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8" r:id="rId1"/>
    <p:sldMasterId id="2147483648" r:id="rId2"/>
    <p:sldMasterId id="2147483720" r:id="rId3"/>
  </p:sldMasterIdLst>
  <p:notesMasterIdLst>
    <p:notesMasterId r:id="rId19"/>
  </p:notesMasterIdLst>
  <p:sldIdLst>
    <p:sldId id="274" r:id="rId4"/>
    <p:sldId id="260" r:id="rId5"/>
    <p:sldId id="272" r:id="rId6"/>
    <p:sldId id="262" r:id="rId7"/>
    <p:sldId id="285" r:id="rId8"/>
    <p:sldId id="286" r:id="rId9"/>
    <p:sldId id="275" r:id="rId10"/>
    <p:sldId id="276" r:id="rId11"/>
    <p:sldId id="279" r:id="rId12"/>
    <p:sldId id="280" r:id="rId13"/>
    <p:sldId id="281" r:id="rId14"/>
    <p:sldId id="282" r:id="rId15"/>
    <p:sldId id="283" r:id="rId16"/>
    <p:sldId id="284" r:id="rId17"/>
    <p:sldId id="287" r:id="rId18"/>
  </p:sldIdLst>
  <p:sldSz cx="9144000" cy="6858000" type="screen4x3"/>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400"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F873BC-FC68-6394-F7A9-43A9714FD998}" v="3982" dt="2022-07-13T15:46:37.429"/>
    <p1510:client id="{E33EC35F-377F-3D2C-7AD9-F23865419760}" v="1565" dt="2022-07-14T14:29:38.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3"/>
  </p:normalViewPr>
  <p:slideViewPr>
    <p:cSldViewPr snapToGrid="0">
      <p:cViewPr varScale="1">
        <p:scale>
          <a:sx n="108" d="100"/>
          <a:sy n="108" d="100"/>
        </p:scale>
        <p:origin x="1760" y="19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ELE FRANCESCO" userId="S::38992@ds.units.it::f04a46d5-c1e3-4ecc-b409-a6c6896d7b59" providerId="AD" clId="Web-{E33EC35F-377F-3D2C-7AD9-F23865419760}"/>
    <pc:docChg chg="addSld delSld modSld addMainMaster">
      <pc:chgData name="MIELE FRANCESCO" userId="S::38992@ds.units.it::f04a46d5-c1e3-4ecc-b409-a6c6896d7b59" providerId="AD" clId="Web-{E33EC35F-377F-3D2C-7AD9-F23865419760}" dt="2022-07-14T14:15:27.750" v="1552"/>
      <pc:docMkLst>
        <pc:docMk/>
      </pc:docMkLst>
      <pc:sldChg chg="modSp">
        <pc:chgData name="MIELE FRANCESCO" userId="S::38992@ds.units.it::f04a46d5-c1e3-4ecc-b409-a6c6896d7b59" providerId="AD" clId="Web-{E33EC35F-377F-3D2C-7AD9-F23865419760}" dt="2022-07-14T14:13:06.786" v="1470" actId="20577"/>
        <pc:sldMkLst>
          <pc:docMk/>
          <pc:sldMk cId="361232512" sldId="274"/>
        </pc:sldMkLst>
        <pc:spChg chg="mod">
          <ac:chgData name="MIELE FRANCESCO" userId="S::38992@ds.units.it::f04a46d5-c1e3-4ecc-b409-a6c6896d7b59" providerId="AD" clId="Web-{E33EC35F-377F-3D2C-7AD9-F23865419760}" dt="2022-07-14T14:13:06.786" v="1470" actId="20577"/>
          <ac:spMkLst>
            <pc:docMk/>
            <pc:sldMk cId="361232512" sldId="274"/>
            <ac:spMk id="49" creationId="{00000000-0000-0000-0000-000000000000}"/>
          </ac:spMkLst>
        </pc:spChg>
      </pc:sldChg>
      <pc:sldChg chg="modSp">
        <pc:chgData name="MIELE FRANCESCO" userId="S::38992@ds.units.it::f04a46d5-c1e3-4ecc-b409-a6c6896d7b59" providerId="AD" clId="Web-{E33EC35F-377F-3D2C-7AD9-F23865419760}" dt="2022-07-14T10:39:39.331" v="8" actId="20577"/>
        <pc:sldMkLst>
          <pc:docMk/>
          <pc:sldMk cId="3869165702" sldId="281"/>
        </pc:sldMkLst>
        <pc:spChg chg="mod">
          <ac:chgData name="MIELE FRANCESCO" userId="S::38992@ds.units.it::f04a46d5-c1e3-4ecc-b409-a6c6896d7b59" providerId="AD" clId="Web-{E33EC35F-377F-3D2C-7AD9-F23865419760}" dt="2022-07-14T10:39:39.331" v="8" actId="20577"/>
          <ac:spMkLst>
            <pc:docMk/>
            <pc:sldMk cId="3869165702" sldId="281"/>
            <ac:spMk id="8195" creationId="{57D25F99-BFF1-26EE-FFDB-BDCAECC55C86}"/>
          </ac:spMkLst>
        </pc:spChg>
      </pc:sldChg>
      <pc:sldChg chg="modSp add replId">
        <pc:chgData name="MIELE FRANCESCO" userId="S::38992@ds.units.it::f04a46d5-c1e3-4ecc-b409-a6c6896d7b59" providerId="AD" clId="Web-{E33EC35F-377F-3D2C-7AD9-F23865419760}" dt="2022-07-14T12:49:50.845" v="565" actId="20577"/>
        <pc:sldMkLst>
          <pc:docMk/>
          <pc:sldMk cId="136503686" sldId="282"/>
        </pc:sldMkLst>
        <pc:spChg chg="mod">
          <ac:chgData name="MIELE FRANCESCO" userId="S::38992@ds.units.it::f04a46d5-c1e3-4ecc-b409-a6c6896d7b59" providerId="AD" clId="Web-{E33EC35F-377F-3D2C-7AD9-F23865419760}" dt="2022-07-14T12:49:50.845" v="565" actId="20577"/>
          <ac:spMkLst>
            <pc:docMk/>
            <pc:sldMk cId="136503686" sldId="282"/>
            <ac:spMk id="8194" creationId="{C2107902-C48A-EF14-AE29-213CECA7B634}"/>
          </ac:spMkLst>
        </pc:spChg>
        <pc:spChg chg="mod">
          <ac:chgData name="MIELE FRANCESCO" userId="S::38992@ds.units.it::f04a46d5-c1e3-4ecc-b409-a6c6896d7b59" providerId="AD" clId="Web-{E33EC35F-377F-3D2C-7AD9-F23865419760}" dt="2022-07-14T10:39:55.129" v="24" actId="20577"/>
          <ac:spMkLst>
            <pc:docMk/>
            <pc:sldMk cId="136503686" sldId="282"/>
            <ac:spMk id="8195" creationId="{57D25F99-BFF1-26EE-FFDB-BDCAECC55C86}"/>
          </ac:spMkLst>
        </pc:spChg>
      </pc:sldChg>
      <pc:sldChg chg="modSp add replId">
        <pc:chgData name="MIELE FRANCESCO" userId="S::38992@ds.units.it::f04a46d5-c1e3-4ecc-b409-a6c6896d7b59" providerId="AD" clId="Web-{E33EC35F-377F-3D2C-7AD9-F23865419760}" dt="2022-07-14T13:18:29.256" v="1042" actId="20577"/>
        <pc:sldMkLst>
          <pc:docMk/>
          <pc:sldMk cId="3263010680" sldId="283"/>
        </pc:sldMkLst>
        <pc:spChg chg="mod">
          <ac:chgData name="MIELE FRANCESCO" userId="S::38992@ds.units.it::f04a46d5-c1e3-4ecc-b409-a6c6896d7b59" providerId="AD" clId="Web-{E33EC35F-377F-3D2C-7AD9-F23865419760}" dt="2022-07-14T13:18:29.256" v="1042" actId="20577"/>
          <ac:spMkLst>
            <pc:docMk/>
            <pc:sldMk cId="3263010680" sldId="283"/>
            <ac:spMk id="8194" creationId="{C2107902-C48A-EF14-AE29-213CECA7B634}"/>
          </ac:spMkLst>
        </pc:spChg>
        <pc:spChg chg="mod">
          <ac:chgData name="MIELE FRANCESCO" userId="S::38992@ds.units.it::f04a46d5-c1e3-4ecc-b409-a6c6896d7b59" providerId="AD" clId="Web-{E33EC35F-377F-3D2C-7AD9-F23865419760}" dt="2022-07-14T13:05:07.723" v="592" actId="20577"/>
          <ac:spMkLst>
            <pc:docMk/>
            <pc:sldMk cId="3263010680" sldId="283"/>
            <ac:spMk id="8195" creationId="{57D25F99-BFF1-26EE-FFDB-BDCAECC55C86}"/>
          </ac:spMkLst>
        </pc:spChg>
      </pc:sldChg>
      <pc:sldChg chg="modSp add replId">
        <pc:chgData name="MIELE FRANCESCO" userId="S::38992@ds.units.it::f04a46d5-c1e3-4ecc-b409-a6c6896d7b59" providerId="AD" clId="Web-{E33EC35F-377F-3D2C-7AD9-F23865419760}" dt="2022-07-14T13:23:08.282" v="1255" actId="20577"/>
        <pc:sldMkLst>
          <pc:docMk/>
          <pc:sldMk cId="2618634222" sldId="284"/>
        </pc:sldMkLst>
        <pc:spChg chg="mod">
          <ac:chgData name="MIELE FRANCESCO" userId="S::38992@ds.units.it::f04a46d5-c1e3-4ecc-b409-a6c6896d7b59" providerId="AD" clId="Web-{E33EC35F-377F-3D2C-7AD9-F23865419760}" dt="2022-07-14T13:23:08.282" v="1255" actId="20577"/>
          <ac:spMkLst>
            <pc:docMk/>
            <pc:sldMk cId="2618634222" sldId="284"/>
            <ac:spMk id="8194" creationId="{C2107902-C48A-EF14-AE29-213CECA7B634}"/>
          </ac:spMkLst>
        </pc:spChg>
        <pc:spChg chg="mod">
          <ac:chgData name="MIELE FRANCESCO" userId="S::38992@ds.units.it::f04a46d5-c1e3-4ecc-b409-a6c6896d7b59" providerId="AD" clId="Web-{E33EC35F-377F-3D2C-7AD9-F23865419760}" dt="2022-07-14T13:19:38.196" v="1045" actId="20577"/>
          <ac:spMkLst>
            <pc:docMk/>
            <pc:sldMk cId="2618634222" sldId="284"/>
            <ac:spMk id="8195" creationId="{57D25F99-BFF1-26EE-FFDB-BDCAECC55C86}"/>
          </ac:spMkLst>
        </pc:spChg>
      </pc:sldChg>
      <pc:sldChg chg="new del">
        <pc:chgData name="MIELE FRANCESCO" userId="S::38992@ds.units.it::f04a46d5-c1e3-4ecc-b409-a6c6896d7b59" providerId="AD" clId="Web-{E33EC35F-377F-3D2C-7AD9-F23865419760}" dt="2022-07-14T13:47:19.938" v="1269"/>
        <pc:sldMkLst>
          <pc:docMk/>
          <pc:sldMk cId="538248033" sldId="285"/>
        </pc:sldMkLst>
      </pc:sldChg>
      <pc:sldChg chg="new del">
        <pc:chgData name="MIELE FRANCESCO" userId="S::38992@ds.units.it::f04a46d5-c1e3-4ecc-b409-a6c6896d7b59" providerId="AD" clId="Web-{E33EC35F-377F-3D2C-7AD9-F23865419760}" dt="2022-07-14T13:46:41.232" v="1262"/>
        <pc:sldMkLst>
          <pc:docMk/>
          <pc:sldMk cId="591545139" sldId="285"/>
        </pc:sldMkLst>
      </pc:sldChg>
      <pc:sldChg chg="add del replId">
        <pc:chgData name="MIELE FRANCESCO" userId="S::38992@ds.units.it::f04a46d5-c1e3-4ecc-b409-a6c6896d7b59" providerId="AD" clId="Web-{E33EC35F-377F-3D2C-7AD9-F23865419760}" dt="2022-07-14T13:42:49.575" v="1258"/>
        <pc:sldMkLst>
          <pc:docMk/>
          <pc:sldMk cId="750119239" sldId="285"/>
        </pc:sldMkLst>
      </pc:sldChg>
      <pc:sldChg chg="modSp new del">
        <pc:chgData name="MIELE FRANCESCO" userId="S::38992@ds.units.it::f04a46d5-c1e3-4ecc-b409-a6c6896d7b59" providerId="AD" clId="Web-{E33EC35F-377F-3D2C-7AD9-F23865419760}" dt="2022-07-14T13:47:56.972" v="1289"/>
        <pc:sldMkLst>
          <pc:docMk/>
          <pc:sldMk cId="1168498175" sldId="285"/>
        </pc:sldMkLst>
        <pc:spChg chg="mod">
          <ac:chgData name="MIELE FRANCESCO" userId="S::38992@ds.units.it::f04a46d5-c1e3-4ecc-b409-a6c6896d7b59" providerId="AD" clId="Web-{E33EC35F-377F-3D2C-7AD9-F23865419760}" dt="2022-07-14T13:47:49.253" v="1288" actId="20577"/>
          <ac:spMkLst>
            <pc:docMk/>
            <pc:sldMk cId="1168498175" sldId="285"/>
            <ac:spMk id="2" creationId="{B27F8062-C3CB-C5DC-2410-62C231B6079B}"/>
          </ac:spMkLst>
        </pc:spChg>
      </pc:sldChg>
      <pc:sldChg chg="modSp add replId">
        <pc:chgData name="MIELE FRANCESCO" userId="S::38992@ds.units.it::f04a46d5-c1e3-4ecc-b409-a6c6896d7b59" providerId="AD" clId="Web-{E33EC35F-377F-3D2C-7AD9-F23865419760}" dt="2022-07-14T14:06:09.895" v="1388" actId="20577"/>
        <pc:sldMkLst>
          <pc:docMk/>
          <pc:sldMk cId="2507152146" sldId="285"/>
        </pc:sldMkLst>
        <pc:spChg chg="mod">
          <ac:chgData name="MIELE FRANCESCO" userId="S::38992@ds.units.it::f04a46d5-c1e3-4ecc-b409-a6c6896d7b59" providerId="AD" clId="Web-{E33EC35F-377F-3D2C-7AD9-F23865419760}" dt="2022-07-14T14:02:18.301" v="1349" actId="20577"/>
          <ac:spMkLst>
            <pc:docMk/>
            <pc:sldMk cId="2507152146" sldId="285"/>
            <ac:spMk id="11265" creationId="{809EAA3F-0E6A-C59B-89B3-D3DF0FBD7734}"/>
          </ac:spMkLst>
        </pc:spChg>
        <pc:spChg chg="mod">
          <ac:chgData name="MIELE FRANCESCO" userId="S::38992@ds.units.it::f04a46d5-c1e3-4ecc-b409-a6c6896d7b59" providerId="AD" clId="Web-{E33EC35F-377F-3D2C-7AD9-F23865419760}" dt="2022-07-14T14:06:09.895" v="1388" actId="20577"/>
          <ac:spMkLst>
            <pc:docMk/>
            <pc:sldMk cId="2507152146" sldId="285"/>
            <ac:spMk id="11266" creationId="{465BEE4D-0434-ECCF-77CF-86A2E6289C2E}"/>
          </ac:spMkLst>
        </pc:spChg>
      </pc:sldChg>
      <pc:sldChg chg="add del replId">
        <pc:chgData name="MIELE FRANCESCO" userId="S::38992@ds.units.it::f04a46d5-c1e3-4ecc-b409-a6c6896d7b59" providerId="AD" clId="Web-{E33EC35F-377F-3D2C-7AD9-F23865419760}" dt="2022-07-14T13:48:51.382" v="1291"/>
        <pc:sldMkLst>
          <pc:docMk/>
          <pc:sldMk cId="3158558724" sldId="285"/>
        </pc:sldMkLst>
      </pc:sldChg>
      <pc:sldChg chg="new del">
        <pc:chgData name="MIELE FRANCESCO" userId="S::38992@ds.units.it::f04a46d5-c1e3-4ecc-b409-a6c6896d7b59" providerId="AD" clId="Web-{E33EC35F-377F-3D2C-7AD9-F23865419760}" dt="2022-07-14T13:47:32.611" v="1271"/>
        <pc:sldMkLst>
          <pc:docMk/>
          <pc:sldMk cId="3642837521" sldId="285"/>
        </pc:sldMkLst>
      </pc:sldChg>
      <pc:sldChg chg="add del">
        <pc:chgData name="MIELE FRANCESCO" userId="S::38992@ds.units.it::f04a46d5-c1e3-4ecc-b409-a6c6896d7b59" providerId="AD" clId="Web-{E33EC35F-377F-3D2C-7AD9-F23865419760}" dt="2022-07-14T14:01:15.796" v="1293"/>
        <pc:sldMkLst>
          <pc:docMk/>
          <pc:sldMk cId="4120450330" sldId="285"/>
        </pc:sldMkLst>
      </pc:sldChg>
      <pc:sldChg chg="addSp delSp modSp add del mod replId delDesignElem chgLayout">
        <pc:chgData name="MIELE FRANCESCO" userId="S::38992@ds.units.it::f04a46d5-c1e3-4ecc-b409-a6c6896d7b59" providerId="AD" clId="Web-{E33EC35F-377F-3D2C-7AD9-F23865419760}" dt="2022-07-14T13:47:15.250" v="1267"/>
        <pc:sldMkLst>
          <pc:docMk/>
          <pc:sldMk cId="1351477240" sldId="286"/>
        </pc:sldMkLst>
        <pc:spChg chg="add del mod ord">
          <ac:chgData name="MIELE FRANCESCO" userId="S::38992@ds.units.it::f04a46d5-c1e3-4ecc-b409-a6c6896d7b59" providerId="AD" clId="Web-{E33EC35F-377F-3D2C-7AD9-F23865419760}" dt="2022-07-14T13:47:05.937" v="1266"/>
          <ac:spMkLst>
            <pc:docMk/>
            <pc:sldMk cId="1351477240" sldId="286"/>
            <ac:spMk id="2" creationId="{6F86A40F-F7D6-4472-E537-FF226165E13B}"/>
          </ac:spMkLst>
        </pc:spChg>
        <pc:spChg chg="add mod ord">
          <ac:chgData name="MIELE FRANCESCO" userId="S::38992@ds.units.it::f04a46d5-c1e3-4ecc-b409-a6c6896d7b59" providerId="AD" clId="Web-{E33EC35F-377F-3D2C-7AD9-F23865419760}" dt="2022-07-14T13:46:51.764" v="1265"/>
          <ac:spMkLst>
            <pc:docMk/>
            <pc:sldMk cId="1351477240" sldId="286"/>
            <ac:spMk id="3" creationId="{C8F062A5-E64E-8BC9-BA60-1E9AD90BCF9D}"/>
          </ac:spMkLst>
        </pc:spChg>
        <pc:spChg chg="add mod ord">
          <ac:chgData name="MIELE FRANCESCO" userId="S::38992@ds.units.it::f04a46d5-c1e3-4ecc-b409-a6c6896d7b59" providerId="AD" clId="Web-{E33EC35F-377F-3D2C-7AD9-F23865419760}" dt="2022-07-14T13:46:51.764" v="1265"/>
          <ac:spMkLst>
            <pc:docMk/>
            <pc:sldMk cId="1351477240" sldId="286"/>
            <ac:spMk id="4" creationId="{0A18E3CC-F1D9-20F4-6B29-0F6BB3C9A926}"/>
          </ac:spMkLst>
        </pc:spChg>
        <pc:spChg chg="del">
          <ac:chgData name="MIELE FRANCESCO" userId="S::38992@ds.units.it::f04a46d5-c1e3-4ecc-b409-a6c6896d7b59" providerId="AD" clId="Web-{E33EC35F-377F-3D2C-7AD9-F23865419760}" dt="2022-07-14T13:46:51.764" v="1265"/>
          <ac:spMkLst>
            <pc:docMk/>
            <pc:sldMk cId="1351477240" sldId="286"/>
            <ac:spMk id="8200" creationId="{049D8DFA-139C-473F-838D-D33ABE8856C7}"/>
          </ac:spMkLst>
        </pc:spChg>
        <pc:spChg chg="del">
          <ac:chgData name="MIELE FRANCESCO" userId="S::38992@ds.units.it::f04a46d5-c1e3-4ecc-b409-a6c6896d7b59" providerId="AD" clId="Web-{E33EC35F-377F-3D2C-7AD9-F23865419760}" dt="2022-07-14T13:46:51.764" v="1265"/>
          <ac:spMkLst>
            <pc:docMk/>
            <pc:sldMk cId="1351477240" sldId="286"/>
            <ac:spMk id="8202" creationId="{16EF2925-7D5E-46C1-9C42-D5C717A6B966}"/>
          </ac:spMkLst>
        </pc:spChg>
        <pc:spChg chg="del">
          <ac:chgData name="MIELE FRANCESCO" userId="S::38992@ds.units.it::f04a46d5-c1e3-4ecc-b409-a6c6896d7b59" providerId="AD" clId="Web-{E33EC35F-377F-3D2C-7AD9-F23865419760}" dt="2022-07-14T13:46:51.764" v="1265"/>
          <ac:spMkLst>
            <pc:docMk/>
            <pc:sldMk cId="1351477240" sldId="286"/>
            <ac:spMk id="8204" creationId="{E918B99E-4097-4B96-A9A3-600B88727316}"/>
          </ac:spMkLst>
        </pc:spChg>
      </pc:sldChg>
      <pc:sldChg chg="modSp add replId">
        <pc:chgData name="MIELE FRANCESCO" userId="S::38992@ds.units.it::f04a46d5-c1e3-4ecc-b409-a6c6896d7b59" providerId="AD" clId="Web-{E33EC35F-377F-3D2C-7AD9-F23865419760}" dt="2022-07-14T14:06:25.381" v="1390" actId="20577"/>
        <pc:sldMkLst>
          <pc:docMk/>
          <pc:sldMk cId="1626903682" sldId="286"/>
        </pc:sldMkLst>
        <pc:spChg chg="mod">
          <ac:chgData name="MIELE FRANCESCO" userId="S::38992@ds.units.it::f04a46d5-c1e3-4ecc-b409-a6c6896d7b59" providerId="AD" clId="Web-{E33EC35F-377F-3D2C-7AD9-F23865419760}" dt="2022-07-14T14:04:29.154" v="1375" actId="20577"/>
          <ac:spMkLst>
            <pc:docMk/>
            <pc:sldMk cId="1626903682" sldId="286"/>
            <ac:spMk id="11265" creationId="{809EAA3F-0E6A-C59B-89B3-D3DF0FBD7734}"/>
          </ac:spMkLst>
        </pc:spChg>
        <pc:spChg chg="mod">
          <ac:chgData name="MIELE FRANCESCO" userId="S::38992@ds.units.it::f04a46d5-c1e3-4ecc-b409-a6c6896d7b59" providerId="AD" clId="Web-{E33EC35F-377F-3D2C-7AD9-F23865419760}" dt="2022-07-14T14:06:25.381" v="1390" actId="20577"/>
          <ac:spMkLst>
            <pc:docMk/>
            <pc:sldMk cId="1626903682" sldId="286"/>
            <ac:spMk id="11266" creationId="{465BEE4D-0434-ECCF-77CF-86A2E6289C2E}"/>
          </ac:spMkLst>
        </pc:spChg>
      </pc:sldChg>
      <pc:sldChg chg="new del">
        <pc:chgData name="MIELE FRANCESCO" userId="S::38992@ds.units.it::f04a46d5-c1e3-4ecc-b409-a6c6896d7b59" providerId="AD" clId="Web-{E33EC35F-377F-3D2C-7AD9-F23865419760}" dt="2022-07-14T13:46:21.715" v="1259"/>
        <pc:sldMkLst>
          <pc:docMk/>
          <pc:sldMk cId="2174305130" sldId="286"/>
        </pc:sldMkLst>
      </pc:sldChg>
      <pc:sldChg chg="new del">
        <pc:chgData name="MIELE FRANCESCO" userId="S::38992@ds.units.it::f04a46d5-c1e3-4ecc-b409-a6c6896d7b59" providerId="AD" clId="Web-{E33EC35F-377F-3D2C-7AD9-F23865419760}" dt="2022-07-14T13:46:46.029" v="1264"/>
        <pc:sldMkLst>
          <pc:docMk/>
          <pc:sldMk cId="936786287" sldId="287"/>
        </pc:sldMkLst>
      </pc:sldChg>
      <pc:sldChg chg="modSp add del replId">
        <pc:chgData name="MIELE FRANCESCO" userId="S::38992@ds.units.it::f04a46d5-c1e3-4ecc-b409-a6c6896d7b59" providerId="AD" clId="Web-{E33EC35F-377F-3D2C-7AD9-F23865419760}" dt="2022-07-14T14:09:55.740" v="1403"/>
        <pc:sldMkLst>
          <pc:docMk/>
          <pc:sldMk cId="1364322401" sldId="287"/>
        </pc:sldMkLst>
        <pc:spChg chg="mod">
          <ac:chgData name="MIELE FRANCESCO" userId="S::38992@ds.units.it::f04a46d5-c1e3-4ecc-b409-a6c6896d7b59" providerId="AD" clId="Web-{E33EC35F-377F-3D2C-7AD9-F23865419760}" dt="2022-07-14T14:09:52.349" v="1402" actId="20577"/>
          <ac:spMkLst>
            <pc:docMk/>
            <pc:sldMk cId="1364322401" sldId="287"/>
            <ac:spMk id="8194" creationId="{C2107902-C48A-EF14-AE29-213CECA7B634}"/>
          </ac:spMkLst>
        </pc:spChg>
        <pc:spChg chg="mod">
          <ac:chgData name="MIELE FRANCESCO" userId="S::38992@ds.units.it::f04a46d5-c1e3-4ecc-b409-a6c6896d7b59" providerId="AD" clId="Web-{E33EC35F-377F-3D2C-7AD9-F23865419760}" dt="2022-07-14T14:09:27.535" v="1396" actId="20577"/>
          <ac:spMkLst>
            <pc:docMk/>
            <pc:sldMk cId="1364322401" sldId="287"/>
            <ac:spMk id="8195" creationId="{57D25F99-BFF1-26EE-FFDB-BDCAECC55C86}"/>
          </ac:spMkLst>
        </pc:spChg>
      </pc:sldChg>
      <pc:sldChg chg="delSp modSp add del replId">
        <pc:chgData name="MIELE FRANCESCO" userId="S::38992@ds.units.it::f04a46d5-c1e3-4ecc-b409-a6c6896d7b59" providerId="AD" clId="Web-{E33EC35F-377F-3D2C-7AD9-F23865419760}" dt="2022-07-14T14:10:57.838" v="1413"/>
        <pc:sldMkLst>
          <pc:docMk/>
          <pc:sldMk cId="2141269528" sldId="287"/>
        </pc:sldMkLst>
        <pc:spChg chg="del">
          <ac:chgData name="MIELE FRANCESCO" userId="S::38992@ds.units.it::f04a46d5-c1e3-4ecc-b409-a6c6896d7b59" providerId="AD" clId="Web-{E33EC35F-377F-3D2C-7AD9-F23865419760}" dt="2022-07-14T14:10:21.523" v="1405"/>
          <ac:spMkLst>
            <pc:docMk/>
            <pc:sldMk cId="2141269528" sldId="287"/>
            <ac:spMk id="48" creationId="{00000000-0000-0000-0000-000000000000}"/>
          </ac:spMkLst>
        </pc:spChg>
        <pc:spChg chg="mod">
          <ac:chgData name="MIELE FRANCESCO" userId="S::38992@ds.units.it::f04a46d5-c1e3-4ecc-b409-a6c6896d7b59" providerId="AD" clId="Web-{E33EC35F-377F-3D2C-7AD9-F23865419760}" dt="2022-07-14T14:10:54.447" v="1412" actId="20577"/>
          <ac:spMkLst>
            <pc:docMk/>
            <pc:sldMk cId="2141269528" sldId="287"/>
            <ac:spMk id="49" creationId="{00000000-0000-0000-0000-000000000000}"/>
          </ac:spMkLst>
        </pc:spChg>
        <pc:spChg chg="del">
          <ac:chgData name="MIELE FRANCESCO" userId="S::38992@ds.units.it::f04a46d5-c1e3-4ecc-b409-a6c6896d7b59" providerId="AD" clId="Web-{E33EC35F-377F-3D2C-7AD9-F23865419760}" dt="2022-07-14T14:10:22.960" v="1406"/>
          <ac:spMkLst>
            <pc:docMk/>
            <pc:sldMk cId="2141269528" sldId="287"/>
            <ac:spMk id="50" creationId="{00000000-0000-0000-0000-000000000000}"/>
          </ac:spMkLst>
        </pc:spChg>
      </pc:sldChg>
      <pc:sldChg chg="addSp delSp modSp add mod replId setBg setClrOvrMap">
        <pc:chgData name="MIELE FRANCESCO" userId="S::38992@ds.units.it::f04a46d5-c1e3-4ecc-b409-a6c6896d7b59" providerId="AD" clId="Web-{E33EC35F-377F-3D2C-7AD9-F23865419760}" dt="2022-07-14T14:15:27.750" v="1552"/>
        <pc:sldMkLst>
          <pc:docMk/>
          <pc:sldMk cId="2564589772" sldId="287"/>
        </pc:sldMkLst>
        <pc:spChg chg="del">
          <ac:chgData name="MIELE FRANCESCO" userId="S::38992@ds.units.it::f04a46d5-c1e3-4ecc-b409-a6c6896d7b59" providerId="AD" clId="Web-{E33EC35F-377F-3D2C-7AD9-F23865419760}" dt="2022-07-14T14:11:13.168" v="1425"/>
          <ac:spMkLst>
            <pc:docMk/>
            <pc:sldMk cId="2564589772" sldId="287"/>
            <ac:spMk id="48" creationId="{00000000-0000-0000-0000-000000000000}"/>
          </ac:spMkLst>
        </pc:spChg>
        <pc:spChg chg="mod">
          <ac:chgData name="MIELE FRANCESCO" userId="S::38992@ds.units.it::f04a46d5-c1e3-4ecc-b409-a6c6896d7b59" providerId="AD" clId="Web-{E33EC35F-377F-3D2C-7AD9-F23865419760}" dt="2022-07-14T14:15:27.750" v="1552"/>
          <ac:spMkLst>
            <pc:docMk/>
            <pc:sldMk cId="2564589772" sldId="287"/>
            <ac:spMk id="49" creationId="{00000000-0000-0000-0000-000000000000}"/>
          </ac:spMkLst>
        </pc:spChg>
        <pc:spChg chg="del">
          <ac:chgData name="MIELE FRANCESCO" userId="S::38992@ds.units.it::f04a46d5-c1e3-4ecc-b409-a6c6896d7b59" providerId="AD" clId="Web-{E33EC35F-377F-3D2C-7AD9-F23865419760}" dt="2022-07-14T14:11:14.277" v="1426"/>
          <ac:spMkLst>
            <pc:docMk/>
            <pc:sldMk cId="2564589772" sldId="287"/>
            <ac:spMk id="50" creationId="{00000000-0000-0000-0000-000000000000}"/>
          </ac:spMkLst>
        </pc:spChg>
        <pc:spChg chg="add del">
          <ac:chgData name="MIELE FRANCESCO" userId="S::38992@ds.units.it::f04a46d5-c1e3-4ecc-b409-a6c6896d7b59" providerId="AD" clId="Web-{E33EC35F-377F-3D2C-7AD9-F23865419760}" dt="2022-07-14T14:15:27.750" v="1552"/>
          <ac:spMkLst>
            <pc:docMk/>
            <pc:sldMk cId="2564589772" sldId="287"/>
            <ac:spMk id="54" creationId="{E49CC64F-7275-4E33-961B-0C5CDC439875}"/>
          </ac:spMkLst>
        </pc:spChg>
        <pc:spChg chg="add">
          <ac:chgData name="MIELE FRANCESCO" userId="S::38992@ds.units.it::f04a46d5-c1e3-4ecc-b409-a6c6896d7b59" providerId="AD" clId="Web-{E33EC35F-377F-3D2C-7AD9-F23865419760}" dt="2022-07-14T14:15:27.750" v="1552"/>
          <ac:spMkLst>
            <pc:docMk/>
            <pc:sldMk cId="2564589772" sldId="287"/>
            <ac:spMk id="59" creationId="{E49CC64F-7275-4E33-961B-0C5CDC439875}"/>
          </ac:spMkLst>
        </pc:spChg>
        <pc:picChg chg="add mod">
          <ac:chgData name="MIELE FRANCESCO" userId="S::38992@ds.units.it::f04a46d5-c1e3-4ecc-b409-a6c6896d7b59" providerId="AD" clId="Web-{E33EC35F-377F-3D2C-7AD9-F23865419760}" dt="2022-07-14T14:13:56.962" v="1508"/>
          <ac:picMkLst>
            <pc:docMk/>
            <pc:sldMk cId="2564589772" sldId="287"/>
            <ac:picMk id="2" creationId="{63900861-34D8-E061-FA71-E38DEDA83C6C}"/>
          </ac:picMkLst>
        </pc:picChg>
      </pc:sldChg>
      <pc:sldChg chg="add del replId">
        <pc:chgData name="MIELE FRANCESCO" userId="S::38992@ds.units.it::f04a46d5-c1e3-4ecc-b409-a6c6896d7b59" providerId="AD" clId="Web-{E33EC35F-377F-3D2C-7AD9-F23865419760}" dt="2022-07-14T14:09:49.005" v="1400"/>
        <pc:sldMkLst>
          <pc:docMk/>
          <pc:sldMk cId="3395943258" sldId="287"/>
        </pc:sldMkLst>
      </pc:sldChg>
      <pc:sldMasterChg chg="add addSldLayout">
        <pc:chgData name="MIELE FRANCESCO" userId="S::38992@ds.units.it::f04a46d5-c1e3-4ecc-b409-a6c6896d7b59" providerId="AD" clId="Web-{E33EC35F-377F-3D2C-7AD9-F23865419760}" dt="2022-07-14T14:01:00.967" v="1292"/>
        <pc:sldMasterMkLst>
          <pc:docMk/>
          <pc:sldMasterMk cId="0" sldId="2147483720"/>
        </pc:sldMasterMkLst>
        <pc:sldLayoutChg chg="add">
          <pc:chgData name="MIELE FRANCESCO" userId="S::38992@ds.units.it::f04a46d5-c1e3-4ecc-b409-a6c6896d7b59" providerId="AD" clId="Web-{E33EC35F-377F-3D2C-7AD9-F23865419760}" dt="2022-07-14T14:01:00.967" v="1292"/>
          <pc:sldLayoutMkLst>
            <pc:docMk/>
            <pc:sldMasterMk cId="0" sldId="2147483720"/>
            <pc:sldLayoutMk cId="544880274" sldId="2147483662"/>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925936122" sldId="2147483663"/>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2666986734" sldId="2147483664"/>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2803360606" sldId="2147483665"/>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975362777" sldId="2147483666"/>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893162427" sldId="2147483667"/>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1131882540" sldId="2147483668"/>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409760263" sldId="2147483669"/>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473957090" sldId="2147483670"/>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3460037612" sldId="2147483671"/>
          </pc:sldLayoutMkLst>
        </pc:sldLayoutChg>
        <pc:sldLayoutChg chg="add">
          <pc:chgData name="MIELE FRANCESCO" userId="S::38992@ds.units.it::f04a46d5-c1e3-4ecc-b409-a6c6896d7b59" providerId="AD" clId="Web-{E33EC35F-377F-3D2C-7AD9-F23865419760}" dt="2022-07-14T14:01:00.967" v="1292"/>
          <pc:sldLayoutMkLst>
            <pc:docMk/>
            <pc:sldMasterMk cId="0" sldId="2147483720"/>
            <pc:sldLayoutMk cId="1375864288" sldId="2147483672"/>
          </pc:sldLayoutMkLst>
        </pc:sldLayoutChg>
      </pc:sldMasterChg>
    </pc:docChg>
  </pc:docChgLst>
  <pc:docChgLst>
    <pc:chgData name="MIELE FRANCESCO" userId="S::38992@ds.units.it::f04a46d5-c1e3-4ecc-b409-a6c6896d7b59" providerId="AD" clId="Web-{64F873BC-FC68-6394-F7A9-43A9714FD998}"/>
    <pc:docChg chg="addSld delSld modSld addMainMaster delMainMaster">
      <pc:chgData name="MIELE FRANCESCO" userId="S::38992@ds.units.it::f04a46d5-c1e3-4ecc-b409-a6c6896d7b59" providerId="AD" clId="Web-{64F873BC-FC68-6394-F7A9-43A9714FD998}" dt="2022-07-13T15:46:37.429" v="3976" actId="20577"/>
      <pc:docMkLst>
        <pc:docMk/>
      </pc:docMkLst>
      <pc:sldChg chg="addSp delSp modSp del mod modClrScheme chgLayout">
        <pc:chgData name="MIELE FRANCESCO" userId="S::38992@ds.units.it::f04a46d5-c1e3-4ecc-b409-a6c6896d7b59" providerId="AD" clId="Web-{64F873BC-FC68-6394-F7A9-43A9714FD998}" dt="2022-07-13T12:40:55.040" v="252"/>
        <pc:sldMkLst>
          <pc:docMk/>
          <pc:sldMk cId="0" sldId="256"/>
        </pc:sldMkLst>
        <pc:spChg chg="add del mod">
          <ac:chgData name="MIELE FRANCESCO" userId="S::38992@ds.units.it::f04a46d5-c1e3-4ecc-b409-a6c6896d7b59" providerId="AD" clId="Web-{64F873BC-FC68-6394-F7A9-43A9714FD998}" dt="2022-07-13T12:39:55.600" v="237"/>
          <ac:spMkLst>
            <pc:docMk/>
            <pc:sldMk cId="0" sldId="256"/>
            <ac:spMk id="2" creationId="{368EB485-70EF-B597-2A65-864769205F14}"/>
          </ac:spMkLst>
        </pc:spChg>
        <pc:spChg chg="del">
          <ac:chgData name="MIELE FRANCESCO" userId="S::38992@ds.units.it::f04a46d5-c1e3-4ecc-b409-a6c6896d7b59" providerId="AD" clId="Web-{64F873BC-FC68-6394-F7A9-43A9714FD998}" dt="2022-07-13T12:39:41.975" v="233"/>
          <ac:spMkLst>
            <pc:docMk/>
            <pc:sldMk cId="0" sldId="256"/>
            <ac:spMk id="5121" creationId="{01B2F6E3-5834-5134-D3E8-2C074FBD97FB}"/>
          </ac:spMkLst>
        </pc:spChg>
        <pc:spChg chg="mod">
          <ac:chgData name="MIELE FRANCESCO" userId="S::38992@ds.units.it::f04a46d5-c1e3-4ecc-b409-a6c6896d7b59" providerId="AD" clId="Web-{64F873BC-FC68-6394-F7A9-43A9714FD998}" dt="2022-07-13T12:39:31.131" v="232" actId="20577"/>
          <ac:spMkLst>
            <pc:docMk/>
            <pc:sldMk cId="0" sldId="256"/>
            <ac:spMk id="5122" creationId="{690E3128-006B-0EF7-764A-D2E58D490988}"/>
          </ac:spMkLst>
        </pc:spChg>
      </pc:sldChg>
      <pc:sldChg chg="del mod modClrScheme chgLayout">
        <pc:chgData name="MIELE FRANCESCO" userId="S::38992@ds.units.it::f04a46d5-c1e3-4ecc-b409-a6c6896d7b59" providerId="AD" clId="Web-{64F873BC-FC68-6394-F7A9-43A9714FD998}" dt="2022-07-13T10:28:07.475" v="3"/>
        <pc:sldMkLst>
          <pc:docMk/>
          <pc:sldMk cId="0" sldId="257"/>
        </pc:sldMkLst>
      </pc:sldChg>
      <pc:sldChg chg="addSp modSp del mod setBg modClrScheme setClrOvrMap chgLayout">
        <pc:chgData name="MIELE FRANCESCO" userId="S::38992@ds.units.it::f04a46d5-c1e3-4ecc-b409-a6c6896d7b59" providerId="AD" clId="Web-{64F873BC-FC68-6394-F7A9-43A9714FD998}" dt="2022-07-13T13:52:16.816" v="1002"/>
        <pc:sldMkLst>
          <pc:docMk/>
          <pc:sldMk cId="0" sldId="258"/>
        </pc:sldMkLst>
        <pc:spChg chg="ord">
          <ac:chgData name="MIELE FRANCESCO" userId="S::38992@ds.units.it::f04a46d5-c1e3-4ecc-b409-a6c6896d7b59" providerId="AD" clId="Web-{64F873BC-FC68-6394-F7A9-43A9714FD998}" dt="2022-07-13T10:28:17.960" v="4"/>
          <ac:spMkLst>
            <pc:docMk/>
            <pc:sldMk cId="0" sldId="258"/>
            <ac:spMk id="7169" creationId="{C16ADCD3-02E7-D3A7-9201-11C8157E7C19}"/>
          </ac:spMkLst>
        </pc:spChg>
        <pc:spChg chg="mod ord">
          <ac:chgData name="MIELE FRANCESCO" userId="S::38992@ds.units.it::f04a46d5-c1e3-4ecc-b409-a6c6896d7b59" providerId="AD" clId="Web-{64F873BC-FC68-6394-F7A9-43A9714FD998}" dt="2022-07-13T13:51:06.767" v="994" actId="20577"/>
          <ac:spMkLst>
            <pc:docMk/>
            <pc:sldMk cId="0" sldId="258"/>
            <ac:spMk id="7170" creationId="{8DAB605D-5C20-1ABC-2C27-CDAE60A2F0F5}"/>
          </ac:spMkLst>
        </pc:spChg>
        <pc:spChg chg="mod">
          <ac:chgData name="MIELE FRANCESCO" userId="S::38992@ds.units.it::f04a46d5-c1e3-4ecc-b409-a6c6896d7b59" providerId="AD" clId="Web-{64F873BC-FC68-6394-F7A9-43A9714FD998}" dt="2022-07-13T10:28:17.960" v="4"/>
          <ac:spMkLst>
            <pc:docMk/>
            <pc:sldMk cId="0" sldId="258"/>
            <ac:spMk id="7171" creationId="{2AF5D1E5-358E-D13D-9748-7C4AA89CD5ED}"/>
          </ac:spMkLst>
        </pc:spChg>
        <pc:spChg chg="add">
          <ac:chgData name="MIELE FRANCESCO" userId="S::38992@ds.units.it::f04a46d5-c1e3-4ecc-b409-a6c6896d7b59" providerId="AD" clId="Web-{64F873BC-FC68-6394-F7A9-43A9714FD998}" dt="2022-07-13T10:28:17.960" v="4"/>
          <ac:spMkLst>
            <pc:docMk/>
            <pc:sldMk cId="0" sldId="258"/>
            <ac:spMk id="7176" creationId="{049D8DFA-139C-473F-838D-D33ABE8856C7}"/>
          </ac:spMkLst>
        </pc:spChg>
        <pc:spChg chg="add">
          <ac:chgData name="MIELE FRANCESCO" userId="S::38992@ds.units.it::f04a46d5-c1e3-4ecc-b409-a6c6896d7b59" providerId="AD" clId="Web-{64F873BC-FC68-6394-F7A9-43A9714FD998}" dt="2022-07-13T10:28:17.960" v="4"/>
          <ac:spMkLst>
            <pc:docMk/>
            <pc:sldMk cId="0" sldId="258"/>
            <ac:spMk id="7178" creationId="{16EF2925-7D5E-46C1-9C42-D5C717A6B966}"/>
          </ac:spMkLst>
        </pc:spChg>
        <pc:spChg chg="add">
          <ac:chgData name="MIELE FRANCESCO" userId="S::38992@ds.units.it::f04a46d5-c1e3-4ecc-b409-a6c6896d7b59" providerId="AD" clId="Web-{64F873BC-FC68-6394-F7A9-43A9714FD998}" dt="2022-07-13T10:28:17.960" v="4"/>
          <ac:spMkLst>
            <pc:docMk/>
            <pc:sldMk cId="0" sldId="258"/>
            <ac:spMk id="7180"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3:52:14.628" v="1001"/>
        <pc:sldMkLst>
          <pc:docMk/>
          <pc:sldMk cId="0" sldId="259"/>
        </pc:sldMkLst>
        <pc:spChg chg="ord">
          <ac:chgData name="MIELE FRANCESCO" userId="S::38992@ds.units.it::f04a46d5-c1e3-4ecc-b409-a6c6896d7b59" providerId="AD" clId="Web-{64F873BC-FC68-6394-F7A9-43A9714FD998}" dt="2022-07-13T10:28:22.053" v="5"/>
          <ac:spMkLst>
            <pc:docMk/>
            <pc:sldMk cId="0" sldId="259"/>
            <ac:spMk id="8193" creationId="{EAD42A1C-11DF-E01D-928F-467221E9382F}"/>
          </ac:spMkLst>
        </pc:spChg>
        <pc:spChg chg="mod ord">
          <ac:chgData name="MIELE FRANCESCO" userId="S::38992@ds.units.it::f04a46d5-c1e3-4ecc-b409-a6c6896d7b59" providerId="AD" clId="Web-{64F873BC-FC68-6394-F7A9-43A9714FD998}" dt="2022-07-13T13:51:12.626" v="997" actId="20577"/>
          <ac:spMkLst>
            <pc:docMk/>
            <pc:sldMk cId="0" sldId="259"/>
            <ac:spMk id="8194" creationId="{C2107902-C48A-EF14-AE29-213CECA7B634}"/>
          </ac:spMkLst>
        </pc:spChg>
        <pc:spChg chg="mod">
          <ac:chgData name="MIELE FRANCESCO" userId="S::38992@ds.units.it::f04a46d5-c1e3-4ecc-b409-a6c6896d7b59" providerId="AD" clId="Web-{64F873BC-FC68-6394-F7A9-43A9714FD998}" dt="2022-07-13T10:28:22.053" v="5"/>
          <ac:spMkLst>
            <pc:docMk/>
            <pc:sldMk cId="0" sldId="259"/>
            <ac:spMk id="8195" creationId="{57D25F99-BFF1-26EE-FFDB-BDCAECC55C86}"/>
          </ac:spMkLst>
        </pc:spChg>
        <pc:spChg chg="add">
          <ac:chgData name="MIELE FRANCESCO" userId="S::38992@ds.units.it::f04a46d5-c1e3-4ecc-b409-a6c6896d7b59" providerId="AD" clId="Web-{64F873BC-FC68-6394-F7A9-43A9714FD998}" dt="2022-07-13T10:28:22.053" v="5"/>
          <ac:spMkLst>
            <pc:docMk/>
            <pc:sldMk cId="0" sldId="259"/>
            <ac:spMk id="8200" creationId="{049D8DFA-139C-473F-838D-D33ABE8856C7}"/>
          </ac:spMkLst>
        </pc:spChg>
        <pc:spChg chg="add">
          <ac:chgData name="MIELE FRANCESCO" userId="S::38992@ds.units.it::f04a46d5-c1e3-4ecc-b409-a6c6896d7b59" providerId="AD" clId="Web-{64F873BC-FC68-6394-F7A9-43A9714FD998}" dt="2022-07-13T10:28:22.053" v="5"/>
          <ac:spMkLst>
            <pc:docMk/>
            <pc:sldMk cId="0" sldId="259"/>
            <ac:spMk id="8202" creationId="{16EF2925-7D5E-46C1-9C42-D5C717A6B966}"/>
          </ac:spMkLst>
        </pc:spChg>
        <pc:spChg chg="add">
          <ac:chgData name="MIELE FRANCESCO" userId="S::38992@ds.units.it::f04a46d5-c1e3-4ecc-b409-a6c6896d7b59" providerId="AD" clId="Web-{64F873BC-FC68-6394-F7A9-43A9714FD998}" dt="2022-07-13T10:28:22.053" v="5"/>
          <ac:spMkLst>
            <pc:docMk/>
            <pc:sldMk cId="0" sldId="259"/>
            <ac:spMk id="8204" creationId="{E918B99E-4097-4B96-A9A3-600B88727316}"/>
          </ac:spMkLst>
        </pc:spChg>
      </pc:sldChg>
      <pc:sldChg chg="addSp modSp mod setBg modClrScheme setClrOvrMap chgLayout">
        <pc:chgData name="MIELE FRANCESCO" userId="S::38992@ds.units.it::f04a46d5-c1e3-4ecc-b409-a6c6896d7b59" providerId="AD" clId="Web-{64F873BC-FC68-6394-F7A9-43A9714FD998}" dt="2022-07-13T13:51:16.080" v="1000" actId="20577"/>
        <pc:sldMkLst>
          <pc:docMk/>
          <pc:sldMk cId="0" sldId="260"/>
        </pc:sldMkLst>
        <pc:spChg chg="ord">
          <ac:chgData name="MIELE FRANCESCO" userId="S::38992@ds.units.it::f04a46d5-c1e3-4ecc-b409-a6c6896d7b59" providerId="AD" clId="Web-{64F873BC-FC68-6394-F7A9-43A9714FD998}" dt="2022-07-13T10:28:25.991" v="6"/>
          <ac:spMkLst>
            <pc:docMk/>
            <pc:sldMk cId="0" sldId="260"/>
            <ac:spMk id="9217" creationId="{045C6A7D-74D1-25B9-A5F8-070E212836E3}"/>
          </ac:spMkLst>
        </pc:spChg>
        <pc:spChg chg="mod ord">
          <ac:chgData name="MIELE FRANCESCO" userId="S::38992@ds.units.it::f04a46d5-c1e3-4ecc-b409-a6c6896d7b59" providerId="AD" clId="Web-{64F873BC-FC68-6394-F7A9-43A9714FD998}" dt="2022-07-13T13:51:16.080" v="1000" actId="20577"/>
          <ac:spMkLst>
            <pc:docMk/>
            <pc:sldMk cId="0" sldId="260"/>
            <ac:spMk id="9218" creationId="{2034342B-EE61-ECBD-62ED-5A5361B48F19}"/>
          </ac:spMkLst>
        </pc:spChg>
        <pc:spChg chg="mod">
          <ac:chgData name="MIELE FRANCESCO" userId="S::38992@ds.units.it::f04a46d5-c1e3-4ecc-b409-a6c6896d7b59" providerId="AD" clId="Web-{64F873BC-FC68-6394-F7A9-43A9714FD998}" dt="2022-07-13T10:28:25.991" v="6"/>
          <ac:spMkLst>
            <pc:docMk/>
            <pc:sldMk cId="0" sldId="260"/>
            <ac:spMk id="9219" creationId="{CFF8E6A7-EA3C-3617-47F1-D29E4C35D0A6}"/>
          </ac:spMkLst>
        </pc:spChg>
        <pc:spChg chg="add">
          <ac:chgData name="MIELE FRANCESCO" userId="S::38992@ds.units.it::f04a46d5-c1e3-4ecc-b409-a6c6896d7b59" providerId="AD" clId="Web-{64F873BC-FC68-6394-F7A9-43A9714FD998}" dt="2022-07-13T10:28:25.991" v="6"/>
          <ac:spMkLst>
            <pc:docMk/>
            <pc:sldMk cId="0" sldId="260"/>
            <ac:spMk id="9224" creationId="{049D8DFA-139C-473F-838D-D33ABE8856C7}"/>
          </ac:spMkLst>
        </pc:spChg>
        <pc:spChg chg="add">
          <ac:chgData name="MIELE FRANCESCO" userId="S::38992@ds.units.it::f04a46d5-c1e3-4ecc-b409-a6c6896d7b59" providerId="AD" clId="Web-{64F873BC-FC68-6394-F7A9-43A9714FD998}" dt="2022-07-13T10:28:25.991" v="6"/>
          <ac:spMkLst>
            <pc:docMk/>
            <pc:sldMk cId="0" sldId="260"/>
            <ac:spMk id="9226" creationId="{16EF2925-7D5E-46C1-9C42-D5C717A6B966}"/>
          </ac:spMkLst>
        </pc:spChg>
        <pc:spChg chg="add">
          <ac:chgData name="MIELE FRANCESCO" userId="S::38992@ds.units.it::f04a46d5-c1e3-4ecc-b409-a6c6896d7b59" providerId="AD" clId="Web-{64F873BC-FC68-6394-F7A9-43A9714FD998}" dt="2022-07-13T10:28:25.991" v="6"/>
          <ac:spMkLst>
            <pc:docMk/>
            <pc:sldMk cId="0" sldId="260"/>
            <ac:spMk id="9228" creationId="{E918B99E-4097-4B96-A9A3-600B88727316}"/>
          </ac:spMkLst>
        </pc:spChg>
      </pc:sldChg>
      <pc:sldChg chg="modSp del mod modClrScheme chgLayout">
        <pc:chgData name="MIELE FRANCESCO" userId="S::38992@ds.units.it::f04a46d5-c1e3-4ecc-b409-a6c6896d7b59" providerId="AD" clId="Web-{64F873BC-FC68-6394-F7A9-43A9714FD998}" dt="2022-07-13T10:37:48.325" v="86"/>
        <pc:sldMkLst>
          <pc:docMk/>
          <pc:sldMk cId="0" sldId="261"/>
        </pc:sldMkLst>
        <pc:spChg chg="mod">
          <ac:chgData name="MIELE FRANCESCO" userId="S::38992@ds.units.it::f04a46d5-c1e3-4ecc-b409-a6c6896d7b59" providerId="AD" clId="Web-{64F873BC-FC68-6394-F7A9-43A9714FD998}" dt="2022-07-13T10:30:34.121" v="22" actId="1076"/>
          <ac:spMkLst>
            <pc:docMk/>
            <pc:sldMk cId="0" sldId="261"/>
            <ac:spMk id="10245" creationId="{9643FF90-9266-5AAF-F1B4-F794C2F9FA3A}"/>
          </ac:spMkLst>
        </pc:spChg>
        <pc:spChg chg="mod">
          <ac:chgData name="MIELE FRANCESCO" userId="S::38992@ds.units.it::f04a46d5-c1e3-4ecc-b409-a6c6896d7b59" providerId="AD" clId="Web-{64F873BC-FC68-6394-F7A9-43A9714FD998}" dt="2022-07-13T10:30:37.355" v="23" actId="1076"/>
          <ac:spMkLst>
            <pc:docMk/>
            <pc:sldMk cId="0" sldId="261"/>
            <ac:spMk id="10248" creationId="{54C6A98B-D271-C1AF-9154-5D4EED1A0563}"/>
          </ac:spMkLst>
        </pc:spChg>
      </pc:sldChg>
      <pc:sldChg chg="addSp modSp mod setBg modClrScheme setClrOvrMap chgLayout">
        <pc:chgData name="MIELE FRANCESCO" userId="S::38992@ds.units.it::f04a46d5-c1e3-4ecc-b409-a6c6896d7b59" providerId="AD" clId="Web-{64F873BC-FC68-6394-F7A9-43A9714FD998}" dt="2022-07-13T14:01:08.021" v="1320" actId="20577"/>
        <pc:sldMkLst>
          <pc:docMk/>
          <pc:sldMk cId="0" sldId="262"/>
        </pc:sldMkLst>
        <pc:spChg chg="mod">
          <ac:chgData name="MIELE FRANCESCO" userId="S::38992@ds.units.it::f04a46d5-c1e3-4ecc-b409-a6c6896d7b59" providerId="AD" clId="Web-{64F873BC-FC68-6394-F7A9-43A9714FD998}" dt="2022-07-13T14:01:00.333" v="1309" actId="20577"/>
          <ac:spMkLst>
            <pc:docMk/>
            <pc:sldMk cId="0" sldId="262"/>
            <ac:spMk id="11265" creationId="{809EAA3F-0E6A-C59B-89B3-D3DF0FBD7734}"/>
          </ac:spMkLst>
        </pc:spChg>
        <pc:spChg chg="mod">
          <ac:chgData name="MIELE FRANCESCO" userId="S::38992@ds.units.it::f04a46d5-c1e3-4ecc-b409-a6c6896d7b59" providerId="AD" clId="Web-{64F873BC-FC68-6394-F7A9-43A9714FD998}" dt="2022-07-13T14:01:08.021" v="1320" actId="20577"/>
          <ac:spMkLst>
            <pc:docMk/>
            <pc:sldMk cId="0" sldId="262"/>
            <ac:spMk id="11266" creationId="{465BEE4D-0434-ECCF-77CF-86A2E6289C2E}"/>
          </ac:spMkLst>
        </pc:spChg>
        <pc:spChg chg="add">
          <ac:chgData name="MIELE FRANCESCO" userId="S::38992@ds.units.it::f04a46d5-c1e3-4ecc-b409-a6c6896d7b59" providerId="AD" clId="Web-{64F873BC-FC68-6394-F7A9-43A9714FD998}" dt="2022-07-13T10:28:34.757" v="7"/>
          <ac:spMkLst>
            <pc:docMk/>
            <pc:sldMk cId="0" sldId="262"/>
            <ac:spMk id="11271" creationId="{049D8DFA-139C-473F-838D-D33ABE8856C7}"/>
          </ac:spMkLst>
        </pc:spChg>
        <pc:spChg chg="add">
          <ac:chgData name="MIELE FRANCESCO" userId="S::38992@ds.units.it::f04a46d5-c1e3-4ecc-b409-a6c6896d7b59" providerId="AD" clId="Web-{64F873BC-FC68-6394-F7A9-43A9714FD998}" dt="2022-07-13T10:28:34.757" v="7"/>
          <ac:spMkLst>
            <pc:docMk/>
            <pc:sldMk cId="0" sldId="262"/>
            <ac:spMk id="11273" creationId="{16EF2925-7D5E-46C1-9C42-D5C717A6B966}"/>
          </ac:spMkLst>
        </pc:spChg>
        <pc:spChg chg="add">
          <ac:chgData name="MIELE FRANCESCO" userId="S::38992@ds.units.it::f04a46d5-c1e3-4ecc-b409-a6c6896d7b59" providerId="AD" clId="Web-{64F873BC-FC68-6394-F7A9-43A9714FD998}" dt="2022-07-13T10:28:34.757" v="7"/>
          <ac:spMkLst>
            <pc:docMk/>
            <pc:sldMk cId="0" sldId="262"/>
            <ac:spMk id="11275"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20.833" v="127"/>
        <pc:sldMkLst>
          <pc:docMk/>
          <pc:sldMk cId="0" sldId="263"/>
        </pc:sldMkLst>
        <pc:spChg chg="mod">
          <ac:chgData name="MIELE FRANCESCO" userId="S::38992@ds.units.it::f04a46d5-c1e3-4ecc-b409-a6c6896d7b59" providerId="AD" clId="Web-{64F873BC-FC68-6394-F7A9-43A9714FD998}" dt="2022-07-13T10:28:38.679" v="8"/>
          <ac:spMkLst>
            <pc:docMk/>
            <pc:sldMk cId="0" sldId="263"/>
            <ac:spMk id="12289" creationId="{7098A9D4-C5B4-31D0-B005-33013E135895}"/>
          </ac:spMkLst>
        </pc:spChg>
        <pc:spChg chg="mod">
          <ac:chgData name="MIELE FRANCESCO" userId="S::38992@ds.units.it::f04a46d5-c1e3-4ecc-b409-a6c6896d7b59" providerId="AD" clId="Web-{64F873BC-FC68-6394-F7A9-43A9714FD998}" dt="2022-07-13T10:28:38.679" v="8"/>
          <ac:spMkLst>
            <pc:docMk/>
            <pc:sldMk cId="0" sldId="263"/>
            <ac:spMk id="12290" creationId="{AEDA8E53-2F9D-0211-ECDC-61DD430941AE}"/>
          </ac:spMkLst>
        </pc:spChg>
        <pc:spChg chg="add">
          <ac:chgData name="MIELE FRANCESCO" userId="S::38992@ds.units.it::f04a46d5-c1e3-4ecc-b409-a6c6896d7b59" providerId="AD" clId="Web-{64F873BC-FC68-6394-F7A9-43A9714FD998}" dt="2022-07-13T10:28:38.679" v="8"/>
          <ac:spMkLst>
            <pc:docMk/>
            <pc:sldMk cId="0" sldId="263"/>
            <ac:spMk id="12295" creationId="{049D8DFA-139C-473F-838D-D33ABE8856C7}"/>
          </ac:spMkLst>
        </pc:spChg>
        <pc:spChg chg="add">
          <ac:chgData name="MIELE FRANCESCO" userId="S::38992@ds.units.it::f04a46d5-c1e3-4ecc-b409-a6c6896d7b59" providerId="AD" clId="Web-{64F873BC-FC68-6394-F7A9-43A9714FD998}" dt="2022-07-13T10:28:38.679" v="8"/>
          <ac:spMkLst>
            <pc:docMk/>
            <pc:sldMk cId="0" sldId="263"/>
            <ac:spMk id="12297" creationId="{16EF2925-7D5E-46C1-9C42-D5C717A6B966}"/>
          </ac:spMkLst>
        </pc:spChg>
        <pc:spChg chg="add">
          <ac:chgData name="MIELE FRANCESCO" userId="S::38992@ds.units.it::f04a46d5-c1e3-4ecc-b409-a6c6896d7b59" providerId="AD" clId="Web-{64F873BC-FC68-6394-F7A9-43A9714FD998}" dt="2022-07-13T10:28:38.679" v="8"/>
          <ac:spMkLst>
            <pc:docMk/>
            <pc:sldMk cId="0" sldId="263"/>
            <ac:spMk id="12299"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8.426" v="126"/>
        <pc:sldMkLst>
          <pc:docMk/>
          <pc:sldMk cId="0" sldId="264"/>
        </pc:sldMkLst>
        <pc:spChg chg="mod">
          <ac:chgData name="MIELE FRANCESCO" userId="S::38992@ds.units.it::f04a46d5-c1e3-4ecc-b409-a6c6896d7b59" providerId="AD" clId="Web-{64F873BC-FC68-6394-F7A9-43A9714FD998}" dt="2022-07-13T10:28:45.007" v="9"/>
          <ac:spMkLst>
            <pc:docMk/>
            <pc:sldMk cId="0" sldId="264"/>
            <ac:spMk id="13313" creationId="{34B5BD71-314E-EBDD-A951-40FD7E6A36F3}"/>
          </ac:spMkLst>
        </pc:spChg>
        <pc:spChg chg="mod">
          <ac:chgData name="MIELE FRANCESCO" userId="S::38992@ds.units.it::f04a46d5-c1e3-4ecc-b409-a6c6896d7b59" providerId="AD" clId="Web-{64F873BC-FC68-6394-F7A9-43A9714FD998}" dt="2022-07-13T10:28:45.007" v="9"/>
          <ac:spMkLst>
            <pc:docMk/>
            <pc:sldMk cId="0" sldId="264"/>
            <ac:spMk id="13314" creationId="{C5B7A884-3735-0C63-02EB-ADC78FB4C6EE}"/>
          </ac:spMkLst>
        </pc:spChg>
        <pc:spChg chg="add">
          <ac:chgData name="MIELE FRANCESCO" userId="S::38992@ds.units.it::f04a46d5-c1e3-4ecc-b409-a6c6896d7b59" providerId="AD" clId="Web-{64F873BC-FC68-6394-F7A9-43A9714FD998}" dt="2022-07-13T10:28:45.007" v="9"/>
          <ac:spMkLst>
            <pc:docMk/>
            <pc:sldMk cId="0" sldId="264"/>
            <ac:spMk id="13319" creationId="{049D8DFA-139C-473F-838D-D33ABE8856C7}"/>
          </ac:spMkLst>
        </pc:spChg>
        <pc:spChg chg="add">
          <ac:chgData name="MIELE FRANCESCO" userId="S::38992@ds.units.it::f04a46d5-c1e3-4ecc-b409-a6c6896d7b59" providerId="AD" clId="Web-{64F873BC-FC68-6394-F7A9-43A9714FD998}" dt="2022-07-13T10:28:45.007" v="9"/>
          <ac:spMkLst>
            <pc:docMk/>
            <pc:sldMk cId="0" sldId="264"/>
            <ac:spMk id="13321" creationId="{16EF2925-7D5E-46C1-9C42-D5C717A6B966}"/>
          </ac:spMkLst>
        </pc:spChg>
        <pc:spChg chg="add">
          <ac:chgData name="MIELE FRANCESCO" userId="S::38992@ds.units.it::f04a46d5-c1e3-4ecc-b409-a6c6896d7b59" providerId="AD" clId="Web-{64F873BC-FC68-6394-F7A9-43A9714FD998}" dt="2022-07-13T10:28:45.007" v="9"/>
          <ac:spMkLst>
            <pc:docMk/>
            <pc:sldMk cId="0" sldId="264"/>
            <ac:spMk id="13323"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6.286" v="125"/>
        <pc:sldMkLst>
          <pc:docMk/>
          <pc:sldMk cId="0" sldId="265"/>
        </pc:sldMkLst>
        <pc:spChg chg="mod">
          <ac:chgData name="MIELE FRANCESCO" userId="S::38992@ds.units.it::f04a46d5-c1e3-4ecc-b409-a6c6896d7b59" providerId="AD" clId="Web-{64F873BC-FC68-6394-F7A9-43A9714FD998}" dt="2022-07-13T10:28:49.570" v="10"/>
          <ac:spMkLst>
            <pc:docMk/>
            <pc:sldMk cId="0" sldId="265"/>
            <ac:spMk id="14337" creationId="{4CF6BF5D-A85B-8EF7-1C06-2504BD2492B5}"/>
          </ac:spMkLst>
        </pc:spChg>
        <pc:spChg chg="mod">
          <ac:chgData name="MIELE FRANCESCO" userId="S::38992@ds.units.it::f04a46d5-c1e3-4ecc-b409-a6c6896d7b59" providerId="AD" clId="Web-{64F873BC-FC68-6394-F7A9-43A9714FD998}" dt="2022-07-13T10:28:49.570" v="10"/>
          <ac:spMkLst>
            <pc:docMk/>
            <pc:sldMk cId="0" sldId="265"/>
            <ac:spMk id="14338" creationId="{4B7F44D8-4825-1ECD-1A01-6CE4D1F31EEC}"/>
          </ac:spMkLst>
        </pc:spChg>
        <pc:spChg chg="add">
          <ac:chgData name="MIELE FRANCESCO" userId="S::38992@ds.units.it::f04a46d5-c1e3-4ecc-b409-a6c6896d7b59" providerId="AD" clId="Web-{64F873BC-FC68-6394-F7A9-43A9714FD998}" dt="2022-07-13T10:28:49.570" v="10"/>
          <ac:spMkLst>
            <pc:docMk/>
            <pc:sldMk cId="0" sldId="265"/>
            <ac:spMk id="14343" creationId="{049D8DFA-139C-473F-838D-D33ABE8856C7}"/>
          </ac:spMkLst>
        </pc:spChg>
        <pc:spChg chg="add">
          <ac:chgData name="MIELE FRANCESCO" userId="S::38992@ds.units.it::f04a46d5-c1e3-4ecc-b409-a6c6896d7b59" providerId="AD" clId="Web-{64F873BC-FC68-6394-F7A9-43A9714FD998}" dt="2022-07-13T10:28:49.570" v="10"/>
          <ac:spMkLst>
            <pc:docMk/>
            <pc:sldMk cId="0" sldId="265"/>
            <ac:spMk id="14345" creationId="{16EF2925-7D5E-46C1-9C42-D5C717A6B966}"/>
          </ac:spMkLst>
        </pc:spChg>
        <pc:spChg chg="add">
          <ac:chgData name="MIELE FRANCESCO" userId="S::38992@ds.units.it::f04a46d5-c1e3-4ecc-b409-a6c6896d7b59" providerId="AD" clId="Web-{64F873BC-FC68-6394-F7A9-43A9714FD998}" dt="2022-07-13T10:28:49.570" v="10"/>
          <ac:spMkLst>
            <pc:docMk/>
            <pc:sldMk cId="0" sldId="265"/>
            <ac:spMk id="14347"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5.333" v="124"/>
        <pc:sldMkLst>
          <pc:docMk/>
          <pc:sldMk cId="0" sldId="266"/>
        </pc:sldMkLst>
        <pc:spChg chg="mod">
          <ac:chgData name="MIELE FRANCESCO" userId="S::38992@ds.units.it::f04a46d5-c1e3-4ecc-b409-a6c6896d7b59" providerId="AD" clId="Web-{64F873BC-FC68-6394-F7A9-43A9714FD998}" dt="2022-07-13T10:28:53.867" v="11"/>
          <ac:spMkLst>
            <pc:docMk/>
            <pc:sldMk cId="0" sldId="266"/>
            <ac:spMk id="15361" creationId="{2E373EBD-06E3-5743-F55A-5CEBA2A7DF43}"/>
          </ac:spMkLst>
        </pc:spChg>
        <pc:spChg chg="mod">
          <ac:chgData name="MIELE FRANCESCO" userId="S::38992@ds.units.it::f04a46d5-c1e3-4ecc-b409-a6c6896d7b59" providerId="AD" clId="Web-{64F873BC-FC68-6394-F7A9-43A9714FD998}" dt="2022-07-13T10:28:53.867" v="11"/>
          <ac:spMkLst>
            <pc:docMk/>
            <pc:sldMk cId="0" sldId="266"/>
            <ac:spMk id="15362" creationId="{92218BEA-2391-8809-CC4D-D52795933BC7}"/>
          </ac:spMkLst>
        </pc:spChg>
        <pc:spChg chg="add">
          <ac:chgData name="MIELE FRANCESCO" userId="S::38992@ds.units.it::f04a46d5-c1e3-4ecc-b409-a6c6896d7b59" providerId="AD" clId="Web-{64F873BC-FC68-6394-F7A9-43A9714FD998}" dt="2022-07-13T10:28:53.867" v="11"/>
          <ac:spMkLst>
            <pc:docMk/>
            <pc:sldMk cId="0" sldId="266"/>
            <ac:spMk id="15367" creationId="{049D8DFA-139C-473F-838D-D33ABE8856C7}"/>
          </ac:spMkLst>
        </pc:spChg>
        <pc:spChg chg="add">
          <ac:chgData name="MIELE FRANCESCO" userId="S::38992@ds.units.it::f04a46d5-c1e3-4ecc-b409-a6c6896d7b59" providerId="AD" clId="Web-{64F873BC-FC68-6394-F7A9-43A9714FD998}" dt="2022-07-13T10:28:53.867" v="11"/>
          <ac:spMkLst>
            <pc:docMk/>
            <pc:sldMk cId="0" sldId="266"/>
            <ac:spMk id="15369" creationId="{16EF2925-7D5E-46C1-9C42-D5C717A6B966}"/>
          </ac:spMkLst>
        </pc:spChg>
        <pc:spChg chg="add">
          <ac:chgData name="MIELE FRANCESCO" userId="S::38992@ds.units.it::f04a46d5-c1e3-4ecc-b409-a6c6896d7b59" providerId="AD" clId="Web-{64F873BC-FC68-6394-F7A9-43A9714FD998}" dt="2022-07-13T10:28:53.867" v="11"/>
          <ac:spMkLst>
            <pc:docMk/>
            <pc:sldMk cId="0" sldId="266"/>
            <ac:spMk id="15371"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13.817" v="123"/>
        <pc:sldMkLst>
          <pc:docMk/>
          <pc:sldMk cId="0" sldId="267"/>
        </pc:sldMkLst>
        <pc:spChg chg="mod">
          <ac:chgData name="MIELE FRANCESCO" userId="S::38992@ds.units.it::f04a46d5-c1e3-4ecc-b409-a6c6896d7b59" providerId="AD" clId="Web-{64F873BC-FC68-6394-F7A9-43A9714FD998}" dt="2022-07-13T10:28:57.336" v="12"/>
          <ac:spMkLst>
            <pc:docMk/>
            <pc:sldMk cId="0" sldId="267"/>
            <ac:spMk id="16385" creationId="{834299A4-67EC-A3D1-566E-773D49AB9F61}"/>
          </ac:spMkLst>
        </pc:spChg>
        <pc:spChg chg="mod">
          <ac:chgData name="MIELE FRANCESCO" userId="S::38992@ds.units.it::f04a46d5-c1e3-4ecc-b409-a6c6896d7b59" providerId="AD" clId="Web-{64F873BC-FC68-6394-F7A9-43A9714FD998}" dt="2022-07-13T10:28:57.336" v="12"/>
          <ac:spMkLst>
            <pc:docMk/>
            <pc:sldMk cId="0" sldId="267"/>
            <ac:spMk id="16386" creationId="{7083C62A-F8F2-8656-6785-1E6B332ED365}"/>
          </ac:spMkLst>
        </pc:spChg>
        <pc:spChg chg="add">
          <ac:chgData name="MIELE FRANCESCO" userId="S::38992@ds.units.it::f04a46d5-c1e3-4ecc-b409-a6c6896d7b59" providerId="AD" clId="Web-{64F873BC-FC68-6394-F7A9-43A9714FD998}" dt="2022-07-13T10:28:57.336" v="12"/>
          <ac:spMkLst>
            <pc:docMk/>
            <pc:sldMk cId="0" sldId="267"/>
            <ac:spMk id="16391" creationId="{049D8DFA-139C-473F-838D-D33ABE8856C7}"/>
          </ac:spMkLst>
        </pc:spChg>
        <pc:spChg chg="add">
          <ac:chgData name="MIELE FRANCESCO" userId="S::38992@ds.units.it::f04a46d5-c1e3-4ecc-b409-a6c6896d7b59" providerId="AD" clId="Web-{64F873BC-FC68-6394-F7A9-43A9714FD998}" dt="2022-07-13T10:28:57.336" v="12"/>
          <ac:spMkLst>
            <pc:docMk/>
            <pc:sldMk cId="0" sldId="267"/>
            <ac:spMk id="16393" creationId="{16EF2925-7D5E-46C1-9C42-D5C717A6B966}"/>
          </ac:spMkLst>
        </pc:spChg>
        <pc:spChg chg="add">
          <ac:chgData name="MIELE FRANCESCO" userId="S::38992@ds.units.it::f04a46d5-c1e3-4ecc-b409-a6c6896d7b59" providerId="AD" clId="Web-{64F873BC-FC68-6394-F7A9-43A9714FD998}" dt="2022-07-13T10:28:57.336" v="12"/>
          <ac:spMkLst>
            <pc:docMk/>
            <pc:sldMk cId="0" sldId="267"/>
            <ac:spMk id="16395"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7.176" v="122"/>
        <pc:sldMkLst>
          <pc:docMk/>
          <pc:sldMk cId="0" sldId="268"/>
        </pc:sldMkLst>
        <pc:spChg chg="mod ord">
          <ac:chgData name="MIELE FRANCESCO" userId="S::38992@ds.units.it::f04a46d5-c1e3-4ecc-b409-a6c6896d7b59" providerId="AD" clId="Web-{64F873BC-FC68-6394-F7A9-43A9714FD998}" dt="2022-07-13T10:29:00.930" v="13"/>
          <ac:spMkLst>
            <pc:docMk/>
            <pc:sldMk cId="0" sldId="268"/>
            <ac:spMk id="17409" creationId="{DCF8988E-8D64-3C07-C454-C1F1AEF74636}"/>
          </ac:spMkLst>
        </pc:spChg>
        <pc:spChg chg="mod">
          <ac:chgData name="MIELE FRANCESCO" userId="S::38992@ds.units.it::f04a46d5-c1e3-4ecc-b409-a6c6896d7b59" providerId="AD" clId="Web-{64F873BC-FC68-6394-F7A9-43A9714FD998}" dt="2022-07-13T10:29:00.930" v="13"/>
          <ac:spMkLst>
            <pc:docMk/>
            <pc:sldMk cId="0" sldId="268"/>
            <ac:spMk id="17410" creationId="{5CE1271E-B0CB-347F-AEF7-AB957B8B9146}"/>
          </ac:spMkLst>
        </pc:spChg>
        <pc:spChg chg="add">
          <ac:chgData name="MIELE FRANCESCO" userId="S::38992@ds.units.it::f04a46d5-c1e3-4ecc-b409-a6c6896d7b59" providerId="AD" clId="Web-{64F873BC-FC68-6394-F7A9-43A9714FD998}" dt="2022-07-13T10:29:00.930" v="13"/>
          <ac:spMkLst>
            <pc:docMk/>
            <pc:sldMk cId="0" sldId="268"/>
            <ac:spMk id="17415" creationId="{049D8DFA-139C-473F-838D-D33ABE8856C7}"/>
          </ac:spMkLst>
        </pc:spChg>
        <pc:spChg chg="add">
          <ac:chgData name="MIELE FRANCESCO" userId="S::38992@ds.units.it::f04a46d5-c1e3-4ecc-b409-a6c6896d7b59" providerId="AD" clId="Web-{64F873BC-FC68-6394-F7A9-43A9714FD998}" dt="2022-07-13T10:29:00.930" v="13"/>
          <ac:spMkLst>
            <pc:docMk/>
            <pc:sldMk cId="0" sldId="268"/>
            <ac:spMk id="17417" creationId="{16EF2925-7D5E-46C1-9C42-D5C717A6B966}"/>
          </ac:spMkLst>
        </pc:spChg>
        <pc:spChg chg="add">
          <ac:chgData name="MIELE FRANCESCO" userId="S::38992@ds.units.it::f04a46d5-c1e3-4ecc-b409-a6c6896d7b59" providerId="AD" clId="Web-{64F873BC-FC68-6394-F7A9-43A9714FD998}" dt="2022-07-13T10:29:00.930" v="13"/>
          <ac:spMkLst>
            <pc:docMk/>
            <pc:sldMk cId="0" sldId="268"/>
            <ac:spMk id="17419"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6.317" v="121"/>
        <pc:sldMkLst>
          <pc:docMk/>
          <pc:sldMk cId="0" sldId="269"/>
        </pc:sldMkLst>
        <pc:spChg chg="mod ord">
          <ac:chgData name="MIELE FRANCESCO" userId="S::38992@ds.units.it::f04a46d5-c1e3-4ecc-b409-a6c6896d7b59" providerId="AD" clId="Web-{64F873BC-FC68-6394-F7A9-43A9714FD998}" dt="2022-07-13T10:29:04.383" v="14"/>
          <ac:spMkLst>
            <pc:docMk/>
            <pc:sldMk cId="0" sldId="269"/>
            <ac:spMk id="18433" creationId="{9640159E-8F59-7F56-9F40-6C281285A472}"/>
          </ac:spMkLst>
        </pc:spChg>
        <pc:spChg chg="mod">
          <ac:chgData name="MIELE FRANCESCO" userId="S::38992@ds.units.it::f04a46d5-c1e3-4ecc-b409-a6c6896d7b59" providerId="AD" clId="Web-{64F873BC-FC68-6394-F7A9-43A9714FD998}" dt="2022-07-13T10:29:04.383" v="14"/>
          <ac:spMkLst>
            <pc:docMk/>
            <pc:sldMk cId="0" sldId="269"/>
            <ac:spMk id="18434" creationId="{CFF4FB48-3E64-7A9D-2979-A1B51EC74416}"/>
          </ac:spMkLst>
        </pc:spChg>
        <pc:spChg chg="add">
          <ac:chgData name="MIELE FRANCESCO" userId="S::38992@ds.units.it::f04a46d5-c1e3-4ecc-b409-a6c6896d7b59" providerId="AD" clId="Web-{64F873BC-FC68-6394-F7A9-43A9714FD998}" dt="2022-07-13T10:29:04.383" v="14"/>
          <ac:spMkLst>
            <pc:docMk/>
            <pc:sldMk cId="0" sldId="269"/>
            <ac:spMk id="18439" creationId="{049D8DFA-139C-473F-838D-D33ABE8856C7}"/>
          </ac:spMkLst>
        </pc:spChg>
        <pc:spChg chg="add">
          <ac:chgData name="MIELE FRANCESCO" userId="S::38992@ds.units.it::f04a46d5-c1e3-4ecc-b409-a6c6896d7b59" providerId="AD" clId="Web-{64F873BC-FC68-6394-F7A9-43A9714FD998}" dt="2022-07-13T10:29:04.383" v="14"/>
          <ac:spMkLst>
            <pc:docMk/>
            <pc:sldMk cId="0" sldId="269"/>
            <ac:spMk id="18441" creationId="{16EF2925-7D5E-46C1-9C42-D5C717A6B966}"/>
          </ac:spMkLst>
        </pc:spChg>
        <pc:spChg chg="add">
          <ac:chgData name="MIELE FRANCESCO" userId="S::38992@ds.units.it::f04a46d5-c1e3-4ecc-b409-a6c6896d7b59" providerId="AD" clId="Web-{64F873BC-FC68-6394-F7A9-43A9714FD998}" dt="2022-07-13T10:29:04.383" v="14"/>
          <ac:spMkLst>
            <pc:docMk/>
            <pc:sldMk cId="0" sldId="269"/>
            <ac:spMk id="18443"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5.817" v="120"/>
        <pc:sldMkLst>
          <pc:docMk/>
          <pc:sldMk cId="0" sldId="270"/>
        </pc:sldMkLst>
        <pc:spChg chg="mod">
          <ac:chgData name="MIELE FRANCESCO" userId="S::38992@ds.units.it::f04a46d5-c1e3-4ecc-b409-a6c6896d7b59" providerId="AD" clId="Web-{64F873BC-FC68-6394-F7A9-43A9714FD998}" dt="2022-07-13T10:29:08.383" v="15"/>
          <ac:spMkLst>
            <pc:docMk/>
            <pc:sldMk cId="0" sldId="270"/>
            <ac:spMk id="19457" creationId="{2A7DFF75-7929-7384-9584-6784FDEAF2AC}"/>
          </ac:spMkLst>
        </pc:spChg>
        <pc:spChg chg="mod">
          <ac:chgData name="MIELE FRANCESCO" userId="S::38992@ds.units.it::f04a46d5-c1e3-4ecc-b409-a6c6896d7b59" providerId="AD" clId="Web-{64F873BC-FC68-6394-F7A9-43A9714FD998}" dt="2022-07-13T10:29:08.383" v="15"/>
          <ac:spMkLst>
            <pc:docMk/>
            <pc:sldMk cId="0" sldId="270"/>
            <ac:spMk id="19458" creationId="{DDA7F861-934F-64B9-61EF-0F894DA2F670}"/>
          </ac:spMkLst>
        </pc:spChg>
        <pc:spChg chg="add">
          <ac:chgData name="MIELE FRANCESCO" userId="S::38992@ds.units.it::f04a46d5-c1e3-4ecc-b409-a6c6896d7b59" providerId="AD" clId="Web-{64F873BC-FC68-6394-F7A9-43A9714FD998}" dt="2022-07-13T10:29:08.383" v="15"/>
          <ac:spMkLst>
            <pc:docMk/>
            <pc:sldMk cId="0" sldId="270"/>
            <ac:spMk id="19463" creationId="{049D8DFA-139C-473F-838D-D33ABE8856C7}"/>
          </ac:spMkLst>
        </pc:spChg>
        <pc:spChg chg="add">
          <ac:chgData name="MIELE FRANCESCO" userId="S::38992@ds.units.it::f04a46d5-c1e3-4ecc-b409-a6c6896d7b59" providerId="AD" clId="Web-{64F873BC-FC68-6394-F7A9-43A9714FD998}" dt="2022-07-13T10:29:08.383" v="15"/>
          <ac:spMkLst>
            <pc:docMk/>
            <pc:sldMk cId="0" sldId="270"/>
            <ac:spMk id="19465" creationId="{16EF2925-7D5E-46C1-9C42-D5C717A6B966}"/>
          </ac:spMkLst>
        </pc:spChg>
        <pc:spChg chg="add">
          <ac:chgData name="MIELE FRANCESCO" userId="S::38992@ds.units.it::f04a46d5-c1e3-4ecc-b409-a6c6896d7b59" providerId="AD" clId="Web-{64F873BC-FC68-6394-F7A9-43A9714FD998}" dt="2022-07-13T10:29:08.383" v="15"/>
          <ac:spMkLst>
            <pc:docMk/>
            <pc:sldMk cId="0" sldId="270"/>
            <ac:spMk id="19467" creationId="{E918B99E-4097-4B96-A9A3-600B88727316}"/>
          </ac:spMkLst>
        </pc:spChg>
      </pc:sldChg>
      <pc:sldChg chg="addSp modSp del mod setBg modClrScheme setClrOvrMap chgLayout">
        <pc:chgData name="MIELE FRANCESCO" userId="S::38992@ds.units.it::f04a46d5-c1e3-4ecc-b409-a6c6896d7b59" providerId="AD" clId="Web-{64F873BC-FC68-6394-F7A9-43A9714FD998}" dt="2022-07-13T10:41:05.004" v="119"/>
        <pc:sldMkLst>
          <pc:docMk/>
          <pc:sldMk cId="0" sldId="271"/>
        </pc:sldMkLst>
        <pc:spChg chg="mod">
          <ac:chgData name="MIELE FRANCESCO" userId="S::38992@ds.units.it::f04a46d5-c1e3-4ecc-b409-a6c6896d7b59" providerId="AD" clId="Web-{64F873BC-FC68-6394-F7A9-43A9714FD998}" dt="2022-07-13T10:29:11.946" v="16"/>
          <ac:spMkLst>
            <pc:docMk/>
            <pc:sldMk cId="0" sldId="271"/>
            <ac:spMk id="20481" creationId="{0B246962-23D6-8F83-15B9-633BA33AB72F}"/>
          </ac:spMkLst>
        </pc:spChg>
        <pc:spChg chg="mod">
          <ac:chgData name="MIELE FRANCESCO" userId="S::38992@ds.units.it::f04a46d5-c1e3-4ecc-b409-a6c6896d7b59" providerId="AD" clId="Web-{64F873BC-FC68-6394-F7A9-43A9714FD998}" dt="2022-07-13T10:29:11.946" v="16"/>
          <ac:spMkLst>
            <pc:docMk/>
            <pc:sldMk cId="0" sldId="271"/>
            <ac:spMk id="20482" creationId="{CE5F30B1-17BF-A552-F004-E8615F1F8F6C}"/>
          </ac:spMkLst>
        </pc:spChg>
        <pc:spChg chg="add">
          <ac:chgData name="MIELE FRANCESCO" userId="S::38992@ds.units.it::f04a46d5-c1e3-4ecc-b409-a6c6896d7b59" providerId="AD" clId="Web-{64F873BC-FC68-6394-F7A9-43A9714FD998}" dt="2022-07-13T10:29:11.946" v="16"/>
          <ac:spMkLst>
            <pc:docMk/>
            <pc:sldMk cId="0" sldId="271"/>
            <ac:spMk id="20487" creationId="{049D8DFA-139C-473F-838D-D33ABE8856C7}"/>
          </ac:spMkLst>
        </pc:spChg>
        <pc:spChg chg="add">
          <ac:chgData name="MIELE FRANCESCO" userId="S::38992@ds.units.it::f04a46d5-c1e3-4ecc-b409-a6c6896d7b59" providerId="AD" clId="Web-{64F873BC-FC68-6394-F7A9-43A9714FD998}" dt="2022-07-13T10:29:11.946" v="16"/>
          <ac:spMkLst>
            <pc:docMk/>
            <pc:sldMk cId="0" sldId="271"/>
            <ac:spMk id="20489" creationId="{16EF2925-7D5E-46C1-9C42-D5C717A6B966}"/>
          </ac:spMkLst>
        </pc:spChg>
        <pc:spChg chg="add">
          <ac:chgData name="MIELE FRANCESCO" userId="S::38992@ds.units.it::f04a46d5-c1e3-4ecc-b409-a6c6896d7b59" providerId="AD" clId="Web-{64F873BC-FC68-6394-F7A9-43A9714FD998}" dt="2022-07-13T10:29:11.946" v="16"/>
          <ac:spMkLst>
            <pc:docMk/>
            <pc:sldMk cId="0" sldId="271"/>
            <ac:spMk id="20491" creationId="{E918B99E-4097-4B96-A9A3-600B88727316}"/>
          </ac:spMkLst>
        </pc:spChg>
      </pc:sldChg>
      <pc:sldChg chg="addSp delSp modSp add replId">
        <pc:chgData name="MIELE FRANCESCO" userId="S::38992@ds.units.it::f04a46d5-c1e3-4ecc-b409-a6c6896d7b59" providerId="AD" clId="Web-{64F873BC-FC68-6394-F7A9-43A9714FD998}" dt="2022-07-13T13:52:35.207" v="1003" actId="20577"/>
        <pc:sldMkLst>
          <pc:docMk/>
          <pc:sldMk cId="756873725" sldId="272"/>
        </pc:sldMkLst>
        <pc:spChg chg="add mod">
          <ac:chgData name="MIELE FRANCESCO" userId="S::38992@ds.units.it::f04a46d5-c1e3-4ecc-b409-a6c6896d7b59" providerId="AD" clId="Web-{64F873BC-FC68-6394-F7A9-43A9714FD998}" dt="2022-07-13T10:38:52.405" v="112" actId="1076"/>
          <ac:spMkLst>
            <pc:docMk/>
            <pc:sldMk cId="756873725" sldId="272"/>
            <ac:spMk id="3" creationId="{1E6B6CC7-DC21-C3F4-B16C-935A24B5D0FB}"/>
          </ac:spMkLst>
        </pc:spChg>
        <pc:spChg chg="add del mod">
          <ac:chgData name="MIELE FRANCESCO" userId="S::38992@ds.units.it::f04a46d5-c1e3-4ecc-b409-a6c6896d7b59" providerId="AD" clId="Web-{64F873BC-FC68-6394-F7A9-43A9714FD998}" dt="2022-07-13T10:40:00.861" v="118" actId="14100"/>
          <ac:spMkLst>
            <pc:docMk/>
            <pc:sldMk cId="756873725" sldId="272"/>
            <ac:spMk id="5" creationId="{BF644588-158F-166E-DB00-BE58470F7BE4}"/>
          </ac:spMkLst>
        </pc:spChg>
        <pc:spChg chg="add mod">
          <ac:chgData name="MIELE FRANCESCO" userId="S::38992@ds.units.it::f04a46d5-c1e3-4ecc-b409-a6c6896d7b59" providerId="AD" clId="Web-{64F873BC-FC68-6394-F7A9-43A9714FD998}" dt="2022-07-13T10:32:48.829" v="44" actId="1076"/>
          <ac:spMkLst>
            <pc:docMk/>
            <pc:sldMk cId="756873725" sldId="272"/>
            <ac:spMk id="7" creationId="{A7F6EF89-D597-9589-EDE9-90F84103C0E9}"/>
          </ac:spMkLst>
        </pc:spChg>
        <pc:spChg chg="add mod">
          <ac:chgData name="MIELE FRANCESCO" userId="S::38992@ds.units.it::f04a46d5-c1e3-4ecc-b409-a6c6896d7b59" providerId="AD" clId="Web-{64F873BC-FC68-6394-F7A9-43A9714FD998}" dt="2022-07-13T13:29:33.553" v="257" actId="14100"/>
          <ac:spMkLst>
            <pc:docMk/>
            <pc:sldMk cId="756873725" sldId="272"/>
            <ac:spMk id="9" creationId="{59D8C327-5D39-6194-D852-D7D1316EADFD}"/>
          </ac:spMkLst>
        </pc:spChg>
        <pc:spChg chg="add mod">
          <ac:chgData name="MIELE FRANCESCO" userId="S::38992@ds.units.it::f04a46d5-c1e3-4ecc-b409-a6c6896d7b59" providerId="AD" clId="Web-{64F873BC-FC68-6394-F7A9-43A9714FD998}" dt="2022-07-13T13:29:44.585" v="258" actId="1076"/>
          <ac:spMkLst>
            <pc:docMk/>
            <pc:sldMk cId="756873725" sldId="272"/>
            <ac:spMk id="11" creationId="{35531513-A049-9065-98F6-BE21DD0C8293}"/>
          </ac:spMkLst>
        </pc:spChg>
        <pc:spChg chg="add mod">
          <ac:chgData name="MIELE FRANCESCO" userId="S::38992@ds.units.it::f04a46d5-c1e3-4ecc-b409-a6c6896d7b59" providerId="AD" clId="Web-{64F873BC-FC68-6394-F7A9-43A9714FD998}" dt="2022-07-13T13:52:35.207" v="1003" actId="20577"/>
          <ac:spMkLst>
            <pc:docMk/>
            <pc:sldMk cId="756873725" sldId="272"/>
            <ac:spMk id="13" creationId="{FA762152-5B8F-2E68-F65F-D8BC0E0AE62A}"/>
          </ac:spMkLst>
        </pc:spChg>
        <pc:spChg chg="add mod">
          <ac:chgData name="MIELE FRANCESCO" userId="S::38992@ds.units.it::f04a46d5-c1e3-4ecc-b409-a6c6896d7b59" providerId="AD" clId="Web-{64F873BC-FC68-6394-F7A9-43A9714FD998}" dt="2022-07-13T10:34:54.303" v="63" actId="20577"/>
          <ac:spMkLst>
            <pc:docMk/>
            <pc:sldMk cId="756873725" sldId="272"/>
            <ac:spMk id="15" creationId="{5E9694DF-B30C-C464-01AA-1E1B666721BC}"/>
          </ac:spMkLst>
        </pc:spChg>
        <pc:spChg chg="add mod">
          <ac:chgData name="MIELE FRANCESCO" userId="S::38992@ds.units.it::f04a46d5-c1e3-4ecc-b409-a6c6896d7b59" providerId="AD" clId="Web-{64F873BC-FC68-6394-F7A9-43A9714FD998}" dt="2022-07-13T10:35:24.851" v="66" actId="1076"/>
          <ac:spMkLst>
            <pc:docMk/>
            <pc:sldMk cId="756873725" sldId="272"/>
            <ac:spMk id="17" creationId="{D2529ADF-4D10-A727-E199-C1B79C0C03D9}"/>
          </ac:spMkLst>
        </pc:spChg>
        <pc:spChg chg="add mod">
          <ac:chgData name="MIELE FRANCESCO" userId="S::38992@ds.units.it::f04a46d5-c1e3-4ecc-b409-a6c6896d7b59" providerId="AD" clId="Web-{64F873BC-FC68-6394-F7A9-43A9714FD998}" dt="2022-07-13T10:36:16.071" v="74" actId="20577"/>
          <ac:spMkLst>
            <pc:docMk/>
            <pc:sldMk cId="756873725" sldId="272"/>
            <ac:spMk id="19" creationId="{58CE07DB-4AB2-3071-5772-3CD6ED0C3772}"/>
          </ac:spMkLst>
        </pc:spChg>
        <pc:spChg chg="add mod">
          <ac:chgData name="MIELE FRANCESCO" userId="S::38992@ds.units.it::f04a46d5-c1e3-4ecc-b409-a6c6896d7b59" providerId="AD" clId="Web-{64F873BC-FC68-6394-F7A9-43A9714FD998}" dt="2022-07-13T10:36:52.291" v="78" actId="14100"/>
          <ac:spMkLst>
            <pc:docMk/>
            <pc:sldMk cId="756873725" sldId="272"/>
            <ac:spMk id="21" creationId="{CAB44555-27DD-6B25-50CD-3F847083D669}"/>
          </ac:spMkLst>
        </pc:spChg>
        <pc:spChg chg="add mod">
          <ac:chgData name="MIELE FRANCESCO" userId="S::38992@ds.units.it::f04a46d5-c1e3-4ecc-b409-a6c6896d7b59" providerId="AD" clId="Web-{64F873BC-FC68-6394-F7A9-43A9714FD998}" dt="2022-07-13T10:37:31.090" v="85" actId="20577"/>
          <ac:spMkLst>
            <pc:docMk/>
            <pc:sldMk cId="756873725" sldId="272"/>
            <ac:spMk id="23" creationId="{3101C344-8997-3884-D9BD-19927A1F2BBD}"/>
          </ac:spMkLst>
        </pc:spChg>
        <pc:spChg chg="mod">
          <ac:chgData name="MIELE FRANCESCO" userId="S::38992@ds.units.it::f04a46d5-c1e3-4ecc-b409-a6c6896d7b59" providerId="AD" clId="Web-{64F873BC-FC68-6394-F7A9-43A9714FD998}" dt="2022-07-13T10:31:34.248" v="30" actId="20577"/>
          <ac:spMkLst>
            <pc:docMk/>
            <pc:sldMk cId="756873725" sldId="272"/>
            <ac:spMk id="9218" creationId="{2034342B-EE61-ECBD-62ED-5A5361B48F19}"/>
          </ac:spMkLst>
        </pc:spChg>
      </pc:sldChg>
      <pc:sldChg chg="add del replId">
        <pc:chgData name="MIELE FRANCESCO" userId="S::38992@ds.units.it::f04a46d5-c1e3-4ecc-b409-a6c6896d7b59" providerId="AD" clId="Web-{64F873BC-FC68-6394-F7A9-43A9714FD998}" dt="2022-07-13T10:29:45.338" v="18"/>
        <pc:sldMkLst>
          <pc:docMk/>
          <pc:sldMk cId="3330291414" sldId="272"/>
        </pc:sldMkLst>
      </pc:sldChg>
      <pc:sldChg chg="new del">
        <pc:chgData name="MIELE FRANCESCO" userId="S::38992@ds.units.it::f04a46d5-c1e3-4ecc-b409-a6c6896d7b59" providerId="AD" clId="Web-{64F873BC-FC68-6394-F7A9-43A9714FD998}" dt="2022-07-13T12:40:26.804" v="240"/>
        <pc:sldMkLst>
          <pc:docMk/>
          <pc:sldMk cId="158384262" sldId="273"/>
        </pc:sldMkLst>
      </pc:sldChg>
      <pc:sldChg chg="add del replId">
        <pc:chgData name="MIELE FRANCESCO" userId="S::38992@ds.units.it::f04a46d5-c1e3-4ecc-b409-a6c6896d7b59" providerId="AD" clId="Web-{64F873BC-FC68-6394-F7A9-43A9714FD998}" dt="2022-07-13T10:31:37.858" v="32"/>
        <pc:sldMkLst>
          <pc:docMk/>
          <pc:sldMk cId="1536212555" sldId="273"/>
        </pc:sldMkLst>
      </pc:sldChg>
      <pc:sldChg chg="modSp add">
        <pc:chgData name="MIELE FRANCESCO" userId="S::38992@ds.units.it::f04a46d5-c1e3-4ecc-b409-a6c6896d7b59" providerId="AD" clId="Web-{64F873BC-FC68-6394-F7A9-43A9714FD998}" dt="2022-07-13T12:41:26.806" v="256" actId="20577"/>
        <pc:sldMkLst>
          <pc:docMk/>
          <pc:sldMk cId="361232512" sldId="274"/>
        </pc:sldMkLst>
        <pc:spChg chg="mod">
          <ac:chgData name="MIELE FRANCESCO" userId="S::38992@ds.units.it::f04a46d5-c1e3-4ecc-b409-a6c6896d7b59" providerId="AD" clId="Web-{64F873BC-FC68-6394-F7A9-43A9714FD998}" dt="2022-07-13T12:41:26.806" v="256" actId="20577"/>
          <ac:spMkLst>
            <pc:docMk/>
            <pc:sldMk cId="361232512" sldId="274"/>
            <ac:spMk id="49" creationId="{00000000-0000-0000-0000-000000000000}"/>
          </ac:spMkLst>
        </pc:spChg>
        <pc:spChg chg="mod">
          <ac:chgData name="MIELE FRANCESCO" userId="S::38992@ds.units.it::f04a46d5-c1e3-4ecc-b409-a6c6896d7b59" providerId="AD" clId="Web-{64F873BC-FC68-6394-F7A9-43A9714FD998}" dt="2022-07-13T12:41:06.399" v="253" actId="1076"/>
          <ac:spMkLst>
            <pc:docMk/>
            <pc:sldMk cId="361232512" sldId="274"/>
            <ac:spMk id="50" creationId="{00000000-0000-0000-0000-000000000000}"/>
          </ac:spMkLst>
        </pc:spChg>
      </pc:sldChg>
      <pc:sldChg chg="modSp add replId">
        <pc:chgData name="MIELE FRANCESCO" userId="S::38992@ds.units.it::f04a46d5-c1e3-4ecc-b409-a6c6896d7b59" providerId="AD" clId="Web-{64F873BC-FC68-6394-F7A9-43A9714FD998}" dt="2022-07-13T14:00:43.301" v="1301" actId="20577"/>
        <pc:sldMkLst>
          <pc:docMk/>
          <pc:sldMk cId="2983399579" sldId="275"/>
        </pc:sldMkLst>
        <pc:spChg chg="mod">
          <ac:chgData name="MIELE FRANCESCO" userId="S::38992@ds.units.it::f04a46d5-c1e3-4ecc-b409-a6c6896d7b59" providerId="AD" clId="Web-{64F873BC-FC68-6394-F7A9-43A9714FD998}" dt="2022-07-13T14:00:43.301" v="1301" actId="20577"/>
          <ac:spMkLst>
            <pc:docMk/>
            <pc:sldMk cId="2983399579" sldId="275"/>
            <ac:spMk id="8194" creationId="{C2107902-C48A-EF14-AE29-213CECA7B634}"/>
          </ac:spMkLst>
        </pc:spChg>
        <pc:spChg chg="mod">
          <ac:chgData name="MIELE FRANCESCO" userId="S::38992@ds.units.it::f04a46d5-c1e3-4ecc-b409-a6c6896d7b59" providerId="AD" clId="Web-{64F873BC-FC68-6394-F7A9-43A9714FD998}" dt="2022-07-13T13:59:04.548" v="1185" actId="20577"/>
          <ac:spMkLst>
            <pc:docMk/>
            <pc:sldMk cId="2983399579" sldId="275"/>
            <ac:spMk id="8195" creationId="{57D25F99-BFF1-26EE-FFDB-BDCAECC55C86}"/>
          </ac:spMkLst>
        </pc:spChg>
      </pc:sldChg>
      <pc:sldChg chg="modSp add replId">
        <pc:chgData name="MIELE FRANCESCO" userId="S::38992@ds.units.it::f04a46d5-c1e3-4ecc-b409-a6c6896d7b59" providerId="AD" clId="Web-{64F873BC-FC68-6394-F7A9-43A9714FD998}" dt="2022-07-13T14:14:47.875" v="2217" actId="20577"/>
        <pc:sldMkLst>
          <pc:docMk/>
          <pc:sldMk cId="2520868523" sldId="276"/>
        </pc:sldMkLst>
        <pc:spChg chg="mod">
          <ac:chgData name="MIELE FRANCESCO" userId="S::38992@ds.units.it::f04a46d5-c1e3-4ecc-b409-a6c6896d7b59" providerId="AD" clId="Web-{64F873BC-FC68-6394-F7A9-43A9714FD998}" dt="2022-07-13T14:14:47.875" v="2217" actId="20577"/>
          <ac:spMkLst>
            <pc:docMk/>
            <pc:sldMk cId="2520868523" sldId="276"/>
            <ac:spMk id="8194" creationId="{C2107902-C48A-EF14-AE29-213CECA7B634}"/>
          </ac:spMkLst>
        </pc:spChg>
        <pc:spChg chg="mod">
          <ac:chgData name="MIELE FRANCESCO" userId="S::38992@ds.units.it::f04a46d5-c1e3-4ecc-b409-a6c6896d7b59" providerId="AD" clId="Web-{64F873BC-FC68-6394-F7A9-43A9714FD998}" dt="2022-07-13T14:02:15.773" v="1333" actId="20577"/>
          <ac:spMkLst>
            <pc:docMk/>
            <pc:sldMk cId="2520868523" sldId="276"/>
            <ac:spMk id="8195" creationId="{57D25F99-BFF1-26EE-FFDB-BDCAECC55C86}"/>
          </ac:spMkLst>
        </pc:spChg>
      </pc:sldChg>
      <pc:sldChg chg="modSp add replId">
        <pc:chgData name="MIELE FRANCESCO" userId="S::38992@ds.units.it::f04a46d5-c1e3-4ecc-b409-a6c6896d7b59" providerId="AD" clId="Web-{64F873BC-FC68-6394-F7A9-43A9714FD998}" dt="2022-07-13T14:30:53.750" v="2696" actId="20577"/>
        <pc:sldMkLst>
          <pc:docMk/>
          <pc:sldMk cId="3109232787" sldId="277"/>
        </pc:sldMkLst>
        <pc:spChg chg="mod">
          <ac:chgData name="MIELE FRANCESCO" userId="S::38992@ds.units.it::f04a46d5-c1e3-4ecc-b409-a6c6896d7b59" providerId="AD" clId="Web-{64F873BC-FC68-6394-F7A9-43A9714FD998}" dt="2022-07-13T14:30:53.750" v="2696" actId="20577"/>
          <ac:spMkLst>
            <pc:docMk/>
            <pc:sldMk cId="3109232787" sldId="277"/>
            <ac:spMk id="8194" creationId="{C2107902-C48A-EF14-AE29-213CECA7B634}"/>
          </ac:spMkLst>
        </pc:spChg>
        <pc:spChg chg="mod">
          <ac:chgData name="MIELE FRANCESCO" userId="S::38992@ds.units.it::f04a46d5-c1e3-4ecc-b409-a6c6896d7b59" providerId="AD" clId="Web-{64F873BC-FC68-6394-F7A9-43A9714FD998}" dt="2022-07-13T14:15:33.377" v="2229" actId="20577"/>
          <ac:spMkLst>
            <pc:docMk/>
            <pc:sldMk cId="3109232787" sldId="277"/>
            <ac:spMk id="8195" creationId="{57D25F99-BFF1-26EE-FFDB-BDCAECC55C86}"/>
          </ac:spMkLst>
        </pc:spChg>
      </pc:sldChg>
      <pc:sldChg chg="addSp delSp modSp new mod setBg">
        <pc:chgData name="MIELE FRANCESCO" userId="S::38992@ds.units.it::f04a46d5-c1e3-4ecc-b409-a6c6896d7b59" providerId="AD" clId="Web-{64F873BC-FC68-6394-F7A9-43A9714FD998}" dt="2022-07-13T14:36:09.466" v="2707"/>
        <pc:sldMkLst>
          <pc:docMk/>
          <pc:sldMk cId="3189173608" sldId="278"/>
        </pc:sldMkLst>
        <pc:spChg chg="add del">
          <ac:chgData name="MIELE FRANCESCO" userId="S::38992@ds.units.it::f04a46d5-c1e3-4ecc-b409-a6c6896d7b59" providerId="AD" clId="Web-{64F873BC-FC68-6394-F7A9-43A9714FD998}" dt="2022-07-13T14:35:34.650" v="2702"/>
          <ac:spMkLst>
            <pc:docMk/>
            <pc:sldMk cId="3189173608" sldId="278"/>
            <ac:spMk id="7" creationId="{B227C726-00E9-4762-B7F2-B5B94A12029D}"/>
          </ac:spMkLst>
        </pc:spChg>
        <pc:spChg chg="add del">
          <ac:chgData name="MIELE FRANCESCO" userId="S::38992@ds.units.it::f04a46d5-c1e3-4ecc-b409-a6c6896d7b59" providerId="AD" clId="Web-{64F873BC-FC68-6394-F7A9-43A9714FD998}" dt="2022-07-13T14:36:09.466" v="2707"/>
          <ac:spMkLst>
            <pc:docMk/>
            <pc:sldMk cId="3189173608" sldId="278"/>
            <ac:spMk id="8" creationId="{E6E37985-09B8-4F09-93C7-44CB3EDE52A4}"/>
          </ac:spMkLst>
        </pc:spChg>
        <pc:spChg chg="add">
          <ac:chgData name="MIELE FRANCESCO" userId="S::38992@ds.units.it::f04a46d5-c1e3-4ecc-b409-a6c6896d7b59" providerId="AD" clId="Web-{64F873BC-FC68-6394-F7A9-43A9714FD998}" dt="2022-07-13T14:36:09.466" v="2707"/>
          <ac:spMkLst>
            <pc:docMk/>
            <pc:sldMk cId="3189173608" sldId="278"/>
            <ac:spMk id="13" creationId="{9A59D6AC-B583-4DCF-89D8-12F6A13BD287}"/>
          </ac:spMkLst>
        </pc:spChg>
        <pc:spChg chg="add">
          <ac:chgData name="MIELE FRANCESCO" userId="S::38992@ds.units.it::f04a46d5-c1e3-4ecc-b409-a6c6896d7b59" providerId="AD" clId="Web-{64F873BC-FC68-6394-F7A9-43A9714FD998}" dt="2022-07-13T14:36:09.466" v="2707"/>
          <ac:spMkLst>
            <pc:docMk/>
            <pc:sldMk cId="3189173608" sldId="278"/>
            <ac:spMk id="15" creationId="{0819A562-3A05-4F49-8985-6050DA5B3A7B}"/>
          </ac:spMkLst>
        </pc:spChg>
        <pc:spChg chg="add">
          <ac:chgData name="MIELE FRANCESCO" userId="S::38992@ds.units.it::f04a46d5-c1e3-4ecc-b409-a6c6896d7b59" providerId="AD" clId="Web-{64F873BC-FC68-6394-F7A9-43A9714FD998}" dt="2022-07-13T14:36:09.466" v="2707"/>
          <ac:spMkLst>
            <pc:docMk/>
            <pc:sldMk cId="3189173608" sldId="278"/>
            <ac:spMk id="17" creationId="{16BC1009-44B8-469B-8AB6-7A0642CC6714}"/>
          </ac:spMkLst>
        </pc:spChg>
        <pc:picChg chg="add del mod">
          <ac:chgData name="MIELE FRANCESCO" userId="S::38992@ds.units.it::f04a46d5-c1e3-4ecc-b409-a6c6896d7b59" providerId="AD" clId="Web-{64F873BC-FC68-6394-F7A9-43A9714FD998}" dt="2022-07-13T14:35:42.947" v="2703"/>
          <ac:picMkLst>
            <pc:docMk/>
            <pc:sldMk cId="3189173608" sldId="278"/>
            <ac:picMk id="2" creationId="{CA3DEF77-220B-8F7C-AEA2-9EB9CBDCFE32}"/>
          </ac:picMkLst>
        </pc:picChg>
        <pc:picChg chg="add mod">
          <ac:chgData name="MIELE FRANCESCO" userId="S::38992@ds.units.it::f04a46d5-c1e3-4ecc-b409-a6c6896d7b59" providerId="AD" clId="Web-{64F873BC-FC68-6394-F7A9-43A9714FD998}" dt="2022-07-13T14:36:09.466" v="2707"/>
          <ac:picMkLst>
            <pc:docMk/>
            <pc:sldMk cId="3189173608" sldId="278"/>
            <ac:picMk id="3" creationId="{9C512509-ABD5-E57A-F715-2518A4B74971}"/>
          </ac:picMkLst>
        </pc:picChg>
      </pc:sldChg>
      <pc:sldChg chg="modSp add replId">
        <pc:chgData name="MIELE FRANCESCO" userId="S::38992@ds.units.it::f04a46d5-c1e3-4ecc-b409-a6c6896d7b59" providerId="AD" clId="Web-{64F873BC-FC68-6394-F7A9-43A9714FD998}" dt="2022-07-13T15:07:22.649" v="3026" actId="20577"/>
        <pc:sldMkLst>
          <pc:docMk/>
          <pc:sldMk cId="1974653148" sldId="279"/>
        </pc:sldMkLst>
        <pc:spChg chg="mod">
          <ac:chgData name="MIELE FRANCESCO" userId="S::38992@ds.units.it::f04a46d5-c1e3-4ecc-b409-a6c6896d7b59" providerId="AD" clId="Web-{64F873BC-FC68-6394-F7A9-43A9714FD998}" dt="2022-07-13T15:07:22.649" v="3026" actId="20577"/>
          <ac:spMkLst>
            <pc:docMk/>
            <pc:sldMk cId="1974653148" sldId="279"/>
            <ac:spMk id="8194" creationId="{C2107902-C48A-EF14-AE29-213CECA7B634}"/>
          </ac:spMkLst>
        </pc:spChg>
        <pc:spChg chg="mod">
          <ac:chgData name="MIELE FRANCESCO" userId="S::38992@ds.units.it::f04a46d5-c1e3-4ecc-b409-a6c6896d7b59" providerId="AD" clId="Web-{64F873BC-FC68-6394-F7A9-43A9714FD998}" dt="2022-07-13T15:00:29.014" v="2728" actId="20577"/>
          <ac:spMkLst>
            <pc:docMk/>
            <pc:sldMk cId="1974653148" sldId="279"/>
            <ac:spMk id="8195" creationId="{57D25F99-BFF1-26EE-FFDB-BDCAECC55C86}"/>
          </ac:spMkLst>
        </pc:spChg>
      </pc:sldChg>
      <pc:sldChg chg="new del">
        <pc:chgData name="MIELE FRANCESCO" userId="S::38992@ds.units.it::f04a46d5-c1e3-4ecc-b409-a6c6896d7b59" providerId="AD" clId="Web-{64F873BC-FC68-6394-F7A9-43A9714FD998}" dt="2022-07-13T15:00:02.498" v="2709"/>
        <pc:sldMkLst>
          <pc:docMk/>
          <pc:sldMk cId="3095850777" sldId="279"/>
        </pc:sldMkLst>
      </pc:sldChg>
      <pc:sldChg chg="modSp add replId">
        <pc:chgData name="MIELE FRANCESCO" userId="S::38992@ds.units.it::f04a46d5-c1e3-4ecc-b409-a6c6896d7b59" providerId="AD" clId="Web-{64F873BC-FC68-6394-F7A9-43A9714FD998}" dt="2022-07-13T15:30:24.265" v="3575" actId="20577"/>
        <pc:sldMkLst>
          <pc:docMk/>
          <pc:sldMk cId="377652575" sldId="280"/>
        </pc:sldMkLst>
        <pc:spChg chg="mod">
          <ac:chgData name="MIELE FRANCESCO" userId="S::38992@ds.units.it::f04a46d5-c1e3-4ecc-b409-a6c6896d7b59" providerId="AD" clId="Web-{64F873BC-FC68-6394-F7A9-43A9714FD998}" dt="2022-07-13T15:30:24.265" v="3575" actId="20577"/>
          <ac:spMkLst>
            <pc:docMk/>
            <pc:sldMk cId="377652575" sldId="280"/>
            <ac:spMk id="8194" creationId="{C2107902-C48A-EF14-AE29-213CECA7B634}"/>
          </ac:spMkLst>
        </pc:spChg>
      </pc:sldChg>
      <pc:sldChg chg="modSp add replId">
        <pc:chgData name="MIELE FRANCESCO" userId="S::38992@ds.units.it::f04a46d5-c1e3-4ecc-b409-a6c6896d7b59" providerId="AD" clId="Web-{64F873BC-FC68-6394-F7A9-43A9714FD998}" dt="2022-07-13T15:46:37.429" v="3976" actId="20577"/>
        <pc:sldMkLst>
          <pc:docMk/>
          <pc:sldMk cId="3869165702" sldId="281"/>
        </pc:sldMkLst>
        <pc:spChg chg="mod">
          <ac:chgData name="MIELE FRANCESCO" userId="S::38992@ds.units.it::f04a46d5-c1e3-4ecc-b409-a6c6896d7b59" providerId="AD" clId="Web-{64F873BC-FC68-6394-F7A9-43A9714FD998}" dt="2022-07-13T15:46:37.429" v="3976" actId="20577"/>
          <ac:spMkLst>
            <pc:docMk/>
            <pc:sldMk cId="3869165702" sldId="281"/>
            <ac:spMk id="8194" creationId="{C2107902-C48A-EF14-AE29-213CECA7B634}"/>
          </ac:spMkLst>
        </pc:spChg>
        <pc:spChg chg="mod">
          <ac:chgData name="MIELE FRANCESCO" userId="S::38992@ds.units.it::f04a46d5-c1e3-4ecc-b409-a6c6896d7b59" providerId="AD" clId="Web-{64F873BC-FC68-6394-F7A9-43A9714FD998}" dt="2022-07-13T15:38:39.246" v="3584" actId="20577"/>
          <ac:spMkLst>
            <pc:docMk/>
            <pc:sldMk cId="3869165702" sldId="281"/>
            <ac:spMk id="8195" creationId="{57D25F99-BFF1-26EE-FFDB-BDCAECC55C86}"/>
          </ac:spMkLst>
        </pc:spChg>
      </pc:sldChg>
      <pc:sldMasterChg chg="add del addSldLayout delSldLayout">
        <pc:chgData name="MIELE FRANCESCO" userId="S::38992@ds.units.it::f04a46d5-c1e3-4ecc-b409-a6c6896d7b59" providerId="AD" clId="Web-{64F873BC-FC68-6394-F7A9-43A9714FD998}" dt="2022-07-13T12:40:22.429" v="239"/>
        <pc:sldMasterMkLst>
          <pc:docMk/>
          <pc:sldMasterMk cId="0" sldId="2147483648"/>
        </pc:sldMasterMkLst>
        <pc:sldLayoutChg chg="add">
          <pc:chgData name="MIELE FRANCESCO" userId="S::38992@ds.units.it::f04a46d5-c1e3-4ecc-b409-a6c6896d7b59" providerId="AD" clId="Web-{64F873BC-FC68-6394-F7A9-43A9714FD998}" dt="2022-07-13T12:40:22.429" v="239"/>
          <pc:sldLayoutMkLst>
            <pc:docMk/>
            <pc:sldMasterMk cId="0" sldId="2147483648"/>
            <pc:sldLayoutMk cId="0" sldId="2147483649"/>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0"/>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1"/>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193915592" sldId="2147483651"/>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2"/>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259524440" sldId="2147483652"/>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3"/>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079098724" sldId="2147483653"/>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4"/>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047468653" sldId="2147483654"/>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5"/>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2550648272" sldId="2147483655"/>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6"/>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171286778" sldId="2147483656"/>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7"/>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309715154" sldId="2147483657"/>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8"/>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001277040" sldId="2147483658"/>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59"/>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1461095926" sldId="2147483659"/>
          </pc:sldLayoutMkLst>
        </pc:sldLayoutChg>
        <pc:sldLayoutChg chg="add">
          <pc:chgData name="MIELE FRANCESCO" userId="S::38992@ds.units.it::f04a46d5-c1e3-4ecc-b409-a6c6896d7b59" providerId="AD" clId="Web-{64F873BC-FC68-6394-F7A9-43A9714FD998}" dt="2022-07-13T12:40:22.429" v="239"/>
          <pc:sldLayoutMkLst>
            <pc:docMk/>
            <pc:sldMasterMk cId="0" sldId="2147483648"/>
            <pc:sldLayoutMk cId="0" sldId="2147483660"/>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3718800425" sldId="2147483660"/>
          </pc:sldLayoutMkLst>
        </pc:sldLayoutChg>
        <pc:sldLayoutChg chg="del">
          <pc:chgData name="MIELE FRANCESCO" userId="S::38992@ds.units.it::f04a46d5-c1e3-4ecc-b409-a6c6896d7b59" providerId="AD" clId="Web-{64F873BC-FC68-6394-F7A9-43A9714FD998}" dt="2022-07-13T10:27:42.474" v="0"/>
          <pc:sldLayoutMkLst>
            <pc:docMk/>
            <pc:sldMasterMk cId="0" sldId="2147483648"/>
            <pc:sldLayoutMk cId="600474415" sldId="2147483661"/>
          </pc:sldLayoutMkLst>
        </pc:sldLayoutChg>
      </pc:sldMasterChg>
      <pc:sldMasterChg chg="del delSldLayout">
        <pc:chgData name="MIELE FRANCESCO" userId="S::38992@ds.units.it::f04a46d5-c1e3-4ecc-b409-a6c6896d7b59" providerId="AD" clId="Web-{64F873BC-FC68-6394-F7A9-43A9714FD998}" dt="2022-07-13T10:27:42.474" v="0"/>
        <pc:sldMasterMkLst>
          <pc:docMk/>
          <pc:sldMasterMk cId="0" sldId="2147483649"/>
        </pc:sldMasterMkLst>
        <pc:sldLayoutChg chg="del">
          <pc:chgData name="MIELE FRANCESCO" userId="S::38992@ds.units.it::f04a46d5-c1e3-4ecc-b409-a6c6896d7b59" providerId="AD" clId="Web-{64F873BC-FC68-6394-F7A9-43A9714FD998}" dt="2022-07-13T10:27:42.474" v="0"/>
          <pc:sldLayoutMkLst>
            <pc:docMk/>
            <pc:sldMasterMk cId="0" sldId="2147483649"/>
            <pc:sldLayoutMk cId="1737705302" sldId="2147483662"/>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740947877" sldId="2147483663"/>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41610790" sldId="2147483664"/>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527255980" sldId="2147483665"/>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282583554" sldId="2147483666"/>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1391461482" sldId="2147483667"/>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112515355" sldId="2147483668"/>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587284295" sldId="2147483669"/>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734400422" sldId="2147483670"/>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4142346972" sldId="2147483671"/>
          </pc:sldLayoutMkLst>
        </pc:sldLayoutChg>
        <pc:sldLayoutChg chg="del">
          <pc:chgData name="MIELE FRANCESCO" userId="S::38992@ds.units.it::f04a46d5-c1e3-4ecc-b409-a6c6896d7b59" providerId="AD" clId="Web-{64F873BC-FC68-6394-F7A9-43A9714FD998}" dt="2022-07-13T10:27:42.474" v="0"/>
          <pc:sldLayoutMkLst>
            <pc:docMk/>
            <pc:sldMasterMk cId="0" sldId="2147483649"/>
            <pc:sldLayoutMk cId="2073054239" sldId="2147483672"/>
          </pc:sldLayoutMkLst>
        </pc:sldLayoutChg>
      </pc:sldMasterChg>
      <pc:sldMasterChg chg="del delSldLayout">
        <pc:chgData name="MIELE FRANCESCO" userId="S::38992@ds.units.it::f04a46d5-c1e3-4ecc-b409-a6c6896d7b59" providerId="AD" clId="Web-{64F873BC-FC68-6394-F7A9-43A9714FD998}" dt="2022-07-13T10:27:42.474" v="0"/>
        <pc:sldMasterMkLst>
          <pc:docMk/>
          <pc:sldMasterMk cId="0" sldId="2147483650"/>
        </pc:sldMasterMkLst>
        <pc:sldLayoutChg chg="del">
          <pc:chgData name="MIELE FRANCESCO" userId="S::38992@ds.units.it::f04a46d5-c1e3-4ecc-b409-a6c6896d7b59" providerId="AD" clId="Web-{64F873BC-FC68-6394-F7A9-43A9714FD998}" dt="2022-07-13T10:27:42.474" v="0"/>
          <pc:sldLayoutMkLst>
            <pc:docMk/>
            <pc:sldMasterMk cId="0" sldId="2147483650"/>
            <pc:sldLayoutMk cId="35938374" sldId="2147483673"/>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06162721" sldId="2147483674"/>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332229130" sldId="2147483675"/>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31642116" sldId="2147483676"/>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006238685" sldId="2147483677"/>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913102956" sldId="2147483678"/>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1399445730" sldId="2147483679"/>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193212578" sldId="2147483680"/>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2678237516" sldId="2147483681"/>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4189103316" sldId="2147483682"/>
          </pc:sldLayoutMkLst>
        </pc:sldLayoutChg>
        <pc:sldLayoutChg chg="del">
          <pc:chgData name="MIELE FRANCESCO" userId="S::38992@ds.units.it::f04a46d5-c1e3-4ecc-b409-a6c6896d7b59" providerId="AD" clId="Web-{64F873BC-FC68-6394-F7A9-43A9714FD998}" dt="2022-07-13T10:27:42.474" v="0"/>
          <pc:sldLayoutMkLst>
            <pc:docMk/>
            <pc:sldMasterMk cId="0" sldId="2147483650"/>
            <pc:sldLayoutMk cId="3117022820" sldId="2147483683"/>
          </pc:sldLayoutMkLst>
        </pc:sldLayoutChg>
      </pc:sldMasterChg>
      <pc:sldMasterChg chg="add del addSldLayout delSldLayout modSldLayout">
        <pc:chgData name="MIELE FRANCESCO" userId="S::38992@ds.units.it::f04a46d5-c1e3-4ecc-b409-a6c6896d7b59" providerId="AD" clId="Web-{64F873BC-FC68-6394-F7A9-43A9714FD998}" dt="2022-07-13T10:27:49.943" v="1"/>
        <pc:sldMasterMkLst>
          <pc:docMk/>
          <pc:sldMasterMk cId="2773447274" sldId="2147483684"/>
        </pc:sldMasterMkLst>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909521904" sldId="2147483685"/>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4204382310" sldId="2147483686"/>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52519805" sldId="2147483687"/>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25193920" sldId="2147483688"/>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2083493856" sldId="2147483689"/>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973943951" sldId="2147483690"/>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639443380" sldId="2147483691"/>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71845651" sldId="2147483692"/>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1461443664" sldId="2147483693"/>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935685667" sldId="2147483694"/>
          </pc:sldLayoutMkLst>
        </pc:sldLayoutChg>
        <pc:sldLayoutChg chg="add del mod replId">
          <pc:chgData name="MIELE FRANCESCO" userId="S::38992@ds.units.it::f04a46d5-c1e3-4ecc-b409-a6c6896d7b59" providerId="AD" clId="Web-{64F873BC-FC68-6394-F7A9-43A9714FD998}" dt="2022-07-13T10:27:49.943" v="1"/>
          <pc:sldLayoutMkLst>
            <pc:docMk/>
            <pc:sldMasterMk cId="2773447274" sldId="2147483684"/>
            <pc:sldLayoutMk cId="3089820701" sldId="2147483695"/>
          </pc:sldLayoutMkLst>
        </pc:sldLayoutChg>
      </pc:sldMasterChg>
      <pc:sldMasterChg chg="add del addSldLayout delSldLayout modSldLayout">
        <pc:chgData name="MIELE FRANCESCO" userId="S::38992@ds.units.it::f04a46d5-c1e3-4ecc-b409-a6c6896d7b59" providerId="AD" clId="Web-{64F873BC-FC68-6394-F7A9-43A9714FD998}" dt="2022-07-13T10:28:02.990" v="2"/>
        <pc:sldMasterMkLst>
          <pc:docMk/>
          <pc:sldMasterMk cId="2962030861" sldId="2147483696"/>
        </pc:sldMasterMkLst>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182992162" sldId="2147483697"/>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043420390" sldId="2147483698"/>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220682299" sldId="2147483699"/>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866792341" sldId="2147483700"/>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593459134" sldId="2147483701"/>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1758624749" sldId="2147483702"/>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968523758" sldId="2147483703"/>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3057189386" sldId="2147483704"/>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1951507050" sldId="2147483705"/>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3700813381" sldId="2147483706"/>
          </pc:sldLayoutMkLst>
        </pc:sldLayoutChg>
        <pc:sldLayoutChg chg="add del mod replId">
          <pc:chgData name="MIELE FRANCESCO" userId="S::38992@ds.units.it::f04a46d5-c1e3-4ecc-b409-a6c6896d7b59" providerId="AD" clId="Web-{64F873BC-FC68-6394-F7A9-43A9714FD998}" dt="2022-07-13T10:28:02.990" v="2"/>
          <pc:sldLayoutMkLst>
            <pc:docMk/>
            <pc:sldMasterMk cId="2962030861" sldId="2147483696"/>
            <pc:sldLayoutMk cId="4111426384" sldId="2147483707"/>
          </pc:sldLayoutMkLst>
        </pc:sldLayoutChg>
      </pc:sldMasterChg>
      <pc:sldMasterChg chg="add addSldLayout modSldLayout">
        <pc:chgData name="MIELE FRANCESCO" userId="S::38992@ds.units.it::f04a46d5-c1e3-4ecc-b409-a6c6896d7b59" providerId="AD" clId="Web-{64F873BC-FC68-6394-F7A9-43A9714FD998}" dt="2022-07-13T10:28:02.990" v="2"/>
        <pc:sldMasterMkLst>
          <pc:docMk/>
          <pc:sldMasterMk cId="1780944019" sldId="2147483708"/>
        </pc:sldMasterMkLst>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053937367" sldId="2147483709"/>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721397112" sldId="2147483710"/>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4003573566" sldId="2147483711"/>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221068290" sldId="2147483712"/>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889491550" sldId="2147483713"/>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186730413" sldId="2147483714"/>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427108050" sldId="2147483715"/>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305184898" sldId="2147483716"/>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195459619" sldId="2147483717"/>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2386119722" sldId="2147483718"/>
          </pc:sldLayoutMkLst>
        </pc:sldLayoutChg>
        <pc:sldLayoutChg chg="add mod replId">
          <pc:chgData name="MIELE FRANCESCO" userId="S::38992@ds.units.it::f04a46d5-c1e3-4ecc-b409-a6c6896d7b59" providerId="AD" clId="Web-{64F873BC-FC68-6394-F7A9-43A9714FD998}" dt="2022-07-13T10:28:02.990" v="2"/>
          <pc:sldLayoutMkLst>
            <pc:docMk/>
            <pc:sldMasterMk cId="1780944019" sldId="2147483708"/>
            <pc:sldLayoutMk cId="3128325682" sldId="214748371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AutoShape 1">
            <a:extLst>
              <a:ext uri="{FF2B5EF4-FFF2-40B4-BE49-F238E27FC236}">
                <a16:creationId xmlns:a16="http://schemas.microsoft.com/office/drawing/2014/main" id="{7C025D33-B2E3-5CD0-A575-8CEFB30818DF}"/>
              </a:ext>
            </a:extLst>
          </p:cNvPr>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4098" name="Text Box 2">
            <a:extLst>
              <a:ext uri="{FF2B5EF4-FFF2-40B4-BE49-F238E27FC236}">
                <a16:creationId xmlns:a16="http://schemas.microsoft.com/office/drawing/2014/main" id="{5B4EEE46-8CEF-A8F0-41CB-1CDD52D2650E}"/>
              </a:ext>
            </a:extLst>
          </p:cNvPr>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4099" name="Text Box 3">
            <a:extLst>
              <a:ext uri="{FF2B5EF4-FFF2-40B4-BE49-F238E27FC236}">
                <a16:creationId xmlns:a16="http://schemas.microsoft.com/office/drawing/2014/main" id="{C9512729-A39B-4E5E-C1FF-883033C3E4E1}"/>
              </a:ext>
            </a:extLst>
          </p:cNvPr>
          <p:cNvSpPr txBox="1">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4100" name="Rectangle 4">
            <a:extLst>
              <a:ext uri="{FF2B5EF4-FFF2-40B4-BE49-F238E27FC236}">
                <a16:creationId xmlns:a16="http://schemas.microsoft.com/office/drawing/2014/main" id="{483EC0DA-1755-1282-71EC-1FAA136396C1}"/>
              </a:ext>
            </a:extLst>
          </p:cNvPr>
          <p:cNvSpPr>
            <a:spLocks noGrp="1" noRot="1" noChangeAspect="1" noChangeArrowheads="1"/>
          </p:cNvSpPr>
          <p:nvPr>
            <p:ph type="sldImg"/>
          </p:nvPr>
        </p:nvSpPr>
        <p:spPr bwMode="auto">
          <a:xfrm>
            <a:off x="1143000" y="685800"/>
            <a:ext cx="4570413" cy="3427413"/>
          </a:xfrm>
          <a:prstGeom prst="rect">
            <a:avLst/>
          </a:prstGeom>
          <a:noFill/>
          <a:ln w="9360" cap="flat">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1" name="Rectangle 5">
            <a:extLst>
              <a:ext uri="{FF2B5EF4-FFF2-40B4-BE49-F238E27FC236}">
                <a16:creationId xmlns:a16="http://schemas.microsoft.com/office/drawing/2014/main" id="{B5D67AD5-91CA-9657-9A06-9FB89ABC1C81}"/>
              </a:ext>
            </a:extLst>
          </p:cNvPr>
          <p:cNvSpPr>
            <a:spLocks noGrp="1" noChangeArrowheads="1"/>
          </p:cNvSpPr>
          <p:nvPr>
            <p:ph type="body"/>
          </p:nvPr>
        </p:nvSpPr>
        <p:spPr bwMode="auto">
          <a:xfrm>
            <a:off x="914400" y="4343400"/>
            <a:ext cx="5027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it-IT" altLang="it-IT"/>
          </a:p>
        </p:txBody>
      </p:sp>
      <p:sp>
        <p:nvSpPr>
          <p:cNvPr id="4102" name="Text Box 6">
            <a:extLst>
              <a:ext uri="{FF2B5EF4-FFF2-40B4-BE49-F238E27FC236}">
                <a16:creationId xmlns:a16="http://schemas.microsoft.com/office/drawing/2014/main" id="{D6F31ECB-51C8-8F5E-022A-25204742A7C0}"/>
              </a:ext>
            </a:extLst>
          </p:cNvPr>
          <p:cNvSpPr txBox="1">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4103" name="Rectangle 7">
            <a:extLst>
              <a:ext uri="{FF2B5EF4-FFF2-40B4-BE49-F238E27FC236}">
                <a16:creationId xmlns:a16="http://schemas.microsoft.com/office/drawing/2014/main" id="{111FE83C-34A0-AAB0-BAA2-53E6509BF932}"/>
              </a:ext>
            </a:extLst>
          </p:cNvPr>
          <p:cNvSpPr>
            <a:spLocks noGrp="1" noChangeArrowheads="1"/>
          </p:cNvSpPr>
          <p:nvPr>
            <p:ph type="sldNum"/>
          </p:nvPr>
        </p:nvSpPr>
        <p:spPr bwMode="auto">
          <a:xfrm>
            <a:off x="3886200" y="8686800"/>
            <a:ext cx="29702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marL="215900" indent="-215900" algn="r" eaLnBrk="1">
              <a:buSzPct val="45000"/>
              <a:buFont typeface="Wingdings" panose="05000000000000000000" pitchFamily="2" charset="2"/>
              <a:buNone/>
              <a:tabLst>
                <a:tab pos="449263" algn="l"/>
                <a:tab pos="898525" algn="l"/>
                <a:tab pos="1347788" algn="l"/>
                <a:tab pos="1797050" algn="l"/>
                <a:tab pos="2246313" algn="l"/>
                <a:tab pos="2695575" algn="l"/>
              </a:tabLst>
              <a:defRPr sz="1200">
                <a:solidFill>
                  <a:srgbClr val="000000"/>
                </a:solidFill>
                <a:latin typeface="Times New Roman" panose="02020603050405020304" pitchFamily="18" charset="0"/>
                <a:cs typeface="Tahoma" panose="020B0604030504040204" pitchFamily="34" charset="0"/>
              </a:defRPr>
            </a:lvl1pPr>
          </a:lstStyle>
          <a:p>
            <a:fld id="{54CFC659-BB58-4007-8823-C2E351C13F46}" type="slidenum">
              <a:rPr lang="it-IT" altLang="it-IT"/>
              <a:pPr/>
              <a:t>‹N›</a:t>
            </a:fld>
            <a:endParaRPr lang="it-IT" altLang="it-IT"/>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1</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b="0" strike="noStrike" spc="-1">
                <a:solidFill>
                  <a:srgbClr val="000000"/>
                </a:solidFill>
                <a:latin typeface="Arial"/>
                <a:ea typeface="ＭＳ Ｐゴシック"/>
              </a:rPr>
              <a:t>1</a:t>
            </a:fld>
            <a:endParaRPr lang="en-GB" sz="1200" b="0" strike="noStrike" spc="-1">
              <a:latin typeface="Arial"/>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D70AF6-3A4A-842D-9DD4-B226A02E6F2E}"/>
              </a:ext>
            </a:extLst>
          </p:cNvPr>
          <p:cNvSpPr>
            <a:spLocks noGrp="1" noChangeArrowheads="1"/>
          </p:cNvSpPr>
          <p:nvPr>
            <p:ph type="sldNum"/>
          </p:nvPr>
        </p:nvSpPr>
        <p:spPr>
          <a:ln/>
        </p:spPr>
        <p:txBody>
          <a:bodyPr/>
          <a:lstStyle/>
          <a:p>
            <a:fld id="{53D88DBA-39A1-434D-9604-DBC4AA68E169}" type="slidenum">
              <a:rPr lang="it-IT" altLang="it-IT"/>
              <a:pPr/>
              <a:t>10</a:t>
            </a:fld>
            <a:endParaRPr lang="it-IT" altLang="it-IT"/>
          </a:p>
        </p:txBody>
      </p:sp>
      <p:sp>
        <p:nvSpPr>
          <p:cNvPr id="24577" name="Rectangle 1">
            <a:extLst>
              <a:ext uri="{FF2B5EF4-FFF2-40B4-BE49-F238E27FC236}">
                <a16:creationId xmlns:a16="http://schemas.microsoft.com/office/drawing/2014/main" id="{E64A5FCE-C092-4F12-B178-7EDD419C84B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33A6D93E-AD06-8653-31B3-877776C1420D}"/>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3459514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D70AF6-3A4A-842D-9DD4-B226A02E6F2E}"/>
              </a:ext>
            </a:extLst>
          </p:cNvPr>
          <p:cNvSpPr>
            <a:spLocks noGrp="1" noChangeArrowheads="1"/>
          </p:cNvSpPr>
          <p:nvPr>
            <p:ph type="sldNum"/>
          </p:nvPr>
        </p:nvSpPr>
        <p:spPr>
          <a:ln/>
        </p:spPr>
        <p:txBody>
          <a:bodyPr/>
          <a:lstStyle/>
          <a:p>
            <a:fld id="{53D88DBA-39A1-434D-9604-DBC4AA68E169}" type="slidenum">
              <a:rPr lang="it-IT" altLang="it-IT"/>
              <a:pPr/>
              <a:t>11</a:t>
            </a:fld>
            <a:endParaRPr lang="it-IT" altLang="it-IT"/>
          </a:p>
        </p:txBody>
      </p:sp>
      <p:sp>
        <p:nvSpPr>
          <p:cNvPr id="24577" name="Rectangle 1">
            <a:extLst>
              <a:ext uri="{FF2B5EF4-FFF2-40B4-BE49-F238E27FC236}">
                <a16:creationId xmlns:a16="http://schemas.microsoft.com/office/drawing/2014/main" id="{E64A5FCE-C092-4F12-B178-7EDD419C84B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33A6D93E-AD06-8653-31B3-877776C1420D}"/>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726308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D70AF6-3A4A-842D-9DD4-B226A02E6F2E}"/>
              </a:ext>
            </a:extLst>
          </p:cNvPr>
          <p:cNvSpPr>
            <a:spLocks noGrp="1" noChangeArrowheads="1"/>
          </p:cNvSpPr>
          <p:nvPr>
            <p:ph type="sldNum"/>
          </p:nvPr>
        </p:nvSpPr>
        <p:spPr>
          <a:ln/>
        </p:spPr>
        <p:txBody>
          <a:bodyPr/>
          <a:lstStyle/>
          <a:p>
            <a:fld id="{53D88DBA-39A1-434D-9604-DBC4AA68E169}" type="slidenum">
              <a:rPr lang="it-IT" altLang="it-IT"/>
              <a:pPr/>
              <a:t>12</a:t>
            </a:fld>
            <a:endParaRPr lang="it-IT" altLang="it-IT"/>
          </a:p>
        </p:txBody>
      </p:sp>
      <p:sp>
        <p:nvSpPr>
          <p:cNvPr id="24577" name="Rectangle 1">
            <a:extLst>
              <a:ext uri="{FF2B5EF4-FFF2-40B4-BE49-F238E27FC236}">
                <a16:creationId xmlns:a16="http://schemas.microsoft.com/office/drawing/2014/main" id="{E64A5FCE-C092-4F12-B178-7EDD419C84B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33A6D93E-AD06-8653-31B3-877776C1420D}"/>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491333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D70AF6-3A4A-842D-9DD4-B226A02E6F2E}"/>
              </a:ext>
            </a:extLst>
          </p:cNvPr>
          <p:cNvSpPr>
            <a:spLocks noGrp="1" noChangeArrowheads="1"/>
          </p:cNvSpPr>
          <p:nvPr>
            <p:ph type="sldNum"/>
          </p:nvPr>
        </p:nvSpPr>
        <p:spPr>
          <a:ln/>
        </p:spPr>
        <p:txBody>
          <a:bodyPr/>
          <a:lstStyle/>
          <a:p>
            <a:fld id="{53D88DBA-39A1-434D-9604-DBC4AA68E169}" type="slidenum">
              <a:rPr lang="it-IT" altLang="it-IT"/>
              <a:pPr/>
              <a:t>13</a:t>
            </a:fld>
            <a:endParaRPr lang="it-IT" altLang="it-IT"/>
          </a:p>
        </p:txBody>
      </p:sp>
      <p:sp>
        <p:nvSpPr>
          <p:cNvPr id="24577" name="Rectangle 1">
            <a:extLst>
              <a:ext uri="{FF2B5EF4-FFF2-40B4-BE49-F238E27FC236}">
                <a16:creationId xmlns:a16="http://schemas.microsoft.com/office/drawing/2014/main" id="{E64A5FCE-C092-4F12-B178-7EDD419C84B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33A6D93E-AD06-8653-31B3-877776C1420D}"/>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3439697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D70AF6-3A4A-842D-9DD4-B226A02E6F2E}"/>
              </a:ext>
            </a:extLst>
          </p:cNvPr>
          <p:cNvSpPr>
            <a:spLocks noGrp="1" noChangeArrowheads="1"/>
          </p:cNvSpPr>
          <p:nvPr>
            <p:ph type="sldNum"/>
          </p:nvPr>
        </p:nvSpPr>
        <p:spPr>
          <a:ln/>
        </p:spPr>
        <p:txBody>
          <a:bodyPr/>
          <a:lstStyle/>
          <a:p>
            <a:fld id="{53D88DBA-39A1-434D-9604-DBC4AA68E169}" type="slidenum">
              <a:rPr lang="it-IT" altLang="it-IT"/>
              <a:pPr/>
              <a:t>14</a:t>
            </a:fld>
            <a:endParaRPr lang="it-IT" altLang="it-IT"/>
          </a:p>
        </p:txBody>
      </p:sp>
      <p:sp>
        <p:nvSpPr>
          <p:cNvPr id="24577" name="Rectangle 1">
            <a:extLst>
              <a:ext uri="{FF2B5EF4-FFF2-40B4-BE49-F238E27FC236}">
                <a16:creationId xmlns:a16="http://schemas.microsoft.com/office/drawing/2014/main" id="{E64A5FCE-C092-4F12-B178-7EDD419C84B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33A6D93E-AD06-8653-31B3-877776C1420D}"/>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683252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TextShape 1"/>
          <p:cNvSpPr txBox="1"/>
          <p:nvPr/>
        </p:nvSpPr>
        <p:spPr>
          <a:xfrm>
            <a:off x="3886200" y="8686800"/>
            <a:ext cx="2970000" cy="455400"/>
          </a:xfrm>
          <a:prstGeom prst="rect">
            <a:avLst/>
          </a:prstGeom>
          <a:noFill/>
          <a:ln>
            <a:noFill/>
          </a:ln>
        </p:spPr>
        <p:txBody>
          <a:bodyPr lIns="90000" tIns="46800" rIns="90000" bIns="46800" anchor="b">
            <a:noAutofit/>
          </a:bodyPr>
          <a:lstStyle/>
          <a:p>
            <a:pPr marL="216000" indent="-215640" algn="r">
              <a:lnSpc>
                <a:spcPct val="100000"/>
              </a:lnSpc>
            </a:pPr>
            <a:fld id="{E82DC2EC-C147-4B0B-9154-BC57ECE80796}" type="slidenum">
              <a:rPr lang="it-IT" sz="1200" b="0" strike="noStrike" spc="-1">
                <a:solidFill>
                  <a:srgbClr val="000000"/>
                </a:solidFill>
                <a:latin typeface="Times New Roman"/>
                <a:ea typeface="ＭＳ Ｐゴシック"/>
              </a:rPr>
              <a:t>15</a:t>
            </a:fld>
            <a:endParaRPr lang="en-GB" sz="1200" b="0" strike="noStrike" spc="-1">
              <a:latin typeface="Times New Roman"/>
            </a:endParaRPr>
          </a:p>
        </p:txBody>
      </p:sp>
      <p:sp>
        <p:nvSpPr>
          <p:cNvPr id="173" name="CustomShape 2"/>
          <p:cNvSpPr/>
          <p:nvPr/>
        </p:nvSpPr>
        <p:spPr>
          <a:xfrm>
            <a:off x="3886200" y="8686800"/>
            <a:ext cx="2971440" cy="45684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gn="r">
              <a:lnSpc>
                <a:spcPct val="100000"/>
              </a:lnSpc>
            </a:pPr>
            <a:fld id="{BFFA3205-DD1B-4B30-94B5-D9CD1E59712C}" type="slidenum">
              <a:rPr lang="it-IT" sz="1200" b="0" strike="noStrike" spc="-1">
                <a:solidFill>
                  <a:srgbClr val="000000"/>
                </a:solidFill>
                <a:latin typeface="Arial"/>
                <a:ea typeface="ＭＳ Ｐゴシック"/>
              </a:rPr>
              <a:t>15</a:t>
            </a:fld>
            <a:endParaRPr lang="en-GB" sz="1200" b="0" strike="noStrike" spc="-1">
              <a:latin typeface="Arial"/>
            </a:endParaRPr>
          </a:p>
        </p:txBody>
      </p:sp>
      <p:sp>
        <p:nvSpPr>
          <p:cNvPr id="174" name="PlaceHolder 3"/>
          <p:cNvSpPr>
            <a:spLocks noGrp="1" noRot="1" noChangeAspect="1"/>
          </p:cNvSpPr>
          <p:nvPr>
            <p:ph type="sldImg"/>
          </p:nvPr>
        </p:nvSpPr>
        <p:spPr>
          <a:xfrm>
            <a:off x="1143000" y="685800"/>
            <a:ext cx="4572000" cy="3429000"/>
          </a:xfrm>
          <a:prstGeom prst="rect">
            <a:avLst/>
          </a:prstGeom>
        </p:spPr>
      </p:sp>
      <p:sp>
        <p:nvSpPr>
          <p:cNvPr id="175" name="PlaceHolder 4"/>
          <p:cNvSpPr>
            <a:spLocks noGrp="1"/>
          </p:cNvSpPr>
          <p:nvPr>
            <p:ph type="body"/>
          </p:nvPr>
        </p:nvSpPr>
        <p:spPr>
          <a:xfrm>
            <a:off x="914400" y="4343400"/>
            <a:ext cx="5028840" cy="4114440"/>
          </a:xfrm>
          <a:prstGeom prst="rect">
            <a:avLst/>
          </a:prstGeom>
        </p:spPr>
        <p:txBody>
          <a:bodyPr lIns="90000" tIns="46800" rIns="90000" bIns="46800" anchor="ctr">
            <a:noAutofit/>
          </a:bodyPr>
          <a:lstStyle/>
          <a:p>
            <a:endParaRPr lang="en-GB" sz="2000" b="0" strike="noStrike" spc="-1">
              <a:latin typeface="Arial"/>
            </a:endParaRPr>
          </a:p>
        </p:txBody>
      </p:sp>
    </p:spTree>
    <p:extLst>
      <p:ext uri="{BB962C8B-B14F-4D97-AF65-F5344CB8AC3E}">
        <p14:creationId xmlns:p14="http://schemas.microsoft.com/office/powerpoint/2010/main" val="1488854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2</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17F520A-9E8B-5EF4-2C05-F03CFE31B023}"/>
              </a:ext>
            </a:extLst>
          </p:cNvPr>
          <p:cNvSpPr>
            <a:spLocks noGrp="1" noChangeArrowheads="1"/>
          </p:cNvSpPr>
          <p:nvPr>
            <p:ph type="sldNum"/>
          </p:nvPr>
        </p:nvSpPr>
        <p:spPr>
          <a:ln/>
        </p:spPr>
        <p:txBody>
          <a:bodyPr/>
          <a:lstStyle/>
          <a:p>
            <a:fld id="{B4B440AD-9CE0-4770-A6E0-9A932E30BCB8}" type="slidenum">
              <a:rPr lang="it-IT" altLang="it-IT"/>
              <a:pPr/>
              <a:t>3</a:t>
            </a:fld>
            <a:endParaRPr lang="it-IT" altLang="it-IT"/>
          </a:p>
        </p:txBody>
      </p:sp>
      <p:sp>
        <p:nvSpPr>
          <p:cNvPr id="25601" name="Rectangle 1">
            <a:extLst>
              <a:ext uri="{FF2B5EF4-FFF2-40B4-BE49-F238E27FC236}">
                <a16:creationId xmlns:a16="http://schemas.microsoft.com/office/drawing/2014/main" id="{1855CEE8-CD32-76A6-E567-E4B963189E00}"/>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030B44FF-4192-A74F-3A88-90702E61FE3E}"/>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803613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D38826D0-949E-90C2-0DB1-33456C8F06D4}"/>
              </a:ext>
            </a:extLst>
          </p:cNvPr>
          <p:cNvSpPr>
            <a:spLocks noGrp="1" noChangeArrowheads="1"/>
          </p:cNvSpPr>
          <p:nvPr>
            <p:ph type="sldNum"/>
          </p:nvPr>
        </p:nvSpPr>
        <p:spPr>
          <a:ln/>
        </p:spPr>
        <p:txBody>
          <a:bodyPr/>
          <a:lstStyle/>
          <a:p>
            <a:fld id="{B894B4BA-4A1C-4D76-ACC0-FB19A9E30854}" type="slidenum">
              <a:rPr lang="it-IT" altLang="it-IT"/>
              <a:pPr/>
              <a:t>4</a:t>
            </a:fld>
            <a:endParaRPr lang="it-IT" altLang="it-IT"/>
          </a:p>
        </p:txBody>
      </p:sp>
      <p:sp>
        <p:nvSpPr>
          <p:cNvPr id="27649" name="Rectangle 1">
            <a:extLst>
              <a:ext uri="{FF2B5EF4-FFF2-40B4-BE49-F238E27FC236}">
                <a16:creationId xmlns:a16="http://schemas.microsoft.com/office/drawing/2014/main" id="{685368E7-A320-9968-2D8B-D2C0B14DA77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a:extLst>
              <a:ext uri="{FF2B5EF4-FFF2-40B4-BE49-F238E27FC236}">
                <a16:creationId xmlns:a16="http://schemas.microsoft.com/office/drawing/2014/main" id="{3E88DC65-4F98-6C1E-8CB0-7CB37B080D74}"/>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D38826D0-949E-90C2-0DB1-33456C8F06D4}"/>
              </a:ext>
            </a:extLst>
          </p:cNvPr>
          <p:cNvSpPr>
            <a:spLocks noGrp="1" noChangeArrowheads="1"/>
          </p:cNvSpPr>
          <p:nvPr>
            <p:ph type="sldNum"/>
          </p:nvPr>
        </p:nvSpPr>
        <p:spPr>
          <a:ln/>
        </p:spPr>
        <p:txBody>
          <a:bodyPr/>
          <a:lstStyle/>
          <a:p>
            <a:fld id="{B894B4BA-4A1C-4D76-ACC0-FB19A9E30854}" type="slidenum">
              <a:rPr lang="it-IT" altLang="it-IT"/>
              <a:pPr/>
              <a:t>5</a:t>
            </a:fld>
            <a:endParaRPr lang="it-IT" altLang="it-IT"/>
          </a:p>
        </p:txBody>
      </p:sp>
      <p:sp>
        <p:nvSpPr>
          <p:cNvPr id="27649" name="Rectangle 1">
            <a:extLst>
              <a:ext uri="{FF2B5EF4-FFF2-40B4-BE49-F238E27FC236}">
                <a16:creationId xmlns:a16="http://schemas.microsoft.com/office/drawing/2014/main" id="{685368E7-A320-9968-2D8B-D2C0B14DA77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a:extLst>
              <a:ext uri="{FF2B5EF4-FFF2-40B4-BE49-F238E27FC236}">
                <a16:creationId xmlns:a16="http://schemas.microsoft.com/office/drawing/2014/main" id="{3E88DC65-4F98-6C1E-8CB0-7CB37B080D74}"/>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17103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D38826D0-949E-90C2-0DB1-33456C8F06D4}"/>
              </a:ext>
            </a:extLst>
          </p:cNvPr>
          <p:cNvSpPr>
            <a:spLocks noGrp="1" noChangeArrowheads="1"/>
          </p:cNvSpPr>
          <p:nvPr>
            <p:ph type="sldNum"/>
          </p:nvPr>
        </p:nvSpPr>
        <p:spPr>
          <a:ln/>
        </p:spPr>
        <p:txBody>
          <a:bodyPr/>
          <a:lstStyle/>
          <a:p>
            <a:fld id="{B894B4BA-4A1C-4D76-ACC0-FB19A9E30854}" type="slidenum">
              <a:rPr lang="it-IT" altLang="it-IT"/>
              <a:pPr/>
              <a:t>6</a:t>
            </a:fld>
            <a:endParaRPr lang="it-IT" altLang="it-IT"/>
          </a:p>
        </p:txBody>
      </p:sp>
      <p:sp>
        <p:nvSpPr>
          <p:cNvPr id="27649" name="Rectangle 1">
            <a:extLst>
              <a:ext uri="{FF2B5EF4-FFF2-40B4-BE49-F238E27FC236}">
                <a16:creationId xmlns:a16="http://schemas.microsoft.com/office/drawing/2014/main" id="{685368E7-A320-9968-2D8B-D2C0B14DA774}"/>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a:extLst>
              <a:ext uri="{FF2B5EF4-FFF2-40B4-BE49-F238E27FC236}">
                <a16:creationId xmlns:a16="http://schemas.microsoft.com/office/drawing/2014/main" id="{3E88DC65-4F98-6C1E-8CB0-7CB37B080D74}"/>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580154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D70AF6-3A4A-842D-9DD4-B226A02E6F2E}"/>
              </a:ext>
            </a:extLst>
          </p:cNvPr>
          <p:cNvSpPr>
            <a:spLocks noGrp="1" noChangeArrowheads="1"/>
          </p:cNvSpPr>
          <p:nvPr>
            <p:ph type="sldNum"/>
          </p:nvPr>
        </p:nvSpPr>
        <p:spPr>
          <a:ln/>
        </p:spPr>
        <p:txBody>
          <a:bodyPr/>
          <a:lstStyle/>
          <a:p>
            <a:fld id="{53D88DBA-39A1-434D-9604-DBC4AA68E169}" type="slidenum">
              <a:rPr lang="it-IT" altLang="it-IT"/>
              <a:pPr/>
              <a:t>7</a:t>
            </a:fld>
            <a:endParaRPr lang="it-IT" altLang="it-IT"/>
          </a:p>
        </p:txBody>
      </p:sp>
      <p:sp>
        <p:nvSpPr>
          <p:cNvPr id="24577" name="Rectangle 1">
            <a:extLst>
              <a:ext uri="{FF2B5EF4-FFF2-40B4-BE49-F238E27FC236}">
                <a16:creationId xmlns:a16="http://schemas.microsoft.com/office/drawing/2014/main" id="{E64A5FCE-C092-4F12-B178-7EDD419C84B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33A6D93E-AD06-8653-31B3-877776C1420D}"/>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293055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D70AF6-3A4A-842D-9DD4-B226A02E6F2E}"/>
              </a:ext>
            </a:extLst>
          </p:cNvPr>
          <p:cNvSpPr>
            <a:spLocks noGrp="1" noChangeArrowheads="1"/>
          </p:cNvSpPr>
          <p:nvPr>
            <p:ph type="sldNum"/>
          </p:nvPr>
        </p:nvSpPr>
        <p:spPr>
          <a:ln/>
        </p:spPr>
        <p:txBody>
          <a:bodyPr/>
          <a:lstStyle/>
          <a:p>
            <a:fld id="{53D88DBA-39A1-434D-9604-DBC4AA68E169}" type="slidenum">
              <a:rPr lang="it-IT" altLang="it-IT"/>
              <a:pPr/>
              <a:t>8</a:t>
            </a:fld>
            <a:endParaRPr lang="it-IT" altLang="it-IT"/>
          </a:p>
        </p:txBody>
      </p:sp>
      <p:sp>
        <p:nvSpPr>
          <p:cNvPr id="24577" name="Rectangle 1">
            <a:extLst>
              <a:ext uri="{FF2B5EF4-FFF2-40B4-BE49-F238E27FC236}">
                <a16:creationId xmlns:a16="http://schemas.microsoft.com/office/drawing/2014/main" id="{E64A5FCE-C092-4F12-B178-7EDD419C84B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33A6D93E-AD06-8653-31B3-877776C1420D}"/>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2622259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ED70AF6-3A4A-842D-9DD4-B226A02E6F2E}"/>
              </a:ext>
            </a:extLst>
          </p:cNvPr>
          <p:cNvSpPr>
            <a:spLocks noGrp="1" noChangeArrowheads="1"/>
          </p:cNvSpPr>
          <p:nvPr>
            <p:ph type="sldNum"/>
          </p:nvPr>
        </p:nvSpPr>
        <p:spPr>
          <a:ln/>
        </p:spPr>
        <p:txBody>
          <a:bodyPr/>
          <a:lstStyle/>
          <a:p>
            <a:fld id="{53D88DBA-39A1-434D-9604-DBC4AA68E169}" type="slidenum">
              <a:rPr lang="it-IT" altLang="it-IT"/>
              <a:pPr/>
              <a:t>9</a:t>
            </a:fld>
            <a:endParaRPr lang="it-IT" altLang="it-IT"/>
          </a:p>
        </p:txBody>
      </p:sp>
      <p:sp>
        <p:nvSpPr>
          <p:cNvPr id="24577" name="Rectangle 1">
            <a:extLst>
              <a:ext uri="{FF2B5EF4-FFF2-40B4-BE49-F238E27FC236}">
                <a16:creationId xmlns:a16="http://schemas.microsoft.com/office/drawing/2014/main" id="{E64A5FCE-C092-4F12-B178-7EDD419C84BB}"/>
              </a:ext>
            </a:extLst>
          </p:cNvPr>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33A6D93E-AD06-8653-31B3-877776C1420D}"/>
              </a:ext>
            </a:extLst>
          </p:cNvPr>
          <p:cNvSpPr txBox="1">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extLst>
      <p:ext uri="{BB962C8B-B14F-4D97-AF65-F5344CB8AC3E}">
        <p14:creationId xmlns:p14="http://schemas.microsoft.com/office/powerpoint/2010/main" val="1672395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dirty="0"/>
              <a:t>12/21/22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053937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386119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422855"/>
            <a:ext cx="2057397" cy="365125"/>
          </a:xfrm>
        </p:spPr>
        <p:txBody>
          <a:bodyPr/>
          <a:lstStyle/>
          <a:p>
            <a:fld id="{96DFF08F-DC6B-4601-B491-B0F83F6DD2DA}" type="datetimeFigureOut">
              <a:rPr lang="en-US" dirty="0"/>
              <a:t>12/21/22</a:t>
            </a:fld>
            <a:endParaRPr lang="en-US"/>
          </a:p>
        </p:txBody>
      </p:sp>
      <p:sp>
        <p:nvSpPr>
          <p:cNvPr id="5" name="Footer Placeholder 4"/>
          <p:cNvSpPr>
            <a:spLocks noGrp="1"/>
          </p:cNvSpPr>
          <p:nvPr>
            <p:ph type="ftr" sz="quarter" idx="11"/>
          </p:nvPr>
        </p:nvSpPr>
        <p:spPr>
          <a:xfrm>
            <a:off x="2832102" y="6422855"/>
            <a:ext cx="3209752" cy="365125"/>
          </a:xfrm>
        </p:spPr>
        <p:txBody>
          <a:bodyPr/>
          <a:lstStyle/>
          <a:p>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3128325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7"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9"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1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2"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1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7"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18"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2"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7213971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2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6"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28"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29"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3"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4"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noAutofit/>
          </a:bodyPr>
          <a:lstStyle/>
          <a:p>
            <a:endParaRPr lang="en-GB" sz="2400" b="0" strike="noStrike" spc="-1">
              <a:solidFill>
                <a:srgbClr val="2C2C2C"/>
              </a:solidFill>
              <a:latin typeface="Arial"/>
            </a:endParaRPr>
          </a:p>
        </p:txBody>
      </p:sp>
      <p:sp>
        <p:nvSpPr>
          <p:cNvPr id="36"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7"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8"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39"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40"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
        <p:nvSpPr>
          <p:cNvPr id="41"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GB" sz="2200" b="0" strike="noStrike" spc="-1">
              <a:solidFill>
                <a:srgbClr val="FFFFFF"/>
              </a:solidFill>
              <a:latin typeface="Corbe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1EC413-9234-427C-F733-47B70EDEBA0F}"/>
              </a:ext>
            </a:extLst>
          </p:cNvPr>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F539909-3A28-293C-FBC7-F961FB40B47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piè di pagina 3">
            <a:extLst>
              <a:ext uri="{FF2B5EF4-FFF2-40B4-BE49-F238E27FC236}">
                <a16:creationId xmlns:a16="http://schemas.microsoft.com/office/drawing/2014/main" id="{904DC7A2-4642-FC5B-405D-E9A243732B35}"/>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5448802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7F6F43-885D-3D15-C041-6F3021BFEEE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2D4A8C-06DE-003E-B132-F6E8D88B2A9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BCC5949D-EB38-4873-E3DC-D429E92FA087}"/>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9259361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2A6EFB-F025-947D-0195-FEAB910965D8}"/>
              </a:ext>
            </a:extLst>
          </p:cNvPr>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E47423C-F4CC-0E1F-6AA7-226F4AB9C53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gli stili del testo dello schema</a:t>
            </a:r>
          </a:p>
        </p:txBody>
      </p:sp>
      <p:sp>
        <p:nvSpPr>
          <p:cNvPr id="4" name="Segnaposto piè di pagina 3">
            <a:extLst>
              <a:ext uri="{FF2B5EF4-FFF2-40B4-BE49-F238E27FC236}">
                <a16:creationId xmlns:a16="http://schemas.microsoft.com/office/drawing/2014/main" id="{545416EB-719F-EF98-C9D6-ED72BA1167A5}"/>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2666986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6DE255-66E1-21AC-B875-4EF8FA15FC7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9A759BA-052E-909F-80FC-1518CDEEE467}"/>
              </a:ext>
            </a:extLst>
          </p:cNvPr>
          <p:cNvSpPr>
            <a:spLocks noGrp="1"/>
          </p:cNvSpPr>
          <p:nvPr>
            <p:ph sz="half" idx="1"/>
          </p:nvPr>
        </p:nvSpPr>
        <p:spPr>
          <a:xfrm>
            <a:off x="76200" y="1339850"/>
            <a:ext cx="3960813" cy="41132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DE23912-4B1B-D22E-3186-721562DC61AB}"/>
              </a:ext>
            </a:extLst>
          </p:cNvPr>
          <p:cNvSpPr>
            <a:spLocks noGrp="1"/>
          </p:cNvSpPr>
          <p:nvPr>
            <p:ph sz="half" idx="2"/>
          </p:nvPr>
        </p:nvSpPr>
        <p:spPr>
          <a:xfrm>
            <a:off x="4189413" y="1339850"/>
            <a:ext cx="3962400" cy="41132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piè di pagina 4">
            <a:extLst>
              <a:ext uri="{FF2B5EF4-FFF2-40B4-BE49-F238E27FC236}">
                <a16:creationId xmlns:a16="http://schemas.microsoft.com/office/drawing/2014/main" id="{5E68F563-C1A2-2E81-E456-623053120538}"/>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28033606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6F8C61-AE6B-8325-5B67-A91D39F84021}"/>
              </a:ext>
            </a:extLst>
          </p:cNvPr>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7CA799B-BF2E-B1E9-AFC0-3CDE954484B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926D94E-F82A-434E-549C-FED7F4FED9DF}"/>
              </a:ext>
            </a:extLst>
          </p:cNvPr>
          <p:cNvSpPr>
            <a:spLocks noGrp="1"/>
          </p:cNvSpPr>
          <p:nvPr>
            <p:ph sz="half" idx="2"/>
          </p:nvPr>
        </p:nvSpPr>
        <p:spPr>
          <a:xfrm>
            <a:off x="630238" y="2505075"/>
            <a:ext cx="386873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249CC73-1BE5-A7BD-9DC0-0F7CCAD2771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300110A-5240-8687-47CD-A93786A6153B}"/>
              </a:ext>
            </a:extLst>
          </p:cNvPr>
          <p:cNvSpPr>
            <a:spLocks noGrp="1"/>
          </p:cNvSpPr>
          <p:nvPr>
            <p:ph sz="quarter" idx="4"/>
          </p:nvPr>
        </p:nvSpPr>
        <p:spPr>
          <a:xfrm>
            <a:off x="4629150" y="2505075"/>
            <a:ext cx="38877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piè di pagina 6">
            <a:extLst>
              <a:ext uri="{FF2B5EF4-FFF2-40B4-BE49-F238E27FC236}">
                <a16:creationId xmlns:a16="http://schemas.microsoft.com/office/drawing/2014/main" id="{D1A67A39-DB50-0669-1B32-E374D1558A7E}"/>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9753627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E4D89C-C273-7003-1FAA-8F19E11A0070}"/>
              </a:ext>
            </a:extLst>
          </p:cNvPr>
          <p:cNvSpPr>
            <a:spLocks noGrp="1"/>
          </p:cNvSpPr>
          <p:nvPr>
            <p:ph type="title"/>
          </p:nvPr>
        </p:nvSpPr>
        <p:spPr/>
        <p:txBody>
          <a:bodyPr/>
          <a:lstStyle/>
          <a:p>
            <a:r>
              <a:rPr lang="it-IT"/>
              <a:t>Fare clic per modificare lo stile del titolo dello schema</a:t>
            </a:r>
          </a:p>
        </p:txBody>
      </p:sp>
      <p:sp>
        <p:nvSpPr>
          <p:cNvPr id="3" name="Segnaposto piè di pagina 2">
            <a:extLst>
              <a:ext uri="{FF2B5EF4-FFF2-40B4-BE49-F238E27FC236}">
                <a16:creationId xmlns:a16="http://schemas.microsoft.com/office/drawing/2014/main" id="{4A651B91-4D0A-342E-651B-C09DE053A52C}"/>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89316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12/21/22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a:p>
        </p:txBody>
      </p:sp>
    </p:spTree>
    <p:extLst>
      <p:ext uri="{BB962C8B-B14F-4D97-AF65-F5344CB8AC3E}">
        <p14:creationId xmlns:p14="http://schemas.microsoft.com/office/powerpoint/2010/main" val="4003573566"/>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72FA660F-094C-AA96-1D87-9639C1743391}"/>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11318825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2CD3EF-BBD0-3338-E3ED-3547A430B8CB}"/>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F97A9E-96DA-EB18-7E8B-DB52210543F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8669C81-0C66-A951-3760-828870B1EB5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piè di pagina 4">
            <a:extLst>
              <a:ext uri="{FF2B5EF4-FFF2-40B4-BE49-F238E27FC236}">
                <a16:creationId xmlns:a16="http://schemas.microsoft.com/office/drawing/2014/main" id="{EA1034EE-384E-9E0A-4C78-20C06697253F}"/>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4097602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97545C-2030-BF93-BF40-4A2B78A462DD}"/>
              </a:ext>
            </a:extLst>
          </p:cNvPr>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9BC5F10-948D-3370-38BF-34FDC7D735A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1CF4163-0407-672E-4EA2-E377CC662CC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piè di pagina 4">
            <a:extLst>
              <a:ext uri="{FF2B5EF4-FFF2-40B4-BE49-F238E27FC236}">
                <a16:creationId xmlns:a16="http://schemas.microsoft.com/office/drawing/2014/main" id="{D00A4846-6A95-B60C-EED2-2080E683ACEC}"/>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4739570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F838DD-4FF7-AD0F-5BD1-9AD13B6F1D4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549D559-C986-77F9-ACD0-82CC4875705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99CF0DEA-3CAD-A2F9-5903-E031DA2D39AF}"/>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34600376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1AABEB3-9BA1-4008-847E-0DFD2C0A4C9E}"/>
              </a:ext>
            </a:extLst>
          </p:cNvPr>
          <p:cNvSpPr>
            <a:spLocks noGrp="1"/>
          </p:cNvSpPr>
          <p:nvPr>
            <p:ph type="title" orient="vert"/>
          </p:nvPr>
        </p:nvSpPr>
        <p:spPr>
          <a:xfrm>
            <a:off x="6162675" y="-241300"/>
            <a:ext cx="2027238" cy="569436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D966EF3-64DB-6352-A717-B7B129730663}"/>
              </a:ext>
            </a:extLst>
          </p:cNvPr>
          <p:cNvSpPr>
            <a:spLocks noGrp="1"/>
          </p:cNvSpPr>
          <p:nvPr>
            <p:ph type="body" orient="vert" idx="1"/>
          </p:nvPr>
        </p:nvSpPr>
        <p:spPr>
          <a:xfrm>
            <a:off x="76200" y="-241300"/>
            <a:ext cx="5934075" cy="569436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a:extLst>
              <a:ext uri="{FF2B5EF4-FFF2-40B4-BE49-F238E27FC236}">
                <a16:creationId xmlns:a16="http://schemas.microsoft.com/office/drawing/2014/main" id="{9A2975E7-93CD-49D5-761C-4CA6C676931A}"/>
              </a:ext>
            </a:extLst>
          </p:cNvPr>
          <p:cNvSpPr>
            <a:spLocks noGrp="1"/>
          </p:cNvSpPr>
          <p:nvPr>
            <p:ph type="ftr" idx="10"/>
          </p:nvPr>
        </p:nvSpPr>
        <p:spPr/>
        <p:txBody>
          <a:bodyPr/>
          <a:lstStyle>
            <a:lvl1pPr>
              <a:defRPr/>
            </a:lvl1pPr>
          </a:lstStyle>
          <a:p>
            <a:r>
              <a:rPr lang="en-GB" altLang="it-IT"/>
              <a:t>DIGITARE NOME DIPARTIMENTO                                          SECONDA RIGA NOME DIPARTIMENTO</a:t>
            </a:r>
          </a:p>
        </p:txBody>
      </p:sp>
    </p:spTree>
    <p:extLst>
      <p:ext uri="{BB962C8B-B14F-4D97-AF65-F5344CB8AC3E}">
        <p14:creationId xmlns:p14="http://schemas.microsoft.com/office/powerpoint/2010/main" val="137586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DFF08F-DC6B-4601-B491-B0F83F6DD2DA}" type="datetimeFigureOut">
              <a:rPr lang="en-US" dirty="0"/>
              <a:t>12/21/22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221068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12/21/22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889491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12/21/22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18673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12/21/22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42710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2305184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a:p>
        </p:txBody>
      </p:sp>
    </p:spTree>
    <p:extLst>
      <p:ext uri="{BB962C8B-B14F-4D97-AF65-F5344CB8AC3E}">
        <p14:creationId xmlns:p14="http://schemas.microsoft.com/office/powerpoint/2010/main" val="195459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12/21/22</a:t>
            </a:fld>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‹N›</a:t>
            </a:fld>
            <a:endParaRPr lang="en-US"/>
          </a:p>
        </p:txBody>
      </p:sp>
    </p:spTree>
    <p:extLst>
      <p:ext uri="{BB962C8B-B14F-4D97-AF65-F5344CB8AC3E}">
        <p14:creationId xmlns:p14="http://schemas.microsoft.com/office/powerpoint/2010/main" val="178094401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99BDD"/>
        </a:solidFill>
        <a:effectLst/>
      </p:bgPr>
    </p:bg>
    <p:spTree>
      <p:nvGrpSpPr>
        <p:cNvPr id="1" name=""/>
        <p:cNvGrpSpPr/>
        <p:nvPr/>
      </p:nvGrpSpPr>
      <p:grpSpPr>
        <a:xfrm>
          <a:off x="0" y="0"/>
          <a:ext cx="0" cy="0"/>
          <a:chOff x="0" y="0"/>
          <a:chExt cx="0" cy="0"/>
        </a:xfrm>
      </p:grpSpPr>
      <p:sp>
        <p:nvSpPr>
          <p:cNvPr id="6" name="CustomShape 1" hidden="1"/>
          <p:cNvSpPr/>
          <p:nvPr/>
        </p:nvSpPr>
        <p:spPr>
          <a:xfrm>
            <a:off x="360" y="176040"/>
            <a:ext cx="9141480" cy="16455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sp>
      <p:sp>
        <p:nvSpPr>
          <p:cNvPr id="7" name="PlaceHolder 2"/>
          <p:cNvSpPr>
            <a:spLocks noGrp="1"/>
          </p:cNvSpPr>
          <p:nvPr>
            <p:ph type="dt"/>
          </p:nvPr>
        </p:nvSpPr>
        <p:spPr>
          <a:xfrm>
            <a:off x="681480" y="6422760"/>
            <a:ext cx="2594520" cy="364680"/>
          </a:xfrm>
          <a:prstGeom prst="rect">
            <a:avLst/>
          </a:prstGeom>
        </p:spPr>
        <p:txBody>
          <a:bodyPr rIns="45720" anchor="ctr">
            <a:noAutofit/>
          </a:bodyPr>
          <a:lstStyle/>
          <a:p>
            <a:pPr>
              <a:lnSpc>
                <a:spcPct val="100000"/>
              </a:lnSpc>
            </a:pPr>
            <a:fld id="{CAC0C1CC-6A02-455A-B0A1-4D4B1746BACC}" type="datetime">
              <a:rPr lang="en-US" sz="1050" b="0" strike="noStrike" spc="-1">
                <a:solidFill>
                  <a:srgbClr val="FFFFFF"/>
                </a:solidFill>
                <a:latin typeface="Arial"/>
                <a:ea typeface="ＭＳ Ｐゴシック"/>
              </a:rPr>
              <a:t>12/21/22</a:t>
            </a:fld>
            <a:endParaRPr lang="en-GB" sz="1050" b="0" strike="noStrike" spc="-1">
              <a:latin typeface="Times New Roman"/>
            </a:endParaRPr>
          </a:p>
        </p:txBody>
      </p:sp>
      <p:sp>
        <p:nvSpPr>
          <p:cNvPr id="2" name="PlaceHolder 3"/>
          <p:cNvSpPr>
            <a:spLocks noGrp="1"/>
          </p:cNvSpPr>
          <p:nvPr>
            <p:ph type="ftr"/>
          </p:nvPr>
        </p:nvSpPr>
        <p:spPr>
          <a:xfrm>
            <a:off x="4191120" y="6422760"/>
            <a:ext cx="4060440" cy="364680"/>
          </a:xfrm>
          <a:prstGeom prst="rect">
            <a:avLst/>
          </a:prstGeom>
        </p:spPr>
        <p:txBody>
          <a:bodyPr anchor="ctr">
            <a:noAutofit/>
          </a:bodyPr>
          <a:lstStyle/>
          <a:p>
            <a:endParaRPr lang="en-GB" sz="2400" b="0" strike="noStrike" spc="-1">
              <a:latin typeface="Times New Roman"/>
            </a:endParaRPr>
          </a:p>
        </p:txBody>
      </p:sp>
      <p:sp>
        <p:nvSpPr>
          <p:cNvPr id="3" name="PlaceHolder 4"/>
          <p:cNvSpPr>
            <a:spLocks noGrp="1"/>
          </p:cNvSpPr>
          <p:nvPr>
            <p:ph type="sldNum"/>
          </p:nvPr>
        </p:nvSpPr>
        <p:spPr>
          <a:xfrm>
            <a:off x="8265240" y="6422760"/>
            <a:ext cx="709200" cy="364680"/>
          </a:xfrm>
          <a:prstGeom prst="rect">
            <a:avLst/>
          </a:prstGeom>
        </p:spPr>
        <p:txBody>
          <a:bodyPr lIns="45720" anchor="ctr">
            <a:noAutofit/>
          </a:bodyPr>
          <a:lstStyle/>
          <a:p>
            <a:pPr>
              <a:lnSpc>
                <a:spcPct val="100000"/>
              </a:lnSpc>
            </a:pPr>
            <a:fld id="{FC6F42DC-DFDC-4CA5-B37F-584AAF10AE0F}" type="slidenum">
              <a:rPr lang="en-US" sz="1200" b="0" strike="noStrike" spc="-1">
                <a:solidFill>
                  <a:srgbClr val="FFFFFF"/>
                </a:solidFill>
                <a:latin typeface="Arial"/>
                <a:ea typeface="ＭＳ Ｐゴシック"/>
              </a:rPr>
              <a:t>‹N›</a:t>
            </a:fld>
            <a:endParaRPr lang="en-GB" sz="1200" b="0" strike="noStrike" spc="-1">
              <a:latin typeface="Times New Roman"/>
            </a:endParaRPr>
          </a:p>
        </p:txBody>
      </p:sp>
      <p:sp>
        <p:nvSpPr>
          <p:cNvPr id="4" name="PlaceHolder 5"/>
          <p:cNvSpPr>
            <a:spLocks noGrp="1"/>
          </p:cNvSpPr>
          <p:nvPr>
            <p:ph type="title"/>
          </p:nvPr>
        </p:nvSpPr>
        <p:spPr>
          <a:xfrm>
            <a:off x="457200" y="273600"/>
            <a:ext cx="8229240" cy="1144800"/>
          </a:xfrm>
          <a:prstGeom prst="rect">
            <a:avLst/>
          </a:prstGeom>
        </p:spPr>
        <p:txBody>
          <a:bodyPr lIns="0" tIns="0" rIns="0" bIns="0" anchor="ctr">
            <a:noAutofit/>
          </a:bodyPr>
          <a:lstStyle/>
          <a:p>
            <a:r>
              <a:rPr lang="en-GB" sz="2400" b="0" strike="noStrike" spc="-1">
                <a:solidFill>
                  <a:srgbClr val="2C2C2C"/>
                </a:solidFill>
                <a:latin typeface="Arial"/>
              </a:rPr>
              <a:t>Click to edit the title text format</a:t>
            </a:r>
          </a:p>
        </p:txBody>
      </p:sp>
      <p:sp>
        <p:nvSpPr>
          <p:cNvPr id="5" name="PlaceHolder 6"/>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GB" sz="2200" b="0" strike="noStrike" spc="-1">
                <a:solidFill>
                  <a:srgbClr val="FFFFFF"/>
                </a:solidFill>
                <a:latin typeface="Corbel"/>
              </a:rPr>
              <a:t>Click to edit the outline text format</a:t>
            </a:r>
          </a:p>
          <a:p>
            <a:pPr marL="864000" lvl="1" indent="-324000">
              <a:spcBef>
                <a:spcPts val="1134"/>
              </a:spcBef>
              <a:buClr>
                <a:srgbClr val="000000"/>
              </a:buClr>
              <a:buSzPct val="75000"/>
              <a:buFont typeface="Symbol" charset="2"/>
              <a:buChar char=""/>
            </a:pPr>
            <a:r>
              <a:rPr lang="en-GB" sz="1800" b="0" strike="noStrike" spc="-1">
                <a:solidFill>
                  <a:srgbClr val="FFFFFF"/>
                </a:solidFill>
                <a:latin typeface="Corbel"/>
              </a:rPr>
              <a:t>Second Outline Level</a:t>
            </a:r>
          </a:p>
          <a:p>
            <a:pPr marL="1296000" lvl="2" indent="-288000">
              <a:spcBef>
                <a:spcPts val="850"/>
              </a:spcBef>
              <a:buClr>
                <a:srgbClr val="000000"/>
              </a:buClr>
              <a:buSzPct val="45000"/>
              <a:buFont typeface="Wingdings" charset="2"/>
              <a:buChar char=""/>
            </a:pPr>
            <a:r>
              <a:rPr lang="en-GB" sz="1600" b="0" strike="noStrike" spc="-1">
                <a:solidFill>
                  <a:srgbClr val="FFFFFF"/>
                </a:solidFill>
                <a:latin typeface="Corbel"/>
              </a:rPr>
              <a:t>Third Outline Level</a:t>
            </a:r>
          </a:p>
          <a:p>
            <a:pPr marL="1728000" lvl="3" indent="-216000">
              <a:spcBef>
                <a:spcPts val="567"/>
              </a:spcBef>
              <a:buClr>
                <a:srgbClr val="000000"/>
              </a:buClr>
              <a:buSzPct val="75000"/>
              <a:buFont typeface="Symbol" charset="2"/>
              <a:buChar char=""/>
            </a:pPr>
            <a:r>
              <a:rPr lang="en-GB" sz="1600" b="0" strike="noStrike" spc="-1">
                <a:solidFill>
                  <a:srgbClr val="FFFFFF"/>
                </a:solidFill>
                <a:latin typeface="Corbel"/>
              </a:rPr>
              <a:t>Fourth Outline Level</a:t>
            </a:r>
          </a:p>
          <a:p>
            <a:pPr marL="2160000" lvl="4" indent="-216000">
              <a:spcBef>
                <a:spcPts val="283"/>
              </a:spcBef>
              <a:buClr>
                <a:srgbClr val="000000"/>
              </a:buClr>
              <a:buSzPct val="45000"/>
              <a:buFont typeface="Wingdings" charset="2"/>
              <a:buChar char=""/>
            </a:pPr>
            <a:r>
              <a:rPr lang="en-GB" sz="2000" b="0" strike="noStrike" spc="-1">
                <a:solidFill>
                  <a:srgbClr val="FFFFFF"/>
                </a:solidFill>
                <a:latin typeface="Corbel"/>
              </a:rPr>
              <a:t>Fifth Outline Level</a:t>
            </a:r>
          </a:p>
          <a:p>
            <a:pPr marL="2592000" lvl="5" indent="-216000">
              <a:spcBef>
                <a:spcPts val="283"/>
              </a:spcBef>
              <a:buClr>
                <a:srgbClr val="000000"/>
              </a:buClr>
              <a:buSzPct val="45000"/>
              <a:buFont typeface="Wingdings" charset="2"/>
              <a:buChar char=""/>
            </a:pPr>
            <a:r>
              <a:rPr lang="en-GB" sz="2000" b="0" strike="noStrike" spc="-1">
                <a:solidFill>
                  <a:srgbClr val="FFFFFF"/>
                </a:solidFill>
                <a:latin typeface="Corbel"/>
              </a:rPr>
              <a:t>Sixth Outline Level</a:t>
            </a:r>
          </a:p>
          <a:p>
            <a:pPr marL="3024000" lvl="6" indent="-216000">
              <a:spcBef>
                <a:spcPts val="283"/>
              </a:spcBef>
              <a:buClr>
                <a:srgbClr val="000000"/>
              </a:buClr>
              <a:buSzPct val="45000"/>
              <a:buFont typeface="Wingdings" charset="2"/>
              <a:buChar char=""/>
            </a:pPr>
            <a:r>
              <a:rPr lang="en-GB" sz="2000" b="0" strike="noStrike" spc="-1">
                <a:solidFill>
                  <a:srgbClr val="FFFFFF"/>
                </a:solidFill>
                <a:latin typeface="Corbe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a:extLst>
              <a:ext uri="{FF2B5EF4-FFF2-40B4-BE49-F238E27FC236}">
                <a16:creationId xmlns:a16="http://schemas.microsoft.com/office/drawing/2014/main" id="{7DE1E3C8-C8E0-A665-C2E8-35C55DA42A3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0" name="Rectangle 2">
            <a:extLst>
              <a:ext uri="{FF2B5EF4-FFF2-40B4-BE49-F238E27FC236}">
                <a16:creationId xmlns:a16="http://schemas.microsoft.com/office/drawing/2014/main" id="{A49CFCB8-127B-6EDD-B8A2-4AD3583FD89A}"/>
              </a:ext>
            </a:extLst>
          </p:cNvPr>
          <p:cNvSpPr>
            <a:spLocks noGrp="1" noChangeArrowheads="1"/>
          </p:cNvSpPr>
          <p:nvPr>
            <p:ph type="title"/>
          </p:nvPr>
        </p:nvSpPr>
        <p:spPr bwMode="auto">
          <a:xfrm>
            <a:off x="419100" y="-241300"/>
            <a:ext cx="7770813"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it-IT"/>
              <a:t>Click to edit the title text format</a:t>
            </a:r>
          </a:p>
        </p:txBody>
      </p:sp>
      <p:sp>
        <p:nvSpPr>
          <p:cNvPr id="2051" name="Rectangle 3">
            <a:extLst>
              <a:ext uri="{FF2B5EF4-FFF2-40B4-BE49-F238E27FC236}">
                <a16:creationId xmlns:a16="http://schemas.microsoft.com/office/drawing/2014/main" id="{239CCF9C-C49B-FC85-18B3-1BC46433DE48}"/>
              </a:ext>
            </a:extLst>
          </p:cNvPr>
          <p:cNvSpPr>
            <a:spLocks noGrp="1" noChangeArrowheads="1"/>
          </p:cNvSpPr>
          <p:nvPr>
            <p:ph type="body" idx="1"/>
          </p:nvPr>
        </p:nvSpPr>
        <p:spPr bwMode="auto">
          <a:xfrm>
            <a:off x="76200" y="1339850"/>
            <a:ext cx="80756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it-IT"/>
              <a:t>Click to edit the outline text format</a:t>
            </a:r>
          </a:p>
          <a:p>
            <a:pPr lvl="1"/>
            <a:r>
              <a:rPr lang="en-GB" altLang="it-IT"/>
              <a:t>Second Outline Level</a:t>
            </a:r>
          </a:p>
          <a:p>
            <a:pPr lvl="2"/>
            <a:r>
              <a:rPr lang="en-GB" altLang="it-IT"/>
              <a:t>Third Outline Level</a:t>
            </a:r>
          </a:p>
          <a:p>
            <a:pPr lvl="3"/>
            <a:r>
              <a:rPr lang="en-GB" altLang="it-IT"/>
              <a:t>Fourth Outline Level</a:t>
            </a:r>
          </a:p>
          <a:p>
            <a:pPr lvl="4"/>
            <a:r>
              <a:rPr lang="en-GB" altLang="it-IT"/>
              <a:t>Fifth Outline Level</a:t>
            </a:r>
          </a:p>
          <a:p>
            <a:pPr lvl="4"/>
            <a:r>
              <a:rPr lang="en-GB" altLang="it-IT"/>
              <a:t>Sixth Outline Level</a:t>
            </a:r>
          </a:p>
          <a:p>
            <a:pPr lvl="4"/>
            <a:r>
              <a:rPr lang="en-GB" altLang="it-IT"/>
              <a:t>Seventh Outline Level</a:t>
            </a:r>
          </a:p>
        </p:txBody>
      </p:sp>
      <p:sp>
        <p:nvSpPr>
          <p:cNvPr id="2052" name="Rectangle 4">
            <a:extLst>
              <a:ext uri="{FF2B5EF4-FFF2-40B4-BE49-F238E27FC236}">
                <a16:creationId xmlns:a16="http://schemas.microsoft.com/office/drawing/2014/main" id="{D32F70CA-4855-28C0-94B6-827923670966}"/>
              </a:ext>
            </a:extLst>
          </p:cNvPr>
          <p:cNvSpPr>
            <a:spLocks noGrp="1" noChangeArrowheads="1"/>
          </p:cNvSpPr>
          <p:nvPr>
            <p:ph type="ftr"/>
          </p:nvPr>
        </p:nvSpPr>
        <p:spPr bwMode="auto">
          <a:xfrm>
            <a:off x="6502400" y="6457950"/>
            <a:ext cx="2640013"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a:lnSpc>
                <a:spcPts val="888"/>
              </a:lnSpc>
              <a:buClrTx/>
              <a:buFontTx/>
              <a:buNone/>
              <a:tabLst>
                <a:tab pos="449263" algn="l"/>
                <a:tab pos="898525" algn="l"/>
                <a:tab pos="1347788" algn="l"/>
                <a:tab pos="1797050" algn="l"/>
                <a:tab pos="2246313" algn="l"/>
              </a:tabLst>
              <a:defRPr sz="800">
                <a:solidFill>
                  <a:srgbClr val="FFFFFF"/>
                </a:solidFill>
                <a:latin typeface="Garamond" panose="02020404030301010803" pitchFamily="18" charset="0"/>
                <a:cs typeface="Tahoma" panose="020B0604030504040204" pitchFamily="34" charset="0"/>
              </a:defRPr>
            </a:lvl1pPr>
          </a:lstStyle>
          <a:p>
            <a:r>
              <a:rPr lang="en-GB" altLang="it-IT"/>
              <a:t>DIGITARE NOME DIPARTIMENTO                                          SECONDA RIGA NOME DIPARTIMENTO</a:t>
            </a:r>
          </a:p>
        </p:txBody>
      </p:sp>
      <p:sp>
        <p:nvSpPr>
          <p:cNvPr id="2053" name="Line 5">
            <a:extLst>
              <a:ext uri="{FF2B5EF4-FFF2-40B4-BE49-F238E27FC236}">
                <a16:creationId xmlns:a16="http://schemas.microsoft.com/office/drawing/2014/main" id="{A6CCBC3A-D0C3-48FA-9615-BC15B074DE56}"/>
              </a:ext>
            </a:extLst>
          </p:cNvPr>
          <p:cNvSpPr>
            <a:spLocks noChangeShapeType="1"/>
          </p:cNvSpPr>
          <p:nvPr/>
        </p:nvSpPr>
        <p:spPr bwMode="auto">
          <a:xfrm>
            <a:off x="0" y="914400"/>
            <a:ext cx="9144000" cy="1588"/>
          </a:xfrm>
          <a:prstGeom prst="line">
            <a:avLst/>
          </a:prstGeom>
          <a:noFill/>
          <a:ln w="9360" cap="flat">
            <a:solidFill>
              <a:srgbClr val="17217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sz="2800" b="1" kern="1200">
          <a:solidFill>
            <a:srgbClr val="071B50"/>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sz="2800" b="1">
          <a:solidFill>
            <a:srgbClr val="071B50"/>
          </a:solidFill>
          <a:latin typeface="Trebuchet MS" panose="020B0603020202020204" pitchFamily="34" charset="0"/>
          <a:ea typeface="ＭＳ Ｐゴシック" panose="020B0600070205080204" pitchFamily="34"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424242"/>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424242"/>
          </a:solidFill>
          <a:latin typeface="+mn-lt"/>
          <a:ea typeface="+mn-ea"/>
          <a:cs typeface="+mn-cs"/>
        </a:defRPr>
      </a:lvl2pPr>
      <a:lvl3pPr marL="11430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424242"/>
          </a:solidFill>
          <a:latin typeface="+mn-lt"/>
          <a:ea typeface="+mn-ea"/>
          <a:cs typeface="+mn-cs"/>
        </a:defRPr>
      </a:lvl3pPr>
      <a:lvl4pPr marL="16002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424242"/>
          </a:solidFill>
          <a:latin typeface="+mn-lt"/>
          <a:ea typeface="+mn-ea"/>
          <a:cs typeface="+mn-cs"/>
        </a:defRPr>
      </a:lvl4pPr>
      <a:lvl5pPr marL="2057400" indent="-228600" algn="l" defTabSz="449263" rtl="0" eaLnBrk="0" fontAlgn="base" hangingPunct="0">
        <a:spcBef>
          <a:spcPts val="400"/>
        </a:spcBef>
        <a:spcAft>
          <a:spcPct val="0"/>
        </a:spcAft>
        <a:buClr>
          <a:srgbClr val="000000"/>
        </a:buClr>
        <a:buSzPct val="100000"/>
        <a:buFont typeface="Times New Roman" panose="02020603050405020304" pitchFamily="18" charset="0"/>
        <a:defRPr sz="1600" kern="1200">
          <a:solidFill>
            <a:srgbClr val="42424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1898640" y="1371600"/>
            <a:ext cx="6838560" cy="7617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ts val="2188"/>
              </a:lnSpc>
            </a:pPr>
            <a:r>
              <a:rPr lang="it-IT" sz="2000" b="0" strike="noStrike" spc="-1">
                <a:solidFill>
                  <a:srgbClr val="FFFFFF"/>
                </a:solidFill>
                <a:latin typeface="Garamond"/>
                <a:ea typeface="ＭＳ Ｐゴシック"/>
              </a:rPr>
              <a:t>Università degli studi di Trieste – Anno Accademico 2022/2023</a:t>
            </a:r>
            <a:endParaRPr lang="en-GB" sz="2000" b="0" strike="noStrike" spc="-1">
              <a:latin typeface="Arial"/>
            </a:endParaRPr>
          </a:p>
          <a:p>
            <a:pPr>
              <a:lnSpc>
                <a:spcPts val="2188"/>
              </a:lnSpc>
            </a:pPr>
            <a:r>
              <a:rPr lang="it-IT" sz="2000" b="0" strike="noStrike" spc="-1">
                <a:solidFill>
                  <a:srgbClr val="FFFFFF"/>
                </a:solidFill>
                <a:latin typeface="Garamond"/>
                <a:ea typeface="ＭＳ Ｐゴシック"/>
              </a:rPr>
              <a:t>Corso di laurea di Scienze del Governo e Politiche Pubbliche</a:t>
            </a:r>
            <a:endParaRPr lang="en-GB" sz="2000" b="0" strike="noStrike" spc="-1">
              <a:latin typeface="Arial"/>
            </a:endParaRPr>
          </a:p>
          <a:p>
            <a:pPr>
              <a:lnSpc>
                <a:spcPts val="2188"/>
              </a:lnSpc>
            </a:pPr>
            <a:endParaRPr lang="en-GB" sz="2000" b="0" strike="noStrike" spc="-1">
              <a:latin typeface="Arial"/>
            </a:endParaRPr>
          </a:p>
        </p:txBody>
      </p:sp>
      <p:sp>
        <p:nvSpPr>
          <p:cNvPr id="49" name="CustomShape 2"/>
          <p:cNvSpPr/>
          <p:nvPr/>
        </p:nvSpPr>
        <p:spPr>
          <a:xfrm>
            <a:off x="1886040" y="3920171"/>
            <a:ext cx="7130520" cy="793440"/>
          </a:xfrm>
          <a:prstGeom prst="rect">
            <a:avLst/>
          </a:prstGeom>
          <a:noFill/>
          <a:ln>
            <a:noFill/>
          </a:ln>
        </p:spPr>
        <p:style>
          <a:lnRef idx="0">
            <a:scrgbClr r="0" g="0" b="0"/>
          </a:lnRef>
          <a:fillRef idx="0">
            <a:scrgbClr r="0" g="0" b="0"/>
          </a:fillRef>
          <a:effectRef idx="0">
            <a:scrgbClr r="0" g="0" b="0"/>
          </a:effectRef>
          <a:fontRef idx="minor"/>
        </p:style>
        <p:txBody>
          <a:bodyPr lIns="91440" tIns="45720" rIns="91440" bIns="45720" anchor="ctr">
            <a:noAutofit/>
          </a:bodyPr>
          <a:lstStyle/>
          <a:p>
            <a:pPr>
              <a:lnSpc>
                <a:spcPct val="100000"/>
              </a:lnSpc>
            </a:pPr>
            <a:r>
              <a:rPr lang="en-GB" sz="4800" b="0" strike="noStrike" spc="-1">
                <a:solidFill>
                  <a:srgbClr val="FFFFFF"/>
                </a:solidFill>
                <a:latin typeface="Trebuchet MS"/>
                <a:ea typeface="ＭＳ Ｐゴシック"/>
              </a:rPr>
              <a:t>Tecnica </a:t>
            </a:r>
            <a:r>
              <a:rPr lang="en-GB" sz="4800" b="0" strike="noStrike" spc="-1" err="1">
                <a:solidFill>
                  <a:srgbClr val="FFFFFF"/>
                </a:solidFill>
                <a:latin typeface="Trebuchet MS"/>
                <a:ea typeface="ＭＳ Ｐゴシック"/>
              </a:rPr>
              <a:t>delle</a:t>
            </a:r>
            <a:r>
              <a:rPr lang="en-GB" sz="4800" b="0" strike="noStrike" spc="-1">
                <a:solidFill>
                  <a:srgbClr val="FFFFFF"/>
                </a:solidFill>
                <a:latin typeface="Trebuchet MS"/>
                <a:ea typeface="ＭＳ Ｐゴシック"/>
              </a:rPr>
              <a:t> </a:t>
            </a:r>
            <a:r>
              <a:rPr lang="en-GB" sz="4800" b="0" strike="noStrike" spc="-1" err="1">
                <a:solidFill>
                  <a:srgbClr val="FFFFFF"/>
                </a:solidFill>
                <a:latin typeface="Trebuchet MS"/>
                <a:ea typeface="ＭＳ Ｐゴシック"/>
              </a:rPr>
              <a:t>ricerche</a:t>
            </a:r>
            <a:r>
              <a:rPr lang="en-GB" sz="4800" b="0" strike="noStrike" spc="-1">
                <a:solidFill>
                  <a:srgbClr val="FFFFFF"/>
                </a:solidFill>
                <a:latin typeface="Trebuchet MS"/>
                <a:ea typeface="ＭＳ Ｐゴシック"/>
              </a:rPr>
              <a:t> </a:t>
            </a:r>
            <a:r>
              <a:rPr lang="en-GB" sz="4800" b="0" strike="noStrike" spc="-1" err="1">
                <a:solidFill>
                  <a:srgbClr val="FFFFFF"/>
                </a:solidFill>
                <a:latin typeface="Trebuchet MS"/>
                <a:ea typeface="ＭＳ Ｐゴシック"/>
              </a:rPr>
              <a:t>sociali</a:t>
            </a:r>
            <a:endParaRPr lang="en-GB" sz="4800" b="0" strike="noStrike" spc="-1" err="1">
              <a:latin typeface="Arial"/>
            </a:endParaRPr>
          </a:p>
          <a:p>
            <a:r>
              <a:rPr lang="en-GB" sz="3200" b="0" strike="noStrike" spc="-1" err="1">
                <a:solidFill>
                  <a:srgbClr val="FFFFFF"/>
                </a:solidFill>
                <a:latin typeface="Trebuchet MS"/>
                <a:ea typeface="ＭＳ Ｐゴシック"/>
              </a:rPr>
              <a:t>Lezione</a:t>
            </a:r>
            <a:r>
              <a:rPr lang="en-GB" sz="3200" spc="-1">
                <a:solidFill>
                  <a:srgbClr val="FFFFFF"/>
                </a:solidFill>
                <a:latin typeface="Trebuchet MS"/>
                <a:ea typeface="ＭＳ Ｐゴシック"/>
              </a:rPr>
              <a:t> "</a:t>
            </a:r>
            <a:r>
              <a:rPr lang="en-GB" sz="3200" spc="-1" err="1">
                <a:solidFill>
                  <a:srgbClr val="FFFFFF"/>
                </a:solidFill>
                <a:latin typeface="Trebuchet MS"/>
                <a:ea typeface="ＭＳ Ｐゴシック"/>
              </a:rPr>
              <a:t>Introduzione</a:t>
            </a:r>
            <a:r>
              <a:rPr lang="en-GB" sz="3200" spc="-1">
                <a:solidFill>
                  <a:srgbClr val="FFFFFF"/>
                </a:solidFill>
                <a:latin typeface="Trebuchet MS"/>
                <a:ea typeface="ＭＳ Ｐゴシック"/>
              </a:rPr>
              <a:t> alle </a:t>
            </a:r>
            <a:r>
              <a:rPr lang="en-GB" sz="3200" spc="-1" err="1">
                <a:solidFill>
                  <a:srgbClr val="FFFFFF"/>
                </a:solidFill>
                <a:latin typeface="Trebuchet MS"/>
                <a:ea typeface="ＭＳ Ｐゴシック"/>
              </a:rPr>
              <a:t>tecniche</a:t>
            </a:r>
            <a:r>
              <a:rPr lang="en-GB" sz="3200" spc="-1">
                <a:solidFill>
                  <a:srgbClr val="FFFFFF"/>
                </a:solidFill>
                <a:latin typeface="Trebuchet MS"/>
                <a:ea typeface="ＭＳ Ｐゴシック"/>
              </a:rPr>
              <a:t> </a:t>
            </a:r>
            <a:endParaRPr lang="en-GB" sz="3200" spc="-1">
              <a:solidFill>
                <a:srgbClr val="FFFFFF"/>
              </a:solidFill>
              <a:latin typeface="Arial"/>
              <a:ea typeface="ＭＳ Ｐゴシック"/>
              <a:cs typeface="Arial"/>
            </a:endParaRPr>
          </a:p>
          <a:p>
            <a:r>
              <a:rPr lang="en-GB" sz="3200" spc="-1">
                <a:solidFill>
                  <a:srgbClr val="FFFFFF"/>
                </a:solidFill>
                <a:latin typeface="Trebuchet MS"/>
                <a:ea typeface="ＭＳ Ｐゴシック"/>
              </a:rPr>
              <a:t>qualitative+ </a:t>
            </a:r>
            <a:r>
              <a:rPr lang="en-GB" sz="3200" spc="-1" err="1">
                <a:solidFill>
                  <a:srgbClr val="FFFFFF"/>
                </a:solidFill>
                <a:latin typeface="Trebuchet MS"/>
                <a:ea typeface="ＭＳ Ｐゴシック"/>
              </a:rPr>
              <a:t>l'osservazione</a:t>
            </a:r>
            <a:r>
              <a:rPr lang="en-GB" sz="3200" spc="-1">
                <a:solidFill>
                  <a:srgbClr val="FFFFFF"/>
                </a:solidFill>
                <a:latin typeface="Trebuchet MS"/>
                <a:ea typeface="ＭＳ Ｐゴシック"/>
              </a:rPr>
              <a:t> </a:t>
            </a:r>
            <a:r>
              <a:rPr lang="en-GB" sz="3200" spc="-1" err="1">
                <a:solidFill>
                  <a:srgbClr val="FFFFFF"/>
                </a:solidFill>
                <a:latin typeface="Trebuchet MS"/>
                <a:ea typeface="ＭＳ Ｐゴシック"/>
              </a:rPr>
              <a:t>partecipante</a:t>
            </a:r>
            <a:r>
              <a:rPr lang="en-GB" sz="3200" spc="-1">
                <a:solidFill>
                  <a:srgbClr val="FFFFFF"/>
                </a:solidFill>
                <a:latin typeface="Trebuchet MS"/>
                <a:ea typeface="ＭＳ Ｐゴシック"/>
              </a:rPr>
              <a:t>”</a:t>
            </a:r>
            <a:endParaRPr lang="en-GB" sz="3200" spc="-1">
              <a:ea typeface="+mn-lt"/>
              <a:cs typeface="+mn-lt"/>
            </a:endParaRPr>
          </a:p>
          <a:p>
            <a:pPr>
              <a:lnSpc>
                <a:spcPct val="100000"/>
              </a:lnSpc>
            </a:pPr>
            <a:endParaRPr lang="en-GB" sz="3200" b="0" strike="noStrike" spc="-1">
              <a:latin typeface="Trebuchet MS"/>
              <a:ea typeface="ＭＳ Ｐゴシック"/>
            </a:endParaRPr>
          </a:p>
        </p:txBody>
      </p:sp>
      <p:sp>
        <p:nvSpPr>
          <p:cNvPr id="50" name="CustomShape 3"/>
          <p:cNvSpPr/>
          <p:nvPr/>
        </p:nvSpPr>
        <p:spPr>
          <a:xfrm>
            <a:off x="1886040" y="2131099"/>
            <a:ext cx="6883200" cy="418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spcBef>
                <a:spcPts val="451"/>
              </a:spcBef>
            </a:pPr>
            <a:r>
              <a:rPr lang="en-US" sz="1800" b="0" i="1" strike="noStrike" spc="-1">
                <a:solidFill>
                  <a:srgbClr val="FFFFFF"/>
                </a:solidFill>
                <a:latin typeface="Trebuchet MS"/>
                <a:ea typeface="ＭＳ Ｐゴシック"/>
              </a:rPr>
              <a:t>Francesco Miele</a:t>
            </a:r>
            <a:endParaRPr lang="en-GB" sz="1800" b="0" strike="noStrike" spc="-1">
              <a:latin typeface="Arial"/>
            </a:endParaRPr>
          </a:p>
        </p:txBody>
      </p:sp>
    </p:spTree>
    <p:extLst>
      <p:ext uri="{BB962C8B-B14F-4D97-AF65-F5344CB8AC3E}">
        <p14:creationId xmlns:p14="http://schemas.microsoft.com/office/powerpoint/2010/main" val="361232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202" name="Rectangle 8201">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5" name="Rectangle 3">
            <a:extLst>
              <a:ext uri="{FF2B5EF4-FFF2-40B4-BE49-F238E27FC236}">
                <a16:creationId xmlns:a16="http://schemas.microsoft.com/office/drawing/2014/main" id="{57D25F99-BFF1-26EE-FFDB-BDCAECC55C8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a:endParaRPr lang="en-US" sz="4000" b="1" cap="all" dirty="0">
              <a:solidFill>
                <a:schemeClr val="bg2"/>
              </a:solidFill>
              <a:latin typeface="Arial"/>
              <a:ea typeface="+mj-ea"/>
              <a:cs typeface="Arial"/>
            </a:endParaRPr>
          </a:p>
          <a:p>
            <a:pPr defTabSz="914400"/>
            <a:r>
              <a:rPr lang="en-US" sz="3800" b="1" dirty="0">
                <a:solidFill>
                  <a:schemeClr val="bg1"/>
                </a:solidFill>
              </a:rPr>
              <a:t>Il</a:t>
            </a:r>
            <a:r>
              <a:rPr lang="en-US" sz="4000" b="1" cap="all" dirty="0">
                <a:solidFill>
                  <a:schemeClr val="bg2"/>
                </a:solidFill>
                <a:latin typeface="Arial"/>
                <a:ea typeface="+mj-ea"/>
                <a:cs typeface="Arial"/>
              </a:rPr>
              <a:t> </a:t>
            </a:r>
            <a:r>
              <a:rPr lang="en-US" sz="3800" b="1" dirty="0" err="1">
                <a:solidFill>
                  <a:schemeClr val="bg1"/>
                </a:solidFill>
              </a:rPr>
              <a:t>disegno</a:t>
            </a:r>
            <a:r>
              <a:rPr lang="en-US" sz="3800" b="1" dirty="0">
                <a:solidFill>
                  <a:schemeClr val="bg1"/>
                </a:solidFill>
              </a:rPr>
              <a:t> </a:t>
            </a:r>
            <a:r>
              <a:rPr lang="en-US" sz="3800" b="1" dirty="0" err="1">
                <a:solidFill>
                  <a:schemeClr val="bg1"/>
                </a:solidFill>
              </a:rPr>
              <a:t>della</a:t>
            </a:r>
            <a:r>
              <a:rPr lang="en-US" sz="3800" b="1" dirty="0">
                <a:solidFill>
                  <a:schemeClr val="bg1"/>
                </a:solidFill>
              </a:rPr>
              <a:t> </a:t>
            </a:r>
            <a:r>
              <a:rPr lang="en-US" sz="3800" b="1" dirty="0" err="1">
                <a:solidFill>
                  <a:schemeClr val="bg1"/>
                </a:solidFill>
              </a:rPr>
              <a:t>ricerca</a:t>
            </a:r>
            <a:endParaRPr lang="en-US" sz="3800" b="1" dirty="0">
              <a:solidFill>
                <a:schemeClr val="bg1"/>
              </a:solidFill>
            </a:endParaRPr>
          </a:p>
        </p:txBody>
      </p:sp>
      <p:sp>
        <p:nvSpPr>
          <p:cNvPr id="8194" name="Rectangle 2">
            <a:extLst>
              <a:ext uri="{FF2B5EF4-FFF2-40B4-BE49-F238E27FC236}">
                <a16:creationId xmlns:a16="http://schemas.microsoft.com/office/drawing/2014/main" id="{C2107902-C48A-EF14-AE29-213CECA7B634}"/>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158115" indent="0" algn="just" defTabSz="914400"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100" b="1" dirty="0">
                <a:latin typeface="Source Sans Pro Light" panose="020F0302020204030204" pitchFamily="34" charset="0"/>
              </a:rPr>
              <a:t>2. E' </a:t>
            </a:r>
            <a:r>
              <a:rPr lang="en-US" altLang="it-IT" sz="2100" b="1" dirty="0" err="1">
                <a:latin typeface="Source Sans Pro Light" panose="020F0302020204030204" pitchFamily="34" charset="0"/>
              </a:rPr>
              <a:t>meglio</a:t>
            </a:r>
            <a:r>
              <a:rPr lang="en-US" altLang="it-IT" sz="2100" b="1" dirty="0">
                <a:latin typeface="Source Sans Pro Light" panose="020F0302020204030204" pitchFamily="34" charset="0"/>
              </a:rPr>
              <a:t> </a:t>
            </a:r>
            <a:r>
              <a:rPr lang="en-US" altLang="it-IT" sz="2100" b="1" dirty="0" err="1">
                <a:latin typeface="Source Sans Pro Light" panose="020F0302020204030204" pitchFamily="34" charset="0"/>
              </a:rPr>
              <a:t>l'osservazione</a:t>
            </a:r>
            <a:r>
              <a:rPr lang="en-US" altLang="it-IT" sz="2100" b="1" dirty="0">
                <a:latin typeface="Source Sans Pro Light" panose="020F0302020204030204" pitchFamily="34" charset="0"/>
              </a:rPr>
              <a:t> "</a:t>
            </a:r>
            <a:r>
              <a:rPr lang="en-US" altLang="it-IT" sz="2100" b="1" dirty="0" err="1">
                <a:latin typeface="Source Sans Pro Light" panose="020F0302020204030204" pitchFamily="34" charset="0"/>
              </a:rPr>
              <a:t>coperta</a:t>
            </a:r>
            <a:r>
              <a:rPr lang="en-US" altLang="it-IT" sz="2100" b="1" dirty="0">
                <a:latin typeface="Source Sans Pro Light" panose="020F0302020204030204" pitchFamily="34" charset="0"/>
              </a:rPr>
              <a:t>" o "</a:t>
            </a:r>
            <a:r>
              <a:rPr lang="en-US" altLang="it-IT" sz="2100" b="1" dirty="0" err="1">
                <a:latin typeface="Source Sans Pro Light" panose="020F0302020204030204" pitchFamily="34" charset="0"/>
              </a:rPr>
              <a:t>scoperta</a:t>
            </a:r>
            <a:r>
              <a:rPr lang="en-US" altLang="it-IT" sz="2100" b="1" dirty="0">
                <a:latin typeface="Source Sans Pro Light" panose="020F0302020204030204" pitchFamily="34" charset="0"/>
              </a:rPr>
              <a:t>"? </a:t>
            </a:r>
            <a:endParaRPr lang="it-IT" sz="2100" b="1" dirty="0">
              <a:latin typeface="Source Sans Pro Light" panose="020F0302020204030204" pitchFamily="34" charset="0"/>
            </a:endParaRPr>
          </a:p>
          <a:p>
            <a:pPr marL="501015" indent="-342900" algn="just" defTabSz="914400" eaLnBrk="1" hangingPunct="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100" dirty="0">
                <a:latin typeface="Source Sans Pro Light" panose="020F0302020204030204" pitchFamily="34" charset="0"/>
              </a:rPr>
              <a:t>Nell'osservazione coperta l'accesso al campo (e la flessibilità nel lavoro di ricerca) è vincolato alla posizione trovata dal ricercatore nella comunità/gruppo osservato. La perturbazione è di tipo interattivo, anche se talvolta può essere problematica tanto quanto quella osservativa (es. destare sospetti di essere "un infiltrato"). </a:t>
            </a:r>
          </a:p>
          <a:p>
            <a:pPr marL="501015" indent="-342900" algn="just" defTabSz="914400" eaLnBrk="1" hangingPunct="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it-IT" sz="2100" dirty="0">
                <a:latin typeface="Source Sans Pro Light" panose="020F0302020204030204" pitchFamily="34" charset="0"/>
              </a:rPr>
              <a:t>Nell'osservazione scoperta l'accesso al campo è vincolato ai vantaggi/svantaggi (es. economici, di visibilità, relazionali) attribuiti dalla comunità/gruppo alla presenza del ricercatore. La perturbazione è di tipo osservativo e la flessibilità del lavoro di ricerca è generalmente più alta rispetto a quella che si ha nell'osservazione coperta</a:t>
            </a:r>
            <a:r>
              <a:rPr lang="it-IT" sz="2200" dirty="0">
                <a:solidFill>
                  <a:schemeClr val="tx1"/>
                </a:solidFill>
                <a:latin typeface="Corbel"/>
                <a:ea typeface="+mn-ea"/>
              </a:rPr>
              <a:t>.</a:t>
            </a: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p:txBody>
      </p:sp>
      <p:sp>
        <p:nvSpPr>
          <p:cNvPr id="8193" name="Rectangle 1">
            <a:extLst>
              <a:ext uri="{FF2B5EF4-FFF2-40B4-BE49-F238E27FC236}">
                <a16:creationId xmlns:a16="http://schemas.microsoft.com/office/drawing/2014/main" id="{EAD42A1C-11DF-E01D-928F-467221E9382F}"/>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77652575"/>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202" name="Rectangle 8201">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5" name="Rectangle 3">
            <a:extLst>
              <a:ext uri="{FF2B5EF4-FFF2-40B4-BE49-F238E27FC236}">
                <a16:creationId xmlns:a16="http://schemas.microsoft.com/office/drawing/2014/main" id="{57D25F99-BFF1-26EE-FFDB-BDCAECC55C8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a:endParaRPr lang="en-US" sz="4000" b="1" cap="all" dirty="0">
              <a:solidFill>
                <a:schemeClr val="bg2"/>
              </a:solidFill>
              <a:latin typeface="Arial"/>
              <a:ea typeface="+mj-ea"/>
              <a:cs typeface="Arial"/>
            </a:endParaRPr>
          </a:p>
          <a:p>
            <a:pPr defTabSz="914400"/>
            <a:r>
              <a:rPr lang="en-US" sz="4100" b="1" dirty="0">
                <a:solidFill>
                  <a:schemeClr val="bg1"/>
                </a:solidFill>
              </a:rPr>
              <a:t>I </a:t>
            </a:r>
            <a:r>
              <a:rPr lang="en-US" sz="4100" b="1" dirty="0" err="1">
                <a:solidFill>
                  <a:schemeClr val="bg1"/>
                </a:solidFill>
              </a:rPr>
              <a:t>guardiani</a:t>
            </a:r>
            <a:endParaRPr lang="en-US" sz="4100" b="1" dirty="0">
              <a:solidFill>
                <a:schemeClr val="bg1"/>
              </a:solidFill>
            </a:endParaRPr>
          </a:p>
        </p:txBody>
      </p:sp>
      <p:sp>
        <p:nvSpPr>
          <p:cNvPr id="8194" name="Rectangle 2">
            <a:extLst>
              <a:ext uri="{FF2B5EF4-FFF2-40B4-BE49-F238E27FC236}">
                <a16:creationId xmlns:a16="http://schemas.microsoft.com/office/drawing/2014/main" id="{C2107902-C48A-EF14-AE29-213CECA7B634}"/>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000" dirty="0" err="1">
                <a:solidFill>
                  <a:srgbClr val="1C1C1C"/>
                </a:solidFill>
                <a:latin typeface="Source Sans Pro Light" panose="020F0302020204030204" pitchFamily="34" charset="0"/>
              </a:rPr>
              <a:t>Problematiche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ricorrenti</a:t>
            </a:r>
            <a:r>
              <a:rPr lang="en-US" altLang="it-IT" sz="2000" dirty="0">
                <a:solidFill>
                  <a:srgbClr val="1C1C1C"/>
                </a:solidFill>
                <a:latin typeface="Source Sans Pro Light" panose="020F0302020204030204" pitchFamily="34" charset="0"/>
              </a:rPr>
              <a:t>:</a:t>
            </a:r>
          </a:p>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it-IT" sz="2000" dirty="0">
              <a:solidFill>
                <a:srgbClr val="1C1C1C"/>
              </a:solidFill>
              <a:latin typeface="Source Sans Pro Light" panose="020F0302020204030204" pitchFamily="34" charset="0"/>
            </a:endParaRPr>
          </a:p>
          <a:p>
            <a:pPr marL="341313" indent="-341313" algn="just" eaLnBrk="1">
              <a:lnSpc>
                <a:spcPct val="90000"/>
              </a:lnSpc>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000" dirty="0" err="1">
                <a:solidFill>
                  <a:srgbClr val="1C1C1C"/>
                </a:solidFill>
                <a:latin typeface="Source Sans Pro Light" panose="020F0302020204030204" pitchFamily="34" charset="0"/>
              </a:rPr>
              <a:t>Affrontare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guardiani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capi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azienda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membri</a:t>
            </a:r>
            <a:r>
              <a:rPr lang="en-US" altLang="it-IT" sz="2000" dirty="0">
                <a:solidFill>
                  <a:srgbClr val="1C1C1C"/>
                </a:solidFill>
                <a:latin typeface="Source Sans Pro Light" panose="020F0302020204030204" pitchFamily="34" charset="0"/>
              </a:rPr>
              <a:t> anziani di </a:t>
            </a:r>
            <a:r>
              <a:rPr lang="en-US" altLang="it-IT" sz="2000" dirty="0" err="1">
                <a:solidFill>
                  <a:srgbClr val="1C1C1C"/>
                </a:solidFill>
                <a:latin typeface="Source Sans Pro Light" panose="020F0302020204030204" pitchFamily="34" charset="0"/>
              </a:rPr>
              <a:t>un'associazione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amministratori</a:t>
            </a:r>
            <a:r>
              <a:rPr lang="en-US" altLang="it-IT" sz="2000" dirty="0">
                <a:solidFill>
                  <a:srgbClr val="1C1C1C"/>
                </a:solidFill>
                <a:latin typeface="Source Sans Pro Light" panose="020F0302020204030204" pitchFamily="34" charset="0"/>
              </a:rPr>
              <a:t> forum).</a:t>
            </a:r>
          </a:p>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it-IT" sz="2000" dirty="0">
              <a:solidFill>
                <a:srgbClr val="1C1C1C"/>
              </a:solidFill>
              <a:latin typeface="Source Sans Pro Light" panose="020F0302020204030204" pitchFamily="34" charset="0"/>
            </a:endParaRPr>
          </a:p>
          <a:p>
            <a:pPr marL="341313" indent="-341313" algn="just" eaLnBrk="1">
              <a:lnSpc>
                <a:spcPct val="90000"/>
              </a:lnSpc>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000" dirty="0" err="1">
                <a:solidFill>
                  <a:srgbClr val="1C1C1C"/>
                </a:solidFill>
                <a:latin typeface="Source Sans Pro Light" panose="020F0302020204030204" pitchFamily="34" charset="0"/>
              </a:rPr>
              <a:t>Procedere</a:t>
            </a:r>
            <a:r>
              <a:rPr lang="en-US" altLang="it-IT" sz="2000" dirty="0">
                <a:solidFill>
                  <a:srgbClr val="1C1C1C"/>
                </a:solidFill>
                <a:latin typeface="Source Sans Pro Light" panose="020F0302020204030204" pitchFamily="34" charset="0"/>
              </a:rPr>
              <a:t> a </a:t>
            </a:r>
            <a:r>
              <a:rPr lang="en-US" altLang="it-IT" sz="2000" dirty="0" err="1">
                <a:solidFill>
                  <a:srgbClr val="1C1C1C"/>
                </a:solidFill>
                <a:latin typeface="Source Sans Pro Light" panose="020F0302020204030204" pitchFamily="34" charset="0"/>
              </a:rPr>
              <a:t>piccoli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passi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anticipare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gli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scopi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della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ricerca</a:t>
            </a:r>
            <a:r>
              <a:rPr lang="en-US" altLang="it-IT" sz="2000" dirty="0">
                <a:solidFill>
                  <a:srgbClr val="1C1C1C"/>
                </a:solidFill>
                <a:latin typeface="Source Sans Pro Light" panose="020F0302020204030204" pitchFamily="34" charset="0"/>
              </a:rPr>
              <a:t> in </a:t>
            </a:r>
            <a:r>
              <a:rPr lang="en-US" altLang="it-IT" sz="2000" dirty="0" err="1">
                <a:solidFill>
                  <a:srgbClr val="1C1C1C"/>
                </a:solidFill>
                <a:latin typeface="Source Sans Pro Light" panose="020F0302020204030204" pitchFamily="34" charset="0"/>
              </a:rPr>
              <a:t>maniera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cangiante</a:t>
            </a:r>
            <a:r>
              <a:rPr lang="en-US" altLang="it-IT" sz="2000" dirty="0">
                <a:solidFill>
                  <a:srgbClr val="1C1C1C"/>
                </a:solidFill>
                <a:latin typeface="Source Sans Pro Light" panose="020F0302020204030204" pitchFamily="34" charset="0"/>
              </a:rPr>
              <a:t> a </a:t>
            </a:r>
            <a:r>
              <a:rPr lang="en-US" altLang="it-IT" sz="2000" dirty="0" err="1">
                <a:solidFill>
                  <a:srgbClr val="1C1C1C"/>
                </a:solidFill>
                <a:latin typeface="Source Sans Pro Light" panose="020F0302020204030204" pitchFamily="34" charset="0"/>
              </a:rPr>
              <a:t>seconda</a:t>
            </a:r>
            <a:r>
              <a:rPr lang="en-US" altLang="it-IT" sz="2000" dirty="0">
                <a:solidFill>
                  <a:srgbClr val="1C1C1C"/>
                </a:solidFill>
                <a:latin typeface="Source Sans Pro Light" panose="020F0302020204030204" pitchFamily="34" charset="0"/>
              </a:rPr>
              <a:t> del </a:t>
            </a:r>
            <a:r>
              <a:rPr lang="en-US" altLang="it-IT" sz="2000" dirty="0" err="1">
                <a:solidFill>
                  <a:srgbClr val="1C1C1C"/>
                </a:solidFill>
                <a:latin typeface="Source Sans Pro Light" panose="020F0302020204030204" pitchFamily="34" charset="0"/>
              </a:rPr>
              <a:t>tipo</a:t>
            </a:r>
            <a:r>
              <a:rPr lang="en-US" altLang="it-IT" sz="2000" dirty="0">
                <a:solidFill>
                  <a:srgbClr val="1C1C1C"/>
                </a:solidFill>
                <a:latin typeface="Source Sans Pro Light" panose="020F0302020204030204" pitchFamily="34" charset="0"/>
              </a:rPr>
              <a:t> di audience; </a:t>
            </a:r>
            <a:r>
              <a:rPr lang="en-US" altLang="it-IT" sz="2000" dirty="0" err="1">
                <a:solidFill>
                  <a:srgbClr val="1C1C1C"/>
                </a:solidFill>
                <a:latin typeface="Source Sans Pro Light" panose="020F0302020204030204" pitchFamily="34" charset="0"/>
              </a:rPr>
              <a:t>chiedere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una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permanenza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sul</a:t>
            </a:r>
            <a:r>
              <a:rPr lang="en-US" altLang="it-IT" sz="2000" dirty="0">
                <a:solidFill>
                  <a:srgbClr val="1C1C1C"/>
                </a:solidFill>
                <a:latin typeface="Source Sans Pro Light" panose="020F0302020204030204" pitchFamily="34" charset="0"/>
              </a:rPr>
              <a:t> campo </a:t>
            </a:r>
            <a:r>
              <a:rPr lang="en-US" altLang="it-IT" sz="2000" dirty="0" err="1">
                <a:solidFill>
                  <a:srgbClr val="1C1C1C"/>
                </a:solidFill>
                <a:latin typeface="Source Sans Pro Light" panose="020F0302020204030204" pitchFamily="34" charset="0"/>
              </a:rPr>
              <a:t>dapprima</a:t>
            </a:r>
            <a:r>
              <a:rPr lang="en-US" altLang="it-IT" sz="2000" dirty="0">
                <a:solidFill>
                  <a:srgbClr val="1C1C1C"/>
                </a:solidFill>
                <a:latin typeface="Source Sans Pro Light" panose="020F0302020204030204" pitchFamily="34" charset="0"/>
              </a:rPr>
              <a:t> di </a:t>
            </a:r>
            <a:r>
              <a:rPr lang="en-US" altLang="it-IT" sz="2000" dirty="0" err="1">
                <a:solidFill>
                  <a:srgbClr val="1C1C1C"/>
                </a:solidFill>
                <a:latin typeface="Source Sans Pro Light" panose="020F0302020204030204" pitchFamily="34" charset="0"/>
              </a:rPr>
              <a:t>lieve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entità</a:t>
            </a:r>
            <a:r>
              <a:rPr lang="en-US" altLang="it-IT" sz="2000" dirty="0">
                <a:solidFill>
                  <a:srgbClr val="1C1C1C"/>
                </a:solidFill>
                <a:latin typeface="Source Sans Pro Light" panose="020F0302020204030204" pitchFamily="34" charset="0"/>
              </a:rPr>
              <a:t> e poi, </a:t>
            </a:r>
            <a:r>
              <a:rPr lang="en-US" altLang="it-IT" sz="2000" dirty="0" err="1">
                <a:solidFill>
                  <a:srgbClr val="1C1C1C"/>
                </a:solidFill>
                <a:latin typeface="Source Sans Pro Light" panose="020F0302020204030204" pitchFamily="34" charset="0"/>
              </a:rPr>
              <a:t>eventualmente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allargare</a:t>
            </a:r>
            <a:r>
              <a:rPr lang="en-US" altLang="it-IT" sz="2000" dirty="0">
                <a:solidFill>
                  <a:srgbClr val="1C1C1C"/>
                </a:solidFill>
                <a:latin typeface="Source Sans Pro Light" panose="020F0302020204030204" pitchFamily="34" charset="0"/>
              </a:rPr>
              <a:t>". </a:t>
            </a:r>
          </a:p>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it-IT" sz="2000" dirty="0">
              <a:solidFill>
                <a:srgbClr val="1C1C1C"/>
              </a:solidFill>
              <a:latin typeface="Source Sans Pro Light" panose="020F0302020204030204" pitchFamily="34" charset="0"/>
            </a:endParaRPr>
          </a:p>
          <a:p>
            <a:pPr marL="341313" indent="-341313" algn="just" eaLnBrk="1">
              <a:lnSpc>
                <a:spcPct val="90000"/>
              </a:lnSpc>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000" dirty="0" err="1">
                <a:solidFill>
                  <a:srgbClr val="1C1C1C"/>
                </a:solidFill>
                <a:latin typeface="Source Sans Pro Light" panose="020F0302020204030204" pitchFamily="34" charset="0"/>
              </a:rPr>
              <a:t>Scegliere</a:t>
            </a:r>
            <a:r>
              <a:rPr lang="en-US" altLang="it-IT" sz="2000" dirty="0">
                <a:solidFill>
                  <a:srgbClr val="1C1C1C"/>
                </a:solidFill>
                <a:latin typeface="Source Sans Pro Light" panose="020F0302020204030204" pitchFamily="34" charset="0"/>
              </a:rPr>
              <a:t> un </a:t>
            </a:r>
            <a:r>
              <a:rPr lang="en-US" altLang="it-IT" sz="2000" dirty="0" err="1">
                <a:solidFill>
                  <a:srgbClr val="1C1C1C"/>
                </a:solidFill>
                <a:latin typeface="Source Sans Pro Light" panose="020F0302020204030204" pitchFamily="34" charset="0"/>
              </a:rPr>
              <a:t>mediatore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culturale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affidabile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abitante</a:t>
            </a:r>
            <a:r>
              <a:rPr lang="en-US" altLang="it-IT" sz="2000" dirty="0">
                <a:solidFill>
                  <a:srgbClr val="1C1C1C"/>
                </a:solidFill>
                <a:latin typeface="Source Sans Pro Light" panose="020F0302020204030204" pitchFamily="34" charset="0"/>
              </a:rPr>
              <a:t> di un </a:t>
            </a:r>
            <a:r>
              <a:rPr lang="en-US" altLang="it-IT" sz="2000" dirty="0" err="1">
                <a:solidFill>
                  <a:srgbClr val="1C1C1C"/>
                </a:solidFill>
                <a:latin typeface="Source Sans Pro Light" panose="020F0302020204030204" pitchFamily="34" charset="0"/>
              </a:rPr>
              <a:t>quartiere</a:t>
            </a:r>
            <a:r>
              <a:rPr lang="en-US" altLang="it-IT" sz="2000" dirty="0">
                <a:solidFill>
                  <a:srgbClr val="1C1C1C"/>
                </a:solidFill>
                <a:latin typeface="Source Sans Pro Light" panose="020F0302020204030204" pitchFamily="34" charset="0"/>
              </a:rPr>
              <a:t> o </a:t>
            </a:r>
            <a:r>
              <a:rPr lang="en-US" altLang="it-IT" sz="2000" dirty="0" err="1">
                <a:solidFill>
                  <a:srgbClr val="1C1C1C"/>
                </a:solidFill>
                <a:latin typeface="Source Sans Pro Light" panose="020F0302020204030204" pitchFamily="34" charset="0"/>
              </a:rPr>
              <a:t>membro</a:t>
            </a:r>
            <a:r>
              <a:rPr lang="en-US" altLang="it-IT" sz="2000" dirty="0">
                <a:solidFill>
                  <a:srgbClr val="1C1C1C"/>
                </a:solidFill>
                <a:latin typeface="Source Sans Pro Light" panose="020F0302020204030204" pitchFamily="34" charset="0"/>
              </a:rPr>
              <a:t> di </a:t>
            </a:r>
            <a:r>
              <a:rPr lang="en-US" altLang="it-IT" sz="2000" dirty="0" err="1">
                <a:solidFill>
                  <a:srgbClr val="1C1C1C"/>
                </a:solidFill>
                <a:latin typeface="Source Sans Pro Light" panose="020F0302020204030204" pitchFamily="34" charset="0"/>
              </a:rPr>
              <a:t>un'organizzazione</a:t>
            </a:r>
            <a:r>
              <a:rPr lang="en-US" altLang="it-IT" sz="2000" dirty="0">
                <a:solidFill>
                  <a:srgbClr val="1C1C1C"/>
                </a:solidFill>
                <a:latin typeface="Source Sans Pro Light" panose="020F0302020204030204" pitchFamily="34" charset="0"/>
              </a:rPr>
              <a:t> in </a:t>
            </a:r>
            <a:r>
              <a:rPr lang="en-US" altLang="it-IT" sz="2000" dirty="0" err="1">
                <a:solidFill>
                  <a:srgbClr val="1C1C1C"/>
                </a:solidFill>
                <a:latin typeface="Source Sans Pro Light" panose="020F0302020204030204" pitchFamily="34" charset="0"/>
              </a:rPr>
              <a:t>grado</a:t>
            </a:r>
            <a:r>
              <a:rPr lang="en-US" altLang="it-IT" sz="2000" dirty="0">
                <a:solidFill>
                  <a:srgbClr val="1C1C1C"/>
                </a:solidFill>
                <a:latin typeface="Source Sans Pro Light" panose="020F0302020204030204" pitchFamily="34" charset="0"/>
              </a:rPr>
              <a:t> di </a:t>
            </a:r>
            <a:r>
              <a:rPr lang="en-US" altLang="it-IT" sz="2000" dirty="0" err="1">
                <a:solidFill>
                  <a:srgbClr val="1C1C1C"/>
                </a:solidFill>
                <a:latin typeface="Source Sans Pro Light" panose="020F0302020204030204" pitchFamily="34" charset="0"/>
              </a:rPr>
              <a:t>mediare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tra</a:t>
            </a:r>
            <a:r>
              <a:rPr lang="en-US" altLang="it-IT" sz="2000" dirty="0">
                <a:solidFill>
                  <a:srgbClr val="1C1C1C"/>
                </a:solidFill>
                <a:latin typeface="Source Sans Pro Light" panose="020F0302020204030204" pitchFamily="34" charset="0"/>
              </a:rPr>
              <a:t> le due culture in </a:t>
            </a:r>
            <a:r>
              <a:rPr lang="en-US" altLang="it-IT" sz="2000" dirty="0" err="1">
                <a:solidFill>
                  <a:srgbClr val="1C1C1C"/>
                </a:solidFill>
                <a:latin typeface="Source Sans Pro Light" panose="020F0302020204030204" pitchFamily="34" charset="0"/>
              </a:rPr>
              <a:t>gioco</a:t>
            </a:r>
            <a:r>
              <a:rPr lang="en-US" altLang="it-IT" sz="2000" dirty="0">
                <a:solidFill>
                  <a:srgbClr val="1C1C1C"/>
                </a:solidFill>
                <a:latin typeface="Source Sans Pro Light" panose="020F0302020204030204" pitchFamily="34" charset="0"/>
              </a:rPr>
              <a:t>). </a:t>
            </a:r>
          </a:p>
          <a:p>
            <a:pPr marL="341313" indent="-341313" algn="just" eaLnBrk="1">
              <a:lnSpc>
                <a:spcPct val="90000"/>
              </a:lnSpc>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it-IT" sz="2000" dirty="0">
              <a:solidFill>
                <a:srgbClr val="1C1C1C"/>
              </a:solidFill>
              <a:latin typeface="Source Sans Pro Light" panose="020F0302020204030204" pitchFamily="34" charset="0"/>
            </a:endParaRP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p:txBody>
      </p:sp>
      <p:sp>
        <p:nvSpPr>
          <p:cNvPr id="8193" name="Rectangle 1">
            <a:extLst>
              <a:ext uri="{FF2B5EF4-FFF2-40B4-BE49-F238E27FC236}">
                <a16:creationId xmlns:a16="http://schemas.microsoft.com/office/drawing/2014/main" id="{EAD42A1C-11DF-E01D-928F-467221E9382F}"/>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869165702"/>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202" name="Rectangle 8201">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5" name="Rectangle 3">
            <a:extLst>
              <a:ext uri="{FF2B5EF4-FFF2-40B4-BE49-F238E27FC236}">
                <a16:creationId xmlns:a16="http://schemas.microsoft.com/office/drawing/2014/main" id="{57D25F99-BFF1-26EE-FFDB-BDCAECC55C8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a:endParaRPr lang="en-US" sz="4000" b="1" cap="all" dirty="0">
              <a:solidFill>
                <a:schemeClr val="bg2"/>
              </a:solidFill>
              <a:latin typeface="Arial"/>
              <a:ea typeface="+mj-ea"/>
              <a:cs typeface="Arial"/>
            </a:endParaRPr>
          </a:p>
          <a:p>
            <a:pPr defTabSz="914400"/>
            <a:r>
              <a:rPr lang="en-US" sz="4000" b="1" dirty="0" err="1">
                <a:solidFill>
                  <a:schemeClr val="bg1"/>
                </a:solidFill>
              </a:rPr>
              <a:t>Gli</a:t>
            </a:r>
            <a:r>
              <a:rPr lang="en-US" sz="4000" b="1" dirty="0">
                <a:solidFill>
                  <a:schemeClr val="bg1"/>
                </a:solidFill>
              </a:rPr>
              <a:t> </a:t>
            </a:r>
            <a:r>
              <a:rPr lang="en-US" sz="4000" b="1" dirty="0" err="1">
                <a:solidFill>
                  <a:schemeClr val="bg1"/>
                </a:solidFill>
              </a:rPr>
              <a:t>informatori</a:t>
            </a:r>
            <a:endParaRPr lang="en-US" sz="4000" b="1" cap="all" dirty="0">
              <a:solidFill>
                <a:schemeClr val="bg2"/>
              </a:solidFill>
              <a:ea typeface="+mj-ea"/>
              <a:cs typeface="Arial"/>
            </a:endParaRPr>
          </a:p>
        </p:txBody>
      </p:sp>
      <p:sp>
        <p:nvSpPr>
          <p:cNvPr id="8194" name="Rectangle 2">
            <a:extLst>
              <a:ext uri="{FF2B5EF4-FFF2-40B4-BE49-F238E27FC236}">
                <a16:creationId xmlns:a16="http://schemas.microsoft.com/office/drawing/2014/main" id="{C2107902-C48A-EF14-AE29-213CECA7B634}"/>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000" dirty="0" err="1">
                <a:solidFill>
                  <a:srgbClr val="1C1C1C"/>
                </a:solidFill>
                <a:latin typeface="Source Sans Pro Light" panose="020F0302020204030204" pitchFamily="34" charset="0"/>
              </a:rPr>
              <a:t>Gli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informatori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nativi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possono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essere</a:t>
            </a:r>
            <a:r>
              <a:rPr lang="en-US" altLang="it-IT" sz="2000" dirty="0">
                <a:solidFill>
                  <a:srgbClr val="1C1C1C"/>
                </a:solidFill>
                <a:latin typeface="Source Sans Pro Light" panose="020F0302020204030204" pitchFamily="34" charset="0"/>
              </a:rPr>
              <a:t> amici, </a:t>
            </a:r>
            <a:r>
              <a:rPr lang="en-US" altLang="it-IT" sz="2000" dirty="0" err="1">
                <a:solidFill>
                  <a:srgbClr val="1C1C1C"/>
                </a:solidFill>
                <a:latin typeface="Source Sans Pro Light" panose="020F0302020204030204" pitchFamily="34" charset="0"/>
              </a:rPr>
              <a:t>capi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azienda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delegati</a:t>
            </a:r>
            <a:r>
              <a:rPr lang="en-US" altLang="it-IT" sz="2000" dirty="0">
                <a:solidFill>
                  <a:srgbClr val="1C1C1C"/>
                </a:solidFill>
                <a:latin typeface="Source Sans Pro Light" panose="020F0302020204030204" pitchFamily="34" charset="0"/>
              </a:rPr>
              <a:t> di </a:t>
            </a:r>
            <a:r>
              <a:rPr lang="en-US" altLang="it-IT" sz="2000" dirty="0" err="1">
                <a:solidFill>
                  <a:srgbClr val="1C1C1C"/>
                </a:solidFill>
                <a:latin typeface="Source Sans Pro Light" panose="020F0302020204030204" pitchFamily="34" charset="0"/>
              </a:rPr>
              <a:t>quest'ultimi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operatori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eseperti</a:t>
            </a:r>
            <a:r>
              <a:rPr lang="en-US" altLang="it-IT" sz="2000" dirty="0">
                <a:solidFill>
                  <a:srgbClr val="1C1C1C"/>
                </a:solidFill>
                <a:latin typeface="Source Sans Pro Light" panose="020F0302020204030204" pitchFamily="34" charset="0"/>
              </a:rPr>
              <a:t> e </a:t>
            </a:r>
            <a:r>
              <a:rPr lang="en-US" altLang="it-IT" sz="2000" dirty="0" err="1">
                <a:solidFill>
                  <a:srgbClr val="1C1C1C"/>
                </a:solidFill>
                <a:latin typeface="Source Sans Pro Light" panose="020F0302020204030204" pitchFamily="34" charset="0"/>
              </a:rPr>
              <a:t>così</a:t>
            </a:r>
            <a:r>
              <a:rPr lang="en-US" altLang="it-IT" sz="2000" dirty="0">
                <a:solidFill>
                  <a:srgbClr val="1C1C1C"/>
                </a:solidFill>
                <a:latin typeface="Source Sans Pro Light" panose="020F0302020204030204" pitchFamily="34" charset="0"/>
              </a:rPr>
              <a:t> via. </a:t>
            </a:r>
            <a:r>
              <a:rPr lang="en-US" altLang="it-IT" sz="2000" dirty="0" err="1">
                <a:solidFill>
                  <a:srgbClr val="1C1C1C"/>
                </a:solidFill>
                <a:latin typeface="Source Sans Pro Light" panose="020F0302020204030204" pitchFamily="34" charset="0"/>
              </a:rPr>
              <a:t>Spesso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sono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anche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guardiani</a:t>
            </a:r>
            <a:r>
              <a:rPr lang="en-US" altLang="it-IT" sz="2000" dirty="0">
                <a:solidFill>
                  <a:srgbClr val="1C1C1C"/>
                </a:solidFill>
                <a:latin typeface="Source Sans Pro Light" panose="020F0302020204030204" pitchFamily="34" charset="0"/>
              </a:rPr>
              <a:t>" e </a:t>
            </a:r>
            <a:r>
              <a:rPr lang="en-US" altLang="it-IT" sz="2000" dirty="0" err="1">
                <a:solidFill>
                  <a:srgbClr val="1C1C1C"/>
                </a:solidFill>
                <a:latin typeface="Source Sans Pro Light" panose="020F0302020204030204" pitchFamily="34" charset="0"/>
              </a:rPr>
              <a:t>hanno</a:t>
            </a:r>
            <a:r>
              <a:rPr lang="en-US" altLang="it-IT" sz="2000" dirty="0">
                <a:solidFill>
                  <a:srgbClr val="1C1C1C"/>
                </a:solidFill>
                <a:latin typeface="Source Sans Pro Light" panose="020F0302020204030204" pitchFamily="34" charset="0"/>
              </a:rPr>
              <a:t> il </a:t>
            </a:r>
            <a:r>
              <a:rPr lang="en-US" altLang="it-IT" sz="2000" dirty="0" err="1">
                <a:solidFill>
                  <a:srgbClr val="1C1C1C"/>
                </a:solidFill>
                <a:latin typeface="Source Sans Pro Light" panose="020F0302020204030204" pitchFamily="34" charset="0"/>
              </a:rPr>
              <a:t>compito</a:t>
            </a:r>
            <a:r>
              <a:rPr lang="en-US" altLang="it-IT" sz="2000" dirty="0">
                <a:solidFill>
                  <a:srgbClr val="1C1C1C"/>
                </a:solidFill>
                <a:latin typeface="Source Sans Pro Light" panose="020F0302020204030204" pitchFamily="34" charset="0"/>
              </a:rPr>
              <a:t> di </a:t>
            </a:r>
            <a:r>
              <a:rPr lang="en-US" altLang="it-IT" sz="2000" dirty="0" err="1">
                <a:solidFill>
                  <a:srgbClr val="1C1C1C"/>
                </a:solidFill>
                <a:latin typeface="Source Sans Pro Light" panose="020F0302020204030204" pitchFamily="34" charset="0"/>
              </a:rPr>
              <a:t>traghettare</a:t>
            </a:r>
            <a:r>
              <a:rPr lang="en-US" altLang="it-IT" sz="2000" dirty="0">
                <a:solidFill>
                  <a:srgbClr val="1C1C1C"/>
                </a:solidFill>
                <a:latin typeface="Source Sans Pro Light" panose="020F0302020204030204" pitchFamily="34" charset="0"/>
              </a:rPr>
              <a:t> il </a:t>
            </a:r>
            <a:r>
              <a:rPr lang="en-US" altLang="it-IT" sz="2000" dirty="0" err="1">
                <a:solidFill>
                  <a:srgbClr val="1C1C1C"/>
                </a:solidFill>
                <a:latin typeface="Source Sans Pro Light" panose="020F0302020204030204" pitchFamily="34" charset="0"/>
              </a:rPr>
              <a:t>ricercatore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nel</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contesto</a:t>
            </a:r>
            <a:r>
              <a:rPr lang="en-US" altLang="it-IT" sz="2000" dirty="0">
                <a:solidFill>
                  <a:srgbClr val="1C1C1C"/>
                </a:solidFill>
                <a:latin typeface="Source Sans Pro Light" panose="020F0302020204030204" pitchFamily="34" charset="0"/>
              </a:rPr>
              <a:t> di </a:t>
            </a:r>
            <a:r>
              <a:rPr lang="en-US" altLang="it-IT" sz="2000" dirty="0" err="1">
                <a:solidFill>
                  <a:srgbClr val="1C1C1C"/>
                </a:solidFill>
                <a:latin typeface="Source Sans Pro Light" panose="020F0302020204030204" pitchFamily="34" charset="0"/>
              </a:rPr>
              <a:t>ricerca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dandogli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una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visione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generale</a:t>
            </a:r>
            <a:r>
              <a:rPr lang="en-US" altLang="it-IT" sz="2000" dirty="0">
                <a:solidFill>
                  <a:srgbClr val="1C1C1C"/>
                </a:solidFill>
                <a:latin typeface="Source Sans Pro Light" panose="020F0302020204030204" pitchFamily="34" charset="0"/>
              </a:rPr>
              <a:t> di </a:t>
            </a:r>
            <a:r>
              <a:rPr lang="en-US" altLang="it-IT" sz="2000" dirty="0" err="1">
                <a:solidFill>
                  <a:srgbClr val="1C1C1C"/>
                </a:solidFill>
                <a:latin typeface="Source Sans Pro Light" panose="020F0302020204030204" pitchFamily="34" charset="0"/>
              </a:rPr>
              <a:t>quest'ultimo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dei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suoi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obiettivi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dei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cambiamenti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avvenuti</a:t>
            </a:r>
            <a:r>
              <a:rPr lang="en-US" altLang="it-IT" sz="2000" dirty="0">
                <a:solidFill>
                  <a:srgbClr val="1C1C1C"/>
                </a:solidFill>
                <a:latin typeface="Source Sans Pro Light" panose="020F0302020204030204" pitchFamily="34" charset="0"/>
              </a:rPr>
              <a:t> in </a:t>
            </a:r>
            <a:r>
              <a:rPr lang="en-US" altLang="it-IT" sz="2000" dirty="0" err="1">
                <a:solidFill>
                  <a:srgbClr val="1C1C1C"/>
                </a:solidFill>
                <a:latin typeface="Source Sans Pro Light" panose="020F0302020204030204" pitchFamily="34" charset="0"/>
              </a:rPr>
              <a:t>passato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della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gerarchia</a:t>
            </a:r>
            <a:r>
              <a:rPr lang="en-US" altLang="it-IT" sz="2000" dirty="0">
                <a:solidFill>
                  <a:srgbClr val="1C1C1C"/>
                </a:solidFill>
                <a:latin typeface="Source Sans Pro Light" panose="020F0302020204030204" pitchFamily="34" charset="0"/>
              </a:rPr>
              <a:t> interna). </a:t>
            </a:r>
            <a:r>
              <a:rPr lang="en-US" altLang="it-IT" sz="2000" dirty="0" err="1">
                <a:solidFill>
                  <a:srgbClr val="1C1C1C"/>
                </a:solidFill>
                <a:latin typeface="Source Sans Pro Light" panose="020F0302020204030204" pitchFamily="34" charset="0"/>
              </a:rPr>
              <a:t>Questioni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aperte</a:t>
            </a:r>
            <a:r>
              <a:rPr lang="en-US" altLang="it-IT" sz="2000" dirty="0">
                <a:solidFill>
                  <a:srgbClr val="1C1C1C"/>
                </a:solidFill>
                <a:latin typeface="Source Sans Pro Light" panose="020F0302020204030204" pitchFamily="34" charset="0"/>
              </a:rPr>
              <a:t>:</a:t>
            </a:r>
            <a:endParaRPr lang="it-IT" sz="2000" dirty="0">
              <a:solidFill>
                <a:srgbClr val="1C1C1C"/>
              </a:solidFill>
              <a:latin typeface="Source Sans Pro Light" panose="020F0302020204030204" pitchFamily="34" charset="0"/>
            </a:endParaRP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000" dirty="0" err="1">
                <a:solidFill>
                  <a:srgbClr val="1C1C1C"/>
                </a:solidFill>
                <a:latin typeface="Source Sans Pro Light" panose="020F0302020204030204" pitchFamily="34" charset="0"/>
              </a:rPr>
              <a:t>Gli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informatori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sono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collocati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all'interno</a:t>
            </a:r>
            <a:r>
              <a:rPr lang="en-US" altLang="it-IT" sz="2000" dirty="0">
                <a:solidFill>
                  <a:srgbClr val="1C1C1C"/>
                </a:solidFill>
                <a:latin typeface="Source Sans Pro Light" panose="020F0302020204030204" pitchFamily="34" charset="0"/>
              </a:rPr>
              <a:t> del </a:t>
            </a:r>
            <a:r>
              <a:rPr lang="en-US" altLang="it-IT" sz="2000" dirty="0" err="1">
                <a:solidFill>
                  <a:srgbClr val="1C1C1C"/>
                </a:solidFill>
                <a:latin typeface="Source Sans Pro Light" panose="020F0302020204030204" pitchFamily="34" charset="0"/>
              </a:rPr>
              <a:t>contesto</a:t>
            </a:r>
            <a:r>
              <a:rPr lang="en-US" altLang="it-IT" sz="2000" dirty="0">
                <a:solidFill>
                  <a:srgbClr val="1C1C1C"/>
                </a:solidFill>
                <a:latin typeface="Source Sans Pro Light" panose="020F0302020204030204" pitchFamily="34" charset="0"/>
              </a:rPr>
              <a:t> con un </a:t>
            </a:r>
            <a:r>
              <a:rPr lang="en-US" altLang="it-IT" sz="2000" dirty="0" err="1">
                <a:solidFill>
                  <a:srgbClr val="1C1C1C"/>
                </a:solidFill>
                <a:latin typeface="Source Sans Pro Light" panose="020F0302020204030204" pitchFamily="34" charset="0"/>
              </a:rPr>
              <a:t>determinato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ruolo</a:t>
            </a:r>
            <a:r>
              <a:rPr lang="en-US" altLang="it-IT" sz="2000" dirty="0">
                <a:solidFill>
                  <a:srgbClr val="1C1C1C"/>
                </a:solidFill>
                <a:latin typeface="Source Sans Pro Light" panose="020F0302020204030204" pitchFamily="34" charset="0"/>
              </a:rPr>
              <a:t>, in un </a:t>
            </a:r>
            <a:r>
              <a:rPr lang="en-US" altLang="it-IT" sz="2000" dirty="0" err="1">
                <a:solidFill>
                  <a:srgbClr val="1C1C1C"/>
                </a:solidFill>
                <a:latin typeface="Source Sans Pro Light" panose="020F0302020204030204" pitchFamily="34" charset="0"/>
              </a:rPr>
              <a:t>certo</a:t>
            </a:r>
            <a:r>
              <a:rPr lang="en-US" altLang="it-IT" sz="2000" dirty="0">
                <a:solidFill>
                  <a:srgbClr val="1C1C1C"/>
                </a:solidFill>
                <a:latin typeface="Source Sans Pro Light" panose="020F0302020204030204" pitchFamily="34" charset="0"/>
              </a:rPr>
              <a:t> sotto-</a:t>
            </a:r>
            <a:r>
              <a:rPr lang="en-US" altLang="it-IT" sz="2000" dirty="0" err="1">
                <a:solidFill>
                  <a:srgbClr val="1C1C1C"/>
                </a:solidFill>
                <a:latin typeface="Source Sans Pro Light" panose="020F0302020204030204" pitchFamily="34" charset="0"/>
              </a:rPr>
              <a:t>gruppo</a:t>
            </a:r>
            <a:r>
              <a:rPr lang="en-US" altLang="it-IT" sz="2000" dirty="0">
                <a:solidFill>
                  <a:srgbClr val="1C1C1C"/>
                </a:solidFill>
                <a:latin typeface="Source Sans Pro Light" panose="020F0302020204030204" pitchFamily="34" charset="0"/>
              </a:rPr>
              <a:t> e con </a:t>
            </a:r>
            <a:r>
              <a:rPr lang="en-US" altLang="it-IT" sz="2000" dirty="0" err="1">
                <a:solidFill>
                  <a:srgbClr val="1C1C1C"/>
                </a:solidFill>
                <a:latin typeface="Source Sans Pro Light" panose="020F0302020204030204" pitchFamily="34" charset="0"/>
              </a:rPr>
              <a:t>relazioni</a:t>
            </a:r>
            <a:r>
              <a:rPr lang="en-US" altLang="it-IT" sz="2000" dirty="0">
                <a:solidFill>
                  <a:srgbClr val="1C1C1C"/>
                </a:solidFill>
                <a:latin typeface="Source Sans Pro Light" panose="020F0302020204030204" pitchFamily="34" charset="0"/>
              </a:rPr>
              <a:t> di </a:t>
            </a:r>
            <a:r>
              <a:rPr lang="en-US" altLang="it-IT" sz="2000" dirty="0" err="1">
                <a:solidFill>
                  <a:srgbClr val="1C1C1C"/>
                </a:solidFill>
                <a:latin typeface="Source Sans Pro Light" panose="020F0302020204030204" pitchFamily="34" charset="0"/>
              </a:rPr>
              <a:t>collaborazioni</a:t>
            </a:r>
            <a:r>
              <a:rPr lang="en-US" altLang="it-IT" sz="2000" dirty="0">
                <a:solidFill>
                  <a:srgbClr val="1C1C1C"/>
                </a:solidFill>
                <a:latin typeface="Source Sans Pro Light" panose="020F0302020204030204" pitchFamily="34" charset="0"/>
              </a:rPr>
              <a:t>/</a:t>
            </a:r>
            <a:r>
              <a:rPr lang="en-US" altLang="it-IT" sz="2000" dirty="0" err="1">
                <a:solidFill>
                  <a:srgbClr val="1C1C1C"/>
                </a:solidFill>
                <a:latin typeface="Source Sans Pro Light" panose="020F0302020204030204" pitchFamily="34" charset="0"/>
              </a:rPr>
              <a:t>conflitto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che</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possono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favorire</a:t>
            </a:r>
            <a:r>
              <a:rPr lang="en-US" altLang="it-IT" sz="2000" dirty="0">
                <a:solidFill>
                  <a:srgbClr val="1C1C1C"/>
                </a:solidFill>
                <a:latin typeface="Source Sans Pro Light" panose="020F0302020204030204" pitchFamily="34" charset="0"/>
              </a:rPr>
              <a:t>/</a:t>
            </a:r>
            <a:r>
              <a:rPr lang="en-US" altLang="it-IT" sz="2000" dirty="0" err="1">
                <a:solidFill>
                  <a:srgbClr val="1C1C1C"/>
                </a:solidFill>
                <a:latin typeface="Source Sans Pro Light" panose="020F0302020204030204" pitchFamily="34" charset="0"/>
              </a:rPr>
              <a:t>ostacolare</a:t>
            </a:r>
            <a:r>
              <a:rPr lang="en-US" altLang="it-IT" sz="2000" dirty="0">
                <a:solidFill>
                  <a:srgbClr val="1C1C1C"/>
                </a:solidFill>
                <a:latin typeface="Source Sans Pro Light" panose="020F0302020204030204" pitchFamily="34" charset="0"/>
              </a:rPr>
              <a:t> la </a:t>
            </a:r>
            <a:r>
              <a:rPr lang="en-US" altLang="it-IT" sz="2000" dirty="0" err="1">
                <a:solidFill>
                  <a:srgbClr val="1C1C1C"/>
                </a:solidFill>
                <a:latin typeface="Source Sans Pro Light" panose="020F0302020204030204" pitchFamily="34" charset="0"/>
              </a:rPr>
              <a:t>ricerca</a:t>
            </a:r>
            <a:r>
              <a:rPr lang="en-US" altLang="it-IT" sz="2000" dirty="0">
                <a:solidFill>
                  <a:srgbClr val="1C1C1C"/>
                </a:solidFill>
                <a:latin typeface="Source Sans Pro Light" panose="020F0302020204030204" pitchFamily="34" charset="0"/>
              </a:rPr>
              <a:t>.</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000" dirty="0">
                <a:solidFill>
                  <a:srgbClr val="1C1C1C"/>
                </a:solidFill>
                <a:latin typeface="Source Sans Pro Light" panose="020F0302020204030204" pitchFamily="34" charset="0"/>
              </a:rPr>
              <a:t>La </a:t>
            </a:r>
            <a:r>
              <a:rPr lang="en-US" altLang="it-IT" sz="2000" dirty="0" err="1">
                <a:solidFill>
                  <a:srgbClr val="1C1C1C"/>
                </a:solidFill>
                <a:latin typeface="Source Sans Pro Light" panose="020F0302020204030204" pitchFamily="34" charset="0"/>
              </a:rPr>
              <a:t>prospettiva</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degli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informatori</a:t>
            </a:r>
            <a:r>
              <a:rPr lang="en-US" altLang="it-IT" sz="2000" dirty="0">
                <a:solidFill>
                  <a:srgbClr val="1C1C1C"/>
                </a:solidFill>
                <a:latin typeface="Source Sans Pro Light" panose="020F0302020204030204" pitchFamily="34" charset="0"/>
              </a:rPr>
              <a:t> non </a:t>
            </a:r>
            <a:r>
              <a:rPr lang="en-US" altLang="it-IT" sz="2000" dirty="0" err="1">
                <a:solidFill>
                  <a:srgbClr val="1C1C1C"/>
                </a:solidFill>
                <a:latin typeface="Source Sans Pro Light" panose="020F0302020204030204" pitchFamily="34" charset="0"/>
              </a:rPr>
              <a:t>è</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neutra</a:t>
            </a:r>
            <a:r>
              <a:rPr lang="en-US" altLang="it-IT" sz="2000" dirty="0">
                <a:solidFill>
                  <a:srgbClr val="1C1C1C"/>
                </a:solidFill>
                <a:latin typeface="Source Sans Pro Light" panose="020F0302020204030204" pitchFamily="34" charset="0"/>
              </a:rPr>
              <a:t>" ma </a:t>
            </a:r>
            <a:r>
              <a:rPr lang="en-US" altLang="it-IT" sz="2000" dirty="0" err="1">
                <a:solidFill>
                  <a:srgbClr val="1C1C1C"/>
                </a:solidFill>
                <a:latin typeface="Source Sans Pro Light" panose="020F0302020204030204" pitchFamily="34" charset="0"/>
              </a:rPr>
              <a:t>è</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parte</a:t>
            </a:r>
            <a:r>
              <a:rPr lang="en-US" altLang="it-IT" sz="2000" dirty="0">
                <a:solidFill>
                  <a:srgbClr val="1C1C1C"/>
                </a:solidFill>
                <a:latin typeface="Source Sans Pro Light" panose="020F0302020204030204" pitchFamily="34" charset="0"/>
              </a:rPr>
              <a:t> del </a:t>
            </a:r>
            <a:r>
              <a:rPr lang="en-US" altLang="it-IT" sz="2000" dirty="0" err="1">
                <a:solidFill>
                  <a:srgbClr val="1C1C1C"/>
                </a:solidFill>
                <a:latin typeface="Source Sans Pro Light" panose="020F0302020204030204" pitchFamily="34" charset="0"/>
              </a:rPr>
              <a:t>fenomeno</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studiato</a:t>
            </a:r>
            <a:r>
              <a:rPr lang="en-US" altLang="it-IT" sz="2000" dirty="0">
                <a:solidFill>
                  <a:srgbClr val="1C1C1C"/>
                </a:solidFill>
                <a:latin typeface="Source Sans Pro Light" panose="020F0302020204030204" pitchFamily="34" charset="0"/>
              </a:rPr>
              <a:t> (ad es. </a:t>
            </a:r>
            <a:r>
              <a:rPr lang="en-US" altLang="it-IT" sz="2000" dirty="0" err="1">
                <a:solidFill>
                  <a:srgbClr val="1C1C1C"/>
                </a:solidFill>
                <a:latin typeface="Source Sans Pro Light" panose="020F0302020204030204" pitchFamily="34" charset="0"/>
              </a:rPr>
              <a:t>Domandarsi</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perché</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lui</a:t>
            </a:r>
            <a:r>
              <a:rPr lang="en-US" altLang="it-IT" sz="2000" dirty="0">
                <a:solidFill>
                  <a:srgbClr val="1C1C1C"/>
                </a:solidFill>
                <a:latin typeface="Source Sans Pro Light" panose="020F0302020204030204" pitchFamily="34" charset="0"/>
              </a:rPr>
              <a:t>/lei non </a:t>
            </a:r>
            <a:r>
              <a:rPr lang="en-US" altLang="it-IT" sz="2000" dirty="0" err="1">
                <a:solidFill>
                  <a:srgbClr val="1C1C1C"/>
                </a:solidFill>
                <a:latin typeface="Source Sans Pro Light" panose="020F0302020204030204" pitchFamily="34" charset="0"/>
              </a:rPr>
              <a:t>è</a:t>
            </a:r>
            <a:r>
              <a:rPr lang="en-US" altLang="it-IT" sz="2000" dirty="0">
                <a:solidFill>
                  <a:srgbClr val="1C1C1C"/>
                </a:solidFill>
                <a:latin typeface="Source Sans Pro Light" panose="020F0302020204030204" pitchFamily="34" charset="0"/>
              </a:rPr>
              <a:t> </a:t>
            </a:r>
            <a:r>
              <a:rPr lang="en-US" altLang="it-IT" sz="2000" dirty="0" err="1">
                <a:solidFill>
                  <a:srgbClr val="1C1C1C"/>
                </a:solidFill>
                <a:latin typeface="Source Sans Pro Light" panose="020F0302020204030204" pitchFamily="34" charset="0"/>
              </a:rPr>
              <a:t>d'accordo</a:t>
            </a:r>
            <a:r>
              <a:rPr lang="en-US" altLang="it-IT" sz="2000" dirty="0">
                <a:solidFill>
                  <a:srgbClr val="1C1C1C"/>
                </a:solidFill>
                <a:latin typeface="Source Sans Pro Light" panose="020F0302020204030204" pitchFamily="34" charset="0"/>
              </a:rPr>
              <a:t> con la </a:t>
            </a:r>
            <a:r>
              <a:rPr lang="en-US" altLang="it-IT" sz="2000" dirty="0" err="1">
                <a:solidFill>
                  <a:srgbClr val="1C1C1C"/>
                </a:solidFill>
                <a:latin typeface="Source Sans Pro Light" panose="020F0302020204030204" pitchFamily="34" charset="0"/>
              </a:rPr>
              <a:t>teorizzazione</a:t>
            </a:r>
            <a:r>
              <a:rPr lang="en-US" altLang="it-IT" sz="2000" dirty="0">
                <a:solidFill>
                  <a:srgbClr val="1C1C1C"/>
                </a:solidFill>
                <a:latin typeface="Source Sans Pro Light" panose="020F0302020204030204" pitchFamily="34" charset="0"/>
              </a:rPr>
              <a:t> del </a:t>
            </a:r>
            <a:r>
              <a:rPr lang="en-US" altLang="it-IT" sz="2000" dirty="0" err="1">
                <a:solidFill>
                  <a:srgbClr val="1C1C1C"/>
                </a:solidFill>
                <a:latin typeface="Source Sans Pro Light" panose="020F0302020204030204" pitchFamily="34" charset="0"/>
              </a:rPr>
              <a:t>ricercatore</a:t>
            </a:r>
            <a:r>
              <a:rPr lang="en-US" altLang="it-IT" sz="2000" dirty="0">
                <a:solidFill>
                  <a:srgbClr val="1C1C1C"/>
                </a:solidFill>
                <a:latin typeface="Source Sans Pro Light" panose="020F0302020204030204" pitchFamily="34" charset="0"/>
              </a:rPr>
              <a:t>).</a:t>
            </a:r>
            <a:r>
              <a:rPr lang="en-US" altLang="it-IT" sz="2200" dirty="0">
                <a:solidFill>
                  <a:srgbClr val="1C1C1C"/>
                </a:solidFill>
                <a:latin typeface="Source Sans Pro Light" panose="020F0302020204030204" pitchFamily="34" charset="0"/>
              </a:rPr>
              <a:t> </a:t>
            </a: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p:txBody>
      </p:sp>
      <p:sp>
        <p:nvSpPr>
          <p:cNvPr id="8193" name="Rectangle 1">
            <a:extLst>
              <a:ext uri="{FF2B5EF4-FFF2-40B4-BE49-F238E27FC236}">
                <a16:creationId xmlns:a16="http://schemas.microsoft.com/office/drawing/2014/main" id="{EAD42A1C-11DF-E01D-928F-467221E9382F}"/>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36503686"/>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202" name="Rectangle 8201">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5" name="Rectangle 3">
            <a:extLst>
              <a:ext uri="{FF2B5EF4-FFF2-40B4-BE49-F238E27FC236}">
                <a16:creationId xmlns:a16="http://schemas.microsoft.com/office/drawing/2014/main" id="{57D25F99-BFF1-26EE-FFDB-BDCAECC55C8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a:endParaRPr lang="en-US" sz="4000" b="1" dirty="0">
              <a:solidFill>
                <a:schemeClr val="bg1"/>
              </a:solidFill>
            </a:endParaRPr>
          </a:p>
          <a:p>
            <a:pPr defTabSz="914400"/>
            <a:r>
              <a:rPr lang="en-US" sz="4000" b="1" dirty="0">
                <a:solidFill>
                  <a:schemeClr val="bg1"/>
                </a:solidFill>
              </a:rPr>
              <a:t>Le note di campo/1</a:t>
            </a:r>
          </a:p>
        </p:txBody>
      </p:sp>
      <p:sp>
        <p:nvSpPr>
          <p:cNvPr id="8194" name="Rectangle 2">
            <a:extLst>
              <a:ext uri="{FF2B5EF4-FFF2-40B4-BE49-F238E27FC236}">
                <a16:creationId xmlns:a16="http://schemas.microsoft.com/office/drawing/2014/main" id="{C2107902-C48A-EF14-AE29-213CECA7B634}"/>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a:solidFill>
                  <a:srgbClr val="1C1C1C"/>
                </a:solidFill>
                <a:latin typeface="Source Sans Pro Light" panose="020F0302020204030204" pitchFamily="34" charset="0"/>
              </a:rPr>
              <a:t>Note </a:t>
            </a:r>
            <a:r>
              <a:rPr lang="en-US" altLang="it-IT" sz="2200" dirty="0" err="1">
                <a:solidFill>
                  <a:srgbClr val="1C1C1C"/>
                </a:solidFill>
                <a:latin typeface="Source Sans Pro Light" panose="020F0302020204030204" pitchFamily="34" charset="0"/>
              </a:rPr>
              <a:t>etnografiche</a:t>
            </a:r>
            <a:r>
              <a:rPr lang="en-US" altLang="it-IT" sz="2200" dirty="0">
                <a:solidFill>
                  <a:srgbClr val="1C1C1C"/>
                </a:solidFill>
                <a:latin typeface="Source Sans Pro Light" panose="020F0302020204030204" pitchFamily="34" charset="0"/>
              </a:rPr>
              <a:t> non come "</a:t>
            </a:r>
            <a:r>
              <a:rPr lang="en-US" altLang="it-IT" sz="2200" dirty="0" err="1">
                <a:solidFill>
                  <a:srgbClr val="1C1C1C"/>
                </a:solidFill>
                <a:latin typeface="Source Sans Pro Light" panose="020F0302020204030204" pitchFamily="34" charset="0"/>
              </a:rPr>
              <a:t>specchio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nel</a:t>
            </a:r>
            <a:r>
              <a:rPr lang="en-US" altLang="it-IT" sz="2200" dirty="0">
                <a:solidFill>
                  <a:srgbClr val="1C1C1C"/>
                </a:solidFill>
                <a:latin typeface="Source Sans Pro Light" panose="020F0302020204030204" pitchFamily="34" charset="0"/>
              </a:rPr>
              <a:t> quale </a:t>
            </a:r>
            <a:r>
              <a:rPr lang="en-US" altLang="it-IT" sz="2200" dirty="0" err="1">
                <a:solidFill>
                  <a:srgbClr val="1C1C1C"/>
                </a:solidFill>
                <a:latin typeface="Source Sans Pro Light" panose="020F0302020204030204" pitchFamily="34" charset="0"/>
              </a:rPr>
              <a:t>si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riflette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quanto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è</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accaduto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sul</a:t>
            </a:r>
            <a:r>
              <a:rPr lang="en-US" altLang="it-IT" sz="2200" dirty="0">
                <a:solidFill>
                  <a:srgbClr val="1C1C1C"/>
                </a:solidFill>
                <a:latin typeface="Source Sans Pro Light" panose="020F0302020204030204" pitchFamily="34" charset="0"/>
              </a:rPr>
              <a:t> campo, </a:t>
            </a:r>
            <a:r>
              <a:rPr lang="en-US" altLang="it-IT" sz="2200" dirty="0" err="1">
                <a:solidFill>
                  <a:srgbClr val="1C1C1C"/>
                </a:solidFill>
                <a:latin typeface="Source Sans Pro Light" panose="020F0302020204030204" pitchFamily="34" charset="0"/>
              </a:rPr>
              <a:t>quanto</a:t>
            </a:r>
            <a:r>
              <a:rPr lang="en-US" altLang="it-IT" sz="2200" dirty="0">
                <a:solidFill>
                  <a:srgbClr val="1C1C1C"/>
                </a:solidFill>
                <a:latin typeface="Source Sans Pro Light" panose="020F0302020204030204" pitchFamily="34" charset="0"/>
              </a:rPr>
              <a:t> un "</a:t>
            </a:r>
            <a:r>
              <a:rPr lang="en-US" altLang="it-IT" sz="2200" dirty="0" err="1">
                <a:solidFill>
                  <a:srgbClr val="1C1C1C"/>
                </a:solidFill>
                <a:latin typeface="Source Sans Pro Light" panose="020F0302020204030204" pitchFamily="34" charset="0"/>
              </a:rPr>
              <a:t>filtro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che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organizza</a:t>
            </a:r>
            <a:r>
              <a:rPr lang="en-US" altLang="it-IT" sz="2200" dirty="0">
                <a:solidFill>
                  <a:srgbClr val="1C1C1C"/>
                </a:solidFill>
                <a:latin typeface="Source Sans Pro Light" panose="020F0302020204030204" pitchFamily="34" charset="0"/>
              </a:rPr>
              <a:t> I </a:t>
            </a:r>
            <a:r>
              <a:rPr lang="en-US" altLang="it-IT" sz="2200" dirty="0" err="1">
                <a:solidFill>
                  <a:srgbClr val="1C1C1C"/>
                </a:solidFill>
                <a:latin typeface="Source Sans Pro Light" panose="020F0302020204030204" pitchFamily="34" charset="0"/>
              </a:rPr>
              <a:t>materiali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selezionati</a:t>
            </a:r>
            <a:r>
              <a:rPr lang="en-US" altLang="it-IT" sz="2200" dirty="0">
                <a:solidFill>
                  <a:srgbClr val="1C1C1C"/>
                </a:solidFill>
                <a:latin typeface="Source Sans Pro Light" panose="020F0302020204030204" pitchFamily="34" charset="0"/>
              </a:rPr>
              <a:t> secondo </a:t>
            </a:r>
            <a:r>
              <a:rPr lang="en-US" altLang="it-IT" sz="2200" dirty="0" err="1">
                <a:solidFill>
                  <a:srgbClr val="1C1C1C"/>
                </a:solidFill>
                <a:latin typeface="Source Sans Pro Light" panose="020F0302020204030204" pitchFamily="34" charset="0"/>
              </a:rPr>
              <a:t>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criteri</a:t>
            </a:r>
            <a:r>
              <a:rPr lang="en-US" altLang="it-IT" sz="2200" dirty="0">
                <a:solidFill>
                  <a:srgbClr val="1C1C1C"/>
                </a:solidFill>
                <a:latin typeface="Source Sans Pro Light" panose="020F0302020204030204" pitchFamily="34" charset="0"/>
              </a:rPr>
              <a:t> di </a:t>
            </a:r>
            <a:r>
              <a:rPr lang="en-US" altLang="it-IT" sz="2200" dirty="0" err="1">
                <a:solidFill>
                  <a:srgbClr val="1C1C1C"/>
                </a:solidFill>
                <a:latin typeface="Source Sans Pro Light" panose="020F0302020204030204" pitchFamily="34" charset="0"/>
              </a:rPr>
              <a:t>rilevanza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adottati</a:t>
            </a:r>
            <a:r>
              <a:rPr lang="en-US" altLang="it-IT" sz="2200" dirty="0">
                <a:solidFill>
                  <a:srgbClr val="1C1C1C"/>
                </a:solidFill>
                <a:latin typeface="Source Sans Pro Light" panose="020F0302020204030204" pitchFamily="34" charset="0"/>
              </a:rPr>
              <a:t> dal </a:t>
            </a:r>
            <a:r>
              <a:rPr lang="en-US" altLang="it-IT" sz="2200" dirty="0" err="1">
                <a:solidFill>
                  <a:srgbClr val="1C1C1C"/>
                </a:solidFill>
                <a:latin typeface="Source Sans Pro Light" panose="020F0302020204030204" pitchFamily="34" charset="0"/>
              </a:rPr>
              <a:t>ricercatore</a:t>
            </a:r>
            <a:r>
              <a:rPr lang="en-US" altLang="it-IT" sz="2200" dirty="0">
                <a:solidFill>
                  <a:srgbClr val="1C1C1C"/>
                </a:solidFill>
                <a:latin typeface="Source Sans Pro Light" panose="020F0302020204030204" pitchFamily="34" charset="0"/>
              </a:rPr>
              <a:t>/trice. </a:t>
            </a:r>
            <a:r>
              <a:rPr lang="en-US" altLang="it-IT" sz="2200" dirty="0" err="1">
                <a:solidFill>
                  <a:srgbClr val="1C1C1C"/>
                </a:solidFill>
                <a:latin typeface="Source Sans Pro Light" panose="020F0302020204030204" pitchFamily="34" charset="0"/>
              </a:rPr>
              <a:t>Consigli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rilevanti</a:t>
            </a:r>
            <a:r>
              <a:rPr lang="en-US" altLang="it-IT" sz="2200" dirty="0">
                <a:solidFill>
                  <a:srgbClr val="1C1C1C"/>
                </a:solidFill>
                <a:latin typeface="Source Sans Pro Light" panose="020F0302020204030204" pitchFamily="34" charset="0"/>
              </a:rPr>
              <a:t>:</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err="1">
                <a:solidFill>
                  <a:srgbClr val="1C1C1C"/>
                </a:solidFill>
                <a:latin typeface="Source Sans Pro Light" panose="020F0302020204030204" pitchFamily="34" charset="0"/>
              </a:rPr>
              <a:t>Separare</a:t>
            </a:r>
            <a:r>
              <a:rPr lang="en-US" altLang="it-IT" sz="2200" dirty="0">
                <a:solidFill>
                  <a:srgbClr val="1C1C1C"/>
                </a:solidFill>
                <a:latin typeface="Source Sans Pro Light" panose="020F0302020204030204" pitchFamily="34" charset="0"/>
              </a:rPr>
              <a:t> la </a:t>
            </a:r>
            <a:r>
              <a:rPr lang="en-US" altLang="it-IT" sz="2200" dirty="0" err="1">
                <a:solidFill>
                  <a:srgbClr val="1C1C1C"/>
                </a:solidFill>
                <a:latin typeface="Source Sans Pro Light" panose="020F0302020204030204" pitchFamily="34" charset="0"/>
              </a:rPr>
              <a:t>descrizione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degli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eventi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dalle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interpretazioni</a:t>
            </a:r>
            <a:r>
              <a:rPr lang="en-US" altLang="it-IT" sz="2200" dirty="0">
                <a:solidFill>
                  <a:srgbClr val="1C1C1C"/>
                </a:solidFill>
                <a:latin typeface="Source Sans Pro Light" panose="020F0302020204030204" pitchFamily="34" charset="0"/>
              </a:rPr>
              <a:t> date a </a:t>
            </a:r>
            <a:r>
              <a:rPr lang="en-US" altLang="it-IT" sz="2200" dirty="0" err="1">
                <a:solidFill>
                  <a:srgbClr val="1C1C1C"/>
                </a:solidFill>
                <a:latin typeface="Source Sans Pro Light" panose="020F0302020204030204" pitchFamily="34" charset="0"/>
              </a:rPr>
              <a:t>quest'ultimi</a:t>
            </a:r>
            <a:r>
              <a:rPr lang="en-US" altLang="it-IT" sz="2200" dirty="0">
                <a:solidFill>
                  <a:srgbClr val="1C1C1C"/>
                </a:solidFill>
                <a:latin typeface="Source Sans Pro Light" panose="020F0302020204030204" pitchFamily="34" charset="0"/>
              </a:rPr>
              <a:t> dal </a:t>
            </a:r>
            <a:r>
              <a:rPr lang="en-US" altLang="it-IT" sz="2200" dirty="0" err="1">
                <a:solidFill>
                  <a:srgbClr val="1C1C1C"/>
                </a:solidFill>
                <a:latin typeface="Source Sans Pro Light" panose="020F0302020204030204" pitchFamily="34" charset="0"/>
              </a:rPr>
              <a:t>ricercatore</a:t>
            </a:r>
            <a:r>
              <a:rPr lang="en-US" altLang="it-IT" sz="2200" dirty="0">
                <a:solidFill>
                  <a:srgbClr val="1C1C1C"/>
                </a:solidFill>
                <a:latin typeface="Source Sans Pro Light" panose="020F0302020204030204" pitchFamily="34" charset="0"/>
              </a:rPr>
              <a:t> e </a:t>
            </a:r>
            <a:r>
              <a:rPr lang="en-US" altLang="it-IT" sz="2200" dirty="0" err="1">
                <a:solidFill>
                  <a:srgbClr val="1C1C1C"/>
                </a:solidFill>
                <a:latin typeface="Source Sans Pro Light" panose="020F0302020204030204" pitchFamily="34" charset="0"/>
              </a:rPr>
              <a:t>dagli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altri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partecipanti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alla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ricerca</a:t>
            </a:r>
            <a:r>
              <a:rPr lang="en-US" altLang="it-IT" sz="2200" dirty="0">
                <a:solidFill>
                  <a:srgbClr val="1C1C1C"/>
                </a:solidFill>
                <a:latin typeface="Source Sans Pro Light" panose="020F0302020204030204" pitchFamily="34" charset="0"/>
              </a:rPr>
              <a:t>. </a:t>
            </a:r>
            <a:endParaRPr lang="en-US" sz="2200" dirty="0">
              <a:solidFill>
                <a:srgbClr val="1C1C1C"/>
              </a:solidFill>
              <a:latin typeface="Source Sans Pro Light" panose="020F0302020204030204" pitchFamily="34" charset="0"/>
            </a:endParaRP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err="1">
                <a:solidFill>
                  <a:srgbClr val="1C1C1C"/>
                </a:solidFill>
                <a:latin typeface="Source Sans Pro Light" panose="020F0302020204030204" pitchFamily="34" charset="0"/>
              </a:rPr>
              <a:t>Separare</a:t>
            </a:r>
            <a:r>
              <a:rPr lang="en-US" altLang="it-IT" sz="2200" dirty="0">
                <a:solidFill>
                  <a:srgbClr val="1C1C1C"/>
                </a:solidFill>
                <a:latin typeface="Source Sans Pro Light" panose="020F0302020204030204" pitchFamily="34" charset="0"/>
              </a:rPr>
              <a:t> le diverse </a:t>
            </a:r>
            <a:r>
              <a:rPr lang="en-US" altLang="it-IT" sz="2200" dirty="0" err="1">
                <a:solidFill>
                  <a:srgbClr val="1C1C1C"/>
                </a:solidFill>
                <a:latin typeface="Source Sans Pro Light" panose="020F0302020204030204" pitchFamily="34" charset="0"/>
              </a:rPr>
              <a:t>intepretazioni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degli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accadimenti</a:t>
            </a:r>
            <a:r>
              <a:rPr lang="en-US" altLang="it-IT" sz="2200" dirty="0">
                <a:solidFill>
                  <a:srgbClr val="1C1C1C"/>
                </a:solidFill>
                <a:latin typeface="Source Sans Pro Light" panose="020F0302020204030204" pitchFamily="34" charset="0"/>
              </a:rPr>
              <a:t>, senza </a:t>
            </a:r>
            <a:r>
              <a:rPr lang="en-US" altLang="it-IT" sz="2200" dirty="0" err="1">
                <a:solidFill>
                  <a:srgbClr val="1C1C1C"/>
                </a:solidFill>
                <a:latin typeface="Source Sans Pro Light" panose="020F0302020204030204" pitchFamily="34" charset="0"/>
              </a:rPr>
              <a:t>cercare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omogeneità</a:t>
            </a:r>
            <a:r>
              <a:rPr lang="en-US" altLang="it-IT" sz="2200" dirty="0">
                <a:solidFill>
                  <a:srgbClr val="1C1C1C"/>
                </a:solidFill>
                <a:latin typeface="Source Sans Pro Light" panose="020F0302020204030204" pitchFamily="34" charset="0"/>
              </a:rPr>
              <a:t>; </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err="1">
                <a:solidFill>
                  <a:srgbClr val="1C1C1C"/>
                </a:solidFill>
                <a:latin typeface="Source Sans Pro Light" panose="020F0302020204030204" pitchFamily="34" charset="0"/>
              </a:rPr>
              <a:t>Annotare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nel</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corso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dell'interazione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alcune</a:t>
            </a:r>
            <a:r>
              <a:rPr lang="en-US" altLang="it-IT" sz="2200" dirty="0">
                <a:solidFill>
                  <a:srgbClr val="1C1C1C"/>
                </a:solidFill>
                <a:latin typeface="Source Sans Pro Light" panose="020F0302020204030204" pitchFamily="34" charset="0"/>
              </a:rPr>
              <a:t> parole </a:t>
            </a:r>
            <a:r>
              <a:rPr lang="en-US" altLang="it-IT" sz="2200" dirty="0" err="1">
                <a:solidFill>
                  <a:srgbClr val="1C1C1C"/>
                </a:solidFill>
                <a:latin typeface="Source Sans Pro Light" panose="020F0302020204030204" pitchFamily="34" charset="0"/>
              </a:rPr>
              <a:t>chiave</a:t>
            </a:r>
            <a:r>
              <a:rPr lang="en-US" altLang="it-IT" sz="2200" dirty="0">
                <a:solidFill>
                  <a:srgbClr val="1C1C1C"/>
                </a:solidFill>
                <a:latin typeface="Source Sans Pro Light" panose="020F0302020204030204" pitchFamily="34" charset="0"/>
              </a:rPr>
              <a:t> evocative, da </a:t>
            </a:r>
            <a:r>
              <a:rPr lang="en-US" altLang="it-IT" sz="2200" dirty="0" err="1">
                <a:solidFill>
                  <a:srgbClr val="1C1C1C"/>
                </a:solidFill>
                <a:latin typeface="Source Sans Pro Light" panose="020F0302020204030204" pitchFamily="34" charset="0"/>
              </a:rPr>
              <a:t>sviluppare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preferibilmente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entro</a:t>
            </a:r>
            <a:r>
              <a:rPr lang="en-US" altLang="it-IT" sz="2200" dirty="0">
                <a:solidFill>
                  <a:srgbClr val="1C1C1C"/>
                </a:solidFill>
                <a:latin typeface="Source Sans Pro Light" panose="020F0302020204030204" pitchFamily="34" charset="0"/>
              </a:rPr>
              <a:t> fine </a:t>
            </a:r>
            <a:r>
              <a:rPr lang="en-US" altLang="it-IT" sz="2200" dirty="0" err="1">
                <a:solidFill>
                  <a:srgbClr val="1C1C1C"/>
                </a:solidFill>
                <a:latin typeface="Source Sans Pro Light" panose="020F0302020204030204" pitchFamily="34" charset="0"/>
              </a:rPr>
              <a:t>giornata</a:t>
            </a:r>
            <a:r>
              <a:rPr lang="en-US" altLang="it-IT" sz="2200" dirty="0">
                <a:solidFill>
                  <a:srgbClr val="1C1C1C"/>
                </a:solidFill>
                <a:latin typeface="Source Sans Pro Light" panose="020F0302020204030204" pitchFamily="34" charset="0"/>
              </a:rPr>
              <a:t>) in note </a:t>
            </a:r>
            <a:r>
              <a:rPr lang="en-US" altLang="it-IT" sz="2200" dirty="0" err="1">
                <a:solidFill>
                  <a:srgbClr val="1C1C1C"/>
                </a:solidFill>
                <a:latin typeface="Source Sans Pro Light" panose="020F0302020204030204" pitchFamily="34" charset="0"/>
              </a:rPr>
              <a:t>etnografiche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vere</a:t>
            </a:r>
            <a:r>
              <a:rPr lang="en-US" altLang="it-IT" sz="2200" dirty="0">
                <a:solidFill>
                  <a:srgbClr val="1C1C1C"/>
                </a:solidFill>
                <a:latin typeface="Source Sans Pro Light" panose="020F0302020204030204" pitchFamily="34" charset="0"/>
              </a:rPr>
              <a:t> e </a:t>
            </a:r>
            <a:r>
              <a:rPr lang="en-US" altLang="it-IT" sz="2200" dirty="0" err="1">
                <a:solidFill>
                  <a:srgbClr val="1C1C1C"/>
                </a:solidFill>
                <a:latin typeface="Source Sans Pro Light" panose="020F0302020204030204" pitchFamily="34" charset="0"/>
              </a:rPr>
              <a:t>proprie</a:t>
            </a:r>
            <a:r>
              <a:rPr lang="en-US" altLang="it-IT" sz="2200" dirty="0">
                <a:solidFill>
                  <a:srgbClr val="1C1C1C"/>
                </a:solidFill>
                <a:latin typeface="Source Sans Pro Light" panose="020F0302020204030204" pitchFamily="34" charset="0"/>
              </a:rPr>
              <a:t>. </a:t>
            </a:r>
          </a:p>
          <a:p>
            <a:pPr marL="617220" indent="-342900" algn="just"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p:txBody>
      </p:sp>
      <p:sp>
        <p:nvSpPr>
          <p:cNvPr id="8193" name="Rectangle 1">
            <a:extLst>
              <a:ext uri="{FF2B5EF4-FFF2-40B4-BE49-F238E27FC236}">
                <a16:creationId xmlns:a16="http://schemas.microsoft.com/office/drawing/2014/main" id="{EAD42A1C-11DF-E01D-928F-467221E9382F}"/>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3263010680"/>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202" name="Rectangle 8201">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5" name="Rectangle 3">
            <a:extLst>
              <a:ext uri="{FF2B5EF4-FFF2-40B4-BE49-F238E27FC236}">
                <a16:creationId xmlns:a16="http://schemas.microsoft.com/office/drawing/2014/main" id="{57D25F99-BFF1-26EE-FFDB-BDCAECC55C8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a:endParaRPr lang="en-US" sz="4000" b="1" cap="all" dirty="0">
              <a:solidFill>
                <a:schemeClr val="bg2"/>
              </a:solidFill>
              <a:latin typeface="Arial"/>
              <a:ea typeface="+mj-ea"/>
              <a:cs typeface="Arial"/>
            </a:endParaRPr>
          </a:p>
          <a:p>
            <a:pPr defTabSz="914400"/>
            <a:r>
              <a:rPr lang="en-US" sz="4000" b="1" dirty="0">
                <a:solidFill>
                  <a:schemeClr val="bg1"/>
                </a:solidFill>
              </a:rPr>
              <a:t>Le note di campo/2</a:t>
            </a:r>
          </a:p>
        </p:txBody>
      </p:sp>
      <p:sp>
        <p:nvSpPr>
          <p:cNvPr id="8194" name="Rectangle 2">
            <a:extLst>
              <a:ext uri="{FF2B5EF4-FFF2-40B4-BE49-F238E27FC236}">
                <a16:creationId xmlns:a16="http://schemas.microsoft.com/office/drawing/2014/main" id="{C2107902-C48A-EF14-AE29-213CECA7B634}"/>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0" indent="0" algn="just" eaLnBrk="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a:solidFill>
                  <a:srgbClr val="1C1C1C"/>
                </a:solidFill>
                <a:latin typeface="Source Sans Pro Light" panose="020F0302020204030204" pitchFamily="34" charset="0"/>
              </a:rPr>
              <a:t>Nella </a:t>
            </a:r>
            <a:r>
              <a:rPr lang="en-US" altLang="it-IT" sz="2200" dirty="0" err="1">
                <a:solidFill>
                  <a:srgbClr val="1C1C1C"/>
                </a:solidFill>
                <a:latin typeface="Source Sans Pro Light" panose="020F0302020204030204" pitchFamily="34" charset="0"/>
              </a:rPr>
              <a:t>descrizione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delle</a:t>
            </a:r>
            <a:r>
              <a:rPr lang="en-US" altLang="it-IT" sz="2200" dirty="0">
                <a:solidFill>
                  <a:srgbClr val="1C1C1C"/>
                </a:solidFill>
                <a:latin typeface="Source Sans Pro Light" panose="020F0302020204030204" pitchFamily="34" charset="0"/>
              </a:rPr>
              <a:t> note </a:t>
            </a:r>
            <a:r>
              <a:rPr lang="en-US" altLang="it-IT" sz="2200" dirty="0" err="1">
                <a:solidFill>
                  <a:srgbClr val="1C1C1C"/>
                </a:solidFill>
                <a:latin typeface="Source Sans Pro Light" panose="020F0302020204030204" pitchFamily="34" charset="0"/>
              </a:rPr>
              <a:t>etnografiche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cercare</a:t>
            </a:r>
            <a:r>
              <a:rPr lang="en-US" altLang="it-IT" sz="2200" dirty="0">
                <a:solidFill>
                  <a:srgbClr val="1C1C1C"/>
                </a:solidFill>
                <a:latin typeface="Source Sans Pro Light" panose="020F0302020204030204" pitchFamily="34" charset="0"/>
              </a:rPr>
              <a:t> di </a:t>
            </a:r>
            <a:r>
              <a:rPr lang="en-US" altLang="it-IT" sz="2200" dirty="0" err="1">
                <a:solidFill>
                  <a:srgbClr val="1C1C1C"/>
                </a:solidFill>
                <a:latin typeface="Source Sans Pro Light" panose="020F0302020204030204" pitchFamily="34" charset="0"/>
              </a:rPr>
              <a:t>rispondere</a:t>
            </a:r>
            <a:r>
              <a:rPr lang="en-US" altLang="it-IT" sz="2200" dirty="0">
                <a:solidFill>
                  <a:srgbClr val="1C1C1C"/>
                </a:solidFill>
                <a:latin typeface="Source Sans Pro Light" panose="020F0302020204030204" pitchFamily="34" charset="0"/>
              </a:rPr>
              <a:t> sempre alle </a:t>
            </a:r>
            <a:r>
              <a:rPr lang="en-US" altLang="it-IT" sz="2200" dirty="0" err="1">
                <a:solidFill>
                  <a:srgbClr val="1C1C1C"/>
                </a:solidFill>
                <a:latin typeface="Source Sans Pro Light" panose="020F0302020204030204" pitchFamily="34" charset="0"/>
              </a:rPr>
              <a:t>seguenti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domande</a:t>
            </a:r>
            <a:r>
              <a:rPr lang="en-US" altLang="it-IT" sz="2200" dirty="0">
                <a:solidFill>
                  <a:srgbClr val="1C1C1C"/>
                </a:solidFill>
                <a:latin typeface="Source Sans Pro Light" panose="020F0302020204030204" pitchFamily="34" charset="0"/>
              </a:rPr>
              <a:t>:</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a:solidFill>
                  <a:srgbClr val="1C1C1C"/>
                </a:solidFill>
                <a:latin typeface="Source Sans Pro Light" panose="020F0302020204030204" pitchFamily="34" charset="0"/>
              </a:rPr>
              <a:t>Who? "Chi </a:t>
            </a:r>
            <a:r>
              <a:rPr lang="en-US" altLang="it-IT" sz="2200" dirty="0" err="1">
                <a:solidFill>
                  <a:srgbClr val="1C1C1C"/>
                </a:solidFill>
                <a:latin typeface="Source Sans Pro Light" panose="020F0302020204030204" pitchFamily="34" charset="0"/>
              </a:rPr>
              <a:t>è</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coinvolto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nell'azione</a:t>
            </a:r>
            <a:r>
              <a:rPr lang="en-US" altLang="it-IT" sz="2200" dirty="0">
                <a:solidFill>
                  <a:srgbClr val="1C1C1C"/>
                </a:solidFill>
                <a:latin typeface="Source Sans Pro Light" panose="020F0302020204030204" pitchFamily="34" charset="0"/>
              </a:rPr>
              <a:t>?"</a:t>
            </a:r>
            <a:endParaRPr lang="it-IT" sz="2200" dirty="0">
              <a:solidFill>
                <a:srgbClr val="1C1C1C"/>
              </a:solidFill>
              <a:latin typeface="Source Sans Pro Light" panose="020F0302020204030204" pitchFamily="34" charset="0"/>
            </a:endParaRP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a:solidFill>
                  <a:srgbClr val="1C1C1C"/>
                </a:solidFill>
                <a:latin typeface="Source Sans Pro Light" panose="020F0302020204030204" pitchFamily="34" charset="0"/>
              </a:rPr>
              <a:t>What? "Cosa fa </a:t>
            </a:r>
            <a:r>
              <a:rPr lang="en-US" altLang="it-IT" sz="2200" dirty="0" err="1">
                <a:solidFill>
                  <a:srgbClr val="1C1C1C"/>
                </a:solidFill>
                <a:latin typeface="Source Sans Pro Light" panose="020F0302020204030204" pitchFamily="34" charset="0"/>
              </a:rPr>
              <a:t>ciascun</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partecipante</a:t>
            </a:r>
            <a:r>
              <a:rPr lang="en-US" altLang="it-IT" sz="2200" dirty="0">
                <a:solidFill>
                  <a:srgbClr val="1C1C1C"/>
                </a:solidFill>
                <a:latin typeface="Source Sans Pro Light" panose="020F0302020204030204" pitchFamily="34" charset="0"/>
              </a:rPr>
              <a:t>? Che forma assume </a:t>
            </a:r>
            <a:r>
              <a:rPr lang="en-US" altLang="it-IT" sz="2200" dirty="0" err="1">
                <a:solidFill>
                  <a:srgbClr val="1C1C1C"/>
                </a:solidFill>
                <a:latin typeface="Source Sans Pro Light" panose="020F0302020204030204" pitchFamily="34" charset="0"/>
              </a:rPr>
              <a:t>l'interazione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fra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loro</a:t>
            </a:r>
            <a:r>
              <a:rPr lang="en-US" altLang="it-IT" sz="2200" dirty="0">
                <a:solidFill>
                  <a:srgbClr val="1C1C1C"/>
                </a:solidFill>
                <a:latin typeface="Source Sans Pro Light" panose="020F0302020204030204" pitchFamily="34" charset="0"/>
              </a:rPr>
              <a:t>?"</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a:solidFill>
                  <a:srgbClr val="1C1C1C"/>
                </a:solidFill>
                <a:latin typeface="Source Sans Pro Light" panose="020F0302020204030204" pitchFamily="34" charset="0"/>
              </a:rPr>
              <a:t>Where? "Dove </a:t>
            </a:r>
            <a:r>
              <a:rPr lang="en-US" altLang="it-IT" sz="2200" dirty="0" err="1">
                <a:solidFill>
                  <a:srgbClr val="1C1C1C"/>
                </a:solidFill>
                <a:latin typeface="Source Sans Pro Light" panose="020F0302020204030204" pitchFamily="34" charset="0"/>
              </a:rPr>
              <a:t>si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svolge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l'azione</a:t>
            </a:r>
            <a:r>
              <a:rPr lang="en-US" altLang="it-IT" sz="2200" dirty="0">
                <a:solidFill>
                  <a:srgbClr val="1C1C1C"/>
                </a:solidFill>
                <a:latin typeface="Source Sans Pro Light" panose="020F0302020204030204" pitchFamily="34" charset="0"/>
              </a:rPr>
              <a:t>?"</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a:solidFill>
                  <a:srgbClr val="1C1C1C"/>
                </a:solidFill>
                <a:latin typeface="Source Sans Pro Light" panose="020F0302020204030204" pitchFamily="34" charset="0"/>
              </a:rPr>
              <a:t>When? "</a:t>
            </a:r>
            <a:r>
              <a:rPr lang="en-US" altLang="it-IT" sz="2200" dirty="0" err="1">
                <a:solidFill>
                  <a:srgbClr val="1C1C1C"/>
                </a:solidFill>
                <a:latin typeface="Source Sans Pro Light" panose="020F0302020204030204" pitchFamily="34" charset="0"/>
              </a:rPr>
              <a:t>Quando</a:t>
            </a:r>
            <a:r>
              <a:rPr lang="en-US" altLang="it-IT" sz="2200" dirty="0">
                <a:solidFill>
                  <a:srgbClr val="1C1C1C"/>
                </a:solidFill>
                <a:latin typeface="Source Sans Pro Light" panose="020F0302020204030204" pitchFamily="34" charset="0"/>
              </a:rPr>
              <a:t> ha </a:t>
            </a:r>
            <a:r>
              <a:rPr lang="en-US" altLang="it-IT" sz="2200" dirty="0" err="1">
                <a:solidFill>
                  <a:srgbClr val="1C1C1C"/>
                </a:solidFill>
                <a:latin typeface="Source Sans Pro Light" panose="020F0302020204030204" pitchFamily="34" charset="0"/>
              </a:rPr>
              <a:t>luogo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l'azione</a:t>
            </a:r>
            <a:r>
              <a:rPr lang="en-US" altLang="it-IT" sz="2200" dirty="0">
                <a:solidFill>
                  <a:srgbClr val="1C1C1C"/>
                </a:solidFill>
                <a:latin typeface="Source Sans Pro Light" panose="020F0302020204030204" pitchFamily="34" charset="0"/>
              </a:rPr>
              <a:t>?"</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a:solidFill>
                  <a:srgbClr val="1C1C1C"/>
                </a:solidFill>
                <a:latin typeface="Source Sans Pro Light" panose="020F0302020204030204" pitchFamily="34" charset="0"/>
              </a:rPr>
              <a:t>Why? "Cosa </a:t>
            </a:r>
            <a:r>
              <a:rPr lang="en-US" altLang="it-IT" sz="2200" dirty="0" err="1">
                <a:solidFill>
                  <a:srgbClr val="1C1C1C"/>
                </a:solidFill>
                <a:latin typeface="Source Sans Pro Light" panose="020F0302020204030204" pitchFamily="34" charset="0"/>
              </a:rPr>
              <a:t>spinge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gli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agenti</a:t>
            </a:r>
            <a:r>
              <a:rPr lang="en-US" altLang="it-IT" sz="2200" dirty="0">
                <a:solidFill>
                  <a:srgbClr val="1C1C1C"/>
                </a:solidFill>
                <a:latin typeface="Source Sans Pro Light" panose="020F0302020204030204" pitchFamily="34" charset="0"/>
              </a:rPr>
              <a:t> a fare </a:t>
            </a:r>
            <a:r>
              <a:rPr lang="en-US" altLang="it-IT" sz="2200" dirty="0" err="1">
                <a:solidFill>
                  <a:srgbClr val="1C1C1C"/>
                </a:solidFill>
                <a:latin typeface="Source Sans Pro Light" panose="020F0302020204030204" pitchFamily="34" charset="0"/>
              </a:rPr>
              <a:t>ciò</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che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fanno</a:t>
            </a:r>
            <a:r>
              <a:rPr lang="en-US" altLang="it-IT" sz="2200" dirty="0">
                <a:solidFill>
                  <a:srgbClr val="1C1C1C"/>
                </a:solidFill>
                <a:latin typeface="Source Sans Pro Light" panose="020F0302020204030204" pitchFamily="34" charset="0"/>
              </a:rPr>
              <a:t>?"</a:t>
            </a:r>
          </a:p>
          <a:p>
            <a:pPr marL="342900" indent="-342900" algn="just" eaLnBrk="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dirty="0">
                <a:solidFill>
                  <a:srgbClr val="1C1C1C"/>
                </a:solidFill>
                <a:latin typeface="Source Sans Pro Light" panose="020F0302020204030204" pitchFamily="34" charset="0"/>
              </a:rPr>
              <a:t>How? "In </a:t>
            </a:r>
            <a:r>
              <a:rPr lang="en-US" altLang="it-IT" sz="2200" dirty="0" err="1">
                <a:solidFill>
                  <a:srgbClr val="1C1C1C"/>
                </a:solidFill>
                <a:latin typeface="Source Sans Pro Light" panose="020F0302020204030204" pitchFamily="34" charset="0"/>
              </a:rPr>
              <a:t>che</a:t>
            </a:r>
            <a:r>
              <a:rPr lang="en-US" altLang="it-IT" sz="2200" dirty="0">
                <a:solidFill>
                  <a:srgbClr val="1C1C1C"/>
                </a:solidFill>
                <a:latin typeface="Source Sans Pro Light" panose="020F0302020204030204" pitchFamily="34" charset="0"/>
              </a:rPr>
              <a:t> modo I </a:t>
            </a:r>
            <a:r>
              <a:rPr lang="en-US" altLang="it-IT" sz="2200" dirty="0" err="1">
                <a:solidFill>
                  <a:srgbClr val="1C1C1C"/>
                </a:solidFill>
                <a:latin typeface="Source Sans Pro Light" panose="020F0302020204030204" pitchFamily="34" charset="0"/>
              </a:rPr>
              <a:t>partecipanti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fanno</a:t>
            </a:r>
            <a:r>
              <a:rPr lang="en-US" altLang="it-IT" sz="2200" dirty="0">
                <a:solidFill>
                  <a:srgbClr val="1C1C1C"/>
                </a:solidFill>
                <a:latin typeface="Source Sans Pro Light" panose="020F0302020204030204" pitchFamily="34" charset="0"/>
              </a:rPr>
              <a:t> e </a:t>
            </a:r>
            <a:r>
              <a:rPr lang="en-US" altLang="it-IT" sz="2200" dirty="0" err="1">
                <a:solidFill>
                  <a:srgbClr val="1C1C1C"/>
                </a:solidFill>
                <a:latin typeface="Source Sans Pro Light" panose="020F0302020204030204" pitchFamily="34" charset="0"/>
              </a:rPr>
              <a:t>dicono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ciò</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che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fanno</a:t>
            </a:r>
            <a:r>
              <a:rPr lang="en-US" altLang="it-IT" sz="2200" dirty="0">
                <a:solidFill>
                  <a:srgbClr val="1C1C1C"/>
                </a:solidFill>
                <a:latin typeface="Source Sans Pro Light" panose="020F0302020204030204" pitchFamily="34" charset="0"/>
              </a:rPr>
              <a:t> e </a:t>
            </a:r>
            <a:r>
              <a:rPr lang="en-US" altLang="it-IT" sz="2200" dirty="0" err="1">
                <a:solidFill>
                  <a:srgbClr val="1C1C1C"/>
                </a:solidFill>
                <a:latin typeface="Source Sans Pro Light" panose="020F0302020204030204" pitchFamily="34" charset="0"/>
              </a:rPr>
              <a:t>dicono</a:t>
            </a:r>
            <a:r>
              <a:rPr lang="en-US" altLang="it-IT" sz="2200" dirty="0">
                <a:solidFill>
                  <a:srgbClr val="1C1C1C"/>
                </a:solidFill>
                <a:latin typeface="Source Sans Pro Light" panose="020F0302020204030204" pitchFamily="34" charset="0"/>
              </a:rPr>
              <a:t>?"</a:t>
            </a:r>
          </a:p>
          <a:p>
            <a:pPr marL="617220" indent="-342900" algn="just"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p:txBody>
      </p:sp>
      <p:sp>
        <p:nvSpPr>
          <p:cNvPr id="8193" name="Rectangle 1">
            <a:extLst>
              <a:ext uri="{FF2B5EF4-FFF2-40B4-BE49-F238E27FC236}">
                <a16:creationId xmlns:a16="http://schemas.microsoft.com/office/drawing/2014/main" id="{EAD42A1C-11DF-E01D-928F-467221E9382F}"/>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618634222"/>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9" name="CustomShape 2"/>
          <p:cNvSpPr/>
          <p:nvPr/>
        </p:nvSpPr>
        <p:spPr>
          <a:xfrm>
            <a:off x="5598460" y="1783959"/>
            <a:ext cx="3065480" cy="2889114"/>
          </a:xfrm>
          <a:prstGeom prst="rect">
            <a:avLst/>
          </a:prstGeom>
        </p:spPr>
        <p:style>
          <a:lnRef idx="0">
            <a:scrgbClr r="0" g="0" b="0"/>
          </a:lnRef>
          <a:fillRef idx="0">
            <a:scrgbClr r="0" g="0" b="0"/>
          </a:fillRef>
          <a:effectRef idx="0">
            <a:scrgbClr r="0" g="0" b="0"/>
          </a:effectRef>
          <a:fontRef idx="minor"/>
        </p:style>
        <p:txBody>
          <a:bodyPr vert="horz" lIns="91440" tIns="45720" rIns="91440" bIns="45720" rtlCol="0" anchor="b">
            <a:normAutofit/>
          </a:bodyPr>
          <a:lstStyle/>
          <a:p>
            <a:pPr defTabSz="914400" eaLnBrk="1" hangingPunct="1">
              <a:lnSpc>
                <a:spcPct val="90000"/>
              </a:lnSpc>
              <a:spcAft>
                <a:spcPts val="600"/>
              </a:spcAft>
            </a:pPr>
            <a:r>
              <a:rPr lang="en-US" sz="2900" spc="-1">
                <a:solidFill>
                  <a:schemeClr val="tx1"/>
                </a:solidFill>
                <a:latin typeface="+mj-lt"/>
                <a:ea typeface="+mj-ea"/>
                <a:cs typeface="+mj-cs"/>
              </a:rPr>
              <a:t>Capitolo 3 "Osservazione partecipante e ricerca etnografica"</a:t>
            </a:r>
            <a:endParaRPr lang="en-US" sz="2900">
              <a:solidFill>
                <a:schemeClr val="tx1"/>
              </a:solidFill>
              <a:latin typeface="+mj-lt"/>
              <a:ea typeface="+mj-ea"/>
              <a:cs typeface="+mj-cs"/>
            </a:endParaRPr>
          </a:p>
          <a:p>
            <a:pPr defTabSz="914400" eaLnBrk="1" hangingPunct="1">
              <a:lnSpc>
                <a:spcPct val="90000"/>
              </a:lnSpc>
              <a:spcAft>
                <a:spcPts val="600"/>
              </a:spcAft>
            </a:pPr>
            <a:r>
              <a:rPr lang="en-US" sz="2900" spc="-1">
                <a:solidFill>
                  <a:schemeClr val="tx1"/>
                </a:solidFill>
                <a:latin typeface="+mj-lt"/>
                <a:ea typeface="+mj-ea"/>
                <a:cs typeface="+mj-cs"/>
              </a:rPr>
              <a:t>Pp 59-96.</a:t>
            </a:r>
          </a:p>
          <a:p>
            <a:pPr defTabSz="914400" eaLnBrk="1" hangingPunct="1">
              <a:lnSpc>
                <a:spcPct val="90000"/>
              </a:lnSpc>
              <a:spcAft>
                <a:spcPts val="600"/>
              </a:spcAft>
            </a:pPr>
            <a:endParaRPr lang="en-US" sz="2900" b="0" strike="noStrike" spc="-1">
              <a:solidFill>
                <a:schemeClr val="tx1"/>
              </a:solidFill>
              <a:latin typeface="+mj-lt"/>
              <a:ea typeface="+mj-ea"/>
              <a:cs typeface="+mj-cs"/>
            </a:endParaRPr>
          </a:p>
          <a:p>
            <a:pPr defTabSz="914400" eaLnBrk="1" hangingPunct="1">
              <a:lnSpc>
                <a:spcPct val="90000"/>
              </a:lnSpc>
              <a:spcAft>
                <a:spcPts val="600"/>
              </a:spcAft>
            </a:pPr>
            <a:endParaRPr lang="en-US" sz="2900" spc="-1">
              <a:solidFill>
                <a:schemeClr val="tx1"/>
              </a:solidFill>
              <a:latin typeface="+mj-lt"/>
              <a:ea typeface="+mj-ea"/>
              <a:cs typeface="+mj-cs"/>
            </a:endParaRPr>
          </a:p>
          <a:p>
            <a:pPr defTabSz="914400" eaLnBrk="1" hangingPunct="1">
              <a:lnSpc>
                <a:spcPct val="90000"/>
              </a:lnSpc>
              <a:spcAft>
                <a:spcPts val="600"/>
              </a:spcAft>
            </a:pPr>
            <a:endParaRPr lang="en-US" sz="2900" b="0" strike="noStrike" spc="-1">
              <a:solidFill>
                <a:schemeClr val="tx1"/>
              </a:solidFill>
              <a:latin typeface="+mj-lt"/>
              <a:ea typeface="+mj-ea"/>
              <a:cs typeface="+mj-cs"/>
            </a:endParaRPr>
          </a:p>
        </p:txBody>
      </p:sp>
      <p:sp>
        <p:nvSpPr>
          <p:cNvPr id="59" name="Freeform: Shape 5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Immagine 2" descr="Immagine che contiene testo, bigliettodavisita&#10;&#10;Descrizione generata automaticamente">
            <a:extLst>
              <a:ext uri="{FF2B5EF4-FFF2-40B4-BE49-F238E27FC236}">
                <a16:creationId xmlns:a16="http://schemas.microsoft.com/office/drawing/2014/main" id="{63900861-34D8-E061-FA71-E38DEDA83C6C}"/>
              </a:ext>
            </a:extLst>
          </p:cNvPr>
          <p:cNvPicPr>
            <a:picLocks noChangeAspect="1"/>
          </p:cNvPicPr>
          <p:nvPr/>
        </p:nvPicPr>
        <p:blipFill rotWithShape="1">
          <a:blip r:embed="rId3"/>
          <a:srcRect t="4105" b="7102"/>
          <a:stretch/>
        </p:blipFill>
        <p:spPr>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56458977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err="1">
                <a:solidFill>
                  <a:schemeClr val="bg1"/>
                </a:solidFill>
              </a:rPr>
              <a:t>Mappa</a:t>
            </a:r>
            <a:r>
              <a:rPr lang="en-US" altLang="it-IT" sz="3000" b="1" dirty="0">
                <a:solidFill>
                  <a:schemeClr val="bg1"/>
                </a:solidFill>
              </a:rPr>
              <a:t> </a:t>
            </a:r>
            <a:r>
              <a:rPr lang="en-US" altLang="it-IT" sz="3000" b="1" dirty="0" err="1">
                <a:solidFill>
                  <a:schemeClr val="bg1"/>
                </a:solidFill>
              </a:rPr>
              <a:t>tecniche</a:t>
            </a:r>
            <a:r>
              <a:rPr lang="en-US" altLang="it-IT" sz="3000" b="1" dirty="0">
                <a:solidFill>
                  <a:schemeClr val="bg1"/>
                </a:solidFill>
              </a:rPr>
              <a:t> di </a:t>
            </a:r>
            <a:r>
              <a:rPr lang="en-US" altLang="it-IT" sz="3000" b="1" dirty="0" err="1">
                <a:solidFill>
                  <a:schemeClr val="bg1"/>
                </a:solidFill>
              </a:rPr>
              <a:t>ricerca</a:t>
            </a:r>
            <a:r>
              <a:rPr lang="en-US" altLang="it-IT" sz="3000" b="1" dirty="0">
                <a:solidFill>
                  <a:schemeClr val="bg1"/>
                </a:solidFill>
              </a:rPr>
              <a:t> </a:t>
            </a:r>
            <a:r>
              <a:rPr lang="en-US" altLang="it-IT" sz="3000" b="1" dirty="0" err="1">
                <a:solidFill>
                  <a:schemeClr val="bg1"/>
                </a:solidFill>
              </a:rPr>
              <a:t>qualitativa</a:t>
            </a:r>
            <a:endParaRPr lang="en-US" altLang="it-IT" sz="3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274320" indent="0" defTabSz="914400" eaLnBrk="1" hangingPunct="1">
              <a:lnSpc>
                <a:spcPct val="90000"/>
              </a:lnSpc>
              <a:spcAft>
                <a:spcPts val="600"/>
              </a:spcAft>
              <a:buClr>
                <a:schemeClr val="tx1"/>
              </a:buClr>
            </a:pPr>
            <a:r>
              <a:rPr lang="en-US" altLang="it-IT" dirty="0" err="1">
                <a:latin typeface="Source Sans Pro Light" panose="020F0302020204030204" pitchFamily="34" charset="0"/>
              </a:rPr>
              <a:t>Tecniche</a:t>
            </a:r>
            <a:r>
              <a:rPr lang="en-US" altLang="it-IT" dirty="0">
                <a:latin typeface="Source Sans Pro Light" panose="020F0302020204030204" pitchFamily="34" charset="0"/>
              </a:rPr>
              <a:t> di </a:t>
            </a:r>
            <a:r>
              <a:rPr lang="en-US" altLang="it-IT" dirty="0" err="1">
                <a:latin typeface="Source Sans Pro Light" panose="020F0302020204030204" pitchFamily="34" charset="0"/>
              </a:rPr>
              <a:t>ricerca</a:t>
            </a:r>
            <a:r>
              <a:rPr lang="en-US" altLang="it-IT" dirty="0">
                <a:latin typeface="Source Sans Pro Light" panose="020F0302020204030204" pitchFamily="34" charset="0"/>
              </a:rPr>
              <a:t> in </a:t>
            </a:r>
            <a:r>
              <a:rPr lang="en-US" altLang="it-IT" dirty="0" err="1">
                <a:latin typeface="Source Sans Pro Light" panose="020F0302020204030204" pitchFamily="34" charset="0"/>
              </a:rPr>
              <a:t>ragione</a:t>
            </a:r>
            <a:r>
              <a:rPr lang="en-US" altLang="it-IT" dirty="0">
                <a:latin typeface="Source Sans Pro Light" panose="020F0302020204030204" pitchFamily="34" charset="0"/>
              </a:rPr>
              <a:t> </a:t>
            </a:r>
            <a:r>
              <a:rPr lang="en-US" altLang="it-IT" dirty="0" err="1">
                <a:latin typeface="Source Sans Pro Light" panose="020F0302020204030204" pitchFamily="34" charset="0"/>
              </a:rPr>
              <a:t>della</a:t>
            </a:r>
            <a:r>
              <a:rPr lang="en-US" altLang="it-IT" dirty="0">
                <a:latin typeface="Source Sans Pro Light" panose="020F0302020204030204" pitchFamily="34" charset="0"/>
              </a:rPr>
              <a:t> natura </a:t>
            </a:r>
            <a:r>
              <a:rPr lang="en-US" altLang="it-IT" dirty="0" err="1">
                <a:latin typeface="Source Sans Pro Light" panose="020F0302020204030204" pitchFamily="34" charset="0"/>
              </a:rPr>
              <a:t>della</a:t>
            </a:r>
            <a:r>
              <a:rPr lang="en-US" altLang="it-IT" dirty="0">
                <a:latin typeface="Source Sans Pro Light" panose="020F0302020204030204" pitchFamily="34" charset="0"/>
              </a:rPr>
              <a:t> </a:t>
            </a:r>
            <a:r>
              <a:rPr lang="en-US" altLang="it-IT" dirty="0" err="1">
                <a:latin typeface="Source Sans Pro Light" panose="020F0302020204030204" pitchFamily="34" charset="0"/>
              </a:rPr>
              <a:t>perturbazione</a:t>
            </a:r>
            <a:r>
              <a:rPr lang="en-US" altLang="it-IT" dirty="0">
                <a:latin typeface="Source Sans Pro Light" panose="020F0302020204030204" pitchFamily="34" charset="0"/>
              </a:rPr>
              <a:t> </a:t>
            </a:r>
            <a:r>
              <a:rPr lang="en-US" altLang="it-IT" dirty="0" err="1">
                <a:latin typeface="Source Sans Pro Light" panose="020F0302020204030204" pitchFamily="34" charset="0"/>
              </a:rPr>
              <a:t>provocata</a:t>
            </a:r>
            <a:r>
              <a:rPr lang="en-US" altLang="it-IT" dirty="0">
                <a:latin typeface="Source Sans Pro Light" panose="020F0302020204030204" pitchFamily="34" charset="0"/>
              </a:rPr>
              <a:t> dal </a:t>
            </a:r>
            <a:r>
              <a:rPr lang="en-US" altLang="it-IT" dirty="0" err="1">
                <a:latin typeface="Source Sans Pro Light" panose="020F0302020204030204" pitchFamily="34" charset="0"/>
              </a:rPr>
              <a:t>loro</a:t>
            </a:r>
            <a:r>
              <a:rPr lang="en-US" altLang="it-IT" dirty="0">
                <a:latin typeface="Source Sans Pro Light" panose="020F0302020204030204" pitchFamily="34" charset="0"/>
              </a:rPr>
              <a:t> </a:t>
            </a:r>
            <a:r>
              <a:rPr lang="en-US" altLang="it-IT" dirty="0" err="1">
                <a:latin typeface="Source Sans Pro Light" panose="020F0302020204030204" pitchFamily="34" charset="0"/>
              </a:rPr>
              <a:t>impiego</a:t>
            </a:r>
            <a:r>
              <a:rPr lang="en-US" altLang="it-IT" dirty="0">
                <a:latin typeface="Source Sans Pro Light" panose="020F0302020204030204" pitchFamily="34" charset="0"/>
              </a:rPr>
              <a:t>:</a:t>
            </a:r>
            <a:endParaRPr lang="it-IT" dirty="0">
              <a:latin typeface="Source Sans Pro Light" panose="020F0302020204030204" pitchFamily="34" charset="0"/>
            </a:endParaRPr>
          </a:p>
          <a:p>
            <a:pPr marL="617220" lvl="1" indent="-342900" defTabSz="914400" eaLnBrk="1" hangingPunct="1">
              <a:lnSpc>
                <a:spcPct val="90000"/>
              </a:lnSpc>
              <a:spcAft>
                <a:spcPts val="600"/>
              </a:spcAft>
              <a:buClr>
                <a:schemeClr val="tx1"/>
              </a:buClr>
              <a:buFont typeface="Arial" panose="020B0604020202020204" pitchFamily="34" charset="0"/>
              <a:buChar char="•"/>
            </a:pPr>
            <a:r>
              <a:rPr lang="en-US" altLang="it-IT" dirty="0" err="1">
                <a:latin typeface="Source Sans Pro Light" panose="020F0302020204030204" pitchFamily="34" charset="0"/>
              </a:rPr>
              <a:t>Assente</a:t>
            </a:r>
            <a:r>
              <a:rPr lang="en-US" altLang="it-IT" dirty="0">
                <a:latin typeface="Source Sans Pro Light" panose="020F0302020204030204" pitchFamily="34" charset="0"/>
              </a:rPr>
              <a:t> (naturalistic data)</a:t>
            </a:r>
          </a:p>
          <a:p>
            <a:pPr marL="617220" lvl="1" indent="-342900" defTabSz="914400" eaLnBrk="1" hangingPunct="1">
              <a:lnSpc>
                <a:spcPct val="90000"/>
              </a:lnSpc>
              <a:spcAft>
                <a:spcPts val="600"/>
              </a:spcAft>
              <a:buClr>
                <a:schemeClr val="tx1"/>
              </a:buClr>
              <a:buFont typeface="Arial" panose="020B0604020202020204" pitchFamily="34" charset="0"/>
              <a:buChar char="•"/>
              <a:defRPr/>
            </a:pPr>
            <a:r>
              <a:rPr lang="en-US" altLang="it-IT" dirty="0" err="1">
                <a:latin typeface="Source Sans Pro Light" panose="020F0302020204030204" pitchFamily="34" charset="0"/>
              </a:rPr>
              <a:t>Presente</a:t>
            </a:r>
            <a:r>
              <a:rPr lang="en-US" altLang="it-IT" dirty="0">
                <a:latin typeface="Source Sans Pro Light" panose="020F0302020204030204" pitchFamily="34" charset="0"/>
              </a:rPr>
              <a:t> (provoked data):</a:t>
            </a:r>
          </a:p>
          <a:p>
            <a:pPr marL="617220" lvl="1" indent="-342900" defTabSz="914400" eaLnBrk="1" hangingPunct="1">
              <a:lnSpc>
                <a:spcPct val="90000"/>
              </a:lnSpc>
              <a:spcAft>
                <a:spcPts val="600"/>
              </a:spcAft>
              <a:buClr>
                <a:schemeClr val="tx1"/>
              </a:buClr>
              <a:buFont typeface="Wingdings" pitchFamily="2" charset="2"/>
              <a:buChar char="ü"/>
              <a:defRPr/>
            </a:pPr>
            <a:r>
              <a:rPr lang="en-US" altLang="it-IT" dirty="0" err="1">
                <a:latin typeface="Source Sans Pro Light" panose="020F0302020204030204" pitchFamily="34" charset="0"/>
              </a:rPr>
              <a:t>Interattiva</a:t>
            </a:r>
            <a:r>
              <a:rPr lang="en-US" altLang="it-IT" dirty="0">
                <a:latin typeface="Source Sans Pro Light" panose="020F0302020204030204" pitchFamily="34" charset="0"/>
              </a:rPr>
              <a:t>: semplice </a:t>
            </a:r>
            <a:r>
              <a:rPr lang="en-US" altLang="it-IT" dirty="0" err="1">
                <a:latin typeface="Source Sans Pro Light" panose="020F0302020204030204" pitchFamily="34" charset="0"/>
              </a:rPr>
              <a:t>presenza</a:t>
            </a:r>
            <a:r>
              <a:rPr lang="en-US" altLang="it-IT" dirty="0">
                <a:latin typeface="Source Sans Pro Light" panose="020F0302020204030204" pitchFamily="34" charset="0"/>
              </a:rPr>
              <a:t> del </a:t>
            </a:r>
            <a:r>
              <a:rPr lang="en-US" altLang="it-IT" dirty="0" err="1">
                <a:latin typeface="Source Sans Pro Light" panose="020F0302020204030204" pitchFamily="34" charset="0"/>
              </a:rPr>
              <a:t>ricercatore</a:t>
            </a:r>
            <a:r>
              <a:rPr lang="en-US" altLang="it-IT" dirty="0">
                <a:latin typeface="Source Sans Pro Light" panose="020F0302020204030204" pitchFamily="34" charset="0"/>
              </a:rPr>
              <a:t> – non </a:t>
            </a:r>
            <a:r>
              <a:rPr lang="en-US" altLang="it-IT" dirty="0" err="1">
                <a:latin typeface="Source Sans Pro Light" panose="020F0302020204030204" pitchFamily="34" charset="0"/>
              </a:rPr>
              <a:t>percepito</a:t>
            </a:r>
            <a:r>
              <a:rPr lang="en-US" altLang="it-IT" dirty="0">
                <a:latin typeface="Source Sans Pro Light" panose="020F0302020204030204" pitchFamily="34" charset="0"/>
              </a:rPr>
              <a:t> come tale – </a:t>
            </a:r>
            <a:r>
              <a:rPr lang="en-US" altLang="it-IT" dirty="0" err="1">
                <a:latin typeface="Source Sans Pro Light" panose="020F0302020204030204" pitchFamily="34" charset="0"/>
              </a:rPr>
              <a:t>nel</a:t>
            </a:r>
            <a:r>
              <a:rPr lang="en-US" altLang="it-IT" dirty="0">
                <a:latin typeface="Source Sans Pro Light" panose="020F0302020204030204" pitchFamily="34" charset="0"/>
              </a:rPr>
              <a:t> </a:t>
            </a:r>
            <a:r>
              <a:rPr lang="en-US" altLang="it-IT" dirty="0" err="1">
                <a:latin typeface="Source Sans Pro Light" panose="020F0302020204030204" pitchFamily="34" charset="0"/>
              </a:rPr>
              <a:t>contesto</a:t>
            </a:r>
            <a:r>
              <a:rPr lang="en-US" altLang="it-IT" dirty="0">
                <a:latin typeface="Source Sans Pro Light" panose="020F0302020204030204" pitchFamily="34" charset="0"/>
              </a:rPr>
              <a:t> </a:t>
            </a:r>
            <a:r>
              <a:rPr lang="en-US" altLang="it-IT" dirty="0" err="1">
                <a:latin typeface="Source Sans Pro Light" panose="020F0302020204030204" pitchFamily="34" charset="0"/>
              </a:rPr>
              <a:t>osservato</a:t>
            </a:r>
            <a:endParaRPr lang="en-US" altLang="it-IT" dirty="0">
              <a:latin typeface="Source Sans Pro Light" panose="020F0302020204030204" pitchFamily="34" charset="0"/>
            </a:endParaRPr>
          </a:p>
          <a:p>
            <a:pPr marL="617220" lvl="1" indent="-342900" defTabSz="914400" eaLnBrk="1" hangingPunct="1">
              <a:lnSpc>
                <a:spcPct val="90000"/>
              </a:lnSpc>
              <a:spcAft>
                <a:spcPts val="600"/>
              </a:spcAft>
              <a:buClr>
                <a:schemeClr val="tx1"/>
              </a:buClr>
              <a:buFont typeface="Wingdings" pitchFamily="2" charset="2"/>
              <a:buChar char="ü"/>
              <a:defRPr/>
            </a:pPr>
            <a:r>
              <a:rPr lang="en-US" altLang="it-IT" dirty="0" err="1">
                <a:latin typeface="Source Sans Pro Light" panose="020F0302020204030204" pitchFamily="34" charset="0"/>
              </a:rPr>
              <a:t>Osservativa</a:t>
            </a:r>
            <a:r>
              <a:rPr lang="en-US" altLang="it-IT" dirty="0">
                <a:latin typeface="Source Sans Pro Light" panose="020F0302020204030204" pitchFamily="34" charset="0"/>
              </a:rPr>
              <a:t>: </a:t>
            </a:r>
            <a:r>
              <a:rPr lang="en-US" altLang="it-IT" dirty="0" err="1">
                <a:latin typeface="Source Sans Pro Light" panose="020F0302020204030204" pitchFamily="34" charset="0"/>
              </a:rPr>
              <a:t>soggetti</a:t>
            </a:r>
            <a:r>
              <a:rPr lang="en-US" altLang="it-IT" dirty="0">
                <a:latin typeface="Source Sans Pro Light" panose="020F0302020204030204" pitchFamily="34" charset="0"/>
              </a:rPr>
              <a:t> </a:t>
            </a:r>
            <a:r>
              <a:rPr lang="en-US" altLang="it-IT" dirty="0" err="1">
                <a:latin typeface="Source Sans Pro Light" panose="020F0302020204030204" pitchFamily="34" charset="0"/>
              </a:rPr>
              <a:t>coinvolti</a:t>
            </a:r>
            <a:r>
              <a:rPr lang="en-US" altLang="it-IT" dirty="0">
                <a:latin typeface="Source Sans Pro Light" panose="020F0302020204030204" pitchFamily="34" charset="0"/>
              </a:rPr>
              <a:t> </a:t>
            </a:r>
            <a:r>
              <a:rPr lang="en-US" altLang="it-IT" dirty="0" err="1">
                <a:latin typeface="Source Sans Pro Light" panose="020F0302020204030204" pitchFamily="34" charset="0"/>
              </a:rPr>
              <a:t>nello</a:t>
            </a:r>
            <a:r>
              <a:rPr lang="en-US" altLang="it-IT" dirty="0">
                <a:latin typeface="Source Sans Pro Light" panose="020F0302020204030204" pitchFamily="34" charset="0"/>
              </a:rPr>
              <a:t> studio </a:t>
            </a:r>
            <a:r>
              <a:rPr lang="en-US" altLang="it-IT" dirty="0" err="1">
                <a:latin typeface="Source Sans Pro Light" panose="020F0302020204030204" pitchFamily="34" charset="0"/>
              </a:rPr>
              <a:t>sono</a:t>
            </a:r>
            <a:r>
              <a:rPr lang="en-US" altLang="it-IT" dirty="0">
                <a:latin typeface="Source Sans Pro Light" panose="020F0302020204030204" pitchFamily="34" charset="0"/>
              </a:rPr>
              <a:t> </a:t>
            </a:r>
            <a:r>
              <a:rPr lang="en-US" altLang="it-IT" dirty="0" err="1">
                <a:latin typeface="Source Sans Pro Light" panose="020F0302020204030204" pitchFamily="34" charset="0"/>
              </a:rPr>
              <a:t>consapevoli</a:t>
            </a:r>
            <a:r>
              <a:rPr lang="en-US" altLang="it-IT" dirty="0">
                <a:latin typeface="Source Sans Pro Light" panose="020F0302020204030204" pitchFamily="34" charset="0"/>
              </a:rPr>
              <a:t> </a:t>
            </a:r>
            <a:r>
              <a:rPr lang="en-US" altLang="it-IT" dirty="0" err="1">
                <a:latin typeface="Source Sans Pro Light" panose="020F0302020204030204" pitchFamily="34" charset="0"/>
              </a:rPr>
              <a:t>delle</a:t>
            </a:r>
            <a:r>
              <a:rPr lang="en-US" altLang="it-IT" dirty="0">
                <a:latin typeface="Source Sans Pro Light" panose="020F0302020204030204" pitchFamily="34" charset="0"/>
              </a:rPr>
              <a:t> </a:t>
            </a:r>
            <a:r>
              <a:rPr lang="en-US" altLang="it-IT" dirty="0" err="1">
                <a:latin typeface="Source Sans Pro Light" panose="020F0302020204030204" pitchFamily="34" charset="0"/>
              </a:rPr>
              <a:t>attenzioni</a:t>
            </a:r>
            <a:r>
              <a:rPr lang="en-US" altLang="it-IT" dirty="0">
                <a:latin typeface="Source Sans Pro Light" panose="020F0302020204030204" pitchFamily="34" charset="0"/>
              </a:rPr>
              <a:t> </a:t>
            </a:r>
            <a:r>
              <a:rPr lang="en-US" altLang="it-IT" dirty="0" err="1">
                <a:latin typeface="Source Sans Pro Light" panose="020F0302020204030204" pitchFamily="34" charset="0"/>
              </a:rPr>
              <a:t>rivolte</a:t>
            </a:r>
            <a:r>
              <a:rPr lang="en-US" altLang="it-IT" dirty="0">
                <a:latin typeface="Source Sans Pro Light" panose="020F0302020204030204" pitchFamily="34" charset="0"/>
              </a:rPr>
              <a:t> </a:t>
            </a:r>
            <a:r>
              <a:rPr lang="en-US" altLang="it-IT" dirty="0" err="1">
                <a:latin typeface="Source Sans Pro Light" panose="020F0302020204030204" pitchFamily="34" charset="0"/>
              </a:rPr>
              <a:t>loro</a:t>
            </a:r>
            <a:r>
              <a:rPr lang="en-US" altLang="it-IT" dirty="0">
                <a:latin typeface="Source Sans Pro Light" panose="020F0302020204030204" pitchFamily="34" charset="0"/>
              </a:rPr>
              <a:t> dal/la </a:t>
            </a:r>
            <a:r>
              <a:rPr lang="en-US" altLang="it-IT" dirty="0" err="1">
                <a:latin typeface="Source Sans Pro Light" panose="020F0302020204030204" pitchFamily="34" charset="0"/>
              </a:rPr>
              <a:t>ricercatore</a:t>
            </a:r>
            <a:r>
              <a:rPr lang="en-US" altLang="it-IT" dirty="0">
                <a:latin typeface="Source Sans Pro Light" panose="020F0302020204030204" pitchFamily="34" charset="0"/>
              </a:rPr>
              <a:t>/trice e per </a:t>
            </a:r>
            <a:r>
              <a:rPr lang="en-US" altLang="it-IT" dirty="0" err="1">
                <a:latin typeface="Source Sans Pro Light" panose="020F0302020204030204" pitchFamily="34" charset="0"/>
              </a:rPr>
              <a:t>questa</a:t>
            </a:r>
            <a:r>
              <a:rPr lang="en-US" altLang="it-IT" dirty="0">
                <a:latin typeface="Source Sans Pro Light" panose="020F0302020204030204" pitchFamily="34" charset="0"/>
              </a:rPr>
              <a:t> </a:t>
            </a:r>
            <a:r>
              <a:rPr lang="en-US" altLang="it-IT" dirty="0" err="1">
                <a:latin typeface="Source Sans Pro Light" panose="020F0302020204030204" pitchFamily="34" charset="0"/>
              </a:rPr>
              <a:t>ragione</a:t>
            </a:r>
            <a:r>
              <a:rPr lang="en-US" altLang="it-IT" dirty="0">
                <a:latin typeface="Source Sans Pro Light" panose="020F0302020204030204" pitchFamily="34" charset="0"/>
              </a:rPr>
              <a:t> </a:t>
            </a:r>
            <a:r>
              <a:rPr lang="en-US" altLang="it-IT" dirty="0" err="1">
                <a:latin typeface="Source Sans Pro Light" panose="020F0302020204030204" pitchFamily="34" charset="0"/>
              </a:rPr>
              <a:t>possono</a:t>
            </a:r>
            <a:r>
              <a:rPr lang="en-US" altLang="it-IT" dirty="0">
                <a:latin typeface="Source Sans Pro Light" panose="020F0302020204030204" pitchFamily="34" charset="0"/>
              </a:rPr>
              <a:t> </a:t>
            </a:r>
            <a:r>
              <a:rPr lang="en-US" altLang="it-IT" dirty="0" err="1">
                <a:latin typeface="Source Sans Pro Light" panose="020F0302020204030204" pitchFamily="34" charset="0"/>
              </a:rPr>
              <a:t>modificare</a:t>
            </a:r>
            <a:r>
              <a:rPr lang="en-US" altLang="it-IT" dirty="0">
                <a:latin typeface="Source Sans Pro Light" panose="020F0302020204030204" pitchFamily="34" charset="0"/>
              </a:rPr>
              <a:t> il proprio </a:t>
            </a:r>
            <a:r>
              <a:rPr lang="en-US" altLang="it-IT" dirty="0" err="1">
                <a:latin typeface="Source Sans Pro Light" panose="020F0302020204030204" pitchFamily="34" charset="0"/>
              </a:rPr>
              <a:t>comportamento</a:t>
            </a:r>
            <a:r>
              <a:rPr lang="en-US" altLang="it-IT" dirty="0">
                <a:latin typeface="Source Sans Pro Light" panose="020F0302020204030204" pitchFamily="34" charset="0"/>
              </a:rPr>
              <a:t>. </a:t>
            </a: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dirty="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9226" name="Rectangle 9225">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219" name="Rectangle 3">
            <a:extLst>
              <a:ext uri="{FF2B5EF4-FFF2-40B4-BE49-F238E27FC236}">
                <a16:creationId xmlns:a16="http://schemas.microsoft.com/office/drawing/2014/main" id="{CFF8E6A7-EA3C-3617-47F1-D29E4C35D0A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85000"/>
              </a:lnSpc>
              <a:spcAft>
                <a:spcPts val="601"/>
              </a:spcAft>
              <a:buClrTx/>
            </a:pPr>
            <a:r>
              <a:rPr lang="en-US" altLang="it-IT" sz="3000" b="1" dirty="0" err="1">
                <a:solidFill>
                  <a:schemeClr val="bg1"/>
                </a:solidFill>
              </a:rPr>
              <a:t>Mappa</a:t>
            </a:r>
            <a:r>
              <a:rPr lang="en-US" altLang="it-IT" sz="3000" b="1" dirty="0">
                <a:solidFill>
                  <a:schemeClr val="bg1"/>
                </a:solidFill>
              </a:rPr>
              <a:t> </a:t>
            </a:r>
            <a:r>
              <a:rPr lang="en-US" altLang="it-IT" sz="3000" b="1" dirty="0" err="1">
                <a:solidFill>
                  <a:schemeClr val="bg1"/>
                </a:solidFill>
              </a:rPr>
              <a:t>tecniche</a:t>
            </a:r>
            <a:r>
              <a:rPr lang="en-US" altLang="it-IT" sz="3000" b="1" dirty="0">
                <a:solidFill>
                  <a:schemeClr val="bg1"/>
                </a:solidFill>
              </a:rPr>
              <a:t> di </a:t>
            </a:r>
            <a:r>
              <a:rPr lang="en-US" altLang="it-IT" sz="3000" b="1" dirty="0" err="1">
                <a:solidFill>
                  <a:schemeClr val="bg1"/>
                </a:solidFill>
              </a:rPr>
              <a:t>ricerca</a:t>
            </a:r>
            <a:r>
              <a:rPr lang="en-US" altLang="it-IT" sz="3000" b="1" dirty="0">
                <a:solidFill>
                  <a:schemeClr val="bg1"/>
                </a:solidFill>
              </a:rPr>
              <a:t> </a:t>
            </a:r>
            <a:r>
              <a:rPr lang="en-US" altLang="it-IT" sz="3000" b="1" dirty="0" err="1">
                <a:solidFill>
                  <a:schemeClr val="bg1"/>
                </a:solidFill>
              </a:rPr>
              <a:t>qualitativa</a:t>
            </a:r>
            <a:endParaRPr lang="en-US" altLang="it-IT" sz="3000" b="1" dirty="0">
              <a:solidFill>
                <a:schemeClr val="bg1"/>
              </a:solidFill>
            </a:endParaRPr>
          </a:p>
        </p:txBody>
      </p:sp>
      <p:sp>
        <p:nvSpPr>
          <p:cNvPr id="9218" name="Rectangle 2">
            <a:extLst>
              <a:ext uri="{FF2B5EF4-FFF2-40B4-BE49-F238E27FC236}">
                <a16:creationId xmlns:a16="http://schemas.microsoft.com/office/drawing/2014/main" id="{2034342B-EE61-ECBD-62ED-5A5361B48F19}"/>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marL="13716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274320" indent="0" defTabSz="914400" eaLnBrk="1" hangingPunct="1">
              <a:lnSpc>
                <a:spcPct val="90000"/>
              </a:lnSpc>
              <a:spcAft>
                <a:spcPts val="600"/>
              </a:spcAft>
              <a:buClr>
                <a:schemeClr val="tx1"/>
              </a:buClr>
            </a:pPr>
            <a:endParaRPr lang="en-US" altLang="it-IT" sz="2200">
              <a:solidFill>
                <a:schemeClr val="tx1"/>
              </a:solidFill>
              <a:latin typeface="+mn-lt"/>
              <a:ea typeface="+mn-ea"/>
            </a:endParaRPr>
          </a:p>
          <a:p>
            <a:pPr marL="274320" indent="0" defTabSz="914400">
              <a:lnSpc>
                <a:spcPct val="90000"/>
              </a:lnSpc>
              <a:spcAft>
                <a:spcPts val="600"/>
              </a:spcAft>
            </a:pPr>
            <a:endParaRPr lang="en-US" altLang="it-IT" sz="2200">
              <a:solidFill>
                <a:schemeClr val="tx1"/>
              </a:solidFill>
              <a:latin typeface="+mn-lt"/>
              <a:ea typeface="+mn-ea"/>
            </a:endParaRPr>
          </a:p>
          <a:p>
            <a:pPr marL="274320" indent="0" defTabSz="914400">
              <a:lnSpc>
                <a:spcPct val="90000"/>
              </a:lnSpc>
              <a:spcAft>
                <a:spcPts val="600"/>
              </a:spcAft>
            </a:pPr>
            <a:endParaRPr lang="en-US" altLang="it-IT" sz="2200">
              <a:solidFill>
                <a:schemeClr val="tx1"/>
              </a:solidFill>
              <a:latin typeface="+mn-lt"/>
              <a:ea typeface="+mn-ea"/>
            </a:endParaRPr>
          </a:p>
          <a:p>
            <a:pPr marL="274320" indent="0" defTabSz="914400">
              <a:lnSpc>
                <a:spcPct val="90000"/>
              </a:lnSpc>
              <a:spcAft>
                <a:spcPts val="600"/>
              </a:spcAft>
            </a:pPr>
            <a:endParaRPr lang="en-US" altLang="it-IT" sz="2200">
              <a:solidFill>
                <a:schemeClr val="tx1"/>
              </a:solidFill>
              <a:latin typeface="+mn-lt"/>
              <a:ea typeface="+mn-ea"/>
            </a:endParaRPr>
          </a:p>
          <a:p>
            <a:pPr marL="274320" indent="0" defTabSz="914400">
              <a:lnSpc>
                <a:spcPct val="90000"/>
              </a:lnSpc>
              <a:spcAft>
                <a:spcPts val="600"/>
              </a:spcAft>
            </a:pPr>
            <a:endParaRPr lang="en-US" altLang="it-IT" sz="220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a:solidFill>
                <a:schemeClr val="tx1"/>
              </a:solidFill>
              <a:latin typeface="+mn-lt"/>
              <a:ea typeface="+mn-ea"/>
            </a:endParaRPr>
          </a:p>
          <a:p>
            <a:pPr indent="-182880" defTabSz="914400" eaLnBrk="1" hangingPunct="1">
              <a:lnSpc>
                <a:spcPct val="90000"/>
              </a:lnSpc>
              <a:spcAft>
                <a:spcPts val="600"/>
              </a:spcAft>
              <a:buClr>
                <a:schemeClr val="tx1"/>
              </a:buClr>
              <a:buFont typeface="Wingdings" pitchFamily="2" charset="2"/>
              <a:buChar char=""/>
            </a:pPr>
            <a:endParaRPr lang="en-US" altLang="it-IT" sz="2200">
              <a:solidFill>
                <a:schemeClr val="tx1"/>
              </a:solidFill>
              <a:latin typeface="+mn-lt"/>
              <a:ea typeface="+mn-ea"/>
            </a:endParaRPr>
          </a:p>
        </p:txBody>
      </p:sp>
      <p:sp>
        <p:nvSpPr>
          <p:cNvPr id="9217" name="Rectangle 1">
            <a:extLst>
              <a:ext uri="{FF2B5EF4-FFF2-40B4-BE49-F238E27FC236}">
                <a16:creationId xmlns:a16="http://schemas.microsoft.com/office/drawing/2014/main" id="{045C6A7D-74D1-25B9-A5F8-070E212836E3}"/>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3" name="Text Box 7">
            <a:extLst>
              <a:ext uri="{FF2B5EF4-FFF2-40B4-BE49-F238E27FC236}">
                <a16:creationId xmlns:a16="http://schemas.microsoft.com/office/drawing/2014/main" id="{1E6B6CC7-DC21-C3F4-B16C-935A24B5D0FB}"/>
              </a:ext>
            </a:extLst>
          </p:cNvPr>
          <p:cNvSpPr txBox="1">
            <a:spLocks noChangeArrowheads="1"/>
          </p:cNvSpPr>
          <p:nvPr/>
        </p:nvSpPr>
        <p:spPr bwMode="auto">
          <a:xfrm>
            <a:off x="477839" y="3774281"/>
            <a:ext cx="2116930"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r>
              <a:rPr lang="en-GB" altLang="it-IT" sz="1800" b="1" err="1">
                <a:latin typeface="Arial"/>
                <a:ea typeface="ＭＳ Ｐゴシック"/>
                <a:cs typeface="Arial"/>
              </a:rPr>
              <a:t>Perturbazione</a:t>
            </a:r>
            <a:endParaRPr lang="en-GB" altLang="it-IT" sz="1800" b="1">
              <a:latin typeface="Arial"/>
              <a:ea typeface="ＭＳ Ｐゴシック"/>
              <a:cs typeface="Arial"/>
            </a:endParaRPr>
          </a:p>
        </p:txBody>
      </p:sp>
      <p:sp>
        <p:nvSpPr>
          <p:cNvPr id="5" name="Line 5">
            <a:extLst>
              <a:ext uri="{FF2B5EF4-FFF2-40B4-BE49-F238E27FC236}">
                <a16:creationId xmlns:a16="http://schemas.microsoft.com/office/drawing/2014/main" id="{BF644588-158F-166E-DB00-BE58470F7BE4}"/>
              </a:ext>
            </a:extLst>
          </p:cNvPr>
          <p:cNvSpPr>
            <a:spLocks noChangeShapeType="1"/>
          </p:cNvSpPr>
          <p:nvPr/>
        </p:nvSpPr>
        <p:spPr bwMode="auto">
          <a:xfrm flipV="1">
            <a:off x="2039668" y="2615675"/>
            <a:ext cx="1618456" cy="1179513"/>
          </a:xfrm>
          <a:prstGeom prst="line">
            <a:avLst/>
          </a:prstGeom>
          <a:noFill/>
          <a:ln w="9525" cap="flat">
            <a:solidFill>
              <a:srgbClr val="3465A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7" name="Line 3">
            <a:extLst>
              <a:ext uri="{FF2B5EF4-FFF2-40B4-BE49-F238E27FC236}">
                <a16:creationId xmlns:a16="http://schemas.microsoft.com/office/drawing/2014/main" id="{A7F6EF89-D597-9589-EDE9-90F84103C0E9}"/>
              </a:ext>
            </a:extLst>
          </p:cNvPr>
          <p:cNvSpPr>
            <a:spLocks noChangeShapeType="1"/>
          </p:cNvSpPr>
          <p:nvPr/>
        </p:nvSpPr>
        <p:spPr bwMode="auto">
          <a:xfrm>
            <a:off x="2191544" y="3990182"/>
            <a:ext cx="1295400" cy="1587"/>
          </a:xfrm>
          <a:prstGeom prst="line">
            <a:avLst/>
          </a:prstGeom>
          <a:noFill/>
          <a:ln w="9525" cap="flat">
            <a:solidFill>
              <a:srgbClr val="3465A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9" name="Line 6">
            <a:extLst>
              <a:ext uri="{FF2B5EF4-FFF2-40B4-BE49-F238E27FC236}">
                <a16:creationId xmlns:a16="http://schemas.microsoft.com/office/drawing/2014/main" id="{59D8C327-5D39-6194-D852-D7D1316EADFD}"/>
              </a:ext>
            </a:extLst>
          </p:cNvPr>
          <p:cNvSpPr>
            <a:spLocks noChangeShapeType="1"/>
          </p:cNvSpPr>
          <p:nvPr/>
        </p:nvSpPr>
        <p:spPr bwMode="auto">
          <a:xfrm>
            <a:off x="2154237" y="4158457"/>
            <a:ext cx="1404144" cy="1489075"/>
          </a:xfrm>
          <a:prstGeom prst="line">
            <a:avLst/>
          </a:prstGeom>
          <a:noFill/>
          <a:ln w="9525" cap="flat">
            <a:solidFill>
              <a:srgbClr val="3465A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1" name="Text Box 8">
            <a:extLst>
              <a:ext uri="{FF2B5EF4-FFF2-40B4-BE49-F238E27FC236}">
                <a16:creationId xmlns:a16="http://schemas.microsoft.com/office/drawing/2014/main" id="{35531513-A049-9065-98F6-BE21DD0C8293}"/>
              </a:ext>
            </a:extLst>
          </p:cNvPr>
          <p:cNvSpPr txBox="1">
            <a:spLocks noChangeArrowheads="1"/>
          </p:cNvSpPr>
          <p:nvPr/>
        </p:nvSpPr>
        <p:spPr bwMode="auto">
          <a:xfrm>
            <a:off x="3665104" y="2350982"/>
            <a:ext cx="4882355"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r>
              <a:rPr lang="en-GB" altLang="it-IT" sz="2000" b="1" err="1">
                <a:latin typeface="Arial"/>
                <a:ea typeface="ＭＳ Ｐゴシック"/>
                <a:cs typeface="Arial"/>
              </a:rPr>
              <a:t>Assente</a:t>
            </a:r>
            <a:endParaRPr lang="en-GB" altLang="it-IT" sz="2000" b="1">
              <a:latin typeface="Arial"/>
              <a:ea typeface="ＭＳ Ｐゴシック"/>
              <a:cs typeface="Arial"/>
            </a:endParaRPr>
          </a:p>
          <a:p>
            <a:r>
              <a:rPr lang="en-GB" altLang="it-IT" sz="1800" err="1">
                <a:latin typeface="Arial"/>
                <a:ea typeface="ＭＳ Ｐゴシック"/>
                <a:cs typeface="Arial"/>
              </a:rPr>
              <a:t>Analisi</a:t>
            </a:r>
            <a:r>
              <a:rPr lang="en-GB" altLang="it-IT" sz="1800">
                <a:latin typeface="Arial"/>
                <a:ea typeface="ＭＳ Ｐゴシック"/>
                <a:cs typeface="Arial"/>
              </a:rPr>
              <a:t> </a:t>
            </a:r>
            <a:r>
              <a:rPr lang="en-GB" altLang="it-IT" sz="1800" err="1">
                <a:latin typeface="Arial"/>
                <a:ea typeface="ＭＳ Ｐゴシック"/>
                <a:cs typeface="Arial"/>
              </a:rPr>
              <a:t>documentaria</a:t>
            </a:r>
            <a:r>
              <a:rPr lang="en-GB" altLang="it-IT" sz="1800">
                <a:latin typeface="Arial"/>
                <a:ea typeface="ＭＳ Ｐゴシック"/>
                <a:cs typeface="Arial"/>
              </a:rPr>
              <a:t>; </a:t>
            </a:r>
            <a:r>
              <a:rPr lang="en-GB" altLang="it-IT" sz="1800" err="1">
                <a:latin typeface="Arial"/>
                <a:ea typeface="ＭＳ Ｐゴシック"/>
                <a:cs typeface="Arial"/>
              </a:rPr>
              <a:t>osservazione</a:t>
            </a:r>
            <a:r>
              <a:rPr lang="en-GB" altLang="it-IT" sz="1800">
                <a:latin typeface="Arial"/>
                <a:ea typeface="ＭＳ Ｐゴシック"/>
                <a:cs typeface="Arial"/>
              </a:rPr>
              <a:t> a </a:t>
            </a:r>
            <a:r>
              <a:rPr lang="en-GB" altLang="it-IT" sz="1800" err="1">
                <a:latin typeface="Arial"/>
                <a:ea typeface="ＭＳ Ｐゴシック"/>
                <a:cs typeface="Arial"/>
              </a:rPr>
              <a:t>distanza</a:t>
            </a:r>
            <a:endParaRPr lang="en-GB" altLang="it-IT" sz="1800">
              <a:latin typeface="Arial"/>
              <a:ea typeface="ＭＳ Ｐゴシック"/>
              <a:cs typeface="Arial"/>
            </a:endParaRPr>
          </a:p>
        </p:txBody>
      </p:sp>
      <p:sp>
        <p:nvSpPr>
          <p:cNvPr id="13" name="Text Box 9">
            <a:extLst>
              <a:ext uri="{FF2B5EF4-FFF2-40B4-BE49-F238E27FC236}">
                <a16:creationId xmlns:a16="http://schemas.microsoft.com/office/drawing/2014/main" id="{FA762152-5B8F-2E68-F65F-D8BC0E0AE62A}"/>
              </a:ext>
            </a:extLst>
          </p:cNvPr>
          <p:cNvSpPr txBox="1">
            <a:spLocks noChangeArrowheads="1"/>
          </p:cNvSpPr>
          <p:nvPr/>
        </p:nvSpPr>
        <p:spPr bwMode="auto">
          <a:xfrm>
            <a:off x="3536157" y="3778251"/>
            <a:ext cx="4824412" cy="1554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r>
              <a:rPr lang="en-GB" altLang="it-IT" sz="2000" b="1" err="1">
                <a:latin typeface="Arial"/>
                <a:ea typeface="ＭＳ Ｐゴシック"/>
                <a:cs typeface="Arial"/>
              </a:rPr>
              <a:t>Interattiva</a:t>
            </a:r>
            <a:endParaRPr lang="en-GB" altLang="it-IT" sz="2000" b="1">
              <a:latin typeface="Arial"/>
              <a:ea typeface="ＭＳ Ｐゴシック"/>
              <a:cs typeface="Arial"/>
            </a:endParaRPr>
          </a:p>
          <a:p>
            <a:r>
              <a:rPr lang="en-GB" altLang="it-IT" sz="1800" err="1">
                <a:latin typeface="Arial"/>
                <a:ea typeface="ＭＳ Ｐゴシック"/>
                <a:cs typeface="Arial"/>
              </a:rPr>
              <a:t>Osservazione</a:t>
            </a:r>
            <a:r>
              <a:rPr lang="en-GB" altLang="it-IT" sz="1800">
                <a:latin typeface="Arial"/>
                <a:ea typeface="ＭＳ Ｐゴシック"/>
                <a:cs typeface="Arial"/>
              </a:rPr>
              <a:t> </a:t>
            </a:r>
            <a:r>
              <a:rPr lang="en-GB" altLang="it-IT" sz="1800" err="1">
                <a:latin typeface="Arial"/>
                <a:ea typeface="ＭＳ Ｐゴシック"/>
                <a:cs typeface="Arial"/>
              </a:rPr>
              <a:t>naturalistica</a:t>
            </a:r>
            <a:r>
              <a:rPr lang="en-GB" altLang="it-IT" sz="1800">
                <a:latin typeface="Arial"/>
                <a:ea typeface="ＭＳ Ｐゴシック"/>
                <a:cs typeface="Arial"/>
              </a:rPr>
              <a:t>; </a:t>
            </a:r>
            <a:r>
              <a:rPr lang="en-GB" altLang="it-IT" sz="1800" err="1">
                <a:latin typeface="Arial"/>
                <a:ea typeface="ＭＳ Ｐゴシック"/>
                <a:cs typeface="Arial"/>
              </a:rPr>
              <a:t>osservazione</a:t>
            </a:r>
            <a:r>
              <a:rPr lang="en-GB" altLang="it-IT" sz="1800">
                <a:latin typeface="Arial"/>
                <a:ea typeface="ＭＳ Ｐゴシック"/>
                <a:cs typeface="Arial"/>
              </a:rPr>
              <a:t> </a:t>
            </a:r>
            <a:r>
              <a:rPr lang="en-GB" altLang="it-IT" sz="1800" err="1">
                <a:latin typeface="Arial"/>
                <a:ea typeface="ＭＳ Ｐゴシック"/>
                <a:cs typeface="Arial"/>
              </a:rPr>
              <a:t>partecipante</a:t>
            </a:r>
            <a:r>
              <a:rPr lang="en-GB" altLang="it-IT" sz="1800">
                <a:latin typeface="Arial"/>
                <a:ea typeface="ＭＳ Ｐゴシック"/>
                <a:cs typeface="Arial"/>
              </a:rPr>
              <a:t> </a:t>
            </a:r>
            <a:r>
              <a:rPr lang="en-GB" altLang="it-IT" sz="1800" err="1">
                <a:latin typeface="Arial"/>
                <a:ea typeface="ＭＳ Ｐゴシック"/>
                <a:cs typeface="Arial"/>
              </a:rPr>
              <a:t>coperta</a:t>
            </a:r>
            <a:r>
              <a:rPr lang="en-GB" altLang="it-IT" sz="1800">
                <a:latin typeface="Arial"/>
                <a:ea typeface="ＭＳ Ｐゴシック"/>
                <a:cs typeface="Arial"/>
              </a:rPr>
              <a:t>, </a:t>
            </a:r>
            <a:r>
              <a:rPr lang="en-GB" altLang="it-IT" sz="1800" err="1">
                <a:latin typeface="Arial"/>
                <a:ea typeface="ＭＳ Ｐゴシック"/>
                <a:cs typeface="Arial"/>
              </a:rPr>
              <a:t>esperimento</a:t>
            </a:r>
            <a:r>
              <a:rPr lang="en-GB" altLang="it-IT" sz="1800">
                <a:latin typeface="Arial"/>
                <a:ea typeface="ＭＳ Ｐゴシック"/>
                <a:cs typeface="Arial"/>
              </a:rPr>
              <a:t> </a:t>
            </a:r>
            <a:r>
              <a:rPr lang="en-GB" altLang="it-IT" sz="1800" err="1">
                <a:latin typeface="Arial"/>
                <a:ea typeface="ＭＳ Ｐゴシック"/>
                <a:cs typeface="Arial"/>
              </a:rPr>
              <a:t>sul</a:t>
            </a:r>
            <a:r>
              <a:rPr lang="en-GB" altLang="it-IT" sz="1800">
                <a:latin typeface="Arial"/>
                <a:ea typeface="ＭＳ Ｐゴシック"/>
                <a:cs typeface="Arial"/>
              </a:rPr>
              <a:t> campo.</a:t>
            </a:r>
          </a:p>
        </p:txBody>
      </p:sp>
      <p:sp>
        <p:nvSpPr>
          <p:cNvPr id="15" name="Text Box 10">
            <a:extLst>
              <a:ext uri="{FF2B5EF4-FFF2-40B4-BE49-F238E27FC236}">
                <a16:creationId xmlns:a16="http://schemas.microsoft.com/office/drawing/2014/main" id="{5E9694DF-B30C-C464-01AA-1E1B666721BC}"/>
              </a:ext>
            </a:extLst>
          </p:cNvPr>
          <p:cNvSpPr txBox="1">
            <a:spLocks noChangeArrowheads="1"/>
          </p:cNvSpPr>
          <p:nvPr/>
        </p:nvSpPr>
        <p:spPr bwMode="auto">
          <a:xfrm>
            <a:off x="3606800" y="5520531"/>
            <a:ext cx="1944688" cy="822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r>
              <a:rPr lang="en-GB" altLang="it-IT" sz="1800" b="1" err="1">
                <a:latin typeface="Arial"/>
                <a:ea typeface="ＭＳ Ｐゴシック"/>
                <a:cs typeface="Arial"/>
              </a:rPr>
              <a:t>Osservativa</a:t>
            </a:r>
          </a:p>
        </p:txBody>
      </p:sp>
      <p:sp>
        <p:nvSpPr>
          <p:cNvPr id="17" name="Line 11">
            <a:extLst>
              <a:ext uri="{FF2B5EF4-FFF2-40B4-BE49-F238E27FC236}">
                <a16:creationId xmlns:a16="http://schemas.microsoft.com/office/drawing/2014/main" id="{D2529ADF-4D10-A727-E199-C1B79C0C03D9}"/>
              </a:ext>
            </a:extLst>
          </p:cNvPr>
          <p:cNvSpPr>
            <a:spLocks noChangeShapeType="1"/>
          </p:cNvSpPr>
          <p:nvPr/>
        </p:nvSpPr>
        <p:spPr bwMode="auto">
          <a:xfrm>
            <a:off x="5132388" y="5742782"/>
            <a:ext cx="1223962" cy="1587"/>
          </a:xfrm>
          <a:prstGeom prst="line">
            <a:avLst/>
          </a:prstGeom>
          <a:noFill/>
          <a:ln w="9525" cap="flat">
            <a:solidFill>
              <a:srgbClr val="3465A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19" name="Text Box 12">
            <a:extLst>
              <a:ext uri="{FF2B5EF4-FFF2-40B4-BE49-F238E27FC236}">
                <a16:creationId xmlns:a16="http://schemas.microsoft.com/office/drawing/2014/main" id="{58CE07DB-4AB2-3071-5772-3CD6ED0C3772}"/>
              </a:ext>
            </a:extLst>
          </p:cNvPr>
          <p:cNvSpPr txBox="1">
            <a:spLocks noChangeArrowheads="1"/>
          </p:cNvSpPr>
          <p:nvPr/>
        </p:nvSpPr>
        <p:spPr bwMode="auto">
          <a:xfrm>
            <a:off x="6356351" y="5068094"/>
            <a:ext cx="2704307" cy="2284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r>
              <a:rPr lang="en-GB" altLang="it-IT" sz="1800" b="1" err="1">
                <a:latin typeface="Arial"/>
                <a:ea typeface="ＭＳ Ｐゴシック"/>
                <a:cs typeface="Arial"/>
              </a:rPr>
              <a:t>Interazioni</a:t>
            </a:r>
            <a:r>
              <a:rPr lang="en-GB" altLang="it-IT" sz="1800" b="1">
                <a:latin typeface="Arial"/>
                <a:ea typeface="ＭＳ Ｐゴシック"/>
                <a:cs typeface="Arial"/>
              </a:rPr>
              <a:t> </a:t>
            </a:r>
            <a:r>
              <a:rPr lang="en-GB" altLang="it-IT" sz="1800" b="1" err="1">
                <a:latin typeface="Arial"/>
                <a:ea typeface="ＭＳ Ｐゴシック"/>
                <a:cs typeface="Arial"/>
              </a:rPr>
              <a:t>naturali</a:t>
            </a:r>
            <a:r>
              <a:rPr lang="en-GB" altLang="it-IT" sz="1800">
                <a:latin typeface="Arial"/>
                <a:ea typeface="ＭＳ Ｐゴシック"/>
                <a:cs typeface="Arial"/>
              </a:rPr>
              <a:t> (</a:t>
            </a:r>
            <a:r>
              <a:rPr lang="en-GB" altLang="it-IT" sz="1800" err="1">
                <a:latin typeface="Arial"/>
                <a:ea typeface="ＭＳ Ｐゴシック"/>
                <a:cs typeface="Arial"/>
              </a:rPr>
              <a:t>osservazione</a:t>
            </a:r>
            <a:r>
              <a:rPr lang="en-GB" altLang="it-IT" sz="1800">
                <a:latin typeface="Arial"/>
                <a:ea typeface="ＭＳ Ｐゴシック"/>
                <a:cs typeface="Arial"/>
              </a:rPr>
              <a:t>, </a:t>
            </a:r>
            <a:r>
              <a:rPr lang="en-GB" altLang="it-IT" sz="1800" err="1">
                <a:latin typeface="Arial"/>
                <a:ea typeface="ＭＳ Ｐゴシック"/>
                <a:cs typeface="Arial"/>
              </a:rPr>
              <a:t>scoperta</a:t>
            </a:r>
            <a:r>
              <a:rPr lang="en-GB" altLang="it-IT" sz="1800">
                <a:latin typeface="Arial"/>
                <a:ea typeface="ＭＳ Ｐゴシック"/>
                <a:cs typeface="Arial"/>
              </a:rPr>
              <a:t>, </a:t>
            </a:r>
            <a:r>
              <a:rPr lang="en-GB" altLang="it-IT" sz="1800" err="1">
                <a:latin typeface="Arial"/>
                <a:ea typeface="ＭＳ Ｐゴシック"/>
                <a:cs typeface="Arial"/>
              </a:rPr>
              <a:t>autoetnografia</a:t>
            </a:r>
            <a:r>
              <a:rPr lang="en-GB" altLang="it-IT" sz="1800">
                <a:latin typeface="Arial"/>
                <a:ea typeface="ＭＳ Ｐゴシック"/>
                <a:cs typeface="Arial"/>
              </a:rPr>
              <a:t>, shadowing) vs </a:t>
            </a:r>
            <a:r>
              <a:rPr lang="en-GB" altLang="it-IT" sz="1800" b="1" err="1">
                <a:latin typeface="Arial"/>
                <a:ea typeface="ＭＳ Ｐゴシック"/>
                <a:cs typeface="Arial"/>
              </a:rPr>
              <a:t>artificiali</a:t>
            </a:r>
            <a:r>
              <a:rPr lang="en-GB" altLang="it-IT" sz="1800" b="1">
                <a:latin typeface="Arial"/>
                <a:ea typeface="ＭＳ Ｐゴシック"/>
                <a:cs typeface="Arial"/>
              </a:rPr>
              <a:t> </a:t>
            </a:r>
            <a:r>
              <a:rPr lang="en-GB" altLang="it-IT" sz="1800">
                <a:latin typeface="Arial"/>
                <a:ea typeface="ＭＳ Ｐゴシック"/>
                <a:cs typeface="Arial"/>
              </a:rPr>
              <a:t>(focus group)</a:t>
            </a:r>
          </a:p>
        </p:txBody>
      </p:sp>
      <p:sp>
        <p:nvSpPr>
          <p:cNvPr id="21" name="Line 13">
            <a:extLst>
              <a:ext uri="{FF2B5EF4-FFF2-40B4-BE49-F238E27FC236}">
                <a16:creationId xmlns:a16="http://schemas.microsoft.com/office/drawing/2014/main" id="{CAB44555-27DD-6B25-50CD-3F847083D669}"/>
              </a:ext>
            </a:extLst>
          </p:cNvPr>
          <p:cNvSpPr>
            <a:spLocks noChangeShapeType="1"/>
          </p:cNvSpPr>
          <p:nvPr/>
        </p:nvSpPr>
        <p:spPr bwMode="auto">
          <a:xfrm>
            <a:off x="5037138" y="5826125"/>
            <a:ext cx="263526" cy="481013"/>
          </a:xfrm>
          <a:prstGeom prst="line">
            <a:avLst/>
          </a:prstGeom>
          <a:noFill/>
          <a:ln w="9525" cap="flat">
            <a:solidFill>
              <a:srgbClr val="3465A4"/>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23" name="Text Box 14">
            <a:extLst>
              <a:ext uri="{FF2B5EF4-FFF2-40B4-BE49-F238E27FC236}">
                <a16:creationId xmlns:a16="http://schemas.microsoft.com/office/drawing/2014/main" id="{3101C344-8997-3884-D9BD-19927A1F2BBD}"/>
              </a:ext>
            </a:extLst>
          </p:cNvPr>
          <p:cNvSpPr txBox="1">
            <a:spLocks noChangeArrowheads="1"/>
          </p:cNvSpPr>
          <p:nvPr/>
        </p:nvSpPr>
        <p:spPr bwMode="auto">
          <a:xfrm>
            <a:off x="4057650" y="6342857"/>
            <a:ext cx="2584449" cy="7866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t"/>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r>
              <a:rPr lang="en-GB" altLang="it-IT" sz="1800" b="1" err="1">
                <a:latin typeface="Arial"/>
                <a:ea typeface="ＭＳ Ｐゴシック"/>
                <a:cs typeface="Arial"/>
              </a:rPr>
              <a:t>Individui</a:t>
            </a:r>
            <a:r>
              <a:rPr lang="en-GB" altLang="it-IT" sz="1800" b="1">
                <a:latin typeface="Arial"/>
                <a:ea typeface="ＭＳ Ｐゴシック"/>
                <a:cs typeface="Arial"/>
              </a:rPr>
              <a:t> </a:t>
            </a:r>
            <a:r>
              <a:rPr lang="en-GB" altLang="it-IT" sz="1800">
                <a:latin typeface="Arial"/>
                <a:ea typeface="ＭＳ Ｐゴシック"/>
                <a:cs typeface="Arial"/>
              </a:rPr>
              <a:t>(</a:t>
            </a:r>
            <a:r>
              <a:rPr lang="en-GB" altLang="it-IT" sz="1800" err="1">
                <a:latin typeface="Arial"/>
                <a:ea typeface="ＭＳ Ｐゴシック"/>
                <a:cs typeface="Arial"/>
              </a:rPr>
              <a:t>intervista</a:t>
            </a:r>
            <a:r>
              <a:rPr lang="en-GB" altLang="it-IT" sz="1800">
                <a:latin typeface="Arial"/>
                <a:ea typeface="ＭＳ Ｐゴシック"/>
                <a:cs typeface="Arial"/>
              </a:rPr>
              <a:t>)</a:t>
            </a:r>
          </a:p>
        </p:txBody>
      </p:sp>
    </p:spTree>
    <p:extLst>
      <p:ext uri="{BB962C8B-B14F-4D97-AF65-F5344CB8AC3E}">
        <p14:creationId xmlns:p14="http://schemas.microsoft.com/office/powerpoint/2010/main" val="756873725"/>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1" name="Rectangle 11270">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273" name="Rectangle 11272">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5" name="Rectangle 11274">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265" name="Text Box 1">
            <a:extLst>
              <a:ext uri="{FF2B5EF4-FFF2-40B4-BE49-F238E27FC236}">
                <a16:creationId xmlns:a16="http://schemas.microsoft.com/office/drawing/2014/main" id="{809EAA3F-0E6A-C59B-89B3-D3DF0FBD7734}"/>
              </a:ext>
            </a:extLst>
          </p:cNvPr>
          <p:cNvSpPr txBox="1">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95000"/>
              </a:lnSpc>
              <a:spcAft>
                <a:spcPts val="601"/>
              </a:spcAft>
              <a:buClrTx/>
            </a:pPr>
            <a:r>
              <a:rPr lang="en-US" altLang="it-IT" sz="3000" b="1" dirty="0" err="1">
                <a:solidFill>
                  <a:schemeClr val="bg1"/>
                </a:solidFill>
              </a:rPr>
              <a:t>Osservazione</a:t>
            </a:r>
            <a:r>
              <a:rPr lang="en-US" altLang="it-IT" sz="3000" b="1" dirty="0">
                <a:solidFill>
                  <a:schemeClr val="bg1"/>
                </a:solidFill>
              </a:rPr>
              <a:t> </a:t>
            </a:r>
            <a:r>
              <a:rPr lang="en-US" altLang="it-IT" sz="3000" b="1" dirty="0" err="1">
                <a:solidFill>
                  <a:schemeClr val="bg1"/>
                </a:solidFill>
              </a:rPr>
              <a:t>partecipante</a:t>
            </a:r>
            <a:r>
              <a:rPr lang="en-US" altLang="it-IT" sz="3000" b="1" dirty="0">
                <a:solidFill>
                  <a:schemeClr val="bg1"/>
                </a:solidFill>
              </a:rPr>
              <a:t> ed </a:t>
            </a:r>
            <a:r>
              <a:rPr lang="en-US" altLang="it-IT" sz="3000" b="1" dirty="0" err="1">
                <a:solidFill>
                  <a:schemeClr val="bg1"/>
                </a:solidFill>
              </a:rPr>
              <a:t>etnografia</a:t>
            </a:r>
            <a:endParaRPr lang="en-US" altLang="it-IT" sz="3000" b="1" dirty="0">
              <a:solidFill>
                <a:schemeClr val="bg1"/>
              </a:solidFill>
            </a:endParaRPr>
          </a:p>
        </p:txBody>
      </p:sp>
      <p:sp>
        <p:nvSpPr>
          <p:cNvPr id="11266" name="Text Box 2">
            <a:extLst>
              <a:ext uri="{FF2B5EF4-FFF2-40B4-BE49-F238E27FC236}">
                <a16:creationId xmlns:a16="http://schemas.microsoft.com/office/drawing/2014/main" id="{465BEE4D-0434-ECCF-77CF-86A2E6289C2E}"/>
              </a:ext>
            </a:extLst>
          </p:cNvPr>
          <p:cNvSpPr txBox="1">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Autofit/>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9pPr>
          </a:lstStyle>
          <a:p>
            <a:pPr marL="342900" indent="-342900" algn="just" defTabSz="914400" eaLnBrk="1" hangingPunct="1">
              <a:buFont typeface="Arial" panose="020B0604020202020204" pitchFamily="34" charset="0"/>
              <a:buChar char="•"/>
              <a:defRPr/>
            </a:pPr>
            <a:r>
              <a:rPr lang="en-US" altLang="it-IT" sz="2100" dirty="0">
                <a:latin typeface="Source Sans Pro Light" panose="020F0302020204030204" pitchFamily="34" charset="0"/>
              </a:rPr>
              <a:t>E' </a:t>
            </a:r>
            <a:r>
              <a:rPr lang="en-US" altLang="it-IT" sz="2100" dirty="0" err="1">
                <a:latin typeface="Source Sans Pro Light" panose="020F0302020204030204" pitchFamily="34" charset="0"/>
              </a:rPr>
              <a:t>dalla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composizione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della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sequenza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infinita</a:t>
            </a:r>
            <a:r>
              <a:rPr lang="en-US" altLang="it-IT" sz="2100" dirty="0">
                <a:latin typeface="Source Sans Pro Light" panose="020F0302020204030204" pitchFamily="34" charset="0"/>
              </a:rPr>
              <a:t> di </a:t>
            </a:r>
            <a:r>
              <a:rPr lang="en-US" altLang="it-IT" sz="2100" dirty="0" err="1">
                <a:latin typeface="Source Sans Pro Light" panose="020F0302020204030204" pitchFamily="34" charset="0"/>
              </a:rPr>
              <a:t>interazioni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sociali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disposte</a:t>
            </a:r>
            <a:r>
              <a:rPr lang="en-US" altLang="it-IT" sz="2100" dirty="0">
                <a:latin typeface="Source Sans Pro Light" panose="020F0302020204030204" pitchFamily="34" charset="0"/>
              </a:rPr>
              <a:t> in tempi e </a:t>
            </a:r>
            <a:r>
              <a:rPr lang="en-US" altLang="it-IT" sz="2100" dirty="0" err="1">
                <a:latin typeface="Source Sans Pro Light" panose="020F0302020204030204" pitchFamily="34" charset="0"/>
              </a:rPr>
              <a:t>spazi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diversi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che</a:t>
            </a:r>
            <a:r>
              <a:rPr lang="en-US" altLang="it-IT" sz="2100" dirty="0">
                <a:latin typeface="Source Sans Pro Light" panose="020F0302020204030204" pitchFamily="34" charset="0"/>
              </a:rPr>
              <a:t> la </a:t>
            </a:r>
            <a:r>
              <a:rPr lang="en-US" altLang="it-IT" sz="2100" dirty="0" err="1">
                <a:latin typeface="Source Sans Pro Light" panose="020F0302020204030204" pitchFamily="34" charset="0"/>
              </a:rPr>
              <a:t>società</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prende</a:t>
            </a:r>
            <a:r>
              <a:rPr lang="en-US" altLang="it-IT" sz="2100" dirty="0">
                <a:latin typeface="Source Sans Pro Light" panose="020F0302020204030204" pitchFamily="34" charset="0"/>
              </a:rPr>
              <a:t> forma, </a:t>
            </a:r>
            <a:r>
              <a:rPr lang="en-US" altLang="it-IT" sz="2100" dirty="0" err="1">
                <a:latin typeface="Source Sans Pro Light" panose="020F0302020204030204" pitchFamily="34" charset="0"/>
              </a:rPr>
              <a:t>si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struttura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cristallizzando</a:t>
            </a:r>
            <a:r>
              <a:rPr lang="en-US" altLang="it-IT" sz="2100" dirty="0">
                <a:latin typeface="Source Sans Pro Light" panose="020F0302020204030204" pitchFamily="34" charset="0"/>
              </a:rPr>
              <a:t> in </a:t>
            </a:r>
            <a:r>
              <a:rPr lang="en-US" altLang="it-IT" sz="2100" dirty="0" err="1">
                <a:latin typeface="Source Sans Pro Light" panose="020F0302020204030204" pitchFamily="34" charset="0"/>
              </a:rPr>
              <a:t>un'istituzione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una</a:t>
            </a:r>
            <a:r>
              <a:rPr lang="en-US" altLang="it-IT" sz="2100" dirty="0">
                <a:latin typeface="Source Sans Pro Light" panose="020F0302020204030204" pitchFamily="34" charset="0"/>
              </a:rPr>
              <a:t> forma </a:t>
            </a:r>
            <a:r>
              <a:rPr lang="en-US" altLang="it-IT" sz="2100" dirty="0" err="1">
                <a:latin typeface="Source Sans Pro Light" panose="020F0302020204030204" pitchFamily="34" charset="0"/>
              </a:rPr>
              <a:t>specifica</a:t>
            </a:r>
            <a:r>
              <a:rPr lang="en-US" altLang="it-IT" sz="2100" dirty="0">
                <a:latin typeface="Source Sans Pro Light" panose="020F0302020204030204" pitchFamily="34" charset="0"/>
              </a:rPr>
              <a:t> di </a:t>
            </a:r>
            <a:r>
              <a:rPr lang="en-US" altLang="it-IT" sz="2100" dirty="0" err="1">
                <a:latin typeface="Source Sans Pro Light" panose="020F0302020204030204" pitchFamily="34" charset="0"/>
              </a:rPr>
              <a:t>interazione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dando</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corpo</a:t>
            </a:r>
            <a:r>
              <a:rPr lang="en-US" altLang="it-IT" sz="2100" dirty="0">
                <a:latin typeface="Source Sans Pro Light" panose="020F0302020204030204" pitchFamily="34" charset="0"/>
              </a:rPr>
              <a:t> a </a:t>
            </a:r>
            <a:r>
              <a:rPr lang="en-US" altLang="it-IT" sz="2100" dirty="0" err="1">
                <a:latin typeface="Source Sans Pro Light" panose="020F0302020204030204" pitchFamily="34" charset="0"/>
              </a:rPr>
              <a:t>gruppi</a:t>
            </a:r>
            <a:r>
              <a:rPr lang="en-US" altLang="it-IT" sz="2100" dirty="0">
                <a:latin typeface="Source Sans Pro Light" panose="020F0302020204030204" pitchFamily="34" charset="0"/>
              </a:rPr>
              <a:t> e </a:t>
            </a:r>
            <a:r>
              <a:rPr lang="en-US" altLang="it-IT" sz="2100" dirty="0" err="1">
                <a:latin typeface="Source Sans Pro Light" panose="020F0302020204030204" pitchFamily="34" charset="0"/>
              </a:rPr>
              <a:t>organizzazioni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Cardano</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Gariglio</a:t>
            </a:r>
            <a:r>
              <a:rPr lang="en-US" altLang="it-IT" sz="2100" dirty="0">
                <a:latin typeface="Source Sans Pro Light" panose="020F0302020204030204" pitchFamily="34" charset="0"/>
              </a:rPr>
              <a:t>, 2022: 61). </a:t>
            </a:r>
          </a:p>
          <a:p>
            <a:pPr marL="342900" indent="-342900" algn="just" defTabSz="914400" eaLnBrk="1" hangingPunct="1">
              <a:buFont typeface="Arial" panose="020B0604020202020204" pitchFamily="34" charset="0"/>
              <a:buChar char="•"/>
              <a:defRPr/>
            </a:pPr>
            <a:r>
              <a:rPr lang="en-US" altLang="it-IT" sz="2100" dirty="0" err="1">
                <a:latin typeface="Source Sans Pro Light" panose="020F0302020204030204" pitchFamily="34" charset="0"/>
              </a:rPr>
              <a:t>L'osservazione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partecipante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è</a:t>
            </a:r>
            <a:r>
              <a:rPr lang="en-US" altLang="it-IT" sz="2100" dirty="0">
                <a:latin typeface="Source Sans Pro Light" panose="020F0302020204030204" pitchFamily="34" charset="0"/>
              </a:rPr>
              <a:t> la </a:t>
            </a:r>
            <a:r>
              <a:rPr lang="en-US" altLang="it-IT" sz="2100" dirty="0" err="1">
                <a:latin typeface="Source Sans Pro Light" panose="020F0302020204030204" pitchFamily="34" charset="0"/>
              </a:rPr>
              <a:t>tecnica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principe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dello</a:t>
            </a:r>
            <a:r>
              <a:rPr lang="en-US" altLang="it-IT" sz="2100" dirty="0">
                <a:latin typeface="Source Sans Pro Light" panose="020F0302020204030204" pitchFamily="34" charset="0"/>
              </a:rPr>
              <a:t> studio di </a:t>
            </a:r>
            <a:r>
              <a:rPr lang="en-US" altLang="it-IT" sz="2100" dirty="0" err="1">
                <a:latin typeface="Source Sans Pro Light" panose="020F0302020204030204" pitchFamily="34" charset="0"/>
              </a:rPr>
              <a:t>tali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interazioni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sociali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etnografia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spesso</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combinata</a:t>
            </a:r>
            <a:r>
              <a:rPr lang="en-US" altLang="it-IT" sz="2100" dirty="0">
                <a:latin typeface="Source Sans Pro Light" panose="020F0302020204030204" pitchFamily="34" charset="0"/>
              </a:rPr>
              <a:t> con: </a:t>
            </a:r>
          </a:p>
          <a:p>
            <a:pPr marL="342900" lvl="1" indent="-342900" algn="just" defTabSz="914400" eaLnBrk="1" hangingPunct="1">
              <a:buFont typeface="Wingdings" pitchFamily="2" charset="2"/>
              <a:buChar char="ü"/>
              <a:defRPr/>
            </a:pPr>
            <a:r>
              <a:rPr lang="en-US" altLang="it-IT" sz="2000" b="1" dirty="0" err="1">
                <a:latin typeface="Source Sans Pro Light" panose="020F0302020204030204" pitchFamily="34" charset="0"/>
              </a:rPr>
              <a:t>Interviste</a:t>
            </a:r>
            <a:r>
              <a:rPr lang="en-US" altLang="it-IT" sz="2000" b="1" dirty="0">
                <a:latin typeface="Source Sans Pro Light" panose="020F0302020204030204" pitchFamily="34" charset="0"/>
              </a:rPr>
              <a:t> </a:t>
            </a:r>
            <a:r>
              <a:rPr lang="en-US" altLang="it-IT" sz="2000" b="1" dirty="0" err="1">
                <a:latin typeface="Source Sans Pro Light" panose="020F0302020204030204" pitchFamily="34" charset="0"/>
              </a:rPr>
              <a:t>etnografiche</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individuali</a:t>
            </a:r>
            <a:r>
              <a:rPr lang="en-US" altLang="it-IT" sz="2000" dirty="0">
                <a:latin typeface="Source Sans Pro Light" panose="020F0302020204030204" pitchFamily="34" charset="0"/>
              </a:rPr>
              <a:t> o di </a:t>
            </a:r>
            <a:r>
              <a:rPr lang="en-US" altLang="it-IT" sz="2000" dirty="0" err="1">
                <a:latin typeface="Source Sans Pro Light" panose="020F0302020204030204" pitchFamily="34" charset="0"/>
              </a:rPr>
              <a:t>gruppo</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più</a:t>
            </a:r>
            <a:r>
              <a:rPr lang="en-US" altLang="it-IT" sz="2000" dirty="0">
                <a:latin typeface="Source Sans Pro Light" panose="020F0302020204030204" pitchFamily="34" charset="0"/>
              </a:rPr>
              <a:t> o </a:t>
            </a:r>
            <a:r>
              <a:rPr lang="en-US" altLang="it-IT" sz="2000" dirty="0" err="1">
                <a:latin typeface="Source Sans Pro Light" panose="020F0302020204030204" pitchFamily="34" charset="0"/>
              </a:rPr>
              <a:t>meno</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lunghe</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spesso</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inattese</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registratore</a:t>
            </a:r>
            <a:r>
              <a:rPr lang="en-US" altLang="it-IT" sz="2000" dirty="0">
                <a:latin typeface="Source Sans Pro Light" panose="020F0302020204030204" pitchFamily="34" charset="0"/>
              </a:rPr>
              <a:t> sempre in </a:t>
            </a:r>
            <a:r>
              <a:rPr lang="en-US" altLang="it-IT" sz="2000" dirty="0" err="1">
                <a:latin typeface="Source Sans Pro Light" panose="020F0302020204030204" pitchFamily="34" charset="0"/>
              </a:rPr>
              <a:t>tasca</a:t>
            </a:r>
            <a:r>
              <a:rPr lang="en-US" altLang="it-IT" sz="2000" dirty="0">
                <a:latin typeface="Source Sans Pro Light" panose="020F0302020204030204" pitchFamily="34" charset="0"/>
              </a:rPr>
              <a:t>!)</a:t>
            </a:r>
          </a:p>
          <a:p>
            <a:pPr marL="342900" lvl="1" indent="-342900" algn="just" defTabSz="914400" eaLnBrk="1" hangingPunct="1">
              <a:buFont typeface="Wingdings" pitchFamily="2" charset="2"/>
              <a:buChar char="ü"/>
              <a:defRPr/>
            </a:pPr>
            <a:r>
              <a:rPr lang="en-US" altLang="it-IT" sz="2000" b="1" dirty="0" err="1">
                <a:latin typeface="Source Sans Pro Light" panose="020F0302020204030204" pitchFamily="34" charset="0"/>
              </a:rPr>
              <a:t>Materiali</a:t>
            </a:r>
            <a:r>
              <a:rPr lang="en-US" altLang="it-IT" sz="2000" b="1" dirty="0">
                <a:latin typeface="Source Sans Pro Light" panose="020F0302020204030204" pitchFamily="34" charset="0"/>
              </a:rPr>
              <a:t> dal campo</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foto</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diari</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giornali</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documenti</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circolari</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depliant</a:t>
            </a:r>
            <a:r>
              <a:rPr lang="en-US" altLang="it-IT" sz="2000" dirty="0">
                <a:latin typeface="Source Sans Pro Light" panose="020F0302020204030204" pitchFamily="34" charset="0"/>
              </a:rPr>
              <a:t>, poster, </a:t>
            </a:r>
            <a:r>
              <a:rPr lang="en-US" altLang="it-IT" sz="2000" dirty="0" err="1">
                <a:latin typeface="Source Sans Pro Light" panose="020F0302020204030204" pitchFamily="34" charset="0"/>
              </a:rPr>
              <a:t>abiti</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ecc</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ecc</a:t>
            </a:r>
            <a:r>
              <a:rPr lang="en-US" altLang="it-IT" sz="2000" dirty="0">
                <a:latin typeface="Source Sans Pro Light" panose="020F0302020204030204" pitchFamily="34" charset="0"/>
              </a:rPr>
              <a:t>. </a:t>
            </a:r>
            <a:r>
              <a:rPr lang="en-US" altLang="it-IT" sz="2000" dirty="0" err="1">
                <a:latin typeface="Source Sans Pro Light" panose="020F0302020204030204" pitchFamily="34" charset="0"/>
              </a:rPr>
              <a:t>ecc</a:t>
            </a:r>
            <a:r>
              <a:rPr lang="en-US" altLang="it-IT" sz="2000" dirty="0">
                <a:latin typeface="Source Sans Pro Light" panose="020F0302020204030204" pitchFamily="34" charset="0"/>
              </a:rPr>
              <a:t>.</a:t>
            </a:r>
          </a:p>
          <a:p>
            <a:pPr marL="342900" lvl="1" indent="-342900" algn="just" defTabSz="914400" eaLnBrk="1" hangingPunct="1">
              <a:buFont typeface="Wingdings" pitchFamily="2" charset="2"/>
              <a:buChar char="ü"/>
              <a:defRPr/>
            </a:pPr>
            <a:r>
              <a:rPr lang="en-US" altLang="it-IT" sz="2000" b="1" dirty="0" err="1">
                <a:latin typeface="Source Sans Pro Light" panose="020F0302020204030204" pitchFamily="34" charset="0"/>
              </a:rPr>
              <a:t>Registrazioni</a:t>
            </a:r>
            <a:r>
              <a:rPr lang="en-US" altLang="it-IT" sz="2000" dirty="0">
                <a:latin typeface="Source Sans Pro Light" panose="020F0302020204030204" pitchFamily="34" charset="0"/>
              </a:rPr>
              <a:t> audio/</a:t>
            </a:r>
            <a:r>
              <a:rPr lang="en-US" altLang="it-IT" sz="2000" dirty="0" err="1">
                <a:latin typeface="Source Sans Pro Light" panose="020F0302020204030204" pitchFamily="34" charset="0"/>
              </a:rPr>
              <a:t>foto</a:t>
            </a:r>
            <a:r>
              <a:rPr lang="en-US" altLang="it-IT" sz="2000" dirty="0">
                <a:latin typeface="Source Sans Pro Light" panose="020F0302020204030204" pitchFamily="34" charset="0"/>
              </a:rPr>
              <a:t>/video</a:t>
            </a:r>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1" name="Rectangle 11270">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273" name="Rectangle 11272">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5" name="Rectangle 11274">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265" name="Text Box 1">
            <a:extLst>
              <a:ext uri="{FF2B5EF4-FFF2-40B4-BE49-F238E27FC236}">
                <a16:creationId xmlns:a16="http://schemas.microsoft.com/office/drawing/2014/main" id="{809EAA3F-0E6A-C59B-89B3-D3DF0FBD7734}"/>
              </a:ext>
            </a:extLst>
          </p:cNvPr>
          <p:cNvSpPr txBox="1">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95000"/>
              </a:lnSpc>
              <a:spcAft>
                <a:spcPts val="601"/>
              </a:spcAft>
              <a:buClrTx/>
            </a:pPr>
            <a:r>
              <a:rPr lang="en-US" altLang="it-IT" sz="3000" b="1" dirty="0" err="1">
                <a:solidFill>
                  <a:schemeClr val="bg1"/>
                </a:solidFill>
              </a:rPr>
              <a:t>Osservazione</a:t>
            </a:r>
            <a:r>
              <a:rPr lang="en-US" altLang="it-IT" sz="3000" b="1" dirty="0">
                <a:solidFill>
                  <a:schemeClr val="bg1"/>
                </a:solidFill>
              </a:rPr>
              <a:t> </a:t>
            </a:r>
            <a:r>
              <a:rPr lang="en-US" altLang="it-IT" sz="3000" b="1" dirty="0" err="1">
                <a:solidFill>
                  <a:schemeClr val="bg1"/>
                </a:solidFill>
              </a:rPr>
              <a:t>naturalistica</a:t>
            </a:r>
            <a:endParaRPr lang="en-US" altLang="it-IT" sz="3000" b="1" dirty="0">
              <a:solidFill>
                <a:schemeClr val="bg1"/>
              </a:solidFill>
            </a:endParaRPr>
          </a:p>
        </p:txBody>
      </p:sp>
      <p:sp>
        <p:nvSpPr>
          <p:cNvPr id="11266" name="Text Box 2">
            <a:extLst>
              <a:ext uri="{FF2B5EF4-FFF2-40B4-BE49-F238E27FC236}">
                <a16:creationId xmlns:a16="http://schemas.microsoft.com/office/drawing/2014/main" id="{465BEE4D-0434-ECCF-77CF-86A2E6289C2E}"/>
              </a:ext>
            </a:extLst>
          </p:cNvPr>
          <p:cNvSpPr txBox="1">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Autofit/>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9pPr>
          </a:lstStyle>
          <a:p>
            <a:pPr marL="342900" indent="-342900" algn="just" defTabSz="914400" eaLnBrk="1" hangingPunct="1">
              <a:lnSpc>
                <a:spcPct val="90000"/>
              </a:lnSpc>
              <a:buFont typeface="Arial" panose="020B0604020202020204" pitchFamily="34" charset="0"/>
              <a:buChar char="•"/>
              <a:defRPr/>
            </a:pPr>
            <a:r>
              <a:rPr lang="it-IT" sz="2100" dirty="0">
                <a:latin typeface="Source Sans Pro Light" panose="020F0302020204030204" pitchFamily="34" charset="0"/>
              </a:rPr>
              <a:t>Rilevare l’interazione sociale nel suo farsi quotidiano, contenendo il più possibile la perturbazione imputabile alla presenza del/la ricercatore/</a:t>
            </a:r>
            <a:r>
              <a:rPr lang="it-IT" sz="2100" dirty="0" err="1">
                <a:latin typeface="Source Sans Pro Light" panose="020F0302020204030204" pitchFamily="34" charset="0"/>
              </a:rPr>
              <a:t>trice</a:t>
            </a:r>
            <a:r>
              <a:rPr lang="it-IT" sz="2100" dirty="0">
                <a:latin typeface="Source Sans Pro Light" panose="020F0302020204030204" pitchFamily="34" charset="0"/>
              </a:rPr>
              <a:t>.</a:t>
            </a:r>
          </a:p>
          <a:p>
            <a:pPr marL="0" indent="0" algn="just" defTabSz="914400" eaLnBrk="1" hangingPunct="1">
              <a:lnSpc>
                <a:spcPct val="90000"/>
              </a:lnSpc>
              <a:defRPr/>
            </a:pPr>
            <a:r>
              <a:rPr lang="it-IT" sz="2100" dirty="0">
                <a:latin typeface="Source Sans Pro Light" panose="020F0302020204030204" pitchFamily="34" charset="0"/>
              </a:rPr>
              <a:t> </a:t>
            </a:r>
            <a:endParaRPr lang="en-US" sz="2100" dirty="0">
              <a:latin typeface="Source Sans Pro Light" panose="020F0302020204030204" pitchFamily="34" charset="0"/>
            </a:endParaRPr>
          </a:p>
          <a:p>
            <a:pPr marL="342900" indent="-342900" algn="just" defTabSz="914400" eaLnBrk="1" hangingPunct="1">
              <a:lnSpc>
                <a:spcPct val="90000"/>
              </a:lnSpc>
              <a:buFont typeface="Arial" panose="020B0604020202020204" pitchFamily="34" charset="0"/>
              <a:buChar char="•"/>
              <a:defRPr/>
            </a:pPr>
            <a:r>
              <a:rPr lang="it-IT" sz="2100" dirty="0">
                <a:latin typeface="Source Sans Pro Light" panose="020F0302020204030204" pitchFamily="34" charset="0"/>
              </a:rPr>
              <a:t>L’opzione naturalistica impone di limitare la propria attenzione ai comportamenti immediatamente osservabili, senza poter contare sulla cooperazione dei partecipanti, sul dialogo con loro, per accedere al senso che in essi vi ripongono. </a:t>
            </a:r>
          </a:p>
          <a:p>
            <a:pPr marL="0" indent="0" algn="just" defTabSz="914400" eaLnBrk="1" hangingPunct="1">
              <a:lnSpc>
                <a:spcPct val="90000"/>
              </a:lnSpc>
              <a:defRPr/>
            </a:pPr>
            <a:endParaRPr lang="en-US" sz="2100" dirty="0">
              <a:latin typeface="Source Sans Pro Light" panose="020F0302020204030204" pitchFamily="34" charset="0"/>
            </a:endParaRPr>
          </a:p>
          <a:p>
            <a:pPr marL="342900" indent="-342900" algn="just" defTabSz="914400" eaLnBrk="1" hangingPunct="1">
              <a:lnSpc>
                <a:spcPct val="90000"/>
              </a:lnSpc>
              <a:buFont typeface="Arial" panose="020B0604020202020204" pitchFamily="34" charset="0"/>
              <a:buChar char="•"/>
              <a:defRPr/>
            </a:pPr>
            <a:r>
              <a:rPr lang="it-IT" sz="2100" dirty="0">
                <a:latin typeface="Source Sans Pro Light" panose="020F0302020204030204" pitchFamily="34" charset="0"/>
              </a:rPr>
              <a:t>Punti di contatto con osservazione partecipante coperta, ma mentre nell’osservazione partecipante coperta si cerca di usare tutte le opportunità di partecipazione possibili, nel caso dell’osservazione naturalistica si cerca di sottrarsi alle interazioni osservate.</a:t>
            </a:r>
            <a:endParaRPr lang="en-US" sz="2100" dirty="0">
              <a:latin typeface="Source Sans Pro Light" panose="020F0302020204030204" pitchFamily="34" charset="0"/>
            </a:endParaRPr>
          </a:p>
        </p:txBody>
      </p:sp>
    </p:spTree>
    <p:extLst>
      <p:ext uri="{BB962C8B-B14F-4D97-AF65-F5344CB8AC3E}">
        <p14:creationId xmlns:p14="http://schemas.microsoft.com/office/powerpoint/2010/main" val="2507152146"/>
      </p:ext>
    </p:extLst>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1" name="Rectangle 11270">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273" name="Rectangle 11272">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5" name="Rectangle 11274">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265" name="Text Box 1">
            <a:extLst>
              <a:ext uri="{FF2B5EF4-FFF2-40B4-BE49-F238E27FC236}">
                <a16:creationId xmlns:a16="http://schemas.microsoft.com/office/drawing/2014/main" id="{809EAA3F-0E6A-C59B-89B3-D3DF0FBD7734}"/>
              </a:ext>
            </a:extLst>
          </p:cNvPr>
          <p:cNvSpPr txBox="1">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eaLnBrk="1" hangingPunct="1">
              <a:lnSpc>
                <a:spcPct val="95000"/>
              </a:lnSpc>
              <a:spcAft>
                <a:spcPts val="601"/>
              </a:spcAft>
              <a:buClrTx/>
            </a:pPr>
            <a:r>
              <a:rPr lang="en-US" altLang="it-IT" sz="3000" b="1" dirty="0" err="1">
                <a:solidFill>
                  <a:schemeClr val="bg1"/>
                </a:solidFill>
              </a:rPr>
              <a:t>Esperimento</a:t>
            </a:r>
            <a:r>
              <a:rPr lang="en-US" altLang="it-IT" sz="3000" b="1" dirty="0">
                <a:solidFill>
                  <a:schemeClr val="bg1"/>
                </a:solidFill>
              </a:rPr>
              <a:t> </a:t>
            </a:r>
            <a:r>
              <a:rPr lang="en-US" altLang="it-IT" sz="3000" b="1" dirty="0" err="1">
                <a:solidFill>
                  <a:schemeClr val="bg1"/>
                </a:solidFill>
              </a:rPr>
              <a:t>sul</a:t>
            </a:r>
            <a:r>
              <a:rPr lang="en-US" altLang="it-IT" sz="3000" b="1" dirty="0">
                <a:solidFill>
                  <a:schemeClr val="bg1"/>
                </a:solidFill>
              </a:rPr>
              <a:t> campo</a:t>
            </a:r>
            <a:endParaRPr lang="it-IT" sz="3000" b="1" dirty="0">
              <a:solidFill>
                <a:schemeClr val="bg1"/>
              </a:solidFill>
            </a:endParaRPr>
          </a:p>
        </p:txBody>
      </p:sp>
      <p:sp>
        <p:nvSpPr>
          <p:cNvPr id="11266" name="Text Box 2">
            <a:extLst>
              <a:ext uri="{FF2B5EF4-FFF2-40B4-BE49-F238E27FC236}">
                <a16:creationId xmlns:a16="http://schemas.microsoft.com/office/drawing/2014/main" id="{465BEE4D-0434-ECCF-77CF-86A2E6289C2E}"/>
              </a:ext>
            </a:extLst>
          </p:cNvPr>
          <p:cNvSpPr txBox="1">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Autofit/>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panose="020B0604020202020204" pitchFamily="34" charset="0"/>
                <a:ea typeface="ＭＳ Ｐゴシック" panose="020B0600070205080204" pitchFamily="34" charset="-128"/>
              </a:defRPr>
            </a:lvl9pPr>
          </a:lstStyle>
          <a:p>
            <a:pPr marL="501015" indent="-342900" algn="just" defTabSz="914400" eaLnBrk="1" hangingPunct="1">
              <a:lnSpc>
                <a:spcPct val="90000"/>
              </a:lnSpc>
              <a:buFont typeface="Arial" panose="020B0604020202020204" pitchFamily="34" charset="0"/>
              <a:buChar char="•"/>
              <a:defRPr/>
            </a:pPr>
            <a:r>
              <a:rPr lang="it-IT" sz="2100" dirty="0">
                <a:latin typeface="Source Sans Pro Light" panose="020F0302020204030204" pitchFamily="34" charset="0"/>
              </a:rPr>
              <a:t>La versione qualitativa dell’esperimento prevede l’introduzione nel contesto in studio di una specifica forma di perturbazione cui segue la rilevazione delle sue conseguenze, degli effetti, in modi in tutto e per tutto riconducibili a uno studio etnografico. </a:t>
            </a:r>
          </a:p>
          <a:p>
            <a:pPr marL="158115" indent="0" algn="just" defTabSz="914400" eaLnBrk="1" hangingPunct="1">
              <a:lnSpc>
                <a:spcPct val="90000"/>
              </a:lnSpc>
              <a:defRPr/>
            </a:pPr>
            <a:endParaRPr lang="en-US" sz="2100" dirty="0">
              <a:latin typeface="Source Sans Pro Light" panose="020F0302020204030204" pitchFamily="34" charset="0"/>
            </a:endParaRPr>
          </a:p>
          <a:p>
            <a:pPr marL="501015" indent="-342900" algn="just" defTabSz="914400" eaLnBrk="1" hangingPunct="1">
              <a:lnSpc>
                <a:spcPct val="90000"/>
              </a:lnSpc>
              <a:buFont typeface="Arial" panose="020B0604020202020204" pitchFamily="34" charset="0"/>
              <a:buChar char="•"/>
              <a:defRPr/>
            </a:pPr>
            <a:r>
              <a:rPr lang="it-IT" sz="2100" dirty="0">
                <a:latin typeface="Source Sans Pro Light" panose="020F0302020204030204" pitchFamily="34" charset="0"/>
              </a:rPr>
              <a:t>L’illustrazione più eloquente di questa tecnica di ricerca è costituita dalla ricerca di David </a:t>
            </a:r>
            <a:r>
              <a:rPr lang="it-IT" sz="2100" dirty="0" err="1">
                <a:latin typeface="Source Sans Pro Light" panose="020F0302020204030204" pitchFamily="34" charset="0"/>
              </a:rPr>
              <a:t>Rosenham</a:t>
            </a:r>
            <a:r>
              <a:rPr lang="it-IT" sz="2100" dirty="0">
                <a:latin typeface="Source Sans Pro Light" panose="020F0302020204030204" pitchFamily="34" charset="0"/>
              </a:rPr>
              <a:t>, un classico della psichiatria critica (</a:t>
            </a:r>
            <a:r>
              <a:rPr lang="it-IT" sz="2100" dirty="0" err="1">
                <a:latin typeface="Source Sans Pro Light" panose="020F0302020204030204" pitchFamily="34" charset="0"/>
              </a:rPr>
              <a:t>Rosenham</a:t>
            </a:r>
            <a:r>
              <a:rPr lang="it-IT" sz="2100" dirty="0">
                <a:latin typeface="Source Sans Pro Light" panose="020F0302020204030204" pitchFamily="34" charset="0"/>
              </a:rPr>
              <a:t> 1973, trad. </a:t>
            </a:r>
            <a:r>
              <a:rPr lang="it-IT" sz="2100" dirty="0" err="1">
                <a:latin typeface="Source Sans Pro Light" panose="020F0302020204030204" pitchFamily="34" charset="0"/>
              </a:rPr>
              <a:t>it</a:t>
            </a:r>
            <a:r>
              <a:rPr lang="it-IT" sz="2100" dirty="0">
                <a:latin typeface="Source Sans Pro Light" panose="020F0302020204030204" pitchFamily="34" charset="0"/>
              </a:rPr>
              <a:t>. 1988). </a:t>
            </a:r>
            <a:r>
              <a:rPr lang="it-IT" sz="2100" dirty="0" err="1">
                <a:latin typeface="Source Sans Pro Light" panose="020F0302020204030204" pitchFamily="34" charset="0"/>
              </a:rPr>
              <a:t>Pseudopazienti</a:t>
            </a:r>
            <a:r>
              <a:rPr lang="it-IT" sz="2100" dirty="0">
                <a:latin typeface="Source Sans Pro Light" panose="020F0302020204030204" pitchFamily="34" charset="0"/>
              </a:rPr>
              <a:t> che (come unica bugia) sostenevano di avere delle allucinazioni uditive verbali e una professione diversa da quella di ricercatore/</a:t>
            </a:r>
            <a:r>
              <a:rPr lang="it-IT" sz="2100" dirty="0" err="1">
                <a:latin typeface="Source Sans Pro Light" panose="020F0302020204030204" pitchFamily="34" charset="0"/>
              </a:rPr>
              <a:t>trice</a:t>
            </a:r>
            <a:r>
              <a:rPr lang="it-IT" sz="2100" dirty="0">
                <a:latin typeface="Source Sans Pro Light" panose="020F0302020204030204" pitchFamily="34" charset="0"/>
              </a:rPr>
              <a:t>. Tutti/e ricoverati/e, trattenuti/e a lungo e dimessi con la diagnosi di schizofrenia.</a:t>
            </a:r>
          </a:p>
        </p:txBody>
      </p:sp>
    </p:spTree>
    <p:extLst>
      <p:ext uri="{BB962C8B-B14F-4D97-AF65-F5344CB8AC3E}">
        <p14:creationId xmlns:p14="http://schemas.microsoft.com/office/powerpoint/2010/main" val="1626903682"/>
      </p:ext>
    </p:extLst>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202" name="Rectangle 8201">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5" name="Rectangle 3">
            <a:extLst>
              <a:ext uri="{FF2B5EF4-FFF2-40B4-BE49-F238E27FC236}">
                <a16:creationId xmlns:a16="http://schemas.microsoft.com/office/drawing/2014/main" id="{57D25F99-BFF1-26EE-FFDB-BDCAECC55C8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fontScale="77500" lnSpcReduction="20000"/>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a:endParaRPr lang="en-US" sz="4000" b="1" cap="all" dirty="0">
              <a:solidFill>
                <a:schemeClr val="bg2"/>
              </a:solidFill>
              <a:latin typeface="Arial"/>
              <a:ea typeface="+mj-ea"/>
              <a:cs typeface="Arial"/>
            </a:endParaRPr>
          </a:p>
          <a:p>
            <a:pPr defTabSz="914400" eaLnBrk="1" hangingPunct="1">
              <a:lnSpc>
                <a:spcPct val="115000"/>
              </a:lnSpc>
              <a:spcAft>
                <a:spcPts val="601"/>
              </a:spcAft>
              <a:buClrTx/>
            </a:pPr>
            <a:r>
              <a:rPr lang="en-US" sz="3900" b="1" dirty="0" err="1">
                <a:solidFill>
                  <a:schemeClr val="bg1"/>
                </a:solidFill>
              </a:rPr>
              <a:t>Osservazione</a:t>
            </a:r>
            <a:r>
              <a:rPr lang="en-US" sz="3900" b="1" dirty="0">
                <a:solidFill>
                  <a:schemeClr val="bg1"/>
                </a:solidFill>
              </a:rPr>
              <a:t> </a:t>
            </a:r>
            <a:r>
              <a:rPr lang="en-US" sz="3900" b="1" dirty="0" err="1">
                <a:solidFill>
                  <a:schemeClr val="bg1"/>
                </a:solidFill>
              </a:rPr>
              <a:t>partecipante</a:t>
            </a:r>
            <a:r>
              <a:rPr lang="en-US" sz="3900" b="1" dirty="0">
                <a:solidFill>
                  <a:schemeClr val="bg1"/>
                </a:solidFill>
              </a:rPr>
              <a:t> vs </a:t>
            </a:r>
            <a:r>
              <a:rPr lang="en-US" sz="3900" b="1" dirty="0" err="1">
                <a:solidFill>
                  <a:schemeClr val="bg1"/>
                </a:solidFill>
              </a:rPr>
              <a:t>esperimento</a:t>
            </a:r>
            <a:endParaRPr lang="en-US" sz="3900" b="1" dirty="0">
              <a:solidFill>
                <a:schemeClr val="bg1"/>
              </a:solidFill>
            </a:endParaRPr>
          </a:p>
          <a:p>
            <a:pPr defTabSz="914400">
              <a:lnSpc>
                <a:spcPct val="85000"/>
              </a:lnSpc>
              <a:spcAft>
                <a:spcPts val="600"/>
              </a:spcAft>
            </a:pPr>
            <a:endParaRPr lang="en-US" altLang="it-IT" sz="4000" b="1" cap="all" dirty="0">
              <a:solidFill>
                <a:schemeClr val="bg2"/>
              </a:solidFill>
              <a:latin typeface="Corbel"/>
              <a:ea typeface="+mj-ea"/>
              <a:cs typeface="+mj-cs"/>
            </a:endParaRPr>
          </a:p>
        </p:txBody>
      </p:sp>
      <p:sp>
        <p:nvSpPr>
          <p:cNvPr id="8194" name="Rectangle 2">
            <a:extLst>
              <a:ext uri="{FF2B5EF4-FFF2-40B4-BE49-F238E27FC236}">
                <a16:creationId xmlns:a16="http://schemas.microsoft.com/office/drawing/2014/main" id="{C2107902-C48A-EF14-AE29-213CECA7B634}"/>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925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341313" indent="-341313" algn="just" eaLnBrk="1">
              <a:lnSpc>
                <a:spcPct val="90000"/>
              </a:lnSpc>
              <a:buClr>
                <a:schemeClr val="tx1"/>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b="1" dirty="0" err="1">
                <a:solidFill>
                  <a:srgbClr val="1C1C1C"/>
                </a:solidFill>
                <a:latin typeface="Source Sans Pro Light" panose="020F0302020204030204" pitchFamily="34" charset="0"/>
              </a:rPr>
              <a:t>Riflessività</a:t>
            </a:r>
            <a:r>
              <a:rPr lang="en-US" altLang="it-IT" sz="2200" b="1" dirty="0">
                <a:solidFill>
                  <a:srgbClr val="1C1C1C"/>
                </a:solidFill>
                <a:latin typeface="Source Sans Pro Light" panose="020F0302020204030204" pitchFamily="34" charset="0"/>
              </a:rPr>
              <a:t> vs </a:t>
            </a:r>
            <a:r>
              <a:rPr lang="en-US" sz="2200" b="1" dirty="0" err="1">
                <a:solidFill>
                  <a:srgbClr val="1C1C1C"/>
                </a:solidFill>
                <a:latin typeface="Source Sans Pro Light" panose="020F0302020204030204" pitchFamily="34" charset="0"/>
              </a:rPr>
              <a:t>Impersonalità</a:t>
            </a:r>
            <a:r>
              <a:rPr lang="en-US" altLang="it-IT" sz="2200" b="1" dirty="0">
                <a:solidFill>
                  <a:srgbClr val="1C1C1C"/>
                </a:solidFill>
                <a:latin typeface="Source Sans Pro Light" panose="020F0302020204030204" pitchFamily="34" charset="0"/>
              </a:rPr>
              <a:t>. </a:t>
            </a:r>
            <a:r>
              <a:rPr lang="en-US" altLang="it-IT" sz="2200" dirty="0">
                <a:solidFill>
                  <a:schemeClr val="tx1"/>
                </a:solidFill>
                <a:latin typeface="+mn-lt"/>
                <a:ea typeface="+mn-ea"/>
              </a:rPr>
              <a:t>Il </a:t>
            </a:r>
            <a:r>
              <a:rPr lang="en-US" altLang="it-IT" sz="2200" dirty="0" err="1">
                <a:solidFill>
                  <a:schemeClr val="tx1"/>
                </a:solidFill>
                <a:latin typeface="+mn-lt"/>
                <a:ea typeface="+mn-ea"/>
              </a:rPr>
              <a:t>ricercatore</a:t>
            </a:r>
            <a:r>
              <a:rPr lang="en-US" altLang="it-IT" sz="2200" dirty="0">
                <a:solidFill>
                  <a:schemeClr val="tx1"/>
                </a:solidFill>
                <a:latin typeface="+mn-lt"/>
                <a:ea typeface="+mn-ea"/>
              </a:rPr>
              <a:t> con le sue </a:t>
            </a:r>
            <a:r>
              <a:rPr lang="en-US" altLang="it-IT" sz="2200" dirty="0" err="1">
                <a:solidFill>
                  <a:srgbClr val="1C1C1C"/>
                </a:solidFill>
                <a:latin typeface="Source Sans Pro Light" panose="020F0302020204030204" pitchFamily="34" charset="0"/>
              </a:rPr>
              <a:t>caratteristiche</a:t>
            </a:r>
            <a:r>
              <a:rPr lang="en-US" altLang="it-IT" sz="2200" dirty="0">
                <a:solidFill>
                  <a:srgbClr val="1C1C1C"/>
                </a:solidFill>
                <a:latin typeface="Source Sans Pro Light" panose="020F0302020204030204" pitchFamily="34" charset="0"/>
              </a:rPr>
              <a:t> (es. </a:t>
            </a:r>
            <a:r>
              <a:rPr lang="en-US" altLang="it-IT" sz="2200" dirty="0" err="1">
                <a:solidFill>
                  <a:srgbClr val="1C1C1C"/>
                </a:solidFill>
                <a:latin typeface="Source Sans Pro Light" panose="020F0302020204030204" pitchFamily="34" charset="0"/>
              </a:rPr>
              <a:t>genere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età</a:t>
            </a:r>
            <a:r>
              <a:rPr lang="en-US" altLang="it-IT" sz="2200" dirty="0">
                <a:solidFill>
                  <a:srgbClr val="1C1C1C"/>
                </a:solidFill>
                <a:latin typeface="Source Sans Pro Light" panose="020F0302020204030204" pitchFamily="34" charset="0"/>
              </a:rPr>
              <a:t>, background </a:t>
            </a:r>
            <a:r>
              <a:rPr lang="en-US" altLang="it-IT" sz="2200" dirty="0" err="1">
                <a:solidFill>
                  <a:srgbClr val="1C1C1C"/>
                </a:solidFill>
                <a:latin typeface="Source Sans Pro Light" panose="020F0302020204030204" pitchFamily="34" charset="0"/>
              </a:rPr>
              <a:t>culturale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entra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nel</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fenomeno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studiato</a:t>
            </a:r>
            <a:r>
              <a:rPr lang="en-US" altLang="it-IT" sz="2200" dirty="0">
                <a:solidFill>
                  <a:srgbClr val="1C1C1C"/>
                </a:solidFill>
                <a:latin typeface="Source Sans Pro Light" panose="020F0302020204030204" pitchFamily="34" charset="0"/>
              </a:rPr>
              <a:t> in </a:t>
            </a:r>
            <a:r>
              <a:rPr lang="en-US" altLang="it-IT" sz="2200" dirty="0" err="1">
                <a:solidFill>
                  <a:srgbClr val="1C1C1C"/>
                </a:solidFill>
                <a:latin typeface="Source Sans Pro Light" panose="020F0302020204030204" pitchFamily="34" charset="0"/>
              </a:rPr>
              <a:t>maniera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personale</a:t>
            </a:r>
            <a:r>
              <a:rPr lang="en-US" altLang="it-IT" sz="2200" dirty="0">
                <a:solidFill>
                  <a:srgbClr val="1C1C1C"/>
                </a:solidFill>
                <a:latin typeface="Source Sans Pro Light" panose="020F0302020204030204" pitchFamily="34" charset="0"/>
              </a:rPr>
              <a:t> e </a:t>
            </a:r>
            <a:r>
              <a:rPr lang="en-US" altLang="it-IT" sz="2200" dirty="0" err="1">
                <a:solidFill>
                  <a:srgbClr val="1C1C1C"/>
                </a:solidFill>
                <a:latin typeface="Source Sans Pro Light" panose="020F0302020204030204" pitchFamily="34" charset="0"/>
              </a:rPr>
              <a:t>irriproducibile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Persone</a:t>
            </a:r>
            <a:r>
              <a:rPr lang="en-US" altLang="it-IT" sz="2200" dirty="0">
                <a:solidFill>
                  <a:srgbClr val="1C1C1C"/>
                </a:solidFill>
                <a:latin typeface="Source Sans Pro Light" panose="020F0302020204030204" pitchFamily="34" charset="0"/>
              </a:rPr>
              <a:t> diverse -&gt; </a:t>
            </a:r>
            <a:r>
              <a:rPr lang="en-US" altLang="it-IT" sz="2200" dirty="0" err="1">
                <a:solidFill>
                  <a:srgbClr val="1C1C1C"/>
                </a:solidFill>
                <a:latin typeface="Source Sans Pro Light" panose="020F0302020204030204" pitchFamily="34" charset="0"/>
              </a:rPr>
              <a:t>interazioni</a:t>
            </a:r>
            <a:r>
              <a:rPr lang="en-US" altLang="it-IT" sz="2200" dirty="0">
                <a:solidFill>
                  <a:srgbClr val="1C1C1C"/>
                </a:solidFill>
                <a:latin typeface="Source Sans Pro Light" panose="020F0302020204030204" pitchFamily="34" charset="0"/>
              </a:rPr>
              <a:t> e </a:t>
            </a:r>
            <a:r>
              <a:rPr lang="en-US" altLang="it-IT" sz="2200" dirty="0" err="1">
                <a:solidFill>
                  <a:srgbClr val="1C1C1C"/>
                </a:solidFill>
                <a:latin typeface="Source Sans Pro Light" panose="020F0302020204030204" pitchFamily="34" charset="0"/>
              </a:rPr>
              <a:t>resoconti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differenti</a:t>
            </a:r>
            <a:r>
              <a:rPr lang="en-US" altLang="it-IT" sz="2200" dirty="0">
                <a:solidFill>
                  <a:srgbClr val="1C1C1C"/>
                </a:solidFill>
                <a:latin typeface="Source Sans Pro Light" panose="020F0302020204030204" pitchFamily="34" charset="0"/>
              </a:rPr>
              <a:t>. </a:t>
            </a:r>
          </a:p>
          <a:p>
            <a:pPr marL="341313" indent="-341313" algn="just" eaLnBrk="1">
              <a:lnSpc>
                <a:spcPct val="90000"/>
              </a:lnSpc>
              <a:buClr>
                <a:schemeClr val="tx1"/>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b="1" dirty="0" err="1">
                <a:solidFill>
                  <a:srgbClr val="1C1C1C"/>
                </a:solidFill>
                <a:latin typeface="Source Sans Pro Light" panose="020F0302020204030204" pitchFamily="34" charset="0"/>
              </a:rPr>
              <a:t>Ordinarietà</a:t>
            </a:r>
            <a:r>
              <a:rPr lang="en-US" altLang="it-IT" sz="2200" b="1" dirty="0">
                <a:solidFill>
                  <a:srgbClr val="1C1C1C"/>
                </a:solidFill>
                <a:latin typeface="Source Sans Pro Light" panose="020F0302020204030204" pitchFamily="34" charset="0"/>
              </a:rPr>
              <a:t> vs </a:t>
            </a:r>
            <a:r>
              <a:rPr lang="en-US" altLang="it-IT" sz="2200" b="1" dirty="0" err="1">
                <a:solidFill>
                  <a:srgbClr val="1C1C1C"/>
                </a:solidFill>
                <a:latin typeface="Source Sans Pro Light" panose="020F0302020204030204" pitchFamily="34" charset="0"/>
              </a:rPr>
              <a:t>Eccezionalità</a:t>
            </a:r>
            <a:r>
              <a:rPr lang="en-US" altLang="it-IT" sz="2200" b="1" dirty="0">
                <a:solidFill>
                  <a:srgbClr val="1C1C1C"/>
                </a:solidFill>
                <a:latin typeface="Source Sans Pro Light" panose="020F0302020204030204" pitchFamily="34" charset="0"/>
              </a:rPr>
              <a:t>. </a:t>
            </a:r>
            <a:r>
              <a:rPr lang="en-US" altLang="it-IT" sz="2200" dirty="0">
                <a:solidFill>
                  <a:srgbClr val="1C1C1C"/>
                </a:solidFill>
                <a:latin typeface="Source Sans Pro Light" panose="020F0302020204030204" pitchFamily="34" charset="0"/>
              </a:rPr>
              <a:t>A </a:t>
            </a:r>
            <a:r>
              <a:rPr lang="en-US" altLang="it-IT" sz="2200" dirty="0" err="1">
                <a:solidFill>
                  <a:srgbClr val="1C1C1C"/>
                </a:solidFill>
                <a:latin typeface="Source Sans Pro Light" panose="020F0302020204030204" pitchFamily="34" charset="0"/>
              </a:rPr>
              <a:t>differenza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degli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esperimenti</a:t>
            </a:r>
            <a:r>
              <a:rPr lang="en-US" altLang="it-IT" sz="2200" dirty="0">
                <a:solidFill>
                  <a:srgbClr val="1C1C1C"/>
                </a:solidFill>
                <a:latin typeface="Source Sans Pro Light" panose="020F0302020204030204" pitchFamily="34" charset="0"/>
              </a:rPr>
              <a:t> di </a:t>
            </a:r>
            <a:r>
              <a:rPr lang="en-US" altLang="it-IT" sz="2200" dirty="0" err="1">
                <a:solidFill>
                  <a:srgbClr val="1C1C1C"/>
                </a:solidFill>
                <a:latin typeface="Source Sans Pro Light" panose="020F0302020204030204" pitchFamily="34" charset="0"/>
              </a:rPr>
              <a:t>laboratorio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l'ambiente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osservato</a:t>
            </a:r>
            <a:r>
              <a:rPr lang="en-US" altLang="it-IT" sz="2200" dirty="0">
                <a:solidFill>
                  <a:srgbClr val="1C1C1C"/>
                </a:solidFill>
                <a:latin typeface="Source Sans Pro Light" panose="020F0302020204030204" pitchFamily="34" charset="0"/>
              </a:rPr>
              <a:t> non </a:t>
            </a:r>
            <a:r>
              <a:rPr lang="en-US" altLang="it-IT" sz="2200" dirty="0" err="1">
                <a:solidFill>
                  <a:srgbClr val="1C1C1C"/>
                </a:solidFill>
                <a:latin typeface="Source Sans Pro Light" panose="020F0302020204030204" pitchFamily="34" charset="0"/>
              </a:rPr>
              <a:t>è</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artificiale</a:t>
            </a:r>
            <a:r>
              <a:rPr lang="en-US" altLang="it-IT" sz="2200" dirty="0">
                <a:solidFill>
                  <a:srgbClr val="1C1C1C"/>
                </a:solidFill>
                <a:latin typeface="Source Sans Pro Light" panose="020F0302020204030204" pitchFamily="34" charset="0"/>
              </a:rPr>
              <a:t>, ma </a:t>
            </a:r>
            <a:r>
              <a:rPr lang="en-US" altLang="it-IT" sz="2200" dirty="0" err="1">
                <a:solidFill>
                  <a:srgbClr val="1C1C1C"/>
                </a:solidFill>
                <a:latin typeface="Source Sans Pro Light" panose="020F0302020204030204" pitchFamily="34" charset="0"/>
              </a:rPr>
              <a:t>è</a:t>
            </a:r>
            <a:r>
              <a:rPr lang="en-US" altLang="it-IT" sz="2200" dirty="0">
                <a:solidFill>
                  <a:srgbClr val="1C1C1C"/>
                </a:solidFill>
                <a:latin typeface="Source Sans Pro Light" panose="020F0302020204030204" pitchFamily="34" charset="0"/>
              </a:rPr>
              <a:t> la vita </a:t>
            </a:r>
            <a:r>
              <a:rPr lang="en-US" altLang="it-IT" sz="2200" dirty="0" err="1">
                <a:solidFill>
                  <a:srgbClr val="1C1C1C"/>
                </a:solidFill>
                <a:latin typeface="Source Sans Pro Light" panose="020F0302020204030204" pitchFamily="34" charset="0"/>
              </a:rPr>
              <a:t>quotidiana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che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prescinde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dalla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ricerca</a:t>
            </a:r>
            <a:r>
              <a:rPr lang="en-US" altLang="it-IT" sz="2200" dirty="0">
                <a:solidFill>
                  <a:srgbClr val="1C1C1C"/>
                </a:solidFill>
                <a:latin typeface="Source Sans Pro Light" panose="020F0302020204030204" pitchFamily="34" charset="0"/>
              </a:rPr>
              <a:t>) di un </a:t>
            </a:r>
            <a:r>
              <a:rPr lang="en-US" altLang="it-IT" sz="2200" dirty="0" err="1">
                <a:solidFill>
                  <a:srgbClr val="1C1C1C"/>
                </a:solidFill>
                <a:latin typeface="Source Sans Pro Light" panose="020F0302020204030204" pitchFamily="34" charset="0"/>
              </a:rPr>
              <a:t>gruppo</a:t>
            </a:r>
            <a:r>
              <a:rPr lang="en-US" altLang="it-IT" sz="2200" dirty="0">
                <a:solidFill>
                  <a:srgbClr val="1C1C1C"/>
                </a:solidFill>
                <a:latin typeface="Source Sans Pro Light" panose="020F0302020204030204" pitchFamily="34" charset="0"/>
              </a:rPr>
              <a:t>/</a:t>
            </a:r>
            <a:r>
              <a:rPr lang="en-US" altLang="it-IT" sz="2200" dirty="0" err="1">
                <a:solidFill>
                  <a:srgbClr val="1C1C1C"/>
                </a:solidFill>
                <a:latin typeface="Source Sans Pro Light" panose="020F0302020204030204" pitchFamily="34" charset="0"/>
              </a:rPr>
              <a:t>comunità</a:t>
            </a:r>
            <a:r>
              <a:rPr lang="en-US" altLang="it-IT" sz="2200" dirty="0">
                <a:solidFill>
                  <a:srgbClr val="1C1C1C"/>
                </a:solidFill>
                <a:latin typeface="Source Sans Pro Light" panose="020F0302020204030204" pitchFamily="34" charset="0"/>
              </a:rPr>
              <a:t> di </a:t>
            </a:r>
            <a:r>
              <a:rPr lang="en-US" altLang="it-IT" sz="2200" dirty="0" err="1">
                <a:solidFill>
                  <a:srgbClr val="1C1C1C"/>
                </a:solidFill>
                <a:latin typeface="Source Sans Pro Light" panose="020F0302020204030204" pitchFamily="34" charset="0"/>
              </a:rPr>
              <a:t>persone</a:t>
            </a:r>
            <a:r>
              <a:rPr lang="en-US" altLang="it-IT" sz="2200" dirty="0">
                <a:solidFill>
                  <a:srgbClr val="1C1C1C"/>
                </a:solidFill>
                <a:latin typeface="Source Sans Pro Light" panose="020F0302020204030204" pitchFamily="34" charset="0"/>
              </a:rPr>
              <a:t>. </a:t>
            </a:r>
          </a:p>
          <a:p>
            <a:pPr marL="341313" indent="-341313" algn="just" eaLnBrk="1">
              <a:lnSpc>
                <a:spcPct val="90000"/>
              </a:lnSpc>
              <a:buClr>
                <a:schemeClr val="tx1"/>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b="1" dirty="0" err="1">
                <a:solidFill>
                  <a:srgbClr val="1C1C1C"/>
                </a:solidFill>
                <a:latin typeface="Source Sans Pro Light" panose="020F0302020204030204" pitchFamily="34" charset="0"/>
              </a:rPr>
              <a:t>Lunga</a:t>
            </a:r>
            <a:r>
              <a:rPr lang="en-US" altLang="it-IT" sz="2200" b="1" dirty="0">
                <a:solidFill>
                  <a:srgbClr val="1C1C1C"/>
                </a:solidFill>
                <a:latin typeface="Source Sans Pro Light" panose="020F0302020204030204" pitchFamily="34" charset="0"/>
              </a:rPr>
              <a:t> vs Breve </a:t>
            </a:r>
            <a:r>
              <a:rPr lang="en-US" altLang="it-IT" sz="2200" b="1" dirty="0" err="1">
                <a:solidFill>
                  <a:srgbClr val="1C1C1C"/>
                </a:solidFill>
                <a:latin typeface="Source Sans Pro Light" panose="020F0302020204030204" pitchFamily="34" charset="0"/>
              </a:rPr>
              <a:t>durata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L'osservazione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partecipante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si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può</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svolgere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lungo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ampli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archi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temporali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portando</a:t>
            </a:r>
            <a:r>
              <a:rPr lang="en-US" altLang="it-IT" sz="2200" dirty="0">
                <a:solidFill>
                  <a:srgbClr val="1C1C1C"/>
                </a:solidFill>
                <a:latin typeface="Source Sans Pro Light" panose="020F0302020204030204" pitchFamily="34" charset="0"/>
              </a:rPr>
              <a:t> con </a:t>
            </a:r>
            <a:r>
              <a:rPr lang="en-US" altLang="it-IT" sz="2200" dirty="0" err="1">
                <a:solidFill>
                  <a:srgbClr val="1C1C1C"/>
                </a:solidFill>
                <a:latin typeface="Source Sans Pro Light" panose="020F0302020204030204" pitchFamily="34" charset="0"/>
              </a:rPr>
              <a:t>sé</a:t>
            </a:r>
            <a:r>
              <a:rPr lang="en-US" altLang="it-IT" sz="2200" dirty="0">
                <a:solidFill>
                  <a:srgbClr val="1C1C1C"/>
                </a:solidFill>
                <a:latin typeface="Source Sans Pro Light" panose="020F0302020204030204" pitchFamily="34" charset="0"/>
              </a:rPr>
              <a:t> un </a:t>
            </a:r>
            <a:r>
              <a:rPr lang="en-US" altLang="it-IT" sz="2200" dirty="0" err="1">
                <a:solidFill>
                  <a:srgbClr val="1C1C1C"/>
                </a:solidFill>
                <a:latin typeface="Source Sans Pro Light" panose="020F0302020204030204" pitchFamily="34" charset="0"/>
              </a:rPr>
              <a:t>insieme</a:t>
            </a:r>
            <a:r>
              <a:rPr lang="en-US" altLang="it-IT" sz="2200" dirty="0">
                <a:solidFill>
                  <a:srgbClr val="1C1C1C"/>
                </a:solidFill>
                <a:latin typeface="Source Sans Pro Light" panose="020F0302020204030204" pitchFamily="34" charset="0"/>
              </a:rPr>
              <a:t> di </a:t>
            </a:r>
            <a:r>
              <a:rPr lang="en-US" altLang="it-IT" sz="2200" dirty="0" err="1">
                <a:solidFill>
                  <a:srgbClr val="1C1C1C"/>
                </a:solidFill>
                <a:latin typeface="Source Sans Pro Light" panose="020F0302020204030204" pitchFamily="34" charset="0"/>
              </a:rPr>
              <a:t>vantaggi</a:t>
            </a:r>
            <a:r>
              <a:rPr lang="en-US" altLang="it-IT" sz="2200" dirty="0">
                <a:solidFill>
                  <a:srgbClr val="1C1C1C"/>
                </a:solidFill>
                <a:latin typeface="Source Sans Pro Light" panose="020F0302020204030204" pitchFamily="34" charset="0"/>
              </a:rPr>
              <a:t>: + mole di </a:t>
            </a:r>
            <a:r>
              <a:rPr lang="en-US" altLang="it-IT" sz="2200" dirty="0" err="1">
                <a:solidFill>
                  <a:srgbClr val="1C1C1C"/>
                </a:solidFill>
                <a:latin typeface="Source Sans Pro Light" panose="020F0302020204030204" pitchFamily="34" charset="0"/>
              </a:rPr>
              <a:t>dati</a:t>
            </a:r>
            <a:r>
              <a:rPr lang="en-US" altLang="it-IT" sz="2200" dirty="0">
                <a:solidFill>
                  <a:srgbClr val="1C1C1C"/>
                </a:solidFill>
                <a:latin typeface="Source Sans Pro Light" panose="020F0302020204030204" pitchFamily="34" charset="0"/>
              </a:rPr>
              <a:t>, + </a:t>
            </a:r>
            <a:r>
              <a:rPr lang="en-US" altLang="it-IT" sz="2200" dirty="0" err="1">
                <a:solidFill>
                  <a:srgbClr val="1C1C1C"/>
                </a:solidFill>
                <a:latin typeface="Source Sans Pro Light" panose="020F0302020204030204" pitchFamily="34" charset="0"/>
              </a:rPr>
              <a:t>accuratezza</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delle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osservazioni</a:t>
            </a:r>
            <a:r>
              <a:rPr lang="en-US" altLang="it-IT" sz="2200" dirty="0">
                <a:solidFill>
                  <a:srgbClr val="1C1C1C"/>
                </a:solidFill>
                <a:latin typeface="Source Sans Pro Light" panose="020F0302020204030204" pitchFamily="34" charset="0"/>
              </a:rPr>
              <a:t>, - </a:t>
            </a:r>
            <a:r>
              <a:rPr lang="en-US" altLang="it-IT" sz="2200" dirty="0" err="1">
                <a:solidFill>
                  <a:srgbClr val="1C1C1C"/>
                </a:solidFill>
                <a:latin typeface="Source Sans Pro Light" panose="020F0302020204030204" pitchFamily="34" charset="0"/>
              </a:rPr>
              <a:t>perturbazione</a:t>
            </a:r>
            <a:r>
              <a:rPr lang="en-US" altLang="it-IT" sz="2200" dirty="0">
                <a:solidFill>
                  <a:srgbClr val="1C1C1C"/>
                </a:solidFill>
                <a:latin typeface="Source Sans Pro Light" panose="020F0302020204030204" pitchFamily="34" charset="0"/>
              </a:rPr>
              <a:t>). </a:t>
            </a:r>
          </a:p>
          <a:p>
            <a:pPr marL="341313" indent="-341313" algn="just" eaLnBrk="1">
              <a:lnSpc>
                <a:spcPct val="90000"/>
              </a:lnSpc>
              <a:buClr>
                <a:schemeClr val="tx1"/>
              </a:buClr>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200" b="1" dirty="0" err="1">
                <a:solidFill>
                  <a:srgbClr val="1C1C1C"/>
                </a:solidFill>
                <a:latin typeface="Source Sans Pro Light" panose="020F0302020204030204" pitchFamily="34" charset="0"/>
              </a:rPr>
              <a:t>Risocializzazione</a:t>
            </a:r>
            <a:r>
              <a:rPr lang="en-US" altLang="it-IT" sz="2200" b="1" dirty="0">
                <a:solidFill>
                  <a:srgbClr val="1C1C1C"/>
                </a:solidFill>
                <a:latin typeface="Source Sans Pro Light" panose="020F0302020204030204" pitchFamily="34" charset="0"/>
              </a:rPr>
              <a:t> vs </a:t>
            </a:r>
            <a:r>
              <a:rPr lang="en-US" altLang="it-IT" sz="2200" b="1" dirty="0" err="1">
                <a:solidFill>
                  <a:srgbClr val="1C1C1C"/>
                </a:solidFill>
                <a:latin typeface="Source Sans Pro Light" panose="020F0302020204030204" pitchFamily="34" charset="0"/>
              </a:rPr>
              <a:t>Distacco</a:t>
            </a:r>
            <a:r>
              <a:rPr lang="en-US" altLang="it-IT" sz="2200" b="1" dirty="0">
                <a:solidFill>
                  <a:srgbClr val="1C1C1C"/>
                </a:solidFill>
                <a:latin typeface="Source Sans Pro Light" panose="020F0302020204030204" pitchFamily="34" charset="0"/>
              </a:rPr>
              <a:t>. </a:t>
            </a:r>
            <a:r>
              <a:rPr lang="en-US" altLang="it-IT" sz="2200" dirty="0">
                <a:solidFill>
                  <a:srgbClr val="1C1C1C"/>
                </a:solidFill>
                <a:latin typeface="Source Sans Pro Light" panose="020F0302020204030204" pitchFamily="34" charset="0"/>
              </a:rPr>
              <a:t>Il </a:t>
            </a:r>
            <a:r>
              <a:rPr lang="en-US" altLang="it-IT" sz="2200" dirty="0" err="1">
                <a:solidFill>
                  <a:srgbClr val="1C1C1C"/>
                </a:solidFill>
                <a:latin typeface="Source Sans Pro Light" panose="020F0302020204030204" pitchFamily="34" charset="0"/>
              </a:rPr>
              <a:t>ricercatore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impara</a:t>
            </a:r>
            <a:r>
              <a:rPr lang="en-US" altLang="it-IT" sz="2200" dirty="0">
                <a:solidFill>
                  <a:srgbClr val="1C1C1C"/>
                </a:solidFill>
                <a:latin typeface="Source Sans Pro Light" panose="020F0302020204030204" pitchFamily="34" charset="0"/>
              </a:rPr>
              <a:t> a </a:t>
            </a:r>
            <a:r>
              <a:rPr lang="en-US" altLang="it-IT" sz="2200" dirty="0" err="1">
                <a:solidFill>
                  <a:srgbClr val="1C1C1C"/>
                </a:solidFill>
                <a:latin typeface="Source Sans Pro Light" panose="020F0302020204030204" pitchFamily="34" charset="0"/>
              </a:rPr>
              <a:t>apprendere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valore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norme</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precetti</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tipici</a:t>
            </a:r>
            <a:r>
              <a:rPr lang="en-US" altLang="it-IT" sz="2200" dirty="0">
                <a:solidFill>
                  <a:srgbClr val="1C1C1C"/>
                </a:solidFill>
                <a:latin typeface="Source Sans Pro Light" panose="020F0302020204030204" pitchFamily="34" charset="0"/>
              </a:rPr>
              <a:t> del </a:t>
            </a:r>
            <a:r>
              <a:rPr lang="en-US" altLang="it-IT" sz="2200" dirty="0" err="1">
                <a:solidFill>
                  <a:srgbClr val="1C1C1C"/>
                </a:solidFill>
                <a:latin typeface="Source Sans Pro Light" panose="020F0302020204030204" pitchFamily="34" charset="0"/>
              </a:rPr>
              <a:t>gruppo</a:t>
            </a:r>
            <a:r>
              <a:rPr lang="en-US" altLang="it-IT" sz="2200" dirty="0">
                <a:solidFill>
                  <a:srgbClr val="1C1C1C"/>
                </a:solidFill>
                <a:latin typeface="Source Sans Pro Light" panose="020F0302020204030204" pitchFamily="34" charset="0"/>
              </a:rPr>
              <a:t> </a:t>
            </a:r>
            <a:r>
              <a:rPr lang="en-US" altLang="it-IT" sz="2200" dirty="0" err="1">
                <a:solidFill>
                  <a:srgbClr val="1C1C1C"/>
                </a:solidFill>
                <a:latin typeface="Source Sans Pro Light" panose="020F0302020204030204" pitchFamily="34" charset="0"/>
              </a:rPr>
              <a:t>che</a:t>
            </a:r>
            <a:r>
              <a:rPr lang="en-US" altLang="it-IT" sz="2200" dirty="0">
                <a:solidFill>
                  <a:srgbClr val="1C1C1C"/>
                </a:solidFill>
                <a:latin typeface="Source Sans Pro Light" panose="020F0302020204030204" pitchFamily="34" charset="0"/>
              </a:rPr>
              <a:t> lo </a:t>
            </a:r>
            <a:r>
              <a:rPr lang="en-US" altLang="it-IT" sz="2200" dirty="0" err="1">
                <a:solidFill>
                  <a:srgbClr val="1C1C1C"/>
                </a:solidFill>
                <a:latin typeface="Source Sans Pro Light" panose="020F0302020204030204" pitchFamily="34" charset="0"/>
              </a:rPr>
              <a:t>ospita</a:t>
            </a:r>
            <a:r>
              <a:rPr lang="en-US" altLang="it-IT" sz="2200" dirty="0">
                <a:solidFill>
                  <a:srgbClr val="1C1C1C"/>
                </a:solidFill>
                <a:latin typeface="Source Sans Pro Light" panose="020F0302020204030204" pitchFamily="34" charset="0"/>
              </a:rPr>
              <a:t>.</a:t>
            </a:r>
          </a:p>
        </p:txBody>
      </p:sp>
      <p:sp>
        <p:nvSpPr>
          <p:cNvPr id="8193" name="Rectangle 1">
            <a:extLst>
              <a:ext uri="{FF2B5EF4-FFF2-40B4-BE49-F238E27FC236}">
                <a16:creationId xmlns:a16="http://schemas.microsoft.com/office/drawing/2014/main" id="{EAD42A1C-11DF-E01D-928F-467221E9382F}"/>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983399579"/>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202" name="Rectangle 8201">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5" name="Rectangle 3">
            <a:extLst>
              <a:ext uri="{FF2B5EF4-FFF2-40B4-BE49-F238E27FC236}">
                <a16:creationId xmlns:a16="http://schemas.microsoft.com/office/drawing/2014/main" id="{57D25F99-BFF1-26EE-FFDB-BDCAECC55C8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fontScale="92500" lnSpcReduction="20000"/>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a:endParaRPr lang="en-US" sz="4000" b="1" cap="all" dirty="0">
              <a:solidFill>
                <a:schemeClr val="bg2"/>
              </a:solidFill>
              <a:latin typeface="Arial"/>
              <a:ea typeface="+mj-ea"/>
              <a:cs typeface="Arial"/>
            </a:endParaRPr>
          </a:p>
          <a:p>
            <a:pPr defTabSz="914400" eaLnBrk="1" hangingPunct="1">
              <a:lnSpc>
                <a:spcPct val="105000"/>
              </a:lnSpc>
              <a:spcAft>
                <a:spcPts val="601"/>
              </a:spcAft>
              <a:buClrTx/>
            </a:pPr>
            <a:r>
              <a:rPr lang="en-US" sz="3500" b="1" dirty="0" err="1">
                <a:solidFill>
                  <a:schemeClr val="bg1"/>
                </a:solidFill>
              </a:rPr>
              <a:t>Osservazione</a:t>
            </a:r>
            <a:r>
              <a:rPr lang="en-US" sz="3500" b="1" dirty="0">
                <a:solidFill>
                  <a:schemeClr val="bg1"/>
                </a:solidFill>
              </a:rPr>
              <a:t> </a:t>
            </a:r>
            <a:r>
              <a:rPr lang="en-US" sz="3500" b="1" dirty="0" err="1">
                <a:solidFill>
                  <a:schemeClr val="bg1"/>
                </a:solidFill>
              </a:rPr>
              <a:t>partecipante</a:t>
            </a:r>
            <a:r>
              <a:rPr lang="en-US" sz="3500" b="1" dirty="0">
                <a:solidFill>
                  <a:schemeClr val="bg1"/>
                </a:solidFill>
              </a:rPr>
              <a:t>: </a:t>
            </a:r>
          </a:p>
          <a:p>
            <a:pPr defTabSz="914400" eaLnBrk="1" hangingPunct="1">
              <a:lnSpc>
                <a:spcPct val="105000"/>
              </a:lnSpc>
              <a:spcAft>
                <a:spcPts val="601"/>
              </a:spcAft>
              <a:buClrTx/>
            </a:pPr>
            <a:r>
              <a:rPr lang="en-US" sz="3500" b="1" dirty="0">
                <a:solidFill>
                  <a:schemeClr val="bg1"/>
                </a:solidFill>
              </a:rPr>
              <a:t>a </a:t>
            </a:r>
            <a:r>
              <a:rPr lang="en-US" sz="3500" b="1" dirty="0" err="1">
                <a:solidFill>
                  <a:schemeClr val="bg1"/>
                </a:solidFill>
              </a:rPr>
              <a:t>cosa</a:t>
            </a:r>
            <a:r>
              <a:rPr lang="en-US" sz="3500" b="1" dirty="0">
                <a:solidFill>
                  <a:schemeClr val="bg1"/>
                </a:solidFill>
              </a:rPr>
              <a:t> serve?</a:t>
            </a:r>
          </a:p>
        </p:txBody>
      </p:sp>
      <p:sp>
        <p:nvSpPr>
          <p:cNvPr id="8194" name="Rectangle 2">
            <a:extLst>
              <a:ext uri="{FF2B5EF4-FFF2-40B4-BE49-F238E27FC236}">
                <a16:creationId xmlns:a16="http://schemas.microsoft.com/office/drawing/2014/main" id="{C2107902-C48A-EF14-AE29-213CECA7B634}"/>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fontScale="92500" lnSpcReduction="10000"/>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501015" indent="-342900" algn="just" defTabSz="914400" eaLnBrk="1" hangingPunct="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300" b="1" dirty="0" err="1">
                <a:latin typeface="Source Sans Pro Light" panose="020F0302020204030204" pitchFamily="34" charset="0"/>
              </a:rPr>
              <a:t>Accezione</a:t>
            </a:r>
            <a:r>
              <a:rPr lang="en-US" altLang="it-IT" sz="2300" b="1" dirty="0">
                <a:latin typeface="Source Sans Pro Light" panose="020F0302020204030204" pitchFamily="34" charset="0"/>
              </a:rPr>
              <a:t> "</a:t>
            </a:r>
            <a:r>
              <a:rPr lang="en-US" altLang="it-IT" sz="2300" b="1" dirty="0" err="1">
                <a:latin typeface="Source Sans Pro Light" panose="020F0302020204030204" pitchFamily="34" charset="0"/>
              </a:rPr>
              <a:t>tradizionale</a:t>
            </a:r>
            <a:r>
              <a:rPr lang="en-US" altLang="it-IT" sz="2300" b="1" dirty="0">
                <a:latin typeface="Source Sans Pro Light" panose="020F0302020204030204" pitchFamily="34" charset="0"/>
              </a:rPr>
              <a:t>". </a:t>
            </a:r>
            <a:r>
              <a:rPr lang="en-US" altLang="it-IT" sz="2300" dirty="0" err="1">
                <a:latin typeface="Source Sans Pro Light" panose="020F0302020204030204" pitchFamily="34" charset="0"/>
              </a:rPr>
              <a:t>Studiare</a:t>
            </a:r>
            <a:r>
              <a:rPr lang="en-US" altLang="it-IT" sz="2300" dirty="0">
                <a:latin typeface="Source Sans Pro Light" panose="020F0302020204030204" pitchFamily="34" charset="0"/>
              </a:rPr>
              <a:t> la </a:t>
            </a:r>
            <a:r>
              <a:rPr lang="en-US" altLang="it-IT" sz="2300" dirty="0" err="1">
                <a:latin typeface="Source Sans Pro Light" panose="020F0302020204030204" pitchFamily="34" charset="0"/>
              </a:rPr>
              <a:t>cultura</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valori</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norme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credenze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assunti</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condivisi</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tipici</a:t>
            </a:r>
            <a:r>
              <a:rPr lang="en-US" altLang="it-IT" sz="2300" dirty="0">
                <a:latin typeface="Source Sans Pro Light" panose="020F0302020204030204" pitchFamily="34" charset="0"/>
              </a:rPr>
              <a:t> di un </a:t>
            </a:r>
            <a:r>
              <a:rPr lang="en-US" altLang="it-IT" sz="2300" dirty="0" err="1">
                <a:latin typeface="Source Sans Pro Light" panose="020F0302020204030204" pitchFamily="34" charset="0"/>
              </a:rPr>
              <a:t>gruppo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sociale</a:t>
            </a:r>
            <a:r>
              <a:rPr lang="en-US" altLang="it-IT" sz="2300" dirty="0">
                <a:latin typeface="Source Sans Pro Light" panose="020F0302020204030204" pitchFamily="34" charset="0"/>
              </a:rPr>
              <a:t>/</a:t>
            </a:r>
            <a:r>
              <a:rPr lang="en-US" altLang="it-IT" sz="2300" dirty="0" err="1">
                <a:latin typeface="Source Sans Pro Light" panose="020F0302020204030204" pitchFamily="34" charset="0"/>
              </a:rPr>
              <a:t>comunità</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che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risiede</a:t>
            </a:r>
            <a:r>
              <a:rPr lang="en-US" altLang="it-IT" sz="2300" dirty="0">
                <a:latin typeface="Source Sans Pro Light" panose="020F0302020204030204" pitchFamily="34" charset="0"/>
              </a:rPr>
              <a:t> in un </a:t>
            </a:r>
            <a:r>
              <a:rPr lang="en-US" altLang="it-IT" sz="2300" dirty="0" err="1">
                <a:latin typeface="Source Sans Pro Light" panose="020F0302020204030204" pitchFamily="34" charset="0"/>
              </a:rPr>
              <a:t>certo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contesto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fisico</a:t>
            </a:r>
            <a:r>
              <a:rPr lang="en-US" altLang="it-IT" sz="2300" dirty="0">
                <a:latin typeface="Source Sans Pro Light" panose="020F0302020204030204" pitchFamily="34" charset="0"/>
              </a:rPr>
              <a:t>.</a:t>
            </a:r>
          </a:p>
          <a:p>
            <a:pPr marL="501015" indent="-342900" algn="just" defTabSz="914400" eaLnBrk="1" hangingPunct="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300" b="1" dirty="0" err="1">
                <a:latin typeface="Source Sans Pro Light" panose="020F0302020204030204" pitchFamily="34" charset="0"/>
              </a:rPr>
              <a:t>Accezione</a:t>
            </a:r>
            <a:r>
              <a:rPr lang="en-US" altLang="it-IT" sz="2300" b="1" dirty="0">
                <a:latin typeface="Source Sans Pro Light" panose="020F0302020204030204" pitchFamily="34" charset="0"/>
              </a:rPr>
              <a:t> </a:t>
            </a:r>
            <a:r>
              <a:rPr lang="en-US" altLang="it-IT" sz="2300" b="1" dirty="0" err="1">
                <a:latin typeface="Source Sans Pro Light" panose="020F0302020204030204" pitchFamily="34" charset="0"/>
              </a:rPr>
              <a:t>contemporanea</a:t>
            </a:r>
            <a:r>
              <a:rPr lang="en-US" altLang="it-IT" sz="2300" b="1" dirty="0">
                <a:latin typeface="Source Sans Pro Light" panose="020F0302020204030204" pitchFamily="34" charset="0"/>
              </a:rPr>
              <a:t>. </a:t>
            </a:r>
            <a:r>
              <a:rPr lang="en-US" altLang="it-IT" sz="2300" dirty="0" err="1">
                <a:latin typeface="Source Sans Pro Light" panose="020F0302020204030204" pitchFamily="34" charset="0"/>
              </a:rPr>
              <a:t>Ricostruire</a:t>
            </a:r>
            <a:r>
              <a:rPr lang="en-US" altLang="it-IT" sz="2300" dirty="0">
                <a:latin typeface="Source Sans Pro Light" panose="020F0302020204030204" pitchFamily="34" charset="0"/>
              </a:rPr>
              <a:t> le </a:t>
            </a:r>
            <a:r>
              <a:rPr lang="en-US" altLang="it-IT" sz="2300" dirty="0" err="1">
                <a:latin typeface="Source Sans Pro Light" panose="020F0302020204030204" pitchFamily="34" charset="0"/>
              </a:rPr>
              <a:t>pratiche</a:t>
            </a:r>
            <a:r>
              <a:rPr lang="en-US" altLang="it-IT" sz="2300" dirty="0">
                <a:latin typeface="Source Sans Pro Light" panose="020F0302020204030204" pitchFamily="34" charset="0"/>
              </a:rPr>
              <a:t> situate (</a:t>
            </a:r>
            <a:r>
              <a:rPr lang="en-US" altLang="it-IT" sz="2300" dirty="0" err="1">
                <a:latin typeface="Source Sans Pro Light" panose="020F0302020204030204" pitchFamily="34" charset="0"/>
              </a:rPr>
              <a:t>materiali</a:t>
            </a:r>
            <a:r>
              <a:rPr lang="en-US" altLang="it-IT" sz="2300" dirty="0">
                <a:latin typeface="Source Sans Pro Light" panose="020F0302020204030204" pitchFamily="34" charset="0"/>
              </a:rPr>
              <a:t> e </a:t>
            </a:r>
            <a:r>
              <a:rPr lang="en-US" altLang="it-IT" sz="2300" dirty="0" err="1">
                <a:latin typeface="Source Sans Pro Light" panose="020F0302020204030204" pitchFamily="34" charset="0"/>
              </a:rPr>
              <a:t>discorsive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attraverso</a:t>
            </a:r>
            <a:r>
              <a:rPr lang="en-US" altLang="it-IT" sz="2300" dirty="0">
                <a:latin typeface="Source Sans Pro Light" panose="020F0302020204030204" pitchFamily="34" charset="0"/>
              </a:rPr>
              <a:t> cui un </a:t>
            </a:r>
            <a:r>
              <a:rPr lang="en-US" altLang="it-IT" sz="2300" dirty="0" err="1">
                <a:latin typeface="Source Sans Pro Light" panose="020F0302020204030204" pitchFamily="34" charset="0"/>
              </a:rPr>
              <a:t>certo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gruppo</a:t>
            </a:r>
            <a:r>
              <a:rPr lang="en-US" altLang="it-IT" sz="2300" dirty="0">
                <a:latin typeface="Source Sans Pro Light" panose="020F0302020204030204" pitchFamily="34" charset="0"/>
              </a:rPr>
              <a:t> di </a:t>
            </a:r>
            <a:r>
              <a:rPr lang="en-US" altLang="it-IT" sz="2300" dirty="0" err="1">
                <a:latin typeface="Source Sans Pro Light" panose="020F0302020204030204" pitchFamily="34" charset="0"/>
              </a:rPr>
              <a:t>persone</a:t>
            </a:r>
            <a:r>
              <a:rPr lang="en-US" altLang="it-IT" sz="2300" dirty="0">
                <a:latin typeface="Source Sans Pro Light" panose="020F0302020204030204" pitchFamily="34" charset="0"/>
              </a:rPr>
              <a:t> (es. </a:t>
            </a:r>
            <a:r>
              <a:rPr lang="en-US" altLang="it-IT" sz="2300" dirty="0" err="1">
                <a:latin typeface="Source Sans Pro Light" panose="020F0302020204030204" pitchFamily="34" charset="0"/>
              </a:rPr>
              <a:t>membri</a:t>
            </a:r>
            <a:r>
              <a:rPr lang="en-US" altLang="it-IT" sz="2300" dirty="0">
                <a:latin typeface="Source Sans Pro Light" panose="020F0302020204030204" pitchFamily="34" charset="0"/>
              </a:rPr>
              <a:t> di </a:t>
            </a:r>
            <a:r>
              <a:rPr lang="en-US" altLang="it-IT" sz="2300" dirty="0" err="1">
                <a:latin typeface="Source Sans Pro Light" panose="020F0302020204030204" pitchFamily="34" charset="0"/>
              </a:rPr>
              <a:t>un'organizzazione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lavorativa</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migranti</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provenienti</a:t>
            </a:r>
            <a:r>
              <a:rPr lang="en-US" altLang="it-IT" sz="2300" dirty="0">
                <a:latin typeface="Source Sans Pro Light" panose="020F0302020204030204" pitchFamily="34" charset="0"/>
              </a:rPr>
              <a:t> da un </a:t>
            </a:r>
            <a:r>
              <a:rPr lang="en-US" altLang="it-IT" sz="2300" dirty="0" err="1">
                <a:latin typeface="Source Sans Pro Light" panose="020F0302020204030204" pitchFamily="34" charset="0"/>
              </a:rPr>
              <a:t>certo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paese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pazienti</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dà</a:t>
            </a:r>
            <a:r>
              <a:rPr lang="en-US" altLang="it-IT" sz="2300" dirty="0">
                <a:latin typeface="Source Sans Pro Light" panose="020F0302020204030204" pitchFamily="34" charset="0"/>
              </a:rPr>
              <a:t> forma ad un </a:t>
            </a:r>
            <a:r>
              <a:rPr lang="en-US" altLang="it-IT" sz="2300" dirty="0" err="1">
                <a:latin typeface="Source Sans Pro Light" panose="020F0302020204030204" pitchFamily="34" charset="0"/>
              </a:rPr>
              <a:t>certo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fenomeno</a:t>
            </a:r>
            <a:r>
              <a:rPr lang="en-US" altLang="it-IT" sz="2300" dirty="0">
                <a:latin typeface="Source Sans Pro Light" panose="020F0302020204030204" pitchFamily="34" charset="0"/>
              </a:rPr>
              <a:t> (es. </a:t>
            </a:r>
            <a:r>
              <a:rPr lang="en-US" altLang="it-IT" sz="2300" dirty="0" err="1">
                <a:latin typeface="Source Sans Pro Light" panose="020F0302020204030204" pitchFamily="34" charset="0"/>
              </a:rPr>
              <a:t>produzione</a:t>
            </a:r>
            <a:r>
              <a:rPr lang="en-US" altLang="it-IT" sz="2300" dirty="0">
                <a:latin typeface="Source Sans Pro Light" panose="020F0302020204030204" pitchFamily="34" charset="0"/>
              </a:rPr>
              <a:t> di un bene/</a:t>
            </a:r>
            <a:r>
              <a:rPr lang="en-US" altLang="it-IT" sz="2300" dirty="0" err="1">
                <a:latin typeface="Source Sans Pro Light" panose="020F0302020204030204" pitchFamily="34" charset="0"/>
              </a:rPr>
              <a:t>servizio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trasferimento</a:t>
            </a:r>
            <a:r>
              <a:rPr lang="en-US" altLang="it-IT" sz="2300" dirty="0">
                <a:latin typeface="Source Sans Pro Light" panose="020F0302020204030204" pitchFamily="34" charset="0"/>
              </a:rPr>
              <a:t> da un </a:t>
            </a:r>
            <a:r>
              <a:rPr lang="en-US" altLang="it-IT" sz="2300" dirty="0" err="1">
                <a:latin typeface="Source Sans Pro Light" panose="020F0302020204030204" pitchFamily="34" charset="0"/>
              </a:rPr>
              <a:t>paese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all'altro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contrasto</a:t>
            </a:r>
            <a:r>
              <a:rPr lang="en-US" altLang="it-IT" sz="2300" dirty="0">
                <a:latin typeface="Source Sans Pro Light" panose="020F0302020204030204" pitchFamily="34" charset="0"/>
              </a:rPr>
              <a:t> di </a:t>
            </a:r>
            <a:r>
              <a:rPr lang="en-US" altLang="it-IT" sz="2300" dirty="0" err="1">
                <a:latin typeface="Source Sans Pro Light" panose="020F0302020204030204" pitchFamily="34" charset="0"/>
              </a:rPr>
              <a:t>una</a:t>
            </a:r>
            <a:r>
              <a:rPr lang="en-US" altLang="it-IT" sz="2300" dirty="0">
                <a:latin typeface="Source Sans Pro Light" panose="020F0302020204030204" pitchFamily="34" charset="0"/>
              </a:rPr>
              <a:t> </a:t>
            </a:r>
            <a:r>
              <a:rPr lang="en-US" sz="2300" dirty="0" err="1">
                <a:latin typeface="Source Sans Pro Light" panose="020F0302020204030204" pitchFamily="34" charset="0"/>
              </a:rPr>
              <a:t>determinata</a:t>
            </a:r>
            <a:r>
              <a:rPr lang="en-US" sz="2300" dirty="0">
                <a:latin typeface="Source Sans Pro Light" panose="020F0302020204030204" pitchFamily="34" charset="0"/>
              </a:rPr>
              <a:t> </a:t>
            </a:r>
            <a:r>
              <a:rPr lang="en-US" sz="2300" dirty="0" err="1">
                <a:latin typeface="Source Sans Pro Light" panose="020F0302020204030204" pitchFamily="34" charset="0"/>
              </a:rPr>
              <a:t>malattia</a:t>
            </a:r>
            <a:r>
              <a:rPr lang="en-US" altLang="it-IT" sz="2300" dirty="0">
                <a:latin typeface="Source Sans Pro Light" panose="020F0302020204030204" pitchFamily="34" charset="0"/>
              </a:rPr>
              <a:t>). Il </a:t>
            </a:r>
            <a:r>
              <a:rPr lang="en-US" altLang="it-IT" sz="2300" dirty="0" err="1">
                <a:latin typeface="Source Sans Pro Light" panose="020F0302020204030204" pitchFamily="34" charset="0"/>
              </a:rPr>
              <a:t>ricercatore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si</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concentra</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sulle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azioni</a:t>
            </a:r>
            <a:r>
              <a:rPr lang="en-US" altLang="it-IT" sz="2300" dirty="0">
                <a:latin typeface="Source Sans Pro Light" panose="020F0302020204030204" pitchFamily="34" charset="0"/>
              </a:rPr>
              <a:t> e sui </a:t>
            </a:r>
            <a:r>
              <a:rPr lang="en-US" altLang="it-IT" sz="2300" dirty="0" err="1">
                <a:latin typeface="Source Sans Pro Light" panose="020F0302020204030204" pitchFamily="34" charset="0"/>
              </a:rPr>
              <a:t>discorsi</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che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orientano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l'agire</a:t>
            </a:r>
            <a:r>
              <a:rPr lang="en-US" altLang="it-IT" sz="2300" dirty="0">
                <a:latin typeface="Source Sans Pro Light" panose="020F0302020204030204" pitchFamily="34" charset="0"/>
              </a:rPr>
              <a:t>. </a:t>
            </a:r>
            <a:endParaRPr lang="en-US" sz="2300" dirty="0">
              <a:latin typeface="Source Sans Pro Light" panose="020F0302020204030204" pitchFamily="34" charset="0"/>
            </a:endParaRPr>
          </a:p>
          <a:p>
            <a:pPr marL="158115" indent="0" algn="just" defTabSz="914400"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it-IT" sz="2300" dirty="0">
              <a:latin typeface="Source Sans Pro Light" panose="020F0302020204030204" pitchFamily="34" charset="0"/>
            </a:endParaRPr>
          </a:p>
          <a:p>
            <a:pPr marL="158115" indent="0" algn="just" defTabSz="914400"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300" dirty="0">
                <a:latin typeface="Source Sans Pro Light" panose="020F0302020204030204" pitchFamily="34" charset="0"/>
              </a:rPr>
              <a:t>N.B. Nella </a:t>
            </a:r>
            <a:r>
              <a:rPr lang="en-US" altLang="it-IT" sz="2300" dirty="0" err="1">
                <a:latin typeface="Source Sans Pro Light" panose="020F0302020204030204" pitchFamily="34" charset="0"/>
              </a:rPr>
              <a:t>seconda</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accezione</a:t>
            </a:r>
            <a:r>
              <a:rPr lang="en-US" altLang="it-IT" sz="2300" dirty="0">
                <a:latin typeface="Source Sans Pro Light" panose="020F0302020204030204" pitchFamily="34" charset="0"/>
              </a:rPr>
              <a:t>, la </a:t>
            </a:r>
            <a:r>
              <a:rPr lang="en-US" altLang="it-IT" sz="2300" dirty="0" err="1">
                <a:latin typeface="Source Sans Pro Light" panose="020F0302020204030204" pitchFamily="34" charset="0"/>
              </a:rPr>
              <a:t>condivisione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valoriale</a:t>
            </a:r>
            <a:r>
              <a:rPr lang="en-US" altLang="it-IT" sz="2300" dirty="0">
                <a:latin typeface="Source Sans Pro Light" panose="020F0302020204030204" pitchFamily="34" charset="0"/>
              </a:rPr>
              <a:t>/</a:t>
            </a:r>
            <a:r>
              <a:rPr lang="en-US" altLang="it-IT" sz="2300" dirty="0" err="1">
                <a:latin typeface="Source Sans Pro Light" panose="020F0302020204030204" pitchFamily="34" charset="0"/>
              </a:rPr>
              <a:t>normativa</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è</a:t>
            </a:r>
            <a:r>
              <a:rPr lang="en-US" altLang="it-IT" sz="2300" dirty="0">
                <a:latin typeface="Source Sans Pro Light" panose="020F0302020204030204" pitchFamily="34" charset="0"/>
              </a:rPr>
              <a:t> solo </a:t>
            </a:r>
            <a:r>
              <a:rPr lang="en-US" altLang="it-IT" sz="2300" dirty="0" err="1">
                <a:latin typeface="Source Sans Pro Light" panose="020F0302020204030204" pitchFamily="34" charset="0"/>
              </a:rPr>
              <a:t>una</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delle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componenti</a:t>
            </a:r>
            <a:r>
              <a:rPr lang="en-US" altLang="it-IT" sz="2300" dirty="0">
                <a:latin typeface="Source Sans Pro Light" panose="020F0302020204030204" pitchFamily="34" charset="0"/>
              </a:rPr>
              <a:t> in </a:t>
            </a:r>
            <a:r>
              <a:rPr lang="en-US" altLang="it-IT" sz="2300" dirty="0" err="1">
                <a:latin typeface="Source Sans Pro Light" panose="020F0302020204030204" pitchFamily="34" charset="0"/>
              </a:rPr>
              <a:t>gioco</a:t>
            </a:r>
            <a:r>
              <a:rPr lang="en-US" altLang="it-IT" sz="2300" dirty="0">
                <a:latin typeface="Source Sans Pro Light" panose="020F0302020204030204" pitchFamily="34" charset="0"/>
              </a:rPr>
              <a:t> e il </a:t>
            </a:r>
            <a:r>
              <a:rPr lang="en-US" altLang="it-IT" sz="2300" dirty="0" err="1">
                <a:latin typeface="Source Sans Pro Light" panose="020F0302020204030204" pitchFamily="34" charset="0"/>
              </a:rPr>
              <a:t>fenomeno</a:t>
            </a:r>
            <a:r>
              <a:rPr lang="en-US" altLang="it-IT" sz="2300" dirty="0">
                <a:latin typeface="Source Sans Pro Light" panose="020F0302020204030204" pitchFamily="34" charset="0"/>
              </a:rPr>
              <a:t> non per forza </a:t>
            </a:r>
            <a:r>
              <a:rPr lang="en-US" altLang="it-IT" sz="2300" dirty="0" err="1">
                <a:latin typeface="Source Sans Pro Light" panose="020F0302020204030204" pitchFamily="34" charset="0"/>
              </a:rPr>
              <a:t>deve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essere</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limitato</a:t>
            </a:r>
            <a:r>
              <a:rPr lang="en-US" altLang="it-IT" sz="2300" dirty="0">
                <a:latin typeface="Source Sans Pro Light" panose="020F0302020204030204" pitchFamily="34" charset="0"/>
              </a:rPr>
              <a:t> ad un </a:t>
            </a:r>
            <a:r>
              <a:rPr lang="en-US" altLang="it-IT" sz="2300" dirty="0" err="1">
                <a:latin typeface="Source Sans Pro Light" panose="020F0302020204030204" pitchFamily="34" charset="0"/>
              </a:rPr>
              <a:t>luogo</a:t>
            </a:r>
            <a:r>
              <a:rPr lang="en-US" altLang="it-IT" sz="2300" dirty="0">
                <a:latin typeface="Source Sans Pro Light" panose="020F0302020204030204" pitchFamily="34" charset="0"/>
              </a:rPr>
              <a:t> </a:t>
            </a:r>
            <a:r>
              <a:rPr lang="en-US" altLang="it-IT" sz="2300" dirty="0" err="1">
                <a:latin typeface="Source Sans Pro Light" panose="020F0302020204030204" pitchFamily="34" charset="0"/>
              </a:rPr>
              <a:t>specifico</a:t>
            </a:r>
            <a:r>
              <a:rPr lang="en-US" altLang="it-IT" sz="2300" dirty="0">
                <a:latin typeface="Source Sans Pro Light" panose="020F0302020204030204" pitchFamily="34" charset="0"/>
              </a:rPr>
              <a:t>. </a:t>
            </a:r>
            <a:endParaRPr lang="en-US" sz="2300" dirty="0">
              <a:latin typeface="Source Sans Pro Light" panose="020F0302020204030204" pitchFamily="34" charset="0"/>
            </a:endParaRPr>
          </a:p>
        </p:txBody>
      </p:sp>
      <p:sp>
        <p:nvSpPr>
          <p:cNvPr id="8193" name="Rectangle 1">
            <a:extLst>
              <a:ext uri="{FF2B5EF4-FFF2-40B4-BE49-F238E27FC236}">
                <a16:creationId xmlns:a16="http://schemas.microsoft.com/office/drawing/2014/main" id="{EAD42A1C-11DF-E01D-928F-467221E9382F}"/>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2520868523"/>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0" name="Rectangle 819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202" name="Rectangle 8201">
            <a:extLst>
              <a:ext uri="{FF2B5EF4-FFF2-40B4-BE49-F238E27FC236}">
                <a16:creationId xmlns:a16="http://schemas.microsoft.com/office/drawing/2014/main" id="{16EF2925-7D5E-46C1-9C42-D5C717A6B9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E918B99E-4097-4B96-A9A3-600B88727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5" name="Rectangle 3">
            <a:extLst>
              <a:ext uri="{FF2B5EF4-FFF2-40B4-BE49-F238E27FC236}">
                <a16:creationId xmlns:a16="http://schemas.microsoft.com/office/drawing/2014/main" id="{57D25F99-BFF1-26EE-FFDB-BDCAECC55C86}"/>
              </a:ext>
            </a:extLst>
          </p:cNvPr>
          <p:cNvSpPr>
            <a:spLocks noChangeArrowheads="1"/>
          </p:cNvSpPr>
          <p:nvPr/>
        </p:nvSpPr>
        <p:spPr bwMode="auto">
          <a:xfrm>
            <a:off x="902189" y="284176"/>
            <a:ext cx="7338060" cy="15087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anose="020B0604020202020204" pitchFamily="34" charset="0"/>
                <a:ea typeface="ＭＳ Ｐゴシック" panose="020B0600070205080204" pitchFamily="34" charset="-128"/>
              </a:defRPr>
            </a:lvl9pPr>
          </a:lstStyle>
          <a:p>
            <a:pPr defTabSz="914400"/>
            <a:endParaRPr lang="en-US" sz="4000" b="1" cap="all" dirty="0">
              <a:solidFill>
                <a:schemeClr val="bg2"/>
              </a:solidFill>
              <a:latin typeface="Arial"/>
              <a:ea typeface="+mj-ea"/>
              <a:cs typeface="Arial"/>
            </a:endParaRPr>
          </a:p>
          <a:p>
            <a:pPr defTabSz="914400" eaLnBrk="1" hangingPunct="1">
              <a:lnSpc>
                <a:spcPct val="85000"/>
              </a:lnSpc>
              <a:spcAft>
                <a:spcPts val="601"/>
              </a:spcAft>
              <a:buClrTx/>
            </a:pPr>
            <a:r>
              <a:rPr lang="en-US" sz="3500" b="1" dirty="0">
                <a:solidFill>
                  <a:schemeClr val="bg1"/>
                </a:solidFill>
              </a:rPr>
              <a:t>Il </a:t>
            </a:r>
            <a:r>
              <a:rPr lang="en-US" sz="3500" b="1" dirty="0" err="1">
                <a:solidFill>
                  <a:schemeClr val="bg1"/>
                </a:solidFill>
              </a:rPr>
              <a:t>disegno</a:t>
            </a:r>
            <a:r>
              <a:rPr lang="en-US" sz="3500" b="1" dirty="0">
                <a:solidFill>
                  <a:schemeClr val="bg1"/>
                </a:solidFill>
              </a:rPr>
              <a:t> </a:t>
            </a:r>
            <a:r>
              <a:rPr lang="en-US" sz="3500" b="1" dirty="0" err="1">
                <a:solidFill>
                  <a:schemeClr val="bg1"/>
                </a:solidFill>
              </a:rPr>
              <a:t>della</a:t>
            </a:r>
            <a:r>
              <a:rPr lang="en-US" sz="3500" b="1" dirty="0">
                <a:solidFill>
                  <a:schemeClr val="bg1"/>
                </a:solidFill>
              </a:rPr>
              <a:t> </a:t>
            </a:r>
            <a:r>
              <a:rPr lang="en-US" sz="3500" b="1" dirty="0" err="1">
                <a:solidFill>
                  <a:schemeClr val="bg1"/>
                </a:solidFill>
              </a:rPr>
              <a:t>ricerca</a:t>
            </a:r>
            <a:endParaRPr lang="en-US" sz="3500" b="1" dirty="0">
              <a:solidFill>
                <a:schemeClr val="bg1"/>
              </a:solidFill>
            </a:endParaRPr>
          </a:p>
        </p:txBody>
      </p:sp>
      <p:sp>
        <p:nvSpPr>
          <p:cNvPr id="8194" name="Rectangle 2">
            <a:extLst>
              <a:ext uri="{FF2B5EF4-FFF2-40B4-BE49-F238E27FC236}">
                <a16:creationId xmlns:a16="http://schemas.microsoft.com/office/drawing/2014/main" id="{C2107902-C48A-EF14-AE29-213CECA7B634}"/>
              </a:ext>
            </a:extLst>
          </p:cNvPr>
          <p:cNvSpPr>
            <a:spLocks noChangeArrowheads="1"/>
          </p:cNvSpPr>
          <p:nvPr/>
        </p:nvSpPr>
        <p:spPr bwMode="auto">
          <a:xfrm>
            <a:off x="902189" y="2011680"/>
            <a:ext cx="7338060" cy="420624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t">
            <a:normAutofit/>
          </a:bodyPr>
          <a:lstStyle>
            <a:lvl1pPr marL="457200" indent="-45561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1pPr>
            <a:lvl2pPr marL="914400" indent="-4572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2pPr>
            <a:lvl3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3pPr>
            <a:lvl4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4pPr>
            <a:lvl5pP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rgbClr val="000000"/>
                </a:solidFill>
                <a:latin typeface="Arial" panose="020B0604020202020204" pitchFamily="34" charset="0"/>
                <a:ea typeface="ＭＳ Ｐゴシック" panose="020B0600070205080204" pitchFamily="34" charset="-128"/>
              </a:defRPr>
            </a:lvl9pPr>
          </a:lstStyle>
          <a:p>
            <a:pPr marL="158115" indent="0" algn="just" defTabSz="914400"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100" dirty="0" err="1">
                <a:latin typeface="Source Sans Pro Light" panose="020F0302020204030204" pitchFamily="34" charset="0"/>
              </a:rPr>
              <a:t>Scegliere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l'osservazione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partecipante</a:t>
            </a:r>
            <a:r>
              <a:rPr lang="en-US" altLang="it-IT" sz="2100" dirty="0">
                <a:latin typeface="Source Sans Pro Light" panose="020F0302020204030204" pitchFamily="34" charset="0"/>
              </a:rPr>
              <a:t> per </a:t>
            </a:r>
            <a:r>
              <a:rPr lang="en-US" altLang="it-IT" sz="2100" dirty="0" err="1">
                <a:latin typeface="Source Sans Pro Light" panose="020F0302020204030204" pitchFamily="34" charset="0"/>
              </a:rPr>
              <a:t>affrontare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una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certa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domanda</a:t>
            </a:r>
            <a:r>
              <a:rPr lang="en-US" altLang="it-IT" sz="2100" dirty="0">
                <a:latin typeface="Source Sans Pro Light" panose="020F0302020204030204" pitchFamily="34" charset="0"/>
              </a:rPr>
              <a:t> di </a:t>
            </a:r>
            <a:r>
              <a:rPr lang="en-US" altLang="it-IT" sz="2100" dirty="0" err="1">
                <a:latin typeface="Source Sans Pro Light" panose="020F0302020204030204" pitchFamily="34" charset="0"/>
              </a:rPr>
              <a:t>ricerca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presenta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tre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quesiti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peculiari</a:t>
            </a:r>
            <a:r>
              <a:rPr lang="en-US" altLang="it-IT" sz="2100" dirty="0">
                <a:latin typeface="Source Sans Pro Light" panose="020F0302020204030204" pitchFamily="34" charset="0"/>
              </a:rPr>
              <a:t>, non </a:t>
            </a:r>
            <a:r>
              <a:rPr lang="en-US" altLang="it-IT" sz="2100" dirty="0" err="1">
                <a:latin typeface="Source Sans Pro Light" panose="020F0302020204030204" pitchFamily="34" charset="0"/>
              </a:rPr>
              <a:t>riscontrabili</a:t>
            </a:r>
            <a:r>
              <a:rPr lang="en-US" altLang="it-IT" sz="2100" dirty="0">
                <a:latin typeface="Source Sans Pro Light" panose="020F0302020204030204" pitchFamily="34" charset="0"/>
              </a:rPr>
              <a:t> se </a:t>
            </a:r>
            <a:r>
              <a:rPr lang="en-US" altLang="it-IT" sz="2100" dirty="0" err="1">
                <a:latin typeface="Source Sans Pro Light" panose="020F0302020204030204" pitchFamily="34" charset="0"/>
              </a:rPr>
              <a:t>si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opta</a:t>
            </a:r>
            <a:r>
              <a:rPr lang="en-US" altLang="it-IT" sz="2100" dirty="0">
                <a:latin typeface="Source Sans Pro Light" panose="020F0302020204030204" pitchFamily="34" charset="0"/>
              </a:rPr>
              <a:t> per </a:t>
            </a:r>
            <a:r>
              <a:rPr lang="en-US" altLang="it-IT" sz="2100" dirty="0" err="1">
                <a:latin typeface="Source Sans Pro Light" panose="020F0302020204030204" pitchFamily="34" charset="0"/>
              </a:rPr>
              <a:t>altre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tecniche</a:t>
            </a:r>
            <a:r>
              <a:rPr lang="en-US" altLang="it-IT" sz="2100" dirty="0">
                <a:latin typeface="Source Sans Pro Light" panose="020F0302020204030204" pitchFamily="34" charset="0"/>
              </a:rPr>
              <a:t> qualitative.</a:t>
            </a:r>
          </a:p>
          <a:p>
            <a:pPr marL="158115" indent="0" algn="just" defTabSz="914400"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altLang="it-IT" sz="2100" dirty="0">
              <a:latin typeface="Source Sans Pro Light" panose="020F0302020204030204" pitchFamily="34" charset="0"/>
            </a:endParaRPr>
          </a:p>
          <a:p>
            <a:pPr marL="158115" indent="0" algn="just" defTabSz="914400" eaLnBrk="1" hangingPunct="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altLang="it-IT" sz="2100" b="1" dirty="0">
                <a:latin typeface="Source Sans Pro Light" panose="020F0302020204030204" pitchFamily="34" charset="0"/>
              </a:rPr>
              <a:t>1. E' </a:t>
            </a:r>
            <a:r>
              <a:rPr lang="en-US" altLang="it-IT" sz="2100" b="1" dirty="0" err="1">
                <a:latin typeface="Source Sans Pro Light" panose="020F0302020204030204" pitchFamily="34" charset="0"/>
              </a:rPr>
              <a:t>possibile</a:t>
            </a:r>
            <a:r>
              <a:rPr lang="en-US" altLang="it-IT" sz="2100" b="1" dirty="0">
                <a:latin typeface="Source Sans Pro Light" panose="020F0302020204030204" pitchFamily="34" charset="0"/>
              </a:rPr>
              <a:t> </a:t>
            </a:r>
            <a:r>
              <a:rPr lang="en-US" altLang="it-IT" sz="2100" b="1" dirty="0" err="1">
                <a:latin typeface="Source Sans Pro Light" panose="020F0302020204030204" pitchFamily="34" charset="0"/>
              </a:rPr>
              <a:t>ottenere</a:t>
            </a:r>
            <a:r>
              <a:rPr lang="en-US" altLang="it-IT" sz="2100" b="1" dirty="0">
                <a:latin typeface="Source Sans Pro Light" panose="020F0302020204030204" pitchFamily="34" charset="0"/>
              </a:rPr>
              <a:t> la </a:t>
            </a:r>
            <a:r>
              <a:rPr lang="en-US" altLang="it-IT" sz="2100" b="1" dirty="0" err="1">
                <a:latin typeface="Source Sans Pro Light" panose="020F0302020204030204" pitchFamily="34" charset="0"/>
              </a:rPr>
              <a:t>cooperazione</a:t>
            </a:r>
            <a:r>
              <a:rPr lang="en-US" altLang="it-IT" sz="2100" b="1" dirty="0">
                <a:latin typeface="Source Sans Pro Light" panose="020F0302020204030204" pitchFamily="34" charset="0"/>
              </a:rPr>
              <a:t> o, per lo </a:t>
            </a:r>
            <a:r>
              <a:rPr lang="en-US" altLang="it-IT" sz="2100" b="1" dirty="0" err="1">
                <a:latin typeface="Source Sans Pro Light" panose="020F0302020204030204" pitchFamily="34" charset="0"/>
              </a:rPr>
              <a:t>meno</a:t>
            </a:r>
            <a:r>
              <a:rPr lang="en-US" altLang="it-IT" sz="2100" b="1" dirty="0">
                <a:latin typeface="Source Sans Pro Light" panose="020F0302020204030204" pitchFamily="34" charset="0"/>
              </a:rPr>
              <a:t>, non </a:t>
            </a:r>
            <a:r>
              <a:rPr lang="en-US" altLang="it-IT" sz="2100" b="1" dirty="0" err="1">
                <a:latin typeface="Source Sans Pro Light" panose="020F0302020204030204" pitchFamily="34" charset="0"/>
              </a:rPr>
              <a:t>avere</a:t>
            </a:r>
            <a:r>
              <a:rPr lang="en-US" altLang="it-IT" sz="2100" b="1" dirty="0">
                <a:latin typeface="Source Sans Pro Light" panose="020F0302020204030204" pitchFamily="34" charset="0"/>
              </a:rPr>
              <a:t> </a:t>
            </a:r>
            <a:r>
              <a:rPr lang="en-US" altLang="it-IT" sz="2100" b="1" dirty="0" err="1">
                <a:latin typeface="Source Sans Pro Light" panose="020F0302020204030204" pitchFamily="34" charset="0"/>
              </a:rPr>
              <a:t>l'ostilità</a:t>
            </a:r>
            <a:r>
              <a:rPr lang="en-US" altLang="it-IT" sz="2100" b="1" dirty="0">
                <a:latin typeface="Source Sans Pro Light" panose="020F0302020204030204" pitchFamily="34" charset="0"/>
              </a:rPr>
              <a:t> da </a:t>
            </a:r>
            <a:r>
              <a:rPr lang="en-US" altLang="it-IT" sz="2100" b="1" dirty="0" err="1">
                <a:latin typeface="Source Sans Pro Light" panose="020F0302020204030204" pitchFamily="34" charset="0"/>
              </a:rPr>
              <a:t>parte</a:t>
            </a:r>
            <a:r>
              <a:rPr lang="en-US" altLang="it-IT" sz="2100" b="1" dirty="0">
                <a:latin typeface="Source Sans Pro Light" panose="020F0302020204030204" pitchFamily="34" charset="0"/>
              </a:rPr>
              <a:t> </a:t>
            </a:r>
            <a:r>
              <a:rPr lang="en-US" altLang="it-IT" sz="2100" b="1" dirty="0" err="1">
                <a:latin typeface="Source Sans Pro Light" panose="020F0302020204030204" pitchFamily="34" charset="0"/>
              </a:rPr>
              <a:t>degli</a:t>
            </a:r>
            <a:r>
              <a:rPr lang="en-US" altLang="it-IT" sz="2100" b="1" dirty="0">
                <a:latin typeface="Source Sans Pro Light" panose="020F0302020204030204" pitchFamily="34" charset="0"/>
              </a:rPr>
              <a:t> "</a:t>
            </a:r>
            <a:r>
              <a:rPr lang="en-US" altLang="it-IT" sz="2100" b="1" dirty="0" err="1">
                <a:latin typeface="Source Sans Pro Light" panose="020F0302020204030204" pitchFamily="34" charset="0"/>
              </a:rPr>
              <a:t>osservati</a:t>
            </a:r>
            <a:r>
              <a:rPr lang="en-US" altLang="it-IT" sz="2100" b="1" dirty="0">
                <a:latin typeface="Source Sans Pro Light" panose="020F0302020204030204" pitchFamily="34" charset="0"/>
              </a:rPr>
              <a:t>"? </a:t>
            </a:r>
            <a:r>
              <a:rPr lang="en-US" altLang="it-IT" sz="2100" dirty="0">
                <a:latin typeface="Source Sans Pro Light" panose="020F0302020204030204" pitchFamily="34" charset="0"/>
              </a:rPr>
              <a:t>Le </a:t>
            </a:r>
            <a:r>
              <a:rPr lang="en-US" altLang="it-IT" sz="2100" dirty="0" err="1">
                <a:latin typeface="Source Sans Pro Light" panose="020F0302020204030204" pitchFamily="34" charset="0"/>
              </a:rPr>
              <a:t>caratteristiche</a:t>
            </a:r>
            <a:r>
              <a:rPr lang="en-US" altLang="it-IT" sz="2100" dirty="0">
                <a:latin typeface="Source Sans Pro Light" panose="020F0302020204030204" pitchFamily="34" charset="0"/>
              </a:rPr>
              <a:t> del </a:t>
            </a:r>
            <a:r>
              <a:rPr lang="en-US" altLang="it-IT" sz="2100" dirty="0" err="1">
                <a:latin typeface="Source Sans Pro Light" panose="020F0302020204030204" pitchFamily="34" charset="0"/>
              </a:rPr>
              <a:t>ricercatore</a:t>
            </a:r>
            <a:r>
              <a:rPr lang="en-US" altLang="it-IT" sz="2100" dirty="0">
                <a:latin typeface="Source Sans Pro Light" panose="020F0302020204030204" pitchFamily="34" charset="0"/>
              </a:rPr>
              <a:t> (es. </a:t>
            </a:r>
            <a:r>
              <a:rPr lang="en-US" altLang="it-IT" sz="2100" dirty="0" err="1">
                <a:latin typeface="Source Sans Pro Light" panose="020F0302020204030204" pitchFamily="34" charset="0"/>
              </a:rPr>
              <a:t>colore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della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pelle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genere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religione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opinioni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politiche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possono</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causarne</a:t>
            </a:r>
            <a:r>
              <a:rPr lang="en-US" altLang="it-IT" sz="2100" dirty="0">
                <a:latin typeface="Source Sans Pro Light" panose="020F0302020204030204" pitchFamily="34" charset="0"/>
              </a:rPr>
              <a:t> il </a:t>
            </a:r>
            <a:r>
              <a:rPr lang="en-US" altLang="it-IT" sz="2100" dirty="0" err="1">
                <a:latin typeface="Source Sans Pro Light" panose="020F0302020204030204" pitchFamily="34" charset="0"/>
              </a:rPr>
              <a:t>rifiuto</a:t>
            </a:r>
            <a:r>
              <a:rPr lang="en-US" altLang="it-IT" sz="2100" dirty="0">
                <a:latin typeface="Source Sans Pro Light" panose="020F0302020204030204" pitchFamily="34" charset="0"/>
              </a:rPr>
              <a:t> da </a:t>
            </a:r>
            <a:r>
              <a:rPr lang="en-US" altLang="it-IT" sz="2100" dirty="0" err="1">
                <a:latin typeface="Source Sans Pro Light" panose="020F0302020204030204" pitchFamily="34" charset="0"/>
              </a:rPr>
              <a:t>parte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della</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comunità</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osservata</a:t>
            </a:r>
            <a:r>
              <a:rPr lang="en-US" altLang="it-IT" sz="2100" dirty="0">
                <a:latin typeface="Source Sans Pro Light" panose="020F0302020204030204" pitchFamily="34" charset="0"/>
              </a:rPr>
              <a:t> o </a:t>
            </a:r>
            <a:r>
              <a:rPr lang="en-US" altLang="it-IT" sz="2100" dirty="0" err="1">
                <a:latin typeface="Source Sans Pro Light" panose="020F0302020204030204" pitchFamily="34" charset="0"/>
              </a:rPr>
              <a:t>possono</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portare</a:t>
            </a:r>
            <a:r>
              <a:rPr lang="en-US" altLang="it-IT" sz="2100" dirty="0">
                <a:latin typeface="Source Sans Pro Light" panose="020F0302020204030204" pitchFamily="34" charset="0"/>
              </a:rPr>
              <a:t> il </a:t>
            </a:r>
            <a:r>
              <a:rPr lang="en-US" altLang="it-IT" sz="2100" dirty="0" err="1">
                <a:latin typeface="Source Sans Pro Light" panose="020F0302020204030204" pitchFamily="34" charset="0"/>
              </a:rPr>
              <a:t>ricercatore</a:t>
            </a:r>
            <a:r>
              <a:rPr lang="en-US" altLang="it-IT" sz="2100" dirty="0">
                <a:latin typeface="Source Sans Pro Light" panose="020F0302020204030204" pitchFamily="34" charset="0"/>
              </a:rPr>
              <a:t> a </a:t>
            </a:r>
            <a:r>
              <a:rPr lang="en-US" altLang="it-IT" sz="2100" dirty="0" err="1">
                <a:latin typeface="Source Sans Pro Light" panose="020F0302020204030204" pitchFamily="34" charset="0"/>
              </a:rPr>
              <a:t>sviluppare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sentimenti</a:t>
            </a:r>
            <a:r>
              <a:rPr lang="en-US" altLang="it-IT" sz="2100" dirty="0">
                <a:latin typeface="Source Sans Pro Light" panose="020F0302020204030204" pitchFamily="34" charset="0"/>
              </a:rPr>
              <a:t> di </a:t>
            </a:r>
            <a:r>
              <a:rPr lang="en-US" altLang="it-IT" sz="2100" dirty="0" err="1">
                <a:latin typeface="Source Sans Pro Light" panose="020F0302020204030204" pitchFamily="34" charset="0"/>
              </a:rPr>
              <a:t>replusione</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nei</a:t>
            </a:r>
            <a:r>
              <a:rPr lang="en-US" altLang="it-IT" sz="2100" dirty="0">
                <a:latin typeface="Source Sans Pro Light" panose="020F0302020204030204" pitchFamily="34" charset="0"/>
              </a:rPr>
              <a:t> </a:t>
            </a:r>
            <a:r>
              <a:rPr lang="en-US" altLang="it-IT" sz="2100" dirty="0" err="1">
                <a:latin typeface="Source Sans Pro Light" panose="020F0302020204030204" pitchFamily="34" charset="0"/>
              </a:rPr>
              <a:t>confronti</a:t>
            </a:r>
            <a:r>
              <a:rPr lang="en-US" altLang="it-IT" sz="2100" dirty="0">
                <a:latin typeface="Source Sans Pro Light" panose="020F0302020204030204" pitchFamily="34" charset="0"/>
              </a:rPr>
              <a:t> di </a:t>
            </a:r>
            <a:r>
              <a:rPr lang="en-US" altLang="it-IT" sz="2100" dirty="0" err="1">
                <a:latin typeface="Source Sans Pro Light" panose="020F0302020204030204" pitchFamily="34" charset="0"/>
              </a:rPr>
              <a:t>quest'ultima</a:t>
            </a:r>
            <a:r>
              <a:rPr lang="en-US" altLang="it-IT" sz="2100" dirty="0">
                <a:latin typeface="Source Sans Pro Light" panose="020F0302020204030204" pitchFamily="34" charset="0"/>
              </a:rPr>
              <a:t>. </a:t>
            </a:r>
          </a:p>
          <a:p>
            <a:pPr marL="617220" indent="-342900" defTabSz="914400">
              <a:lnSpc>
                <a:spcPct val="90000"/>
              </a:lnSpc>
              <a:spcAft>
                <a:spcPts val="600"/>
              </a:spcAft>
              <a:buFont typeface="Arial" panose="02020603050405020304" pitchFamily="18" charset="0"/>
              <a:buChar char="•"/>
            </a:pPr>
            <a:endParaRPr lang="en-US" altLang="it-IT" sz="2200" dirty="0">
              <a:solidFill>
                <a:schemeClr val="tx1"/>
              </a:solidFill>
              <a:latin typeface="Corbel"/>
              <a:ea typeface="+mn-ea"/>
            </a:endParaRPr>
          </a:p>
        </p:txBody>
      </p:sp>
      <p:sp>
        <p:nvSpPr>
          <p:cNvPr id="8193" name="Rectangle 1">
            <a:extLst>
              <a:ext uri="{FF2B5EF4-FFF2-40B4-BE49-F238E27FC236}">
                <a16:creationId xmlns:a16="http://schemas.microsoft.com/office/drawing/2014/main" id="{EAD42A1C-11DF-E01D-928F-467221E9382F}"/>
              </a:ext>
            </a:extLst>
          </p:cNvPr>
          <p:cNvSpPr>
            <a:spLocks noChangeArrowheads="1"/>
          </p:cNvSpPr>
          <p:nvPr/>
        </p:nvSpPr>
        <p:spPr bwMode="auto">
          <a:xfrm>
            <a:off x="2987675" y="260350"/>
            <a:ext cx="28797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extLst>
      <p:ext uri="{BB962C8B-B14F-4D97-AF65-F5344CB8AC3E}">
        <p14:creationId xmlns:p14="http://schemas.microsoft.com/office/powerpoint/2010/main" val="1974653148"/>
      </p:ext>
    </p:extLst>
  </p:cSld>
  <p:clrMapOvr>
    <a:overrideClrMapping bg1="lt1" tx1="dk1" bg2="lt2" tx2="dk2" accent1="accent1" accent2="accent2" accent3="accent3" accent4="accent4" accent5="accent5" accent6="accent6" hlink="hlink" folHlink="folHlink"/>
  </p:clrMapOvr>
  <p:transition spd="slow">
    <p:blinds dir="vert"/>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Trebuchet MS"/>
        <a:ea typeface="ＭＳ Ｐゴシック"/>
        <a:cs typeface=""/>
      </a:majorFont>
      <a:minorFont>
        <a:latin typeface="Trebuchet MS"/>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it-IT" sz="24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it-IT" sz="24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1440</Words>
  <Application>Microsoft Macintosh PowerPoint</Application>
  <PresentationFormat>Presentazione su schermo (4:3)</PresentationFormat>
  <Paragraphs>116</Paragraphs>
  <Slides>15</Slides>
  <Notes>15</Notes>
  <HiddenSlides>0</HiddenSlides>
  <MMClips>0</MMClips>
  <ScaleCrop>false</ScaleCrop>
  <HeadingPairs>
    <vt:vector size="6" baseType="variant">
      <vt:variant>
        <vt:lpstr>Caratteri utilizzati</vt:lpstr>
      </vt:variant>
      <vt:variant>
        <vt:i4>8</vt:i4>
      </vt:variant>
      <vt:variant>
        <vt:lpstr>Tema</vt:lpstr>
      </vt:variant>
      <vt:variant>
        <vt:i4>3</vt:i4>
      </vt:variant>
      <vt:variant>
        <vt:lpstr>Titoli diapositive</vt:lpstr>
      </vt:variant>
      <vt:variant>
        <vt:i4>15</vt:i4>
      </vt:variant>
    </vt:vector>
  </HeadingPairs>
  <TitlesOfParts>
    <vt:vector size="26" baseType="lpstr">
      <vt:lpstr>Arial</vt:lpstr>
      <vt:lpstr>Corbel</vt:lpstr>
      <vt:lpstr>Garamond</vt:lpstr>
      <vt:lpstr>Source Sans Pro Light</vt:lpstr>
      <vt:lpstr>Symbol</vt:lpstr>
      <vt:lpstr>Times New Roman</vt:lpstr>
      <vt:lpstr>Trebuchet MS</vt:lpstr>
      <vt:lpstr>Wingdings</vt:lpstr>
      <vt:lpstr>Banded</vt:lpstr>
      <vt:lpstr>Office Theme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Consip</dc:creator>
  <cp:lastModifiedBy>Microsoft Office User</cp:lastModifiedBy>
  <cp:revision>3</cp:revision>
  <cp:lastPrinted>2019-10-04T21:31:54Z</cp:lastPrinted>
  <dcterms:created xsi:type="dcterms:W3CDTF">2009-12-15T11:40:43Z</dcterms:created>
  <dcterms:modified xsi:type="dcterms:W3CDTF">2022-12-21T15:04:05Z</dcterms:modified>
</cp:coreProperties>
</file>