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71" r:id="rId33"/>
    <p:sldId id="272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38" d="100"/>
          <a:sy n="138" d="100"/>
        </p:scale>
        <p:origin x="-2208" y="-1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7E37-5212-4C98-A050-0F28531A6083}" type="datetimeFigureOut">
              <a:rPr lang="it-IT" smtClean="0"/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1F4-C03C-47A8-8671-E725170B7C33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7E37-5212-4C98-A050-0F28531A6083}" type="datetimeFigureOut">
              <a:rPr lang="it-IT" smtClean="0"/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1F4-C03C-47A8-8671-E725170B7C33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7E37-5212-4C98-A050-0F28531A6083}" type="datetimeFigureOut">
              <a:rPr lang="it-IT" smtClean="0"/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1F4-C03C-47A8-8671-E725170B7C33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7E37-5212-4C98-A050-0F28531A6083}" type="datetimeFigureOut">
              <a:rPr lang="it-IT" smtClean="0"/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1F4-C03C-47A8-8671-E725170B7C33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7E37-5212-4C98-A050-0F28531A6083}" type="datetimeFigureOut">
              <a:rPr lang="it-IT" smtClean="0"/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1F4-C03C-47A8-8671-E725170B7C33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7E37-5212-4C98-A050-0F28531A6083}" type="datetimeFigureOut">
              <a:rPr lang="it-IT" smtClean="0"/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1F4-C03C-47A8-8671-E725170B7C33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7E37-5212-4C98-A050-0F28531A6083}" type="datetimeFigureOut">
              <a:rPr lang="it-IT" smtClean="0"/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1F4-C03C-47A8-8671-E725170B7C33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7E37-5212-4C98-A050-0F28531A6083}" type="datetimeFigureOut">
              <a:rPr lang="it-IT" smtClean="0"/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1F4-C03C-47A8-8671-E725170B7C33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7E37-5212-4C98-A050-0F28531A6083}" type="datetimeFigureOut">
              <a:rPr lang="it-IT" smtClean="0"/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1F4-C03C-47A8-8671-E725170B7C33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7E37-5212-4C98-A050-0F28531A6083}" type="datetimeFigureOut">
              <a:rPr lang="it-IT" smtClean="0"/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1F4-C03C-47A8-8671-E725170B7C33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7E37-5212-4C98-A050-0F28531A6083}" type="datetimeFigureOut">
              <a:rPr lang="it-IT" smtClean="0"/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01F4-C03C-47A8-8671-E725170B7C33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C7E37-5212-4C98-A050-0F28531A6083}" type="datetimeFigureOut">
              <a:rPr lang="it-IT" smtClean="0"/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301F4-C03C-47A8-8671-E725170B7C33}" type="slidenum">
              <a:rPr lang="it-IT" smtClean="0"/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://commons.wikimedia.org/wiki/File:Churros_con_Chocolate_en_San_Sebasti%C3%A1n.jpg" TargetMode="Externa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it-IT"/>
              <a:t>VALLADOLID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r>
              <a:rPr lang="it-IT"/>
              <a:t>CAPITAL DE CASTILLA Y LE</a:t>
            </a:r>
            <a:r>
              <a:rPr lang="es-ES"/>
              <a:t>ÓN</a:t>
            </a:r>
            <a:endParaRPr lang="es-ES"/>
          </a:p>
          <a:p>
            <a:pPr algn="r"/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dificio, cielo, esterni, pietra&#10;&#10;Descrizione generata automaticament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sterni, edificio, cielo, alto&#10;&#10;Descrizione generata automaticament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dificio, erba, esterni, casa&#10;&#10;Descrizione generata automaticament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91" y="0"/>
            <a:ext cx="923701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edificio, cielo, esterni, edificio governativo&#10;&#10;Descrizione generata automaticament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605" y="457200"/>
            <a:ext cx="7452789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gruppo, persone, folla&#10;&#10;Descrizione generata automaticament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190500"/>
            <a:ext cx="8636000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3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uomo, indossando, cappello&#10;&#10;Descrizione generata automaticament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edificio, esterni, edificio governativo, vecchio&#10;&#10;Descrizione generata automaticament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r="1" b="1"/>
          <a:stretch>
            <a:fillRect/>
          </a:stretch>
        </p:blipFill>
        <p:spPr>
          <a:xfrm>
            <a:off x="1280667" y="677668"/>
            <a:ext cx="9630666" cy="54172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5" name="Graphic 2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7" name="Graphic 2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9" name="Oval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edificio, persona, esterni&#10;&#10;Descrizione generata automaticament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esterni, persone, gruppo&#10;&#10;Descrizione generata automaticament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07" y="-707043"/>
            <a:ext cx="10160000" cy="6299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dificio, colonnato&#10;&#10;Descrizione generata automaticament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22" y="0"/>
            <a:ext cx="95955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5bcc590aa64f0a88c4453e142d36a38f"/>
          <p:cNvPicPr>
            <a:picLocks noGrp="1" noChangeAspect="1"/>
          </p:cNvPicPr>
          <p:nvPr isPhoto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ielo, esterni, castello, edificio&#10;&#10;Descrizione generata automaticament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8" y="0"/>
            <a:ext cx="11417643" cy="6858000"/>
          </a:xfrm>
          <a:prstGeom prst="rect">
            <a:avLst/>
          </a:prstGeom>
        </p:spPr>
      </p:pic>
      <p:pic>
        <p:nvPicPr>
          <p:cNvPr id="5" name="Immagine 4" descr="Immagine che contiene natura, valle, canyon&#10;&#10;Descrizione generata automaticamen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63" y="1644961"/>
            <a:ext cx="6317673" cy="356807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edificio, esterni, cielo, torre&#10;&#10;Descrizione generata automaticament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3" r="1" b="2126"/>
          <a:stretch>
            <a:fillRect/>
          </a:stretch>
        </p:blipFill>
        <p:spPr>
          <a:xfrm>
            <a:off x="1280667" y="677668"/>
            <a:ext cx="9630666" cy="54172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4" name="Graphic 2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6" name="Graphic 2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Oval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edificio, esterni, pietra, vecchio&#10;&#10;Descrizione generata automaticament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7" r="1" b="9664"/>
          <a:stretch>
            <a:fillRect/>
          </a:stretch>
        </p:blipFill>
        <p:spPr>
          <a:xfrm>
            <a:off x="1280667" y="677668"/>
            <a:ext cx="9630666" cy="54172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4" name="Graphic 2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6" name="Graphic 2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Oval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interni, edificio, arco&#10;&#10;Descrizione generata automaticament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0" r="1" b="4702"/>
          <a:stretch>
            <a:fillRect/>
          </a:stretch>
        </p:blipFill>
        <p:spPr>
          <a:xfrm>
            <a:off x="1280667" y="677668"/>
            <a:ext cx="9630666" cy="54172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4" name="Graphic 2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6" name="Graphic 2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Oval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erba, edificio, esterni, castello&#10;&#10;Descrizione generata automaticament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 r="1" b="1"/>
          <a:stretch>
            <a:fillRect/>
          </a:stretch>
        </p:blipFill>
        <p:spPr>
          <a:xfrm>
            <a:off x="1280667" y="677668"/>
            <a:ext cx="9630666" cy="54172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4" name="Graphic 2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6" name="Graphic 2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Oval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natura, nuvola, nuvole, terra&#10;&#10;Descrizione generata automaticament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09637"/>
            <a:ext cx="7620000" cy="50387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magine 2" descr="Immagine che contiene cielo, montagna, esterni, natura&#10;&#10;Descrizione generata automaticament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3" y="1239134"/>
            <a:ext cx="7746709" cy="433815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esterni, erba, terra, montagna&#10;&#10;Descrizione generata automaticament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2" r="1" b="10279"/>
          <a:stretch>
            <a:fillRect/>
          </a:stretch>
        </p:blipFill>
        <p:spPr>
          <a:xfrm>
            <a:off x="1280667" y="677668"/>
            <a:ext cx="9630666" cy="54172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4" name="Graphic 2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6" name="Graphic 2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Oval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azza, caffè, tavolo, cibo&#10;&#10;Descrizione generata automaticament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732"/>
          <a:stretch>
            <a:fillRect/>
          </a:stretch>
        </p:blipFill>
        <p:spPr>
          <a:xfrm>
            <a:off x="1280667" y="677668"/>
            <a:ext cx="9630666" cy="54172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5" name="Graphic 2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7" name="Graphic 2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9" name="Oval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asellaDiTesto 3"/>
          <p:cNvSpPr txBox="1"/>
          <p:nvPr/>
        </p:nvSpPr>
        <p:spPr>
          <a:xfrm>
            <a:off x="8230792" y="5894863"/>
            <a:ext cx="268054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700">
                <a:solidFill>
                  <a:srgbClr val="FFFFFF"/>
                </a:solidFill>
                <a:hlinkClick r:id="rId2" tooltip="http://commons.wikimedia.org/wiki/File:Churros_con_Chocolate_en_San_Sebasti%C3%A1n.jpg"/>
              </a:rPr>
              <a:t>Questa foto</a:t>
            </a:r>
            <a:r>
              <a:rPr lang="it-IT" sz="700">
                <a:solidFill>
                  <a:srgbClr val="FFFFFF"/>
                </a:solidFill>
              </a:rPr>
              <a:t> di Autore sconosciuto è concesso in licenza da </a:t>
            </a:r>
            <a:r>
              <a:rPr lang="it-IT" sz="700">
                <a:solidFill>
                  <a:srgbClr val="FFFFFF"/>
                </a:solidFill>
                <a:hlinkClick r:id="rId3" tooltip="https://creativecommons.org/licenses/by-sa/3.0/"/>
              </a:rPr>
              <a:t>CC BY-SA</a:t>
            </a:r>
            <a:endParaRPr lang="it-IT" sz="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 descr="Immagine che contiene testo&#10;&#10;Descrizione generata automaticament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12" y="643466"/>
            <a:ext cx="5566833" cy="5566833"/>
          </a:xfrm>
          <a:prstGeom prst="rect">
            <a:avLst/>
          </a:prstGeom>
        </p:spPr>
      </p:pic>
      <p:grpSp>
        <p:nvGrpSpPr>
          <p:cNvPr id="12" name="Group 11"/>
          <p:cNvGrpSpPr>
            <a:grpSpLocks noGrp="1" noRot="1" noChangeAspect="1" noMove="1" noResize="1" noUngrp="1"/>
          </p:cNvGrpSpPr>
          <p:nvPr/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/>
            <p:cNvSpPr/>
            <p:nvPr/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5"/>
            <p:cNvSpPr/>
            <p:nvPr/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152525"/>
            <a:ext cx="571500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165" y="858520"/>
            <a:ext cx="8707755" cy="55676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370" y="1463992"/>
            <a:ext cx="4876800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alle, natura, esterni, canyon&#10;&#10;Descrizione generata automaticament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cqua, cielo, esterni, fiume&#10;&#10;Descrizione generata automaticament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595312"/>
            <a:ext cx="8572500" cy="56673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rra, cielo, esterni, vecchio&#10;&#10;Descrizione generata automaticament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12192000" cy="54927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dificio, esterni, cielo, vecchio&#10;&#10;Descrizione generata automaticament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</Words>
  <Application>WPS Presentation</Application>
  <PresentationFormat>Widescreen</PresentationFormat>
  <Paragraphs>7</Paragraphs>
  <Slides>32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0" baseType="lpstr">
      <vt:lpstr>Arial</vt:lpstr>
      <vt:lpstr>SimSun</vt:lpstr>
      <vt:lpstr>Wingdings</vt:lpstr>
      <vt:lpstr>Calibri</vt:lpstr>
      <vt:lpstr>Calibri Light</vt:lpstr>
      <vt:lpstr>Microsoft YaHei</vt:lpstr>
      <vt:lpstr>Arial Unicode MS</vt:lpstr>
      <vt:lpstr>Tema di Office</vt:lpstr>
      <vt:lpstr>VALLADOLID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VALLADOLID</dc:title>
  <dc:creator>Daniel Arribas</dc:creator>
  <cp:lastModifiedBy>danir</cp:lastModifiedBy>
  <cp:revision>4</cp:revision>
  <dcterms:created xsi:type="dcterms:W3CDTF">2021-10-02T18:59:00Z</dcterms:created>
  <dcterms:modified xsi:type="dcterms:W3CDTF">2022-10-02T14:41:55Z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B99CAFB858084CFD8220AB444D52BA19</vt:lpwstr>
  </property>
  <property fmtid="{D5CDD505-2E9C-101B-9397-08002B2CF9AE}" pid="3" name="KSOProductBuildVer">
    <vt:lpwstr>1033-11.2.0.11341</vt:lpwstr>
  </property>
</Properties>
</file>