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  <p:sldId id="262" r:id="rId8"/>
    <p:sldId id="264" r:id="rId9"/>
    <p:sldId id="258" r:id="rId10"/>
    <p:sldId id="263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5610-9C51-4F2F-BFA9-5DCA681A7547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04EB-4DD7-4A08-94E7-396FC249441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5610-9C51-4F2F-BFA9-5DCA681A7547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04EB-4DD7-4A08-94E7-396FC249441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5610-9C51-4F2F-BFA9-5DCA681A7547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04EB-4DD7-4A08-94E7-396FC249441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5610-9C51-4F2F-BFA9-5DCA681A7547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04EB-4DD7-4A08-94E7-396FC249441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5610-9C51-4F2F-BFA9-5DCA681A7547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04EB-4DD7-4A08-94E7-396FC249441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5610-9C51-4F2F-BFA9-5DCA681A7547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04EB-4DD7-4A08-94E7-396FC249441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5610-9C51-4F2F-BFA9-5DCA681A7547}" type="datetimeFigureOut">
              <a:rPr lang="it-IT" smtClean="0"/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04EB-4DD7-4A08-94E7-396FC249441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5610-9C51-4F2F-BFA9-5DCA681A7547}" type="datetimeFigureOut">
              <a:rPr lang="it-IT" smtClean="0"/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04EB-4DD7-4A08-94E7-396FC249441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5610-9C51-4F2F-BFA9-5DCA681A7547}" type="datetimeFigureOut">
              <a:rPr lang="it-IT" smtClean="0"/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04EB-4DD7-4A08-94E7-396FC249441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5610-9C51-4F2F-BFA9-5DCA681A7547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04EB-4DD7-4A08-94E7-396FC249441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5610-9C51-4F2F-BFA9-5DCA681A7547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04EB-4DD7-4A08-94E7-396FC249441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65610-9C51-4F2F-BFA9-5DCA681A7547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904EB-4DD7-4A08-94E7-396FC249441A}" type="slidenum">
              <a:rPr lang="it-IT" smtClean="0"/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3" Type="http://schemas.openxmlformats.org/officeDocument/2006/relationships/slideLayout" Target="../slideLayouts/slideLayout7.xml"/><Relationship Id="rId92" Type="http://schemas.openxmlformats.org/officeDocument/2006/relationships/image" Target="../media/image95.png"/><Relationship Id="rId91" Type="http://schemas.openxmlformats.org/officeDocument/2006/relationships/image" Target="../media/image94.png"/><Relationship Id="rId90" Type="http://schemas.openxmlformats.org/officeDocument/2006/relationships/image" Target="../media/image93.png"/><Relationship Id="rId9" Type="http://schemas.openxmlformats.org/officeDocument/2006/relationships/image" Target="../media/image12.png"/><Relationship Id="rId89" Type="http://schemas.openxmlformats.org/officeDocument/2006/relationships/image" Target="../media/image92.png"/><Relationship Id="rId88" Type="http://schemas.openxmlformats.org/officeDocument/2006/relationships/image" Target="../media/image91.png"/><Relationship Id="rId87" Type="http://schemas.openxmlformats.org/officeDocument/2006/relationships/image" Target="../media/image90.png"/><Relationship Id="rId86" Type="http://schemas.openxmlformats.org/officeDocument/2006/relationships/image" Target="../media/image89.png"/><Relationship Id="rId85" Type="http://schemas.openxmlformats.org/officeDocument/2006/relationships/image" Target="../media/image88.png"/><Relationship Id="rId84" Type="http://schemas.openxmlformats.org/officeDocument/2006/relationships/image" Target="../media/image87.png"/><Relationship Id="rId83" Type="http://schemas.openxmlformats.org/officeDocument/2006/relationships/image" Target="../media/image86.png"/><Relationship Id="rId82" Type="http://schemas.openxmlformats.org/officeDocument/2006/relationships/image" Target="../media/image85.png"/><Relationship Id="rId81" Type="http://schemas.openxmlformats.org/officeDocument/2006/relationships/image" Target="../media/image84.png"/><Relationship Id="rId80" Type="http://schemas.openxmlformats.org/officeDocument/2006/relationships/image" Target="../media/image83.png"/><Relationship Id="rId8" Type="http://schemas.openxmlformats.org/officeDocument/2006/relationships/image" Target="../media/image11.png"/><Relationship Id="rId79" Type="http://schemas.openxmlformats.org/officeDocument/2006/relationships/image" Target="../media/image82.png"/><Relationship Id="rId78" Type="http://schemas.openxmlformats.org/officeDocument/2006/relationships/image" Target="../media/image81.png"/><Relationship Id="rId77" Type="http://schemas.openxmlformats.org/officeDocument/2006/relationships/image" Target="../media/image80.png"/><Relationship Id="rId76" Type="http://schemas.openxmlformats.org/officeDocument/2006/relationships/image" Target="../media/image79.png"/><Relationship Id="rId75" Type="http://schemas.openxmlformats.org/officeDocument/2006/relationships/image" Target="../media/image78.png"/><Relationship Id="rId74" Type="http://schemas.openxmlformats.org/officeDocument/2006/relationships/image" Target="../media/image77.png"/><Relationship Id="rId73" Type="http://schemas.openxmlformats.org/officeDocument/2006/relationships/image" Target="../media/image76.png"/><Relationship Id="rId72" Type="http://schemas.openxmlformats.org/officeDocument/2006/relationships/image" Target="../media/image75.png"/><Relationship Id="rId71" Type="http://schemas.openxmlformats.org/officeDocument/2006/relationships/image" Target="../media/image74.png"/><Relationship Id="rId70" Type="http://schemas.openxmlformats.org/officeDocument/2006/relationships/image" Target="../media/image73.png"/><Relationship Id="rId7" Type="http://schemas.openxmlformats.org/officeDocument/2006/relationships/image" Target="../media/image10.png"/><Relationship Id="rId69" Type="http://schemas.openxmlformats.org/officeDocument/2006/relationships/image" Target="../media/image72.png"/><Relationship Id="rId68" Type="http://schemas.openxmlformats.org/officeDocument/2006/relationships/image" Target="../media/image71.png"/><Relationship Id="rId67" Type="http://schemas.openxmlformats.org/officeDocument/2006/relationships/image" Target="../media/image70.png"/><Relationship Id="rId66" Type="http://schemas.openxmlformats.org/officeDocument/2006/relationships/image" Target="../media/image69.png"/><Relationship Id="rId65" Type="http://schemas.openxmlformats.org/officeDocument/2006/relationships/image" Target="../media/image68.png"/><Relationship Id="rId64" Type="http://schemas.openxmlformats.org/officeDocument/2006/relationships/image" Target="../media/image67.png"/><Relationship Id="rId63" Type="http://schemas.openxmlformats.org/officeDocument/2006/relationships/image" Target="../media/image66.png"/><Relationship Id="rId62" Type="http://schemas.openxmlformats.org/officeDocument/2006/relationships/image" Target="../media/image65.png"/><Relationship Id="rId61" Type="http://schemas.openxmlformats.org/officeDocument/2006/relationships/image" Target="../media/image64.png"/><Relationship Id="rId60" Type="http://schemas.openxmlformats.org/officeDocument/2006/relationships/image" Target="../media/image63.png"/><Relationship Id="rId6" Type="http://schemas.openxmlformats.org/officeDocument/2006/relationships/image" Target="../media/image9.png"/><Relationship Id="rId59" Type="http://schemas.openxmlformats.org/officeDocument/2006/relationships/image" Target="../media/image62.png"/><Relationship Id="rId58" Type="http://schemas.openxmlformats.org/officeDocument/2006/relationships/image" Target="../media/image61.png"/><Relationship Id="rId57" Type="http://schemas.openxmlformats.org/officeDocument/2006/relationships/image" Target="../media/image60.png"/><Relationship Id="rId56" Type="http://schemas.openxmlformats.org/officeDocument/2006/relationships/image" Target="../media/image59.png"/><Relationship Id="rId55" Type="http://schemas.openxmlformats.org/officeDocument/2006/relationships/image" Target="../media/image58.png"/><Relationship Id="rId54" Type="http://schemas.openxmlformats.org/officeDocument/2006/relationships/image" Target="../media/image57.png"/><Relationship Id="rId53" Type="http://schemas.openxmlformats.org/officeDocument/2006/relationships/image" Target="../media/image56.png"/><Relationship Id="rId52" Type="http://schemas.openxmlformats.org/officeDocument/2006/relationships/image" Target="../media/image55.png"/><Relationship Id="rId51" Type="http://schemas.openxmlformats.org/officeDocument/2006/relationships/image" Target="../media/image54.png"/><Relationship Id="rId50" Type="http://schemas.openxmlformats.org/officeDocument/2006/relationships/image" Target="../media/image53.png"/><Relationship Id="rId5" Type="http://schemas.openxmlformats.org/officeDocument/2006/relationships/image" Target="../media/image8.png"/><Relationship Id="rId49" Type="http://schemas.openxmlformats.org/officeDocument/2006/relationships/image" Target="../media/image52.png"/><Relationship Id="rId48" Type="http://schemas.openxmlformats.org/officeDocument/2006/relationships/image" Target="../media/image51.png"/><Relationship Id="rId47" Type="http://schemas.openxmlformats.org/officeDocument/2006/relationships/image" Target="../media/image50.png"/><Relationship Id="rId46" Type="http://schemas.openxmlformats.org/officeDocument/2006/relationships/image" Target="../media/image49.png"/><Relationship Id="rId45" Type="http://schemas.openxmlformats.org/officeDocument/2006/relationships/image" Target="../media/image48.png"/><Relationship Id="rId44" Type="http://schemas.openxmlformats.org/officeDocument/2006/relationships/image" Target="../media/image47.png"/><Relationship Id="rId43" Type="http://schemas.openxmlformats.org/officeDocument/2006/relationships/image" Target="../media/image46.png"/><Relationship Id="rId42" Type="http://schemas.openxmlformats.org/officeDocument/2006/relationships/image" Target="../media/image45.png"/><Relationship Id="rId41" Type="http://schemas.openxmlformats.org/officeDocument/2006/relationships/image" Target="../media/image44.png"/><Relationship Id="rId40" Type="http://schemas.openxmlformats.org/officeDocument/2006/relationships/image" Target="../media/image43.png"/><Relationship Id="rId4" Type="http://schemas.openxmlformats.org/officeDocument/2006/relationships/image" Target="../media/image7.png"/><Relationship Id="rId39" Type="http://schemas.openxmlformats.org/officeDocument/2006/relationships/image" Target="../media/image42.png"/><Relationship Id="rId38" Type="http://schemas.openxmlformats.org/officeDocument/2006/relationships/image" Target="../media/image41.png"/><Relationship Id="rId37" Type="http://schemas.openxmlformats.org/officeDocument/2006/relationships/image" Target="../media/image40.png"/><Relationship Id="rId36" Type="http://schemas.openxmlformats.org/officeDocument/2006/relationships/image" Target="../media/image39.png"/><Relationship Id="rId35" Type="http://schemas.openxmlformats.org/officeDocument/2006/relationships/image" Target="../media/image38.png"/><Relationship Id="rId34" Type="http://schemas.openxmlformats.org/officeDocument/2006/relationships/image" Target="../media/image37.png"/><Relationship Id="rId33" Type="http://schemas.openxmlformats.org/officeDocument/2006/relationships/image" Target="../media/image36.png"/><Relationship Id="rId32" Type="http://schemas.openxmlformats.org/officeDocument/2006/relationships/image" Target="../media/image35.png"/><Relationship Id="rId31" Type="http://schemas.openxmlformats.org/officeDocument/2006/relationships/image" Target="../media/image34.png"/><Relationship Id="rId30" Type="http://schemas.openxmlformats.org/officeDocument/2006/relationships/image" Target="../media/image33.png"/><Relationship Id="rId3" Type="http://schemas.openxmlformats.org/officeDocument/2006/relationships/hyperlink" Target="https://creativecommons.org/licenses/by-sa/3.0/" TargetMode="External"/><Relationship Id="rId29" Type="http://schemas.openxmlformats.org/officeDocument/2006/relationships/image" Target="../media/image32.png"/><Relationship Id="rId28" Type="http://schemas.openxmlformats.org/officeDocument/2006/relationships/image" Target="../media/image31.png"/><Relationship Id="rId27" Type="http://schemas.openxmlformats.org/officeDocument/2006/relationships/image" Target="../media/image30.png"/><Relationship Id="rId26" Type="http://schemas.openxmlformats.org/officeDocument/2006/relationships/image" Target="../media/image29.png"/><Relationship Id="rId25" Type="http://schemas.openxmlformats.org/officeDocument/2006/relationships/image" Target="../media/image28.png"/><Relationship Id="rId24" Type="http://schemas.openxmlformats.org/officeDocument/2006/relationships/image" Target="../media/image27.png"/><Relationship Id="rId23" Type="http://schemas.openxmlformats.org/officeDocument/2006/relationships/image" Target="../media/image26.png"/><Relationship Id="rId22" Type="http://schemas.openxmlformats.org/officeDocument/2006/relationships/image" Target="../media/image25.png"/><Relationship Id="rId21" Type="http://schemas.openxmlformats.org/officeDocument/2006/relationships/image" Target="../media/image24.png"/><Relationship Id="rId20" Type="http://schemas.openxmlformats.org/officeDocument/2006/relationships/image" Target="../media/image23.png"/><Relationship Id="rId2" Type="http://schemas.openxmlformats.org/officeDocument/2006/relationships/hyperlink" Target="https://es.wikipedia.org/wiki/Espanol_europeo" TargetMode="External"/><Relationship Id="rId19" Type="http://schemas.openxmlformats.org/officeDocument/2006/relationships/image" Target="../media/image22.png"/><Relationship Id="rId18" Type="http://schemas.openxmlformats.org/officeDocument/2006/relationships/image" Target="../media/image21.png"/><Relationship Id="rId17" Type="http://schemas.openxmlformats.org/officeDocument/2006/relationships/image" Target="../media/image20.png"/><Relationship Id="rId16" Type="http://schemas.openxmlformats.org/officeDocument/2006/relationships/image" Target="../media/image19.png"/><Relationship Id="rId15" Type="http://schemas.openxmlformats.org/officeDocument/2006/relationships/image" Target="../media/image18.png"/><Relationship Id="rId14" Type="http://schemas.openxmlformats.org/officeDocument/2006/relationships/image" Target="../media/image17.png"/><Relationship Id="rId13" Type="http://schemas.openxmlformats.org/officeDocument/2006/relationships/image" Target="../media/image16.png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mappa&#10;&#10;Descrizione generata automaticament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25"/>
            <a:ext cx="12192000" cy="6788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&#10;&#10;Descrizione generata automaticament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52" y="0"/>
            <a:ext cx="51620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0"/>
            <a:ext cx="10279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0"/>
            <a:ext cx="11098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12192000" cy="537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mappa&#10;&#10;Descrizione generata automaticament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57" y="1505190"/>
            <a:ext cx="5714286" cy="3847619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3238857" y="5352809"/>
            <a:ext cx="57142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2" tooltip="https://es.wikipedia.org/wiki/Espanol_europeo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3" tooltip="https://creativecommons.org/licenses/by-sa/3.0/"/>
              </a:rPr>
              <a:t>CC BY-SA</a:t>
            </a:r>
            <a:endParaRPr lang="it-IT" sz="900"/>
          </a:p>
        </p:txBody>
      </p:sp>
      <p:pic>
        <p:nvPicPr>
          <p:cNvPr id="5122" name="Picture 2" descr="Bandera de Méx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Bandera de Estados Unid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ndera de Colomb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Bandera de Españ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andera de Argenti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Bandera de Venezue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andera de Perú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Bandera de Chil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Bandera de Ecuado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Bandera de Guatemal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Bandera de Cub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Bandera de Bolivi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Bandera de la República Dominican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Bandera de Hondura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Bandera de Franci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Bandera de Paraguay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Bandera de Nicaragua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Bandera de El Salvado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Bandera de Brasil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Bandera de Italia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Bandera de Costa Rica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Bandera de Panamá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Bandera de Uruguay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25" descr="Bandera de Puerto Rico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Bandera de Reino Unido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7" name="Picture 27" descr="Bandera de Filipinas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Bandera de Alemania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9" name="Picture 29" descr="Bandera de Marruecos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Bandera de Guinea Ecuatorial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1" name="Picture 31" descr="Bandera de Rumanía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Bandera de Canadá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3" name="Picture 33" descr="Bandera de Portugal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Bandera de los Países Bajos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5" name="Picture 35" descr="Bandera de Costa de Marfil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6" name="Picture 36" descr="Bandera de Australia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7" name="Picture 37" descr="Bandera de Suecia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8" name="Picture 38" descr="Bandera de Bélgica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9" name="Picture 39" descr="Bandera de Benín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0" name="Picture 40" descr="Bandera de Polonia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1" name="Picture 41" descr="Bandera de Austria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2" name="Picture 42" descr="Bandera de Belice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3" name="Picture 43" descr="Bandera de Argelia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4" name="Picture 44" descr="Bandera de Suiza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5" name="Picture 45" descr="Bandera de Senegal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6" name="Picture 46" descr="Bandera de Camerún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7" name="Picture 47" descr="Bandera de Dinamarca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8" name="Picture 48" descr="Bandera de Israel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9" name="Picture 49" descr="Bandera de Japón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0" name="Picture 50" descr="Bandera de Gabón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1" name="Picture 51" descr="Bandera de Irlanda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2" name="Picture 52" descr="Bandera de Antillas Neerlandesas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3" name="Picture 53" descr="Bandera de Bonaire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4" name="Picture 54" descr="Bandera de Curazao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5" name="Picture 55" descr="Bandera de Finlandia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6" name="Picture 56" descr="Bandera de Bulgaria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7" name="Picture 57" descr="Bandera de Noruega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8" name="Picture 58" descr="Bandera de Rusia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9" name="Picture 59" descr="Bandera de República Checa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0" name="Picture 60" descr="Bandera de Grecia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1" name="Picture 61" descr="Bandera de Hungría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2" name="Picture 62" descr="Bandera de Aruba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3" name="Picture 63" descr="Bandera de la República Popular China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4" name="Picture 64" descr="Bandera de Trinidad y Tobago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5" name="Picture 65" descr="Bandera de Guam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6" name="Picture 66" descr="Bandera de Nueva Zelanda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7" name="Picture 67" descr="Bandera de Eslovenia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8" name="Picture 68" descr="Bandera de Andorra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9" name="Picture 69" descr="Bandera de la India"/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0" name="Picture 70" descr="Bandera de Emiratos Árabes Unidos"/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1" name="Picture 71" descr="Bandera de Eslovaquia"/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2" name="Picture 72" descr="Bandera de Gibraltar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3" name="Picture 73" descr="Bandera de Lituania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4" name="Picture 74" descr="Bandera de Luxemburgo"/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5" name="Picture 75" descr="Bandera de República Árabe Saharaui Democrática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6" name="Picture 76" descr="Bandera de Turquía"/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7" name="Picture 77" descr="Bandera de Islas Vírgenes de los Estados Unidos"/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8" name="Picture 78" descr="Bandera de Islas Vírgenes Británicas"/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9" name="Picture 79" descr="Bandera de Letonia"/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0" name="Picture 80" descr="Bandera de Chipre"/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1" name="Picture 81" descr="Bandera de Estonia"/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2" name="Picture 82" descr="Bandera de Madagascar"/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3" name="Picture 83" descr="Bandera de Jamaica"/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4" name="Picture 84" descr="Bandera de Moldavia"/>
          <p:cNvPicPr>
            <a:picLocks noChangeAspect="1"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5" name="Picture 85" descr="Bandera de Túnez"/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6" name="Picture 86" descr="Bandera de Namibia"/>
          <p:cNvPicPr>
            <a:picLocks noChangeAspect="1" noChangeArrowheads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7" name="Picture 87" descr="Bandera de Egipto"/>
          <p:cNvPicPr>
            <a:picLocks noChangeAspect="1" noChangeArrowheads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8" name="Picture 88" descr="Bandera de Malta"/>
          <p:cNvPicPr>
            <a:picLocks noChangeAspect="1" noChangeArrowheads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9" name="Picture 89" descr="Bandera de las Islas Malvinas"/>
          <p:cNvPicPr>
            <a:picLocks noChangeAspect="1"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0" name="Picture 90" descr="Bandera de Ciudad del Vaticano"/>
          <p:cNvPicPr>
            <a:picLocks noChangeAspect="1" noChangeArrowheads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1" name="Picture 91" descr="Bandera de Méx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2" name="Picture 92" descr="Bandera de Estados Unid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3" name="Picture 93" descr="Bandera de Colomb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4" name="Picture 94" descr="Bandera de Españ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5" name="Picture 95" descr="Bandera de Argenti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6" name="Picture 96" descr="Bandera de Venezue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7" name="Picture 97" descr="Bandera de Perú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8" name="Picture 98" descr="Bandera de Chil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9" name="Picture 99" descr="Bandera de Ecuado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0" name="Picture 100" descr="Bandera de Guatemal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1" name="Picture 101" descr="Bandera de Cub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" name="Picture 102" descr="Bandera de Bolivi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" name="Picture 103" descr="Bandera de la República Dominican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" name="Picture 104" descr="Bandera de Hondura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" name="Picture 105" descr="Bandera de Franci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6" name="Picture 106" descr="Bandera de Paraguay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7" name="Picture 107" descr="Bandera de Nicaragua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8" name="Picture 108" descr="Bandera de El Salvado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9" name="Picture 109" descr="Bandera de Brasil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0" name="Picture 110" descr="Bandera de Italia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1" name="Picture 111" descr="Bandera de Costa Rica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2" name="Picture 112" descr="Bandera de Panamá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3" name="Picture 113" descr="Bandera de Uruguay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4" name="Picture 114" descr="Bandera de Puerto Rico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5" name="Picture 115" descr="Bandera de Reino Unido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6" name="Picture 116" descr="Bandera de Filipinas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7" name="Picture 117" descr="Bandera de Alemania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8" name="Picture 118" descr="Bandera de Marruecos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9" name="Picture 119" descr="Bandera de Guinea Ecuatorial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0" name="Picture 120" descr="Bandera de Rumanía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1" name="Picture 121" descr="Bandera de Canadá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2" name="Picture 122" descr="Bandera de Portugal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3" name="Picture 123" descr="Bandera de los Países Bajos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4" name="Picture 124" descr="Bandera de Costa de Marfil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5" name="Picture 125" descr="Bandera de Australia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6" name="Picture 126" descr="Bandera de Suecia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7" name="Picture 127" descr="Bandera de Bélgica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8" name="Picture 128" descr="Bandera de Benín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9" name="Picture 129" descr="Bandera de Polonia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50" name="Picture 130" descr="Bandera de Austria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51" name="Picture 131" descr="Bandera de Belice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52" name="Picture 132" descr="Bandera de Argelia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53" name="Picture 133" descr="Bandera de Suiza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54" name="Picture 134" descr="Bandera de Senegal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55" name="Picture 135" descr="Bandera de Camerún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56" name="Picture 136" descr="Bandera de Dinamarca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57" name="Picture 137" descr="Bandera de Israel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58" name="Picture 138" descr="Bandera de Japón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59" name="Picture 139" descr="Bandera de Gabón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60" name="Picture 140" descr="Bandera de Irlanda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61" name="Picture 141" descr="Bandera de Antillas Neerlandesas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62" name="Picture 142" descr="Bandera de Bonaire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63" name="Picture 143" descr="Bandera de Curazao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64" name="Picture 144" descr="Bandera de Finlandia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65" name="Picture 145" descr="Bandera de Bulgaria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66" name="Picture 146" descr="Bandera de Noruega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67" name="Picture 147" descr="Bandera de Rusia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68" name="Picture 148" descr="Bandera de República Checa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69" name="Picture 149" descr="Bandera de Grecia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70" name="Picture 150" descr="Bandera de Hungría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71" name="Picture 151" descr="Bandera de Aruba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72" name="Picture 152" descr="Bandera de la República Popular China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73" name="Picture 153" descr="Bandera de Trinidad y Tobago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74" name="Picture 154" descr="Bandera de Guam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75" name="Picture 155" descr="Bandera de Nueva Zelanda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76" name="Picture 156" descr="Bandera de Eslovenia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77" name="Picture 157" descr="Bandera de Andorra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78" name="Picture 158" descr="Bandera de la India"/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79" name="Picture 159" descr="Bandera de Emiratos Árabes Unidos"/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80" name="Picture 160" descr="Bandera de Eslovaquia"/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81" name="Picture 161" descr="Bandera de Gibraltar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82" name="Picture 162" descr="Bandera de Lituania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83" name="Picture 163" descr="Bandera de Luxemburgo"/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84" name="Picture 164" descr="Bandera de República Árabe Saharaui Democrática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85" name="Picture 165" descr="Bandera de Turquía"/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86" name="Picture 166" descr="Bandera de Islas Vírgenes de los Estados Unidos"/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87" name="Picture 167" descr="Bandera de Islas Vírgenes Británicas"/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88" name="Picture 168" descr="Bandera de Letonia"/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89" name="Picture 169" descr="Bandera de Chipre"/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90" name="Picture 170" descr="Bandera de Estonia"/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91" name="Picture 171" descr="Bandera de Madagascar"/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92" name="Picture 172" descr="Bandera de Jamaica"/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93" name="Picture 173" descr="Bandera de Moldavia"/>
          <p:cNvPicPr>
            <a:picLocks noChangeAspect="1"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94" name="Picture 174" descr="Bandera de Túnez"/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95" name="Picture 175" descr="Bandera de Namibia"/>
          <p:cNvPicPr>
            <a:picLocks noChangeAspect="1" noChangeArrowheads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96" name="Picture 176" descr="Bandera de Egipto"/>
          <p:cNvPicPr>
            <a:picLocks noChangeAspect="1" noChangeArrowheads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97" name="Picture 177" descr="Bandera de Malta"/>
          <p:cNvPicPr>
            <a:picLocks noChangeAspect="1" noChangeArrowheads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98" name="Picture 178" descr="Bandera de las Islas Malvinas"/>
          <p:cNvPicPr>
            <a:picLocks noChangeAspect="1"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99" name="Picture 179" descr="Bandera de Ciudad del Vaticano"/>
          <p:cNvPicPr>
            <a:picLocks noChangeAspect="1" noChangeArrowheads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2" name="Picture 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3" name="Picture 203" descr="Bandera de Colomb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4" name="Picture 204" descr="Bandera de Españ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" name="Picture 205" descr="Bandera de Argenti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" name="Picture 20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" name="Picture 207" descr="Bandera de Venezue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" name="Picture 208" descr="Bandera de Chil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9" name="Picture 20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0" name="Picture 210" descr="Bandera de Ecuado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1" name="Picture 211" descr="Bandera de Cub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2" name="Picture 2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3" name="Picture 213" descr="Bandera de la República Dominican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4" name="Picture 214" descr="Bandera de Hondura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5" name="Picture 215" descr="Bandera de El Salvado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6" name="Picture 21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7" name="Picture 21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8" name="Picture 218" descr="Bandera de Costa Rica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9" name="Picture 219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40" name="Picture 220" descr="Bandera de Puerto Rico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41" name="Picture 221" descr="Bandera de Uruguay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42" name="Picture 222" descr="Bandera de Guinea Ecuatorial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43" name="Picture 223" descr="Bandera de Belice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0" y="889000"/>
            <a:ext cx="7620000" cy="508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WPS Presentation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Tema di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 Arribas</dc:creator>
  <cp:lastModifiedBy>danir</cp:lastModifiedBy>
  <cp:revision>2</cp:revision>
  <dcterms:created xsi:type="dcterms:W3CDTF">2022-10-02T14:09:00Z</dcterms:created>
  <dcterms:modified xsi:type="dcterms:W3CDTF">2022-10-03T10:27:42Z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0917A852111E4EE199C2792C70537591</vt:lpwstr>
  </property>
  <property fmtid="{D5CDD505-2E9C-101B-9397-08002B2CF9AE}" pid="3" name="KSOProductBuildVer">
    <vt:lpwstr>1033-11.2.0.11341</vt:lpwstr>
  </property>
</Properties>
</file>