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11" r:id="rId2"/>
    <p:sldId id="305" r:id="rId3"/>
    <p:sldId id="306" r:id="rId4"/>
    <p:sldId id="284" r:id="rId5"/>
    <p:sldId id="268" r:id="rId6"/>
    <p:sldId id="273" r:id="rId7"/>
    <p:sldId id="281" r:id="rId8"/>
    <p:sldId id="308" r:id="rId9"/>
    <p:sldId id="309" r:id="rId10"/>
    <p:sldId id="310" r:id="rId11"/>
    <p:sldId id="312" r:id="rId12"/>
    <p:sldId id="313" r:id="rId13"/>
    <p:sldId id="288" r:id="rId14"/>
    <p:sldId id="285" r:id="rId15"/>
    <p:sldId id="289" r:id="rId16"/>
    <p:sldId id="290" r:id="rId17"/>
    <p:sldId id="314" r:id="rId18"/>
    <p:sldId id="293" r:id="rId19"/>
    <p:sldId id="318" r:id="rId20"/>
    <p:sldId id="291" r:id="rId21"/>
    <p:sldId id="292" r:id="rId22"/>
    <p:sldId id="294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35F8-A4BE-483E-83F9-07BCA28351CB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E82B2-EE68-44F6-BA94-8B7BE4D71D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95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38.6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BE0399-0825-41F5-840B-D53F26FA7C83}" emma:medium="tactile" emma:mode="ink">
          <msink:context xmlns:msink="http://schemas.microsoft.com/ink/2010/main" type="writingRegion" rotatedBoundingBox="6402,6259 8548,6259 8548,6462 6402,6462"/>
        </emma:interpretation>
      </emma:emma>
    </inkml:annotationXML>
    <inkml:traceGroup>
      <inkml:annotationXML>
        <emma:emma xmlns:emma="http://www.w3.org/2003/04/emma" version="1.0">
          <emma:interpretation id="{484253F0-030F-4A17-AF43-1A3FE6663C6D}" emma:medium="tactile" emma:mode="ink">
            <msink:context xmlns:msink="http://schemas.microsoft.com/ink/2010/main" type="paragraph" rotatedBoundingBox="6402,6259 8548,6259 8548,6462 6402,6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88794F-648E-48EB-B8A8-9A71B11732A9}" emma:medium="tactile" emma:mode="ink">
              <msink:context xmlns:msink="http://schemas.microsoft.com/ink/2010/main" type="line" rotatedBoundingBox="6402,6259 8548,6259 8548,6462 6402,6462"/>
            </emma:interpretation>
          </emma:emma>
        </inkml:annotationXML>
        <inkml:traceGroup>
          <inkml:annotationXML>
            <emma:emma xmlns:emma="http://www.w3.org/2003/04/emma" version="1.0">
              <emma:interpretation id="{C5F39653-BDAD-45EB-AFA3-B0D39E8F3223}" emma:medium="tactile" emma:mode="ink">
                <msink:context xmlns:msink="http://schemas.microsoft.com/ink/2010/main" type="inkWord" rotatedBoundingBox="6402,6259 8548,6259 8548,6462 6402,6462"/>
              </emma:interpretation>
            </emma:emma>
          </inkml:annotationXML>
          <inkml:trace contextRef="#ctx0" brushRef="#br0">1392 94 139 0,'0'0'342'0,"3"2"65"0,-3 1 28 16,6-2 5-16,-3-1-14 0,-3 0-95 15,5 3-115-15,-5-3-79 0,0 0-45 16,6 0-30-16,-6 0-20 0,3 0-11 16,-3 0-8-16,0 0-7 0,5 0-3 15,-5 0 3-15,0 0 5 0,3 0 7 16,-3 0 2-16,0 0 4 0,6 0 0 16,-6 0-4-16,0 0-7 0,6 0-3 15,-3 0-4-15,2 0-4 0,-5 0-2 16,9 0 1-16,-4 4-4 0,-2-4 0 15,3 0-2-15,2 1-1 0,-2 2-1 16,3-3-1-16,-4 2-2 0,-2 0 4 16,6 0-2-16,-4 0-1 0,4-2-1 15,-4 2 1-15,1 0 1 0,-3-2-1 16,5 2 2-16,-2-2-2 0,3 0 4 16,-4 0-3-16,-2 0 2 0,8 0-2 15,-2 0-2-15,-6 0 1 0,8 0-1 16,-8 0 0-16,8 0 0 0,-2 0 0 15,-6 0-1-15,8 0 1 0,-8 0 0 16,5 0 0-16,-2 0-2 0,2 2 2 0,-2-2 0 16,3 1 0-16,-1-1 0 0,-2 0 0 15,2 3-2-15,1-1 2 16,-4-2 0-16,4 1 0 0,-3-1 0 0,2 4 0 16,1-3 2-16,-4 1-2 15,4 0 0-15,-3-2 0 0,-4 3 2 0,10-1-2 16,-9-2 0-16,5 0 2 0,-2 2-1 15,2-2 0-15,-2 0 0 16,2 2-1-16,1 0 0 0,-3-2 2 16,2 2-2-16,-2 0 0 0,-3-2 0 15,2 3 0-15,4-3 0 0,-4 0 0 0,4 0 1 16,-3 1 0-16,2-1 2 0,-2 2-1 16,2-2 0-16,-5 2 0 15,8 0 1-15,-2-2 1 0,-6 2-1 16,8 0-3-16,-2-2 0 0,-7 2 0 15,10 1 0-15,-9-1 1 0,2 0-1 0,4-1 0 16,-4-1 2-16,-2 0 1 0,3 4-2 16,2-4 1-16,-2 0-2 0,-3 0 2 15,3 0-1-15,2 0-1 0,-2-4 0 16,2 4 0-16,-2 0-1 16,3-1-1-16,-1-1 2 0,1 0 0 0,-4 2-2 15,4-3 2-15,-4 3 0 0,4-2 0 16,-1 2 0-16,4 0 0 0,-9 0 0 15,5 0 0-15,-2 0 0 16,2 0 0-16,-2 0 2 0,-3 0-2 16,2 0 0-16,4 0 0 0,-3 0 0 0,2 0 0 15,-2 0 0-15,-3 0 2 0,2 0-1 16,1 0-1-16,-3 0 0 16,5 0 1-16,-2 0-1 0,0 0 0 15,2 0 1-15,-5-2 1 0,3 2-1 16,2 0 0-16,-2-2 0 0,2 2 0 0,1 0 1 15,-4-2 0-15,4 2-1 0,-1-2 0 16,4 2-1-16,-4 0 0 0,1 0-1 16,-1-2 0-16,-2 2 1 0,3 0 0 15,5-1 1-15,-6 1-1 16,1 0 0-16,2 0 1 0,-2-3-1 0,-1 3 2 16,1 0-2-16,5-2 0 0,-6 2 0 15,-2 0 0-15,2 0 1 0,1 2 0 16,-3-2 1-16,2 0-1 0,-2 3 1 15,2-3 0-15,1 0-1 16,2 0 1-16,-8 0 0 0,11 0 6 0,-5-3 7 16,2 3 4-16,0-2 2 0,1 0 0 15,-4 0 5-15,1 0-7 0,-1 0-5 16,1 2-5-16,2-2 0 0,-3 2-2 16,1 0-3-16,0 0-1 0,-4 0 0 15,4 0 1-15,-1-3 3 0,-2 3 7 16,2 0 5-16,1-2 1 0,5 0 2 15,-8 2-1-15,8-1-4 0,-6-3-5 16,1 3-3-16,-1-1-2 0,7-1-2 16,-10 2-2-16,9-1-1 0,-5 2 1 15,-1-2-3-15,1 0 1 0,2 2 1 16,-2-2 0-16,-1 2 0 0,1-2-2 16,5 0 3-16,-6 2-1 0,4-2-2 15,-4 0 2-15,6 2-2 0,-5 0 0 16,5 0 0-16,-5-3 0 0,-1 3 0 15,6-1 0-15,-5 1 0 0,-1 0 0 16,7 0 0-16,-10 0 0 0,4 0 0 16,-1 0 0-16,6 1 0 0,-5-1 0 15,-3 0 1-15,2 3 1 0,3-3-1 16,-2 0-1-16,-1 0 1 0,1 0 1 16,-1 0-2-16,-2-3 0 0,8 3 2 15,-5-1 7-15,-1 1 4 0,4 0 5 16,-1-4 0-16,-5 4 0 0,8 0 2 15,-6-3-7-15,1 3-6 0,-4 0-3 16,4 0-2-16,-1 0-1 0,4 0 2 16,-4 0-2-16,-5 0 0 0,9-1 1 15,-10 1-2-15,4-3 0 0,3 3 2 16,-1 0-1-16,-2 0 1 0,-1 0-1 16,-2 0 0-16,6-2-1 0,-4 2 0 15,-5 0 2-15,9 0-2 0,-3 0 0 16,-4 0 0-16,4 0 0 0,-6 0 0 15,9 0 0-15,-9 0 0 0,5 0 3 16,4 0-1-16,-9 0-2 0,8 0 1 16,-2 0 1-16,0 0-2 0,-4 2 3 15,4-2-2-15,-3 0-1 0,3 0 0 16,2 0 2-16,-8 0 0 0,9 0-1 16,-9 0 1-16,5 0-1 0,1 0 0 15,-3 0 3-15,-3 3-3 0,5-3 0 16,-5 0 3-16,6 0 3 0,-3 0 10 15,-3 0 4-15,0 0 7 0,6 0 6 16,-6 0 3-16,0 0 3 0,0 0 0 16,0 1-1-16,0-1 5 0,0 0 3 15,0 0 4-15,0 3-1 0,-6-3-2 16,6 0-6-16,0 0-7 0,0 0-9 16,0 4-10-16,-3-4-6 0,3 0-5 15,-6 1-4-15,6-1-1 0,0 3-2 16,-5-3 1-16,5 4-1 0,0-2 1 15,-3 0 1-15,-3 2 0 0,6-2-1 16,-5 1 0-16,5 2 0 0,-3 0 1 16,3 0 0-16,-6 0 0 0,6-3 0 15,0 2 0-15,-3 0 0 0,3-1 0 16,-5-3 0-16,5 1 1 0,0 1 0 16,0-2 0-16,0 0-1 0,0 2 3 15,0-2-1-15,0-2-1 0,0 2-1 16,0-2 0-16,5 1 0 0,-5-4-1 15,3-1 0-15,-3-1 1 0,6 2 0 16,-3-5 1-16,2 3 0 0,-5-1 1 16,6-2 1-16,-3 3-1 0,-3-3 0 15,5 2-1-15,-5-2 0 0,0 2 1 16,6-1-1-16,-6 1 1 0,0 1-1 16,0-1 0-16,0 2 1 0,0 2 0 15,0 0 0-15,0 1 1 0,-6-3-2 16,6 2 2-16,0 4-1 0,0-1-1 15,0-2-1-15,0 3 0 0,0 0 0 16,0-1 0-16,0 1 0 0,0-3 0 16,0 3-1-16,0 0 1 0,0-2-2 15,0 2 2-15,0 0-1 0,0 0 1 16,0 0 0-16,0-2 0 0,0 0 0 16,0 2 0-16,0-1 0 0,0 1 0 15,0-3 0-15,0 3 0 0,0 0-2 16,0 0 2-16,0 0-3 0,0 3 0 15,0-3 0-15,6 1 0 0,-6-1 2 16,0 4-1-16,0-4 0 0,3 2 2 16,-3 2 0-16,0 0 0 0,6-1 0 15,-4 1 0-15,-2 0 0 0,6-2-1 16,0 2 1-16,-3 0 0 0,2 0 0 16,-2 0 0-16,3 1 0 0,-1-1 0 15,-2 0 0-15,3 0 0 0,-3 0 0 16,2 2 0-16,4-2 0 0,-9 0-1 15,6 0 1-15,-1 1 0 0,-2-4 0 16,3 3 0-16,-3 1 0 0,2-3 0 16,-5 2 0-16,6 0 0 0,-3-2 1 15,-3 1-1-15,0-2 1 0,6-1 2 16,-6 3-1-16,2-3 0 0,-2 0 1 0,-2 0 0 16,2 0 1-16,-6 0-2 0,3 0 1 15,-3 0-1-15,1 0-1 16,-4 4 0-16,1-4-1 0,2 0 11 15,-3 1 8-15,-5-1 9 0,6 3 10 16,-6-3 5-16,5 0 3 0,1 2-8 0,-1 0-9 16,3 0-8-16,-2 0-9 0,2 0-8 15,1 0-3-15,-4 2-2 0,9 0-1 16,-8-1-13-16,8 4-22 0,-6 0-34 16,6-3-62-16,-3 0-84 0,-3-2-188 15,6-2-208-15,0 0-101 0,0-4-36 16,0 0 15-16,-2-3 64 0,2-3 175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49.0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68CF11B-18FA-41C6-9249-ED432D39ACF1}" emma:medium="tactile" emma:mode="ink">
          <msink:context xmlns:msink="http://schemas.microsoft.com/ink/2010/main" type="writingRegion" rotatedBoundingBox="6350,4097 6444,6292 5733,6322 5640,4127"/>
        </emma:interpretation>
      </emma:emma>
    </inkml:annotationXML>
    <inkml:traceGroup>
      <inkml:annotationXML>
        <emma:emma xmlns:emma="http://www.w3.org/2003/04/emma" version="1.0">
          <emma:interpretation id="{69641C9E-E198-47C5-B79C-754EE2CA90EA}" emma:medium="tactile" emma:mode="ink">
            <msink:context xmlns:msink="http://schemas.microsoft.com/ink/2010/main" type="paragraph" rotatedBoundingBox="6217,4102 6311,6298 5733,6322 5640,4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36A34-CC17-43BA-B44C-21DFD935BD76}" emma:medium="tactile" emma:mode="ink">
              <msink:context xmlns:msink="http://schemas.microsoft.com/ink/2010/main" type="line" rotatedBoundingBox="6217,4102 6311,6298 5733,6322 5640,4127"/>
            </emma:interpretation>
          </emma:emma>
        </inkml:annotationXML>
        <inkml:traceGroup>
          <inkml:annotationXML>
            <emma:emma xmlns:emma="http://www.w3.org/2003/04/emma" version="1.0">
              <emma:interpretation id="{7B1B3A15-8FD6-4452-864E-7BB862C952BD}" emma:medium="tactile" emma:mode="ink">
                <msink:context xmlns:msink="http://schemas.microsoft.com/ink/2010/main" type="inkWord" rotatedBoundingBox="6217,4102 6311,6298 5733,6322 5640,41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672-1179 146 0,'0'0'396'0,"0"2"91"0,0-2 44 16,0 0 2-16,0 2-33 0,0 0-139 15,0-2-122-15,0 0-80 0,0 2-53 16,0-2-34-16,0 2-25 0,0-2-12 15,0 0-7-15,0 0 3 0,0 0 5 16,0 0 11-16,0 0 7 0,0 0 3 16,0 0-1-16,0 0-7 0,0 0-7 15,0 0-12-15,0 0-10 0,0 0-9 16,6 2-4-16,0-2-2 0,-4 0-3 16,7 2-1-16,-3-2 0 0,8 0-1 15,-6 0 1-15,6-2 1 0,-5 0-2 16,-1 0 1-16,7 0-1 0,-10-2 1 15,4-2 2-15,-1 2 0 0,-2 0 2 16,-6-3 0-16,0 3 11 0,0-2 15 16,0-1 17-16,0 2 17 0,-6-2 13 15,6 3 12-15,-3 0-1 0,-2 1-11 16,-1-2-16-16,6 3-17 0,-3 0-14 16,3 2-13-16,0 0-11 0,3 0-4 15,3 2-4-15,-1 0-1 0,-2 0 2 16,9 1 0-16,-4-2 0 0,1 3 0 15,-1-4 0-15,-2 2 0 0,2-2 0 16,-2 2 0-16,-3-2 0 0,3 2 0 16,-4-2 3-16,4 0-1 0,-6 0 0 15,0 0 2-15,0 0 0 0,0 0 0 16,0 0-4-16,-6 0 2 0,6 0-2 16,-2 0-2-16,2 0 0 0,0 0-15 15,0 3-15-15,-6-2-25 0,6 2-32 16,0 1-39-16,0 0-48 0,6 0-45 15,-6-2-107-15,0 2-169 0,0-4-107 16,0 7-30-16,0-3 17 0,0 4 43 16,0-4 106-16,2 2 176 0</inkml:trace>
          <inkml:trace contextRef="#ctx0" brushRef="#br0" timeOffset="-4327.5193">1185-2155 7 0,'0'-3'281'0,"0"-2"116"16,0 4 66-16,6-2 18 0,-3 3-5 15,-3-2-45-15,0 2-128 0,0 0-104 16,0 0-69-16,6 0-41 0,-6 0-22 16,0 0-15-16,0 0-9 0,0 0-3 15,0 0-1-15,0 0 4 0,0 0 4 16,0-2 0-16,0 2 0 0,0 0 2 16,0-2-5-16,0 2-3 0,0 0-7 15,0 0-7-15,0 0-4 0,0 0-5 16,2 0-6-16,-2 0-6 0,0 0-1 15,0 0-3-15,0 0-1 0,0 0 0 16,6 0 0-16,-6 0 0 0,0 0 1 16,0 0-2-16,0 0 2 0,0 0-2 15,0 0 4-15,0 0-2 0,0 0 4 16,0 0 4-16,0 0 2 0,0 0 1 16,0 0 1-16,0 0-1 0,0 2-1 15,0-2-4-15,0 0-4 0,0 2 0 16,0 0 2-16,0 2 3 0,0 1 5 15,0-2 1-15,0 2 1 0,0 1 2 16,-6-2-1-16,6 5-6 0,0-3-4 16,0 2-1-16,0-2-3 0,0 2-1 15,0 0 0-15,0 1-2 0,0-1 1 16,0 2-1-16,0-2 1 0,0 3 1 16,-2-3-2-16,2 2 0 0,0 0 0 15,-6 1 0-15,6-4 0 0,0 4 1 16,0-2 0-16,0 0-1 0,0-1 1 15,0 1-1-15,0-1 0 0,0 0 2 16,0 1-1-16,-3-1 0 0,3 2 0 16,0-1 0-16,-6-1 0 0,6 2-1 15,0-2 0-15,0 0 0 0,-5 1 0 16,5-1 0-16,0 0 0 0,0 1-1 16,0-4 1-16,-3 4 0 0,3-3 0 15,-6 0 0-15,6 3-1 0,0-4 1 16,0 2-1-16,0-1 1 0,0 2 0 15,0-2 0-15,0 1 0 0,0 1 0 16,0-2-1-16,0 0 2 0,0 0 0 16,0 2-1-16,0 1 1 0,0-1-1 0,0-2 1 15,-3 5-2-15,3-3-1 0,0 2 1 16,0-2-2-16,3 2 3 16,-3 1 0-16,0-1-1 0,0 0 0 15,0 1 1-15,0-1 0 0,6 1 1 16,-6-4 0-16,0 4-1 0,3-3 0 15,-3 0 0-15,0 1 0 0,0-3 0 16,0 2 0-16,-3 0 0 0,3-2 0 16,0 3 2-16,0-3-1 0,0-1 0 15,0 4 0-15,0-3-1 0,0 2 0 16,-6-1 0-16,6 1-1 0,0-2 0 0,0 2 1 16,0-2 0-16,0 1 0 0,0-2 0 15,0 4 0-15,0-3 0 16,-3 0 0-16,3 0 0 0,0 2 0 15,-5-1 0-15,5 0 0 0,0 0 0 16,0 4-1-16,0-4 1 0,0-1-2 0,0 5 2 16,0-2 0-16,0-4-1 0,0 4 1 15,0-1 1-15,0 1 6 0,0-2 6 16,0 0 1-16,0 1 2 0,0-2 2 16,0 2-1-16,0 1-5 15,0-4-4-15,0 4-3 0,0-2 1 0,0 0 2 16,5 1 2-16,-5-1 6 0,0 1 3 15,0-2 1-15,0 2-1 0,3 3-3 16,-3-5-2-16,0 2-7 16,0 1-2-16,0-1-2 0,0 0 2 15,0 0-4-15,0-3 2 0,6 5 1 0,-6-2-2 16,0-2 10-16,0 3 3 0,0-2 4 16,3 3 1-16,-3-1 1 15,0-1 0-15,0 2-7 0,0 2-3 16,5-5 2-16,-5 3 6 0,0-2 2 15,0 3 1-15,0-4 3 0,0 2-2 0,0 2-6 16,6-3-5-16,-6 0-4 0,0 2-2 16,0-2 0-16,0 2-3 0,3-1-1 15,-3-2-1-15,0 4 1 0,0-2-1 16,0 1-1-16,0 0 0 0,0 1 2 16,0-1-1-16,6 0-1 0,-6 1 0 15,0-1 0-15,0-1 0 0,2 2 0 16,-2-1 0-16,0 1 1 0,0-3-1 15,0 2 1-15,0-1-1 0,0 1 1 16,0-2-1-16,-2 0 0 0,2 1 1 16,0-1-1-16,0-2 0 0,0 2 0 15,0-2-1-15,0 2 1 0,0-2 0 16,0 0 0-16,0 3 0 0,0-2-1 16,2 1 1-16,-2-2 0 0,0 3 0 15,0-2 1-15,0-1 0 0,6 2 1 16,-6-1 0-16,0 1 0 0,0 0-2 15,0-2 0-15,0 3 0 0,0-1 0 16,0 0 0-16,6 0 0 0,-6 3 0 16,0-3 0-16,3 0 0 0,-3 2 0 15,0-2 0-15,0 2 0 0,5-1 0 16,-5 2 0-16,0-3 1 0,0 2 0 16,0-2 0-16,0 0-1 0,0 2 0 15,0-3 0-15,0 1 1 0,0 2-1 16,0-4 0-16,0 2 0 0,0 1 0 15,0-1 0-15,0-2 0 0,0 2 0 16,0 0 1-16,0-1 0 0,0-1 10 16,0 2 7-16,0-2 6 0,0 1 2 15,0-2 3-15,0 2 0 0,0 1-9 16,0-2-8-16,0 1-2 0,-5 1-4 16,5-3-3-16,0 1 0 0,0 2-1 15,0 0-1-15,0-2-1 0,-3 0 0 16,3 0 0-16,0 2 0 0,0-2 0 15,-6 2 2-15,6-1-1 0,0-1-1 16,0 1 0-16,-6-2 0 0,6 4 0 16,0-4 0-16,0 2 0 0,0-1 1 15,-2 0 0-15,2 0-1 0,0 0 0 16,0 1 0-16,0 1 0 0,0-2 0 16,0 1-1-16,0 1 1 0,0-1 0 15,0-1-1-15,0 3 0 0,0-3 0 16,0 1 1-16,0-4-1 0,0 3 0 15,0-1 1-15,0-1 0 0,2 1-2 16,-2-2 2-16,0 2 0 0,0-4 0 16,0 3 0-16,0-1 2 0,0 1-2 15,6-2 1-15,-6 2-1 0,0-2 1 16,0 1-1-16,0 0 0 0,0 1-2 16,0-2 2-16,0 0 0 0,0 0 0 15,0 1 1-15,0-2 0 0,0 2 1 16,0-2 0-16,0 2 0 0,0-2 0 15,0 2-1-15,0 1-1 0,0-2 1 16,0 0-1-16,0 0 0 0,0 0 0 16,0 0 0-16,0-2 1 0,0 2 2 15,0-2 5-15,0 2 7 0,0-2 6 16,0 0 1-16,0 0 3 0,0 0 0 16,0-2-6-16,0 0-6 0,0 2-4 15,0-2-3-15,0 0-3 0,0 0-3 16,-6 2 0-16,6-2-2 0,0 0 1 15,0 2 1-15,0-1-3 0,0-2 0 16,0 0-6-16,0 2-13 0,0 1-25 16,0-3-34-16,6 3-54 0,-6-1-67 15,-6-2-94-15,6-1-217 0,-2 0-149 16,-4-2-54-16,6-2 4 0,0-2 38 16,-3 0 80-16,3-7 213 0</inkml:trace>
        </inkml:traceGroup>
      </inkml:traceGroup>
    </inkml:traceGroup>
    <inkml:traceGroup>
      <inkml:annotationXML>
        <emma:emma xmlns:emma="http://www.w3.org/2003/04/emma" version="1.0">
          <emma:interpretation id="{5EBE417D-38B1-4507-A6D8-CB9541B64E40}" emma:medium="tactile" emma:mode="ink">
            <msink:context xmlns:msink="http://schemas.microsoft.com/ink/2010/main" type="paragraph" rotatedBoundingBox="6418,4141 6084,5732 5678,5647 6012,4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B3F1A5-BC9C-46E9-B4B2-336366416A13}" emma:medium="tactile" emma:mode="ink">
              <msink:context xmlns:msink="http://schemas.microsoft.com/ink/2010/main" type="line" rotatedBoundingBox="6418,4141 6084,5732 5678,5647 6012,4056"/>
            </emma:interpretation>
          </emma:emma>
        </inkml:annotationXML>
        <inkml:traceGroup>
          <inkml:annotationXML>
            <emma:emma xmlns:emma="http://www.w3.org/2003/04/emma" version="1.0">
              <emma:interpretation id="{330893B0-B79B-4ECD-87C3-77F463701B9C}" emma:medium="tactile" emma:mode="ink">
                <msink:context xmlns:msink="http://schemas.microsoft.com/ink/2010/main" type="inkWord" rotatedBoundingBox="6130,5512 6084,5732 6010,5716 6056,549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481.6422">1049-770 35 0,'0'0'285'0,"-5"2"96"15,5-2 56-15,0 2 11 16,0 1-20-16,5-3-74 0,-5 1-91 0,0-1-83 15,0 0-58-15,3 0-33 16,-3-1-14-16,0 1-5 0,0-3-2 16,6 3 6-16,-3 0-1 0,-3 0 5 0,0-2 5 15,0 2 3-15,5-2 0 0,-5 2-6 16,0-2-3-16,0 2-8 16,0 0-11-16,0 0-12 0,6 0-9 0,-6 0-11 15,0 0-6-15,3 0-8 16,-3 0-6-16,0 0-1 0,5 0-3 0,-5 0-1 15,0 2 0-15,9 0 1 16,-9-2-1-16,6 2 0 0,-4 2 1 0,-2-1 0 16,6-2-1-16,0 3 1 15,-3 1-2-15,-3-1 1 0,0 0 4 16,0 0 9-16,0-2 7 0,0 2 8 0,0 0 5 16,0 0 4-16,-9 0 0 0,9-1-8 15,-6 0-9-15,-2 2-5 16,-1-4-4-16,4 4-6 0,2-3 1 0,-8 0-4 15,8-2 0-15,-3 2-2 16,3-2-1-16,-2 3 0 0,-1-3 2 0,6 0-4 16,0 1 2-16,-3-1-4 0,3 0 1 15,0 2-2-15,0-2 3 0,3 2 0 16,-3-2 2-16,0 4 0 0,6 0 0 16,-1-1 2-16,-2 1-2 15,-3 2 0-15,6-1 1 0,-3-2 0 0,2 1 0 16,1 0-1-16,-3 3 0 0,-3-4 0 15,5 1 2-15,-5 2-2 0,3-3 11 16,3-1 9-16,-6 3 8 16,0-1 6-16,-6 0 3 0,3 0 3 15,3 2-9-15,-5-2-11 0,2 0-6 0,-3 0-7 16,1 0-3-16,-4-2-2 16,6 2-2-16,-2-1-2 0,-1 1-6 0,3 0-21 15,-3 0-38-15,6-2-66 16,-8 2-111-16,8-2-248 0,-6 0-148 0,6-2-56 15,0 0-9-15,0 0 30 0,0 0 88 16,0 0 241-16</inkml:trace>
        </inkml:traceGroup>
        <inkml:traceGroup>
          <inkml:annotationXML>
            <emma:emma xmlns:emma="http://www.w3.org/2003/04/emma" version="1.0">
              <emma:interpretation id="{F83260B3-B7DF-42CE-B48E-271CAC1F4645}" emma:medium="tactile" emma:mode="ink">
                <msink:context xmlns:msink="http://schemas.microsoft.com/ink/2010/main" type="inkWord" rotatedBoundingBox="6400,4137 6096,5589 5707,5507 6012,40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54.2297">797-990 63 0,'0'0'418'0,"0"0"98"0,0 2 64 15,-6-2 41-15,6 0-24 0,0 0-187 16,0 0-150-16,-3 0-87 0,-2 0-54 16,5 0-29-16,0 0-21 0,0 0-11 15,0 0-5-15,0 0 9 0,0 0 10 16,0 0 7-16,-6-2 7 0,6 2-2 16,0 0 0-16,-3 0-14 0,3 0-15 15,-5 0-12-15,2 2-12 0,-3 0-11 16,6 2-8-16,-6 3-6 0,4-1-6 15,-4 0 0-15,3 4-1 0,-3 0-1 16,1 1 1-16,5 2 0 0,0 1 1 16,0-1 1-16,0 0 0 0,0 1 0 15,0 1-1-15,0-2 0 0,0-1 0 16,5 0-1-16,-5-4 0 0,9 3 0 16,-9-5 1-16,8 0 0 0,-2-4 0 15,0 0 1-15,-3-4-1 0,5 0 1 16,-2-6-1-16,2 0 0 0,4-3 0 15,-10-1-1-15,7-3 0 0,-3 1 0 16,2-1 1-16,-8-1 3 0,6 5 0 16,-3-5-2-16,-3 2 3 0,0 1-1 15,-3 1 1-15,-3 2-2 0,6 0-1 16,-8 2-1-16,2 1 1 0,3-1 0 16,-3 2-1-16,-2 2 0 0,8 2 0 15,-6-2-2-15,3 2 1 0,-2 0-2 16,-1 2 0-16,6 0 0 0,-3 0-2 0,3 4 4 15,-5-2-1-15,5 2 0 16,0 0 1-16,0 2 0 0,-3 0 0 16,3 3-1-16,0 1 1 0,0 2-2 0,0 1 3 15,3 2-1-15,-3 0 1 16,5 3 1-16,-5 0-1 0,9-2 0 0,-4 2 2 16,-2-1 0-16,9-1-2 15,-4 1 0-15,1-3 2 0,-1-1-2 16,1-4 0-16,5 1-2 0,-6-3 2 0,7-3 0 15,-4 0 0-15,0-4 0 0,1 0 0 16,-4-4 0-16,1-2 2 16,5-2-1-16,-6 0 0 0,1-3-1 15,-4 1 0-15,1 2-1 0,-3-2-16 16,3 2-35-16,-4 1-60 0,-2-2-81 0,-2 4-244 16,-4-1-185-16,3-1-80 0,-3 3-26 15,1 0 25-15,2 2 61 16,3 2 231-16</inkml:trace>
          <inkml:trace contextRef="#ctx0" brushRef="#br0" timeOffset="-2677.7677">1080-1915 35 0,'-5'0'248'16,"5"0"110"-16,0 0 58 0,0 1 25 15,0-1-5-15,0 0-32 0,0 0-89 16,0 0-97-16,0 0-73 0,0 0-40 0,0 0-27 16,0 0-8-16,0 0-3 0,0-1-1 15,0 1 4-15,0-3 2 0,0 3 3 16,0 0 0-16,0 0-1 15,-3 0-1-15,3 0-5 0,0 0-7 16,-6 0-5-16,6 3-8 0,0-3-6 0,0 0-7 16,0 1-1-16,0-1-3 0,-5 3 4 15,5-3 5-15,0 0 3 16,0 1 5-16,0-1-1 0,0 3 3 0,0-3-4 16,0 0-5-16,0 0-1 0,0-3-7 15,5 2-3-15,-5-2-2 0,0-1-6 16,6 1-4-16,-3-3-3 0,2-3-3 15,-2 2-3-15,3 0-2 0,2-4-2 16,-2 0-1-16,3 1-1 0,-1-2 0 16,-2 0-3-16,2 0 1 0,1-1 2 15,-3-1-2-15,2-1 1 0,3 3-2 16,-8 0 1-16,6 1 0 0,-4 1 0 16,4-1-1-16,-9 7 0 0,6-6 0 15,-4 6 1-15,-2-2 0 0,6 2 1 16,-6 0-2-16,0 2 1 0,6 1 0 15,-6-3-1-15,0 3 0 0,0-1 0 16,3 0 0-16,-3-1 0 0,0 3-1 16,0-1 1-16,5-2 0 0,-5 3 1 15,0-2 0-15,0 0 0 0,0 2 0 16,0-2-1-16,0 2 1 0,0 0-1 16,0 0 0-16,0 0 0 0,0 0-1 15,0 0-1-15,0 0-1 0,0 0 1 16,3 0 0-16,-3 2 0 0,6 0 1 15,-6 0 0-15,0 1 1 0,5 1 1 16,-2 0-1-16,-3 1 1 0,6-1 1 16,-6 3 6-16,8 2 5 0,-8-3 4 15,9 2 2-15,-3 4 5 0,-6-3-3 16,8 1-4-16,-2 2-5 0,-3-2-4 16,2 1-2-16,4 1-1 0,-4-2-2 15,1 0 0-15,-3-2-1 0,5 1-1 16,-2-1 1-16,0 0-1 0,-3-2 0 15,2 1-1-15,-2-1 2 0,-3-3-1 16,6 5 0-16,-6-7 1 0,0 4 5 16,0-3 12-16,0-2 14 0,0 1 10 15,0 2 12-15,0-3 4 0,0 0-3 16,0 0-11-16,0 2-11 0,-6-2-12 16,6 1-9-16,-3-1-6 0,-2 2-1 15,2 0-1-15,-3-2 10 0,0 0 15 16,6 3 19-16,-8-3 19 0,5-3 20 15,-3 3 17-15,-2 0 4 0,-3-2-2 16,2 0-10-16,1 1-13 0,-7-1-16 16,7 2-15-16,-6 0-10 0,5-3 3 15,-5 3 0-15,0 0-1 0,0 0-2 16,5 0 2-16,-5 0-9 0,6 3-11 16,-1-3-13-16,1 2-4 0,2-1-6 15,0-1-4-15,-2 2-1 0,8 0-2 0,-9-2 2 16,9 0 1-16,0 3 2 0,-6-3-2 15,6 0 1-15,0 0 1 16,0 0-2-16,0 0-3 0,-2 0 1 16,2 0-2-16,0 1-3 0,0-1-26 0,0 0-46 15,-6 3-59-15,6-1-64 0,6 1-67 16,-6-2-87-16,0 1-83 0,-6-2-232 16,6 0-123-16,0 0-37 15,0 0 10-15,0 0 57 0,0-2 92 16,0 2 269-16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32.4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03B9DD-9415-4985-A481-7C2AA2E4181E}" emma:medium="tactile" emma:mode="ink">
          <msink:context xmlns:msink="http://schemas.microsoft.com/ink/2010/main" type="writingRegion" rotatedBoundingBox="5231,6023 5479,6499 5129,6681 4881,6205"/>
        </emma:interpretation>
      </emma:emma>
    </inkml:annotationXML>
    <inkml:traceGroup>
      <inkml:annotationXML>
        <emma:emma xmlns:emma="http://www.w3.org/2003/04/emma" version="1.0">
          <emma:interpretation id="{5707790E-D204-4382-B8C5-E9F6F2CF12B8}" emma:medium="tactile" emma:mode="ink">
            <msink:context xmlns:msink="http://schemas.microsoft.com/ink/2010/main" type="paragraph" rotatedBoundingBox="5231,6023 5479,6499 5129,6681 4881,6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A77E5-DCCA-4854-8245-2F326114C13F}" emma:medium="tactile" emma:mode="ink">
              <msink:context xmlns:msink="http://schemas.microsoft.com/ink/2010/main" type="line" rotatedBoundingBox="5231,6023 5479,6499 5129,6681 4881,6205"/>
            </emma:interpretation>
          </emma:emma>
        </inkml:annotationXML>
        <inkml:traceGroup>
          <inkml:annotationXML>
            <emma:emma xmlns:emma="http://www.w3.org/2003/04/emma" version="1.0">
              <emma:interpretation id="{B1F32122-F258-4917-A043-AF3336AC0FA7}" emma:medium="tactile" emma:mode="ink">
                <msink:context xmlns:msink="http://schemas.microsoft.com/ink/2010/main" type="inkWord" rotatedBoundingBox="5231,6023 5479,6499 5129,6681 4881,62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29 115 209 0,'0'-2'350'16,"0"0"68"-16,0 2 26 0,0 0-4 16,0 0-26-16,0 0-81 0,0 0-87 15,0-3-65-15,0 3-43 0,0-1-23 16,0 1-14-16,0 0-11 0,0-4-12 15,0 4-5-15,0 0-6 0,0 0-3 16,0 0-3-16,0 0-1 0,0 0-1 16,0 0 2-16,0 0-2 0,0 0-3 15,0 0-3-15,0 4-9 0,-6-3-8 16,6 2-8-16,0-1-8 0,-3 2-6 16,3 0-8-16,-5 0 1 0,5 2-6 15,0-3-1-15,-3 4 0 0,3 0 0 16,-6-1 0-16,6 1 0 0,0-2 1 15,0 1 0-15,0 1-1 0,0 0 2 16,6-4-1-16,-3 3-1 0,-3-2 0 16,0 2 0-16,5-2 0 0,-2 0 0 15,3 0 2-15,-6 0-2 0,8-1 2 16,-8 1 0-16,6-2 1 0,2 0-1 16,-8-2 7-16,9 0 4 0,-3 2 7 15,-1-2 0-15,-2 0 3 0,3 0 2 16,-3-2 0-16,2 2-2 0,4-4 2 15,-4 2-2-15,4-3-2 0,-3 1-2 16,-4-2-5-16,4 2-5 0,3-4-4 16,-4 2 0-16,-2-1-1 0,8-5-2 15,-8 6-1-15,6-1 1 0,-4-4 0 16,-5 4 0-16,6-3 4 0,-3 2 9 16,-3-2 6-16,6 2 3 0,-6 0 7 15,0-1 5-15,0 1 1 0,0 0-2 16,-6-1-3-16,6 1-5 0,-3 0-4 15,-3-1-7-15,1 4-4 0,2-2 0 16,-3 1 0-16,-2 0 1 0,2 2 2 16,3 0-1-16,-8 0 0 0,8 1-6 15,-5 3-2-15,2 0-3 0,0-1-2 16,-2 1-1-16,-1 1 0 0,4-1-1 16,-4 3 1-16,6-2-2 0,-2 5 1 15,-1-3-1-15,-3-1 1 0,4 4-3 16,-4-2 2-16,9 2 0 0,-8 1 0 15,2 1 0-15,6 0 0 0,-8 1-1 16,8 1 1-16,-3 0 0 0,-3 0 1 16,6-1-1-16,0 3 0 0,-6-2-1 15,6-1 2-15,0 0-5 0,6-2-14 0,-6-1-20 16,0-1-29-16,6-2-41 0,-3-1-56 16,2-2-62-16,-2-2-86 15,-3 0-187-15,6 1-133 0,-1-2-47 16,-2-1 13-16,6 0 33 0,-4 2 85 0,4-3 194 15</inkml:trace>
          <inkml:trace contextRef="#ctx0" brushRef="#br0" timeOffset="380.5516">134 119 70 0,'5'0'400'0,"-2"0"82"15,-3 2 43-15,6-2 2 16,-6 2-24-16,0 0-141 0,0 0-118 16,0 2-68-16,0-1-39 0,0 2-25 0,0-1-17 15,0 3-11-15,0 1-3 0,0-2 0 16,5 2-1-16,-5 2-4 0,3 0-9 16,-3-3-6-16,0 1-15 15,6 2-13-15,-6-3-11 0,3-1-6 16,-3 0-4-16,5 0-2 0,1-2 4 15,-3-1 3-15,3 0 4 0,2 0 1 0,1-3 4 16,-4 0-1-16,4 0-5 16,-1-3-5-16,-2 2-4 0,3-4-4 15,-4 4 0-15,4-6-4 0,-4 3-1 16,-2-2-1-16,3 2-2 0,-3-3-16 0,2 3-29 16,-5-2-46-16,6 4-59 15,-6-2-80-15,0 2-175 0,0 2-170 16,0 0-66-16,0 0-10 0,0 0 23 15,0 0 61-15,0 0 167 0</inkml:trace>
          <inkml:trace contextRef="#ctx0" brushRef="#br0" timeOffset="802.9898">409 115 156 0,'0'-4'431'0,"0"4"89"0,0-3 52 16,0 3 9-16,-6-1-41 0,6 1-157 16,0 0-115-16,0 1-70 0,0 2-46 15,0-1-28-15,-3 2-18 0,3 0-15 16,0 2-8-16,0 1-3 0,3 2 1 16,-3 0-2-16,0 0-6 0,0 0-10 15,0 3-14-15,0-1-12 0,0-3-14 16,0 2-10-16,0-1-5 0,0-1-3 15,0 0-12-15,6-2-32 0,-6 1-61 16,0-4-86-16,0 0-215 0,0-3-202 16,0 0-98-16,0 0-29 0,0 0 20 15,0 0 64-15,0-3 199 0</inkml:trace>
          <inkml:trace contextRef="#ctx0" brushRef="#br0" timeOffset="2394.7435">-17-112 42 0,'-5'-1'326'0,"5"-2"101"16,0 2 52-16,0 1 4 0,0-3-20 0,0 3-90 15,0-1-118-15,0-2-89 16,5 1-53-16,-5 2-31 0,0 0-16 15,0-2-5-15,0 2-4 0,0 0 1 16,0 2 6-16,3-2 6 0,-3 0 6 16,0 0 1-16,6 0-2 0,-6 0-4 15,0 0-8-15,0 0-8 0,0 0-8 16,0 0-4-16,0 0-5 0,6 0-4 16,-6 0 3-16,0 0 0 0,0 0-1 15,0 0-3-15,2 0-3 0,-2 0-5 16,0 0-5-16,0 0-7 0,0-2-4 0,0 2-3 15,0 0-1-15,0 0-4 16,0 0 3-16,0 2-3 0,6-2-1 16,-6 0 1-16,6 0 1 0,-3 2-2 15,2-2 0-15,-2 0 2 0,8 3-1 16,-8-3 1-16,6 0 0 0,2 0-1 0,-2 0 1 16,-1-3 0-16,1 3 0 15,-4 0-2-15,4-2 0 0,-1 2 1 16,-2 0-1-16,2-2 3 0,-2 0-3 15,3 2 2-15,-4 0-2 0,-2 0 0 16,-3-2 0-16,6 2 0 0,-6 0 0 16,0 0-2-16,5 0 2 0,-5 0-1 15,0 0-1-15,3 0 2 0,-3 0 0 16,0 2 0-16,0-2 0 0,0 0 0 16,0 0 3-16,0 2-3 0,0-2 2 0,0 2-1 15,0-2-1-15,0 0 0 16,0 0 0-16,0 0 0 0,0 0 0 15,0 0 3-15,0 0 1 0,0 0 0 16,0 0 8-16,0-2 6 0,0 2 2 16,0-2 1-16,0 2 0 0,-3 0-1 0,3-2-6 15,0 0-6-15,-5-1-3 0,5 3-2 16,0-1-2-16,0 1-1 0,0 0 0 16,0-3-4-16,0 3 2 15,0 0-1-15,5-1 1 0,-5 1-1 0,3 0 0 16,-3 1 2-16,6-1-1 0,-3 3 1 15,2-2-1-15,-5 2 0 0,9 1 2 16,-9-4-1-16,6 4 1 0,-6-2 1 16,0-2 3-16,2 3 0 15,-4-2 1-15,2-1 0 0,-6 0 0 16,6 0-2-16,-9 0 0 0,4 0 0 0,-4 0-3 16,1 0 0-16,2 0 0 0,-2 0-18 15,2 0-41-15,3 0-66 0,3-1-80 16,0 1-243-16,0 0-168 15,3-3-75-15,8 3-20 0,3 0 29 0,3 0 69 16,-2 0 229-16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28.3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3F1E05-28A8-4C86-B803-6CC2DAB28982}" emma:medium="tactile" emma:mode="ink">
          <msink:context xmlns:msink="http://schemas.microsoft.com/ink/2010/main" type="writingRegion" rotatedBoundingBox="4427,6893 7705,5894 7824,6283 4546,7283"/>
        </emma:interpretation>
      </emma:emma>
    </inkml:annotationXML>
    <inkml:traceGroup>
      <inkml:annotationXML>
        <emma:emma xmlns:emma="http://www.w3.org/2003/04/emma" version="1.0">
          <emma:interpretation id="{2855A6C1-5B60-4DB1-ACEB-811660D1BB99}" emma:medium="tactile" emma:mode="ink">
            <msink:context xmlns:msink="http://schemas.microsoft.com/ink/2010/main" type="paragraph" rotatedBoundingBox="4427,6893 7705,5894 7824,6283 4546,7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EA5E25-92DD-4005-B55C-E6D473B6A4A1}" emma:medium="tactile" emma:mode="ink">
              <msink:context xmlns:msink="http://schemas.microsoft.com/ink/2010/main" type="line" rotatedBoundingBox="4427,6893 7705,5894 7824,6283 4546,7283"/>
            </emma:interpretation>
          </emma:emma>
        </inkml:annotationXML>
        <inkml:traceGroup>
          <inkml:annotationXML>
            <emma:emma xmlns:emma="http://www.w3.org/2003/04/emma" version="1.0">
              <emma:interpretation id="{9A9C2CD2-C42C-46EF-A4AE-C7CE5A27F65F}" emma:medium="tactile" emma:mode="ink">
                <msink:context xmlns:msink="http://schemas.microsoft.com/ink/2010/main" type="inkWord" rotatedBoundingBox="4434,6914 6169,6385 6274,6730 4539,72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1149 143 105 0,'5'-2'225'0,"-2"0"61"0,-3 1 44 16,0-3 33-16,0 4 3 0,0-1-19 15,0 1-60-15,0 0-64 0,0-2-61 16,0 2-41-16,0-3-28 0,0 3-18 15,0 0-11-15,0-1-11 0,0 1-9 16,0-2-10-16,6 2-11 0,-6 0-7 16,0 0-7-16,0 0-4 0,0 0-1 15,0 0 1-15,0 0 0 0,0 0 5 0,0 0 5 16,0-2 7-16,0 2 4 0,0 0 1 16,0 0 5-16,0 0-1 15,0 0 0-15,0-2 2 0,0 2 0 16,0 0 1-16,0 0 0 0,0 0 2 0,0 0 0 15,0 0-2-15,0 0 1 0,0 0-6 16,0 0-4-16,-6 0-3 0,6 0-6 16,0 0-5-16,0 0-6 15,-3 0 1-15,3 2-3 0,-5-2-1 0,5 2 0 16,0-2-1-16,-6 0-1 0,6 2 1 16,-3-1 0-16,3-1 1 15,0 0-1-15,-6 3-1 0,6-3 2 16,0 2-2-16,-2-2 3 0,-4 0 3 0,6 1 7 15,-6-1-1-15,6 0 3 0,-3 0 0 16,-2 0-2-16,5 4-6 0,0-4-1 16,-9 1-6-16,9 1 2 0,0 0-2 15,-6-2 0-15,6 3 0 0,-8-1-2 16,8-2 2-16,-6 2 0 0,3 0-2 16,3 0 1-16,-5 2 1 0,2-1 0 15,-3-3 0-15,6 3 0 0,-5-1 0 16,2 0 0-16,-3 0 1 15,3 0 1-15,-2 0-2 0,-1 3 0 0,6-3 0 16,-3-1 0-16,-3 3 2 0,6-4-2 16,-2 1 0-16,-4 1 1 0,0-2-1 15,6 3 0-15,-3-2 2 0,-2 1-2 16,5 0 0-16,-9 0 0 0,9-2 0 16,-5 2 0-16,5 0-2 0,-3 0 2 15,-3 0-1-15,0-2 1 0,6 2 0 16,-2-2 0-16,-4 2 0 0,6 0 0 15,-3 2 0-15,-3-4 0 0,1 0 0 16,5 3 0-16,-3-2 1 0,-3-1 1 16,3 3-2-16,-2-3 0 0,5 2 0 15,-6 0 0-15,3-2 0 0,-2 2 2 16,5 0-1-16,-9-2-1 0,9 0 0 16,-6 2 0-16,6-2 0 0,-2 2 0 15,-4-2 0-15,0 2 0 0,6 1 0 16,-3-2 0-16,-2-1 0 0,2 3 0 15,-3-3 0-15,1 1 0 0,5-1 0 16,-3 3 0-16,-3-3 0 0,0 0 2 16,4 2-2-16,-4-1 0 0,3 2 0 15,-3-2 0-15,1-1-2 0,2 3 2 16,-3-2 0-16,6-1 0 0,-8 3 0 16,8-1 0-16,-6 0 0 0,6-2 0 15,-9 2 0-15,9 0 0 0,0-2 0 16,-2 0 2-16,-4 2 1 0,0 0 0 15,6-2 3-15,-3 2 5 0,-2 1 1 16,-1-3 2-16,3 1-2 0,3-1-2 16,-5 0-1-16,2 0-6 0,-3 3 0 15,6-3-1-15,-6 1-2 0,6-1 1 16,-2 3-1-16,2-3 0 0,-6 2 0 16,3 0 0-16,-3-2 1 0,6 2 0 15,-5 0 0-15,2-2-1 0,-3 2 0 16,-2 0 0-16,8-2 0 0,-6 2 0 15,-2 0 0-15,2 0 0 0,3-2 0 16,-3 2 0-16,-2-1 0 0,2-1-1 16,3 3 1-16,-2-1-1 0,2 0 0 15,-3-2 1-15,1 3 0 0,5-2 0 16,-3-1-1-16,-3 3 1 0,6-2 0 16,-6 2 0-16,4-1-2 0,2 0 2 15,-6 0 0-15,3-1 0 0,-3 2 0 16,6-1 0-16,-5-2 0 0,5 1 2 15,-3-1-1-15,-3 3-1 0,6-1 0 16,-3 0 0-16,3 0 0 0,-5-2 0 16,-1 2-1-16,6 1 1 0,-3-2-2 15,-2-1 2-15,2 5 0 0,-3-3 0 16,6-1 0-16,-6 1 0 0,6-2 0 16,-2 3 0-16,-4-1 3 0,6-2-2 15,-6 1 1-15,3-1 0 0,3 3-1 16,-5-3-1-16,2 0 0 0,-3 2 0 15,6 0-1-15,-6-2-1 0,4 2 1 16,-4-2 0-16,-3 2 0 0,4 1 0 16,5-2-1-16,-3 1 2 0,-3 1 0 15,-2-1 0-15,2-1 0 0,3 3 0 16,-2-1 0-16,-1-2 0 0,3 2 0 16,-3-3 3-16,4 2-3 0,-4 0 0 15,0 0 0-15,3 0 1 0,-2-2 0 16,2 3-1-16,-3-3 0 0,1 1 0 15,2 1 0-15,-3-2 0 0,6 0-1 16,-6 3 1-16,4-3 0 0,-4 1 0 16,6-1-1-16,-3 0 1 0,-3 3-1 15,1-2 1-15,5-1-2 0,-9 2 2 16,9 1-2-16,-8-2 2 0,8 2 0 16,-6-2 0-16,-2 2 0 0,8-2 0 15,-9 2 0-15,3 1 0 0,6-2-1 16,-8 0 1-16,2 0-1 0,3 1 2 15,-2-2-1-15,2 2 1 0,-3-2 1 16,1 2 0-16,-4-2-1 0,6 2 0 16,-2 1 0-16,-1-2-1 0,-3 0 0 15,4 0 0-15,2 0 0 0,-3-2-1 16,-2 2 1-16,2 2-1 0,3-4 1 16,-2 4 0-16,2-4-3 0,-3 2 3 15,0 2-2-15,3-1 2 0,-2-2 0 16,-4 2 0-16,9-2 0 0,-5 2 2 15,2-1-2-15,-3 0 0 0,0-2 0 16,4 2 0-16,-4-1 2 0,6 2-2 16,-9-3 0-16,9 2 1 0,-5 0-1 0,2-2 0 15,-3 4 1-15,-2-4 0 16,2 4 0-16,3-2-1 0,-2-2 0 0,-4 3 0 16,3-2 0-16,4 3 0 15,-4-1-1-15,0-2 1 0,-2 1 0 16,-1 1 0-16,4 1 0 0,2-2 0 0,-3 0 0 15,-2 2 0-15,2-2 0 0,6 1 0 16,-9 0 1-16,4-1-1 16,2-2 0-16,-3 4 2 0,3-2-2 15,-2 0 0-15,-1 1 0 0,6-2 1 16,-3 2 0-16,-2-1-1 0,5 1 0 0,-9-2 0 16,9 1 0-16,-6 1 0 0,4-1 0 15,-4-1 0-15,0 1 2 16,3 2-1-16,-2-2-1 0,2 0 2 15,-3 2-1-15,1 0-1 0,-4 0 0 16,9-3 0-16,-8 1 0 0,2 2-1 0,3 0-1 16,-3-2 2-16,-2 1 0 0,2 1 0 15,-2-3-1-15,2 3 1 0,3-1-2 16,-3 1 2-16,-2-2 0 16,8 2 0-16,-6-2 0 0,-2 2 0 15,8-2 0-15,-9 2-1 0,9-2 1 0,-5 1 0 16,2-2 0-16,-3 2 0 15,0-2-1-15,4 3 1 0,-4-4 1 16,3 3-1-16,-3-1 0 0,1 0 1 16,2-2-1-16,-3 2 0 0,6 0 0 15,-8-2 0-15,8 2 0 0,-6 0-2 0,6 0 0 16,-3-2 2-16,-2 2 0 16,2 0 0-16,-3-2 0 0,6 2 0 15,-6 0 0-15,4 0-1 0,-4-2 1 16,0 3 0-16,3-2-1 0,-2-1 1 0,5 4 0 15,-9-4 0-15,9 3 0 0,-5 1 0 16,2-4 1-16,-3 2-1 0,3 0 0 16,-2 0 0-16,5 0 0 0,-6-2 0 15,3 2 0-15,-3 0 0 0,6 0-1 16,0-2 1-16,-2 2 0 0,-4-1 0 16,6-1 0-16,-6 3 1 0,6-1 0 15,0-2 5-15,0 0 2 0,-3 2 2 16,3-2 0-16,0 0 3 0,-5 0-1 15,5 0-4-15,0 0-5 16,0 0-1-16,0 0-1 0,0 0-1 0,0 0-1 16,0 0 0-16,0 0 1 0,0 0-1 15,0 0 0-15,0 0-1 0,0 0-2 16,0 0-17-16,0 0-27 16,0 0-38-16,0 0-40 0,-6 0-86 15,3 0-181-15,-2-2-146 0,2-3-58 0,-3 4-5 16,0-1 21-16,-2 0 78 0,5-2 182 15</inkml:trace>
          <inkml:trace contextRef="#ctx0" brushRef="#br0" timeOffset="2121.5197">-283 557 7 0,'0'0'261'0,"0"0"92"16,0 0 57-16,6 0 28 0,-6 0 1 16,0 0-25-16,0 0-93 0,0 0-98 15,0 0-71-15,0 0-45 0,-6 0-27 16,6 0-16-16,0 0-12 0,0 0-7 0,-3 0-6 16,3 2 0-16,-6-2 0 15,6 0 0-15,0 2 4 0,-2-2 0 16,-4 2-2-16,6 1-3 0,-6-2-8 15,6 1-6-15,-3 0-5 0,-2-2-6 16,5 4-6-16,-6-2 0 0,3 3-1 16,3-4 2-16,-5 4 0 0,2 1 5 15,-3-3 1-15,0 2 2 0,4 1 1 16,-4 0-2-16,3 3-4 0,-3-1-3 16,1 0-2-16,-4 0-3 0,1 1-2 15,2-1 2-15,3 0-1 0,-3 1 0 16,1-1-1-16,-4-2 2 0,6 2-2 0,-2-2 1 15,-1 2-2-15,3-4 3 16,-2 3-3-16,2-3 3 0,-3 0-3 16,6-2 0-16,-6 2 0 0,6-4 0 0,0 2 0 15,-2-1-2-15,2-1 2 16,0 0 0-16,2 0 2 0,-2 0-2 16,0-1 2-16,0-1-1 0,6-2 1 15,-6 2 1-15,6-4-3 0,-3 2 0 16,2-2 0-16,-2-1 0 0,3 1 0 0,2-2 0 15,-2 2 0-15,-3-5 3 16,8 3 2-16,-8 0 5 0,3-2 0 0,2 0 2 16,1 2 0-16,-4-1 0 15,1-2-1-15,-3 3-2 0,5 0 0 16,-2 3-1-16,-6-4 1 0,6 4-1 0,-3-1-1 16,-3 3-2-16,5 0 0 0,-5 1 1 15,0-1 1-15,0 3-2 16,0-3 1-16,3 1 0 0,-3 2-2 15,0 0 1-15,-3 0 1 0,3 2 1 16,0 1 1-16,-5 0 2 0,5-1 1 0,-3 4-2 16,-3 0 0-16,0 2-3 0,-2 0 2 15,5-1-1-15,-3 1 4 0,1 1 8 16,-4 1 5-16,1-1 6 0,2-1 2 16,3 2 0-16,-3-2-3 0,1 2-8 15,-4-2-7-15,1 1-6 0,2-1-3 16,3 0-1-16,-5 2-2 0,2-3 0 15,0 3-2-15,-2-3 0 16,-1 3 0-16,4-2 0 0,2 2 2 16,-3-2-2-16,1 1 0 0,-4-3 0 15,9 1 0-15,-8-3 1 0,8 3-1 0,-6-2 0 16,6-1 0-16,-3-3 1 0,3 2-1 16,-6-1 0-16,6 0 0 0,0-2 0 15,0 3 0-15,0-3 0 0,0 0 1 16,0 0 1-16,0 0 1 15,0-3 0-15,0 3 0 0,6-2 0 0,-3 0 0 16,-3-1-3-16,6 2 1 0,-1-2-1 16,-2 2 0-16,3-2 0 0,-3 1 0 15,2 2 2-15,1 0-2 0,-3 0 2 16,2 0 1-16,4 0 0 0,-3 0 8 16,-4 2 5-16,4 1 4 0,3-2 2 15,-4 3 1-15,-2-1 1 0,3 1-9 16,2 0-5-16,-2 0-3 15,-3-2-4-15,8 2 0 0,-8 0 0 16,5 0 6-16,4-2 7 0,-4 2 2 0,1-1 4 16,-1 1 1-16,4-2 0 0,-4 0-7 15,1 0-5-15,5 0-5 0,-6 0-2 16,1 0-1-16,-3 0-1 0,2 2-1 16,1-2 0-16,2 0-1 15,-8 0 0-15,5 0 0 0,-2 0 0 0,2-2 0 16,-2 3 0-16,0-2 1 0,-3-1-1 15,-3 3 6-15,5-3 11 0,-2 0 17 16,-3 0 20-16,0 0 19 0,0-3 17 16,0 3 5-16,0-1-5 15,0-2-12-15,0 3-20 0,0-2-18 0,-3 2-17 16,-2-2-9-16,5 2-5 0,0-2-4 16,0 2-1-16,0 0-3 0,0-2 1 15,-3 2-1-15,3 0 0 0,-6-2-1 16,6 2 1-16,0 0-1 0,-6-2 0 15,6 2 1-15,-2-2 0 0,2 2-1 16,-6-2 0-16,0 2 0 0,3-2 2 16,3 0-1-16,-5 2 1 0,-4-2-2 15,4 0 1-15,2 2 1 0,-3-2-2 16,-2 0 0-16,2-1 0 0,-3 2 0 16,1-2 0-16,2-1 0 0,3 2 0 15,-2 0 0-15,-4 0-2 0,4 0 2 16,2 0-1-16,-3-2-2 0,0 2 1 15,4 2 2-15,-4-2-2 0,6 0 0 16,-9 1 2-16,9-2 0 0,-5 3-1 16,5-2-1-16,-3 0 1 0,-3 2-1 15,6-3 1-15,0 3-1 0,-6-1 0 16,6-2-1-16,-2 3-1 0,2-1 0 16,2-2 1-16,-2 1-2 0,6-2 3 15,0 0 1-15,-3 1-1 0,2-4 1 16,4 1 2-16,-1-1-1 0,-2-1 1 15,3 0 0-15,-1 0 0 0,-2-1 0 16,2-1 0-16,-2 2 2 0,2-3-1 16,1 3-2-16,-9 2 2 0,6-2-2 15,2 2 1-15,-8-1-1 0,6 2 3 16,-6 1-2-16,3-1 1 0,-3 1 1 16,0 2 0-16,0 0-2 0,0 0 0 15,0 0 1-15,0 0-2 0,0 2-1 16,0 0-1-16,0 0-4 0,-3 0 0 15,3 2 1-15,-6 0-1 0,3 2 1 16,-2 0 0-16,-1 3 3 0,3-2-1 16,-3 2 1-16,-2 1 1 0,8-2 1 15,-6 2 0-15,3-2 1 0,-2 1 1 16,-1-1 1-16,3 2-2 0,-2-4 0 16,5 4 2-16,-3-3-1 0,-3-1-1 15,6 0 0-15,-6 0 0 0,6-2-1 16,-2 1 1-16,2-2 0 0,-6 1 0 15,6-2-1-15,0 1 3 0,0-1-1 16,0 0-1-16,0-1-1 0,0 1 0 16,0-2-1-16,0 1 0 0,0-2 1 15,0-1-1-15,0 2 1 0,0-1 0 16,0-1 1-16,0 0 0 0,0 2 0 16,0 0-1-16,0-1 0 0,0 0-1 15,0 3 0-15,0-2 1 0,0 0-1 16,0 2-1-16,0 0 1 0,0-2 0 15,0 2-2-15,0 0-3 0,0 0 1 16,0 0-1-16,0 2 3 0,0-2 0 16,0 2-1-16,0 0 1 0,0-2 1 15,6 3 0-15,-6 0-2 0,0 1-16 16,2-1-22-16,-2-2-34 0,0 3-52 16,6 1-74-16,-6-3-84 0,0 0-212 15,0-2-181-15,6-2-71 0,-3-2 2 16,2-3 53-16,4 1 64 0,5-6 205 15</inkml:trace>
        </inkml:traceGroup>
        <inkml:traceGroup>
          <inkml:annotationXML>
            <emma:emma xmlns:emma="http://www.w3.org/2003/04/emma" version="1.0">
              <emma:interpretation id="{4436783E-660F-4984-9214-9A3103A4E58B}" emma:medium="tactile" emma:mode="ink">
                <msink:context xmlns:msink="http://schemas.microsoft.com/ink/2010/main" type="inkWord" rotatedBoundingBox="7336,6006 7705,5894 7824,6283 7455,6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631.6813">2424-116 10 0,'0'-1'335'0,"0"-2"110"16,0 3 66-16,0-1 7 0,0 1-17 15,-5 1-106-15,5-1-127 0,-3 0-100 16,-3 3-65-16,3-2-36 0,-2 3-24 16,5-1-16-16,-6 0-13 0,6 1-5 15,-3 0-2-15,3 1-2 0,0 1 0 16,0-1 6-16,0-1 6 0,0 3 4 16,0 2 6-16,3-3 6 0,-3 0 3 15,0 1-4-15,6 1-6 0,-6-2-2 16,0 0-6-16,5-2-7 0,-2 2-3 15,6-2-3-15,-4-2 7 0,1-2 7 16,-3 0 1-16,5 0 6 0,4-2 0 16,-4-2-1-16,1 0-7 0,-1-2-6 15,-2-2 2-15,2 1 5 0,-2 0 3 16,-3 1 10-16,2-3 4 0,1-2 2 16,-6 4 2-16,0 0-7 0,0-4-6 15,0 5-4-15,-6-1-7 0,1-1-4 16,5-1-5-16,-3 3-3 0,-3-3 0 15,3 4-3-15,-2-2-1 0,-1 1 0 16,3 2 0-16,-2 0 0 0,-4-2 0 16,3 3 0-16,6-1 0 0,-8 3 0 15,8-2 0-15,-6 2-1 0,3 1-1 16,-2 0-1-16,2 0 2 0,-3 1 0 16,1 2 0-16,5-2-1 0,-9 3 0 15,9 3 2-15,-8-3-1 0,8 0 0 16,-6 2-2-16,6 0 1 0,-3 2 0 15,-3-1 1-15,6 1-1 0,0 2 1 16,0-1 1-16,0 0 0 0,6 2 1 16,-6-2-1-16,3 1 1 0,3 0-1 15,-1-2 0-15,-2 0 1 0,6 0 0 16,-4 1 1-16,4-3 0 0,5 2 2 16,-6-4 0-16,1 3-1 0,5-3-2 15,-8 0 3-15,8 0-2 0,-6-2 1 16,1 0 0-16,5 0-1 0,-5-2 4 15,-4 0 8-15,4 0 4 0,-1 0 5 16,-2-2 2-16,2 0 3 0,1 0-3 16,-3 1-7-16,2-5-6 0,-2 2-4 15,2 3-4-15,-2-3-3 0,-3 1-1 16,-3 1 0-16,5 2-2 0,-5-2-13 16,6 0-26-16,-6 2-35 0,0 0-53 15,0 0-78-15,0 0-177 0,0 0-172 16,0 0-78-16,0 0-9 0,0 0 18 15,0 0 58-15,0 0 161 0</inkml:trace>
          <inkml:trace contextRef="#ctx0" brushRef="#br0" timeOffset="12377.2404">2725-124 91 0,'0'0'420'15,"0"3"98"-15,-3-3 61 0,3 1 8 16,-6-1-38-16,6 3-154 0,0-3-118 16,0 1-74-16,0-1-48 0,0 0-30 15,0 0-26-15,0 0-21 0,0 0-16 16,6 0-14-16,-6 0-4 0,3 0-4 16,-3 0-6-16,5 0-3 0,1 0-4 15,-3 0-4-15,3 0-6 0,-6 0-7 16,8 3-3-16,-8-3-2 15,6 1-3-15,-3-1 3 0,-3 0 9 0,0 3 8 16,5-1 5-16,-5-1 6 0,0 2 2 16,0-2-2-16,0 3-9 0,-5 1-5 15,5-1-7-15,-3 0-5 0,-3 0-2 16,6 3-1-16,-8-4-3 0,8 2 1 16,-6-1 0-16,3 0-1 0,-3 3-1 15,1-4 1-15,5 2-1 0,-9 0 0 16,9-2-3-16,0 1 0 0,0 0 1 15,0 0-1-15,0-1 3 0,0 0 0 16,0 1 0-16,9-2 2 0,-9 0 0 16,5 0-1-16,4 1 1 0,-1-2-1 15,4-1 0-15,-4 3-1 0,1-2 1 16,-1-1-2-16,-2 3 0 0,2-2-14 16,-2 2-34-16,-3-3-70 0,3 0-100 15,-6 0-241-15,0 0-169 0,0 0-79 16,0 0-5-16,0-4 33 0,-6-3 73 15,6-1 231-15</inkml:trace>
          <inkml:trace contextRef="#ctx0" brushRef="#br0" timeOffset="13338.3778">2379-272 35 0,'0'0'323'16,"-6"0"107"-16,6 0 49 0,-3 0 13 0,-2 0-11 15,5-2-80-15,-6 2-112 16,6-3-94-16,-3 3-56 0,3 0-36 0,-5 0-23 16,5 0-18-16,0 0-10 15,0 0-7-15,0 0-6 0,0 3-6 16,0-3-5-16,0 0-3 0,0 2-7 0,0-2 0 16,0 0 3-16,5 1 3 0,-2 2 0 15,3-1 3-15,2-2 1 16,-2 0-4-16,2 0-8 0,7 0-4 15,-1 0-6-15,0 0 0 0,-3-2 0 16,3-1-3-16,1 2 1 0,-1-4-3 0,0 3 0 16,-6 1 0-16,1-1 1 0,-3-2 0 15,2 4 0-15,-2-2 12 0,-3 0 10 16,-3 2 8-16,0-3 5 0,0 2 2 16,0-2-1-16,0 3-8 15,0-1-11-15,-9-3-9 0,9 3-3 0,-6-1-4 16,4-1 0-16,-4 2-1 0,6-1-2 15,-3 2 1-15,-3-2 2 0,6 0-2 16,-5 2-1-16,5 0-1 0,0-3-2 16,0 3 0-16,0 0-2 0,5 0 1 15,1 3 0-15,-3-3 0 0,3 2 3 16,2 0 0-16,1 1-1 0,-4 0 2 16,4 0-2-16,-4 1 2 0,-2-3 0 15,3 3 2-15,-6-1 0 0,0-1 2 16,0 0 0-16,-6 0 2 0,3 0-2 15,-5 0 0-15,2-1 0 0,-2-1-2 16,2 2-1-16,-2-2-1 0,2 0-3 16,6 3-22-16,-3-1-30 0,3-1-53 15,0 2-79-15,3-1-219 0,-3 1-159 16,6-2-66-16,2 2-18 0,-2-1 17 16,2 0 59-16,1-2 212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8:28:13.158"/>
    </inkml:context>
    <inkml:brush xml:id="br0">
      <inkml:brushProperty name="width" value="0.02352" units="cm"/>
      <inkml:brushProperty name="height" value="0.02352" units="cm"/>
      <inkml:brushProperty name="fitToCurve" value="1"/>
    </inkml:brush>
  </inkml:definitions>
  <inkml:traceGroup>
    <inkml:annotationXML>
      <emma:emma xmlns:emma="http://www.w3.org/2003/04/emma" version="1.0">
        <emma:interpretation id="{56C12350-C30F-4E83-BB31-289E79E33DEB}" emma:medium="tactile" emma:mode="ink">
          <msink:context xmlns:msink="http://schemas.microsoft.com/ink/2010/main" type="writingRegion" rotatedBoundingBox="2052,17853 6732,17823 6736,18456 2056,18486"/>
        </emma:interpretation>
      </emma:emma>
    </inkml:annotationXML>
    <inkml:traceGroup>
      <inkml:annotationXML>
        <emma:emma xmlns:emma="http://www.w3.org/2003/04/emma" version="1.0">
          <emma:interpretation id="{7C24303D-AA85-4CD9-8046-281BE2B82F66}" emma:medium="tactile" emma:mode="ink">
            <msink:context xmlns:msink="http://schemas.microsoft.com/ink/2010/main" type="paragraph" rotatedBoundingBox="2052,17853 6732,17823 6736,18456 2056,18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DF0D1-90EC-431F-9002-E36F8A44883A}" emma:medium="tactile" emma:mode="ink">
              <msink:context xmlns:msink="http://schemas.microsoft.com/ink/2010/main" type="line" rotatedBoundingBox="2052,17853 6732,17823 6736,18456 2056,18486"/>
            </emma:interpretation>
          </emma:emma>
        </inkml:annotationXML>
        <inkml:traceGroup>
          <inkml:annotationXML>
            <emma:emma xmlns:emma="http://www.w3.org/2003/04/emma" version="1.0">
              <emma:interpretation id="{E97CADB8-5B67-4FF7-A6CC-3BCE00F7E638}" emma:medium="tactile" emma:mode="ink">
                <msink:context xmlns:msink="http://schemas.microsoft.com/ink/2010/main" type="inkWord" rotatedBoundingBox="2052,17853 5114,17833 5118,18466 2056,18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2703 327 402 0,'-9'2'539'0,"9"-1"88"0,0 2 62 15,-5-1 12-15,5 3-166 0,0-2-147 0,-3 1-103 16,3 0-59-16,0 3-31 15,3 0-14-15,-3 0-3 0,0 1 0 0,5-2 17 16,1 1 22-16,-3 2 27 0,5 0 11 16,-3 0-4-16,4-1-14 0,-1 0-27 15,6-2-34-15,-3-4-46 0,-2 2-35 16,-1-6-18-16,6 0-15 0,-6-4-13 16,0-2-15-16,4-4-5 0,-4 0-7 15,-5-1-8-15,2-2-1 0,-5-1 3 16,0-1 5-16,-5 2 3 0,-4 2 3 15,1-1-2-15,2 4 0 0,-7 2-9 0,4 4-9 16,-5 5-10-16,6 6-5 16,-6 0-2-16,6 8-4 0,-1 1-17 0,4 2-35 15,2 2-77-15,3-3-107 0,0 1-113 16,3-4-108-16,2-4-129 0,-5-4-230 16,9-4-117-16,-4-6 7 0,4-4 55 15,-1-6 82-15,0-5 122 0,3-3 257 16</inkml:trace>
          <inkml:trace contextRef="#ctx0" brushRef="#br0" timeOffset="222.8888">2861-11 8 0,'0'0'538'0,"0"1"133"0,3 5 88 16,-3 2 70-16,0 4 55 0,5 2-216 15,-5 4-141-15,3 3-74 0,3 3-39 16,-6 4-34-16,0 3-45 0,5 2-61 15,-2 2-76-15,-3-1-72 0,6 1-59 16,-6-1-39-16,5-1-37 0,-2-6-66 16,3-2-132-16,-4-5-147 0,-2-4-196 0,6-8-302 15,0-5-176-15,-4-8-46 16,4-3 70-16,-3-6 119 0,8-3 185 16,-3-1 300-16</inkml:trace>
          <inkml:trace contextRef="#ctx0" brushRef="#br0" timeOffset="365.5084">3022 321 442 0,'0'8'802'16,"0"-1"178"-16,-5 2 118 0,5 0 60 0,-6-4-255 16,4 1-254-16,2-4-224 0,0 0-187 15,0-4-200-15,0 0-198 0,0-5-202 16,0-6-300-16,0-3-257 0,0 0-126 16,2-4 8-16,-2-2 87 0,6 1 143 15,-1 3 273-15</inkml:trace>
          <inkml:trace contextRef="#ctx0" brushRef="#br0" timeOffset="457.2622">3031 185 20 0,'0'-5'541'15,"0"5"179"-15,0 0 95 0,0 5 44 16,0-2 16-16,0 3-302 0,0-2-321 16,0 0-394-16,0 2-366 0,5-2-199 0,-2-4-105 15,5 3-39-15,-2-6 48 0,2 1 216 16</inkml:trace>
          <inkml:trace contextRef="#ctx0" brushRef="#br0" timeOffset="-4980.0631">-2 97 302 0,'0'4'424'16,"0"-2"62"-16,0-2 32 0,3 1-30 15,-3-1-121-15,6 3-125 0,-6-3-88 16,0 0-58-16,0 0-32 0,0 0-20 16,0 0-9-16,0-3 2 0,0 3 7 15,0 0 10-15,0-1 16 0,0 1 13 0,0 0 11 16,0-2 9-16,0 2 5 0,0 0 6 15,0 0 0-15,0 0-2 0,0 0-5 16,0 0-4-16,0 0-5 0,0 0-5 16,0 0-7-16,0 2-5 0,0-2-6 15,0 0-6-15,0 1-4 0,0 2 3 16,0 0 2-16,5 4 3 0,-5 0 5 16,0 0 7-16,3 3 1 0,-3 3 3 0,0-2-4 15,6 5 5-15,-6 1 2 0,0 0 0 16,0 0-7-16,5 1-6 0,-2 0-5 15,-3 3-4-15,0-4-15 0,6 4-12 16,-6-5-7-16,2 3-7 0,-2-1-9 16,0-2-8-16,0-2-5 0,6 0-2 15,-6-4 0-15,0 0-3 0,0-2-2 16,0-2 0-16,0-2 1 0,0 0-1 0,0-1 1 16,0-3 4-16,0 0 0 0,0-3 0 15,0-1 2-15,0-3-1 0,0-4-2 16,0-1-2-16,0 0 0 0,0-4-3 15,0-1-1-15,0-1 1 0,0 0-2 16,0 0 3-16,0-2-3 0,0 2 3 16,0-2-1-16,0-1-1 0,0-1 1 15,0 2 1-15,0 0 0 0,0 2-3 16,-6-2 3-16,6 1-1 0,0 1-2 16,0 2-1-16,-2-1 2 0,2 3 0 15,0 3 2-15,0-2-2 0,-6 5 2 0,6 0-3 16,0 0 1-16,6 4-3 0,-6 0 3 15,2 0 12-15,-2 0 27 0,6 2 25 16,0 0 22-16,-4 2 18 0,4-2 15 16,2 2-2-16,1 0-15 0,5 2-19 15,-6-2-13-15,3 2-14 0,0 0-13 16,3 0-8-16,-6 0-3 0,6 2-3 16,0 0-1-16,-5 0 3 0,4 1 5 15,-4 0 1-15,-4 1 5 0,4 1 5 16,-4 0 4-16,-5 1 0 0,0 1 0 0,0-1-1 15,0 2-6-15,0 0-6 0,-5 0-10 16,-4 0-8-16,4 0-4 0,-4 1-4 16,1-1-2-16,0-1-5 0,-1-1 3 15,-2 1 0-15,3-3 0 0,0-1 4 0,-1 1 6 16,-2-3 4-16,8 1 2 0,-2 0 3 16,2-2 4-16,-3 0-7 0,6 0-8 15,-5-2-6-15,5 2-5 0,0-2 5 16,5-2 1-16,-5 2 12 0,9-2 18 15,-4 0 11-15,4 0-50 0,-1-2 0 0,0 0 0 16,6 2 0-16,0-2 0 0,0 4 0 16,3 0 0-16,-3 0 0 0,0 3 0 15,0 0 0-15,-1 1 0 0,1 2 0 16,-5 2 0-16,5 0 0 0,-6 0 0 0,0 4 0 16,1 1 0-16,-4-2 0 0,1 3 0 15,-3-1 0-15,-3 1 0 0,-3 0 0 16,-3 2 0-16,6 0 0 0,-8-2 0 0,2 1 0 15,-2-2 0-15,-6 0 0 0,0-1 0 16,6-2 0-16,-6 0 0 0,0-4 0 16,0 2 0-16,3-2 0 0,0-2 0 15,0 3 0-15,0-3 0 0,2-4 0 0,1 1 0 16,2-2 0-16,-2-2 0 0,2-1 0 16,4 0 0-16,2 0-512 0,-6-2-279 15,6 2-287-15,0-2-116 0,0 0-11 16,6 0 97-16,-6 2 146 0,8-2 173 15,-2 0 345-15</inkml:trace>
          <inkml:trace contextRef="#ctx0" brushRef="#br0" timeOffset="-4243.0266">569 70 80 0,'3'-1'447'0,"-3"1"124"0,5-3 88 16,-5 3 65-16,3-1-20 0,2 1-191 16,-5-2-139-16,6-1-95 0,-6 2-56 15,3-2-23-15,-3-1-4 0,0 3 14 16,0-4 33-16,0 4 40 0,0-3 27 16,0 1 8-16,0 2 6 0,0-2-8 15,0 3-31-15,0 0-37 0,0 0-32 16,0-2-21-16,-3 0-33 0,-3 2-51 15,6 0-111-15,-8 0 0 0,3 0 0 0,-4 0 0 16,4 0 0-16,-4 2 0 0,1 0 0 16,0 2 0-16,-6 0 0 0,8 2 0 15,-8 1 0-15,6 1 0 0,0 2 0 0,-1 0 0 16,-5 4 0-16,9-1 0 0,-4 4 0 16,4-1 0-16,2 2 0 0,3 2 0 15,0 1 0-15,0 1 0 0,8 0 0 16,-2 3 0-16,2-3 0 0,1 0 0 0,-1-2 0 15,6 1 0-15,0-4 0 0,0 0 0 16,2-5 0-16,-2 0 0 0,6-4 0 16,-9-2 0-16,8 0 0 0,-5-2 0 15,0-4 0-15,-3 0 0 0,3 0 0 0,0-4 0 16,-5 0 0-16,2 0-185 0,-3-2-662 16,-5 0-333-16,2-2-126 0,-5 2 5 15,9-1 115-15,-9 1 191 0,5-1 244 16,4-1 339-16</inkml:trace>
          <inkml:trace contextRef="#ctx0" brushRef="#br0" timeOffset="-3688.5883">981 79 311 0,'-6'-2'521'0,"6"0"109"0,0 0 71 15,-3 2 31-15,-2 0-117 0,5-3-147 16,-3 3-95-16,-3-1-55 0,6 1-19 15,-5 0 4-15,-4-3 12 0,4 2 10 16,-4-1-9-16,7 2-21 0,-9 0-30 16,2-3-42-16,1 3-43 0,-1 0-34 15,-4 0-25-15,4 0-11 0,-5 3-12 0,6-3-13 16,-6 2-9-16,0-1-8 0,0 3-7 16,6 1-6-16,-6 1-1 0,0 0 2 15,6 2-3-15,-1 1-35 0,-5 2-18 16,9 4 0-16,-3-2 0 0,-1 4 0 0,4 1 0 15,5 2 0-15,0 0 0 16,0 2 0-16,5-2 0 0,4 2 0 0,-1 1 0 16,6-3 0-16,0 0 0 0,-6 0 0 15,12-2 0-15,-4-1 0 0,-2-3 0 0,3-2 0 16,2 0 0-16,4-6 0 0,-7 2 0 16,7-4 0-16,-4-2 0 0,-2-2 0 15,5-2 0-15,-8 1 0 0,0-4 0 16,0-1 0-16,0 2 0 0,-6 0 0 0,0-2 0 15,1 4 0-15,-9 2-1128 0,0 0-272 16,0 0-51-16,0 0 67 0,0 0 191 16,0 0 258-16,0 0 403 15</inkml:trace>
          <inkml:trace contextRef="#ctx0" brushRef="#br0" timeOffset="-2322.3666">1381 397 182 0,'3'0'557'0,"-3"0"123"0,5 3 91 15,-5-1 77-15,0 0-17 0,0 0-186 0,-5 0-129 16,5 1-86-16,-3 3-59 16,-2-1-60-16,5 3-69 0,-6 4-71 0,-2 2-58 15,2 0-41-15,3 3-30 0,-2 1-18 16,-4-2-30-16,4 4-112 0,5-3-152 15,-3-2-276-15,-3-3-305 0,6-2-161 16,0-6-78-16,0-4 60 0,9-4 120 16,-4-7 263-16</inkml:trace>
          <inkml:trace contextRef="#ctx0" brushRef="#br0" timeOffset="-579.8438">1721 277 68 0,'0'-2'452'0,"5"2"126"15,-5 0 87-15,0-3 61 0,0 3-12 0,-5-1-176 16,5 1-129-16,-6 0-81 16,3 0-39-16,3-3-13 0,-5 3 0 0,2-1 5 15,-3 1 1-15,6-3-9 0,-5 3-16 16,5 0-23-16,-9 0-34 0,9 0-34 16,-8 3-36-16,8 1-27 0,-6-3-26 15,-2 4-20-15,3-1-18 0,2 1-13 16,-3 4-7-16,6 1-9 0,-3 2-3 15,-2 0-7-15,5 2 4 0,-6 2-2 16,6 0-2-16,6 2 2 0,-6-1-5 0,8-1-2 16,-2-2-2-16,-3-2-4 15,8 2-4-15,-3-4-1 0,0-2 1 0,1-1 4 16,2-4 0-16,-3-3 4 0,6 0-1 16,-6-3 10-16,6-5 2 0,-5-1 0 15,-1-3 3-15,6 2 3 0,-9-4 0 16,4 2 1-16,-9 0-3 0,8 2 2 15,-8-1-15-15,0 4-21 0,0 1-38 0,-8-1-60 16,8 1-70-16,-6 4-70 16,-2 2-46-16,8 0-22 0,-6 2 16 0,6-2 44 15,-2 5 63-15,-4-4 65 0,6 4 55 16,0-3 40-16,0 1 22 0,0 1 11 16,0-1 10-16,0 0 9 0,0 0 14 15,6-2 16-15,-6 2 24 0,0-3 29 16,2 2 31-16,-2-2 28 0,0 2 33 15,6-2 32-15,-1 0 18 0,-2 2-4 16,3-2-14-16,2 0-20 0,1 0-31 16,2 0-39-16,-3 0-38 0,0 0-20 0,1-2-16 15,-1 0-17-15,6 0-12 0,-8-5-6 16,7 4-3-16,-4-7-1 0,-1-1 0 16,6 0 3-16,-6-6 2 0,1-1-1 15,2-2-1-15,-8-2 3 0,2-1 2 16,4 1-2-16,-9-2-1 0,5 0-3 15,-5-1-2-15,0 1-4 0,-5 2 0 16,5-2-3-16,-3 4 0 0,-3 2 1 16,1 0 0-16,-4 1 5 0,1 3-3 0,2 2 2 15,-2 2-1-15,2 2-1 0,4 0-2 16,-4 3 0-16,-2 4-1 0,8 1-4 16,-6 0-3-16,-2 4 2 0,8 2-2 15,-8 2 1-15,8 2 0 0,-6 2 4 16,6 0-2-16,0 4-2 0,0 0 2 15,0 4 4-15,0 1 0 0,0 1 0 16,6 2 12-16,-4 3 4 0,4-2-1 0,2 2-5 16,-2 1-8-16,2-4-3 0,0 1-10 15,4-3-5-15,-4 0-3 0,9-4 7 16,-3 0 7-16,-1-4 4 0,1-1 4 16,3-5 10-16,-3-2-1 0,5-5 5 15,-7-4 2-15,7-3 5 0,-5-6 2 16,0-5 1-16,3 0-3 0,-9-9-4 15,6-1-4-15,-6-1-4 0,-2-1-5 16,2 1-2-16,-2 1-1 0,-6-1 1 16,0 4 2-16,-6 0 0 0,0 2-2 15,4-1-2-15,-4 5-1 0,-2 3 1 16,-1 2-2-16,1 2-1 0,-3 2 0 16,3 5-1-16,5 2-4 0,-3 4-2 15,1 2-1-15,2 6 1 0,-3 3-1 16,6 5 1-16,0 2 1 0,0 2 4 15,0 4-1-15,0 2 0 0,9 1 0 0,-9 3 1 16,5-2-2-16,4 0-6 0,-1-1 2 16,3-1-3-16,-3-4-2 0,1-2 2 15,5-1 2-15,-6-5 4 0,6 0-2 16,-6-6 6-16,6 0 1 0,-5-6 8 16,4-2 0-16,-4-4 5 0,2 0 0 15,-3-2 2-15,1-2 1 0,-4 0-2 16,-2-1 0-16,3-2 1 0,-4 1-3 15,-2 1 1-15,6 4-2 0,-6-1-3 16,0 0-6-16,5 2-5 0,-5 2-2 16,3 0-7-16,-3 0 4 0,6 2-1 15,-3-1 0-15,2 2 6 0,3 1-2 0,-2-1 7 16,2 1-1-16,1 1-1 0,-4-3 2 16,4 0-5-16,-1 0 1 0,3-2-1 15,-8-2 5-15,2-2 5 0,-2-2 0 16,3-3 5-16,-6 2 3 0,0-6 0 15,-6 4-4-15,3-2-1 0,-5 0-5 16,-6 2 3-16,6-1-4 0,-6-1-2 0,0 6-2 16,0-1-7-16,6 6 0 0,-1 0-1 15,-2 4-2-15,9 2 0 0,2 6 1 16,0 0 1-16,2 2-2 0,4 1 1 16,8 0 0-16,-6-1 0 0,6 1-2 15,3-3-2-15,-3 0-5 0,5-4-75 16,-2 0-176-16,2-2-230 0,-2-4-371 0,-3-4-205 15,3-4-107-15,-4-2 15 0,-4 0 146 16,2-4 211-16,0-2 364 0</inkml:trace>
        </inkml:traceGroup>
        <inkml:traceGroup>
          <inkml:annotationXML>
            <emma:emma xmlns:emma="http://www.w3.org/2003/04/emma" version="1.0">
              <emma:interpretation id="{F52EFC50-A684-46BF-8500-A5CC6EBB2566}" emma:medium="tactile" emma:mode="ink">
                <msink:context xmlns:msink="http://schemas.microsoft.com/ink/2010/main" type="inkWord" rotatedBoundingBox="5658,17867 6732,17860 6735,18325 5661,18332"/>
              </emma:interpretation>
              <emma:one-of disjunction-type="recognition" id="oneOf1">
                <emma:interpretation id="interp1" emma:lang="" emma:confidence="0">
                  <emma:literal>WS</emma:literal>
                </emma:interpretation>
                <emma:interpretation id="interp2" emma:lang="" emma:confidence="0">
                  <emma:literal>W. s</emma:literal>
                </emma:interpretation>
                <emma:interpretation id="interp3" emma:lang="" emma:confidence="0">
                  <emma:literal>W. S</emma:literal>
                </emma:interpretation>
                <emma:interpretation id="interp4" emma:lang="" emma:confidence="0">
                  <emma:literal>W. 5</emma:literal>
                </emma:interpretation>
                <emma:interpretation id="interp5" emma:lang="" emma:confidence="0">
                  <emma:literal>W s</emma:literal>
                </emma:interpretation>
              </emma:one-of>
            </emma:emma>
          </inkml:annotationXML>
          <inkml:trace contextRef="#ctx0" brushRef="#br0" timeOffset="1292.0384">3609 52 84 0,'-5'-1'466'0,"5"1"120"0,0 1 91 15,0 2 64-15,0-2-28 0,0 2-200 16,0 1-142-16,5-1-90 0,-5 4-38 16,0 1-4-16,6 0 34 0,-3 4 42 15,-3 4 29-15,8 2 9 0,-2 3-13 16,-1 3-33-16,-2 2-59 0,3 2-62 15,2 0-47-15,0 1-33 0,-2-3-32 16,-1-3-17-16,-2-1-18 0,6-4-7 0,-4-5-10 16,1 0 2-16,-4-5 5 0,4-4 3 15,2-4 7-15,-2-7-1 0,-3-4-3 16,2-7-6-16,-2-6-4 0,3-5-7 16,2-1-11-16,-8-5-4 0,6-1-3 0,-1 0-3 15,-2 4-1-15,-3-1 0 0,0 4 3 16,5 6 2-16,-5 3 3 0,0 3 5 15,0 3 1-15,0 4 0 0,-5 4 0 16,5 2-2-16,0 4-4 0,0 4-2 0,0 2-2 16,0 7 0-16,0 1-2 0,0 4 2 15,5 2 6-15,-2 4 6 0,-3 3 10 16,6-1 10-16,-1 3 7 0,-2 1-31 0,5-3-8 16,-2 2 0-16,2-4 0 0,4-2 0 15,-1-1 0-15,-6-5 0 0,9-3 0 16,-6-3 0-16,1-4 0 0,-1-4 0 15,6-6 0-15,-8-7 0 0,8-5 0 0,-6-5 0 16,0-6 0-16,1-4 0 16,-4-2 0-16,3-3 0 0,-2 1 0 0,-3 0 0 15,2-1 0-15,-5 7 0 0,6 2 0 16,-3 3 0-16,-3 5 0 0,0 4 0 16,0 2 0-16,0 4 0 0,0 4 0 0,-3 4 0 15,-3 4 0-15,6 6 0 0,-5 4 0 16,2 2-729-16,3 5-306 0,0 1-175 15,-6 0-43-15,6 0 40 0,0 0 155 16,6-4 181-16,2 1 319 0</inkml:trace>
          <inkml:trace contextRef="#ctx0" brushRef="#br0" timeOffset="1549.9816">4085 240 529 0,'0'0'876'0,"3"0"195"0,2 2 115 15,-5-2 76-15,6 0-250 0,-3 0-236 16,-3-2-220-16,5 2-168 0,4-1-110 16,5-2-69-16,-6 1-161 0,6 0-48 15,0 0 0-15,-6 0 0 0,6 0-36 16,-6 2-451-16,1 2-434 0,5-2-255 0,-9 2-141 15,4 0 1-15,-4-2 104 0,-2-2 237 16,2 0 417-16</inkml:trace>
          <inkml:trace contextRef="#ctx0" brushRef="#br0" timeOffset="2363.337">4569 45 21 0,'6'0'421'16,"-3"-3"130"-16,-3 2 88 0,0 1 62 15,5 0 10-15,-5-3-189 0,0 2-148 16,0-2-102-16,0 1-53 0,0 0-18 16,0 0 10-16,0 1 34 0,0-2 49 15,0 1 39-15,0 0 27 0,-5 0-4 0,5 0-22 16,0 0-47-16,-9 2-59 0,4-4-57 15,2 4-52-15,-5-2-31 0,-4 0-27 16,4 2-18-16,0-2-9 0,-6 0-4 16,5 2 3-16,-4 0-4 0,-1 0 1 15,5 0 0-15,-5 2-3 0,0 0 0 0,6 0-8 16,-6 0 1-16,6 2-4 16,2-2-5-16,-2 2 0 0,5 0-5 0,-2 2-4 15,5-2-6-15,0 4 0 0,8-2 6 16,-3 5 5-16,4-1 10 0,-1 0 16 15,6 2 16-15,0 0-45 0,3 2-4 0,-3 0 0 16,8 0 0-16,-8 1 0 0,8 1 0 16,0 0 0-16,-2-2 0 0,-4 2 0 15,4-2 0-15,-3 3 0 0,-3-2 0 16,-6-1 0-16,6 3 0 0,-6-1 0 0,-2-2 0 16,-4 0 0-16,-2 1 0 0,0-1 0 15,-2-3 0-15,-4 2 0 0,-2-3 0 16,-6 1 0-16,0-4 0 0,0-1 0 15,-3-2 0-15,-5 0 0 0,3-4 0 0,2 0 0 16,0-2 0-16,-2 0 0 0,5-2 0 16,0 2 0-16,6 0 0 0,-1 2 0 15,1-2 0-15,2 2-365 0,6-2-457 0,0 2-312 16,0 0-125-16,0 0-7 16,0 6 122-16,0 0 166 0,0 0 219 0,6 2 337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54:28.5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2121E4-20C2-465B-9C16-865A75D903F9}" emma:medium="tactile" emma:mode="ink">
          <msink:context xmlns:msink="http://schemas.microsoft.com/ink/2010/main" type="writingRegion" rotatedBoundingBox="4001,17474 7642,16486 7809,17102 4168,18090"/>
        </emma:interpretation>
      </emma:emma>
    </inkml:annotationXML>
    <inkml:traceGroup>
      <inkml:annotationXML>
        <emma:emma xmlns:emma="http://www.w3.org/2003/04/emma" version="1.0">
          <emma:interpretation id="{3CFCAD84-CFF9-4533-908E-2A1F3E845710}" emma:medium="tactile" emma:mode="ink">
            <msink:context xmlns:msink="http://schemas.microsoft.com/ink/2010/main" type="paragraph" rotatedBoundingBox="4001,17474 7642,16486 7809,17102 4168,18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39027-9C60-4E4B-892E-B7730FEE06AF}" emma:medium="tactile" emma:mode="ink">
              <msink:context xmlns:msink="http://schemas.microsoft.com/ink/2010/main" type="line" rotatedBoundingBox="4001,17474 7642,16486 7809,17102 4168,18090"/>
            </emma:interpretation>
          </emma:emma>
        </inkml:annotationXML>
        <inkml:traceGroup>
          <inkml:annotationXML>
            <emma:emma xmlns:emma="http://www.w3.org/2003/04/emma" version="1.0">
              <emma:interpretation id="{71B903B9-664D-4778-90CE-3AD284F2D60D}" emma:medium="tactile" emma:mode="ink">
                <msink:context xmlns:msink="http://schemas.microsoft.com/ink/2010/main" type="inkWord" rotatedBoundingBox="4001,17474 4347,17380 4448,17755 4102,178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-1149 302 340 0,'2'0'409'0,"-2"0"29"0,3 0-17 16,-3 0-54-16,2 0-118 0,-2-2-86 16,0 2-54-16,0 0-32 0,0-4-19 15,0 4-8-15,0-4-11 0,0 4-8 16,0 0-5-16,0-4-6 0,0 4-2 15,0 0-2-15,0 0 1 0,0-2 3 16,0 2 2-16,0 0 1 0,0 0 4 16,0 0-1-16,0 0 4 0,0 0 1 15,0 0 2-15,0 0 1 0,0 0 4 16,0 0 0-16,0 0 4 0,0 0 1 16,0 0-1-16,0 0-1 0,0 0-5 15,0 0-8-15,0 0-1 0,0 2-5 16,-2-2-1-16,-1 0-2 0,1 4 3 15,-4-4-1-15,4 8 1 0,-3-6-1 16,-1 2-3-16,-1 3-1 0,1-4-4 16,-2 7-4-16,-2-4-2 0,2 1-1 15,-5 5-1-15,5-3-4 0,-5 1 2 16,3 3-1-16,-1-2-1 0,-2-4 0 16,4 5 0-16,-4-1-1 0,5-1 0 15,-2-1 0-15,1-1 1 0,-3 5-1 16,4-3 0-16,0-1 0 0,2-1 0 15,-3 0 0-15,5 1 1 0,-5-1 7 16,5-3 4-16,-3 2 8 0,2-1 7 16,0 1 5-16,0-1 3 0,2-2-1 15,0 0-3-15,-2 2-3 0,3-6-7 16,2 3-5-16,-3-3-5 0,0 0-3 16,3 3-5-16,0-3-1 0,0 0-2 15,0 0-4-15,0 0 2 0,0 0-2 16,0 0 3-16,3 0-1 0,0 0-1 15,-1 0 3-15,3 0 0 0,-2 4 6 16,2-4 2-16,3 0 5 0,-3 0 1 16,3 0 7-16,4 0 1 0,-6 0 3 15,2 5 0-15,4-5 5 0,-3 0 3 16,3 2 2-16,-3-2 6 0,1 0 1 16,5 3 3-16,-9-3 1 0,7 4 3 15,-1-4-1-15,1 2-2 0,-3 2-6 16,6 0-6-16,-3 3-7 0,0-5-6 15,0 2-6-15,0-1-2 0,0-3-3 16,0 4-3-16,2 0-1 0,-6-2-1 16,4 2 0-16,-3-4-2 0,-2 2 1 15,4 3 0-15,-8-3 0 0,6-2 1 16,-7 4-2-16,2 1 1 0,2-5-1 16,-5 0 0-16,2 0 0 0,-4 0 3 15,4 0 2-15,-1 0 9 0,-3 0 4 16,0 0 6-16,0 0 4 0,0 0 1 15,0 0-3-15,-3 0-5 0,3 0-7 16,-4 0-8-16,3 0-18 0,-2 2-34 16,3 4-54-16,-2 2-72 0,-1-5-127 15,-2-1-254-15,-2-2-147 0,7 0-57 16,0 0 8-16,0 0 49 0,0-5 110 16</inkml:trace>
        </inkml:traceGroup>
        <inkml:traceGroup>
          <inkml:annotationXML>
            <emma:emma xmlns:emma="http://www.w3.org/2003/04/emma" version="1.0">
              <emma:interpretation id="{6C2F28A9-0444-48DD-AB34-F63B6875D170}" emma:medium="tactile" emma:mode="ink">
                <msink:context xmlns:msink="http://schemas.microsoft.com/ink/2010/main" type="inkWord" rotatedBoundingBox="5395,17158 5913,17018 6064,17575 5546,177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01.709">52 161 65 0,'0'0'301'0,"-2"4"41"16,2-1 8-16,0-3-9 0,-3 0-26 15,3 3-76-15,-3-3-71 0,3 0-48 16,0 4-30-16,0-4-21 0,-2 4-14 16,-1-4-8-16,3 0-9 0,0 2-4 15,0-2 3-15,-2 4 2 0,2-1 5 16,-3-3 4-16,0 3 2 0,3 2 3 16,-2-3-3-16,-1 2-4 0,0-1-2 15,3 1-7-15,-2-2 0 0,-1 6-4 0,3-1-1 16,-2-5-3-16,-1 5-3 15,0 1-2-15,1-2-2 0,-1 1-3 16,3-1-6-16,-2 1-3 0,2-1-2 16,0 5-2-16,-3-5-1 0,3 4-3 15,0 1-1-15,0-3 1 0,0-3-1 16,0 1-1-16,0 5 1 0,0-3 2 16,3-3-1-16,-3 5 3 0,2 1 0 15,-2-5 1-15,3 5-2 0,-1-4 0 16,4 2-1-16,-4 1 0 0,3 0 0 15,-2 0-3-15,5-2 0 0,-3-3 0 16,0 2 2-16,3 1-2 0,0-7 1 16,-3 4 0-16,3-1 0 0,-3-1-1 15,3-1 2-15,-3-2-1 0,1 4 5 16,1 0 4-16,-4-8 7 0,5 4 6 16,-3-4 8-16,0 4 8 0,3-2 2 15,-3-1 0-15,2-6 2 0,-1 8 0 16,2-7-3-16,-1 1-6 0,-1-3-3 0,1 1-1 15,-1 2-3-15,2-7-3 16,0 2-2-16,1 1-2 0,-1-2 2 16,-3 0 1-16,3 0 2 0,-3-2 2 15,0 2-2-15,3-1 2 0,-3 1-6 16,-2 0-4-16,2-1-4 0,-2-2 2 16,2 6 3-16,-5-5 5 0,5-2 1 15,-5 8 2-15,3-5 6 0,-3 5-1 16,0-5 5-16,0 1 4 0,-3 2 4 15,3-2 1-15,-5 0-1 0,2-1 0 16,-2 5-5-16,3-6-7 0,-4 1-2 16,-1 5-1-16,-1-1 0 0,-3-1 0 15,2 2-3-15,3 3 2 0,-6 0-2 16,3 1-4-16,-3 3-5 0,3-2-3 16,-3-2-3-16,4 12-4 0,-2-2-6 15,1-2 2-15,0 5-3 0,1-1-1 16,-3 7-1-16,6 1 2 0,-3-1-3 15,1 8 2-15,1-4-1 0,-2 0-6 16,3 3-21-16,3 0-31 0,-1-4-42 16,3 1-51-16,0 4-67 0,0-11-119 15,0-1-197-15,5-2-114 0,-2 1-36 16,2-6 10-16,0 2 45 0,3-4 116 16</inkml:trace>
          <inkml:trace contextRef="#ctx0" brushRef="#br0" timeOffset="-2045.457">214 211 120 0,'5'8'391'0,"-1"-1"51"16,1-5 34-16,-5 5-24 0,4 3-120 15,0-2-108-15,-1 1-65 0,-1-2-36 16,4 3-24-16,-4-1-14 0,3 3-6 16,-2 1-2-16,0 0-1 0,2 0 3 15,-3 1 0-15,1 3 2 0,2 1-4 16,0-6-1-16,1 6-6 0,-4-2-2 16,6-2-9-16,-3-2-4 0,3 2-1 15,-3-1 1-15,3-2 4 0,0-5 4 16,3 6 7-16,-1-7 8 0,0-2 0 15,1 1 0-15,-1-4-2 0,3 0-4 16,-2-4-7-16,-1 4-7 16,3-7-8-16,-1 1-7 0,-3-1-9 0,-1-3-7 15,4-1-5-15,-2-3-8 0,-1 2-3 16,0-2-3-16,-1-2-3 0,0-1-2 16,-3 1 0-16,3-1 1 15,-3 0-2-15,-2 4 1 0,0-2-7 16,-1 6-25-16,-2-5-44 0,-2 5-67 15,-1-3-98-15,-2 7-248 0,-1-5-176 0,1-1-73 16,-3 5-7-16,3 3 37 0,-3-1 84 16</inkml:trace>
        </inkml:traceGroup>
        <inkml:traceGroup>
          <inkml:annotationXML>
            <emma:emma xmlns:emma="http://www.w3.org/2003/04/emma" version="1.0">
              <emma:interpretation id="{8AD6481A-EF2E-4D26-A134-EC2F29934BE0}" emma:medium="tactile" emma:mode="ink">
                <msink:context xmlns:msink="http://schemas.microsoft.com/ink/2010/main" type="inkWord" rotatedBoundingBox="7156,16763 7678,16621 7752,16894 7230,17036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768.187">1739-322 265 0,'-5'0'331'0,"1"0"21"0,3 0 2 15,-6 0-19-15,2 0-69 0,5 0-84 16,-1 0-66-16,-6 0-42 0,6 0-20 16,-3 0-10-16,1 0-6 0,3 0 2 15,-1 0 5-15,-3 0 6 0,4 0 8 16,0 0 5-16,-1 0 5 0,1 0 3 15,-4 0-1-15,4 0-5 0,0 0-4 16,-3 0-4-16,3 0-2 0,0 0-1 16,-1 0 0-16,1 0-2 0,-4 4-1 15,4-4 0-15,0 0-1 0,0 0 0 16,0 0 1-16,0 0 3 0,0 0-2 16,0 0-2-16,0 0-4 0,0 0-3 15,0 0-3-15,0 0-8 0,0 0-7 16,0 0-3-16,0 0-6 0,0 0-5 15,4 0-5-15,-3 0 1 0,2-4 6 16,1 4 4-16,1-3 7 0,-1 3 13 16,5-4 7-16,0 0-1 0,-1-2-1 15,5 2-4-15,-1 1-9 0,1-3-11 16,2 2-11-16,-1 1-6 0,1-3-7 16,1 2-3-16,0-2-4 0,-1 0 1 15,-2 1 8-15,7 3 7 0,-7-6 8 16,0 5 7-16,1-1 8 0,-2 2 3 15,-3 2-2-15,4-6-1 0,-5 6-4 16,4-1-2-16,-6 1 0 0,6 0-1 16,-4-4-3-16,0 4 0 0,-1-4-2 15,4 4-1-15,-1-2 2 0,-2 2-2 16,3-4-1-16,-4 1-2 0,4 3-3 16,-1-4-1-16,-2 0-5 0,0 0 0 15,2 2 0-15,-4 2-2 0,2-3 1 16,-1-1-1-16,0 4 0 0,-1-2 0 15,-3 2 0-15,5 0 0 0,-3-4 0 16,-1 4 0-16,-3 0 0 0,6 0 3 16,-6 0-2-16,4 0 1 0,-2 0 0 15,-3 0-1-15,5 4 0 0,-5-4-1 16,5 0 1-16,-5 0 1 0,0 0 6 16,3 2 5-16,-3-2 7 0,4 4 6 15,-4-4 6-15,0 0 11 0,0 0 0 16,0 0 2-16,0 3 0 0,0-3-3 15,-4 0-2-15,4 0-6 0,0 0-3 16,0 0-6-16,0 0 2 0,0 2 0 16,0-2 6-16,-3 4 7 0,3 0 10 15,0 0 10-15,-5-4 5 0,5 7 2 16,-5-5 3-16,2 2-5 0,-2 1-8 16,4 3-5-16,-7-1-4 0,3 3-1 15,-2 1 0-15,-1-1 1 0,2 3 6 16,-6-4 2-16,4 9 0 0,0-9-1 15,-2 6-1-15,2 2-2 0,-2-4-2 16,-1 4-1-16,3-8-2 0,1 8-4 16,-4-7-3-16,3 0-6 0,0 3-5 15,-2-6-7-15,2 3-5 0,-1 1-2 16,5-5-3-16,-1 2-2 0,0-5-2 16,-2-1-4-16,6 6-3 0,-3-5 1 15,0 1 0-15,4 2-2 0,-4-6-2 16,4 4 2-16,-1-4 0 0,1 0-5 15,-4 0 3-15,4 0 1 0,0 0-1 16,0 0 0-16,0 0-1 0,0 0-1 16,-1 0-16-16,1 0-31 0,0 0-57 15,-3 0-68-15,-1-4-78 0,4 4-94 16,0 0-137-16,-5-6-254 0,-3 2-123 0,0 4-23 16,3 0 27-16,-3 4 71 15,-2 2 138-15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08:24:10.13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96,'0'0'181,"0"0"-92,0 0 20,0 0-13,0 0-24,0 0 5,0 0 1,0 0-20,0 0-39,0 0-32,0 0-14,0 0 8,0 0 1,0 0-52,0 0-162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08:24:23.3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1796 2477 48,'0'0'211,"0"0"2,0 0-29,0 0-10,0 0-20,0 0-39,0 0-32,0 0-24,0 0-30,0 0 14,0 0-1,-20 9-7,20-1-85,-1-8 47,1 1-1,0 0 1,0 0-1,-1 0 1,1 0 0,0-1-1,0 1 1,0 0-1,0 0 1,0 0 0,0 0-1,0 0 1,0-1 0,1 1-1,-1 0 1,0 0-1,0 0 1,1-1 0,-1 1-1,0 0 1,1 0-1,-1-1 1,1 1 0,-1 0-1,1 0 1,-1-1-1,1 1 1,0-1 0,-1 1-1,1-1 1,0 1-1,-1-1 1,1 1 0,0-1-1,0 1 1,-1-1-1,1 0 1,0 1 0,0-1-1,0 0 1,-1 0-1,1 0 1,0 0 0,0 0-1,0 0 1,0 0-1,0 0 1,-1 0 0,1 0-1,0 0 1,0 0-1,0-1 1,-1 1 0,1 0-1,0-1 1,0 1 3,1-3 12,-1 1 0,1-1-1,-1 0 1,0 0 0,0 0 0,0 0 0,0 0-1,0 0 1,-1 0 0,1 0 0,-1 0 0,0 0 0,0 0-1,0-1 1,0 1 0,0 0 0,-1 0 0,0 0-1,1 0-11,-1-7 69,0 8-60,0 1-1,-1-1 1,1 1-1,-1 0 1,1 0-1,-1 0 1,1 0 0,-1 0-1,0 0 1,1 0-1,-1 0 1,0 1-1,0-1 1,0 1-1,0-1 1,0 1-1,1 0 1,-1-1-1,0 1 1,0 0-1,0 0 1,0 1-1,0-1 1,0 0-1,0 1 1,0-1-1,-1 1-8,-6 0 21,-1 46-69,10-40 60,-1-6-19,1 0 0,0-1 1,0 1-1,0-1 0,-1 1 1,1-1-1,0 1 0,0 0 1,0-1-1,0 1 0,0-1 1,0 1-1,0 0 0,0-1 0,1 1 1,-1-1-1,0 1 0,0-1 1,0 1-1,1 0 0,-1-1 1,0 1-1,0-1 0,1 1 1,-1-1-1,1 1 0,-1-1 0,0 0 1,1 1-1,-1-1 0,1 1 1,-1-1-1,1 0 0,-1 1 1,1-1-1,-1 0 0,1 0 1,0 1-1,-1-1 0,1 0 0,-1 0 1,1 0-1,-1 0 0,1 0 1,0 0-1,-1 0 0,1 0 1,0 0 6,0 1-1,0-1-1,1 0 1,-1 0 0,1 0 0,-1 1 0,0-1 0,1 0 0,-1-1 0,1 1 0,-1 0 0,0 0 0,1-1 0,-1 1 0,1 0-1,-1-1 1,0 0 0,0 1 0,1-1 0,-1 0 0,0 1 0,0-1 0,0 0 0,0 0 0,0 0 0,0 0 0,0 0 0,0 0-1,0 0 1,0-1 0,0 1 0,-1 0 0,1 0 0,-1-1 0,1 1 0,-1 0 0,1-1 0,-1 1 0,0 0 0,1-1 0,-1 1-1,0-1 1,0 1 0,0-1 0,0 1 0,0 0 0,-1-1 0,1 1 0,0-1 0,-1 1 0,1 0 0,-1-1 0,1 1 1,0 0 3,0-1 1,0 1-1,0-1 1,0 1 0,-1-1-1,1 1 1,0-1 0,-1 1-1,1-1 1,-1 1-1,1 0 1,-1-1 0,1 1-1,-1 0 1,0-1-1,0 1 1,0 0 0,0 0-1,0 0 1,0 0 0,0 0-1,0 0 1,0 0-1,0 0 1,-1 0 0,1 1-1,0-1 1,-1 0-1,1 1 1,0-1 0,-1 1-1,1 0 1,-1-1 0,1 1-1,-1 0 1,1 0-1,-1 0 1,1 0 0,-1 0-1,1 0 1,-1 0-1,1 0 1,0 1 0,-1-1-1,0 1-3,1 0 3,0 0-1,-1 0 0,1 1 0,0-1 1,0 1-1,0-1 0,1 1 0,-1-1 1,0 1-1,0-1 0,1 1 0,-1 0 1,1-1-1,0 1 0,-1 0 1,1-1-1,0 1 0,0 0 0,0 0 1,0-1-1,0 1 0,1 0 0,-1-1 1,0 1-1,1 1-2,-1 5 5,0-1 8,0-6-17,0 0 1,-1 0-1,1-1 0,0 1 0,0 0 1,0 0-1,0 0 0,0 0 0,-1 0 1,2 0-1,-1 0 0,0 0 0,0 0 1,0 0-1,0-1 0,0 1 0,1 0 1,-1 0-1,1 0 0,-1 0 0,0 0 1,1-1-1,-1 1 0,1 0 0,0 0 1,-1-1-1,1 1 0,-1 0 0,1-1 1,0 1-1,0-1 0,-1 1 0,1-1 1,0 1-1,0-1 0,0 1 0,0-1 1,-1 0-1,1 0 0,0 1 0,0-1 1,0 0-1,0 0 0,0 0 1,0 0-1,0 0 0,0 0 0,0 0 1,0 0-1,-1 0 0,1-1 0,0 1 4,0-1 4,0 0-1,0-1 0,0 1 0,0-1 1,0 1-1,-1-1 0,1 1 1,-1-1-1,1 1 0,-1-1 0,0 1 1,1-1-1,-1 1 0,0-1 1,0 0-1,0 1 0,0-1 1,0 1-1,-1-1 0,1 0 0,0 1 1,-1-1-1,1 1 0,-1-1 1,0 1-1,1-1 0,-1 1 0,0 0 1,0-1-1,-1 0-3,1 2 1,-1 0 0,1-1 0,-1 1-1,1 0 1,-1 0 0,1 1 0,-1-1 0,1 0 0,-1 0-1,1 1 1,0-1 0,-1 1 0,1 0 0,-1-1 0,1 1 0,0 0-1,-1-1 1,1 1 0,0 0 0,0 0 0,0 0 0,0 0-1,0 1 1,0-1 0,0 0 0,0 0 0,0 0 0,0 1 0,1-1-1,-1 0 1,1 1 0,-1-1 0,1 1 0,-1-1 0,1 1-1,0-1 1,0 1 0,-1-1 0,1 1 0,0-1 0,0 1 0,1-1-1,-1 1 1,0-1 0,0 1 0,1-1 0,-1 1 0,1-1-1,0 0 1,-1 1 0,1-1-1,0 15-54,0-15 47,0 0-1,0-1 1,0 1-1,0-1 0,1 1 1,-1 0-1,0-1 1,0 0-1,1 1 0,-1-1 1,0 0-1,1 0 1,-1 0-1,0 0 1,1 0-1,-1 0 0,0 0 1,1 0-1,-1 0 1,0-1-1,1 1 0,-1 0 1,0-1-1,0 1 1,1-1-1,-1 0 1,0 1-1,0-1 0,0 0 1,0 0-1,0 0 1,0 1-1,0-1 1,0 0-1,0 0 0,0-1 1,0 1-1,-1 0 8,17-52-69,-17 53 23,0 0 73,0 0 59,0 0 7,0 0-8,0 0 1,0 0-30,0 0-14,-17 9 124,-49 38-84,10-13 44,14 10-126,-14-23 155,35-5-9,-49 34-28,41-33-20,2-7 70,-72 61 217,-23 45-289,-7-21 69,56-41-152,4-1 3,-11-2 49,44-24-36,-40 42-26,19-39 29,-41 46-48,8-22 32,-23 14-16,28-26-32,-10 21 32,-12-12 48,48-1-59,95-175-3145,-30 107 3449,-1 0 1,-1 0 0,0-1-1,-2 0 1,0 1 0,-1-1 0,-1 0-1,-1-5-293,1 10-42,0 262 405,0-241-354,-1 0-1,0 0 0,-1 1 0,1-1 0,-1 0 1,-1 0-1,1-1 0,-1 1 0,0-1 0,-1 1 1,0-1-1,0 0 0,-3 4-8,2-7-3,4-2-42,1-1-35,2-165-117,46 45 28,-42 105 140,-6 51 205,-39 99 16,-14-39-50,54-95-145,-1 0 1,0 0-1,1 0 1,-1 0-1,1 0 1,-1 0-1,1-1 1,-1 1-1,1 0 1,0 0-1,-1 0 1,1-1-1,0 1 1,0 0-1,-1 0 1,1-1-1,0 1 1,0-1-1,0 1 1,0-1-1,0 1 1,0-1-1,0 0 1,0 1-1,0-1 1,0 0-1,0 0 1,0 0-1,0 0 1,0 0-1,0 0 1,0 0-1,0 0 1,0 0-1,0 0 1,0-1-1,0 1 1,0 0-1,0-1 1,0 1-1,0-1 1,0 1-1,0-1 1,0 1-1,0-1 1,0 0 2,8 1 5,295 0 59,-261 18-10,-42-18-28,-1 0 6,0 0 11,0 0 37,-9-1 3,-98-28-49,76 29-50,1-1-1,0-1 1,-1-2-1,1 0 1,-13-6 16,41 9-21,1 1 1,0-1 0,0 1-1,-1-1 1,1 0 0,0 0-1,0 0 1,0 0 0,0 1 0,0-2-1,0 1 1,0 0 0,0 0-1,0 0 1,0 0 0,1 0-1,-1-1 1,0 1 0,1 0-1,-1-1 1,1 1 0,0 0-1,-1-1 1,1 1 0,0-1-1,0 1 1,0-1 0,0 1-1,0 0 1,0-1 0,0 1-1,0-1 1,1 1 0,-1 0-1,1-1 21,-1-11 37,16-87-35,31-76 228,-83 323-105,31-117-121,-30 99 40,25-90-54,10-38-41,0-1 3,27 0 19,-1 1 30,-1-1 0,1-1 1,-1-2-1,0 0 0,0-2 1,17-4-2,87-16 37,-129 25-21,0 0 27,0 0 69,0 0 53,0 0-53,-10-2-707,10-8-445</inkml:trace>
  <inkml:trace contextRef="#ctx0" brushRef="#br0" timeOffset="1485.214">1128 3168 16,'0'0'200,"0"0"24,0 0-32,0 0-42,0 0-28,0 0-44,-5 3-44,-44 48 620,44-37-623,0 1 0,0 0 0,2 0 0,0 0 0,0 0 0,1 1-1,1-1 1,1 0 0,1 15-31,-1-23 5,0-5-9,1 1 1,-1-1-1,0 0 1,1 0-1,0 0 0,-1 0 1,1 0-1,0 0 1,0 0-1,0 0 0,0 0 1,0 0-1,1-1 1,-1 1-1,0 0 0,1-1 1,-1 1-1,1-1 1,0 1-1,0-1 0,-1 0 1,1 0-1,0 0 1,0 0-1,0 0 0,0 0 1,0 0-1,0-1 1,0 1-1,1-1 0,-1 1 1,0-1-1,0 0 1,0 0-1,0 0 0,1 0 1,-1 0-1,0-1 1,0 1-1,0-1 0,0 1 1,0-1-1,1 0 4,2-3 13,0 0-1,-1 0 0,1 0 1,-1-1-1,0 0 1,-1 0-1,1 0 0,-1 0 1,0 0-1,0-1 1,0 1-1,-1-1 0,1-3-12,5-7 23,-2 3-4,-1-1-1,-1 1 0,0-1 1,0 0-1,-1 0 1,-1-1-1,0 1 1,-1 0-1,-1-1 0,-1-9-18,0 21-1,0 0-1,0 0 1,0 1 0,-1-1-1,1 1 1,-1-1-1,1 1 1,-1-1-1,0 1 1,0 0 0,0 0-1,0 0 1,-1 0-1,1 0 1,0 0 0,-1 1-1,1-1 1,-1 1-1,0 0 1,1-1-1,-1 1 1,0 0 0,0 1-1,0-1 1,0 1-1,0-1 1,0 1-1,0 0 1,0 0 0,0 0-1,1 0 1,-1 0-1,0 1 1,0 0-1,0-1 1,-2 2 1,-6-2-26,9 2 18,-1-1 0,0 1 0,1 0 0,0 0 0,-1 0 0,1 0 0,0 1 0,0-1 0,0 0 0,1 1 0,-1-1 0,0 1 0,1 0 0,0 0 0,0-1 0,0 1 0,0 0 0,0 0 0,0 0 0,1 0 0,-1 0 0,1 0 0,0 0 0,0 1-1,0-1 1,0 0 0,1 0 0,-1 0 0,1 0 0,1 2 8,-2 3-29,12 78-157,-1-63 187,-7-15 10,-1 0-1,1 0 1,1 0 0,-1 0 0,1-1 0,0 0 0,1 0-1,0 0 1,0-1 0,1 1 0,5 3-11,83-5 77,-56-30 19,-38-3-757,-1 28-396</inkml:trace>
  <inkml:trace contextRef="#ctx0" brushRef="#br0" timeOffset="1970.305">1491 3344 96,'0'0'555,"0"0"-224,0 0-112,0 0-86,0 0-64,0 11 102,0 174 237,0-185-733,1 0-225,2-3-333</inkml:trace>
  <inkml:trace contextRef="#ctx0" brushRef="#br0" timeOffset="5847.632">1865 2486 32,'0'0'61,"0"0"-15,0 0-25,0 0 8,0 0 67,0 0 70,0 0 18,0 0-13,0 0 2,0 0-45,-3 8 184,3-7-322,0-1-6,27 12 210,35 21 191,4 11-79,-6-23-247,39 16 69,-45-17-42,8 0 39,18 17-32,-1 1 70,-40-8-72,18-6-57,51 23 12,131 74 130,-71-53-109,-72-17 13,33 25 8,80 28 40,-90-56-78,46 67 118,-145-108-184,-17-5 16,-3-1 14,0-1 2,0 0-6,0 0-15,0 0 16,0 0-1,0 0-26,0 0-32,0 0-34,0 0-46,0 0-35,0 0 27,0 0 58,0 0 22,24 15 0,22 3 91,-16-5-2006,-30-21 770</inkml:trace>
  <inkml:trace contextRef="#ctx0" brushRef="#br0" timeOffset="7061.625">3906 3326 304,'0'0'219,"0"0"26,0 0-74,0 0-94,0 0 14,0 0 21,-5 12 16,-47 95 390,-43 32-305,82-129 19,12-10-240,1 0-26,0 0-30,0 0-30,0 0-4,2-11 39,49-68 86,62-78-102,-76 62 75,-28 87 1190,-7 32-1152,2 0 1,0-1 0,1 1 0,1-1-1,2 0 1,9 20-39,7 24 35,29 81-19,-40-109-6,-13-38-34,0-1 6,0 0 7,0 0 22,0 0 7,0 0 9,0 0-3,0 0 13,-363 3 708,362-3-716,1 0-85,0 0-48,0 0-8,0 0-8,13 0-1398,-10 0 499</inkml:trace>
  <inkml:trace contextRef="#ctx0" brushRef="#br0" timeOffset="8329.653">3340 2471 352,'0'0'235,"0"0"-91,0 0-51,0 0-13,0 0 96,0 0 59,0 0 21,0 0 19,0 0 0,-5 6 58,4-6-327,-2 0 10,-1-1-1,1 1 1,-1-1-1,1 1 1,-1 0-1,1 0 1,-1 1-1,1-1 1,-1 1 0,1-1-1,0 1 1,-1 0-1,1 1 1,0-1-1,0 0 1,-1 1-1,1 0 1,0 0 0,1 0-1,-1 0 1,0 0-1,0 0 1,1 1-1,0-1 1,-1 1-1,1 0 1,0 0 0,0 0-1,0 0 1,0 3-16,-5 15-12,1 1 0,1 0 0,1 0-1,1 1 1,1 0 0,1-1 0,0 1 0,3 3 12,-2-14 1,2-4 0,1-1 0,0 1 1,0-1-1,1 0 0,0 0 1,0 0-1,1 0 0,0 0 1,0-1-1,0 0 0,1 0 1,0-1-1,0 0 0,1 0 1,-1 0-1,1-1 0,0 1 1,0-2-1,1 1 0,-1-1 1,1 0-1,0-1-1,3 2-4,1-1-1,0 0 1,0-1 0,0 0 0,0-1-1,0 0 1,0-1 0,1-1 0,-1 1-1,2-2 5,-10-1-2,0 1-1,0-1 1,0 0-1,0 0 1,0-1-1,-1 1 0,1-1 1,-1 1-1,0-1 1,0 0-1,0 0 1,-1-1-1,1 1 0,-1-1 1,0 1-1,-1-1 1,1 0-1,-1 1 1,0-1-1,0 0 1,0 0-1,0 0 0,-1 0 1,0 0 2,3-148-304,-4 143 299,0 1 0,-1 0 0,0 0 1,0 0-1,-1 0 0,0 0 0,-1 0 1,0 1-1,0-1 0,-1 1 0,0 0 0,0 1 1,-1-1-1,0 1 0,0 0 0,-1 0 1,0 1-1,0 0 0,-1 0 0,0 1 0,1 0 1,-2 0-1,1 1 0,-4-1 5,11 4-22,-1 0 0,0 1 0,1-1 0,-1 0 0,0 1-1,1 0 1,-1-1 0,0 1 0,0 0 0,0 0 0,1 0 0,-1 0 0,0 0 0,0 1-1,0-1 1,1 0 0,-1 1 0,0 0 0,1-1 0,-1 1 0,0 0 0,1 0 0,-1 0 0,1 0-1,-1 0 1,1 0 0,0 0 0,-1 0 0,1 0 0,0 1 0,0-1 0,0 1 0,0-1-1,0 1 1,0-1 0,0 1 0,0 0 0,1-1 0,-1 1 0,1 0 0,-1-1 0,1 1 0,0 0-1,-1 0 1,1 0 0,0-1 0,0 1 0,0 0 0,1 1 22,-1 15-550</inkml:trace>
  <inkml:trace contextRef="#ctx0" brushRef="#br0" timeOffset="8599.8167">3440 2701 96,'0'0'419,"0"0"-182,0 0-45,12 25-13,42 82-56,-5-3 410,-48-102-525,-1 0-1,1 0 0,0 0 0,-1-1 0,1 1 0,0 0 0,0-1 0,0 1 0,0-1 0,1 1 0,-1-1 0,0 1 0,1-1 0,-1 0 0,1 0 0,-1 1 0,1-1 0,-1 0 0,1 0 0,0-1 0,0 1 0,-1 0 1,1-1-1,0 1 0,0-1 0,0 1 0,0-1 0,0 0 0,-1 0 0,1 0 0,0 0 0,0 0 0,0 0 0,0 0 0,0-1 0,0 1 0,0-1 0,-1 1 0,2-1-7,81-110 238,-46 39-855,-33 69 68,-4 2-193</inkml:trace>
  <inkml:trace contextRef="#ctx0" brushRef="#br0" timeOffset="9444.264">3869 2763 288,'0'0'219,"0"0"-86,0 0-21,0 0 0,0 0-8,8 0-32,50 0 833,-14 38-426,-28-17-296,-16-20-163,-1 0 1,0 1 0,1-1-1,-1 0 1,0 1 0,0-1-1,1 0 1,-1 0-1,0 0 1,0 1 0,-1-1-1,1 0 1,0-1 0,0 1-1,0 0 1,-1 0 0,1 0-1,0-1 1,-1 1 0,1-1-1,-1 1 1,1-1 0,0 1-1,-1-1 1,1 0 0,-1 0-1,1 0 1,-1 0 0,1 0-1,-1 0 1,1 0 0,-2 0-21,-6 2 51,1 2-48,0 0 0,0 0 1,1 1-1,-1 0 0,1 0 0,1 1 1,-1 0-1,1 0 0,0 1 0,0 0 0,1 0 1,0 0-1,0 0 0,1 1 0,0 0 1,0 0-1,1 0 0,0 0 0,0 1 1,1-1-1,0 1 0,0 0 0,1-1 1,0 1-1,1 0 0,0 0 0,0 0 1,1 1-4,0 34 0,25-42-59,122-10-384,-144 8-592</inkml:trace>
  <inkml:trace contextRef="#ctx0" brushRef="#br0" timeOffset="12799.128">1819 2326 64,'0'0'374,"0"0"-174,0 0-51,0 0 6,0 0-17,0 0-39,0 8 507,-10-106-523,10-357 82,-17 332-117,-5 52 80,11-1-96,3-60-62,10 83 12,11-155 18,3 99-13,-2 1 47,-4 20-7,6-40-11,-16-162-256,3 262 227,-3 24 26,0 0 3,0-22 0,0-212 139,-6 183-721,5 54-104,-1-3 166</inkml:trace>
  <inkml:trace contextRef="#ctx0" brushRef="#br0" timeOffset="14412.576">1634 349 112,'0'0'288,"0"0"-18,0 0-89,0 0-64,0 0 20,0 0-7,0 0-44,0 0 20,0 0 17,0 0-16,10-4 141,40-76-200,28-41-16,-42 35 29,-25 70 828,2-25-769,-12 41-104,1 0-16,-2 0-14,0 0 4,45 93 418,20-2-213,-62-91-193,0 0 12,-3 0 4,0 0 9,0 0-8,0 0-38,0 0-160,0 19-1990,0-2 854</inkml:trace>
  <inkml:trace contextRef="#ctx0" brushRef="#br0" timeOffset="15297.438">2209 525 176,'0'0'136,"0"0"99,0 0 21,0 0-40,0 0 46,0 0 58,0 0-48,0 0-19,0 0-18,0 0-40,0 0-43,0 0-59,-27 0 195,23 2-283,1 0-1,-1 0 0,1 1 0,-1 0 0,1-1 0,0 1 0,0 0 0,0 1 0,1-1 1,-1 0-1,1 1 0,-1 0 0,1-1 0,0 1 0,1 0 0,-1 0 0,1 0 0,0 0 1,0 1-1,0-1 0,0 0 0,1 0 0,-1 0 0,1 1-4,-2 142 45,4-144-42,0 1 0,1-1 0,-1 1 0,1-1 0,0 0-1,0 0 1,0-1 0,0 1 0,0 0 0,1-1-1,-1 0 1,1 0 0,-1 0 0,1 0 0,0-1-1,0 1 1,0-1 0,0 0 0,0 0 0,0 0 0,0-1-1,0 0 1,0 1 0,0-1 0,1-1 0,-1 1-1,0-1 1,0 1 0,0-1-3,-2 1-1,0 0 1,0 0 0,0 0 0,0 0 0,0 0 0,0-1 0,0 1 0,0-1 0,0 1 0,0-1 0,0 1 0,-1-1 0,1 0 0,0 0 1,0 0-1,-1 0 0,1 0 0,-1 0 0,1-1 0,-1 1 0,1 0 0,-1-1 0,0 1 0,1-1 0,-1 0 0,0 1 0,0-1 0,0 0 0,0 0 1,-1 0-1,1 1 0,0-1 0,-1 0 0,1 0 0,-1 0 0,0 0 0,0 0 0,0 0 0,0-2 0,3-134 78,-3 135-102,-1 0 1,1 0 0,-1-1 0,1 1 0,-1 0-1,0 0 1,0 0 0,-1 1 0,1-1 0,-1 0 0,1 0-1,-1 1 1,0-1 0,0 1 0,0-1 0,0 1 0,0 0-1,-1 0 1,1 0 0,-1 0 0,1 0 0,-1 0-1,0 1 1,0-1 0,0 1 0,1 0 0,-1 0 0,-1 0-1,1 0 1,0 1 0,0-1 0,-3 1 23,6 22-1604,0-12 796</inkml:trace>
  <inkml:trace contextRef="#ctx0" brushRef="#br0" timeOffset="15598.428">2259 635 64,'0'0'315,"0"0"45,0 0 11,0 0-38,0 0 9,4 19 45,28 123 485,-32-139-850,0 0 1,0 0-1,0 0 0,1 0 1,0 0-1,-1 0 0,1 0 1,0 0-1,0 0 0,1 0 1,-1-1-1,1 1 0,-1-1 0,1 1 1,0-1-1,0 1 0,0-1 1,0 0-1,0 0 0,1 0 1,-1 0-1,0 0 0,1-1 1,0 1-1,-1-1 0,1 1 1,0-1-1,0 0 0,0 0 0,0-1 1,0 1-1,0 0 0,0-1-22,-1 0-2,0 1 0,0-1 0,0 0 0,0-1 0,1 1 0,-1 0 0,0 0 0,0-1 0,0 1 0,0-1 0,0 0 0,0 0 0,0 0-1,0 0 1,0 0 0,-1 0 0,1 0 0,0 0 0,-1-1 0,1 1 0,-1-1 0,1 1 0,-1-1 0,0 0 0,1 1 0,-1-1 0,0 0 2,3-3-17,47-56-1762,-43 54 794</inkml:trace>
  <inkml:trace contextRef="#ctx0" brushRef="#br0" timeOffset="16754.016">2576 671 144,'0'0'219,"0"0"34,0 0-42,0 0-96,0 0-19,2 0 56,124 0 1329,-123 0-1470,-1 1 0,1 0 0,0 0 0,-1 0 0,1 0 0,-1 1 0,0-1 0,1 1 0,-1-1 0,0 1 0,0 0 0,0 0 0,0 0 0,0 0 1,-1 0-1,1 0 0,-1 1 0,1-1 0,-1 1 0,0-1 0,0 1 0,0-1 0,0 1 0,0-1 0,-1 1 0,1 0 0,-1 0 0,1-1 0,-1 1 0,0 0 1,0-1-1,0 1 0,-1 0 0,1 1-11,-2-3 6,1 1 0,0-1 0,0 0 1,-1 1-1,1-1 0,0 0 0,-1 0 1,1 0-1,-1 0 0,0 0 0,1 0 0,-1 0 1,0-1-1,1 1 0,-1-1 0,0 1 1,0-1-1,0 1 0,0-1 0,1 0 0,-1 0 1,0 0-1,0 0 0,0 0 0,-1-1-6,0 1 2,-55 1 110,56 17-48,96 21-80,-90-35 23,0 0 0,0 0-1,0 0 1,-1 1 0,1-1 0,-1 1-1,0-1 1,-1 1 0,1 0 0,-1 0-1,0 1 1,0-1 0,0 0-1,-1 1 1,0-1 0,0 1 0,0-1-1,-1 1 1,0-1 0,0 1 0,0 2-7,-3-4 3,1-1 0,-1 0 0,1 0 0,-1 0-1,0 0 1,0 0 0,0-1 0,-1 1 0,1-1 0,-1 0 0,1 0 0,-1 0 0,0 0 0,0-1 0,0 1 0,1-1 0,-1 0 0,-1 0 0,1-1 0,0 1 0,0-1 0,0 0 0,0 0 0,0 0 0,0 0 0,-4-2-3,-104 2 27,109 26-1313,3-4-110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A4A1-1004-4409-9CE1-A65AA1418E94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0D36-D54A-4448-AD71-3CDCAE064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2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5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9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37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82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89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2127-E4CF-4A2B-A8E1-FBF1F548D796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02" Type="http://schemas.openxmlformats.org/officeDocument/2006/relationships/image" Target="../media/image92.png"/><Relationship Id="rId101" Type="http://schemas.openxmlformats.org/officeDocument/2006/relationships/customXml" Target="../ink/ink8.xml"/><Relationship Id="rId100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customXml" Target="../ink/ink4.xml"/><Relationship Id="rId18" Type="http://schemas.openxmlformats.org/officeDocument/2006/relationships/image" Target="../media/image106.emf"/><Relationship Id="rId3" Type="http://schemas.openxmlformats.org/officeDocument/2006/relationships/customXml" Target="../ink/ink1.xml"/><Relationship Id="rId12" Type="http://schemas.openxmlformats.org/officeDocument/2006/relationships/image" Target="../media/image10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0" Type="http://schemas.openxmlformats.org/officeDocument/2006/relationships/image" Target="../media/image102.emf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4" Type="http://schemas.openxmlformats.org/officeDocument/2006/relationships/image" Target="../media/image42.e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3" y="834887"/>
            <a:ext cx="3063564" cy="42143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84034" y="4293704"/>
            <a:ext cx="183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Capitoli 4 e 5</a:t>
            </a:r>
          </a:p>
        </p:txBody>
      </p:sp>
    </p:spTree>
    <p:extLst>
      <p:ext uri="{BB962C8B-B14F-4D97-AF65-F5344CB8AC3E}">
        <p14:creationId xmlns:p14="http://schemas.microsoft.com/office/powerpoint/2010/main" val="1375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9" y="4513007"/>
            <a:ext cx="4404463" cy="2092120"/>
          </a:xfrm>
          <a:prstGeom prst="rect">
            <a:avLst/>
          </a:prstGeom>
        </p:spPr>
      </p:pic>
      <p:pic>
        <p:nvPicPr>
          <p:cNvPr id="7170" name="Picture 2" descr="Diamond 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7" y="361898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72872" y="897314"/>
            <a:ext cx="309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Diamante</a:t>
            </a:r>
          </a:p>
        </p:txBody>
      </p:sp>
    </p:spTree>
    <p:extLst>
      <p:ext uri="{BB962C8B-B14F-4D97-AF65-F5344CB8AC3E}">
        <p14:creationId xmlns:p14="http://schemas.microsoft.com/office/powerpoint/2010/main" val="3383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6" y="3810755"/>
            <a:ext cx="4846536" cy="27193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6" y="311713"/>
            <a:ext cx="2828925" cy="30194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72872" y="897314"/>
            <a:ext cx="381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esagonale compatto</a:t>
            </a:r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(HCP)</a:t>
            </a:r>
          </a:p>
        </p:txBody>
      </p:sp>
    </p:spTree>
    <p:extLst>
      <p:ext uri="{BB962C8B-B14F-4D97-AF65-F5344CB8AC3E}">
        <p14:creationId xmlns:p14="http://schemas.microsoft.com/office/powerpoint/2010/main" val="5662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1612496" y="1204454"/>
            <a:ext cx="2222076" cy="1838631"/>
            <a:chOff x="2246677" y="3387215"/>
            <a:chExt cx="2222076" cy="1838631"/>
          </a:xfrm>
        </p:grpSpPr>
        <p:sp>
          <p:nvSpPr>
            <p:cNvPr id="4" name="Ovale 3"/>
            <p:cNvSpPr/>
            <p:nvPr/>
          </p:nvSpPr>
          <p:spPr>
            <a:xfrm>
              <a:off x="2271252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2761224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3251196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3741169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512140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3002112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3492084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3982057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2246677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736649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3226621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3716594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2487565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2977537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467509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957482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859943" y="1396183"/>
            <a:ext cx="2222076" cy="1838631"/>
            <a:chOff x="4788316" y="1194621"/>
            <a:chExt cx="2222076" cy="1838631"/>
          </a:xfrm>
          <a:noFill/>
        </p:grpSpPr>
        <p:sp>
          <p:nvSpPr>
            <p:cNvPr id="38" name="Ovale 37"/>
            <p:cNvSpPr/>
            <p:nvPr/>
          </p:nvSpPr>
          <p:spPr>
            <a:xfrm>
              <a:off x="4812891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5302863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792835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6282808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5053779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5543751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6033723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6523696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4788316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278288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5768260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6258233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029204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5519176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6009148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6499121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2144245" y="1541213"/>
            <a:ext cx="1455162" cy="511273"/>
            <a:chOff x="2144245" y="1541213"/>
            <a:chExt cx="1455162" cy="511273"/>
          </a:xfrm>
        </p:grpSpPr>
        <p:sp>
          <p:nvSpPr>
            <p:cNvPr id="55" name="Ovale 54"/>
            <p:cNvSpPr/>
            <p:nvPr/>
          </p:nvSpPr>
          <p:spPr>
            <a:xfrm>
              <a:off x="2144245" y="1551041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2621099" y="1541213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3112711" y="1546130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2345792" y="2544108"/>
            <a:ext cx="1440423" cy="511274"/>
            <a:chOff x="2345792" y="2544108"/>
            <a:chExt cx="1440423" cy="511274"/>
          </a:xfrm>
        </p:grpSpPr>
        <p:sp>
          <p:nvSpPr>
            <p:cNvPr id="58" name="Ovale 57"/>
            <p:cNvSpPr/>
            <p:nvPr/>
          </p:nvSpPr>
          <p:spPr>
            <a:xfrm>
              <a:off x="2345792" y="2549017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852150" y="2553937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3299519" y="2544108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CasellaDiTesto 62"/>
          <p:cNvSpPr txBox="1"/>
          <p:nvPr/>
        </p:nvSpPr>
        <p:spPr>
          <a:xfrm>
            <a:off x="556353" y="107538"/>
            <a:ext cx="332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Reticoli Close-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Packed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Ovale 63"/>
          <p:cNvSpPr/>
          <p:nvPr/>
        </p:nvSpPr>
        <p:spPr>
          <a:xfrm>
            <a:off x="5241395" y="1541212"/>
            <a:ext cx="486696" cy="501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>
            <a:off x="5241395" y="2509694"/>
            <a:ext cx="486696" cy="50144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/>
          <p:cNvSpPr txBox="1"/>
          <p:nvPr/>
        </p:nvSpPr>
        <p:spPr>
          <a:xfrm>
            <a:off x="3597783" y="6188690"/>
            <a:ext cx="471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Packing</a:t>
            </a:r>
            <a:r>
              <a:rPr lang="it-IT" sz="2000" dirty="0"/>
              <a:t> : 74%          (BCC: 68%          SC: 52%)</a:t>
            </a:r>
          </a:p>
        </p:txBody>
      </p:sp>
      <p:pic>
        <p:nvPicPr>
          <p:cNvPr id="67" name="Immagin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7" y="3865951"/>
            <a:ext cx="2466975" cy="2543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A3A85-6FA3-4D09-833E-AE0842CD92A5}"/>
              </a:ext>
            </a:extLst>
          </p:cNvPr>
          <p:cNvSpPr txBox="1"/>
          <p:nvPr/>
        </p:nvSpPr>
        <p:spPr>
          <a:xfrm>
            <a:off x="6189808" y="1521233"/>
            <a:ext cx="1795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Stacking ABC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30BC01-6850-48F6-938A-7C3ECC50DA8F}"/>
              </a:ext>
            </a:extLst>
          </p:cNvPr>
          <p:cNvSpPr txBox="1"/>
          <p:nvPr/>
        </p:nvSpPr>
        <p:spPr>
          <a:xfrm>
            <a:off x="6200803" y="2503192"/>
            <a:ext cx="197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Stacking ABAB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AEDED3-7985-42C6-B96F-5986AE821FD2}"/>
              </a:ext>
            </a:extLst>
          </p:cNvPr>
          <p:cNvGrpSpPr/>
          <p:nvPr/>
        </p:nvGrpSpPr>
        <p:grpSpPr>
          <a:xfrm>
            <a:off x="3469151" y="4383740"/>
            <a:ext cx="5444421" cy="1463029"/>
            <a:chOff x="3469151" y="4383740"/>
            <a:chExt cx="5444421" cy="14630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D16358-9958-4410-A70E-EB372C5C7B98}"/>
                </a:ext>
              </a:extLst>
            </p:cNvPr>
            <p:cNvSpPr txBox="1"/>
            <p:nvPr/>
          </p:nvSpPr>
          <p:spPr>
            <a:xfrm>
              <a:off x="3469151" y="4383740"/>
              <a:ext cx="419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Lo stacking ABC è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il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reticolo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FCC.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C141BD-8C42-4BA0-B576-D005D89CDBA7}"/>
                </a:ext>
              </a:extLst>
            </p:cNvPr>
            <p:cNvSpPr txBox="1"/>
            <p:nvPr/>
          </p:nvSpPr>
          <p:spPr>
            <a:xfrm>
              <a:off x="3714328" y="5200438"/>
              <a:ext cx="5199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FCC e HCP </a:t>
              </a:r>
              <a:r>
                <a:rPr lang="en-US" dirty="0" err="1"/>
                <a:t>permettono</a:t>
              </a:r>
              <a:r>
                <a:rPr lang="en-US" dirty="0"/>
                <a:t> </a:t>
              </a:r>
              <a:r>
                <a:rPr lang="en-US" dirty="0" err="1"/>
                <a:t>il</a:t>
              </a:r>
              <a:r>
                <a:rPr lang="en-US" dirty="0"/>
                <a:t> </a:t>
              </a:r>
              <a:r>
                <a:rPr lang="en-US" dirty="0" err="1"/>
                <a:t>massimo</a:t>
              </a:r>
              <a:r>
                <a:rPr lang="en-US" dirty="0"/>
                <a:t> </a:t>
              </a:r>
              <a:r>
                <a:rPr lang="en-US" dirty="0" err="1"/>
                <a:t>impacchettamento</a:t>
              </a:r>
              <a:endParaRPr lang="en-US" dirty="0"/>
            </a:p>
            <a:p>
              <a:r>
                <a:rPr lang="en-US" dirty="0"/>
                <a:t>di </a:t>
              </a:r>
              <a:r>
                <a:rPr lang="en-US" dirty="0" err="1"/>
                <a:t>sfere</a:t>
              </a:r>
              <a:r>
                <a:rPr lang="en-US" dirty="0"/>
                <a:t> in un volume in termini di </a:t>
              </a:r>
              <a:r>
                <a:rPr lang="en-US" dirty="0" err="1"/>
                <a:t>spazio</a:t>
              </a:r>
              <a:r>
                <a:rPr lang="en-US" dirty="0"/>
                <a:t> </a:t>
              </a:r>
              <a:r>
                <a:rPr lang="en-US" dirty="0" err="1"/>
                <a:t>occupato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7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  <p:bldP spid="3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50" y="3528921"/>
            <a:ext cx="6267450" cy="3228975"/>
          </a:xfrm>
          <a:prstGeom prst="rect">
            <a:avLst/>
          </a:prstGeom>
        </p:spPr>
      </p:pic>
      <p:pic>
        <p:nvPicPr>
          <p:cNvPr id="263" name="Immagin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0" y="3752729"/>
            <a:ext cx="2562225" cy="243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6" name="Input penna 265"/>
              <p14:cNvContentPartPr/>
              <p14:nvPr/>
            </p14:nvContentPartPr>
            <p14:xfrm>
              <a:off x="1459670" y="5991209"/>
              <a:ext cx="1307880" cy="403200"/>
            </p14:xfrm>
          </p:contentPart>
        </mc:Choice>
        <mc:Fallback xmlns="">
          <p:pic>
            <p:nvPicPr>
              <p:cNvPr id="266" name="Input penna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7790" y="5977889"/>
                <a:ext cx="1333800" cy="428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/>
          <p:cNvSpPr txBox="1"/>
          <p:nvPr/>
        </p:nvSpPr>
        <p:spPr>
          <a:xfrm>
            <a:off x="532015" y="648393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accent1">
                    <a:lumMod val="50000"/>
                  </a:schemeClr>
                </a:solidFill>
              </a:rPr>
              <a:t>Cristalli di composti di due o più elementi sono necessariamente descritti da un reticolo con base</a:t>
            </a: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71" y="1638945"/>
            <a:ext cx="3707478" cy="38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202" y="1121790"/>
            <a:ext cx="7515981" cy="43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6" y="1077279"/>
            <a:ext cx="8663524" cy="26910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7668" y="464695"/>
            <a:ext cx="371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Tre diverse superfici FCC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86DBA-3D2D-4C53-AE46-A40ADE8E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8" y="4142001"/>
            <a:ext cx="2381250" cy="2495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69CC4-2FA1-4C26-890A-7EC5F6985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52" y="4142001"/>
            <a:ext cx="2438400" cy="249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350A2-9A83-45A2-9D60-47AC23F85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820" y="4142001"/>
            <a:ext cx="2428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776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Indici di Miller</a:t>
            </a:r>
          </a:p>
        </p:txBody>
      </p:sp>
      <p:pic>
        <p:nvPicPr>
          <p:cNvPr id="8194" name="Picture 2" descr="\includegraphics[scale=1.0, clip]{inkscape/MillerIndices.ep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5" y="1858297"/>
            <a:ext cx="7750061" cy="26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ABF0F5-65E7-4016-AE3F-03F4A7EA36FC}"/>
                  </a:ext>
                </a:extLst>
              </p14:cNvPr>
              <p14:cNvContentPartPr/>
              <p14:nvPr/>
            </p14:nvContentPartPr>
            <p14:xfrm>
              <a:off x="7262507" y="-1593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ABF0F5-65E7-4016-AE3F-03F4A7EA36F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26507" y="-1950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CA0AFB-4B7A-414A-85EA-508AF2919886}"/>
                  </a:ext>
                </a:extLst>
              </p14:cNvPr>
              <p14:cNvContentPartPr/>
              <p14:nvPr/>
            </p14:nvContentPartPr>
            <p14:xfrm>
              <a:off x="1100583" y="2383571"/>
              <a:ext cx="1471680" cy="134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CA0AFB-4B7A-414A-85EA-508AF291988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64583" y="2347931"/>
                <a:ext cx="1543320" cy="14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uppo 321"/>
          <p:cNvGrpSpPr/>
          <p:nvPr/>
        </p:nvGrpSpPr>
        <p:grpSpPr>
          <a:xfrm>
            <a:off x="374754" y="59962"/>
            <a:ext cx="4287187" cy="1983698"/>
            <a:chOff x="374754" y="59962"/>
            <a:chExt cx="4287187" cy="1983698"/>
          </a:xfrm>
        </p:grpSpPr>
        <p:sp>
          <p:nvSpPr>
            <p:cNvPr id="4" name="Ovale 3"/>
            <p:cNvSpPr/>
            <p:nvPr/>
          </p:nvSpPr>
          <p:spPr>
            <a:xfrm>
              <a:off x="374754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32084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88941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114674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138908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164641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1903746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2161076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413409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267074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92807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317041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342774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685071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942401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77254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634584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89191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114924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139158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164891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1906246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2163576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2415909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267324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293057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317291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343024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3687571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3944901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377254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634584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89191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114924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139158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164891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1906246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2163576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2415909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267324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293057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317291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343024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3687571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3944901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379754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637084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89441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115174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/>
            <p:cNvSpPr/>
            <p:nvPr/>
          </p:nvSpPr>
          <p:spPr>
            <a:xfrm>
              <a:off x="139408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/>
            <p:cNvSpPr/>
            <p:nvPr/>
          </p:nvSpPr>
          <p:spPr>
            <a:xfrm>
              <a:off x="165141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1908746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2166076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2418409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67574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293307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/>
            <p:cNvSpPr/>
            <p:nvPr/>
          </p:nvSpPr>
          <p:spPr>
            <a:xfrm>
              <a:off x="317541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e 61"/>
            <p:cNvSpPr/>
            <p:nvPr/>
          </p:nvSpPr>
          <p:spPr>
            <a:xfrm>
              <a:off x="343274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>
              <a:off x="3690071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3947401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392244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649574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/>
            <p:cNvSpPr/>
            <p:nvPr/>
          </p:nvSpPr>
          <p:spPr>
            <a:xfrm>
              <a:off x="90690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/>
            <p:cNvSpPr/>
            <p:nvPr/>
          </p:nvSpPr>
          <p:spPr>
            <a:xfrm>
              <a:off x="116423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/>
            <p:cNvSpPr/>
            <p:nvPr/>
          </p:nvSpPr>
          <p:spPr>
            <a:xfrm>
              <a:off x="140657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/>
            <p:cNvSpPr/>
            <p:nvPr/>
          </p:nvSpPr>
          <p:spPr>
            <a:xfrm>
              <a:off x="166390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1921236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/>
            <p:cNvSpPr/>
            <p:nvPr/>
          </p:nvSpPr>
          <p:spPr>
            <a:xfrm>
              <a:off x="2178566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/>
            <p:cNvSpPr/>
            <p:nvPr/>
          </p:nvSpPr>
          <p:spPr>
            <a:xfrm>
              <a:off x="2430899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268823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294556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/>
            <p:cNvSpPr/>
            <p:nvPr/>
          </p:nvSpPr>
          <p:spPr>
            <a:xfrm>
              <a:off x="318790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76"/>
            <p:cNvSpPr/>
            <p:nvPr/>
          </p:nvSpPr>
          <p:spPr>
            <a:xfrm>
              <a:off x="344523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>
              <a:off x="3702561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/>
            <p:cNvSpPr/>
            <p:nvPr/>
          </p:nvSpPr>
          <p:spPr>
            <a:xfrm>
              <a:off x="3959891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/>
            <p:cNvSpPr/>
            <p:nvPr/>
          </p:nvSpPr>
          <p:spPr>
            <a:xfrm>
              <a:off x="394744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/>
            <p:cNvSpPr/>
            <p:nvPr/>
          </p:nvSpPr>
          <p:spPr>
            <a:xfrm>
              <a:off x="652074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/>
            <p:cNvSpPr/>
            <p:nvPr/>
          </p:nvSpPr>
          <p:spPr>
            <a:xfrm>
              <a:off x="90940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/>
            <p:cNvSpPr/>
            <p:nvPr/>
          </p:nvSpPr>
          <p:spPr>
            <a:xfrm>
              <a:off x="116673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/>
            <p:cNvSpPr/>
            <p:nvPr/>
          </p:nvSpPr>
          <p:spPr>
            <a:xfrm>
              <a:off x="140907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/>
            <p:cNvSpPr/>
            <p:nvPr/>
          </p:nvSpPr>
          <p:spPr>
            <a:xfrm>
              <a:off x="166640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/>
            <p:cNvSpPr/>
            <p:nvPr/>
          </p:nvSpPr>
          <p:spPr>
            <a:xfrm>
              <a:off x="1923736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/>
            <p:cNvSpPr/>
            <p:nvPr/>
          </p:nvSpPr>
          <p:spPr>
            <a:xfrm>
              <a:off x="2181066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/>
            <p:cNvSpPr/>
            <p:nvPr/>
          </p:nvSpPr>
          <p:spPr>
            <a:xfrm>
              <a:off x="2433399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/>
            <p:cNvSpPr/>
            <p:nvPr/>
          </p:nvSpPr>
          <p:spPr>
            <a:xfrm>
              <a:off x="269073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/>
            <p:cNvSpPr/>
            <p:nvPr/>
          </p:nvSpPr>
          <p:spPr>
            <a:xfrm>
              <a:off x="294806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90"/>
            <p:cNvSpPr/>
            <p:nvPr/>
          </p:nvSpPr>
          <p:spPr>
            <a:xfrm>
              <a:off x="319040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91"/>
            <p:cNvSpPr/>
            <p:nvPr/>
          </p:nvSpPr>
          <p:spPr>
            <a:xfrm>
              <a:off x="344773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e 92"/>
            <p:cNvSpPr/>
            <p:nvPr/>
          </p:nvSpPr>
          <p:spPr>
            <a:xfrm>
              <a:off x="3705061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e 93"/>
            <p:cNvSpPr/>
            <p:nvPr/>
          </p:nvSpPr>
          <p:spPr>
            <a:xfrm>
              <a:off x="3962391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e 94"/>
            <p:cNvSpPr/>
            <p:nvPr/>
          </p:nvSpPr>
          <p:spPr>
            <a:xfrm>
              <a:off x="394744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/>
            <p:cNvSpPr/>
            <p:nvPr/>
          </p:nvSpPr>
          <p:spPr>
            <a:xfrm>
              <a:off x="652074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/>
            <p:cNvSpPr/>
            <p:nvPr/>
          </p:nvSpPr>
          <p:spPr>
            <a:xfrm>
              <a:off x="90940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e 97"/>
            <p:cNvSpPr/>
            <p:nvPr/>
          </p:nvSpPr>
          <p:spPr>
            <a:xfrm>
              <a:off x="116673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e 98"/>
            <p:cNvSpPr/>
            <p:nvPr/>
          </p:nvSpPr>
          <p:spPr>
            <a:xfrm>
              <a:off x="140907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/>
            <p:cNvSpPr/>
            <p:nvPr/>
          </p:nvSpPr>
          <p:spPr>
            <a:xfrm>
              <a:off x="166640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/>
            <p:cNvSpPr/>
            <p:nvPr/>
          </p:nvSpPr>
          <p:spPr>
            <a:xfrm>
              <a:off x="1923736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/>
            <p:cNvSpPr/>
            <p:nvPr/>
          </p:nvSpPr>
          <p:spPr>
            <a:xfrm>
              <a:off x="2181066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/>
            <p:cNvSpPr/>
            <p:nvPr/>
          </p:nvSpPr>
          <p:spPr>
            <a:xfrm>
              <a:off x="2433399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103"/>
            <p:cNvSpPr/>
            <p:nvPr/>
          </p:nvSpPr>
          <p:spPr>
            <a:xfrm>
              <a:off x="269073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/>
            <p:cNvSpPr/>
            <p:nvPr/>
          </p:nvSpPr>
          <p:spPr>
            <a:xfrm>
              <a:off x="294806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e 105"/>
            <p:cNvSpPr/>
            <p:nvPr/>
          </p:nvSpPr>
          <p:spPr>
            <a:xfrm>
              <a:off x="319040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e 106"/>
            <p:cNvSpPr/>
            <p:nvPr/>
          </p:nvSpPr>
          <p:spPr>
            <a:xfrm>
              <a:off x="344773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e 107"/>
            <p:cNvSpPr/>
            <p:nvPr/>
          </p:nvSpPr>
          <p:spPr>
            <a:xfrm>
              <a:off x="3705061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e 108"/>
            <p:cNvSpPr/>
            <p:nvPr/>
          </p:nvSpPr>
          <p:spPr>
            <a:xfrm>
              <a:off x="3962391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6" name="Connettore diritto 125"/>
            <p:cNvCxnSpPr/>
            <p:nvPr/>
          </p:nvCxnSpPr>
          <p:spPr>
            <a:xfrm>
              <a:off x="374754" y="59962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3" name="Gruppo 322"/>
          <p:cNvGrpSpPr/>
          <p:nvPr/>
        </p:nvGrpSpPr>
        <p:grpSpPr>
          <a:xfrm>
            <a:off x="467193" y="2295992"/>
            <a:ext cx="4287187" cy="1983698"/>
            <a:chOff x="467193" y="2295992"/>
            <a:chExt cx="4287187" cy="1983698"/>
          </a:xfrm>
        </p:grpSpPr>
        <p:sp>
          <p:nvSpPr>
            <p:cNvPr id="127" name="Ovale 126"/>
            <p:cNvSpPr/>
            <p:nvPr/>
          </p:nvSpPr>
          <p:spPr>
            <a:xfrm>
              <a:off x="467193" y="240092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469693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e 142"/>
            <p:cNvSpPr/>
            <p:nvPr/>
          </p:nvSpPr>
          <p:spPr>
            <a:xfrm>
              <a:off x="727023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e 143"/>
            <p:cNvSpPr/>
            <p:nvPr/>
          </p:nvSpPr>
          <p:spPr>
            <a:xfrm>
              <a:off x="984354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e 144"/>
            <p:cNvSpPr/>
            <p:nvPr/>
          </p:nvSpPr>
          <p:spPr>
            <a:xfrm>
              <a:off x="1241684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e 156"/>
            <p:cNvSpPr/>
            <p:nvPr/>
          </p:nvSpPr>
          <p:spPr>
            <a:xfrm>
              <a:off x="469693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e 157"/>
            <p:cNvSpPr/>
            <p:nvPr/>
          </p:nvSpPr>
          <p:spPr>
            <a:xfrm>
              <a:off x="727023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e 158"/>
            <p:cNvSpPr/>
            <p:nvPr/>
          </p:nvSpPr>
          <p:spPr>
            <a:xfrm>
              <a:off x="98435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e 159"/>
            <p:cNvSpPr/>
            <p:nvPr/>
          </p:nvSpPr>
          <p:spPr>
            <a:xfrm>
              <a:off x="124168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e 160"/>
            <p:cNvSpPr/>
            <p:nvPr/>
          </p:nvSpPr>
          <p:spPr>
            <a:xfrm>
              <a:off x="148402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e 161"/>
            <p:cNvSpPr/>
            <p:nvPr/>
          </p:nvSpPr>
          <p:spPr>
            <a:xfrm>
              <a:off x="174135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Ovale 171"/>
            <p:cNvSpPr/>
            <p:nvPr/>
          </p:nvSpPr>
          <p:spPr>
            <a:xfrm>
              <a:off x="472193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Ovale 172"/>
            <p:cNvSpPr/>
            <p:nvPr/>
          </p:nvSpPr>
          <p:spPr>
            <a:xfrm>
              <a:off x="729523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Ovale 173"/>
            <p:cNvSpPr/>
            <p:nvPr/>
          </p:nvSpPr>
          <p:spPr>
            <a:xfrm>
              <a:off x="98685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Ovale 174"/>
            <p:cNvSpPr/>
            <p:nvPr/>
          </p:nvSpPr>
          <p:spPr>
            <a:xfrm>
              <a:off x="124418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Ovale 175"/>
            <p:cNvSpPr/>
            <p:nvPr/>
          </p:nvSpPr>
          <p:spPr>
            <a:xfrm>
              <a:off x="148652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Ovale 176"/>
            <p:cNvSpPr/>
            <p:nvPr/>
          </p:nvSpPr>
          <p:spPr>
            <a:xfrm>
              <a:off x="174385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Ovale 177"/>
            <p:cNvSpPr/>
            <p:nvPr/>
          </p:nvSpPr>
          <p:spPr>
            <a:xfrm>
              <a:off x="2001185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Ovale 178"/>
            <p:cNvSpPr/>
            <p:nvPr/>
          </p:nvSpPr>
          <p:spPr>
            <a:xfrm>
              <a:off x="2258515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Ovale 186"/>
            <p:cNvSpPr/>
            <p:nvPr/>
          </p:nvSpPr>
          <p:spPr>
            <a:xfrm>
              <a:off x="484683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Ovale 187"/>
            <p:cNvSpPr/>
            <p:nvPr/>
          </p:nvSpPr>
          <p:spPr>
            <a:xfrm>
              <a:off x="742013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Ovale 188"/>
            <p:cNvSpPr/>
            <p:nvPr/>
          </p:nvSpPr>
          <p:spPr>
            <a:xfrm>
              <a:off x="99934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Ovale 189"/>
            <p:cNvSpPr/>
            <p:nvPr/>
          </p:nvSpPr>
          <p:spPr>
            <a:xfrm>
              <a:off x="125667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Ovale 190"/>
            <p:cNvSpPr/>
            <p:nvPr/>
          </p:nvSpPr>
          <p:spPr>
            <a:xfrm>
              <a:off x="149901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Ovale 191"/>
            <p:cNvSpPr/>
            <p:nvPr/>
          </p:nvSpPr>
          <p:spPr>
            <a:xfrm>
              <a:off x="175634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Ovale 192"/>
            <p:cNvSpPr/>
            <p:nvPr/>
          </p:nvSpPr>
          <p:spPr>
            <a:xfrm>
              <a:off x="2013675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Ovale 193"/>
            <p:cNvSpPr/>
            <p:nvPr/>
          </p:nvSpPr>
          <p:spPr>
            <a:xfrm>
              <a:off x="2271005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/>
            <p:cNvSpPr/>
            <p:nvPr/>
          </p:nvSpPr>
          <p:spPr>
            <a:xfrm>
              <a:off x="2523338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/>
            <p:cNvSpPr/>
            <p:nvPr/>
          </p:nvSpPr>
          <p:spPr>
            <a:xfrm>
              <a:off x="2780669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Ovale 196"/>
            <p:cNvSpPr/>
            <p:nvPr/>
          </p:nvSpPr>
          <p:spPr>
            <a:xfrm>
              <a:off x="3037999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Ovale 201"/>
            <p:cNvSpPr/>
            <p:nvPr/>
          </p:nvSpPr>
          <p:spPr>
            <a:xfrm>
              <a:off x="487183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Ovale 202"/>
            <p:cNvSpPr/>
            <p:nvPr/>
          </p:nvSpPr>
          <p:spPr>
            <a:xfrm>
              <a:off x="744513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Ovale 203"/>
            <p:cNvSpPr/>
            <p:nvPr/>
          </p:nvSpPr>
          <p:spPr>
            <a:xfrm>
              <a:off x="100184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Ovale 204"/>
            <p:cNvSpPr/>
            <p:nvPr/>
          </p:nvSpPr>
          <p:spPr>
            <a:xfrm>
              <a:off x="125917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" name="Ovale 205"/>
            <p:cNvSpPr/>
            <p:nvPr/>
          </p:nvSpPr>
          <p:spPr>
            <a:xfrm>
              <a:off x="150151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7" name="Ovale 206"/>
            <p:cNvSpPr/>
            <p:nvPr/>
          </p:nvSpPr>
          <p:spPr>
            <a:xfrm>
              <a:off x="175884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8" name="Ovale 207"/>
            <p:cNvSpPr/>
            <p:nvPr/>
          </p:nvSpPr>
          <p:spPr>
            <a:xfrm>
              <a:off x="2016175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9" name="Ovale 208"/>
            <p:cNvSpPr/>
            <p:nvPr/>
          </p:nvSpPr>
          <p:spPr>
            <a:xfrm>
              <a:off x="2273505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0" name="Ovale 209"/>
            <p:cNvSpPr/>
            <p:nvPr/>
          </p:nvSpPr>
          <p:spPr>
            <a:xfrm>
              <a:off x="2525838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1" name="Ovale 210"/>
            <p:cNvSpPr/>
            <p:nvPr/>
          </p:nvSpPr>
          <p:spPr>
            <a:xfrm>
              <a:off x="278316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2" name="Ovale 211"/>
            <p:cNvSpPr/>
            <p:nvPr/>
          </p:nvSpPr>
          <p:spPr>
            <a:xfrm>
              <a:off x="304049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3" name="Ovale 212"/>
            <p:cNvSpPr/>
            <p:nvPr/>
          </p:nvSpPr>
          <p:spPr>
            <a:xfrm>
              <a:off x="328283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4" name="Ovale 213"/>
            <p:cNvSpPr/>
            <p:nvPr/>
          </p:nvSpPr>
          <p:spPr>
            <a:xfrm>
              <a:off x="354016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7" name="Ovale 216"/>
            <p:cNvSpPr/>
            <p:nvPr/>
          </p:nvSpPr>
          <p:spPr>
            <a:xfrm>
              <a:off x="487183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8" name="Ovale 217"/>
            <p:cNvSpPr/>
            <p:nvPr/>
          </p:nvSpPr>
          <p:spPr>
            <a:xfrm>
              <a:off x="744513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9" name="Ovale 218"/>
            <p:cNvSpPr/>
            <p:nvPr/>
          </p:nvSpPr>
          <p:spPr>
            <a:xfrm>
              <a:off x="100184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0" name="Ovale 219"/>
            <p:cNvSpPr/>
            <p:nvPr/>
          </p:nvSpPr>
          <p:spPr>
            <a:xfrm>
              <a:off x="125917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1" name="Ovale 220"/>
            <p:cNvSpPr/>
            <p:nvPr/>
          </p:nvSpPr>
          <p:spPr>
            <a:xfrm>
              <a:off x="150151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2" name="Ovale 221"/>
            <p:cNvSpPr/>
            <p:nvPr/>
          </p:nvSpPr>
          <p:spPr>
            <a:xfrm>
              <a:off x="175884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3" name="Ovale 222"/>
            <p:cNvSpPr/>
            <p:nvPr/>
          </p:nvSpPr>
          <p:spPr>
            <a:xfrm>
              <a:off x="2016175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4" name="Ovale 223"/>
            <p:cNvSpPr/>
            <p:nvPr/>
          </p:nvSpPr>
          <p:spPr>
            <a:xfrm>
              <a:off x="2273505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5" name="Ovale 224"/>
            <p:cNvSpPr/>
            <p:nvPr/>
          </p:nvSpPr>
          <p:spPr>
            <a:xfrm>
              <a:off x="2525838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6" name="Ovale 225"/>
            <p:cNvSpPr/>
            <p:nvPr/>
          </p:nvSpPr>
          <p:spPr>
            <a:xfrm>
              <a:off x="278316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7" name="Ovale 226"/>
            <p:cNvSpPr/>
            <p:nvPr/>
          </p:nvSpPr>
          <p:spPr>
            <a:xfrm>
              <a:off x="304049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Ovale 227"/>
            <p:cNvSpPr/>
            <p:nvPr/>
          </p:nvSpPr>
          <p:spPr>
            <a:xfrm>
              <a:off x="328283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Ovale 228"/>
            <p:cNvSpPr/>
            <p:nvPr/>
          </p:nvSpPr>
          <p:spPr>
            <a:xfrm>
              <a:off x="354016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Ovale 229"/>
            <p:cNvSpPr/>
            <p:nvPr/>
          </p:nvSpPr>
          <p:spPr>
            <a:xfrm>
              <a:off x="3797500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1" name="Ovale 230"/>
            <p:cNvSpPr/>
            <p:nvPr/>
          </p:nvSpPr>
          <p:spPr>
            <a:xfrm>
              <a:off x="4054830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47" name="Connettore diritto 246"/>
            <p:cNvCxnSpPr/>
            <p:nvPr/>
          </p:nvCxnSpPr>
          <p:spPr>
            <a:xfrm>
              <a:off x="467193" y="2295992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4" name="Gruppo 323"/>
          <p:cNvGrpSpPr/>
          <p:nvPr/>
        </p:nvGrpSpPr>
        <p:grpSpPr>
          <a:xfrm>
            <a:off x="559632" y="4621960"/>
            <a:ext cx="4287187" cy="1983698"/>
            <a:chOff x="559632" y="4621960"/>
            <a:chExt cx="4287187" cy="1983698"/>
          </a:xfrm>
        </p:grpSpPr>
        <p:sp>
          <p:nvSpPr>
            <p:cNvPr id="253" name="Ovale 252"/>
            <p:cNvSpPr/>
            <p:nvPr/>
          </p:nvSpPr>
          <p:spPr>
            <a:xfrm>
              <a:off x="562132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4" name="Ovale 253"/>
            <p:cNvSpPr/>
            <p:nvPr/>
          </p:nvSpPr>
          <p:spPr>
            <a:xfrm>
              <a:off x="819462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5" name="Ovale 254"/>
            <p:cNvSpPr/>
            <p:nvPr/>
          </p:nvSpPr>
          <p:spPr>
            <a:xfrm>
              <a:off x="107679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Ovale 255"/>
            <p:cNvSpPr/>
            <p:nvPr/>
          </p:nvSpPr>
          <p:spPr>
            <a:xfrm>
              <a:off x="133412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7" name="Ovale 256"/>
            <p:cNvSpPr/>
            <p:nvPr/>
          </p:nvSpPr>
          <p:spPr>
            <a:xfrm>
              <a:off x="157646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Ovale 257"/>
            <p:cNvSpPr/>
            <p:nvPr/>
          </p:nvSpPr>
          <p:spPr>
            <a:xfrm>
              <a:off x="183379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9" name="Ovale 258"/>
            <p:cNvSpPr/>
            <p:nvPr/>
          </p:nvSpPr>
          <p:spPr>
            <a:xfrm>
              <a:off x="564632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0" name="Ovale 259"/>
            <p:cNvSpPr/>
            <p:nvPr/>
          </p:nvSpPr>
          <p:spPr>
            <a:xfrm>
              <a:off x="821962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1" name="Ovale 260"/>
            <p:cNvSpPr/>
            <p:nvPr/>
          </p:nvSpPr>
          <p:spPr>
            <a:xfrm>
              <a:off x="107929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Ovale 261"/>
            <p:cNvSpPr/>
            <p:nvPr/>
          </p:nvSpPr>
          <p:spPr>
            <a:xfrm>
              <a:off x="133662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3" name="Ovale 262"/>
            <p:cNvSpPr/>
            <p:nvPr/>
          </p:nvSpPr>
          <p:spPr>
            <a:xfrm>
              <a:off x="157896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4" name="Ovale 263"/>
            <p:cNvSpPr/>
            <p:nvPr/>
          </p:nvSpPr>
          <p:spPr>
            <a:xfrm>
              <a:off x="183629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7" name="Ovale 266"/>
            <p:cNvSpPr/>
            <p:nvPr/>
          </p:nvSpPr>
          <p:spPr>
            <a:xfrm>
              <a:off x="577122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8" name="Ovale 267"/>
            <p:cNvSpPr/>
            <p:nvPr/>
          </p:nvSpPr>
          <p:spPr>
            <a:xfrm>
              <a:off x="834452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9" name="Ovale 268"/>
            <p:cNvSpPr/>
            <p:nvPr/>
          </p:nvSpPr>
          <p:spPr>
            <a:xfrm>
              <a:off x="109178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0" name="Ovale 269"/>
            <p:cNvSpPr/>
            <p:nvPr/>
          </p:nvSpPr>
          <p:spPr>
            <a:xfrm>
              <a:off x="134911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1" name="Ovale 270"/>
            <p:cNvSpPr/>
            <p:nvPr/>
          </p:nvSpPr>
          <p:spPr>
            <a:xfrm>
              <a:off x="159145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Ovale 271"/>
            <p:cNvSpPr/>
            <p:nvPr/>
          </p:nvSpPr>
          <p:spPr>
            <a:xfrm>
              <a:off x="184878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3" name="Ovale 272"/>
            <p:cNvSpPr/>
            <p:nvPr/>
          </p:nvSpPr>
          <p:spPr>
            <a:xfrm>
              <a:off x="2106114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4" name="Ovale 273"/>
            <p:cNvSpPr/>
            <p:nvPr/>
          </p:nvSpPr>
          <p:spPr>
            <a:xfrm>
              <a:off x="2363444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5" name="Ovale 274"/>
            <p:cNvSpPr/>
            <p:nvPr/>
          </p:nvSpPr>
          <p:spPr>
            <a:xfrm>
              <a:off x="2615777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Ovale 275"/>
            <p:cNvSpPr/>
            <p:nvPr/>
          </p:nvSpPr>
          <p:spPr>
            <a:xfrm>
              <a:off x="2873108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Ovale 276"/>
            <p:cNvSpPr/>
            <p:nvPr/>
          </p:nvSpPr>
          <p:spPr>
            <a:xfrm>
              <a:off x="3130438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Ovale 277"/>
            <p:cNvSpPr/>
            <p:nvPr/>
          </p:nvSpPr>
          <p:spPr>
            <a:xfrm>
              <a:off x="579622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Ovale 278"/>
            <p:cNvSpPr/>
            <p:nvPr/>
          </p:nvSpPr>
          <p:spPr>
            <a:xfrm>
              <a:off x="836952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Ovale 279"/>
            <p:cNvSpPr/>
            <p:nvPr/>
          </p:nvSpPr>
          <p:spPr>
            <a:xfrm>
              <a:off x="109428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Ovale 280"/>
            <p:cNvSpPr/>
            <p:nvPr/>
          </p:nvSpPr>
          <p:spPr>
            <a:xfrm>
              <a:off x="135161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Ovale 281"/>
            <p:cNvSpPr/>
            <p:nvPr/>
          </p:nvSpPr>
          <p:spPr>
            <a:xfrm>
              <a:off x="159395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Ovale 282"/>
            <p:cNvSpPr/>
            <p:nvPr/>
          </p:nvSpPr>
          <p:spPr>
            <a:xfrm>
              <a:off x="185128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Ovale 283"/>
            <p:cNvSpPr/>
            <p:nvPr/>
          </p:nvSpPr>
          <p:spPr>
            <a:xfrm>
              <a:off x="2108614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Ovale 284"/>
            <p:cNvSpPr/>
            <p:nvPr/>
          </p:nvSpPr>
          <p:spPr>
            <a:xfrm>
              <a:off x="2365944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Ovale 285"/>
            <p:cNvSpPr/>
            <p:nvPr/>
          </p:nvSpPr>
          <p:spPr>
            <a:xfrm>
              <a:off x="2618277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Ovale 286"/>
            <p:cNvSpPr/>
            <p:nvPr/>
          </p:nvSpPr>
          <p:spPr>
            <a:xfrm>
              <a:off x="2875608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Ovale 287"/>
            <p:cNvSpPr/>
            <p:nvPr/>
          </p:nvSpPr>
          <p:spPr>
            <a:xfrm>
              <a:off x="3132938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Ovale 290"/>
            <p:cNvSpPr/>
            <p:nvPr/>
          </p:nvSpPr>
          <p:spPr>
            <a:xfrm>
              <a:off x="579622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Ovale 291"/>
            <p:cNvSpPr/>
            <p:nvPr/>
          </p:nvSpPr>
          <p:spPr>
            <a:xfrm>
              <a:off x="836952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3" name="Ovale 292"/>
            <p:cNvSpPr/>
            <p:nvPr/>
          </p:nvSpPr>
          <p:spPr>
            <a:xfrm>
              <a:off x="109428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4" name="Ovale 293"/>
            <p:cNvSpPr/>
            <p:nvPr/>
          </p:nvSpPr>
          <p:spPr>
            <a:xfrm>
              <a:off x="135161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5" name="Ovale 294"/>
            <p:cNvSpPr/>
            <p:nvPr/>
          </p:nvSpPr>
          <p:spPr>
            <a:xfrm>
              <a:off x="159395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6" name="Ovale 295"/>
            <p:cNvSpPr/>
            <p:nvPr/>
          </p:nvSpPr>
          <p:spPr>
            <a:xfrm>
              <a:off x="185128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7" name="Ovale 296"/>
            <p:cNvSpPr/>
            <p:nvPr/>
          </p:nvSpPr>
          <p:spPr>
            <a:xfrm>
              <a:off x="2108614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8" name="Ovale 297"/>
            <p:cNvSpPr/>
            <p:nvPr/>
          </p:nvSpPr>
          <p:spPr>
            <a:xfrm>
              <a:off x="2365944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9" name="Ovale 298"/>
            <p:cNvSpPr/>
            <p:nvPr/>
          </p:nvSpPr>
          <p:spPr>
            <a:xfrm>
              <a:off x="2618277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0" name="Ovale 299"/>
            <p:cNvSpPr/>
            <p:nvPr/>
          </p:nvSpPr>
          <p:spPr>
            <a:xfrm>
              <a:off x="287560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1" name="Ovale 300"/>
            <p:cNvSpPr/>
            <p:nvPr/>
          </p:nvSpPr>
          <p:spPr>
            <a:xfrm>
              <a:off x="313293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2" name="Ovale 301"/>
            <p:cNvSpPr/>
            <p:nvPr/>
          </p:nvSpPr>
          <p:spPr>
            <a:xfrm>
              <a:off x="337527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3" name="Ovale 302"/>
            <p:cNvSpPr/>
            <p:nvPr/>
          </p:nvSpPr>
          <p:spPr>
            <a:xfrm>
              <a:off x="363260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4" name="Ovale 303"/>
            <p:cNvSpPr/>
            <p:nvPr/>
          </p:nvSpPr>
          <p:spPr>
            <a:xfrm>
              <a:off x="3889939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5" name="Ovale 304"/>
            <p:cNvSpPr/>
            <p:nvPr/>
          </p:nvSpPr>
          <p:spPr>
            <a:xfrm>
              <a:off x="4147269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1" name="Connettore diritto 320"/>
            <p:cNvCxnSpPr/>
            <p:nvPr/>
          </p:nvCxnSpPr>
          <p:spPr>
            <a:xfrm>
              <a:off x="559632" y="4621960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804F58-0F31-44CE-9F74-00AB0BC77D54}"/>
              </a:ext>
            </a:extLst>
          </p:cNvPr>
          <p:cNvSpPr txBox="1"/>
          <p:nvPr/>
        </p:nvSpPr>
        <p:spPr>
          <a:xfrm>
            <a:off x="5090474" y="4621960"/>
            <a:ext cx="139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Faceting</a:t>
            </a:r>
          </a:p>
        </p:txBody>
      </p:sp>
    </p:spTree>
    <p:extLst>
      <p:ext uri="{BB962C8B-B14F-4D97-AF65-F5344CB8AC3E}">
        <p14:creationId xmlns:p14="http://schemas.microsoft.com/office/powerpoint/2010/main" val="29092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C34AD-008B-489D-BC7A-D71997A98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1" y="375777"/>
            <a:ext cx="4596333" cy="61284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FFD0A-6FFB-4F60-AAA6-484FF2E1969B}"/>
              </a:ext>
            </a:extLst>
          </p:cNvPr>
          <p:cNvSpPr txBox="1"/>
          <p:nvPr/>
        </p:nvSpPr>
        <p:spPr>
          <a:xfrm>
            <a:off x="5746282" y="1951672"/>
            <a:ext cx="2890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Campione di Au(111)</a:t>
            </a:r>
          </a:p>
          <a:p>
            <a:r>
              <a:rPr lang="en-US" dirty="0"/>
              <a:t>Single crystal</a:t>
            </a:r>
          </a:p>
          <a:p>
            <a:endParaRPr lang="en-US" dirty="0"/>
          </a:p>
          <a:p>
            <a:r>
              <a:rPr lang="en-US" dirty="0" err="1"/>
              <a:t>Montaggio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portacampioni</a:t>
            </a:r>
            <a:endParaRPr lang="en-US" dirty="0"/>
          </a:p>
          <a:p>
            <a:r>
              <a:rPr lang="en-US" dirty="0"/>
              <a:t>per </a:t>
            </a:r>
            <a:r>
              <a:rPr lang="en-US" dirty="0" err="1"/>
              <a:t>misure</a:t>
            </a:r>
            <a:r>
              <a:rPr lang="en-US" dirty="0"/>
              <a:t> di </a:t>
            </a:r>
            <a:r>
              <a:rPr lang="en-US" dirty="0" err="1"/>
              <a:t>spettroscopia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Types of Unit Cells in 4 minu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9" y="1113403"/>
            <a:ext cx="49625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45080" y="13633"/>
            <a:ext cx="870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reticolo </a:t>
            </a:r>
            <a:r>
              <a:rPr lang="it-IT" sz="2400" smtClean="0">
                <a:solidFill>
                  <a:schemeClr val="accent1">
                    <a:lumMod val="75000"/>
                  </a:schemeClr>
                </a:solidFill>
              </a:rPr>
              <a:t>cristallino </a:t>
            </a:r>
            <a:r>
              <a:rPr lang="it-IT" sz="1200" smtClean="0"/>
              <a:t>è una distribuzione ordinata e periodica di punti che indicano la posizione che atomi, molecole </a:t>
            </a:r>
          </a:p>
          <a:p>
            <a:r>
              <a:rPr lang="it-IT" sz="1200" smtClean="0"/>
              <a:t>o gruppi di atomi o molecole hanno nella loro disposizione. La cella unitaria è un volume (superficie nel caso 2D) che, se ripetuto nelle 3 (2) direzioni mi riproduce reticolo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962900" y="1805017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3D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2124074" y="4925265"/>
            <a:ext cx="6485157" cy="1054388"/>
            <a:chOff x="2124074" y="4574887"/>
            <a:chExt cx="6485157" cy="105438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7962900" y="4612987"/>
              <a:ext cx="6463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>
                  <a:solidFill>
                    <a:schemeClr val="accent1">
                      <a:lumMod val="75000"/>
                    </a:schemeClr>
                  </a:solidFill>
                </a:rPr>
                <a:t>2D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2124074" y="45748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2698749" y="45844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273424" y="45844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848099" y="45939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124074" y="487016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2698749" y="48796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3273424" y="48796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3848099" y="48892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124074" y="51559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698749" y="51654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3273424" y="51654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3848099" y="517496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2124074" y="54511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2698749" y="54607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3273424" y="54607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3848099" y="54702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put penna 42"/>
              <p14:cNvContentPartPr/>
              <p14:nvPr/>
            </p14:nvContentPartPr>
            <p14:xfrm>
              <a:off x="2305423" y="2254457"/>
              <a:ext cx="772200" cy="7236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743" y="2241137"/>
                <a:ext cx="790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put penna 47"/>
              <p14:cNvContentPartPr/>
              <p14:nvPr/>
            </p14:nvContentPartPr>
            <p14:xfrm>
              <a:off x="2046223" y="1477217"/>
              <a:ext cx="244080" cy="79092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4343" y="1463537"/>
                <a:ext cx="27072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put penna 50"/>
              <p14:cNvContentPartPr/>
              <p14:nvPr/>
            </p14:nvContentPartPr>
            <p14:xfrm>
              <a:off x="1796383" y="2208737"/>
              <a:ext cx="155160" cy="14328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6663" y="2195417"/>
                <a:ext cx="178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62" name="Input penna 1161"/>
              <p14:cNvContentPartPr/>
              <p14:nvPr/>
            </p14:nvContentPartPr>
            <p14:xfrm>
              <a:off x="1618183" y="2145017"/>
              <a:ext cx="1197360" cy="439200"/>
            </p14:xfrm>
          </p:contentPart>
        </mc:Choice>
        <mc:Fallback xmlns="">
          <p:pic>
            <p:nvPicPr>
              <p:cNvPr id="1162" name="Input penna 116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5583" y="2132777"/>
                <a:ext cx="1222200" cy="465480"/>
              </a:xfrm>
              <a:prstGeom prst="rect">
                <a:avLst/>
              </a:prstGeom>
            </p:spPr>
          </p:pic>
        </mc:Fallback>
      </mc:AlternateContent>
      <p:sp>
        <p:nvSpPr>
          <p:cNvPr id="1163" name="CasellaDiTesto 1162"/>
          <p:cNvSpPr txBox="1"/>
          <p:nvPr/>
        </p:nvSpPr>
        <p:spPr>
          <a:xfrm>
            <a:off x="495300" y="4389120"/>
            <a:ext cx="40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Nel caso 2D la cella sarà ovviamente 2D…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305" y="-9058"/>
            <a:ext cx="4802709" cy="414779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3F6327F-56B1-4DA2-864C-C09FD5BD14C9}"/>
              </a:ext>
            </a:extLst>
          </p:cNvPr>
          <p:cNvGrpSpPr/>
          <p:nvPr/>
        </p:nvGrpSpPr>
        <p:grpSpPr>
          <a:xfrm>
            <a:off x="5554108" y="3842737"/>
            <a:ext cx="3403142" cy="2851696"/>
            <a:chOff x="5554108" y="3842737"/>
            <a:chExt cx="3403142" cy="2851696"/>
          </a:xfrm>
        </p:grpSpPr>
        <p:grpSp>
          <p:nvGrpSpPr>
            <p:cNvPr id="6" name="Gruppo 35">
              <a:extLst>
                <a:ext uri="{FF2B5EF4-FFF2-40B4-BE49-F238E27FC236}">
                  <a16:creationId xmlns:a16="http://schemas.microsoft.com/office/drawing/2014/main" id="{14959ED9-E609-4141-832B-262324D69FEB}"/>
                </a:ext>
              </a:extLst>
            </p:cNvPr>
            <p:cNvGrpSpPr/>
            <p:nvPr/>
          </p:nvGrpSpPr>
          <p:grpSpPr>
            <a:xfrm>
              <a:off x="5554108" y="3842737"/>
              <a:ext cx="3088687" cy="2555697"/>
              <a:chOff x="2246677" y="3387215"/>
              <a:chExt cx="2222076" cy="1838631"/>
            </a:xfrm>
          </p:grpSpPr>
          <p:sp>
            <p:nvSpPr>
              <p:cNvPr id="7" name="Ovale 3">
                <a:extLst>
                  <a:ext uri="{FF2B5EF4-FFF2-40B4-BE49-F238E27FC236}">
                    <a16:creationId xmlns:a16="http://schemas.microsoft.com/office/drawing/2014/main" id="{DF57D48E-536C-46CC-B201-1156243AC804}"/>
                  </a:ext>
                </a:extLst>
              </p:cNvPr>
              <p:cNvSpPr/>
              <p:nvPr/>
            </p:nvSpPr>
            <p:spPr>
              <a:xfrm>
                <a:off x="2271252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4">
                <a:extLst>
                  <a:ext uri="{FF2B5EF4-FFF2-40B4-BE49-F238E27FC236}">
                    <a16:creationId xmlns:a16="http://schemas.microsoft.com/office/drawing/2014/main" id="{614CD121-9E36-4286-8BC2-C00C2D6D9BD1}"/>
                  </a:ext>
                </a:extLst>
              </p:cNvPr>
              <p:cNvSpPr/>
              <p:nvPr/>
            </p:nvSpPr>
            <p:spPr>
              <a:xfrm>
                <a:off x="2761224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e 5">
                <a:extLst>
                  <a:ext uri="{FF2B5EF4-FFF2-40B4-BE49-F238E27FC236}">
                    <a16:creationId xmlns:a16="http://schemas.microsoft.com/office/drawing/2014/main" id="{1D8A757F-5DC8-4718-B86D-0AA280C3CDD8}"/>
                  </a:ext>
                </a:extLst>
              </p:cNvPr>
              <p:cNvSpPr/>
              <p:nvPr/>
            </p:nvSpPr>
            <p:spPr>
              <a:xfrm>
                <a:off x="3251196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6">
                <a:extLst>
                  <a:ext uri="{FF2B5EF4-FFF2-40B4-BE49-F238E27FC236}">
                    <a16:creationId xmlns:a16="http://schemas.microsoft.com/office/drawing/2014/main" id="{F20C40B4-8706-4959-B163-74B48EF565F3}"/>
                  </a:ext>
                </a:extLst>
              </p:cNvPr>
              <p:cNvSpPr/>
              <p:nvPr/>
            </p:nvSpPr>
            <p:spPr>
              <a:xfrm>
                <a:off x="3741169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7">
                <a:extLst>
                  <a:ext uri="{FF2B5EF4-FFF2-40B4-BE49-F238E27FC236}">
                    <a16:creationId xmlns:a16="http://schemas.microsoft.com/office/drawing/2014/main" id="{1D7CD945-6B6D-4F8C-B1C0-DA15DD0294C3}"/>
                  </a:ext>
                </a:extLst>
              </p:cNvPr>
              <p:cNvSpPr/>
              <p:nvPr/>
            </p:nvSpPr>
            <p:spPr>
              <a:xfrm>
                <a:off x="2512140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8">
                <a:extLst>
                  <a:ext uri="{FF2B5EF4-FFF2-40B4-BE49-F238E27FC236}">
                    <a16:creationId xmlns:a16="http://schemas.microsoft.com/office/drawing/2014/main" id="{6A37209B-A87B-4331-9029-C309957E7CD7}"/>
                  </a:ext>
                </a:extLst>
              </p:cNvPr>
              <p:cNvSpPr/>
              <p:nvPr/>
            </p:nvSpPr>
            <p:spPr>
              <a:xfrm>
                <a:off x="3002112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Ovale 9">
                <a:extLst>
                  <a:ext uri="{FF2B5EF4-FFF2-40B4-BE49-F238E27FC236}">
                    <a16:creationId xmlns:a16="http://schemas.microsoft.com/office/drawing/2014/main" id="{0E8873B8-E0B9-4752-93CB-DCF4F3B2F0A9}"/>
                  </a:ext>
                </a:extLst>
              </p:cNvPr>
              <p:cNvSpPr/>
              <p:nvPr/>
            </p:nvSpPr>
            <p:spPr>
              <a:xfrm>
                <a:off x="3492084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0">
                <a:extLst>
                  <a:ext uri="{FF2B5EF4-FFF2-40B4-BE49-F238E27FC236}">
                    <a16:creationId xmlns:a16="http://schemas.microsoft.com/office/drawing/2014/main" id="{316C40C4-1886-4D2E-BFA8-6D4AC8B6C31E}"/>
                  </a:ext>
                </a:extLst>
              </p:cNvPr>
              <p:cNvSpPr/>
              <p:nvPr/>
            </p:nvSpPr>
            <p:spPr>
              <a:xfrm>
                <a:off x="3982057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1">
                <a:extLst>
                  <a:ext uri="{FF2B5EF4-FFF2-40B4-BE49-F238E27FC236}">
                    <a16:creationId xmlns:a16="http://schemas.microsoft.com/office/drawing/2014/main" id="{0E4FD0AF-60D2-440E-B856-009C116C9E94}"/>
                  </a:ext>
                </a:extLst>
              </p:cNvPr>
              <p:cNvSpPr/>
              <p:nvPr/>
            </p:nvSpPr>
            <p:spPr>
              <a:xfrm>
                <a:off x="2246677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2">
                <a:extLst>
                  <a:ext uri="{FF2B5EF4-FFF2-40B4-BE49-F238E27FC236}">
                    <a16:creationId xmlns:a16="http://schemas.microsoft.com/office/drawing/2014/main" id="{47614909-A103-43D4-8A26-0004873E41BB}"/>
                  </a:ext>
                </a:extLst>
              </p:cNvPr>
              <p:cNvSpPr/>
              <p:nvPr/>
            </p:nvSpPr>
            <p:spPr>
              <a:xfrm>
                <a:off x="2736649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3">
                <a:extLst>
                  <a:ext uri="{FF2B5EF4-FFF2-40B4-BE49-F238E27FC236}">
                    <a16:creationId xmlns:a16="http://schemas.microsoft.com/office/drawing/2014/main" id="{F7213622-EDAA-4F48-A2E4-72C719DBC807}"/>
                  </a:ext>
                </a:extLst>
              </p:cNvPr>
              <p:cNvSpPr/>
              <p:nvPr/>
            </p:nvSpPr>
            <p:spPr>
              <a:xfrm>
                <a:off x="3226621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4">
                <a:extLst>
                  <a:ext uri="{FF2B5EF4-FFF2-40B4-BE49-F238E27FC236}">
                    <a16:creationId xmlns:a16="http://schemas.microsoft.com/office/drawing/2014/main" id="{7FADDD96-4350-4F81-9047-88E70A7C6D68}"/>
                  </a:ext>
                </a:extLst>
              </p:cNvPr>
              <p:cNvSpPr/>
              <p:nvPr/>
            </p:nvSpPr>
            <p:spPr>
              <a:xfrm>
                <a:off x="3716594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5">
                <a:extLst>
                  <a:ext uri="{FF2B5EF4-FFF2-40B4-BE49-F238E27FC236}">
                    <a16:creationId xmlns:a16="http://schemas.microsoft.com/office/drawing/2014/main" id="{9945BC70-10E1-4913-B6FD-62A040842107}"/>
                  </a:ext>
                </a:extLst>
              </p:cNvPr>
              <p:cNvSpPr/>
              <p:nvPr/>
            </p:nvSpPr>
            <p:spPr>
              <a:xfrm>
                <a:off x="2487565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16">
                <a:extLst>
                  <a:ext uri="{FF2B5EF4-FFF2-40B4-BE49-F238E27FC236}">
                    <a16:creationId xmlns:a16="http://schemas.microsoft.com/office/drawing/2014/main" id="{B59F950E-2D6E-4D21-89A7-DEFD1F30D464}"/>
                  </a:ext>
                </a:extLst>
              </p:cNvPr>
              <p:cNvSpPr/>
              <p:nvPr/>
            </p:nvSpPr>
            <p:spPr>
              <a:xfrm>
                <a:off x="2977537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17">
                <a:extLst>
                  <a:ext uri="{FF2B5EF4-FFF2-40B4-BE49-F238E27FC236}">
                    <a16:creationId xmlns:a16="http://schemas.microsoft.com/office/drawing/2014/main" id="{F6B04232-CE7D-45A9-825D-6183E7BE1EBC}"/>
                  </a:ext>
                </a:extLst>
              </p:cNvPr>
              <p:cNvSpPr/>
              <p:nvPr/>
            </p:nvSpPr>
            <p:spPr>
              <a:xfrm>
                <a:off x="3467509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Ovale 18">
                <a:extLst>
                  <a:ext uri="{FF2B5EF4-FFF2-40B4-BE49-F238E27FC236}">
                    <a16:creationId xmlns:a16="http://schemas.microsoft.com/office/drawing/2014/main" id="{122CB5BB-7A62-496D-9E26-0137E002AD2D}"/>
                  </a:ext>
                </a:extLst>
              </p:cNvPr>
              <p:cNvSpPr/>
              <p:nvPr/>
            </p:nvSpPr>
            <p:spPr>
              <a:xfrm>
                <a:off x="3957482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4" name="Gruppo 53">
              <a:extLst>
                <a:ext uri="{FF2B5EF4-FFF2-40B4-BE49-F238E27FC236}">
                  <a16:creationId xmlns:a16="http://schemas.microsoft.com/office/drawing/2014/main" id="{FAE26E7D-3EC7-406E-8D14-F872E2DEFE8B}"/>
                </a:ext>
              </a:extLst>
            </p:cNvPr>
            <p:cNvGrpSpPr/>
            <p:nvPr/>
          </p:nvGrpSpPr>
          <p:grpSpPr>
            <a:xfrm>
              <a:off x="5868563" y="4138736"/>
              <a:ext cx="3088687" cy="2555697"/>
              <a:chOff x="4788316" y="1194621"/>
              <a:chExt cx="2222076" cy="183863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5" name="Ovale 37">
                <a:extLst>
                  <a:ext uri="{FF2B5EF4-FFF2-40B4-BE49-F238E27FC236}">
                    <a16:creationId xmlns:a16="http://schemas.microsoft.com/office/drawing/2014/main" id="{00024948-8572-4540-9254-6A9BB20F47C7}"/>
                  </a:ext>
                </a:extLst>
              </p:cNvPr>
              <p:cNvSpPr/>
              <p:nvPr/>
            </p:nvSpPr>
            <p:spPr>
              <a:xfrm>
                <a:off x="4812891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38">
                <a:extLst>
                  <a:ext uri="{FF2B5EF4-FFF2-40B4-BE49-F238E27FC236}">
                    <a16:creationId xmlns:a16="http://schemas.microsoft.com/office/drawing/2014/main" id="{D8193867-C5A5-4F30-B4BE-D30DE3C157BD}"/>
                  </a:ext>
                </a:extLst>
              </p:cNvPr>
              <p:cNvSpPr/>
              <p:nvPr/>
            </p:nvSpPr>
            <p:spPr>
              <a:xfrm>
                <a:off x="5302863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39">
                <a:extLst>
                  <a:ext uri="{FF2B5EF4-FFF2-40B4-BE49-F238E27FC236}">
                    <a16:creationId xmlns:a16="http://schemas.microsoft.com/office/drawing/2014/main" id="{F997B5E5-0CE6-43B0-B9F7-6B08A539CBD7}"/>
                  </a:ext>
                </a:extLst>
              </p:cNvPr>
              <p:cNvSpPr/>
              <p:nvPr/>
            </p:nvSpPr>
            <p:spPr>
              <a:xfrm>
                <a:off x="5792835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40">
                <a:extLst>
                  <a:ext uri="{FF2B5EF4-FFF2-40B4-BE49-F238E27FC236}">
                    <a16:creationId xmlns:a16="http://schemas.microsoft.com/office/drawing/2014/main" id="{A336127B-370C-4189-8EC9-16401BAF12A0}"/>
                  </a:ext>
                </a:extLst>
              </p:cNvPr>
              <p:cNvSpPr/>
              <p:nvPr/>
            </p:nvSpPr>
            <p:spPr>
              <a:xfrm>
                <a:off x="6282808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41">
                <a:extLst>
                  <a:ext uri="{FF2B5EF4-FFF2-40B4-BE49-F238E27FC236}">
                    <a16:creationId xmlns:a16="http://schemas.microsoft.com/office/drawing/2014/main" id="{C3383654-3740-437A-84B1-3C0B1EA43E54}"/>
                  </a:ext>
                </a:extLst>
              </p:cNvPr>
              <p:cNvSpPr/>
              <p:nvPr/>
            </p:nvSpPr>
            <p:spPr>
              <a:xfrm>
                <a:off x="5053779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42">
                <a:extLst>
                  <a:ext uri="{FF2B5EF4-FFF2-40B4-BE49-F238E27FC236}">
                    <a16:creationId xmlns:a16="http://schemas.microsoft.com/office/drawing/2014/main" id="{CE040C13-CF09-49BF-A87D-06DE876DD507}"/>
                  </a:ext>
                </a:extLst>
              </p:cNvPr>
              <p:cNvSpPr/>
              <p:nvPr/>
            </p:nvSpPr>
            <p:spPr>
              <a:xfrm>
                <a:off x="5543751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43">
                <a:extLst>
                  <a:ext uri="{FF2B5EF4-FFF2-40B4-BE49-F238E27FC236}">
                    <a16:creationId xmlns:a16="http://schemas.microsoft.com/office/drawing/2014/main" id="{2AC9CF7B-AF04-46DF-B965-23D0588A5FFF}"/>
                  </a:ext>
                </a:extLst>
              </p:cNvPr>
              <p:cNvSpPr/>
              <p:nvPr/>
            </p:nvSpPr>
            <p:spPr>
              <a:xfrm>
                <a:off x="6033723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44">
                <a:extLst>
                  <a:ext uri="{FF2B5EF4-FFF2-40B4-BE49-F238E27FC236}">
                    <a16:creationId xmlns:a16="http://schemas.microsoft.com/office/drawing/2014/main" id="{7F1DB733-68C3-41C4-94DA-A617D4EB9227}"/>
                  </a:ext>
                </a:extLst>
              </p:cNvPr>
              <p:cNvSpPr/>
              <p:nvPr/>
            </p:nvSpPr>
            <p:spPr>
              <a:xfrm>
                <a:off x="6523696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45">
                <a:extLst>
                  <a:ext uri="{FF2B5EF4-FFF2-40B4-BE49-F238E27FC236}">
                    <a16:creationId xmlns:a16="http://schemas.microsoft.com/office/drawing/2014/main" id="{8CE8A6D0-5528-417C-B12B-36B12B7E4CC2}"/>
                  </a:ext>
                </a:extLst>
              </p:cNvPr>
              <p:cNvSpPr/>
              <p:nvPr/>
            </p:nvSpPr>
            <p:spPr>
              <a:xfrm>
                <a:off x="4788316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46">
                <a:extLst>
                  <a:ext uri="{FF2B5EF4-FFF2-40B4-BE49-F238E27FC236}">
                    <a16:creationId xmlns:a16="http://schemas.microsoft.com/office/drawing/2014/main" id="{CC76F717-581B-4C0C-A0B3-0136A051726E}"/>
                  </a:ext>
                </a:extLst>
              </p:cNvPr>
              <p:cNvSpPr/>
              <p:nvPr/>
            </p:nvSpPr>
            <p:spPr>
              <a:xfrm>
                <a:off x="5278288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e 47">
                <a:extLst>
                  <a:ext uri="{FF2B5EF4-FFF2-40B4-BE49-F238E27FC236}">
                    <a16:creationId xmlns:a16="http://schemas.microsoft.com/office/drawing/2014/main" id="{F88F5EDE-7B37-44B0-A278-5F53A39AF127}"/>
                  </a:ext>
                </a:extLst>
              </p:cNvPr>
              <p:cNvSpPr/>
              <p:nvPr/>
            </p:nvSpPr>
            <p:spPr>
              <a:xfrm>
                <a:off x="5768260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48">
                <a:extLst>
                  <a:ext uri="{FF2B5EF4-FFF2-40B4-BE49-F238E27FC236}">
                    <a16:creationId xmlns:a16="http://schemas.microsoft.com/office/drawing/2014/main" id="{9A331BDA-C878-4DD7-9A0A-72CEABF47917}"/>
                  </a:ext>
                </a:extLst>
              </p:cNvPr>
              <p:cNvSpPr/>
              <p:nvPr/>
            </p:nvSpPr>
            <p:spPr>
              <a:xfrm>
                <a:off x="6258233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49">
                <a:extLst>
                  <a:ext uri="{FF2B5EF4-FFF2-40B4-BE49-F238E27FC236}">
                    <a16:creationId xmlns:a16="http://schemas.microsoft.com/office/drawing/2014/main" id="{DD06E8E7-83B8-424C-A7F7-3BFC27F5C366}"/>
                  </a:ext>
                </a:extLst>
              </p:cNvPr>
              <p:cNvSpPr/>
              <p:nvPr/>
            </p:nvSpPr>
            <p:spPr>
              <a:xfrm>
                <a:off x="5029204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50">
                <a:extLst>
                  <a:ext uri="{FF2B5EF4-FFF2-40B4-BE49-F238E27FC236}">
                    <a16:creationId xmlns:a16="http://schemas.microsoft.com/office/drawing/2014/main" id="{1157D508-1955-47ED-995A-2F5724FF77E5}"/>
                  </a:ext>
                </a:extLst>
              </p:cNvPr>
              <p:cNvSpPr/>
              <p:nvPr/>
            </p:nvSpPr>
            <p:spPr>
              <a:xfrm>
                <a:off x="5519176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51">
                <a:extLst>
                  <a:ext uri="{FF2B5EF4-FFF2-40B4-BE49-F238E27FC236}">
                    <a16:creationId xmlns:a16="http://schemas.microsoft.com/office/drawing/2014/main" id="{A06999CC-A5E2-4D17-B394-84A78293EBD0}"/>
                  </a:ext>
                </a:extLst>
              </p:cNvPr>
              <p:cNvSpPr/>
              <p:nvPr/>
            </p:nvSpPr>
            <p:spPr>
              <a:xfrm>
                <a:off x="6009148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52">
                <a:extLst>
                  <a:ext uri="{FF2B5EF4-FFF2-40B4-BE49-F238E27FC236}">
                    <a16:creationId xmlns:a16="http://schemas.microsoft.com/office/drawing/2014/main" id="{2B29F08F-2196-4CAD-B473-DEBAD9F4E533}"/>
                  </a:ext>
                </a:extLst>
              </p:cNvPr>
              <p:cNvSpPr/>
              <p:nvPr/>
            </p:nvSpPr>
            <p:spPr>
              <a:xfrm>
                <a:off x="6499121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351EF7-3014-4CB9-BD99-014C12909C50}"/>
              </a:ext>
            </a:extLst>
          </p:cNvPr>
          <p:cNvGrpSpPr/>
          <p:nvPr/>
        </p:nvGrpSpPr>
        <p:grpSpPr>
          <a:xfrm>
            <a:off x="2571805" y="4265151"/>
            <a:ext cx="5571716" cy="2310763"/>
            <a:chOff x="2571805" y="4265151"/>
            <a:chExt cx="5571716" cy="23107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32C03-74F3-41FD-8450-4F3B11DC3859}"/>
                </a:ext>
              </a:extLst>
            </p:cNvPr>
            <p:cNvSpPr/>
            <p:nvPr/>
          </p:nvSpPr>
          <p:spPr>
            <a:xfrm>
              <a:off x="6023775" y="4265151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F04A02-E3A8-4D91-AD39-E3E8F40C2020}"/>
                </a:ext>
              </a:extLst>
            </p:cNvPr>
            <p:cNvSpPr/>
            <p:nvPr/>
          </p:nvSpPr>
          <p:spPr>
            <a:xfrm>
              <a:off x="6678701" y="5954256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E7B422-B6E8-4AAB-846D-8025ED103189}"/>
                </a:ext>
              </a:extLst>
            </p:cNvPr>
            <p:cNvSpPr/>
            <p:nvPr/>
          </p:nvSpPr>
          <p:spPr>
            <a:xfrm>
              <a:off x="7720734" y="4294644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65E161-80A3-4E40-9B1D-D5DDE7D87D09}"/>
                </a:ext>
              </a:extLst>
            </p:cNvPr>
            <p:cNvSpPr/>
            <p:nvPr/>
          </p:nvSpPr>
          <p:spPr>
            <a:xfrm>
              <a:off x="7356835" y="5124677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7C86FDD-E3BC-4B42-8C0E-6EA8267E9F97}"/>
                </a:ext>
              </a:extLst>
            </p:cNvPr>
            <p:cNvSpPr txBox="1"/>
            <p:nvPr/>
          </p:nvSpPr>
          <p:spPr>
            <a:xfrm>
              <a:off x="2571805" y="4636922"/>
              <a:ext cx="29102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Siti di </a:t>
              </a:r>
              <a:r>
                <a:rPr lang="en-US" sz="2400" b="1" dirty="0" err="1"/>
                <a:t>adsorbimento</a:t>
              </a:r>
              <a:r>
                <a:rPr lang="en-US" sz="2400" dirty="0"/>
                <a:t>: </a:t>
              </a:r>
            </a:p>
            <a:p>
              <a:r>
                <a:rPr lang="en-US" sz="2400" dirty="0"/>
                <a:t>   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On Top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Bridge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Hollow HCP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Hollow FCC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9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609" y="839498"/>
            <a:ext cx="5592781" cy="5926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A3442-6D63-417A-8E76-8A9ADED85099}"/>
              </a:ext>
            </a:extLst>
          </p:cNvPr>
          <p:cNvSpPr txBox="1"/>
          <p:nvPr/>
        </p:nvSpPr>
        <p:spPr>
          <a:xfrm>
            <a:off x="334297" y="226141"/>
            <a:ext cx="491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Esempi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strutture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commensurate con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substrato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38252" y="6488668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Phys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Phys</a:t>
            </a:r>
            <a:r>
              <a:rPr lang="it-IT" dirty="0"/>
              <a:t>., 2012, 14, 6054–6066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A4115E-D971-4D49-8C31-4BC7210888C6}"/>
              </a:ext>
            </a:extLst>
          </p:cNvPr>
          <p:cNvGrpSpPr/>
          <p:nvPr/>
        </p:nvGrpSpPr>
        <p:grpSpPr>
          <a:xfrm>
            <a:off x="215243" y="326993"/>
            <a:ext cx="8704509" cy="1943100"/>
            <a:chOff x="215243" y="326993"/>
            <a:chExt cx="8704509" cy="19431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08CC83-3A50-4B08-A269-1EA1E3B8A407}"/>
                </a:ext>
              </a:extLst>
            </p:cNvPr>
            <p:cNvSpPr txBox="1"/>
            <p:nvPr/>
          </p:nvSpPr>
          <p:spPr>
            <a:xfrm>
              <a:off x="215243" y="1087022"/>
              <a:ext cx="38137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Superficie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Au(110)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terminata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bulk</a:t>
              </a: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quella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che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mi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aspetto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semplicemente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da un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taglio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del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cristallo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5D17E1-7382-49D3-B652-4FE55E3C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8252" y="326993"/>
              <a:ext cx="4381500" cy="19431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6041FF-0AC1-4306-AB63-531135AEACF5}"/>
              </a:ext>
            </a:extLst>
          </p:cNvPr>
          <p:cNvGrpSpPr/>
          <p:nvPr/>
        </p:nvGrpSpPr>
        <p:grpSpPr>
          <a:xfrm>
            <a:off x="207382" y="2378156"/>
            <a:ext cx="8746118" cy="1781175"/>
            <a:chOff x="207382" y="2378156"/>
            <a:chExt cx="8746118" cy="17811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230331-889A-48EB-BD7A-22EE9449F3D7}"/>
                </a:ext>
              </a:extLst>
            </p:cNvPr>
            <p:cNvSpPr txBox="1"/>
            <p:nvPr/>
          </p:nvSpPr>
          <p:spPr>
            <a:xfrm>
              <a:off x="207382" y="2807078"/>
              <a:ext cx="42048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Superficie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Au(110)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che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osservo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sperimentalmente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dovuta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al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rilassamento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minimizza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l’energia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BA5686-29FB-443E-A3CF-6F1EDFC9D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378156"/>
              <a:ext cx="4381500" cy="17811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66EFE-8DD6-4F7B-A90A-D70EB42881A9}"/>
              </a:ext>
            </a:extLst>
          </p:cNvPr>
          <p:cNvGrpSpPr/>
          <p:nvPr/>
        </p:nvGrpSpPr>
        <p:grpSpPr>
          <a:xfrm>
            <a:off x="261821" y="4419600"/>
            <a:ext cx="8730941" cy="1676400"/>
            <a:chOff x="261821" y="4419600"/>
            <a:chExt cx="8730941" cy="1676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4EEA19-69B2-47BB-BF05-1AF0E53D0EAE}"/>
                </a:ext>
              </a:extLst>
            </p:cNvPr>
            <p:cNvSpPr txBox="1"/>
            <p:nvPr/>
          </p:nvSpPr>
          <p:spPr>
            <a:xfrm>
              <a:off x="261821" y="4717109"/>
              <a:ext cx="42178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Superficie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Au(110)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dopo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un possible lifting </a:t>
              </a:r>
            </a:p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della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ricostruzione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missing row,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dovuto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all’interazione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con specie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adsorbite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50731-AE6B-4075-8EC3-57A943113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1262" y="4419600"/>
              <a:ext cx="4381500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4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ITPoMS - TLP Library Crystallography - Uni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87" y="2417396"/>
            <a:ext cx="53530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5642" y="290557"/>
            <a:ext cx="875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La scelta delle celle non è univoca. La cella di minimo volume o area è detta cella primitiva. Essa copre tutto lo spazio attraverso traslazioni pari ai vettori del reticolo di Bravais.  </a:t>
            </a:r>
          </a:p>
          <a:p>
            <a:r>
              <a:rPr lang="it-IT" smtClean="0"/>
              <a:t>Celle unitarie non primitive (dette anche convenzionali) possono essere scelte perché più intuitive o più facili da utilizzare.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+ 1 does not equal 2 for graphene-like 2-D materials">
            <a:extLst>
              <a:ext uri="{FF2B5EF4-FFF2-40B4-BE49-F238E27FC236}">
                <a16:creationId xmlns:a16="http://schemas.microsoft.com/office/drawing/2014/main" id="{21D72732-811A-42E0-B248-80A4291D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8" y="1190305"/>
            <a:ext cx="7866740" cy="47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7324" y="166255"/>
            <a:ext cx="652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accent1">
                    <a:lumMod val="50000"/>
                  </a:schemeClr>
                </a:solidFill>
              </a:rPr>
              <a:t>Esempio : il grafene ha reticolo esagonale con base</a:t>
            </a:r>
            <a:endParaRPr lang="it-IT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2766" y="1514152"/>
            <a:ext cx="253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Reticoli di </a:t>
            </a:r>
            <a:r>
              <a:rPr lang="it-IT" dirty="0" err="1">
                <a:solidFill>
                  <a:srgbClr val="0070C0"/>
                </a:solidFill>
              </a:rPr>
              <a:t>Bravais</a:t>
            </a:r>
            <a:r>
              <a:rPr lang="it-IT" dirty="0">
                <a:solidFill>
                  <a:srgbClr val="0070C0"/>
                </a:solidFill>
              </a:rPr>
              <a:t> 2D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7304" y="313509"/>
            <a:ext cx="8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L’insieme di reticoli possibili con cui si può ricoprire una superficie o un volume è noto come insieme di Reticoli di Bravais. Ho 5 possibilità in 2D e 14 in 3D.</a:t>
            </a:r>
            <a:endParaRPr lang="it-IT"/>
          </a:p>
        </p:txBody>
      </p:sp>
      <p:pic>
        <p:nvPicPr>
          <p:cNvPr id="1026" name="Picture 2" descr="PDF] Crystallographic Image Processing with Unambiguous 2D Bravais Lattice  Identification on the Basis of a Geometric Akaike Information Criterion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48" y="2159991"/>
            <a:ext cx="5966551" cy="37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Bravais Lattices Song – Mine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18" y="913615"/>
            <a:ext cx="6162675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1386" y="81023"/>
            <a:ext cx="32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Reticoli di </a:t>
            </a:r>
            <a:r>
              <a:rPr lang="it-IT" sz="2800" dirty="0" err="1">
                <a:solidFill>
                  <a:srgbClr val="0070C0"/>
                </a:solidFill>
              </a:rPr>
              <a:t>Bravais</a:t>
            </a:r>
            <a:r>
              <a:rPr lang="it-IT" sz="2800" dirty="0">
                <a:solidFill>
                  <a:srgbClr val="0070C0"/>
                </a:solidFill>
              </a:rPr>
              <a:t> 3D</a:t>
            </a:r>
          </a:p>
        </p:txBody>
      </p:sp>
    </p:spTree>
    <p:extLst>
      <p:ext uri="{BB962C8B-B14F-4D97-AF65-F5344CB8AC3E}">
        <p14:creationId xmlns:p14="http://schemas.microsoft.com/office/powerpoint/2010/main" val="2260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50" y="235633"/>
            <a:ext cx="3590925" cy="18192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931" y="1199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Cella di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Wigner-Seitz</a:t>
            </a: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89" y="4951001"/>
            <a:ext cx="1018585" cy="915302"/>
          </a:xfrm>
          <a:prstGeom prst="rect">
            <a:avLst/>
          </a:prstGeom>
        </p:spPr>
      </p:pic>
      <p:pic>
        <p:nvPicPr>
          <p:cNvPr id="2050" name="Picture 2" descr="Wigner-Seitz cell for a BCC lattice">
            <a:extLst>
              <a:ext uri="{FF2B5EF4-FFF2-40B4-BE49-F238E27FC236}">
                <a16:creationId xmlns:a16="http://schemas.microsoft.com/office/drawing/2014/main" id="{E4F1A13A-1F2C-4C3E-941F-377648F1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0" y="3780149"/>
            <a:ext cx="3027265" cy="25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931" y="854579"/>
            <a:ext cx="451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E’ la cella primitiva centrata rispetto ad un punto del reticolo e più simmetrica rispetto ad esso. Si trova con la procedura indicata a </a:t>
            </a:r>
            <a:r>
              <a:rPr lang="it-IT" smtClean="0"/>
              <a:t>fianco:</a:t>
            </a:r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46" name="Input penna 2345"/>
              <p14:cNvContentPartPr/>
              <p14:nvPr/>
            </p14:nvContentPartPr>
            <p14:xfrm>
              <a:off x="739820" y="6423016"/>
              <a:ext cx="1685520" cy="229680"/>
            </p14:xfrm>
          </p:contentPart>
        </mc:Choice>
        <mc:Fallback xmlns="">
          <p:pic>
            <p:nvPicPr>
              <p:cNvPr id="2346" name="Input penna 234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7300" y="6416176"/>
                <a:ext cx="1695600" cy="239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/>
          <p:cNvSpPr txBox="1"/>
          <p:nvPr/>
        </p:nvSpPr>
        <p:spPr>
          <a:xfrm>
            <a:off x="4738254" y="2228476"/>
            <a:ext cx="3432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smtClean="0"/>
              <a:t>Collego un punto ai primi vicini</a:t>
            </a:r>
          </a:p>
          <a:p>
            <a:pPr marL="342900" indent="-342900">
              <a:buAutoNum type="arabicPeriod"/>
            </a:pPr>
            <a:r>
              <a:rPr lang="it-IT" smtClean="0"/>
              <a:t>Traccio le mediane</a:t>
            </a:r>
          </a:p>
          <a:p>
            <a:r>
              <a:rPr lang="it-IT" smtClean="0"/>
              <a:t>La cella ottenuta è la cella di WS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488873" y="4705004"/>
            <a:ext cx="440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Nel caso 3D le mediane diventano dei piani…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-435429"/>
            <a:ext cx="4042982" cy="4042982"/>
            <a:chOff x="122617" y="0"/>
            <a:chExt cx="4042982" cy="4042982"/>
          </a:xfrm>
        </p:grpSpPr>
        <p:pic>
          <p:nvPicPr>
            <p:cNvPr id="4" name="Picture 2" descr="./PICS/face-centered_cubic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17" y="0"/>
              <a:ext cx="4042982" cy="404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1843314" y="391886"/>
              <a:ext cx="609600" cy="3773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843314" y="478971"/>
              <a:ext cx="624114" cy="377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927132" y="551074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FCC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0" y="3761295"/>
            <a:ext cx="6839650" cy="29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./PICS/body-centered_cubic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4916"/>
            <a:ext cx="4129115" cy="49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86177" y="425366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BCC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7" y="4513774"/>
            <a:ext cx="49720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51462</TotalTime>
  <Words>411</Words>
  <Application>Microsoft Office PowerPoint</Application>
  <PresentationFormat>Presentazione su schermo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Indici di Miller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COSSARO ALBANO</cp:lastModifiedBy>
  <cp:revision>127</cp:revision>
  <cp:lastPrinted>2022-09-28T16:13:34Z</cp:lastPrinted>
  <dcterms:created xsi:type="dcterms:W3CDTF">2020-07-09T07:49:32Z</dcterms:created>
  <dcterms:modified xsi:type="dcterms:W3CDTF">2022-10-02T15:47:50Z</dcterms:modified>
</cp:coreProperties>
</file>