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563" r:id="rId1"/>
  </p:sldMasterIdLst>
  <p:notesMasterIdLst>
    <p:notesMasterId r:id="rId61"/>
  </p:notesMasterIdLst>
  <p:sldIdLst>
    <p:sldId id="256" r:id="rId2"/>
    <p:sldId id="257" r:id="rId3"/>
    <p:sldId id="309" r:id="rId4"/>
    <p:sldId id="278" r:id="rId5"/>
    <p:sldId id="378" r:id="rId6"/>
    <p:sldId id="379" r:id="rId7"/>
    <p:sldId id="258" r:id="rId8"/>
    <p:sldId id="279" r:id="rId9"/>
    <p:sldId id="280" r:id="rId10"/>
    <p:sldId id="259" r:id="rId11"/>
    <p:sldId id="261" r:id="rId12"/>
    <p:sldId id="262" r:id="rId13"/>
    <p:sldId id="281" r:id="rId14"/>
    <p:sldId id="282" r:id="rId15"/>
    <p:sldId id="263" r:id="rId16"/>
    <p:sldId id="264" r:id="rId17"/>
    <p:sldId id="283" r:id="rId18"/>
    <p:sldId id="265" r:id="rId19"/>
    <p:sldId id="311" r:id="rId20"/>
    <p:sldId id="312" r:id="rId21"/>
    <p:sldId id="310" r:id="rId22"/>
    <p:sldId id="277" r:id="rId23"/>
    <p:sldId id="266" r:id="rId24"/>
    <p:sldId id="322" r:id="rId25"/>
    <p:sldId id="320" r:id="rId26"/>
    <p:sldId id="321" r:id="rId27"/>
    <p:sldId id="301" r:id="rId28"/>
    <p:sldId id="285" r:id="rId29"/>
    <p:sldId id="273" r:id="rId30"/>
    <p:sldId id="271" r:id="rId31"/>
    <p:sldId id="323" r:id="rId32"/>
    <p:sldId id="299" r:id="rId33"/>
    <p:sldId id="297" r:id="rId34"/>
    <p:sldId id="298" r:id="rId35"/>
    <p:sldId id="269" r:id="rId36"/>
    <p:sldId id="287" r:id="rId37"/>
    <p:sldId id="313" r:id="rId38"/>
    <p:sldId id="316" r:id="rId39"/>
    <p:sldId id="305" r:id="rId40"/>
    <p:sldId id="314" r:id="rId41"/>
    <p:sldId id="317" r:id="rId42"/>
    <p:sldId id="318" r:id="rId43"/>
    <p:sldId id="326" r:id="rId44"/>
    <p:sldId id="319" r:id="rId45"/>
    <p:sldId id="300" r:id="rId46"/>
    <p:sldId id="307" r:id="rId47"/>
    <p:sldId id="324" r:id="rId48"/>
    <p:sldId id="302" r:id="rId49"/>
    <p:sldId id="325" r:id="rId50"/>
    <p:sldId id="306" r:id="rId51"/>
    <p:sldId id="327" r:id="rId52"/>
    <p:sldId id="303" r:id="rId53"/>
    <p:sldId id="328" r:id="rId54"/>
    <p:sldId id="329" r:id="rId55"/>
    <p:sldId id="375" r:id="rId56"/>
    <p:sldId id="377" r:id="rId57"/>
    <p:sldId id="272" r:id="rId58"/>
    <p:sldId id="276" r:id="rId59"/>
    <p:sldId id="308" r:id="rId6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26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F0C5B-AD85-BE45-B590-496918F99E18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C9996A-DC56-9B43-8616-1D54CD0490AF}">
      <dgm:prSet phldrT="[Testo]"/>
      <dgm:spPr/>
      <dgm:t>
        <a:bodyPr/>
        <a:lstStyle/>
        <a:p>
          <a:r>
            <a:rPr lang="it-IT" dirty="0">
              <a:solidFill>
                <a:srgbClr val="002060"/>
              </a:solidFill>
            </a:rPr>
            <a:t>VISIONARE MATERIALE</a:t>
          </a:r>
        </a:p>
      </dgm:t>
    </dgm:pt>
    <dgm:pt modelId="{465CE8E6-4BFF-8649-881B-8B908DAD8270}" type="parTrans" cxnId="{AA1CAC55-27F5-DF43-AD7E-0BB0ED5CB95D}">
      <dgm:prSet/>
      <dgm:spPr/>
      <dgm:t>
        <a:bodyPr/>
        <a:lstStyle/>
        <a:p>
          <a:endParaRPr lang="it-IT"/>
        </a:p>
      </dgm:t>
    </dgm:pt>
    <dgm:pt modelId="{0C6D3D9D-52B6-C449-8AA8-AE7999B91DF6}" type="sibTrans" cxnId="{AA1CAC55-27F5-DF43-AD7E-0BB0ED5CB95D}">
      <dgm:prSet/>
      <dgm:spPr/>
      <dgm:t>
        <a:bodyPr/>
        <a:lstStyle/>
        <a:p>
          <a:endParaRPr lang="it-IT"/>
        </a:p>
      </dgm:t>
    </dgm:pt>
    <dgm:pt modelId="{1CE83F45-2DFB-7B44-B236-B86A2E22910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Indice contenuti</a:t>
          </a:r>
        </a:p>
      </dgm:t>
    </dgm:pt>
    <dgm:pt modelId="{766C6857-7BC1-4C48-A0C8-245B5586BFBE}" type="parTrans" cxnId="{981EF4CB-B235-2C44-BC6D-49DFB3012E7E}">
      <dgm:prSet/>
      <dgm:spPr/>
      <dgm:t>
        <a:bodyPr/>
        <a:lstStyle/>
        <a:p>
          <a:endParaRPr lang="it-IT"/>
        </a:p>
      </dgm:t>
    </dgm:pt>
    <dgm:pt modelId="{887F2876-8697-304A-97AA-111C90FA2277}" type="sibTrans" cxnId="{981EF4CB-B235-2C44-BC6D-49DFB3012E7E}">
      <dgm:prSet/>
      <dgm:spPr/>
      <dgm:t>
        <a:bodyPr/>
        <a:lstStyle/>
        <a:p>
          <a:endParaRPr lang="it-IT"/>
        </a:p>
      </dgm:t>
    </dgm:pt>
    <dgm:pt modelId="{C392B981-1D16-E140-982C-2E54F087E73C}">
      <dgm:prSet phldrT="[Testo]"/>
      <dgm:spPr/>
      <dgm:t>
        <a:bodyPr/>
        <a:lstStyle/>
        <a:p>
          <a:r>
            <a:rPr lang="it-IT" dirty="0">
              <a:solidFill>
                <a:srgbClr val="002060"/>
              </a:solidFill>
            </a:rPr>
            <a:t>LEGGERE</a:t>
          </a:r>
        </a:p>
      </dgm:t>
    </dgm:pt>
    <dgm:pt modelId="{FD24A8D5-8159-274F-8C46-06C3CD90A8A5}" type="parTrans" cxnId="{75284AD3-D324-2547-8B3D-563F7E2AC4B2}">
      <dgm:prSet/>
      <dgm:spPr/>
      <dgm:t>
        <a:bodyPr/>
        <a:lstStyle/>
        <a:p>
          <a:endParaRPr lang="it-IT"/>
        </a:p>
      </dgm:t>
    </dgm:pt>
    <dgm:pt modelId="{F332512D-8EEF-1446-AC62-D8D1B31B2B8A}" type="sibTrans" cxnId="{75284AD3-D324-2547-8B3D-563F7E2AC4B2}">
      <dgm:prSet/>
      <dgm:spPr/>
      <dgm:t>
        <a:bodyPr/>
        <a:lstStyle/>
        <a:p>
          <a:endParaRPr lang="it-IT"/>
        </a:p>
      </dgm:t>
    </dgm:pt>
    <dgm:pt modelId="{BD97171D-9E47-0C44-89B1-3E050DEBCB49}">
      <dgm:prSet phldrT="[Testo]"/>
      <dgm:spPr/>
      <dgm:t>
        <a:bodyPr/>
        <a:lstStyle/>
        <a:p>
          <a:r>
            <a:rPr lang="it-IT" dirty="0">
              <a:solidFill>
                <a:srgbClr val="002060"/>
              </a:solidFill>
            </a:rPr>
            <a:t>STUDIARE</a:t>
          </a:r>
        </a:p>
      </dgm:t>
    </dgm:pt>
    <dgm:pt modelId="{E6878419-423D-8946-832A-B2281BA299C8}" type="parTrans" cxnId="{97B1163C-C7C8-4E42-BD0A-8403157E3213}">
      <dgm:prSet/>
      <dgm:spPr/>
      <dgm:t>
        <a:bodyPr/>
        <a:lstStyle/>
        <a:p>
          <a:endParaRPr lang="it-IT"/>
        </a:p>
      </dgm:t>
    </dgm:pt>
    <dgm:pt modelId="{98BD3D86-AC7C-EF47-8456-DB268A70529C}" type="sibTrans" cxnId="{97B1163C-C7C8-4E42-BD0A-8403157E3213}">
      <dgm:prSet/>
      <dgm:spPr/>
      <dgm:t>
        <a:bodyPr/>
        <a:lstStyle/>
        <a:p>
          <a:endParaRPr lang="it-IT"/>
        </a:p>
      </dgm:t>
    </dgm:pt>
    <dgm:pt modelId="{42361DCD-0FF6-E743-9EA4-08F9D3B2C20B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Attenzione e partecipazione in classe</a:t>
          </a:r>
        </a:p>
      </dgm:t>
    </dgm:pt>
    <dgm:pt modelId="{D6E78D63-8BD3-1A4B-B8CD-4F933B060D52}" type="parTrans" cxnId="{8E4A24AA-EC18-F747-B4A9-F9F326EC3EDC}">
      <dgm:prSet/>
      <dgm:spPr/>
      <dgm:t>
        <a:bodyPr/>
        <a:lstStyle/>
        <a:p>
          <a:endParaRPr lang="it-IT"/>
        </a:p>
      </dgm:t>
    </dgm:pt>
    <dgm:pt modelId="{B01B67F6-73B2-BA41-B140-210A071E7031}" type="sibTrans" cxnId="{8E4A24AA-EC18-F747-B4A9-F9F326EC3EDC}">
      <dgm:prSet/>
      <dgm:spPr/>
      <dgm:t>
        <a:bodyPr/>
        <a:lstStyle/>
        <a:p>
          <a:endParaRPr lang="it-IT"/>
        </a:p>
      </dgm:t>
    </dgm:pt>
    <dgm:pt modelId="{645373FE-EDDF-884F-9C02-A6754F1E9D14}">
      <dgm:prSet phldrT="[Testo]"/>
      <dgm:spPr/>
      <dgm:t>
        <a:bodyPr/>
        <a:lstStyle/>
        <a:p>
          <a:r>
            <a:rPr lang="it-IT" dirty="0">
              <a:solidFill>
                <a:srgbClr val="002060"/>
              </a:solidFill>
            </a:rPr>
            <a:t>PIANIFICARE</a:t>
          </a:r>
        </a:p>
      </dgm:t>
    </dgm:pt>
    <dgm:pt modelId="{23049B35-9812-0B4A-8844-18C023807C6B}" type="parTrans" cxnId="{3E4F6BD7-6B73-CD49-A038-844A6B39D038}">
      <dgm:prSet/>
      <dgm:spPr/>
      <dgm:t>
        <a:bodyPr/>
        <a:lstStyle/>
        <a:p>
          <a:endParaRPr lang="it-IT"/>
        </a:p>
      </dgm:t>
    </dgm:pt>
    <dgm:pt modelId="{9825536F-59EA-A44A-92BC-EB15B8ACA75B}" type="sibTrans" cxnId="{3E4F6BD7-6B73-CD49-A038-844A6B39D038}">
      <dgm:prSet/>
      <dgm:spPr/>
      <dgm:t>
        <a:bodyPr/>
        <a:lstStyle/>
        <a:p>
          <a:endParaRPr lang="it-IT"/>
        </a:p>
      </dgm:t>
    </dgm:pt>
    <dgm:pt modelId="{096DA779-4344-404F-9415-BF63DD86F236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Vocabolario e lessico</a:t>
          </a:r>
        </a:p>
      </dgm:t>
    </dgm:pt>
    <dgm:pt modelId="{48CCD798-6439-C149-BB28-42FD35A93DE9}" type="parTrans" cxnId="{205F06FD-83E8-FB4C-AAAC-DEBBDC79FCD0}">
      <dgm:prSet/>
      <dgm:spPr/>
      <dgm:t>
        <a:bodyPr/>
        <a:lstStyle/>
        <a:p>
          <a:endParaRPr lang="it-IT"/>
        </a:p>
      </dgm:t>
    </dgm:pt>
    <dgm:pt modelId="{B470894B-C779-1E4A-BA5A-E209EA461524}" type="sibTrans" cxnId="{205F06FD-83E8-FB4C-AAAC-DEBBDC79FCD0}">
      <dgm:prSet/>
      <dgm:spPr/>
      <dgm:t>
        <a:bodyPr/>
        <a:lstStyle/>
        <a:p>
          <a:endParaRPr lang="it-IT"/>
        </a:p>
      </dgm:t>
    </dgm:pt>
    <dgm:pt modelId="{8161BF5E-AC58-9148-8BCC-D79302BCE924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Concetti e metodologie </a:t>
          </a:r>
        </a:p>
      </dgm:t>
    </dgm:pt>
    <dgm:pt modelId="{E1BAD7D2-3D16-894A-98D4-5EA19C54FB07}" type="parTrans" cxnId="{BB373AA0-B8D4-A748-8F5E-89684A2E4DA7}">
      <dgm:prSet/>
      <dgm:spPr/>
      <dgm:t>
        <a:bodyPr/>
        <a:lstStyle/>
        <a:p>
          <a:endParaRPr lang="it-IT"/>
        </a:p>
      </dgm:t>
    </dgm:pt>
    <dgm:pt modelId="{9E251535-EFC8-BE4A-8916-619D81F009A8}" type="sibTrans" cxnId="{BB373AA0-B8D4-A748-8F5E-89684A2E4DA7}">
      <dgm:prSet/>
      <dgm:spPr/>
      <dgm:t>
        <a:bodyPr/>
        <a:lstStyle/>
        <a:p>
          <a:endParaRPr lang="it-IT"/>
        </a:p>
      </dgm:t>
    </dgm:pt>
    <dgm:pt modelId="{01344925-3F9C-554A-B348-F94303DBFBA3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Comprensione concetti principali</a:t>
          </a:r>
        </a:p>
      </dgm:t>
    </dgm:pt>
    <dgm:pt modelId="{0665D031-4F8F-D940-8EC1-557B7F76859B}" type="parTrans" cxnId="{6BBB94BB-6AD9-C04C-8360-D1B05B28CBD8}">
      <dgm:prSet/>
      <dgm:spPr/>
      <dgm:t>
        <a:bodyPr/>
        <a:lstStyle/>
        <a:p>
          <a:endParaRPr lang="it-IT"/>
        </a:p>
      </dgm:t>
    </dgm:pt>
    <dgm:pt modelId="{529A8835-2ABC-614E-8E1A-215EA95BAF96}" type="sibTrans" cxnId="{6BBB94BB-6AD9-C04C-8360-D1B05B28CBD8}">
      <dgm:prSet/>
      <dgm:spPr/>
      <dgm:t>
        <a:bodyPr/>
        <a:lstStyle/>
        <a:p>
          <a:endParaRPr lang="it-IT"/>
        </a:p>
      </dgm:t>
    </dgm:pt>
    <dgm:pt modelId="{27C8B06C-A088-4748-B1BE-120C803DF8D2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Collegamenti tra idee e ambiti</a:t>
          </a:r>
        </a:p>
      </dgm:t>
    </dgm:pt>
    <dgm:pt modelId="{5EF30806-CDBE-B148-B067-40E46C28CCE5}" type="parTrans" cxnId="{AFBDBE0D-FAF9-C842-AF72-94D399266B70}">
      <dgm:prSet/>
      <dgm:spPr/>
      <dgm:t>
        <a:bodyPr/>
        <a:lstStyle/>
        <a:p>
          <a:endParaRPr lang="it-IT"/>
        </a:p>
      </dgm:t>
    </dgm:pt>
    <dgm:pt modelId="{CB20D088-76EB-0347-A59E-AB5B5C914BE6}" type="sibTrans" cxnId="{AFBDBE0D-FAF9-C842-AF72-94D399266B70}">
      <dgm:prSet/>
      <dgm:spPr/>
      <dgm:t>
        <a:bodyPr/>
        <a:lstStyle/>
        <a:p>
          <a:endParaRPr lang="it-IT"/>
        </a:p>
      </dgm:t>
    </dgm:pt>
    <dgm:pt modelId="{49E7DEEA-AA71-B547-BBFB-C7A48E14A95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Prendere appunti selettivi</a:t>
          </a:r>
        </a:p>
      </dgm:t>
    </dgm:pt>
    <dgm:pt modelId="{29FBFE7E-3E5D-A64B-98C0-E27839F39260}" type="parTrans" cxnId="{ECA1BC99-729A-A74C-95E9-2DE70A23C70E}">
      <dgm:prSet/>
      <dgm:spPr/>
      <dgm:t>
        <a:bodyPr/>
        <a:lstStyle/>
        <a:p>
          <a:endParaRPr lang="it-IT"/>
        </a:p>
      </dgm:t>
    </dgm:pt>
    <dgm:pt modelId="{66BB2248-FFAA-A94A-849B-EBD1AE2D26BD}" type="sibTrans" cxnId="{ECA1BC99-729A-A74C-95E9-2DE70A23C70E}">
      <dgm:prSet/>
      <dgm:spPr/>
      <dgm:t>
        <a:bodyPr/>
        <a:lstStyle/>
        <a:p>
          <a:endParaRPr lang="it-IT"/>
        </a:p>
      </dgm:t>
    </dgm:pt>
    <dgm:pt modelId="{9E797AA1-F5ED-6446-9B96-8578541892CF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Discutere punti principali</a:t>
          </a:r>
        </a:p>
      </dgm:t>
    </dgm:pt>
    <dgm:pt modelId="{6FE1B327-FC74-534B-8264-C6A9529A80CB}" type="parTrans" cxnId="{8BF5E90E-6009-FA4D-9930-36BA218BEEDA}">
      <dgm:prSet/>
      <dgm:spPr/>
      <dgm:t>
        <a:bodyPr/>
        <a:lstStyle/>
        <a:p>
          <a:endParaRPr lang="it-IT"/>
        </a:p>
      </dgm:t>
    </dgm:pt>
    <dgm:pt modelId="{E2ADB5E4-E5C7-5F43-A8F9-9FBBB6095171}" type="sibTrans" cxnId="{8BF5E90E-6009-FA4D-9930-36BA218BEEDA}">
      <dgm:prSet/>
      <dgm:spPr/>
      <dgm:t>
        <a:bodyPr/>
        <a:lstStyle/>
        <a:p>
          <a:endParaRPr lang="it-IT"/>
        </a:p>
      </dgm:t>
    </dgm:pt>
    <dgm:pt modelId="{C123CBE7-424E-B248-9559-A17F11425AF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Farsi domande</a:t>
          </a:r>
        </a:p>
      </dgm:t>
    </dgm:pt>
    <dgm:pt modelId="{F512C030-020E-5E4D-AB6F-EE35A2AFD670}" type="parTrans" cxnId="{F2F060DC-54D2-8F43-A001-298ECB5861F7}">
      <dgm:prSet/>
      <dgm:spPr/>
      <dgm:t>
        <a:bodyPr/>
        <a:lstStyle/>
        <a:p>
          <a:endParaRPr lang="it-IT"/>
        </a:p>
      </dgm:t>
    </dgm:pt>
    <dgm:pt modelId="{9F84A2FC-D763-1448-A003-012F02546993}" type="sibTrans" cxnId="{F2F060DC-54D2-8F43-A001-298ECB5861F7}">
      <dgm:prSet/>
      <dgm:spPr/>
      <dgm:t>
        <a:bodyPr/>
        <a:lstStyle/>
        <a:p>
          <a:endParaRPr lang="it-IT"/>
        </a:p>
      </dgm:t>
    </dgm:pt>
    <dgm:pt modelId="{60AE6FC2-1B05-D342-A090-CD6FDF633FE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Ripetere, rivedere, recitare</a:t>
          </a:r>
        </a:p>
      </dgm:t>
    </dgm:pt>
    <dgm:pt modelId="{6E0E1148-E175-FC4A-8BC5-D9D4B2E193CC}" type="parTrans" cxnId="{96AFDCD6-84EB-594D-88FE-CBD4771B4322}">
      <dgm:prSet/>
      <dgm:spPr/>
      <dgm:t>
        <a:bodyPr/>
        <a:lstStyle/>
        <a:p>
          <a:endParaRPr lang="it-IT"/>
        </a:p>
      </dgm:t>
    </dgm:pt>
    <dgm:pt modelId="{78973D3A-C426-A84D-BC61-E0AC3CE82B20}" type="sibTrans" cxnId="{96AFDCD6-84EB-594D-88FE-CBD4771B4322}">
      <dgm:prSet/>
      <dgm:spPr/>
      <dgm:t>
        <a:bodyPr/>
        <a:lstStyle/>
        <a:p>
          <a:endParaRPr lang="it-IT"/>
        </a:p>
      </dgm:t>
    </dgm:pt>
    <dgm:pt modelId="{D1F76A99-1F03-C943-B44B-5B1DC6443B12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Studio in gruppo</a:t>
          </a:r>
        </a:p>
      </dgm:t>
    </dgm:pt>
    <dgm:pt modelId="{84FC50D4-97DA-8244-BDED-10A519F24E6D}" type="parTrans" cxnId="{E5EEC9A3-5AF8-4742-B6DA-868B10365EE0}">
      <dgm:prSet/>
      <dgm:spPr/>
      <dgm:t>
        <a:bodyPr/>
        <a:lstStyle/>
        <a:p>
          <a:endParaRPr lang="it-IT"/>
        </a:p>
      </dgm:t>
    </dgm:pt>
    <dgm:pt modelId="{E2FA1ADB-4AE9-6942-A06F-4278D464347B}" type="sibTrans" cxnId="{E5EEC9A3-5AF8-4742-B6DA-868B10365EE0}">
      <dgm:prSet/>
      <dgm:spPr/>
      <dgm:t>
        <a:bodyPr/>
        <a:lstStyle/>
        <a:p>
          <a:endParaRPr lang="it-IT"/>
        </a:p>
      </dgm:t>
    </dgm:pt>
    <dgm:pt modelId="{552E49D0-A18D-2244-B8B3-D1A9CC4EC10A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Fare un programma realizzabile</a:t>
          </a:r>
        </a:p>
      </dgm:t>
    </dgm:pt>
    <dgm:pt modelId="{EE734DDB-6B61-9D4E-895C-96307710E3B5}" type="parTrans" cxnId="{D485F8E0-D261-5C45-AB3B-2FEDD68DED16}">
      <dgm:prSet/>
      <dgm:spPr/>
      <dgm:t>
        <a:bodyPr/>
        <a:lstStyle/>
        <a:p>
          <a:endParaRPr lang="it-IT"/>
        </a:p>
      </dgm:t>
    </dgm:pt>
    <dgm:pt modelId="{5FB48EAC-87D6-CB44-A1FE-2D76A3363731}" type="sibTrans" cxnId="{D485F8E0-D261-5C45-AB3B-2FEDD68DED16}">
      <dgm:prSet/>
      <dgm:spPr/>
      <dgm:t>
        <a:bodyPr/>
        <a:lstStyle/>
        <a:p>
          <a:endParaRPr lang="it-IT"/>
        </a:p>
      </dgm:t>
    </dgm:pt>
    <dgm:pt modelId="{7BB59BBC-E5FB-F446-B6FA-EB4B5F010D3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Non fermarsi al piano descrittivo</a:t>
          </a:r>
        </a:p>
      </dgm:t>
    </dgm:pt>
    <dgm:pt modelId="{235A248D-657A-A949-BBC6-C7619F80A7CB}" type="parTrans" cxnId="{ACE23C76-D97C-8042-B5B2-B25581051284}">
      <dgm:prSet/>
      <dgm:spPr/>
      <dgm:t>
        <a:bodyPr/>
        <a:lstStyle/>
        <a:p>
          <a:endParaRPr lang="it-IT"/>
        </a:p>
      </dgm:t>
    </dgm:pt>
    <dgm:pt modelId="{FEBF3B42-310B-324B-AD2A-CBDB7074D103}" type="sibTrans" cxnId="{ACE23C76-D97C-8042-B5B2-B25581051284}">
      <dgm:prSet/>
      <dgm:spPr/>
      <dgm:t>
        <a:bodyPr/>
        <a:lstStyle/>
        <a:p>
          <a:endParaRPr lang="it-IT"/>
        </a:p>
      </dgm:t>
    </dgm:pt>
    <dgm:pt modelId="{13BE34EF-A352-294E-B803-DFE0F317CBA4}" type="pres">
      <dgm:prSet presAssocID="{BFFF0C5B-AD85-BE45-B590-496918F99E18}" presName="Name0" presStyleCnt="0">
        <dgm:presLayoutVars>
          <dgm:dir/>
          <dgm:resizeHandles val="exact"/>
        </dgm:presLayoutVars>
      </dgm:prSet>
      <dgm:spPr/>
    </dgm:pt>
    <dgm:pt modelId="{40024CB1-F773-DF4B-8493-A46B4E725F86}" type="pres">
      <dgm:prSet presAssocID="{ACC9996A-DC56-9B43-8616-1D54CD0490AF}" presName="node" presStyleLbl="node1" presStyleIdx="0" presStyleCnt="4">
        <dgm:presLayoutVars>
          <dgm:bulletEnabled val="1"/>
        </dgm:presLayoutVars>
      </dgm:prSet>
      <dgm:spPr/>
    </dgm:pt>
    <dgm:pt modelId="{A6EAEF4F-E505-0C49-B4E1-150BE38318AE}" type="pres">
      <dgm:prSet presAssocID="{0C6D3D9D-52B6-C449-8AA8-AE7999B91DF6}" presName="sibTrans" presStyleCnt="0"/>
      <dgm:spPr/>
    </dgm:pt>
    <dgm:pt modelId="{ED696291-4502-C741-A972-219B38A8D95B}" type="pres">
      <dgm:prSet presAssocID="{C392B981-1D16-E140-982C-2E54F087E73C}" presName="node" presStyleLbl="node1" presStyleIdx="1" presStyleCnt="4" custLinFactNeighborX="59415">
        <dgm:presLayoutVars>
          <dgm:bulletEnabled val="1"/>
        </dgm:presLayoutVars>
      </dgm:prSet>
      <dgm:spPr/>
    </dgm:pt>
    <dgm:pt modelId="{1D3B645B-0588-6F4A-8BFD-1BCC2BA91343}" type="pres">
      <dgm:prSet presAssocID="{F332512D-8EEF-1446-AC62-D8D1B31B2B8A}" presName="sibTrans" presStyleCnt="0"/>
      <dgm:spPr/>
    </dgm:pt>
    <dgm:pt modelId="{40D00EA0-384F-CE42-AA6D-7DBF33A3BEF2}" type="pres">
      <dgm:prSet presAssocID="{BD97171D-9E47-0C44-89B1-3E050DEBCB49}" presName="node" presStyleLbl="node1" presStyleIdx="2" presStyleCnt="4">
        <dgm:presLayoutVars>
          <dgm:bulletEnabled val="1"/>
        </dgm:presLayoutVars>
      </dgm:prSet>
      <dgm:spPr/>
    </dgm:pt>
    <dgm:pt modelId="{569E5709-711E-9647-8DEC-89280A01AC6D}" type="pres">
      <dgm:prSet presAssocID="{98BD3D86-AC7C-EF47-8456-DB268A70529C}" presName="sibTrans" presStyleCnt="0"/>
      <dgm:spPr/>
    </dgm:pt>
    <dgm:pt modelId="{90898623-205F-BB4A-9817-A4855F3C4E88}" type="pres">
      <dgm:prSet presAssocID="{645373FE-EDDF-884F-9C02-A6754F1E9D14}" presName="node" presStyleLbl="node1" presStyleIdx="3" presStyleCnt="4">
        <dgm:presLayoutVars>
          <dgm:bulletEnabled val="1"/>
        </dgm:presLayoutVars>
      </dgm:prSet>
      <dgm:spPr/>
    </dgm:pt>
  </dgm:ptLst>
  <dgm:cxnLst>
    <dgm:cxn modelId="{8B710105-59C1-4842-B007-0FA32BA4545E}" type="presOf" srcId="{01344925-3F9C-554A-B348-F94303DBFBA3}" destId="{ED696291-4502-C741-A972-219B38A8D95B}" srcOrd="0" destOrd="1" presId="urn:microsoft.com/office/officeart/2005/8/layout/hList6"/>
    <dgm:cxn modelId="{AFBDBE0D-FAF9-C842-AF72-94D399266B70}" srcId="{C392B981-1D16-E140-982C-2E54F087E73C}" destId="{27C8B06C-A088-4748-B1BE-120C803DF8D2}" srcOrd="2" destOrd="0" parTransId="{5EF30806-CDBE-B148-B067-40E46C28CCE5}" sibTransId="{CB20D088-76EB-0347-A59E-AB5B5C914BE6}"/>
    <dgm:cxn modelId="{8BF5E90E-6009-FA4D-9930-36BA218BEEDA}" srcId="{BD97171D-9E47-0C44-89B1-3E050DEBCB49}" destId="{9E797AA1-F5ED-6446-9B96-8578541892CF}" srcOrd="2" destOrd="0" parTransId="{6FE1B327-FC74-534B-8264-C6A9529A80CB}" sibTransId="{E2ADB5E4-E5C7-5F43-A8F9-9FBBB6095171}"/>
    <dgm:cxn modelId="{FFB24314-C045-BE40-BFC5-E4DAA639EBCF}" type="presOf" srcId="{49E7DEEA-AA71-B547-BBFB-C7A48E14A95E}" destId="{40D00EA0-384F-CE42-AA6D-7DBF33A3BEF2}" srcOrd="0" destOrd="2" presId="urn:microsoft.com/office/officeart/2005/8/layout/hList6"/>
    <dgm:cxn modelId="{F96C9624-B009-6647-BE74-87880FAE230C}" type="presOf" srcId="{ACC9996A-DC56-9B43-8616-1D54CD0490AF}" destId="{40024CB1-F773-DF4B-8493-A46B4E725F86}" srcOrd="0" destOrd="0" presId="urn:microsoft.com/office/officeart/2005/8/layout/hList6"/>
    <dgm:cxn modelId="{3EAF6C2E-3E29-F74F-80CB-342A81BC08D0}" type="presOf" srcId="{1CE83F45-2DFB-7B44-B236-B86A2E229109}" destId="{40024CB1-F773-DF4B-8493-A46B4E725F86}" srcOrd="0" destOrd="1" presId="urn:microsoft.com/office/officeart/2005/8/layout/hList6"/>
    <dgm:cxn modelId="{97B1163C-C7C8-4E42-BD0A-8403157E3213}" srcId="{BFFF0C5B-AD85-BE45-B590-496918F99E18}" destId="{BD97171D-9E47-0C44-89B1-3E050DEBCB49}" srcOrd="2" destOrd="0" parTransId="{E6878419-423D-8946-832A-B2281BA299C8}" sibTransId="{98BD3D86-AC7C-EF47-8456-DB268A70529C}"/>
    <dgm:cxn modelId="{AA1CAC55-27F5-DF43-AD7E-0BB0ED5CB95D}" srcId="{BFFF0C5B-AD85-BE45-B590-496918F99E18}" destId="{ACC9996A-DC56-9B43-8616-1D54CD0490AF}" srcOrd="0" destOrd="0" parTransId="{465CE8E6-4BFF-8649-881B-8B908DAD8270}" sibTransId="{0C6D3D9D-52B6-C449-8AA8-AE7999B91DF6}"/>
    <dgm:cxn modelId="{E606BF5A-7E1E-834D-9E0F-C3BD3144685E}" type="presOf" srcId="{BD97171D-9E47-0C44-89B1-3E050DEBCB49}" destId="{40D00EA0-384F-CE42-AA6D-7DBF33A3BEF2}" srcOrd="0" destOrd="0" presId="urn:microsoft.com/office/officeart/2005/8/layout/hList6"/>
    <dgm:cxn modelId="{5E60475D-73C4-7F49-9251-F8E7659F7F05}" type="presOf" srcId="{C392B981-1D16-E140-982C-2E54F087E73C}" destId="{ED696291-4502-C741-A972-219B38A8D95B}" srcOrd="0" destOrd="0" presId="urn:microsoft.com/office/officeart/2005/8/layout/hList6"/>
    <dgm:cxn modelId="{E01C2561-95A0-CB4E-9C12-25359A8AA432}" type="presOf" srcId="{9E797AA1-F5ED-6446-9B96-8578541892CF}" destId="{40D00EA0-384F-CE42-AA6D-7DBF33A3BEF2}" srcOrd="0" destOrd="3" presId="urn:microsoft.com/office/officeart/2005/8/layout/hList6"/>
    <dgm:cxn modelId="{61E33071-9E20-F346-B4D2-3B4FA4084F1C}" type="presOf" srcId="{C123CBE7-424E-B248-9559-A17F11425AF9}" destId="{90898623-205F-BB4A-9817-A4855F3C4E88}" srcOrd="0" destOrd="1" presId="urn:microsoft.com/office/officeart/2005/8/layout/hList6"/>
    <dgm:cxn modelId="{ACE23C76-D97C-8042-B5B2-B25581051284}" srcId="{C392B981-1D16-E140-982C-2E54F087E73C}" destId="{7BB59BBC-E5FB-F446-B6FA-EB4B5F010D3D}" srcOrd="1" destOrd="0" parTransId="{235A248D-657A-A949-BBC6-C7619F80A7CB}" sibTransId="{FEBF3B42-310B-324B-AD2A-CBDB7074D103}"/>
    <dgm:cxn modelId="{11FBFE7A-5F22-FC4A-A05D-6FF6C1206A3F}" type="presOf" srcId="{60AE6FC2-1B05-D342-A090-CD6FDF633FED}" destId="{90898623-205F-BB4A-9817-A4855F3C4E88}" srcOrd="0" destOrd="2" presId="urn:microsoft.com/office/officeart/2005/8/layout/hList6"/>
    <dgm:cxn modelId="{F5DA0F82-2A80-724E-8305-E8AC551EFC76}" type="presOf" srcId="{BFFF0C5B-AD85-BE45-B590-496918F99E18}" destId="{13BE34EF-A352-294E-B803-DFE0F317CBA4}" srcOrd="0" destOrd="0" presId="urn:microsoft.com/office/officeart/2005/8/layout/hList6"/>
    <dgm:cxn modelId="{8AA8AE8B-3708-1145-9A9B-DD85F7B1DEC6}" type="presOf" srcId="{8161BF5E-AC58-9148-8BCC-D79302BCE924}" destId="{40024CB1-F773-DF4B-8493-A46B4E725F86}" srcOrd="0" destOrd="3" presId="urn:microsoft.com/office/officeart/2005/8/layout/hList6"/>
    <dgm:cxn modelId="{ECA1BC99-729A-A74C-95E9-2DE70A23C70E}" srcId="{BD97171D-9E47-0C44-89B1-3E050DEBCB49}" destId="{49E7DEEA-AA71-B547-BBFB-C7A48E14A95E}" srcOrd="1" destOrd="0" parTransId="{29FBFE7E-3E5D-A64B-98C0-E27839F39260}" sibTransId="{66BB2248-FFAA-A94A-849B-EBD1AE2D26BD}"/>
    <dgm:cxn modelId="{BB373AA0-B8D4-A748-8F5E-89684A2E4DA7}" srcId="{ACC9996A-DC56-9B43-8616-1D54CD0490AF}" destId="{8161BF5E-AC58-9148-8BCC-D79302BCE924}" srcOrd="2" destOrd="0" parTransId="{E1BAD7D2-3D16-894A-98D4-5EA19C54FB07}" sibTransId="{9E251535-EFC8-BE4A-8916-619D81F009A8}"/>
    <dgm:cxn modelId="{699A13A3-DF80-2749-97E9-5317E81890F8}" type="presOf" srcId="{42361DCD-0FF6-E743-9EA4-08F9D3B2C20B}" destId="{40D00EA0-384F-CE42-AA6D-7DBF33A3BEF2}" srcOrd="0" destOrd="1" presId="urn:microsoft.com/office/officeart/2005/8/layout/hList6"/>
    <dgm:cxn modelId="{E5EEC9A3-5AF8-4742-B6DA-868B10365EE0}" srcId="{645373FE-EDDF-884F-9C02-A6754F1E9D14}" destId="{D1F76A99-1F03-C943-B44B-5B1DC6443B12}" srcOrd="2" destOrd="0" parTransId="{84FC50D4-97DA-8244-BDED-10A519F24E6D}" sibTransId="{E2FA1ADB-4AE9-6942-A06F-4278D464347B}"/>
    <dgm:cxn modelId="{4FFBC3A6-B367-1A48-968B-BF5D99BCAE9C}" type="presOf" srcId="{27C8B06C-A088-4748-B1BE-120C803DF8D2}" destId="{ED696291-4502-C741-A972-219B38A8D95B}" srcOrd="0" destOrd="3" presId="urn:microsoft.com/office/officeart/2005/8/layout/hList6"/>
    <dgm:cxn modelId="{8E4A24AA-EC18-F747-B4A9-F9F326EC3EDC}" srcId="{BD97171D-9E47-0C44-89B1-3E050DEBCB49}" destId="{42361DCD-0FF6-E743-9EA4-08F9D3B2C20B}" srcOrd="0" destOrd="0" parTransId="{D6E78D63-8BD3-1A4B-B8CD-4F933B060D52}" sibTransId="{B01B67F6-73B2-BA41-B140-210A071E7031}"/>
    <dgm:cxn modelId="{65074DAD-B19C-C547-BCAB-24D9903D9414}" type="presOf" srcId="{D1F76A99-1F03-C943-B44B-5B1DC6443B12}" destId="{90898623-205F-BB4A-9817-A4855F3C4E88}" srcOrd="0" destOrd="3" presId="urn:microsoft.com/office/officeart/2005/8/layout/hList6"/>
    <dgm:cxn modelId="{3931AEB5-B050-994D-877C-AD79C96B2582}" type="presOf" srcId="{096DA779-4344-404F-9415-BF63DD86F236}" destId="{40024CB1-F773-DF4B-8493-A46B4E725F86}" srcOrd="0" destOrd="2" presId="urn:microsoft.com/office/officeart/2005/8/layout/hList6"/>
    <dgm:cxn modelId="{6BBB94BB-6AD9-C04C-8360-D1B05B28CBD8}" srcId="{C392B981-1D16-E140-982C-2E54F087E73C}" destId="{01344925-3F9C-554A-B348-F94303DBFBA3}" srcOrd="0" destOrd="0" parTransId="{0665D031-4F8F-D940-8EC1-557B7F76859B}" sibTransId="{529A8835-2ABC-614E-8E1A-215EA95BAF96}"/>
    <dgm:cxn modelId="{64EE60C3-25A6-C34E-B2D1-EE380B57D05C}" type="presOf" srcId="{7BB59BBC-E5FB-F446-B6FA-EB4B5F010D3D}" destId="{ED696291-4502-C741-A972-219B38A8D95B}" srcOrd="0" destOrd="2" presId="urn:microsoft.com/office/officeart/2005/8/layout/hList6"/>
    <dgm:cxn modelId="{981EF4CB-B235-2C44-BC6D-49DFB3012E7E}" srcId="{ACC9996A-DC56-9B43-8616-1D54CD0490AF}" destId="{1CE83F45-2DFB-7B44-B236-B86A2E229109}" srcOrd="0" destOrd="0" parTransId="{766C6857-7BC1-4C48-A0C8-245B5586BFBE}" sibTransId="{887F2876-8697-304A-97AA-111C90FA2277}"/>
    <dgm:cxn modelId="{75284AD3-D324-2547-8B3D-563F7E2AC4B2}" srcId="{BFFF0C5B-AD85-BE45-B590-496918F99E18}" destId="{C392B981-1D16-E140-982C-2E54F087E73C}" srcOrd="1" destOrd="0" parTransId="{FD24A8D5-8159-274F-8C46-06C3CD90A8A5}" sibTransId="{F332512D-8EEF-1446-AC62-D8D1B31B2B8A}"/>
    <dgm:cxn modelId="{96AFDCD6-84EB-594D-88FE-CBD4771B4322}" srcId="{645373FE-EDDF-884F-9C02-A6754F1E9D14}" destId="{60AE6FC2-1B05-D342-A090-CD6FDF633FED}" srcOrd="1" destOrd="0" parTransId="{6E0E1148-E175-FC4A-8BC5-D9D4B2E193CC}" sibTransId="{78973D3A-C426-A84D-BC61-E0AC3CE82B20}"/>
    <dgm:cxn modelId="{3E4F6BD7-6B73-CD49-A038-844A6B39D038}" srcId="{BFFF0C5B-AD85-BE45-B590-496918F99E18}" destId="{645373FE-EDDF-884F-9C02-A6754F1E9D14}" srcOrd="3" destOrd="0" parTransId="{23049B35-9812-0B4A-8844-18C023807C6B}" sibTransId="{9825536F-59EA-A44A-92BC-EB15B8ACA75B}"/>
    <dgm:cxn modelId="{F2F060DC-54D2-8F43-A001-298ECB5861F7}" srcId="{645373FE-EDDF-884F-9C02-A6754F1E9D14}" destId="{C123CBE7-424E-B248-9559-A17F11425AF9}" srcOrd="0" destOrd="0" parTransId="{F512C030-020E-5E4D-AB6F-EE35A2AFD670}" sibTransId="{9F84A2FC-D763-1448-A003-012F02546993}"/>
    <dgm:cxn modelId="{D485F8E0-D261-5C45-AB3B-2FEDD68DED16}" srcId="{645373FE-EDDF-884F-9C02-A6754F1E9D14}" destId="{552E49D0-A18D-2244-B8B3-D1A9CC4EC10A}" srcOrd="3" destOrd="0" parTransId="{EE734DDB-6B61-9D4E-895C-96307710E3B5}" sibTransId="{5FB48EAC-87D6-CB44-A1FE-2D76A3363731}"/>
    <dgm:cxn modelId="{790FE0EC-9895-E345-A2B5-3B5BCFFDA1DC}" type="presOf" srcId="{552E49D0-A18D-2244-B8B3-D1A9CC4EC10A}" destId="{90898623-205F-BB4A-9817-A4855F3C4E88}" srcOrd="0" destOrd="4" presId="urn:microsoft.com/office/officeart/2005/8/layout/hList6"/>
    <dgm:cxn modelId="{CFBE7BF3-5262-F345-9EFB-FE7E337DBA4F}" type="presOf" srcId="{645373FE-EDDF-884F-9C02-A6754F1E9D14}" destId="{90898623-205F-BB4A-9817-A4855F3C4E88}" srcOrd="0" destOrd="0" presId="urn:microsoft.com/office/officeart/2005/8/layout/hList6"/>
    <dgm:cxn modelId="{205F06FD-83E8-FB4C-AAAC-DEBBDC79FCD0}" srcId="{ACC9996A-DC56-9B43-8616-1D54CD0490AF}" destId="{096DA779-4344-404F-9415-BF63DD86F236}" srcOrd="1" destOrd="0" parTransId="{48CCD798-6439-C149-BB28-42FD35A93DE9}" sibTransId="{B470894B-C779-1E4A-BA5A-E209EA461524}"/>
    <dgm:cxn modelId="{A10043BC-AC5B-B04D-8FF5-B8EE28C7E9A1}" type="presParOf" srcId="{13BE34EF-A352-294E-B803-DFE0F317CBA4}" destId="{40024CB1-F773-DF4B-8493-A46B4E725F86}" srcOrd="0" destOrd="0" presId="urn:microsoft.com/office/officeart/2005/8/layout/hList6"/>
    <dgm:cxn modelId="{3AB94EA2-C02B-0C44-B493-04B30DFCBB9B}" type="presParOf" srcId="{13BE34EF-A352-294E-B803-DFE0F317CBA4}" destId="{A6EAEF4F-E505-0C49-B4E1-150BE38318AE}" srcOrd="1" destOrd="0" presId="urn:microsoft.com/office/officeart/2005/8/layout/hList6"/>
    <dgm:cxn modelId="{D28355C7-1070-C241-8403-6D244A71453E}" type="presParOf" srcId="{13BE34EF-A352-294E-B803-DFE0F317CBA4}" destId="{ED696291-4502-C741-A972-219B38A8D95B}" srcOrd="2" destOrd="0" presId="urn:microsoft.com/office/officeart/2005/8/layout/hList6"/>
    <dgm:cxn modelId="{8747F62D-70F0-F741-9983-A2814CABC961}" type="presParOf" srcId="{13BE34EF-A352-294E-B803-DFE0F317CBA4}" destId="{1D3B645B-0588-6F4A-8BFD-1BCC2BA91343}" srcOrd="3" destOrd="0" presId="urn:microsoft.com/office/officeart/2005/8/layout/hList6"/>
    <dgm:cxn modelId="{064C50A1-3D88-B442-A3A3-08BC4913165C}" type="presParOf" srcId="{13BE34EF-A352-294E-B803-DFE0F317CBA4}" destId="{40D00EA0-384F-CE42-AA6D-7DBF33A3BEF2}" srcOrd="4" destOrd="0" presId="urn:microsoft.com/office/officeart/2005/8/layout/hList6"/>
    <dgm:cxn modelId="{C9730013-73B4-F743-B7A2-4BD306FF1B92}" type="presParOf" srcId="{13BE34EF-A352-294E-B803-DFE0F317CBA4}" destId="{569E5709-711E-9647-8DEC-89280A01AC6D}" srcOrd="5" destOrd="0" presId="urn:microsoft.com/office/officeart/2005/8/layout/hList6"/>
    <dgm:cxn modelId="{D7B913D6-4E71-DA49-B3A3-D1443D91412E}" type="presParOf" srcId="{13BE34EF-A352-294E-B803-DFE0F317CBA4}" destId="{90898623-205F-BB4A-9817-A4855F3C4E8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ACAD1-E936-8348-A9C6-DB139FEEB24E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8A8231-E67D-7F4E-B297-A960C4554CFC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Considerare proprio </a:t>
          </a:r>
          <a:r>
            <a:rPr lang="it-IT" b="1" dirty="0">
              <a:solidFill>
                <a:schemeClr val="tx2"/>
              </a:solidFill>
            </a:rPr>
            <a:t>background</a:t>
          </a:r>
          <a:r>
            <a:rPr lang="it-IT" dirty="0">
              <a:solidFill>
                <a:schemeClr val="tx2"/>
              </a:solidFill>
            </a:rPr>
            <a:t> </a:t>
          </a:r>
        </a:p>
      </dgm:t>
    </dgm:pt>
    <dgm:pt modelId="{8CA960C6-41AE-E240-AB09-897021053B4A}" type="parTrans" cxnId="{C9E20F16-5A17-B144-A08A-8E987F6A190F}">
      <dgm:prSet/>
      <dgm:spPr/>
      <dgm:t>
        <a:bodyPr/>
        <a:lstStyle/>
        <a:p>
          <a:endParaRPr lang="it-IT"/>
        </a:p>
      </dgm:t>
    </dgm:pt>
    <dgm:pt modelId="{B691AAD7-DF3C-FA41-9D68-E691D8875929}" type="sibTrans" cxnId="{C9E20F16-5A17-B144-A08A-8E987F6A190F}">
      <dgm:prSet/>
      <dgm:spPr/>
      <dgm:t>
        <a:bodyPr/>
        <a:lstStyle/>
        <a:p>
          <a:endParaRPr lang="it-IT"/>
        </a:p>
      </dgm:t>
    </dgm:pt>
    <dgm:pt modelId="{34ADC9B3-E286-F846-B6F4-B98F340D3473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Sondare difficoltà e </a:t>
          </a:r>
          <a:r>
            <a:rPr lang="it-IT" b="1" dirty="0">
              <a:solidFill>
                <a:schemeClr val="tx2"/>
              </a:solidFill>
            </a:rPr>
            <a:t>deficit</a:t>
          </a:r>
        </a:p>
      </dgm:t>
    </dgm:pt>
    <dgm:pt modelId="{8A109AC6-C224-FB44-AC0D-A3A9B50981BF}" type="parTrans" cxnId="{F22B6977-6B92-4E41-A21C-16308A58E602}">
      <dgm:prSet/>
      <dgm:spPr/>
      <dgm:t>
        <a:bodyPr/>
        <a:lstStyle/>
        <a:p>
          <a:endParaRPr lang="it-IT"/>
        </a:p>
      </dgm:t>
    </dgm:pt>
    <dgm:pt modelId="{8B12BC90-B567-984F-B8B4-4DF92B686D62}" type="sibTrans" cxnId="{F22B6977-6B92-4E41-A21C-16308A58E602}">
      <dgm:prSet/>
      <dgm:spPr/>
      <dgm:t>
        <a:bodyPr/>
        <a:lstStyle/>
        <a:p>
          <a:endParaRPr lang="it-IT"/>
        </a:p>
      </dgm:t>
    </dgm:pt>
    <dgm:pt modelId="{58542E23-8552-464D-A29C-3B141FF3ED02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Trovare </a:t>
          </a:r>
          <a:r>
            <a:rPr lang="it-IT" b="1" dirty="0">
              <a:solidFill>
                <a:schemeClr val="tx2"/>
              </a:solidFill>
            </a:rPr>
            <a:t>strategie</a:t>
          </a:r>
          <a:r>
            <a:rPr lang="it-IT" dirty="0">
              <a:solidFill>
                <a:schemeClr val="tx1"/>
              </a:solidFill>
            </a:rPr>
            <a:t> personalizzate</a:t>
          </a:r>
        </a:p>
      </dgm:t>
    </dgm:pt>
    <dgm:pt modelId="{2801896F-27BD-A94F-995C-B0F422720DAF}" type="parTrans" cxnId="{48B798A0-C8AB-7346-92E7-4EC0C5E1C081}">
      <dgm:prSet/>
      <dgm:spPr/>
      <dgm:t>
        <a:bodyPr/>
        <a:lstStyle/>
        <a:p>
          <a:endParaRPr lang="it-IT"/>
        </a:p>
      </dgm:t>
    </dgm:pt>
    <dgm:pt modelId="{9BDC86B2-FDE7-4B49-9EDA-CA45CE2EB31C}" type="sibTrans" cxnId="{48B798A0-C8AB-7346-92E7-4EC0C5E1C081}">
      <dgm:prSet/>
      <dgm:spPr/>
      <dgm:t>
        <a:bodyPr/>
        <a:lstStyle/>
        <a:p>
          <a:endParaRPr lang="it-IT"/>
        </a:p>
      </dgm:t>
    </dgm:pt>
    <dgm:pt modelId="{B879CDEF-92BD-BF44-B2D6-800FAF0C6859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Definire obiettivi e </a:t>
          </a:r>
          <a:r>
            <a:rPr lang="it-IT" b="1" dirty="0">
              <a:solidFill>
                <a:schemeClr val="tx2"/>
              </a:solidFill>
            </a:rPr>
            <a:t>tempi</a:t>
          </a:r>
        </a:p>
      </dgm:t>
    </dgm:pt>
    <dgm:pt modelId="{1E97A2B6-62D8-6140-8256-6041B6A2F318}" type="parTrans" cxnId="{749598CE-4E52-6047-B1ED-95AAE6D9C2CD}">
      <dgm:prSet/>
      <dgm:spPr/>
      <dgm:t>
        <a:bodyPr/>
        <a:lstStyle/>
        <a:p>
          <a:endParaRPr lang="it-IT"/>
        </a:p>
      </dgm:t>
    </dgm:pt>
    <dgm:pt modelId="{33610CAA-2E23-DE43-A6F0-D943E51DCD0D}" type="sibTrans" cxnId="{749598CE-4E52-6047-B1ED-95AAE6D9C2CD}">
      <dgm:prSet/>
      <dgm:spPr/>
      <dgm:t>
        <a:bodyPr/>
        <a:lstStyle/>
        <a:p>
          <a:endParaRPr lang="it-IT"/>
        </a:p>
      </dgm:t>
    </dgm:pt>
    <dgm:pt modelId="{73B2067D-9AFC-3544-989D-89EE2319161E}" type="pres">
      <dgm:prSet presAssocID="{D6BACAD1-E936-8348-A9C6-DB139FEEB24E}" presName="Name0" presStyleCnt="0">
        <dgm:presLayoutVars>
          <dgm:dir/>
          <dgm:animLvl val="lvl"/>
          <dgm:resizeHandles val="exact"/>
        </dgm:presLayoutVars>
      </dgm:prSet>
      <dgm:spPr/>
    </dgm:pt>
    <dgm:pt modelId="{7D350A84-FD64-884B-A362-B7C1514AAAB8}" type="pres">
      <dgm:prSet presAssocID="{58542E23-8552-464D-A29C-3B141FF3ED02}" presName="boxAndChildren" presStyleCnt="0"/>
      <dgm:spPr/>
    </dgm:pt>
    <dgm:pt modelId="{488A70A0-4282-9047-A0FB-21DB748EDFA9}" type="pres">
      <dgm:prSet presAssocID="{58542E23-8552-464D-A29C-3B141FF3ED02}" presName="parentTextBox" presStyleLbl="node1" presStyleIdx="0" presStyleCnt="4"/>
      <dgm:spPr/>
    </dgm:pt>
    <dgm:pt modelId="{112383E2-65F8-5949-947B-1111FD589B5C}" type="pres">
      <dgm:prSet presAssocID="{33610CAA-2E23-DE43-A6F0-D943E51DCD0D}" presName="sp" presStyleCnt="0"/>
      <dgm:spPr/>
    </dgm:pt>
    <dgm:pt modelId="{C435BD9B-5E05-964E-AD01-A247CC99348D}" type="pres">
      <dgm:prSet presAssocID="{B879CDEF-92BD-BF44-B2D6-800FAF0C6859}" presName="arrowAndChildren" presStyleCnt="0"/>
      <dgm:spPr/>
    </dgm:pt>
    <dgm:pt modelId="{A888F4C2-B589-2644-AB5F-97B44B2217A0}" type="pres">
      <dgm:prSet presAssocID="{B879CDEF-92BD-BF44-B2D6-800FAF0C6859}" presName="parentTextArrow" presStyleLbl="node1" presStyleIdx="1" presStyleCnt="4"/>
      <dgm:spPr/>
    </dgm:pt>
    <dgm:pt modelId="{775D63F0-B42A-BC45-95FA-DE8CC91ED0BC}" type="pres">
      <dgm:prSet presAssocID="{8B12BC90-B567-984F-B8B4-4DF92B686D62}" presName="sp" presStyleCnt="0"/>
      <dgm:spPr/>
    </dgm:pt>
    <dgm:pt modelId="{931DFFC6-C378-3149-9201-589F046BAA5C}" type="pres">
      <dgm:prSet presAssocID="{34ADC9B3-E286-F846-B6F4-B98F340D3473}" presName="arrowAndChildren" presStyleCnt="0"/>
      <dgm:spPr/>
    </dgm:pt>
    <dgm:pt modelId="{8F0E162F-35F4-A44D-87D3-959EFEE590AB}" type="pres">
      <dgm:prSet presAssocID="{34ADC9B3-E286-F846-B6F4-B98F340D3473}" presName="parentTextArrow" presStyleLbl="node1" presStyleIdx="2" presStyleCnt="4"/>
      <dgm:spPr/>
    </dgm:pt>
    <dgm:pt modelId="{D2056CF7-4C67-424A-99E0-185A5679A63B}" type="pres">
      <dgm:prSet presAssocID="{B691AAD7-DF3C-FA41-9D68-E691D8875929}" presName="sp" presStyleCnt="0"/>
      <dgm:spPr/>
    </dgm:pt>
    <dgm:pt modelId="{7B5F64B9-306A-6841-9881-D0EC2F0BF4FD}" type="pres">
      <dgm:prSet presAssocID="{3E8A8231-E67D-7F4E-B297-A960C4554CFC}" presName="arrowAndChildren" presStyleCnt="0"/>
      <dgm:spPr/>
    </dgm:pt>
    <dgm:pt modelId="{74198BB7-3FE1-CA4B-998F-EF0EFA29D1CA}" type="pres">
      <dgm:prSet presAssocID="{3E8A8231-E67D-7F4E-B297-A960C4554CFC}" presName="parentTextArrow" presStyleLbl="node1" presStyleIdx="3" presStyleCnt="4"/>
      <dgm:spPr/>
    </dgm:pt>
  </dgm:ptLst>
  <dgm:cxnLst>
    <dgm:cxn modelId="{C9E20F16-5A17-B144-A08A-8E987F6A190F}" srcId="{D6BACAD1-E936-8348-A9C6-DB139FEEB24E}" destId="{3E8A8231-E67D-7F4E-B297-A960C4554CFC}" srcOrd="0" destOrd="0" parTransId="{8CA960C6-41AE-E240-AB09-897021053B4A}" sibTransId="{B691AAD7-DF3C-FA41-9D68-E691D8875929}"/>
    <dgm:cxn modelId="{0BD64B26-52B6-374F-B18A-17B5076A3FCE}" type="presOf" srcId="{B879CDEF-92BD-BF44-B2D6-800FAF0C6859}" destId="{A888F4C2-B589-2644-AB5F-97B44B2217A0}" srcOrd="0" destOrd="0" presId="urn:microsoft.com/office/officeart/2005/8/layout/process4"/>
    <dgm:cxn modelId="{00F84633-3874-714A-B256-6EA16C8F0BD3}" type="presOf" srcId="{D6BACAD1-E936-8348-A9C6-DB139FEEB24E}" destId="{73B2067D-9AFC-3544-989D-89EE2319161E}" srcOrd="0" destOrd="0" presId="urn:microsoft.com/office/officeart/2005/8/layout/process4"/>
    <dgm:cxn modelId="{F22B6977-6B92-4E41-A21C-16308A58E602}" srcId="{D6BACAD1-E936-8348-A9C6-DB139FEEB24E}" destId="{34ADC9B3-E286-F846-B6F4-B98F340D3473}" srcOrd="1" destOrd="0" parTransId="{8A109AC6-C224-FB44-AC0D-A3A9B50981BF}" sibTransId="{8B12BC90-B567-984F-B8B4-4DF92B686D62}"/>
    <dgm:cxn modelId="{327B998E-FD21-0B49-8E0B-EBB5BCC94D02}" type="presOf" srcId="{3E8A8231-E67D-7F4E-B297-A960C4554CFC}" destId="{74198BB7-3FE1-CA4B-998F-EF0EFA29D1CA}" srcOrd="0" destOrd="0" presId="urn:microsoft.com/office/officeart/2005/8/layout/process4"/>
    <dgm:cxn modelId="{48B798A0-C8AB-7346-92E7-4EC0C5E1C081}" srcId="{D6BACAD1-E936-8348-A9C6-DB139FEEB24E}" destId="{58542E23-8552-464D-A29C-3B141FF3ED02}" srcOrd="3" destOrd="0" parTransId="{2801896F-27BD-A94F-995C-B0F422720DAF}" sibTransId="{9BDC86B2-FDE7-4B49-9EDA-CA45CE2EB31C}"/>
    <dgm:cxn modelId="{4F9A1EA3-DF51-2F4B-8716-DAE4C2E27774}" type="presOf" srcId="{58542E23-8552-464D-A29C-3B141FF3ED02}" destId="{488A70A0-4282-9047-A0FB-21DB748EDFA9}" srcOrd="0" destOrd="0" presId="urn:microsoft.com/office/officeart/2005/8/layout/process4"/>
    <dgm:cxn modelId="{749598CE-4E52-6047-B1ED-95AAE6D9C2CD}" srcId="{D6BACAD1-E936-8348-A9C6-DB139FEEB24E}" destId="{B879CDEF-92BD-BF44-B2D6-800FAF0C6859}" srcOrd="2" destOrd="0" parTransId="{1E97A2B6-62D8-6140-8256-6041B6A2F318}" sibTransId="{33610CAA-2E23-DE43-A6F0-D943E51DCD0D}"/>
    <dgm:cxn modelId="{FB2779D0-403C-9948-9265-7B853CD36BEF}" type="presOf" srcId="{34ADC9B3-E286-F846-B6F4-B98F340D3473}" destId="{8F0E162F-35F4-A44D-87D3-959EFEE590AB}" srcOrd="0" destOrd="0" presId="urn:microsoft.com/office/officeart/2005/8/layout/process4"/>
    <dgm:cxn modelId="{FEA0795C-75C4-024E-9E62-7FA3839F5E91}" type="presParOf" srcId="{73B2067D-9AFC-3544-989D-89EE2319161E}" destId="{7D350A84-FD64-884B-A362-B7C1514AAAB8}" srcOrd="0" destOrd="0" presId="urn:microsoft.com/office/officeart/2005/8/layout/process4"/>
    <dgm:cxn modelId="{CD7279E8-35BB-2545-BAF2-D634495F2EFC}" type="presParOf" srcId="{7D350A84-FD64-884B-A362-B7C1514AAAB8}" destId="{488A70A0-4282-9047-A0FB-21DB748EDFA9}" srcOrd="0" destOrd="0" presId="urn:microsoft.com/office/officeart/2005/8/layout/process4"/>
    <dgm:cxn modelId="{1F0F1BC1-286C-9A4A-9F7D-44BE80228521}" type="presParOf" srcId="{73B2067D-9AFC-3544-989D-89EE2319161E}" destId="{112383E2-65F8-5949-947B-1111FD589B5C}" srcOrd="1" destOrd="0" presId="urn:microsoft.com/office/officeart/2005/8/layout/process4"/>
    <dgm:cxn modelId="{73C172BA-B553-F84E-9A1D-69CE7F0F6A70}" type="presParOf" srcId="{73B2067D-9AFC-3544-989D-89EE2319161E}" destId="{C435BD9B-5E05-964E-AD01-A247CC99348D}" srcOrd="2" destOrd="0" presId="urn:microsoft.com/office/officeart/2005/8/layout/process4"/>
    <dgm:cxn modelId="{3FF609C6-E7E8-E746-94CA-3840BEDACE1A}" type="presParOf" srcId="{C435BD9B-5E05-964E-AD01-A247CC99348D}" destId="{A888F4C2-B589-2644-AB5F-97B44B2217A0}" srcOrd="0" destOrd="0" presId="urn:microsoft.com/office/officeart/2005/8/layout/process4"/>
    <dgm:cxn modelId="{E5C36796-E2B2-D54F-A5B0-F56A93757538}" type="presParOf" srcId="{73B2067D-9AFC-3544-989D-89EE2319161E}" destId="{775D63F0-B42A-BC45-95FA-DE8CC91ED0BC}" srcOrd="3" destOrd="0" presId="urn:microsoft.com/office/officeart/2005/8/layout/process4"/>
    <dgm:cxn modelId="{477E88E6-11CA-B84D-9C3C-A584CD166601}" type="presParOf" srcId="{73B2067D-9AFC-3544-989D-89EE2319161E}" destId="{931DFFC6-C378-3149-9201-589F046BAA5C}" srcOrd="4" destOrd="0" presId="urn:microsoft.com/office/officeart/2005/8/layout/process4"/>
    <dgm:cxn modelId="{117CCC26-E1B1-304C-BA8B-E2315A1B6E4A}" type="presParOf" srcId="{931DFFC6-C378-3149-9201-589F046BAA5C}" destId="{8F0E162F-35F4-A44D-87D3-959EFEE590AB}" srcOrd="0" destOrd="0" presId="urn:microsoft.com/office/officeart/2005/8/layout/process4"/>
    <dgm:cxn modelId="{8503A22D-5066-974B-B99C-F5117A4B3CC5}" type="presParOf" srcId="{73B2067D-9AFC-3544-989D-89EE2319161E}" destId="{D2056CF7-4C67-424A-99E0-185A5679A63B}" srcOrd="5" destOrd="0" presId="urn:microsoft.com/office/officeart/2005/8/layout/process4"/>
    <dgm:cxn modelId="{50C23E81-1697-2F4D-9481-8E4C9E68133E}" type="presParOf" srcId="{73B2067D-9AFC-3544-989D-89EE2319161E}" destId="{7B5F64B9-306A-6841-9881-D0EC2F0BF4FD}" srcOrd="6" destOrd="0" presId="urn:microsoft.com/office/officeart/2005/8/layout/process4"/>
    <dgm:cxn modelId="{B737C123-4B93-734A-BB3A-21DD110347A1}" type="presParOf" srcId="{7B5F64B9-306A-6841-9881-D0EC2F0BF4FD}" destId="{74198BB7-3FE1-CA4B-998F-EF0EFA29D1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B1F51-7F2C-F549-8F57-54063BB389D4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097BB5-063E-E54D-B3F4-ACEADAB671B7}">
      <dgm:prSet phldrT="[Testo]"/>
      <dgm:spPr/>
      <dgm:t>
        <a:bodyPr/>
        <a:lstStyle/>
        <a:p>
          <a:r>
            <a:rPr lang="it-IT" dirty="0"/>
            <a:t>Modelli PER</a:t>
          </a:r>
        </a:p>
      </dgm:t>
    </dgm:pt>
    <dgm:pt modelId="{565613AA-CF04-3944-AFC7-0FC55B298BE2}" type="parTrans" cxnId="{25804139-BBA7-6D48-8491-3746ECAD3281}">
      <dgm:prSet/>
      <dgm:spPr/>
      <dgm:t>
        <a:bodyPr/>
        <a:lstStyle/>
        <a:p>
          <a:endParaRPr lang="it-IT"/>
        </a:p>
      </dgm:t>
    </dgm:pt>
    <dgm:pt modelId="{85DC9309-D3D8-7D41-8E09-0A7B49D09BB3}" type="sibTrans" cxnId="{25804139-BBA7-6D48-8491-3746ECAD3281}">
      <dgm:prSet/>
      <dgm:spPr/>
      <dgm:t>
        <a:bodyPr/>
        <a:lstStyle/>
        <a:p>
          <a:endParaRPr lang="it-IT"/>
        </a:p>
      </dgm:t>
    </dgm:pt>
    <dgm:pt modelId="{AB844AAF-258C-2346-ADDC-C431B80E7D73}">
      <dgm:prSet phldrT="[Testo]"/>
      <dgm:spPr/>
      <dgm:t>
        <a:bodyPr/>
        <a:lstStyle/>
        <a:p>
          <a:r>
            <a:rPr lang="it-IT" dirty="0"/>
            <a:t>Modelli DI</a:t>
          </a:r>
        </a:p>
      </dgm:t>
    </dgm:pt>
    <dgm:pt modelId="{186E3AA7-E14B-F244-B164-4215E8D3959E}" type="parTrans" cxnId="{2C8CDAB7-4D0A-6A4A-B3B3-B6C771C07341}">
      <dgm:prSet/>
      <dgm:spPr/>
      <dgm:t>
        <a:bodyPr/>
        <a:lstStyle/>
        <a:p>
          <a:endParaRPr lang="it-IT"/>
        </a:p>
      </dgm:t>
    </dgm:pt>
    <dgm:pt modelId="{FCF0B437-D3C6-754E-800B-49F1345DDDFB}" type="sibTrans" cxnId="{2C8CDAB7-4D0A-6A4A-B3B3-B6C771C07341}">
      <dgm:prSet/>
      <dgm:spPr/>
      <dgm:t>
        <a:bodyPr/>
        <a:lstStyle/>
        <a:p>
          <a:endParaRPr lang="it-IT"/>
        </a:p>
      </dgm:t>
    </dgm:pt>
    <dgm:pt modelId="{42DD0BAD-F633-F142-933D-9644D339C740}" type="pres">
      <dgm:prSet presAssocID="{CFFB1F51-7F2C-F549-8F57-54063BB389D4}" presName="compositeShape" presStyleCnt="0">
        <dgm:presLayoutVars>
          <dgm:chMax val="2"/>
          <dgm:dir/>
          <dgm:resizeHandles val="exact"/>
        </dgm:presLayoutVars>
      </dgm:prSet>
      <dgm:spPr/>
    </dgm:pt>
    <dgm:pt modelId="{3104FAF9-EDBC-2A45-97B1-B9E5C3A18520}" type="pres">
      <dgm:prSet presAssocID="{CFFB1F51-7F2C-F549-8F57-54063BB389D4}" presName="divider" presStyleLbl="fgShp" presStyleIdx="0" presStyleCnt="1"/>
      <dgm:spPr/>
    </dgm:pt>
    <dgm:pt modelId="{AEDB373F-C610-FD42-BB8C-1F700CAA524C}" type="pres">
      <dgm:prSet presAssocID="{EC097BB5-063E-E54D-B3F4-ACEADAB671B7}" presName="downArrow" presStyleLbl="node1" presStyleIdx="0" presStyleCnt="2" custLinFactNeighborX="7983" custLinFactNeighborY="-39573"/>
      <dgm:spPr/>
    </dgm:pt>
    <dgm:pt modelId="{3C55BCC4-6F53-CF49-A642-E5D14FCA157C}" type="pres">
      <dgm:prSet presAssocID="{EC097BB5-063E-E54D-B3F4-ACEADAB671B7}" presName="downArrowText" presStyleLbl="revTx" presStyleIdx="0" presStyleCnt="2">
        <dgm:presLayoutVars>
          <dgm:bulletEnabled val="1"/>
        </dgm:presLayoutVars>
      </dgm:prSet>
      <dgm:spPr/>
    </dgm:pt>
    <dgm:pt modelId="{35DF9063-B1BA-F947-9F56-983BEB065E97}" type="pres">
      <dgm:prSet presAssocID="{AB844AAF-258C-2346-ADDC-C431B80E7D73}" presName="upArrow" presStyleLbl="node1" presStyleIdx="1" presStyleCnt="2"/>
      <dgm:spPr/>
    </dgm:pt>
    <dgm:pt modelId="{17A64ADF-3FE8-4A40-BE91-9AEF5F7BAD65}" type="pres">
      <dgm:prSet presAssocID="{AB844AAF-258C-2346-ADDC-C431B80E7D7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5804139-BBA7-6D48-8491-3746ECAD3281}" srcId="{CFFB1F51-7F2C-F549-8F57-54063BB389D4}" destId="{EC097BB5-063E-E54D-B3F4-ACEADAB671B7}" srcOrd="0" destOrd="0" parTransId="{565613AA-CF04-3944-AFC7-0FC55B298BE2}" sibTransId="{85DC9309-D3D8-7D41-8E09-0A7B49D09BB3}"/>
    <dgm:cxn modelId="{4E2C8B71-1C71-2141-B647-D9A5760CAC16}" type="presOf" srcId="{CFFB1F51-7F2C-F549-8F57-54063BB389D4}" destId="{42DD0BAD-F633-F142-933D-9644D339C740}" srcOrd="0" destOrd="0" presId="urn:microsoft.com/office/officeart/2005/8/layout/arrow3"/>
    <dgm:cxn modelId="{B999F4AF-A9A6-C347-A9AD-00D7EE5940A6}" type="presOf" srcId="{EC097BB5-063E-E54D-B3F4-ACEADAB671B7}" destId="{3C55BCC4-6F53-CF49-A642-E5D14FCA157C}" srcOrd="0" destOrd="0" presId="urn:microsoft.com/office/officeart/2005/8/layout/arrow3"/>
    <dgm:cxn modelId="{2C8CDAB7-4D0A-6A4A-B3B3-B6C771C07341}" srcId="{CFFB1F51-7F2C-F549-8F57-54063BB389D4}" destId="{AB844AAF-258C-2346-ADDC-C431B80E7D73}" srcOrd="1" destOrd="0" parTransId="{186E3AA7-E14B-F244-B164-4215E8D3959E}" sibTransId="{FCF0B437-D3C6-754E-800B-49F1345DDDFB}"/>
    <dgm:cxn modelId="{DF3388E4-4B14-ED41-B6CF-9374ACC1C7DA}" type="presOf" srcId="{AB844AAF-258C-2346-ADDC-C431B80E7D73}" destId="{17A64ADF-3FE8-4A40-BE91-9AEF5F7BAD65}" srcOrd="0" destOrd="0" presId="urn:microsoft.com/office/officeart/2005/8/layout/arrow3"/>
    <dgm:cxn modelId="{76325B37-0728-BC49-A15C-169B9C9164DA}" type="presParOf" srcId="{42DD0BAD-F633-F142-933D-9644D339C740}" destId="{3104FAF9-EDBC-2A45-97B1-B9E5C3A18520}" srcOrd="0" destOrd="0" presId="urn:microsoft.com/office/officeart/2005/8/layout/arrow3"/>
    <dgm:cxn modelId="{100D31B1-57DA-4546-91B9-359AF0A2C2FB}" type="presParOf" srcId="{42DD0BAD-F633-F142-933D-9644D339C740}" destId="{AEDB373F-C610-FD42-BB8C-1F700CAA524C}" srcOrd="1" destOrd="0" presId="urn:microsoft.com/office/officeart/2005/8/layout/arrow3"/>
    <dgm:cxn modelId="{67373A38-EDDA-304E-BC12-CDA0D1E92344}" type="presParOf" srcId="{42DD0BAD-F633-F142-933D-9644D339C740}" destId="{3C55BCC4-6F53-CF49-A642-E5D14FCA157C}" srcOrd="2" destOrd="0" presId="urn:microsoft.com/office/officeart/2005/8/layout/arrow3"/>
    <dgm:cxn modelId="{7ADDA61E-1374-F04E-A5A4-8F090C8EECB6}" type="presParOf" srcId="{42DD0BAD-F633-F142-933D-9644D339C740}" destId="{35DF9063-B1BA-F947-9F56-983BEB065E97}" srcOrd="3" destOrd="0" presId="urn:microsoft.com/office/officeart/2005/8/layout/arrow3"/>
    <dgm:cxn modelId="{2E3658B3-2282-8243-B3DF-10631B1A5BB1}" type="presParOf" srcId="{42DD0BAD-F633-F142-933D-9644D339C740}" destId="{17A64ADF-3FE8-4A40-BE91-9AEF5F7BAD6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AEF834-3034-7445-98FD-86D8379CE8A4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495F83-3561-874B-A823-D0EDEDB68159}">
      <dgm:prSet phldrT="[Testo]"/>
      <dgm:spPr/>
      <dgm:t>
        <a:bodyPr/>
        <a:lstStyle/>
        <a:p>
          <a:r>
            <a:rPr lang="it-IT" dirty="0"/>
            <a:t>Scontro civiltà</a:t>
          </a:r>
        </a:p>
      </dgm:t>
    </dgm:pt>
    <dgm:pt modelId="{7B8962EE-EE20-3441-85A0-B7E75953EFC2}" type="parTrans" cxnId="{AFE6EDA7-18A0-6A4E-A723-9BD60D4A6B01}">
      <dgm:prSet/>
      <dgm:spPr/>
      <dgm:t>
        <a:bodyPr/>
        <a:lstStyle/>
        <a:p>
          <a:endParaRPr lang="it-IT"/>
        </a:p>
      </dgm:t>
    </dgm:pt>
    <dgm:pt modelId="{43B802F6-E8E1-8B49-8EFF-57FD8351B0BA}" type="sibTrans" cxnId="{AFE6EDA7-18A0-6A4E-A723-9BD60D4A6B01}">
      <dgm:prSet/>
      <dgm:spPr/>
      <dgm:t>
        <a:bodyPr/>
        <a:lstStyle/>
        <a:p>
          <a:endParaRPr lang="it-IT"/>
        </a:p>
      </dgm:t>
    </dgm:pt>
    <dgm:pt modelId="{3E328A53-DDA5-234A-9588-E542D64A4797}">
      <dgm:prSet phldrT="[Testo]"/>
      <dgm:spPr/>
      <dgm:t>
        <a:bodyPr/>
        <a:lstStyle/>
        <a:p>
          <a:r>
            <a:rPr lang="it-IT" dirty="0"/>
            <a:t>Enfatizza conflitto</a:t>
          </a:r>
        </a:p>
      </dgm:t>
    </dgm:pt>
    <dgm:pt modelId="{C8463ADE-070F-094A-A016-DE34D18CFF21}" type="parTrans" cxnId="{F90595F7-5105-EC43-903E-FD0AA805A272}">
      <dgm:prSet/>
      <dgm:spPr/>
      <dgm:t>
        <a:bodyPr/>
        <a:lstStyle/>
        <a:p>
          <a:endParaRPr lang="it-IT"/>
        </a:p>
      </dgm:t>
    </dgm:pt>
    <dgm:pt modelId="{3E604EFA-0292-B142-AD35-8E8D8B3D0259}" type="sibTrans" cxnId="{F90595F7-5105-EC43-903E-FD0AA805A272}">
      <dgm:prSet/>
      <dgm:spPr/>
      <dgm:t>
        <a:bodyPr/>
        <a:lstStyle/>
        <a:p>
          <a:endParaRPr lang="it-IT"/>
        </a:p>
      </dgm:t>
    </dgm:pt>
    <dgm:pt modelId="{4AFF3DDE-1560-4245-8AC5-84D4607E0DFA}">
      <dgm:prSet phldrT="[Testo]"/>
      <dgm:spPr/>
      <dgm:t>
        <a:bodyPr/>
        <a:lstStyle/>
        <a:p>
          <a:r>
            <a:rPr lang="it-IT" dirty="0" err="1"/>
            <a:t>Mcdonaldizzazione</a:t>
          </a:r>
          <a:endParaRPr lang="it-IT" dirty="0"/>
        </a:p>
      </dgm:t>
    </dgm:pt>
    <dgm:pt modelId="{D8DC785B-EF56-2543-9753-87712962A89D}" type="parTrans" cxnId="{FE126522-DB07-4E49-8536-8419CA2B0851}">
      <dgm:prSet/>
      <dgm:spPr/>
      <dgm:t>
        <a:bodyPr/>
        <a:lstStyle/>
        <a:p>
          <a:endParaRPr lang="it-IT"/>
        </a:p>
      </dgm:t>
    </dgm:pt>
    <dgm:pt modelId="{CC873B7A-440B-B940-AB73-8FAF5F404FF6}" type="sibTrans" cxnId="{FE126522-DB07-4E49-8536-8419CA2B0851}">
      <dgm:prSet/>
      <dgm:spPr/>
      <dgm:t>
        <a:bodyPr/>
        <a:lstStyle/>
        <a:p>
          <a:endParaRPr lang="it-IT"/>
        </a:p>
      </dgm:t>
    </dgm:pt>
    <dgm:pt modelId="{C9209F97-09FF-3741-9B46-115AFF416EF4}">
      <dgm:prSet phldrT="[Testo]"/>
      <dgm:spPr/>
      <dgm:t>
        <a:bodyPr/>
        <a:lstStyle/>
        <a:p>
          <a:r>
            <a:rPr lang="it-IT" dirty="0"/>
            <a:t>Enfatizza modelli dall’esterno</a:t>
          </a:r>
        </a:p>
      </dgm:t>
    </dgm:pt>
    <dgm:pt modelId="{7FFE344B-CA25-AD4A-A4D1-20154512F1B5}" type="parTrans" cxnId="{8F041D5C-881E-B94D-9E17-36564E3D5806}">
      <dgm:prSet/>
      <dgm:spPr/>
      <dgm:t>
        <a:bodyPr/>
        <a:lstStyle/>
        <a:p>
          <a:endParaRPr lang="it-IT"/>
        </a:p>
      </dgm:t>
    </dgm:pt>
    <dgm:pt modelId="{E8CB4E66-26D5-EA43-B351-4D2A03F1CF24}" type="sibTrans" cxnId="{8F041D5C-881E-B94D-9E17-36564E3D5806}">
      <dgm:prSet/>
      <dgm:spPr/>
      <dgm:t>
        <a:bodyPr/>
        <a:lstStyle/>
        <a:p>
          <a:endParaRPr lang="it-IT"/>
        </a:p>
      </dgm:t>
    </dgm:pt>
    <dgm:pt modelId="{64351E8E-9CF4-E049-8D96-39DFCD494278}">
      <dgm:prSet phldrT="[Testo]"/>
      <dgm:spPr/>
      <dgm:t>
        <a:bodyPr/>
        <a:lstStyle/>
        <a:p>
          <a:r>
            <a:rPr lang="it-IT" dirty="0" err="1"/>
            <a:t>omogeneizzazzione</a:t>
          </a:r>
          <a:endParaRPr lang="it-IT" dirty="0"/>
        </a:p>
      </dgm:t>
    </dgm:pt>
    <dgm:pt modelId="{FEDB844F-5FA4-5F48-8602-19B367D7D829}" type="parTrans" cxnId="{99F5C6C0-74BC-EA44-A6D8-C13CDEB395B7}">
      <dgm:prSet/>
      <dgm:spPr/>
      <dgm:t>
        <a:bodyPr/>
        <a:lstStyle/>
        <a:p>
          <a:endParaRPr lang="it-IT"/>
        </a:p>
      </dgm:t>
    </dgm:pt>
    <dgm:pt modelId="{3A6D8A6E-3317-6246-B5A9-A9B841AC25DA}" type="sibTrans" cxnId="{99F5C6C0-74BC-EA44-A6D8-C13CDEB395B7}">
      <dgm:prSet/>
      <dgm:spPr/>
      <dgm:t>
        <a:bodyPr/>
        <a:lstStyle/>
        <a:p>
          <a:endParaRPr lang="it-IT"/>
        </a:p>
      </dgm:t>
    </dgm:pt>
    <dgm:pt modelId="{4418C593-EF13-394B-A320-2B653D08F9C2}">
      <dgm:prSet phldrT="[Testo]"/>
      <dgm:spPr/>
      <dgm:t>
        <a:bodyPr/>
        <a:lstStyle/>
        <a:p>
          <a:r>
            <a:rPr lang="it-IT" dirty="0"/>
            <a:t>Ibridazione</a:t>
          </a:r>
        </a:p>
      </dgm:t>
    </dgm:pt>
    <dgm:pt modelId="{42896A3D-3E35-794F-A0A6-BB972D412FD2}" type="parTrans" cxnId="{F66FE6CF-55A5-F648-981C-AC75264EE3C0}">
      <dgm:prSet/>
      <dgm:spPr/>
      <dgm:t>
        <a:bodyPr/>
        <a:lstStyle/>
        <a:p>
          <a:endParaRPr lang="it-IT"/>
        </a:p>
      </dgm:t>
    </dgm:pt>
    <dgm:pt modelId="{86B98F77-1361-2E4C-9F58-9212F1E20F72}" type="sibTrans" cxnId="{F66FE6CF-55A5-F648-981C-AC75264EE3C0}">
      <dgm:prSet/>
      <dgm:spPr/>
      <dgm:t>
        <a:bodyPr/>
        <a:lstStyle/>
        <a:p>
          <a:endParaRPr lang="it-IT"/>
        </a:p>
      </dgm:t>
    </dgm:pt>
    <dgm:pt modelId="{C1C7164C-80CF-9A49-85E7-1233838EB632}">
      <dgm:prSet phldrT="[Testo]"/>
      <dgm:spPr/>
      <dgm:t>
        <a:bodyPr/>
        <a:lstStyle/>
        <a:p>
          <a:r>
            <a:rPr lang="it-IT" dirty="0"/>
            <a:t>Combinazione da provenienze diverse</a:t>
          </a:r>
        </a:p>
      </dgm:t>
    </dgm:pt>
    <dgm:pt modelId="{14BD7FE3-A72F-854F-81B3-7538816299CD}" type="parTrans" cxnId="{4348AFFD-6014-9F48-80C1-58C4EA5B8ABE}">
      <dgm:prSet/>
      <dgm:spPr/>
      <dgm:t>
        <a:bodyPr/>
        <a:lstStyle/>
        <a:p>
          <a:endParaRPr lang="it-IT"/>
        </a:p>
      </dgm:t>
    </dgm:pt>
    <dgm:pt modelId="{CB78ECA6-EA32-E945-AA66-1EBAB76B2ECA}" type="sibTrans" cxnId="{4348AFFD-6014-9F48-80C1-58C4EA5B8ABE}">
      <dgm:prSet/>
      <dgm:spPr/>
      <dgm:t>
        <a:bodyPr/>
        <a:lstStyle/>
        <a:p>
          <a:endParaRPr lang="it-IT"/>
        </a:p>
      </dgm:t>
    </dgm:pt>
    <dgm:pt modelId="{103E6A84-7379-A242-8343-FE0D875876B9}">
      <dgm:prSet phldrT="[Testo]"/>
      <dgm:spPr/>
      <dgm:t>
        <a:bodyPr/>
        <a:lstStyle/>
        <a:p>
          <a:r>
            <a:rPr lang="it-IT" dirty="0"/>
            <a:t>fusione</a:t>
          </a:r>
        </a:p>
      </dgm:t>
    </dgm:pt>
    <dgm:pt modelId="{CEF96709-8D12-EC45-805D-99206A8C6914}" type="parTrans" cxnId="{5D46DD5E-E6CA-7746-862C-643F0C49C414}">
      <dgm:prSet/>
      <dgm:spPr/>
      <dgm:t>
        <a:bodyPr/>
        <a:lstStyle/>
        <a:p>
          <a:endParaRPr lang="it-IT"/>
        </a:p>
      </dgm:t>
    </dgm:pt>
    <dgm:pt modelId="{759EEA44-99CB-5D46-8104-31173097B17F}" type="sibTrans" cxnId="{5D46DD5E-E6CA-7746-862C-643F0C49C414}">
      <dgm:prSet/>
      <dgm:spPr/>
      <dgm:t>
        <a:bodyPr/>
        <a:lstStyle/>
        <a:p>
          <a:endParaRPr lang="it-IT"/>
        </a:p>
      </dgm:t>
    </dgm:pt>
    <dgm:pt modelId="{FBA720BF-F1BD-4149-A72B-8F63D2FE0A8B}" type="pres">
      <dgm:prSet presAssocID="{D0AEF834-3034-7445-98FD-86D8379CE8A4}" presName="Name0" presStyleCnt="0">
        <dgm:presLayoutVars>
          <dgm:dir/>
          <dgm:animLvl val="lvl"/>
          <dgm:resizeHandles val="exact"/>
        </dgm:presLayoutVars>
      </dgm:prSet>
      <dgm:spPr/>
    </dgm:pt>
    <dgm:pt modelId="{72D9EBA7-D107-C54B-9688-E7936ED5E385}" type="pres">
      <dgm:prSet presAssocID="{A7495F83-3561-874B-A823-D0EDEDB68159}" presName="linNode" presStyleCnt="0"/>
      <dgm:spPr/>
    </dgm:pt>
    <dgm:pt modelId="{FB66C8B4-69C5-EB40-8473-EF98C8BD35EC}" type="pres">
      <dgm:prSet presAssocID="{A7495F83-3561-874B-A823-D0EDEDB68159}" presName="parentText" presStyleLbl="node1" presStyleIdx="0" presStyleCnt="3" custLinFactNeighborY="-15687">
        <dgm:presLayoutVars>
          <dgm:chMax val="1"/>
          <dgm:bulletEnabled val="1"/>
        </dgm:presLayoutVars>
      </dgm:prSet>
      <dgm:spPr/>
    </dgm:pt>
    <dgm:pt modelId="{DE2BD6CE-6E2B-EC4F-95EF-EC6739660E82}" type="pres">
      <dgm:prSet presAssocID="{A7495F83-3561-874B-A823-D0EDEDB68159}" presName="descendantText" presStyleLbl="alignAccFollowNode1" presStyleIdx="0" presStyleCnt="3" custLinFactNeighborX="-2465" custLinFactNeighborY="1501">
        <dgm:presLayoutVars>
          <dgm:bulletEnabled val="1"/>
        </dgm:presLayoutVars>
      </dgm:prSet>
      <dgm:spPr/>
    </dgm:pt>
    <dgm:pt modelId="{A92868C9-6076-274F-A432-EDD5BFDC1D09}" type="pres">
      <dgm:prSet presAssocID="{43B802F6-E8E1-8B49-8EFF-57FD8351B0BA}" presName="sp" presStyleCnt="0"/>
      <dgm:spPr/>
    </dgm:pt>
    <dgm:pt modelId="{5444E75A-CE92-5840-84D2-AA5347BD6BDE}" type="pres">
      <dgm:prSet presAssocID="{4AFF3DDE-1560-4245-8AC5-84D4607E0DFA}" presName="linNode" presStyleCnt="0"/>
      <dgm:spPr/>
    </dgm:pt>
    <dgm:pt modelId="{87AB9D0B-AFF3-984F-88F4-3880EAB5CA3F}" type="pres">
      <dgm:prSet presAssocID="{4AFF3DDE-1560-4245-8AC5-84D4607E0DF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D1AF6C6-12DA-AC43-8799-0D758EFC3AE0}" type="pres">
      <dgm:prSet presAssocID="{4AFF3DDE-1560-4245-8AC5-84D4607E0DFA}" presName="descendantText" presStyleLbl="alignAccFollowNode1" presStyleIdx="1" presStyleCnt="3">
        <dgm:presLayoutVars>
          <dgm:bulletEnabled val="1"/>
        </dgm:presLayoutVars>
      </dgm:prSet>
      <dgm:spPr/>
    </dgm:pt>
    <dgm:pt modelId="{A0DC892A-52B1-9342-94DB-2E8BD056AEAE}" type="pres">
      <dgm:prSet presAssocID="{CC873B7A-440B-B940-AB73-8FAF5F404FF6}" presName="sp" presStyleCnt="0"/>
      <dgm:spPr/>
    </dgm:pt>
    <dgm:pt modelId="{E59465AC-EBB5-F04F-8FC1-246515C28992}" type="pres">
      <dgm:prSet presAssocID="{4418C593-EF13-394B-A320-2B653D08F9C2}" presName="linNode" presStyleCnt="0"/>
      <dgm:spPr/>
    </dgm:pt>
    <dgm:pt modelId="{9B7A2621-C4D6-3D47-ADFC-C72C9A43C214}" type="pres">
      <dgm:prSet presAssocID="{4418C593-EF13-394B-A320-2B653D08F9C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765EF90-0BF8-D942-9931-B7BBBC5E2A4C}" type="pres">
      <dgm:prSet presAssocID="{4418C593-EF13-394B-A320-2B653D08F9C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E126522-DB07-4E49-8536-8419CA2B0851}" srcId="{D0AEF834-3034-7445-98FD-86D8379CE8A4}" destId="{4AFF3DDE-1560-4245-8AC5-84D4607E0DFA}" srcOrd="1" destOrd="0" parTransId="{D8DC785B-EF56-2543-9753-87712962A89D}" sibTransId="{CC873B7A-440B-B940-AB73-8FAF5F404FF6}"/>
    <dgm:cxn modelId="{734F6624-648B-F34D-8A86-016612A1CAF2}" type="presOf" srcId="{103E6A84-7379-A242-8343-FE0D875876B9}" destId="{C765EF90-0BF8-D942-9931-B7BBBC5E2A4C}" srcOrd="0" destOrd="1" presId="urn:microsoft.com/office/officeart/2005/8/layout/vList5"/>
    <dgm:cxn modelId="{C0432636-5575-BA47-809E-D764E12712E7}" type="presOf" srcId="{4AFF3DDE-1560-4245-8AC5-84D4607E0DFA}" destId="{87AB9D0B-AFF3-984F-88F4-3880EAB5CA3F}" srcOrd="0" destOrd="0" presId="urn:microsoft.com/office/officeart/2005/8/layout/vList5"/>
    <dgm:cxn modelId="{97363047-3A83-B949-9298-A9F6AB99781E}" type="presOf" srcId="{64351E8E-9CF4-E049-8D96-39DFCD494278}" destId="{0D1AF6C6-12DA-AC43-8799-0D758EFC3AE0}" srcOrd="0" destOrd="1" presId="urn:microsoft.com/office/officeart/2005/8/layout/vList5"/>
    <dgm:cxn modelId="{5A617B57-8DF1-3C46-B6AB-6A190B20DBA1}" type="presOf" srcId="{C1C7164C-80CF-9A49-85E7-1233838EB632}" destId="{C765EF90-0BF8-D942-9931-B7BBBC5E2A4C}" srcOrd="0" destOrd="0" presId="urn:microsoft.com/office/officeart/2005/8/layout/vList5"/>
    <dgm:cxn modelId="{8F041D5C-881E-B94D-9E17-36564E3D5806}" srcId="{4AFF3DDE-1560-4245-8AC5-84D4607E0DFA}" destId="{C9209F97-09FF-3741-9B46-115AFF416EF4}" srcOrd="0" destOrd="0" parTransId="{7FFE344B-CA25-AD4A-A4D1-20154512F1B5}" sibTransId="{E8CB4E66-26D5-EA43-B351-4D2A03F1CF24}"/>
    <dgm:cxn modelId="{5D46DD5E-E6CA-7746-862C-643F0C49C414}" srcId="{4418C593-EF13-394B-A320-2B653D08F9C2}" destId="{103E6A84-7379-A242-8343-FE0D875876B9}" srcOrd="1" destOrd="0" parTransId="{CEF96709-8D12-EC45-805D-99206A8C6914}" sibTransId="{759EEA44-99CB-5D46-8104-31173097B17F}"/>
    <dgm:cxn modelId="{C8AE7B75-211F-9540-8A7C-00ED1D65E41E}" type="presOf" srcId="{4418C593-EF13-394B-A320-2B653D08F9C2}" destId="{9B7A2621-C4D6-3D47-ADFC-C72C9A43C214}" srcOrd="0" destOrd="0" presId="urn:microsoft.com/office/officeart/2005/8/layout/vList5"/>
    <dgm:cxn modelId="{C956CE78-FF8E-0846-AD80-EC68A8AB091B}" type="presOf" srcId="{3E328A53-DDA5-234A-9588-E542D64A4797}" destId="{DE2BD6CE-6E2B-EC4F-95EF-EC6739660E82}" srcOrd="0" destOrd="0" presId="urn:microsoft.com/office/officeart/2005/8/layout/vList5"/>
    <dgm:cxn modelId="{AFE6EDA7-18A0-6A4E-A723-9BD60D4A6B01}" srcId="{D0AEF834-3034-7445-98FD-86D8379CE8A4}" destId="{A7495F83-3561-874B-A823-D0EDEDB68159}" srcOrd="0" destOrd="0" parTransId="{7B8962EE-EE20-3441-85A0-B7E75953EFC2}" sibTransId="{43B802F6-E8E1-8B49-8EFF-57FD8351B0BA}"/>
    <dgm:cxn modelId="{87E5E8A9-E4AA-1C43-BEDA-BF921E824783}" type="presOf" srcId="{D0AEF834-3034-7445-98FD-86D8379CE8A4}" destId="{FBA720BF-F1BD-4149-A72B-8F63D2FE0A8B}" srcOrd="0" destOrd="0" presId="urn:microsoft.com/office/officeart/2005/8/layout/vList5"/>
    <dgm:cxn modelId="{31524CAF-ADAA-E343-A11B-22E28FBAD062}" type="presOf" srcId="{A7495F83-3561-874B-A823-D0EDEDB68159}" destId="{FB66C8B4-69C5-EB40-8473-EF98C8BD35EC}" srcOrd="0" destOrd="0" presId="urn:microsoft.com/office/officeart/2005/8/layout/vList5"/>
    <dgm:cxn modelId="{99F5C6C0-74BC-EA44-A6D8-C13CDEB395B7}" srcId="{4AFF3DDE-1560-4245-8AC5-84D4607E0DFA}" destId="{64351E8E-9CF4-E049-8D96-39DFCD494278}" srcOrd="1" destOrd="0" parTransId="{FEDB844F-5FA4-5F48-8602-19B367D7D829}" sibTransId="{3A6D8A6E-3317-6246-B5A9-A9B841AC25DA}"/>
    <dgm:cxn modelId="{F66FE6CF-55A5-F648-981C-AC75264EE3C0}" srcId="{D0AEF834-3034-7445-98FD-86D8379CE8A4}" destId="{4418C593-EF13-394B-A320-2B653D08F9C2}" srcOrd="2" destOrd="0" parTransId="{42896A3D-3E35-794F-A0A6-BB972D412FD2}" sibTransId="{86B98F77-1361-2E4C-9F58-9212F1E20F72}"/>
    <dgm:cxn modelId="{B23E7BE3-BA0C-CF48-BA1F-55CF1948AD34}" type="presOf" srcId="{C9209F97-09FF-3741-9B46-115AFF416EF4}" destId="{0D1AF6C6-12DA-AC43-8799-0D758EFC3AE0}" srcOrd="0" destOrd="0" presId="urn:microsoft.com/office/officeart/2005/8/layout/vList5"/>
    <dgm:cxn modelId="{F90595F7-5105-EC43-903E-FD0AA805A272}" srcId="{A7495F83-3561-874B-A823-D0EDEDB68159}" destId="{3E328A53-DDA5-234A-9588-E542D64A4797}" srcOrd="0" destOrd="0" parTransId="{C8463ADE-070F-094A-A016-DE34D18CFF21}" sibTransId="{3E604EFA-0292-B142-AD35-8E8D8B3D0259}"/>
    <dgm:cxn modelId="{4348AFFD-6014-9F48-80C1-58C4EA5B8ABE}" srcId="{4418C593-EF13-394B-A320-2B653D08F9C2}" destId="{C1C7164C-80CF-9A49-85E7-1233838EB632}" srcOrd="0" destOrd="0" parTransId="{14BD7FE3-A72F-854F-81B3-7538816299CD}" sibTransId="{CB78ECA6-EA32-E945-AA66-1EBAB76B2ECA}"/>
    <dgm:cxn modelId="{B6C76D3A-1472-BA48-941E-B858FAE17BCB}" type="presParOf" srcId="{FBA720BF-F1BD-4149-A72B-8F63D2FE0A8B}" destId="{72D9EBA7-D107-C54B-9688-E7936ED5E385}" srcOrd="0" destOrd="0" presId="urn:microsoft.com/office/officeart/2005/8/layout/vList5"/>
    <dgm:cxn modelId="{2B40F65E-FD3D-4E4F-B0F0-A735FA014C28}" type="presParOf" srcId="{72D9EBA7-D107-C54B-9688-E7936ED5E385}" destId="{FB66C8B4-69C5-EB40-8473-EF98C8BD35EC}" srcOrd="0" destOrd="0" presId="urn:microsoft.com/office/officeart/2005/8/layout/vList5"/>
    <dgm:cxn modelId="{54DB1F45-ECC0-3841-B378-0A4716D6BFCD}" type="presParOf" srcId="{72D9EBA7-D107-C54B-9688-E7936ED5E385}" destId="{DE2BD6CE-6E2B-EC4F-95EF-EC6739660E82}" srcOrd="1" destOrd="0" presId="urn:microsoft.com/office/officeart/2005/8/layout/vList5"/>
    <dgm:cxn modelId="{82815FEB-6D64-4F47-84E6-008AD8C9FF4C}" type="presParOf" srcId="{FBA720BF-F1BD-4149-A72B-8F63D2FE0A8B}" destId="{A92868C9-6076-274F-A432-EDD5BFDC1D09}" srcOrd="1" destOrd="0" presId="urn:microsoft.com/office/officeart/2005/8/layout/vList5"/>
    <dgm:cxn modelId="{1154DDB8-5E6B-F148-97BB-50A6EF7E9088}" type="presParOf" srcId="{FBA720BF-F1BD-4149-A72B-8F63D2FE0A8B}" destId="{5444E75A-CE92-5840-84D2-AA5347BD6BDE}" srcOrd="2" destOrd="0" presId="urn:microsoft.com/office/officeart/2005/8/layout/vList5"/>
    <dgm:cxn modelId="{1D3ECE1C-949E-A147-92ED-3649AEA26F88}" type="presParOf" srcId="{5444E75A-CE92-5840-84D2-AA5347BD6BDE}" destId="{87AB9D0B-AFF3-984F-88F4-3880EAB5CA3F}" srcOrd="0" destOrd="0" presId="urn:microsoft.com/office/officeart/2005/8/layout/vList5"/>
    <dgm:cxn modelId="{CC3643FA-2300-3A4B-B7B9-67AB6875F4B7}" type="presParOf" srcId="{5444E75A-CE92-5840-84D2-AA5347BD6BDE}" destId="{0D1AF6C6-12DA-AC43-8799-0D758EFC3AE0}" srcOrd="1" destOrd="0" presId="urn:microsoft.com/office/officeart/2005/8/layout/vList5"/>
    <dgm:cxn modelId="{D452E5BE-C5D3-3E4F-9E5D-13F82912725D}" type="presParOf" srcId="{FBA720BF-F1BD-4149-A72B-8F63D2FE0A8B}" destId="{A0DC892A-52B1-9342-94DB-2E8BD056AEAE}" srcOrd="3" destOrd="0" presId="urn:microsoft.com/office/officeart/2005/8/layout/vList5"/>
    <dgm:cxn modelId="{38296BAD-A4ED-F04A-A395-473D8985C968}" type="presParOf" srcId="{FBA720BF-F1BD-4149-A72B-8F63D2FE0A8B}" destId="{E59465AC-EBB5-F04F-8FC1-246515C28992}" srcOrd="4" destOrd="0" presId="urn:microsoft.com/office/officeart/2005/8/layout/vList5"/>
    <dgm:cxn modelId="{132A012E-9BC2-4341-A0F9-CDD523CAA001}" type="presParOf" srcId="{E59465AC-EBB5-F04F-8FC1-246515C28992}" destId="{9B7A2621-C4D6-3D47-ADFC-C72C9A43C214}" srcOrd="0" destOrd="0" presId="urn:microsoft.com/office/officeart/2005/8/layout/vList5"/>
    <dgm:cxn modelId="{E3BED6A5-613D-0542-B691-B19C745C8422}" type="presParOf" srcId="{E59465AC-EBB5-F04F-8FC1-246515C28992}" destId="{C765EF90-0BF8-D942-9931-B7BBBC5E2A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6E1AA0-2685-8049-B256-D30A65AB49B6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26DF647-139E-A747-887F-C88808A04C70}">
      <dgm:prSet phldrT="[Testo]"/>
      <dgm:spPr/>
      <dgm:t>
        <a:bodyPr/>
        <a:lstStyle/>
        <a:p>
          <a:r>
            <a:rPr lang="it-IT" dirty="0"/>
            <a:t>classe</a:t>
          </a:r>
        </a:p>
      </dgm:t>
    </dgm:pt>
    <dgm:pt modelId="{F3EBBAA8-E395-4845-B998-591CCC2971E4}" type="parTrans" cxnId="{1D77C080-EAA8-994F-B69E-FEBC7F431F2A}">
      <dgm:prSet/>
      <dgm:spPr/>
      <dgm:t>
        <a:bodyPr/>
        <a:lstStyle/>
        <a:p>
          <a:endParaRPr lang="it-IT"/>
        </a:p>
      </dgm:t>
    </dgm:pt>
    <dgm:pt modelId="{95C5018D-0B9C-174E-9E79-E988A0E2D6C3}" type="sibTrans" cxnId="{1D77C080-EAA8-994F-B69E-FEBC7F431F2A}">
      <dgm:prSet/>
      <dgm:spPr/>
      <dgm:t>
        <a:bodyPr/>
        <a:lstStyle/>
        <a:p>
          <a:endParaRPr lang="it-IT"/>
        </a:p>
      </dgm:t>
    </dgm:pt>
    <dgm:pt modelId="{EE0E1164-AB02-2148-BC48-97C1962B1605}">
      <dgm:prSet phldrT="[Testo]"/>
      <dgm:spPr/>
      <dgm:t>
        <a:bodyPr/>
        <a:lstStyle/>
        <a:p>
          <a:r>
            <a:rPr lang="it-IT" dirty="0"/>
            <a:t>genere</a:t>
          </a:r>
        </a:p>
      </dgm:t>
    </dgm:pt>
    <dgm:pt modelId="{452987D5-81AD-4242-9E54-05405A541B8C}" type="parTrans" cxnId="{8E2A7D43-001E-154D-99CA-EE9274E46FC7}">
      <dgm:prSet/>
      <dgm:spPr/>
      <dgm:t>
        <a:bodyPr/>
        <a:lstStyle/>
        <a:p>
          <a:endParaRPr lang="it-IT"/>
        </a:p>
      </dgm:t>
    </dgm:pt>
    <dgm:pt modelId="{3F55591F-9FDC-834D-BC74-61A02441E7EA}" type="sibTrans" cxnId="{8E2A7D43-001E-154D-99CA-EE9274E46FC7}">
      <dgm:prSet/>
      <dgm:spPr/>
      <dgm:t>
        <a:bodyPr/>
        <a:lstStyle/>
        <a:p>
          <a:endParaRPr lang="it-IT"/>
        </a:p>
      </dgm:t>
    </dgm:pt>
    <dgm:pt modelId="{772EC81C-EDA8-FF48-8773-B9E8A2D3F29C}">
      <dgm:prSet phldrT="[Testo]"/>
      <dgm:spPr/>
      <dgm:t>
        <a:bodyPr/>
        <a:lstStyle/>
        <a:p>
          <a:r>
            <a:rPr lang="it-IT" dirty="0"/>
            <a:t>età</a:t>
          </a:r>
        </a:p>
      </dgm:t>
    </dgm:pt>
    <dgm:pt modelId="{03C6871C-07FB-794E-A988-BC5D4C7957C1}" type="parTrans" cxnId="{7DC1273D-4816-BA4A-A207-C6353B629A18}">
      <dgm:prSet/>
      <dgm:spPr/>
      <dgm:t>
        <a:bodyPr/>
        <a:lstStyle/>
        <a:p>
          <a:endParaRPr lang="it-IT"/>
        </a:p>
      </dgm:t>
    </dgm:pt>
    <dgm:pt modelId="{51EC5ABA-09F1-D64B-8D8E-D330D068BBA2}" type="sibTrans" cxnId="{7DC1273D-4816-BA4A-A207-C6353B629A18}">
      <dgm:prSet/>
      <dgm:spPr/>
      <dgm:t>
        <a:bodyPr/>
        <a:lstStyle/>
        <a:p>
          <a:endParaRPr lang="it-IT"/>
        </a:p>
      </dgm:t>
    </dgm:pt>
    <dgm:pt modelId="{61E806E1-1DD2-424E-99AB-766F7DB5223F}">
      <dgm:prSet phldrT="[Testo]"/>
      <dgm:spPr/>
      <dgm:t>
        <a:bodyPr/>
        <a:lstStyle/>
        <a:p>
          <a:r>
            <a:rPr lang="it-IT" dirty="0"/>
            <a:t>Etnia/nazionalità</a:t>
          </a:r>
        </a:p>
      </dgm:t>
    </dgm:pt>
    <dgm:pt modelId="{F145FDC6-7DC1-BB48-BB05-411637BE8349}" type="parTrans" cxnId="{44B52280-CCE7-834B-B9DD-43C3A39434AF}">
      <dgm:prSet/>
      <dgm:spPr/>
      <dgm:t>
        <a:bodyPr/>
        <a:lstStyle/>
        <a:p>
          <a:endParaRPr lang="it-IT"/>
        </a:p>
      </dgm:t>
    </dgm:pt>
    <dgm:pt modelId="{9DA305BC-CB2C-F54D-BBB6-341FBF843DB7}" type="sibTrans" cxnId="{44B52280-CCE7-834B-B9DD-43C3A39434AF}">
      <dgm:prSet/>
      <dgm:spPr/>
      <dgm:t>
        <a:bodyPr/>
        <a:lstStyle/>
        <a:p>
          <a:endParaRPr lang="it-IT"/>
        </a:p>
      </dgm:t>
    </dgm:pt>
    <dgm:pt modelId="{B7248CB6-3AA8-9943-AE99-52DF981E003D}">
      <dgm:prSet phldrT="[Testo]"/>
      <dgm:spPr/>
      <dgm:t>
        <a:bodyPr/>
        <a:lstStyle/>
        <a:p>
          <a:r>
            <a:rPr lang="it-IT" dirty="0"/>
            <a:t>istruzione</a:t>
          </a:r>
        </a:p>
      </dgm:t>
    </dgm:pt>
    <dgm:pt modelId="{9B47D863-1B09-1F43-9638-06D326AB1638}" type="parTrans" cxnId="{52A774AA-BA53-1A47-B7C9-C5EEC3492B9C}">
      <dgm:prSet/>
      <dgm:spPr/>
      <dgm:t>
        <a:bodyPr/>
        <a:lstStyle/>
        <a:p>
          <a:endParaRPr lang="it-IT"/>
        </a:p>
      </dgm:t>
    </dgm:pt>
    <dgm:pt modelId="{44531CF2-50B8-6445-B3AD-1D235DA88B63}" type="sibTrans" cxnId="{52A774AA-BA53-1A47-B7C9-C5EEC3492B9C}">
      <dgm:prSet/>
      <dgm:spPr/>
      <dgm:t>
        <a:bodyPr/>
        <a:lstStyle/>
        <a:p>
          <a:endParaRPr lang="it-IT"/>
        </a:p>
      </dgm:t>
    </dgm:pt>
    <dgm:pt modelId="{D109C834-E32C-724A-BB07-D3D3D472AD5C}">
      <dgm:prSet phldrT="[Testo]"/>
      <dgm:spPr/>
      <dgm:t>
        <a:bodyPr/>
        <a:lstStyle/>
        <a:p>
          <a:r>
            <a:rPr lang="it-IT" dirty="0"/>
            <a:t>Potere</a:t>
          </a:r>
        </a:p>
      </dgm:t>
    </dgm:pt>
    <dgm:pt modelId="{CB3E24A2-7772-5D4B-AE51-98335EA62717}" type="parTrans" cxnId="{46F4386A-0E06-0D4D-A204-F109912A4159}">
      <dgm:prSet/>
      <dgm:spPr/>
      <dgm:t>
        <a:bodyPr/>
        <a:lstStyle/>
        <a:p>
          <a:endParaRPr lang="it-IT"/>
        </a:p>
      </dgm:t>
    </dgm:pt>
    <dgm:pt modelId="{28093E57-4D2B-3F4E-8BAD-F96058A18246}" type="sibTrans" cxnId="{46F4386A-0E06-0D4D-A204-F109912A4159}">
      <dgm:prSet/>
      <dgm:spPr/>
      <dgm:t>
        <a:bodyPr/>
        <a:lstStyle/>
        <a:p>
          <a:endParaRPr lang="it-IT"/>
        </a:p>
      </dgm:t>
    </dgm:pt>
    <dgm:pt modelId="{752E37F4-AB69-274D-A31A-C004A3B221B7}">
      <dgm:prSet phldrT="[Testo]"/>
      <dgm:spPr/>
      <dgm:t>
        <a:bodyPr/>
        <a:lstStyle/>
        <a:p>
          <a:r>
            <a:rPr lang="it-IT" dirty="0"/>
            <a:t>contesto</a:t>
          </a:r>
        </a:p>
      </dgm:t>
    </dgm:pt>
    <dgm:pt modelId="{6CB08452-11CC-1D43-A409-02940F9C9889}" type="parTrans" cxnId="{90A8F881-C608-1E44-82B5-E5633D9B3DE5}">
      <dgm:prSet/>
      <dgm:spPr/>
      <dgm:t>
        <a:bodyPr/>
        <a:lstStyle/>
        <a:p>
          <a:endParaRPr lang="it-IT"/>
        </a:p>
      </dgm:t>
    </dgm:pt>
    <dgm:pt modelId="{D655EBF4-D482-FF4B-99CF-37A4573C435E}" type="sibTrans" cxnId="{90A8F881-C608-1E44-82B5-E5633D9B3DE5}">
      <dgm:prSet/>
      <dgm:spPr/>
      <dgm:t>
        <a:bodyPr/>
        <a:lstStyle/>
        <a:p>
          <a:endParaRPr lang="it-IT"/>
        </a:p>
      </dgm:t>
    </dgm:pt>
    <dgm:pt modelId="{9304E2DA-9045-AF4E-84FF-6D4307E2A468}" type="pres">
      <dgm:prSet presAssocID="{2B6E1AA0-2685-8049-B256-D30A65AB49B6}" presName="Name0" presStyleCnt="0">
        <dgm:presLayoutVars>
          <dgm:chMax val="8"/>
          <dgm:chPref val="8"/>
          <dgm:dir/>
        </dgm:presLayoutVars>
      </dgm:prSet>
      <dgm:spPr/>
    </dgm:pt>
    <dgm:pt modelId="{D5345AE9-9F42-D64C-ADFF-2184DC129DAC}" type="pres">
      <dgm:prSet presAssocID="{2B6E1AA0-2685-8049-B256-D30A65AB49B6}" presName="accent_6" presStyleLbl="alignNode1" presStyleIdx="0" presStyleCnt="13"/>
      <dgm:spPr/>
    </dgm:pt>
    <dgm:pt modelId="{EF0C87A2-B664-8E46-92FA-93C70D4EEF94}" type="pres">
      <dgm:prSet presAssocID="{226DF647-139E-A747-887F-C88808A04C70}" presName="parent_text_1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D897B4E2-CA24-7A4D-975D-8CD25240B5FC}" type="pres">
      <dgm:prSet presAssocID="{226DF647-139E-A747-887F-C88808A04C70}" presName="image_accent_1" presStyleCnt="0"/>
      <dgm:spPr/>
    </dgm:pt>
    <dgm:pt modelId="{868B1F02-31B6-0744-8E08-A0EE0D6362DD}" type="pres">
      <dgm:prSet presAssocID="{226DF647-139E-A747-887F-C88808A04C70}" presName="imageAccentRepeatNode" presStyleLbl="alignNode1" presStyleIdx="1" presStyleCnt="13"/>
      <dgm:spPr/>
    </dgm:pt>
    <dgm:pt modelId="{60FE922E-6BA5-0844-B7E1-D8F1A6958A5E}" type="pres">
      <dgm:prSet presAssocID="{226DF647-139E-A747-887F-C88808A04C70}" presName="accent_1" presStyleLbl="alignNode1" presStyleIdx="2" presStyleCnt="13"/>
      <dgm:spPr/>
    </dgm:pt>
    <dgm:pt modelId="{CB531B4F-F01E-1840-B859-71DFFCB7B7C3}" type="pres">
      <dgm:prSet presAssocID="{95C5018D-0B9C-174E-9E79-E988A0E2D6C3}" presName="image_1" presStyleCnt="0"/>
      <dgm:spPr/>
    </dgm:pt>
    <dgm:pt modelId="{78BC28A1-DECF-6745-A59D-BC41F7FE7F74}" type="pres">
      <dgm:prSet presAssocID="{95C5018D-0B9C-174E-9E79-E988A0E2D6C3}" presName="imageRepeatNode" presStyleLbl="fgImgPlace1" presStyleIdx="0" presStyleCnt="7"/>
      <dgm:spPr/>
    </dgm:pt>
    <dgm:pt modelId="{96DA2EB2-4F67-5B49-8A4C-52DE001484A7}" type="pres">
      <dgm:prSet presAssocID="{EE0E1164-AB02-2148-BC48-97C1962B1605}" presName="parent_text_2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DD45B493-A4A1-9841-9073-349E1153D6CB}" type="pres">
      <dgm:prSet presAssocID="{EE0E1164-AB02-2148-BC48-97C1962B1605}" presName="image_accent_2" presStyleCnt="0"/>
      <dgm:spPr/>
    </dgm:pt>
    <dgm:pt modelId="{EFA6412E-A69A-364E-9C6E-465A8D98787B}" type="pres">
      <dgm:prSet presAssocID="{EE0E1164-AB02-2148-BC48-97C1962B1605}" presName="imageAccentRepeatNode" presStyleLbl="alignNode1" presStyleIdx="3" presStyleCnt="13"/>
      <dgm:spPr/>
    </dgm:pt>
    <dgm:pt modelId="{C05B9045-1A64-6B4A-815C-2614FEE19D1B}" type="pres">
      <dgm:prSet presAssocID="{3F55591F-9FDC-834D-BC74-61A02441E7EA}" presName="image_2" presStyleCnt="0"/>
      <dgm:spPr/>
    </dgm:pt>
    <dgm:pt modelId="{FBA46DF6-29BF-AC43-B052-A65B5F6111D7}" type="pres">
      <dgm:prSet presAssocID="{3F55591F-9FDC-834D-BC74-61A02441E7EA}" presName="imageRepeatNode" presStyleLbl="fgImgPlace1" presStyleIdx="1" presStyleCnt="7"/>
      <dgm:spPr/>
    </dgm:pt>
    <dgm:pt modelId="{24A6180F-868F-2148-A079-FAC4761E2DEE}" type="pres">
      <dgm:prSet presAssocID="{772EC81C-EDA8-FF48-8773-B9E8A2D3F29C}" presName="image_accent_3" presStyleCnt="0"/>
      <dgm:spPr/>
    </dgm:pt>
    <dgm:pt modelId="{55DE3C55-8D8F-564F-A46F-00318603D619}" type="pres">
      <dgm:prSet presAssocID="{772EC81C-EDA8-FF48-8773-B9E8A2D3F29C}" presName="imageAccentRepeatNode" presStyleLbl="alignNode1" presStyleIdx="4" presStyleCnt="13"/>
      <dgm:spPr/>
    </dgm:pt>
    <dgm:pt modelId="{D3C70B1F-55FD-E24F-8B92-859D3CA929D3}" type="pres">
      <dgm:prSet presAssocID="{772EC81C-EDA8-FF48-8773-B9E8A2D3F29C}" presName="parent_text_3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69C4501A-278F-0448-9F8C-6AAEB30F3BA1}" type="pres">
      <dgm:prSet presAssocID="{772EC81C-EDA8-FF48-8773-B9E8A2D3F29C}" presName="accent_2" presStyleLbl="alignNode1" presStyleIdx="5" presStyleCnt="13"/>
      <dgm:spPr/>
    </dgm:pt>
    <dgm:pt modelId="{7A3450A6-5568-2F4A-9091-835FA00EF055}" type="pres">
      <dgm:prSet presAssocID="{772EC81C-EDA8-FF48-8773-B9E8A2D3F29C}" presName="accent_3" presStyleLbl="alignNode1" presStyleIdx="6" presStyleCnt="13"/>
      <dgm:spPr/>
    </dgm:pt>
    <dgm:pt modelId="{C065D1C8-2224-AE44-AFF2-F9AF87D185B6}" type="pres">
      <dgm:prSet presAssocID="{51EC5ABA-09F1-D64B-8D8E-D330D068BBA2}" presName="image_3" presStyleCnt="0"/>
      <dgm:spPr/>
    </dgm:pt>
    <dgm:pt modelId="{508A78ED-A3F2-C242-A433-2FB9E10E09E4}" type="pres">
      <dgm:prSet presAssocID="{51EC5ABA-09F1-D64B-8D8E-D330D068BBA2}" presName="imageRepeatNode" presStyleLbl="fgImgPlace1" presStyleIdx="2" presStyleCnt="7"/>
      <dgm:spPr/>
    </dgm:pt>
    <dgm:pt modelId="{EAC8C8F5-8273-DC45-A8BC-EAFFF37B003C}" type="pres">
      <dgm:prSet presAssocID="{61E806E1-1DD2-424E-99AB-766F7DB5223F}" presName="image_accent_4" presStyleCnt="0"/>
      <dgm:spPr/>
    </dgm:pt>
    <dgm:pt modelId="{D6168D3E-3B25-B74D-8887-E333ED98BA38}" type="pres">
      <dgm:prSet presAssocID="{61E806E1-1DD2-424E-99AB-766F7DB5223F}" presName="imageAccentRepeatNode" presStyleLbl="alignNode1" presStyleIdx="7" presStyleCnt="13"/>
      <dgm:spPr/>
    </dgm:pt>
    <dgm:pt modelId="{F77EBB6E-DFD8-9243-AC11-501CE44C9534}" type="pres">
      <dgm:prSet presAssocID="{61E806E1-1DD2-424E-99AB-766F7DB5223F}" presName="parent_text_4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74AC3E7C-18A9-6F40-8448-6924ACC68093}" type="pres">
      <dgm:prSet presAssocID="{61E806E1-1DD2-424E-99AB-766F7DB5223F}" presName="accent_4" presStyleLbl="alignNode1" presStyleIdx="8" presStyleCnt="13"/>
      <dgm:spPr/>
    </dgm:pt>
    <dgm:pt modelId="{98D8444A-89A0-6F4A-9319-814BE78D1500}" type="pres">
      <dgm:prSet presAssocID="{9DA305BC-CB2C-F54D-BBB6-341FBF843DB7}" presName="image_4" presStyleCnt="0"/>
      <dgm:spPr/>
    </dgm:pt>
    <dgm:pt modelId="{3AC253DD-674E-FB4B-9F55-B7DF69F7532F}" type="pres">
      <dgm:prSet presAssocID="{9DA305BC-CB2C-F54D-BBB6-341FBF843DB7}" presName="imageRepeatNode" presStyleLbl="fgImgPlace1" presStyleIdx="3" presStyleCnt="7"/>
      <dgm:spPr/>
    </dgm:pt>
    <dgm:pt modelId="{CA0076BA-F538-2F42-80E4-74D4B6E74164}" type="pres">
      <dgm:prSet presAssocID="{B7248CB6-3AA8-9943-AE99-52DF981E003D}" presName="image_accent_5" presStyleCnt="0"/>
      <dgm:spPr/>
    </dgm:pt>
    <dgm:pt modelId="{C2E473B0-4143-C441-BF04-32BF46225235}" type="pres">
      <dgm:prSet presAssocID="{B7248CB6-3AA8-9943-AE99-52DF981E003D}" presName="imageAccentRepeatNode" presStyleLbl="alignNode1" presStyleIdx="9" presStyleCnt="13"/>
      <dgm:spPr/>
    </dgm:pt>
    <dgm:pt modelId="{B5F73E50-1F62-D840-A29B-65CB55E3A538}" type="pres">
      <dgm:prSet presAssocID="{B7248CB6-3AA8-9943-AE99-52DF981E003D}" presName="parent_text_5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90C8A630-A741-0C4B-AE40-0F9E12F10D1E}" type="pres">
      <dgm:prSet presAssocID="{44531CF2-50B8-6445-B3AD-1D235DA88B63}" presName="image_5" presStyleCnt="0"/>
      <dgm:spPr/>
    </dgm:pt>
    <dgm:pt modelId="{94DDA127-058B-3447-83B8-C6350134CCBE}" type="pres">
      <dgm:prSet presAssocID="{44531CF2-50B8-6445-B3AD-1D235DA88B63}" presName="imageRepeatNode" presStyleLbl="fgImgPlace1" presStyleIdx="4" presStyleCnt="7"/>
      <dgm:spPr/>
    </dgm:pt>
    <dgm:pt modelId="{056F38CD-22C3-B54D-8251-DCF1DB867664}" type="pres">
      <dgm:prSet presAssocID="{D109C834-E32C-724A-BB07-D3D3D472AD5C}" presName="parent_text_6" presStyleLbl="revTx" presStyleIdx="5" presStyleCnt="7" custFlipHor="1" custScaleX="77096">
        <dgm:presLayoutVars>
          <dgm:chMax val="0"/>
          <dgm:chPref val="0"/>
          <dgm:bulletEnabled val="1"/>
        </dgm:presLayoutVars>
      </dgm:prSet>
      <dgm:spPr/>
    </dgm:pt>
    <dgm:pt modelId="{827F2EF6-AC0A-054A-ACEE-17FAEE96CA28}" type="pres">
      <dgm:prSet presAssocID="{D109C834-E32C-724A-BB07-D3D3D472AD5C}" presName="image_accent_6" presStyleCnt="0"/>
      <dgm:spPr/>
    </dgm:pt>
    <dgm:pt modelId="{E00A94E8-800C-704F-8B03-96B439D1FD8A}" type="pres">
      <dgm:prSet presAssocID="{D109C834-E32C-724A-BB07-D3D3D472AD5C}" presName="imageAccentRepeatNode" presStyleLbl="alignNode1" presStyleIdx="10" presStyleCnt="13"/>
      <dgm:spPr/>
    </dgm:pt>
    <dgm:pt modelId="{CC809289-28F5-E641-8180-29DCCC353CB8}" type="pres">
      <dgm:prSet presAssocID="{D109C834-E32C-724A-BB07-D3D3D472AD5C}" presName="accent_5" presStyleLbl="alignNode1" presStyleIdx="11" presStyleCnt="13"/>
      <dgm:spPr/>
    </dgm:pt>
    <dgm:pt modelId="{1175C8BF-E1E5-5D4F-B0F7-186FCA96CAAA}" type="pres">
      <dgm:prSet presAssocID="{28093E57-4D2B-3F4E-8BAD-F96058A18246}" presName="image_6" presStyleCnt="0"/>
      <dgm:spPr/>
    </dgm:pt>
    <dgm:pt modelId="{C30551CD-90FA-3642-970D-1083E31FE094}" type="pres">
      <dgm:prSet presAssocID="{28093E57-4D2B-3F4E-8BAD-F96058A18246}" presName="imageRepeatNode" presStyleLbl="fgImgPlace1" presStyleIdx="5" presStyleCnt="7"/>
      <dgm:spPr/>
    </dgm:pt>
    <dgm:pt modelId="{152D6166-938C-CC43-BA3F-BAD3194E9D83}" type="pres">
      <dgm:prSet presAssocID="{752E37F4-AB69-274D-A31A-C004A3B221B7}" presName="parent_text_7" presStyleLbl="revTx" presStyleIdx="6" presStyleCnt="7" custFlipHor="1" custScaleX="103297" custScaleY="114255" custLinFactY="-83091" custLinFactNeighborX="94344" custLinFactNeighborY="-100000">
        <dgm:presLayoutVars>
          <dgm:chMax val="0"/>
          <dgm:chPref val="0"/>
          <dgm:bulletEnabled val="1"/>
        </dgm:presLayoutVars>
      </dgm:prSet>
      <dgm:spPr/>
    </dgm:pt>
    <dgm:pt modelId="{F81DB186-CAE4-5547-850B-40CA950D383A}" type="pres">
      <dgm:prSet presAssocID="{752E37F4-AB69-274D-A31A-C004A3B221B7}" presName="image_accent_7" presStyleCnt="0"/>
      <dgm:spPr/>
    </dgm:pt>
    <dgm:pt modelId="{A70B3F1C-15E2-EA47-A805-4110D135260F}" type="pres">
      <dgm:prSet presAssocID="{752E37F4-AB69-274D-A31A-C004A3B221B7}" presName="imageAccentRepeatNode" presStyleLbl="alignNode1" presStyleIdx="12" presStyleCnt="13"/>
      <dgm:spPr/>
    </dgm:pt>
    <dgm:pt modelId="{8995C0F7-54BE-7942-B5DE-86438FB481FA}" type="pres">
      <dgm:prSet presAssocID="{D655EBF4-D482-FF4B-99CF-37A4573C435E}" presName="image_7" presStyleCnt="0"/>
      <dgm:spPr/>
    </dgm:pt>
    <dgm:pt modelId="{795E0B6F-A90C-BB41-9061-F00081ECF907}" type="pres">
      <dgm:prSet presAssocID="{D655EBF4-D482-FF4B-99CF-37A4573C435E}" presName="imageRepeatNode" presStyleLbl="fgImgPlace1" presStyleIdx="6" presStyleCnt="7"/>
      <dgm:spPr/>
    </dgm:pt>
  </dgm:ptLst>
  <dgm:cxnLst>
    <dgm:cxn modelId="{33FDDC0F-7F54-D54E-95E9-65EA26068883}" type="presOf" srcId="{EE0E1164-AB02-2148-BC48-97C1962B1605}" destId="{96DA2EB2-4F67-5B49-8A4C-52DE001484A7}" srcOrd="0" destOrd="0" presId="urn:microsoft.com/office/officeart/2008/layout/BubblePictureList"/>
    <dgm:cxn modelId="{7EDF1615-4B2D-314C-9091-4FEF84D9F00A}" type="presOf" srcId="{3F55591F-9FDC-834D-BC74-61A02441E7EA}" destId="{FBA46DF6-29BF-AC43-B052-A65B5F6111D7}" srcOrd="0" destOrd="0" presId="urn:microsoft.com/office/officeart/2008/layout/BubblePictureList"/>
    <dgm:cxn modelId="{FDA80623-003E-4C47-89E8-AF600038CF1A}" type="presOf" srcId="{D655EBF4-D482-FF4B-99CF-37A4573C435E}" destId="{795E0B6F-A90C-BB41-9061-F00081ECF907}" srcOrd="0" destOrd="0" presId="urn:microsoft.com/office/officeart/2008/layout/BubblePictureList"/>
    <dgm:cxn modelId="{D1A30C35-535D-7546-BD3A-8BEC8ECB11A1}" type="presOf" srcId="{28093E57-4D2B-3F4E-8BAD-F96058A18246}" destId="{C30551CD-90FA-3642-970D-1083E31FE094}" srcOrd="0" destOrd="0" presId="urn:microsoft.com/office/officeart/2008/layout/BubblePictureList"/>
    <dgm:cxn modelId="{7DC1273D-4816-BA4A-A207-C6353B629A18}" srcId="{2B6E1AA0-2685-8049-B256-D30A65AB49B6}" destId="{772EC81C-EDA8-FF48-8773-B9E8A2D3F29C}" srcOrd="2" destOrd="0" parTransId="{03C6871C-07FB-794E-A988-BC5D4C7957C1}" sibTransId="{51EC5ABA-09F1-D64B-8D8E-D330D068BBA2}"/>
    <dgm:cxn modelId="{8E2A7D43-001E-154D-99CA-EE9274E46FC7}" srcId="{2B6E1AA0-2685-8049-B256-D30A65AB49B6}" destId="{EE0E1164-AB02-2148-BC48-97C1962B1605}" srcOrd="1" destOrd="0" parTransId="{452987D5-81AD-4242-9E54-05405A541B8C}" sibTransId="{3F55591F-9FDC-834D-BC74-61A02441E7EA}"/>
    <dgm:cxn modelId="{AA8B294B-24A4-0648-8F34-416A450BF93D}" type="presOf" srcId="{51EC5ABA-09F1-D64B-8D8E-D330D068BBA2}" destId="{508A78ED-A3F2-C242-A433-2FB9E10E09E4}" srcOrd="0" destOrd="0" presId="urn:microsoft.com/office/officeart/2008/layout/BubblePictureList"/>
    <dgm:cxn modelId="{1C52A24D-9221-3041-8F53-2C3442811181}" type="presOf" srcId="{9DA305BC-CB2C-F54D-BBB6-341FBF843DB7}" destId="{3AC253DD-674E-FB4B-9F55-B7DF69F7532F}" srcOrd="0" destOrd="0" presId="urn:microsoft.com/office/officeart/2008/layout/BubblePictureList"/>
    <dgm:cxn modelId="{46F4386A-0E06-0D4D-A204-F109912A4159}" srcId="{2B6E1AA0-2685-8049-B256-D30A65AB49B6}" destId="{D109C834-E32C-724A-BB07-D3D3D472AD5C}" srcOrd="5" destOrd="0" parTransId="{CB3E24A2-7772-5D4B-AE51-98335EA62717}" sibTransId="{28093E57-4D2B-3F4E-8BAD-F96058A18246}"/>
    <dgm:cxn modelId="{688EE06B-07D9-FB42-A784-4E7417863EEE}" type="presOf" srcId="{752E37F4-AB69-274D-A31A-C004A3B221B7}" destId="{152D6166-938C-CC43-BA3F-BAD3194E9D83}" srcOrd="0" destOrd="0" presId="urn:microsoft.com/office/officeart/2008/layout/BubblePictureList"/>
    <dgm:cxn modelId="{24CFD970-EC9C-054E-B3F2-418C04B3CEEE}" type="presOf" srcId="{95C5018D-0B9C-174E-9E79-E988A0E2D6C3}" destId="{78BC28A1-DECF-6745-A59D-BC41F7FE7F74}" srcOrd="0" destOrd="0" presId="urn:microsoft.com/office/officeart/2008/layout/BubblePictureList"/>
    <dgm:cxn modelId="{52DF997E-1E18-CC46-B5A2-18592875C5FF}" type="presOf" srcId="{772EC81C-EDA8-FF48-8773-B9E8A2D3F29C}" destId="{D3C70B1F-55FD-E24F-8B92-859D3CA929D3}" srcOrd="0" destOrd="0" presId="urn:microsoft.com/office/officeart/2008/layout/BubblePictureList"/>
    <dgm:cxn modelId="{44B52280-CCE7-834B-B9DD-43C3A39434AF}" srcId="{2B6E1AA0-2685-8049-B256-D30A65AB49B6}" destId="{61E806E1-1DD2-424E-99AB-766F7DB5223F}" srcOrd="3" destOrd="0" parTransId="{F145FDC6-7DC1-BB48-BB05-411637BE8349}" sibTransId="{9DA305BC-CB2C-F54D-BBB6-341FBF843DB7}"/>
    <dgm:cxn modelId="{1D77C080-EAA8-994F-B69E-FEBC7F431F2A}" srcId="{2B6E1AA0-2685-8049-B256-D30A65AB49B6}" destId="{226DF647-139E-A747-887F-C88808A04C70}" srcOrd="0" destOrd="0" parTransId="{F3EBBAA8-E395-4845-B998-591CCC2971E4}" sibTransId="{95C5018D-0B9C-174E-9E79-E988A0E2D6C3}"/>
    <dgm:cxn modelId="{90A8F881-C608-1E44-82B5-E5633D9B3DE5}" srcId="{2B6E1AA0-2685-8049-B256-D30A65AB49B6}" destId="{752E37F4-AB69-274D-A31A-C004A3B221B7}" srcOrd="6" destOrd="0" parTransId="{6CB08452-11CC-1D43-A409-02940F9C9889}" sibTransId="{D655EBF4-D482-FF4B-99CF-37A4573C435E}"/>
    <dgm:cxn modelId="{874C3193-0F61-D847-9B7B-0DE5C9B927C6}" type="presOf" srcId="{226DF647-139E-A747-887F-C88808A04C70}" destId="{EF0C87A2-B664-8E46-92FA-93C70D4EEF94}" srcOrd="0" destOrd="0" presId="urn:microsoft.com/office/officeart/2008/layout/BubblePictureList"/>
    <dgm:cxn modelId="{52A774AA-BA53-1A47-B7C9-C5EEC3492B9C}" srcId="{2B6E1AA0-2685-8049-B256-D30A65AB49B6}" destId="{B7248CB6-3AA8-9943-AE99-52DF981E003D}" srcOrd="4" destOrd="0" parTransId="{9B47D863-1B09-1F43-9638-06D326AB1638}" sibTransId="{44531CF2-50B8-6445-B3AD-1D235DA88B63}"/>
    <dgm:cxn modelId="{964450BF-E9C3-9346-8FA4-D9D5A8D02646}" type="presOf" srcId="{B7248CB6-3AA8-9943-AE99-52DF981E003D}" destId="{B5F73E50-1F62-D840-A29B-65CB55E3A538}" srcOrd="0" destOrd="0" presId="urn:microsoft.com/office/officeart/2008/layout/BubblePictureList"/>
    <dgm:cxn modelId="{ECAB40C1-C31E-3249-AA0B-9749E20185AA}" type="presOf" srcId="{D109C834-E32C-724A-BB07-D3D3D472AD5C}" destId="{056F38CD-22C3-B54D-8251-DCF1DB867664}" srcOrd="0" destOrd="0" presId="urn:microsoft.com/office/officeart/2008/layout/BubblePictureList"/>
    <dgm:cxn modelId="{157A24C7-8F64-844F-AB14-6A4540A61580}" type="presOf" srcId="{44531CF2-50B8-6445-B3AD-1D235DA88B63}" destId="{94DDA127-058B-3447-83B8-C6350134CCBE}" srcOrd="0" destOrd="0" presId="urn:microsoft.com/office/officeart/2008/layout/BubblePictureList"/>
    <dgm:cxn modelId="{540E94C7-8FAB-134C-BBF0-005B31355DE8}" type="presOf" srcId="{61E806E1-1DD2-424E-99AB-766F7DB5223F}" destId="{F77EBB6E-DFD8-9243-AC11-501CE44C9534}" srcOrd="0" destOrd="0" presId="urn:microsoft.com/office/officeart/2008/layout/BubblePictureList"/>
    <dgm:cxn modelId="{28E4ACFA-FCED-C840-8EB2-F7723EF964C3}" type="presOf" srcId="{2B6E1AA0-2685-8049-B256-D30A65AB49B6}" destId="{9304E2DA-9045-AF4E-84FF-6D4307E2A468}" srcOrd="0" destOrd="0" presId="urn:microsoft.com/office/officeart/2008/layout/BubblePictureList"/>
    <dgm:cxn modelId="{17DE7D64-293F-1F47-8ACD-16AEE25884F4}" type="presParOf" srcId="{9304E2DA-9045-AF4E-84FF-6D4307E2A468}" destId="{D5345AE9-9F42-D64C-ADFF-2184DC129DAC}" srcOrd="0" destOrd="0" presId="urn:microsoft.com/office/officeart/2008/layout/BubblePictureList"/>
    <dgm:cxn modelId="{31C4DA1D-FF0D-9449-B870-532C0141E88A}" type="presParOf" srcId="{9304E2DA-9045-AF4E-84FF-6D4307E2A468}" destId="{EF0C87A2-B664-8E46-92FA-93C70D4EEF94}" srcOrd="1" destOrd="0" presId="urn:microsoft.com/office/officeart/2008/layout/BubblePictureList"/>
    <dgm:cxn modelId="{291D7854-2CA3-C147-ABA4-5E108421AEE0}" type="presParOf" srcId="{9304E2DA-9045-AF4E-84FF-6D4307E2A468}" destId="{D897B4E2-CA24-7A4D-975D-8CD25240B5FC}" srcOrd="2" destOrd="0" presId="urn:microsoft.com/office/officeart/2008/layout/BubblePictureList"/>
    <dgm:cxn modelId="{2C80ED35-ED05-A04A-89C6-D1B7F1C2AADD}" type="presParOf" srcId="{D897B4E2-CA24-7A4D-975D-8CD25240B5FC}" destId="{868B1F02-31B6-0744-8E08-A0EE0D6362DD}" srcOrd="0" destOrd="0" presId="urn:microsoft.com/office/officeart/2008/layout/BubblePictureList"/>
    <dgm:cxn modelId="{1A48B543-77E3-6040-835B-0B2AEFF5CD95}" type="presParOf" srcId="{9304E2DA-9045-AF4E-84FF-6D4307E2A468}" destId="{60FE922E-6BA5-0844-B7E1-D8F1A6958A5E}" srcOrd="3" destOrd="0" presId="urn:microsoft.com/office/officeart/2008/layout/BubblePictureList"/>
    <dgm:cxn modelId="{7967277B-30BD-1947-8288-0FDBC53F9AEF}" type="presParOf" srcId="{9304E2DA-9045-AF4E-84FF-6D4307E2A468}" destId="{CB531B4F-F01E-1840-B859-71DFFCB7B7C3}" srcOrd="4" destOrd="0" presId="urn:microsoft.com/office/officeart/2008/layout/BubblePictureList"/>
    <dgm:cxn modelId="{194E21D2-1047-3843-ABDE-8A0573797265}" type="presParOf" srcId="{CB531B4F-F01E-1840-B859-71DFFCB7B7C3}" destId="{78BC28A1-DECF-6745-A59D-BC41F7FE7F74}" srcOrd="0" destOrd="0" presId="urn:microsoft.com/office/officeart/2008/layout/BubblePictureList"/>
    <dgm:cxn modelId="{8E41345D-A874-394E-A84C-20F6093D2F56}" type="presParOf" srcId="{9304E2DA-9045-AF4E-84FF-6D4307E2A468}" destId="{96DA2EB2-4F67-5B49-8A4C-52DE001484A7}" srcOrd="5" destOrd="0" presId="urn:microsoft.com/office/officeart/2008/layout/BubblePictureList"/>
    <dgm:cxn modelId="{8C58C7DE-00DC-4F41-811A-C144048E7F15}" type="presParOf" srcId="{9304E2DA-9045-AF4E-84FF-6D4307E2A468}" destId="{DD45B493-A4A1-9841-9073-349E1153D6CB}" srcOrd="6" destOrd="0" presId="urn:microsoft.com/office/officeart/2008/layout/BubblePictureList"/>
    <dgm:cxn modelId="{DC02BC0D-F7D3-D544-8EF9-FBD499278326}" type="presParOf" srcId="{DD45B493-A4A1-9841-9073-349E1153D6CB}" destId="{EFA6412E-A69A-364E-9C6E-465A8D98787B}" srcOrd="0" destOrd="0" presId="urn:microsoft.com/office/officeart/2008/layout/BubblePictureList"/>
    <dgm:cxn modelId="{0316CCF1-5A5E-B84E-A160-FFFF1A59DCA5}" type="presParOf" srcId="{9304E2DA-9045-AF4E-84FF-6D4307E2A468}" destId="{C05B9045-1A64-6B4A-815C-2614FEE19D1B}" srcOrd="7" destOrd="0" presId="urn:microsoft.com/office/officeart/2008/layout/BubblePictureList"/>
    <dgm:cxn modelId="{5B26DBA6-6199-1749-AD2A-0316ACECE0CD}" type="presParOf" srcId="{C05B9045-1A64-6B4A-815C-2614FEE19D1B}" destId="{FBA46DF6-29BF-AC43-B052-A65B5F6111D7}" srcOrd="0" destOrd="0" presId="urn:microsoft.com/office/officeart/2008/layout/BubblePictureList"/>
    <dgm:cxn modelId="{8BC95546-4D72-C048-8CB2-43BED1F0117C}" type="presParOf" srcId="{9304E2DA-9045-AF4E-84FF-6D4307E2A468}" destId="{24A6180F-868F-2148-A079-FAC4761E2DEE}" srcOrd="8" destOrd="0" presId="urn:microsoft.com/office/officeart/2008/layout/BubblePictureList"/>
    <dgm:cxn modelId="{29A33E45-4732-F146-B8E3-921C568690A1}" type="presParOf" srcId="{24A6180F-868F-2148-A079-FAC4761E2DEE}" destId="{55DE3C55-8D8F-564F-A46F-00318603D619}" srcOrd="0" destOrd="0" presId="urn:microsoft.com/office/officeart/2008/layout/BubblePictureList"/>
    <dgm:cxn modelId="{C727A8BF-8E5D-8D4A-A1B0-31D96BDD6CE6}" type="presParOf" srcId="{9304E2DA-9045-AF4E-84FF-6D4307E2A468}" destId="{D3C70B1F-55FD-E24F-8B92-859D3CA929D3}" srcOrd="9" destOrd="0" presId="urn:microsoft.com/office/officeart/2008/layout/BubblePictureList"/>
    <dgm:cxn modelId="{EDD5A3AC-F2B1-5A44-9833-AB5AFB1F3E46}" type="presParOf" srcId="{9304E2DA-9045-AF4E-84FF-6D4307E2A468}" destId="{69C4501A-278F-0448-9F8C-6AAEB30F3BA1}" srcOrd="10" destOrd="0" presId="urn:microsoft.com/office/officeart/2008/layout/BubblePictureList"/>
    <dgm:cxn modelId="{1F3B123D-AB6A-9D4E-B4EC-5BD4D2D24463}" type="presParOf" srcId="{9304E2DA-9045-AF4E-84FF-6D4307E2A468}" destId="{7A3450A6-5568-2F4A-9091-835FA00EF055}" srcOrd="11" destOrd="0" presId="urn:microsoft.com/office/officeart/2008/layout/BubblePictureList"/>
    <dgm:cxn modelId="{ECEF27E6-BBBC-444F-86F5-05D15418AD09}" type="presParOf" srcId="{9304E2DA-9045-AF4E-84FF-6D4307E2A468}" destId="{C065D1C8-2224-AE44-AFF2-F9AF87D185B6}" srcOrd="12" destOrd="0" presId="urn:microsoft.com/office/officeart/2008/layout/BubblePictureList"/>
    <dgm:cxn modelId="{F8BC4A21-44DE-134E-B277-5FD88B159393}" type="presParOf" srcId="{C065D1C8-2224-AE44-AFF2-F9AF87D185B6}" destId="{508A78ED-A3F2-C242-A433-2FB9E10E09E4}" srcOrd="0" destOrd="0" presId="urn:microsoft.com/office/officeart/2008/layout/BubblePictureList"/>
    <dgm:cxn modelId="{BDC523F2-808F-CC4E-9E53-67B42CD1EB1A}" type="presParOf" srcId="{9304E2DA-9045-AF4E-84FF-6D4307E2A468}" destId="{EAC8C8F5-8273-DC45-A8BC-EAFFF37B003C}" srcOrd="13" destOrd="0" presId="urn:microsoft.com/office/officeart/2008/layout/BubblePictureList"/>
    <dgm:cxn modelId="{20E8D417-14FF-024D-B6F7-DCE6B3AB26AB}" type="presParOf" srcId="{EAC8C8F5-8273-DC45-A8BC-EAFFF37B003C}" destId="{D6168D3E-3B25-B74D-8887-E333ED98BA38}" srcOrd="0" destOrd="0" presId="urn:microsoft.com/office/officeart/2008/layout/BubblePictureList"/>
    <dgm:cxn modelId="{345420AC-9332-854D-9AE7-62295B73CF89}" type="presParOf" srcId="{9304E2DA-9045-AF4E-84FF-6D4307E2A468}" destId="{F77EBB6E-DFD8-9243-AC11-501CE44C9534}" srcOrd="14" destOrd="0" presId="urn:microsoft.com/office/officeart/2008/layout/BubblePictureList"/>
    <dgm:cxn modelId="{50E1E7BD-AB60-4F46-B534-736CAD23493C}" type="presParOf" srcId="{9304E2DA-9045-AF4E-84FF-6D4307E2A468}" destId="{74AC3E7C-18A9-6F40-8448-6924ACC68093}" srcOrd="15" destOrd="0" presId="urn:microsoft.com/office/officeart/2008/layout/BubblePictureList"/>
    <dgm:cxn modelId="{478BDD5E-A745-A44B-BBA1-F76BADDE242C}" type="presParOf" srcId="{9304E2DA-9045-AF4E-84FF-6D4307E2A468}" destId="{98D8444A-89A0-6F4A-9319-814BE78D1500}" srcOrd="16" destOrd="0" presId="urn:microsoft.com/office/officeart/2008/layout/BubblePictureList"/>
    <dgm:cxn modelId="{1810082F-8B82-4148-9205-9921E17B4A7D}" type="presParOf" srcId="{98D8444A-89A0-6F4A-9319-814BE78D1500}" destId="{3AC253DD-674E-FB4B-9F55-B7DF69F7532F}" srcOrd="0" destOrd="0" presId="urn:microsoft.com/office/officeart/2008/layout/BubblePictureList"/>
    <dgm:cxn modelId="{1EFFB528-86BE-A247-9E9E-BB9EC6D34FFF}" type="presParOf" srcId="{9304E2DA-9045-AF4E-84FF-6D4307E2A468}" destId="{CA0076BA-F538-2F42-80E4-74D4B6E74164}" srcOrd="17" destOrd="0" presId="urn:microsoft.com/office/officeart/2008/layout/BubblePictureList"/>
    <dgm:cxn modelId="{ABC9E47C-7303-334B-AE1E-93D3D1B9F2F0}" type="presParOf" srcId="{CA0076BA-F538-2F42-80E4-74D4B6E74164}" destId="{C2E473B0-4143-C441-BF04-32BF46225235}" srcOrd="0" destOrd="0" presId="urn:microsoft.com/office/officeart/2008/layout/BubblePictureList"/>
    <dgm:cxn modelId="{82C7F200-482C-6C44-AD01-0DD15E57B08D}" type="presParOf" srcId="{9304E2DA-9045-AF4E-84FF-6D4307E2A468}" destId="{B5F73E50-1F62-D840-A29B-65CB55E3A538}" srcOrd="18" destOrd="0" presId="urn:microsoft.com/office/officeart/2008/layout/BubblePictureList"/>
    <dgm:cxn modelId="{6CFA38D0-7CCE-6448-8715-CB2A6B070841}" type="presParOf" srcId="{9304E2DA-9045-AF4E-84FF-6D4307E2A468}" destId="{90C8A630-A741-0C4B-AE40-0F9E12F10D1E}" srcOrd="19" destOrd="0" presId="urn:microsoft.com/office/officeart/2008/layout/BubblePictureList"/>
    <dgm:cxn modelId="{EB4E2C5C-BC26-6C42-91CC-FD1338DC2FB0}" type="presParOf" srcId="{90C8A630-A741-0C4B-AE40-0F9E12F10D1E}" destId="{94DDA127-058B-3447-83B8-C6350134CCBE}" srcOrd="0" destOrd="0" presId="urn:microsoft.com/office/officeart/2008/layout/BubblePictureList"/>
    <dgm:cxn modelId="{7AE0B266-6E45-994D-ADFF-166AAAA16168}" type="presParOf" srcId="{9304E2DA-9045-AF4E-84FF-6D4307E2A468}" destId="{056F38CD-22C3-B54D-8251-DCF1DB867664}" srcOrd="20" destOrd="0" presId="urn:microsoft.com/office/officeart/2008/layout/BubblePictureList"/>
    <dgm:cxn modelId="{E3555115-1912-EF42-A270-F98C8B6485DA}" type="presParOf" srcId="{9304E2DA-9045-AF4E-84FF-6D4307E2A468}" destId="{827F2EF6-AC0A-054A-ACEE-17FAEE96CA28}" srcOrd="21" destOrd="0" presId="urn:microsoft.com/office/officeart/2008/layout/BubblePictureList"/>
    <dgm:cxn modelId="{93351481-A311-7B4C-9C15-C70B140EDAF2}" type="presParOf" srcId="{827F2EF6-AC0A-054A-ACEE-17FAEE96CA28}" destId="{E00A94E8-800C-704F-8B03-96B439D1FD8A}" srcOrd="0" destOrd="0" presId="urn:microsoft.com/office/officeart/2008/layout/BubblePictureList"/>
    <dgm:cxn modelId="{179EAD77-B940-1744-A683-1A7CB35A578B}" type="presParOf" srcId="{9304E2DA-9045-AF4E-84FF-6D4307E2A468}" destId="{CC809289-28F5-E641-8180-29DCCC353CB8}" srcOrd="22" destOrd="0" presId="urn:microsoft.com/office/officeart/2008/layout/BubblePictureList"/>
    <dgm:cxn modelId="{A3688DA4-39E4-1840-AE1D-BDF70D7EB47A}" type="presParOf" srcId="{9304E2DA-9045-AF4E-84FF-6D4307E2A468}" destId="{1175C8BF-E1E5-5D4F-B0F7-186FCA96CAAA}" srcOrd="23" destOrd="0" presId="urn:microsoft.com/office/officeart/2008/layout/BubblePictureList"/>
    <dgm:cxn modelId="{AEE8235B-E98C-2243-9C9E-E90C859BCE6C}" type="presParOf" srcId="{1175C8BF-E1E5-5D4F-B0F7-186FCA96CAAA}" destId="{C30551CD-90FA-3642-970D-1083E31FE094}" srcOrd="0" destOrd="0" presId="urn:microsoft.com/office/officeart/2008/layout/BubblePictureList"/>
    <dgm:cxn modelId="{1B2ECD6D-28AB-7545-A76D-BA777302B429}" type="presParOf" srcId="{9304E2DA-9045-AF4E-84FF-6D4307E2A468}" destId="{152D6166-938C-CC43-BA3F-BAD3194E9D83}" srcOrd="24" destOrd="0" presId="urn:microsoft.com/office/officeart/2008/layout/BubblePictureList"/>
    <dgm:cxn modelId="{5D10168B-C838-2A4B-8957-68DCCF6D5E61}" type="presParOf" srcId="{9304E2DA-9045-AF4E-84FF-6D4307E2A468}" destId="{F81DB186-CAE4-5547-850B-40CA950D383A}" srcOrd="25" destOrd="0" presId="urn:microsoft.com/office/officeart/2008/layout/BubblePictureList"/>
    <dgm:cxn modelId="{01DCC144-FC25-844F-B467-767831977371}" type="presParOf" srcId="{F81DB186-CAE4-5547-850B-40CA950D383A}" destId="{A70B3F1C-15E2-EA47-A805-4110D135260F}" srcOrd="0" destOrd="0" presId="urn:microsoft.com/office/officeart/2008/layout/BubblePictureList"/>
    <dgm:cxn modelId="{9C757D84-9BA0-6946-84EE-B0DB1C5D0204}" type="presParOf" srcId="{9304E2DA-9045-AF4E-84FF-6D4307E2A468}" destId="{8995C0F7-54BE-7942-B5DE-86438FB481FA}" srcOrd="26" destOrd="0" presId="urn:microsoft.com/office/officeart/2008/layout/BubblePictureList"/>
    <dgm:cxn modelId="{1B51ACBA-30E2-5748-B281-9959FBBD4FAD}" type="presParOf" srcId="{8995C0F7-54BE-7942-B5DE-86438FB481FA}" destId="{795E0B6F-A90C-BB41-9061-F00081ECF90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1733E-42B7-3849-A5E9-95D84C21C16E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816AD8B-3B55-1C41-B504-D7BBF3DA00B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cultura</a:t>
          </a:r>
        </a:p>
      </dgm:t>
    </dgm:pt>
    <dgm:pt modelId="{7D9064A5-23E0-8547-8350-119151179056}" type="parTrans" cxnId="{9FA2FE4A-7B18-4047-B1DC-43D9579E9E75}">
      <dgm:prSet/>
      <dgm:spPr/>
      <dgm:t>
        <a:bodyPr/>
        <a:lstStyle/>
        <a:p>
          <a:endParaRPr lang="it-IT"/>
        </a:p>
      </dgm:t>
    </dgm:pt>
    <dgm:pt modelId="{F497EAF2-9684-0F45-97F7-27A4E9762F59}" type="sibTrans" cxnId="{9FA2FE4A-7B18-4047-B1DC-43D9579E9E75}">
      <dgm:prSet/>
      <dgm:spPr/>
      <dgm:t>
        <a:bodyPr/>
        <a:lstStyle/>
        <a:p>
          <a:endParaRPr lang="it-IT"/>
        </a:p>
      </dgm:t>
    </dgm:pt>
    <dgm:pt modelId="{6217F5EB-5C78-364F-A47A-3A72D5820A61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Ricerca </a:t>
          </a:r>
          <a:r>
            <a:rPr lang="it-IT" dirty="0" err="1">
              <a:solidFill>
                <a:schemeClr val="tx1"/>
              </a:solidFill>
            </a:rPr>
            <a:t>multisituata</a:t>
          </a:r>
          <a:endParaRPr lang="it-IT" dirty="0">
            <a:solidFill>
              <a:schemeClr val="tx1"/>
            </a:solidFill>
          </a:endParaRPr>
        </a:p>
      </dgm:t>
    </dgm:pt>
    <dgm:pt modelId="{C6DCC481-357F-8E4D-AFB1-CD77AFD2A270}" type="parTrans" cxnId="{B2B07ADE-D4B7-E149-B45D-C68ECC8F693C}">
      <dgm:prSet/>
      <dgm:spPr/>
      <dgm:t>
        <a:bodyPr/>
        <a:lstStyle/>
        <a:p>
          <a:endParaRPr lang="it-IT"/>
        </a:p>
      </dgm:t>
    </dgm:pt>
    <dgm:pt modelId="{288F17A4-362E-884B-88F8-0432FFDE4413}" type="sibTrans" cxnId="{B2B07ADE-D4B7-E149-B45D-C68ECC8F693C}">
      <dgm:prSet/>
      <dgm:spPr/>
      <dgm:t>
        <a:bodyPr/>
        <a:lstStyle/>
        <a:p>
          <a:endParaRPr lang="it-IT"/>
        </a:p>
      </dgm:t>
    </dgm:pt>
    <dgm:pt modelId="{80D94EDD-2009-E249-B4C9-6423B6811E06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etnografia</a:t>
          </a:r>
        </a:p>
      </dgm:t>
    </dgm:pt>
    <dgm:pt modelId="{B55D93A6-89BA-F54C-BD74-77A3635CB354}" type="parTrans" cxnId="{5C998824-0267-D441-BE25-08AE2F204F5E}">
      <dgm:prSet/>
      <dgm:spPr/>
      <dgm:t>
        <a:bodyPr/>
        <a:lstStyle/>
        <a:p>
          <a:endParaRPr lang="it-IT"/>
        </a:p>
      </dgm:t>
    </dgm:pt>
    <dgm:pt modelId="{771D273E-FAA4-1C42-989E-A93E6D1E46D8}" type="sibTrans" cxnId="{5C998824-0267-D441-BE25-08AE2F204F5E}">
      <dgm:prSet/>
      <dgm:spPr/>
      <dgm:t>
        <a:bodyPr/>
        <a:lstStyle/>
        <a:p>
          <a:endParaRPr lang="it-IT"/>
        </a:p>
      </dgm:t>
    </dgm:pt>
    <dgm:pt modelId="{717A9E87-EE14-5349-9730-E6D48ECAB49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Modelli </a:t>
          </a:r>
          <a:r>
            <a:rPr lang="it-IT" dirty="0" err="1">
              <a:solidFill>
                <a:schemeClr val="tx1"/>
              </a:solidFill>
            </a:rPr>
            <a:t>…di…per</a:t>
          </a:r>
          <a:endParaRPr lang="it-IT" dirty="0">
            <a:solidFill>
              <a:schemeClr val="tx1"/>
            </a:solidFill>
          </a:endParaRPr>
        </a:p>
      </dgm:t>
    </dgm:pt>
    <dgm:pt modelId="{10A52048-856C-514B-BA66-25B2E4E8EB35}" type="parTrans" cxnId="{6D6C4757-365C-8E42-9806-AA6A1C62ABD8}">
      <dgm:prSet/>
      <dgm:spPr/>
      <dgm:t>
        <a:bodyPr/>
        <a:lstStyle/>
        <a:p>
          <a:endParaRPr lang="it-IT"/>
        </a:p>
      </dgm:t>
    </dgm:pt>
    <dgm:pt modelId="{3144721B-5BE2-C94C-A5B3-2D9A6260985E}" type="sibTrans" cxnId="{6D6C4757-365C-8E42-9806-AA6A1C62ABD8}">
      <dgm:prSet/>
      <dgm:spPr/>
      <dgm:t>
        <a:bodyPr/>
        <a:lstStyle/>
        <a:p>
          <a:endParaRPr lang="it-IT"/>
        </a:p>
      </dgm:t>
    </dgm:pt>
    <dgm:pt modelId="{1158D5FE-17D6-8246-AC82-76E58C0FB32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confini</a:t>
          </a:r>
        </a:p>
      </dgm:t>
    </dgm:pt>
    <dgm:pt modelId="{08D9F028-4079-7C4F-94EE-3C234F5BCD1E}" type="parTrans" cxnId="{A5C7F53E-D230-2941-8419-78C9ABD55760}">
      <dgm:prSet/>
      <dgm:spPr/>
      <dgm:t>
        <a:bodyPr/>
        <a:lstStyle/>
        <a:p>
          <a:endParaRPr lang="it-IT"/>
        </a:p>
      </dgm:t>
    </dgm:pt>
    <dgm:pt modelId="{24FF049B-B858-1247-95EB-2C321D122E60}" type="sibTrans" cxnId="{A5C7F53E-D230-2941-8419-78C9ABD55760}">
      <dgm:prSet/>
      <dgm:spPr/>
      <dgm:t>
        <a:bodyPr/>
        <a:lstStyle/>
        <a:p>
          <a:endParaRPr lang="it-IT"/>
        </a:p>
      </dgm:t>
    </dgm:pt>
    <dgm:pt modelId="{591F31BF-4F34-D541-B099-B690C3564C38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comparazione</a:t>
          </a:r>
        </a:p>
      </dgm:t>
    </dgm:pt>
    <dgm:pt modelId="{895C0160-403B-7B43-8CC2-0990B039F8F9}" type="parTrans" cxnId="{46305C8E-44A5-FC4C-A01F-4BFFB8FC1E61}">
      <dgm:prSet/>
      <dgm:spPr/>
      <dgm:t>
        <a:bodyPr/>
        <a:lstStyle/>
        <a:p>
          <a:endParaRPr lang="it-IT"/>
        </a:p>
      </dgm:t>
    </dgm:pt>
    <dgm:pt modelId="{19D7313C-0456-0F44-A5CA-7EA5FB67EB83}" type="sibTrans" cxnId="{46305C8E-44A5-FC4C-A01F-4BFFB8FC1E61}">
      <dgm:prSet/>
      <dgm:spPr/>
      <dgm:t>
        <a:bodyPr/>
        <a:lstStyle/>
        <a:p>
          <a:endParaRPr lang="it-IT"/>
        </a:p>
      </dgm:t>
    </dgm:pt>
    <dgm:pt modelId="{F2AAA462-BDE7-E440-A275-F5B60F1C575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Approccio</a:t>
          </a:r>
          <a:r>
            <a:rPr lang="it-IT" baseline="0" dirty="0">
              <a:solidFill>
                <a:schemeClr val="tx1"/>
              </a:solidFill>
            </a:rPr>
            <a:t> emico/etico</a:t>
          </a:r>
          <a:endParaRPr lang="it-IT" dirty="0">
            <a:solidFill>
              <a:schemeClr val="tx1"/>
            </a:solidFill>
          </a:endParaRPr>
        </a:p>
      </dgm:t>
    </dgm:pt>
    <dgm:pt modelId="{1161B0E0-26F7-8D4F-A0C2-3A60807A7F80}" type="parTrans" cxnId="{3F3DF2B8-7272-4749-B0CA-3983E4306A31}">
      <dgm:prSet/>
      <dgm:spPr/>
      <dgm:t>
        <a:bodyPr/>
        <a:lstStyle/>
        <a:p>
          <a:endParaRPr lang="it-IT"/>
        </a:p>
      </dgm:t>
    </dgm:pt>
    <dgm:pt modelId="{4900116F-F1DF-7E4F-8EEA-22A3892A5F4B}" type="sibTrans" cxnId="{3F3DF2B8-7272-4749-B0CA-3983E4306A31}">
      <dgm:prSet/>
      <dgm:spPr/>
      <dgm:t>
        <a:bodyPr/>
        <a:lstStyle/>
        <a:p>
          <a:endParaRPr lang="it-IT"/>
        </a:p>
      </dgm:t>
    </dgm:pt>
    <dgm:pt modelId="{1A5DA7CC-0AB1-A745-B048-89E06968100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Relativismo/etnocentrismo</a:t>
          </a:r>
        </a:p>
      </dgm:t>
    </dgm:pt>
    <dgm:pt modelId="{643BED26-C4C4-0448-96CE-FCB918506770}" type="parTrans" cxnId="{7DF06D81-6A5F-CC43-9EE1-24D477D9938A}">
      <dgm:prSet/>
      <dgm:spPr/>
      <dgm:t>
        <a:bodyPr/>
        <a:lstStyle/>
        <a:p>
          <a:endParaRPr lang="it-IT"/>
        </a:p>
      </dgm:t>
    </dgm:pt>
    <dgm:pt modelId="{DD3D5F71-5378-A249-BA52-42C9F56CB6E4}" type="sibTrans" cxnId="{7DF06D81-6A5F-CC43-9EE1-24D477D9938A}">
      <dgm:prSet/>
      <dgm:spPr/>
      <dgm:t>
        <a:bodyPr/>
        <a:lstStyle/>
        <a:p>
          <a:endParaRPr lang="it-IT"/>
        </a:p>
      </dgm:t>
    </dgm:pt>
    <dgm:pt modelId="{FF587F57-26D4-7A45-A4B5-B9BC60F57714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relativismo</a:t>
          </a:r>
        </a:p>
      </dgm:t>
    </dgm:pt>
    <dgm:pt modelId="{B15A477C-17F7-624D-899C-AC374C9980C8}" type="parTrans" cxnId="{7B646C16-9AED-E54D-B18A-BADB1BDB4B17}">
      <dgm:prSet/>
      <dgm:spPr/>
      <dgm:t>
        <a:bodyPr/>
        <a:lstStyle/>
        <a:p>
          <a:endParaRPr lang="it-IT"/>
        </a:p>
      </dgm:t>
    </dgm:pt>
    <dgm:pt modelId="{CDB2A361-85F3-FA45-8BE0-FE8F93F0188C}" type="sibTrans" cxnId="{7B646C16-9AED-E54D-B18A-BADB1BDB4B17}">
      <dgm:prSet/>
      <dgm:spPr/>
      <dgm:t>
        <a:bodyPr/>
        <a:lstStyle/>
        <a:p>
          <a:endParaRPr lang="it-IT"/>
        </a:p>
      </dgm:t>
    </dgm:pt>
    <dgm:pt modelId="{50978931-EE88-824D-9121-A1EEEAB7790E}" type="pres">
      <dgm:prSet presAssocID="{2051733E-42B7-3849-A5E9-95D84C21C16E}" presName="Name0" presStyleCnt="0">
        <dgm:presLayoutVars>
          <dgm:dir/>
          <dgm:resizeHandles/>
        </dgm:presLayoutVars>
      </dgm:prSet>
      <dgm:spPr/>
    </dgm:pt>
    <dgm:pt modelId="{769CE5A1-9D80-A741-A646-B69DEB24EE7F}" type="pres">
      <dgm:prSet presAssocID="{7816AD8B-3B55-1C41-B504-D7BBF3DA00BE}" presName="compNode" presStyleCnt="0"/>
      <dgm:spPr/>
    </dgm:pt>
    <dgm:pt modelId="{37A8ABE3-E26F-E744-A55B-388BAEDBBDF0}" type="pres">
      <dgm:prSet presAssocID="{7816AD8B-3B55-1C41-B504-D7BBF3DA00BE}" presName="dummyConnPt" presStyleCnt="0"/>
      <dgm:spPr/>
    </dgm:pt>
    <dgm:pt modelId="{E1F3D7E8-579E-FD4D-8B5A-7AA3B6541DB2}" type="pres">
      <dgm:prSet presAssocID="{7816AD8B-3B55-1C41-B504-D7BBF3DA00BE}" presName="node" presStyleLbl="node1" presStyleIdx="0" presStyleCnt="9">
        <dgm:presLayoutVars>
          <dgm:bulletEnabled val="1"/>
        </dgm:presLayoutVars>
      </dgm:prSet>
      <dgm:spPr/>
    </dgm:pt>
    <dgm:pt modelId="{D17ADC4D-B3BA-7A42-BDEE-E5A319E42596}" type="pres">
      <dgm:prSet presAssocID="{F497EAF2-9684-0F45-97F7-27A4E9762F59}" presName="sibTrans" presStyleLbl="bgSibTrans2D1" presStyleIdx="0" presStyleCnt="8"/>
      <dgm:spPr/>
    </dgm:pt>
    <dgm:pt modelId="{A592B03D-2696-0449-BA2D-A1BE5419470F}" type="pres">
      <dgm:prSet presAssocID="{6217F5EB-5C78-364F-A47A-3A72D5820A61}" presName="compNode" presStyleCnt="0"/>
      <dgm:spPr/>
    </dgm:pt>
    <dgm:pt modelId="{D691AD11-8970-D24C-9540-5F43508F0F4E}" type="pres">
      <dgm:prSet presAssocID="{6217F5EB-5C78-364F-A47A-3A72D5820A61}" presName="dummyConnPt" presStyleCnt="0"/>
      <dgm:spPr/>
    </dgm:pt>
    <dgm:pt modelId="{F1342765-77A5-E643-B588-06C611CD2C8D}" type="pres">
      <dgm:prSet presAssocID="{6217F5EB-5C78-364F-A47A-3A72D5820A61}" presName="node" presStyleLbl="node1" presStyleIdx="1" presStyleCnt="9">
        <dgm:presLayoutVars>
          <dgm:bulletEnabled val="1"/>
        </dgm:presLayoutVars>
      </dgm:prSet>
      <dgm:spPr/>
    </dgm:pt>
    <dgm:pt modelId="{0EB0F510-5BC1-454F-98EC-855E5967637F}" type="pres">
      <dgm:prSet presAssocID="{288F17A4-362E-884B-88F8-0432FFDE4413}" presName="sibTrans" presStyleLbl="bgSibTrans2D1" presStyleIdx="1" presStyleCnt="8"/>
      <dgm:spPr/>
    </dgm:pt>
    <dgm:pt modelId="{DFA65450-0EAC-7946-A835-85DA9625A472}" type="pres">
      <dgm:prSet presAssocID="{80D94EDD-2009-E249-B4C9-6423B6811E06}" presName="compNode" presStyleCnt="0"/>
      <dgm:spPr/>
    </dgm:pt>
    <dgm:pt modelId="{CC21B18B-5539-7D4C-9666-0332E2053051}" type="pres">
      <dgm:prSet presAssocID="{80D94EDD-2009-E249-B4C9-6423B6811E06}" presName="dummyConnPt" presStyleCnt="0"/>
      <dgm:spPr/>
    </dgm:pt>
    <dgm:pt modelId="{54ED2678-E4D1-7747-BCDE-1F187BC4AC5B}" type="pres">
      <dgm:prSet presAssocID="{80D94EDD-2009-E249-B4C9-6423B6811E06}" presName="node" presStyleLbl="node1" presStyleIdx="2" presStyleCnt="9">
        <dgm:presLayoutVars>
          <dgm:bulletEnabled val="1"/>
        </dgm:presLayoutVars>
      </dgm:prSet>
      <dgm:spPr/>
    </dgm:pt>
    <dgm:pt modelId="{F544083D-D85B-8E4B-B0B1-235E8ECBF5F8}" type="pres">
      <dgm:prSet presAssocID="{771D273E-FAA4-1C42-989E-A93E6D1E46D8}" presName="sibTrans" presStyleLbl="bgSibTrans2D1" presStyleIdx="2" presStyleCnt="8"/>
      <dgm:spPr/>
    </dgm:pt>
    <dgm:pt modelId="{EBC6E2FC-4718-254A-AFDC-FAF88C535391}" type="pres">
      <dgm:prSet presAssocID="{717A9E87-EE14-5349-9730-E6D48ECAB499}" presName="compNode" presStyleCnt="0"/>
      <dgm:spPr/>
    </dgm:pt>
    <dgm:pt modelId="{A903DEDA-6C13-E04F-A930-2447C4000337}" type="pres">
      <dgm:prSet presAssocID="{717A9E87-EE14-5349-9730-E6D48ECAB499}" presName="dummyConnPt" presStyleCnt="0"/>
      <dgm:spPr/>
    </dgm:pt>
    <dgm:pt modelId="{B21A218F-1E2F-334C-894C-C62786138A6E}" type="pres">
      <dgm:prSet presAssocID="{717A9E87-EE14-5349-9730-E6D48ECAB499}" presName="node" presStyleLbl="node1" presStyleIdx="3" presStyleCnt="9">
        <dgm:presLayoutVars>
          <dgm:bulletEnabled val="1"/>
        </dgm:presLayoutVars>
      </dgm:prSet>
      <dgm:spPr/>
    </dgm:pt>
    <dgm:pt modelId="{2E8215DA-84DF-FC48-9F26-3BE9D788A5D3}" type="pres">
      <dgm:prSet presAssocID="{3144721B-5BE2-C94C-A5B3-2D9A6260985E}" presName="sibTrans" presStyleLbl="bgSibTrans2D1" presStyleIdx="3" presStyleCnt="8"/>
      <dgm:spPr/>
    </dgm:pt>
    <dgm:pt modelId="{631F05D0-7275-344A-8882-9FC1C291745E}" type="pres">
      <dgm:prSet presAssocID="{1158D5FE-17D6-8246-AC82-76E58C0FB32D}" presName="compNode" presStyleCnt="0"/>
      <dgm:spPr/>
    </dgm:pt>
    <dgm:pt modelId="{A21DF07D-9497-CC40-8EEA-26A8A172F5C2}" type="pres">
      <dgm:prSet presAssocID="{1158D5FE-17D6-8246-AC82-76E58C0FB32D}" presName="dummyConnPt" presStyleCnt="0"/>
      <dgm:spPr/>
    </dgm:pt>
    <dgm:pt modelId="{3E9909E2-E252-114C-AA91-C8B9A51034B9}" type="pres">
      <dgm:prSet presAssocID="{1158D5FE-17D6-8246-AC82-76E58C0FB32D}" presName="node" presStyleLbl="node1" presStyleIdx="4" presStyleCnt="9">
        <dgm:presLayoutVars>
          <dgm:bulletEnabled val="1"/>
        </dgm:presLayoutVars>
      </dgm:prSet>
      <dgm:spPr/>
    </dgm:pt>
    <dgm:pt modelId="{8E140681-ADA7-3541-A6BD-7A2AC0E6D01C}" type="pres">
      <dgm:prSet presAssocID="{24FF049B-B858-1247-95EB-2C321D122E60}" presName="sibTrans" presStyleLbl="bgSibTrans2D1" presStyleIdx="4" presStyleCnt="8"/>
      <dgm:spPr/>
    </dgm:pt>
    <dgm:pt modelId="{942B3742-1921-864D-8C05-5484245855C3}" type="pres">
      <dgm:prSet presAssocID="{591F31BF-4F34-D541-B099-B690C3564C38}" presName="compNode" presStyleCnt="0"/>
      <dgm:spPr/>
    </dgm:pt>
    <dgm:pt modelId="{6970FCF6-E1E1-2947-87D9-439B27EDC797}" type="pres">
      <dgm:prSet presAssocID="{591F31BF-4F34-D541-B099-B690C3564C38}" presName="dummyConnPt" presStyleCnt="0"/>
      <dgm:spPr/>
    </dgm:pt>
    <dgm:pt modelId="{89D34F75-2296-3149-B703-B1B3E8248D60}" type="pres">
      <dgm:prSet presAssocID="{591F31BF-4F34-D541-B099-B690C3564C38}" presName="node" presStyleLbl="node1" presStyleIdx="5" presStyleCnt="9">
        <dgm:presLayoutVars>
          <dgm:bulletEnabled val="1"/>
        </dgm:presLayoutVars>
      </dgm:prSet>
      <dgm:spPr/>
    </dgm:pt>
    <dgm:pt modelId="{7B6D7175-2433-E74C-9C06-D9101118CACD}" type="pres">
      <dgm:prSet presAssocID="{19D7313C-0456-0F44-A5CA-7EA5FB67EB83}" presName="sibTrans" presStyleLbl="bgSibTrans2D1" presStyleIdx="5" presStyleCnt="8"/>
      <dgm:spPr/>
    </dgm:pt>
    <dgm:pt modelId="{5904E430-A222-EA48-BDB2-C71880704E39}" type="pres">
      <dgm:prSet presAssocID="{F2AAA462-BDE7-E440-A275-F5B60F1C5759}" presName="compNode" presStyleCnt="0"/>
      <dgm:spPr/>
    </dgm:pt>
    <dgm:pt modelId="{DF1CBC22-E304-CE47-AE22-C1E9EB7F9498}" type="pres">
      <dgm:prSet presAssocID="{F2AAA462-BDE7-E440-A275-F5B60F1C5759}" presName="dummyConnPt" presStyleCnt="0"/>
      <dgm:spPr/>
    </dgm:pt>
    <dgm:pt modelId="{71A7074C-0AF3-2A46-A838-F9366659DF88}" type="pres">
      <dgm:prSet presAssocID="{F2AAA462-BDE7-E440-A275-F5B60F1C5759}" presName="node" presStyleLbl="node1" presStyleIdx="6" presStyleCnt="9">
        <dgm:presLayoutVars>
          <dgm:bulletEnabled val="1"/>
        </dgm:presLayoutVars>
      </dgm:prSet>
      <dgm:spPr/>
    </dgm:pt>
    <dgm:pt modelId="{6FB6E513-9D96-9B41-A42B-5C95A5BBCF66}" type="pres">
      <dgm:prSet presAssocID="{4900116F-F1DF-7E4F-8EEA-22A3892A5F4B}" presName="sibTrans" presStyleLbl="bgSibTrans2D1" presStyleIdx="6" presStyleCnt="8"/>
      <dgm:spPr/>
    </dgm:pt>
    <dgm:pt modelId="{082EBC90-D3D2-D940-A8B5-B6A3869C44AC}" type="pres">
      <dgm:prSet presAssocID="{1A5DA7CC-0AB1-A745-B048-89E06968100E}" presName="compNode" presStyleCnt="0"/>
      <dgm:spPr/>
    </dgm:pt>
    <dgm:pt modelId="{1C101AC2-A4EA-604C-B789-976F11D16AF7}" type="pres">
      <dgm:prSet presAssocID="{1A5DA7CC-0AB1-A745-B048-89E06968100E}" presName="dummyConnPt" presStyleCnt="0"/>
      <dgm:spPr/>
    </dgm:pt>
    <dgm:pt modelId="{C8F7DA7E-F5A4-B346-9712-85DD05E390B9}" type="pres">
      <dgm:prSet presAssocID="{1A5DA7CC-0AB1-A745-B048-89E06968100E}" presName="node" presStyleLbl="node1" presStyleIdx="7" presStyleCnt="9">
        <dgm:presLayoutVars>
          <dgm:bulletEnabled val="1"/>
        </dgm:presLayoutVars>
      </dgm:prSet>
      <dgm:spPr/>
    </dgm:pt>
    <dgm:pt modelId="{B7C11F71-AF37-2F4F-98F9-034DFB8E904D}" type="pres">
      <dgm:prSet presAssocID="{DD3D5F71-5378-A249-BA52-42C9F56CB6E4}" presName="sibTrans" presStyleLbl="bgSibTrans2D1" presStyleIdx="7" presStyleCnt="8"/>
      <dgm:spPr/>
    </dgm:pt>
    <dgm:pt modelId="{6F916510-06F5-804A-9454-BB299F83087C}" type="pres">
      <dgm:prSet presAssocID="{FF587F57-26D4-7A45-A4B5-B9BC60F57714}" presName="compNode" presStyleCnt="0"/>
      <dgm:spPr/>
    </dgm:pt>
    <dgm:pt modelId="{867BFB8A-2F83-1044-B0DB-3012F9DD9755}" type="pres">
      <dgm:prSet presAssocID="{FF587F57-26D4-7A45-A4B5-B9BC60F57714}" presName="dummyConnPt" presStyleCnt="0"/>
      <dgm:spPr/>
    </dgm:pt>
    <dgm:pt modelId="{E22A754E-C028-F34A-8A84-5694A6691B63}" type="pres">
      <dgm:prSet presAssocID="{FF587F57-26D4-7A45-A4B5-B9BC60F57714}" presName="node" presStyleLbl="node1" presStyleIdx="8" presStyleCnt="9">
        <dgm:presLayoutVars>
          <dgm:bulletEnabled val="1"/>
        </dgm:presLayoutVars>
      </dgm:prSet>
      <dgm:spPr/>
    </dgm:pt>
  </dgm:ptLst>
  <dgm:cxnLst>
    <dgm:cxn modelId="{C2B5170D-B643-1745-9AE2-5E0A8AEE9A04}" type="presOf" srcId="{1A5DA7CC-0AB1-A745-B048-89E06968100E}" destId="{C8F7DA7E-F5A4-B346-9712-85DD05E390B9}" srcOrd="0" destOrd="0" presId="urn:microsoft.com/office/officeart/2005/8/layout/bProcess4"/>
    <dgm:cxn modelId="{7B646C16-9AED-E54D-B18A-BADB1BDB4B17}" srcId="{2051733E-42B7-3849-A5E9-95D84C21C16E}" destId="{FF587F57-26D4-7A45-A4B5-B9BC60F57714}" srcOrd="8" destOrd="0" parTransId="{B15A477C-17F7-624D-899C-AC374C9980C8}" sibTransId="{CDB2A361-85F3-FA45-8BE0-FE8F93F0188C}"/>
    <dgm:cxn modelId="{34306E1A-0A29-294A-9550-464D5B449AF2}" type="presOf" srcId="{591F31BF-4F34-D541-B099-B690C3564C38}" destId="{89D34F75-2296-3149-B703-B1B3E8248D60}" srcOrd="0" destOrd="0" presId="urn:microsoft.com/office/officeart/2005/8/layout/bProcess4"/>
    <dgm:cxn modelId="{5C998824-0267-D441-BE25-08AE2F204F5E}" srcId="{2051733E-42B7-3849-A5E9-95D84C21C16E}" destId="{80D94EDD-2009-E249-B4C9-6423B6811E06}" srcOrd="2" destOrd="0" parTransId="{B55D93A6-89BA-F54C-BD74-77A3635CB354}" sibTransId="{771D273E-FAA4-1C42-989E-A93E6D1E46D8}"/>
    <dgm:cxn modelId="{5DF21829-DA35-394E-BBDA-48B6FBF1D9BB}" type="presOf" srcId="{2051733E-42B7-3849-A5E9-95D84C21C16E}" destId="{50978931-EE88-824D-9121-A1EEEAB7790E}" srcOrd="0" destOrd="0" presId="urn:microsoft.com/office/officeart/2005/8/layout/bProcess4"/>
    <dgm:cxn modelId="{4E04F52D-CB66-6347-B0E3-B88BD6C5E1DA}" type="presOf" srcId="{1158D5FE-17D6-8246-AC82-76E58C0FB32D}" destId="{3E9909E2-E252-114C-AA91-C8B9A51034B9}" srcOrd="0" destOrd="0" presId="urn:microsoft.com/office/officeart/2005/8/layout/bProcess4"/>
    <dgm:cxn modelId="{A5C7F53E-D230-2941-8419-78C9ABD55760}" srcId="{2051733E-42B7-3849-A5E9-95D84C21C16E}" destId="{1158D5FE-17D6-8246-AC82-76E58C0FB32D}" srcOrd="4" destOrd="0" parTransId="{08D9F028-4079-7C4F-94EE-3C234F5BCD1E}" sibTransId="{24FF049B-B858-1247-95EB-2C321D122E60}"/>
    <dgm:cxn modelId="{77ED534A-49AA-8649-B2A6-979337D532CC}" type="presOf" srcId="{288F17A4-362E-884B-88F8-0432FFDE4413}" destId="{0EB0F510-5BC1-454F-98EC-855E5967637F}" srcOrd="0" destOrd="0" presId="urn:microsoft.com/office/officeart/2005/8/layout/bProcess4"/>
    <dgm:cxn modelId="{9FA2FE4A-7B18-4047-B1DC-43D9579E9E75}" srcId="{2051733E-42B7-3849-A5E9-95D84C21C16E}" destId="{7816AD8B-3B55-1C41-B504-D7BBF3DA00BE}" srcOrd="0" destOrd="0" parTransId="{7D9064A5-23E0-8547-8350-119151179056}" sibTransId="{F497EAF2-9684-0F45-97F7-27A4E9762F59}"/>
    <dgm:cxn modelId="{490C6A54-9416-0B40-9A26-2E4F5646F1A6}" type="presOf" srcId="{771D273E-FAA4-1C42-989E-A93E6D1E46D8}" destId="{F544083D-D85B-8E4B-B0B1-235E8ECBF5F8}" srcOrd="0" destOrd="0" presId="urn:microsoft.com/office/officeart/2005/8/layout/bProcess4"/>
    <dgm:cxn modelId="{E7AB5355-F9D9-954F-B731-DD354DCE04D5}" type="presOf" srcId="{F497EAF2-9684-0F45-97F7-27A4E9762F59}" destId="{D17ADC4D-B3BA-7A42-BDEE-E5A319E42596}" srcOrd="0" destOrd="0" presId="urn:microsoft.com/office/officeart/2005/8/layout/bProcess4"/>
    <dgm:cxn modelId="{6D6C4757-365C-8E42-9806-AA6A1C62ABD8}" srcId="{2051733E-42B7-3849-A5E9-95D84C21C16E}" destId="{717A9E87-EE14-5349-9730-E6D48ECAB499}" srcOrd="3" destOrd="0" parTransId="{10A52048-856C-514B-BA66-25B2E4E8EB35}" sibTransId="{3144721B-5BE2-C94C-A5B3-2D9A6260985E}"/>
    <dgm:cxn modelId="{993A4D6E-BB51-954C-B355-F31F059999FF}" type="presOf" srcId="{19D7313C-0456-0F44-A5CA-7EA5FB67EB83}" destId="{7B6D7175-2433-E74C-9C06-D9101118CACD}" srcOrd="0" destOrd="0" presId="urn:microsoft.com/office/officeart/2005/8/layout/bProcess4"/>
    <dgm:cxn modelId="{6337E974-E936-CA4F-ABA8-37D082D760FE}" type="presOf" srcId="{4900116F-F1DF-7E4F-8EEA-22A3892A5F4B}" destId="{6FB6E513-9D96-9B41-A42B-5C95A5BBCF66}" srcOrd="0" destOrd="0" presId="urn:microsoft.com/office/officeart/2005/8/layout/bProcess4"/>
    <dgm:cxn modelId="{7DF06D81-6A5F-CC43-9EE1-24D477D9938A}" srcId="{2051733E-42B7-3849-A5E9-95D84C21C16E}" destId="{1A5DA7CC-0AB1-A745-B048-89E06968100E}" srcOrd="7" destOrd="0" parTransId="{643BED26-C4C4-0448-96CE-FCB918506770}" sibTransId="{DD3D5F71-5378-A249-BA52-42C9F56CB6E4}"/>
    <dgm:cxn modelId="{46305C8E-44A5-FC4C-A01F-4BFFB8FC1E61}" srcId="{2051733E-42B7-3849-A5E9-95D84C21C16E}" destId="{591F31BF-4F34-D541-B099-B690C3564C38}" srcOrd="5" destOrd="0" parTransId="{895C0160-403B-7B43-8CC2-0990B039F8F9}" sibTransId="{19D7313C-0456-0F44-A5CA-7EA5FB67EB83}"/>
    <dgm:cxn modelId="{F930D893-6979-F74B-9FAF-DA4A8B8EFB6A}" type="presOf" srcId="{7816AD8B-3B55-1C41-B504-D7BBF3DA00BE}" destId="{E1F3D7E8-579E-FD4D-8B5A-7AA3B6541DB2}" srcOrd="0" destOrd="0" presId="urn:microsoft.com/office/officeart/2005/8/layout/bProcess4"/>
    <dgm:cxn modelId="{073B829B-6114-1343-9448-FB509416181C}" type="presOf" srcId="{F2AAA462-BDE7-E440-A275-F5B60F1C5759}" destId="{71A7074C-0AF3-2A46-A838-F9366659DF88}" srcOrd="0" destOrd="0" presId="urn:microsoft.com/office/officeart/2005/8/layout/bProcess4"/>
    <dgm:cxn modelId="{944305A2-3CA1-FD40-81BC-03E58028B204}" type="presOf" srcId="{3144721B-5BE2-C94C-A5B3-2D9A6260985E}" destId="{2E8215DA-84DF-FC48-9F26-3BE9D788A5D3}" srcOrd="0" destOrd="0" presId="urn:microsoft.com/office/officeart/2005/8/layout/bProcess4"/>
    <dgm:cxn modelId="{FB5BDBA4-F80B-5C43-A22A-8BA509ADC7D7}" type="presOf" srcId="{DD3D5F71-5378-A249-BA52-42C9F56CB6E4}" destId="{B7C11F71-AF37-2F4F-98F9-034DFB8E904D}" srcOrd="0" destOrd="0" presId="urn:microsoft.com/office/officeart/2005/8/layout/bProcess4"/>
    <dgm:cxn modelId="{013E5AAF-EED8-EF4E-9806-FC9252CCD014}" type="presOf" srcId="{6217F5EB-5C78-364F-A47A-3A72D5820A61}" destId="{F1342765-77A5-E643-B588-06C611CD2C8D}" srcOrd="0" destOrd="0" presId="urn:microsoft.com/office/officeart/2005/8/layout/bProcess4"/>
    <dgm:cxn modelId="{3F3DF2B8-7272-4749-B0CA-3983E4306A31}" srcId="{2051733E-42B7-3849-A5E9-95D84C21C16E}" destId="{F2AAA462-BDE7-E440-A275-F5B60F1C5759}" srcOrd="6" destOrd="0" parTransId="{1161B0E0-26F7-8D4F-A0C2-3A60807A7F80}" sibTransId="{4900116F-F1DF-7E4F-8EEA-22A3892A5F4B}"/>
    <dgm:cxn modelId="{B2B07ADE-D4B7-E149-B45D-C68ECC8F693C}" srcId="{2051733E-42B7-3849-A5E9-95D84C21C16E}" destId="{6217F5EB-5C78-364F-A47A-3A72D5820A61}" srcOrd="1" destOrd="0" parTransId="{C6DCC481-357F-8E4D-AFB1-CD77AFD2A270}" sibTransId="{288F17A4-362E-884B-88F8-0432FFDE4413}"/>
    <dgm:cxn modelId="{9B6FB1E1-02D6-6447-85EF-B0CE80CA8C8B}" type="presOf" srcId="{FF587F57-26D4-7A45-A4B5-B9BC60F57714}" destId="{E22A754E-C028-F34A-8A84-5694A6691B63}" srcOrd="0" destOrd="0" presId="urn:microsoft.com/office/officeart/2005/8/layout/bProcess4"/>
    <dgm:cxn modelId="{A4B960E5-9DB9-3C4B-A8D5-02EC1025A389}" type="presOf" srcId="{80D94EDD-2009-E249-B4C9-6423B6811E06}" destId="{54ED2678-E4D1-7747-BCDE-1F187BC4AC5B}" srcOrd="0" destOrd="0" presId="urn:microsoft.com/office/officeart/2005/8/layout/bProcess4"/>
    <dgm:cxn modelId="{DA8ACFEA-ED2B-B444-BCAB-BB5D282998CC}" type="presOf" srcId="{24FF049B-B858-1247-95EB-2C321D122E60}" destId="{8E140681-ADA7-3541-A6BD-7A2AC0E6D01C}" srcOrd="0" destOrd="0" presId="urn:microsoft.com/office/officeart/2005/8/layout/bProcess4"/>
    <dgm:cxn modelId="{1874F0EA-14C5-4E4A-ACA1-64B94B9146BE}" type="presOf" srcId="{717A9E87-EE14-5349-9730-E6D48ECAB499}" destId="{B21A218F-1E2F-334C-894C-C62786138A6E}" srcOrd="0" destOrd="0" presId="urn:microsoft.com/office/officeart/2005/8/layout/bProcess4"/>
    <dgm:cxn modelId="{2B4F3C85-A858-EE41-909A-5A80A2A47689}" type="presParOf" srcId="{50978931-EE88-824D-9121-A1EEEAB7790E}" destId="{769CE5A1-9D80-A741-A646-B69DEB24EE7F}" srcOrd="0" destOrd="0" presId="urn:microsoft.com/office/officeart/2005/8/layout/bProcess4"/>
    <dgm:cxn modelId="{DB2BAD75-2E63-A044-B1E0-8B0C95F480EE}" type="presParOf" srcId="{769CE5A1-9D80-A741-A646-B69DEB24EE7F}" destId="{37A8ABE3-E26F-E744-A55B-388BAEDBBDF0}" srcOrd="0" destOrd="0" presId="urn:microsoft.com/office/officeart/2005/8/layout/bProcess4"/>
    <dgm:cxn modelId="{72F2820E-85BF-B24A-8DF7-05BB917CF27E}" type="presParOf" srcId="{769CE5A1-9D80-A741-A646-B69DEB24EE7F}" destId="{E1F3D7E8-579E-FD4D-8B5A-7AA3B6541DB2}" srcOrd="1" destOrd="0" presId="urn:microsoft.com/office/officeart/2005/8/layout/bProcess4"/>
    <dgm:cxn modelId="{F8CE4EDC-253E-024F-8D89-B25704C1F6D1}" type="presParOf" srcId="{50978931-EE88-824D-9121-A1EEEAB7790E}" destId="{D17ADC4D-B3BA-7A42-BDEE-E5A319E42596}" srcOrd="1" destOrd="0" presId="urn:microsoft.com/office/officeart/2005/8/layout/bProcess4"/>
    <dgm:cxn modelId="{259D423C-8A71-6048-A1E1-6A1DF229EB3B}" type="presParOf" srcId="{50978931-EE88-824D-9121-A1EEEAB7790E}" destId="{A592B03D-2696-0449-BA2D-A1BE5419470F}" srcOrd="2" destOrd="0" presId="urn:microsoft.com/office/officeart/2005/8/layout/bProcess4"/>
    <dgm:cxn modelId="{5D4A69FB-82F5-1A4A-93A3-8D4F4CE925AA}" type="presParOf" srcId="{A592B03D-2696-0449-BA2D-A1BE5419470F}" destId="{D691AD11-8970-D24C-9540-5F43508F0F4E}" srcOrd="0" destOrd="0" presId="urn:microsoft.com/office/officeart/2005/8/layout/bProcess4"/>
    <dgm:cxn modelId="{95AA867A-1357-3D4F-B9E9-F87D75A9A66D}" type="presParOf" srcId="{A592B03D-2696-0449-BA2D-A1BE5419470F}" destId="{F1342765-77A5-E643-B588-06C611CD2C8D}" srcOrd="1" destOrd="0" presId="urn:microsoft.com/office/officeart/2005/8/layout/bProcess4"/>
    <dgm:cxn modelId="{CA1F9EB1-CE7E-1A43-BDC8-74DD079F8371}" type="presParOf" srcId="{50978931-EE88-824D-9121-A1EEEAB7790E}" destId="{0EB0F510-5BC1-454F-98EC-855E5967637F}" srcOrd="3" destOrd="0" presId="urn:microsoft.com/office/officeart/2005/8/layout/bProcess4"/>
    <dgm:cxn modelId="{47452F4F-05EA-B448-8323-F59ECA7654EF}" type="presParOf" srcId="{50978931-EE88-824D-9121-A1EEEAB7790E}" destId="{DFA65450-0EAC-7946-A835-85DA9625A472}" srcOrd="4" destOrd="0" presId="urn:microsoft.com/office/officeart/2005/8/layout/bProcess4"/>
    <dgm:cxn modelId="{7372E30F-8889-C240-ABB2-21309993930A}" type="presParOf" srcId="{DFA65450-0EAC-7946-A835-85DA9625A472}" destId="{CC21B18B-5539-7D4C-9666-0332E2053051}" srcOrd="0" destOrd="0" presId="urn:microsoft.com/office/officeart/2005/8/layout/bProcess4"/>
    <dgm:cxn modelId="{B29E7E26-DFEC-BD42-BDC7-841E87CAD8D1}" type="presParOf" srcId="{DFA65450-0EAC-7946-A835-85DA9625A472}" destId="{54ED2678-E4D1-7747-BCDE-1F187BC4AC5B}" srcOrd="1" destOrd="0" presId="urn:microsoft.com/office/officeart/2005/8/layout/bProcess4"/>
    <dgm:cxn modelId="{D853E94D-7CF5-4444-885D-0B668EF7946F}" type="presParOf" srcId="{50978931-EE88-824D-9121-A1EEEAB7790E}" destId="{F544083D-D85B-8E4B-B0B1-235E8ECBF5F8}" srcOrd="5" destOrd="0" presId="urn:microsoft.com/office/officeart/2005/8/layout/bProcess4"/>
    <dgm:cxn modelId="{0A069664-8278-7B46-9EB9-1A8EBA08F159}" type="presParOf" srcId="{50978931-EE88-824D-9121-A1EEEAB7790E}" destId="{EBC6E2FC-4718-254A-AFDC-FAF88C535391}" srcOrd="6" destOrd="0" presId="urn:microsoft.com/office/officeart/2005/8/layout/bProcess4"/>
    <dgm:cxn modelId="{FF5E057D-2BDC-B248-94D5-47FF8C31D13E}" type="presParOf" srcId="{EBC6E2FC-4718-254A-AFDC-FAF88C535391}" destId="{A903DEDA-6C13-E04F-A930-2447C4000337}" srcOrd="0" destOrd="0" presId="urn:microsoft.com/office/officeart/2005/8/layout/bProcess4"/>
    <dgm:cxn modelId="{27D5980F-4962-784F-A8C7-1C17FCFC7561}" type="presParOf" srcId="{EBC6E2FC-4718-254A-AFDC-FAF88C535391}" destId="{B21A218F-1E2F-334C-894C-C62786138A6E}" srcOrd="1" destOrd="0" presId="urn:microsoft.com/office/officeart/2005/8/layout/bProcess4"/>
    <dgm:cxn modelId="{B9B85BD7-E55A-2541-B25D-03AF3661E0A7}" type="presParOf" srcId="{50978931-EE88-824D-9121-A1EEEAB7790E}" destId="{2E8215DA-84DF-FC48-9F26-3BE9D788A5D3}" srcOrd="7" destOrd="0" presId="urn:microsoft.com/office/officeart/2005/8/layout/bProcess4"/>
    <dgm:cxn modelId="{AE5DF200-D1FC-7F44-BF72-2FA96B8B6F85}" type="presParOf" srcId="{50978931-EE88-824D-9121-A1EEEAB7790E}" destId="{631F05D0-7275-344A-8882-9FC1C291745E}" srcOrd="8" destOrd="0" presId="urn:microsoft.com/office/officeart/2005/8/layout/bProcess4"/>
    <dgm:cxn modelId="{DBE2374F-BEA0-8344-96CF-16BE86DB6101}" type="presParOf" srcId="{631F05D0-7275-344A-8882-9FC1C291745E}" destId="{A21DF07D-9497-CC40-8EEA-26A8A172F5C2}" srcOrd="0" destOrd="0" presId="urn:microsoft.com/office/officeart/2005/8/layout/bProcess4"/>
    <dgm:cxn modelId="{07061BB0-A506-364A-94EE-790D5E24CCBC}" type="presParOf" srcId="{631F05D0-7275-344A-8882-9FC1C291745E}" destId="{3E9909E2-E252-114C-AA91-C8B9A51034B9}" srcOrd="1" destOrd="0" presId="urn:microsoft.com/office/officeart/2005/8/layout/bProcess4"/>
    <dgm:cxn modelId="{93036612-1081-BF44-923F-E868F15F0F71}" type="presParOf" srcId="{50978931-EE88-824D-9121-A1EEEAB7790E}" destId="{8E140681-ADA7-3541-A6BD-7A2AC0E6D01C}" srcOrd="9" destOrd="0" presId="urn:microsoft.com/office/officeart/2005/8/layout/bProcess4"/>
    <dgm:cxn modelId="{813C6839-9725-154A-B173-E04A58EEF6BD}" type="presParOf" srcId="{50978931-EE88-824D-9121-A1EEEAB7790E}" destId="{942B3742-1921-864D-8C05-5484245855C3}" srcOrd="10" destOrd="0" presId="urn:microsoft.com/office/officeart/2005/8/layout/bProcess4"/>
    <dgm:cxn modelId="{1D38F8FF-AF7A-AA44-912B-DFBE14873188}" type="presParOf" srcId="{942B3742-1921-864D-8C05-5484245855C3}" destId="{6970FCF6-E1E1-2947-87D9-439B27EDC797}" srcOrd="0" destOrd="0" presId="urn:microsoft.com/office/officeart/2005/8/layout/bProcess4"/>
    <dgm:cxn modelId="{1CE97BB5-BD92-9143-9F8E-DAA3810E88D7}" type="presParOf" srcId="{942B3742-1921-864D-8C05-5484245855C3}" destId="{89D34F75-2296-3149-B703-B1B3E8248D60}" srcOrd="1" destOrd="0" presId="urn:microsoft.com/office/officeart/2005/8/layout/bProcess4"/>
    <dgm:cxn modelId="{C99D385C-97BF-D541-95FB-ACB71071D0BD}" type="presParOf" srcId="{50978931-EE88-824D-9121-A1EEEAB7790E}" destId="{7B6D7175-2433-E74C-9C06-D9101118CACD}" srcOrd="11" destOrd="0" presId="urn:microsoft.com/office/officeart/2005/8/layout/bProcess4"/>
    <dgm:cxn modelId="{C37888DB-F42A-AE41-B410-513E05372600}" type="presParOf" srcId="{50978931-EE88-824D-9121-A1EEEAB7790E}" destId="{5904E430-A222-EA48-BDB2-C71880704E39}" srcOrd="12" destOrd="0" presId="urn:microsoft.com/office/officeart/2005/8/layout/bProcess4"/>
    <dgm:cxn modelId="{F0AB83D0-D030-F640-A24E-F51C679DD22D}" type="presParOf" srcId="{5904E430-A222-EA48-BDB2-C71880704E39}" destId="{DF1CBC22-E304-CE47-AE22-C1E9EB7F9498}" srcOrd="0" destOrd="0" presId="urn:microsoft.com/office/officeart/2005/8/layout/bProcess4"/>
    <dgm:cxn modelId="{48A946AC-6671-2C45-8C5F-9D36A143082F}" type="presParOf" srcId="{5904E430-A222-EA48-BDB2-C71880704E39}" destId="{71A7074C-0AF3-2A46-A838-F9366659DF88}" srcOrd="1" destOrd="0" presId="urn:microsoft.com/office/officeart/2005/8/layout/bProcess4"/>
    <dgm:cxn modelId="{98BE19D0-EE8A-5F4B-9E61-A0BAD26405A0}" type="presParOf" srcId="{50978931-EE88-824D-9121-A1EEEAB7790E}" destId="{6FB6E513-9D96-9B41-A42B-5C95A5BBCF66}" srcOrd="13" destOrd="0" presId="urn:microsoft.com/office/officeart/2005/8/layout/bProcess4"/>
    <dgm:cxn modelId="{4EB4BCAB-2DD7-CF4C-9330-1437C70A20AD}" type="presParOf" srcId="{50978931-EE88-824D-9121-A1EEEAB7790E}" destId="{082EBC90-D3D2-D940-A8B5-B6A3869C44AC}" srcOrd="14" destOrd="0" presId="urn:microsoft.com/office/officeart/2005/8/layout/bProcess4"/>
    <dgm:cxn modelId="{51BCB6DD-6209-5448-9A6A-27826C4DDB3A}" type="presParOf" srcId="{082EBC90-D3D2-D940-A8B5-B6A3869C44AC}" destId="{1C101AC2-A4EA-604C-B789-976F11D16AF7}" srcOrd="0" destOrd="0" presId="urn:microsoft.com/office/officeart/2005/8/layout/bProcess4"/>
    <dgm:cxn modelId="{B9362847-8843-E54F-B94C-D42B5E9DA6FB}" type="presParOf" srcId="{082EBC90-D3D2-D940-A8B5-B6A3869C44AC}" destId="{C8F7DA7E-F5A4-B346-9712-85DD05E390B9}" srcOrd="1" destOrd="0" presId="urn:microsoft.com/office/officeart/2005/8/layout/bProcess4"/>
    <dgm:cxn modelId="{91F46A77-8019-DC45-97D3-3731105C6E40}" type="presParOf" srcId="{50978931-EE88-824D-9121-A1EEEAB7790E}" destId="{B7C11F71-AF37-2F4F-98F9-034DFB8E904D}" srcOrd="15" destOrd="0" presId="urn:microsoft.com/office/officeart/2005/8/layout/bProcess4"/>
    <dgm:cxn modelId="{463E7E53-F282-C042-8E3D-CE1C4E3FA175}" type="presParOf" srcId="{50978931-EE88-824D-9121-A1EEEAB7790E}" destId="{6F916510-06F5-804A-9454-BB299F83087C}" srcOrd="16" destOrd="0" presId="urn:microsoft.com/office/officeart/2005/8/layout/bProcess4"/>
    <dgm:cxn modelId="{91148AC0-A53B-844C-8B6D-7C08D8934FF3}" type="presParOf" srcId="{6F916510-06F5-804A-9454-BB299F83087C}" destId="{867BFB8A-2F83-1044-B0DB-3012F9DD9755}" srcOrd="0" destOrd="0" presId="urn:microsoft.com/office/officeart/2005/8/layout/bProcess4"/>
    <dgm:cxn modelId="{95C1AADD-7CD1-C742-B359-4EBC9720EE42}" type="presParOf" srcId="{6F916510-06F5-804A-9454-BB299F83087C}" destId="{E22A754E-C028-F34A-8A84-5694A6691B6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4CB1-F773-DF4B-8493-A46B4E725F86}">
      <dsp:nvSpPr>
        <dsp:cNvPr id="0" name=""/>
        <dsp:cNvSpPr/>
      </dsp:nvSpPr>
      <dsp:spPr>
        <a:xfrm rot="16200000">
          <a:off x="-1253614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2060"/>
              </a:solidFill>
            </a:rPr>
            <a:t>VISIONARE MATERIALE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Indice contenuti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Vocabolario e lessico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Concetti e metodologie </a:t>
          </a:r>
        </a:p>
      </dsp:txBody>
      <dsp:txXfrm rot="5400000">
        <a:off x="1799" y="855110"/>
        <a:ext cx="1764729" cy="2565333"/>
      </dsp:txXfrm>
    </dsp:sp>
    <dsp:sp modelId="{ED696291-4502-C741-A972-219B38A8D95B}">
      <dsp:nvSpPr>
        <dsp:cNvPr id="0" name=""/>
        <dsp:cNvSpPr/>
      </dsp:nvSpPr>
      <dsp:spPr>
        <a:xfrm rot="16200000">
          <a:off x="722107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2060"/>
              </a:solidFill>
            </a:rPr>
            <a:t>LEGGERE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Comprensione concetti principali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Non fermarsi al piano descrittivo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Collegamenti tra idee e ambiti</a:t>
          </a:r>
        </a:p>
      </dsp:txBody>
      <dsp:txXfrm rot="5400000">
        <a:off x="1977520" y="855110"/>
        <a:ext cx="1764729" cy="2565333"/>
      </dsp:txXfrm>
    </dsp:sp>
    <dsp:sp modelId="{40D00EA0-384F-CE42-AA6D-7DBF33A3BEF2}">
      <dsp:nvSpPr>
        <dsp:cNvPr id="0" name=""/>
        <dsp:cNvSpPr/>
      </dsp:nvSpPr>
      <dsp:spPr>
        <a:xfrm rot="16200000">
          <a:off x="2540552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2060"/>
              </a:solidFill>
            </a:rPr>
            <a:t>STUDIARE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Attenzione e partecipazione in classe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Prendere appunti selettivi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Discutere punti principali</a:t>
          </a:r>
        </a:p>
      </dsp:txBody>
      <dsp:txXfrm rot="5400000">
        <a:off x="3795965" y="855110"/>
        <a:ext cx="1764729" cy="2565333"/>
      </dsp:txXfrm>
    </dsp:sp>
    <dsp:sp modelId="{90898623-205F-BB4A-9817-A4855F3C4E88}">
      <dsp:nvSpPr>
        <dsp:cNvPr id="0" name=""/>
        <dsp:cNvSpPr/>
      </dsp:nvSpPr>
      <dsp:spPr>
        <a:xfrm rot="16200000">
          <a:off x="4437636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2060"/>
              </a:solidFill>
            </a:rPr>
            <a:t>PIANIFICARE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Farsi domande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Ripetere, rivedere, recitare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Studio in gruppo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Fare un programma realizzabile</a:t>
          </a:r>
        </a:p>
      </dsp:txBody>
      <dsp:txXfrm rot="5400000">
        <a:off x="5693049" y="855110"/>
        <a:ext cx="1764729" cy="2565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70A0-4282-9047-A0FB-21DB748EDFA9}">
      <dsp:nvSpPr>
        <dsp:cNvPr id="0" name=""/>
        <dsp:cNvSpPr/>
      </dsp:nvSpPr>
      <dsp:spPr>
        <a:xfrm>
          <a:off x="0" y="4052664"/>
          <a:ext cx="6767763" cy="886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Trovare </a:t>
          </a:r>
          <a:r>
            <a:rPr lang="it-IT" sz="3100" b="1" kern="1200" dirty="0">
              <a:solidFill>
                <a:schemeClr val="tx2"/>
              </a:solidFill>
            </a:rPr>
            <a:t>strategie</a:t>
          </a:r>
          <a:r>
            <a:rPr lang="it-IT" sz="3100" kern="1200" dirty="0">
              <a:solidFill>
                <a:schemeClr val="tx1"/>
              </a:solidFill>
            </a:rPr>
            <a:t> personalizzate</a:t>
          </a:r>
        </a:p>
      </dsp:txBody>
      <dsp:txXfrm>
        <a:off x="0" y="4052664"/>
        <a:ext cx="6767763" cy="886623"/>
      </dsp:txXfrm>
    </dsp:sp>
    <dsp:sp modelId="{A888F4C2-B589-2644-AB5F-97B44B2217A0}">
      <dsp:nvSpPr>
        <dsp:cNvPr id="0" name=""/>
        <dsp:cNvSpPr/>
      </dsp:nvSpPr>
      <dsp:spPr>
        <a:xfrm rot="10800000">
          <a:off x="0" y="2702336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Definire obiettivi e </a:t>
          </a:r>
          <a:r>
            <a:rPr lang="it-IT" sz="3100" b="1" kern="1200" dirty="0">
              <a:solidFill>
                <a:schemeClr val="tx2"/>
              </a:solidFill>
            </a:rPr>
            <a:t>tempi</a:t>
          </a:r>
        </a:p>
      </dsp:txBody>
      <dsp:txXfrm rot="10800000">
        <a:off x="0" y="2702336"/>
        <a:ext cx="6767763" cy="886044"/>
      </dsp:txXfrm>
    </dsp:sp>
    <dsp:sp modelId="{8F0E162F-35F4-A44D-87D3-959EFEE590AB}">
      <dsp:nvSpPr>
        <dsp:cNvPr id="0" name=""/>
        <dsp:cNvSpPr/>
      </dsp:nvSpPr>
      <dsp:spPr>
        <a:xfrm rot="10800000">
          <a:off x="0" y="1352007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Sondare difficoltà e </a:t>
          </a:r>
          <a:r>
            <a:rPr lang="it-IT" sz="3100" b="1" kern="1200" dirty="0">
              <a:solidFill>
                <a:schemeClr val="tx2"/>
              </a:solidFill>
            </a:rPr>
            <a:t>deficit</a:t>
          </a:r>
        </a:p>
      </dsp:txBody>
      <dsp:txXfrm rot="10800000">
        <a:off x="0" y="1352007"/>
        <a:ext cx="6767763" cy="886044"/>
      </dsp:txXfrm>
    </dsp:sp>
    <dsp:sp modelId="{74198BB7-3FE1-CA4B-998F-EF0EFA29D1CA}">
      <dsp:nvSpPr>
        <dsp:cNvPr id="0" name=""/>
        <dsp:cNvSpPr/>
      </dsp:nvSpPr>
      <dsp:spPr>
        <a:xfrm rot="10800000">
          <a:off x="0" y="1679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Considerare proprio </a:t>
          </a:r>
          <a:r>
            <a:rPr lang="it-IT" sz="3100" b="1" kern="1200" dirty="0">
              <a:solidFill>
                <a:schemeClr val="tx2"/>
              </a:solidFill>
            </a:rPr>
            <a:t>background</a:t>
          </a:r>
          <a:r>
            <a:rPr lang="it-IT" sz="3100" kern="1200" dirty="0">
              <a:solidFill>
                <a:schemeClr val="tx2"/>
              </a:solidFill>
            </a:rPr>
            <a:t> </a:t>
          </a:r>
        </a:p>
      </dsp:txBody>
      <dsp:txXfrm rot="10800000">
        <a:off x="0" y="1679"/>
        <a:ext cx="6767763" cy="886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4FAF9-EDBC-2A45-97B1-B9E5C3A18520}">
      <dsp:nvSpPr>
        <dsp:cNvPr id="0" name=""/>
        <dsp:cNvSpPr/>
      </dsp:nvSpPr>
      <dsp:spPr>
        <a:xfrm rot="21300000">
          <a:off x="18706" y="1405449"/>
          <a:ext cx="6058586" cy="69379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DB373F-C610-FD42-BB8C-1F700CAA524C}">
      <dsp:nvSpPr>
        <dsp:cNvPr id="0" name=""/>
        <dsp:cNvSpPr/>
      </dsp:nvSpPr>
      <dsp:spPr>
        <a:xfrm>
          <a:off x="877513" y="0"/>
          <a:ext cx="1828800" cy="1401879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5BCC4-6F53-CF49-A642-E5D14FCA157C}">
      <dsp:nvSpPr>
        <dsp:cNvPr id="0" name=""/>
        <dsp:cNvSpPr/>
      </dsp:nvSpPr>
      <dsp:spPr>
        <a:xfrm>
          <a:off x="3230880" y="0"/>
          <a:ext cx="1950720" cy="14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Modelli PER</a:t>
          </a:r>
        </a:p>
      </dsp:txBody>
      <dsp:txXfrm>
        <a:off x="3230880" y="0"/>
        <a:ext cx="1950720" cy="1471973"/>
      </dsp:txXfrm>
    </dsp:sp>
    <dsp:sp modelId="{35DF9063-B1BA-F947-9F56-983BEB065E97}">
      <dsp:nvSpPr>
        <dsp:cNvPr id="0" name=""/>
        <dsp:cNvSpPr/>
      </dsp:nvSpPr>
      <dsp:spPr>
        <a:xfrm>
          <a:off x="3535680" y="1927584"/>
          <a:ext cx="1828800" cy="1401879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64ADF-3FE8-4A40-BE91-9AEF5F7BAD65}">
      <dsp:nvSpPr>
        <dsp:cNvPr id="0" name=""/>
        <dsp:cNvSpPr/>
      </dsp:nvSpPr>
      <dsp:spPr>
        <a:xfrm>
          <a:off x="914400" y="2032725"/>
          <a:ext cx="1950720" cy="14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Modelli DI</a:t>
          </a:r>
        </a:p>
      </dsp:txBody>
      <dsp:txXfrm>
        <a:off x="914400" y="2032725"/>
        <a:ext cx="1950720" cy="1471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BD6CE-6E2B-EC4F-95EF-EC6739660E82}">
      <dsp:nvSpPr>
        <dsp:cNvPr id="0" name=""/>
        <dsp:cNvSpPr/>
      </dsp:nvSpPr>
      <dsp:spPr>
        <a:xfrm rot="5400000">
          <a:off x="3936552" y="-1483950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Enfatizza conflitto</a:t>
          </a:r>
        </a:p>
      </dsp:txBody>
      <dsp:txXfrm rot="-5400000">
        <a:off x="2314377" y="185776"/>
        <a:ext cx="4170881" cy="878978"/>
      </dsp:txXfrm>
    </dsp:sp>
    <dsp:sp modelId="{FB66C8B4-69C5-EB40-8473-EF98C8BD35EC}">
      <dsp:nvSpPr>
        <dsp:cNvPr id="0" name=""/>
        <dsp:cNvSpPr/>
      </dsp:nvSpPr>
      <dsp:spPr>
        <a:xfrm>
          <a:off x="0" y="0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Scontro civiltà</a:t>
          </a:r>
        </a:p>
      </dsp:txBody>
      <dsp:txXfrm>
        <a:off x="59438" y="59438"/>
        <a:ext cx="2253992" cy="1098724"/>
      </dsp:txXfrm>
    </dsp:sp>
    <dsp:sp modelId="{0D1AF6C6-12DA-AC43-8799-0D758EFC3AE0}">
      <dsp:nvSpPr>
        <dsp:cNvPr id="0" name=""/>
        <dsp:cNvSpPr/>
      </dsp:nvSpPr>
      <dsp:spPr>
        <a:xfrm rot="5400000">
          <a:off x="3995043" y="-220091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Enfatizza modelli dall’esterno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omogeneizzazzione</a:t>
          </a:r>
          <a:endParaRPr lang="it-IT" sz="1800" kern="1200" dirty="0"/>
        </a:p>
      </dsp:txBody>
      <dsp:txXfrm rot="-5400000">
        <a:off x="2372868" y="1449635"/>
        <a:ext cx="4170881" cy="878978"/>
      </dsp:txXfrm>
    </dsp:sp>
    <dsp:sp modelId="{87AB9D0B-AFF3-984F-88F4-3880EAB5CA3F}">
      <dsp:nvSpPr>
        <dsp:cNvPr id="0" name=""/>
        <dsp:cNvSpPr/>
      </dsp:nvSpPr>
      <dsp:spPr>
        <a:xfrm>
          <a:off x="0" y="1280324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Mcdonaldizzazione</a:t>
          </a:r>
          <a:endParaRPr lang="it-IT" sz="1600" kern="1200" dirty="0"/>
        </a:p>
      </dsp:txBody>
      <dsp:txXfrm>
        <a:off x="59438" y="1339762"/>
        <a:ext cx="2253992" cy="1098724"/>
      </dsp:txXfrm>
    </dsp:sp>
    <dsp:sp modelId="{C765EF90-0BF8-D942-9931-B7BBBC5E2A4C}">
      <dsp:nvSpPr>
        <dsp:cNvPr id="0" name=""/>
        <dsp:cNvSpPr/>
      </dsp:nvSpPr>
      <dsp:spPr>
        <a:xfrm rot="5400000">
          <a:off x="3995043" y="1058389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Combinazione da provenienze diverse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fusione</a:t>
          </a:r>
        </a:p>
      </dsp:txBody>
      <dsp:txXfrm rot="-5400000">
        <a:off x="2372868" y="2728116"/>
        <a:ext cx="4170881" cy="878978"/>
      </dsp:txXfrm>
    </dsp:sp>
    <dsp:sp modelId="{9B7A2621-C4D6-3D47-ADFC-C72C9A43C214}">
      <dsp:nvSpPr>
        <dsp:cNvPr id="0" name=""/>
        <dsp:cNvSpPr/>
      </dsp:nvSpPr>
      <dsp:spPr>
        <a:xfrm>
          <a:off x="0" y="2558805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Ibridazione</a:t>
          </a:r>
        </a:p>
      </dsp:txBody>
      <dsp:txXfrm>
        <a:off x="59438" y="2618243"/>
        <a:ext cx="2253992" cy="1098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5AE9-9F42-D64C-ADFF-2184DC129DAC}">
      <dsp:nvSpPr>
        <dsp:cNvPr id="0" name=""/>
        <dsp:cNvSpPr/>
      </dsp:nvSpPr>
      <dsp:spPr>
        <a:xfrm>
          <a:off x="3901976" y="3138223"/>
          <a:ext cx="206022" cy="20623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B1F02-31B6-0744-8E08-A0EE0D6362DD}">
      <dsp:nvSpPr>
        <dsp:cNvPr id="0" name=""/>
        <dsp:cNvSpPr/>
      </dsp:nvSpPr>
      <dsp:spPr>
        <a:xfrm>
          <a:off x="1864164" y="2265330"/>
          <a:ext cx="1251082" cy="1250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E922E-6BA5-0844-B7E1-D8F1A6958A5E}">
      <dsp:nvSpPr>
        <dsp:cNvPr id="0" name=""/>
        <dsp:cNvSpPr/>
      </dsp:nvSpPr>
      <dsp:spPr>
        <a:xfrm>
          <a:off x="4658283" y="4925771"/>
          <a:ext cx="206022" cy="20623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C28A1-DECF-6745-A59D-BC41F7FE7F74}">
      <dsp:nvSpPr>
        <dsp:cNvPr id="0" name=""/>
        <dsp:cNvSpPr/>
      </dsp:nvSpPr>
      <dsp:spPr>
        <a:xfrm>
          <a:off x="1912200" y="2313280"/>
          <a:ext cx="1155009" cy="11549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A6412E-A69A-364E-9C6E-465A8D98787B}">
      <dsp:nvSpPr>
        <dsp:cNvPr id="0" name=""/>
        <dsp:cNvSpPr/>
      </dsp:nvSpPr>
      <dsp:spPr>
        <a:xfrm>
          <a:off x="3205981" y="2501985"/>
          <a:ext cx="654362" cy="6542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A46DF6-29BF-AC43-B052-A65B5F6111D7}">
      <dsp:nvSpPr>
        <dsp:cNvPr id="0" name=""/>
        <dsp:cNvSpPr/>
      </dsp:nvSpPr>
      <dsp:spPr>
        <a:xfrm>
          <a:off x="3244411" y="2540139"/>
          <a:ext cx="577504" cy="5774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DE3C55-8D8F-564F-A46F-00318603D619}">
      <dsp:nvSpPr>
        <dsp:cNvPr id="0" name=""/>
        <dsp:cNvSpPr/>
      </dsp:nvSpPr>
      <dsp:spPr>
        <a:xfrm>
          <a:off x="2949787" y="1578049"/>
          <a:ext cx="839570" cy="839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4501A-278F-0448-9F8C-6AAEB30F3BA1}">
      <dsp:nvSpPr>
        <dsp:cNvPr id="0" name=""/>
        <dsp:cNvSpPr/>
      </dsp:nvSpPr>
      <dsp:spPr>
        <a:xfrm>
          <a:off x="2662102" y="1343972"/>
          <a:ext cx="371481" cy="37122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450A6-5568-2F4A-9091-835FA00EF055}">
      <dsp:nvSpPr>
        <dsp:cNvPr id="0" name=""/>
        <dsp:cNvSpPr/>
      </dsp:nvSpPr>
      <dsp:spPr>
        <a:xfrm>
          <a:off x="4383408" y="-23886"/>
          <a:ext cx="137704" cy="13766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A78ED-A3F2-C242-A433-2FB9E10E09E4}">
      <dsp:nvSpPr>
        <dsp:cNvPr id="0" name=""/>
        <dsp:cNvSpPr/>
      </dsp:nvSpPr>
      <dsp:spPr>
        <a:xfrm>
          <a:off x="2994087" y="1622390"/>
          <a:ext cx="750969" cy="7506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168D3E-3B25-B74D-8887-E333ED98BA38}">
      <dsp:nvSpPr>
        <dsp:cNvPr id="0" name=""/>
        <dsp:cNvSpPr/>
      </dsp:nvSpPr>
      <dsp:spPr>
        <a:xfrm>
          <a:off x="3043725" y="831476"/>
          <a:ext cx="588713" cy="5882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3E7C-18A9-6F40-8448-6924ACC68093}">
      <dsp:nvSpPr>
        <dsp:cNvPr id="0" name=""/>
        <dsp:cNvSpPr/>
      </dsp:nvSpPr>
      <dsp:spPr>
        <a:xfrm>
          <a:off x="3970828" y="85933"/>
          <a:ext cx="274875" cy="27480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253DD-674E-FB4B-9F55-B7DF69F7532F}">
      <dsp:nvSpPr>
        <dsp:cNvPr id="0" name=""/>
        <dsp:cNvSpPr/>
      </dsp:nvSpPr>
      <dsp:spPr>
        <a:xfrm>
          <a:off x="3078418" y="866020"/>
          <a:ext cx="519327" cy="5191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E473B0-4143-C441-BF04-32BF46225235}">
      <dsp:nvSpPr>
        <dsp:cNvPr id="0" name=""/>
        <dsp:cNvSpPr/>
      </dsp:nvSpPr>
      <dsp:spPr>
        <a:xfrm>
          <a:off x="3456305" y="281342"/>
          <a:ext cx="545480" cy="5454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DA127-058B-3447-83B8-C6350134CCBE}">
      <dsp:nvSpPr>
        <dsp:cNvPr id="0" name=""/>
        <dsp:cNvSpPr/>
      </dsp:nvSpPr>
      <dsp:spPr>
        <a:xfrm>
          <a:off x="3488329" y="313308"/>
          <a:ext cx="481431" cy="4810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0A94E8-800C-704F-8B03-96B439D1FD8A}">
      <dsp:nvSpPr>
        <dsp:cNvPr id="0" name=""/>
        <dsp:cNvSpPr/>
      </dsp:nvSpPr>
      <dsp:spPr>
        <a:xfrm>
          <a:off x="2689323" y="3482121"/>
          <a:ext cx="937777" cy="9378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809289-28F5-E641-8180-29DCCC353CB8}">
      <dsp:nvSpPr>
        <dsp:cNvPr id="0" name=""/>
        <dsp:cNvSpPr/>
      </dsp:nvSpPr>
      <dsp:spPr>
        <a:xfrm>
          <a:off x="4107999" y="4719535"/>
          <a:ext cx="371481" cy="37122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551CD-90FA-3642-970D-1083E31FE094}">
      <dsp:nvSpPr>
        <dsp:cNvPr id="0" name=""/>
        <dsp:cNvSpPr/>
      </dsp:nvSpPr>
      <dsp:spPr>
        <a:xfrm>
          <a:off x="2738961" y="3531617"/>
          <a:ext cx="839036" cy="8388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0B3F1C-15E2-EA47-A805-4110D135260F}">
      <dsp:nvSpPr>
        <dsp:cNvPr id="0" name=""/>
        <dsp:cNvSpPr/>
      </dsp:nvSpPr>
      <dsp:spPr>
        <a:xfrm>
          <a:off x="3450967" y="4268395"/>
          <a:ext cx="588713" cy="5882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5E0B6F-A90C-BB41-9061-F00081ECF907}">
      <dsp:nvSpPr>
        <dsp:cNvPr id="0" name=""/>
        <dsp:cNvSpPr/>
      </dsp:nvSpPr>
      <dsp:spPr>
        <a:xfrm>
          <a:off x="3485660" y="4302939"/>
          <a:ext cx="519327" cy="5191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0C87A2-B664-8E46-92FA-93C70D4EEF94}">
      <dsp:nvSpPr>
        <dsp:cNvPr id="0" name=""/>
        <dsp:cNvSpPr/>
      </dsp:nvSpPr>
      <dsp:spPr>
        <a:xfrm>
          <a:off x="626959" y="1622390"/>
          <a:ext cx="1856341" cy="592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" numCol="1" spcCol="1270" anchor="b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classe</a:t>
          </a:r>
        </a:p>
      </dsp:txBody>
      <dsp:txXfrm>
        <a:off x="626959" y="1622390"/>
        <a:ext cx="1856341" cy="592927"/>
      </dsp:txXfrm>
    </dsp:sp>
    <dsp:sp modelId="{96DA2EB2-4F67-5B49-8A4C-52DE001484A7}">
      <dsp:nvSpPr>
        <dsp:cNvPr id="0" name=""/>
        <dsp:cNvSpPr/>
      </dsp:nvSpPr>
      <dsp:spPr>
        <a:xfrm>
          <a:off x="3995380" y="2540139"/>
          <a:ext cx="1856341" cy="57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genere</a:t>
          </a:r>
        </a:p>
      </dsp:txBody>
      <dsp:txXfrm>
        <a:off x="3995380" y="2540139"/>
        <a:ext cx="1856341" cy="577460"/>
      </dsp:txXfrm>
    </dsp:sp>
    <dsp:sp modelId="{D3C70B1F-55FD-E24F-8B92-859D3CA929D3}">
      <dsp:nvSpPr>
        <dsp:cNvPr id="0" name=""/>
        <dsp:cNvSpPr/>
      </dsp:nvSpPr>
      <dsp:spPr>
        <a:xfrm>
          <a:off x="3926528" y="1622390"/>
          <a:ext cx="1856341" cy="75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età</a:t>
          </a:r>
        </a:p>
      </dsp:txBody>
      <dsp:txXfrm>
        <a:off x="3926528" y="1622390"/>
        <a:ext cx="1856341" cy="750698"/>
      </dsp:txXfrm>
    </dsp:sp>
    <dsp:sp modelId="{F77EBB6E-DFD8-9243-AC11-501CE44C9534}">
      <dsp:nvSpPr>
        <dsp:cNvPr id="0" name=""/>
        <dsp:cNvSpPr/>
      </dsp:nvSpPr>
      <dsp:spPr>
        <a:xfrm>
          <a:off x="3764272" y="866020"/>
          <a:ext cx="1856341" cy="519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Etnia/nazionalità</a:t>
          </a:r>
        </a:p>
      </dsp:txBody>
      <dsp:txXfrm>
        <a:off x="3764272" y="866020"/>
        <a:ext cx="1856341" cy="519198"/>
      </dsp:txXfrm>
    </dsp:sp>
    <dsp:sp modelId="{B5F73E50-1F62-D840-A29B-65CB55E3A538}">
      <dsp:nvSpPr>
        <dsp:cNvPr id="0" name=""/>
        <dsp:cNvSpPr/>
      </dsp:nvSpPr>
      <dsp:spPr>
        <a:xfrm>
          <a:off x="4107999" y="313308"/>
          <a:ext cx="1856341" cy="481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istruzione</a:t>
          </a:r>
        </a:p>
      </dsp:txBody>
      <dsp:txXfrm>
        <a:off x="4107999" y="313308"/>
        <a:ext cx="1856341" cy="481044"/>
      </dsp:txXfrm>
    </dsp:sp>
    <dsp:sp modelId="{056F38CD-22C3-B54D-8251-DCF1DB867664}">
      <dsp:nvSpPr>
        <dsp:cNvPr id="0" name=""/>
        <dsp:cNvSpPr/>
      </dsp:nvSpPr>
      <dsp:spPr>
        <a:xfrm flipH="1">
          <a:off x="946295" y="3531617"/>
          <a:ext cx="1431164" cy="838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Potere</a:t>
          </a:r>
        </a:p>
      </dsp:txBody>
      <dsp:txXfrm>
        <a:off x="946295" y="3531617"/>
        <a:ext cx="1431164" cy="838863"/>
      </dsp:txXfrm>
    </dsp:sp>
    <dsp:sp modelId="{152D6166-938C-CC43-BA3F-BAD3194E9D83}">
      <dsp:nvSpPr>
        <dsp:cNvPr id="0" name=""/>
        <dsp:cNvSpPr/>
      </dsp:nvSpPr>
      <dsp:spPr>
        <a:xfrm flipH="1">
          <a:off x="3201021" y="3186770"/>
          <a:ext cx="2243935" cy="76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contesto</a:t>
          </a:r>
        </a:p>
      </dsp:txBody>
      <dsp:txXfrm>
        <a:off x="3201021" y="3186770"/>
        <a:ext cx="2243935" cy="765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ADC4D-B3BA-7A42-BDEE-E5A319E42596}">
      <dsp:nvSpPr>
        <dsp:cNvPr id="0" name=""/>
        <dsp:cNvSpPr/>
      </dsp:nvSpPr>
      <dsp:spPr>
        <a:xfrm rot="5400000">
          <a:off x="-357901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D7E8-579E-FD4D-8B5A-7AA3B6541DB2}">
      <dsp:nvSpPr>
        <dsp:cNvPr id="0" name=""/>
        <dsp:cNvSpPr/>
      </dsp:nvSpPr>
      <dsp:spPr>
        <a:xfrm>
          <a:off x="3913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cultura</a:t>
          </a:r>
        </a:p>
      </dsp:txBody>
      <dsp:txXfrm>
        <a:off x="41233" y="578750"/>
        <a:ext cx="2049019" cy="1199555"/>
      </dsp:txXfrm>
    </dsp:sp>
    <dsp:sp modelId="{0EB0F510-5BC1-454F-98EC-855E5967637F}">
      <dsp:nvSpPr>
        <dsp:cNvPr id="0" name=""/>
        <dsp:cNvSpPr/>
      </dsp:nvSpPr>
      <dsp:spPr>
        <a:xfrm rot="5400000">
          <a:off x="-357901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42765-77A5-E643-B588-06C611CD2C8D}">
      <dsp:nvSpPr>
        <dsp:cNvPr id="0" name=""/>
        <dsp:cNvSpPr/>
      </dsp:nvSpPr>
      <dsp:spPr>
        <a:xfrm>
          <a:off x="3913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Ricerca </a:t>
          </a:r>
          <a:r>
            <a:rPr lang="it-IT" sz="1200" kern="1200" dirty="0" err="1">
              <a:solidFill>
                <a:schemeClr val="tx1"/>
              </a:solidFill>
            </a:rPr>
            <a:t>multisituata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41233" y="2171495"/>
        <a:ext cx="2049019" cy="1199555"/>
      </dsp:txXfrm>
    </dsp:sp>
    <dsp:sp modelId="{F544083D-D85B-8E4B-B0B1-235E8ECBF5F8}">
      <dsp:nvSpPr>
        <dsp:cNvPr id="0" name=""/>
        <dsp:cNvSpPr/>
      </dsp:nvSpPr>
      <dsp:spPr>
        <a:xfrm>
          <a:off x="438471" y="3944199"/>
          <a:ext cx="2814641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D2678-E4D1-7747-BCDE-1F187BC4AC5B}">
      <dsp:nvSpPr>
        <dsp:cNvPr id="0" name=""/>
        <dsp:cNvSpPr/>
      </dsp:nvSpPr>
      <dsp:spPr>
        <a:xfrm>
          <a:off x="3913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etnografia</a:t>
          </a:r>
        </a:p>
      </dsp:txBody>
      <dsp:txXfrm>
        <a:off x="41233" y="3764240"/>
        <a:ext cx="2049019" cy="1199555"/>
      </dsp:txXfrm>
    </dsp:sp>
    <dsp:sp modelId="{2E8215DA-84DF-FC48-9F26-3BE9D788A5D3}">
      <dsp:nvSpPr>
        <dsp:cNvPr id="0" name=""/>
        <dsp:cNvSpPr/>
      </dsp:nvSpPr>
      <dsp:spPr>
        <a:xfrm rot="16200000">
          <a:off x="2466566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A218F-1E2F-334C-894C-C62786138A6E}">
      <dsp:nvSpPr>
        <dsp:cNvPr id="0" name=""/>
        <dsp:cNvSpPr/>
      </dsp:nvSpPr>
      <dsp:spPr>
        <a:xfrm>
          <a:off x="2828380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Modelli </a:t>
          </a:r>
          <a:r>
            <a:rPr lang="it-IT" sz="1200" kern="1200" dirty="0" err="1">
              <a:solidFill>
                <a:schemeClr val="tx1"/>
              </a:solidFill>
            </a:rPr>
            <a:t>…di…per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2865700" y="3764240"/>
        <a:ext cx="2049019" cy="1199555"/>
      </dsp:txXfrm>
    </dsp:sp>
    <dsp:sp modelId="{8E140681-ADA7-3541-A6BD-7A2AC0E6D01C}">
      <dsp:nvSpPr>
        <dsp:cNvPr id="0" name=""/>
        <dsp:cNvSpPr/>
      </dsp:nvSpPr>
      <dsp:spPr>
        <a:xfrm rot="16200000">
          <a:off x="2466566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909E2-E252-114C-AA91-C8B9A51034B9}">
      <dsp:nvSpPr>
        <dsp:cNvPr id="0" name=""/>
        <dsp:cNvSpPr/>
      </dsp:nvSpPr>
      <dsp:spPr>
        <a:xfrm>
          <a:off x="2828380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confini</a:t>
          </a:r>
        </a:p>
      </dsp:txBody>
      <dsp:txXfrm>
        <a:off x="2865700" y="2171495"/>
        <a:ext cx="2049019" cy="1199555"/>
      </dsp:txXfrm>
    </dsp:sp>
    <dsp:sp modelId="{7B6D7175-2433-E74C-9C06-D9101118CACD}">
      <dsp:nvSpPr>
        <dsp:cNvPr id="0" name=""/>
        <dsp:cNvSpPr/>
      </dsp:nvSpPr>
      <dsp:spPr>
        <a:xfrm>
          <a:off x="3262938" y="758709"/>
          <a:ext cx="2814641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34F75-2296-3149-B703-B1B3E8248D60}">
      <dsp:nvSpPr>
        <dsp:cNvPr id="0" name=""/>
        <dsp:cNvSpPr/>
      </dsp:nvSpPr>
      <dsp:spPr>
        <a:xfrm>
          <a:off x="2828380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comparazione</a:t>
          </a:r>
        </a:p>
      </dsp:txBody>
      <dsp:txXfrm>
        <a:off x="2865700" y="578750"/>
        <a:ext cx="2049019" cy="1199555"/>
      </dsp:txXfrm>
    </dsp:sp>
    <dsp:sp modelId="{6FB6E513-9D96-9B41-A42B-5C95A5BBCF66}">
      <dsp:nvSpPr>
        <dsp:cNvPr id="0" name=""/>
        <dsp:cNvSpPr/>
      </dsp:nvSpPr>
      <dsp:spPr>
        <a:xfrm rot="5400000">
          <a:off x="5291033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7074C-0AF3-2A46-A838-F9366659DF88}">
      <dsp:nvSpPr>
        <dsp:cNvPr id="0" name=""/>
        <dsp:cNvSpPr/>
      </dsp:nvSpPr>
      <dsp:spPr>
        <a:xfrm>
          <a:off x="5652848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Approccio</a:t>
          </a:r>
          <a:r>
            <a:rPr lang="it-IT" sz="1200" kern="1200" baseline="0" dirty="0">
              <a:solidFill>
                <a:schemeClr val="tx1"/>
              </a:solidFill>
            </a:rPr>
            <a:t> emico/etico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5690168" y="578750"/>
        <a:ext cx="2049019" cy="1199555"/>
      </dsp:txXfrm>
    </dsp:sp>
    <dsp:sp modelId="{B7C11F71-AF37-2F4F-98F9-034DFB8E904D}">
      <dsp:nvSpPr>
        <dsp:cNvPr id="0" name=""/>
        <dsp:cNvSpPr/>
      </dsp:nvSpPr>
      <dsp:spPr>
        <a:xfrm rot="5400000">
          <a:off x="5291033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7DA7E-F5A4-B346-9712-85DD05E390B9}">
      <dsp:nvSpPr>
        <dsp:cNvPr id="0" name=""/>
        <dsp:cNvSpPr/>
      </dsp:nvSpPr>
      <dsp:spPr>
        <a:xfrm>
          <a:off x="5652848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Relativismo/etnocentrismo</a:t>
          </a:r>
        </a:p>
      </dsp:txBody>
      <dsp:txXfrm>
        <a:off x="5690168" y="2171495"/>
        <a:ext cx="2049019" cy="1199555"/>
      </dsp:txXfrm>
    </dsp:sp>
    <dsp:sp modelId="{E22A754E-C028-F34A-8A84-5694A6691B63}">
      <dsp:nvSpPr>
        <dsp:cNvPr id="0" name=""/>
        <dsp:cNvSpPr/>
      </dsp:nvSpPr>
      <dsp:spPr>
        <a:xfrm>
          <a:off x="5652848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relativismo</a:t>
          </a:r>
        </a:p>
      </dsp:txBody>
      <dsp:txXfrm>
        <a:off x="5690168" y="3764240"/>
        <a:ext cx="2049019" cy="119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6A3AA-A89E-4FD3-95DC-31E57A635CA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08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57813-0CB5-A944-A1E1-8FC98BB32164}" type="slidenum">
              <a:rPr lang="it-IT"/>
              <a:pPr/>
              <a:t>10</a:t>
            </a:fld>
            <a:endParaRPr lang="it-IT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325B1-9784-E240-9CFB-1838061867B6}" type="slidenum">
              <a:rPr lang="it-IT"/>
              <a:pPr/>
              <a:t>11</a:t>
            </a:fld>
            <a:endParaRPr lang="it-IT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57FEE-0260-1244-ACDB-97066C4F2CCA}" type="slidenum">
              <a:rPr lang="it-IT"/>
              <a:pPr/>
              <a:t>18</a:t>
            </a:fld>
            <a:endParaRPr lang="it-IT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F40E-2B44-0746-A6EE-593ABF7D98A5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0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0A5B7-91BC-3B41-8FF1-E804BDDB023C}" type="slidenum">
              <a:rPr lang="it-IT"/>
              <a:pPr/>
              <a:t>30</a:t>
            </a:fld>
            <a:endParaRPr lang="it-IT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2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3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5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9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9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1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6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78BDF-1619-604A-9668-FBAD20A17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8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10/12/22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18837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8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71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2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5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6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4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5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2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4" r:id="rId1"/>
    <p:sldLayoutId id="2147486565" r:id="rId2"/>
    <p:sldLayoutId id="2147486566" r:id="rId3"/>
    <p:sldLayoutId id="2147486567" r:id="rId4"/>
    <p:sldLayoutId id="2147486568" r:id="rId5"/>
    <p:sldLayoutId id="2147486569" r:id="rId6"/>
    <p:sldLayoutId id="2147486570" r:id="rId7"/>
    <p:sldLayoutId id="2147486571" r:id="rId8"/>
    <p:sldLayoutId id="2147486572" r:id="rId9"/>
    <p:sldLayoutId id="2147486573" r:id="rId10"/>
    <p:sldLayoutId id="2147486574" r:id="rId11"/>
    <p:sldLayoutId id="2147486575" r:id="rId12"/>
    <p:sldLayoutId id="2147486576" r:id="rId13"/>
    <p:sldLayoutId id="2147486577" r:id="rId14"/>
    <p:sldLayoutId id="2147486578" r:id="rId15"/>
    <p:sldLayoutId id="2147486579" r:id="rId16"/>
    <p:sldLayoutId id="2147486580" r:id="rId17"/>
    <p:sldLayoutId id="2147486581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F1tQSCp90" TargetMode="External"/><Relationship Id="rId2" Type="http://schemas.openxmlformats.org/officeDocument/2006/relationships/hyperlink" Target="https://www.youtube.com/watch?v=icIiLJ1uM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f3YAP6TBmk" TargetMode="External"/><Relationship Id="rId5" Type="http://schemas.openxmlformats.org/officeDocument/2006/relationships/image" Target="../media/image3.png"/><Relationship Id="rId4" Type="http://schemas.openxmlformats.org/officeDocument/2006/relationships/hyperlink" Target="Download%20di%20RealPlayer/2001%20%20Odissea%20nello%20spazio%20(%20Inizio%20).fl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ONYljG3EI" TargetMode="External"/><Relationship Id="rId2" Type="http://schemas.openxmlformats.org/officeDocument/2006/relationships/hyperlink" Target="https://www.youtube.com/watch?v=3byUrpZXV5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WS4AKq-Kg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bettinelli@dispes.units.it" TargetMode="External"/><Relationship Id="rId2" Type="http://schemas.openxmlformats.org/officeDocument/2006/relationships/hyperlink" Target="mailto:raltin@units.i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ologicamente.it/glossario/diritto/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ologicamente.it/glossario/ermeneutico/" TargetMode="External"/><Relationship Id="rId2" Type="http://schemas.openxmlformats.org/officeDocument/2006/relationships/hyperlink" Target="https://sociologicamente.it/glossario/efficacia/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youtu.be/SIbx_vQyKvY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yjFkUqAeUq8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GxS97YQKH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hj6LdwG0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AlE-twFPgW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riviste-clueb.online/index.php/anpub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it-IT" dirty="0">
                <a:solidFill>
                  <a:schemeClr val="tx1"/>
                </a:solidFill>
                <a:latin typeface="Eurostile"/>
              </a:rPr>
            </a:br>
            <a:r>
              <a:rPr lang="it-IT" dirty="0">
                <a:solidFill>
                  <a:schemeClr val="tx1"/>
                </a:solidFill>
                <a:latin typeface="Eurostile"/>
              </a:rPr>
              <a:t>Antropologia culturale 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(044LE)</a:t>
            </a:r>
            <a:br>
              <a:rPr lang="it-IT" dirty="0">
                <a:solidFill>
                  <a:schemeClr val="tx1"/>
                </a:solidFill>
                <a:latin typeface="Eurostile"/>
              </a:rPr>
            </a:br>
            <a:endParaRPr lang="it-IT" dirty="0">
              <a:solidFill>
                <a:schemeClr val="tx1"/>
              </a:solidFill>
              <a:latin typeface="Eurostile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7170711-298C-B940-A30E-D84D3B055E58}"/>
              </a:ext>
            </a:extLst>
          </p:cNvPr>
          <p:cNvSpPr/>
          <p:nvPr/>
        </p:nvSpPr>
        <p:spPr>
          <a:xfrm>
            <a:off x="858982" y="1794804"/>
            <a:ext cx="79434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b="1" dirty="0">
                <a:solidFill>
                  <a:srgbClr val="000000"/>
                </a:solidFill>
                <a:latin typeface="Eurostile" panose="020B0504020202050204" pitchFamily="34" charset="77"/>
              </a:rPr>
              <a:t>Dipartimento di Studi Umanistici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algn="ctr" fontAlgn="base"/>
            <a:r>
              <a:rPr lang="it-IT" b="1" dirty="0">
                <a:solidFill>
                  <a:srgbClr val="000000"/>
                </a:solidFill>
                <a:latin typeface="Eurostile" panose="020B0504020202050204" pitchFamily="34" charset="77"/>
              </a:rPr>
              <a:t>A.A. 2022-23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algn="ctr" fontAlgn="base"/>
            <a:r>
              <a:rPr lang="it-IT" b="1" dirty="0">
                <a:solidFill>
                  <a:srgbClr val="000000"/>
                </a:solidFill>
                <a:latin typeface="Eurostile" panose="020B0504020202050204" pitchFamily="34" charset="77"/>
              </a:rPr>
              <a:t>Primo semestre 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6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/9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= 30/45 h</a:t>
            </a:r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algn="ctr" fontAlgn="base"/>
            <a:r>
              <a:rPr lang="it-IT" b="1" dirty="0">
                <a:solidFill>
                  <a:srgbClr val="000000"/>
                </a:solidFill>
                <a:latin typeface="Eurostile" panose="020B0504020202050204" pitchFamily="34" charset="77"/>
              </a:rPr>
              <a:t>03/10 - 23/11/2022</a:t>
            </a:r>
            <a:r>
              <a:rPr lang="it-IT" dirty="0">
                <a:latin typeface="Eurostile" panose="020B0504020202050204" pitchFamily="34" charset="77"/>
              </a:rPr>
              <a:t>​  </a:t>
            </a:r>
            <a:endParaRPr lang="it-IT" dirty="0"/>
          </a:p>
          <a:p>
            <a:pPr fontAlgn="base"/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>
              <a:latin typeface="Arial" panose="020B0604020202020204" pitchFamily="34" charset="0"/>
            </a:endParaRPr>
          </a:p>
          <a:p>
            <a:pPr fontAlgn="base"/>
            <a:endParaRPr lang="it-IT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 SF03 Cdl. triennale Servizio Sociale (6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)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>
              <a:latin typeface="Arial" panose="020B0604020202020204" pitchFamily="34" charset="0"/>
            </a:endParaRPr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 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LE01 Cdl. Discipline storiche e filosofiche (6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)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LE07 Cdl Lettera Antiche Moderne, arti e comunicazione (9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)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	Antropologia significa….</a:t>
            </a:r>
            <a:endParaRPr lang="it-I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26695" y="1905000"/>
            <a:ext cx="7732294" cy="4559968"/>
          </a:xfrm>
        </p:spPr>
        <p:txBody>
          <a:bodyPr/>
          <a:lstStyle/>
          <a:p>
            <a:r>
              <a:rPr lang="it-IT" sz="2400" dirty="0"/>
              <a:t>Studio del genere umano dal punto di vista CULTURALE</a:t>
            </a:r>
          </a:p>
          <a:p>
            <a:r>
              <a:rPr lang="it-IT" sz="2400" dirty="0"/>
              <a:t>Esplorazione della </a:t>
            </a:r>
            <a:r>
              <a:rPr lang="it-IT" sz="2400" b="1" dirty="0"/>
              <a:t>diversità umana </a:t>
            </a:r>
            <a:r>
              <a:rPr lang="it-IT" sz="2400" dirty="0"/>
              <a:t>nel Tempo/Spazio ➡️ adattabilità &amp; trasmissione</a:t>
            </a:r>
          </a:p>
          <a:p>
            <a:endParaRPr lang="it-IT" sz="2400" dirty="0"/>
          </a:p>
          <a:p>
            <a:r>
              <a:rPr lang="it-IT" sz="2400" b="1" dirty="0" err="1"/>
              <a:t>Anthropos</a:t>
            </a:r>
            <a:r>
              <a:rPr lang="it-IT" sz="2400" dirty="0"/>
              <a:t> (uomo) + </a:t>
            </a:r>
            <a:r>
              <a:rPr lang="it-IT" sz="2400" b="1" dirty="0"/>
              <a:t>Logos</a:t>
            </a:r>
            <a:r>
              <a:rPr lang="it-IT" sz="2400" dirty="0"/>
              <a:t> (discorso, sapere)</a:t>
            </a:r>
          </a:p>
          <a:p>
            <a:r>
              <a:rPr lang="it-IT" sz="2400" dirty="0"/>
              <a:t>Antropologia culturale, sociale, etnologia, ecc.</a:t>
            </a:r>
          </a:p>
          <a:p>
            <a:r>
              <a:rPr lang="it-IT" sz="2400" dirty="0"/>
              <a:t>Tradizioni popolari, scienze demologiche	</a:t>
            </a:r>
          </a:p>
          <a:p>
            <a:r>
              <a:rPr lang="it-IT" sz="2400" dirty="0"/>
              <a:t>Discorso sull’alterità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Scienze</a:t>
            </a:r>
            <a:r>
              <a:rPr lang="en-GB" dirty="0"/>
              <a:t> </a:t>
            </a:r>
            <a:r>
              <a:rPr lang="en-GB" dirty="0" err="1"/>
              <a:t>antropologiche</a:t>
            </a: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98358" y="1905000"/>
            <a:ext cx="7924800" cy="4006222"/>
          </a:xfrm>
        </p:spPr>
        <p:txBody>
          <a:bodyPr>
            <a:normAutofit/>
          </a:bodyPr>
          <a:lstStyle/>
          <a:p>
            <a:r>
              <a:rPr lang="en-GB" sz="2400" dirty="0" err="1"/>
              <a:t>etnografia</a:t>
            </a:r>
            <a:r>
              <a:rPr lang="en-GB" sz="2400" dirty="0"/>
              <a:t> 			➡️	</a:t>
            </a:r>
            <a:r>
              <a:rPr lang="en-GB" sz="2400" dirty="0" err="1"/>
              <a:t>raccolta</a:t>
            </a:r>
            <a:r>
              <a:rPr lang="en-GB" sz="2400" dirty="0"/>
              <a:t> </a:t>
            </a:r>
            <a:r>
              <a:rPr lang="en-GB" sz="2400" dirty="0" err="1"/>
              <a:t>dati</a:t>
            </a:r>
            <a:endParaRPr lang="en-GB" sz="2400" dirty="0"/>
          </a:p>
          <a:p>
            <a:r>
              <a:rPr lang="en-GB" sz="2400" dirty="0" err="1"/>
              <a:t>etnologia</a:t>
            </a:r>
            <a:r>
              <a:rPr lang="en-GB" sz="2400" dirty="0"/>
              <a:t>  			➡️	</a:t>
            </a:r>
            <a:r>
              <a:rPr lang="en-GB" sz="2400" dirty="0" err="1"/>
              <a:t>sintesi</a:t>
            </a:r>
            <a:r>
              <a:rPr lang="en-GB" sz="2400" dirty="0"/>
              <a:t> e </a:t>
            </a:r>
            <a:r>
              <a:rPr lang="en-GB" sz="2400" dirty="0" err="1"/>
              <a:t>cfr</a:t>
            </a:r>
            <a:r>
              <a:rPr lang="en-GB" sz="2400" dirty="0"/>
              <a:t>. </a:t>
            </a:r>
            <a:r>
              <a:rPr lang="en-GB" sz="2400" dirty="0" err="1"/>
              <a:t>transculturale</a:t>
            </a:r>
            <a:endParaRPr lang="en-GB" sz="2400" dirty="0"/>
          </a:p>
          <a:p>
            <a:r>
              <a:rPr lang="en-GB" sz="2400" dirty="0" err="1"/>
              <a:t>antropologia</a:t>
            </a:r>
            <a:r>
              <a:rPr lang="en-GB" sz="2400" dirty="0"/>
              <a:t> 		➡️	</a:t>
            </a:r>
            <a:r>
              <a:rPr lang="en-GB" sz="2400" dirty="0" err="1"/>
              <a:t>generalizzazioni</a:t>
            </a:r>
            <a:r>
              <a:rPr lang="en-GB" sz="2400" dirty="0"/>
              <a:t> 											</a:t>
            </a:r>
            <a:r>
              <a:rPr lang="en-GB" sz="2400" dirty="0" err="1"/>
              <a:t>teoriche</a:t>
            </a:r>
            <a:endParaRPr lang="en-GB" sz="2400" dirty="0"/>
          </a:p>
          <a:p>
            <a:r>
              <a:rPr lang="en-GB" sz="2400" dirty="0" err="1"/>
              <a:t>tradizioni</a:t>
            </a:r>
            <a:r>
              <a:rPr lang="en-GB" sz="2400" dirty="0"/>
              <a:t> </a:t>
            </a:r>
            <a:r>
              <a:rPr lang="en-GB" sz="2400" dirty="0" err="1"/>
              <a:t>popolari</a:t>
            </a:r>
            <a:r>
              <a:rPr lang="en-GB" sz="2400" dirty="0"/>
              <a:t> 	 ➡️  </a:t>
            </a:r>
            <a:r>
              <a:rPr lang="en-GB" sz="2400" dirty="0" err="1"/>
              <a:t>demologia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antropologia</a:t>
            </a:r>
            <a:r>
              <a:rPr lang="en-GB" sz="2400" dirty="0"/>
              <a:t> </a:t>
            </a:r>
            <a:r>
              <a:rPr lang="en-GB" sz="2400" dirty="0" err="1"/>
              <a:t>fisica</a:t>
            </a:r>
            <a:r>
              <a:rPr lang="en-GB" sz="2400" dirty="0"/>
              <a:t>  ➡️ 	</a:t>
            </a:r>
            <a:r>
              <a:rPr lang="en-GB" sz="2400" dirty="0" err="1"/>
              <a:t>genetica</a:t>
            </a:r>
            <a:r>
              <a:rPr lang="en-GB" sz="2400" dirty="0"/>
              <a:t>, </a:t>
            </a:r>
            <a:r>
              <a:rPr lang="en-GB" sz="2400" dirty="0" err="1"/>
              <a:t>biologia</a:t>
            </a:r>
            <a:r>
              <a:rPr lang="en-GB" sz="2400" dirty="0"/>
              <a:t>, 									      </a:t>
            </a:r>
            <a:r>
              <a:rPr lang="en-GB" sz="2400" dirty="0" err="1"/>
              <a:t>ecologia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Origini</a:t>
            </a:r>
            <a:endParaRPr lang="it-IT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7115" y="1604209"/>
            <a:ext cx="7956885" cy="4379495"/>
          </a:xfrm>
        </p:spPr>
        <p:txBody>
          <a:bodyPr>
            <a:normAutofit/>
          </a:bodyPr>
          <a:lstStyle/>
          <a:p>
            <a:r>
              <a:rPr lang="it-IT" sz="2400" dirty="0"/>
              <a:t>Erodoto VI sec. a.C.</a:t>
            </a:r>
          </a:p>
          <a:p>
            <a:endParaRPr lang="it-IT" sz="2400" dirty="0"/>
          </a:p>
          <a:p>
            <a:r>
              <a:rPr lang="it-IT" sz="2400" dirty="0"/>
              <a:t>Scoperta Nuovo Mondo, Umanesimo (1400-1500)</a:t>
            </a:r>
          </a:p>
          <a:p>
            <a:endParaRPr lang="it-IT" sz="2400" dirty="0"/>
          </a:p>
          <a:p>
            <a:r>
              <a:rPr lang="it-IT" sz="2400" dirty="0"/>
              <a:t>Illuminismo (</a:t>
            </a:r>
            <a:r>
              <a:rPr lang="it-IT" sz="2400" dirty="0" err="1"/>
              <a:t>Societè</a:t>
            </a:r>
            <a:r>
              <a:rPr lang="it-IT" sz="2400" dirty="0"/>
              <a:t> </a:t>
            </a:r>
            <a:r>
              <a:rPr lang="it-IT" sz="2400" dirty="0" err="1"/>
              <a:t>des</a:t>
            </a:r>
            <a:r>
              <a:rPr lang="it-IT" sz="2400" dirty="0"/>
              <a:t> </a:t>
            </a:r>
            <a:r>
              <a:rPr lang="it-IT" sz="2400" dirty="0" err="1"/>
              <a:t>observateurs</a:t>
            </a:r>
            <a:r>
              <a:rPr lang="it-IT" sz="2400" dirty="0"/>
              <a:t> de l’</a:t>
            </a:r>
            <a:r>
              <a:rPr lang="it-IT" sz="2400" dirty="0" err="1"/>
              <a:t>homme</a:t>
            </a:r>
            <a:r>
              <a:rPr lang="it-IT" sz="2400" dirty="0"/>
              <a:t> 1799)</a:t>
            </a:r>
          </a:p>
          <a:p>
            <a:endParaRPr lang="it-IT" sz="2400" dirty="0"/>
          </a:p>
          <a:p>
            <a:r>
              <a:rPr lang="it-IT" sz="2400" dirty="0"/>
              <a:t>Colonialismo e nascita disciplina scientifica 1800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ABIETTI - Fot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829" y="468791"/>
            <a:ext cx="6705600" cy="5807075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2901177" y="6275864"/>
            <a:ext cx="318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Cannibali (XV secolo)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IABETTI - Foto 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0801"/>
            <a:ext cx="71628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90601" y="6325672"/>
            <a:ext cx="562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 </a:t>
            </a:r>
            <a:r>
              <a:rPr lang="it-IT" dirty="0" err="1"/>
              <a:t>Gerando</a:t>
            </a:r>
            <a:r>
              <a:rPr lang="it-IT" dirty="0"/>
              <a:t>, Polinesia immaginaria, Fine 700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Sviluppi</a:t>
            </a:r>
            <a:endParaRPr lang="it-IT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770021" y="1636295"/>
            <a:ext cx="7764379" cy="4924926"/>
          </a:xfrm>
        </p:spPr>
        <p:txBody>
          <a:bodyPr>
            <a:normAutofit/>
          </a:bodyPr>
          <a:lstStyle/>
          <a:p>
            <a:r>
              <a:rPr lang="it-IT" sz="2400" dirty="0"/>
              <a:t>distanza geografica/temporale </a:t>
            </a:r>
          </a:p>
          <a:p>
            <a:pPr marL="0" indent="0">
              <a:buNone/>
            </a:pPr>
            <a:r>
              <a:rPr lang="it-IT" sz="2400" dirty="0">
                <a:sym typeface="Symbol" charset="2"/>
              </a:rPr>
              <a:t>		 contemporaneità</a:t>
            </a:r>
          </a:p>
          <a:p>
            <a:r>
              <a:rPr lang="it-IT" sz="2400" dirty="0">
                <a:sym typeface="Symbol" charset="2"/>
              </a:rPr>
              <a:t>tradizionale, semplice</a:t>
            </a:r>
          </a:p>
          <a:p>
            <a:pPr marL="0" indent="0">
              <a:buNone/>
            </a:pPr>
            <a:r>
              <a:rPr lang="it-IT" sz="2400" dirty="0">
                <a:sym typeface="Symbol" charset="2"/>
              </a:rPr>
              <a:t>		 moderno, complessità</a:t>
            </a:r>
          </a:p>
          <a:p>
            <a:r>
              <a:rPr lang="it-IT" sz="2400" dirty="0"/>
              <a:t>ricerca sul campo, visione comparativa</a:t>
            </a:r>
          </a:p>
          <a:p>
            <a:pPr marL="0" indent="0">
              <a:buNone/>
            </a:pPr>
            <a:r>
              <a:rPr lang="it-IT" sz="2400" dirty="0"/>
              <a:t>		dal sapere </a:t>
            </a:r>
            <a:r>
              <a:rPr lang="it-IT" sz="2400" b="1" dirty="0"/>
              <a:t>locale</a:t>
            </a:r>
            <a:r>
              <a:rPr lang="it-IT" sz="2400" dirty="0"/>
              <a:t> all’ottica </a:t>
            </a:r>
            <a:r>
              <a:rPr lang="it-IT" sz="2400" b="1" dirty="0"/>
              <a:t>globale</a:t>
            </a:r>
            <a:r>
              <a:rPr lang="it-IT" sz="2400" dirty="0"/>
              <a:t> </a:t>
            </a:r>
          </a:p>
          <a:p>
            <a:r>
              <a:rPr lang="it-IT" sz="2400" dirty="0"/>
              <a:t>cogliere unità nella differenza e la differenza nell’apparente somiglianza </a:t>
            </a:r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Oggetto </a:t>
            </a:r>
            <a:endParaRPr lang="it-IT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Studio di esseri umani nelle differenze spazio/temporali </a:t>
            </a:r>
          </a:p>
          <a:p>
            <a:r>
              <a:rPr lang="it-IT" dirty="0"/>
              <a:t>Approccio globale e </a:t>
            </a:r>
            <a:r>
              <a:rPr lang="it-IT" b="1" dirty="0"/>
              <a:t>olistico</a:t>
            </a:r>
          </a:p>
          <a:p>
            <a:r>
              <a:rPr lang="it-IT" dirty="0"/>
              <a:t>Cultura è un insieme di comportamenti e credenze appresi e condivisi. </a:t>
            </a:r>
          </a:p>
          <a:p>
            <a:r>
              <a:rPr lang="it-IT" dirty="0"/>
              <a:t>Adattamento / variazione /mutamento</a:t>
            </a: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r>
              <a:rPr lang="it-IT" dirty="0">
                <a:hlinkClick r:id="rId3"/>
              </a:rPr>
              <a:t>Odissea 2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870" y="4532570"/>
            <a:ext cx="1885806" cy="117862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061610" y="4532570"/>
            <a:ext cx="6006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s-IS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2001</a:t>
            </a:r>
            <a:endParaRPr lang="it-IT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Natura / cultura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7958" y="2133600"/>
            <a:ext cx="7267073" cy="3777622"/>
          </a:xfrm>
        </p:spPr>
        <p:txBody>
          <a:bodyPr>
            <a:normAutofit fontScale="85000" lnSpcReduction="10000"/>
          </a:bodyPr>
          <a:lstStyle/>
          <a:p>
            <a:r>
              <a:rPr lang="it-IT" sz="2400" dirty="0"/>
              <a:t>“Noi siamo animali incompleti o non finiti che si completano e si ridefiniscono attraverso la cultura – e non attraverso la cultura in genere, ma attraverso forme di cultura estremamente particolari” </a:t>
            </a:r>
          </a:p>
          <a:p>
            <a:pPr marL="0" indent="0">
              <a:buNone/>
            </a:pPr>
            <a:r>
              <a:rPr lang="it-IT" sz="2400" dirty="0"/>
              <a:t>			(C. </a:t>
            </a:r>
            <a:r>
              <a:rPr lang="it-IT" sz="2400" dirty="0" err="1"/>
              <a:t>Geertz</a:t>
            </a:r>
            <a:r>
              <a:rPr lang="it-IT" sz="2400" dirty="0"/>
              <a:t> 1987)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KOKO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Truffaut 1</a:t>
            </a:r>
            <a:endParaRPr lang="it-IT" dirty="0"/>
          </a:p>
          <a:p>
            <a:endParaRPr lang="it-IT" dirty="0">
              <a:hlinkClick r:id="rId4"/>
            </a:endParaRPr>
          </a:p>
          <a:p>
            <a:r>
              <a:rPr lang="it-IT" dirty="0">
                <a:hlinkClick r:id="rId4"/>
              </a:rPr>
              <a:t>Il ragazzo selvaggio, Truffaut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Concetto antropologico </a:t>
            </a:r>
            <a:br>
              <a:rPr lang="en-GB"/>
            </a:br>
            <a:r>
              <a:rPr lang="en-GB"/>
              <a:t>di cultura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E.B. </a:t>
            </a:r>
            <a:r>
              <a:rPr lang="en-GB" b="1" dirty="0"/>
              <a:t>Tylor</a:t>
            </a:r>
            <a:r>
              <a:rPr lang="en-GB" dirty="0"/>
              <a:t>, Primitive Culture, 1871 :</a:t>
            </a:r>
          </a:p>
          <a:p>
            <a:pPr marL="0" indent="0">
              <a:buNone/>
            </a:pPr>
            <a:r>
              <a:rPr lang="en-GB" dirty="0"/>
              <a:t>“La </a:t>
            </a:r>
            <a:r>
              <a:rPr lang="en-GB" dirty="0" err="1"/>
              <a:t>cultura</a:t>
            </a:r>
            <a:r>
              <a:rPr lang="en-GB" dirty="0"/>
              <a:t>, o </a:t>
            </a:r>
            <a:r>
              <a:rPr lang="en-GB" dirty="0" err="1"/>
              <a:t>civiltà</a:t>
            </a:r>
            <a:r>
              <a:rPr lang="en-GB" dirty="0"/>
              <a:t>,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quell’insieme</a:t>
            </a:r>
            <a:r>
              <a:rPr lang="en-GB" dirty="0"/>
              <a:t> </a:t>
            </a:r>
            <a:r>
              <a:rPr lang="en-GB" dirty="0" err="1"/>
              <a:t>complesso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include la </a:t>
            </a:r>
            <a:r>
              <a:rPr lang="en-GB" dirty="0" err="1"/>
              <a:t>conoscenza</a:t>
            </a:r>
            <a:r>
              <a:rPr lang="en-GB" dirty="0"/>
              <a:t>, le </a:t>
            </a:r>
            <a:r>
              <a:rPr lang="en-GB" dirty="0" err="1"/>
              <a:t>credenze</a:t>
            </a:r>
            <a:r>
              <a:rPr lang="en-GB" dirty="0"/>
              <a:t>, </a:t>
            </a:r>
            <a:r>
              <a:rPr lang="en-GB" dirty="0" err="1"/>
              <a:t>l’arte</a:t>
            </a:r>
            <a:r>
              <a:rPr lang="en-GB" dirty="0"/>
              <a:t>, la morale,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diritto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costume e </a:t>
            </a:r>
            <a:r>
              <a:rPr lang="en-GB" dirty="0" err="1"/>
              <a:t>qualsiasi</a:t>
            </a:r>
            <a:r>
              <a:rPr lang="en-GB" dirty="0"/>
              <a:t> </a:t>
            </a:r>
            <a:r>
              <a:rPr lang="en-GB" dirty="0" err="1"/>
              <a:t>altra</a:t>
            </a:r>
            <a:r>
              <a:rPr lang="en-GB" dirty="0"/>
              <a:t> </a:t>
            </a:r>
            <a:r>
              <a:rPr lang="en-GB" dirty="0" err="1"/>
              <a:t>capacità</a:t>
            </a:r>
            <a:r>
              <a:rPr lang="en-GB" dirty="0"/>
              <a:t> e </a:t>
            </a:r>
            <a:r>
              <a:rPr lang="en-GB" dirty="0" err="1"/>
              <a:t>abitudine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l’uomo</a:t>
            </a:r>
            <a:r>
              <a:rPr lang="en-GB" dirty="0"/>
              <a:t> </a:t>
            </a:r>
            <a:r>
              <a:rPr lang="en-GB" dirty="0" err="1"/>
              <a:t>acquisisce</a:t>
            </a:r>
            <a:r>
              <a:rPr lang="en-GB" dirty="0"/>
              <a:t> come </a:t>
            </a:r>
            <a:r>
              <a:rPr lang="en-GB" dirty="0" err="1"/>
              <a:t>membro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società</a:t>
            </a:r>
            <a:r>
              <a:rPr lang="en-GB" dirty="0"/>
              <a:t>”.</a:t>
            </a:r>
          </a:p>
          <a:p>
            <a:r>
              <a:rPr lang="en-GB" dirty="0"/>
              <a:t>C. </a:t>
            </a:r>
            <a:r>
              <a:rPr lang="en-GB" b="1" dirty="0"/>
              <a:t>Geertz</a:t>
            </a:r>
            <a:r>
              <a:rPr lang="en-GB" dirty="0"/>
              <a:t>, </a:t>
            </a:r>
            <a:r>
              <a:rPr lang="en-GB" dirty="0" err="1"/>
              <a:t>Interpretazione</a:t>
            </a:r>
            <a:r>
              <a:rPr lang="en-GB" dirty="0"/>
              <a:t> di culture, 1973:</a:t>
            </a:r>
          </a:p>
          <a:p>
            <a:pPr marL="0" indent="0">
              <a:buNone/>
            </a:pPr>
            <a:r>
              <a:rPr lang="en-GB" dirty="0"/>
              <a:t>“Le culture… come </a:t>
            </a:r>
            <a:r>
              <a:rPr lang="en-GB" dirty="0" err="1"/>
              <a:t>insiemi</a:t>
            </a:r>
            <a:r>
              <a:rPr lang="en-GB" dirty="0"/>
              <a:t> di </a:t>
            </a:r>
            <a:r>
              <a:rPr lang="en-GB" dirty="0" err="1"/>
              <a:t>meccanismi</a:t>
            </a:r>
            <a:r>
              <a:rPr lang="en-GB" dirty="0"/>
              <a:t> di </a:t>
            </a:r>
            <a:r>
              <a:rPr lang="en-GB" dirty="0" err="1"/>
              <a:t>controllo</a:t>
            </a:r>
            <a:r>
              <a:rPr lang="en-GB" dirty="0"/>
              <a:t> – </a:t>
            </a:r>
            <a:r>
              <a:rPr lang="en-GB" dirty="0" err="1"/>
              <a:t>progetti</a:t>
            </a:r>
            <a:r>
              <a:rPr lang="en-GB" dirty="0"/>
              <a:t>, </a:t>
            </a:r>
            <a:r>
              <a:rPr lang="en-GB" dirty="0" err="1"/>
              <a:t>prescrizioni</a:t>
            </a:r>
            <a:r>
              <a:rPr lang="en-GB" dirty="0"/>
              <a:t>, </a:t>
            </a:r>
            <a:r>
              <a:rPr lang="en-GB" dirty="0" err="1"/>
              <a:t>regole</a:t>
            </a:r>
            <a:r>
              <a:rPr lang="en-GB" dirty="0"/>
              <a:t>, </a:t>
            </a:r>
            <a:r>
              <a:rPr lang="en-GB" dirty="0" err="1"/>
              <a:t>istruzioni</a:t>
            </a:r>
            <a:r>
              <a:rPr lang="en-GB" dirty="0"/>
              <a:t> – per </a:t>
            </a:r>
            <a:r>
              <a:rPr lang="en-GB" dirty="0" err="1"/>
              <a:t>dirigere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comportamento</a:t>
            </a:r>
            <a:r>
              <a:rPr lang="en-GB" dirty="0"/>
              <a:t>”</a:t>
            </a:r>
          </a:p>
          <a:p>
            <a:r>
              <a:rPr lang="en-GB" dirty="0"/>
              <a:t>U. </a:t>
            </a:r>
            <a:r>
              <a:rPr lang="en-GB" b="1" dirty="0" err="1"/>
              <a:t>Hannerz</a:t>
            </a:r>
            <a:r>
              <a:rPr lang="en-GB" dirty="0"/>
              <a:t>, </a:t>
            </a:r>
            <a:r>
              <a:rPr lang="en-GB" dirty="0" err="1"/>
              <a:t>Esplorare</a:t>
            </a:r>
            <a:r>
              <a:rPr lang="en-GB" dirty="0"/>
              <a:t> la </a:t>
            </a:r>
            <a:r>
              <a:rPr lang="en-GB" dirty="0" err="1"/>
              <a:t>città</a:t>
            </a:r>
            <a:r>
              <a:rPr lang="en-GB" dirty="0"/>
              <a:t>,  1992: </a:t>
            </a:r>
          </a:p>
          <a:p>
            <a:pPr marL="0" indent="0">
              <a:buNone/>
            </a:pPr>
            <a:r>
              <a:rPr lang="en-GB" dirty="0"/>
              <a:t>“Una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struttura</a:t>
            </a:r>
            <a:r>
              <a:rPr lang="en-GB" dirty="0"/>
              <a:t> di </a:t>
            </a:r>
            <a:r>
              <a:rPr lang="en-GB" dirty="0" err="1"/>
              <a:t>significato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viaggia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reti</a:t>
            </a:r>
            <a:r>
              <a:rPr lang="en-GB" dirty="0"/>
              <a:t> di </a:t>
            </a:r>
            <a:r>
              <a:rPr lang="en-GB" dirty="0" err="1"/>
              <a:t>comunicazione</a:t>
            </a:r>
            <a:r>
              <a:rPr lang="en-GB" dirty="0"/>
              <a:t> non </a:t>
            </a:r>
            <a:r>
              <a:rPr lang="en-GB" dirty="0" err="1"/>
              <a:t>localizzate</a:t>
            </a:r>
            <a:r>
              <a:rPr lang="en-GB" dirty="0"/>
              <a:t> in </a:t>
            </a:r>
            <a:r>
              <a:rPr lang="en-GB" dirty="0" err="1"/>
              <a:t>singoli</a:t>
            </a:r>
            <a:r>
              <a:rPr lang="en-GB" dirty="0"/>
              <a:t> territory”.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4294967295"/>
          </p:nvPr>
        </p:nvSpPr>
        <p:spPr>
          <a:xfrm>
            <a:off x="1828800" y="5486400"/>
            <a:ext cx="7315200" cy="685800"/>
          </a:xfrm>
        </p:spPr>
        <p:txBody>
          <a:bodyPr>
            <a:normAutofit/>
          </a:bodyPr>
          <a:lstStyle/>
          <a:p>
            <a:r>
              <a:rPr lang="it-IT"/>
              <a:t>Il formato widescreen consente di presentare le immagini con maggiore efficacia.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1828800" y="47244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it-IT"/>
              <a:t>Immagini widescreen</a:t>
            </a:r>
          </a:p>
        </p:txBody>
      </p:sp>
      <p:pic>
        <p:nvPicPr>
          <p:cNvPr id="5" name="Segnaposto immagine 4" descr="chiuda-in-su-di-una-donna-che-sbatte-le-palpebre_13339-237289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5257"/>
          <a:stretch/>
        </p:blipFill>
        <p:spPr>
          <a:xfrm>
            <a:off x="1560513" y="244475"/>
            <a:ext cx="7583487" cy="6107113"/>
          </a:xfrm>
        </p:spPr>
      </p:pic>
    </p:spTree>
    <p:extLst>
      <p:ext uri="{BB962C8B-B14F-4D97-AF65-F5344CB8AC3E}">
        <p14:creationId xmlns:p14="http://schemas.microsoft.com/office/powerpoint/2010/main" val="16035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7772400" cy="4968875"/>
          </a:xfrm>
        </p:spPr>
        <p:txBody>
          <a:bodyPr/>
          <a:lstStyle/>
          <a:p>
            <a:pPr eaLnBrk="1" hangingPunct="1"/>
            <a:endParaRPr lang="it-IT" dirty="0"/>
          </a:p>
          <a:p>
            <a:pPr eaLnBrk="1" hangingPunct="1">
              <a:buNone/>
            </a:pPr>
            <a:r>
              <a:rPr lang="it-IT" dirty="0"/>
              <a:t>		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EF5B48C-BA94-D848-A46D-F1CA13FF8512}"/>
              </a:ext>
            </a:extLst>
          </p:cNvPr>
          <p:cNvSpPr/>
          <p:nvPr/>
        </p:nvSpPr>
        <p:spPr>
          <a:xfrm>
            <a:off x="1277957" y="918162"/>
            <a:ext cx="78660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solidFill>
                  <a:srgbClr val="FDAB2A"/>
                </a:solidFill>
                <a:latin typeface="Eurostile" panose="020B0504020202050204" pitchFamily="34" charset="77"/>
              </a:rPr>
              <a:t>DOCENTI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: 	prof. Roberta Altin </a:t>
            </a:r>
            <a:r>
              <a:rPr lang="it-IT" u="sng" dirty="0">
                <a:solidFill>
                  <a:srgbClr val="FDAB2A"/>
                </a:solidFill>
                <a:latin typeface="Eurostile" panose="020B0504020202050204" pitchFamily="34" charset="77"/>
                <a:hlinkClick r:id="rId2"/>
              </a:rPr>
              <a:t>raltin@units.it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  6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			prof. Elena Bettinelli </a:t>
            </a:r>
            <a:r>
              <a:rPr lang="it-IT" u="sng" dirty="0">
                <a:solidFill>
                  <a:srgbClr val="FDAB2A"/>
                </a:solidFill>
                <a:latin typeface="Eurostile" panose="020B0504020202050204" pitchFamily="34" charset="77"/>
                <a:hlinkClick r:id="rId3"/>
              </a:rPr>
              <a:t>elena.bettinelli@dispes.units.it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3cfu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/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solidFill>
                  <a:srgbClr val="FDAB2A"/>
                </a:solidFill>
                <a:latin typeface="Eurostile" panose="020B0504020202050204" pitchFamily="34" charset="77"/>
              </a:rPr>
              <a:t>RICEVIMENTO Altin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: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Martedi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ore 14-16 </a:t>
            </a:r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(o via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MsTeams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)  via Lazzaretto Vecchio n. 8, 3° piano, Stanza 308.</a:t>
            </a:r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endParaRPr lang="it-IT" dirty="0">
              <a:solidFill>
                <a:srgbClr val="FDAB2A"/>
              </a:solidFill>
              <a:latin typeface="Eurostile" panose="020B0504020202050204" pitchFamily="34" charset="77"/>
            </a:endParaRPr>
          </a:p>
          <a:p>
            <a:pPr fontAlgn="base"/>
            <a:r>
              <a:rPr lang="it-IT" dirty="0">
                <a:solidFill>
                  <a:srgbClr val="FDAB2A"/>
                </a:solidFill>
                <a:latin typeface="Eurostile" panose="020B0504020202050204" pitchFamily="34" charset="77"/>
              </a:rPr>
              <a:t>LEZIONI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: </a:t>
            </a:r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Lun. e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Mart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.  9:00 -11:00 </a:t>
            </a:r>
            <a:r>
              <a:rPr lang="en-US" dirty="0">
                <a:latin typeface="Eurostile" panose="020B0504020202050204" pitchFamily="34" charset="77"/>
              </a:rPr>
              <a:t>​- 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Aula Magna Via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Monfort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3 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/>
            <a:r>
              <a:rPr lang="en-US" dirty="0">
                <a:latin typeface="Eurostile" panose="020B0504020202050204" pitchFamily="34" charset="77"/>
              </a:rPr>
              <a:t>Merc. 9:00-10:00 – Aula B </a:t>
            </a:r>
            <a:r>
              <a:rPr lang="en-US" dirty="0" err="1">
                <a:latin typeface="Eurostile" panose="020B0504020202050204" pitchFamily="34" charset="77"/>
              </a:rPr>
              <a:t>Androna</a:t>
            </a:r>
            <a:r>
              <a:rPr lang="en-US" dirty="0">
                <a:latin typeface="Eurostile" panose="020B0504020202050204" pitchFamily="34" charset="77"/>
              </a:rPr>
              <a:t> Campo </a:t>
            </a:r>
            <a:r>
              <a:rPr lang="en-US" dirty="0" err="1">
                <a:latin typeface="Eurostile" panose="020B0504020202050204" pitchFamily="34" charset="77"/>
              </a:rPr>
              <a:t>Marzio</a:t>
            </a:r>
            <a:r>
              <a:rPr lang="en-US" dirty="0">
                <a:latin typeface="Eurostile" panose="020B0504020202050204" pitchFamily="34" charset="77"/>
              </a:rPr>
              <a:t> 10</a:t>
            </a:r>
            <a:endParaRPr lang="en-US" dirty="0"/>
          </a:p>
          <a:p>
            <a:pPr fontAlgn="base"/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latin typeface="Eurostile" panose="020B0504020202050204" pitchFamily="34" charset="77"/>
              </a:rPr>
              <a:t>​</a:t>
            </a:r>
            <a:endParaRPr lang="it-IT" dirty="0"/>
          </a:p>
          <a:p>
            <a:pPr fontAlgn="base"/>
            <a:r>
              <a:rPr lang="it-IT" dirty="0">
                <a:solidFill>
                  <a:srgbClr val="FDAB2A"/>
                </a:solidFill>
                <a:latin typeface="Eurostile" panose="020B0504020202050204" pitchFamily="34" charset="77"/>
              </a:rPr>
              <a:t>ESAME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: prova scritta su 5 domande aperte </a:t>
            </a:r>
            <a:r>
              <a:rPr lang="en-US" dirty="0">
                <a:latin typeface="Eurostile" panose="020B0504020202050204" pitchFamily="34" charset="77"/>
              </a:rPr>
              <a:t>​(6Cfu) </a:t>
            </a:r>
          </a:p>
          <a:p>
            <a:pPr fontAlgn="base"/>
            <a:endParaRPr lang="en-US" dirty="0"/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Il corso completo per gli studenti di Servizio sociale (SF03) e di Discipline storiche e filosofiche (LE01) è pari a 6 CFU, la frequenza consigliata è di 30 h (= 6 CFU) con il programma specifico indicato in bibliografia.</a:t>
            </a:r>
            <a:r>
              <a:rPr lang="en-US" dirty="0">
                <a:latin typeface="Eurostile" panose="020B0504020202050204" pitchFamily="34" charset="77"/>
              </a:rPr>
              <a:t>​</a:t>
            </a:r>
            <a:endParaRPr lang="en-US" dirty="0"/>
          </a:p>
          <a:p>
            <a:pPr fontAlgn="base"/>
            <a:endParaRPr lang="it-IT" dirty="0">
              <a:solidFill>
                <a:srgbClr val="000000"/>
              </a:solidFill>
              <a:latin typeface="Eurostile" panose="020B0504020202050204" pitchFamily="34" charset="77"/>
            </a:endParaRPr>
          </a:p>
          <a:p>
            <a:pPr fontAlgn="base"/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Il corso per gli studenti di Lettere antiche e moderne, arti, comunicazione (LE07)  che è pari a 9 </a:t>
            </a:r>
            <a:r>
              <a:rPr lang="it-IT" dirty="0" err="1">
                <a:solidFill>
                  <a:srgbClr val="000000"/>
                </a:solidFill>
                <a:latin typeface="Eurostile" panose="020B0504020202050204" pitchFamily="34" charset="77"/>
              </a:rPr>
              <a:t>cfu</a:t>
            </a:r>
            <a:r>
              <a:rPr lang="it-IT" dirty="0">
                <a:solidFill>
                  <a:srgbClr val="000000"/>
                </a:solidFill>
                <a:latin typeface="Eurostile" panose="020B0504020202050204" pitchFamily="34" charset="77"/>
              </a:rPr>
              <a:t> verrà integrato con l’esame orale il programma equivalente a 3 CFU tenuto dalla prof.ssa Elena Bettinell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</a:rPr>
              <a:t>i. </a:t>
            </a:r>
            <a:r>
              <a:rPr lang="en-US" dirty="0">
                <a:latin typeface="Century Gothic" panose="020B0502020202020204" pitchFamily="34" charset="0"/>
              </a:rPr>
              <a:t>​</a:t>
            </a:r>
            <a:endParaRPr lang="en-US" b="0" i="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Thick description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7924800" cy="4368800"/>
          </a:xfrm>
        </p:spPr>
        <p:txBody>
          <a:bodyPr/>
          <a:lstStyle/>
          <a:p>
            <a:r>
              <a:rPr lang="it-IT" dirty="0"/>
              <a:t>l’uomo è immerso in una ragnatela di significati“. La cultura è un sistema di simboli e di significati e pertanto “le forme cultuali si possono trattare come dei testi. Il vero principio guida è che le società come le vite umane contengono la propria interpretazione. Si deve solo imparare a come averne accesso”. </a:t>
            </a:r>
          </a:p>
          <a:p>
            <a:r>
              <a:rPr lang="it-IT" dirty="0"/>
              <a:t>Un gesto banale, come ad esempio strizzare l’occhio, non può essere compreso senza fare riferimento ai significati che può assumere secondo le circostanze. La ricostruzione del senso, quindi, passa per </a:t>
            </a:r>
            <a:r>
              <a:rPr lang="it-IT" dirty="0" err="1"/>
              <a:t>Geertz</a:t>
            </a:r>
            <a:r>
              <a:rPr lang="it-IT" dirty="0"/>
              <a:t> attraverso la “</a:t>
            </a:r>
            <a:r>
              <a:rPr lang="it-IT" dirty="0" err="1"/>
              <a:t>thick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“, per cui “l’antropologo si sforza di leggere (la cultura) sopra le spalle di quelli cui appartiene di </a:t>
            </a:r>
            <a:r>
              <a:rPr lang="it-IT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diritto</a:t>
            </a:r>
            <a:r>
              <a:rPr lang="it-IT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30141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Clifford Geertz: </a:t>
            </a:r>
            <a:br>
              <a:rPr lang="it-IT"/>
            </a:br>
            <a:r>
              <a:rPr lang="it-IT"/>
              <a:t>la cultura si basa su simboli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05853" y="2332789"/>
            <a:ext cx="8053137" cy="4368800"/>
          </a:xfrm>
        </p:spPr>
        <p:txBody>
          <a:bodyPr/>
          <a:lstStyle/>
          <a:p>
            <a:r>
              <a:rPr lang="it-IT" dirty="0"/>
              <a:t>con la sua opera “L’interpretazione di culture“. La sua visione ha rinforzato l’</a:t>
            </a:r>
            <a:r>
              <a:rPr lang="it-IT" b="1" dirty="0">
                <a:hlinkClick r:id="rId2"/>
              </a:rPr>
              <a:t>efficacia</a:t>
            </a:r>
            <a:r>
              <a:rPr lang="it-IT" dirty="0"/>
              <a:t> euristica e concettuale dello studio della cultura e si è imposta per molto tempo come la modalità più appropriata, mettendo al bando l’etnocentrismo. </a:t>
            </a:r>
          </a:p>
          <a:p>
            <a:r>
              <a:rPr lang="it-IT" dirty="0"/>
              <a:t>L’antropologia non poteva considerare la cultura come un dato oggettivo in cui l’osservazione e la semplice esperienza era sufficiente nella comprensione dei molteplici aspetti di culture complesse; tale comprensione doveva passare tramite un approccio più </a:t>
            </a:r>
            <a:r>
              <a:rPr lang="it-IT" b="1" dirty="0">
                <a:hlinkClick r:id="rId3"/>
              </a:rPr>
              <a:t>ermeneutico</a:t>
            </a:r>
            <a:r>
              <a:rPr lang="it-IT" dirty="0"/>
              <a:t>, più riflessivo e contestuale, risultato delle relazioni soggettive e delle interazioni sociali tra antropologo e oggetto di studio ma che non per questo non aveva una validità conoscitiva.</a:t>
            </a:r>
          </a:p>
        </p:txBody>
      </p:sp>
    </p:spTree>
    <p:extLst>
      <p:ext uri="{BB962C8B-B14F-4D97-AF65-F5344CB8AC3E}">
        <p14:creationId xmlns:p14="http://schemas.microsoft.com/office/powerpoint/2010/main" val="30830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780520266025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11073" r="-11073"/>
          <a:stretch>
            <a:fillRect/>
          </a:stretch>
        </p:blipFill>
        <p:spPr bwMode="auto">
          <a:xfrm>
            <a:off x="-454408" y="0"/>
            <a:ext cx="54356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BIETTI - Foto 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471" y="0"/>
            <a:ext cx="4437062" cy="57912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981192" y="5955268"/>
            <a:ext cx="431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J</a:t>
            </a:r>
            <a:r>
              <a:rPr lang="it-IT" dirty="0"/>
              <a:t>. Clifford, G. Marcus, 1986</a:t>
            </a:r>
          </a:p>
          <a:p>
            <a:r>
              <a:rPr lang="it-IT" dirty="0"/>
              <a:t>C. </a:t>
            </a:r>
            <a:r>
              <a:rPr lang="it-IT" dirty="0" err="1"/>
              <a:t>Geertz</a:t>
            </a:r>
            <a:r>
              <a:rPr lang="it-IT" dirty="0"/>
              <a:t> 1998: Antropologia interpretativa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Cultura </a:t>
            </a:r>
          </a:p>
        </p:txBody>
      </p:sp>
      <p:sp>
        <p:nvSpPr>
          <p:cNvPr id="27651" name="Rectangle 9"/>
          <p:cNvSpPr>
            <a:spLocks noGrp="1" noChangeArrowheads="1"/>
          </p:cNvSpPr>
          <p:nvPr>
            <p:ph idx="1"/>
          </p:nvPr>
        </p:nvSpPr>
        <p:spPr>
          <a:xfrm>
            <a:off x="1475874" y="1905000"/>
            <a:ext cx="6721643" cy="5021179"/>
          </a:xfrm>
        </p:spPr>
        <p:txBody>
          <a:bodyPr>
            <a:normAutofit/>
          </a:bodyPr>
          <a:lstStyle/>
          <a:p>
            <a:r>
              <a:rPr lang="it-IT" dirty="0"/>
              <a:t>cultura come complesso di modelli (idee, simboli, azioni, disposizioni)  per  e  di…</a:t>
            </a:r>
          </a:p>
          <a:p>
            <a:r>
              <a:rPr lang="it-IT" dirty="0"/>
              <a:t>è </a:t>
            </a:r>
            <a:r>
              <a:rPr lang="it-IT" b="1" dirty="0"/>
              <a:t>appresa</a:t>
            </a:r>
            <a:r>
              <a:rPr lang="it-IT" dirty="0"/>
              <a:t> (INCULTURAZIONE)</a:t>
            </a:r>
          </a:p>
          <a:p>
            <a:r>
              <a:rPr lang="it-IT" b="1" dirty="0"/>
              <a:t>operativa</a:t>
            </a:r>
            <a:r>
              <a:rPr lang="it-IT" dirty="0"/>
              <a:t> (habitus)</a:t>
            </a:r>
          </a:p>
          <a:p>
            <a:r>
              <a:rPr lang="it-IT" dirty="0"/>
              <a:t>selettiva e dinamica</a:t>
            </a:r>
          </a:p>
          <a:p>
            <a:r>
              <a:rPr lang="it-IT" dirty="0"/>
              <a:t>differenziata e </a:t>
            </a:r>
            <a:r>
              <a:rPr lang="it-IT" b="1" dirty="0"/>
              <a:t>stratificata</a:t>
            </a:r>
            <a:r>
              <a:rPr lang="it-IT" dirty="0"/>
              <a:t> (dislivelli interni, età, genere, classi, etnie, potere, controllo)</a:t>
            </a:r>
          </a:p>
          <a:p>
            <a:r>
              <a:rPr lang="it-IT" b="1" dirty="0"/>
              <a:t>simbolica</a:t>
            </a:r>
            <a:r>
              <a:rPr lang="it-IT" dirty="0"/>
              <a:t> e </a:t>
            </a:r>
            <a:r>
              <a:rPr lang="it-IT" b="1" dirty="0"/>
              <a:t>condivisa</a:t>
            </a:r>
            <a:r>
              <a:rPr lang="it-IT" dirty="0"/>
              <a:t> (universalità semantica e produttività infinita)</a:t>
            </a:r>
          </a:p>
          <a:p>
            <a:r>
              <a:rPr lang="it-IT" dirty="0"/>
              <a:t>olistica</a:t>
            </a:r>
          </a:p>
          <a:p>
            <a:r>
              <a:rPr lang="it-IT" dirty="0"/>
              <a:t>porosa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C7E7C-E573-5143-8B6D-8E70635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Culture = Processi </a:t>
            </a:r>
            <a:br>
              <a:rPr lang="it-IT" dirty="0"/>
            </a:br>
            <a:r>
              <a:rPr lang="it-IT" dirty="0"/>
              <a:t>(prassi + agency)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202A08-81DB-6747-A7DE-3E2C1788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7" y="2133600"/>
            <a:ext cx="7443537" cy="3777622"/>
          </a:xfrm>
        </p:spPr>
        <p:txBody>
          <a:bodyPr/>
          <a:lstStyle/>
          <a:p>
            <a:r>
              <a:rPr lang="it-IT" dirty="0"/>
              <a:t>Non sono STRUTTURE, né entità fisse</a:t>
            </a:r>
          </a:p>
          <a:p>
            <a:r>
              <a:rPr lang="it-IT" dirty="0"/>
              <a:t>Si basano su modelli ideali e reali (e contestuali) che costruiscono significati pubblici negoziati dagli individui </a:t>
            </a:r>
          </a:p>
          <a:p>
            <a:r>
              <a:rPr lang="it-IT" dirty="0"/>
              <a:t>Valori + prassi quotidiane</a:t>
            </a:r>
          </a:p>
          <a:p>
            <a:r>
              <a:rPr lang="it-IT" dirty="0"/>
              <a:t>Si trasferiscono per </a:t>
            </a:r>
          </a:p>
          <a:p>
            <a:pPr lvl="1"/>
            <a:r>
              <a:rPr lang="it-IT" b="1" dirty="0"/>
              <a:t>INCULTURAZIONE</a:t>
            </a:r>
            <a:r>
              <a:rPr lang="it-IT" dirty="0"/>
              <a:t> (transgenerazionale)</a:t>
            </a:r>
          </a:p>
          <a:p>
            <a:pPr lvl="1"/>
            <a:r>
              <a:rPr lang="it-IT" b="1" dirty="0"/>
              <a:t>ACCULTURAZIONE</a:t>
            </a:r>
            <a:r>
              <a:rPr lang="it-IT" dirty="0"/>
              <a:t> (es. pidgin </a:t>
            </a:r>
            <a:r>
              <a:rPr lang="it-IT" dirty="0" err="1"/>
              <a:t>english</a:t>
            </a:r>
            <a:r>
              <a:rPr lang="it-IT" dirty="0"/>
              <a:t>)</a:t>
            </a:r>
          </a:p>
          <a:p>
            <a:pPr lvl="1"/>
            <a:r>
              <a:rPr lang="it-IT" b="1" dirty="0"/>
              <a:t>DIFFUSIONE</a:t>
            </a:r>
            <a:r>
              <a:rPr lang="it-IT" dirty="0"/>
              <a:t> (diretta/forzata/indiretta)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3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rchi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10-17 «Non calpestate le aiuole», la beffa di Santo Spiri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849788" y="362188"/>
            <a:ext cx="6589712" cy="1281112"/>
          </a:xfrm>
        </p:spPr>
        <p:txBody>
          <a:bodyPr>
            <a:normAutofit fontScale="90000"/>
          </a:bodyPr>
          <a:lstStyle/>
          <a:p>
            <a:r>
              <a:rPr lang="it-IT" dirty="0"/>
              <a:t>Cultura come complesso di modelli culturali e comportamenti - INCULTURAZIONE</a:t>
            </a:r>
            <a:br>
              <a:rPr lang="it-IT" dirty="0"/>
            </a:br>
            <a:r>
              <a:rPr lang="it-IT" dirty="0">
                <a:hlinkClick r:id="rId3"/>
              </a:rPr>
              <a:t>Babies 2010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640447943"/>
              </p:ext>
            </p:extLst>
          </p:nvPr>
        </p:nvGraphicFramePr>
        <p:xfrm>
          <a:off x="2213810" y="3353301"/>
          <a:ext cx="6096000" cy="350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4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92125"/>
            <a:ext cx="7620000" cy="585628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57138" y="6348413"/>
            <a:ext cx="51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MODELLI DI di bellezza femminile incorporati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half" idx="4294967295"/>
          </p:nvPr>
        </p:nvSpPr>
        <p:spPr>
          <a:xfrm>
            <a:off x="128336" y="4494214"/>
            <a:ext cx="8304213" cy="8048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Cultura come “un insieme poroso di intersezioni nel quale distinti processi si incrociano tanto all’interno quanto al di là dei suoi confini. </a:t>
            </a:r>
          </a:p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Tali processi eterogenei sono spesso conseguenza di differenze di età, di genere, classe, ‘razza’ e orientamento sessuale”.</a:t>
            </a:r>
          </a:p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							 </a:t>
            </a:r>
            <a:r>
              <a:rPr lang="it-IT" sz="2000" dirty="0" err="1">
                <a:solidFill>
                  <a:schemeClr val="tx1"/>
                </a:solidFill>
              </a:rPr>
              <a:t>Rosaldo</a:t>
            </a:r>
            <a:r>
              <a:rPr lang="it-IT" sz="2000" dirty="0">
                <a:solidFill>
                  <a:schemeClr val="tx1"/>
                </a:solidFill>
              </a:rPr>
              <a:t> 2001</a:t>
            </a:r>
          </a:p>
        </p:txBody>
      </p:sp>
      <p:pic>
        <p:nvPicPr>
          <p:cNvPr id="6" name="Immagine 5" descr="border-2001-11-703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8" y="-43056"/>
            <a:ext cx="7299170" cy="453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1679" y="130553"/>
            <a:ext cx="652216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BIBLIOGRAFIA:</a:t>
            </a:r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Cottack</a:t>
            </a:r>
            <a:r>
              <a:rPr lang="it-IT" dirty="0"/>
              <a:t> C.P. </a:t>
            </a:r>
            <a:r>
              <a:rPr lang="it-IT" i="1" dirty="0"/>
              <a:t>Antropologia culturale</a:t>
            </a:r>
            <a:r>
              <a:rPr lang="it-IT" dirty="0"/>
              <a:t>, 3a ed. curata da L. </a:t>
            </a:r>
            <a:r>
              <a:rPr lang="it-IT" dirty="0" err="1"/>
              <a:t>Bonato</a:t>
            </a:r>
            <a:r>
              <a:rPr lang="it-IT" dirty="0"/>
              <a:t>, </a:t>
            </a:r>
            <a:r>
              <a:rPr lang="it-IT" dirty="0" err="1"/>
              <a:t>McGraw</a:t>
            </a:r>
            <a:r>
              <a:rPr lang="it-IT" dirty="0"/>
              <a:t> Hill, Milano 2020. 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Da integrare con:</a:t>
            </a:r>
            <a:endParaRPr lang="it-IT" dirty="0"/>
          </a:p>
          <a:p>
            <a:pPr fontAlgn="base"/>
            <a:r>
              <a:rPr lang="it-IT" dirty="0"/>
              <a:t>Per gli studenti di Lettere antiche e moderne, arti, comunicazione (LE07) e per gli studenti di Discipline storiche e filosofiche (LE01) e/o Lingue</a:t>
            </a:r>
            <a:r>
              <a:rPr lang="en-US" dirty="0"/>
              <a:t>​</a:t>
            </a:r>
          </a:p>
          <a:p>
            <a:pPr fontAlgn="base"/>
            <a:r>
              <a:rPr lang="it-IT" dirty="0"/>
              <a:t>- T.H. </a:t>
            </a:r>
            <a:r>
              <a:rPr lang="it-IT" dirty="0" err="1"/>
              <a:t>Eriksen</a:t>
            </a:r>
            <a:r>
              <a:rPr lang="it-IT" dirty="0"/>
              <a:t>, Fuori controllo. Un’antropologia del cambiamento accelerato, Einaudi, Torino 2017.</a:t>
            </a:r>
            <a:r>
              <a:rPr lang="en-US" dirty="0"/>
              <a:t>​</a:t>
            </a:r>
          </a:p>
          <a:p>
            <a:pPr fontAlgn="base"/>
            <a:r>
              <a:rPr lang="it-IT" dirty="0"/>
              <a:t>​</a:t>
            </a:r>
          </a:p>
          <a:p>
            <a:endParaRPr lang="it-IT" dirty="0"/>
          </a:p>
          <a:p>
            <a:r>
              <a:rPr lang="it-IT" dirty="0"/>
              <a:t>Per gli studenti di Servizio Sociale (SF03 – 6 CFU):</a:t>
            </a:r>
          </a:p>
          <a:p>
            <a:pPr lvl="0"/>
            <a:r>
              <a:rPr lang="it-IT" dirty="0"/>
              <a:t>- Mazzetti Marco, </a:t>
            </a:r>
            <a:r>
              <a:rPr lang="it-IT" i="1" dirty="0"/>
              <a:t>Il dialogo transculturale</a:t>
            </a:r>
            <a:r>
              <a:rPr lang="it-IT" dirty="0"/>
              <a:t>, Carocci, Roma 2018.</a:t>
            </a:r>
          </a:p>
          <a:p>
            <a:endParaRPr lang="it-IT" dirty="0"/>
          </a:p>
          <a:p>
            <a:r>
              <a:rPr lang="it-IT" dirty="0"/>
              <a:t>Per gli studenti Erasmus (6 CFU): </a:t>
            </a:r>
          </a:p>
          <a:p>
            <a:pPr lvl="0"/>
            <a:r>
              <a:rPr lang="it-IT" dirty="0"/>
              <a:t>Thomas </a:t>
            </a:r>
            <a:r>
              <a:rPr lang="it-IT" dirty="0" err="1"/>
              <a:t>Hylland</a:t>
            </a:r>
            <a:r>
              <a:rPr lang="it-IT" dirty="0"/>
              <a:t> </a:t>
            </a:r>
            <a:r>
              <a:rPr lang="it-IT" dirty="0" err="1"/>
              <a:t>Eriksen</a:t>
            </a:r>
            <a:r>
              <a:rPr lang="it-IT" dirty="0"/>
              <a:t>, </a:t>
            </a:r>
            <a:r>
              <a:rPr lang="it-IT" i="1" dirty="0"/>
              <a:t>Small </a:t>
            </a:r>
            <a:r>
              <a:rPr lang="it-IT" i="1" dirty="0" err="1"/>
              <a:t>Places</a:t>
            </a:r>
            <a:r>
              <a:rPr lang="it-IT" i="1" dirty="0"/>
              <a:t>, Large </a:t>
            </a:r>
            <a:r>
              <a:rPr lang="it-IT" i="1" dirty="0" err="1"/>
              <a:t>Issues</a:t>
            </a:r>
            <a:r>
              <a:rPr lang="it-IT" i="1" dirty="0"/>
              <a:t>. An </a:t>
            </a:r>
            <a:r>
              <a:rPr lang="it-IT" i="1" dirty="0" err="1"/>
              <a:t>introduction</a:t>
            </a:r>
            <a:r>
              <a:rPr lang="it-IT" i="1" dirty="0"/>
              <a:t> to Social and Cultural  </a:t>
            </a:r>
            <a:r>
              <a:rPr lang="it-IT" i="1" dirty="0" err="1"/>
              <a:t>Anthropology</a:t>
            </a:r>
            <a:r>
              <a:rPr lang="it-IT" i="1" dirty="0"/>
              <a:t>,  </a:t>
            </a:r>
            <a:r>
              <a:rPr lang="it-IT" dirty="0"/>
              <a:t>Pluto Press, </a:t>
            </a:r>
            <a:r>
              <a:rPr lang="it-IT" dirty="0" err="1"/>
              <a:t>London</a:t>
            </a:r>
            <a:r>
              <a:rPr lang="it-IT" dirty="0"/>
              <a:t> 2001.</a:t>
            </a:r>
          </a:p>
          <a:p>
            <a:pPr lvl="0"/>
            <a:endParaRPr lang="it-IT" dirty="0"/>
          </a:p>
          <a:p>
            <a:pPr lvl="0"/>
            <a:r>
              <a:rPr lang="it-IT" b="1" dirty="0"/>
              <a:t>Modulo Elena Bettinelli (+3 CFU) prova orale:</a:t>
            </a:r>
            <a:br>
              <a:rPr lang="it-IT" dirty="0"/>
            </a:br>
            <a:r>
              <a:rPr lang="it-IT" dirty="0"/>
              <a:t>- Miller Daniel, </a:t>
            </a:r>
            <a:r>
              <a:rPr lang="it-IT" i="1" dirty="0"/>
              <a:t>Per un'antropologia delle cose</a:t>
            </a:r>
            <a:r>
              <a:rPr lang="it-IT" dirty="0"/>
              <a:t>, </a:t>
            </a:r>
            <a:r>
              <a:rPr lang="it-IT" dirty="0" err="1"/>
              <a:t>Ledizioni</a:t>
            </a:r>
            <a:r>
              <a:rPr lang="it-IT" dirty="0"/>
              <a:t>, Milano 2013.</a:t>
            </a:r>
          </a:p>
          <a:p>
            <a:pPr lvl="0"/>
            <a:endParaRPr lang="it-IT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1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Metodo comparativo</a:t>
            </a:r>
            <a:endParaRPr lang="en-GB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unità</a:t>
            </a:r>
            <a:r>
              <a:rPr lang="en-GB" sz="2400" dirty="0"/>
              <a:t> del </a:t>
            </a:r>
            <a:r>
              <a:rPr lang="en-GB" sz="2400" dirty="0" err="1"/>
              <a:t>genere</a:t>
            </a:r>
            <a:r>
              <a:rPr lang="en-GB" sz="2400" dirty="0"/>
              <a:t> </a:t>
            </a:r>
            <a:r>
              <a:rPr lang="en-GB" sz="2400" dirty="0" err="1"/>
              <a:t>umano</a:t>
            </a:r>
            <a:r>
              <a:rPr lang="en-GB" sz="2400" dirty="0"/>
              <a:t>, </a:t>
            </a:r>
          </a:p>
          <a:p>
            <a:r>
              <a:rPr lang="en-GB" sz="2400" dirty="0"/>
              <a:t>	ma non </a:t>
            </a:r>
            <a:r>
              <a:rPr lang="en-GB" sz="2400" dirty="0" err="1"/>
              <a:t>uniformità</a:t>
            </a:r>
            <a:endParaRPr lang="en-GB" sz="2400" dirty="0"/>
          </a:p>
          <a:p>
            <a:r>
              <a:rPr lang="en-GB" sz="2400" dirty="0" err="1"/>
              <a:t>rapporto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unità</a:t>
            </a:r>
            <a:r>
              <a:rPr lang="en-GB" sz="2400" dirty="0"/>
              <a:t>/</a:t>
            </a:r>
            <a:r>
              <a:rPr lang="en-GB" sz="2400" dirty="0" err="1"/>
              <a:t>diversità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analisi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varianti</a:t>
            </a:r>
            <a:r>
              <a:rPr lang="en-GB" sz="2400" dirty="0"/>
              <a:t>/</a:t>
            </a:r>
            <a:r>
              <a:rPr lang="en-GB" sz="2400" dirty="0" err="1"/>
              <a:t>invarianti</a:t>
            </a:r>
            <a:r>
              <a:rPr lang="en-GB" sz="2400" dirty="0"/>
              <a:t> </a:t>
            </a:r>
            <a:r>
              <a:rPr lang="en-GB" sz="2400" dirty="0" err="1"/>
              <a:t>particolari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r>
              <a:rPr lang="en-GB" sz="2400" dirty="0"/>
              <a:t>			 </a:t>
            </a:r>
            <a:r>
              <a:rPr lang="en-GB" sz="2400" dirty="0" err="1"/>
              <a:t>generalizzazione</a:t>
            </a:r>
            <a:endParaRPr lang="en-GB" sz="2400" dirty="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942415" y="416891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573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8B6F3-3229-8944-A52B-55BCA233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ETNOCENTRISMO</a:t>
            </a:r>
            <a:br>
              <a:rPr lang="it-IT" dirty="0"/>
            </a:br>
            <a:r>
              <a:rPr lang="it-IT" dirty="0"/>
              <a:t>considerare la propria cultura come superiore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b="1" dirty="0"/>
              <a:t>RELATIVISMO CULTURALE </a:t>
            </a:r>
            <a:br>
              <a:rPr lang="it-IT" dirty="0"/>
            </a:br>
            <a:r>
              <a:rPr lang="it-IT" dirty="0"/>
              <a:t>giudicare il comportamento in base al contesto culturale senza valutazioni morali</a:t>
            </a:r>
            <a:br>
              <a:rPr lang="it-IT" dirty="0"/>
            </a:br>
            <a:r>
              <a:rPr lang="it-IT" dirty="0"/>
              <a:t>(Metodologico e morale)</a:t>
            </a:r>
            <a:br>
              <a:rPr lang="it-IT" dirty="0"/>
            </a:br>
            <a:br>
              <a:rPr lang="it-IT" dirty="0"/>
            </a:br>
            <a:r>
              <a:rPr lang="it-IT" b="1" dirty="0"/>
              <a:t>DIRITTI UMANI / CULTURALI </a:t>
            </a:r>
            <a:r>
              <a:rPr lang="it-IT" dirty="0"/>
              <a:t>(IPR)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84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696200" cy="2344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307" name="Group 3"/>
          <p:cNvGrpSpPr>
            <a:grpSpLocks noChangeAspect="1"/>
          </p:cNvGrpSpPr>
          <p:nvPr/>
        </p:nvGrpSpPr>
        <p:grpSpPr bwMode="auto">
          <a:xfrm>
            <a:off x="533400" y="990600"/>
            <a:ext cx="7848600" cy="6967538"/>
            <a:chOff x="1535" y="1087"/>
            <a:chExt cx="2690" cy="2693"/>
          </a:xfrm>
        </p:grpSpPr>
        <p:sp>
          <p:nvSpPr>
            <p:cNvPr id="983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35" y="1087"/>
              <a:ext cx="2690" cy="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309" name="_s98309"/>
            <p:cNvSpPr>
              <a:spLocks noChangeShapeType="1"/>
            </p:cNvSpPr>
            <p:nvPr/>
          </p:nvSpPr>
          <p:spPr bwMode="auto">
            <a:xfrm flipH="1">
              <a:off x="2298" y="2601"/>
              <a:ext cx="291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0" name="_s98310" descr="Jeans"/>
            <p:cNvSpPr>
              <a:spLocks noChangeArrowheads="1"/>
            </p:cNvSpPr>
            <p:nvPr/>
          </p:nvSpPr>
          <p:spPr bwMode="auto">
            <a:xfrm>
              <a:off x="1671" y="2602"/>
              <a:ext cx="672" cy="672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Verdana" charset="0"/>
                </a:rPr>
                <a:t>M</a:t>
              </a:r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ETICCE</a:t>
              </a:r>
            </a:p>
          </p:txBody>
        </p:sp>
        <p:sp>
          <p:nvSpPr>
            <p:cNvPr id="98311" name="_s98311"/>
            <p:cNvSpPr>
              <a:spLocks noChangeShapeType="1"/>
            </p:cNvSpPr>
            <p:nvPr/>
          </p:nvSpPr>
          <p:spPr bwMode="auto">
            <a:xfrm>
              <a:off x="3170" y="2602"/>
              <a:ext cx="29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2" name="_s98312" descr="Sughero"/>
            <p:cNvSpPr>
              <a:spLocks noChangeArrowheads="1"/>
            </p:cNvSpPr>
            <p:nvPr/>
          </p:nvSpPr>
          <p:spPr bwMode="auto">
            <a:xfrm>
              <a:off x="3417" y="2602"/>
              <a:ext cx="672" cy="67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RADICI</a:t>
              </a:r>
            </a:p>
          </p:txBody>
        </p:sp>
        <p:sp>
          <p:nvSpPr>
            <p:cNvPr id="98313" name="_s98313"/>
            <p:cNvSpPr>
              <a:spLocks noChangeShapeType="1"/>
            </p:cNvSpPr>
            <p:nvPr/>
          </p:nvSpPr>
          <p:spPr bwMode="auto">
            <a:xfrm flipV="1">
              <a:off x="2880" y="1761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4" name="_s98314" descr="Gocce"/>
            <p:cNvSpPr>
              <a:spLocks noChangeArrowheads="1"/>
            </p:cNvSpPr>
            <p:nvPr/>
          </p:nvSpPr>
          <p:spPr bwMode="auto">
            <a:xfrm>
              <a:off x="2544" y="1089"/>
              <a:ext cx="672" cy="672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SOCIETA</a:t>
              </a:r>
              <a:r>
                <a:rPr lang="ja-JP" altLang="it-IT" sz="1900">
                  <a:solidFill>
                    <a:srgbClr val="000000"/>
                  </a:solidFill>
                  <a:latin typeface="Arial"/>
                </a:rPr>
                <a:t>’</a:t>
              </a:r>
              <a:endParaRPr lang="it-IT" sz="1900">
                <a:solidFill>
                  <a:srgbClr val="000000"/>
                </a:solidFill>
                <a:latin typeface="Tahoma" charset="0"/>
              </a:endParaRPr>
            </a:p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LIQUIDA</a:t>
              </a:r>
            </a:p>
          </p:txBody>
        </p:sp>
        <p:sp>
          <p:nvSpPr>
            <p:cNvPr id="98315" name="_s98315"/>
            <p:cNvSpPr>
              <a:spLocks noChangeArrowheads="1"/>
            </p:cNvSpPr>
            <p:nvPr/>
          </p:nvSpPr>
          <p:spPr bwMode="auto">
            <a:xfrm>
              <a:off x="2544" y="2098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FD5F79"/>
                </a:gs>
                <a:gs pos="100000">
                  <a:srgbClr val="FD5F7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CULTURA</a:t>
              </a:r>
            </a:p>
          </p:txBody>
        </p:sp>
      </p:grp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0" y="-2301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3200" b="1" dirty="0">
                <a:solidFill>
                  <a:schemeClr val="tx2"/>
                </a:solidFill>
                <a:latin typeface="Courier New" charset="0"/>
              </a:rPr>
              <a:t>rappresentazioni… e reazioni</a:t>
            </a:r>
          </a:p>
        </p:txBody>
      </p:sp>
    </p:spTree>
    <p:extLst>
      <p:ext uri="{BB962C8B-B14F-4D97-AF65-F5344CB8AC3E}">
        <p14:creationId xmlns:p14="http://schemas.microsoft.com/office/powerpoint/2010/main" val="40849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Interazioni culturali 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68280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1218099" y="5694309"/>
            <a:ext cx="2547747" cy="1286665"/>
            <a:chOff x="0" y="2703947"/>
            <a:chExt cx="2547747" cy="1286665"/>
          </a:xfrm>
        </p:grpSpPr>
        <p:sp>
          <p:nvSpPr>
            <p:cNvPr id="7" name="Rettangolo arrotondato 6"/>
            <p:cNvSpPr/>
            <p:nvPr/>
          </p:nvSpPr>
          <p:spPr>
            <a:xfrm>
              <a:off x="0" y="2703947"/>
              <a:ext cx="2547747" cy="128666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62810" y="2766757"/>
              <a:ext cx="2422127" cy="116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100" dirty="0" err="1"/>
                <a:t>Glocalizzazione</a:t>
              </a:r>
              <a:endParaRPr lang="it-IT" sz="2100" kern="12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765845" y="5651495"/>
            <a:ext cx="4529328" cy="1068019"/>
            <a:chOff x="2547746" y="130617"/>
            <a:chExt cx="4529328" cy="1068019"/>
          </a:xfrm>
        </p:grpSpPr>
        <p:sp>
          <p:nvSpPr>
            <p:cNvPr id="10" name="Arrotonda angolo stesso lato rettangolo 9"/>
            <p:cNvSpPr/>
            <p:nvPr/>
          </p:nvSpPr>
          <p:spPr>
            <a:xfrm rot="5400000">
              <a:off x="4297744" y="-1619381"/>
              <a:ext cx="1029332" cy="4529328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rotonda angolo stesso lato rettangolo 4"/>
            <p:cNvSpPr/>
            <p:nvPr/>
          </p:nvSpPr>
          <p:spPr>
            <a:xfrm>
              <a:off x="2597994" y="269800"/>
              <a:ext cx="4479080" cy="928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2000" kern="1200" dirty="0"/>
                <a:t>Interpretazione locale di cultura globale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1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microculture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3545"/>
              </p:ext>
            </p:extLst>
          </p:nvPr>
        </p:nvGraphicFramePr>
        <p:xfrm>
          <a:off x="1943100" y="1432193"/>
          <a:ext cx="6591300" cy="515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4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0357" y="189414"/>
            <a:ext cx="2629584" cy="976312"/>
          </a:xfrm>
        </p:spPr>
        <p:txBody>
          <a:bodyPr>
            <a:normAutofit fontScale="90000"/>
          </a:bodyPr>
          <a:lstStyle/>
          <a:p>
            <a:r>
              <a:rPr lang="it-IT" dirty="0"/>
              <a:t>Ricerca antropologica sul campo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26A294-BCEA-094C-89AC-46890DA9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3147" y="1455772"/>
            <a:ext cx="4008515" cy="5275533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Etnografia = raccolta dati</a:t>
            </a:r>
          </a:p>
          <a:p>
            <a:r>
              <a:rPr lang="it-IT" dirty="0"/>
              <a:t>informazione = interpretazione</a:t>
            </a:r>
          </a:p>
          <a:p>
            <a:r>
              <a:rPr lang="it-IT" dirty="0"/>
              <a:t>negoziazione e traduzione di culture</a:t>
            </a:r>
          </a:p>
          <a:p>
            <a:endParaRPr lang="it-IT" dirty="0"/>
          </a:p>
          <a:p>
            <a:r>
              <a:rPr lang="it-IT" dirty="0"/>
              <a:t>osservazione partecipante</a:t>
            </a:r>
          </a:p>
          <a:p>
            <a:r>
              <a:rPr lang="it-IT" dirty="0"/>
              <a:t>Convivere per periodo lungo (</a:t>
            </a:r>
            <a:r>
              <a:rPr lang="it-IT" b="1" dirty="0" err="1"/>
              <a:t>perduzione</a:t>
            </a:r>
            <a:r>
              <a:rPr lang="it-IT" dirty="0"/>
              <a:t>)</a:t>
            </a:r>
          </a:p>
          <a:p>
            <a:r>
              <a:rPr lang="it-IT" dirty="0"/>
              <a:t>approccio olistico</a:t>
            </a:r>
          </a:p>
          <a:p>
            <a:r>
              <a:rPr lang="it-IT" dirty="0"/>
              <a:t>Lingua locale, vita quotidiana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ethnographic method</a:t>
            </a:r>
            <a:endParaRPr lang="it-IT" dirty="0"/>
          </a:p>
        </p:txBody>
      </p:sp>
      <p:pic>
        <p:nvPicPr>
          <p:cNvPr id="5" name="Immagine 4" descr="malinowski pacifico occident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54" y="639156"/>
            <a:ext cx="4889046" cy="351428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025486" y="4161844"/>
            <a:ext cx="198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Eurostile"/>
              </a:rPr>
              <a:t>(</a:t>
            </a:r>
            <a:r>
              <a:rPr lang="it-IT" dirty="0" err="1">
                <a:latin typeface="Eurostile"/>
              </a:rPr>
              <a:t>Malinowski</a:t>
            </a:r>
            <a:r>
              <a:rPr lang="it-IT" dirty="0">
                <a:latin typeface="Eurostile"/>
              </a:rPr>
              <a:t> 1922)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eld-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66" y="4065915"/>
            <a:ext cx="4886325" cy="2571750"/>
          </a:xfrm>
          <a:prstGeom prst="rect">
            <a:avLst/>
          </a:prstGeom>
        </p:spPr>
      </p:pic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3" y="1163782"/>
            <a:ext cx="4820209" cy="290213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2A02DA-DAA2-3A49-AF6D-C89F63F80E62}"/>
              </a:ext>
            </a:extLst>
          </p:cNvPr>
          <p:cNvSpPr txBox="1"/>
          <p:nvPr/>
        </p:nvSpPr>
        <p:spPr>
          <a:xfrm>
            <a:off x="2299855" y="401782"/>
            <a:ext cx="477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Ethnograph</a:t>
            </a:r>
            <a:r>
              <a:rPr lang="it-IT" dirty="0" err="1">
                <a:solidFill>
                  <a:srgbClr val="002060"/>
                </a:solidFill>
              </a:rPr>
              <a:t>y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ricerca antropologica</a:t>
            </a:r>
            <a:endParaRPr lang="it-IT" dirty="0"/>
          </a:p>
        </p:txBody>
      </p:sp>
      <p:pic>
        <p:nvPicPr>
          <p:cNvPr id="430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55" b="-36955"/>
          <a:stretch>
            <a:fillRect/>
          </a:stretch>
        </p:blipFill>
        <p:spPr>
          <a:xfrm>
            <a:off x="2598821" y="1225890"/>
            <a:ext cx="4940968" cy="2562229"/>
          </a:xfrm>
        </p:spPr>
      </p:pic>
      <p:sp>
        <p:nvSpPr>
          <p:cNvPr id="4301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7A239B5-7889-4B43-9C8D-6A58CEE559EA}" type="slidenum">
              <a:rPr lang="en-GB" smtClean="0"/>
              <a:pPr/>
              <a:t>37</a:t>
            </a:fld>
            <a:r>
              <a:rPr lang="en-GB"/>
              <a:t> </a:t>
            </a:r>
          </a:p>
        </p:txBody>
      </p:sp>
      <p:sp>
        <p:nvSpPr>
          <p:cNvPr id="43012" name="Freccia a destra 6"/>
          <p:cNvSpPr>
            <a:spLocks noChangeArrowheads="1"/>
          </p:cNvSpPr>
          <p:nvPr/>
        </p:nvSpPr>
        <p:spPr bwMode="auto">
          <a:xfrm>
            <a:off x="517282" y="1844675"/>
            <a:ext cx="465992" cy="484188"/>
          </a:xfrm>
          <a:prstGeom prst="rightArrow">
            <a:avLst>
              <a:gd name="adj1" fmla="val 50000"/>
              <a:gd name="adj2" fmla="val 5012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13880" y="4141045"/>
            <a:ext cx="7310804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cs typeface="Arial" charset="0"/>
              </a:rPr>
              <a:t>Le tecniche con approcci deduttivi (ETICO) o induttivi (EMICO). </a:t>
            </a:r>
          </a:p>
          <a:p>
            <a:pPr>
              <a:defRPr/>
            </a:pPr>
            <a:r>
              <a:rPr lang="it-IT" sz="2400" dirty="0">
                <a:cs typeface="Arial" charset="0"/>
              </a:rPr>
              <a:t>I dati possono essere quantitativi o qualitativi.</a:t>
            </a:r>
          </a:p>
          <a:p>
            <a:pPr>
              <a:defRPr/>
            </a:pPr>
            <a:endParaRPr lang="it-IT" sz="2400" dirty="0">
              <a:cs typeface="Arial" charset="0"/>
            </a:endParaRPr>
          </a:p>
          <a:p>
            <a:pPr>
              <a:defRPr/>
            </a:pPr>
            <a:endParaRPr lang="it-IT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ricerca antropologica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b="1" dirty="0"/>
              <a:t>Attributo etico </a:t>
            </a:r>
            <a:r>
              <a:rPr lang="it-IT" dirty="0">
                <a:sym typeface="Symbol" charset="0"/>
              </a:rPr>
              <a:t> </a:t>
            </a:r>
            <a:r>
              <a:rPr lang="it-IT" dirty="0"/>
              <a:t> associato a dati raccolti a partire da quesiti e categorie appartenenti al ricercatore che servono a verificare una sua ipotesi</a:t>
            </a:r>
          </a:p>
          <a:p>
            <a:endParaRPr lang="it-IT" dirty="0"/>
          </a:p>
          <a:p>
            <a:r>
              <a:rPr lang="it-IT" b="1" dirty="0"/>
              <a:t>Attributo emico </a:t>
            </a:r>
            <a:r>
              <a:rPr lang="it-IT" dirty="0">
                <a:sym typeface="Symbol" charset="0"/>
              </a:rPr>
              <a:t> </a:t>
            </a:r>
            <a:r>
              <a:rPr lang="it-IT" dirty="0"/>
              <a:t>associato a dati finalizzati a restituire ciò che le persone osservate dicono a proposito della loro cultura e il modo in cui la concepiscono, nonché le categorie del loro pensiero</a:t>
            </a:r>
          </a:p>
          <a:p>
            <a:endParaRPr lang="it-IT" dirty="0"/>
          </a:p>
        </p:txBody>
      </p:sp>
      <p:sp>
        <p:nvSpPr>
          <p:cNvPr id="4608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Presentation Title runs here  l  00/00/00</a:t>
            </a:r>
          </a:p>
        </p:txBody>
      </p:sp>
      <p:sp>
        <p:nvSpPr>
          <p:cNvPr id="4608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530D533-BC57-0C48-8164-216F7B2ED59C}" type="slidenum">
              <a:rPr lang="en-GB" smtClean="0"/>
              <a:pPr/>
              <a:t>38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9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Osservazione partecipante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0463" y="1905000"/>
            <a:ext cx="7443537" cy="4475747"/>
          </a:xfrm>
        </p:spPr>
        <p:txBody>
          <a:bodyPr/>
          <a:lstStyle/>
          <a:p>
            <a:r>
              <a:rPr lang="it-IT" dirty="0"/>
              <a:t>Sul campo: elemento partecipativo</a:t>
            </a:r>
          </a:p>
          <a:p>
            <a:pPr marL="0" indent="0">
              <a:buNone/>
            </a:pPr>
            <a:r>
              <a:rPr lang="it-IT" dirty="0"/>
              <a:t>	“mettersi nei loro panni”, traduzione di culture</a:t>
            </a:r>
          </a:p>
          <a:p>
            <a:r>
              <a:rPr lang="it-IT" dirty="0"/>
              <a:t>Stare ‘dentro’ altre ‘forme di vita’ (</a:t>
            </a:r>
            <a:r>
              <a:rPr lang="it-IT" dirty="0" err="1"/>
              <a:t>L.Wittgenstein</a:t>
            </a:r>
            <a:r>
              <a:rPr lang="it-IT" dirty="0"/>
              <a:t>)</a:t>
            </a:r>
          </a:p>
          <a:p>
            <a:r>
              <a:rPr lang="it-IT" dirty="0"/>
              <a:t>Senza trasformarsi in membro della società osservata</a:t>
            </a:r>
          </a:p>
          <a:p>
            <a:endParaRPr lang="it-IT" dirty="0"/>
          </a:p>
          <a:p>
            <a:r>
              <a:rPr lang="it-IT" dirty="0"/>
              <a:t>Consenso informato (etica professionale)</a:t>
            </a:r>
          </a:p>
          <a:p>
            <a:r>
              <a:rPr lang="it-IT" dirty="0"/>
              <a:t>Tempo + esperienza condivisa/distacco </a:t>
            </a:r>
          </a:p>
        </p:txBody>
      </p:sp>
    </p:spTree>
    <p:extLst>
      <p:ext uri="{BB962C8B-B14F-4D97-AF65-F5344CB8AC3E}">
        <p14:creationId xmlns:p14="http://schemas.microsoft.com/office/powerpoint/2010/main" val="15597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OBIETTIVI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B5CEDDE-75DB-304E-BBB8-C2EC45E5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059" y="1421176"/>
            <a:ext cx="7612654" cy="5332164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it-IT" dirty="0"/>
              <a:t>L'obiettivo formativo del corso consiste nel fornire agli studenti gli strumenti di conoscenza e le metodologie di base dell’antropologia culturale per comprendere la </a:t>
            </a:r>
            <a:r>
              <a:rPr lang="it-IT" b="1" dirty="0"/>
              <a:t>complessità transculturale</a:t>
            </a:r>
            <a:r>
              <a:rPr lang="it-IT" dirty="0"/>
              <a:t> e saper adottare un </a:t>
            </a:r>
            <a:r>
              <a:rPr lang="it-IT" b="1" dirty="0"/>
              <a:t>approccio etnografico</a:t>
            </a:r>
            <a:r>
              <a:rPr lang="it-IT" dirty="0"/>
              <a:t> nei vari contesti e ambiti di studio. ​</a:t>
            </a:r>
          </a:p>
          <a:p>
            <a:pPr fontAlgn="base"/>
            <a:r>
              <a:rPr lang="it-IT" dirty="0"/>
              <a:t>​</a:t>
            </a:r>
            <a:br>
              <a:rPr lang="it-IT" dirty="0"/>
            </a:br>
            <a:r>
              <a:rPr lang="it-IT" dirty="0"/>
              <a:t>In particolare:​</a:t>
            </a:r>
            <a:br>
              <a:rPr lang="it-IT" dirty="0"/>
            </a:br>
            <a:r>
              <a:rPr lang="it-IT" dirty="0"/>
              <a:t>- conoscere i </a:t>
            </a:r>
            <a:r>
              <a:rPr lang="it-IT" b="1" dirty="0"/>
              <a:t>principi base</a:t>
            </a:r>
            <a:r>
              <a:rPr lang="it-IT" dirty="0"/>
              <a:t> dell’antropologia culturale, </a:t>
            </a:r>
            <a:r>
              <a:rPr lang="it-IT" b="1" dirty="0"/>
              <a:t>metodologie </a:t>
            </a:r>
            <a:r>
              <a:rPr lang="it-IT" dirty="0"/>
              <a:t>e </a:t>
            </a:r>
            <a:r>
              <a:rPr lang="it-IT" b="1" dirty="0"/>
              <a:t>paradigmi </a:t>
            </a:r>
            <a:r>
              <a:rPr lang="it-IT" dirty="0"/>
              <a:t>interpretativi ​</a:t>
            </a:r>
            <a:br>
              <a:rPr lang="it-IT" dirty="0"/>
            </a:br>
            <a:r>
              <a:rPr lang="it-IT" dirty="0"/>
              <a:t>- essere in grado di utilizzare con </a:t>
            </a:r>
            <a:r>
              <a:rPr lang="it-IT" b="1" dirty="0"/>
              <a:t>riflessività critica</a:t>
            </a:r>
            <a:r>
              <a:rPr lang="it-IT" dirty="0"/>
              <a:t> i fondamenti della disciplina collegando i vari ambiti dell’antropologia economica, politica, religiosa, della parentela ecc. ​</a:t>
            </a:r>
            <a:br>
              <a:rPr lang="it-IT" dirty="0"/>
            </a:br>
            <a:r>
              <a:rPr lang="it-IT" dirty="0"/>
              <a:t>- sviluppare competenze utili a interagire con le </a:t>
            </a:r>
            <a:r>
              <a:rPr lang="it-IT" b="1" dirty="0"/>
              <a:t>diversità culturali,</a:t>
            </a:r>
            <a:r>
              <a:rPr lang="it-IT" dirty="0"/>
              <a:t> incluse quelle di genere e delle popolazioni migranti, nella prospettiva di sviluppare relazioni sociali transculturali. ​</a:t>
            </a:r>
            <a:br>
              <a:rPr lang="it-IT" dirty="0"/>
            </a:br>
            <a:r>
              <a:rPr lang="it-IT" dirty="0"/>
              <a:t>- acquisire strumenti metodologici e intellettuali per affrontare con </a:t>
            </a:r>
            <a:r>
              <a:rPr lang="it-IT" b="1" dirty="0"/>
              <a:t>senso critico</a:t>
            </a:r>
            <a:r>
              <a:rPr lang="it-IT" dirty="0"/>
              <a:t> contesti sociali contemporanei da una prospettiva etnografica legata all’osservazione sul campo.​</a:t>
            </a:r>
            <a:br>
              <a:rPr lang="it-IT" dirty="0"/>
            </a:br>
            <a:r>
              <a:rPr lang="it-IT" dirty="0"/>
              <a:t>- saper analizzare i </a:t>
            </a:r>
            <a:r>
              <a:rPr lang="it-IT" b="1" dirty="0"/>
              <a:t>contesti eterogenei </a:t>
            </a:r>
            <a:r>
              <a:rPr lang="it-IT" dirty="0"/>
              <a:t>e multietnici mettendo in atto strategie specifiche di comunicazione, interpretazione e </a:t>
            </a:r>
            <a:r>
              <a:rPr lang="it-IT" b="1" dirty="0"/>
              <a:t>mediazione transculturali.</a:t>
            </a:r>
            <a:r>
              <a:rPr lang="it-IT" dirty="0"/>
              <a:t>​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403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4A36D43-D4AC-704C-AB63-A796FE4AA59E}" type="slidenum">
              <a:rPr lang="en-GB" smtClean="0"/>
              <a:pPr/>
              <a:t>40</a:t>
            </a:fld>
            <a:r>
              <a:rPr lang="en-GB"/>
              <a:t> </a:t>
            </a:r>
          </a:p>
        </p:txBody>
      </p:sp>
      <p:sp>
        <p:nvSpPr>
          <p:cNvPr id="7" name="Segnaposto contenuto 5"/>
          <p:cNvSpPr txBox="1">
            <a:spLocks/>
          </p:cNvSpPr>
          <p:nvPr/>
        </p:nvSpPr>
        <p:spPr>
          <a:xfrm>
            <a:off x="1167911" y="1533647"/>
            <a:ext cx="7976089" cy="4967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buFont typeface="Verdana" charset="0"/>
              <a:buNone/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it-IT" dirty="0">
                <a:latin typeface="Verdana" charset="0"/>
                <a:cs typeface="Arial" charset="0"/>
              </a:rPr>
              <a:t>L’antropologia è stata tra le prime discipline ad adottare un Codice deontologico. </a:t>
            </a: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it-IT" dirty="0">
                <a:latin typeface="Verdana" charset="0"/>
                <a:cs typeface="Arial" charset="0"/>
              </a:rPr>
              <a:t>Per giungere a una rappresentazione il più possibile completa di una cultura è necessario connettere le nostre osservazioni relative agli effettivi comportamenti delle persone con le informazioni orali relative a ciò che le persone </a:t>
            </a:r>
            <a:r>
              <a:rPr lang="it-IT" i="1" dirty="0">
                <a:latin typeface="Verdana" charset="0"/>
                <a:cs typeface="Arial" charset="0"/>
              </a:rPr>
              <a:t>dicono di fare e a ciò che pensano </a:t>
            </a:r>
            <a:r>
              <a:rPr lang="it-IT" dirty="0">
                <a:latin typeface="Verdana" charset="0"/>
                <a:cs typeface="Arial" charset="0"/>
              </a:rPr>
              <a:t>(</a:t>
            </a:r>
            <a:r>
              <a:rPr lang="it-IT" dirty="0" err="1">
                <a:latin typeface="Verdana" charset="0"/>
                <a:cs typeface="Arial" charset="0"/>
              </a:rPr>
              <a:t>Sanjek</a:t>
            </a:r>
            <a:r>
              <a:rPr lang="it-IT" dirty="0">
                <a:latin typeface="Verdana" charset="0"/>
                <a:cs typeface="Arial" charset="0"/>
              </a:rPr>
              <a:t> 2000).</a:t>
            </a: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710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EBE25-AF48-9B46-B388-FA1E111018CB}" type="slidenum">
              <a:rPr lang="en-GB" smtClean="0"/>
              <a:pPr/>
              <a:t>41</a:t>
            </a:fld>
            <a:r>
              <a:rPr lang="en-GB"/>
              <a:t> </a:t>
            </a:r>
          </a:p>
        </p:txBody>
      </p:sp>
      <p:sp>
        <p:nvSpPr>
          <p:cNvPr id="76805" name="Segnaposto contenuto 5"/>
          <p:cNvSpPr>
            <a:spLocks noGrp="1"/>
          </p:cNvSpPr>
          <p:nvPr>
            <p:ph idx="4294967295"/>
          </p:nvPr>
        </p:nvSpPr>
        <p:spPr>
          <a:xfrm>
            <a:off x="1942415" y="486569"/>
            <a:ext cx="5367472" cy="59372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Gli antropologi culturali adottano anche diversi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metodi di ricerca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specializzati.</a:t>
            </a: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Storie di vita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  <a:sym typeface="Symbol" charset="0"/>
              </a:rPr>
              <a:t>	</a:t>
            </a: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Indagine sull’uso del tempo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Documenti testuali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Metodi di ricerca multipli e progetti di gruppo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latin typeface="Verdana" charset="0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RICERCHE MULTI-SITUATE</a:t>
            </a:r>
          </a:p>
          <a:p>
            <a:pPr marL="0" indent="0"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None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51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</p:txBody>
      </p:sp>
      <p:sp>
        <p:nvSpPr>
          <p:cNvPr id="47108" name="Freccia a destra 5"/>
          <p:cNvSpPr>
            <a:spLocks noChangeArrowheads="1"/>
          </p:cNvSpPr>
          <p:nvPr/>
        </p:nvSpPr>
        <p:spPr bwMode="auto">
          <a:xfrm>
            <a:off x="2910254" y="2852739"/>
            <a:ext cx="902677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7109" name="Freccia a destra 6"/>
          <p:cNvSpPr>
            <a:spLocks noChangeArrowheads="1"/>
          </p:cNvSpPr>
          <p:nvPr/>
        </p:nvSpPr>
        <p:spPr bwMode="auto">
          <a:xfrm>
            <a:off x="2244969" y="3213100"/>
            <a:ext cx="904143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6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46BB28D-53F3-E145-825F-B0C81AD717FB}" type="slidenum">
              <a:rPr lang="en-GB" smtClean="0"/>
              <a:pPr/>
              <a:t>42</a:t>
            </a:fld>
            <a:r>
              <a:rPr lang="en-GB"/>
              <a:t>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609786" y="147227"/>
            <a:ext cx="7534213" cy="2852647"/>
          </a:xfrm>
        </p:spPr>
        <p:txBody>
          <a:bodyPr>
            <a:noAutofit/>
          </a:bodyPr>
          <a:lstStyle/>
          <a:p>
            <a:r>
              <a:rPr lang="it-IT" sz="2800" dirty="0"/>
              <a:t>Le storie di vita sono un metodo di acquisizione di dati che ha una lunga tradizione in antropologia culturale. </a:t>
            </a:r>
            <a:br>
              <a:rPr lang="it-IT" sz="2800" dirty="0"/>
            </a:br>
            <a:r>
              <a:rPr lang="it-IT" sz="2800" dirty="0" err="1"/>
              <a:t>Marjorie</a:t>
            </a:r>
            <a:r>
              <a:rPr lang="it-IT" sz="2800" dirty="0"/>
              <a:t> </a:t>
            </a:r>
            <a:r>
              <a:rPr lang="it-IT" sz="2800" dirty="0" err="1"/>
              <a:t>Shostak</a:t>
            </a:r>
            <a:r>
              <a:rPr lang="it-IT" sz="2800" dirty="0"/>
              <a:t> mentre intervista Nisa durante la sua ricerca sul campo tra i </a:t>
            </a:r>
            <a:r>
              <a:rPr lang="it-IT" sz="2800" dirty="0" err="1"/>
              <a:t>Ju</a:t>
            </a:r>
            <a:r>
              <a:rPr lang="it-IT" sz="2800" dirty="0"/>
              <a:t>/’</a:t>
            </a:r>
            <a:r>
              <a:rPr lang="it-IT" sz="2800" dirty="0" err="1"/>
              <a:t>hoansi</a:t>
            </a:r>
            <a:r>
              <a:rPr lang="it-IT" sz="2800" dirty="0"/>
              <a:t> nel 1975.</a:t>
            </a:r>
          </a:p>
        </p:txBody>
      </p:sp>
      <p:pic>
        <p:nvPicPr>
          <p:cNvPr id="48132" name="Segnaposto contenuto 3" descr="biblioteca-meltemi-shostak-nisa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14" r="-94014"/>
          <a:stretch>
            <a:fillRect/>
          </a:stretch>
        </p:blipFill>
        <p:spPr>
          <a:xfrm>
            <a:off x="3389403" y="2999875"/>
            <a:ext cx="6591300" cy="3858126"/>
          </a:xfrm>
        </p:spPr>
      </p:pic>
      <p:sp>
        <p:nvSpPr>
          <p:cNvPr id="48133" name="CasellaDiTesto 4"/>
          <p:cNvSpPr txBox="1">
            <a:spLocks noChangeArrowheads="1"/>
          </p:cNvSpPr>
          <p:nvPr/>
        </p:nvSpPr>
        <p:spPr bwMode="auto">
          <a:xfrm>
            <a:off x="1096206" y="5224380"/>
            <a:ext cx="279155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>
                <a:hlinkClick r:id="rId3"/>
              </a:rPr>
              <a:t>Jaguar, Jean Rouch 1954 (1967)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78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9A4CB-F49F-F94A-9CBB-16C3F0B8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899" y="3819177"/>
            <a:ext cx="6591985" cy="2724845"/>
          </a:xfrm>
        </p:spPr>
        <p:txBody>
          <a:bodyPr/>
          <a:lstStyle/>
          <a:p>
            <a:r>
              <a:rPr lang="it-IT" dirty="0"/>
              <a:t>ETNOSTORIA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7E17DE2-440E-274F-8048-2DB78DCAD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Il menocchio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87AD543-9DD8-6D46-A8BD-4AAD684582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904259" y="236484"/>
            <a:ext cx="3023341" cy="465635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CB1217-9C69-D949-9FCE-4CAE0F20D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407" y="85411"/>
            <a:ext cx="36068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F961C-570C-4D41-9343-124D329A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Tecniche di ricerca</a:t>
            </a:r>
          </a:p>
        </p:txBody>
      </p:sp>
      <p:sp>
        <p:nvSpPr>
          <p:cNvPr id="78853" name="Segnaposto contenuto 5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  <a:sym typeface="Symbol" charset="2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  <a:sym typeface="Symbol"/>
              </a:rPr>
              <a:t> 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Note di campo (</a:t>
            </a:r>
            <a:r>
              <a:rPr lang="it-IT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fieldnotes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)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Registrazioni audio, fotografie e video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Analisi qualitativa dei dati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Analisi dei dati quantitativi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</p:txBody>
      </p:sp>
      <p:sp>
        <p:nvSpPr>
          <p:cNvPr id="4915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915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C2D00E4-4AEE-6644-BAB7-37C4845F1D0D}" type="slidenum">
              <a:rPr lang="en-GB" smtClean="0"/>
              <a:pPr/>
              <a:t>44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9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urrealismo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6" y="0"/>
            <a:ext cx="3009104" cy="2016252"/>
          </a:xfrm>
          <a:prstGeom prst="rect">
            <a:avLst/>
          </a:prstGeom>
        </p:spPr>
      </p:pic>
      <p:pic>
        <p:nvPicPr>
          <p:cNvPr id="3" name="Immagine 2" descr="the-human-condition-193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62" y="0"/>
            <a:ext cx="5067713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0212" y="2208825"/>
            <a:ext cx="1641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Surrealismo</a:t>
            </a:r>
          </a:p>
          <a:p>
            <a:r>
              <a:rPr lang="it-IT" dirty="0"/>
              <a:t>Etnografico</a:t>
            </a:r>
          </a:p>
          <a:p>
            <a:endParaRPr lang="it-IT" dirty="0"/>
          </a:p>
          <a:p>
            <a:r>
              <a:rPr lang="it-IT" dirty="0"/>
              <a:t>SVOLTA RIFLESSIVA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9210" y="4401451"/>
            <a:ext cx="3366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Antropologia come specchio:</a:t>
            </a:r>
          </a:p>
          <a:p>
            <a:r>
              <a:rPr lang="it-IT" dirty="0"/>
              <a:t>Osservare noi stessi attraverso lo sguardo degli altri (C. </a:t>
            </a:r>
            <a:r>
              <a:rPr lang="it-IT" dirty="0" err="1"/>
              <a:t>Kluckhohn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Vedere noi stessi come gli altri ci vedono (C. </a:t>
            </a:r>
            <a:r>
              <a:rPr lang="it-IT" dirty="0" err="1"/>
              <a:t>Geertz</a:t>
            </a:r>
            <a:r>
              <a:rPr lang="it-IT"/>
              <a:t>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Antropologia: versante applicativo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2148" y="2261937"/>
            <a:ext cx="7058526" cy="4828673"/>
          </a:xfrm>
        </p:spPr>
        <p:txBody>
          <a:bodyPr/>
          <a:lstStyle/>
          <a:p>
            <a:r>
              <a:rPr lang="it-IT" dirty="0"/>
              <a:t>Colonialismo </a:t>
            </a:r>
          </a:p>
          <a:p>
            <a:r>
              <a:rPr lang="it-IT" dirty="0"/>
              <a:t>Lotta al razzismo (post 1938: Manifesto della razza)</a:t>
            </a:r>
          </a:p>
          <a:p>
            <a:r>
              <a:rPr lang="it-IT" dirty="0"/>
              <a:t>Servizi scolastici, sociali, educativi, giuridici</a:t>
            </a:r>
          </a:p>
          <a:p>
            <a:r>
              <a:rPr lang="it-IT" dirty="0"/>
              <a:t>Traduzione e interpretazione di modelli di:</a:t>
            </a:r>
          </a:p>
          <a:p>
            <a:pPr lvl="1"/>
            <a:r>
              <a:rPr lang="it-IT" dirty="0"/>
              <a:t>Corpo/salute/malattia</a:t>
            </a:r>
          </a:p>
          <a:p>
            <a:pPr lvl="1"/>
            <a:r>
              <a:rPr lang="it-IT" dirty="0"/>
              <a:t>Educazione, parentela </a:t>
            </a:r>
          </a:p>
          <a:p>
            <a:pPr lvl="1"/>
            <a:r>
              <a:rPr lang="it-IT" dirty="0"/>
              <a:t>Diritto familiare, privato, pubblico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47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6A9FE-712F-4848-BAAD-BBEAD6BF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Antropologia Applicata</a:t>
            </a:r>
            <a:br>
              <a:rPr lang="it-IT" dirty="0"/>
            </a:br>
            <a:r>
              <a:rPr lang="it-IT" sz="2200" dirty="0">
                <a:hlinkClick r:id="rId2"/>
              </a:rPr>
              <a:t>Rivista Antropologia Pubblica</a:t>
            </a:r>
            <a:endParaRPr lang="it-IT" sz="2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5D8C87-D9F0-1B44-BC09-6372071F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5" y="2133600"/>
            <a:ext cx="8021052" cy="452387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it-IT" dirty="0"/>
              <a:t>Identificazione delle esigenze della popolazione locale</a:t>
            </a:r>
          </a:p>
          <a:p>
            <a:pPr>
              <a:buFont typeface="+mj-lt"/>
              <a:buAutoNum type="arabicPeriod"/>
            </a:pPr>
            <a:r>
              <a:rPr lang="it-IT" dirty="0"/>
              <a:t>Collaborazione progettare modifiche culturalmente appropriate e rispettose dal punto di vista sociale</a:t>
            </a:r>
          </a:p>
          <a:p>
            <a:pPr>
              <a:buFont typeface="+mj-lt"/>
              <a:buAutoNum type="arabicPeriod"/>
            </a:pPr>
            <a:r>
              <a:rPr lang="it-IT" dirty="0"/>
              <a:t>Protezione della popolazione/gruppo da politiche o progetti dannosi</a:t>
            </a:r>
          </a:p>
          <a:p>
            <a:pPr>
              <a:buFont typeface="+mj-lt"/>
              <a:buAutoNum type="arabicPeriod"/>
            </a:pPr>
            <a:r>
              <a:rPr lang="it-IT" dirty="0"/>
              <a:t>Es. Povertà, etica, ambiente, lavoro, educazione e salute, cooperazione</a:t>
            </a:r>
          </a:p>
          <a:p>
            <a:pPr>
              <a:buFont typeface="+mj-lt"/>
              <a:buAutoNum type="arabicPeriod"/>
            </a:pPr>
            <a:r>
              <a:rPr lang="it-IT" dirty="0"/>
              <a:t>Ricerca-azione per trasformare organizzazioni e contesti attraverso la partecipazione </a:t>
            </a:r>
          </a:p>
        </p:txBody>
      </p:sp>
    </p:spTree>
    <p:extLst>
      <p:ext uri="{BB962C8B-B14F-4D97-AF65-F5344CB8AC3E}">
        <p14:creationId xmlns:p14="http://schemas.microsoft.com/office/powerpoint/2010/main" val="11934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26665" y="6172200"/>
            <a:ext cx="51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Violenza strutturale, human </a:t>
            </a:r>
            <a:r>
              <a:rPr lang="it-IT" dirty="0" err="1"/>
              <a:t>trafficking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ECE8FF5-58BD-F84B-9958-F7B4F178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799" cy="69279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60A172-65FE-8647-B148-8AD2883E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625585"/>
            <a:ext cx="4267201" cy="29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5FB7-C1BD-AAF7-715A-5A8A55CFB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22" y="1258180"/>
            <a:ext cx="7019779" cy="18358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/>
              <a:t>ANTROPOLOGIA CULTURALE</a:t>
            </a:r>
            <a:br>
              <a:rPr lang="it-IT" dirty="0"/>
            </a:br>
            <a:r>
              <a:rPr lang="it-IT" sz="1800" b="1" dirty="0"/>
              <a:t>LE07 - LETTERE ANTICHE E  MODERNE, ARTI, COMUNICAZIONE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Durata: 15 ore   CFU: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B7326-2A1D-949A-A168-6D733BC6E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855" y="3736172"/>
            <a:ext cx="6858000" cy="1081453"/>
          </a:xfrm>
        </p:spPr>
        <p:txBody>
          <a:bodyPr/>
          <a:lstStyle/>
          <a:p>
            <a:r>
              <a:rPr lang="it-IT" dirty="0"/>
              <a:t>Elena Bettinelli</a:t>
            </a:r>
          </a:p>
          <a:p>
            <a:r>
              <a:rPr lang="it-IT" dirty="0"/>
              <a:t>ELENA.BETTINELLI@dispes.units.it</a:t>
            </a:r>
          </a:p>
        </p:txBody>
      </p:sp>
    </p:spTree>
    <p:extLst>
      <p:ext uri="{BB962C8B-B14F-4D97-AF65-F5344CB8AC3E}">
        <p14:creationId xmlns:p14="http://schemas.microsoft.com/office/powerpoint/2010/main" val="27168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116_085622-0342-kvDE-U43310162777568EJD-593x443@Corriere-Web-Sezio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511958"/>
            <a:ext cx="7539789" cy="56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ADC59F-34DF-D545-AF0F-C2D21618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7" y="0"/>
            <a:ext cx="6482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ranl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2"/>
            <a:ext cx="7848600" cy="5827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EDC758-DEBE-DD40-9179-1F1E3F91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4B5577-F198-2748-8544-E92661CC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2745" cy="34316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ABAA82-7D12-1449-BC55-2454D467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3431673"/>
            <a:ext cx="5118850" cy="34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660E395-F0D6-4B47-9BBC-8EA70497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303B40-3B1A-C046-AB1D-AD0D5557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Assunti fondamentali</a:t>
            </a:r>
            <a:endParaRPr lang="it-IT" dirty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prospettiva olistica </a:t>
            </a:r>
          </a:p>
          <a:p>
            <a:r>
              <a:rPr lang="it-IT"/>
              <a:t>problematica contestuale, approccio emico</a:t>
            </a:r>
          </a:p>
          <a:p>
            <a:r>
              <a:rPr lang="it-IT"/>
              <a:t>sguardo universalista e anti-etnocentrico</a:t>
            </a:r>
          </a:p>
          <a:p>
            <a:r>
              <a:rPr lang="it-IT"/>
              <a:t>stile comparativo (unità/diversità)</a:t>
            </a:r>
          </a:p>
          <a:p>
            <a:r>
              <a:rPr lang="it-IT"/>
              <a:t>vocazione dialogica (traduzione)</a:t>
            </a:r>
          </a:p>
          <a:p>
            <a:r>
              <a:rPr lang="it-IT"/>
              <a:t>relativismo culturale</a:t>
            </a:r>
          </a:p>
          <a:p>
            <a:r>
              <a:rPr lang="it-IT"/>
              <a:t>impianto pluri-paradigmatico e risvolto applicativo</a:t>
            </a:r>
          </a:p>
          <a:p>
            <a:r>
              <a:rPr lang="it-IT"/>
              <a:t>condizione riflessiva, decentramento dello sguardo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Key words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242305"/>
              </p:ext>
            </p:extLst>
          </p:nvPr>
        </p:nvGraphicFramePr>
        <p:xfrm>
          <a:off x="866273" y="1315453"/>
          <a:ext cx="7780421" cy="55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Fonti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J.M. De Gerando (1777-1892)</a:t>
            </a:r>
          </a:p>
          <a:p>
            <a:r>
              <a:rPr lang="it-IT"/>
              <a:t>C. Geertz, Antropologia interpretativa, 1998</a:t>
            </a:r>
          </a:p>
          <a:p>
            <a:r>
              <a:rPr lang="it-IT"/>
              <a:t>F. Boas, L’uomo primitivo, 1911</a:t>
            </a:r>
          </a:p>
          <a:p>
            <a:r>
              <a:rPr lang="en-GB"/>
              <a:t>U. Hannerz, Esplorare la città,  1992</a:t>
            </a:r>
          </a:p>
          <a:p>
            <a:r>
              <a:rPr lang="en-GB"/>
              <a:t>R. Rosaldo, Cultura e verità, 2001</a:t>
            </a:r>
          </a:p>
          <a:p>
            <a:r>
              <a:rPr lang="it-IT"/>
              <a:t>J. Clifford, G. Marcus, Scrivere le culture, 1986</a:t>
            </a:r>
          </a:p>
          <a:p>
            <a:endParaRPr lang="it-IT"/>
          </a:p>
          <a:p>
            <a:endParaRPr lang="en-GB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/>
              <a:t>filmografia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S. Kubrick, 2001 Odissea nello spazio, 1968</a:t>
            </a:r>
          </a:p>
          <a:p>
            <a:r>
              <a:rPr lang="it-IT"/>
              <a:t>J. Rouch, Jaguar, 1954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99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3FF5-0FE2-E094-E435-FFAA052A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6581"/>
            <a:ext cx="7886700" cy="69252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TEMI PROPOSTI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3D377-C56C-3C8D-C7B0-9CBAE2D9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1659109"/>
            <a:ext cx="8269357" cy="3830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500" b="1" dirty="0">
                <a:latin typeface="Garamond" panose="02020404030301010803" pitchFamily="18" charset="0"/>
              </a:rPr>
              <a:t>Dono, oggetti, denaro: veicoli di significato</a:t>
            </a:r>
            <a:endParaRPr lang="it-IT" sz="1500" b="1" dirty="0"/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Marcel Mauss, </a:t>
            </a:r>
            <a:r>
              <a:rPr lang="it-IT" sz="1500" i="1" dirty="0">
                <a:latin typeface="Garamond" panose="02020404030301010803" pitchFamily="18" charset="0"/>
              </a:rPr>
              <a:t>Saggio sul dono</a:t>
            </a:r>
            <a:r>
              <a:rPr lang="it-IT" sz="1500" dirty="0">
                <a:latin typeface="Garamond" panose="02020404030301010803" pitchFamily="18" charset="0"/>
              </a:rPr>
              <a:t>, 1924; Maurice </a:t>
            </a:r>
            <a:r>
              <a:rPr lang="it-IT" sz="1500" dirty="0" err="1">
                <a:latin typeface="Garamond" panose="02020404030301010803" pitchFamily="18" charset="0"/>
              </a:rPr>
              <a:t>Godelier</a:t>
            </a:r>
            <a:r>
              <a:rPr lang="it-IT" sz="1500" dirty="0">
                <a:latin typeface="Garamond" panose="02020404030301010803" pitchFamily="18" charset="0"/>
              </a:rPr>
              <a:t>, </a:t>
            </a:r>
            <a:r>
              <a:rPr lang="it-IT" sz="1500" i="1" dirty="0">
                <a:latin typeface="Garamond" panose="02020404030301010803" pitchFamily="18" charset="0"/>
              </a:rPr>
              <a:t>L’enigma del dono</a:t>
            </a:r>
            <a:r>
              <a:rPr lang="it-IT" sz="1500" dirty="0">
                <a:latin typeface="Garamond" panose="02020404030301010803" pitchFamily="18" charset="0"/>
              </a:rPr>
              <a:t>, 1996 – qualche riflessione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Il circuito del dono e il principio di reciprocità: forza e ambivalenza</a:t>
            </a:r>
          </a:p>
          <a:p>
            <a:pPr marL="0" indent="0">
              <a:buNone/>
            </a:pPr>
            <a:r>
              <a:rPr lang="it-IT" sz="1500" dirty="0" err="1">
                <a:latin typeface="Garamond" panose="02020404030301010803" pitchFamily="18" charset="0"/>
              </a:rPr>
              <a:t>Potlàc</a:t>
            </a:r>
            <a:r>
              <a:rPr lang="it-IT" sz="1500" dirty="0">
                <a:latin typeface="Garamond" panose="02020404030301010803" pitchFamily="18" charset="0"/>
              </a:rPr>
              <a:t>; </a:t>
            </a:r>
            <a:r>
              <a:rPr lang="it-IT" sz="1500" dirty="0" err="1">
                <a:latin typeface="Garamond" panose="02020404030301010803" pitchFamily="18" charset="0"/>
              </a:rPr>
              <a:t>Kula</a:t>
            </a:r>
            <a:r>
              <a:rPr lang="it-IT" sz="1500" dirty="0">
                <a:latin typeface="Garamond" panose="02020404030301010803" pitchFamily="18" charset="0"/>
              </a:rPr>
              <a:t> ring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Georg Simmel:</a:t>
            </a:r>
            <a:r>
              <a:rPr lang="it-IT" sz="1500" i="1" dirty="0">
                <a:latin typeface="Garamond" panose="02020404030301010803" pitchFamily="18" charset="0"/>
              </a:rPr>
              <a:t> La filosofia del denaro</a:t>
            </a:r>
            <a:r>
              <a:rPr lang="it-IT" sz="1500" dirty="0">
                <a:latin typeface="Garamond" panose="02020404030301010803" pitchFamily="18" charset="0"/>
              </a:rPr>
              <a:t>, 1900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Pierre </a:t>
            </a:r>
            <a:r>
              <a:rPr lang="it-IT" sz="1500" dirty="0" err="1">
                <a:latin typeface="Garamond" panose="02020404030301010803" pitchFamily="18" charset="0"/>
              </a:rPr>
              <a:t>Bourdieu</a:t>
            </a:r>
            <a:r>
              <a:rPr lang="it-IT" sz="1500" dirty="0">
                <a:latin typeface="Garamond" panose="02020404030301010803" pitchFamily="18" charset="0"/>
              </a:rPr>
              <a:t>: habitus, gusti, stile di vita. Il potere simbolico delle preferenze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L’ «antropologia delle cose» di Daniel Miller: analisi di tre casi di studio etnografico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La corrente antiutilitarista (MAUSS)</a:t>
            </a:r>
          </a:p>
          <a:p>
            <a:pPr marL="0" indent="0">
              <a:buNone/>
            </a:pPr>
            <a:endParaRPr lang="it-IT" sz="15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500" b="1" dirty="0">
                <a:latin typeface="Garamond" panose="02020404030301010803" pitchFamily="18" charset="0"/>
              </a:rPr>
              <a:t>Natura e Cultura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Il funzionalismo in antropologia: fondamenti, qualche esempio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Lo strutturalismo in antropologia: il mito dello «</a:t>
            </a:r>
            <a:r>
              <a:rPr lang="it-IT" sz="1500" dirty="0" err="1">
                <a:latin typeface="Garamond" panose="02020404030301010803" pitchFamily="18" charset="0"/>
              </a:rPr>
              <a:t>snidatore</a:t>
            </a:r>
            <a:r>
              <a:rPr lang="it-IT" sz="1500" dirty="0">
                <a:latin typeface="Garamond" panose="02020404030301010803" pitchFamily="18" charset="0"/>
              </a:rPr>
              <a:t> di uccelli» </a:t>
            </a:r>
            <a:r>
              <a:rPr lang="it-IT" sz="1500" dirty="0">
                <a:solidFill>
                  <a:prstClr val="black"/>
                </a:solidFill>
                <a:latin typeface="Garamond" panose="02020404030301010803" pitchFamily="18" charset="0"/>
              </a:rPr>
              <a:t>(C. Lévi-Strauss, </a:t>
            </a:r>
            <a:r>
              <a:rPr lang="it-IT" sz="1500" i="1" dirty="0">
                <a:solidFill>
                  <a:prstClr val="black"/>
                </a:solidFill>
                <a:latin typeface="Garamond" panose="02020404030301010803" pitchFamily="18" charset="0"/>
              </a:rPr>
              <a:t>Dal miele alle ceneri</a:t>
            </a:r>
            <a:r>
              <a:rPr lang="it-IT" sz="1500" dirty="0">
                <a:solidFill>
                  <a:prstClr val="black"/>
                </a:solidFill>
                <a:latin typeface="Garamond" panose="02020404030301010803" pitchFamily="18" charset="0"/>
              </a:rPr>
              <a:t>, 1967) </a:t>
            </a:r>
            <a:endParaRPr lang="it-IT" sz="1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100" dirty="0">
              <a:latin typeface="Garamond" panose="020204040303010108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9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1DA3-51A1-EAF2-2691-01A25235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79703"/>
          </a:xfrm>
        </p:spPr>
        <p:txBody>
          <a:bodyPr/>
          <a:lstStyle/>
          <a:p>
            <a:pPr algn="ctr"/>
            <a:r>
              <a:rPr lang="it-IT" dirty="0"/>
              <a:t>MATERIALI E TESTI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44D0-DCFC-842A-7FD4-B4726F77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0797"/>
            <a:ext cx="7886700" cy="357917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Studenti frequentanti: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Materiali e temi esposti durante le lezioni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Studenti non frequentanti: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Miller D, </a:t>
            </a:r>
            <a:r>
              <a:rPr lang="it-IT" i="1" dirty="0">
                <a:latin typeface="Garamond" panose="02020404030301010803" pitchFamily="18" charset="0"/>
              </a:rPr>
              <a:t>Per un’antropologia delle cose</a:t>
            </a:r>
            <a:r>
              <a:rPr lang="it-IT" dirty="0">
                <a:latin typeface="Garamond" panose="02020404030301010803" pitchFamily="18" charset="0"/>
              </a:rPr>
              <a:t>, </a:t>
            </a:r>
            <a:r>
              <a:rPr lang="it-IT" dirty="0" err="1">
                <a:latin typeface="Garamond" panose="02020404030301010803" pitchFamily="18" charset="0"/>
              </a:rPr>
              <a:t>Ledizioni</a:t>
            </a:r>
            <a:r>
              <a:rPr lang="it-IT" dirty="0">
                <a:latin typeface="Garamond" panose="02020404030301010803" pitchFamily="18" charset="0"/>
              </a:rPr>
              <a:t>, Milano, 2013</a:t>
            </a:r>
          </a:p>
        </p:txBody>
      </p:sp>
    </p:spTree>
    <p:extLst>
      <p:ext uri="{BB962C8B-B14F-4D97-AF65-F5344CB8AC3E}">
        <p14:creationId xmlns:p14="http://schemas.microsoft.com/office/powerpoint/2010/main" val="17782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studiare antropologia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110851"/>
              </p:ext>
            </p:extLst>
          </p:nvPr>
        </p:nvGraphicFramePr>
        <p:xfrm>
          <a:off x="1299411" y="1636295"/>
          <a:ext cx="7459577" cy="427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Step by step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321153"/>
              </p:ext>
            </p:extLst>
          </p:nvPr>
        </p:nvGraphicFramePr>
        <p:xfrm>
          <a:off x="1943099" y="1491916"/>
          <a:ext cx="6767763" cy="49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{CAE75425-55BE-3041-AF14-3B62A7362094}tf10001069</Template>
  <TotalTime>6848</TotalTime>
  <Words>2531</Words>
  <Application>Microsoft Macintosh PowerPoint</Application>
  <PresentationFormat>Presentazione su schermo (4:3)</PresentationFormat>
  <Paragraphs>362</Paragraphs>
  <Slides>59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73" baseType="lpstr">
      <vt:lpstr>メイリオ</vt:lpstr>
      <vt:lpstr>ＭＳ Ｐゴシック</vt:lpstr>
      <vt:lpstr>Arial</vt:lpstr>
      <vt:lpstr>Calibri</vt:lpstr>
      <vt:lpstr>Century Gothic</vt:lpstr>
      <vt:lpstr>Courier New</vt:lpstr>
      <vt:lpstr>Eurostile</vt:lpstr>
      <vt:lpstr>Garamond</vt:lpstr>
      <vt:lpstr>Symbol</vt:lpstr>
      <vt:lpstr>Tahoma</vt:lpstr>
      <vt:lpstr>Verdana</vt:lpstr>
      <vt:lpstr>Wingdings</vt:lpstr>
      <vt:lpstr>Wingdings 3</vt:lpstr>
      <vt:lpstr>Filo</vt:lpstr>
      <vt:lpstr> Antropologia culturale (044LE) </vt:lpstr>
      <vt:lpstr>Presentazione standard di PowerPoint</vt:lpstr>
      <vt:lpstr>Presentazione standard di PowerPoint</vt:lpstr>
      <vt:lpstr>OBIETTIVI</vt:lpstr>
      <vt:lpstr>ANTROPOLOGIA CULTURALE LE07 - LETTERE ANTICHE E  MODERNE, ARTI, COMUNICAZIONE  Durata: 15 ore   CFU: 3</vt:lpstr>
      <vt:lpstr>TEMI PROPOSTI</vt:lpstr>
      <vt:lpstr>MATERIALI E TESTI</vt:lpstr>
      <vt:lpstr>Come studiare antropologia</vt:lpstr>
      <vt:lpstr>Step by step</vt:lpstr>
      <vt:lpstr> Antropologia significa….</vt:lpstr>
      <vt:lpstr>Scienze antropologiche</vt:lpstr>
      <vt:lpstr>Origini</vt:lpstr>
      <vt:lpstr>Presentazione standard di PowerPoint</vt:lpstr>
      <vt:lpstr>Presentazione standard di PowerPoint</vt:lpstr>
      <vt:lpstr>Sviluppi</vt:lpstr>
      <vt:lpstr>Oggetto </vt:lpstr>
      <vt:lpstr>Natura / cultura </vt:lpstr>
      <vt:lpstr>Concetto antropologico  di cultura</vt:lpstr>
      <vt:lpstr>Immagini widescreen</vt:lpstr>
      <vt:lpstr>Thick description</vt:lpstr>
      <vt:lpstr>Clifford Geertz:  la cultura si basa su simboli </vt:lpstr>
      <vt:lpstr>Presentazione standard di PowerPoint</vt:lpstr>
      <vt:lpstr>Cultura </vt:lpstr>
      <vt:lpstr>Culture = Processi  (prassi + agency)  </vt:lpstr>
      <vt:lpstr>Presentazione standard di PowerPoint</vt:lpstr>
      <vt:lpstr>Presentazione standard di PowerPoint</vt:lpstr>
      <vt:lpstr>Cultura come complesso di modelli culturali e comportamenti - INCULTURAZIONE Babies 2010</vt:lpstr>
      <vt:lpstr>Presentazione standard di PowerPoint</vt:lpstr>
      <vt:lpstr>Presentazione standard di PowerPoint</vt:lpstr>
      <vt:lpstr>Metodo comparativo</vt:lpstr>
      <vt:lpstr>ETNOCENTRISMO considerare la propria cultura come superiore   RELATIVISMO CULTURALE  giudicare il comportamento in base al contesto culturale senza valutazioni morali (Metodologico e morale)  DIRITTI UMANI / CULTURALI (IPR) </vt:lpstr>
      <vt:lpstr>Presentazione standard di PowerPoint</vt:lpstr>
      <vt:lpstr>Interazioni culturali </vt:lpstr>
      <vt:lpstr>microculture</vt:lpstr>
      <vt:lpstr>Ricerca antropologica sul campo</vt:lpstr>
      <vt:lpstr>Presentazione standard di PowerPoint</vt:lpstr>
      <vt:lpstr>La ricerca antropologica</vt:lpstr>
      <vt:lpstr>La ricerca antropologica </vt:lpstr>
      <vt:lpstr>Osservazione partecipante</vt:lpstr>
      <vt:lpstr>Presentazione standard di PowerPoint</vt:lpstr>
      <vt:lpstr>Presentazione standard di PowerPoint</vt:lpstr>
      <vt:lpstr>Le storie di vita sono un metodo di acquisizione di dati che ha una lunga tradizione in antropologia culturale.  Marjorie Shostak mentre intervista Nisa durante la sua ricerca sul campo tra i Ju/’hoansi nel 1975.</vt:lpstr>
      <vt:lpstr>ETNOSTORIA </vt:lpstr>
      <vt:lpstr>Tecniche di ricerca</vt:lpstr>
      <vt:lpstr>Presentazione standard di PowerPoint</vt:lpstr>
      <vt:lpstr>Antropologia: versante applicativo</vt:lpstr>
      <vt:lpstr>Antropologia Applicata Rivista Antropologia Pubblica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Assunti fondamentali</vt:lpstr>
      <vt:lpstr>Key words</vt:lpstr>
      <vt:lpstr>Fonti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239</cp:revision>
  <dcterms:created xsi:type="dcterms:W3CDTF">2014-10-06T14:26:40Z</dcterms:created>
  <dcterms:modified xsi:type="dcterms:W3CDTF">2022-10-12T13:24:33Z</dcterms:modified>
</cp:coreProperties>
</file>