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 id="2147483712" r:id="rId4"/>
  </p:sldMasterIdLst>
  <p:notesMasterIdLst>
    <p:notesMasterId r:id="rId65"/>
  </p:notesMasterIdLst>
  <p:sldIdLst>
    <p:sldId id="256" r:id="rId5"/>
    <p:sldId id="290" r:id="rId6"/>
    <p:sldId id="257" r:id="rId7"/>
    <p:sldId id="258" r:id="rId8"/>
    <p:sldId id="259" r:id="rId9"/>
    <p:sldId id="371" r:id="rId10"/>
    <p:sldId id="372" r:id="rId11"/>
    <p:sldId id="373" r:id="rId12"/>
    <p:sldId id="358" r:id="rId13"/>
    <p:sldId id="374" r:id="rId14"/>
    <p:sldId id="310" r:id="rId15"/>
    <p:sldId id="311" r:id="rId16"/>
    <p:sldId id="376" r:id="rId17"/>
    <p:sldId id="314" r:id="rId18"/>
    <p:sldId id="316" r:id="rId19"/>
    <p:sldId id="377" r:id="rId20"/>
    <p:sldId id="378" r:id="rId21"/>
    <p:sldId id="379" r:id="rId22"/>
    <p:sldId id="283" r:id="rId23"/>
    <p:sldId id="382" r:id="rId24"/>
    <p:sldId id="383" r:id="rId25"/>
    <p:sldId id="261" r:id="rId26"/>
    <p:sldId id="262" r:id="rId27"/>
    <p:sldId id="263" r:id="rId28"/>
    <p:sldId id="264" r:id="rId29"/>
    <p:sldId id="265" r:id="rId30"/>
    <p:sldId id="294" r:id="rId31"/>
    <p:sldId id="266" r:id="rId32"/>
    <p:sldId id="267" r:id="rId33"/>
    <p:sldId id="268" r:id="rId34"/>
    <p:sldId id="298" r:id="rId35"/>
    <p:sldId id="295" r:id="rId36"/>
    <p:sldId id="296" r:id="rId37"/>
    <p:sldId id="297" r:id="rId38"/>
    <p:sldId id="269" r:id="rId39"/>
    <p:sldId id="270" r:id="rId40"/>
    <p:sldId id="292" r:id="rId41"/>
    <p:sldId id="271" r:id="rId42"/>
    <p:sldId id="272" r:id="rId43"/>
    <p:sldId id="299" r:id="rId44"/>
    <p:sldId id="275" r:id="rId45"/>
    <p:sldId id="291" r:id="rId46"/>
    <p:sldId id="278" r:id="rId47"/>
    <p:sldId id="276" r:id="rId48"/>
    <p:sldId id="277" r:id="rId49"/>
    <p:sldId id="279" r:id="rId50"/>
    <p:sldId id="260" r:id="rId51"/>
    <p:sldId id="280" r:id="rId52"/>
    <p:sldId id="293" r:id="rId53"/>
    <p:sldId id="281" r:id="rId54"/>
    <p:sldId id="282" r:id="rId55"/>
    <p:sldId id="300" r:id="rId56"/>
    <p:sldId id="301" r:id="rId57"/>
    <p:sldId id="284" r:id="rId58"/>
    <p:sldId id="302" r:id="rId59"/>
    <p:sldId id="286" r:id="rId60"/>
    <p:sldId id="285" r:id="rId61"/>
    <p:sldId id="287" r:id="rId62"/>
    <p:sldId id="288" r:id="rId63"/>
    <p:sldId id="289"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2" autoAdjust="0"/>
    <p:restoredTop sz="94660"/>
  </p:normalViewPr>
  <p:slideViewPr>
    <p:cSldViewPr>
      <p:cViewPr varScale="1">
        <p:scale>
          <a:sx n="129" d="100"/>
          <a:sy n="129" d="100"/>
        </p:scale>
        <p:origin x="1192"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F56E32-3135-417B-BD29-0A12FEC9D2F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2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2DDDCBC-44C5-491E-9F6A-34C342FB198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2271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7AAC6DC-1A4D-4DD0-B4CB-8D065E24228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71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CCAEE80-BD38-4529-B4CC-15D68CE1C1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905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24B1D4-C352-4621-BF74-F8B492F410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413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6F54D1E-4EDB-4A39-B268-6B806ECD4C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757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1536FA-6592-4231-94B9-DD3A574BFA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80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22</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23</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24</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25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26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28</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29</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30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35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36</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38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39</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41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43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44</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45</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46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48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50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51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54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57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58</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59</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60</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752D18C-9BDA-4449-90EF-F2D0B0F281B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extLst>
      <p:ext uri="{BB962C8B-B14F-4D97-AF65-F5344CB8AC3E}">
        <p14:creationId xmlns:p14="http://schemas.microsoft.com/office/powerpoint/2010/main" val="19714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6452E1-FA0E-49DA-A8B6-C03BD08F0F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3096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E807C1-E4A2-4B46-9CFB-36FCD02F804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221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3E6E975-2783-4316-B734-1732BF40CBC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88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8A2EAD8-7F38-46B7-A875-A3FC7978AB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6254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10/13/22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10/13/22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10/13/22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10/13/22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52158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57760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179437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8769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23658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8247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89703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388952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54323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61030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43582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105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22299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1042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385137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122625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10/13/22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35387931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8672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6362756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a:t>
            </a: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MENINGI</a:t>
            </a:r>
            <a:b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b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ENCEFALICHE</a:t>
            </a:r>
            <a:endParaRPr kumimoji="0" lang="it-IT" altLang="it-IT" sz="3200" b="1"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mn-cs"/>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8701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DURA MENINGE o DURA MADRE, in intimo contatto con 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a:t>
            </a:r>
          </a:p>
          <a:p>
            <a:pPr marL="0" indent="0"/>
            <a:r>
              <a:rPr lang="it-IT" sz="2800" dirty="0">
                <a:solidFill>
                  <a:schemeClr val="tx1"/>
                </a:solidFill>
                <a:latin typeface="Comic Sans MS" panose="030F0902030302020204" pitchFamily="66" charset="0"/>
              </a:rPr>
              <a:t>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424541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742909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MENINGI SPINALI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[2]</a:t>
            </a:r>
          </a:p>
        </p:txBody>
      </p:sp>
    </p:spTree>
    <p:extLst>
      <p:ext uri="{BB962C8B-B14F-4D97-AF65-F5344CB8AC3E}">
        <p14:creationId xmlns:p14="http://schemas.microsoft.com/office/powerpoint/2010/main" val="2369118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57264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0" y="1340768"/>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extLst>
      <p:ext uri="{BB962C8B-B14F-4D97-AF65-F5344CB8AC3E}">
        <p14:creationId xmlns:p14="http://schemas.microsoft.com/office/powerpoint/2010/main" val="4127155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extLst>
      <p:ext uri="{BB962C8B-B14F-4D97-AF65-F5344CB8AC3E}">
        <p14:creationId xmlns:p14="http://schemas.microsoft.com/office/powerpoint/2010/main" val="60056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915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extLst>
      <p:ext uri="{BB962C8B-B14F-4D97-AF65-F5344CB8AC3E}">
        <p14:creationId xmlns:p14="http://schemas.microsoft.com/office/powerpoint/2010/main" val="2157234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sangue-liquido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cerebrospinale</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a:t>
            </a:r>
            <a:r>
              <a:rPr kumimoji="0" lang="it-IT" altLang="it-IT" sz="2400" b="0" i="0" u="none" strike="noStrike" kern="1200" cap="none" spc="0" normalizeH="0" baseline="0" noProof="0" dirty="0" err="1">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Emato</a:t>
            </a: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-Liquorale)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endPar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86621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0" y="736600"/>
            <a:ext cx="4787900" cy="558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panose="03050602040202020205" pitchFamily="66" charset="77"/>
              </a:rPr>
              <a:t>Si genera il POTENZIALE di AZIONE (o IMPULSO NERVOSO), che </a:t>
            </a:r>
            <a:r>
              <a:rPr lang="it-IT" altLang="it-IT" sz="2100" b="1" dirty="0" err="1">
                <a:solidFill>
                  <a:schemeClr val="tx1"/>
                </a:solidFill>
                <a:latin typeface="Chalkboard" panose="03050602040202020205" pitchFamily="66" charset="77"/>
              </a:rPr>
              <a:t>puo’</a:t>
            </a:r>
            <a:r>
              <a:rPr lang="it-IT" altLang="it-IT" sz="21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a:t>
            </a:r>
            <a:r>
              <a:rPr lang="it-IT" altLang="it-IT" b="1">
                <a:solidFill>
                  <a:schemeClr val="tx1"/>
                </a:solidFill>
              </a:rPr>
              <a:t>TRASPORTO di </a:t>
            </a:r>
            <a:r>
              <a:rPr lang="it-IT" altLang="it-IT" b="1" dirty="0">
                <a:solidFill>
                  <a:schemeClr val="tx1"/>
                </a:solidFill>
              </a:rPr>
              <a:t>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165066" y="1268760"/>
            <a:ext cx="8964612"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SOSTANZA BIANCA</a:t>
            </a:r>
            <a:r>
              <a:rPr lang="it-IT" altLang="it-IT" dirty="0">
                <a:solidFill>
                  <a:schemeClr val="tx1"/>
                </a:solidFill>
              </a:rPr>
              <a:t>: costituita da </a:t>
            </a:r>
            <a:r>
              <a:rPr lang="it-IT" altLang="it-IT"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30791" r:id="rId5" imgW="5089739" imgH="7814426" progId="">
                  <p:embed/>
                </p:oleObj>
              </mc:Choice>
              <mc:Fallback>
                <p:oleObj r:id="rId5" imgW="5089739" imgH="7814426"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395536" y="1052737"/>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111136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VENTRICOLI ENCEFALICI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VENTRICOLI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ENCEFALICI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(cerebrali)</a:t>
            </a:r>
          </a:p>
        </p:txBody>
      </p:sp>
    </p:spTree>
    <p:extLst>
      <p:ext uri="{BB962C8B-B14F-4D97-AF65-F5344CB8AC3E}">
        <p14:creationId xmlns:p14="http://schemas.microsoft.com/office/powerpoint/2010/main" val="184059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066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274643" y="1196752"/>
            <a:ext cx="8856984" cy="5877272"/>
          </a:xfrm>
        </p:spPr>
        <p:txBody>
          <a:bodyPr/>
          <a:lstStyle/>
          <a:p>
            <a:r>
              <a:rPr lang="it-IT" sz="25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endParaRPr lang="it-IT" sz="2500" dirty="0">
              <a:solidFill>
                <a:schemeClr val="tx1"/>
              </a:solidFill>
              <a:latin typeface="Chalkboard SE" panose="03050602040202020205" pitchFamily="66" charset="77"/>
            </a:endParaRPr>
          </a:p>
          <a:p>
            <a:r>
              <a:rPr lang="it-IT" sz="2500" dirty="0">
                <a:solidFill>
                  <a:schemeClr val="tx1"/>
                </a:solidFill>
                <a:latin typeface="Chalkboard SE" panose="03050602040202020205" pitchFamily="66" charset="77"/>
              </a:rPr>
              <a:t>I VENTRICOLI ENCEFALICI sono:</a:t>
            </a:r>
          </a:p>
          <a:p>
            <a:pPr marL="457200" indent="-457200">
              <a:buFontTx/>
              <a:buChar char="-"/>
            </a:pPr>
            <a:r>
              <a:rPr lang="it-IT" sz="2500" dirty="0">
                <a:solidFill>
                  <a:schemeClr val="tx1"/>
                </a:solidFill>
                <a:latin typeface="Chalkboard SE" panose="03050602040202020205" pitchFamily="66" charset="77"/>
              </a:rPr>
              <a:t>VENTRICOLI LATERALI (I e II ventricolo) nell’ ambito di ciascun emisfero telencefalico </a:t>
            </a:r>
          </a:p>
          <a:p>
            <a:pPr marL="457200" indent="-457200">
              <a:buFontTx/>
              <a:buChar char="-"/>
            </a:pPr>
            <a:r>
              <a:rPr lang="it-IT" sz="2500" dirty="0">
                <a:solidFill>
                  <a:schemeClr val="tx1"/>
                </a:solidFill>
                <a:latin typeface="Chalkboard SE" panose="03050602040202020205" pitchFamily="66" charset="77"/>
              </a:rPr>
              <a:t>VENTRICOLO DIENCEFALICO (III ventricolo)</a:t>
            </a:r>
          </a:p>
          <a:p>
            <a:pPr marL="457200" indent="-457200">
              <a:buFontTx/>
              <a:buChar char="-"/>
            </a:pPr>
            <a:r>
              <a:rPr lang="it-IT" sz="2500" dirty="0">
                <a:solidFill>
                  <a:schemeClr val="tx1"/>
                </a:solidFill>
                <a:latin typeface="Chalkboard SE" panose="03050602040202020205" pitchFamily="66" charset="77"/>
              </a:rPr>
              <a:t>ACQUEDOTTO MESENCEFALICO </a:t>
            </a:r>
          </a:p>
          <a:p>
            <a:pPr marL="457200" indent="-457200">
              <a:buFontTx/>
              <a:buChar char="-"/>
            </a:pPr>
            <a:r>
              <a:rPr lang="it-IT" sz="2500" dirty="0">
                <a:solidFill>
                  <a:schemeClr val="tx1"/>
                </a:solidFill>
                <a:latin typeface="Chalkboard SE" panose="03050602040202020205" pitchFamily="66" charset="77"/>
              </a:rPr>
              <a:t>VENTRICOLO DEL TRONCO ENCEFALICO (IV ventricolo)</a:t>
            </a:r>
          </a:p>
          <a:p>
            <a:pPr marL="0" indent="0"/>
            <a:r>
              <a:rPr lang="it-IT" sz="25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27497932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4708</TotalTime>
  <Words>2080</Words>
  <Application>Microsoft Macintosh PowerPoint</Application>
  <PresentationFormat>Presentazione su schermo (4:3)</PresentationFormat>
  <Paragraphs>274</Paragraphs>
  <Slides>60</Slides>
  <Notes>41</Notes>
  <HiddenSlides>0</HiddenSlides>
  <MMClips>0</MMClips>
  <ScaleCrop>false</ScaleCrop>
  <HeadingPairs>
    <vt:vector size="8" baseType="variant">
      <vt:variant>
        <vt:lpstr>Caratteri utilizzati</vt:lpstr>
      </vt:variant>
      <vt:variant>
        <vt:i4>16</vt:i4>
      </vt:variant>
      <vt:variant>
        <vt:lpstr>Tema</vt:lpstr>
      </vt:variant>
      <vt:variant>
        <vt:i4>4</vt:i4>
      </vt:variant>
      <vt:variant>
        <vt:lpstr>Server OLE incorporati</vt:lpstr>
      </vt:variant>
      <vt:variant>
        <vt:i4>0</vt:i4>
      </vt:variant>
      <vt:variant>
        <vt:lpstr>Titoli diapositive</vt:lpstr>
      </vt:variant>
      <vt:variant>
        <vt:i4>60</vt:i4>
      </vt:variant>
    </vt:vector>
  </HeadingPairs>
  <TitlesOfParts>
    <vt:vector size="80" baseType="lpstr">
      <vt:lpstr>Microsoft YaHei</vt:lpstr>
      <vt:lpstr>ＭＳ Ｐゴシック</vt:lpstr>
      <vt:lpstr>Arial</vt:lpstr>
      <vt:lpstr>Arial Black</vt:lpstr>
      <vt:lpstr>Calibri</vt:lpstr>
      <vt:lpstr>Chalkboard</vt:lpstr>
      <vt:lpstr>Chalkboard SE</vt:lpstr>
      <vt:lpstr>Chalkduster</vt:lpstr>
      <vt:lpstr>Comic Sans MS</vt:lpstr>
      <vt:lpstr>Copperplate Gothic Bold</vt:lpstr>
      <vt:lpstr>Gurmukhi MN</vt:lpstr>
      <vt:lpstr>Lucida Sans Unicode</vt:lpstr>
      <vt:lpstr>News Gothic MT</vt:lpstr>
      <vt:lpstr>Symbol</vt:lpstr>
      <vt:lpstr>Times New Roman</vt:lpstr>
      <vt:lpstr>Wingdings</vt:lpstr>
      <vt:lpstr>Tema di Office</vt:lpstr>
      <vt:lpstr>Tema di Office</vt:lpstr>
      <vt:lpstr>Office Theme</vt:lpstr>
      <vt:lpstr>3_Tema di Office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     MENINGI ENCEFALICHE</vt:lpstr>
      <vt:lpstr>Presentazione standard di PowerPoint</vt:lpstr>
      <vt:lpstr>MENINGI ENCEFALICHE</vt:lpstr>
      <vt:lpstr>MENINGI SPINALI</vt:lpstr>
      <vt:lpstr>Presentazione standard di PowerPoint</vt:lpstr>
      <vt:lpstr>MENINGI  SPINALI</vt:lpstr>
      <vt:lpstr>Liquor (Liquido cefalo-rachidiano, Liquido cerebro-spinale, LCS)</vt:lpstr>
      <vt:lpstr>LOCALIZZAZIONE  DEL  LCS</vt:lpstr>
      <vt:lpstr>CIRCOLAZIONE  LIQUORALE</vt:lpstr>
      <vt:lpstr>BARRIERA EMATO-ENCEFALICA</vt:lpstr>
      <vt:lpstr>Presentazione standard di PowerPoint</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185</cp:revision>
  <cp:lastPrinted>1601-01-01T00:00:00Z</cp:lastPrinted>
  <dcterms:created xsi:type="dcterms:W3CDTF">2000-11-14T19:49:23Z</dcterms:created>
  <dcterms:modified xsi:type="dcterms:W3CDTF">2022-10-13T17:29:47Z</dcterms:modified>
</cp:coreProperties>
</file>