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70" r:id="rId5"/>
    <p:sldId id="260" r:id="rId6"/>
    <p:sldId id="261" r:id="rId7"/>
    <p:sldId id="263" r:id="rId8"/>
    <p:sldId id="265" r:id="rId9"/>
    <p:sldId id="266" r:id="rId10"/>
    <p:sldId id="268" r:id="rId11"/>
    <p:sldId id="272" r:id="rId12"/>
    <p:sldId id="267" r:id="rId13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ieglinde Kofler" userId="75fe829d3fd50c74" providerId="LiveId" clId="{F2E22DBE-CBD6-4A2A-9F7C-E936BC73EED9}"/>
    <pc:docChg chg="custSel modSld">
      <pc:chgData name="Sieglinde Kofler" userId="75fe829d3fd50c74" providerId="LiveId" clId="{F2E22DBE-CBD6-4A2A-9F7C-E936BC73EED9}" dt="2022-10-16T14:50:17.052" v="1532" actId="20577"/>
      <pc:docMkLst>
        <pc:docMk/>
      </pc:docMkLst>
      <pc:sldChg chg="modSp mod">
        <pc:chgData name="Sieglinde Kofler" userId="75fe829d3fd50c74" providerId="LiveId" clId="{F2E22DBE-CBD6-4A2A-9F7C-E936BC73EED9}" dt="2022-10-16T10:30:38.016" v="211" actId="20577"/>
        <pc:sldMkLst>
          <pc:docMk/>
          <pc:sldMk cId="0" sldId="260"/>
        </pc:sldMkLst>
        <pc:spChg chg="mod">
          <ac:chgData name="Sieglinde Kofler" userId="75fe829d3fd50c74" providerId="LiveId" clId="{F2E22DBE-CBD6-4A2A-9F7C-E936BC73EED9}" dt="2022-10-16T10:26:16.906" v="18" actId="20577"/>
          <ac:spMkLst>
            <pc:docMk/>
            <pc:sldMk cId="0" sldId="260"/>
            <ac:spMk id="2" creationId="{00000000-0000-0000-0000-000000000000}"/>
          </ac:spMkLst>
        </pc:spChg>
        <pc:spChg chg="mod">
          <ac:chgData name="Sieglinde Kofler" userId="75fe829d3fd50c74" providerId="LiveId" clId="{F2E22DBE-CBD6-4A2A-9F7C-E936BC73EED9}" dt="2022-10-16T10:30:38.016" v="211" actId="20577"/>
          <ac:spMkLst>
            <pc:docMk/>
            <pc:sldMk cId="0" sldId="260"/>
            <ac:spMk id="3" creationId="{00000000-0000-0000-0000-000000000000}"/>
          </ac:spMkLst>
        </pc:spChg>
      </pc:sldChg>
      <pc:sldChg chg="modSp mod">
        <pc:chgData name="Sieglinde Kofler" userId="75fe829d3fd50c74" providerId="LiveId" clId="{F2E22DBE-CBD6-4A2A-9F7C-E936BC73EED9}" dt="2022-10-16T13:41:55.724" v="429" actId="20577"/>
        <pc:sldMkLst>
          <pc:docMk/>
          <pc:sldMk cId="0" sldId="261"/>
        </pc:sldMkLst>
        <pc:spChg chg="mod">
          <ac:chgData name="Sieglinde Kofler" userId="75fe829d3fd50c74" providerId="LiveId" clId="{F2E22DBE-CBD6-4A2A-9F7C-E936BC73EED9}" dt="2022-10-16T10:30:53.788" v="224" actId="20577"/>
          <ac:spMkLst>
            <pc:docMk/>
            <pc:sldMk cId="0" sldId="261"/>
            <ac:spMk id="2" creationId="{00000000-0000-0000-0000-000000000000}"/>
          </ac:spMkLst>
        </pc:spChg>
        <pc:spChg chg="mod">
          <ac:chgData name="Sieglinde Kofler" userId="75fe829d3fd50c74" providerId="LiveId" clId="{F2E22DBE-CBD6-4A2A-9F7C-E936BC73EED9}" dt="2022-10-16T13:41:55.724" v="429" actId="20577"/>
          <ac:spMkLst>
            <pc:docMk/>
            <pc:sldMk cId="0" sldId="261"/>
            <ac:spMk id="3" creationId="{00000000-0000-0000-0000-000000000000}"/>
          </ac:spMkLst>
        </pc:spChg>
      </pc:sldChg>
      <pc:sldChg chg="modSp mod">
        <pc:chgData name="Sieglinde Kofler" userId="75fe829d3fd50c74" providerId="LiveId" clId="{F2E22DBE-CBD6-4A2A-9F7C-E936BC73EED9}" dt="2022-10-16T13:48:28.355" v="622" actId="6549"/>
        <pc:sldMkLst>
          <pc:docMk/>
          <pc:sldMk cId="0" sldId="263"/>
        </pc:sldMkLst>
        <pc:spChg chg="mod">
          <ac:chgData name="Sieglinde Kofler" userId="75fe829d3fd50c74" providerId="LiveId" clId="{F2E22DBE-CBD6-4A2A-9F7C-E936BC73EED9}" dt="2022-10-16T13:42:30.678" v="458" actId="20577"/>
          <ac:spMkLst>
            <pc:docMk/>
            <pc:sldMk cId="0" sldId="263"/>
            <ac:spMk id="2" creationId="{00000000-0000-0000-0000-000000000000}"/>
          </ac:spMkLst>
        </pc:spChg>
        <pc:spChg chg="mod">
          <ac:chgData name="Sieglinde Kofler" userId="75fe829d3fd50c74" providerId="LiveId" clId="{F2E22DBE-CBD6-4A2A-9F7C-E936BC73EED9}" dt="2022-10-16T13:48:28.355" v="622" actId="6549"/>
          <ac:spMkLst>
            <pc:docMk/>
            <pc:sldMk cId="0" sldId="263"/>
            <ac:spMk id="3" creationId="{00000000-0000-0000-0000-000000000000}"/>
          </ac:spMkLst>
        </pc:spChg>
      </pc:sldChg>
      <pc:sldChg chg="modSp mod">
        <pc:chgData name="Sieglinde Kofler" userId="75fe829d3fd50c74" providerId="LiveId" clId="{F2E22DBE-CBD6-4A2A-9F7C-E936BC73EED9}" dt="2022-10-16T14:07:21.046" v="814" actId="20577"/>
        <pc:sldMkLst>
          <pc:docMk/>
          <pc:sldMk cId="0" sldId="265"/>
        </pc:sldMkLst>
        <pc:spChg chg="mod">
          <ac:chgData name="Sieglinde Kofler" userId="75fe829d3fd50c74" providerId="LiveId" clId="{F2E22DBE-CBD6-4A2A-9F7C-E936BC73EED9}" dt="2022-10-16T13:48:54.364" v="653" actId="6549"/>
          <ac:spMkLst>
            <pc:docMk/>
            <pc:sldMk cId="0" sldId="265"/>
            <ac:spMk id="2" creationId="{00000000-0000-0000-0000-000000000000}"/>
          </ac:spMkLst>
        </pc:spChg>
        <pc:spChg chg="mod">
          <ac:chgData name="Sieglinde Kofler" userId="75fe829d3fd50c74" providerId="LiveId" clId="{F2E22DBE-CBD6-4A2A-9F7C-E936BC73EED9}" dt="2022-10-16T14:07:21.046" v="814" actId="20577"/>
          <ac:spMkLst>
            <pc:docMk/>
            <pc:sldMk cId="0" sldId="265"/>
            <ac:spMk id="3" creationId="{00000000-0000-0000-0000-000000000000}"/>
          </ac:spMkLst>
        </pc:spChg>
      </pc:sldChg>
      <pc:sldChg chg="modSp mod">
        <pc:chgData name="Sieglinde Kofler" userId="75fe829d3fd50c74" providerId="LiveId" clId="{F2E22DBE-CBD6-4A2A-9F7C-E936BC73EED9}" dt="2022-10-16T14:27:57.712" v="1056" actId="6549"/>
        <pc:sldMkLst>
          <pc:docMk/>
          <pc:sldMk cId="0" sldId="266"/>
        </pc:sldMkLst>
        <pc:spChg chg="mod">
          <ac:chgData name="Sieglinde Kofler" userId="75fe829d3fd50c74" providerId="LiveId" clId="{F2E22DBE-CBD6-4A2A-9F7C-E936BC73EED9}" dt="2022-10-16T14:07:48.853" v="847" actId="20577"/>
          <ac:spMkLst>
            <pc:docMk/>
            <pc:sldMk cId="0" sldId="266"/>
            <ac:spMk id="2" creationId="{00000000-0000-0000-0000-000000000000}"/>
          </ac:spMkLst>
        </pc:spChg>
        <pc:spChg chg="mod">
          <ac:chgData name="Sieglinde Kofler" userId="75fe829d3fd50c74" providerId="LiveId" clId="{F2E22DBE-CBD6-4A2A-9F7C-E936BC73EED9}" dt="2022-10-16T14:27:57.712" v="1056" actId="6549"/>
          <ac:spMkLst>
            <pc:docMk/>
            <pc:sldMk cId="0" sldId="266"/>
            <ac:spMk id="3" creationId="{00000000-0000-0000-0000-000000000000}"/>
          </ac:spMkLst>
        </pc:spChg>
      </pc:sldChg>
      <pc:sldChg chg="modSp mod">
        <pc:chgData name="Sieglinde Kofler" userId="75fe829d3fd50c74" providerId="LiveId" clId="{F2E22DBE-CBD6-4A2A-9F7C-E936BC73EED9}" dt="2022-10-16T14:50:17.052" v="1532" actId="20577"/>
        <pc:sldMkLst>
          <pc:docMk/>
          <pc:sldMk cId="0" sldId="267"/>
        </pc:sldMkLst>
        <pc:spChg chg="mod">
          <ac:chgData name="Sieglinde Kofler" userId="75fe829d3fd50c74" providerId="LiveId" clId="{F2E22DBE-CBD6-4A2A-9F7C-E936BC73EED9}" dt="2022-10-16T14:49:55.856" v="1484" actId="20577"/>
          <ac:spMkLst>
            <pc:docMk/>
            <pc:sldMk cId="0" sldId="267"/>
            <ac:spMk id="2" creationId="{00000000-0000-0000-0000-000000000000}"/>
          </ac:spMkLst>
        </pc:spChg>
        <pc:spChg chg="mod">
          <ac:chgData name="Sieglinde Kofler" userId="75fe829d3fd50c74" providerId="LiveId" clId="{F2E22DBE-CBD6-4A2A-9F7C-E936BC73EED9}" dt="2022-10-16T14:50:17.052" v="1532" actId="20577"/>
          <ac:spMkLst>
            <pc:docMk/>
            <pc:sldMk cId="0" sldId="267"/>
            <ac:spMk id="3" creationId="{00000000-0000-0000-0000-000000000000}"/>
          </ac:spMkLst>
        </pc:spChg>
      </pc:sldChg>
      <pc:sldChg chg="modSp mod">
        <pc:chgData name="Sieglinde Kofler" userId="75fe829d3fd50c74" providerId="LiveId" clId="{F2E22DBE-CBD6-4A2A-9F7C-E936BC73EED9}" dt="2022-10-16T14:44:44.221" v="1339" actId="20577"/>
        <pc:sldMkLst>
          <pc:docMk/>
          <pc:sldMk cId="0" sldId="268"/>
        </pc:sldMkLst>
        <pc:spChg chg="mod">
          <ac:chgData name="Sieglinde Kofler" userId="75fe829d3fd50c74" providerId="LiveId" clId="{F2E22DBE-CBD6-4A2A-9F7C-E936BC73EED9}" dt="2022-10-16T14:44:44.221" v="1339" actId="20577"/>
          <ac:spMkLst>
            <pc:docMk/>
            <pc:sldMk cId="0" sldId="268"/>
            <ac:spMk id="3" creationId="{00000000-0000-0000-0000-000000000000}"/>
          </ac:spMkLst>
        </pc:spChg>
        <pc:spChg chg="mod">
          <ac:chgData name="Sieglinde Kofler" userId="75fe829d3fd50c74" providerId="LiveId" clId="{F2E22DBE-CBD6-4A2A-9F7C-E936BC73EED9}" dt="2022-10-16T14:37:30.211" v="1172" actId="14100"/>
          <ac:spMkLst>
            <pc:docMk/>
            <pc:sldMk cId="0" sldId="268"/>
            <ac:spMk id="4" creationId="{00000000-0000-0000-0000-000000000000}"/>
          </ac:spMkLst>
        </pc:spChg>
      </pc:sldChg>
      <pc:sldChg chg="modSp mod">
        <pc:chgData name="Sieglinde Kofler" userId="75fe829d3fd50c74" providerId="LiveId" clId="{F2E22DBE-CBD6-4A2A-9F7C-E936BC73EED9}" dt="2022-10-16T14:48:50.488" v="1483" actId="114"/>
        <pc:sldMkLst>
          <pc:docMk/>
          <pc:sldMk cId="0" sldId="272"/>
        </pc:sldMkLst>
        <pc:spChg chg="mod">
          <ac:chgData name="Sieglinde Kofler" userId="75fe829d3fd50c74" providerId="LiveId" clId="{F2E22DBE-CBD6-4A2A-9F7C-E936BC73EED9}" dt="2022-10-16T14:44:55.586" v="1340" actId="255"/>
          <ac:spMkLst>
            <pc:docMk/>
            <pc:sldMk cId="0" sldId="272"/>
            <ac:spMk id="2" creationId="{00000000-0000-0000-0000-000000000000}"/>
          </ac:spMkLst>
        </pc:spChg>
        <pc:spChg chg="mod">
          <ac:chgData name="Sieglinde Kofler" userId="75fe829d3fd50c74" providerId="LiveId" clId="{F2E22DBE-CBD6-4A2A-9F7C-E936BC73EED9}" dt="2022-10-16T14:48:50.488" v="1483" actId="114"/>
          <ac:spMkLst>
            <pc:docMk/>
            <pc:sldMk cId="0" sldId="272"/>
            <ac:spMk id="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olo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17" name="Sottotitolo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/>
              <a:t>Fare clic per modificare lo stile del sottotitolo dello schema</a:t>
            </a:r>
            <a:endParaRPr kumimoji="0" lang="en-US"/>
          </a:p>
        </p:txBody>
      </p:sp>
      <p:sp>
        <p:nvSpPr>
          <p:cNvPr id="30" name="Segnaposto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C568E-16B9-429D-88D4-D3CB0AA6169B}" type="datetimeFigureOut">
              <a:rPr lang="it-IT" smtClean="0"/>
              <a:pPr/>
              <a:t>16/10/2022</a:t>
            </a:fld>
            <a:endParaRPr lang="it-IT"/>
          </a:p>
        </p:txBody>
      </p:sp>
      <p:sp>
        <p:nvSpPr>
          <p:cNvPr id="19" name="Segnaposto piè di pagin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27" name="Segnaposto numero diapositiv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83AFB-8DB2-4ADF-BFA0-AABF334AD07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C568E-16B9-429D-88D4-D3CB0AA6169B}" type="datetimeFigureOut">
              <a:rPr lang="it-IT" smtClean="0"/>
              <a:pPr/>
              <a:t>16/10/2022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83AFB-8DB2-4ADF-BFA0-AABF334AD07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C568E-16B9-429D-88D4-D3CB0AA6169B}" type="datetimeFigureOut">
              <a:rPr lang="it-IT" smtClean="0"/>
              <a:pPr/>
              <a:t>16/10/2022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83AFB-8DB2-4ADF-BFA0-AABF334AD07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C568E-16B9-429D-88D4-D3CB0AA6169B}" type="datetimeFigureOut">
              <a:rPr lang="it-IT" smtClean="0"/>
              <a:pPr/>
              <a:t>16/10/2022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83AFB-8DB2-4ADF-BFA0-AABF334AD07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C568E-16B9-429D-88D4-D3CB0AA6169B}" type="datetimeFigureOut">
              <a:rPr lang="it-IT" smtClean="0"/>
              <a:pPr/>
              <a:t>16/10/2022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83AFB-8DB2-4ADF-BFA0-AABF334AD07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C568E-16B9-429D-88D4-D3CB0AA6169B}" type="datetimeFigureOut">
              <a:rPr lang="it-IT" smtClean="0"/>
              <a:pPr/>
              <a:t>16/10/2022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83AFB-8DB2-4ADF-BFA0-AABF334AD07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C568E-16B9-429D-88D4-D3CB0AA6169B}" type="datetimeFigureOut">
              <a:rPr lang="it-IT" smtClean="0"/>
              <a:pPr/>
              <a:t>16/10/2022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83AFB-8DB2-4ADF-BFA0-AABF334AD07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C568E-16B9-429D-88D4-D3CB0AA6169B}" type="datetimeFigureOut">
              <a:rPr lang="it-IT" smtClean="0"/>
              <a:pPr/>
              <a:t>16/10/2022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83AFB-8DB2-4ADF-BFA0-AABF334AD07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C568E-16B9-429D-88D4-D3CB0AA6169B}" type="datetimeFigureOut">
              <a:rPr lang="it-IT" smtClean="0"/>
              <a:pPr/>
              <a:t>16/10/2022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83AFB-8DB2-4ADF-BFA0-AABF334AD07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C568E-16B9-429D-88D4-D3CB0AA6169B}" type="datetimeFigureOut">
              <a:rPr lang="it-IT" smtClean="0"/>
              <a:pPr/>
              <a:t>16/10/2022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83AFB-8DB2-4ADF-BFA0-AABF334AD07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taglia e arrotonda singolo angolo rettangolo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olo rettangolo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C568E-16B9-429D-88D4-D3CB0AA6169B}" type="datetimeFigureOut">
              <a:rPr lang="it-IT" smtClean="0"/>
              <a:pPr/>
              <a:t>16/10/2022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5EB83AFB-8DB2-4ADF-BFA0-AABF334AD072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/>
              <a:t>Fare clic sull'icona per inserire un'immagine</a:t>
            </a:r>
            <a:endParaRPr kumimoji="0" lang="en-US" dirty="0"/>
          </a:p>
        </p:txBody>
      </p:sp>
      <p:sp>
        <p:nvSpPr>
          <p:cNvPr id="10" name="Figura a mano libera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igura a mano libera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igura a mano libera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igura a mano libera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Segnaposto titolo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0" name="Segnaposto testo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  <a:p>
            <a:pPr lvl="1" eaLnBrk="1" latinLnBrk="0" hangingPunct="1"/>
            <a:r>
              <a:rPr kumimoji="0" lang="it-IT"/>
              <a:t>Secondo livello</a:t>
            </a:r>
          </a:p>
          <a:p>
            <a:pPr lvl="2" eaLnBrk="1" latinLnBrk="0" hangingPunct="1"/>
            <a:r>
              <a:rPr kumimoji="0" lang="it-IT"/>
              <a:t>Terzo livello</a:t>
            </a:r>
          </a:p>
          <a:p>
            <a:pPr lvl="3" eaLnBrk="1" latinLnBrk="0" hangingPunct="1"/>
            <a:r>
              <a:rPr kumimoji="0" lang="it-IT"/>
              <a:t>Quarto livello</a:t>
            </a:r>
          </a:p>
          <a:p>
            <a:pPr lvl="4" eaLnBrk="1" latinLnBrk="0" hangingPunct="1"/>
            <a:r>
              <a:rPr kumimoji="0" lang="it-IT"/>
              <a:t>Quinto livello</a:t>
            </a:r>
            <a:endParaRPr kumimoji="0" lang="en-US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4DC568E-16B9-429D-88D4-D3CB0AA6169B}" type="datetimeFigureOut">
              <a:rPr lang="it-IT" smtClean="0"/>
              <a:pPr/>
              <a:t>16/10/2022</a:t>
            </a:fld>
            <a:endParaRPr lang="it-IT"/>
          </a:p>
        </p:txBody>
      </p:sp>
      <p:sp>
        <p:nvSpPr>
          <p:cNvPr id="22" name="Segnaposto piè di pagina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EB83AFB-8DB2-4ADF-BFA0-AABF334AD072}" type="slidenum">
              <a:rPr lang="it-IT" smtClean="0"/>
              <a:pPr/>
              <a:t>‹N›</a:t>
            </a:fld>
            <a:endParaRPr lang="it-IT"/>
          </a:p>
        </p:txBody>
      </p:sp>
      <p:grpSp>
        <p:nvGrpSpPr>
          <p:cNvPr id="2" name="Gruppo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igura a mano libera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igura a mano libera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mailto:kofler@units.it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323528" y="1340768"/>
            <a:ext cx="7851648" cy="1828800"/>
          </a:xfrm>
        </p:spPr>
        <p:txBody>
          <a:bodyPr>
            <a:normAutofit/>
          </a:bodyPr>
          <a:lstStyle/>
          <a:p>
            <a:pPr algn="ctr"/>
            <a:r>
              <a:rPr lang="it-IT" b="1" dirty="0"/>
              <a:t>DIUSLIT  2022/2023</a:t>
            </a:r>
            <a:br>
              <a:rPr lang="it-IT" b="1" dirty="0"/>
            </a:br>
            <a:r>
              <a:rPr lang="it-IT" b="1" dirty="0" err="1"/>
              <a:t>Lektorat</a:t>
            </a:r>
            <a:r>
              <a:rPr lang="it-IT" b="1" dirty="0"/>
              <a:t> Kofler 2. </a:t>
            </a:r>
            <a:r>
              <a:rPr lang="it-IT" b="1" dirty="0" err="1"/>
              <a:t>Jahr</a:t>
            </a:r>
            <a:endParaRPr lang="it-IT" b="1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endParaRPr lang="it-IT" sz="4000" b="1" dirty="0"/>
          </a:p>
          <a:p>
            <a:pPr algn="ctr"/>
            <a:r>
              <a:rPr lang="it-IT" sz="4000" b="1" dirty="0" err="1"/>
              <a:t>Her</a:t>
            </a:r>
            <a:r>
              <a:rPr lang="de-DE" sz="4000" b="1" dirty="0" err="1"/>
              <a:t>zlich</a:t>
            </a:r>
            <a:r>
              <a:rPr lang="de-DE" sz="4000" b="1" dirty="0"/>
              <a:t> willkommen!</a:t>
            </a:r>
            <a:endParaRPr lang="it-IT" sz="40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755576" y="620688"/>
            <a:ext cx="7128792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3600" b="1" dirty="0">
                <a:solidFill>
                  <a:schemeClr val="accent3"/>
                </a:solidFill>
              </a:rPr>
              <a:t>Lektion 35</a:t>
            </a:r>
          </a:p>
          <a:p>
            <a:r>
              <a:rPr lang="de-DE" sz="3600" b="1" dirty="0">
                <a:solidFill>
                  <a:schemeClr val="accent3"/>
                </a:solidFill>
              </a:rPr>
              <a:t>„Alles eine Frage der Technik“</a:t>
            </a:r>
          </a:p>
          <a:p>
            <a:endParaRPr lang="de-DE" sz="3600" b="1" dirty="0">
              <a:solidFill>
                <a:schemeClr val="accent3"/>
              </a:solidFill>
            </a:endParaRPr>
          </a:p>
          <a:p>
            <a:r>
              <a:rPr lang="de-DE" sz="2800" b="1" dirty="0" err="1">
                <a:solidFill>
                  <a:schemeClr val="accent3"/>
                </a:solidFill>
              </a:rPr>
              <a:t>Smarthome</a:t>
            </a:r>
            <a:r>
              <a:rPr lang="de-DE" sz="2800" b="1" dirty="0">
                <a:solidFill>
                  <a:schemeClr val="accent3"/>
                </a:solidFill>
              </a:rPr>
              <a:t> – ABC-X5900 Bedienungsanleitung</a:t>
            </a:r>
          </a:p>
          <a:p>
            <a:endParaRPr lang="de-DE" sz="2800" b="1" dirty="0">
              <a:solidFill>
                <a:schemeClr val="accent3"/>
              </a:solidFill>
            </a:endParaRPr>
          </a:p>
          <a:p>
            <a:endParaRPr lang="de-DE" sz="2800" b="1" dirty="0">
              <a:solidFill>
                <a:schemeClr val="accent3"/>
              </a:solidFill>
            </a:endParaRPr>
          </a:p>
          <a:p>
            <a:r>
              <a:rPr lang="de-DE" sz="2800" b="1" dirty="0">
                <a:solidFill>
                  <a:schemeClr val="accent3"/>
                </a:solidFill>
              </a:rPr>
              <a:t>Grammatik: Nebensätze mit Konjunktionen vs. Präpositionalangaben</a:t>
            </a:r>
          </a:p>
          <a:p>
            <a:endParaRPr lang="de-DE" b="1" dirty="0">
              <a:solidFill>
                <a:schemeClr val="accent3"/>
              </a:solidFill>
            </a:endParaRPr>
          </a:p>
          <a:p>
            <a:endParaRPr lang="de-DE" b="1" dirty="0">
              <a:solidFill>
                <a:schemeClr val="accent3"/>
              </a:solidFill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1115616" y="3140968"/>
            <a:ext cx="561662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it-IT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DE" sz="4000" dirty="0">
                <a:solidFill>
                  <a:schemeClr val="accent3"/>
                </a:solidFill>
              </a:rPr>
              <a:t>Lektion 36</a:t>
            </a:r>
            <a:br>
              <a:rPr lang="de-DE" sz="4000" dirty="0">
                <a:solidFill>
                  <a:schemeClr val="accent3"/>
                </a:solidFill>
              </a:rPr>
            </a:br>
            <a:r>
              <a:rPr lang="de-DE" sz="4000" dirty="0">
                <a:solidFill>
                  <a:schemeClr val="accent3"/>
                </a:solidFill>
              </a:rPr>
              <a:t>„Ein großer Schritt für die Menschheit“</a:t>
            </a:r>
            <a:endParaRPr lang="it-IT" sz="4000" dirty="0">
              <a:solidFill>
                <a:schemeClr val="accent3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/>
          </a:p>
          <a:p>
            <a:endParaRPr lang="de-DE" dirty="0"/>
          </a:p>
          <a:p>
            <a:r>
              <a:rPr lang="de-DE" dirty="0"/>
              <a:t>Erfindungen – Elektroauto  - Die Schattenseiten der Elektrobatterie – Coole Erfindungen</a:t>
            </a:r>
          </a:p>
          <a:p>
            <a:endParaRPr lang="de-DE" dirty="0"/>
          </a:p>
          <a:p>
            <a:r>
              <a:rPr lang="de-DE" dirty="0"/>
              <a:t>Gramm.: Relativsätze mit </a:t>
            </a:r>
            <a:r>
              <a:rPr lang="de-DE" i="1" dirty="0"/>
              <a:t>Wer</a:t>
            </a:r>
            <a:endParaRPr lang="it-IT" i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>
                <a:solidFill>
                  <a:schemeClr val="accent3"/>
                </a:solidFill>
              </a:rPr>
              <a:t>Lektorat Kofler 2. Jahr DIUSLIT</a:t>
            </a:r>
            <a:endParaRPr lang="it-IT" b="1" dirty="0">
              <a:solidFill>
                <a:schemeClr val="accent3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de-DE" dirty="0"/>
          </a:p>
          <a:p>
            <a:endParaRPr lang="de-DE" dirty="0"/>
          </a:p>
          <a:p>
            <a:pPr marL="0" indent="0">
              <a:buNone/>
            </a:pPr>
            <a:r>
              <a:rPr lang="de-DE" sz="3600" dirty="0"/>
              <a:t>Sprechstunde Kofler: </a:t>
            </a:r>
          </a:p>
          <a:p>
            <a:pPr marL="0" indent="0">
              <a:buNone/>
            </a:pPr>
            <a:r>
              <a:rPr lang="de-DE" sz="3600" u="sng" dirty="0"/>
              <a:t>Dienstag, 12 </a:t>
            </a:r>
            <a:r>
              <a:rPr lang="de-DE" sz="3600" u="sng" dirty="0">
                <a:hlinkClick r:id="rId2"/>
              </a:rPr>
              <a:t>–</a:t>
            </a:r>
            <a:r>
              <a:rPr lang="de-DE" sz="3600" u="sng" dirty="0"/>
              <a:t> 13 Uhr, </a:t>
            </a:r>
            <a:r>
              <a:rPr lang="de-DE" sz="3600" u="sng" dirty="0" err="1"/>
              <a:t>Lektorenzimmer</a:t>
            </a:r>
            <a:r>
              <a:rPr lang="de-DE" sz="3600" u="sng" dirty="0"/>
              <a:t>, 4. </a:t>
            </a:r>
            <a:r>
              <a:rPr lang="de-DE" sz="3600" u="sng"/>
              <a:t>Stock</a:t>
            </a:r>
            <a:endParaRPr lang="de-DE" sz="3600" dirty="0">
              <a:hlinkClick r:id="rId2"/>
            </a:endParaRPr>
          </a:p>
          <a:p>
            <a:pPr marL="0" indent="0">
              <a:buNone/>
            </a:pPr>
            <a:endParaRPr lang="de-DE" sz="3600" dirty="0">
              <a:hlinkClick r:id="rId2"/>
            </a:endParaRPr>
          </a:p>
          <a:p>
            <a:pPr marL="0" indent="0">
              <a:buNone/>
            </a:pPr>
            <a:r>
              <a:rPr lang="de-DE" sz="3600" dirty="0" err="1">
                <a:hlinkClick r:id="rId2"/>
              </a:rPr>
              <a:t>kofler</a:t>
            </a:r>
            <a:r>
              <a:rPr lang="it-IT" sz="3600" dirty="0">
                <a:hlinkClick r:id="rId2"/>
              </a:rPr>
              <a:t>@units.it</a:t>
            </a:r>
            <a:endParaRPr lang="it-IT" sz="3600" dirty="0"/>
          </a:p>
          <a:p>
            <a:endParaRPr lang="it-IT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91264" cy="2520280"/>
          </a:xfrm>
        </p:spPr>
        <p:txBody>
          <a:bodyPr>
            <a:normAutofit fontScale="90000"/>
          </a:bodyPr>
          <a:lstStyle/>
          <a:p>
            <a:pPr algn="ctr"/>
            <a:br>
              <a:rPr lang="de-DE" sz="5400" dirty="0"/>
            </a:br>
            <a:br>
              <a:rPr lang="de-DE" sz="5400" dirty="0"/>
            </a:br>
            <a:br>
              <a:rPr lang="de-DE" sz="5400" dirty="0"/>
            </a:br>
            <a:br>
              <a:rPr lang="de-DE" sz="5400" dirty="0"/>
            </a:br>
            <a:br>
              <a:rPr lang="de-DE" sz="5400" dirty="0"/>
            </a:br>
            <a:br>
              <a:rPr lang="de-DE" sz="5400" dirty="0"/>
            </a:br>
            <a:br>
              <a:rPr lang="de-DE" sz="5400" dirty="0"/>
            </a:br>
            <a:br>
              <a:rPr lang="de-DE" sz="5400" dirty="0"/>
            </a:br>
            <a:br>
              <a:rPr lang="de-DE" sz="5400" dirty="0"/>
            </a:br>
            <a:br>
              <a:rPr lang="de-DE" sz="5400" dirty="0"/>
            </a:br>
            <a:br>
              <a:rPr lang="de-DE" sz="3600" b="1" dirty="0">
                <a:solidFill>
                  <a:schemeClr val="accent3"/>
                </a:solidFill>
                <a:latin typeface="+mn-lt"/>
              </a:rPr>
            </a:br>
            <a:br>
              <a:rPr lang="de-DE" sz="4000" dirty="0"/>
            </a:br>
            <a:endParaRPr lang="it-IT" sz="40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88032" y="692696"/>
            <a:ext cx="8229600" cy="5578937"/>
          </a:xfrm>
        </p:spPr>
        <p:txBody>
          <a:bodyPr>
            <a:normAutofit/>
          </a:bodyPr>
          <a:lstStyle/>
          <a:p>
            <a:endParaRPr lang="de-DE" dirty="0"/>
          </a:p>
          <a:p>
            <a:r>
              <a:rPr lang="de-DE" b="1" dirty="0"/>
              <a:t>Kursbuch: Akademie Deutsch B2 +(Lektion 28-36)</a:t>
            </a:r>
          </a:p>
          <a:p>
            <a:pPr>
              <a:buNone/>
            </a:pPr>
            <a:r>
              <a:rPr lang="de-DE" b="1" dirty="0"/>
              <a:t>    </a:t>
            </a:r>
            <a:r>
              <a:rPr lang="de-DE" b="1" dirty="0" err="1"/>
              <a:t>Hueber</a:t>
            </a:r>
            <a:r>
              <a:rPr lang="de-DE" b="1" dirty="0"/>
              <a:t>  Verlag – Intensivlehrwerk Band 4</a:t>
            </a:r>
          </a:p>
          <a:p>
            <a:pPr>
              <a:buNone/>
            </a:pPr>
            <a:endParaRPr lang="de-DE" b="1" dirty="0"/>
          </a:p>
          <a:p>
            <a:pPr>
              <a:buNone/>
            </a:pPr>
            <a:endParaRPr lang="de-DE" b="1" dirty="0"/>
          </a:p>
          <a:p>
            <a:pPr>
              <a:buNone/>
            </a:pPr>
            <a:r>
              <a:rPr lang="de-DE" b="1" dirty="0"/>
              <a:t>                            LV – HV – SP – MP </a:t>
            </a:r>
          </a:p>
          <a:p>
            <a:endParaRPr lang="de-DE" dirty="0"/>
          </a:p>
          <a:p>
            <a:r>
              <a:rPr lang="de-DE" dirty="0"/>
              <a:t>1. Gruppe Dienstag 13 – 15 Uhr Aula H4 (14-tägig)</a:t>
            </a:r>
          </a:p>
          <a:p>
            <a:r>
              <a:rPr lang="de-DE" dirty="0"/>
              <a:t>2. Gruppe Dienstag 13 – 15 Uhr Aula F1 (14-tägig)</a:t>
            </a:r>
          </a:p>
          <a:p>
            <a:r>
              <a:rPr lang="de-DE" dirty="0"/>
              <a:t>Ab Februar auch Mi 15-17 </a:t>
            </a:r>
          </a:p>
          <a:p>
            <a:endParaRPr lang="de-DE" dirty="0"/>
          </a:p>
          <a:p>
            <a:endParaRPr lang="it-IT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08912" cy="2664296"/>
          </a:xfrm>
        </p:spPr>
        <p:txBody>
          <a:bodyPr>
            <a:noAutofit/>
          </a:bodyPr>
          <a:lstStyle/>
          <a:p>
            <a:pPr algn="ctr"/>
            <a:br>
              <a:rPr lang="de-DE" sz="3600" b="1" dirty="0">
                <a:solidFill>
                  <a:schemeClr val="accent3"/>
                </a:solidFill>
                <a:latin typeface="+mn-lt"/>
              </a:rPr>
            </a:br>
            <a:br>
              <a:rPr lang="de-DE" sz="3600" b="1" dirty="0">
                <a:solidFill>
                  <a:schemeClr val="accent3"/>
                </a:solidFill>
                <a:latin typeface="+mn-lt"/>
              </a:rPr>
            </a:br>
            <a:br>
              <a:rPr lang="de-DE" sz="3600" b="1" dirty="0">
                <a:solidFill>
                  <a:schemeClr val="accent3"/>
                </a:solidFill>
                <a:latin typeface="+mn-lt"/>
              </a:rPr>
            </a:br>
            <a:br>
              <a:rPr lang="de-DE" sz="3600" b="1" dirty="0">
                <a:solidFill>
                  <a:schemeClr val="accent3"/>
                </a:solidFill>
                <a:latin typeface="+mn-lt"/>
              </a:rPr>
            </a:br>
            <a:br>
              <a:rPr lang="de-DE" sz="3600" b="1" dirty="0">
                <a:solidFill>
                  <a:schemeClr val="accent3"/>
                </a:solidFill>
                <a:latin typeface="+mn-lt"/>
              </a:rPr>
            </a:br>
            <a:br>
              <a:rPr lang="de-DE" sz="3600" b="1" dirty="0">
                <a:solidFill>
                  <a:schemeClr val="accent3"/>
                </a:solidFill>
                <a:latin typeface="+mn-lt"/>
              </a:rPr>
            </a:br>
            <a:br>
              <a:rPr lang="de-DE" sz="3600" b="1" dirty="0">
                <a:solidFill>
                  <a:schemeClr val="accent3"/>
                </a:solidFill>
                <a:latin typeface="+mn-lt"/>
              </a:rPr>
            </a:br>
            <a:br>
              <a:rPr lang="de-DE" sz="2400" dirty="0">
                <a:solidFill>
                  <a:schemeClr val="accent3"/>
                </a:solidFill>
              </a:rPr>
            </a:br>
            <a:br>
              <a:rPr lang="de-DE" sz="2400" dirty="0">
                <a:solidFill>
                  <a:schemeClr val="accent3"/>
                </a:solidFill>
              </a:rPr>
            </a:br>
            <a:endParaRPr lang="it-IT" sz="2400" dirty="0">
              <a:solidFill>
                <a:schemeClr val="accent3"/>
              </a:solidFill>
            </a:endParaRPr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>
          <a:xfrm>
            <a:off x="539552" y="836712"/>
            <a:ext cx="8229600" cy="6021288"/>
          </a:xfrm>
        </p:spPr>
        <p:txBody>
          <a:bodyPr>
            <a:normAutofit/>
          </a:bodyPr>
          <a:lstStyle/>
          <a:p>
            <a:r>
              <a:rPr lang="de-DE" sz="4400" b="1" dirty="0">
                <a:solidFill>
                  <a:schemeClr val="accent3"/>
                </a:solidFill>
                <a:latin typeface="+mj-lt"/>
              </a:rPr>
              <a:t>Lektion 28 „Gefühlswelten“ </a:t>
            </a:r>
          </a:p>
          <a:p>
            <a:endParaRPr lang="de-DE" dirty="0">
              <a:latin typeface="+mj-lt"/>
            </a:endParaRPr>
          </a:p>
          <a:p>
            <a:endParaRPr lang="de-DE" dirty="0">
              <a:latin typeface="+mj-lt"/>
            </a:endParaRPr>
          </a:p>
          <a:p>
            <a:r>
              <a:rPr lang="de-DE" dirty="0">
                <a:latin typeface="+mj-lt"/>
              </a:rPr>
              <a:t>Gefühle – Emotionen – Was du heute kannst besorgen… Stress</a:t>
            </a:r>
          </a:p>
          <a:p>
            <a:endParaRPr lang="de-DE" dirty="0">
              <a:latin typeface="+mj-lt"/>
            </a:endParaRPr>
          </a:p>
          <a:p>
            <a:r>
              <a:rPr lang="de-DE" dirty="0">
                <a:latin typeface="+mj-lt"/>
              </a:rPr>
              <a:t>Grammatik: Passivfähigkeit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600" b="1" dirty="0">
                <a:solidFill>
                  <a:schemeClr val="accent3"/>
                </a:solidFill>
              </a:rPr>
              <a:t>Lektion 29</a:t>
            </a:r>
            <a:br>
              <a:rPr lang="de-DE" sz="3600" b="1" dirty="0">
                <a:solidFill>
                  <a:schemeClr val="accent3"/>
                </a:solidFill>
              </a:rPr>
            </a:br>
            <a:r>
              <a:rPr lang="de-DE" sz="3600" b="1" dirty="0">
                <a:solidFill>
                  <a:schemeClr val="accent3"/>
                </a:solidFill>
              </a:rPr>
              <a:t>„Zwischenmenschliches“ </a:t>
            </a:r>
            <a:endParaRPr lang="it-IT" sz="3600" b="1" dirty="0">
              <a:solidFill>
                <a:schemeClr val="accent3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de-DE" dirty="0"/>
          </a:p>
          <a:p>
            <a:r>
              <a:rPr lang="de-DE" dirty="0"/>
              <a:t>Tabus und Tabubrüche – Kommunikationsformen – Nonverbale Kommunikation</a:t>
            </a:r>
          </a:p>
          <a:p>
            <a:endParaRPr lang="de-DE" dirty="0"/>
          </a:p>
          <a:p>
            <a:r>
              <a:rPr lang="de-DE" dirty="0"/>
              <a:t>Referate! – Vorbereitung </a:t>
            </a:r>
          </a:p>
          <a:p>
            <a:endParaRPr lang="de-DE" dirty="0"/>
          </a:p>
          <a:p>
            <a:r>
              <a:rPr lang="de-DE" dirty="0"/>
              <a:t>Grammatik: Passiversatz, Links- und Rechtsattribute</a:t>
            </a:r>
            <a:endParaRPr lang="it-IT" dirty="0"/>
          </a:p>
          <a:p>
            <a:endParaRPr lang="de-DE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600" b="1" dirty="0">
                <a:solidFill>
                  <a:schemeClr val="accent3"/>
                </a:solidFill>
              </a:rPr>
              <a:t>Lektion 30 </a:t>
            </a:r>
            <a:br>
              <a:rPr lang="de-DE" sz="3600" b="1" dirty="0">
                <a:solidFill>
                  <a:schemeClr val="accent3"/>
                </a:solidFill>
              </a:rPr>
            </a:br>
            <a:r>
              <a:rPr lang="de-DE" sz="3600" b="1" dirty="0">
                <a:solidFill>
                  <a:schemeClr val="accent3"/>
                </a:solidFill>
              </a:rPr>
              <a:t>„Digitale Welten“</a:t>
            </a:r>
            <a:endParaRPr lang="it-IT" sz="3600" b="1" dirty="0">
              <a:solidFill>
                <a:schemeClr val="accent3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/>
              <a:t>Digitalisierung</a:t>
            </a:r>
          </a:p>
          <a:p>
            <a:r>
              <a:rPr lang="de-DE" dirty="0"/>
              <a:t>Recherche und Präsentation Kurzvortrag</a:t>
            </a:r>
          </a:p>
          <a:p>
            <a:r>
              <a:rPr lang="de-DE" dirty="0"/>
              <a:t>Schreiben eines argumentativen Textes</a:t>
            </a:r>
          </a:p>
          <a:p>
            <a:pPr marL="0" indent="0">
              <a:buNone/>
            </a:pPr>
            <a:r>
              <a:rPr lang="de-DE" dirty="0"/>
              <a:t> </a:t>
            </a:r>
          </a:p>
          <a:p>
            <a:r>
              <a:rPr lang="de-DE" dirty="0"/>
              <a:t>Grammatik: Partizip als Adjektiv, Konjunktiv II der Vergangenheit</a:t>
            </a:r>
            <a:endParaRPr lang="it-IT" dirty="0"/>
          </a:p>
          <a:p>
            <a:endParaRPr lang="it-IT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600" b="1" dirty="0">
                <a:solidFill>
                  <a:schemeClr val="accent3"/>
                </a:solidFill>
              </a:rPr>
              <a:t>Lektion 31</a:t>
            </a:r>
            <a:br>
              <a:rPr lang="de-DE" sz="3600" b="1" dirty="0">
                <a:solidFill>
                  <a:schemeClr val="accent3"/>
                </a:solidFill>
              </a:rPr>
            </a:br>
            <a:r>
              <a:rPr lang="de-DE" sz="3600" b="1" dirty="0">
                <a:solidFill>
                  <a:schemeClr val="accent3"/>
                </a:solidFill>
              </a:rPr>
              <a:t>„Unsere Erde“ </a:t>
            </a:r>
            <a:endParaRPr lang="it-IT" sz="3600" b="1" dirty="0">
              <a:solidFill>
                <a:schemeClr val="accent3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de-DE" dirty="0"/>
          </a:p>
          <a:p>
            <a:r>
              <a:rPr lang="de-DE" dirty="0"/>
              <a:t>Natur und ich – Schulboykott für die Umwelt – Plastikmüll – Artensterben – Wahlprogramm (HV)</a:t>
            </a:r>
          </a:p>
          <a:p>
            <a:pPr>
              <a:buNone/>
            </a:pPr>
            <a:r>
              <a:rPr lang="de-DE" dirty="0"/>
              <a:t>      </a:t>
            </a:r>
          </a:p>
          <a:p>
            <a:pPr>
              <a:buNone/>
            </a:pPr>
            <a:r>
              <a:rPr lang="de-DE" dirty="0"/>
              <a:t>Gramm: Umformung Linksattribut - Relativsatz</a:t>
            </a:r>
            <a:endParaRPr lang="it-IT" dirty="0"/>
          </a:p>
          <a:p>
            <a:endParaRPr lang="de-DE" dirty="0"/>
          </a:p>
          <a:p>
            <a:r>
              <a:rPr lang="de-DE" dirty="0"/>
              <a:t>DW Topthema Plastikmüll, Artensterben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600" b="1" dirty="0">
                <a:solidFill>
                  <a:schemeClr val="accent3"/>
                </a:solidFill>
              </a:rPr>
              <a:t>Lektion 32 </a:t>
            </a:r>
            <a:br>
              <a:rPr lang="de-DE" sz="3600" b="1" dirty="0">
                <a:solidFill>
                  <a:schemeClr val="accent3"/>
                </a:solidFill>
              </a:rPr>
            </a:br>
            <a:r>
              <a:rPr lang="de-DE" sz="3600" b="1" dirty="0">
                <a:solidFill>
                  <a:schemeClr val="accent3"/>
                </a:solidFill>
              </a:rPr>
              <a:t>„Das Gewissen isst mit“</a:t>
            </a:r>
            <a:endParaRPr lang="it-IT" sz="3600" b="1" dirty="0">
              <a:solidFill>
                <a:schemeClr val="accent3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de-DE" dirty="0"/>
          </a:p>
          <a:p>
            <a:r>
              <a:rPr lang="de-DE" dirty="0"/>
              <a:t>Lebensmittelverschwendung – Beschreiben von Grafiken</a:t>
            </a:r>
          </a:p>
          <a:p>
            <a:r>
              <a:rPr lang="de-DE" dirty="0"/>
              <a:t>Mindesthaltbarkeitsdatum</a:t>
            </a:r>
          </a:p>
          <a:p>
            <a:pPr marL="0" indent="0">
              <a:buNone/>
            </a:pPr>
            <a:r>
              <a:rPr lang="de-DE" dirty="0"/>
              <a:t> </a:t>
            </a:r>
          </a:p>
          <a:p>
            <a:endParaRPr lang="de-DE" dirty="0"/>
          </a:p>
          <a:p>
            <a:r>
              <a:rPr lang="de-DE" dirty="0"/>
              <a:t>Gramm: Umformung Relativsätze in Linksattribute</a:t>
            </a:r>
            <a:endParaRPr lang="it-IT" dirty="0"/>
          </a:p>
          <a:p>
            <a:endParaRPr lang="it-IT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600" b="1" dirty="0">
                <a:solidFill>
                  <a:schemeClr val="accent3"/>
                </a:solidFill>
              </a:rPr>
              <a:t>Lektion 33 </a:t>
            </a:r>
            <a:br>
              <a:rPr lang="de-DE" sz="3600" b="1" dirty="0">
                <a:solidFill>
                  <a:schemeClr val="accent3"/>
                </a:solidFill>
              </a:rPr>
            </a:br>
            <a:r>
              <a:rPr lang="de-DE" sz="3600" b="1" dirty="0">
                <a:solidFill>
                  <a:schemeClr val="accent3"/>
                </a:solidFill>
              </a:rPr>
              <a:t>„Arbeit ist das halbe Leben“</a:t>
            </a:r>
            <a:endParaRPr lang="it-IT" sz="3600" b="1" dirty="0">
              <a:solidFill>
                <a:schemeClr val="accent3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/>
          </a:p>
          <a:p>
            <a:r>
              <a:rPr lang="it-IT" dirty="0" err="1"/>
              <a:t>Montagsblues</a:t>
            </a:r>
            <a:r>
              <a:rPr lang="it-IT" dirty="0"/>
              <a:t> – </a:t>
            </a:r>
            <a:r>
              <a:rPr lang="it-IT" dirty="0" err="1"/>
              <a:t>Arbeitsmodelle</a:t>
            </a:r>
            <a:r>
              <a:rPr lang="it-IT" dirty="0"/>
              <a:t> – </a:t>
            </a:r>
            <a:r>
              <a:rPr lang="it-IT" dirty="0" err="1"/>
              <a:t>Mehrarbeit</a:t>
            </a:r>
            <a:r>
              <a:rPr lang="it-IT" dirty="0"/>
              <a:t>- innovative </a:t>
            </a:r>
            <a:r>
              <a:rPr lang="it-IT" dirty="0" err="1"/>
              <a:t>Arbeitgeberkonzepte</a:t>
            </a:r>
            <a:r>
              <a:rPr lang="it-IT" dirty="0"/>
              <a:t> (HV)</a:t>
            </a:r>
          </a:p>
          <a:p>
            <a:endParaRPr lang="it-IT" dirty="0"/>
          </a:p>
          <a:p>
            <a:r>
              <a:rPr lang="it-IT" dirty="0" err="1"/>
              <a:t>Verbalisierung</a:t>
            </a:r>
            <a:r>
              <a:rPr lang="it-IT" dirty="0"/>
              <a:t> und </a:t>
            </a:r>
            <a:r>
              <a:rPr lang="it-IT" dirty="0" err="1"/>
              <a:t>Nominalisierung</a:t>
            </a:r>
            <a:endParaRPr lang="it-IT" dirty="0"/>
          </a:p>
          <a:p>
            <a:endParaRPr lang="it-IT" dirty="0"/>
          </a:p>
          <a:p>
            <a:r>
              <a:rPr lang="it-IT" dirty="0"/>
              <a:t>DW: </a:t>
            </a:r>
            <a:r>
              <a:rPr lang="it-IT" dirty="0" err="1"/>
              <a:t>Topthema</a:t>
            </a:r>
            <a:r>
              <a:rPr lang="it-IT" dirty="0"/>
              <a:t> </a:t>
            </a:r>
            <a:r>
              <a:rPr lang="it-IT" dirty="0" err="1"/>
              <a:t>Homeoffice</a:t>
            </a:r>
            <a:endParaRPr lang="it-IT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600" b="1" dirty="0">
                <a:solidFill>
                  <a:schemeClr val="accent3"/>
                </a:solidFill>
              </a:rPr>
              <a:t>Lektion 34</a:t>
            </a:r>
            <a:br>
              <a:rPr lang="de-DE" sz="3600" b="1" dirty="0">
                <a:solidFill>
                  <a:schemeClr val="accent3"/>
                </a:solidFill>
              </a:rPr>
            </a:br>
            <a:r>
              <a:rPr lang="de-DE" sz="3600" b="1" dirty="0">
                <a:solidFill>
                  <a:schemeClr val="accent3"/>
                </a:solidFill>
              </a:rPr>
              <a:t>„Welt der Wirtschaft“</a:t>
            </a:r>
            <a:endParaRPr lang="it-IT" sz="3600" b="1" dirty="0">
              <a:solidFill>
                <a:schemeClr val="accent3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de-DE" dirty="0"/>
          </a:p>
          <a:p>
            <a:endParaRPr lang="de-DE" dirty="0"/>
          </a:p>
          <a:p>
            <a:r>
              <a:rPr lang="de-DE" dirty="0"/>
              <a:t>Der Weg von Produkten – Globalisierung – Der Weg der Tomate (HV), Wirtschaft heute – Mietpreisbremse</a:t>
            </a:r>
          </a:p>
          <a:p>
            <a:endParaRPr lang="de-DE" dirty="0"/>
          </a:p>
          <a:p>
            <a:r>
              <a:rPr lang="de-DE" dirty="0"/>
              <a:t>Gramm: Konjunktiv I  - indirekte Rede</a:t>
            </a:r>
          </a:p>
          <a:p>
            <a:pPr>
              <a:buNone/>
            </a:pPr>
            <a:endParaRPr lang="it-IT" dirty="0"/>
          </a:p>
          <a:p>
            <a:endParaRPr lang="it-IT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nozio">
  <a:themeElements>
    <a:clrScheme name="Equinozi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Equinozi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nozi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506</TotalTime>
  <Words>351</Words>
  <Application>Microsoft Office PowerPoint</Application>
  <PresentationFormat>Presentazione su schermo (4:3)</PresentationFormat>
  <Paragraphs>83</Paragraphs>
  <Slides>12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17" baseType="lpstr">
      <vt:lpstr>Arial</vt:lpstr>
      <vt:lpstr>Calibri</vt:lpstr>
      <vt:lpstr>Constantia</vt:lpstr>
      <vt:lpstr>Wingdings 2</vt:lpstr>
      <vt:lpstr>Equinozio</vt:lpstr>
      <vt:lpstr>DIUSLIT  2022/2023 Lektorat Kofler 2. Jahr</vt:lpstr>
      <vt:lpstr>            </vt:lpstr>
      <vt:lpstr>         </vt:lpstr>
      <vt:lpstr>Lektion 29 „Zwischenmenschliches“ </vt:lpstr>
      <vt:lpstr>Lektion 30  „Digitale Welten“</vt:lpstr>
      <vt:lpstr>Lektion 31 „Unsere Erde“ </vt:lpstr>
      <vt:lpstr>Lektion 32  „Das Gewissen isst mit“</vt:lpstr>
      <vt:lpstr>Lektion 33  „Arbeit ist das halbe Leben“</vt:lpstr>
      <vt:lpstr>Lektion 34 „Welt der Wirtschaft“</vt:lpstr>
      <vt:lpstr>Presentazione standard di PowerPoint</vt:lpstr>
      <vt:lpstr>Lektion 36 „Ein großer Schritt für die Menschheit“</vt:lpstr>
      <vt:lpstr>Lektorat Kofler 2. Jahr DIUSLIT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DIUSLIT  2015/2016 Lektorat Kofler 2. Jahr</dc:title>
  <dc:creator>SIGI</dc:creator>
  <cp:lastModifiedBy>Stefano Fauner</cp:lastModifiedBy>
  <cp:revision>31</cp:revision>
  <dcterms:created xsi:type="dcterms:W3CDTF">2015-10-14T06:58:29Z</dcterms:created>
  <dcterms:modified xsi:type="dcterms:W3CDTF">2022-10-16T14:50:23Z</dcterms:modified>
</cp:coreProperties>
</file>