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0" r:id="rId5"/>
    <p:sldId id="260" r:id="rId6"/>
    <p:sldId id="261" r:id="rId7"/>
    <p:sldId id="263" r:id="rId8"/>
    <p:sldId id="265" r:id="rId9"/>
    <p:sldId id="266" r:id="rId10"/>
    <p:sldId id="273" r:id="rId11"/>
    <p:sldId id="268" r:id="rId12"/>
    <p:sldId id="272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linde Kofler" userId="75fe829d3fd50c74" providerId="LiveId" clId="{5A040D55-9E86-4584-ABBE-CD63EEDD1D1C}"/>
    <pc:docChg chg="custSel addSld delSld modSld sldOrd">
      <pc:chgData name="Sieglinde Kofler" userId="75fe829d3fd50c74" providerId="LiveId" clId="{5A040D55-9E86-4584-ABBE-CD63EEDD1D1C}" dt="2022-10-16T10:10:27.240" v="1702" actId="20577"/>
      <pc:docMkLst>
        <pc:docMk/>
      </pc:docMkLst>
      <pc:sldChg chg="modSp mod">
        <pc:chgData name="Sieglinde Kofler" userId="75fe829d3fd50c74" providerId="LiveId" clId="{5A040D55-9E86-4584-ABBE-CD63EEDD1D1C}" dt="2022-10-16T09:54:39.703" v="1343" actId="20577"/>
        <pc:sldMkLst>
          <pc:docMk/>
          <pc:sldMk cId="0" sldId="257"/>
        </pc:sldMkLst>
        <pc:spChg chg="mod">
          <ac:chgData name="Sieglinde Kofler" userId="75fe829d3fd50c74" providerId="LiveId" clId="{5A040D55-9E86-4584-ABBE-CD63EEDD1D1C}" dt="2022-10-16T09:54:39.703" v="1343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Sieglinde Kofler" userId="75fe829d3fd50c74" providerId="LiveId" clId="{5A040D55-9E86-4584-ABBE-CD63EEDD1D1C}" dt="2022-10-16T08:30:49.428" v="5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9:55:11.917" v="1344" actId="6549"/>
        <pc:sldMkLst>
          <pc:docMk/>
          <pc:sldMk cId="0" sldId="258"/>
        </pc:sldMkLst>
        <pc:spChg chg="mod">
          <ac:chgData name="Sieglinde Kofler" userId="75fe829d3fd50c74" providerId="LiveId" clId="{5A040D55-9E86-4584-ABBE-CD63EEDD1D1C}" dt="2022-10-16T09:55:11.917" v="1344" actId="6549"/>
          <ac:spMkLst>
            <pc:docMk/>
            <pc:sldMk cId="0" sldId="258"/>
            <ac:spMk id="5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8:58:47.284" v="528" actId="20577"/>
        <pc:sldMkLst>
          <pc:docMk/>
          <pc:sldMk cId="0" sldId="260"/>
        </pc:sldMkLst>
        <pc:spChg chg="mod">
          <ac:chgData name="Sieglinde Kofler" userId="75fe829d3fd50c74" providerId="LiveId" clId="{5A040D55-9E86-4584-ABBE-CD63EEDD1D1C}" dt="2022-10-16T08:58:47.284" v="528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8:57:11.215" v="479" actId="20577"/>
        <pc:sldMkLst>
          <pc:docMk/>
          <pc:sldMk cId="0" sldId="261"/>
        </pc:sldMkLst>
        <pc:spChg chg="mod">
          <ac:chgData name="Sieglinde Kofler" userId="75fe829d3fd50c74" providerId="LiveId" clId="{5A040D55-9E86-4584-ABBE-CD63EEDD1D1C}" dt="2022-10-16T08:47:15.258" v="243" actId="20577"/>
          <ac:spMkLst>
            <pc:docMk/>
            <pc:sldMk cId="0" sldId="261"/>
            <ac:spMk id="2" creationId="{00000000-0000-0000-0000-000000000000}"/>
          </ac:spMkLst>
        </pc:spChg>
        <pc:spChg chg="mod">
          <ac:chgData name="Sieglinde Kofler" userId="75fe829d3fd50c74" providerId="LiveId" clId="{5A040D55-9E86-4584-ABBE-CD63EEDD1D1C}" dt="2022-10-16T08:57:11.215" v="479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9:19:41.531" v="770" actId="20577"/>
        <pc:sldMkLst>
          <pc:docMk/>
          <pc:sldMk cId="0" sldId="263"/>
        </pc:sldMkLst>
        <pc:spChg chg="mod">
          <ac:chgData name="Sieglinde Kofler" userId="75fe829d3fd50c74" providerId="LiveId" clId="{5A040D55-9E86-4584-ABBE-CD63EEDD1D1C}" dt="2022-10-16T08:56:24.501" v="422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Sieglinde Kofler" userId="75fe829d3fd50c74" providerId="LiveId" clId="{5A040D55-9E86-4584-ABBE-CD63EEDD1D1C}" dt="2022-10-16T09:19:41.531" v="770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9:31:04.142" v="954" actId="20577"/>
        <pc:sldMkLst>
          <pc:docMk/>
          <pc:sldMk cId="0" sldId="265"/>
        </pc:sldMkLst>
        <pc:spChg chg="mod">
          <ac:chgData name="Sieglinde Kofler" userId="75fe829d3fd50c74" providerId="LiveId" clId="{5A040D55-9E86-4584-ABBE-CD63EEDD1D1C}" dt="2022-10-16T09:21:37.870" v="779" actId="6549"/>
          <ac:spMkLst>
            <pc:docMk/>
            <pc:sldMk cId="0" sldId="265"/>
            <ac:spMk id="2" creationId="{00000000-0000-0000-0000-000000000000}"/>
          </ac:spMkLst>
        </pc:spChg>
        <pc:spChg chg="mod">
          <ac:chgData name="Sieglinde Kofler" userId="75fe829d3fd50c74" providerId="LiveId" clId="{5A040D55-9E86-4584-ABBE-CD63EEDD1D1C}" dt="2022-10-16T09:31:04.142" v="954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9:43:33.790" v="1194" actId="20577"/>
        <pc:sldMkLst>
          <pc:docMk/>
          <pc:sldMk cId="0" sldId="266"/>
        </pc:sldMkLst>
        <pc:spChg chg="mod">
          <ac:chgData name="Sieglinde Kofler" userId="75fe829d3fd50c74" providerId="LiveId" clId="{5A040D55-9E86-4584-ABBE-CD63EEDD1D1C}" dt="2022-10-16T09:40:15.470" v="1072" actId="6549"/>
          <ac:spMkLst>
            <pc:docMk/>
            <pc:sldMk cId="0" sldId="266"/>
            <ac:spMk id="2" creationId="{00000000-0000-0000-0000-000000000000}"/>
          </ac:spMkLst>
        </pc:spChg>
        <pc:spChg chg="mod">
          <ac:chgData name="Sieglinde Kofler" userId="75fe829d3fd50c74" providerId="LiveId" clId="{5A040D55-9E86-4584-ABBE-CD63EEDD1D1C}" dt="2022-10-16T09:43:33.790" v="1194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10:10:27.240" v="1702" actId="20577"/>
        <pc:sldMkLst>
          <pc:docMk/>
          <pc:sldMk cId="0" sldId="267"/>
        </pc:sldMkLst>
        <pc:spChg chg="mod">
          <ac:chgData name="Sieglinde Kofler" userId="75fe829d3fd50c74" providerId="LiveId" clId="{5A040D55-9E86-4584-ABBE-CD63EEDD1D1C}" dt="2022-10-16T10:10:27.240" v="1702" actId="20577"/>
          <ac:spMkLst>
            <pc:docMk/>
            <pc:sldMk cId="0" sldId="267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9:51:29.875" v="1218" actId="20577"/>
        <pc:sldMkLst>
          <pc:docMk/>
          <pc:sldMk cId="0" sldId="268"/>
        </pc:sldMkLst>
        <pc:spChg chg="mod">
          <ac:chgData name="Sieglinde Kofler" userId="75fe829d3fd50c74" providerId="LiveId" clId="{5A040D55-9E86-4584-ABBE-CD63EEDD1D1C}" dt="2022-10-16T09:51:24.561" v="1216" actId="20577"/>
          <ac:spMkLst>
            <pc:docMk/>
            <pc:sldMk cId="0" sldId="268"/>
            <ac:spMk id="3" creationId="{00000000-0000-0000-0000-000000000000}"/>
          </ac:spMkLst>
        </pc:spChg>
        <pc:spChg chg="mod">
          <ac:chgData name="Sieglinde Kofler" userId="75fe829d3fd50c74" providerId="LiveId" clId="{5A040D55-9E86-4584-ABBE-CD63EEDD1D1C}" dt="2022-10-16T09:51:29.875" v="1218" actId="20577"/>
          <ac:spMkLst>
            <pc:docMk/>
            <pc:sldMk cId="0" sldId="268"/>
            <ac:spMk id="4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09:57:09.559" v="1441" actId="20577"/>
        <pc:sldMkLst>
          <pc:docMk/>
          <pc:sldMk cId="0" sldId="270"/>
        </pc:sldMkLst>
        <pc:spChg chg="mod">
          <ac:chgData name="Sieglinde Kofler" userId="75fe829d3fd50c74" providerId="LiveId" clId="{5A040D55-9E86-4584-ABBE-CD63EEDD1D1C}" dt="2022-10-16T09:57:09.559" v="1441" actId="20577"/>
          <ac:spMkLst>
            <pc:docMk/>
            <pc:sldMk cId="0" sldId="270"/>
            <ac:spMk id="3" creationId="{00000000-0000-0000-0000-000000000000}"/>
          </ac:spMkLst>
        </pc:spChg>
      </pc:sldChg>
      <pc:sldChg chg="modSp mod">
        <pc:chgData name="Sieglinde Kofler" userId="75fe829d3fd50c74" providerId="LiveId" clId="{5A040D55-9E86-4584-ABBE-CD63EEDD1D1C}" dt="2022-10-16T10:10:05.409" v="1680" actId="20577"/>
        <pc:sldMkLst>
          <pc:docMk/>
          <pc:sldMk cId="0" sldId="272"/>
        </pc:sldMkLst>
        <pc:spChg chg="mod">
          <ac:chgData name="Sieglinde Kofler" userId="75fe829d3fd50c74" providerId="LiveId" clId="{5A040D55-9E86-4584-ABBE-CD63EEDD1D1C}" dt="2022-10-16T10:10:05.409" v="1680" actId="20577"/>
          <ac:spMkLst>
            <pc:docMk/>
            <pc:sldMk cId="0" sldId="272"/>
            <ac:spMk id="3" creationId="{00000000-0000-0000-0000-000000000000}"/>
          </ac:spMkLst>
        </pc:spChg>
      </pc:sldChg>
      <pc:sldChg chg="addSp modSp new mod ord modClrScheme chgLayout">
        <pc:chgData name="Sieglinde Kofler" userId="75fe829d3fd50c74" providerId="LiveId" clId="{5A040D55-9E86-4584-ABBE-CD63EEDD1D1C}" dt="2022-10-16T10:05:48.563" v="1538" actId="14100"/>
        <pc:sldMkLst>
          <pc:docMk/>
          <pc:sldMk cId="1589484562" sldId="273"/>
        </pc:sldMkLst>
        <pc:spChg chg="add mod">
          <ac:chgData name="Sieglinde Kofler" userId="75fe829d3fd50c74" providerId="LiveId" clId="{5A040D55-9E86-4584-ABBE-CD63EEDD1D1C}" dt="2022-10-16T10:05:48.563" v="1538" actId="14100"/>
          <ac:spMkLst>
            <pc:docMk/>
            <pc:sldMk cId="1589484562" sldId="273"/>
            <ac:spMk id="2" creationId="{3F76EF88-0AA1-4B01-9B4C-715B93D7C3C3}"/>
          </ac:spMkLst>
        </pc:spChg>
        <pc:spChg chg="add mod">
          <ac:chgData name="Sieglinde Kofler" userId="75fe829d3fd50c74" providerId="LiveId" clId="{5A040D55-9E86-4584-ABBE-CD63EEDD1D1C}" dt="2022-10-16T10:05:29.800" v="1535" actId="255"/>
          <ac:spMkLst>
            <pc:docMk/>
            <pc:sldMk cId="1589484562" sldId="273"/>
            <ac:spMk id="3" creationId="{51B6C843-8F48-4898-B227-1E272057A323}"/>
          </ac:spMkLst>
        </pc:spChg>
      </pc:sldChg>
      <pc:sldChg chg="addSp modSp new del mod modClrScheme chgLayout">
        <pc:chgData name="Sieglinde Kofler" userId="75fe829d3fd50c74" providerId="LiveId" clId="{5A040D55-9E86-4584-ABBE-CD63EEDD1D1C}" dt="2022-10-16T10:08:53.319" v="1585" actId="2696"/>
        <pc:sldMkLst>
          <pc:docMk/>
          <pc:sldMk cId="779376436" sldId="274"/>
        </pc:sldMkLst>
        <pc:spChg chg="add mod">
          <ac:chgData name="Sieglinde Kofler" userId="75fe829d3fd50c74" providerId="LiveId" clId="{5A040D55-9E86-4584-ABBE-CD63EEDD1D1C}" dt="2022-10-16T10:08:38.355" v="1584" actId="6549"/>
          <ac:spMkLst>
            <pc:docMk/>
            <pc:sldMk cId="779376436" sldId="274"/>
            <ac:spMk id="2" creationId="{8C76DD6F-02AA-47D4-9DDA-7DEA42FBC2D3}"/>
          </ac:spMkLst>
        </pc:spChg>
        <pc:spChg chg="add mod">
          <ac:chgData name="Sieglinde Kofler" userId="75fe829d3fd50c74" providerId="LiveId" clId="{5A040D55-9E86-4584-ABBE-CD63EEDD1D1C}" dt="2022-10-16T10:06:39.400" v="1575" actId="120"/>
          <ac:spMkLst>
            <pc:docMk/>
            <pc:sldMk cId="779376436" sldId="274"/>
            <ac:spMk id="3" creationId="{914434A3-D257-4B4D-A1C8-E131348DBB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C568E-16B9-429D-88D4-D3CB0AA6169B}" type="datetimeFigureOut">
              <a:rPr lang="it-IT" smtClean="0"/>
              <a:pPr/>
              <a:t>16/10/2022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it-IT" b="1" dirty="0"/>
              <a:t>DIUSLIT  2022/2023</a:t>
            </a:r>
            <a:br>
              <a:rPr lang="it-IT" b="1" dirty="0"/>
            </a:br>
            <a:r>
              <a:rPr lang="it-IT" b="1" dirty="0" err="1"/>
              <a:t>Lektorat</a:t>
            </a:r>
            <a:r>
              <a:rPr lang="it-IT" b="1" dirty="0"/>
              <a:t> Kofler 1. </a:t>
            </a:r>
            <a:r>
              <a:rPr lang="it-IT" b="1" dirty="0" err="1"/>
              <a:t>Jahr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b="1" dirty="0"/>
          </a:p>
          <a:p>
            <a:pPr algn="ctr"/>
            <a:r>
              <a:rPr lang="it-IT" sz="4000" b="1" dirty="0" err="1"/>
              <a:t>Her</a:t>
            </a:r>
            <a:r>
              <a:rPr lang="de-DE" sz="4000" b="1" dirty="0" err="1"/>
              <a:t>zlich</a:t>
            </a:r>
            <a:r>
              <a:rPr lang="de-DE" sz="4000" b="1" dirty="0"/>
              <a:t> willkommen!</a:t>
            </a:r>
            <a:endParaRPr lang="it-IT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76EF88-0AA1-4B01-9B4C-715B93D7C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1656184"/>
          </a:xfrm>
        </p:spPr>
        <p:txBody>
          <a:bodyPr>
            <a:normAutofit/>
          </a:bodyPr>
          <a:lstStyle/>
          <a:p>
            <a:pPr algn="l"/>
            <a:r>
              <a:rPr lang="de-DE" sz="4000" dirty="0"/>
              <a:t>Lektion 26</a:t>
            </a:r>
            <a:br>
              <a:rPr lang="de-DE" sz="4000" dirty="0"/>
            </a:br>
            <a:r>
              <a:rPr lang="de-DE" sz="4000" dirty="0"/>
              <a:t>„Erziehung</a:t>
            </a:r>
            <a:r>
              <a:rPr lang="de-DE" sz="4800" dirty="0"/>
              <a:t>“</a:t>
            </a:r>
            <a:endParaRPr lang="it-IT" sz="48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1B6C843-8F48-4898-B227-1E272057A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accent3"/>
                </a:solidFill>
              </a:rPr>
              <a:t>Typisch Jungs – typisch Mädchen</a:t>
            </a:r>
          </a:p>
          <a:p>
            <a:pPr algn="l"/>
            <a:r>
              <a:rPr lang="de-DE" sz="2800" dirty="0">
                <a:solidFill>
                  <a:schemeClr val="accent3"/>
                </a:solidFill>
              </a:rPr>
              <a:t>Adversativsätze</a:t>
            </a:r>
            <a:endParaRPr lang="it-IT" sz="28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8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55576" y="620688"/>
            <a:ext cx="712879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>
                <a:solidFill>
                  <a:schemeClr val="accent3"/>
                </a:solidFill>
              </a:rPr>
              <a:t>Zusatzthemen aus der DW : </a:t>
            </a:r>
          </a:p>
          <a:p>
            <a:r>
              <a:rPr lang="de-DE" sz="2800" b="1" dirty="0">
                <a:solidFill>
                  <a:schemeClr val="accent3"/>
                </a:solidFill>
              </a:rPr>
              <a:t>Stadtbilder , Biographien</a:t>
            </a:r>
          </a:p>
          <a:p>
            <a:endParaRPr lang="de-DE" sz="2800" b="1" dirty="0">
              <a:solidFill>
                <a:schemeClr val="accent3"/>
              </a:solidFill>
            </a:endParaRPr>
          </a:p>
          <a:p>
            <a:r>
              <a:rPr lang="de-DE" sz="2800" b="1" dirty="0">
                <a:solidFill>
                  <a:schemeClr val="accent3"/>
                </a:solidFill>
              </a:rPr>
              <a:t>Topthemen (wöchentlich neu!) und Videothemen  </a:t>
            </a:r>
          </a:p>
          <a:p>
            <a:endParaRPr lang="de-DE" b="1" dirty="0">
              <a:solidFill>
                <a:schemeClr val="accent3"/>
              </a:solidFill>
            </a:endParaRPr>
          </a:p>
          <a:p>
            <a:endParaRPr lang="de-DE" b="1" dirty="0">
              <a:solidFill>
                <a:schemeClr val="accent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15616" y="3140968"/>
            <a:ext cx="4179093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e-DE" sz="2800" dirty="0"/>
          </a:p>
          <a:p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Prüfungsteil Lektorat </a:t>
            </a:r>
          </a:p>
          <a:p>
            <a:r>
              <a:rPr lang="de-DE" sz="2800" dirty="0"/>
              <a:t>Lese- und Hörverstehen : </a:t>
            </a:r>
          </a:p>
          <a:p>
            <a:endParaRPr lang="de-DE" sz="2800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accent3"/>
                </a:solidFill>
              </a:rPr>
              <a:t>Grammatik  extra </a:t>
            </a:r>
            <a:endParaRPr lang="it-IT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Adjektivdeklination </a:t>
            </a:r>
          </a:p>
          <a:p>
            <a:r>
              <a:rPr lang="de-DE" dirty="0"/>
              <a:t>Partizip I und II als Adjektive</a:t>
            </a:r>
          </a:p>
          <a:p>
            <a:r>
              <a:rPr lang="de-DE" dirty="0"/>
              <a:t>Nominalisierte Adjektive und </a:t>
            </a:r>
            <a:r>
              <a:rPr lang="de-DE" dirty="0" err="1"/>
              <a:t>Partizipe</a:t>
            </a:r>
            <a:endParaRPr lang="de-DE" dirty="0"/>
          </a:p>
          <a:p>
            <a:endParaRPr lang="de-DE" dirty="0"/>
          </a:p>
          <a:p>
            <a:r>
              <a:rPr lang="de-DE" dirty="0"/>
              <a:t>Diverse Grammatikübungen – Selbstkorrektur 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3"/>
                </a:solidFill>
              </a:rPr>
              <a:t>Lektorat Kofler 1. Jahr DIUSLIT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3600" dirty="0"/>
              <a:t>Sprechstunde Kofler: </a:t>
            </a:r>
          </a:p>
          <a:p>
            <a:pPr marL="0" indent="0">
              <a:buNone/>
            </a:pPr>
            <a:r>
              <a:rPr lang="de-DE" sz="3600" u="sng" dirty="0"/>
              <a:t>Dienstag 12 – 13 Uhr </a:t>
            </a:r>
            <a:r>
              <a:rPr lang="de-DE" sz="3600" u="sng" dirty="0" err="1"/>
              <a:t>Lektorenzimmer</a:t>
            </a:r>
            <a:endParaRPr lang="de-DE" sz="3600" u="sng" dirty="0"/>
          </a:p>
          <a:p>
            <a:pPr marL="0" indent="0">
              <a:buNone/>
            </a:pPr>
            <a:r>
              <a:rPr lang="de-DE" sz="3600" u="sng" dirty="0"/>
              <a:t>4. </a:t>
            </a:r>
            <a:r>
              <a:rPr lang="de-DE" sz="3600" u="sng"/>
              <a:t>Stock </a:t>
            </a:r>
            <a:endParaRPr lang="de-DE" sz="3600" u="sng" dirty="0"/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pPr marL="0" indent="0">
              <a:buNone/>
            </a:pPr>
            <a:r>
              <a:rPr lang="de-DE" sz="3600" dirty="0" err="1">
                <a:hlinkClick r:id="rId2"/>
              </a:rPr>
              <a:t>kofler</a:t>
            </a:r>
            <a:r>
              <a:rPr lang="it-IT" sz="3600" dirty="0">
                <a:hlinkClick r:id="rId2"/>
              </a:rPr>
              <a:t>@units.it</a:t>
            </a:r>
            <a:endParaRPr lang="it-IT" sz="36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2520280"/>
          </a:xfrm>
        </p:spPr>
        <p:txBody>
          <a:bodyPr>
            <a:normAutofit fontScale="90000"/>
          </a:bodyPr>
          <a:lstStyle/>
          <a:p>
            <a:pPr algn="ctr"/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br>
              <a:rPr lang="de-DE" sz="5400" dirty="0"/>
            </a:br>
            <a:r>
              <a:rPr lang="de-DE" sz="5400" dirty="0"/>
              <a:t>Unterrichtsmaterial</a:t>
            </a: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4000" dirty="0"/>
            </a:br>
            <a:endParaRPr lang="it-IT" sz="40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8032" y="1882513"/>
            <a:ext cx="8229600" cy="4389120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b="1" dirty="0"/>
              <a:t>Kursbuch: Akademie Deutsch B1 +(Lektion 19-27)</a:t>
            </a:r>
          </a:p>
          <a:p>
            <a:pPr>
              <a:buNone/>
            </a:pPr>
            <a:r>
              <a:rPr lang="de-DE" b="1" dirty="0"/>
              <a:t>    </a:t>
            </a:r>
            <a:r>
              <a:rPr lang="de-DE" b="1" dirty="0" err="1"/>
              <a:t>Hueber</a:t>
            </a:r>
            <a:r>
              <a:rPr lang="de-DE" b="1" dirty="0"/>
              <a:t>  Verlag – Intensivlehrwerk Band 3</a:t>
            </a:r>
          </a:p>
          <a:p>
            <a:pPr>
              <a:buNone/>
            </a:pPr>
            <a:endParaRPr lang="de-DE" b="1" dirty="0"/>
          </a:p>
          <a:p>
            <a:r>
              <a:rPr lang="de-DE" b="1" dirty="0"/>
              <a:t>Deutsche Welle –Top Themen, Video-Themen und Stadtbilder</a:t>
            </a:r>
          </a:p>
          <a:p>
            <a:endParaRPr lang="de-DE" dirty="0"/>
          </a:p>
          <a:p>
            <a:r>
              <a:rPr lang="de-DE" dirty="0"/>
              <a:t>1. Gruppe Freitag 8.00 – 9.30 Aula D1</a:t>
            </a:r>
          </a:p>
          <a:p>
            <a:r>
              <a:rPr lang="de-DE" dirty="0"/>
              <a:t>2. Gruppe Freitag 9.30 – 11.00 Aula E1</a:t>
            </a:r>
          </a:p>
          <a:p>
            <a:endParaRPr lang="de-DE" dirty="0"/>
          </a:p>
          <a:p>
            <a:endParaRPr lang="de-DE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3168352"/>
          </a:xfrm>
        </p:spPr>
        <p:txBody>
          <a:bodyPr>
            <a:noAutofit/>
          </a:bodyPr>
          <a:lstStyle/>
          <a:p>
            <a:pPr algn="ctr"/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Standortbestimmung – Erste Stunde</a:t>
            </a:r>
            <a:br>
              <a:rPr lang="de-DE" sz="2800" b="1" dirty="0">
                <a:solidFill>
                  <a:schemeClr val="accent3"/>
                </a:solidFill>
                <a:latin typeface="+mn-lt"/>
              </a:rPr>
            </a:br>
            <a:br>
              <a:rPr lang="de-DE" sz="3600" b="1" dirty="0">
                <a:solidFill>
                  <a:schemeClr val="accent3"/>
                </a:solidFill>
                <a:latin typeface="+mn-lt"/>
              </a:rPr>
            </a:br>
            <a:r>
              <a:rPr lang="de-DE" sz="3600" b="1" dirty="0">
                <a:solidFill>
                  <a:schemeClr val="accent3"/>
                </a:solidFill>
                <a:latin typeface="+mn-lt"/>
              </a:rPr>
              <a:t>„Kennen Sie Liechtenstein?</a:t>
            </a:r>
            <a:r>
              <a:rPr lang="de-DE" sz="3200" b="1" dirty="0">
                <a:solidFill>
                  <a:schemeClr val="accent3"/>
                </a:solidFill>
              </a:rPr>
              <a:t>“</a:t>
            </a:r>
            <a:br>
              <a:rPr lang="de-DE" sz="3200" b="1" dirty="0">
                <a:solidFill>
                  <a:schemeClr val="accent3"/>
                </a:solidFill>
              </a:rPr>
            </a:br>
            <a:r>
              <a:rPr lang="de-DE" sz="3200" b="1" dirty="0">
                <a:solidFill>
                  <a:schemeClr val="accent3"/>
                </a:solidFill>
              </a:rPr>
              <a:t> </a:t>
            </a:r>
            <a:br>
              <a:rPr lang="de-DE" sz="3200" dirty="0">
                <a:solidFill>
                  <a:schemeClr val="accent3"/>
                </a:solidFill>
              </a:rPr>
            </a:br>
            <a:br>
              <a:rPr lang="de-DE" sz="2400" dirty="0">
                <a:solidFill>
                  <a:schemeClr val="accent3"/>
                </a:solidFill>
              </a:rPr>
            </a:br>
            <a:br>
              <a:rPr lang="de-DE" sz="2400" dirty="0">
                <a:solidFill>
                  <a:schemeClr val="accent3"/>
                </a:solidFill>
              </a:rPr>
            </a:br>
            <a:endParaRPr lang="it-IT" sz="2400" dirty="0">
              <a:solidFill>
                <a:schemeClr val="accent3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39552" y="3573016"/>
            <a:ext cx="8229600" cy="3284984"/>
          </a:xfrm>
        </p:spPr>
        <p:txBody>
          <a:bodyPr>
            <a:normAutofit/>
          </a:bodyPr>
          <a:lstStyle/>
          <a:p>
            <a:r>
              <a:rPr lang="de-DE" dirty="0">
                <a:latin typeface="+mj-lt"/>
              </a:rPr>
              <a:t>HV Telefongespräch über Liechtenstein </a:t>
            </a:r>
          </a:p>
          <a:p>
            <a:r>
              <a:rPr lang="de-DE" dirty="0">
                <a:latin typeface="+mj-lt"/>
              </a:rPr>
              <a:t>LV Infotext Liechtenstein </a:t>
            </a:r>
          </a:p>
          <a:p>
            <a:r>
              <a:rPr lang="de-DE" dirty="0">
                <a:latin typeface="+mj-lt"/>
              </a:rPr>
              <a:t>SP: Infotext „Mein Land“  (anschließend: Fehleranalyse)</a:t>
            </a:r>
          </a:p>
          <a:p>
            <a:endParaRPr lang="de-DE" dirty="0">
              <a:latin typeface="+mj-lt"/>
            </a:endParaRPr>
          </a:p>
          <a:p>
            <a:r>
              <a:rPr lang="de-DE" dirty="0">
                <a:latin typeface="+mj-lt"/>
              </a:rPr>
              <a:t>Grammatik:  Adjektivdeklination, Superlativ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19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„Auf ewig?“ 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Beziehungsnetze, Job-Hopper, Liebe, Trennungen, Tod</a:t>
            </a:r>
          </a:p>
          <a:p>
            <a:endParaRPr lang="de-DE" dirty="0"/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LV = Leseverstehen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HV = Hörverstehen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SP = schriftliche Produktion</a:t>
            </a:r>
          </a:p>
          <a:p>
            <a:r>
              <a:rPr kumimoji="0" lang="de-DE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MP = mündliche Produktion</a:t>
            </a:r>
            <a:endParaRPr lang="de-DE" dirty="0"/>
          </a:p>
          <a:p>
            <a:r>
              <a:rPr lang="de-DE" dirty="0"/>
              <a:t>Grammatik: Finalsätze, Graduierung, Modalsätze</a:t>
            </a:r>
          </a:p>
          <a:p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20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„Große Geschichte“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Deutsche Geschichte von 1945-1990</a:t>
            </a:r>
          </a:p>
          <a:p>
            <a:r>
              <a:rPr lang="de-DE" dirty="0"/>
              <a:t>Menschen, die Geschichte schrieben - Biografien</a:t>
            </a:r>
          </a:p>
          <a:p>
            <a:r>
              <a:rPr lang="it-IT" dirty="0" err="1"/>
              <a:t>Unglaubliche</a:t>
            </a:r>
            <a:r>
              <a:rPr lang="it-IT" dirty="0"/>
              <a:t> </a:t>
            </a:r>
            <a:r>
              <a:rPr lang="it-IT" dirty="0" err="1"/>
              <a:t>Geschichten</a:t>
            </a:r>
            <a:endParaRPr lang="it-IT" dirty="0"/>
          </a:p>
          <a:p>
            <a:endParaRPr lang="it-IT" dirty="0"/>
          </a:p>
          <a:p>
            <a:r>
              <a:rPr lang="it-IT" dirty="0"/>
              <a:t>LV, HV, SP, MP</a:t>
            </a:r>
          </a:p>
          <a:p>
            <a:r>
              <a:rPr lang="it-IT" dirty="0" err="1"/>
              <a:t>Grammatik</a:t>
            </a:r>
            <a:r>
              <a:rPr lang="it-IT" dirty="0"/>
              <a:t>: </a:t>
            </a:r>
            <a:r>
              <a:rPr lang="it-IT" dirty="0" err="1"/>
              <a:t>Plusquamperfekt</a:t>
            </a:r>
            <a:r>
              <a:rPr lang="it-IT" dirty="0"/>
              <a:t>, </a:t>
            </a:r>
            <a:r>
              <a:rPr lang="it-IT" dirty="0" err="1"/>
              <a:t>Temporalsätze</a:t>
            </a:r>
            <a:r>
              <a:rPr lang="it-IT" dirty="0"/>
              <a:t>, </a:t>
            </a:r>
            <a:r>
              <a:rPr lang="it-IT" dirty="0" err="1"/>
              <a:t>Konsektivsätze</a:t>
            </a:r>
            <a:endParaRPr lang="it-IT" dirty="0"/>
          </a:p>
          <a:p>
            <a:endParaRPr lang="it-IT" dirty="0"/>
          </a:p>
          <a:p>
            <a:r>
              <a:rPr lang="it-IT" dirty="0"/>
              <a:t>DW- </a:t>
            </a:r>
            <a:r>
              <a:rPr lang="it-IT" dirty="0" err="1"/>
              <a:t>Stadtbilder</a:t>
            </a:r>
            <a:r>
              <a:rPr lang="it-IT" dirty="0"/>
              <a:t> Leipzig - </a:t>
            </a:r>
            <a:r>
              <a:rPr lang="it-IT" dirty="0" err="1"/>
              <a:t>Montagsdemontrationen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21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„Tatütata“ 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Unfälle – was tun im Notfall, Zeugenaussagen</a:t>
            </a:r>
          </a:p>
          <a:p>
            <a:r>
              <a:rPr lang="de-DE" dirty="0"/>
              <a:t>Überfälle</a:t>
            </a:r>
          </a:p>
          <a:p>
            <a:r>
              <a:rPr lang="de-DE" dirty="0"/>
              <a:t>Zwischenfälle</a:t>
            </a:r>
          </a:p>
          <a:p>
            <a:pPr>
              <a:buNone/>
            </a:pPr>
            <a:r>
              <a:rPr lang="de-DE" dirty="0"/>
              <a:t>      </a:t>
            </a:r>
          </a:p>
          <a:p>
            <a:pPr>
              <a:buNone/>
            </a:pPr>
            <a:r>
              <a:rPr lang="de-DE" dirty="0"/>
              <a:t>Gramm: Passiv, Passiv mit Modalverben, lassen + Inf. </a:t>
            </a:r>
          </a:p>
          <a:p>
            <a:pPr>
              <a:buNone/>
            </a:pPr>
            <a:endParaRPr lang="de-DE" dirty="0"/>
          </a:p>
          <a:p>
            <a:pPr>
              <a:buNone/>
            </a:pPr>
            <a:r>
              <a:rPr lang="de-DE" dirty="0"/>
              <a:t>Zusatzmaterial: Verkehrsnachrichten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22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„Leben in der Fremde“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Warum ins Ausland? – Formen der Migration</a:t>
            </a:r>
          </a:p>
          <a:p>
            <a:r>
              <a:rPr lang="de-DE" dirty="0"/>
              <a:t>Deutschlandbild im Ausland </a:t>
            </a:r>
          </a:p>
          <a:p>
            <a:r>
              <a:rPr lang="de-DE" dirty="0"/>
              <a:t>Soziales Engagement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r>
              <a:rPr lang="de-DE" dirty="0"/>
              <a:t>DW- Topthema – Deine Heimat-meine Heimat</a:t>
            </a:r>
          </a:p>
          <a:p>
            <a:r>
              <a:rPr lang="de-DE" dirty="0"/>
              <a:t>Stadtbilder Heidelberg</a:t>
            </a:r>
          </a:p>
          <a:p>
            <a:r>
              <a:rPr lang="it-IT" dirty="0" err="1"/>
              <a:t>Grammatik</a:t>
            </a:r>
            <a:r>
              <a:rPr lang="it-IT" dirty="0"/>
              <a:t>: </a:t>
            </a:r>
            <a:r>
              <a:rPr lang="it-IT" dirty="0" err="1"/>
              <a:t>zu-Infinitiv</a:t>
            </a:r>
            <a:r>
              <a:rPr lang="it-IT" dirty="0"/>
              <a:t>, </a:t>
            </a:r>
            <a:r>
              <a:rPr lang="it-IT" dirty="0" err="1"/>
              <a:t>Modalverben</a:t>
            </a:r>
            <a:r>
              <a:rPr lang="it-IT" dirty="0"/>
              <a:t> </a:t>
            </a:r>
            <a:r>
              <a:rPr lang="it-IT" dirty="0" err="1"/>
              <a:t>im</a:t>
            </a:r>
            <a:r>
              <a:rPr lang="it-IT" dirty="0"/>
              <a:t> </a:t>
            </a:r>
            <a:r>
              <a:rPr lang="it-IT" dirty="0" err="1"/>
              <a:t>Perfekt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24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„Ackern“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Welcher (Neben-)Job passt zu mir?</a:t>
            </a:r>
          </a:p>
          <a:p>
            <a:r>
              <a:rPr lang="de-DE" dirty="0"/>
              <a:t>Bewerbungen – Lebenslauf -Bewerbungsgespräch</a:t>
            </a:r>
          </a:p>
          <a:p>
            <a:r>
              <a:rPr lang="de-DE" dirty="0"/>
              <a:t>Mein Traumjob</a:t>
            </a:r>
          </a:p>
          <a:p>
            <a:endParaRPr lang="de-DE" dirty="0"/>
          </a:p>
          <a:p>
            <a:r>
              <a:rPr lang="de-DE" dirty="0"/>
              <a:t>Konjunktiv II – uneingeleitete Konditionalsätze</a:t>
            </a:r>
          </a:p>
          <a:p>
            <a:r>
              <a:rPr lang="de-DE" b="1" dirty="0"/>
              <a:t>DW Topthema: Der Erzieher: Immer noch ein Exot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9047" y="692696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1100" b="1" dirty="0"/>
            </a:br>
            <a:r>
              <a:rPr lang="de-DE" sz="3600" b="1" dirty="0">
                <a:solidFill>
                  <a:schemeClr val="accent3"/>
                </a:solidFill>
              </a:rPr>
              <a:t>Lektion 25 „Irgendwas mit Medien“</a:t>
            </a:r>
            <a:br>
              <a:rPr lang="de-DE" sz="3600" b="1" dirty="0">
                <a:solidFill>
                  <a:schemeClr val="accent3"/>
                </a:solidFill>
              </a:rPr>
            </a:br>
            <a:br>
              <a:rPr lang="de-DE" sz="3600" b="1" dirty="0">
                <a:solidFill>
                  <a:schemeClr val="accent3"/>
                </a:solidFill>
              </a:rPr>
            </a:b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LV Freizeitverhalten der Deutschen</a:t>
            </a:r>
          </a:p>
          <a:p>
            <a:r>
              <a:rPr lang="de-DE" dirty="0"/>
              <a:t>Gefahren durch Medien</a:t>
            </a:r>
          </a:p>
          <a:p>
            <a:endParaRPr lang="de-DE" dirty="0"/>
          </a:p>
          <a:p>
            <a:r>
              <a:rPr lang="de-DE" dirty="0"/>
              <a:t>Relativsätze</a:t>
            </a:r>
          </a:p>
          <a:p>
            <a:r>
              <a:rPr lang="de-DE" dirty="0"/>
              <a:t>Wichtige Präpositionen mit Genitiv</a:t>
            </a:r>
          </a:p>
          <a:p>
            <a:r>
              <a:rPr lang="de-DE" dirty="0"/>
              <a:t>Vergleichsätze</a:t>
            </a:r>
          </a:p>
          <a:p>
            <a:pPr>
              <a:buNone/>
            </a:pP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330</TotalTime>
  <Words>402</Words>
  <Application>Microsoft Office PowerPoint</Application>
  <PresentationFormat>Presentazione su schermo (4:3)</PresentationFormat>
  <Paragraphs>102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Equinozio</vt:lpstr>
      <vt:lpstr>DIUSLIT  2022/2023 Lektorat Kofler 1. Jahr</vt:lpstr>
      <vt:lpstr>          Unterrichtsmaterial  </vt:lpstr>
      <vt:lpstr>       Standortbestimmung – Erste Stunde  „Kennen Sie Liechtenstein?“     </vt:lpstr>
      <vt:lpstr>Lektion 19 „Auf ewig?“ </vt:lpstr>
      <vt:lpstr>Lektion 20  „Große Geschichte“</vt:lpstr>
      <vt:lpstr>Lektion 21 „Tatütata“ </vt:lpstr>
      <vt:lpstr>Lektion 22 „Leben in der Fremde“</vt:lpstr>
      <vt:lpstr>Lektion 24  „Ackern“</vt:lpstr>
      <vt:lpstr>         Lektion 25 „Irgendwas mit Medien“  </vt:lpstr>
      <vt:lpstr>Lektion 26 „Erziehung“</vt:lpstr>
      <vt:lpstr>Presentazione standard di PowerPoint</vt:lpstr>
      <vt:lpstr>Grammatik  extra </vt:lpstr>
      <vt:lpstr>Lektorat Kofler 1. Jahr DIUSLIT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DIUSLIT  2015/2016 Lektorat Kofler 2. Jahr</dc:title>
  <dc:creator>SIGI</dc:creator>
  <cp:lastModifiedBy>Stefano Fauner</cp:lastModifiedBy>
  <cp:revision>31</cp:revision>
  <dcterms:created xsi:type="dcterms:W3CDTF">2015-10-14T06:58:29Z</dcterms:created>
  <dcterms:modified xsi:type="dcterms:W3CDTF">2022-10-16T10:10:30Z</dcterms:modified>
</cp:coreProperties>
</file>