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notesSlides/notesSlide1.xml" ContentType="application/vnd.openxmlformats-officedocument.presentationml.notesSlide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notesSlides/notesSlide2.xml" ContentType="application/vnd.openxmlformats-officedocument.presentationml.notesSlide+xml"/>
  <Override PartName="/ppt/ink/ink75.xml" ContentType="application/inkml+xml"/>
  <Override PartName="/ppt/ink/ink76.xml" ContentType="application/inkml+xml"/>
  <Override PartName="/ppt/ink/ink77.xml" ContentType="application/inkml+xml"/>
  <Override PartName="/ppt/notesSlides/notesSlide3.xml" ContentType="application/vnd.openxmlformats-officedocument.presentationml.notesSlide+xml"/>
  <Override PartName="/ppt/ink/ink78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279" r:id="rId2"/>
    <p:sldId id="280" r:id="rId3"/>
    <p:sldId id="281" r:id="rId4"/>
    <p:sldId id="282" r:id="rId5"/>
    <p:sldId id="283" r:id="rId6"/>
    <p:sldId id="284" r:id="rId7"/>
    <p:sldId id="285" r:id="rId8"/>
    <p:sldId id="286" r:id="rId9"/>
    <p:sldId id="287" r:id="rId10"/>
    <p:sldId id="288" r:id="rId11"/>
    <p:sldId id="289" r:id="rId12"/>
    <p:sldId id="290" r:id="rId13"/>
    <p:sldId id="291" r:id="rId14"/>
    <p:sldId id="292" r:id="rId15"/>
    <p:sldId id="275" r:id="rId16"/>
    <p:sldId id="276" r:id="rId17"/>
    <p:sldId id="277" r:id="rId18"/>
    <p:sldId id="262" r:id="rId19"/>
    <p:sldId id="256" r:id="rId20"/>
    <p:sldId id="267" r:id="rId21"/>
    <p:sldId id="274" r:id="rId22"/>
    <p:sldId id="259" r:id="rId23"/>
    <p:sldId id="268" r:id="rId24"/>
    <p:sldId id="263" r:id="rId25"/>
    <p:sldId id="266" r:id="rId26"/>
    <p:sldId id="278" r:id="rId27"/>
    <p:sldId id="265" r:id="rId28"/>
    <p:sldId id="269" r:id="rId29"/>
    <p:sldId id="260" r:id="rId30"/>
    <p:sldId id="270" r:id="rId31"/>
    <p:sldId id="271" r:id="rId32"/>
    <p:sldId id="272" r:id="rId33"/>
    <p:sldId id="293" r:id="rId34"/>
    <p:sldId id="294" r:id="rId35"/>
    <p:sldId id="295" r:id="rId36"/>
    <p:sldId id="296" r:id="rId37"/>
    <p:sldId id="297" r:id="rId38"/>
    <p:sldId id="298" r:id="rId39"/>
    <p:sldId id="299" r:id="rId40"/>
    <p:sldId id="300" r:id="rId41"/>
    <p:sldId id="301" r:id="rId42"/>
    <p:sldId id="302" r:id="rId43"/>
    <p:sldId id="303" r:id="rId44"/>
    <p:sldId id="304" r:id="rId45"/>
  </p:sldIdLst>
  <p:sldSz cx="12192000" cy="6858000"/>
  <p:notesSz cx="6858000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36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6D926A-39BC-478D-9CAA-9E03BD478AF3}" type="datetimeFigureOut">
              <a:rPr lang="it-IT" smtClean="0"/>
              <a:t>17/10/2022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6AB483-AEC7-46E1-A8BF-3E67080D7B1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40921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0-10-15T09:10:29.53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81 83 0,'1'2'124'0,"1"-2"35"16,0 0 45-16,-2 2 31 0,0-2 17 15,0 0 3-15,0 0-7 0,1 0-40 16,-1 0-51-16,0 0-34 0,2-2-27 16,-1 2-17-16,2 0-13 0,-3-2-10 15,2 2-6-15,-1-3-4 0,1 3-8 16,0 0-4-16,-1-2-2 0,-1 2 0 16,3-2-2-16,-2 2-1 0,-1 0 0 15,4 0-2-15,-4-3-4 0,1 3-1 16,-1-1-2-16,2 1-3 0,-2 0 0 15,1-2-3-15,-1 2 2 0,0 0-2 16,2 0-1-16,-2-3-2 0,0 3-2 16,0 0-4-16,4 0 0 0,-4 0 0 15,2-2-2-15,-1 2-1 0,1 0-1 16,0 0-1-16,-1 0 1 0,2 0-2 16,-1 0 1-16,-1 0-1 0,2 0 1 15,2 0 0-15,-4 0 0 0,2 0 0 16,-1 0 0-16,0 0 0 0,-1 0 2 15,3 0-1-15,-2 0-1 0,1 0 0 0,1 0 0 16,-2 0 0-16,0 0-1 0,1 0 0 16,-1 0 1-16,-1 2 1 15,3-2-1-15,-2 0 1 0,1 3-1 16,-3-3 1-16,4 0-1 0,-3 2 0 16,2-2 0-16,-2 0-1 0,1 1 1 15,0-1-1-15,-1 3 1 0,2-3-1 0,-3 0 2 16,3 0 0-16,0 0 0 15,-1 0 0-15,-1 0 0 0,1 0 2 16,1 0-2-16,-2 0-1 0,1 0 0 16,1 0 2-16,-1 0-1 0,-1 0 0 0,4 0 0 15,-4 0-1-15,1 2 1 0,-1-2-1 16,1 0 0-16,2 0 0 16,-4 0 1-16,4 0-1 0,-3 0 0 15,1 0 3-15,-1 0-1 0,4 0-1 16,-4 2 1-16,2-2 0 0,-1 0-1 15,1 0 0-15,1 0 0 0,-2 0 0 16,1 3 0-16,-1-3 1 0,1 0-1 16,-2 0 1-16,2 2 1 0,1-2-2 15,-3 0 0-15,3 0 0 0,0 0 1 0,-1 0-2 16,0 2 2-16,1-2 0 0,0 0-1 16,-3 0 1-16,2 0-2 0,0 3 0 15,-1-3 0-15,1 0 1 0,-2 0-1 16,4 2 0-16,-4-2 0 15,3 0 0-15,-3 3 0 0,2-3 0 0,0 1 1 16,0-1 1-16,-1 0-1 16,-1 0 1-16,1 0-1 0,0 0-1 15,0 0 0-15,1 0 0 0,-3 0 0 16,4 0 0-16,-3 0 0 0,4 0 0 16,-4 0 0-16,2 0-1 0,1 0 1 0,-3 0 0 15,3 3 0-15,-2-3 0 0,1 0 0 16,2 0 0-16,-2 0 0 0,0 1 0 15,0-1 0-15,1 0 0 16,-2 3 0-16,1-3 0 0,0 0 0 16,0 0-2-16,-1 0 1 0,1 0 1 0,-1 0-2 15,-1 3 2-15,1-3 0 0,2 0 2 16,-2 1-2-16,1-1 0 0,-2 0 0 16,4 3 0-16,-2-3 0 15,0 0 0-15,0 2 0 0,2-2 0 16,-4 0 0-16,2 0 1 0,2 3 1 0,-2-3-2 15,0 0 0-15,0 1 0 0,2-1 0 16,-4 0-2-16,2 3 2 0,1-3 0 16,0 0 0-16,-1 2 0 0,0-2 2 15,0 2-2-15,3-2 0 0,-2 0 0 16,0 3 0-16,1-3 0 0,-2 0 0 16,1 0 0-16,-1 0 0 0,1 1 0 15,1-1 0-15,-1 0 0 0,-1 3 0 16,0-3 0-16,1 0 0 0,-1 0 1 15,2 0-1-15,0 0 0 0,-2 3 0 16,0-3 0-16,3 2 0 0,-3-2-1 16,3 0-1-16,-3 0 1 0,0 2-2 15,3-2 3-15,-3 0-1 0,-1 0 1 16,1 2 1-16,1-2-1 16,0 0 1-16,-3 0 1 0,3 0-2 15,-3 0 0-15,3 0 0 0,-2 2 0 0,1-2 0 16,0 0 0-16,0 0 1 0,0 0 1 15,0 0-2-15,2 0 0 0,0 0 1 16,-4 0-1-16,2 2 0 0,3-2 0 16,-3 0 0-16,-1 0 0 0,1 0 0 15,2 0 0-15,-1 0 0 0,1 0 0 16,-4 0 0-16,2 0 0 0,2 3 0 16,-1-3 0-16,0 0 0 0,-1 0 0 15,1 0 0-15,1 0 0 0,0 0 0 16,-1 0 0-16,-1 0 0 0,1 0-1 15,1 0 1-15,-1 0-2 0,-1 0 1 16,1 0-2-16,1 0 3 0,-2 0-1 16,3 0-2-16,-1 0-1 0,1 0 1 15,-2 0-1-15,2 0 2 0,-1 0 1 16,-2 0 0-16,3 0-1 0,1 0 1 16,-3 0 0-16,-1 0-1 0,2 0-1 15,-1 0 3-15,1 0 0 0,-2 2 0 16,3-2 0-16,-3 1-2 0,0-1 2 15,2 0-1-15,-2 4 1 0,0-4 0 16,-1 0-1-16,4 2 1 0,-3-2-1 16,0 0 1-16,3 0 0 0,-1 0 0 15,1 0 1-15,-2 0 1 0,2 0-2 16,-1 0 2-16,-2 0 0 0,3-2-2 16,-3 2 1-16,2 0 1 0,-1 0-1 15,0 0 0-15,-1 0 1 0,1 0-1 16,-1 0 1-16,1 0-1 0,0 0 1 15,1 0-1-15,-2 2 1 0,1-2 0 16,1 0-1-16,-2 0 2 0,5 2 0 16,-5-2-1-16,0 0 0 0,4 3-1 15,-2-3-1-15,1 0-1 0,-3 0-2 16,3 0 2-16,-1 0-2 0,3 0-1 16,-4 0 2-16,1 0 1 0,1 0 0 15,0 0-2-15,0 0 2 0,2 0-1 16,-2 0 2-16,0 0-2 0,1 0 0 15,0 0 2-15,-1 0 0 0,0 0 0 16,-1 0 0-16,3 0 0 0,-2 0 0 16,0 1 0-16,0-1 0 0,0 0 0 15,-1 0 0-15,2 0 0 0,-2 0 2 16,1 0-1-16,1 0 0 0,-2 0 0 16,2 0 0-16,0 0 2 0,1-1-1 15,-2 1-1-15,3-3 1 0,-2 3-2 16,0 0 2-16,1-2 1 0,0 2-1 15,-3 0 0-15,0 0 1 0,3-2 0 16,-3 2-2-16,2-4 2 0,-4 4-1 16,2 0-1-16,3-1 0 0,-4 1 1 15,1-2-1-15,-1 2 0 0,1 0 0 16,0-3-1-16,-4 1-1 0,5 2 0 16,-3-2 0-16,0 2-1 0,-1-2 1 15,2 0 0-15,-1 0 1 0,-1-1 0 16,1 0 0-16,-3 2 0 0,5-2 1 15,-4-1-1-15,-1 1 0 0,2 2 0 16,-1-2-3-16,1 1-1 0,0-2-2 16,-2 1 1-16,1-1-1 0,-1 1 3 15,0-1 0-15,0 2 1 0,0-1 2 16,0 1 0-16,0-3 0 0,-1 3 0 16,-1 0-1-16,0-1-1 0,-1 2 1 15,2 1 1-15,-4-2 0 0,2-1 0 16,0 3 0-16,-1-2 1 0,0 2-1 15,1 0 0-15,-3-2-1 0,3 2 2 16,0 0-1-16,-3-3 0 0,3 3 0 16,0-2 0-16,-2 0 0 0,1 2 0 15,-1 0-1-15,1-3 1 0,-1 3 0 16,1 0-2-16,-1-2 0 0,0 2 0 16,-1-1 0-16,1 1 1 0,-2 0 0 15,2 0 0-15,-1 0 1 0,1 0 0 16,-1 0 1-16,1-3 1 0,1 3 0 15,-2 0 1-15,1-3 0 0,-1 3-1 16,3 0 1-16,-2 0-1 0,-1-2 3 16,1 2 2-16,0 0 4 0,0-2 4 15,-1 2 0-15,1-3 2 0,0 3 1 16,-2 0-2-16,2-1-3 0,-1 1 0 16,1 0-1-16,-1-3-3 0,2 3-2 15,-2 0-2-15,1 0 0 0,2 0-2 16,-5 0 0-16,5 0 3 0,-1 0-4 15,1-2 2-15,-1 2-2 0,-2 0-1 16,3 0 0-16,0-3 1 0,0 3 0 16,-1 0 0-16,-1-2 0 0,-1 2 2 15,1 0 2-15,2-2 3 0,-3 2 3 16,1-2 3-16,-1 2-1 0,3 0 0 16,-2 0-3-16,1-2-1 0,-1 2-3 15,2-3-4-15,-3 3-1 0,3 0 0 16,-3 0-2-16,4-2 0 0,-1 2 0 15,0 0 1-15,-3 0 0 0,3-2 1 16,0 2-2-16,-2 0 0 0,2-3 0 16,0 3 0-16,-3 0-2 0,5 0 2 15,-3 0 0-15,1 0 0 0,-1 0 0 16,1 0 0-16,-1-2 0 0,0 2-1 16,1-2 1-16,0 2-1 0,0 0 1 15,-2 0-2-15,0-2 2 0,2 2 0 16,-1 0 2-16,2-2-1 0,-1 2-1 15,2 0 0-15,-4 0 0 0,2 0 0 16,2 0 0-16,-3 0 0 0,3 0 0 16,-4 0 0-16,2 0 0 0,2 2 0 15,-4-2 0-15,4 2 0 0,-2-2 1 16,-1 0 1-16,0 0-2 0,-1 2 3 16,2-2-2-16,1 0-1 0,-2 0 0 15,3 0 2-15,-3 0-1 0,3 0 0 16,-2 0-1-16,-2 0 2 0,4 0-2 15,-1 0 2-15,-1 0-1 0,0 0 1 16,2 0-1-16,-3 0 0 0,1 0 0 16,3 0 1-16,-1 0 0 0,-2 0-2 15,1 0 2-15,1 0-2 0,-1 0 0 16,1 0 0-16,-3 0 1 0,0 0-1 16,2 0 0-16,-1 0 2 0,2 0 0 15,-4 0-2-15,2 0 1 0,0 0 1 16,0 0-2-16,-2 0 0 0,1 0-2 15,-1 0 2-15,2 0 0 0,0 0-1 0,-3 0 1 16,5 0 0-16,-4 0 0 16,1 0 0-16,0 0 0 0,1 0 0 15,-2 2-1-15,3-2 0 0,-2 0-1 16,1 0 2-16,1 3 0 0,-2-3 0 16,1 0 0-16,-2 2-1 0,4-2-1 15,-4 2 2-15,2 1 0 0,-3-3-2 16,3 2 2-16,1-2-2 0,-1 2 2 15,-1 0 0-15,1 0 0 0,0-2 0 16,-1 5-1-16,0-5 1 0,2 3 0 16,-1-2-2-16,0 2 1 0,-1-1 1 0,1 0 0 15,-1 1 0-15,0 0 0 16,3-3 0-16,-3 3 0 0,1-3-1 16,-3 3 1-16,3 1 0 0,1-1 0 15,-1-1 0-15,-3 0 0 0,3 1 0 16,2-1 0-16,-4-1 0 0,2 2 0 0,1 1 0 15,-1-1-1-15,2-1 1 0,-4 3 1 16,2-3-1-16,2 2 0 16,-4-1 0-16,2-2 0 0,1 2 0 15,-1 1-1-15,-1-1 1 0,1-1 0 16,0 1-2-16,-1-2 2 0,0 2 0 0,3-1 0 16,-3 0 0-16,1 1 0 0,0-2 0 15,0 2 0-15,2-3 0 16,-1 3 0-16,0-1 0 0,2-2-2 15,-4 2 2-15,4 0-2 0,0 0 0 16,0-2 2-16,0 2 0 0,0-2 0 0,0 3-1 16,0-1 1-16,0-1-1 15,0-1-1-15,0 4 0 0,0-2 2 16,0-2-1-16,0 2 1 0,3 1 0 16,-2-2 1-16,-1-1-1 0,2 3 0 15,0-1 0-15,-1 0 2 0,1-2-2 0,-1 0 4 16,2 1 4-16,0 3 0 0,-1-4 2 15,0 0 0-15,-1 2 1 0,3 0-4 16,0-2-3-16,-3 0-2 16,1 4 0-16,1-4-1 0,0 0 0 15,-2 0 0-15,2 0-1 0,-1 3 3 0,1-3-2 16,0 2 0-16,0 0-1 0,-1-2 0 16,-1 3 1-16,4-1 1 15,-2-2-1-15,-2 1 2 0,3-1 0 16,0 3 0-16,-1 1-2 0,0-4-1 0,1 1 0 15,-2 1 1-15,1 1-1 0,-1-2 0 16,0-1 2-16,1 0-2 0,1 3 3 16,-2-1-3-16,-1 0 0 0,3-2 0 15,-3 0 0-15,3 3 2 0,0 0 3 16,-3-3 4-16,2 0 5 0,0 1 2 16,-1-1 1-16,1 0 0 0,-2 2-3 15,1-2-5-15,2 0-3 16,0 3-1-16,-3-3-3 0,2 0 0 15,2 2 0-15,-4-2-2 0,2 2 2 16,-1-2-2-16,1 3 1 0,0-2 1 0,0-1-1 16,0 3 0-16,2-3-1 0,-4 2 0 15,1 0 0-15,1 2 1 16,-1-4 0-16,-1 1-1 0,3-1 0 0,-2 0 0 16,1 2 0-16,1-2 0 15,-2 0 0-15,0 2 0 0,1-2 0 0,-1 0 0 16,1 3-1-16,-1-3 0 0,2 0 1 15,-1 0 0-15,0 1-1 16,1-1 0-16,0 3-1 0,-3-3 1 0,2 0 1 16,0 2-2-16,0-2 2 15,0 3 0-15,2-3 0 0,0 0 0 0,-4 0 0 16,5 3 0-16,-3-2-1 0,0-1 1 16,-1 3 0-16,2-1 0 0,0 0 1 15,-3-2-1-15,2 2 0 0,2 0 2 16,-4-2-2-16,2 2 0 0,-1-2 0 15,0 3 1-15,2-3-1 0,-1 3 2 16,0-3 0-16,2 2 0 0,-4-2 2 16,2 2-3-16,1-2 6 0,1 2-1 15,-3-2-1-15,3 2 1 0,-2-2 1 16,1 3-1-16,1-3 1 0,-3 1 2 16,2 1 0-16,-1-2 2 0,0 4 1 15,2-4 2-15,0 1-1 0,-4-1 0 16,5 0 0-16,-3 3-3 0,2-3-2 15,-1 2-2-15,-1-2 0 16,2 0-4-16,0 2 1 0,-1-2-1 0,1 0-1 16,-1 3 2-16,1-3-1 0,0 0-2 15,-1 2 1-15,0-2-1 0,0 0 0 16,1 2 0-16,-4-2 0 0,5 1 0 16,-3-1 0-16,2 0 0 0,1 4 0 15,-1-4 2-15,-2 0-2 0,4 1 2 16,-3-1-1-16,2 0-1 0,-3 0 1 15,3 3-1-15,-2-3 0 0,0 0 1 16,2 0 1-16,-5 3 0 0,4-3-1 16,-2 1 1-16,3-1 0 0,-3 0 2 15,0 0-3-15,3 3-1 0,-2-3 1 16,0 2-1-16,-1-2 0 0,0 0 0 16,0 0 0-16,3 0 0 0,-2 2 0 15,-1-2 0-15,3 0 0 0,-5 3 0 16,7-3 0-16,-5 0 0 0,0 2 0 15,3-2 0-15,-3 0 0 0,2 1 0 16,1-1 0-16,-3 3 0 0,4-3 0 16,-2 0 0-16,1 0 0 0,1 0-1 15,-2 3 1-15,0-3 0 0,0 0 0 16,3 0 0-16,-4 0 0 0,2 0 0 16,2 0 0-16,-3 0 0 0,-1 1-1 15,2-1 0-15,-1 3 0 0,-2-3 1 16,3 0-2-16,-3 0 2 0,3 0 0 15,-3 0 0-15,1 0 0 0,-3 0 0 16,3 0 0-16,0 3 2 0,-1-3-2 16,1 0 0-16,-1 0 1 0,1 0-1 15,-3 0 0-15,3 0 0 0,0 0 0 16,-3 0 0-16,4 1 0 0,-1-1 0 16,0 0-1-16,0 3 1 0,1-3 0 15,-2 0 0-15,0 0 0 0,1 0 0 16,1 0 0-16,-2 0 0 0,3 2 0 15,-1-2 1-15,-1 0-1 0,1 0 1 16,-2 0-1-16,3 0 0 0,-3 0 0 16,2 1-1-16,-1-1 0 0,0 0-1 15,-1 0 2-15,1 0 0 0,-1 0 0 16,1 0 0-16,-3-1 0 0,3 1 3 16,0 0-2-16,-3-2 0 0,2-1-1 15,-1 3 0-15,2-1 1 0,-2-2-1 16,0 3 2-16,1-3-1 0,-2 2-1 15,4-2 0-15,-4 3 0 0,1-3 1 16,-1 2-1-16,1-1 0 0,1 2 0 16,-2-3 2-16,-1 1 0 0,0 2 0 15,2-2 0-15,0-1-2 0,-2-1 2 16,0 4-1-16,0-4 1 0,-2 0-1 16,0 3-1-16,2-1 0 0,-1 0 0 15,-2-1 0-15,1 1 9 0,-1-3 7 16,2 4 4-16,-4-3 5 0,2 2 0 15,0 1 4-15,-3-2-9 0,3-1-7 16,0 2-1-16,-5 0-5 0,5-1 2 16,-2 0 0-16,1 1 0 0,-1 2 1 15,2-2 3-15,-1 0 1 0,-1 2 3 16,2-2 1-16,-5 0 2 0,3-1-3 16,1 3 1-16,-1-1-3 0,-1-2-2 15,2 3 3-15,-1-3-1 0,-1 3 1 16,-2-2-2-16,4 2-2 0,-1 0-2 15,-3-3-3-15,3 3-3 0,0-1-1 16,0 1-1-16,-3 0-2 0,3 0 0 16,0 0 0-16,-2 0 0 0,0 0 0 15,-1 0 0-15,2 0 0 0,-2 0 0 16,2 0 4-16,-2 0-1 0,2 0-1 16,-1 0 2-16,-1 0-2 0,3 0 0 15,0 0 0-15,-2 0-1 0,0 0-1 16,0 0 0-16,1 0 2 0,0 0-2 15,-2 0 0-15,2 0 1 0,-2 0 0 16,1 0 9-16,1-3 4 0,-2 3 4 16,0 0 2-16,-1 0 2 0,2-2 1 15,-3 2-7-15,2 0-4 0,-1-2 2 16,3 2 2-16,-2 0 2 0,1-1-1 0,1 1 2 16,-2-4-3-16,3 4-4 15,-1 0-6-15,2-2 0 0,-2 2-2 0,3-2-2 16,-2 2 1-16,0 0-3 0,1 0 0 15,0 0 0-15,-1 0 2 16,1 0-2-16,0 0 0 0,-2 0 0 16,2 0 1-16,-1 2-1 0,-2-2 0 0,1 2 0 15,3-2 0-15,-2 0 0 0,-1 0 0 16,2 0 0-16,-2 0 0 0,1 0 0 16,-1 0 0-16,3 0 0 0,-2 0-1 15,-1 0 1-15,5 0 0 0,-4 0 0 16,0 0 0-16,2 0 1 0,0 0-1 15,-3 0 0-15,5 4 0 0,-3-4 0 16,1 0 0-16,-1 0 0 0,-1 1 2 16,3-1-2-16,-2 0 0 0,-1 2 0 15,2-2 0-15,-1 0-2 0,1 2 2 16,0-2-1-16,-1 0 1 0,-2 3 0 16,3-3 0-16,2 0 0 0,-4 1 0 15,1-1 0-15,0 3 0 0,0-3 0 16,1 0 0-16,-2 2 0 0,1-2 0 15,1 3 0-15,-1-3 0 0,0 0 0 16,-1 0 0-16,2 3 0 0,-1-3 0 16,1 1 0-16,-1-1 0 0,1 0 0 15,1 3 0-15,0-3 0 0,-1 2 0 16,1 0 0-16,0-2-2 0,-2 0 2 16,3 2 0-16,-1 0-2 15,0-2 2-15,1 2 0 0,-1 1 0 0,1 0 0 16,-2-3 0-16,1 2 0 0,-1 0 0 15,2-2 0-15,-1 2 0 0,-1 0 0 16,2 1 0-16,-1-3 0 0,2 1 0 16,-2 1 0-16,1-2 0 0,-1 4 0 15,1-3 0-15,-2 2 0 0,1-1 0 16,-1-2 0-16,3 2 0 0,-3 1 2 16,1-1-2-16,-2-2 2 0,1 3-2 15,0-3 0-15,1 4 0 0,-1-3 0 16,0 2 0-16,2-3 0 0,-3 4 0 15,3-4-2-15,-2 3 2 0,2-1-2 16,1 0 1-16,-4-2 0 0,4 3 1 16,-1-1 0-16,-1-2 0 0,2 1 1 15,-2 2-1-15,0 0 0 16,0-3 0-16,2 1 0 0,-1 2 0 16,-1-3 0-16,2 3 0 0,-2-2 0 0,1-1 0 15,-1 3 0-15,2-1-1 0,-2-2 0 16,2 1 1-16,0-1-2 0,0 3 2 15,-2 0 0-15,2-1-2 0,0 0 2 16,0-2-1-16,2 3 0 0,-2-2 0 16,0-1 1-16,0 3 0 0,2 1 0 15,0-1 0-15,-1-1 0 0,-1 0 0 16,2-2 0-16,-2 2 0 0,2 1-2 16,-1-3 2-16,1 2 0 0,0 0 0 15,0 1 0-15,0-3 0 0,-1 2 0 16,3-2 0-16,0 0 0 0,-1 0 0 15,0 2 0-15,0-2 0 0,2 0 0 16,-1 2 0-16,-2-2 0 0,4 2-1 16,-3-2 1-16,0 0 0 0,2 3 0 15,-1-3 0-15,-2 2 1 0,1 0 1 16,2-2-2-16,-2 2 0 0,0-2 1 16,1 3-1-16,-1-3 1 0,1 2 0 15,1 0-1-15,-3-2 2 0,3 2-2 16,-1 0 0-16,-1-2 0 0,1 0 0 15,1 3 0-15,-3-3 0 0,3 2 0 16,-2-2 2-16,1 2-2 0,0-2 0 16,0 0 0-16,-1 3 0 0,2-3 0 15,-2 2 0-15,1-2 1 0,0 0-1 16,-1 2 0-16,1-2 0 0,-1 2-1 16,0 2 1-16,-1-4 0 0,2 1-2 15,0 1 2-15,-1-2 0 0,3 3 0 16,-5-1 0-16,4-2 0 0,-2 2 0 15,1-2 0-15,1 2 0 0,0-2 0 16,-2 3 0-16,2-3 0 0,-4 2 2 16,5 1-2-16,-3-2 0 0,0-1 0 15,2 2 1-15,0 1-1 0,-4-3-1 16,5 2 2-16,-3 0-1 0,0 1 0 16,2-2 0-16,0 2-1 0,-4 0 2 15,5-1-1-15,-3 1-1 0,2-2 1 16,-1 2 0-16,-1-2 0 0,2-1-2 15,0 3 2-15,-2 1 2 0,2-1-2 16,-4-1 0-16,5-2 0 0,-1 3 0 16,-1-2 0-16,-1 2 0 0,2-3 0 15,-1 1 0-15,1 2 0 0,-2-3 2 16,3 3-2-16,-2-2 0 0,1 2 0 16,-1-1-1-16,0-2 0 0,2 3 1 15,-1-1 0-15,1-2 0 0,-3 2 0 16,5 0 1-16,-4-2-1 0,1 2 0 15,1 1 0-15,-3-3 0 0,5 0 0 16,-3 1-1-16,-1 1 1 0,2-2 0 16,2 4 1-16,-3-4 0 0,2 2 0 15,-2-2 1-15,0 2-2 0,2 0 0 16,-2-2 0-16,1 0 0 0,0 2 0 16,0-2 0-16,-1 0-2 0,1 3 1 15,0-3 1-15,0 0 0 0,1 2 0 16,-2-2 0-16,0 2 0 0,1-1 0 15,1-1 0-15,-2 0 1 0,0 4 1 16,1-2-2-16,0 0 0 0,0-2 2 16,-1 0-1-16,0 4-1 0,-1-4 2 15,1 0-1-15,3 0 1 0,-5 0-1 16,3 3-1-16,-2-3 0 0,0 2 0 16,1-2 0-16,-1 0 0 0,1 0 0 15,0 0 0-15,-1 0 2 0,1 0-1 16,0 0-1-16,-1 0 0 0,1 0 0 15,-1 0 0-15,0 0 0 0,1 0-1 0,-2 0 1 16,0 0 0-16,1 0 0 16,1 0 0-16,-2 0 0 0,2 0 0 15,-2 0 0-15,0 2 0 0,1-2 0 16,1 0 1-16,-2 0-1 0,2 0 0 16,-1 0 0-16,1 0 0 0,-1 0-1 0,0-2-1 15,-1 2 2-15,1 0 0 16,-1-2 0-16,2 2 0 0,-1-3 0 15,0 3 2-15,-3 0-2 0,2 0 1 16,2 0-1-16,0-4 0 0,-4 4 0 16,5 0-1-16,-3-2-1 0,0 0 2 15,2-2-1-15,0 4-1 0,-4-1 2 16,5-1 0-16,-3 0 0 0,0 2 0 16,1-3 0-16,0 1 0 0,-1 2 2 15,0-2-2-15,-1 0 0 0,2 0 0 0,-4-2 0 16,3 4 0-16,-3 0 1 0,4-2-1 15,-4 1 2-15,1 1-1 0,-1-3 1 16,0 1-1-16,3 0-1 16,-3 0 0-16,0 0-1 0,0-1 1 15,0 1 0-15,0-1 0 0,0 2 0 0,0-2 2 16,0 0-2-16,0 2 1 0,0-2-1 16,0 2 1-16,-3-2-1 0,3 1 0 15,0-1 0-15,-1 0 0 0,1 2 0 16,-4-2 0-16,4 2 0 15,-3-2 0-15,3 3-1 0,-1-1 2 0,-4-2-1 16,2 3 0-16,1-2 0 0,-3 2 0 16,1-3 0-16,1 0 0 0,-3 3 0 15,2 0 0-15,-1 0 0 16,-1-1 0-16,1 1 0 0,-1-3-1 16,1 3 1-16,-2 0 0 0,2 0 0 0,-1 0-1 15,0 0 1-15,0 0 0 0,1 0-1 16,-1 0 1-16,1 0 0 0,1 0 0 15,-2 0 0-15,1 0 0 0,-1 0 1 16,1 0-1-16,-1 0 0 0,2 0 0 16,-4 0 0-16,5 0 0 0,-5 0 0 15,4 0 0-15,-1 0 0 0,-3 0 0 16,3 0 0-16,0 0 0 0,0 0 0 16,-3 0 0-16,3 0-1 0,0 0 1 15,-2 0-1-15,1 0 1 0,2 0 0 16,-2 0 0-16,-1 0 1 0,1-2 0 15,2 2 0-15,-1-2 0 0,-3 2-1 16,2 0 0-16,-2-3 0 0,3 3 2 16,-4 0-4-16,4 0 2 15,-4 0 0-15,2 0-1 0,-2 0 0 16,3 0 1-16,-3 0 0 0,-1-2 0 0,1 2 0 16,1 0 0-16,-1-1 1 0,0 1-1 15,0 0 0-15,3 0 0 0,-3-3 9 16,0 3 8-16,2-2 3 0,-2 2 3 15,3 0 3-15,-3-3 0 0,1 3-8 16,-1-2-6-16,3 2-4 0,-2-2-4 16,2 2-1-16,-2 0 1 0,3-2-3 15,-2-1 0-15,2 3-1 0,-2-2 1 16,3 2-1-16,-1-1 0 0,-2 1 0 16,3 0-1-16,-1 0 1 0,2 0 0 15,-3 0 0-15,3 0 0 0,0 1 0 16,-3-1 1-16,3 2-1 0,-2-2-1 15,0 3 1-15,2-1 0 0,-3-2 0 16,3 2 0-16,0 0 0 0,0 1 0 16,-2-3 0-16,2 2 0 0,0-2-1 15,0 3 1-15,-1-3 1 0,0 0 0 16,1 1 0-16,-3-1-1 0,3 0 0 16,-3 2 0-16,1-2 0 0,2 0 0 15,-3 3 0-15,2-1 0 0,-2 0 0 16,2-2 0-16,0 3 0 0,-1-2-1 15,1 2-1-15,0 0 1 0,-2-1 0 16,3 1 1-16,0-2-1 0,-1 2-1 16,1 1 2-16,-1-3 0 0,0 5 0 15,1-4 2-15,0 2-1 0,-1-1 0 16,0 1 0-16,1 0-1 0,0 1 0 16,-1-2 0-16,0 1-1 0,1 0 1 15,1 0 0-15,-2-2 0 0,1 4 0 16,0-4 0-16,0 2 0 0,0-1 1 15,1-1 1-15,-1 1-1 0,2 1-1 16,-4 0 2-16,4 0-1 0,-1-1-1 16,0-1 0-16,-1 1 0 0,2 2-1 15,-4 2 0-15,4-4 0 0,-1 1 1 16,1 1 0-16,-3-3 0 0,3 4 0 16,-2-3 0-16,1 2 0 0,1-1 0 15,-1 1 0-15,2-3 0 0,-1 2 0 16,-1-1 1-16,2-1-1 0,0 0 0 15,0 2-1-15,0-4 0 0,0 3-2 16,0 2-1-16,2-2 4 0,-2-2-3 16,1 2 3-16,1-2 0 0,-1 2 0 15,-1 1 2-15,2-2-1 0,-2 1-1 16,4-1 0-16,-2 0 0 0,0 1 0 16,-1-1 0-16,2 0 0 0,-1 1 0 15,1-2-1-15,0 1 1 0,0 1 0 16,0-1 0-16,2-2 0 0,-2 3 0 15,3-1 0-15,-3-2 0 0,0 2 0 16,3-2 0-16,-3 2 0 0,2-2 0 16,1 3 0-16,-1-3 0 0,-2 2 0 15,1-2 0-15,1 1 0 0,-2-1 1 16,5 0-1-16,-5 0 0 0,1 4 2 16,1-3-1-16,-2-1 0 0,3 3-1 15,-1-3 0-15,1 2 0 0,-2 0 0 16,2 1-1-16,-1-3 1 0,-2 2 0 15,3-2 0-15,1 2 0 0,-2-2 0 16,0 3 1-16,3-3 0 0,-3 0 0 16,2 0 0-16,-1 0-1 0,4 2 0 15,-3-2 1-15,-1 0-1 0,4 0 0 16,-3 0 0-16,-1 1 0 0,3-1 0 16,-4 3 0-16,4-3 1 0,-1 0-1 15,-2 0 1-15,2 3-1 0,-2-2 0 16,2-1 0-16,-4 3-1 0,2-1 0 15,-1 0-1-15,1-2 1 0,-3 3 0 16,2-1 0-16,2-2 1 0,-2 1 1 16,3-1 0-16,-1 3-1 0,0-3 1 15,0 0 0-15,1 3 0 0,1-3-1 16,-1 0 1-16,-2 1 0 0,3-1 0 16,-1 3 0-16,-2-3 0 0,3 0-1 15,-1 0 0-15,-2 3 0 0,0-3 0 16,0 1 1-16,0-1-1 0,1 3 1 15,0-3-1-15,0 2 0 0,-2-2 0 16,2 0 1-16,-1 3-1 0,0-3 1 16,2 0-1-16,-4 2 0 0,4-2-1 15,-1 0 1-15,-2 2 0 0,3-2 0 16,-4 0 1-16,1 0 0 0,1 2 0 16,2-2-1-16,-4 2 0 0,1-2 0 15,1 0 0-15,-1 3 0 0,2-3 0 16,-2 1 1-16,1-1 0 0,-1 0-1 15,1 3 0-15,-1-3 0 0,-1 0 0 16,2 0 0-16,-3 0 0 0,3 0 0 16,-1 0 2-16,1 0-2 0,-3 0 1 0,2 0-1 15,-1 0 1-15,1 0 0 0,-2 0-1 16,3 0 0-16,-1 0 0 16,-2 0 0-16,1 0 0 0,1 0 0 15,1 0-1-15,-3 0 1 0,2 0 0 16,-1 0 1-16,1 0-1 0,-2 0 0 0,3 0 0 15,-2 0 0-15,0 0 0 0,1 0 0 16,-2 0 0-16,0 0 0 16,1 0 0-16,0 0 1 0,-1-3-1 15,1 3 2-15,-1 0-2 0,0-1 1 16,1 1-1-16,-2-3 0 0,1 3 0 0,1-2 0 16,-1 2 0-16,1-2 0 0,-2 2 0 15,-1-2 0-15,3 2 1 0,-3-2 0 16,-1 2 0-16,3-3 0 15,-2 3-1-15,1-2 1 0,-2-1-1 16,0 2 0-16,0-2 0 0,0 3 0 0,0-3 1 16,0 2-1-16,0 1 0 0,0-3 2 15,0 0-2-15,0 2 3 0,-2-1-3 16,2-1 0-16,-1 1 0 16,-2 0 0-16,2-1-2 0,1 2 1 15,-4-2 1-15,3 3 0 0,-1-3 0 0,1 2 0 16,-4-1 0-16,2-1 1 15,1 1-1-15,-1 2 0 0,-3-2-1 16,3-1 1-16,-3 3 0 0,2 0-2 16,0-2 2-16,-2 2 0 0,2 0 0 15,-4 0 0-15,3 0 0 0,-1 0 0 0,0 0 0 16,-1 0 0-16,0 0 0 0,1 2 0 16,1-2 0-16,-2 0 0 0,1 3 0 15,-2-3 0-15,3 0 2 16,-2 0-2-16,-1 0 0 0,4 0 1 15,-4-3 1-15,2 3-1 0,-2 0-1 0,3-2 0 16,-4 2 0-16,4-2 0 0,-2 2 0 16,0 0-1-16,0 0-1 15,0 0 2-15,0 0 2 0,-2 0-2 16,3 0 0-16,-2 0 0 0,2 2 0 16,-2-2 1-16,2 2-1 0,0-2 1 0,-1 0-1 15,-2 0 0-15,2 0 0 0,0 0 0 16,-2 0 0-16,2 0 0 0,0 0 0 15,0 0 0-15,1 0 0 16,0-2 0-16,-2 2 0 0,4-2 0 16,-4 2 0-16,1 0 0 0,0 0 0 0,0 0 0 15,0 0 0-15,2 0-1 0,-2 0 0 16,0 0-1-16,-1 0 1 0,3 2 1 16,-4-2 0-16,4 0 0 0,-2 2 0 15,1-2 1-15,-2 0 1 0,3 3 0 16,-4-3 1-16,4 0-1 0,-4 2 0 15,2-2-2-15,0 2 0 0,-2-2 0 16,2 3 0-16,0-3 0 0,2 0 0 16,-2 0 0-16,0 2 0 0,0-2 0 15,1 0-2-15,2 0 1 0,-4 0-1 16,3 1 2-16,-1-1 0 0,2 3 0 16,-4-3 0-16,5 0 0 0,-3 0 0 15,1 0 0-15,2 0 0 0,-3 0-2 16,3 0 2-16,-2 0 0 0,1 0 0 15,-1 0 0-15,2 0 0 0,-1 0-1 16,-3 0 0-16,1 0-1 0,3 3 1 16,-4-3 1-16,2 1 0 0,0-1 0 15,-1 3 0-15,1-1 0 0,-1-2 0 16,0 2 0-16,0 1 0 0,1-3 1 16,0 2-1-16,-2-2 0 0,1 1 0 15,1-1 0-15,0 0-1 0,0 3 1 16,0-3 1-16,-1 0-1 0,1 0 2 15,-1 0-2-15,2 0 0 0,-1 0 0 16,0 3 0-16,2-3-2 0,-3 0 2 16,3 1 0-16,-2 2 0 0,-1-3 0 15,3 3-1-15,-3-2 1 0,3-1 0 16,0 3 0-16,-3-1 0 0,3 1 0 16,-2-3 0-16,1 2 0 0,-1 0 1 15,0-2-1-15,-1 2 0 0,3 0-1 16,-3-2 1-16,1 0 0 0,1 3 0 15,-2-3-2-15,1 1 2 0,-1-1 0 16,1 0 0-16,-1 3 0 0,2-3 0 16,-2 0 0-16,3 0 0 0,-2 3 0 15,0-3 0-15,1 2 0 0,0-2 0 16,-1 0 2-16,1 2-2 0,-2-2-2 16,3 2 2-16,0-2 0 0,1 0-1 15,-2 2 0-15,1-2 1 0,0 0 0 16,0 2 0-16,-2-2 0 0,2 0 0 15,0 3 0-15,0-3 0 0,-2 0 0 16,2 2 1-16,-3 0 0 0,3-2-1 16,0 3 0-16,0-1 0 0,-2-2 0 15,4 0 0-15,-2 2 0 0,-1-2 0 16,0 0 0-16,3 0 0 0,-3 2 0 16,1-2 0-16,-1 0 0 0,1 2 0 15,-1-2 0-15,0 0 0 0,-1 3 0 16,2-3-1-16,-1 0 1 0,1 0 0 15,-1 0 1-15,-1 2-1 0,1-2 0 16,0 0 0-16,-1 0 0 0,0 0 0 16,2 0-1-16,-1 2 0 0,-1-2 1 15,2 0 0-15,-3 0 0 0,1 1-1 16,-1-1 1-16,2 4 0 0,-1-4-1 16,1 0 1-16,-4 2-1 0,2-2 0 15,1 2 0-15,-3 2 1 0,1-3 0 16,0-1 0-16,0 0 2 0,1 0 0 15,-2 2-1-15,3-2 0 0,-1 2-1 16,2-2 0-16,-2 3 0 0,3-3 0 16,-2 0 0-16,0 2 0 0,4-2-1 15,-2 0 1-15,1 2 0 0,-1-2 1 16,0 0-1-16,2 0 1 0,-3 0-1 16,3 0 0-16,-2 0 0 0,2 0 0 15,-1 0 0-15,0 0 0 0,2 0 0 16,0 0-1-16,-1 0 0 0,1 0-1 15,0 0-1-15,0 0 3 0,0 0-1 16,0 0 0-16,0 0 0 0,0 0 1 16,0 0 0-16,0 0 0 0,0 0 0 15,0 0 1-15,0 0 1 0,0 0-1 16,-2 0 1-16,2 0 0 0,0 0-1 16,0 0 0-16,0 0-1 0,-2 0 0 15,2 0 0-15,0 0 2 0,0 0-2 16,0 0 0-16,0 0 0 0,0 0 0 15,0 0 0-15,0 0 0 0,0 0 0 16,0 0 0-16,0 0 5 0,0 0 8 16,0 0 0-16,0 0 2 0,0 0 2 15,0 0 0-15,0 0-7 0,0 0-4 16,0 0-5-16,0 0 0 0,2 0-1 16,-2 0 0-16,2 0-1 0,-1 0 1 15,-1 0 0-15,4 0-1 0,-3 0 1 16,2 0-22-16,0 0-40 0,0 0-75 15,0 3-72-15,0-6-75 0,-1-1-228 16,-2 4-127-16,0 0-45 0,0 0 19 0,0 0 43 16,0 0 58-16,0 0 219 15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629.92126" units="1/cm"/>
          <inkml:channelProperty channel="Y" name="resolution" value="1120.0560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13T20:12:52.516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 contextRef="#ctx0" brushRef="#br0">781 57 1 0,'0'0'3'16,"0"0"3"-16,0 0 0 16,0 0 1-16,0 0-1 15,0 0 2-15,0 0-1 16,0 0-1-16,0 0 1 15,0 0-2-15,0 0-1 0,0 0-3 16,0 0 1-16,-23 24-1 16,-1-1 0-1,24 0 1-15,0 0-1 16,-22 25 0-16,22-24 0 16,-24-1-1-16,24 1 0 15,0 24 1-15,0-3-1 16,-24-21 0-16,24 25 0 15,0-3 0-15,0 1 0 16,0 1 0-16,0-26 0 16,0 25 0-16,0 1 0 0,0-25 0 15,0 1 1-15,0-1-1 16,24 0 2-16,-24-23-1 16,0 0 0-1,0 0-2 1,0 0 0-1,0 0 2 1,0 0 0 0,0 0-4 15,0 0-7-31,0 0-6 16,24 0-13-16</inkml:trace>
  <inkml:trace contextRef="#ctx0" brushRef="#br0" timeOffset="1008.1694">923 386 7 0,'0'0'7'0,"0"0"1"15,0 0-2-15,0 0-3 16,0 0 2-16,0 0-2 16,0 0-1-16,0 0 1 15,0 0 0-15,0 0 0 16,0 0 0-16,0 0-1 15,0 23 3-15,0 3-1 16,0-4-2-16,0 2 0 16,23-1-1-16,-23 24-1 15,0-22 0-15,24 21 2 16,-24-23-1 0,0 0-1-16,0-23 1 15,0 0-2 1,0 0 0-1,0 0 0-15,0-23 1 16,0 0 2-16,0-1-2 16,0 2 2-16,0-3-2 15,0 2 0 1,0-1 0-16,0 1 1 16,23 23-1-1,-23-24 0-15,24 24 0 16,-24-22 0-16,24 22 0 15,0 0 0 1,-2-26 1 0,2 26-1-16,-1 0 0 15,-23 0 1 1,24 0 0-16,-24 0 0 0,0 0 0 16,0 0 0-1,0 0 1 1,0 0-1-16,0 0 0 15,0 0 1-15,0 0 0 16,0 0 0-16,0 0 0 16,0 0-1-1,0 0-2-15,0 0-3 16,0 0-6 0,0 0-7-16,0 0-10 15</inkml:trace>
  <inkml:trace contextRef="#ctx0" brushRef="#br0" timeOffset="2016.4395">1228-61 4 0,'0'0'4'0,"0"0"-1"15,0 0 0-15,0 0 1 16,0 0 0-16,0 0 0 16,0 0 0-16,0 0 0 15,0 0 1-15,24 25 1 16,-24-25-1-16,0 22 0 15,24 2-2 1,-24 23 0-16,23-23-1 0,-23-1 0 16,24 23 0-16,-24-20 1 15,22 20-1-15,-22-23 0 16,0 1 0-16,24 24 1 16,-24-26-2-16,0 25 2 0,0 2 0 15,0-27-2-15,0 2 0 16,0 23 0-16,0-24-1 15,0 24 0-15,0-23 1 16,0-1 0-16,0 25 0 16,-24-25-1-1,24 1 1 1,-22-1-1-16,22-23 1 0,0 23-1 16,-24 0 0-1,24 3 0 1,0-26-1 46,0 0-1-62,0 0 1 16,0 0-2-16,0 0-4 16,0 0-3-16,0 0-4 15,0 0-12-15</inkml:trace>
  <inkml:trace contextRef="#ctx0" brushRef="#br0" timeOffset="-3496.6238">2-15 0 0,'0'0'3'0,"0"0"0"15,0 0 0-15,0 0 1 16,0 0 0-16,0 0 0 15,0 0 0-15,0 0-2 16,0 0 1-16,0 0 0 16,0 0-1-16,0 0-1 15,0 0 0-15,0 0 0 16,0 0 0-16,0 0 1 16,0 0-1-1,0 23 3-15,0-23 0 16,0 25-1-16,0-25 0 15,0 22-1-15,0 2 0 16,0-1 0-16,0-23-1 0,0 24 1 16,0-1-1-1,0 2 0-15,0-2-1 0,0-23 1 16,0 23-1 0,0 0 0-16,0-23 1 0,0 24-1 15,0 1 0 1,0-1 0-1,0-24 1-15,24 22-1 16,-24 1 0-16,0 1 0 16,0-1 1-1,0 2-1-15,0-25 1 16,0 22-1-16,0 2 1 0,0-24 1 16,0 23-2-16,0 1 1 31,0-1 0-31,0 2-1 15,0-2 0 1,0-23 1 0,0 0 0-16,0 24 0 15,0-24 0-15,0 23 0 16,0-23 0 46,0 0 0-46,0 0 0 0,0 0 0-1,0 0 0 1,0 0-2-16,0 0 2 16,0 0-2-16,0 0 0 31,0 0 0 31,0 0-5-46,0 0-2-16,0 0-5 16,0-23-8-16,24-1-2 15</inkml:trace>
  <inkml:trace contextRef="#ctx0" brushRef="#br0" timeOffset="-2661.7532">26-15 2 0,'0'0'4'16,"0"0"0"-16,0 0-3 0,0 0 2 15,0 0-1-15,0 0 0 16,-24 0 0-16,24 0 2 15,0 0 1-15,0 0 0 16,0 0 1-16,0 0 0 16,0 0 1-16,0 0-2 15,0 0 1-15,0 0-1 16,0 0-1-16,0 0 0 16,0 0 0-16,0 0 0 15,0 0 0-15,0 0 1 16,0 0-2-16,0 0 1 15,0 0-1-15,0 0-2 0,0 0 0 32,0 23 0-32,24-23 4 0,0 0-2 15,0 25 1-15,-1-25 1 16,1 0-2-16,22 0 2 16,-22 0-3-16,-1 0-2 15,25 0 1-15,-24 0-1 16,-1 0 1-16,-23 0 0 15,24 0-1-15,0 0 0 16,-24 0 1-16,0 0 0 16,0 0 1-1,0 0 0 1,0 0-1-16,0 0 1 16,0 0 0-16,0 0 0 0,0 0-1 15,0 0-4 16,0 0-3-15,0 0-3-16,0 0-3 0,0 0-4 16,0 0-18-16,-24 22-2 15</inkml:trace>
  <inkml:trace contextRef="#ctx0" brushRef="#br0" timeOffset="-1432.3545">53 716 1 0,'0'0'8'0,"0"0"1"0,0 0-2 15,0 0 1-15,0 0 0 16,0 0-1-16,0 0-1 15,24 0-1-15,-24 0 2 16,0 0-2-16,22 0 2 16,2 0-1-16,0 0 0 15,-1 0-2-15,1 0-1 16,-2 0 0-16,2 0-2 16,0 0 0-16,0 0 0 15,-1 0-1-15,1 0 0 16,-24 0 1-16,24 0-1 0,-24 0 1 15,0 0 0 1,0 0 0 0,0 0 1-16,0 0 1 15,0 0-1-15,0 0-1 16,0 0 1-16,0 0-1 16,0 0 0-16,0 0 0 15,0 0-4 1,0 0-1-1,0 0-4-15,0 0-7 16,0 0-7-16,0 0-13 16</inkml:trace>
  <inkml:trace contextRef="#ctx0" brushRef="#br0" timeOffset="-2069.7187">53 339 1 0,'0'0'3'0,"0"0"1"15,0 0 3-15,0 0 1 16,0 0-1-16,0 0-2 16,0 0 0-16,0 0-2 0,0 0 0 15,0 0 0-15,0 0 0 16,0 0 1-16,0 0 1 15,0 0 2-15,0 0 0 16,0 0 0-16,0 0-1 16,0 0-1-16,0 0-2 15,0 0-1-15,0 23 5 16,24-23-3-16,-2 0-1 16,2 0 1-16,0 0 0 15,23 0-2-15,-25 0 0 16,2 0 1-16,0 0-3 15,0 0 1-15,-24 0 0 16,23 0-1-16,-23 0 1 16,0 0 0-1,0 0 2 1,0 0 0-16,0 0 1 16,0 0 0-16,0 0-6 15,0 0-9 1,0 0-6-16,-23 0-7 15,23 24-6-15,-24-24-4 16</inkml:trace>
  <inkml:trace contextRef="#ctx0" brushRef="#br0" timeOffset="2894.7575">1770 409 7 0,'0'0'8'0,"0"0"-4"0,0 0 1 16,0 0 3-16,0 0-2 16,0 0 3-16,23 0 0 15,-23 0 0-15,24 0-4 16,0 0 0-16,-2 0-1 15,2 26-2-15,-1-26 0 16,1 0-2-16,-24 0 1 16,24 0-1-16,0 0 0 15,-24 0-1 1,0 0-3-16,0 0-2 16,0 0-5-16,0 0-3 15,0 0-9-15</inkml:trace>
  <inkml:trace contextRef="#ctx0" brushRef="#br0" timeOffset="3252.1041">1770 598 6 0,'0'0'9'15,"0"0"0"-15,0 0 3 16,0 0-2-16,0 0 0 15,0 0-3-15,93 0 1 16,-69 0-1-16,-1 0 0 16,1 0-2-16,0 0-3 15,0-22-1-15,-1 22-1 0,-23 0-1 16,24 0-9-16,-24 0-10 16,24 0-13-16</inkml:trace>
  <inkml:trace contextRef="#ctx0" brushRef="#br0" timeOffset="6872.8968">3135-14 0 0,'0'0'2'0,"0"0"0"0,0 0-1 15,0 0 1-15,0 0 1 16,0 0 0-16,0 0 1 15,0 0-2-15,0 0 2 16,0 0 0-16,0 0 0 16,0 0-1-16,0 0 0 15,0 0 0-15,0 0-1 16,0 0 0-16,0 0-1 16,0 0 0-16,0 0 0 15,-23 0 1 1,23 24-2-16,0-24 2 15,0 0-1-15,-24 0-1 0,24 25 1 16,0-3 0-16,-24-22-1 16,24 24 0-16,0-1 1 15,-24-23-1 1,24 23 0-16,0 0 0 0,-22-23 1 16,22 26-1-16,0-4 1 15,0 2-1-15,0-24 1 16,-24 23 0-16,24 1-1 15,0 0 1 1,0 0-1-16,0-2 1 16,0-22 0-1,0 23 0 1,0 1 0-16,0-1 0 16,0 3 1-16,0-26-1 15,24 22 0-15,-24 2 2 16,0-24-1-16,22 23 0 15,-22 1 0 1,0-24-1-16,24 23 2 0,-24-23-2 16,24 25 0-16,-24-25 0 15,24 0 1 1,-24 0-1-16,0 22 0 16,23-22 1-16,-23 0 0 15,0 0 0-15,24 0 0 16,0 0 0-1,-24 0 0-15,22 0 0 16,-22-22 0-16,24 22 1 0,-1-25-1 16,-23 25-1-1,24-23-1-15,0-1 0 16,-24 24 1-16,0-23-1 16,24 23 0-16,-24-24 0 15,0 24 1-15,0-22 0 16,22-4-1-1,-22 26 1-15,0-23 0 16,0-1 1-16,0 1-2 16,0 1 1-16,0-2-1 15,0 0 1 1,0 0-1-16,0 1 0 0,0-1 0 16,0 2 0-1,0-4-1-15,0 3 0 16,0 23 0-1,-22-23-1-15,22 0-1 16,0 23 2 0,-24 0 1-16,24-24 0 0,-24 2-1 15,24 22 0 1,0-25-1-16,-24 25 2 16,24 0-1-16,0-24 1 15,-23 24 0-15,-1 0 0 31,24 0-1-31,0 0 0 16,0 0-2-16,0 0-1 16,-22 0-2-16,22 0 1 0,0 0-2 15,0 24-2-15,0 1 1 16,-24-3-2-16,24 2-9 16,0-24 0-16</inkml:trace>
  <inkml:trace contextRef="#ctx0" brushRef="#br0" timeOffset="7451.0132">3183 435 3 0,'0'0'1'0,"0"0"1"0,0 0 2 15,0 0 1-15,0 0 0 16,0 0-1-16,46 0 2 15,-46 0 0-15,23 0 1 16,-23 0-2-16,0 0 1 16,24 22-2-16,-24 2 2 15,24-24-2-15,-24 23-2 16,0 1 2-16,24-1-1 0,-24 2-2 16,0-25 1-1,0 22-2-15,0-22 1 0,0 0-3 47,0 0-4-47,0 0-2 0,0 0-6 0,0 24-7 16,0-24-7-16</inkml:trace>
  <inkml:trace contextRef="#ctx0" brushRef="#br0" timeOffset="8945.7101">2664 763 6 0,'0'0'11'0,"0"0"-4"0,0 0-1 15,0 0 0-15,0 0-3 16,0 0 1-16,0 0 0 15,0 0 2-15,0 0-1 16,0 0-1 0,0 0 0-16,0 0-2 0,0 0-1 15,0 0 0-15,22 0 2 16,-22 0 2 0,24 0-1-16,0 0 0 15,0 0 1-15,-1 0 0 16,2 0-1-16,-3 0-2 15,2 0-1-15,0 0 1 16,0 0-2-16,-1-23 3 16,1 23-2-16,0 0 0 15,-1 0 0-15,1 0-1 16,-2 0 1-16,2 0-1 0,0 0 0 16,0 0 1-16,-24-24-1 15,23 24 0-15,1 0 0 31,0 0 0-31,-2 0 1 0,2 0 0 32,-1 0-1-32,1-23 0 0,0 23 0 15,0 0 0 1,-2 0 1 0,2 0-1-1,-1 0 0-15,1 0 0 31,0 0 0-31,-24 0 1 0,24 0-1 16,-1 0 0 0,1 0 1-16,0 0 0 15,-2 0 1 1,2 0-1 0,-1 0-1-16,1 0 1 15,0 0 0 1,-24 0 0-1,24 0-1-15,-24 0-1 16,22 0 1-16,-22 0 1 0,24 0 0 16,0 0 0-1,-1 0-1 17,1 0 1-17,-2 0-1 16,2 0 0 16,-24 0 1-31,0 0 0 15,0 0 0-31,0 0-5 16,0 0-6-1,-24 0-13-15,24 0-9 16,-22 0-13-16</inkml:trace>
  <inkml:trace contextRef="#ctx0" brushRef="#br0" timeOffset="15448.5904">4806 35 5 0,'0'0'10'0,"0"0"-1"16,0 0-1-16,0 0 1 16,0 0-3-16,0 0 0 15,0 0-2-15,0 0-1 16,0 0 0-16,0 0 0 15,0 0 0-15,0 22-2 16,0-22 0 0,0 0 0-16,0 24 0 0,0-24 3 15,0 23 1-15,0 0-2 16,0 26-1-16,0-27 1 0,0 25-2 16,0 1 0-16,0-2 0 15,0-23-1-15,0 24 0 16,0-21 0-16,0-4 1 15,0 2-1-15,0-1 0 16,0 1 0 31,22-24 0-47,-22 23 0 16,0 2-1-1,0-25 0 1,0 0 0-16,0 0-2 15,0 0-5-15,0 0-3 16,0 0-5-16,0 0-9 0,0-25-3 16</inkml:trace>
  <inkml:trace contextRef="#ctx0" brushRef="#br0" timeOffset="16274.2009">4429 693 0 0,'0'0'4'0,"0"0"1"15,0 0-1-15,0 0 1 16,0 0 1-16,0 0 0 15,0 0-1-15,0 0 1 16,0 0 3-16,24 0-2 16,-1 0-2-16,1 0 0 15,-2 0-1-15,2 0 3 16,24 0 0-16,-1 0-3 0,-1 0-1 16,-22 0-1-1,47 0 0-15,-25 0 1 16,2 0 0-16,-1 0-3 0,0-25 2 15,1 25 0-15,21 0-2 16,-45 0 2-16,24 0-1 16,-2 0-1-16,-22 0 1 15,-1 0-1-15,1 0 0 16,-2-23 0-16,2 23 0 16,0 0 0-16,0 0 1 15,-1 0-1-15,1 0 0 16,-24 0 1-16,24 0-1 15,-24 0 1 1,0 0 0 0,0 0-4 15,0 0 1-15,0 0-7-16,-24 0-5 0,24 0-3 15,-24 0 2-15,24 0-9 16</inkml:trace>
  <inkml:trace contextRef="#ctx0" brushRef="#br0" timeOffset="11014.6381">3205 1116 3 0,'0'0'7'0,"0"0"0"15,0 0 0-15,0 0 0 16,0 0 3-16,0 0 0 16,0 0-1-16,0 70-1 15,0-23-3-15,0-23 0 16,0 23-4-16,0-25 1 15,0 4-2-15,0 20 1 16,0-23-1-16,0 1 1 16,0-24-2-1,24 22 0-15,-24-22-2 16,0 0-3-16,0 0-2 16,0 0-6-16,0 0-8 15,0 0-6-15</inkml:trace>
  <inkml:trace contextRef="#ctx0" brushRef="#br0" timeOffset="11409.7545">3324 1093 9 0,'0'0'9'0,"0"0"1"16,0 0-5-16,0 0 1 16,0 0 0-16,0 0 1 15,22 93 0-15,-22-46 0 0,0-23 0 16,0-1-1-1,0 23-3-15,0-20 0 0,0 20 0 16,0-23-3 0,0 1 1-16,0-2 0 0,0 3-1 15,0-1 0 1,0-24-2 0,0 0 0-16,0 0-3 15,0 0-5-15,0 0-4 16,0-24-3-16,0-1 0 15</inkml:trace>
  <inkml:trace contextRef="#ctx0" brushRef="#br0" timeOffset="10440.747">2923 974 0 0,'0'0'3'16,"0"0"1"-16,0 0 1 15,0 0-3-15,0 0-1 16,0 0 0-16,0 0 0 16,0 0 0-16,0 0 0 15,0 0 1-15,0 0 0 16,0 0 1-16,0 0 1 0,0 0 0 16,0 0 0-16,0 0 0 15,0 0 1-15,0 0-1 16,0 0 0-1,0 0-1-15,0 0 0 0,0 0 0 16,0 0-1-16,0 0 0 16,0 0 0-16,0 24-1 15,0-1 0-15,0-23 0 16,-23 24 0-16,23-2-1 16,-24 4 1-16,24-3-1 15,-24 1 0-15,24-1 0 16,-24 0 1-16,24 24-1 15,-22-23-1-15,22-24 0 16,0 23 1-16,-25-23 0 16,25 24-1-16,0-2 1 31,0-22-1 0,0 0 0-31,0 0 0 16,0 0 0-1,0 0-1 1,0 0 1-16,0 0 2 16,25 0 0-1,-3 0 0-15,2 0 0 16,0 0-1 0,-24-22 1-16,24 22-1 0,-1 0 0 15,1 0 0 1,0 0 0-16,-24-24 0 31,23 24 0-31,-23 0-1 16,0 0 2-1,0 0 0 1,0 0 1 0,0 0-1-16,0 0 0 15,0 0 0 1,0 0 0-1,0 0 0 1,0 0 0 15,0 0 0-15,0 0 1 0,0 24 0-16,0-24 0 0,0 22 1 15,0 4-2-15,0-3 0 16,0 0 0-16,0 0-1 15,0 1 1-15,0-2 0 16,0 3 0-16,0-25 0 16,0 0-2 31,0 0 0-32,0 0 0-15,0 0-1 0,0 0-1 16,0 0-3-16,0 0-1 15,0 0-5-15,0 0-9 16,0 0-10-16</inkml:trace>
  <inkml:trace contextRef="#ctx0" brushRef="#br0" timeOffset="12035.7066">3135 1067 4 0,'0'0'7'0,"0"0"-3"16,0 0 2-16,0 0-1 16,0 0 2-16,0 0 1 15,-23 0-2-15,23 0-1 16,0 0-1-16,0 0-1 15,0 0 2-15,0 0-1 16,0 0-2-16,0 0 1 16,0 0 2-16,23 0 5 0,1 0-3 15,22 0 0 1,-22 0-2-16,-1 0-3 0,25 0 0 16,-24 0-2-16,22 0 1 15,-23 0-1-15,1 0 0 16,0 0 1-16,-24 0 0 15,24 0-1 1,-24 0 1-16,0 0 1 31,0 0 0-15,0 0-4 0,0 0-2-16,0 0-2 15,0 0-4-15,0 0-9 16,0 0-6-16,0 0-8 15</inkml:trace>
  <inkml:trace contextRef="#ctx0" brushRef="#br0" timeOffset="13531.6014">3816 1045 0 0,'0'0'7'16,"0"0"-4"-16,0 0 1 15,0 0 1-15,0 0-1 16,0 0 3-16,0 0-2 15,0 0-1-15,0 0-1 16,0 0 1-16,0-24-2 16,0 24 1-16,0 0-1 0,0 0-1 15,-22 0-1 1,22 0 2-16,-24 0-2 0,1 0 0 16,23 0-1-1,0 0 0-15,-24 24 1 0,24-24-1 16,-24 22 0-16,24-22 0 15,0 26 1-15,-22-3-1 16,22 1 0-16,0-1 1 16,0 0-1-16,0-23 0 15,0 23 1-15,0 1 0 16,0 0 0 0,22-24 0-1,-22 0-1-15,24 0 1 16,0 0 0-1,-1 0 2 1,1 0-2 0,-24 0 1-16,22 0-1 0,-22 0-1 31,0 0 2-15,0 0 0-1,0 0 0-15,0 0 0 16,0 0 0-16,-22 0 0 15,-2 0-1 1,1 0-1-16,-1 0 1 16,24 0 1-1,-24 0-1-15,2 23 0 16,22-23-1-16,-24 24 1 16,24-2 0-16,-24 4 0 0,24-3 0 15,0 0 1 1,0 0-1-16,0-23-1 15,0 24 1-15,0-2 0 16,0 3 0 0,24-25-1-16,0 0-1 15,-2 0 1-15,2 0 1 16,0 0 0-16,-1 0 1 16,1 0 0-16,-2 0 0 15,-22 0 0 1,24-25-1-16,-24 25 1 15,0 0 1 1,0 0 0 0,0 0 0-16,0 0-1 15,0 0 0-15,0 0 0 16,0 0 0-16,0 0 1 16,24 0-3-1,0 0 2 1,-1 0 1-1,-23 0-1-15,24 0 1 16,-1 0-1-16,1 0-1 16,0 0 0-1,-24 0-1 1,0-22 1-16,0-2 0 16,0 1 1-16,0 0 0 15,0 0 1-15,0-3-2 16,0 4 2-16,0 22 0 15,-24 0-2 1,24 0-1 0,-24 0-1-16,1 22 1 15,-24 4 1-15,23-3 1 16,0 0 0-16,0 24-1 16,24-25-1-16,0 3-4 15,0-25-5-15,0 24-10 16,0-2-6-16</inkml:trace>
  <inkml:trace contextRef="#ctx0" brushRef="#br0" timeOffset="17285.4272">4806 1045 1 0,'0'0'6'0,"0"0"0"0,0 0-3 15,0 0 0-15,0 0 2 16,0 0 0-16,0 0-1 16,0 0 1-16,0 0 2 15,0 22-2-15,0-22 1 16,0 49-1-16,0-25-2 16,0 22 0-16,0 1-2 0,0-23 0 15,0 23 0 1,0 1-1-16,0-2 1 15,0-23 0-15,22 1 0 16,-22-2 0-16,0 3 0 0,0-1-1 16,24-24 0-1,-24 0-2 17,0 0 1-32,0 0-1 0,0 0 1 15,0-24 1-15,0-1 2 16,0 3-2-1,0-2 1-15,0 1-1 0,0 0 1 16,24-26-1-16,-24 27 0 16,23-2 0-16,1 1 0 15,-1-25 0-15,1 25 0 16,0 0 0-16,0 0 0 0,-2 23 1 16,2-24-1-16,-1 24 0 15,1 0 1-15,0 0-1 16,-24-23 1-16,24 23 0 15,-24 0 0-15,0 0 0 16,0 0 0-16,0 0 2 16,0 0 1-16,0 0 1 15,0 0-1-15,0 0-2 16,0 0-1-16,0 0-5 31,0 0-4-31,0 0-8 16,0 0-3-16,0 0-13 15</inkml:trace>
  <inkml:trace contextRef="#ctx0" brushRef="#br0" timeOffset="18512.9091">5298 951 0 0,'0'0'5'0,"0"0"0"16,0 0 0-16,0 0 0 15,0 0 1-15,0 0 0 0,0 0-2 16,0 0-1 0,0 0 1-16,0 0 0 0,0 0-1 15,24 0 1 1,0 0 0-16,-24 0-1 0,24 0 2 16,-1 0-3-16,1 0 0 15,0 0 1-15,-1 0 0 16,-23 0 0-1,24 0-1-15,-24 23 0 0,0-23-1 16,0 0 0-16,0 0 1 16,0 0-1-1,0 24 1 1,0-24 2-16,0 0-1 0,0 23-2 0,-24-23 0 16,1 24-1-16,-1-2 0 15,0 4 0 1,24-3-1-16,-23-23 1 15,23 24 0-15,0-24-2 32,0 0 1-32,0 23-1 15,23 0 2 1,-23-23 1 0,24 0 1-16,0 0 0 15,23 0 1-15,-25 0 0 16,2 0-1-16,0 0 0 15,-24 0 0 1,24 0-2-16,-24 0 1 0,23 0-1 31,-23 0-1-31,0 0 0 0,0 0-2 16,0 0-2-16,0 0-4 16,0 0-7-16,0 23-9 15,0 1-8-15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629.92126" units="1/cm"/>
          <inkml:channelProperty channel="Y" name="resolution" value="1120.0560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13T20:17:08.420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 contextRef="#ctx0" brushRef="#br0">-1 1304 0 0,'0'0'1'0,"0"0"2"0,0 0 1 15,0 0-1-15,0 0-2 16,0 0 1-16,0 0 0 16,0 0-1-16,0 0 1 15,0 0 1-15,0 0 0 16,0 0-1-16,0 0 1 15,0 0-1-15,0 0-1 16,0 0 0 0,0 0-2-1,0 0 2 1,0 0 0 0,0-24 0-1,0 2-1-15,0-2 0 16,0 0 0-16,0 2 1 15,24-3-1-15,-24 1 0 16,0 2 0-16,22-2 0 16,-22 0 0-16,0 2 0 15,24 22 0-15,-24-25 0 16,0 3 0-16,0-2 0 16,24 24 1-16,-24-25-1 15,0 3 0-15,24-2 0 16,-24 0 0-16,23-22 1 15,-23 21-1-15,24 3 0 0,-24-26 0 16,24 25 0 0,-24-1 2-16,0 0-1 0,22 2 0 15,-22-3 0-15,0 1-1 16,0 2 1-16,24-2-1 16,-24-22 0-16,0 21 0 15,23 3 1 1,-23-2-1-16,0-1 1 0,24 3-1 15,-24-2 0-15,0 0 1 16,24 2 0-16,-24-2-1 16,0-1 1-16,0 3 0 15,24-3 1-15,-24 3-1 16,0-2 0-16,22 0 0 16,-22 0 0-1,0 2-1-15,24 22 1 16,-24-25-1-16,0 25 1 0,0-22-1 15,0-2 1 1,0 0-1 0,24 24 0-1,-24-23 0-15,0 23 1 47,0 0 0-31,0 0 0-16,0 0 0 15,0 0 0 1,0 0 1-16,0 0-1 16,0 0 0-1,0 0-2 17,0 0 2-17,0 0 0 1,0 0 2-16,0 23 0 15,0-23 0-15,0 24-1 16,0 0-1-16,0-2-1 16,0-22 1-16,0 25-1 15,0-3 0-15,23 2 0 16,-23 24 0-16,0-26 0 0,0 3 1 16,0-3-1 30,0 3 0-46,0-1 1 0,0-2-1 0,24 26 2 0,-24-26-2 0,0 3 0 16,0 21 1-16,0-21-1 0,22 21 0 16,-22-22 1-16,0 22-1 15,24-21 0-15,-24 21 0 16,0-22 0-16,0-1 1 16,24 0-1-16,-24 24 1 15,0-22-1-15,0-1 0 16,0-2 1-16,24 2-1 15,-24 0 1-15,0-2-1 0,0 3 0 16,23-1 0-16,-23-2 0 16,0 3 1-1,0-3-1-15,24 2 0 16,-24 0 0-16,0-2 0 16,0 2 0-16,0 1 0 15,0-3 0-15,0 2 1 16,0 0-1-16,22-24 0 15,-22 0 1 64,0 0-2-64,0 0 3 16,0 0-1-15,0 0 0 0,0 0 1-16,0 0 0 15,0 0 1-15,0 0 1 16,0 0-1-16,0 0 4 16,0 0-3-1,0 0-1-15,-22 0-3 16,22 0 1-16,-24 0 0 0,24 0 0 15,-23 0 0-15,-1 0 0 16,24 0 1-16,-24 0-1 0,0 0 0 16,2 0 0-1,-2 0 0 1,1 0-1-16,-1 0 1 0,0 0-1 16,2 0 1-16,22 0 0 15,-24 22-1 1,0-22 1-16,0 0-1 0,1 0 1 15,-1 24-1 1,2-24 0-16,-2 0 1 16,0 0-1-1,24 0 1-15,-23 0-1 16,-1 0 1 0,24 0-2-16,-24 0 1 15,0 0 2 1,24 0-1 31,0 0-2-32,0 0 2 1,0 0-2 0,0 0 0-1,0 0 2 1,0 0-2-16,0 0 2 0,0 0-2 15,0 0-4 1,0 0-6-16,0 0-3 16,0 0-5-16,0 0-3 15,0 0-3-15,24 0-6 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629.92126" units="1/cm"/>
          <inkml:channelProperty channel="Y" name="resolution" value="1120.0560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13T20:17:08.421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 contextRef="#ctx0" brushRef="#br0">1122 140 2 0,'0'0'2'15,"0"0"-1"-15,0 0 3 0,0 0 0 16,0 0 0-16,0 0-3 15,0 0 0-15,-24 0 2 16,24 0 0-16,0 0 1 16,0 0 1-16,0 0 1 15,0 0-1-15,0 0-1 16,0 0-1-16,0 0 0 16,0 0 0-16,0 0 1 15,0 0-2-15,0 0 0 16,0 0 1-16,0 0-1 15,0 0-1-15,0 0 0 0,0 0 0 16,0 0 0 0,0 0 0-16,0 25 1 31,24-1 1-31,-24-2-1 0,24 3-1 16,-24 22 1-1,24-1 0-15,-24 2-1 0,23-1 0 16,1-1 0-16,-24 1 0 15,24 1 0-15,-2-2-1 16,2 1 1-16,-24 2-1 16,23-3 0-16,1 1 0 15,-24-23 0-15,24 22 0 0,-24-21 1 16,0-1-1 0,24-2 0-16,-24 3 0 0,0-2 0 15,22 0 0-15,-22 1 0 16,24-1 0-1,-24 0 0 1,0-23 1 0,0 25-1 15,0-25 1 16,0 0-2 0,0 0 0-47,23 0 0 15,-23-48 1-15,0 25 1 16,25-1 2-16,-25 1-1 16,24-25-1-16,-24 26 1 15,0-27 0-15,24 3-1 16,-24 22 2-16,22-47-1 15,-22 24-1-15,24 1 1 16,-24-2-1-16,24 1 0 16,-1 1-1-16,-23-1 0 0,24-2 0 15,-24 3 0 1,22 22 0-16,-22-22 1 0,24 21-1 16,0 3 0-1,-24-25 1-15,24 23-1 0,-24-1-1 16,23 2 1-16,-23 0 0 15,24-1 0-15,-24 1 1 16,0 0-2-16,0 23 2 16,24-25-1-16,-24 3 0 31,22 22-1-15,-22-24 1-16,0 24 1 15,0 0 0 32,0 0 0-31,0 0 0 31,0 0 0-32,0 0 0-15,0 0-3 31,0 0 0-15,0 0-3-16,0 0-1 16,0 0-2-16,0 0-6 15,0 0-9-15,0 0-10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629.92126" units="1/cm"/>
          <inkml:channelProperty channel="Y" name="resolution" value="1120.0560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13T20:17:08.422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 contextRef="#ctx0" brushRef="#br0">189 0 0 0,'0'0'2'15,"0"0"0"-15,0 0 2 16,0 0 0-16,0 0 2 15,0 0 0-15,0 0-1 16,0 0-1-16,0 0-1 16,0 0 1-16,0 0-1 15,0 0 0-15,0 0-2 16,0 0 0-16,0 0 0 16,-24 24 0-1,24-24 0-15,0 23 0 16,-23-23 0-16,23 24-1 15,-24-24 1 1,24 22-1-16,0 3 0 0,-24-1 0 16,24-2 0-1,0 2 0-15,0-1 0 16,-22 0 0-16,22 2 0 16,0-1 1-1,-24-2-1 1,24 3 0-16,0-3 2 15,0-22-1-15,0 25 1 16,0-2 0-16,0 0-1 16,0 1 1-16,0 0-1 15,0-2 0 1,0 3-1-16,0-1 2 0,0-24-1 16,0 22 1-1,0-22-1-15,0 24 0 0,0-24 0 16,0 23 0-16,0 1 0 15,0 0-1-15,0-2 1 16,0-22 1-16,0 24-1 16,0 1-1-16,0-3 1 15,0 2 0-15,0 0-1 16,0-1 1-16,0-23 0 16,0 23-1-16,0 2 1 15,0-3-1-15,0 3 0 16,0-1 2-16,0-2-2 15,0-22 1-15,0 25 0 16,0-2 0-16,0 0 1 16,0-23-1-16,0 24 0 0,0 0 0 15,0-2-1-15,0 3 1 16,0-3-1-16,0 2 1 16,0 0-1-16,24-1 1 15,-24 0-1-15,0-23 1 16,0 25 0-16,0-3 1 15,0 2-1-15,0 1-1 16,0-25 1-16,0 22 1 16,0 2-2-16,0 0 1 15,0-1 0-15,0 1-1 0,0-24 1 16,0 24-1 0,0-2 0-16,0 3 0 15,0-3 1-15,0 2-1 16,0 1 0-16,0-2 0 0,0 0 1 15,0 1-1-15,0-2 1 16,0-22 0-16,0 24-1 16,0 1 2-16,0-3-2 15,0 2 1-15,0-1 0 32,0 1-1-32,0-1 1 0,0 2-1 15,0-3 1-15,0-22 0 0,-24 24 0 16,24-1-1-16,0 1 2 15,0 1 0 1,-24-2-2-16,24-23 1 16,0 0 0-1,0 23 0 1,0-23 0-16,0 0 0 16,-24 0 1-1,24 23-2-15,0-23 1 16,0 0-2 62,0 0 0-78,0 0-3 16,0 0 0-1,0 0-1-15,0 0 1 0,0 0-1 16,0 0 2-1,0 0 2-15,0 0 0 0,0 0-3 16,0 0-5 0,0 0-3-16,0 0-1 0,0 0-3 15,0 0-6-15,0 0-7 32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629.92126" units="1/cm"/>
          <inkml:channelProperty channel="Y" name="resolution" value="1120.0560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13T20:17:08.423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 contextRef="#ctx0" brushRef="#br0">-58-91 2 0,'0'0'5'0,"0"0"0"0,0 0 0 16,0 0 1-16,0 0-2 15,0 0-1-15,0 0 1 16,0 0 0-16,0 0-1 16,0 0-1-16,0 0-1 15,0 22 1-15,0 27 0 16,0-27 0-16,0 2-1 15,0 22 1-15,0-22-1 16,0 23-1-16,0-22 1 16,0 21 2-16,0-22-1 15,0 22-1-15,0-21 1 16,0-1 0-16,0-2 0 16,0 3-1-16,0-25 0 15,0 0 0-15,0 22-1 16,0-22 1-1,0 0 1 1,0 0-3 0,0 0 0-1,-23-22 0-15,23-3 0 16,0 3-1-16,0-2 2 16,0-23-1-16,0-1 1 15,0 25-1-15,0-25 0 16,0 1-1-16,0 23 1 15,0-22 0-15,0 22 1 0,0-23 0 16,0 23 0-16,0 2 0 16,0-3 0-1,0 1 1-15,0 24 0 16,0 0 0 0,0 0 0-16,0 0 0 15,0-22-1 16,0 22 2-15,0 0-1 0,0 0 0-16,0-24 3 15,0 24-2-15,0 0 1 16,23 0 3-16,-23 0-2 16,24 0 2-16,0 0-1 0,-2-23 1 15,2 23-1-15,-1 0-2 16,25 0 1-1,-24 0-1-15,-24-23 0 0,22 23-2 16,2 0-1-16,-24 0 1 16,0 0 1 15,0 0-3-15,0 0-2-16,0 0-2 15,0 0-2-15,0 0-1 0,0 0-3 16,0 0-3-16,0 0-5 15,0 23-8-15,-24 0-5 16</inkml:trace>
  <inkml:trace contextRef="#ctx0" brushRef="#br0" timeOffset="1">-34 50 4 0,'0'0'16'0,"0"0"-7"15,0 0 2-15,0 0-1 16,0 0 0-16,0 0 1 15,70 0-2-15,-47-24-2 16,1 24-2-16,0 0-2 16,0-24 0-16,-2 24-1 15,2 0-2-15,0 0 0 16,-24 0-1 0,0 0-2-16,0 0-6 15,0 0-3-15,0 0-3 16,0 0-6-16,0 0-10 0</inkml:trace>
  <inkml:trace contextRef="#ctx0" brushRef="#br0" timeOffset="2">-81 450 11 0,'0'0'6'0,"0"0"7"0,0 0 1 15,0 0-6-15,0 0 0 16,0 0-1-16,164-24 0 16,-140 0-1-16,0 24-2 15,-2 0-2-15,2 0-2 16,0 0 1-16,-1 0-1 16,-23 0-6-1,0 0-8 1,0 0-5-16,0 0-10 15</inkml:trace>
  <inkml:trace contextRef="#ctx0" brushRef="#br0" timeOffset="3">647-279 8 0,'0'0'10'0,"0"0"0"15,0 0 1-15,0 0-3 16,0 0-2-16,0 0 0 15,0 0-1-15,0 0 0 16,-24 0 0-16,24 22-4 16,-22 3-1-16,22-2 1 15,-24 0 0-15,24 23-1 16,-23 3 1-16,-1-27 0 0,24 49 0 16,-24-23-1-16,24-2 0 15,0 1 0-15,0 24 0 16,0-23 0-16,0-1 0 15,0-1 0-15,0-21 0 16,24 21 0-16,0-22 0 16,-1-2-1-1,1-22-1-15,-24 0-3 16,22 0-3 0,-22 0-1-16,24-22-3 0,-24-2-3 15,24 0-9-15</inkml:trace>
  <inkml:trace contextRef="#ctx0" brushRef="#br0" timeOffset="4">718-20 3 0,'0'0'21'0,"0"0"-14"0,0 0 2 16,0 0-4-16,0 0-2 15,48 46 2 1,-26-22-1-16,-22-2-1 16,0 27 1-16,24-27 2 15,-24 3-3-15,23-2 1 16,-23 0-3-16,0 1-1 16,0-24 2-16,0 0-1 31,0 0 0-31,0 0-2 15,0 0 0-15,0-24 1 16,0 1 0-16,0 0 1 16,24-2-1-16,-24 3 0 15,24-3 0 1,-24 25 1-16,24-24-1 16,-24 24-1-16,22 0 1 15,-22 0-1 1,24 0 1-16,-1 0 0 47,-23 0-1-47,0 0-1 0,0 0-2 15,0 0-3-15,0 0-6 0,0 0-5 16,0 0-4-16</inkml:trace>
  <inkml:trace contextRef="#ctx0" brushRef="#br0" timeOffset="5">1141-328 0 0,'0'0'4'0,"0"0"1"0,0 0-2 16,0 0 2-16,0 0 1 15,0 0 0-15,24 71 3 0,-1-46-2 16,-23 21 2-16,0 0-2 15,24 3 0-15,-24-3-4 16,24 1-2-16,-24 23 1 16,24-21-1-16,-24-2 3 15,0-1-1-15,0 2 0 16,0-1-1-16,0-23 2 16,0 23 1-16,0-25-4 15,0 2 0-15,-24 0-1 16,24-2 0-16,0 2 0 15,0 1 0 1,0-25-3 0,0 0-1-16,0 0 1 15,0 0-8-15,0 0-1 16,0 0-10-16,0-25-6 16</inkml:trace>
  <inkml:trace contextRef="#ctx0" brushRef="#br0" timeOffset="6">1635 168 6 0,'0'0'8'0,"0"0"-3"0,0 0-1 0,0 0 0 16,0 0 0-16,0 0-1 16,0 46 1 15,0-22-1-31,0-24 1 0,0 24-1 0,0-2 1 0,24-22 1 16,-24 25-3-16,24-1 0 15,-1-24-2-15,-23 0 1 31,24 0-1-31,-2 0 1 0,2-24-1 16,-24-23 1-16,24 23 1 16,-24-23 0-16,0-1-2 15,0 26 1-15,0-3-1 16,0 25 1-16,0-24 1 0,0 24-1 16,-24 0 0-16,24 0 0 15,-24 0 0-15,2 0-1 16,-2 0 0-16,1 24 0 15,-1 1-2-15,0-25-3 16,24 22-1-16,0-22-3 16,0 25-7-16,0-25-6 15</inkml:trace>
  <inkml:trace contextRef="#ctx0" brushRef="#br0" timeOffset="7">1895-562 4 0,'0'0'4'0,"0"0"2"15,0 0-1-15,0 0 3 16,0 0 2-16,0 0-1 16,0 0-2-16,0 71 0 0,0-47-2 15,0 22 1-15,0 1-2 16,0-1-2-16,0 3 0 15,0 21 0-15,0-23-1 16,0 24 1-16,0 0 0 16,0-25 1-16,0 0-2 15,0 3 0-15,0-2-1 16,0-24 1-16,0 0-1 16,0 1 0-16,0 0 0 15,0-24-2 16,0 0 1-31,0 0-2 16,0 0-2-16,0 0-2 16,0 0 1-16,0 0-1 15,0 0-3-15,0 0-7 0,0 0-7 16</inkml:trace>
  <inkml:trace contextRef="#ctx0" brushRef="#br0" timeOffset="8">2129-91 6 0,'0'0'6'15,"0"0"-2"-15,0 0 3 16,0 0 1-16,0 0 1 16,0 0-2-16,0 0-1 0,0 0-1 15,0 22-3-15,0 2 2 16,0 23 1-16,0-23-1 16,0 22-1-16,24-22-2 15,-24 23 0-15,0-22 0 16,24-2-1-16,-24 0 0 15,22 1 1-15,-22 0-1 16,0-24 1 15,0-24-1 1,0-23 1-32,0 24 0 15,0-2-1-15,24 3 0 16,-24-3 0-16,24 1 0 15,-1 2 0-15,1-2-1 16,-1 24 0 0,1 0 1-16,0 0 0 15,0-24 2-15,-2 24-1 16,2 0 0 0,-24 0 0 15,0 0 0-31,0 0 0 15,0 0-3 1,0 0-5-16,0 0-5 16,0 0-6-16,0 0-14 15</inkml:trace>
  <inkml:trace contextRef="#ctx0" brushRef="#br0" timeOffset="9">-317-891 5 0,'0'0'7'31,"0"0"-3"-31,0 0-1 0,0 0 0 0,0 0 1 16,0 0 1-16,0 24 0 15,0-1 1-15,0-23-2 16,0 23 0-16,0 0 0 16,0 1 0-16,0 0-2 0,0 23-1 15,23-23 2 1,-23-2-1-16,0 26 0 16,0-25-1-16,0 1 0 15,0-24 0 1,0 0 0-1,0 0 0-15,0-24-2 16,0 1 0 0,-23 0 1-16,23-2 0 15,0 3 0-15,0-25-1 16,0-1-1-16,0 24 0 16,23-22-1-16,-23 23 2 15,24-1 0-15,-24 0-1 16,24-1 0-16,0 3 0 15,-1 22 2 1,-23 0-1-16,24 0 1 0,-2 0 0 16,-22 0 1-1,24 22 2-15,-24 3 2 16,24-1-1-16,-24 0 0 16,0 22-2-16,0-23 1 15,0 1 1-15,0-24 1 16,0 24-2-16,-24 0-1 15,0-1-1-15,2-23 0 16,-2 0-1-16,1 0 0 16,-1 0-2-16,0 0-2 15,0 0-1-15,24 0-1 0,-23 0 4 16,23 0 1 0,0 0-1-1,0 0-1-15,23 0 2 16,1 0 0-16,0 24 1 15,0-2 1-15,-1 3 0 16,1-2 1-16,-2 0 2 16,-22 1-3-16,24-2 1 15,-24-22 0-15,0 0-1 16,24 0-1 0,-24 0-2-1,0 0-1-15,0 0-3 16,0 0-3-16,0 0-10 15,0 0-15-15</inkml:trace>
  <inkml:trace contextRef="#ctx0" brushRef="#br0" timeOffset="10">83-657 4 0,'0'0'7'0,"0"0"-2"15,0 0-1-15,0 0 1 16,0 0-2-16,0 0 2 0,0 0 1 16,0 0 0-16,0 0 0 15,24 0-1 1,-24 0-3-16,24 25 3 0,-2-25-4 15,-22 0 2 1,24 23-1-16,-24-23-1 16,0 0 0-16,0 0 0 15,0 0 4 1,0 23 0-16,-24-23-3 0,24 0-1 16,-22 24-1-16,-2-24 0 15,0 0 0-15,24 22 0 16,-24-22 0-16,24 24-1 15,0-24 0-15,0 25 0 16,0-1 0-16,0-2 0 16,0 2 0-1,24-24 1 1,0 23 2 0,0-23-1-16,-2 0 3 0,2 0-2 15,0 0-1-15,-1 0 1 16,1 0-2-16,-24 0-5 15,0 0-10 1,0 0-9-16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629.92126" units="1/cm"/>
          <inkml:channelProperty channel="Y" name="resolution" value="1120.0560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13T20:17:08.434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 contextRef="#ctx0" brushRef="#br0">-442 2223 1 0,'0'0'4'0,"0"0"-1"16,0 0 0-16,0 0 1 15,0 0 0 1,0 0-1-16,0 0 0 0,0 165 0 16,0-140-1-16,0-2-1 15,0 1 1-15,0-1-1 16,0-23 0-16,0 24-1 16,0-1 1-16,0 3-1 31,0-26 2-31,0 0-1 15,0 0 0-15,0 0 0 0,0 0-3 16,0-26 2 0,0 3 2-16,0-24-1 15,24 23 0-15,-24 1-1 16,0-25 0-16,0 25 0 16,24-24-1-16,-24 22 0 15,0-22 1-15,0 24 0 16,23-1 0-16,-23 1 0 15,24 23 0-15,-24-25 0 16,23 2-1-16,2 23 1 0,-25-24 0 16,24 24 0-1,0 0-1-15,-1 0 0 16,1 0 1 0,-1 0 0-16,-23 0 3 0,25 0 0 15,-25 24 2-15,24-1 2 16,-24 25 0-16,0-24-1 15,0-1-1-15,0 1-2 16,0-1 1-16,-24 2-2 16,24-25-1-1,-25 23 0-15,2-23 0 0,-1 0-1 16,-23 24-2-16,23-24-3 16,-1 0 0-16,2 0 1 15,-1 0-3-15,24 0 2 0,0 0 1 16,0 0-1-1,0 0 2-15,0 0 2 0,0 0 0 16,0 0 0-16,0 0 0 16,0 0 0-16,0 0-2 15,0 0 2-15,24 0 1 16,-1 0 1 0,2 0 2-16,23 23 1 15,-25 0-1-15,1-23 1 16,-1 25 0-16,2-2 0 15,-25-23-2-15,24 24 1 16,-24-24-1-16,24 23 0 16,-24-23-1-16,0 0 0 15,0 0 1 1,0 0-1-16,0 0-3 16,0 0-4-16,0 0-4 15,0 0-7-15,0 0-20 16</inkml:trace>
  <inkml:trace contextRef="#ctx0" brushRef="#br0" timeOffset="1">58 2436 25 0,'0'0'15'15,"0"0"-1"-15,0 0 3 0,0 0-5 16,0 0-5-16,0 0 0 16,24 120-5-16,-24-98-1 15,0-22-7 1,0 0-12-1,0 0-7-15,0 0-20 16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629.92126" units="1/cm"/>
          <inkml:channelProperty channel="Y" name="resolution" value="1120.0560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13T20:17:08.436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 contextRef="#ctx0" brushRef="#br0">-1975 613 12 0,'0'0'8'0,"0"0"5"16,0 0 2-16,0 0-5 16,0 0 3-16,0 0-1 15,93-23-2-15,-69 23 0 16,-2-23-4-16,2 23-3 15,-24 0 1-15,24 0-4 16,0 0 0-16,-1 0-5 16,1 0-10-16,-24 0-14 15,22 0-12-15</inkml:trace>
  <inkml:trace contextRef="#ctx0" brushRef="#br0" timeOffset="1">-1975 379 3 0,'0'0'8'0,"0"0"0"15,0 0-1-15,0 0-6 16,0 0 0 0,0 0 1-16,0 0 0 15,0 0 1-15,0 0 1 16,0 0 1-16,0 0 1 16,0 0-1-16,0 0-1 15,0 0-2-15,22 0 0 0,-22 0-1 16,0 0 0-1,0 0 0 1,24 0 1-16,0 0 2 16,-24 0-1-16,23 0 2 15,1 0-3-15,-2 0 1 0,2 0 1 16,0 0-1-16,0-25 0 16,-1 25 0-16,-23 0-2 15,24 0 0-15,-24 0 0 16,0 0 1-16,0 0-1 15,0 0 0 1,0 0 0-16,0 0 0 31,0 0-3-15,0 0-6-16,0 0-10 16,0 0-4-16,-24 25-7 15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629.92126" units="1/cm"/>
          <inkml:channelProperty channel="Y" name="resolution" value="1120.0560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13T20:17:39.471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 contextRef="#ctx0" brushRef="#br0">0-1 1 0,'0'0'17'16,"0"0"-9"-16,0 0 0 15,0 0-5-15,62 0 2 32,-62 0 1-32,30 0 0 15,2 0 1-15,-32 0-1 16,32 0 0-16,0 0-4 16,-32 0 0-16,30 0-1 15,-30 0 0-15,32 0-2 0,-32 0-3 16,0 0-4-16,0 0-5 15,0 0-2-15,0 0-1 16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629.92126" units="1/cm"/>
          <inkml:channelProperty channel="Y" name="resolution" value="1120.0560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13T20:17:39.472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 contextRef="#ctx0" brushRef="#br0">0 0 3 0,'0'0'3'0,"0"0"0"15,0 0-1-15,0 0 1 16,0 0-1-16,0 0 1 15,0 0 0-15,0 0 1 16,0 0 1-16,0 0 0 16,0 0 0-16,0 0 1 0,0 0-4 15,0 0-1-15,24 0-1 32,0 0 1-32,-24 0 0 0,24 0-1 15,-2 0 1-15,-22 0 0 16,24 0-1-16,-1 0 1 15,1 0 0 48,-24 0 0-32,24 0-1 47,-24 0 1-46,0 0-1 77,0 0 1-78,0 0 0-31,0 0 0 0,0 0 0 16,0 0 0-1,0 0 3-15,0 0-2 0,0 0 1 16,0 0-1-16,0 0-1 16,0 0 0-16,0 0 0 15,0 24-1 1,0-24 2 0,0 22-1-16,0 3 0 15,0-25 0-15,0 46 0 16,0-21-1-16,0-2 1 0,0 24-1 15,0-24 1-15,0 2-1 16,0 20 0-16,0-20 0 16,0 21 1-16,0-22-1 15,0 0 0-15,0-1 0 16,0 1 0-16,0-2 1 16,0 4-1-16,0-3 0 15,0-1 0-15,0 2 1 16,0 0-1-16,0-1 0 15,0 0 0-15,0 2 0 16,0-3 0-16,0 2 1 16,0 1-1-16,0-3-1 15,0 3 1 1,0-2 0-16,0 0 0 16,0 1 0-16,0 0 0 15,0-2 0-15,0 3 0 16,0-1 0-1,0-2 0-15,0 3 0 0,0-2 0 16,0 0 0 0,0 1 0-16,0-2 0 15,0 2-1-15,0 1 1 16,0-3 0-16,0 2 0 16,0 0 0-16,0-1 0 15,0 1 1-15,0 0-1 16,0-2-1-16,0 3 1 15,0-1 1-15,0-2-1 16,0 3 0 0,0-3 0-16,0 2 0 15,0 0 0 1,0 0 0-16,0-2 0 16,0 3 1 15,0-3-2-16,0 2 1 1,0 1 0 0,0-25 1-16,0 22-1 15,0 2 1-15,0-24 0 16,0 23-1-16,0 0 1 16,0-23 0-16,0 24-1 0,0-24 1 15,0 25-1-15,0-3-1 47,0-22 2-31,0 0 0 46,0 24-1-31,0-24 1-15,0 0 0 15,0 0 0-15,0 0 1-16,0 0 3 16,0 0 1-16,0 0 0 15,0 0 0-15,0 0 3 16,0 0 1-16,-24 0-6 15,0 0-2 1,1 0 0-16,23 0 1 16,-24 0 2-16,2 0-3 0,22 0-1 15,-24 0-1 1,24 0-1 0,0 23 1-16,0-23-3 15,0 0-1-15,0 0-2 16,0 0-2-16,0 0-8 15,0 0-2-15,0 0-1 16,0 0 1-16,24-23 2 16,-24-1-9-16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629.92126" units="1/cm"/>
          <inkml:channelProperty channel="Y" name="resolution" value="1120.0560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13T20:17:39.473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 contextRef="#ctx0" brushRef="#br0">3858 5328 16 0,'0'0'9'16,"0"0"3"-16,0 0-4 15,0 0-6-15,23 141 0 16,-23-117-1-16,0 1 0 15,0-3-1-15,0-22-5 0,0 0-14 16</inkml:trace>
  <inkml:trace contextRef="#ctx0" brushRef="#br0" timeOffset="1">3599 5140 0 0,'0'0'7'0,"0"0"0"16,0 0-4-16,0 0 0 15,0 0 0-15,0 141 1 16,0-117-1-16,0-1 0 15,0-23-1-15,0 24 0 0,0-24 1 16,0 0 1-16,0 0-1 16,0 0-2-1,0 0 0-15,0 0 0 0,0 0-2 16,0 0-1-16,0 0 0 16,0-24 2-16,0 1 0 15,0-1-1-15,0-23 1 16,0 24 0-16,0-24 0 15,24 1 0 1,-24 21-2-16,22-21 1 0,-22 22 1 16,24 1 0-16,-24 23-1 15,24 0 1 1,-24 0 1-16,24 0 0 16,-24 0 0-16,0 0 1 15,23 23 1 1,-23 1-1-16,0-24 1 15,24 22-1-15,-24 2 0 16,0-24 0-16,0 25 0 0,0-25 1 16,0 22-1-16,-24 2-1 15,1-24-1 1,-1 0-2-16,0 0-2 16,0 0-1-16,24 0-2 15,-22 23 3-15,-2-23 4 16,24 24-1-1,0-24-1-15,0 23 2 16,24 2 0 0,-2-3 2-1,-22-22 0-15,24 0 0 16,-24 24 1-16,24-24 0 0,-24 23-1 16,0-23-1-16,24 0 1 15,-24 24 0-15,0-24-1 16,0 25-1-1,0-25-1 1,0 0-1-16,23 23-7 16,-23-23-8-16,0 0-10 15</inkml:trace>
  <inkml:trace contextRef="#ctx0" brushRef="#br0" timeOffset="2">3506 3281 0 0,'0'0'2'0,"0"0"4"15,0 0 2 1,0 0-1-16,0 0-1 16,0 0 1-16,0 119-1 0,0-72-2 15,0-1 0-15,0-22-2 16,0 23 1-16,0-25-1 16,0 2-2-16,0 1 1 15,0-25 0 1,0 0 0-16,0 0-2 15,0 0-1 1,0-25 2-16,0 1 0 16,0-23 0-16,0 1 0 15,0 0-1-15,0-1 1 16,0 23-2-16,22-25 2 16,-22 27 0-16,0-2 0 15,24 1 0-15,-24 0 0 16,24 23 0-16,-24-24-1 15,23 24 0-15,1 0 1 16,-2 0 0 0,-22 0 1-16,24 24 0 0,0-1 2 15,-24 0 0-15,0 1 0 16,0-2 1-16,0 4 0 16,0-26-1-16,0 23 1 15,-24 1-2-15,0-24-1 16,2 23-1-16,22-23-2 15,-24 0-1-15,1 0-3 16,23 0 2-16,0 0 0 16,0 0 0-16,0 0-1 0,0 0 0 15,0 24 2 1,23-24 3-16,1 22 1 0,-2 2 1 16,-22 0 2-16,24 23-2 15,0-25 1 1,-24 2 0-16,0-24 0 0,0 25-1 15,0-25-1-15,0 0 0 16,0 0 0-16,0 0-7 16,0 0-12-1,0 0-11-15</inkml:trace>
  <inkml:trace contextRef="#ctx0" brushRef="#br0" timeOffset="3">3858 3493 2 0,'0'0'12'0,"0"0"-10"16,0 0 4-16,0 0-2 15,0 0-1-15,0 0-2 16,94 46 1-16,-94-46 1 16,0 25 2-16,0-25-1 15,0 0 2-15,0 22 2 16,0 2-5-16,-23-24-2 15,-1 25-1-15,0-1-1 16,1-2 1-16,23 2 0 16,-24-1 0-16,24 2-1 15,0-2 1 1,24-1-1-16,-1-22 1 16,1 0-1-16,0 0 1 15,-1 0-2-15,1 0-10 16,-2 0-22-16</inkml:trace>
  <inkml:trace contextRef="#ctx0" brushRef="#br0" timeOffset="4">2468 3869 0 0,'0'0'10'0,"0"0"-5"15,0 0-3-15,0 0 0 16,0 0 3-16,0 0-1 16,0 0 5-16,0 0-1 15,0 0-2-15,0 0-1 16,0 0-1-16,0 25 0 0,0-2 1 15,0 24 0-15,0 1-3 16,0-3 1-16,0 26 0 16,0-23-1-16,0-2 0 15,24 1 0-15,-24 2-1 16,0-27 1-16,0 26-2 16,0-26 1-16,0-22-2 31,0 0 0-31,0 0-2 15,0 0-2-15,0 0-1 16,0 0-2-16,0 0 3 16,0 0-5-16,0 0-6 0,0 0-7 15</inkml:trace>
  <inkml:trace contextRef="#ctx0" brushRef="#br0" timeOffset="5">2257 4622 1 0,'0'0'6'0,"0"0"0"16,0 0-3-16,0 0-2 16,0 0 4-16,0 0 1 0,24 0-1 15,-2 0 1-15,2 0-1 16,0 0 1-16,23 0-1 16,-23-23 1-16,22 23-1 15,1 0 1-15,25 0-2 16,-25 0-3-16,-1 0 1 15,2 0-1-15,-1 0-1 16,-1-23 0-16,-22 23 0 16,-1 0 0-16,1 0 0 15,-24 0-1 1,0 0 2 0,0 0 1-1,0 0-3 1,0 0-4-16,0 0-3 15,0 0-4 1,-24 0-8-16,24 0-7 0</inkml:trace>
  <inkml:trace contextRef="#ctx0" brushRef="#br0" timeOffset="6">2515 4906 0 0,'0'0'5'0,"0"0"-1"0,0 0-3 16,0 0 1-16,0 0 4 16,0 0 0-16,0 0-1 15,0 0 0-15,0 0 1 16,0 0-1-16,0 0 3 0,0 0-3 15,0 0 0 1,0 0-3-16,0 22 3 16,0 26-1-16,0-24-2 15,0 23 0-15,0-1 0 16,24-21-2-16,-24-3 1 16,0 2 0-16,24-1 0 15,-24 1-1-15,0-24-1 16,0 0-1-1,0 0 1-15,0 0 0 16,0-24 1-16,24-23 1 16,-24 25 0-16,23-27 0 15,-23 27 0-15,24-2 0 16,-24 1-1-16,22 23 0 16,-22-24 0-16,0 24-1 15,24 0 1-15,0-24-1 16,0 24 1-1,-1 0 0-15,1-24 1 16,0 24 0-16,-2 0-1 0,2 0 0 16,-1 0 0-1,1 0 0-15,-24 0 1 16,24 0-1 0,-24 0 1-16,0 0 0 15,0 0 1 1,0 0-1-16,0 0 0 15,0 0 1-15,0 0-1 0,0 0 1 16,0 0-5 15,0 0-3-15,-24 0-7-16,24 24-3 0,0-24-8 16,0 24-6-16</inkml:trace>
  <inkml:trace contextRef="#ctx0" brushRef="#br0" timeOffset="7">1904 3610 2 0,'0'0'3'16,"0"0"1"-16,0 0 0 16,0 0 0-16,0 0 2 15,0 0 2-15,0 0 1 16,0 0-2-16,0 0 1 15,0 0-3-15,0 0-1 16,0 0-1-16,0 0-4 16,24 0 3-1,-2 0 0-15,2 25-1 16,24-25 0-16,-25 0 0 16,1 0 0-1,-1 0-1-15,-23 0-2 16,0 0-1-1,0 0 1-15,0-25-1 32,-23 25-2-32,-1-24-5 15,1 24-1-15,-1 0-2 16,0 0 4-16,24 0 4 16,-24 0 5-16,2 0 2 15,22 0 1 1,0 0 2-16,0 0 0 0,0 0-2 15,0 0 2-15,0 0 1 16,0 0-3-16,0 0 0 16,0 0-1-16,0 0 1 15,0 24-1-15,0-24 0 16,0 25 1-16,0-25-2 16,0 24 2-16,0-2 0 15,0 2-1-15,0-1 1 16,0-23-1-16,0 25 0 15,0-2 2-15,0 24-1 16,0-23-2-16,0-2 1 16,0 26-1-1,0-25 1-15,0 1-2 0,0 24 0 0,0-25-1 16,0 23 2-16,0-21 0 16,0-3-1-1,0 2 0-15,0 0 0 0,0-2 0 16,0 2 0-16,-24 1 0 15,24-3 0-15,0 3 0 16,0-1 0-16,0 22 0 16,0-22 1-16,0 23 0 15,0-23-1-15,0-2 0 16,0 26 0-16,0-25 0 16,0 24-1-16,0-24 1 15,0 24 0-15,0-23 1 16,0 1-1-16,0-3 0 15,0 2 1-15,0 0-1 0,0-1 0 16,0 1-1-16,0 0 1 16,0-2 0-16,0 3 0 15,0-3 0-15,0 2 0 16,0 0 0-16,0 0 1 16,0-1-2-1,0 1 1 1,0-2 0-1,0-22-1 1,0 24 1-16,0-24-1 16,0 25 0-1,0-25 0 1,0 0 0 15,0 0 0-31,0 0-1 0,0 0 1 16,0 0-1-1,24 0 2 1,-2 0 4-16,2 0-4 16,0 0 2-16,0 0-2 15,-1 0 0-15,1 0 0 16,-1 0 0-16,1 0 0 16,-24-25 1-16,24 25-1 15,-24 0 1-15,0 0 1 16,0 0 1-1,0 0-1-15,0 0 1 16,0 0-5 15,0 0-5-31,0 0-5 16,0 0-1-16,0 0-19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0-10-15T09:17:10.22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39 90 8 0,'0'3'97'16,"0"-1"-9"-16,0-2 1 0,0 0 7 15,0 4 11-15,0-2 41 0,0-2 38 16,0 2 34-16,0 2 17 0,0-4 1 16,0 3-6-16,3-3-39 0,-1 0-39 15,-2 4-43-15,0-4-26 0,0 2-22 16,0-2-17-16,0 0-11 0,2 0-7 15,-2 3-3-15,0-3 1 0,3 3 3 16,-3-3 2-16,2 0 2 0,-2 0 1 16,0 0 4-16,3 0 0 0,-3 0 0 15,3 0-1-15,-3 0-2 0,0 0 1 16,0 0-2-16,0 0-1 0,0 0 0 16,0 0 1-16,0 0-1 0,0 3-1 15,0-3-3-15,0 0-2 0,0 0-2 16,0 0-8-16,0 0-5 0,0 4-3 15,1-4-3-15,-1 1-2 0,0-1-2 16,0 0 0-16,3 4-2 0,-3-4 2 16,1 0-2-16,-1 0 1 0,3 0-1 15,-3 0 2-15,3 0-1 0,-2-4-1 16,-1 4 3-16,5-1-2 0,-5-3-1 16,3 1 2-16,1 0-2 0,-1 0 0 15,0 1 0-15,-2-2 0 0,2 1 0 16,-2-1 2-16,2 2-2 0,0 0 2 15,-1-2-1-15,-2-1 0 0,3 1-1 16,-2 3 0-16,2-4 0 0,-3 2 0 16,0 1 1-16,3-1-1 0,-3 0 0 15,1-3 0-15,-1 3 2 0,0 1-2 16,3-6 0-16,-3 6 1 0,1-3-1 16,-1 1 3-16,0 2-1 0,0-2 0 15,0 1 1-15,-1 0 3 0,1 1 2 16,-3-6 3-16,3 7 3 0,-1-3 3 15,-2 4 3-15,0-3-1 0,2 3 0 16,-2-2 2-16,1-2-4 0,-1 4-1 16,3 0-4-16,-3-2-1 0,3 2-4 15,-4-2-2-15,4 2-1 0,0 0-2 16,-1 0 1-16,1 0-1 0,-3 0-1 16,0 0 1-16,3 0 0 0,0 2-2 15,-1-2 0-15,1 2 0 0,-3-2 0 16,3 0 0-16,0 4 0 0,-3-2 0 15,3 1 0-15,0-3 0 0,-2 4 1 16,-1-3-2-16,3-1 1 0,0 5 0 16,-1-2 0-16,1-1 0 0,-3 1 0 15,3 0 0-15,0 1 0 0,-3-2 0 16,3 1 0-16,0-2-2 0,-1 4 2 16,1 1 0-16,0-2 0 0,0-2 2 15,0 1-2-15,0-1 0 0,0 5 0 16,0-4 1-16,0-1-1 0,0 1 0 15,0 2 0-15,1-4 0 0,-1 3 0 16,0 1-1-16,0-1 1 0,3-2 0 16,-3 0 0-16,0-2 0 0,3 4 0 15,-2-1 0-15,-1 1 0 0,3-4 0 16,-1 2 0-16,-2-2 0 0,3 0 0 16,0 0 1-16,-2 0 1 0,-1 0 0 15,6 0 0-15,-5 0 0 0,-1 0 3 16,4-2-1-16,-4-2 1 0,3 4 0 15,0-3 1-15,-1-1-1 0,-2 2 3 16,3 0-2-16,-2-2-2 0,2 2 2 16,-3-1 0-16,3-1-3 0,-2 3 2 15,-1-4-1-15,3 2-2 0,-3 1 5 16,1-4 0-16,-1 2 5 0,0-1 1 16,0 3 5-16,0-6 2 0,0 6-1 15,0-3-2-15,0 1 2 0,0 2-3 16,0-2 2-16,-1 1-2 0,1 0 5 15,-3 1-3-15,3-1 2 0,0-2-3 16,-1 4-4-16,1-3-4 0,-3 4-2 16,3-3-2-16,0 3 1 0,-3-2 0 15,3-2-1-15,-1 4 5 0,-2-2 1 16,3 2 1-16,-2-2 4 0,-1 2 4 16,0 0 2-16,-1 0 2 0,4 0 5 15,-4 0 1-15,1 0-1 0,-1 0-3 16,1 2-4-16,-2 0-7 0,4 2-4 15,-5-2-3-15,5 1-5 0,-2 1-1 16,2-3-1-16,-2 4-1 0,0-2 0 16,-2 2-1-16,5-5-1 0,-2 7 2 0,2-5-1 15,-5 2 1-15,5 1 0 16,-1 1-1-16,-2-2 1 0,3 1 0 16,0-3 0-16,-3 5 0 0,3-2 0 15,0-2 0-15,0 3-1 0,0 1 1 0,0-1 0 16,0-2 0-16,0 3 0 15,3-3 0-15,-3 1 0 0,0-2 0 16,3 4 0-16,-2-6-2 0,2 6 2 16,-1-4-1-16,0-1 0 0,1 2 0 15,-1-1 1-15,4 0 0 0,-5-3 0 0,3 3 0 16,-1-3 0-16,1 0 0 16,1 0 0-16,-2 0 0 0,1-3 1 15,2 3 1-15,-5-3 2 0,2 0-1 16,-2-1 1-16,2 2 2 0,0-1 0 15,-1 0 0-15,2-1-1 0,-4-1 1 0,3 2-1 16,-3-3-1-16,3 0 1 0,-2-1 1 16,-1 3 4-16,0-2 1 15,3-1 3-15,-3 1 0 0,0 1 0 16,0-5 0-16,0 5-4 0,-3-1 1 0,3 0-5 16,0 1 4-16,-1 1 1 0,1-2 2 15,-3 3 1-15,3-2 1 0,-3-3 0 16,2 7-1-16,-2-3-4 15,1 4-1-15,-1-3 0 0,0 1-2 16,2-2 2-16,-2 4 1 0,-1 0-1 0,1 0 0 16,-1 0-2-16,1 0 1 0,-2 4-4 15,1-2-1-15,0-2 0 16,0 3-2-16,-2 1-1 0,1 2 0 16,3-3 0-16,-3 2 0 0,1 2 0 15,0-5 0-15,1 2 0 0,-2 1 0 0,3 1 0 16,-3 0 0-16,4-3 0 0,-2 3-1 15,0-3 0-15,2 0-1 0,-2 2 2 16,3-5-1-16,0 6 1 16,-3-2 0-16,3 1-1 0,0-1 0 15,-2-2-2-15,2 4 2 0,0-3 0 0,0 3-1 16,2-3 2-16,-2 3-1 0,0-1 1 16,3 2 0-16,-3-4 0 0,4 3-2 15,-1 0 2-15,0-2 0 0,-2 1-2 16,4-3 2-16,-3 2-1 15,3-4 0-15,-1 4 1 0,2-4 0 0,-2 0 0 16,0 0 0-16,1 0 0 0,1-4 0 16,-5 4 1-16,3-4 0 0,2 2-1 15,-5-3 2-15,4 4-2 0,-2-2 0 16,0-3 0-16,-2 0 2 16,2 0-1-16,0 1-1 0,-3-2 1 0,1 1-1 15,-1 0 1-15,0-3 0 0,0 3-1 16,0-3 1-16,-1 3 1 0,1 1-1 15,0-1 1-15,-3 0-1 16,0 1 2-16,3-3-2 0,-1 1 1 0,-2 6-1 16,0-4 0-16,-2 1-1 0,5 1 0 15,-4 0 0-15,1 1 1 0,-1 2 0 16,3-3 0-16,-2 3-1 0,0-5 2 16,-2 5-1-16,3 0 0 0,-3 5-1 15,4-5 0-15,-2 3 0 0,0-1-1 16,-1 1 1-16,2 4-1 0,-1-2 1 15,1 1-1-15,0 0 0 0,-1 0 1 16,2-1-2-16,-2 5-1 0,0-5 1 16,3 1-2-16,-1-2 2 0,1 1-4 15,0 1-16-15,0-4-23 0,0 5-37 16,0-3-50-16,1-2-58 0,-1-2-166 16,0 0-184-16,0 0-91 0,0 0-23 15,6 6 20-15,-5-3 54 0,4 1 154 16</inkml:trace>
  <inkml:trace contextRef="#ctx0" brushRef="#br0" timeOffset="1653.8799">123 561 91 0,'0'0'307'16,"0"0"52"-16,0 0 16 0,-2 0-9 16,-1 4-29-16,3-4-69 0,0 0-80 15,0-4-58-15,0 4-36 0,0 0-20 0,0 0-12 16,0 0-4-16,0 4-4 15,0-4-1-15,0 2-1 0,0-2 0 16,0 3-2-16,-3-3 1 0,3 0-3 16,0 0-2-16,0 4-3 0,0-3-2 15,0-1-1-15,0 5-6 0,0-3-3 0,0 1-4 16,0-3-6-16,3 3-3 16,-3 0-6-16,3-3 1 0,-1 4-4 15,3-2-1-15,-3 1-2 0,1-3 0 16,1 0 0-16,0-3-1 0,1 1 0 15,0-2 2-15,0-2-1 0,-1 3 0 16,0-5 0-16,2 1 1 0,-4 1 0 16,2 2 7-16,-4-4 6 0,3 3 8 15,-3-1 8-15,3-1 4 0,-3 2 2 16,-3 1-3-16,3-1-2 0,-3 2 1 16,1 0-3-16,0-3 0 0,0 0-1 0,-4 6 6 15,2-6-2-15,3 6 0 16,-2-4-5-16,-2 4 0 0,3-1-7 15,-3 1-3-15,2 1-7 0,-1-1-1 16,1 4-4-16,-1-4-3 0,2 6-2 16,2-6 1-16,-5 6-3 0,5 0-2 15,0-3-1-15,0 3-1 0,0 0-1 16,0-2-1-16,0 1-1 0,3-2 1 16,-1-1-2-16,0 4 2 0,2-3 2 0,-1-3-1 15,1 4 0-15,4-4 0 0,-4 0 1 16,2 0 0-16,-1-4 1 0,1 4-1 15,0-3 1-15,-3-3 0 0,1 1 1 16,0 1 0-16,-1 3 2 0,0-7-1 16,-1 3-1-16,-2-1 0 0,2 0-1 15,-2 5 2-15,0-4-1 0,-2-1-1 16,2 1 2-16,0 1 1 0,-2-2 4 16,-1 3 7-16,0 1 10 0,-1-1 7 15,0 0 11-15,1 3 7 0,-1 3 3 16,-1-3-1-16,-2 3-5 0,3-1-3 15,-1 1-11-15,0 1-9 0,0-2-5 16,1 3-8-16,0 3-5 0,1-6-6 16,1 4 0-16,0 0-1 0,-1 0-1 15,3 3-1-15,0-4 2 0,0 4 0 16,3-3 0-16,-1 5 1 0,-2-7-1 16,2 5 0-16,1-4 0 0,-2 2-2 15,2-1 3-15,1-3-2 0,1 3-1 16,-2-6 2-16,4 3 0 0,-3-6 1 15,0 3 0-15,4-6 0 0,-4 3 1 16,2 0-1-16,-1-2 0 0,-2-1 0 16,2-1 0-16,0 1 2 0,-3-2 1 15,1 1 0-15,-3 1 1 0,0 1 0 16,0 0 1-16,-3-5 0 0,1 4-3 16,-3 0 3-16,0 2-2 0,2-3 4 15,-1-1 6-15,-3 3 0 0,3 3 8 16,-4-5-1-16,3 5 0 0,-1-1-3 15,2 0-4-15,-4-2-5 0,4 5-3 16,1 0-3-16,-1 0-2 0,2 0 0 16,2 5-3-16,-2-2 2 0,-1 2-2 15,3-2 2-15,0 3-1 0,0-1-1 16,5 5 2-16,-5-4 0 0,2 0-2 16,1 0-1-16,1 3 4 0,0-4-2 15,-1-1 0-15,2 1 0 0,-1 1 2 16,2-3-1-16,-2 1 1 0,0-4-1 15,1 4 0-15,-1-4 1 0,-1 0 1 16,0-4 1-16,-2 4 1 0,-1-4 0 16,0 1-1-16,0 1 2 0,-1-2-2 15,-2 2-2-15,0-1 1 0,-1-1 2 16,2-1-2-16,-1 1 0 0,0 2-1 16,-1 2-10-16,4-3-24 0,-1 3-37 15,1 0-51-15,0 0-62 0,-3 0-74 16,3 3-231-16,0-3-149 0,0 0-58 15,4 0 4-15,6 0 34 0,-1-3 61 16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629.92126" units="1/cm"/>
          <inkml:channelProperty channel="Y" name="resolution" value="1120.0560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13T20:17:39.481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 contextRef="#ctx0" brushRef="#br0">649 5469 3 0,'0'0'8'0,"0"0"-4"0,0 0 0 16,0 0 3-16,0 0-2 15,0 0 3-15,-48 0 0 16,48 0-3 0,-23 0 1-16,-1 0-1 0,2 0-2 15,-2 0 0-15,0 23-2 16,0 1-1-1,24 0 0-15,-23 0 0 16,23-2 0-16,0 3-1 16,0 21 1-16,0-21 0 15,0-25-1-15,23 22 0 16,-23-22 0-16,24 24 0 0,0-24 0 16,0 0-1-16,-24 0 0 15,22 0-1-15,-22-24 0 16,0 24 2-16,0-22 1 15,0 22 1-15,0 0 1 16,0 0-1-16,-22 0 0 16,-2 0 0-1,0 0 0-15,24 22-1 16,-24 2 0-16,24 23 0 16,-23 1 0-16,23-2 0 15,0-23-1-15,0 26 1 16,23-25-1-1,1-24 0-15,0 0-1 16,0 0 2-16,-2 0 0 16,2-24 0-16,-1-1 1 15,-23 1-1 1,24 24 1-16,-24 0 0 16,0 0 2-16,0 0 3 15,0 0-3-15,0 0 0 16,0 0-5-1,24 24 2 1,0-24 1-16,-2 25-1 0,2-25 0 16,0 24 0-16,-1-24 0 15,1 0 0-15,-2 0 0 16,-22-24-1-16,24-1 0 16,-24 1 1-16,0-23 0 15,0 25 1-15,0-2-1 0,0 0 0 16,-24 0 1-1,-22 24 0-15,23 0-1 0,-25 0 2 16,26 0 1-16,-2 24-2 16,0 0-1-16,24 22-4 15,-24 1-6-15,24 2-7 16,0-25-19-16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629.92126" units="1/cm"/>
          <inkml:channelProperty channel="Y" name="resolution" value="1120.0560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13T20:17:39.482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 contextRef="#ctx0" brushRef="#br0">-1693 4843 9 0,'22'141'19'0,"-22"-141"-12"0,0 0 5 0,0 0-4 16,24 0 2-16,-1-25-2 16,1 25-2-16,0 0-5 15,0 0 0-15,-2-22-1 16,2 22 0-16,-24 0-12 15,24 0-9-15,-24 0-15 16</inkml:trace>
  <inkml:trace contextRef="#ctx0" brushRef="#br0" timeOffset="1">-1693 4843 9 0</inkml:trace>
  <inkml:trace contextRef="#ctx0" brushRef="#br0" timeOffset="2">-1319 5007 0 0,'0'0'1'0,"0"0"1"0,0 0-1 15,0 0 1-15,0 0 1 16,0 0-1-16,0 0 3 15,0 0-2-15,0 0-1 16,0 0-1-16,0 0 0 16,0 0 0-16,0 0 0 15,0 0 1 1,0 0 0-16,0 0-1 16,0 0 0-16,0 0 1 15,0 0 0-15,0 0 0 16,0 0-1-16,0 0 0 15,0 0 0-15,0 0 0 16,0 0-2-16,24 23 1 16,-24-23 1-1,24 0 0 1,-24 0 1-16,23 0-1 0,-23 0 2 16,0 0-1-16,24 0-1 15,-24 0 1-15,22 25 0 16,-22-25-1-16,0 0 0 15,24 0 0-15,0 0-1 32,-24 0 1-17,24 0-1 17,-1 0 0-1,-23 0 1-31,0 0 0 47,0 0 0-16,0 0 0-31,0 0 1 16,0 0-1-1,0 0 4-15,0 0-2 16,0 0 0-16,0 0-2 15,0 0 0-15,-23 0 0 0,23 0 0 16,0 0 0-16,-24 0-1 16,24 0 1 15,-24 0-1-31,24 0-1 16,0 0 2-1,-24 0-1-15,2 0-1 31,22 22 1 1,-24-22 1-32,1 0-1 31,23 0 1-15,0 0-2 62,0 0 2-63,0 0-2 1,0 0 2-16,0 0-2 16,0 0 2 15,0 0 0 0,-24 0 0-31,24 0 0 16,0 0 0 15,0 0-2 0,0 0 2-31,0 0 0 31,0 0 0-15,0 0 1 0,0 0-1-16,0 0 0 15,0 0 0 1,0 0 0 0,0 0 1-16,-24 0-2 15,2 0 0 16,22 0-1 32,0 0 0-32,0 0 2-15,0 0-2 15,0 0-1-15,0 0 1-1,0 0-1-15,0 0-2 16,0 0-1-16,0 0 1 16,0 0-2-16,0 0-1 15,0 0-1-15,0 0-2 16,0 0-4-16,22 0-8 15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629.92126" units="1/cm"/>
          <inkml:channelProperty channel="Y" name="resolution" value="1120.0560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13T20:17:39.485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 contextRef="#ctx0" brushRef="#br0">-446 5098 2 0,'0'0'2'0,"0"0"0"16,0 0 3-16,0 0-1 15,0 0 3-15,0 0-1 16,0 0-1-16,0 0 0 16,0 0 0-16,0 0 0 15,0 0-1-15,0 0-1 16,0 23 0-16,-24 2-2 16,24-25 0-1,-24 24 1-15,1-2 1 0,-1 3-3 16,0 21 1-16,0-22 2 15,24-1-3-15,-22 0 1 16,-2 0-1-16,24 1 0 16,-23 0 0-16,23-24 1 15,0 0-2-15,0 0 0 16,0 0-1 0,0 0 0-16,0 0 1 15,23 0 0-15,1 0 0 16,-2 0 1-16,2 0 0 15,0 0 0-15,0 0 1 16,-1 0-1-16,1 0 0 16,0 0 0-1,-24 0-1 1,0 25 2 0,0-25 1-16,0 46 0 15,0-23-2-15,0 0 1 16,0 2 0-16,0-1-1 15,0 23 0-15,0-25-2 16,0-22 0 0,0 24-4-16,0-24-8 15,0 0-9-15</inkml:trace>
  <inkml:trace contextRef="#ctx0" brushRef="#br0" timeOffset="1">-329 5121 8 0,'0'0'12'0,"0"0"-6"0,0 0 0 0,0 0-4 0,0 0 4 16,0 0 5-16,46 0-1 15,1 0 0-15,-23 0-4 16,24 0 0-16,-25 0-2 16,24 0-2-16,-1 0-2 15,-23-23 0-15,25 23-1 0,-24-23-14 16,-2 23-7-1,2-24-7-15</inkml:trace>
  <inkml:trace contextRef="#ctx0" brushRef="#br0" timeOffset="2">-188 5239 2 0,'116'24'13'0,"-116"-24"-1"15,0 0-2-15,0 24-3 16,0-1 1-16,0 23 2 0,0 2-2 15,0-1-2-15,0 0-3 16,0-24-1-16,0 2-1 16,0-1-1-16,0-24-2 15,0 0-10 17,0 0-7-32,0-24-7 15</inkml:trace>
  <inkml:trace contextRef="#ctx0" brushRef="#br0" timeOffset="3">-188 5239 11 0,'0'0'9'16,"0"0"2"-16,0 0 0 15,0 0-2-15,0 0-1 0,0 0 0 16,0 94-2 0,0-47-3-16,0-23 0 0,0 23-2 15,0-23 1 1,0-1-1-16,0 0-1 0,0-23-5 16,0 0-7-1,0 0-6-15,0 0-9 16,24-23 6-16</inkml:trace>
  <inkml:trace contextRef="#ctx0" brushRef="#br0" timeOffset="4">-353 4110 1 0,'0'0'6'16,"0"0"-2"-16,0 0 2 0,0 0-2 15,0 0 1-15,0 0-2 16,-24 0 0-16,1 24 0 16,23-24 0-16,-24 23-2 15,24-23 2-15,0 25-2 16,-22-2 1-16,22-1-1 16,0 2 0-16,0 1-1 15,0-3 0-15,0 2 0 16,0 0 0-16,0-1 1 15,0 0 0-15,0 2-1 16,0-3 1-16,0 3-1 16,22-1 1-16,-22 22 0 15,24-46 0-15,-1 24-1 16,-23-2 1-16,24-22-1 0,0 25 1 16,0-25-1-16,-2 0 2 15,2 0 0-15,-1 24 1 16,1-24-2-16,0 0 1 15,-24 0-1-15,24 0 0 16,-1 0 1-16,0 0-1 16,1-24 0-16,-2-1 0 15,2 25-1-15,-1-22 1 16,1-26 0-16,0 26 0 16,-24-2 0-16,24-23-1 15,-24 22 0-15,22 2 1 0,-22-24-1 16,0 23 1-1,0 2-1-15,0-3 1 16,0-21-1-16,0 23 0 16,0-2 1-16,0-22 1 15,0 25-2-15,0-2 0 0,0-1 0 16,-22 3 1-16,-2-2 0 16,0 24-1-16,0-24 1 15,1 1-1-15,-1 0-1 16,2 23 1-16,-2-25 0 15,1 25 1-15,0 0-2 16,-1 0 1-16,0 0 0 16,0 0-1-16,1 0 1 0,-1 0-1 15,2 25 1 1,-2 21 0 0,0-22-1-16,24 0 1 0,-24-2 0 0,24 3-4 15,0-1 0-15,0-2-5 16,0 2-2-16,0-1-7 15,0 2-6-15</inkml:trace>
  <inkml:trace contextRef="#ctx0" brushRef="#br0" timeOffset="5">-72 4346 3 0,'0'0'6'0,"0"0"2"16,0 0-4-16,0 0 5 15,0 0 0-15,0 0-3 16,47 71 1-16,-23-49-2 16,-24 27 0-16,24-27-1 15,-24 2-1-15,24 0-1 0,-24-2 1 16,0 3-3-1,0-1 1-15,22-24-1 16,-22 22 0-16,0-22-1 0,0 0-3 16,0 0-3-16,0 25-3 15,0-25-8-15,0 0-6 16</inkml:trace>
  <inkml:trace contextRef="#ctx0" brushRef="#br0" timeOffset="6">-635 4746 0 0,'0'0'7'16,"0"0"-2"-16,0 0 1 16,0 0 2-16,0 0-1 15,0 0-1-15,0 0-1 0,0 0-3 16,0 22 1-16,0-22-2 15,0 0 0-15,0 0 0 32,0 0 3-32,0 0 0 0,24 0-1 15,-2 0 0-15,2 0 2 16,0 0-1-16,0 0 1 16,-1 0-1-16,25 24-1 15,-26-24 1-15,25 0-1 16,1 0-2-16,-24 0-1 15,22 0 1-15,-23 0-1 16,25 0 0-16,-24 0 0 16,-1 0 1-16,0 0-1 0,23 0 0 15,-22 0 0 1,23 0 0-16,-23 0 0 16,22 0 1-16,-22 0-1 15,0 0 0-15,23 0 0 0,-24 0 0 16,1-24 0-1,24 24 1-15,-26 0-1 0,2 0 0 16,-1 0 0-16,-23 0 1 16,24 0-1-16,0 0-1 15,0 0 1 1,-24 0 1 0,0 0 0-1,0 0 0 1,0 0 1-1,0 0-1-15,0 0 1 16,0 0-1 0,0 0-2-1,0 0-6-15,0 0-9 16,0 24-7-16,-24 1-15 16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629.92126" units="1/cm"/>
          <inkml:channelProperty channel="Y" name="resolution" value="1120.0560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13T20:15:58.374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 contextRef="#ctx0" brushRef="#br0">2993 8449 3 0,'0'0'6'0,"0"0"0"0,0 0-5 15,0 0 1-15,0 0 1 16,0 0 1-16,0 71 1 16,0-49 2-16,0 3-1 15,0 21 0-15,0-21-1 16,0 21-2-16,0-22 0 16,0 22-2-16,0-21 1 15,0-3-2-15,24 2 0 16,-24 1 0-16,0-25 1 31,0 0-2-15,0 0-3-16,0 0 1 15,0-25 2-15,0 1 1 16,0-23 0-16,0 1 0 16,0-2 0-1,0 1 0-15,0 1-1 0,0-1 1 16,0-1-1-16,0 25 0 15,24 0 1-15,-24-2 0 16,24 3 0 0,-24 22-1-16,23 0 1 15,1 0 1 1,-24 0 0 0,22 0 0-16,-22 22 1 15,0-22-1-15,24 25 0 16,-24-25 0-16,0 0 1 15,0 23 0-15,24-23 0 16,-24 23 1-16,0 1-1 0,0 0 0 16,0-2-2-16,0-22 1 15,-24 25-1-15,24-1 0 16,0-24 1-16,-24 22-1 16,24-22 1-16,-22 0-1 15,22 0 1-15,-24 0-2 16,24 0 0-16,-23 0 1 15,23 0-1-15,0 0 2 16,-24 0-1 0,24 0-2 15,0 0 0-15,0 0 1-16,0 0-1 0,0 0 1 15,0 25 1-15,24-25 0 16,-1 0 0-1,1 22 0 1,-2-22 0-16,2 24 1 16,0 0-1-1,-24-24 1-15,24 22 1 0,-1 2-1 16,-23-24 1-16,24 25-2 16,-24-25 2-1,0 0-1-15,0 0 1 16,0 0 1-16,0 0 1 15,0 0-1-15,0 0-4 16,0 0-1-16,0 0-1 16,0 0-2-16,0 0-4 15,0 0-4-15,0 0-5 16,0 0-4-16</inkml:trace>
  <inkml:trace contextRef="#ctx0" brushRef="#br0" timeOffset="-1832.554">3017 7484 4 0,'0'0'1'0,"0"0"0"0,0 0 1 16,0 0 0-16,0 0 2 15,0 0 1-15,0 0-1 16,0 0-2-16,0 0 0 16,0 0 1-16,0 0 2 0,0 0 0 15,0 0-2 1,0 0-2-16,0 0 1 16,0 0-3-1,0 24 1 1,0 0 1-16,0 0-1 15,0 21 1-15,0-21 1 16,0-1 1-16,0 25-1 16,0-24 0-16,0 23 0 15,0-25-1-15,0 3 0 16,0-2 0-16,0 0-1 16,0 1 1-16,0 0-1 15,0-24 1 1,0 24 0-1,0-24 0 32,0 0 0-31,0 0-5 0,0 0-5-1,0 0-1-15,0 0-8 16</inkml:trace>
  <inkml:trace contextRef="#ctx0" brushRef="#br0" timeOffset="-12236.5515">2335 8096 9 0,'0'0'7'15,"0"0"-1"-15,0 0-2 16,0 0-3-16,0 0 2 15,47 0 1-15,-23 0 3 16,-1 0-2-16,1 0-3 16,0 0 0-16,0 0-2 15,-2 0 0 1,2 0-1-16,-24 0-7 0,0 0-6 16,0 0-11-16</inkml:trace>
  <inkml:trace contextRef="#ctx0" brushRef="#br0" timeOffset="-1202.6936">2854 8142 6 0,'0'0'2'15,"0"0"1"-15,0 0 1 16,0 0 0-16,0 0 3 15,0 0-4-15,70 0 1 16,-47 0 3-16,23 0-1 16,-22 0 0-16,0 0-2 15,0 0-2-15,-1 0 2 16,23 0-4-16,-22 0 0 0,0 0 2 16,0 0-2-1,-1 0 0-15,-23 0 1 16,0 0 0 15,0 25-1 16,0-25-2-47,0 0 1 16,0 0-2-16,0 0-3 15,0 0-3-15,0 0-8 16,0 0-4-16</inkml:trace>
  <inkml:trace contextRef="#ctx0" brushRef="#br0" timeOffset="742.0074">3370 8708 8 0,'0'0'13'0,"0"0"-5"16,0 0-7-16,0 0 0 16,0 0 0-16,0 0 0 15,0 0 1-15,0 0 1 16,0 0 1-16,0 0 2 16,24 0-1-16,0 0-1 15,-24 0-3-15,23 0 1 16,1 0-1-16,0 0 0 15,-24 0 0 1,22 0-1-16,-22 0 1 16,0 0 0-16,0 22 0 15,0-22 0 1,0 0 2-16,0 24 1 16,0 1-1-16,0-25 0 15,-22 22-2-15,-2 2 0 16,24-24 0-16,-24 25-1 0,1-3 1 15,-1 2-1 1,24-24-1 0,0 24 0-16,0-24 0 15,0 0 0-15,0 22 1 16,0-22-1-16,0 0 0 16,24 0 1-16,-1 25 0 15,1-25 1 1,0 0-1-16,-2 0 0 15,-22 0 1-15,24 0-1 16,-24 0-2 0,0 0-3-16,23 0-2 0,-23 0-7 15,0 0-18-15</inkml:trace>
  <inkml:trace contextRef="#ctx0" brushRef="#br0" timeOffset="-16217.6554">1817 7508 3 0,'0'0'7'0,"0"0"-1"16,0 0-3-16,0 0-2 15,0 0 1-15,0 0 0 16,0 0 2 0,0 0 2-16,0 0 0 0,0 0-2 15,0 0 1-15,0 0-1 16,0 0-2-16,0 0 1 15,0 0-1-15,0 0-1 16,0 24 0-16,0 0 2 16,0-1-2-16,0-1 1 15,0 2 0-15,0 24 1 16,0-25-2-16,0 1 0 0,0 23 0 16,0-25 0-16,0 26-1 15,24-25 0-15,-24 1 0 16,0-24 1-16,0 24-1 15,0-24 1-15,0 0-2 47,0 0 0-47,0 0-3 16,0 0 0-16,0 0-3 16,0 0-2-16,0 0-11 15,0 24-10-15</inkml:trace>
  <inkml:trace contextRef="#ctx0" brushRef="#br0" timeOffset="-15416.2449">1652 8120 0 0,'0'0'3'0,"0"0"-2"15,0 0 2-15,0 0 1 16,0 0 1-16,0 0 2 0,0 0 1 16,0 0 2-16,0 0-3 15,0 0 1-15,0 0-5 16,0 0 1-16,0 0-2 16,0 0-4-1,0 0 3 1,24 0 2-1,0 0-2-15,0 0 1 16,-1 0 1-16,1-24 0 16,0 24-2-16,-2 0 1 15,2 0 0-15,-1 0-2 16,25 0 1-16,-24 0 0 0,-1 0-1 16,1 0 1-1,-2 0 0-15,2 0-1 0,0 0 0 16,0 0 0-16,-24 0 1 15,0 0 0 17,0 0 0-17,0 0 0 17,0 0-2-32,0 0 2 15,0 0-2-15,0 0-2 31,0 0-3-31,0 0-5 16,0 0-4-16,0 0-14 16</inkml:trace>
  <inkml:trace contextRef="#ctx0" brushRef="#br0" timeOffset="-13156.66">1936 8684 2 0,'0'0'3'0,"0"0"0"16,0 0 0-16,0 0 1 15,0 0 0-15,0 141 0 0,0-116 1 16,0-25-1 0,0 0-1-16,0 0-1 0,0 0 0 15,0 0-1 1,0 0 0 15,0 0 0-31,0-25-2 16,-24-21 1-1,24 21 0-15,0-21 0 16,0-2 1-16,0 1-1 16,0 1 0-16,0-1 0 15,0-1 1-15,24 2-1 16,-24 21 1-16,23 3 0 15,-23 22 0-15,0-24 0 16,0 24 0-16,0 0 1 16,24 0-1-16,-24 0 0 0,22 0-1 15,-22 0 1 1,24 0 0-16,-24 24 1 16,24-2-1-16,-24 3 1 0,0-25 0 15,24 23-1-15,-24-23 0 16,0 23 1-16,0-23-1 15,0 24 1 1,0 0-1-16,0-2 0 0,0-22 0 16,-24 25-1-16,0-1 0 15,24-24-2-15,-24 0 1 16,2 0 0-16,-2 0-2 16,24 22 3-16,0-22-1 31,0 0 0-31,0 25-1 15,0-3 1 1,24-22 2-16,-2 24 0 16,2-24 0-1,0 0-1-15,-24 24 2 0,24-24-2 16,-24 22 1-16,0-22 0 16,23 0-1-16,-23 0 1 15,0 24 0-15,0-24 0 16,0 25-1-1,0-25-2 1,0 22-7-16,24 2-7 16,-24-24-6-16</inkml:trace>
  <inkml:trace contextRef="#ctx0" brushRef="#br0" timeOffset="-12859.4542">2241 8730 28 0,'0'0'8'15,"0"0"5"-15,0 0-6 16,0 0-6-16,0 0 0 16,0 0 1-16,24 166-2 15,-24-166 2-15,0 0-3 16,0 0-8 0,0 0-15-16</inkml:trace>
  <inkml:trace contextRef="#ctx0" brushRef="#br0" timeOffset="2765.3185">1700 7130 4 0,'0'0'4'0,"0"0"0"16,0 0 1-16,0 0-2 16,0 0-1-16,0 0 0 15,0 0 0-15,0 0-1 16,-24 0 2-16,24 0-1 16,0 25 0-16,0-25 0 15,-24 23-1-15,24 1 0 16,0-24 1-16,-22 23-1 15,22 1 0-15,0 0 1 16,-24-1-1-16,24 24-1 16,0-23 2-16,-23 23-2 0,23-24 1 15,0 24 0-15,-24-23 1 16,24 24 0-16,0-25 0 16,0 23 0-16,-24 2 0 15,24-25-1-15,0 23 1 16,0 1 1-16,0-22-1 15,0 21-1-15,0-22-1 16,0 24 0-16,0-1 1 16,0-25-1-16,0 26 0 15,0-1 2-15,0-1-1 16,0 1 1-16,0-23 1 0,0 23-1 16,0 1 0-16,0-24 1 15,0 23-1-15,24 0 0 16,-24-1 0-16,0 2-1 15,24-26-1-15,-24 27 1 16,23-2-1-16,-23-25 0 16,24 2 1-1,-24 22-2-15,22-22 2 16,2 1-1-16,-24-3 1 0,24 27 1 16,-24-27-1-16,0 2 0 15,24 0 0-15,-1-2-1 16,-23 3 0-1,0-3 0-15,24-22 1 16,-24 24-1 0,0 1 0-1,24-25 0-15,-24 0 1 32,0 24-1-32,0-24 1 31,0 0 0-16,0 0-2 17,0 0-1-17,0 0-4-15,0 0-5 16,0 0-8-16,0-24-7 16,0-1-9-16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629.92126" units="1/cm"/>
          <inkml:channelProperty channel="Y" name="resolution" value="1120.0560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13T20:15:29.383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 contextRef="#ctx0" brushRef="#br0">-56 7781 4 0,'0'0'7'16,"0"0"0"-16,0 0-1 15,0 0-2-15,0 0-1 16,0 0 0-16,-48 47-1 0,48-47-1 16,0 22 0-16,-22 3 2 15,22-3-1-15,0 4 0 16,0-3 0-16,0-1-1 15,0 2 1-15,0-24-1 16,0 24 0-16,0 0 0 16,22-24 1-16,-22 23-1 15,24-23-1-15,-24 24 1 16,24-24 0-16,0 0 0 16,-1 0 0-16,-23 0 1 15,24 0-1-15,0 0 0 16,-24 0 0-16,23-24 1 15,1 24 0-15,-24-23-1 16,22-1-1-16,2 0 1 16,-24 0-1-16,0 2 0 15,24-1 1 1,-24-25 0-16,0 23 0 0,0 3-1 16,0-2-1-16,0 1 0 15,0-2 1-15,0 3 0 16,0-3 0-16,0 3 0 15,0-1 0-15,0-1 0 16,-24 1 0-16,24-1 1 16,-24 24-1-16,24-23 1 15,-22 23 0-15,22 0 1 16,-24 0 2 0,1 0-1-16,23 0-2 0,-24 0-1 0,0 0 1 15,1 23-1-15,23 1 0 16,-24-1-1-1,24 1 1-15,-24-1 0 0,24 24 0 16,0-25-1 0,0 3-2-16,0 22 0 0,0-25 0 15,0 3-5-15,0-25-3 16,24 22-7-16,-24-22-7 16</inkml:trace>
  <inkml:trace contextRef="#ctx0" brushRef="#br0" timeOffset="948.7742">108 8016 1 0,'0'0'7'0,"0"0"0"16,0 0-2-16,0 0-2 15,0 0 0-15,0 0-1 16,0 0 0-16,-22 0 2 16,22 0 1-16,0 0-1 15,0 0-1-15,0 0 1 16,0 0 1-16,0 0-2 15,0 0-1-15,0 0 0 16,0 0-1-16,0 0 0 16,0 0 0-16,0 0 0 15,0-24-1 17,0 24-2-32,-24 0 1 15,24-24 0-15,-23 24 1 16,23-22 0-1,0 22-1 1,0 0 0 15,0 22 0-15,23 2 5 0,1 0-2-16,-24 0 0 15,22-1-1-15,-22 1-1 16,24-2 2-16,0-22-2 15,-24 24 2-15,0 0-1 16,24 0 1-16,-24-24-1 16,0 0 0-16,0 23-1 15,0-23-2 17,0 0 1-17,0 0-1-15,0 0 0 0,0 0 1 16,0 0-1-16,0 0-1 15,0 0-4-15,0 0-6 16,0 0-9-16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629.92126" units="1/cm"/>
          <inkml:channelProperty channel="Y" name="resolution" value="1120.0560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13T20:15:33.704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 contextRef="#ctx0" brushRef="#br0">-329 9006 2 0,'0'0'7'15,"0"0"-1"-15,0 0 1 0,0 0-1 16,0 0 2-16,0 0-2 15,0 24 0-15,0-24-3 16,0 22 0-16,0 3 0 0,0-3 0 16,0 2-3-1,0 23 2-15,0-23-1 16,0 0-1-16,0-2 1 0,0 2 0 16,0 1-1-1,0-25-1-15,0 0-3 16,0 0-2-1,0 0-8-15,24 0-2 16,-24-25 3-16</inkml:trace>
  <inkml:trace contextRef="#ctx0" brushRef="#br0" timeOffset="350.714">-188 9030 9 0,'0'0'11'0,"0"0"-3"16,0 0-5-16,0 0 3 15,0 0-1-15,0 0-2 16,0 0 1-16,0 0 4 15,0 22-1-15,0 3 0 16,0-3-1-16,0 2-2 16,0 23-1-16,0-23-1 0,0 0-2 15,0-2 1-15,0 2-1 16,0 1 0-16,0-3-1 16,0-22-6-16,0 0-1 15,0 0-1-15,0 0-3 16,24 0-6-16,-24 0-5 15</inkml:trace>
  <inkml:trace contextRef="#ctx0" brushRef="#br0" timeOffset="-470.633">-541 8889 4 0,'0'0'6'0,"0"0"1"0,0 0 1 16,0 0-1-16,0 0-1 15,0 0 0-15,0 0-2 16,0 0 0-16,0 0 0 15,0 22-1-15,0-22-2 16,0 25 0-16,-24-2 1 16,24-23-1-1,-24 23 1-15,24 1 0 0,-23 0-2 16,23-24 1-16,-24 22-1 16,24 3 1-16,-22-25-1 15,22 22 0-15,0-22 1 31,0 0-2-31,0 0 0 16,0 0 0-16,0 0-2 16,0 0 1-16,0 0 0 15,0 0 1-15,22 0 1 16,2 0 0-16,-1 0 0 16,1 0-1-1,0 0 0 1,-24 0 0-1,24 0 0-15,-24 0 2 16,23 0-1 0,-23 0-1-1,0 0 2 1,24 0-1 0,-24 0-1-16,0 0 2 31,0 0 0-31,0 0 1 15,0 24 4-15,0 1-2 16,0-3-1-16,0-22-1 16,0 24-1-16,-24 0 0 15,24-2 1-15,0 2-1 32,0-24-2-17,0 0 2 16,0 0-2-31,0 0-1 16,0 0-4 0,0 0-4-16,0 0-8 0,0 0-12 15</inkml:trace>
  <inkml:trace contextRef="#ctx0" brushRef="#br0" timeOffset="880.4603">-446 8982 5 0,'0'0'6'0,"0"0"0"15,0 0 0-15,0 0 0 16,0 0-1-16,0 0 3 0,0 0-1 16,0 0-1-1,0 0-1-15,0 0-1 0,0 0-3 16,0 0 0-16,22 0 1 31,25 0 5-31,-23 0 0 16,24 0-2-16,-2 0-1 15,1 0 0-15,-23 0-1 16,23-23-2-16,-23 23 0 16,0-23 0-16,-2 23-1 15,-22 0 1-15,0 0-2 16,24 0 1-16,-24 0-1 16,0 0 0-1,0 0-2-15,0 0 0 16,0 0-1-16,0 0-3 31,0 0-2-31,0 0-3 0,0 23-6 0,0-23-6 16</inkml:trace>
  <inkml:trace contextRef="#ctx0" brushRef="#br0" timeOffset="2155.7675">236 8959 2 0,'0'0'8'15,"0"0"-3"-15,0 0-1 16,0 0 0-16,0 0 3 0,0 0 0 15,0 0 3 1,0 0-2-16,0 0-3 0,0 0 2 16,0 0-3-1,0 0-3-15,-24 0 0 0,0 0 0 16,1 0-1 0,-1 0-1-1,24 23 1 1,-23-23 0-16,23 24-1 15,-24 0 0 1,24-2 1-16,0 3-1 0,0-25 0 16,0 22 1-16,0 2-1 15,0 1 0 1,0-25 0 0,24 0 1-16,-1 22-1 15,1-22 0-15,-1 0 1 16,1 0-2-16,0 0-1 15,-24 0 0-15,0-22 0 16,0 22 1-16,0 0 1 16,0 0 2-1,0 0 2-15,0 0 1 16,0 0-3 0,-24 0-1-1,0 0 1-15,24 22-1 16,-23-22 2-16,-1 0 0 15,24 24-1-15,-23 0 0 0,23-2-1 16,0 2 0 0,0 1-1-16,0-3 1 15,0 3 0-15,0-25-1 16,0 23 1-16,23-23-1 31,1 0 0-31,-24 0-1 0,23 0 1 16,1 0 0-16,-24 0 0 15,24 0-1-15,-24 0 1 16,0-23 1-16,0 23-1 16,24 0 1-16,-24 0 1 15,0 0 0 1,0 0 0-16,0 0 0 0,22 0-1 31,2 0 1-15,-1 0 0-1,1 0-1-15,0 0 2 16,0 0-1 0,-24-25-1-16,22 25 1 15,-22-22 0 1,0-3 0-16,0 25 1 0,0-24-1 16,0 24 0-16,-22-22 0 15,-2 22 1-15,0 0 2 16,0 0-2-16,24 0 3 15,-23 0-3-15,-1 22-2 16,24 2-1-16,-22-24 1 0,22 47-4 16,0-22-9-1,0-2-7-15,0-23-14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629.92126" units="1/cm"/>
          <inkml:channelProperty channel="Y" name="resolution" value="1120.0560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13T20:15:31.963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 contextRef="#ctx0" brushRef="#br0">-879 8482 1 0,'0'0'3'15,"0"0"1"-15,0 0 1 16,0 0 1-16,0 0-2 16,0 0 1-16,0 0 0 15,0 0 0-15,0 0 1 16,0 0 1-16,0 0-2 16,23 0 0-16,-23 0-1 15,24 0 0-15,-24 0 0 16,24 0-1-16,-24 0-1 15,24 0 0-15,-2 0-1 16,2 0 1-16,0 0-1 16,-1 0-1-1,1 0 0-15,-1 0 1 16,25 0-1-16,-24 0 0 16,-2 0 0-16,2 0 1 15,0 0-1 1,-1 0 0-16,1 0 0 0,-2 0 0 15,2-25 0-15,0 25 0 16,0 0 0-16,-1 0 0 16,1 0 0-1,-2-21 0-15,2 21 0 0,0 0 0 16,0 0 1-16,-1 0-1 16,1 0 0-1,0 0 0 1,-2 0 0-16,2 0 0 15,-1 0 0-15,1 0 0 16,0 0 1 0,0-24 0-16,-2 24-1 15,2 0 2-15,0 0-2 0,-1 0 2 16,1 0-1-16,-1 0 1 16,1 0-1-16,-1 0 0 15,24 0-1-15,-23 0 2 16,-1 0-2-16,1 0 0 15,0 0 0-15,0 0 0 16,-2 0 1 0,2 0-1-16,0 0 0 0,-1 0 1 15,1 0-1 1,-2 0 0-16,2 0 0 16,0 0 0-1,-24 0 1-15,0 0 0 16,24 0-1-1,-24 0 1-15,23 0-1 16,-23 0 1 31,0 0 0-16,0 0 0-31,0 0 1 0,0 0-1 16,0 0-4-1,0 0-8-15,0 0-11 16,-23 24-4-16,-1-24-10 16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629.92126" units="1/cm"/>
          <inkml:channelProperty channel="Y" name="resolution" value="1120.0560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13T20:16:03.016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 contextRef="#ctx0" brushRef="#br0">-1 0 0 0,'0'0'6'0,"0"0"-2"16,0 0-1-16,0 0-2 15,0 0 0-15,0 0 1 16,0 0-1 0,0 0 0-16,0 0 1 15,0 0 2-15,0 0 0 16,0 0-2-16,0 0 0 16,0 0 0-1,0 22 0-15,0-22 0 16,0 23 0-16,24 1 0 15,-24-1 0-15,22 1 0 16,-22-2 1-16,24 3 0 16,-24 22 1-16,24-24-1 15,0 25 0-15,-24-25 0 16,23 0-1-16,-23 24 1 0,24-25-2 16,-24 4 1-16,24 21 1 15,-24-24-2-15,22 0 2 16,-22 1-2-1,0 0 0-15,23-1 0 0,-23-1 0 16,0 3 2-16,23-3-1 16,-23 3-1-16,0-1 1 15,0 22-1-15,24-22-1 16,-24-2 1-16,0 4-1 16,24 19 1-16,-24-20-1 15,0-2 0-15,24 1 1 16,-24-1-1-16,0 1 0 15,0-2 1-15,22 3-1 16,-22-1 1-16,0-1 0 0,0 24-1 16,24-25 1-16,-24 3-1 15,0-3 0-15,0 2 1 16,0 1 1 0,0 21-2-16,0-22 1 0,0 0 0 15,0-1-1-15,0 23 1 16,24-21-1-16,-24-1 0 15,0-2 0-15,0 2 0 16,0 0 0-16,23-2 0 16,-23 3 1-16,0-1-1 15,0 23 0-15,0-25 1 16,0 2-1-16,0 0 0 16,0-2 0-16,0 2 1 15,0 1-1-15,0-3 0 0,0 2 0 16,0 0 0-16,0-1 0 15,0 1 0-15,-23 0 0 16,23-2 0-16,0 25 0 16,0-23 0-16,-24 0 0 15,24 0 1-15,0-1-1 16,-24 1 0 0,24-2 0-16,0 2 0 15,-22-24 0 1,22 25 0-1,0-3 0-15,0-22 1 16,0 0 0 31,0 0-2 31,0 0-2-47,0 0 0-31,0 0 0 16,0-22-5-16,0-27-11 0,0 27-5 16,0-2-17-16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629.92126" units="1/cm"/>
          <inkml:channelProperty channel="Y" name="resolution" value="1120.0560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13T20:19:10.381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 contextRef="#ctx0" brushRef="#br0">1 11 0 0,'0'0'1'15,"0"0"0"-15,0 0 0 16,0 0 0-16,0 0 1 16,0 0 0-1,0 0 0-15,0 0 0 16,0 0-1-1,0 0 0 1,0 0 0-16,0 0 0 31,0 0 0 1,0 0 0-17,0 0 0 32,0 0 0-47,0 0 1 16,0 0-1-16,0 0 0 15,0 0 0-15,0 0 1 32,24 0-1-32,-24 0 1 15,0 0 1-15,24 0-2 0,-24 0 1 0,0 0-1 16,0 0 0-16,24 0 1 15,-24 0 1 1,23 0-1-16,-23 0-1 16,0 0 1-16,24 0-1 15,-24 0 0-15,24 0 1 16,-24 0-1-16,0 0 2 16,0 0-2-16,23 0 1 0,-23 0-1 15,0 0 1-15,0 0-1 16,24 0 1-16,-24 0 0 15,22 0-1-15,-22 0 1 16,24 0 0 0,-24 0-1-16,25 0 0 15,-25 0 0-15,24 0-1 16,-24 0 1-16,0-22 0 16,22 22 0-16,-22 0 0 15,24 0-1 1,-24 0 1-16,0 0 0 31,0 0 0-31,0 0 0 16,0 0 1-16,0 0-1 31,0 0 0-15,0 0 0-16,0 0 0 15,0 0 0 1,0 0 0 15,0 0-4-15,0 0-3-1,0 0-8-15,0 0-2 16,0 0-6-16,0 0-8 16</inkml:trace>
  <inkml:trace contextRef="#ctx0" brushRef="#br0" timeOffset="1822.0496">96 248 0 0,'0'0'4'15,"0"0"2"-15,0 0-1 0,0 0 0 16,0 0 0-1,0 0 1-15,0 0-2 0,0 0 0 16,0 0-1-16,0 0-1 16,0 0-1-16,0 0 0 15,0 0 0 1,0 0 0 0,0 0 0-1,0 0 1-15,0 0 0 16,0 0-1-16,0 0 0 15,0 0 1-15,0 0 0 0,0 0 1 0,0 0-1 16,0 0-1 0,0 0 0-1,0 0 0 1,0 0 0-16,0 0 0 16,24 0 0-1,-24 0 0-15,0 0 1 16,0 0 0-16,0 0 0 15,0 0 0-15,0 0-1 32,24 0 0-32,-24 0 1 15,23 0-2-15,1-25 0 16,-24 25 1-16,22 0-1 16,2 0 0-16,-24 0 1 15,25 0-1-15,-1 0 0 16,-2-23 0-1,2 23 0 1,-24 0 1 0,0 0-2-1,23 0 2-15,1 0-1 16,-24 0 1 0,0 0 0 46,0 0 0 1,0 0 0-48,0 0 0 1,0 0 0-1,0 0 0-15,0 0 0 16,0 0 1 0,0 0-1-1,0 0 0-15,0 0 0 16,0 0 1 0,0 0 0-1,0 0-3 1,0 0 2-1,0 0 0 48,0 0 0-32,0 0-2-15,0 0 2-1,0 0-2 32,0 0 0-31,24 0 1-16,-24 0 1 31,24 0-1-31,-1 0 0 31,-23 0 1-15,0 0-2 0,0 0 2 31,0 0 1-32,0 0-1 16,0 0 1-15,0 0-3 0,0 0 2-16,0 0 0 62,0 0-4-46,0 0-4-1,0 0-8-15,0 23-10 16,0-23-8-16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629.92126" units="1/cm"/>
          <inkml:channelProperty channel="Y" name="resolution" value="1120.0560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13T20:22:19.403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 contextRef="#ctx0" brushRef="#br0">0 0 2 0,'0'0'3'0,"0"0"-1"0,0 0-1 16,0 0 1-16,0 0 2 16,0 0 1-16,0 0-2 15,0 0 0-15,0 0-2 16,0 0 1-16,0 0 0 16,0 0-1-16,0 0 0 15,0 0 1-15,0 0 0 16,0 0 0-16,0 0 1 15,0 0-2-15,0 0 1 0,0 23-1 16,0-23 1 0,0 0 0-16,0 26 0 0,0-1-2 15,0-25 3 1,0 25-2-16,0 0 1 16,0 2-2-1,0-3 0 1,0 2 0-1,0-26 1 1,0 25-1 0,0-25 1-1,0 0-2 1,0 0 0 0,0 0 0-1,0 0 0 32,0-25 0-47,0-1 1 16,0 2 0-1,0 24 1 1,0-27-2-16,0 2 1 0,0 0 0 16,0 25 1-16,0-25 0 15,0-1-1 1,0 26-1-1,0 0 2 1,0-23-1 15,0 23 1-15,0 0-2 15,0 0 2-31,0 0 0 16,0 0-2-1,0 0 2 1,0 0-2 15,0 0 0-15,0 0-1-16,0 0-2 16,0 0-4-16,0 0-4 15,0 0-8-15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0-10-15T09:17:13.55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7 133 46 0,'-3'0'348'16,"0"2"69"-16,3-2 12 0,0 0-5 15,0 4-30-15,-1-4-102 0,1 0-99 16,0 0-66-16,0 0-42 0,1 0-27 15,-1 0-17-15,0 0-9 0,3 0-7 0,-3 0 2 16,0 0-1-16,0 0 5 0,3 0 4 16,-2 0 2-16,-1 0 4 15,0 0 4-15,0 0 5 0,3 0 1 0,-1 0 5 16,-2 0-3-16,0 0-2 0,0 0-2 16,2 1-8-16,1-1-6 0,-1 0-4 15,1 0-4-15,1 5-3 0,-1-5 1 16,1 0 0-16,0 0 1 15,1 0 1-15,1 0 0 0,1 0 1 0,-3 0-6 16,0 0-1-16,4 0-5 0,-4 0-3 16,3 0-3-16,-3 0-5 0,6-5 0 15,-5 5-1-15,-1 0-2 0,0-1 3 16,1-3-2-16,-2-1 3 0,1 1 0 16,2 2-1-16,-5-2-1 0,2-2 1 15,-2 1 0-15,5-1-1 0,-6 0 0 16,2 0 1-16,-2 0-1 0,0-2 1 15,0 1 4-15,0 1 3 16,0 0 0-16,0 1 4 0,0-1 1 0,-2 1 1 16,-1-3-2-16,0 6-2 0,-1-4 0 15,3 3 0-15,1-3 0 0,-6 2-1 16,4 2-4-16,0 0-1 0,-1 2-2 16,-2-4 0-16,4 0-4 0,-2 4 1 15,-1 0-1-15,-1 0-2 0,0 0 0 16,0 0 0-16,2 4 0 0,2 0 0 15,-3-4 0-15,1 2 0 0,0 0 0 16,-1 2 0-16,2 2 1 0,-4-3-1 16,5 3 0-16,-2 0 0 0,-1-2 0 15,1 3 0-15,-1 0 0 0,1-2 0 16,-2 4-1-16,4-2 0 0,-2 1 0 16,-1-2-1-16,1 3 1 0,2-3 1 15,-5 2 0-15,4-2 0 0,-1 0 0 16,3 1-2-16,-2-1 2 0,2 0 0 15,0-1 0-15,-2 1-1 0,2 0 1 16,0-3 1-16,0 3-1 0,0 0 5 16,2-3 0-16,-2 3 2 0,0 0 2 15,0-3 0-15,0 2-1 0,2 2-1 16,-2-4 2-16,3-1 1 0,-1 4 1 16,1-2 7-16,0 3 0 0,-2-5 4 15,3 4 2-15,-1-4 1 0,1 5 0 16,1-5 0-16,-2 5-2 0,1-5 2 15,2 1-1-15,-5 0-2 0,3 1 0 16,2-2 0-16,-1 1 1 0,-1-3 0 16,0 3 1-16,0-3 1 0,2 3 5 15,1-3 0-15,-5 0 1 0,5-3-3 16,-3 3-1-16,1-3-6 0,2 3-7 16,-1-3-1-16,-5 3-7 0,3 0 0 15,2-2-3-15,-4 2-1 0,-2 0 0 16,4-4-1-16,-4 4-1 0,3 0-1 15,-3 0-18-15,0 0-35 0,0 0-56 16,0 0-74-16,-3 0-93 0,3 0-249 16,0 0-131-16,0 0-56 0,0 0 12 15,0 0 56-15,0 0 75 0,0 0 239 16</inkml:trace>
  <inkml:trace contextRef="#ctx0" brushRef="#br0" timeOffset="674.4589">273-176 103 0,'-3'0'352'0,"-1"-3"54"0,4 3 12 16,-5 0-14-16,5-3-37 0,-3 3-103 16,3 0-93-16,-1 0-63 0,-2 0-34 15,3 0-15-15,0 3-6 0,-1-3-1 16,1 3 5-16,-3-3 7 0,3 3 8 16,0-3 8-16,-3 0 9 0,3 0 3 15,0-3 3-15,0 3 1 0,0 0 1 16,0 0 1-16,0 0-1 0,3 0 2 15,0 0 3-15,-2 0-3 0,3 0-5 16,2 0-9-16,0-3-14 0,1 0-13 16,0-1-14-16,1 2-14 0,3 0-12 15,-1-5-8-15,-1 1-10 16,-1 3-30-16,4-3-57 0,-5 1-86 0,0-2-236 16,-2 4-184-16,-3-3-93 0,-2 6-21 15,0 0 23-15,0 0 61 0,0 6 224 16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629.92126" units="1/cm"/>
          <inkml:channelProperty channel="Y" name="resolution" value="1120.0560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13T20:22:17.903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 contextRef="#ctx0" brushRef="#br0">56 201 0 0,'0'0'3'15,"0"0"-1"-15,0 0 0 0,0 0 0 16,0 0 0-16,0 0-1 15,0 0 0 1,0 0 0 0,0 0 0-1,0 0 1-15,0 0 1 16,0 0-2 0,0 0 1-1,0 0-1-15,0 0 0 0,0 0 0 16,0 0 0-1,0 0 0-15,0 0 0 0,0 0 1 16,0 0-1-16,0 0 0 16,0 0 0-16,0 0 1 15,0 0-1-15,0 0 0 16,0 27-1 0,0-27 1 15,-26 23 0-31,26-23 0 15,0 0 0 1,0 26-1 0,0-1 0 15,0 0 2-15,0 0-1 15,0 2 0-16,0-3 1 17,0-24-1-32,0 26 0 15,0-1 0 1,0 0 0 15,0 0-1 0,0-25 1-31,0 27-1 32,26-27-1-17,-26 0 2-15,0 0-2 16,0 0 0 15,0 0 0-31,0 0 0 31,25 0 1-31,-25 0 1 0,25 0-1 32,-25 0 1-17,26 0-2 1,-26 0 2 0,24 0 0-1,-24 0 0 16,0 0 0-15,26 0-1 0,-26 0 1-1,25 0-1 17,-25 0 1-32,0-27-1 31,0 27 1-16,26 0-1 1,-26 0 1-16,0-25 0 16,0 25 0-1,0-25 0-15,0 0-1 16,24 25 1-16,-24-26-1 16,0 2 1-1,0 24 0-15,0-27-1 16,0 27 1-16,0-25 0 15,0 25 0-15,0-25-1 16,0 0 1 0,0 25 0-16,0-26 0 15,0 3-1 1,0 23 1 0,0-27-1-1,0 27 1-15,0-25-1 16,0 25-1 15,0-24 1-31,0 24 1 16,0-27-1-1,0 27-1-15,0-24 2 16,0-3-1 15,0 2 0-15,-24 25 0 15,24 0 1-15,0-25-1-16,0 25 1 15,-26 0 0 1,26 0 0 15,0 0 0-31,-25-24 0 16,25 24 0-1,0 0 0 1,-26 0 0 0,26 0-2 15,-24 0 1-15,24 0-1-1,-26 0 1 1,26 0-1-1,0 0 2-15,0 0-2 0,0 0 0 16,-25 0 1 0,25 24 0-1,0-24-1-15,0 0 0 16,-25 0 1 0,25 25 0-16,0-25 1 0,0 0 0 15,0 25-1 1,-26 2 1 15,26-3-1 0,0 3 0-15,-24-27 0 0,24 24 0-16,0 1 0 31,0 2 0-16,0-4 0 1,0 3 0 15,0-26 1-31,0 25-1 32,0 0 0-1,0-25 1-16,0 25-2-15,0-25 2 16,0 27-1 0,0-27-1-16,0 24 1 31,0 2 0 0,0-1 0 0,0 0 0 16,0-25 2-31,0 25-1 15,0-25 0-15,0 27 0 15,0-27 0 0,0 0-2-15,0 0 0 0,0 24 1-1,24-24 0 1,-24 0-1-16,0 0 0 47,0 0 0-47,0 0 0 31,26 0 2 0,-1 0-1 47,-25 0 1-15,0 0-2-48,0 0 0 17,25 0 0-17,-25 0-1 1,0 0 0-16,0 0-3 16,0 0-3-16,0 0-8 15,0 0-8-15</inkml:trace>
  <inkml:trace contextRef="#ctx0" brushRef="#br0" timeOffset="2479.026">-323 327 3 0,'0'0'6'15,"0"0"-1"-15,0 0 0 0,0 0-1 16,0 0-1-16,0 0-1 16,0 0 0-16,0 0 1 15,0 0-1-15,0 0 1 16,0 0 0-16,0 0 0 0,0 0 0 15,0 0-1 1,0 0 0-16,0 0 0 0,0 0-1 16,0 0 0 31,0 0 1-47,25 0-2 15,-25 0 1-15,0 0 0 16,25 0-1-16,-25 0 2 15,25 0-2 1,-25 0 1-16,25 0 0 16,-25 0 0 31,25 0-1-32,-25 0 1-15,26 0-1 47,-26 0 1 0,0 0 0 0,0 0 0-32,0 0 0-15,0 0 0 16,0 0 0 0,0 0-2-1,0 0-1-15,0 0-8 16,0 0-5-16,0 25-9 16</inkml:trace>
  <inkml:trace contextRef="#ctx0" brushRef="#br0" timeOffset="4409.7557">156 429 1 0,'0'0'2'15,"0"0"1"-15,0 0 1 16,0 0-1-16,0 0 2 0,0 0 0 16,0-26 0-16,0 26-2 15,0 0 0 1,0 0-1-16,0 0-1 15,0 0 0-15,0 0 1 16,0 0 0 0,0 0 1-16,0 0 1 0,0 0-1 15,0 0-1-15,0 0-1 16,0 0 0-16,0 0 0 16,0 0-2 15,0 0 0-31,26 26 3 15,-26-26-1-15,0 0 0 16,0 25-1-16,25-25 1 16,-25 25 0-16,0-25 0 15,26 0 0 1,-26 25 0-16,0-25 0 16,24 27-1-16,-24-3 1 31,0-24 0-16,0 25-1 1,0-25 1 0,0 0 0-1,0 0-2 1,26 0 1 0,-26 0 1-16,0 0 0 62,0 0 0-46,0 0-2-1,0 0 2 48,-26-25-1-48,26 1 0 1,-24-3 0 0,-2 27-1-1,26-25 1 1,0 25 1-16,0-25-1 16,-25 25 0-1,25 0-1 16,0 0 0-15,0 0-1 0,0 0 0-16,0 0 1 15,0 0 0-15,0 0 2 47,0 0-2-31,0 0 0-1,0 0-1-15,0 0 1 16,0 25 1 0,25-25 0-16,-25 25 1 15,0 2-1-15,26-27 0 16,-26 24 1-16,24 1-1 16,-24 0 1-1,0-25-2-15,26 25 2 16,-26-25-2-16,0 0 2 15,0 27-1-15,0-27 1 16,0 0-2 15,0 0 0-15,0 0 0 0,0 0 0 15,0 0-4-31,0 0-11 15,0 0-5-15</inkml:trace>
  <inkml:trace contextRef="#ctx0" brushRef="#br0" timeOffset="22018.6581">106 1237 0 0,'0'0'2'0,"0"0"0"0,0 0 0 16,0 0 1-16,0 0-1 15,0 0 0-15,0 0 1 16,0 0-2 0,0 0 1-1,0 0-1-15,0 0 0 16,0 0 0-1,0 0 0 48,0 0 0-47,0 0 0-1,0 0 0-15,0 0 0 31,0 0 0 16,0 0 0-47,0 0 1 0,0 0-1 0,0 0-3 63,0 0 1-63,0 0 2 15,0 0 0 1,0 0 0 15,0 0-2 16,0 0 2-31,0 0 0 78,0 0-2-63,0 0 2-16,0 0-2 17,0-25 1-17,0 25 1-15,0 0-1 110,0-27 0-95,-25 27 0-15,25 0 1 63,0 0 0-32,0 0 1-15,0 0-1-16,0 0 1 15,0 0-1 1,0 0 0-16,0 0 0 31,0 0 0 32,0 0 0-48,0 0 0 17,0 0 0-17,0 0 0 1,0 0 0-16,0 0 0 15,0 0 0-15,0 0 0 32,0 27-1-32,0-27 1 15,0 25 0 17,25-25-1-17,-25 0 1-15,0 26 0 47,0-1-1 0,26-25 0-47,-26 25 1 31,0-1 0 0,24-24-1 1,-24 27 1-17,0-2-1 17,0-25 1-17,0 0 1 1,26 26-1 15,-26-26 0-31,0 0 0 16,0 25-1 31,0-25 1-32,25 24-1 16,-25 2 1 32,0-26 0-47,26 0-1-16,-26 26 0 15,0-26 2-15,0 0 0 31,0 25-2-31,0-25 1 32,0 25 0-32,0-25 0 15,0 0 0-15,0 25-1 16,24-25 0 0,-24 24 0 15,0-24 1 0,0 27-1-15,26-27 0-16,-26 25 0 47,0-25 1-32,0 0 0 1,0 26-1 15,26-26 0-15,-26 0 1-1,0 25-1 1,0-25 1 15,24 25 0-31,-24-25 0 63,0 0 0-63,0 24-1 47,0-24 1-16,26 0-1 0,-26 27 0 0,0-2 1 47,0-25-2-62,24 0 1-16,-24 0 1 16,0 24-1 15,0-24 1-31,26 0-1 78,-26 27 0-62,0-27 1 15,0 0-2 16,0 0 2 0,0 0 0-32,0 0 0 1,0 0 0 31,0 0-2-16,0 0 1 78,0 0-2-77,0 0-4-32,0 0 2 15,0 0 0-15,0 0-1 16,0 0-1-16,0 0 2 16,0 0 0-16,0 0 2 15,0 0 3 1,0 0 1-1,0 0-1 1,-26 0 1-16,26 0-1 0,0 0 1 16,0-27-2-1,-24 27 1-15,24 0 0 16,0 0 0 0,0 0 0-16,-26 0-1 15,26 0 1 48,0 0 0-16,0-24-1-1,0 24 1-14,0 0 0-17,0 0 0-15,0 0 0 16,0 0-2 15,0 0 2 0,0 24 0-15,0-24 0-16,26 0-1 16,-26 0 1-16,0 27 0 15,24-27 0-15,-24 0 0 16,0 0 0 0,0 23 0-16,26-23-1 15,-26 0 1-15,0 26 0 31,26-26-1-31,-26 0 1 32,0 26-1-17,0-26-1 1,26 0 1-16,-26 0 1 62,0 0 0-46,0 0 0 15,0 0 0 16,0 0 0-16,0 0-1 94,0 0-2-109,0 0 0-16,0 0-1 0,0 0 2 16,0 0 2 15,0-26 0-15,0 0-1 15,0 26 1-16,0-23-1 1,0 23-1-16,0 0 2 31,0 0-2-31,0-27 0 16,0 27 0 0,24 0 0-1,-24 0 0-15,0-24 1 16,0 24-2-16,0 0 1 0,0 0 0 15,0 0 0-15,0 0 0 16,0-25 1 0,0 25 1 31,0 0 0-47,0 0 0 31,0 0-2-16,0 0 0 1,0 25 1 15,0-25 1-31,0 24-1 16,0 3 0 15,0-4 0-15,0 3 0 15,0 0 0 0,0 0 0 16,0-26-1-31,0 0 1 93,0 0 1-93,0 0-2 62,0 0 2-47,-24 0 0 0,24 0 1-31,0 0-1 16,0 0 0-16,-26 0-1 16,0 0 1 15,0-26-1 0,2 26 0 0,24 0-1-15,0 0 2 15,-26 0-1-15,26-26 0 15,-24 26 0 0,24 0-1-15,0 0 0 31,0 0 0-47,0 0-1 16,0 0 1-1,0 0 0 1,0 0 0-16,0 0 0 15,0 0 0 1,0 0 0-16,0 0 0 47,0 0 2-47,0 0 0 16,24 0-2 30,-24 0 2-30,0 0 0-16,0 0-2 31,0-26 1-31,26 26 1 32,-26 0 0-1,24-23-1-31,-24 23 1 15,0 0 0 1,26 0-1-16,-26-27 0 16,0 27 1 15,26 0-1-31,-26 0 1 16,0 0 0-1,0 0 0 1,0 0-1 93,0 0 1-93,0 0 1 31,0 0-1-47,0 0 0 15,0 0 0-15,0 0 0 16,0 0 0 0,0 0-3-1,0 0-5-15,0 0-8 16,0 0-15-16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629.92126" units="1/cm"/>
          <inkml:channelProperty channel="Y" name="resolution" value="1120.0560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13T20:22:42.732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 contextRef="#ctx0" brushRef="#br0">461 1263 4 0,'0'0'5'0,"0"0"0"16,0 0-2-16,0 0-2 0,0 0 3 16,0 0 1-16,0 0 0 15,0 0-1-15,0 0 1 16,24 0-2-16,-24 0-1 16,0-26 2-16,26 26-3 15,-26 0 0-15,0 0 1 16,0 0-1-16,24 0 1 15,-24 0-1-15,0 0 0 16,0 0 1-16,26 0-2 16,-26 0 1-1,0 0 0 1,0 0 0 31,0 0-2-32,0 0-4 17,0 0-3-32,0 0-7 15,0 0-2-15</inkml:trace>
  <inkml:trace contextRef="#ctx0" brushRef="#br0" timeOffset="639.1052">485 1389 4 0,'0'0'7'0,"0"0"1"15,0 0-1-15,0 0-1 16,0 0 0-16,0 0 4 16,50 0-3-16,-50 0-1 15,0 0 1-15,26 0-2 16,-26 0 0-16,25 0-1 16,-25 0-2-16,26 0 2 15,-2 0 0-15,-24 0-1 16,26 0 2-16,-26 0-4 15,26 0 0-15,-26 0 0 16,0 0 0-16,24 0 1 0,-24 0-1 16,0 0 0-1,0 0 0 1,0 0 0-16,0 0 2 16,0 0 0-16,0 0 1 15,0 0-3 1,0 0 0-16,0 0 0 15,0 0-2 17,0 0-7-17,0 0-4-15,0 0-4 0,0 0-5 16,0 0-7-16</inkml:trace>
  <inkml:trace contextRef="#ctx0" brushRef="#br0" timeOffset="-609.3231">461 1162 3 0,'0'0'3'16,"0"0"2"-16,0 0 0 0,0 0-1 16,0 0-2-16,0 0-1 15,0 0 2-15,0 0 1 16,0 0 1-16,0 0-3 16,0 0 0-16,0 0 1 15,0 0-1-15,0 0 1 31,0 0-1-15,0 0 0-16,0 23 0 16,0-23 0-16,0 0 1 15,0 27-2-15,0-27 1 0,0 25 1 16,0-25-2-16,0 26 0 16,0-26 0-16,0 25 0 15,0 0 0 1,24-1 0-16,-24-24 0 15,0 27 0-15,0-27 0 16,0 25-1-16,0 1 1 16,0-1-1 15,0-25 1-15,0 0 0 15,0 0 0-16,0 0 0 1,0 0 0 0,0 0 0-16,0 0 0 31,0-25 0-15,0 25 0-16,0-26-1 15,0 26 1-15,0-25-1 16,0-2 0-16,0 3 1 15,0-1-1 1,0 0 0-16,0-1 1 16,-24 26-1-16,24-25 0 15,0-2 0 1,0 4 0-16,0-2 0 31,-26 25 0-31,26-26 0 16,0 2 0 46,0-3 0-46,-26 27 0 0,26-25 0-1,0 0 0 32,0 25 1-16,0 0-2 1,0 0 2-32,0 0-2 15,0 0 0 1,0 0 0-1,0 0 0 1,0 0-1-16,0 0 1 16,0 0 0 15,0 0 0-31,0 0 0 16,26 0 1 46,0 0 0-46,-26 0 1-1,0 0 0-15,24 0 0 16,-24 0 0-16,0 0 0 16,26 0 0-16,-2 0 0 15,2 0 0 16,-26 0-2-31,0 0 2 16,0 0 1 15,0 0-3 32,0 0 2-48,0 0 0-15,0 0 0 16,0 0-2-16,0 0-2 31,0 0-1-31,0 0-8 0,0 0-2 0,0 0-9 16</inkml:trace>
  <inkml:trace contextRef="#ctx0" brushRef="#br0" timeOffset="1659.3269">814 959 3 0,'0'0'7'0,"0"0"-1"15,0 0 0-15,0 0-1 16,0 0 1-16,0 0 1 15,0 0 1-15,0 0-1 16,0 0-1-16,0 0-1 0,0 0-1 16,0 0 1-16,0 0 0 15,0 0-2-15,0 0-1 16,0 26 0-16,0-26 0 16,0 25 0-16,0-25 0 15,0 0 0-15,0 25 0 16,0-25 0-16,0 25-1 15,0 2 1-15,-26-27 1 16,26 24-2-16,0 2 0 16,0-1 0-1,0-2-1-15,0 4 0 16,0-2 0-16,26 1 1 16,-26-1-1-1,0-25 1-15,26 25 0 0,-26-1-1 16,24 3 1-1,-24-27 0-15,0 25 0 16,26-25 0-16,-26 0-2 16,25 0 2-1,-25 26-1 1,0-26 1 15,0 0 0-15,0 0 0-1,0 0 1-15,0 0-1 32,0 0-3-17,0 0-4-15,0 0-5 16,0 0-7-16,0 0-3 16,0-26-12-16</inkml:trace>
  <inkml:trace contextRef="#ctx0" brushRef="#br0" timeOffset="2655.0366">940 1035 2 0,'0'0'7'16,"0"0"-2"-16,0 0-1 15,0 0-1-15,0 0-1 16,0 0 1-16,0 0-1 16,0 0 3-16,0 0 0 15,0 0 0-15,0 0 1 16,0 0-1-16,0 0 0 0,0 0-2 16,0 0 0-1,0 0-1-15,0 0 0 0,0 25 0 16,0 2 0-16,0-27 1 31,0 24 0-31,26 2 0 0,-26-1-2 0,0-25 1 16,24 23 1-16,-24 4-2 15,26-27 0 1,-26 0 0-16,0 25 0 16,0-25 0-16,0 0-2 62,0 0 0-46,0 0 2-16,0-25 0 15,0 25 0 1,0-27-1-16,0 4 1 16,0-2-1-1,25-1 0-15,1 2 1 16,-2-3-1-1,-24 27-1 1,26 0 1 0,-26 0-2-16,0-25 1 15,0 25 0-15,24 0 1 16,-24 0 1 46,0 0-3-15,0 0-2-47,0 0-2 0,0 0-3 16,0 0-5-16,0 0-5 16,0 0-9-16</inkml:trace>
  <inkml:trace contextRef="#ctx0" brushRef="#br0" timeOffset="4090.431">1193 757 0 0,'0'0'4'0,"0"0"0"15,0 0 0-15,0 0 2 16,0 0-2-16,0 0 0 16,26 0 1-16,-26 0-1 15,0 0 2-15,0 0-1 16,24 0 0-16,-24 25-2 16,0-25 2-16,26 0 1 15,-26 27 0-15,26-27-1 16,-2 0 0-16,-24 24-1 0,0 1-1 15,26-25 3 1,-26 25-2-16,24 0 1 0,-24-25 0 16,26 26-3-16,-26-1 0 15,0-25 1-15,25 26 1 16,-25-1 1 0,0-25-2-16,26 25-2 0,-26 0 0 15,0-25 1-15,0 27-1 16,0-27 1-16,0 24-1 15,0-24 1-15,0 26-1 16,0-1 0 0,0-2-1 15,0-23 1-15,0 0 0-1,0 0 0 48,0 27-1-48,0-27-1 48,0 0 0-16,0 0-1-47,0 0 3 15,0 0 0 1,0 0-2 31,0 0 3-32,0 0-3 1,0 0 0 0,0 0 0-1,0 0-2 1,0 0 0-16,0 0 1 0,0 0-1 16,0 0-1-16,0 0 0 15,0 0-1 1,0 0-6-16,0 0-3 0,0 0-5 15,0-27-8-15,0 27-15 16</inkml:trace>
  <inkml:trace contextRef="#ctx0" brushRef="#br0" timeOffset="-17100.8189">2330 908 0 0,'0'0'4'16,"0"0"-1"-16,0 0 0 15,0 0 0-15,0 0 0 16,0 0 0-16,0 0 1 16,0 0 0-16,0 0-2 15,0 26 1-15,0-26 0 0,0 25-1 16,-25-25 0-1,25 0-1-15,0 26 3 16,0-26-3-16,0 0 0 16,0 25 1-16,0-25-1 0,0 25 0 15,0 0 1-15,0-25-1 16,0 27 0-16,0-3 0 16,0-24 0-16,0 26 0 15,0-26 0-15,0 25-1 16,25-25 0-16,-25 23 0 15,25 4 1 1,0-2 0 0,-25-25 0-1,0 26 0-15,26-26-1 16,-26 0 1-16,26 0-1 16,-26 25 1-1,24-25 0-15,-24 0 0 16,26 0-1-16,0 0 1 15,-2 0 0 1,2 0 1 0,-26 0-1-16,24 0 1 15,-24-25 0-15,26 25 1 16,-26-26 0-16,26 1-2 16,-26-2 2-16,0 4 0 15,25-2 1-15,-25-1-1 16,0 2 0-16,0-28 0 15,0 27-2-15,0 0 2 16,0-1-2-16,0 26 0 0,0-25 0 16,0-1-1-1,0 1 1-15,0 0 0 16,0 0 0-16,0 1 0 16,-25 24-1-1,25-27 0-15,0 27 1 16,-26-25-1-1,26 25 1-15,-26 0 0 16,26-25 1 0,-24 25-2-16,-2 0 1 15,2 0 0 1,-2 0-1 0,0 0 0 15,26 0-2-31,-24 0 1 0,24 0 0 15,-26 0 0 1,26 25 3 0,-26 0-2-1,26 2 0 1,0-3-1 0,-25 1 1-16,25 0 0 15,0 0 0-15,0 1-2 16,0-26 1-1,0 0-1-15,0 25 0 16,0-25 0-16,0 0-3 16,0 0-1-16,0 0-1 15,0 0-3-15,0 0-6 16,0 0-4-16,0 26-7 16</inkml:trace>
  <inkml:trace contextRef="#ctx0" brushRef="#br0" timeOffset="-16198.7233">2532 1137 1 0,'0'0'6'0,"0"0"0"15,0 0 0-15,0 0-3 16,0 0 0-16,0 0-2 15,0 0 1-15,0 0 0 16,0 25 1-16,0-25-2 16,0 0 0-16,0 0 2 15,26 0-1-15,-26 23 1 16,0-23-1-16,0 27 1 16,24-2 0-16,-24-25-1 15,26 26 0-15,-26-1-1 16,26 24 2-16,-1-22-1 15,-25-2 0-15,25 1 0 16,-25-1 1-16,25-1-1 16,-25 2 1-16,0 0 0 15,26-26-1-15,-26 0-1 0,0 25 1 32,0-25-1-32,0 0-2 31,0 0 0-16,0 0 2 1,0 0-2 15,0 0-1-15,0 0-1-16,0 0-3 47,0 0-3-47,0 0-6 0,0 0-5 0</inkml:trace>
  <inkml:trace contextRef="#ctx0" brushRef="#br0" timeOffset="-18702.0707">1825 1212 5 0,'0'0'4'16,"0"0"-1"-16,0 0 2 15,0 0 1-15,0 0-1 16,0 0-1-16,25 0 2 15,-25 0 0-15,0 0 0 16,0 0 0-16,25 0-1 16,-25 0 0-16,0 0 0 15,26 0 1-15,-26 0-2 16,24 0 1-16,-24 0-2 0,26 0 0 16,-2 0 0-16,-24 0 0 15,26 0-1 1,-26 0 0-16,26 0-1 15,-26 0 0-15,26 0 0 0,-26 0 0 16,0 0 0 15,0 0 0-31,0 0 1 16,0 0-1-16,0 0 1 16,0 0-1-16,0 0 2 15,0 0-2 1,0 0 0-1,-26 0-1-15,26 0-1 16,-26 0 1-16,26 0-1 16,-26 0 0-16,2 0-1 15,24 0 1-15,-26 0 1 16,2 0 0-16,-2-27 0 0,26 27-1 16,-25 0 1-16,25 0-2 15,-25 0 2-15,0 0 1 16,25 0-2 15,0 0-1 0,0 0 0-31,0 0 0 16,0 0 0-16,0 0 0 16,0 0 0-16,0 0 1 0,25 0 1 15,0 0 0 1,-25 0 1-16,25 0-1 15,1 0 0 1,-26 0 1-16,24 0-1 16,-24 27 0-1,0-27-1 1,0 0-6 0,0 0-9-16,0 0-2 15,26 0-6-15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629.92126" units="1/cm"/>
          <inkml:channelProperty channel="Y" name="resolution" value="1120.0560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13T20:28:15.271"/>
    </inkml:context>
    <inkml:brush xml:id="br0">
      <inkml:brushProperty name="width" value="0.46667" units="cm"/>
      <inkml:brushProperty name="height" value="0.46667" units="cm"/>
      <inkml:brushProperty name="color" value="#177D36"/>
      <inkml:brushProperty name="fitToCurve" value="1"/>
    </inkml:brush>
    <inkml:brush xml:id="br1">
      <inkml:brushProperty name="width" value="0.13333" units="cm"/>
      <inkml:brushProperty name="height" value="0.13333" units="cm"/>
      <inkml:brushProperty name="color" value="#177D36"/>
      <inkml:brushProperty name="fitToCurve" value="1"/>
    </inkml:brush>
  </inkml:definitions>
  <inkml:trace contextRef="#ctx0" brushRef="#br0">-100 126 0 0,'0'0'2'16,"0"0"-1"-16,0 0 1 15,0 0 0-15,0 0 1 16,0 0 0-16,0 0-1 16,0 0-1-16,0 0 1 15,0 0 0-15,0 0 1 16,0 0 0-16,0 0-1 16,0 0 0-16,0 0 0 0,0 0-1 15,0 0 0 1,0 0 1-16,0 0-1 0,0 0 0 15,0 0 0-15,0 0 0 16,0 0 0 0,0 0 0 15,0 0 0 16,0 0 0 47,0 0 0-63,0 0 0-16,0 0 0 1,0-24-1 0,0 24 1 15,25 0-1 0,-25-26 0-15,0 26 1-16,0-26-1 47,25 26 1-32,-25-24-1 1,0-2 1 31,0 2-1 0,25 24 0-47,-25-26 0 31,25 0 0 0,-25 2 0 0,0 24 1-15,26 0-1-16,-26-26-1 16,0 0 1 31,0 26 1-16,0-24-1-31,0 24-1 15,26 0 1 1,-26 0 1-16,0-26-2 16,0 26 2-1,0 0-2 63,0-26 1-62,0 26 1-16,0 0-2 47,0 0 2-47,0 0-2 16,0 0 2 30,0 0-2 1,0 0 0 0,0 0 0-31,0 0 2-1,0 0-2 17,0 0 0 15,0 0 0-32,0 0 2 1,0 0 0 31,0 0-2-16,0 0 0 0,24 0 1-31,-24 0-1 16,0 0 0 15,0 26 1 16,26 0 0-16,-26-26 1 0,0 24-1-15,0-24 1 15,0 0 0 1,0 26-1-17,26-26 0 1,-26 0 1-1,0 0-2 1,0 0 2-16,0 26-1 0,0-26 1 16,0 24 0 15,24-24 0-15,-24 26-1-1,0-26 1 1,0 0-2 15,0 0 2-31,26 0-1 16,-26 26 0-1,0-2 0 32,0-24 1-16,24 26-1 1,-24-26 1-32,0 24-1 47,26-24 0-32,-26 0 2 16,0 26-2-31,0-26 1 16,0 0 0 0,0 26-1 31,26-26 0-32,-26 0 0 79,0 0 1-78,0 0-2-16,0 0 2 31,0 0-2 31,0 0 2-15,0 0 0-16,0 0 0-15,0 0-2 0,0 0-3-16,0 0-5 15,0 0 0-15,0 0 2 16,0 0 2 0,0 0 2-16,0 0-2 0,0 0 1 15,0 0 3-15,0 0 2 31,0 0 2-31,0 0-2 16,0 0 1-16,0 0-1 16,0 0 1-1,0 0 1-15,0 0-1 16,0 0-7 0,0 0-13-1</inkml:trace>
  <inkml:trace contextRef="#ctx0" brushRef="#br0" timeOffset="-3535.1582">26 885 0 0,'0'0'0'15,"0"0"1"-15,0 0 0 32,0 0 0-1,0 0 0 0,0 0 0 0,0 0 0 48,0 0 0-79,0 0 0 15,0 0 0 48,0 0 0-48,0 0 0 1,0 0 0 15,0 0 0 32,0 0 0-63,0 0-1 109,0 0 1-15,-26 0-1-79,26 0-1 1,0 0 2-16,0 0-2 16,0 0 2 15,0-25-1-31,0 25-1 16,0-26 2 15,0 26-2 16,0-25 1-32,0 0-1 48,0 25 0-48,0 0 0 1,0 0 2 0,0 0-2-1,0 0 2 1,0 0 0 78,0-24-1-16,0 24 0 31,0 0-1-46,0 0 2-16,0 0 0-16,0-27 0 0,0 27 0-15,0-25 0-1,0 25 0 1,0-26-1 31,0 26 1-47,0-25-1 78,0 25 1-47,0-25-1 32,0 25-1-63,26 0 1 47,-26-24 0-32,0 24 1 1,0-27-1 15,0 27-1 63,0-23 1-79,0 23 1 17,0-26-1 61,0 0 0-14,0 2 0-1,0-2 0-31,0 0 1-16,0 26-2 16,0-26 1-47,0 2 0 78,26 24 0-78,-26-26 0 78,0 2 0-31,0-3 0 31,0 2 0-47,0 25 1 32,0-24-1-32,0-3 0 16,24 27 0-32,-24-25 0 32,0 1 0 16,0 24 1-1,0-26 0-46,0 0-1 31,0 26 1-16,0-24-1-15,0 24 2 15,0 0-1-15,0-26-1-1,0 26 1 1,0 0 0-16,0 0 0 15,0 0 0 1,0-26-1 47,0 26-1-48,0 0 2 1,0 0 0-1,0 0 0 17,0-24-1-17,0 24 1 63,0 0 0-46,0 0 0-17,0-26-1 1,0 26 1-16,0 0 0 16,0 0 0-1,0 0 1 1,0 0-1 15,0 0-2-15,0 0-1-16,0 0-2 0,0 0-3 15,0 0-8 1</inkml:trace>
  <inkml:trace contextRef="#ctx0" brushRef="#br1" timeOffset="7827.2995">254 784 0 0,'0'0'2'0,"0"0"0"16,0 0 1-16,0 0 0 0,0 0-2 15,0 0 1-15,0 0-1 16,0 0 0-16,0 0 0 16,0 0 0-1,0 0 0-15,0 0 0 16,0 0 0-1,0 0 0-15,0 0 0 16,0 0 0-16,0 0 0 16,0 0 0-1,0 0 0-15,0 0 0 16,0 0 0 0,0 0 0-1,0 0-2 16,0 0 0-31,0 25 1 16,0-25 1-16,0 0 0 16,0 0 0 15,0 25-1 0,0-25 1 47,0 0 0-62,0 26-1-16,0-1 0 47,0-25 1-32,0 0 0 1,0 27-1-16,0-27 1 16,0 23 0-1,0-23 0 17,0 27 0-17,25-27-1-15,-25 25 0 47,0-25 1-31,0 24-1 31,0-24 1-47,0 27-1 46,25-27 0-46,-25 24 1 47,0 1-1-15,0-25 1-17,0 25-1 1,0-25 1-1,26 0-1 17,-26 0 1-32,0 0 0 0,0 27-1 0,0-3 0 62,0-24 1-62,0 0-2 31,0 0 0-15,0 0 0 93,0 0 0-109,0 0 0 16,0-24 2 15,0 24 0-15,24 0-1-16,-24-27 1 16,0 2 0-16,0 0-1 31,26 25 0-31,-26 0 1 15,0-24-1 1,0-3 0 0,0 27 1-1,0-24-1-15,25-1 0 32,-25-2 0-1,0 4 0 0,26 23 0-15,-26-27 0-1,0 2 0 1,0-1 0 0,0 26 1-1,24-25-1 1,-24 0 0 15,0 1 0 47,0 24 1-31,0 0 0 0,0 0 0-31,0 0 0-16,0 0 0 62,0 0 0-46,0 0 0 31,0 0 0-47,0 0 0 0,0 0 0 15,0 0 0-15,0 0 0 16,0 24 0-1,0-24 0 1,0 25-1 0,0 0 0-1,0-25-1 1,0 26 1 0,0-26 1-1,0 25-1-15,-24-25 1 16,24 27-1-1,0-4 0 17,0 4 0-1,-26-2 0-15,26-1 0-1,0 3 0 16,0-27 1-15,0 24-1 0,-25-24 0-1,25 0 1 17,0 25-1-17,0 0 0 63,-26-25 0-62,26 27 0 0,0-3 0 15,0-24-1-16,0 0 2-15,0 27-1 63,-24-27 0-16,24 24 0-16,0 1 0 0,0-25-2 1,0 0 1-32,0 0 2 15,0 0 1 1,0 0-1-1,0 0 1-15,0-25-1 16,0 25 0-16,0-24-1 16,-26 24 0-1,26 0 1-15,0-27-1 16,0 27 1 0,0-24-1-1,0-3 0 1,-25 27 0 15,25 0 1-15,0-25-1-1,0 0 0 17,0 1 0-17,0-3 0 16,0 3 0 1,0-1 0-17,0-2 0 32,-25 27 0-16,25-23 1-15,0 23-2 15,0 0 2-31,0-27-1 16,0 27 1 78,0-25-1-47,0 25 1-32,0 0-2 63,0 0 0-62,0 0 0-16,0 0-1 62,0 0-2-46,0 0-1-16,0 0-3 16,0 0-10-16,0 0-3 15</inkml:trace>
  <inkml:trace contextRef="#ctx0" brushRef="#br1" timeOffset="16510.2847">-100 935 0 0,'0'0'4'0,"0"0"-2"15,0 0 0-15,0 0-1 0,0 0 0 16,0 0 0-1,0 0 1 17,0 0 0-32,0 0-1 0,0 0 0 31,0 27-1-31,25-27 0 94,-25 0-1-79,25 0 1 1,0 0 0 31,-25 0-2-32,25 0 2 1,-25 0-1 31,26 0 1-16,-26 0 1-15,0 0 0-1,0 0 0 1,0 0 0-16,0 0 1 0,0 0 0 16,0 0 0-16,0-27-2 15,0 27 2-15,0 0-1 16,0-23 0 0,0 23 0-1,-26 0 0 16,26 0 0-31,0 0 0 16,0 0 1-16,0 0 0 0,-25 0 1 16,25 0-1-16,0 0-1 15,0 0 0-15,0 0 0 16,0 0-2 0,-25 0 1-1,25 0-1-15,0 0 2 31,-25 0-1 1,25 0-1-1,0 23 1 16,0-23 1-32,0 27 0 1,25-27-1 0,0 0 0 15,-25 25 0-31,0-25-1 16,25 0 1-1,-25 0-1-15,26 0 1 31,-26 0-1 1,26 0 2-1,-26-25-1 0,0 25 1-31,0-27 0 31,0 27 0-15,0 0 0 0,0-23-1-16,0 23 1 15,0 0 0-15,0 0 0 0,0 0 0 16,0 0 0-16,-26 0 0 16,26-27-1-16,0 27 1 15,-26 0 0 1,1 0 0 15,25 0 0-15,-25 0 0-1,25 0-2 32,0 0 0-31,-25 0 1-1,25 27 0-15,0-4 0 47,0 4 0-15,0-2 0-1,0-25-1-31,0 24 1 15,25-24 0 1,0 0 0 0,-25 27 0-1,0-27-1 1,25 0 0-16,-25 0 0 16,26 0 1-16,-26 0-1 31,26 0 1-31,-26 0-2 15,24 0 3 17,-24 0 0-17,0-27 0-15,0 3 0 16,0 24 0 0,0 0 0-16,0 0 0 15,0-25 0-15,0 25 0 16,0-27-1-1,0 27 1-15,0 0 0 16,0-23-1-16,-24 23 0 16,24 0 1-1,0 0 0-15,-26 0-1 16,26 0 1-16,-26-27-1 31,1 27 0-15,0 0 1-1,25 0-2 17,0 0 0-17,-25 0 0-15,25 0 0 32,0 0 2-17,0 27-1 1,0-4 0-1,0 4 0 1,0-27-1 0,0 0 2 15,25 0-1-15,-25 25 0-1,0-25-1-15,0 0 0 16,25 0 1-1,0 0-1 1,1 0 1 15,-26 0-1-31,26 0 1 32,-26 0 1-32,0-25-1 15,0 25 1 1,0-27-1-1,0 27 1 1,0-23 0 0,0 23 0-16,-26-27-1 15,26 27 1 1,-26 0-1 0,26-25 1-1,-25 25-1-15,25 0 1 31,-25 0-1-15,25 0-1 15,-25 0 1-31,25 0-1 16,0 0 0-16,0 0 0 16,-25 0 0-1,25 25 1 1,0-25-1-16,0 27 1 15,0-4 0 1,0 4 0 47,0-27-1-48,0 0-1 1,25 25 2-1,-25-25-1-15,25 0 1 16,-25 0-1-16,25 0 1 16,-25 0-1-16,25 0 1 15,-25 0-1-15,26 0 1 16,0 0-1 0,-2 0 2 15,-24-25-1-31,0 25 1 15,0-27 0 1,0 27 0 0,0-23 0-16,0 23 0 15,0-27-1 1,0 27 1 0,0 0 0-1,-24 0-1 1,24-25 1-16,0 25 0 15,-26 0 0-15,26 0 0 0,-26 0 0 16,1 0-1 0,0 0 0 15,0 0 1-15,25 0-3-1,-25 0 1 1,25 0 0-1,0 25 1 1,0 2 0 0,0-4 0-1,0 4 0 1,0-2 0 15,0-25-1-31,0 24 1 0,25-24-1 31,-25 0 0-31,25 27 1 16,0-27-1 0,-25 0 0-1,25 0 1-15,-25 0-1 16,26 0 1-16,-26 0-1 16,26 0 0-1,-26 0 2 1,24-27-1-16,-24 27 1 31,0-24-1-31,0 24 1 0,0-25-1 16,0 25 1-1,0-27-1 1,0 27 1-16,0-23-1 16,0 23 1-1,0 0 0 1,-24-27-1 15,24 27 1-31,-26 0-1 0,0 0 1 16,26-25-1-16,-25 25 0 0,0 0 1 15,25 0 0-15,-25 0-1 16,25 0 1-16,-25 0-1 16,0 0 0-1,25 0-1 1,-26 0 1-1,26 25-1-15,0-25 0 16,0 27 1 0,0-4 0-1,0 4 0 17,0-27-1-17,0 25 1-15,26-25 0 0,-26 0-1 16,25 24 0-1,-25-24 0-15,25 0 1 16,-25 0-1 0,25 0 1-16,-25 0-1 15,25 0 1 1,0 0-1-16,1 0 1 16,-26-24-1-1,26 24 1-15,-26-25 0 16,0 25 1-1,0-27-1 1,0 4 1 0,0-4-1 15,0 2 0 0,0 25 1-31,-26-26 0 16,26 26 0-16,0 0 0 15,-26 0 0-15,1 0-1 16,0 0 0 0,25 0 2-1,-25 0-1-15,25 0 0 16,0 0-2 0,-25 0 1-16,0 0 0 31,25 26-1-16,0-1 1 1,0-25 1 0,0 27-1-1,0-4 0 1,25 4 0 15,0-27 0-15,-25 25 0-1,25-25 0 1,-25 0-1-16,25 0 1 16,0 0-1-1,1 0 0 1,0 0 1 0,-26 0-1-1,24 0 1 1,-24-25 1-1,0 25 0-15,0 0 0 16,0 0 0 0,0-27 0-16,0 27 1 15,0 0-1 1,0 0 1-16,0 0 0 16,0-23 0-1,-24 23-2 1,24 0 1-16,-26 0-1 0,0 0 0 15,26-27 1-15,-25 27-1 16,0 0 0-16,0 0 0 16,25 0-1-1,-25 0 1 17,25 0-1-32,0 0 2 31,-25 0-1-31,25 0-2 31,0 27 1-15,0-4 2-1,0-23-3 1,0 27 1-16,0-27-3 0,0 0-2 16,0 25-2-1,25-25-3-15,-25 0-5 0</inkml:trace>
  <inkml:trace contextRef="#ctx0" brushRef="#br1" timeOffset="25460.5098">-99 1365 4 0,'0'0'4'16,"0"0"1"-16,0 0-2 15,0 0 0-15,0 0-1 0,0 0 0 16,0 0-1-16,0 0 0 16,0 0 0-16,0 0 2 15,-25 0-2-15,25 0 1 16,0 0-1-16,0 0 0 31,0 0 0-31,0 0 1 0,0 0 0 0,0 0 0 16,0 0-1-16,0 0 0 15,0 0 0 1,0 0-2 31,0 0 0-47,0 0-1 15,0 0 1-15,0 0-1 16,0 0 1 0,0 0 2-16,25 0-1 15,0 0 0 17,-25 0 1-17,0 0 0 1,0 25-1-16,0-25 1 15,25 0-1-15,-25 0 1 16,0 0 0 0,25 0-1-1,0 0 0 48,-25 0 1-48,0 0 0 1,0 0 1 0,0 0-1-16,0 0 0 78,0 0-1 31,26 0 0-31,-26 0 1-62,0 0-2 0,0 0 2 30,26 0-1 17,-26 0 1-47,0 27-1 30,0-27 1 48,0 0 0-31,0 0 0-48,24 0-1 17,2 0 0 14,0 0-1 33,-26 0 2-64,0 0 0 32,0 0 1-31,0 0-1-1,0 0 0-15,0 0 0 16,0 0 1 0,0 0 2-16,0 0-1 0,0 0-2 15,0 0 1-15,0 0-1 31,0 0 0-31,0 0 0 16,0 0 2-16,0 0-2 16,0 0 1-16,0 0 0 15,0 0-1 1,-26 0 0-16,26 0-2 16,-26 0 1-1,26 0 1 1,-24 0-1-1,-2 0 0 32,26 0-1-31,0 0 0 0,0 0 0-1,-26 0 1 16,26 0-1-15,0 0 0 0,0 0-1-16,0 0 1 0,0 0-1 15,0 0 1-15,0 0-1 32,0 0 0-17,0 0 1-15,0 0-1 0,0 0 1 31,0 0 0-31,0 0 0 16,0 0-4 0,0 0-3-16,0 0-5 15,26 0 0-15</inkml:trace>
  <inkml:trace contextRef="#ctx0" brushRef="#br1" timeOffset="22091.2688">-252 1492 3 0,'0'0'4'0,"0"0"0"15,0 0-2-15,0 0 2 0,0 0-1 16,0 0-2-16,0 0 0 15,0 0 0-15,0 0 0 16,0 0 1 0,0 0 0-16,0 0 0 15,0 0 0-15,0 0 0 16,0 0-1 0,0 0 0 30,0 0 0 33,0 0 0-64,26 0 0-15,-26 0 0 16,0 0 0-16,0 25-1 15,0-25 1 1,26 0-1 15,-26 0 1-15,26 0-1 31,-2 0 0-16,2 0 0 32,-1 0 0-1,-25 0 1-62,25 0-1 31,-25 0 1-15,25 0 0 46,-25-25-1-30,0 25 1-32,0 0 0 15,0 0 0 1,0 0 0-16,0 0 0 16,0-25 0-16,0 25 0 15,0 0 0 16,0 0 1-31,0-26-2 16,0 26 1 0,0-24 0 31,-25 24-1-47,25-27 0 15,-25 27 0 32,0 0 1-47,25-25-1 16,0 25 1-1,-26 0 0 1,26 0 0 0,0 0 0-1,0 0 0 1,-24 0 0-1,24 0 0 1,-26 0-1 15,26 0 1-15,-26 0-1 15,26 0 1-31,0 0 0 16,0 0-2 15,0 0 0-15,0 0 0-1,-26 25 0 1,26-25 0-16,0 0 2 16,0 0 0-1,0 27-1 1,-24-27 0-16,24 0 1 31,0 24-1 0,0-24-1-31,0 0 0 16,0 26 0 0,0-1 1-1,0 0 1 16,0 0-1 1,0-25 1-32,0 27-1 15,0-27 1 17,0 24-1-17,0-24-1 16,0 25 1-15,24-25 0 15,-24 25 0-15,0-25 1 0,26 0 0-1,-26 0 0 1,0 25 0-1,26-25-1 17,-26 27 0-17,0-27 1 1,26 0 0 0,-2 0-1 15,-24 24 0-16,0-24 1-15,26 0-1 32,-26 0 1-1,25 0 0-15,-25 0 0-1,25 0-1-15,0 0 0 31,-25 0 1 1,25 0-1-32,-25 0 1 47,0 0 0-32,0 0 0 1,0 0-2 31,0-24 1-32,0 24 1 1,0 0 1 0,0 0-1-1,0 0 1-15,0 0 0 16,0 0 0-16,0 0 0 15,0 0-1 1,0 0-2-16,0 0-4 16,0 0-6-16,0 0 0 15,0 0-9-15,0 24-5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629.92126" units="1/cm"/>
          <inkml:channelProperty channel="Y" name="resolution" value="1120.0560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13T20:29:46.454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 contextRef="#ctx0" brushRef="#br0">227-2 0 0,'0'0'4'0,"0"0"-2"16,0 0 1-16,0 0-1 31,0 0 0-31,0 0-1 0,0 0 0 0,0 0 0 31,0 0 0-31,0 0 1 0,0 0 0 16,0 0 0-1,0 0-1-15,0 0 1 0,0 0 0 16,0 0-1-16,0 0 0 16,0 0 0-1,0 0 0-15,0 0 0 16,0 0 0-16,0 0 0 16,0 0 0-1,0 0 0-15,0 0 1 16,0 0 0-16,-26 0-1 15,26 0 1-15,0 0-1 32,-25 0 0-32,25 0 0 15,0 0 0 1,-25 0-1-16,25 0 1 0,0 0 0 16,0 0 0-16,-25 0-1 15,25 0 1-15,-25 0 0 31,25 0 0-31,0 0 0 16,0 0 0-16,0 0 0 16,-25 0-1-16,25 0 2 15,0 0-1-15,0 0 0 16,0 26-1 0,-26-26 1-16,26 0 1 0,0 0-1 15,-25 0 0 1,25 0 0-16,0 24 0 15,0-24 1-15,0 0-1 16,0 0 0 0,0 26-1-16,-25-26 0 31,25 26 0-15,0-26 1-1,0 0 0 1,0 0 0-16,0 24-1 15,0-24 1-15,0 0 1 16,0 26-1 15,0-26 0-15,0 0 0 0,0 0 0-16,0 24 0 15,0-24 0 32,0 0 0-31,0 26-1-16,25-26 0 31,-25 25 0-15,25-25 0 15,-25 0 1 16,26 0-1-47,-26 27 0 15,25-27 0 17,-25 0 1-32,25 0-1 31,-25 24 0-16,25-24 0 1,-25 0 1-16,25 0-1 47,-25 0 1-47,0 25-1 16,25-25 0-1,-25 0 1 1,26 0-1-1,-26 25 0 1,26-25 0 0,-26 25 0 31,24-25 0-47,-24 0 1 15,0 26-1 1,26-26 0-16,-26 0 1 15,0 25-1 1,0-25 1 0,0 26-1-16,24-26 1 0,-24 24 0 15,0-24 1-15,0 26-1 16,26-1 0 0,-26-25 0-1,0 27-1 1,0-27 1-16,0 24 1 15,0-24-1-15,0 0 1 16,0 25 0 0,0-25-1-16,0 0 1 0,0 0 0 15,0 25-2 1,0-25 2-16,0 0 1 16,0 0-1-16,0 0 0 15,-26 0 0-15,26 27-1 16,-24-27-1-16,24 0 1 15,-26 0 0-15,26 0 0 16,-24 0 0-16,24 0 0 16,-26 24-1-16,0-24 0 15,1 0 0 1,0 0 0-16,0 0 0 16,0 0 0-1,0 0 1 1,25-24 0-16,-26 24-1 15,1 0 0-15,25 0 1 32,0 0-2-1,0 0-1-15,0 0 0-1,0 0 0-15,0 0-1 16,0 0-3-16,0 0-4 15,0 0-5-15,0 0-7 16,0 0-6-16,0 0-11 16</inkml:trace>
  <inkml:trace contextRef="#ctx0" brushRef="#br0" timeOffset="1534.286">480 503 1 0,'0'0'8'16,"0"0"-4"-16,0 0 1 15,0 0 1-15,0 0 0 0,0 0-1 16,0 0-1-16,0 0-1 15,0 0 0-15,0 0 1 16,0 0-1-16,25 0 0 16,-25 0 0-16,25 0-1 15,0 0-1-15,-25 0 1 16,25 0-2-16,-25 0 2 16,26 0-2-16,0 0 1 15,-26-25-1 1,24 25 0-1,-24 0 1 1,0 0 0 0,0 0 1-16,0 0 0 15,0 0 3-15,0 0 0 16,0 0-2-16,0 0-2 16,0 0 0-16,0-26-1 0,0 26 2 15,-24 0-3 16,24-24 2-31,-26 24-1 16,26-26 0 0,-26 26 1-16,1 0-1 15,25-25 1 1,-25 25-1 0,25 0 1-16,0 0 0 15,-25 0 0 1,25 0 0-16,0 0 0 15,-25 0 0-15,25 0 0 0,0 25-1 16,-25-25-1-16,25 26 0 16,0-2 2-1,0 2-1 1,0-1 0-16,0-25 1 16,0 27-1-16,0-3 1 31,-26-24-1-31,26 25 0 15,0-25 1 1,0 0 0 0,0 25-1-16,0-25 1 15,26 0 1-15,-26 27-2 16,0-27 1-16,25 0-1 16,-25 0 1-16,25 0-1 0,-25 24 0 15,0-24 1 1,0 0 0-16,25 0-1 0,-25 0 1 15,0 0 0 1,25 0-1 0,-25 25 0-1,25-25-1 17,1 0 1-17,0 0 0 1,-2 0 0-1,-24 0 1-15,0 0 0 32,0 0 0-17,0 0-2-15,26 0 1 0,-26 0 1 32,0 0 0-17,0 0 1-15,0 0 0 16,0 0 0-16,0 0-1 15,0 0-2 1,0 0-7 0,0 0-8-1,0 0-7-15,0 0-6 0,26 0-4 16</inkml:trace>
  <inkml:trace contextRef="#ctx0" brushRef="#br0" timeOffset="3670.7685">1694 276 1 0,'0'0'7'16,"0"0"2"-16,0 0-2 15,0 0-3-15,0 0 1 16,0 0 0-16,0 0-1 16,0 0 1-16,24 0 3 15,-24 0-1-15,26 0 0 16,-26 0-4-16,24 0 2 15,2 0-3-15,-26 0-1 0,25 0-1 16,-25 0 1-16,0 0-4 31,0 0-7-31,0 0-8 0,0 0-14 16</inkml:trace>
  <inkml:trace contextRef="#ctx0" brushRef="#br0" timeOffset="3102.4806">1339 503 5 0,'0'0'4'16,"0"0"1"-16,0 0-4 15,0 0 0 1,0 0 1-16,25 0 1 0,0 0 1 16,-25 27 0-16,0-27 3 15,0 0-2-15,0 0 1 32,0 0-2-32,26 0-1 0,-26 0-1 15,25 0-2-15,-25 0 1 0,26 0-1 16,-26 0 1-16,24 0-1 15,-24 0 1 1,0-27-1-16,26 27 1 16,-26 0 0-16,0 0 0 15,0-25 1 1,0 25 0 0,0 0 0-16,0 0 0 0,0-26-2 15,0 26 1 1,0 0 1-16,0-24-2 15,-26 24 2-15,26 0 1 0,-24 0-1 16,24-26 0-16,-26 26 0 16,1 0-1-1,25 0 1-15,-26 0-2 0,1 0 1 32,0 0 0-32,25 0 0 15,0 0 0 1,-25 0 0-16,25 0 0 15,0 0 2-15,0 0-2 16,-25 0 1-16,25 26-2 16,0-26 1-1,-26 24 0-15,26 2-1 16,0-1 0 0,0 2 0-1,0-27 1-15,0 24-1 16,0 1-1-16,0 0 1 15,0-25 1 1,0 27-1-16,0-3 0 31,26-24 0-31,-26 0 1 16,0 25 0-16,25-25-1 16,-25 0 1-1,25 0-1 1,-25 26 0-16,0-26-1 31,25 0 1-15,-25 0-1-16,25 0 1 15,1 0-1 1,-26 0 2 0,25 0-1-1,-25 0 1-15,0 0 0 47,0 0 0-31,0 0-2 31,0 0-3-47,0 0-2 15,26 0-3-15,-26 0-4 0,0 0-1 16,0 0-5-16,24 0-10 15</inkml:trace>
  <inkml:trace contextRef="#ctx0" brushRef="#br0" timeOffset="5088.4369">2274-104 2 0,'0'0'7'0,"0"0"-2"0,0 0-1 16,0 0 0-16,0 0-1 16,0 178 2-16,0-152 0 15,0 24-1-15,0-26 0 16,0 27-2-16,0 0 0 15,0-26-1-15,0 25 0 16,0 1 0-16,0-1 1 16,0 1-2-16,0 0 2 15,0-26-2-15,0 0 1 16,0 26 0-16,0-51 0 16,0 0 0-16,0 0-2 31,0 0-2-16,0 0 4 1,0-24-1 15,0-3 1-31,26-23-1 16,-2 26 1-16,-24-3-1 16,26 2 0-16,-2-1 0 15,-24 2 0-15,26 24 0 16,-26-26 0-16,26 26 0 15,0-25 0 17,-26 25 1-1,24 25 4-31,-24-25 1 0,0 26-2 16,0-2-2-16,26 2-1 15,-26 26 0 1,0-28 0-16,0 1-1 0,0 0 1 15,0 26 0-15,0-26-1 16,0-25-1 15,0 0 0-31,0 0 0 16,0 0-2-16,0 0 0 16,0 0-2-16,0 0-3 15,0 0-2-15,0 0-6 0,0 0 0 16</inkml:trace>
  <inkml:trace contextRef="#ctx0" brushRef="#br0" timeOffset="5875.9756">2729 530 1 0,'0'0'5'16,"0"0"1"-16,0 0-3 0,0 0-1 16,0 0 0-16,0 0 3 15,-26 0 0-15,26 0-1 16,0 0 1-16,0 0-3 16,0 0-1-16,0 24 0 15,0-24 0-15,0 0 0 16,0 25 2-16,0-25-2 15,0 25-1-15,0 2 0 16,0-3 1 0,0 1 0-1,26-25-1 1,-26 0 2-16,24 26-1 16,2-26-1-16,0 0 0 15,0 0 1 1,-26-26 0-16,24 1 0 15,-24 1 0-15,0-3 0 16,0 2 0-16,0 0 0 16,0 1-1-16,0-28 0 15,-24 26 0-15,-2-24-2 16,26 25 0-16,-26 25 2 16,0 0 0-16,2-26 1 15,-2 26-1 1,2 0 0-16,24 26-3 15,0 25-3-15,0-27-6 0,0 2-2 16,24 26-3 0</inkml:trace>
  <inkml:trace contextRef="#ctx0" brushRef="#br0" timeOffset="6215.4576">2855 655 6 0,'0'0'10'0,"0"0"-3"16,0 0-2-16,0 0 1 15,0 0 0-15,0 0-1 16,52 75-2-16,-28-75 0 15,-24 0-1-15,26 0-1 16,-26 0 2-16,24 0 0 16,2 0 0-16,0 0 0 15,-1-24 0-15,-25-2-2 16,25 1 0-16,-25 1-2 16,25-3-4-1,-25 27-4-15,0 0-11 16,0 0-15-16</inkml:trace>
  <inkml:trace contextRef="#ctx0" brushRef="#br0" timeOffset="7325.4576">3537 428 5 0,'0'0'4'0,"0"0"0"16,0 0 0-16,0 0 1 15,0 0 1-15,0 0-1 16,26 102 1-16,-26-78 0 16,0-24-1-16,25 25-2 15,-25 0 0-15,0 2-2 16,25-3 0-16,-25 1 0 15,0 1-1-15,0-2 1 16,26-24-1-16,-26 0-1 16,0 0 0-1,26-24 2 17,-2-27 2-32,-24 27-2 15,26-28 1-15,0 27-1 16,-26 1 0-16,24-3-1 15,-24 2 0 1,0 25-1 0,0 0-1-1,0-26 0-15,0 26-2 16,0 0-1-16,0 0-2 16,0 0-2-16,0 0-4 15,0 0-6-15</inkml:trace>
  <inkml:trace contextRef="#ctx0" brushRef="#br0" timeOffset="7925.4803">3942 604 2 0,'0'0'5'0,"0"0"-2"15,0 0 1-15,0 0-1 16,0 0 0-16,0 0-1 16,50-74-1-16,-24 47 0 15,-26 2 0 1,0 25 1-16,0-26 0 16,0 26 0-16,0-24-1 0,0 24 0 15,0 0 0 1,-26 0 1-16,26 0-1 0,-25 0 0 15,25 0 2-15,-25 0-2 16,25 0 0 0,-25 0-1-16,25 24-1 0,0 2 0 15,0-1 1-15,-25 2 0 16,25-3 0-16,0 1 1 16,0 0-1-16,0 2 1 15,0-3 0-15,25 1 0 16,0 1 1-16,-25-2-1 15,25-24 0-15,0 0-1 16,1 0 1-16,0 0-1 16,-26 0 1-16,24 0-1 15,-24-24 0 1,26-2-2-16,-26 1-7 0,0 25-10 16</inkml:trace>
  <inkml:trace contextRef="#ctx0" brushRef="#br0" timeOffset="8862.0363">4246 452 4 0,'0'0'4'0,"0"0"-1"16,0 0 0-16,0 0-1 15,50-151 1-15,-25 126-2 16,-25-26 2-16,0 26 2 16,0-1 2-16,0 2-1 15,0-26-3-15,0 24-1 16,0 26-1-16,0-26 0 15,-25 2 0-15,25 24 1 16,-25-26-1-16,25 26 0 16,-25 0-1-16,-1 0 0 15,0 0-2 1,26 26 2-16,-24-2-1 16,24 2 1-16,0 0 0 15,-26 24 1-15,26-26-1 16,0 27 1-16,0 0 0 15,0-1 1-15,0 1-1 16,0 0 0-16,0-1 0 16,0 2 1-16,0-3-1 15,0 3 1-15,0-3-2 16,0-23 0-16,26-2 1 16,-26 2-2-1,24-26 1-15,-24 0-2 0,0 0-1 16,0 0 1-16,26 0 1 15,-26 0 0-15,26-26 1 16,-1 2 0-16,-25-2-1 16,25 26 0-16,-25-25 0 15,0 25 3 17,0 0 2-32,0 0 0 15,0 0-1 1,0 0-2-16,0 25 0 15,25-25 0-15,-25 26 0 16,26-2 0 0,-1-24-1-16,-25 0-1 15,25 0-1-15,0 0 2 16,-25-24 0 0,25 24 0-16,-25-26 1 15,26 1-1-15,-26 1 0 16,0-3 0-16,0 2-1 15,0 0 1 1,-26 25 0 0,26-24 0-16,-25 24 0 15,25 0-1-15,-25 0 1 16,0 0-1-16,25 0-2 16,-25 0 0-16,25 24 0 15,0-24-1-15,-26 0-3 16,26 25 1-16,0-25-7 15,0 25-4-15</inkml:trace>
  <inkml:trace contextRef="#ctx0" brushRef="#br0" timeOffset="10008.2209">4801 452 3 0,'0'0'7'0,"0"0"0"15,0 0-3-15,0 0 0 16,0 0 1-16,0 0-1 16,0 0 1-16,0 0 0 15,0 0-1-15,0 0-2 16,0 0-1-16,0 0 0 0,0 0 0 15,-25 0 2 1,25 0-1-16,-25 0 2 16,25 0-2-16,-25 0 1 0,25 0-1 15,-25 26-2-15,25-26-2 16,-26 25 0-16,26 2 2 16,-24-3-1-16,24 1 1 15,0 0-1 1,0 2 1-16,0-3 0 15,0 1 0-15,0 1-1 16,24-26 1-16,2 24 0 16,-1-24 0 31,0 0 0-47,0 0 0 0,0 0 1 0,0 0 0 0,1 0 1 0,-26-24-1 15,26 24-1-15,-26-26-1 16,0 26-3-1,24 0-4-15,-24 0-9 16,0 0-10-16</inkml:trace>
  <inkml:trace contextRef="#ctx0" brushRef="#br0" timeOffset="10250.9105">5028 478 10 0,'0'0'26'0,"0"0"-22"16,0 0 0-16,0 0-1 15,0 177-3 1,0-177-2-16,0 25-3 15,0-25-5-15,0 0 1 16,0 0-8-16</inkml:trace>
  <inkml:trace contextRef="#ctx0" brushRef="#br0" timeOffset="10427.0411">5080 174 21 0,'0'0'47'0,"0"0"-25"0,0 0-6 16,0 0-8-16,0 0-14 15,0 0-11 1,0 0-11-16,0 26-6 16</inkml:trace>
  <inkml:trace contextRef="#ctx0" brushRef="#br0" timeOffset="11291.7976">5231 301 2 0,'0'0'20'15,"0"0"-10"-15,0 0 2 16,0 0-5-16,0 0-4 16,0 0 2-16,26 0 7 15,-2 0-3-15,2 0-1 16,0 0 0-16,-2 0-3 15,2 0-3-15,-2 0-1 16,2 0 1-16,0 0-3 16,-26 0-10-1,0 0-9-15,26 0-4 16,-26 0-11-16</inkml:trace>
  <inkml:trace contextRef="#ctx0" brushRef="#br0" timeOffset="10994.0274">5357-280 5 0,'0'0'8'0,"0"0"1"16,0 0-1-16,0 0-1 16,0 0 2-16,0 176-2 15,0-124-3-15,0-2 2 16,0 26-3-16,0 0 1 15,0-1 2-15,0 1-1 16,0-26-2 0,0 27-1-16,0-27 0 0,0 2-1 15,0-3-1-15,0-24 1 16,0 2-1-16,0-27-2 16,0 0 0-16,0 0-3 15,0 0-1-15,0 0-1 16,0 0-2-16,0 0-5 15,0 0-3-15,-24-27 0 16</inkml:trace>
  <inkml:trace contextRef="#ctx0" brushRef="#br0" timeOffset="12610.3137">5660 428 12 0,'0'0'9'0,"0"0"-1"16,0 0-3-16,0 0-3 16,0 0 0-16,0 0 4 15,26 0 0-15,-26 0 1 0,26 0-1 16,-2 0 1-16,-24 0-2 15,26 0 1-15,-2 0-4 16,2 24-1-16,0 2 0 16,0-26 0-16,-26 25 1 15,24 2-2-15,-24-27 2 16,0 24 0-16,0-24 0 16,0 25 0-1,0 0-2-15,0 2-3 16,0-27 2-1,0 0 0 1,0 0 0-16,0 0-1 16,0 0 1-1,0 0-1-15,-24 0 1 0,24 0 2 16,0 0 0 0,0 0 0-1,-26-27-1-15,0 27 1 16,26-25-1-1,-26 25 0 1,2 0 0-16,-2 0 1 0,2 0 0 16,-2 0-1-1,0 0 0 1,1 0 2 0,25 0-1-1,-25 0-1-15,25 25 0 16,0 2 0 15,-25-27 0-31,25 24 0 16,0 1 0-1,0-25-1 1,0 26 1 0,0-26-1-1,25 0 0-15,-25 24 0 16,25-24 1-16,0 0-1 15,1 0 1-15,0 0 1 16,-2 0-1-16,2 0 0 16,-2 0 1-16,-24 0 0 15,26 0-1-15,0 0 0 16,0 0 0-16,-2 0 0 16,-24 0 1-16,26-24-1 15,-26 24 1 16,0 0 0 1,0 0-2 15,0 0 0-32,0 0-1 1,0 0-5-16,0 0-6 15,0 0-4-15,0 0-14 0</inkml:trace>
  <inkml:trace contextRef="#ctx0" brushRef="#br0" timeOffset="13204.2705">5736 124 7 0,'0'0'12'16,"0"0"-3"-16,0 0 2 15,0 0-4-15,0 0-3 0,0 0 5 16,26 0 4-16,-26 0-2 16,24 0-2-16,2 0-4 15,0-24-2 1,0 24-1-16,-2-26-2 0,2 0-2 16,-1 26-14-16,-25-24-11 15,0 24-15-15</inkml:trace>
  <inkml:trace contextRef="#ctx0" brushRef="#br0" timeOffset="16971.4223">7582 780 5 0,'0'0'7'0,"0"0"-3"15,0 0-2-15,0 0 0 16,0 0-1-16,0 0 1 16,0 0 1-16,0 0 2 15,0 0 0-15,0 0 1 0,0 0-1 16,0 0-1-1,0 0-1-15,0 0-1 0,0 0 1 32,0 0 2-32,0 0 2 0,0 0 0 0,0 27 2 15,0-2-5-15,0-25-3 16,-26 25 0-16,2 0 0 16,-2 1-1-1,26-26-4-15,-26 25-11 16,26-25-15-16</inkml:trace>
  <inkml:trace contextRef="#ctx0" brushRef="#br0" timeOffset="15708.6374">6672 402 2 0,'0'0'6'0,"0"0"1"16,0 0 0-16,0 0-2 16,0 0-3-16,0 0 1 15,0 0-1-15,0 0 1 16,0 0-1-16,0 0 0 15,0 0 0-15,0 0 1 16,0 26 0 0,0-26 0-16,0 0-1 0,0 0 1 15,0 24 0-15,0-24 1 16,0 0-1-16,0 26-1 16,0-1-2-16,0 2 1 15,0-3 0-15,0 1-1 16,0 0 0-1,0 2 1-15,0-3-1 0,26-24 1 16,-26 25-1 0,0 1 0-16,24-2 1 15,-24-24 0 1,0 26 0-16,26-26-1 16,-26 24 1-1,26-24-2 1,-26 27 1-1,0-27-1-15,0 0 0 16,0 0 0 0,24 0 1-1,-24 0 1 1,26 0-1 0,-26-27 0-16,0 27 2 15,0-24-1-15,24 24 0 16,-24-26 0-16,0 2 0 15,26-2-1 1,-26 1 0-16,0 25 1 0,25-51-1 16,-25 26 1-1,0 0-1-15,0 1 0 16,0-3 1-16,26 2-1 16,-26-1 0-1,0 2 0 1,0 24 1 31,0 0 0-16,0 0 2-31,0 0 0 16,0 0-1-1,0 0-1-15,0 0 1 0,0 0-1 0,0 0 1 16,0 0 0 15,24 0 1 0,-24 0-1-31,26 0 0 16,-2 0 0-16,-24 0 2 16,26 0 0-16,0 0 0 15,-26 0 0-15,26 0-1 0,-2 0 1 16,2 0-3-16,-26 0 2 15,26 0-2-15,-26 0 1 16,0 0-1 0,0 0 0-1,0 0 2 1,0 0-2-16,0 0 0 16,0 0 2-16,0 0 0 15,0 0-2-15,0 0 1 16,0 0-1-16,0 0-2 15,0 0 2-15,0 0 0 32,0 0-2-32,0 0-1 15,0 0 1-15,0 0-4 16,0 0-5-16,0 0-3 16,0 0 0-16,0 0-4 15,0 0-8-15,0 0-10 16</inkml:trace>
  <inkml:trace contextRef="#ctx0" brushRef="#br0" timeOffset="22599.3666">8416 530 0 0,'0'0'10'16,"0"0"-1"-16,0 0-2 16,0 0-1-16,0 0 0 15,0 0 1-15,-26 0-2 16,26 0-1-16,0 24 0 16,0-24-1-16,0 25-1 15,0-25 1-15,0 25-1 0,0-25-1 16,0 27 1-1,0-3-2-15,0-24 1 16,0 25 0-16,26-25 0 0,-2 26 0 16,2-26-1-1,0 0 1-15,-26 0 0 16,25 0-1-16,0 0 0 16,-25-26 1-1,25 1-1 1,-25-26 1-16,0 26 0 15,0 0-1 1,0 1 0-16,-25-3 1 16,0 2-1-1,25 25-1 1,-25 0 1-16,25 0-1 0,-26 0 1 16,26 0-1-1,-26 0 0-15,26 0-2 0,0 0 2 16,0 0 0-16,-24 0-2 15,24 25 2-15,0 2 1 16,0-3 0-16,0 1 0 16,0 0 0-1,0-25-1-15,0 27 1 16,24-3 1-16,-24-24 0 16,0 25 1-16,26 1-1 15,-26-26 0-15,26 0 0 16,-26 0 0-16,25 24-1 0,0-24 0 15,0 0 0 17,-25 0 1-17,0 0 0-15,26 0 0 16,-26-24-1-16,0 24 1 16,24-26-1-16,-24 1 1 15,26 25-1-15,-26-24 1 16,0-3-1-1,25 27 0-15,-25-25 0 0,25 0 0 16,-25 25 1-16,0-24-1 16,26 24-1-1,-26 0 2 1,0 0 0 31,0 0 3-32,26 0-1-15,-26 24 1 16,0-24 0-16,0 25 1 16,0 0-1-16,24 2-1 15,-24-3 0-15,0-24 1 16,0 25-1-16,0-25-1 16,0 26-2-16,0-26 1 15,0 0-2 1,0 0-2-1,0 0-1-15,0 0 3 16,26 0 0-16,-26-26 1 16,24 1 1-16,2 1-1 15,0-3 1-15,0 2-1 16,-2 25 0 0,-24 0 3 30,26 25 0-30,-26 26-1-16,0-26 1 16,0 1-2-16,0-2 1 15,0 2-1-15,0-2-1 0,0 3 1 16,0-27-2 0,0 0-1-16,0 0-5 0,0 0-3 15,0 0-5-15,0 0-4 16,0 0-6-16,0 0-8 15</inkml:trace>
  <inkml:trace contextRef="#ctx0" brushRef="#br0" timeOffset="23531.058">9072 655 13 0,'128'177'12'0,"-128"-152"-6"0,0-25 5 0,-26 25-3 16,26 1-3-16,-26-1 0 15,2 0 4-15,-2 1-1 16,0-2 0-16,1 2-4 16,0-2-1-16,0 28 0 15,0-26-3-15,25-2 0 16,-25 27 0-16,25-25-1 0,-26-1-1 15,26-1 1-15,0 2-6 16,0-26-3-16,0 0-2 16,0 0-2-16,0 0-4 15,26 0 0-15</inkml:trace>
  <inkml:trace contextRef="#ctx0" brushRef="#br0" timeOffset="23232.3786">9072 655 2 0,'0'0'8'16,"0"0"-1"-16,0 0-3 15,0 0-2-15,0 0 2 16,0 0-1-16,52 51 0 16,-52-27 1-16,24-24 0 15,-24 0 0-15,26 0-1 16,-26 0-1-16,26 0-2 16,-26 0 1-16,24 0-1 15,-24 0 1-15,26-24 1 16,-26-2 0-16,0 1-2 15,0 1 1-15,0-28-1 0,0 52 1 16,0-25-1-16,0 1 0 16,-26 24 1-1,2 0-1-15,-2 0-1 16,26 0-1-16,-26 24 2 16,2 1-1-16,-2 0-1 15,26 26-3-15,0-26-2 16,0 1-3-16,0-2-1 15,0 2-7-15</inkml:trace>
  <inkml:trace contextRef="#ctx0" brushRef="#br0" timeOffset="23343.3178">9072 655 13 0</inkml:trace>
  <inkml:trace contextRef="#ctx0" brushRef="#br0" timeOffset="21106.7935">8011 150 7 0,'0'0'8'0,"0"0"-3"15,0 0-2-15,0 0 1 16,0 0 3-16,0 0 1 16,0 0-2-16,76 24 1 15,-25-24 0-15,-26 0 0 16,0 0-2-16,25 0-1 0,-24 0 0 15,0 0-1 1,24 0-1-16,-24 0 0 0,-2 0-1 16,-24 0 0-1,26 0-1-15,-26 0 1 16,0 0 0 0,0 0 1-16,0 0-4 15,0 0-7 1,-26 0-10-16,26 0-4 15,-24 0-11-15</inkml:trace>
  <inkml:trace contextRef="#ctx0" brushRef="#br0" timeOffset="20599.6829">8061-204 0 0,'0'0'3'0,"0"0"-1"0,0 0-1 16,0 0 1-16,0 0 1 16,0 0 2-16,0 0 2 15,0 0 0-15,0 0-3 16,0 0 0-16,0 0-1 15,0 0 0-15,0 0 0 0,0 0-1 16,0 0 0-16,0 0 1 16,26 0 0-16,-26 26 2 15,0-26-1-15,0 24 0 16,0 1 0-16,0 0-2 16,26 1 1-16,-26 0-2 15,0 24-1-15,25 0 1 16,-25 2-1-16,0-2 1 15,25-26 0-15,-25 27-1 16,0 0 0-16,0-1 2 16,0-25-2-16,25 26 1 15,-25-25 1 1,0-2-2-16,0 2 0 0,0-26 1 16,0 25-1-1,0-25 1-15,0 0 0 47,0 0-3-16,0 0 0-15,0 0-1-16,0 0-2 16,0 0 1-16,0 27 2 15,0-27 1-15,0 0 3 78,0 0-1-78,0 0 0 16,0 24 0-16,0-24 0 0,0 0 0 16,0 0 2-1,0 0 0-15,0 0-1 16,0 0-1-16,0 25 1 15,0-25-1-15,0 25-1 16,0 2 0 47,0-27-1-32,0 0 0-16,0 0 0 1,0 0 0-16,0 0 0 16,0 0 0 15,0 0 0-15,0 0-2-16,0 0-2 15,0 0-3-15,0 0-5 16,0 0-10-16,0 0-9 15</inkml:trace>
  <inkml:trace contextRef="#ctx0" brushRef="#br0" timeOffset="24840.7579">9351 730 4 0,'0'0'7'0,"0"0"-2"15,0 0-1-15,0 0 1 16,0 0 0-16,0 0-1 16,50 0-1-16,-50 0 0 15,25 0 0-15,-25 0-2 16,26 0 2-16,-26-24-1 15,25-2 0-15,-25 26-1 16,0-25-1-16,0 1 1 0,0-3-1 16,0 2-1-1,0 0 2 1,0 1-1 0,-25 24 1-1,25 0 0 1,-26 0-1-16,26 0 1 15,0 0 2-15,0 24-3 16,0 1-1 0,-25-25 1-16,25 25 0 15,0 2 0-15,0-3 1 16,0 1 0-16,0 1-1 16,0-2 0-16,0-24 1 0,0 26 0 15,25-2 0 1,-25-24 0-16,0 27-1 15,26-27 0-15,-26 0-1 16,25 0 0-16,1 0 1 31,-2 0 0-15,-24 0 1 0,26-27-1-16,0 3 1 15,-26-26-2 1,24 24 1-16,2 1 0 15,-26 1 0-15,0-3 0 32,24 27 0-32,-24 0 1 0,0 0-2 15,0 0 2 17,0 0 0-1,0 0 4-16,26 27 0 1,-26-3-1-16,0 1-1 16,0 1-2-1,0-2 0-15,26-24 1 0,-26 0-1 16,0 26 1-16,0-26-3 16,0 0 0-1,0 0-2-15,0 0 1 0,26-26 1 16,-26 2 1-1,24-2 2-15,-24 1-2 0,26-26 0 16,-1 26 1-16,-25 0-1 16,25 1 0-16,-25 24 1 15,25 0-1-15,-25 0-1 16,0 0 0 0,25 0 1-1,-25 0 2-15,0 24 0 16,25 1 1-16,-25 0 1 15,0 2-1-15,0-3-1 16,0 1-2-16,0 1 1 16,0-2-1-1,0 2 1-15,0-26 0 0,0 0-2 32,0 0-2-32,0 0-2 0,0 0-5 0,0 0-3 15,0 0 0 1,0 0-9-16,0 0-4 15</inkml:trace>
  <inkml:trace contextRef="#ctx0" brushRef="#br0" timeOffset="25328.8321">9982-154 5 0,'0'0'14'16,"0"0"-6"-16,0 0-2 15,0 0-2-15,0 0-1 0,0 0 0 16,0 25 4 0,0 0 2-16,0-25-2 0,0 52 0 15,0-26 1-15,26 24-3 16,-26 0-1-16,0 0 0 16,0 0 1-16,0 28-5 15,0-29 3-15,0 27-3 16,0-25 1-16,0 24-1 15,0-24 0-15,0-1 1 16,0 1-1 0,0 0 0-16,0-27-1 15,0-24-2-15,0 0-2 16,0 0-3-16,0 0-2 16,0 0-1-16,0-24-3 15,0-2-5-15,-26 1-8 0</inkml:trace>
  <inkml:trace contextRef="#ctx0" brushRef="#br0" timeOffset="26216.294">10311 503 3 0,'0'0'6'0,"0"0"-2"16,0 0-2-16,0 0 1 16,0 0-2-16,0 0 1 15,102-51-1-15,-102 27 2 16,0 24-1-16,0-26 0 15,0 1-2-15,0-1 0 16,0 26-1 0,-26-25 0-16,26 25 0 15,-26 0 1-15,26 0-1 16,-24 0 0-16,-2 0 3 16,26 25 1-1,-25 26-2-15,25-25 1 16,0-2 0-16,-26 27-1 15,26-24 5-15,0-3 0 0,0 1-1 16,0 0-1-16,0-25 3 16,0 27-3-16,26-27-1 15,-26 24-1-15,25-24 0 16,1 0-1 0,-2 0-1-16,2 0-5 15,-26 0-8 1,0 0-14-16</inkml:trace>
  <inkml:trace contextRef="#ctx0" brushRef="#br0" timeOffset="29329.0422">11094 604 3 0,'0'0'6'0,"0"0"-1"15,0 0-2-15,0 0 0 0,0 0 0 16,0 0-1-16,0 76 0 16,26-76-1-1,-26 0 0-15,25 0-1 0,-25 0 2 16,26 0 0-16,-26 0 1 16,0 0-1-16,24 0 0 15,-24 0-1-15,26 0 1 16,-26-25 0-16,0 1-1 15,0-3-1-15,0 2 0 16,0 0-1 0,0 25 0-16,0-24 1 15,0-3-2 1,-26 27 1-16,2 0 0 16,-2 0-3-16,26 0 1 15,-25 0 1-15,25 27 1 0,-26-27 0 16,26 24 1-1,0 1-1-15,0 0 1 0,0 2 0 16,0-3 0-16,0 1 0 16,0 1 0-16,26-2 1 15,-1 2 1-15,1-26 0 16,-2 0-1-16,2 0 0 16,-2 0 0-16,28 0 2 15,-26-26 2-15,24 2-1 16,-24-27-3-16,24 0 0 0,-26 26 0 15,2-24-1 1,-1-3 1-16,1 2-1 0,-1-1 0 16,-25 25 0-1,25-24-1-15,-25 25 1 0,0-26-2 16,0 26 0-16,0-1 0 16,0-24-2-16,0 26 1 15,0-2 1-15,0 0 0 16,0 2 0-16,0-2-1 15,-25 2 2-15,0-2 1 16,25 26 1 0,-26 0-1-1,26 0 2-15,0 0 1 16,0 0-2-16,0 26-1 16,-25-2 0-16,25 2 0 0,0-2 1 15,-26 28 0 1,26-28-1-16,0 26 2 0,0-24-1 15,0 26 0-15,0-3 0 16,0 1-1-16,0 1 2 16,0-1-1-1,0 1 0-15,0 0 1 0,0-1 0 16,0-23 0-16,26-3 0 16,-26 1 0-16,25 1-1 15,-25-2-1-15,26-24 0 16,-1 26 0-16,0-26 0 15,1 0 0 1,-2 0 0-16,-24 0 1 16,26 0 1-16,-2 0-1 15,2-26 1-15,0 2 0 16,0-27-1-16,-2 27 0 16,2-28 1-16,-2 27-2 15,-24 1 2-15,26-28-2 16,0 2 1-16,-26 24-1 15,0-25 1-15,25 1-1 16,-25 1 0-16,0-3 0 16,25 2 0-16,-25 24 0 15,0-24 0-15,0 24-1 16,0 2 1-16,0-2 0 16,0 2 0-16,0-2 0 15,0 26-1-15,-25-26 1 0,25 26-1 16,-25-26 1-16,-1 26-1 15,0 0 2 1,26 0 0 0,0 0 0-1,-24 0-1-15,24 26 0 0,-26 0 0 16,26 24 0-16,-24-24 1 16,24 24-1-16,-26 0 0 15,26 0 1-15,0 28-1 16,0-29 0-16,0 1 0 15,0 1 1-15,0-1 0 0,0 1 1 16,0 0 0-16,0-1-1 16,0-23-1-16,26 22 0 15,-26-23 0 1,24-2 0-16,-24 2 1 0,26-26-1 16,-26 24 0-16,24-24-1 15,-24 0-1 1,0 0 1-16,26 0 0 15,0 0 1 1,-1 0 0 0,-25 0 1-16,25 0-2 15,-25-24 1-15,25 24 0 16,-25-26 0 0,0 2 0 15,0 24 1-16,0 0 0 17,0 0 0-17,0 0 0-15,0 0 0 0,0 0 3 16,0 0-2-16,0 0 0 16,0 0 0-16,0 0 0 15,0 24-2 1,0 2 0-1,0-2 1-15,26 3-1 16,-26-27 1-16,24 25-1 16,2 0 0-1,-2-25 0 1,2 0-3-16,0 0 4 16,-26-25 0-16,26 0 0 15,-26-2 1 1,24 3-1-16,-24-2-1 0,0 2 0 15,0-2 0-15,0 1 0 16,0 1 1-16,0-3-2 16,-24 27 1-16,24-25 0 15,-26 25 0-15,26-25 0 16,-26 25 0-16,0 0-2 16,26 0-1-16,-24 0 1 15,24 0-1-15,-26 0-2 16,26 0 2-16,-24 25-2 15,24-25 0-15,0 25 1 0,0 2-1 16,0-3 1 0,0 1 0-16,0 1 1 15,0-2-1-15,24-24-1 0,-24 26 4 16,26-2 0-16,-26-24-1 16,24 27 2-16,2-27 1 15,-26 25 1-15,26-25 4 16,0 0 0-16,-2 0-1 0,2 0 3 15,0 0-1 1,-2 0 1-16,26-25-2 0,-24 25-1 16,-26-27-2-16,25 3-2 15,-25-2 3-15,26 2-4 16,-26-2-5 0,0 26-5-16,0 0-16 15,0 0-16-15</inkml:trace>
  <inkml:trace contextRef="#ctx0" brushRef="#br0" timeOffset="31632.4007">13065 530 11 0,'0'0'8'0,"0"0"-3"15,0 0 0-15,0 0-3 16,0 0 1-16,0 0 1 16,0 150-1-16,0-124-2 15,26-2 1-15,-26-24 0 16,0 0 0-16,0-24-2 47,0-2 1-47,0 1-1 15,26 1 0-15,-26-28 0 0,25 52 0 16,-25-25 0-16,25 1 1 16,1-3-1-1,-26 27-1-15,25 0 1 16,0-25-4-16,-25 25-13 15,25 0-3-15</inkml:trace>
  <inkml:trace contextRef="#ctx0" brushRef="#br0" timeOffset="32200.0221">13394 478 2 0,'0'0'14'0,"0"0"-10"16,0 0-2-16,0 0 1 15,0 0-1-15,0 0 6 0,0 25 0 16,26-25-1-16,-26 27-1 16,26 22-2-16,-26-24-1 15,0 2-1 1,24-3 0-16,-24 1-2 0,0 1 1 16,0-26 0-16,0 24-1 15,0-24-1 1,0 0-4-1,0 0 1-15,0 0 2 16,-24-24 0-16,24-2 2 16,-26 26 0-1,0-25 0-15,26 25 1 16,-24 0 0-16,24 0 1 16,-26 0 1-16,26 0 0 15,0 25 0-15,-26-25-3 16,26 26 0-16,0-2 0 15,0 2 0-15,0-2 1 16,26-24-1-16,0 0 0 16,-2 0 0-1,2 0 0-15,0 0 0 16,-2 0 0-16,2-24-1 16,-26-2-8-16,24 26-6 15,-24-24-12-15</inkml:trace>
  <inkml:trace contextRef="#ctx0" brushRef="#br0" timeOffset="32414.3374">13697 503 13 0,'0'0'28'0,"0"0"-11"15,0 0-10-15,0 0-2 16,0 0-4-16,0 152-3 16,0-127-8-1,0-25-10-15,0 0-14 16</inkml:trace>
  <inkml:trace contextRef="#ctx0" brushRef="#br0" timeOffset="32569.2328">13697 225 37 0,'0'0'32'15,"0"0"-20"-15,0 0-9 16,0 0-24 0,0 0-6-16,26 76-1 15</inkml:trace>
  <inkml:trace contextRef="#ctx0" brushRef="#br0" timeOffset="31172.8707">12738 301 9 0,'0'0'10'0,"0"0"-2"16,0 0-4-16,0 0 0 15,0 0-1-15,0 0 3 16,25 0 4-16,0 0-1 16,0 0-2-16,1 0-2 15,24 25-2-15,-26-25 1 16,2 0-1-16,0 0-2 15,-26 0-4 1,0 0-6 0,26 0-9-16,-26 0-3 15,0 0-5 1</inkml:trace>
  <inkml:trace contextRef="#ctx0" brushRef="#br0" timeOffset="30839.3976">12813-154 3 0,'0'0'7'16,"0"0"-4"-16,0 0-1 15,0 0 1-15,0 0 2 16,0 0 1-16,0 25 2 16,0 0 2-16,0 1-1 15,0 0-1-15,0 0-1 0,0 24-1 16,0-26-1-1,0 28-2-15,26-2 1 16,-26 0 1-16,0 26 0 16,0-26-2-16,0 1 0 0,0 0-1 15,24 24 1-15,-24-24-3 16,0-1 4-16,0 1-2 16,0 0 0-16,0-27-1 15,0 2-1 1,0-26-1 15,0 0 0-31,0 0-2 16,0 0 2-1,0 0-2-15,0 0 0 16,0 0-6-16,0 0-6 16,0 0-3-16,0 0-1 0,0-26-3 15</inkml:trace>
  <inkml:trace contextRef="#ctx0" brushRef="#br0" timeOffset="32970.9045">13825 655 6 0,'0'0'12'0,"0"0"2"16,0 0-3-16,0 0-4 15,0 0-1-15,0 0-3 16,176 0 0-16,-150-24-1 16,-26-3 0-16,25 2 1 15,-25 0-2-15,0 1-1 16,0-3-1-16,0 2-2 16,0-1-1-16,0 26 2 15,-25 0 1-15,-1 0-2 16,2 0 3-1,24 26 0-15,-26 26 0 0,26-3 0 16,-26-24 2 0,26 26 0-16,0-26 1 0,0 1-1 15,0-2 1-15,26-24-1 16,-26 26-2-16,26-26 0 16,-26 0-1-16,0 0 0 15,24-26-3-15,-24 2-5 16,26-2-8-16,-26 1-14 15</inkml:trace>
  <inkml:trace contextRef="#ctx0" brushRef="#br0" timeOffset="33901.5009">14001 326 15 0,'0'0'12'16,"0"0"-1"-16,0 0 6 0,0 0-4 15,0 0-4-15,177 25-2 16,-127-25-4-16,0 0-1 15,-24 0-1-15,0 0-1 16,0 0-1-16,-2 0-10 16,-24 0-10-16,26 0-9 15</inkml:trace>
  <inkml:trace contextRef="#ctx0" brushRef="#br0" timeOffset="33358.2535">14204-129 12 0,'0'0'17'15,"0"0"2"-15,0 0-10 16,0 0 2-16,0 0-6 16,0 0 2-1,0 77 4-15,0-27 1 0,0 26-5 16,0 0 0-16,0-26-1 0,0 51-1 15,0-25 0-15,0-1-4 16,0 3 0-16,0-4 0 16,0-23-1-16,0-26 0 15,0 1-6-15,0-2-2 16,0-24-1-16,0 0-6 16,0 0-3-16,0 0 0 15,0-24 0-15,0-2-1 16,0-23-5-16</inkml:trace>
  <inkml:trace contextRef="#ctx0" brushRef="#br0" timeOffset="33647.7288">14356-26 12 0,'0'0'13'0,"0"0"0"15,0 0-3-15,0 0-2 16,0 0 0-16,0 0 3 16,0 50 1-16,0 0 3 15,0 0-6-15,0 0 0 16,0 28-1-16,0-29-3 16,0 27-1-16,0-1-2 15,0 3 0-15,0-29-2 16,-26 27 0-16,26-25-1 15,0-27 0-15,-26 2-7 16,26-2-6-16,0-24-3 0,0 0-1 16,0 0-8-16,-26 0-2 15</inkml:trace>
  <inkml:trace contextRef="#ctx0" brushRef="#br0" timeOffset="34216.1228">14659 706 1 0,'0'0'15'0,"0"0"-4"16,0 0-2-16,0 0 1 15,0 0-3-15,0 0-2 16,126-26 2-16,-100-23-2 15,-26 22-2-15,0-23-1 0,0 26 1 16,0-3-2-16,-26 2 1 16,0 25 0-16,0 0 0 15,2 0-2 1,-2 0 1-16,2 52-2 0,-2-28 1 16,0 26-8-16,26 1-6 15,-24 0-5-15,24-27-14 16</inkml:trace>
  <inkml:trace contextRef="#ctx0" brushRef="#br0" timeOffset="35567.1121">14962 428 0 0,'0'0'4'15,"0"0"0"-15,0 0 1 16,0 0-1-16,0 0 1 16,0 0 0-16,0 0 1 15,0 0 0-15,0 0-1 16,0 0-1-16,0 0-1 0,24 0 0 15,-24 0-2-15,0 24 1 16,0 2 0-16,0-1 1 16,0 2 0-1,0-3 0-15,0 26 0 0,0-23-1 16,0-3-2-16,0 1 1 16,0 1-1-16,0-2 1 15,0-24-2-15,26 0 1 16,-26 0-1-16,0 0-1 15,0 0 1-15,0-24 1 32,26-2 2-32,-26 1 0 15,0 1-1-15,24-3 0 16,-24 2-1-16,0 0 0 16,26 25 0-16,-2-24 0 15,2 24-1 1,0-27 2-1,0 27-1 1,-26 0-1 0,0 0 0 15,24 27-6-15,-24-27-4-16,0 24-14 15</inkml:trace>
  <inkml:trace contextRef="#ctx0" brushRef="#br0" timeOffset="35861.3418">15340 579 27 0,'0'0'16'16,"0"0"3"-16,0 0-4 15,0 0-11-15,0 0-1 0,0 0 1 16,0 127-2 0,0-103 0-16,0 2-1 15,0-26-5 1,0 0-12-16,0 0-9 15,0-26-14-15</inkml:trace>
  <inkml:trace contextRef="#ctx0" brushRef="#br0" timeOffset="36022.9091">15441 200 45 0,'0'0'34'16,"0"0"8"-16,0 0-19 15,0 0-10 1,0 0-20-16,0 0-18 16,0 0-6-16,0 25 2 0,26 2-13 15</inkml:trace>
  <inkml:trace contextRef="#ctx0" brushRef="#br0" timeOffset="38824.8929">15569 503 2 0,'0'0'6'0,"0"0"-2"16,0 0 1-16,0 0 0 0,0 0-2 16,0 0 2-16,0 0 0 15,0 0 1-15,0-25 0 16,0 25 0-16,24 0 1 16,-24 0-1-16,26 0-2 15,0 0-1-15,-2 0 1 16,2 25-2-16,-2 2 2 15,-24-3-1-15,26 1 2 16,-26 0 0-16,25-25-2 16,-25 27 1-16,0-3-2 15,0-24-1-15,0 0 0 16,0 25-1 0,0-25 1-16,0 0 0 46,0 0-3 1,0 0 1-47,0 0 0 16,0 0-2-16,0 0 1 16,0 0 0-16,0 0 1 15,0 0 2 1,0 0 0 15,0 0 0-31,0 0 0 16,0 0 1-1,0 0-1-15,0 0 0 16,0 0-2 15,0 0 2-15,0 0-2 31,0 0 0-32,0 0 0 1,0 26-1 31,0-2 2-32,0-24-1 48,0 0 2-32,0 26-1-31,0-26 1 31,0 0 0-15,0 24-2 31,26-24 2-31,-26 0-3 15,0 0 0-16,0 0-1-15,0 0 0 16,0 0 2 0,0 0 0 15,0-24 2 16,0 24 0-32,0-26 0-15,0 26 0 16,-26 0 0 0,26-24-1 15,-25 24 0-31,-1 0 0 47,2 0 0-32,-2 0 0 32,26-26 0-31,-24 26-1-16,24 0 0 47,-26 0 0-47,26 0 0 15,0 0 0 1,0 0 0 0,0 0 0-1,-26 0 1 1,26 0-2 0,0 0-1-16,0 0 2 15,-24 0 1 16,24 26 0-31,0-26-1 32,-26 0 2-32,26 24-1 31,0-24-1-15,0 0 0-1,-26 0 1-15,26 0-1 16,0 0 0-16,0 0 0 15,0 26 1-15,0-26-1 32,0 24 1-17,0-24-1-15,26 27 1 32,-26-27 1-17,0 0 1-15,26 0-2 16,-26 0 1-16,0 0 1 15,0 0-1-15,24 0 1 16,-24 0 1-16,0 25-1 16,0-25 2-16,26 0-2 0,-26 0 1 15,0 0-1 1,26 0 0-16,-26 0-1 16,0 0 0-16,24 0 0 15,-24 0 0 1,26 0-1-16,-2 0 1 31,2 0 0-31,-26 0 0 16,25 0 0-1,-25 0-2 1,0 0 2 0,0 0 0-1,0 0 1 1,0 0 1-1,0 0-2 1,0 0 0-16,0 0 0 16,0 0 0 31,0 0-2-1,0 0 0-46,0 0-1 16,0 0 1 15,0 0 0-31,0 0-3 16,0 0-3-16,0 0-3 16,0 0-8-16,0 0-9 0,26 0-7 15</inkml:trace>
  <inkml:trace contextRef="#ctx0" brushRef="#br0" timeOffset="62595.9201">15998 807 0 0,'0'0'1'16,"0"0"0"15,0 0 0-15,0 0 0-16,0 0 1 15,0 0-1-15,0 0 0 16,0 0 0-16,0 0 0 16,0 0 0 15,0 0 0-16,0 0 0 1,0 0 0-16,0 0 0 0,0 0 0 16,26 0 0-16,-26 0 0 15,0 25 1-15,0-25 0 16,0 0-1-16,0 0 1 16,0 0 0-1,0 25 0-15,0-25 0 16,0 0 0-16,0 0 0 15,0 0 0-15,0 25 1 16,0-25-1-16,0 0-1 16,0 0 0-16,0 26 0 15,0-26 0-15,0 0 1 0,0 25-2 32,0-25 2-32,0 0-1 15,0 25 0 1,0-25 0-16,0 0 1 0,0 26-1 15,0-26 0-15,0 0 0 16,0 24-1 0,0-24 1-1,0 0 0 1,-26 0 0-16,26 0 1 16,0 26-1-16,0-26 0 15,0 0 1-15,-26 0-1 16,26 0 1-1,0 0-1-15,0 0 0 16,0 0-2 15,0 0 0 1,0 0 0-32,0 0-1 15,0 0-2-15,0 0-2 16,0 24-9-16,0-24-6 15</inkml:trace>
  <inkml:trace contextRef="#ctx0" brushRef="#br0" timeOffset="65302.5823">16730 604 9 0,'0'0'10'0,"0"0"-5"0,0 0-2 15,0 0 0-15,0 0 1 16,0 0-1-16,0 0 1 16,0 0-2-16,0 0-1 15,0 0 0-15,0 0 1 16,26 0-1-16,-26 0 1 16,26 0-2-16,-2 0 1 15,2 0-1-15,-26-25 0 16,0 25-1-1,0-25 1-15,0 1 0 16,0 24 1 0,0-27 0-1,0 27 0-15,-26 0 0 0,26 0 0 16,-24 0-1-16,-2 0 1 16,0 0-1-1,26 27-1 1,-25-3 1-16,25 1 0 15,0 0 0 1,0 2 0-16,0-3 0 16,0 1 0-16,0 25 0 15,0-24 0-15,0-2 0 16,0 3 0-16,25-2 0 16,1 0 0-1,0-25-1 1,-2 0 0-1,2 0 1-15,0 0 0 16,-26 0 1 0,24 0-1-16,-24-25 0 15,26 25 1-15,-26-25-1 16,24 25 0-16,-24-27 0 16,26 3 1-1,-26-2-1-15,26 2 0 0,-26-2 0 16,0 1 0-16,25 1-1 15,-25 24 2 1,0 0 0 15,0 0 0-31,0 0 1 16,0 0 2 0,25 24-3-1,-25-24 2-15,0 51-2 0,0-51 0 16,0 24 0-16,0 2 0 15,0-26 0-15,0 24-1 16,0-24-1 0,0 0-1-1,25 0 1-15,1-24 1 16,-2-2 1 0,2 2-1-16,-26-2 0 0,24-23 0 15,2 22 0-15,0 27 0 16,-26-25 0-16,0 25-1 15,26 0 1 1,-26 0 1 0,0 0 0 15,0 25 1-15,24 2 0-16,-24-3 0 15,0 27 1-15,26-27-2 16,-26 2 0-16,0-2 0 0,0 3 0 15,0-2-1 1,0-25-2 0,0 0-7-1,0 0-1-15,0 0-5 16,24-52-3-16,-24 2 0 16</inkml:trace>
  <inkml:trace contextRef="#ctx0" brushRef="#br0" timeOffset="65928.4795">17237 174 4 0,'0'0'6'0,"0"0"4"0,0 0 3 15,0 0-3-15,0 0-2 16,0 0-3-16,201 0-3 16,-175 0 1-16,-1 0-3 15,0 0 0-15,0 0-3 16,0 26-12-16,1-26-13 16</inkml:trace>
  <inkml:trace contextRef="#ctx0" brushRef="#br0" timeOffset="65677.1647">17413-230 4 0,'0'0'9'0,"0"0"1"16,0 0-1-16,0 0 1 16,0 0-1-16,0 0 0 15,0 204 1-15,25-154-1 16,-25 26-3-16,0-26 1 16,0 25 0-16,26 1-2 15,-26 0-1-15,0-1-2 16,0-24-1-16,0 25 0 15,0-24 0-15,0-28-1 16,0 1 0-16,0 1 0 16,0-26-3-16,0 0-4 0,0 0-2 15,0 0-11-15,0 0-1 16,0-26-2-16,0 1 5 16</inkml:trace>
  <inkml:trace contextRef="#ctx0" brushRef="#br0" timeOffset="63952.2422">16479 402 3 0,'0'0'5'15,"0"0"0"-15,0 0-2 0,0 0 0 16,0 0 1-16,0 0 0 16,0 0 0-16,0 0 0 15,0 0 0-15,0 0-1 16,0 0 2-16,0 0-2 16,0 0 1-16,0 0-3 15,0 0 0-15,-26 0-1 16,26 0 2-16,-26 0-2 15,2 0 0 1,-2 0 0 0,26 0-1-16,-26 26 1 15,26-2-1 1,-26-24 1-16,26 26 0 16,0-26-1-16,0 25 0 15,0 2 1-15,0-3-1 16,26-24 1-1,-26 25 0 1,26-25-1-16,0 0 0 16,-2 25 1-1,2-25 1 1,0 0-1-16,-2 0 0 16,2 0 0-1,-2 0 0 1,2 0 1-1,-26 27-2 1,0-3 2 0,0 1 1-1,0 1 0-15,0-26 0 0,0 24-1 0,0 2 1 16,0-2-2-16,0 3 1 16,0-27 1-1,-26 0-2-15,2 0 1 16,-2 0 0-1,2 0-1-15,-2 0 1 16,0 0 0-16,26-27-1 16,-24 27 0-16,24 0-6 31,0 0-2-31,0 0-6 16,24 0-1-1,2 0 2-15</inkml:trace>
  <inkml:trace contextRef="#ctx0" brushRef="#br0" timeOffset="66466.7459">17742 530 4 0,'0'0'6'16,"0"0"1"-16,0 0-3 0,0 0 2 16,0 0-2-16,0 0 0 15,101-52-1-15,-76 52-2 16,-25 0 0-16,0-26 0 15,0 26 1-15,0-24 1 16,0-2 0-16,0 26-2 16,0-25 0-16,0 25 0 15,-25-26-1-15,25 26 1 16,-25 0-1-16,-1 0-1 16,0 26 1 15,2-1 0-31,24 1 0 0,-26-2 0 0,26 27 1 0,0-24-1 15,0-3 2 1,0 1-1-16,0 0 1 0,0 2-1 16,26-27 2-16,-26 24 0 15,24-24 0 1,2 25-2-16,0-25-1 0,-1 0 0 16,0 0-1-1,0 0-8-15,-25 0-11 16,0 0-11-16</inkml:trace>
  <inkml:trace contextRef="#ctx0" brushRef="#br0" timeOffset="68172.3891">18652 326 3 0,'0'0'4'0,"0"0"2"16,0 0-1-16,0 0-2 15,0 0 1-15,0 0-1 16,0 76 2-16,-26-76 0 15,26 26 0-15,0-2-1 16,0 2-1-16,0 26-1 16,0-28-1-16,0 1 0 15,0 0-1-15,0 2 1 0,0-3-1 16,0 1 0 0,0-25-1-16,26 0 1 15,-26 0-2 1,0 0 0-16,25 0 2 15,0 0 1-15,0-25 0 16,-25 1-1 0,25-3 1-16,-25-23-1 15,25 26 0-15,-25-3-1 16,26 2 1-16,-26-1-1 16,0 2 1-1,0 24 1 1,0 0 1 15,0 0-1-31,0 24-1 31,26 2 2-31,-26-1 0 16,0 2-1-16,24-3 0 0,-24 1 0 16,0 0 0-16,26 2-1 15,-26-3 1-15,0-24 0 16,26 25-1-1,-26-25-1 1,0 0 0-16,0 0 0 16,0 0 0-16,24 0 1 15,2-25 1 1,-26 1-1 0,24 24 1-16,-24-27-1 15,26 2 0-15,-26 0 1 16,26 25-1-16,-26-24 0 15,26 24 1 1,-26-27-1-16,24 27 1 31,-24 0 2-15,0 0-2-16,0 0 2 16,0 0-2-16,26 27 3 15,-26-3 0-15,0 1-2 16,24 0 0-16,-24 2 0 15,0-3-1-15,0-24 0 16,0 25 1-16,0-25-1 16,0 0 1-16,0 0-4 47,0 0 0-47,26 0 1 15,-26 0 0 1,25-25 1-1,1 1 0-15,-26-3 0 0,24 27 0 16,2 0 0 0,-26 0-1-16,0 0 0 15,26 0 1 1,-26 0 1 0,24 0 1-16,-24 27-1 15,26-3 0-15,-26-24 0 16,0 25 2-16,0 1-2 0,0-26 1 15,0 24-1-15,0-24-3 32,0 26-3-17,0-26-8 1,0 0-5-16,0 0-8 0</inkml:trace>
  <inkml:trace contextRef="#ctx0" brushRef="#br0" timeOffset="68892.2261">19460 631 8 0,'0'0'10'0,"0"0"2"0,0 0-5 15,0 0-4-15,0 0 0 16,26 24 1-16,-26 1 3 15,0-25-3-15,0 26 1 16,25-26-2-16,-25 0-1 16,25 0-1-16,-25 24 0 15,25-24 0 1,0-24-1 0,-25-2 0-16,0 1 0 15,0-26 0-15,0 26-2 16,0 0-1-16,0 1 1 15,0 24 1 1,-25 0 1-16,25 0-1 16,-25 0 0-16,0 24 0 15,25 1 1-15,0 0 0 0,-25 2 0 16,25-3 4 0,0 1 2-16,0 1 0 15,0-26-3-15,25 24 1 0,-25-24-3 16,50 0 2-16,-25 0-3 15,1 0 0-15,25-24 0 16,-27-27-3-16,2 27-16 16,-26 24-15-16</inkml:trace>
  <inkml:trace contextRef="#ctx0" brushRef="#br0" timeOffset="70924.272">20699 478 7 0,'0'0'8'16,"0"0"-2"-16,0 0 3 16,0 0-2-16,0 0-1 15,0 0-1-15,0 153 0 16,0-129-1-16,0 1-2 16,0 1 2-16,0-26-2 15,0 0-4 1,0 0 1-1,26 0 0 1,-26-26 0 0,24 1 1-1,-24 1-4-15,26-3-4 16,-2 2-8-16,-24 0-4 16</inkml:trace>
  <inkml:trace contextRef="#ctx0" brushRef="#br0" timeOffset="71588.3341">20926 530 8 0,'0'0'8'0,"0"0"8"16,0 0-5-16,0 0-7 15,0 0-1-15,152 0-2 16,-126 0-1-16,-2 0-4 16,2 0-16-16</inkml:trace>
  <inkml:trace contextRef="#ctx0" brushRef="#br0" timeOffset="71375.4037">20951 428 14 0,'0'0'12'0,"0"0"3"0,0 0-7 0,0 0-5 0,0 0-2 15,25 0 0 1,-25 0 1-16,26 24-2 16,-26-24 1-16,26 0-1 15,-26 26 1-15,0-26 0 0,0 0 1 16,0 0 0-1,0 25 1-15,0-25 0 16,0 27-1-16,0-3-1 16,-26 1-1-16,0 0 1 15,26 2 1 1,0-3-2-16,0 1-1 16,0 1 1-1,0-26-1 1,0 24-1-16,0-24-2 15,0 0-6-15,0 0-2 16,0 0-5-16,0-24 4 16</inkml:trace>
  <inkml:trace contextRef="#ctx0" brushRef="#br0" timeOffset="72097.1056">21280 579 14 0,'0'0'12'0,"0"0"-2"15,0 0-1-15,0 0-5 16,0 0 0-16,0 0 0 0,25 25-1 16,1-25 0-1,-26 0 0-15,24 0-1 0,-24 0-1 16,26 0 0-16,-2-25-2 31,-24 0-1-31,0 1-3 16,0-3-1-16,0 2 0 15,0-1 1-15,0 2-2 16,-24 24-1-16,-2 0 5 16,2 0 3-16,24 0-3 15,-26 0 1-15,1 0 1 16,25 0 0 0,-25 24 1-16,25 2 0 15,0-1 1-15,0 26 1 16,0-26 4-16,0 0 1 15,0 2 1-15,0-3-1 16,25 1-1-16,0 1 0 0,-25-26 0 16,50 0 2-16,-24 0 2 15,24 0 1 1,-24 0-4-16,24-26-3 16,-24 1-1-16,-2 1-3 0,2-3 0 15,-26 27-12-15,0 0-22 16,0 0-13-16</inkml:trace>
  <inkml:trace contextRef="#ctx0" brushRef="#br0" timeOffset="70433.8901">20118 604 8 0,'0'0'5'0,"0"0"8"15,0 0-4-15,0 0-1 16,0 0-1-16,0 0-1 16,176 76-1-16,-150-50-1 15,-2-26-1-15,2 24-2 0,0-24-1 31,-1 0-1-15,-25 0-2-16,25 0-2 16,-25-24 1-16,0 24 0 0,0 0 2 15,0-26-1-15,0 26 2 16,0 0 0-16,0 0 3 16,0 0 2-1,0 0-1-15,0 0 0 16,25 0-2-16,1 0 0 15,-26 26-1 1,24-26 1-16,2 0-1 16,-26 0 1-16,24 0-1 15,2-26 0 1,-26 1 0-16,0 1 1 0,0-3-1 16,0-23 0-16,0 26 0 15,-26 24 1-15,2-27 0 16,-2 27 2-16,2 0 1 15,-2 27 0-15,1-3-3 16,25 1-1-16,-25 27 0 16,25-28 0-16,0 27-7 15,0-51-4-15,0 24-2 16,25-24-8-16</inkml:trace>
  <inkml:trace contextRef="#ctx0" brushRef="#br0" timeOffset="69866.8383">20218 503 7 0,'0'0'6'0,"0"0"1"16,0 0 0-16,0 0-1 15,0 0 1-15,0 0-1 0,126-101-3 16,-126 76 0 0,26-26-2-16,-26 1 1 0,0-1-1 15,0 26-1 1,0-25 0-16,0 0 0 0,0-2-1 15,-26 28 1-15,2-2-1 16,-2 2 0-16,2-2 0 16,-2 26 0-1,26 0-1-15,0 0 0 16,-26 26 0-16,26-2 2 16,0 2 0-16,0-2 1 15,0 28 2-15,0-2 2 16,0 0-1-16,0 26 1 15,0-26 0-15,0 26 0 0,0 0-1 16,0 0-1-16,0 1 1 16,0-28-1-16,0 27-2 15,0-25 0-15,0-26 0 16,0 0-1-16,0-25 1 16,0 25-1-1,0-25-1-15,0 0-8 0,0-25-4 16,0 25 3-16,0-25-3 15,0 0 0-15,0-2-5 16</inkml:trace>
  <inkml:trace contextRef="#ctx0" brushRef="#br0" timeOffset="76417.7739">22341 655 0 0,'0'0'6'0,"0"0"-1"16,0 0-2-16,0 0 0 15,0 0-1-15,102-125-1 16,-102 98 0 0,25 27-1-16,-25-25 1 15,0 25 0-15,0-26 2 16,0 26-1-16,0-24 1 16,0 24 0-16,0 0-1 15,0 0 1-15,0 0-2 0,-25 0 1 16,25 0-1-16,0 0 0 15,-26 0-1 1,26 24 0-16,0 2 0 16,0-1 0-16,-26 2 1 15,26-3-1-15,0 1 1 16,0 0-1-16,0 2 1 16,0-3-1-1,0 1 0 1,0 1 0-16,26-2 1 15,0-24-2 1,-26 26 1 0,25-26-1-16,-25 0 0 0,25 0 2 15,0 0-1-15,1-26 1 16,-1 2 0 0,0-2-1-16,-25 1 1 15,25 1-1-15,-25-28 0 16,0 27-1-16,0 1 1 15,0-28 0-15,0 26 1 16,0 2 0 0,0 24 1-16,0 0-1 0,0 0 2 15,0 0-1 1,0 0-1-16,0 0 1 0,0 0-4 31,0 0 0-31,25 24 3 31,1-24-1-15,-26 0-2 0,0 26 0-16,0-26-1 15,0 0 1 1,0 0 1-16,0 25 1 31,0 2 0-31,0 22 0 16,0-24 1-16,0 2-1 15,0-3 0-15,0 1 0 16,0 1 0-16,0-2 0 16,26-24 0-1,-26 0-2-15,24 0 2 16,2 0 1-16,-2-50 0 0,28 25-1 16,-26-26 1-16,-2 1 0 15,2 26-1-15,-26-3 0 16,0 27 2-1,0 0 1 1,0 0 0-16,25 0-4 16,-25 0 0-1,25 0 1-15,-25 27 0 16,25-3 1-16,0 1 0 16,0 0 1-16,-25 2-2 0,0-3 2 15,0 1-2-15,0 1 1 16,0-26 1-16,0 0-1 15,-25 24-1 1,0-24 0-16,25 0-3 0,-25 0-3 16,0 0 1-16,25 0 2 15,0 0-4-15,0 0-4 16,0 0-4-16</inkml:trace>
  <inkml:trace contextRef="#ctx0" brushRef="#br0" timeOffset="76717.2617">23125 655 11 0,'0'0'15'0,"0"0"-4"0,0 0-4 16,0 0 1-16,0 0-4 16,0 0-1-16,76 25-1 15,-76-25 0-15,24 0-1 16,2 0-1-16,0-25 1 15,-1-26-1 1,-25 26 0-16,0-24-1 16,0-3-3-16,0 26 4 15,-25 2-1-15,-1-2 1 16,-24 26 0-16,24 0 1 16,2 0 0-16,-2 50-1 15,0 1-2-15,26 0-1 0,0 26-11 16,0-28-17-16</inkml:trace>
  <inkml:trace contextRef="#ctx0" brushRef="#br0" timeOffset="75197.0371">22012 377 2 0,'0'0'4'16,"0"0"-1"-16,0 0 1 15,0 0-1-15,0 0-1 0,0 0 0 16,0 0 0-16,0 0-1 15,0 0 0-15,0 0 0 16,0 25 2-16,26-25 0 16,-26 26 1-16,0 24-2 15,26-25 0-15,-26 2 1 16,25 22-1-16,-25-24-1 16,0 2 0-16,25-3 0 15,-25 1-1-15,0 1 2 16,25-26-2-1,-25 0-1 1,0 0 0-16,0 0 2 31,0 0 0-15,25-26 0 0,-25 1 1-16,25-26 0 15,-25 26-1-15,0 0 0 16,26-26-1-16,-26 26 1 15,26-1-1-15,-26 2 0 16,0-2 0-16,0 26-1 47,0 0-1-47,0 0-1 0,0 0-8 16,0 0-3-16,0 26-2 15</inkml:trace>
  <inkml:trace contextRef="#ctx0" brushRef="#br0" timeOffset="77444.6667">23630 124 40 0,'0'0'11'16,"0"0"-7"-16,0 0-8 31,0 0-7-31,0 0-21 0</inkml:trace>
  <inkml:trace contextRef="#ctx0" brushRef="#br0" timeOffset="77311.4727">23656 428 3 0,'0'0'18'0,"0"0"-3"0,0 0-3 15,0 0-8-15,0 0 1 16,0 0-1-16,0 151-2 16,0-126 0-16,0-25-1 15,0 27-1-15,0-27-4 16,0 0-9 0,0-27-15-16</inkml:trace>
  <inkml:trace contextRef="#ctx0" brushRef="#br0" timeOffset="77955.3241">23933 301 2 0,'0'0'9'0,"0"0"-4"16,0 0-1-16,50-201 0 16,-50 149-1-16,0 2 2 15,26 0-2-15,-26-27-1 16,0 28-1-16,0-3-1 16,0 26 0-16,-26 2 0 15,26-2 0-15,-24 26 1 16,24-24 0-16,-26 24-1 15,26 0-3-15,-24 0 1 16,24 24 3 0,-26 2-1-16,26 24 1 15,0-24 1-15,0 49-1 16,0-24 1-16,0 25 1 16,0-26 1-16,0 26-3 15,0-26 3-15,0 28-1 16,0-29 1-16,0 1-1 0,0 1-1 15,26-1-1-15,-26 1 0 16,0 0 0-16,0-26-1 16,0 0 1-16,0 2 0 15,0-3-1-15,0 1-1 32,0-25-7-32,0 0-1 15,0 0-11-15,0 0-11 16</inkml:trace>
  <inkml:trace contextRef="#ctx0" brushRef="#br0" timeOffset="81879.8354">1161 2071 7 0,'0'0'10'0,"0"0"-1"16,0 0 1-16,0 0-5 15,0 0-1-15,0 0 0 16,0 0 0-16,0 0 0 16,0 0 0-16,0 25 1 15,26 1 2-15,-26-3 1 0,0 30-6 16,26-30 0-1,-26 4-1-15,0-2-1 16,0-25 1-16,26 0-1 16,-26 0-2-1,0-25 2 1,0-2-1-16,0 4 1 16,24-30 0-16,-24 30-1 15,26-3-2-15,-26 26-3 16,25-25 0-16,-25 25-1 15,0 0-2-15,25 0-4 16,-25 0-2-16,0 25-4 16</inkml:trace>
  <inkml:trace contextRef="#ctx0" brushRef="#br0" timeOffset="82253.3064">1516 2297 4 0,'0'0'10'0,"0"0"-4"15,0 0 1-15,0 0-4 16,0 0-2 0,24 0 3-16,2 0 1 15,-26 0-1-15,26 0-2 16,0 0 0-16,-26 0-1 15,24-24 1-15,-24-28 0 0,0 29-1 16,0-3 0-16,0-1-1 16,0-22 1-16,0 24 0 15,-24 25 0-15,-2-25 1 16,0 25-1-16,0 0 4 16,2 0-1-1,24 25-4-15,-26 0-1 0,2 24-1 16,24 4-2-16,0-3-10 15,-26-1-10-15</inkml:trace>
  <inkml:trace contextRef="#ctx0" brushRef="#br0" timeOffset="80785.1823">253 1818 1 0,'0'0'1'16,"0"0"1"-16,0 0 4 15,0 0-1-15,0 0-1 16,0 0 0-16,0 0 1 16,0 0-1-16,0 0-1 15,0 0-1-15,0 0 4 16,0 0-2-16,0 0 0 0,0 0 1 15,0-25-2 1,0 25-1-16,0 0-1 0,-26 0 0 16,26 0 0-1,-26 0 2-15,26 0-2 0,-25 0 1 16,25 25-2-16,-25-25 0 16,0 0 0-16,25 26 1 15,-25-26-1-15,25 23 1 16,-25 4-1-16,-1-3 0 15,26 1 0-15,0 2 0 16,-25 22 0-16,25-22 0 16,0-2 0-16,0 0 0 15,0 1 0-15,0-3-1 16,0 4 1 0,0-1 0-1,0-3 0-15,25 4 0 16,1-27-1-16,-1 25 1 15,0-25-1-15,0 0 0 0,0 0 1 0,0 0 0 16,1 0 1-16,0 0-1 16,-2 0 0-16,2-25 1 15,-26-2-1-15,0 4 1 16,0 23-2-16,0-26 0 16,0-1 1-16,0 4 0 15,0-3 0-15,-26 26-1 47,26 0-1-47,0 0-2 16,0 0 2-1,0 0 1-15,-24 26 0 16,24-3 1-16,0 4 0 0,0 22 0 16,0-22 0-16,0-2 0 15,0-1 0-15,0 3 0 16,24-27-1-16,2 0 0 15,-26 0 0 1,24 0 1-16,2 0 0 16,-26 0 1-1,26-27 1-15,0 3-1 16,-26 24 0 0,24-25-1-16,-24 25 1 15,0 0-2 1,26 0 1-1,-26 0-1-15,0 0 0 0,25 25 3 32,-25-25 1-32,25 24-2 15,-25-24 0-15,25 0-3 32,-25 0 1-17,25 0 1-15,0-24 0 16,1-1 1-16,0-25-1 15,-2 24 0-15,2-24-1 16,0 24 1-16,-2 26-1 0,-24 0 0 31,26 0-1-31,-26 0 1 0,0 26 3 32,0-3 1-32,24 4 0 0,-24-1-1 15,0-3-1-15,0 4 0 16,0-2 0-16,0-25 0 15,0 24 0-15,0-24-4 32,0 0-4-32,0 0-2 15,0 0-9-15,0 0-7 16</inkml:trace>
  <inkml:trace contextRef="#ctx0" brushRef="#br0" timeOffset="81436.578">808 1943 2 0,'0'0'12'15,"0"0"-1"-15,0 0-2 16,0 0-2-16,0 0 0 0,0 0-2 15,126 0-2-15,-100 0-1 16,-1 0 0-16,1 0-1 16,-26 27 0-16,24-27 0 15,2 0-3 1,-26 24-4-16,26-24-8 16,-26 25-8-16</inkml:trace>
  <inkml:trace contextRef="#ctx0" brushRef="#br0" timeOffset="81142.8424">859 1564 11 0,'0'0'8'0,"0"0"2"16,0 0-2-16,0 0-4 15,25 178 0-15,1-152 0 16,-26 24 0-16,24-1 0 16,-24 2-2-16,26 25 0 15,-26-24-1-15,25-2 0 16,-25-1 0-16,0-22-1 15,26-1 0-15,-26-3 0 16,0-23-3 0,0 0-4-16,0 0-6 15,0 0-5-15</inkml:trace>
  <inkml:trace contextRef="#ctx0" brushRef="#br0" timeOffset="83612.304">2324 2248 4 0,'0'0'5'16,"0"0"-1"-16,0 0 1 0,26 152 1 15,-26-103 1-15,24 1-3 16,-24 3 0 0,0-4-1-16,0 28-1 0,26-28-2 15,-26-22 1-15,0 22-1 16,0-22 0-16,0-27 1 16,0 25 0-16,0-25-3 31,0-25 2-31,0-27 0 15,0 1-1-15,0-25 0 16,-26 0-3-16,26 0 1 16,0 1-2-16,0 0 0 15,0-1 0-15,0 24 0 16,0 3 3-16,0-1 1 16,0 24 0-16,0 1 0 15,26 25 1-15,0 0 0 16,0 0 2-1,-2 0-1-15,2 25 2 0,0 24 0 16,-2-22-2-16,2-1 1 16,-26-3 0-16,0 4 1 15,0-2 2-15,0-25 0 16,0 24-2-16,0-24-1 16,-26 0-1-16,2 27-1 15,-2-27-1-15,0 0-5 16,2 0-2-16,24 0-1 15,-26 0 2-15,26 0-2 0</inkml:trace>
  <inkml:trace contextRef="#ctx0" brushRef="#br0" timeOffset="84653.4819">2703 2248 15 0,'0'0'11'0,"0"0"4"0,0 0-6 15,0 0-8-15,0 0-3 16,-24 25 2 0,24-25 2-16,24 0-1 15,-24 0 0 1,26 0 0-16,-2 0 0 0,-24 0 0 16,26 0-1-16,0 0 0 31,-26-25-1-31,0-2 0 15,0 4 0-15,0-3 0 16,0-1 0-16,-26 4-2 0,0-3 0 16,26 26 1-16,-24 0 1 15,-2 0-1 1,2 0 1-16,24 26 2 16,-26-3 1-1,26 4-2-15,0-1 0 16,0-3 0-16,0 4 0 15,26-2 0-15,-2-1 2 16,2-24-2-16,-26 27 0 16,24-27 0-16,2 25 0 15,0-25 1-15,0 0-1 16,-26 0 1-16,24 0-1 0,2 0 0 16,-26-25 3-1,26-26-2-15,-2 26 0 0,-24-2-1 16,0 4 0-1,26-3 0-15,-26-1-1 0,0 4 0 16,0-3 2 0,0 26 0-16,0 0 0 15,0 0 2-15,0 0-5 32,0 0 1-17,0 0-2-15,24 0 3 16,2 0 0-16,0 0 0 31,-26 0 2-15,0 26-1-1,0-26 2-15,0 0 4 16,0 23-3-16,0 4-3 16,0-1-1-1,0-3 0-15,0 4 0 16,0-2 0-16,0-1-1 15,0 3 0-15,25-27 0 16,0 0-1-16,-25 0 0 16,25 0 2-16,1 0 0 15,-2-27 0-15,-24 3 0 16,26 24 0-16,-26 0 1 16,0-25-1-16,24 25 0 0,-24 0 2 15,0 0 0-15,0 0 0 16,26 25-2-16,-26-25 3 15,26 24 0 1,0-24-3-16,-26 27 2 0,24-27-2 16,-24 0-4-16,0 0-11 15,0 0-17-15</inkml:trace>
  <inkml:trace contextRef="#ctx0" brushRef="#br0" timeOffset="84800.3744">3234 1918 67 0,'0'0'20'0,"0"0"-22"16,0 0-5-1,0 0-5-15,0 0-8 16,76 76-18-16</inkml:trace>
  <inkml:trace contextRef="#ctx0" brushRef="#br0" timeOffset="85506.0237">3665 2145 2 0,'0'0'9'0,"0"0"0"0,0 0-2 16,0 0 1-16,0 0 0 16,0 0-2-16,0 0 0 15,0 0-2-15,0 27-2 16,0-1-2-1,0-3 1-15,0 4-1 16,24-27 0-16,-24 25 0 16,0-1-1-16,26-24 1 15,-26 27-1-15,26-27 1 16,-2 0 0-16,-24 0-1 0,26 0 1 16,-2 0 0-1,2 0 0-15,-26-27 0 16,26 3 0-16,-26-28-1 15,0 29-1-15,0-30 1 16,0 30 1-16,0-3 0 16,0 1 1-16,-26 0-1 15,0 25 0-15,2 0 1 16,-2 0 1-16,2 0 0 16,-2 0 1-16,0 0-1 15,2 25-1-15,24 0-1 0,0-25-1 16,0 26 0-1,0-3-7-15,0 4-1 0,24-27-6 16,2 26 0-16,0-26-3 16</inkml:trace>
  <inkml:trace contextRef="#ctx0" brushRef="#br0" timeOffset="85777.196">3665 2145 12 0,'150'76'8'0,"-124"-76"-2"0,-26 27 0 16,0-27 0-16,0 25 2 15,26-25 0-15,-26 24-2 16,25-24 0-16,-25 27-2 16,25-27-2-16,-25 0-1 0,25 0 0 15,-25 0 0-15,25 0-1 16,0 0 1-1,-25-27-1-15,26 3-1 16,-26 24-1-16,0-25-7 16,26-2-8-16,-26 27-7 15</inkml:trace>
  <inkml:trace contextRef="#ctx0" brushRef="#br0" timeOffset="85605.7561">3665 2145 12 0</inkml:trace>
  <inkml:trace contextRef="#ctx0" brushRef="#br0" timeOffset="86224.2077">4296 1994 4 0,'0'0'46'0,"0"0"-29"15,0 0 0-15,0 0 0 16,0 0-9-16,0 0-5 16,25 0-3-16,-25 0-1 15,0 0-13-15,0 0-11 0,0 25-5 16,0 2-10-16</inkml:trace>
  <inkml:trace contextRef="#ctx0" brushRef="#br0" timeOffset="86394.4788">4347 2324 27 0,'0'0'47'0,"0"0"-32"15,0 0-5-15,0 0-4 16,0 0-16 0,25 0-16-16,-25 0-8 15</inkml:trace>
  <inkml:trace contextRef="#ctx0" brushRef="#br0" timeOffset="88136.5895">5610 1742 1 0,'0'0'7'16,"0"0"2"-16,0 0-3 15,0 0-2 1,0 0 2-16,0 0 0 0,0 0 0 16,0 0-1-16,0 26-1 15,0-1 0-15,0 0 1 0,0 1-1 16,0-3 2-16,0 28-1 16,0 1-2-16,0-3-1 15,0 3-1-15,0 22 0 16,0-21-1-16,0-30 1 15,0 29-1-15,0-28 1 16,0 3-1-16,0-2-1 16,0-1 1-16,0-24 1 15,0 0-2 1,0 0-4-16,0 0 2 16,0-24 0-16,0-1 1 15,0-2 2-15,0-22 2 16,25-27-2-16,-25 26 0 15,0-26 0-15,0 24 0 0,0 1 0 16,0-25-1 0,0 27 0-16,0 24-1 15,0 0 0-15,0-27 0 0,0 28 2 16,0-2-1-16,0 1 1 16,0 25 1-1,0 0 0 32,0 0 1 16,25 0 1-48,1 0-1-15,0 0 1 16,24 0 1-16,-26 25-1 15,2-25-1-15,0 0-1 0,0 0 3 16,-2 0-3-16,2 0 2 16,-1 0-1-16,0 0 1 15,1 0-2-15,-26 0 0 16,0 0 1 15,0 0-4-15,0 0 1-1,0 0-4-15,0 26-3 16,0-26-4-16,0 0-9 0,-26 24-9 16</inkml:trace>
  <inkml:trace contextRef="#ctx0" brushRef="#br0" timeOffset="88630.6351">5660 1943 4 0,'0'0'9'0,"0"0"0"16,0 0-2-16,0 0-5 16,0 0 0-16,0 0 2 15,0 0 2-15,0 0 0 0,0 0-1 16,0 0 0-1,0 0-2-15,26 0 10 0,0 0-1 16,24 0-1 0,-26 0-3-16,2 0-3 0,26 0-1 15,-28 0-1 1,2 0-1-16,-1 0-1 16,-25 0 0-1,0 0-2 1,0 0-1-16,0 0-4 15,0 0-3-15,0 0-9 16,0 27-12-16,0-3-16 16</inkml:trace>
  <inkml:trace contextRef="#ctx0" brushRef="#br0" timeOffset="89528.8732">6419 2273 4 0,'0'0'9'16,"0"0"-1"-16,0 0-3 15,0 0-1-15,0 0 1 16,0 0 1-16,0 0 1 15,0 0 0-15,0 0-1 16,0 0-1-16,0 0-1 16,0 0 1-16,0 0 0 0,0 0-2 15,25 0 4-15,1 0 3 16,24 0-2-16,-24 0-2 16,24 0-1-16,-26 0-3 15,2 0-1 1,0 0-1-16,0 0 1 0,-26 0-2 15,0 0-3 1,0 0-3-16,0 0-2 16,0 0-4-16,0 0-11 15,0 0-9-15</inkml:trace>
  <inkml:trace contextRef="#ctx0" brushRef="#br0" timeOffset="89926.7791">6444 2449 7 0,'0'0'7'0,"0"0"-3"16,0 0-1-16,0 0 6 0,0 0 1 15,0 0 1-15,51-25-1 16,-26 25 1-16,1 0-1 15,-2 0-2-15,2 0-4 16,-2 0-2-16,2 0-1 16,-26 0 0-1,26 0-1-15,-26 0-3 0,26 0-10 16,-26 0-11-16,0 0-11 16</inkml:trace>
  <inkml:trace contextRef="#ctx0" brushRef="#br0" timeOffset="93239.9022">7454 2221 5 0,'0'0'10'0,"0"0"-3"16,0 0-3-16,0 0-3 16,0 0 0-16,0 0 0 15,0 0 2-15,0 0 0 0,26 0 2 16,-26 0-1-16,0 0 0 15,0 0-2-15,0 0 2 16,0 0 0 0,26 0-2-16,-26 0 1 0,0 0-1 15,26 0 0-15,-26 0 0 16,24 0-2-16,2 0 1 16,-26 0 1-16,24 0-2 15,2 0 1-15,0 0-1 16,-1 0 0-1,-25-23-1 1,0 23 0 0,0-26 1 15,0 26 1-31,0-27 0 16,0 27 0-1,-25 0-1-15,25-23 1 16,-26 23 1-16,0 0-2 15,26 0 1 1,-24 0 1-16,24 0-1 0,-26 0 1 16,26 0-1-1,-24 0-1-15,24 0 1 16,-26 0-1 0,0 0-1-1,26 23 1 1,-26-23-1-16,26 27 1 0,0-1 0 15,0-3 0 1,0 4 0 0,0-2 0-1,0-25 1-15,0 24-1 16,0 3 0 0,0-27-1-16,0 25 1 15,0-1 0-15,0-24 1 16,0 27-1-16,26-3 1 15,0 1 0-15,-26-25 0 16,26 27-1-16,-2-27 1 16,-24 0 0-16,26 23-1 15,-2-23 2-15,-24 0 0 16,26 0-1-16,0 0 0 16,-26 0 1-16,25 0-2 15,-25 0 1-15,25 0 0 16,-25 0 0-1,0 0 0 1,0 0 0 0,0 0 0-1,0 0 0 1,0 0 0-16,0 0 0 16,0 0-2-1,0 0 0-15,0 0-1 16,0 0-7-16,0 0-7 15,0 0-10-15,0 26-20 16</inkml:trace>
  <inkml:trace contextRef="#ctx0" brushRef="#br0" timeOffset="101777.3007">8061 1742 1 0,'0'0'5'0,"0"0"-1"15,0 0-1-15,0 0 0 16,0 0 1-16,0 0-1 0,0 0 0 31,0 0 1-31,0 0 1 0,0 0-1 0,0 0 0 16,0 0 0-16,0 0-1 16,0 0 0-16,0 0-1 15,0 0-1-15,0 0 0 16,0 0 0-1,0 0 0-15,0 0 0 0,0 0 0 32,0 0 0-17,0 26 1 1,0-26 0-16,0 25 0 16,0 0 0-1,0 1-1 1,0-3-1-16,0-23 1 15,0 27-1-15,0-3 0 16,0 1 0-16,0 2 0 16,0-3 0-16,0-24 1 15,0 25-1-15,0 2 0 16,0-2 0-16,0 0 0 31,0 1 0-31,0-3 0 0,0 4 0 16,0-1 0-16,0-3 0 15,26 4 0-15,-26-2 0 16,0-1 0 0,0 3 1-16,0-2-2 15,0-25 2 1,0 24-1 0,0-24-1-1,0 0 0 1,0 0 0-1,0 0 0 1,0 0 0-16,0 0 0 16,0 0 0 46,0 0 2-46,0 0-2 15,0 0 0-15,0 0 0-16,0 0 2 15,0 0 0 32,0 0-3 0,0 0 0-16,0 0 3 1,0 0 0-17,0 0-2 16,0 27 1-31,0-27 1 16,0 0 0-16,0 24-1 16,0 1 0-1,0-25 1 17,0 0 0-1,0 0 0 0,0 0 0-15,0 27-1-1,0-27-1 32,0 0 0-47,0 0 0 31,0 0 0-15,0 0-3-16,0 0-2 16,0 0-5-16,0-27-5 15,0 27-2-15</inkml:trace>
  <inkml:trace contextRef="#ctx0" brushRef="#br0" timeOffset="102706.8364">8061 1742 0 0,'0'0'4'0,"0"0"1"16,0 0 0-16,0 0-1 16,0 0 1-16,0 0 0 15,0 0-1-15,0 0-1 16,0 0 2-16,0 0 0 0,0 0-1 15,0 0 0 1,0 0-2-16,0 0-1 0,0 0 0 16,0 0 0-1,0 0 0 1,0 0 1-16,26 0 1 16,-26 0 0-16,26 0 0 15,-1 0-1-15,0 0 3 16,0 0-2-16,0 0 1 15,-25 0-2-15,25 0 2 16,1 0-1-16,0 0-2 16,-26 0 0-16,24 0 1 0,-24 0-1 15,26 0-1-15,-26 0 1 16,26 0-1 15,-26 0 1-31,0 0 0 16,0 0-2 15,0 0-1 0,0 0 1-31,0 0-1 16,0 0-2-16,0 0-3 16,0 0-4-16,0 0 0 15,0 0-5-15,0 0-19 16</inkml:trace>
  <inkml:trace contextRef="#ctx0" brushRef="#br0" timeOffset="103501.4632">8113 2071 7 0,'0'0'9'16,"0"0"-3"-16,0 0-2 16,0 0 1-16,0 0-1 15,0 0 0-15,0 0 1 16,0 0 0-16,0 0 0 0,0 0-3 15,0 0 1 1,0 0-1-16,0 0-1 0,0 0 2 16,0 0-1-1,0 0 0-15,0 0 1 0,0 0-2 16,0 0 1-16,0 0-1 16,0 0 2-16,0 0 0 15,0 0-1-15,0 0-1 16,0 0 0-1,0 0 0-15,0 0 0 32,0 0 1-17,25 0 0 1,-25 0 2-16,25 0-1 0,0 0 0 16,0 0-1-1,-25 0-1-15,25 0 0 0,1 0 0 16,0 0 0-1,-26 0 0 32,0 0-2-15,0 0-1-17,0 0-1-15,0 0 0 16,0 0-3-16,0 0-2 15,0 0-6-15,0 25-1 0,0-25-12 16,0 26-1 0</inkml:trace>
  <inkml:trace contextRef="#ctx0" brushRef="#br0" timeOffset="104606.2887">8138 2552 2 0,'0'0'4'16,"0"0"0"-16,0 0 1 15,0 0-1-15,0 0 0 16,0 0-1-16,0 0 0 16,0 0 2-16,0 0-2 15,0 0 3-15,0 0-1 16,0 0 0-16,0 0 1 16,0 0-3-16,0 0 0 15,0 0 0-15,0 0 0 16,25 0 2-16,0 0-2 15,-25 0 1-15,25 0 0 0,0 0 1 16,1 0 2-16,24 0-4 16,-24 0 0-16,24 0 1 15,-24 0-2-15,-2 0 0 16,2 0 1-16,0 0-2 16,-1 0 0-16,0 0-1 15,-25 0 1-15,25 0 0 31,-25 0 0-15,0-27-1-16,0 27 1 0,0 0 0 31,0 0 0-31,0 0 0 16,0 0 0 0,0 0 0 15,0 0 0-31,0 0-3 47,0 0 1-47,0 0-1 15,0 0-1-15,0 0-1 16,0 0-2-16,0 0-2 16,0 0-2-16,0 0-2 15,0 0 0-15,0 0 2 16,0 0 0-16,0 0-9 15,0 0-3-15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629.92126" units="1/cm"/>
          <inkml:channelProperty channel="Y" name="resolution" value="1120.0560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13T20:30:12.062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 contextRef="#ctx0" brushRef="#br0">0-1 1 0,'0'0'26'0,"0"0"-17"16,0 0-2-16,0 0 5 15,0 0-3-15,0 0-3 16,151 0-2-16,-125 0-1 16,-2 0-2-16,-24 0 0 15,26 0-1-15,0 0-1 16,-26 0-5-16,0 0-9 15,26 0-13-15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629.92126" units="1/cm"/>
          <inkml:channelProperty channel="Y" name="resolution" value="1120.0560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13T20:33:12.365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 contextRef="#ctx0" brushRef="#br0">607 479 1 0,'0'0'11'16,"0"0"-4"-16,0 0 1 16,0 0-4-16,0 0-2 15,0 0 2-15,0 0-1 16,0 0 0-16,0 0-1 16,0 0 1-16,0 0 0 0,0 24 2 15,0 28 0 1,0-28-2-16,0 27-1 15,0-24-1-15,0-3 0 0,0 26-1 16,0-24 0-16,25-2 1 16,-25 4-1-1,25-28-2 1,-25 0-1 0,0 0 1-1,0 0 1-15,25 0 2 16,0-28 0-1,-25 28 0-15,25-24 0 16,-25-2 0-16,26-24-1 16,-26 26 1-16,0-3 0 15,26 2 1-15,-26-1-1 16,0 2 0-16,0-2 0 16,0 26 1-16,0-26-1 0,0 26 1 15,0 0-1-15,0 0 2 16,0 0-2-1,0 0-2 1,0 0-4-16,0 0-1 16,0 0-1-16,0 0-4 15,0 0-9-15,0 26-5 16</inkml:trace>
  <inkml:trace contextRef="#ctx0" brushRef="#br0" timeOffset="718.5188">960 479 9 0,'0'0'6'0,"0"0"-1"16,0 0-3-16,0 0-1 15,0 0 2 1,0 100 1-16,0-74 0 16,0-1 1-16,0 2-2 15,0 22 0-15,0-49-1 16,0 25-1-16,0 1-1 0,0-26 2 15,26 0-1 1,-26 0 1 0,0 0 1-1,0 0-1-15,0 0-4 16,0-26 2 0,0 1 2-16,0-24-2 15,25 49 0-15,-25-27 1 16,0 2-1-16,25-1 0 15,1 26 0-15,-26-24 0 16,24 24 0-16,2-26 0 16,-1 0 0-1,-25 26-1 17,26 0 1-1,-26 0-1-16,0 26-5-15,0-26-8 16,0 0-3-16</inkml:trace>
  <inkml:trace contextRef="#ctx0" brushRef="#br0" timeOffset="-1169.9594">0 908 0 0,'0'0'4'16,"0"0"-1"-16,0 0 0 15,0 0 0-15,0 0-1 16,0 0-1-16,0 0 0 16,0 0 1-16,0 0-1 0,0-25 0 15,26 25 0 1,-26-26 0-16,0 2 0 0,24 0 1 16,-24-4 0-1,0 4-1-15,26-2 0 0,-26-24 0 16,0-1-1-16,24 26 1 15,-24-25-1-15,26 24 3 16,-26-24-3-16,0 0 1 16,26 24 0-16,-26 2-1 15,0-28 0-15,25 26 1 16,-25-24-1-16,0 26 0 16,0-2 1-16,0 0-1 15,0 2 0 1,0-2 1-16,0 26 0 0,0-26-1 31,25 26 0-15,-25 0 1-1,0 0 0-15,0 0 0 0,0 0 0 16,0 0 0 0,0 0 1-1,0 0-1-15,0 0 0 16,0 0 0-16,0 0 0 15,0 0 0 1,0 0 0-16,0 0 0 16,0 0 0-16,0 0 0 15,0 0 0-15,0-26 0 16,0 26 0 31,0-24 0-47,0 24 0 15,26-26-1-15,-26 2 1 32,0 24 0-32,0 0 0 15,0 0 0-15,0 0 0 16,0 0 1-16,0 0-1 16,0 0-2-1,0 0 0 1,0 24 1-16,0 2 0 0,25-2 1 15,-25 2 0-15,0 26 1 16,25-2 0-16,-25 0 1 16,25 0-1-16,-25 28-1 15,25-28 0-15,-25 24 0 16,25-22-1-16,-25-2 1 16,26 2 0-16,-26-3-1 15,0-24 0-15,0 1 1 16,0-2-1-16,26-24 0 15,-26 0 1 17,0 0-2 15,0 0 0-47,0 0-3 0,0 0-1 15,0 0-4-15,0 0-5 16,0 0-8-16,-26-24-4 15</inkml:trace>
  <inkml:trace contextRef="#ctx0" brushRef="#br0" timeOffset="-783.8269">100 479 13 0,'0'0'7'0,"0"0"2"16,0 0-1-16,0 0-4 15,0 0-3-15,0 0 0 16,52 0 6-16,-52 0 0 16,25 0-2-16,0 0-2 15,1 0 1-15,-1 0-1 0,0 0-2 32,-25 0 0-32,25 0-1 15,-25 0-4 1,0 0-2-16,0 0-6 15,0 0-10-15,25 0-6 16</inkml:trace>
  <inkml:trace contextRef="#ctx0" brushRef="#br0" timeOffset="2226.9723">1313 175 30 0,'0'0'12'0,"0"0"-6"0,0 0 2 16,0 0-1-1,0 0-3-15,0 0-2 0,153 0-1 16,-128-24-1-16,0 24-7 16,26 0-20-16</inkml:trace>
  <inkml:trace contextRef="#ctx0" brushRef="#br0" timeOffset="1711.6389">1365 503 2 0,'0'0'3'15,"0"0"-1"-15,0 0-1 16,0 0 0-16,0 0 2 16,0 0 1-16,26 0 1 15,-2 0 0-15,2 0 0 0,-26 0 0 16,25 26-1-16,0 0-1 15,-25-26 1 1,25 24-3-16,0 2-1 0,-25-1 0 16,26 2 1-1,-26-3 0-15,0-24 0 0,25 25-1 16,-25 0 0 0,0-25-1 30,0 0 0-46,0 0 0 16,0-25 1 15,0 25 1-31,-25 0 0 16,-1-25 0-16,1 25-1 0,0 0 2 16,0 0-1-16,0 0-1 15,-1 0 2 1,2 0-2-16,24 0 2 15,-26 0 0-15,26 0-3 32,0 25 0-17,0 0 1 1,0-25 1 0,0 26 0-16,26-26-1 15,-26 24 0-15,24-24 1 16,2 0-1-1,-26 28 2-15,25-28-2 16,-25 0 2-16,25 0-1 0,-25 0 0 16,25 0-1-16,-25 24 0 15,25-24 0 1,1 0 0 0,-1 0-1 15,-25 0 0-31,0 0-2 15,0 0-9-15,0 0-5 16,0 0-6-16</inkml:trace>
  <inkml:trace contextRef="#ctx0" brushRef="#br0" timeOffset="3190.2536">2401-229 11 0,'0'0'9'16,"0"0"-4"-16,0 0-2 15,0 0 0 1,0 0 4-16,0 100-2 16,25-48 1-16,-25-2-1 15,0 26-1-15,0 0 1 16,26 0 2-16,-26 0-1 15,0-1-2-15,0 2-1 16,24-27-3-16,-24 26 2 16,0-26-2-16,0 2 0 0,0-3 0 15,0-24 0 1,0 1 0-16,0-26-2 0,0 0-2 16,0 0-1-16,0 0-2 15,0 0 2-15,0 0-3 16,0-26-8-16,0 1-7 15</inkml:trace>
  <inkml:trace contextRef="#ctx0" brushRef="#br0" timeOffset="3912.7451">2730 453 21 0,'0'0'19'0,"0"0"-10"0,0 0-4 16,0 0-2-16,0 0-2 15,0 0 1-15,24 177 2 16,-24-150-2-16,0 22 2 16,0-24-2-16,0 1 1 15,0-26-2 1,0 0 0-16,0 0-3 16,0 0 0-1,0 0 0-15,26-26-1 16,-26 1 3-16,0-24 2 15,25 22 0-15,-25 2-1 16,26-1-1-16,-26 2 1 16,24-2-1-16,-24 26-1 0,26 0 1 15,-26 0-2-15,0 0-2 16,24 0 0-16,2 0-1 16,-26 0-5-16,26 26-8 15,-26-26-4-15</inkml:trace>
  <inkml:trace contextRef="#ctx0" brushRef="#br0" timeOffset="4568.2352">3133 579 9 0,'0'0'4'16,"0"0"-2"-16,0 0 2 16,0 0 1-16,0 0 0 0,0 0 1 15,52 0 0 1,-27 26 0-16,-25-1 0 0,0-25-2 15,0 27 1 1,0-3-1-16,25 1-3 0,-25 0-1 16,0-25 1-16,0 26-1 15,0-26-1-15,0 0 0 16,0 0-1-16,0 0-2 16,0 0 1-16,0 0 1 15,0 0 0-15,0 0 0 16,0 0 1-16,0 0-1 15,-25 0 2 1,25-26 1 0,-25 26-1-16,-1 0-2 15,0 0 2-15,2 0 0 0,-2 0 3 16,26 0 0 0,-24 0-1-16,24 0 0 0,0 26 0 15,0-2-4 1,0 4 2-1,0-4 0 1,24-24 0-16,2 0 2 16,-2 24-1-1,2-24 0-15,0 0 0 0,-1 0 0 16,0 0 0-16,0 0 0 16,1 0-1-16,-2 0-3 31,-24 0-4-31,0 0-7 0,0 0-8 15</inkml:trace>
  <inkml:trace contextRef="#ctx0" brushRef="#br0" timeOffset="4949.4136">3438 301 38 0,'0'0'31'0,"0"0"-28"16,0 0-9-16,0 0-15 15,0 0-3-15</inkml:trace>
  <inkml:trace contextRef="#ctx0" brushRef="#br0" timeOffset="4807.6533">3462 579 24 0,'0'0'35'15,"0"0"-25"-15,0 0-2 16,0 0-3-16,0 0-2 0,0 127-3 16,0-102-7-1,0 1-12-15,0-26-12 16</inkml:trace>
  <inkml:trace contextRef="#ctx0" brushRef="#br0" timeOffset="5432.5665">3639 657 26 0,'0'0'8'0,"0"0"-6"0,0 0-1 15,0 0 1 1,0 0-1-16,101-78 0 15,-76 54 0-15,-25 24 0 16,0-26 1-16,0 0-2 16,0 2 2-16,0-2-1 15,0 2 0-15,-25 24-1 16,0 0 1 0,-1 0-1-1,26 24 2-15,-24 2-2 16,24-2 0-16,0 28 0 0,0-28 0 15,0 27 1-15,0-24-1 32,0-3 1-32,24 1 0 0,2 0 0 0,-26-25 0 15,25 26 0 1,0-26 1-16,-25 0-1 0,26 0-1 16,-26 0-1-16,26 0 1 15,-26 0-4-15,0-26-10 16,24 1-8-1</inkml:trace>
  <inkml:trace contextRef="#ctx0" brushRef="#br0" timeOffset="6347.2532">3715 99 9 0,'0'0'15'0,"0"0"-9"0,0 0 0 16,0 0-2-16,0 0 7 16,0 0-1-16,126 0-2 15,-100 0 1 1,24 0-4-16,-24 0-3 15,24 0-1-15,-24 0-1 0,-1 0-4 16,-25 0-13-16,25 0-11 16</inkml:trace>
  <inkml:trace contextRef="#ctx0" brushRef="#br0" timeOffset="5975.7042">3841-153 5 0,'0'0'8'0,"0"0"-1"16,0 0 1-16,0 0-1 15,0 0 1-15,26 152-1 16,0-102 0-16,-26 0-3 15,0 2 0-15,0-2 1 16,0 26 0-16,0-26-1 16,24 26-1-16,-24-26-2 15,0 26 0-15,0-26 0 0,0 1-1 16,0 0 0 0,0-1 0-16,0-24 0 15,0-26-2 1,0 0 0-16,0 0-2 0,0 0-2 15,0 0-2-15,0 0 0 16,0 0-5-16,0 0-7 16,0-51 3-16</inkml:trace>
  <inkml:trace contextRef="#ctx0" brushRef="#br0" timeOffset="7141.1269">4094-1 10 0,'0'0'7'0,"0"0"-2"31,0 0 6-31,0 0 4 0,0 0-3 0,0 0-1 0,178 0-4 16,-128 0-1-16,-26 0-3 16,2 0-1-16,0 24-2 15,-1-24 0-15,-25 0-5 16,25 0-13-16,-25 0-15 16</inkml:trace>
  <inkml:trace contextRef="#ctx0" brushRef="#br0" timeOffset="6866.9293">4296-255 8 0,'0'0'11'0,"0"0"0"0,0 0-3 16,50 202-3 0,-50-150-1-16,0 22 2 0,0 4-1 15,0-2-1-15,26-2 0 16,-26-23-1-16,0 26 0 16,0-27-3-16,0 0 0 15,0-24 1-15,0-2 0 16,0 2-2-16,0-26-2 15,0 0-6-15,0 0-4 16,0 0-4-16,0 0-8 16</inkml:trace>
  <inkml:trace contextRef="#ctx0" brushRef="#br0" timeOffset="7684.962">4625 529 22 0,'0'0'17'0,"0"0"-8"0,0 0-4 16,0 0-4-16,0 0 1 15,50 101 0 1,-50-74-1-16,26-27 2 16,-2 24-2-16,2-24-1 15,0 0-1 1,-26 0 0-1,26-24 0-15,-26-3 1 0,0-24 3 16,0 1 1-16,0 24-3 16,0-24 1-16,-26 26 1 15,0-2-3-15,0 26 2 16,2 0 0-16,-2 0 1 16,2 0-1-16,-2 26-2 15,0 24-5-15,26 0-6 16,-25 0-10-16,25 1-8 15</inkml:trace>
  <inkml:trace contextRef="#ctx0" brushRef="#br0" timeOffset="9314.1114">5030 453 0 0,'0'0'4'0,"0"0"1"0,0 0-2 15,0 0 0-15,0 0 0 16,0 0 1-16,0 0-1 15,0 0 1-15,0 0 0 16,0 0 0-16,0 0-3 16,0 0 0-16,0-24 0 15,-26 24-1-15,26 0 2 16,0 0 1-16,0 0-1 0,0 0 0 16,0 0 0-16,0 0-1 15,0 0 0-15,0 24 0 16,0 2 0-1,0-2 1-15,0 2-1 16,0 0-1-16,0-2 0 16,0 27 1-16,0-24-1 15,0-3 1 1,0 1-1-16,26 0 0 31,-26-25-2-15,0 0 1-1,0-25 1-15,0 25 1 16,0-25 1 0,0 1-1-16,0 24 0 0,0-27-1 15,24 27 0 1,-24-25 0-16,0-1-1 0,26 26 1 16,0-24 0-16,-2 24-1 15,2-26 1-15,-2 26 0 16,2-26 0-1,0 26 0-15,-26 0 1 16,0 0 0 0,0 0 0-16,0 0 1 15,0 0-1 1,0 0 0-16,0 0-3 16,0 0-3-16,0 26-2 15,0 0-3-15,0-2-11 16</inkml:trace>
  <inkml:trace contextRef="#ctx0" brushRef="#br0" timeOffset="9621.0395">5409 630 14 0,'0'0'22'0,"0"0"-15"15,0 0 0-15,0 0-3 16,0 0-3-16,0 76-1 15,0-51 0 1,0-25-2-16,0 0-5 16,0 0-4-16,0 0-8 15</inkml:trace>
  <inkml:trace contextRef="#ctx0" brushRef="#br0" timeOffset="9797.2781">5409 227 51 0,'0'0'34'0,"0"0"-22"16,0 0-5-16,0 0-15 16,0 0-11-16,0 0-4 15,0 0-12-15</inkml:trace>
  <inkml:trace contextRef="#ctx0" brushRef="#br0" timeOffset="11126.5236">5611 453 0 0,'0'0'2'0,"0"0"0"15,0 0 4-15,0 0 2 0,0 0 0 16,0 0-3-16,50 0 0 16,-50 0-1-1,26 0-1-15,-1 0-1 0,0 0 1 16,0 0 0-16,-25 0 0 15,25 26-1-15,-25-26-1 0,25 24 2 16,-25 2 1 0,26 0 0-16,-26-2-2 15,0 2 0-15,0-1-1 0,0 2 0 16,0-27-3 46,0 0 0-46,0 0 1-16,0 0 0 16,0 0 0 15,0 0 0-15,0 0 0-1,0 0-1-15,0 0 3 16,0 0 1-1,-26 0 1-15,26 0 0 0,0 0-2 16,-25 0-1 0,25 0 1-16,-25 0-1 15,25 0-3 1,0 0 2-16,-25 0-3 16,25 0 1-16,-25 0 3 0,0 0 0 15,-1 24 0 1,2-24 0-16,-2 0 0 15,26 25 0 1,-26-25 1 0,26 0-2 31,0 25 1-47,0 1 1 15,0-26 0 1,26 0-1-16,-26 24 1 15,26-24 0-15,-2 28 0 16,2-28 0 0,-26 0 0-1,25 0 2-15,-25 0-2 16,25 0-1-16,0 0 1 16,0 0-1-1,-25 0 1 1,25 0 0-1,-25 0 0-15,26 0 0 16,-26 0 0 0,0 0 0 31,0 0-2-16,0 0-1-16,0 0-2-15,0 0-3 16,0 0 4-16,0 0-1 16,0 0-7-16,0 0-7 15,0 0-13-15</inkml:trace>
  <inkml:trace contextRef="#ctx0" brushRef="#br0" timeOffset="12474.1258">6926 429 0 0,'0'0'7'0,"0"0"-2"16,0 0-2-16,0 0 0 16,0 0 2-16,0 0 0 15,-26 0 0-15,26 0 0 16,0 0 0-16,0 0 0 15,-26 0 0-15,26 0-2 16,0 0-1-16,-24 0-1 16,24 0 0-16,-26 0-1 15,26 24-1 1,-26-24-1-16,0 26 3 16,26-2-1-1,0-24 1-15,-24 26-1 0,24 0 0 16,0-2 1-16,0 2 0 15,0-1-1-15,0 2 0 16,24-3 0-16,2 1 1 16,0-25-1-1,0 25 0-15,-2-25 1 16,2 0-1-16,0 0 0 16,-2 0 0-16,-24 0 1 15,26 0 0 1,-26 0 0-16,0 0-2 15,0-25-3 1,0 25-8-16,0 0-4 16,0 0 1-16</inkml:trace>
  <inkml:trace contextRef="#ctx0" brushRef="#br0" timeOffset="12752.7335">7101 529 8 0,'0'0'21'15,"0"0"-18"-15,0 0 5 16,0 0-5-16,26 152-5 31,-26-152-4-31,0 25-7 16</inkml:trace>
  <inkml:trace contextRef="#ctx0" brushRef="#br0" timeOffset="12897.6406">7127 277 15 0,'0'0'33'16,"0"0"-40"0,0 0-12-16</inkml:trace>
  <inkml:trace contextRef="#ctx0" brushRef="#br0" timeOffset="13474.6815">7355 479 0 0,'0'0'4'0,"0"0"-2"0,0 0 1 16,0 0-2 0,0 0 2-16,24 151 2 15,-24-124-1-15,0-3-1 16,0 1 0-16,0-25-2 15,0 25 0-15,0-25 0 16,0 0 2 0,0 0-1-16,0-25-2 15,0 0 2-15,0 1 0 16,0-3 0-16,26 27 0 16,-26-25 0-16,25-1-2 0,-25 26 1 15,26-24-1-15,-1 24 0 16,0 0-1-1,1 0 0-15,-2 0-2 16,-24 0-5-16,26 0-1 16,-26 0-8-16</inkml:trace>
  <inkml:trace contextRef="#ctx0" brushRef="#br0" timeOffset="14469.7129">7810 503 2 0,'0'0'5'0,"0"0"-1"0,0 0 0 16,0 0 2-16,0 0 0 16,0 0 2-16,0 0-2 15,0 0-3-15,-26 0 0 16,26 0-1-16,-26 0 0 16,26 0 1-16,0 0-1 15,-24 0 0-15,24 26 0 16,-26 0-2-16,26-2 1 15,-24 2 0-15,24-1-1 16,0 2 0-16,0 22 0 16,0-24 1-16,0 1-1 15,24-26-1 1,2 24 0-16,-26-24 0 0,24 0-1 16,2 0 1-16,0 0 0 0,-1 0 1 15,-25-24 0-15,25-2 0 16,-25 26 1-1,0 0 0-15,0 0 0 16,25 0-1 15,-25 0 1-31,26 26 3 16,-26-26-2-16,24 0-1 16,2 0 0-16,-2 0-1 15,2 0 0-15,-26 0-1 16,26 0 1-16,0-26 0 15,-26 1 0-15,0-24 0 16,0 22 0-16,0-24-2 16,0 27 1-16,0-28-1 0,-26 28 2 15,0 24 0-15,0-26 0 16,2 26 1-16,-2 0-1 16,-24 0 2-16,25 50 3 15,0 2-3 1,25-28-2-16,-25 27 0 0,25 0-9 15,0-26-10-15,0 0-7 16</inkml:trace>
  <inkml:trace contextRef="#ctx0" brushRef="#br0" timeOffset="15532.0787">8265 277 5 0,'0'0'9'0,"0"0"0"16,0 0-4-16,0 0 0 15,0 0 2-15,0 0-2 16,100-76-2-16,-75 26-1 16,-25 24 0-16,0 0-1 15,0-24 0-15,0 24 0 16,0 2-1-16,-25-28 0 15,25 28 0-15,-25 24-2 16,0-26 1-16,0 26 0 16,25 0 0-16,-25 0 0 15,-1 0 1-15,0 0 1 16,26 26-1 0,0-2 1-1,0 2-1 1,0-26 1-16,0 26 0 0,0 24-1 15,0-26 1-15,0 28 1 16,0-2 0-16,26 26 0 16,-26-26 1-16,0 28 0 15,26-28 0-15,-26 24-1 16,25 2 0-16,-25-25-1 16,0 0 1-16,25-26 0 15,-25 26-1-15,0-27-1 16,0-24 1-1,0 0-4 17,0 0 1-17,0 0-6-15,0 0 0 16,0-24-8-16,0-2-14 16</inkml:trace>
  <inkml:trace contextRef="#ctx0" brushRef="#br0" timeOffset="16221.5883">8518 529 16 0,'0'0'13'16,"0"0"-5"-16,0 0-2 15,0 0-4-15,0 0 0 16,0 0 2-16,50 0-1 16,-26 0 1-16,2 0-2 15,-26 26 0-15,26-2 2 16,-26 2 1-16,25-1 1 0,-25 2-3 15,0-3-1-15,0 1-1 16,0 0 0-16,0-25-2 31,0 0-1-15,0 0 1-16,0 0-1 16,0 0-1-16,0 0 2 15,0 0 0-15,0 0-1 16,0 0 0-16,0 0-2 15,0 0 2-15,0-25 2 16,-25 0 1 0,-1 25-1-1,26 0 1-15,-26 0-1 16,2 0 0-16,-2 0 1 0,2 0-1 16,-2 0 1-1,0 0-1-15,26 0 2 0,-24 0-2 16,24 25 1-1,0-25-3 1,0 25 2 0,0 1 1-16,24-26-1 0,2 24 0 15,0-24 1-15,24 0 1 16,-26 0-1-16,2 0 0 16,0 0-1-16,-1 0 0 15,0 0 1-15,0 0-1 16,-25 0-1-1,0 0-4-15,0 0-1 16,0 0-5-16,0 0-17 16</inkml:trace>
  <inkml:trace contextRef="#ctx0" brushRef="#br0" timeOffset="16864.0298">8897 453 8 0,'0'0'8'15,"0"0"-3"-15,0 0-3 16,0 0 0-16,0 0 2 16,0 0 2-16,0 50 1 15,0 2 0-15,0-28-1 16,0 2-2-16,0-1 2 15,0 26-1-15,0-26-2 16,0 0-1-16,0 1-2 16,24-26 1-16,-24 24-1 15,0-24-2 1,0-24 0-16,0-2 1 16,0 1 1-1,0-24 2-15,0 22-2 0,26 2 1 16,-26-1-1-16,0 2 0 15,24 24-2 1,-24 0-4-16,0 0-3 16,0 0-8-16,26 0-6 15</inkml:trace>
  <inkml:trace contextRef="#ctx0" brushRef="#br0" timeOffset="17470.1328">9174 657 8 0,'0'0'5'15,"0"0"1"-15,0 0-2 0,0 0-1 16,0 0 0-16,0 0-2 16,102-102 0-16,-102 76-1 15,0 26 1 1,0-26 0-16,0 26 1 0,0 0 1 15,0-24-2-15,-26 24-1 32,26 0-2-17,-26 0 1-15,1 24 1 16,25 2 1 0,0 0 0-16,0-2 0 15,0 2 1-15,0-1-1 16,0 2 2-16,0-3 2 15,0 1-1-15,0-25-1 0,0 25 2 16,0-25-3-16,0 0 1 16,25 0-1-16,-25 0-1 15,26 0 2-15,-26 0-1 16,26 0-1-16,-26 0 0 16,24 0-1-16,-24 0-3 15,0 0-9-15,0 0-16 16</inkml:trace>
  <inkml:trace contextRef="#ctx0" brushRef="#br0" timeOffset="19696.0382">10210 429 0 0,'0'0'4'0,"0"0"-1"16,0 0 1-16,0 0-1 0,0 0 0 16,0 0-1-16,0 0 0 15,0 0-1-15,0 0 1 16,0 0 0-16,0 0 0 15,0 0 0-15,0 0-1 16,0 0 0 0,0 0 0-16,0 0 2 15,0 0-1-15,0 0 1 16,0 0 1-16,0 0 0 16,0 0 0-16,0 0-1 15,0 0-2-15,-26 0 2 16,26 0-1-16,0 0-1 15,0 0 1-15,-24 0-1 16,24 0 2-16,0 0-2 0,-26 0 0 16,2 0-1-1,-2 0 0 1,0 0-2-16,26 0-1 16,-25 0 3 15,25 0-1-31,0 0 0 0,0 0-1 15,0 24 3 1,0-24 0-16,0 26 0 16,25-2 0-1,1-24-1 1,-26 26 0-16,26-26 1 16,-2 26 1-16,2-26-2 0,-2 0 3 15,2 24-2-15,0-24 1 16,0 0-1-16,-2 0 0 15,2 0-1-15,-1 26 0 16,0-26 0 0,-25 25 1-1,0-25 0-15,26 27 0 16,-26-27 0 0,0 24 0-16,0-24 0 15,0 25 0-15,0-25 1 0,0 25-1 16,-26-25 1-1,1 0-2-15,0 0 0 16,-1 0-1 0,2 0-1-16,-2 0 1 0,0 0 0 15,0 0 1-15,2 0-4 16,24-25 3 0,-26 25-2-16,26-25 0 0,0 25-2 15,0 0-1-15,0 0-2 16,0 0-6-16,0 0 0 15,0 0-3-15</inkml:trace>
  <inkml:trace contextRef="#ctx0" brushRef="#br0" timeOffset="20824.3559">10565 555 2 0,'0'0'10'0,"0"0"-3"0,0 0 0 16,0 0-2-16,0 0 1 15,0 0 1-15,0 0-3 16,0 0 0-16,0 0-2 16,0 0-1-16,0 0 0 15,0 0 1-15,0 0 1 16,24 0-2-16,-24 0 0 16,26 0 0-16,-26 0 0 15,24 0-1-15,-24 0-1 16,0-26 1-1,0 0 1 1,0 26 0 0,0-24 0-16,0-2-1 15,0 26-1-15,-24 0 1 16,24 0-1-16,-26 0 1 16,26 0-2-1,-24 0 2-15,-2 0 0 16,0 26 1 15,26-2-1-15,-24 2 1-1,24 0-1 1,0-2 0 15,0 2 1-15,0-1-1-16,0 2 0 15,0-27 1 1,0 24-1-16,0 1 1 0,24 0 1 16,-24 1 0-16,26-2-1 15,-26-24 0 1,26 28 0 0,-2-28 0-16,-24 24 2 0,26-24-2 15,-2 0 0 1,-24 0 0-16,26 0-1 0,-26 0 2 15,26 0-1-15,0 0 2 16,-26 0-1-16,24 0-2 16,-24 0 1-16,0 0 0 31,0 0 0-15,0 0 0-16,0 0-2 15,0 0-2 1,0 0-4-16,0 0-3 15,0 0-7-15,0 0-18 16</inkml:trace>
  <inkml:trace contextRef="#ctx0" brushRef="#br0" timeOffset="30706.1822">11727 403 1 0,'0'0'6'0,"0"0"-1"0,0 0 0 16,0 0-2-16,0 0 0 15,0 0 1-15,0 0-1 16,0 0-2-16,0 0 1 15,0 0-1-15,0 0 0 16,0 0 0-16,-25 0 0 16,25 0 0-16,0 26-1 15,0-26 2-15,-26 0-1 16,26 0 0-16,0 0 1 16,0 24-2-1,0 2 1 1,0-2-1-1,0 2 0 1,0-26 1-16,0 26-1 16,0-2 1-16,0-24 0 15,0 26-1-15,0-26 1 16,26 25 0-16,-26-25 0 16,0 0 1-1,25 0-1-15,-25 27 0 16,25-27 1-16,1 0 1 0,-26 0-2 15,24 0 0 1,2 0-1-16,-2 0 0 31,-24-27 0-31,26 27 0 16,-26-25 1-16,0-1-1 16,0 2 0-16,0-2 2 15,0 0-2-15,0 2 0 16,0 24-1-16,0-26 0 15,0 2 1-15,0-2 0 16,0 2 0 0,-26 24 0-16,26 0 1 15,-24 0-1-15,-2 0 0 16,2 0 0 0,-2 0 0-1,1 0 0-15,25 0-1 16,0 24-5-16,0-24-4 15,0 26-4-15,0-26-1 16</inkml:trace>
  <inkml:trace contextRef="#ctx0" brushRef="#br0" timeOffset="31137.4223">11904 429 0 0,'0'0'13'0,"0"0"-5"15,0 0-1-15,0 0-1 16,0 0-2-16,0 0 2 0,26 74 1 16,-26-48-3-1,0 0 0-15,24 24 0 0,-24 2-1 16,0-28 0-16,0 52-1 16,0-24-1-16,0-4 1 15,0 3-1-15,0 0-1 16,0-1 0-16,0 1 0 15,26 0 0-15,-26-26 0 16,0 0 0-16,0-25-1 16,0 0-2-16,0 0-3 15,0 0-1-15,0-25-7 32,0-24 5-32,0-3-7 0</inkml:trace>
  <inkml:trace contextRef="#ctx0" brushRef="#br0" timeOffset="31851.7051">12056 379 0 0,'0'0'6'0,"0"0"1"0,0 0 0 16,0 0 0-16,0 0-1 15,0 0-1-15,0 0 1 16,0 0-3-16,0 0-1 16,0 24-1-16,0-24 0 15,0 0 2-15,0 0-1 0,0 0 0 16,0 0 0-16,0 26 3 15,0-2 0-15,0 2-1 16,0-26-1-16,25 24 0 16,-25 2-1-16,0 0-1 15,25-2-1 1,0 2 0 0,1-26 1 15,-26 0-2-31,24 0 0 0,-24 0 0 15,0 0 0 1,26-26 1-16,-26-24 2 16,24 0-1-16,-24 24 1 15,0-24-2-15,0 26 0 0,0-28 1 16,0 52 0 0,0-26-1-16,0 26 1 0,0-24-1 15,0 24 2 1,0 0-3-16,0 0-3 15,0 0-4-15,0 0-5 16,0 24-4-16,0 2-2 16,0-1-1-16</inkml:trace>
  <inkml:trace contextRef="#ctx0" brushRef="#br0" timeOffset="32766.4516">12385 555 0 0,'0'0'4'0,"0"0"1"16,0 0 1-16,0 0 0 16,0 0-1-16,0 0-2 15,74-52 2-15,-74 28-2 16,0 24 1-16,0-26-3 15,0 26 0-15,0 0 1 16,0-24 1-16,0 24-1 16,0 0-1-16,0-26 0 15,0 26 0-15,-24 0-1 16,24 0-1 0,-26 0-1-1,26 0 1 1,0 26 1-1,0-2 0-15,0 2 0 16,0-2 1-16,0 2-1 0,0 0 0 16,0-2 0-16,0 2 0 15,26-1 0-15,-2 2 0 16,2-27 0 0,-1 24 0-1,1-24 0-15,-1 0 0 16,0-24 1-1,-25-3 1-15,25 2-1 16,-25-1 0-16,25 2 0 16,-25-2-1-16,0-24 0 0,0 24 1 15,0 2 0 1,0-2-1-16,0 2 0 0,0-3 0 16,0 27 1 15,0 0-3-16,0 0 1 1,0 0 0-16,26 0 1 16,-26 0 1-16,26 27 0 15,-2-27 2-15,2 24-1 16,-26 2 1-16,26-2-1 16,-2-24-1-16,-24 26 0 15,0-2 0-15,26-24 1 16,-26 26 0-16,0-26 0 15,0 0 1-15,0 0-1 0,-26 26-1 16,2-26-1 0,24 0-4-16,-26 0 0 0,0 0 3 15,26 0-2-15,0 0-5 16,-24 0-11-16,24 0-4 16</inkml:trace>
  <inkml:trace contextRef="#ctx0" brushRef="#br0" timeOffset="33657.464">12688 49 2 0,'0'0'16'0,"0"0"-10"16,0 0 6-16,0 0-3 15,0 0-3-15,0 0 0 0,150 0 0 16,-124 0-2 0,0 0-1-16,-1 0-2 0,-25 0 0 15,25 0-3 1,-25 0-8-16,0 0-12 16,0 24-15-16</inkml:trace>
  <inkml:trace contextRef="#ctx0" brushRef="#br0" timeOffset="33355.1542">12890-304 5 0,'0'0'11'0,"0"0"-4"0,0 0-4 16,0 0 1-16,0 0 1 15,0 0 2-15,0 75 0 16,0-51-1-16,0 2-2 15,0 24 2-15,0-24-1 16,0 24-1-16,0 2 2 0,0-2-1 16,0 26-2-16,25-26-1 15,-25 2 0-15,0-2-1 16,0 0 0 0,0-25-1-16,25 2 1 0,-25-3-2 31,0-24 0-31,0 0-2 0,0 0-1 15,0 0-6 1,0 0 0-16,0 0 0 0,0 0-5 16,0 0-10-16</inkml:trace>
  <inkml:trace contextRef="#ctx0" brushRef="#br0" timeOffset="34534.0789">13217 175 5 0,'0'0'6'16,"0"0"-4"-16,0 0 2 0,0 0 1 15,0 0 1-15,0 0-1 16,0 0 0-16,26 0 0 15,-26 0-1-15,26 26 3 16,-26 0 0-16,25-2-2 16,0 2-1-16,-25-2 0 15,0 27-1-15,26-24 0 16,-26-3 0-16,0 2-3 16,0-2 1-16,0-24 0 0,0 26-1 15,0-26 1 1,0 0-2-1,0 0-1-15,0 0 1 0,0 0-1 16,0 0-2-16,0 0 1 16,0-26 5-1,0 2-1 1,0 24 0-16,-26 0 1 16,1 0-1-16,25-26-1 15,-25 26 1 1,-1 0-1-16,0 0 0 15,2 0 0-15,24 0 1 16,0 0 0 0,0 26-1-1,0-26 1 1,0 24 1-16,0-24 0 16,0 26 0-16,24-26 1 15,2 0-1-15,0 24 0 16,-1-24 1-16,0 0-2 15,1 0 0-15,-1 0-1 16,0 0 1 0,0 0-1-16,-25 0-1 31,0 0-3-31,0 0-2 16,0 0-8-16,0 0-10 15,0 0-14-15</inkml:trace>
  <inkml:trace contextRef="#ctx0" brushRef="#br0" timeOffset="36132.4386">14027 403 4 0,'0'0'15'15,"0"0"-7"-15,0 0 1 16,0 0-2-16,0 0 1 0,0 0 3 16,126 76-1-16,-100-76-3 15,-1 24-4 1,0-24-1-1,0 0-2-15,0 0-2 0,0 0-3 16,-25 0-5 0,26 0-5-16,0 0-5 0,-26 0-6 15</inkml:trace>
  <inkml:trace contextRef="#ctx0" brushRef="#br0" timeOffset="35778.386">14179 151 2 0,'0'0'9'16,"0"0"-3"-16,0 0-3 0,0 0 2 0,0 0 0 16,0 0 0-16,75 0 2 15,-50 0-2-15,-25 0-2 16,25-26 0-16,-25 0 0 16,0 0-1-16,0-24-1 15,0 26 0-15,0-28-1 16,0 2 0-16,0 24 0 15,0-24 0-15,0 24-1 16,-25 2-1-16,0-2 0 16,0 2-2-16,0 24 4 15,25 0-1 17,0 0-1-32,-25 0 2 0,25 24 0 15,0 2 0-15,0-2 1 16,0 2 0-16,0 0 1 15,0 24 1-15,0-24 0 16,0 24 1-16,0 0 1 16,0 0-2-1,0 2 1-15,0 24-1 16,25 0 1-16,-25-26 1 0,0 26-2 16,0-26 0-16,25 0 0 15,-25 2-2-15,0-2 0 16,0-25 0-16,0 2-1 0,0-27 1 15,0 0-3 17,0 0-1-32,0 0-2 15,0 0-5-15,0 0-4 16,0 0 0 0,0 0-2-16,0 0-7 0</inkml:trace>
  <inkml:trace contextRef="#ctx0" brushRef="#br0" timeOffset="36618.0265">14532 453 7 0,'0'0'13'16,"0"0"4"-16,0 0-8 15,0 0-4-15,0 0 1 16,0 0-4-16,0 0-1 16,0 26 1-16,26-26 0 15,-26 24 2-15,25-24-1 16,0 0-2-16,0 0-2 15,0 0 1 1,-25 0 1 0,0-24 1-16,0-2-1 15,0 2-1-15,0-2-1 16,0 2 1-16,0 24-1 16,-25-27 1-16,0 27 0 15,0 0 0 1,0 0-3-16,-1 0 3 15,2 27-1-15,-2-3 1 16,26 2-3-16,0-26-2 16,0 24-6-16,0 2-7 15,0-26-2-15</inkml:trace>
  <inkml:trace contextRef="#ctx0" brushRef="#br0" timeOffset="37255.6735">14785 251 3 0,'0'0'8'0,"0"0"-5"0,0 0 0 15,0 0-1 1,0 0 1-16,0 0 2 0,0 152 0 15,0-126-1-15,0-2-1 16,26 2 0-16,-26-2 0 16,0 2-2-16,0-26 0 15,24 0 0-15,-24 26-1 16,0-26-1-16,0 0-1 16,0 0 0-16,0-26 1 15,0-24 5 1,0 24-2-16,26 2-1 15,-26-2-1-15,0 2 0 16,0-3 0-16,0 27-2 0,24 0-4 16,-24 0-1-16,26 0 0 15,-26 0-2-15,26 0-7 16</inkml:trace>
  <inkml:trace contextRef="#ctx0" brushRef="#br0" timeOffset="37839.4992">15114 99 6 0,'0'0'8'0,"0"0"-1"0,0 0-6 16,0 0 2-1,0 0 1-15,76 0 0 16,-76 0 1-16,24 26 0 16,2-26-1-16,-26 26-1 15,0-26 0-15,0 0-1 16,0 24 2-16,0-24 0 16,0 26-1-16,0 0 1 15,0-26-1-15,0 24 0 16,0 2-3-16,0-2 2 15,0 2 1-15,-26 26-3 16,26-28 1-16,0 2-1 0,0 24 1 16,0-26-1-16,0 2 0 15,0-26-1 1,0 26-1-16,0-26-1 16,0 0-2-16,0 0-4 15,0 0-3-15,0-26-5 16,0 0-1-16</inkml:trace>
  <inkml:trace contextRef="#ctx0" brushRef="#br0" timeOffset="37994.0849">15138 301 12 0,'0'0'5'0,"0"0"12"0,0 0 0 15,0 0-7-15,0 0-3 16,0 0-4-16,126 0-1 16,-100 0-2-16,0 0-7 15,0 0-18-15</inkml:trace>
  <inkml:trace contextRef="#ctx0" brushRef="#br0" timeOffset="39206.4587">15569 175 5 0,'0'0'7'0,"0"0"-3"16,0 0 2-16,0 0-1 16,0 0-2-16,0 0-1 15,50-24 0-15,-50 24 2 16,0 0-1-16,24 0 1 16,-24 0 1-16,0 24 2 15,26 2-1-15,-26 24-2 16,26-24-2-16,-26 24 0 15,0 2-1-15,0-28 0 16,26 2 0-16,-26-2-1 16,0-24-1-1,0 0-1-15,0 0-1 16,0 0 0-16,0 0 2 16,0 0 0-1,0 0-1-15,0-24 3 31,0 24 1-15,0-26-1-16,-26 26-1 16,0 0 1-16,26 0 0 15,-26 0-1-15,26 0 1 16,-24 0-1-16,-2 0 0 16,26 0 2-16,-24 0-1 15,24 0 0 1,0 26-1-16,0-2 0 15,0 2 2 1,0-26-1 0,24 24 0-16,-24-24 1 15,0 0 0-15,26 0-2 16,-2 0 2-16,-24 0-1 16,26 0 0-16,-26 0 2 15,26 0-2-15,-26 0 0 16,0-24-1-16,0 24-11 15,26 0-11 1,-26 24-17-16</inkml:trace>
  <inkml:trace contextRef="#ctx0" brushRef="#br0" timeOffset="40363.7599">16529 227 2 0,'0'0'7'0,"0"0"-2"16,0 0-2 0,0 0 4-16,0 0 0 0,0 0 2 15,50 0-2-15,-24 0 0 16,-26 0-4-16,26 0-2 15,-2 0 0-15,-24 0 0 16,26 0 0-16,-26 0 0 16,0-26 0-1,0 0 1 1,0 26-1 0,0-24-1-16,-26 24 0 15,26 0 1-15,-24 0-1 16,24 0-1-16,-26 0-2 15,26 0 2-15,-26 0 1 0,2 0-1 16,24 24 1-16,0 2 0 16,-26 0 0-16,26-2 1 15,0 2 0-15,0 24 1 16,0-25-2-16,0 2 1 16,0-3 1-16,26 2 0 15,-26-2-1-15,24-24-1 16,2 0 0-16,-26 26 0 15,26-26 0-15,-2 0-1 16,2 0 0 0,-26 0-6-16,24 0-6 0,-24 0-15 15</inkml:trace>
  <inkml:trace contextRef="#ctx0" brushRef="#br0" timeOffset="41819.2288">16579-103 0 0,'0'0'2'16,"0"0"0"-16,0 0 3 0,0 0 1 15,0 0 1 1,0 0 1-16,0 0 0 0,0 0 0 15,0 0-2-15,0 0-4 16,0 0 1-16,0 0-1 16,26 0 1 15,-26-26 1-31,26 26-2 16,-2 0 0-1,-24 0 0-15,26 0-2 0,-2 0-3 16,-24 0-7-1,0 0-14-15</inkml:trace>
  <inkml:trace contextRef="#ctx0" brushRef="#br0" timeOffset="44674.6735">17768 73 0 0,'0'0'2'16,"0"0"0"-16,0 0 0 16,0 0 1 15,0 0 4-15,0 0-1-1,0 0-1-15,0 0-1 16,0 0-2-16,24-24-1 0,-24 24 0 15,0 0 2 1,26 0-1-16,-26 0 0 16,0-26 0-16,26 26-1 15,-2 0 0 1,-24 0 1 0,26 0 1-16,-26 0 1 15,24 26-2-15,-24-26-1 16,26 24 0-16,-26 2 2 15,26-26 1-15,-26 26 0 16,0 0-2-16,0-2 1 16,0 2-3-16,25-26 1 15,-25 26 0 1,0-2-1-16,0 2 0 0,25-26 1 0,-25 24-1 16,0-24 1-1,0 26-1-15,0-26 1 16,0 25-1-16,0-25 1 15,0 0-2 1,25 0 1 0,-25 0 1-16,0 0-2 47,0 0 0-32,0 0-1-15,0 0 3 31,-25-25 0-31,25 25 0 0,-25-26-1 0,25 26 1 16,-25-24-1-16,25 24-1 16,-26 0 0-16,26-26 0 15,-26 26 1-15,2 0 0 16,24 0-1 0,-26 0 1-16,26 0-1 15,0 0 0-15,-24 0 1 16,24 0-1-16,0 0 0 15,-26 0-1 1,26 26 2 0,0-26 1-16,0 24-1 15,0 2-1 1,0-1 0 0,26-25 0-16,-26 0 0 15,24 0 0 1,2 0 1-1,-26 0 1-15,24 0 0 16,2 27-1-16,0-27 0 16,-1 0 1-16,0 0 0 15,0 0 0 1,-25 0-2 0,0 0-1-16,0 0-2 15,0 0-5-15,0 0-10 16,0 0-8-16</inkml:trace>
  <inkml:trace contextRef="#ctx0" brushRef="#br0" timeOffset="45372.1187">18223 23 1 0,'0'0'7'0,"0"0"-2"16,0 0-1-16,0 0 1 15,0 0 2-15,0 0 0 16,0 76 1-16,0-50-3 16,0 0-1-16,0-2-1 15,0 2-2-15,24 0 1 16,-24-2-1-16,0 2-1 15,0-26 2-15,26 24-2 16,-26-24 1 0,0 0 0-1,0-24-1 1,0-2 2-16,0 2-1 16,0-2 0-16,0 0-1 15,0 2 0 1,24-2 1-16,-24 0-2 15,26 26 1-15,-26 0-2 16,26 0-1-16,-26 0-2 16,25 0 2-16,0 0-3 15,-25 0-8-15,26 0 1 16</inkml:trace>
  <inkml:trace contextRef="#ctx0" brushRef="#br0" timeOffset="45597.6049">18652 125 19 0,'0'0'2'15,"0"0"4"-15,0 0-5 16,0 0-6 0,0 0-9-16</inkml:trace>
  <inkml:trace contextRef="#ctx0" brushRef="#br0" timeOffset="45742.5162">18676-153 11 0,'0'0'43'0,"0"0"-27"16,0 0 9-16,0 0-16 16,0 0-20-1,-24-26-25-15</inkml:trace>
  <inkml:trace contextRef="#ctx0" brushRef="#br0" timeOffset="43167.6415">17389 301 4 0,'0'0'8'0,"0"0"-2"16,0 0 2-16,24 178-2 16,-24-128-2-16,26 26-2 15,-26-24 0-15,0-3-1 16,24 2 2-16,-24-27 0 0,0 4-1 15,0-4 0-15,0-24-1 16,0 0-4 15,0-24 3-15,0-4 1-16,0-22 1 16,0-24-1-16,0-4 0 15,0 2-1-15,-24 2-1 16,24-3-2-16,0 26-2 15,0-23 2-15,0 48 2 16,0-24 0-16,0 24-3 0,0 26 1 16,24 0 1-1,-24-26 1-15,26 26 0 0,0 0-1 16,-1 0 2 0,0 26 0-16,0 0 1 15,-25-2-1-15,26 2 1 0,-1 0 1 16,-25-26-1-1,0 24 0-15,0-24 2 16,0 26 0-16,-25-26-1 16,-1 0-2-16,1 0-2 15,-25 0 2-15,24 0-1 16,0 0 1-16,2 0 1 16,-2 24-1-16,26-24-1 0,0 26-6 15,0-26-4 1</inkml:trace>
  <inkml:trace contextRef="#ctx0" brushRef="#br0" timeOffset="50571.739">20093-533 2 0,'0'0'3'0,"0"0"-1"0,0 0 1 15,0 0-1-15,0 0 0 16,0 0-1-16,75-26 0 16,-49 26 0-1,-26 0 0-15,24 0 1 0,-24 0-1 16,0 0 1-16,0 0 2 15,0 0 0-15,0 0-2 16,0 0 1-16,0 26 2 16,0 0 1-16,0-2-1 0,0 3-2 15,0-2 0 17,0 26-2-32,0-27 1 0,0 28 0 0,0-3-2 15,26 1 1-15,-26-24 0 0,0 24 0 16,0 2 0-16,0-2-1 15,26 0 2-15,-26-24-2 16,0 24 1-16,0-24 0 16,0 24-1-16,24-24 1 15,-24 0-1 17,0-2 0-32,0 2 1 15,0-26-2 16,-24 0 1-15,24 0-1 0,-26 24 1-16,26-24-1 15,0 0 2 1,-26 0 0-16,26 0-2 31,0 0-2-15,0 0 2-1,0 0 0-15,0 26 0 16,26-26 1-16,0 25 1 16,-2-25 0-16,2 0-1 15,-2 0 0-15,2 0 1 16,-26 0-3 0,0 0-1-1,0 0-6-15,0 0-1 16,0 0-5-16,0 0-10 15</inkml:trace>
  <inkml:trace contextRef="#ctx0" brushRef="#br0" timeOffset="51219.5063">20496-77 8 0,'0'0'2'16,"0"0"-1"-16,0 0 2 16,0 0-1-16,0 0 2 0,0 0 2 15,102 76-2-15,-77-52 1 16,-25 2 1-16,0-2-2 16,0 28-2-16,0-26 0 15,26-2-2-15,-26 2 1 16,0 0-1-16,0-26-1 15,0 0 0-15,0 0 0 16,0 0-4-16,0 0 0 16,0 0 4-16,0 0 0 15,0 0 0-15,0 0 2 32,0-26-1-32,-26 26 0 15,1 0 0 16,0 0 0-31,0 0 0 0,-1 0 1 16,0 0 0-16,26 0 0 0,0 0 1 16,0 0-1-16,0 26 0 15,0-2 0 1,0-24 0 0,0 26 1-16,0-26 0 0,26 0 0 15,0 0-1-15,-26 0 1 16,25 0-2-16,0 0 0 15,0 0 0-15,-25 0-1 16,26-26-15-16,-26 2-10 16</inkml:trace>
  <inkml:trace contextRef="#ctx0" brushRef="#br0" timeOffset="47914.5129">19460 23 1 0,'0'0'6'0,"0"0"-1"16,0 0 1-16,0 0 0 16,0 0-2-16,0 0-1 0,0 0 1 15,0 0 0-15,0 0 2 16,0 0-2-16,0 0 0 15,0 0-1-15,0 0 2 16,0 0-2-16,26 0-1 31,-2 26 0-15,-24-2 1-16,26 2-3 16,0 0 1-16,0 0 0 15,-26-2 0-15,0 2 2 16,24 0-2-16,-24-2 0 15,0 2 0-15,0-26 0 16,0 0-4 15,0 0 1-31,0 0-1 16,0 0 0-16,0 0 1 16,0 0 0-16,0 0 3 15,-24-26-1 1,-2 26 1-16,0-24-2 15,26 24 0 1,-26 0 1-16,2 0 0 16,-2 0-1-1,26 0 0 1,-24 0 1 0,24 0 1-1,0 24 0 16,0-24 0-15,0 26 0-16,0-26 0 16,0 24-1-16,0-24 1 15,24 0 0 1,-24 26 0-16,26-26 0 16,-26 0 0-1,24 0-1-15,2 25 2 16,-26-25-1-16,26 0 0 15,0 0-1-15,-2 0 0 16,-24 0 1 0,26 0-1-1,-26 0-1 1,0 0-4 0,0 0-5-16,0 0-5 15,0 0-7-15</inkml:trace>
  <inkml:trace contextRef="#ctx0" brushRef="#br0" timeOffset="49559.4079">19789-431 4 0,'0'0'11'16,"0"0"-3"-1,0 0-4 1,0 0-2-16,0 0 1 0,0 0-1 0,0 0 0 16,0 0 0-16,0 0 1 15,0 0 0-15,0 0-1 16,0 0-1-16,0 0 0 15,0 0 0 1,0 0 0-16,26 0 2 16,-26 0-2-16,24 0 1 15,2 0-2-15,-26 0 1 16,0 0 0 0,0 0 1 15,0 0-1-31,0 0 1 0,0 0-1 15,0 0 2-15,0 24 2 16,0 27-2-16,0-26 1 16,0 27-4-16,24-2 1 0,-24-26 1 15,0 28-2 1,0-2 1-16,0 0 1 0,0-24-2 16,26 24 1-16,-26-24-1 15,0 24 0 1,0-24 0-16,0 0 1 15,26-2 0-15,-26-24-2 16,0 0 0-16,0 0 2 31,0 0 0-15,0 0 0 0,0 26-1-1,-26-26 0 1,26 0-1-16,-26 26 0 15,26-26 3 1,-24 0-2 0,24 0-1-16,0 24 0 15,0-24 0 1,0 0 0-16,0 0-2 16,0 0 2-16,0 0-1 15,0 0-1-15,24 0 2 16,2 0 2-1,0 0-1-15,0 0 3 16,-2 0 0-16,2 0-2 16,0 0-1-16,-2 0 1 15,-24 0 0-15,0 0 0 16,0 0-2 0,0 0-2-1,0 0-5-15,0 26-5 16,0-26-19-1</inkml:trace>
  <inkml:trace contextRef="#ctx0" brushRef="#br0" timeOffset="54081.3277">21557 125 11 0,'0'0'8'0,"0"0"2"15,0 0-4-15,0 0-1 16,0 0-2-16,0 0-2 15,0 0 2-15,0 0-2 0,0 0 1 16,0 26-1 0,0-26 0-16,0 24 2 0,0-24 0 15,0 26-2-15,26 0 0 16,0-26-1 0,-26 0-1-16,26 0 0 15,-26 0 0-15,24 0 1 16,2 0 1-16,-2-26-1 15,-24 0 0-15,0 26-2 16,26-24 0-16,-26-2 0 16,0 0-1-16,0 0 3 15,-26 2 0 1,-24 24 0-16,26-26-3 16,-2 26 1-16,0 0-1 15,0 0 1-15,2 26 0 16,24-2-2-16,-26-24 1 0,26 26 0 15,0 0-6 1,0 0-8-16</inkml:trace>
  <inkml:trace contextRef="#ctx0" brushRef="#br0" timeOffset="54622.5322">21811 23 5 0,'0'0'6'0,"0"0"0"0,0 0 1 15,0 0 0-15,0 0-2 16,0 0-1-16,25 178-3 16,-25-178 2-1,0 26-2-15,0-2-1 0,0-24 3 16,0 0-2-16,0 0 1 16,26-24 0 15,-26-28-1-16,0 28 1-15,25-2-2 0,-25 0 0 16,25 0-1 0,0 2-5-16,-25 24-3 0,25 0-1 15,-25 0-6 1</inkml:trace>
  <inkml:trace contextRef="#ctx0" brushRef="#br0" timeOffset="55174.8941">22064-53 9 0,'0'0'7'0,"0"0"-1"16,0 0-5-16,0 0 2 15,0 0 0 1,26 0-1-16,-2 0-1 15,-24 0 0-15,26 0 2 16,-26 0 1-16,24 26 0 0,-24 0-1 16,0-26 0-1,0 24 0-15,0 2-2 16,0-26 0-16,0 24-1 16,0-24 1-16,0 26-1 15,0 0 2-15,0 0 0 16,-24-2-1-16,24 2 0 15,0 0 0 1,0-2-1-16,0 2 0 0,0-26-1 16,0 24 1-16,0-24-2 15,0 0-3-15,0 0-4 16,0 0-7-16,0-24-4 16</inkml:trace>
  <inkml:trace contextRef="#ctx0" brushRef="#br0" timeOffset="55310.164">22090 73 3 0,'0'0'10'16,"0"0"0"-16,0 0-7 15,0 0-2-15,0 0-6 16,151 26-15-1</inkml:trace>
  <inkml:trace contextRef="#ctx0" brushRef="#br0" timeOffset="53198.5208">21330 175 3 0,'0'0'3'15,"0"0"-1"-15,0 0 0 16,0 0 1-16,0 0 2 16,0 0-2-16,0 0 0 15,0 0 0-15,0-24-1 16,0 24-1-16,0-26-1 0,0 26 1 16,0-26-1-1,-24 0 1-15,24 2 0 16,0-26-1-16,0 24 1 15,0-24 0-15,0 24-1 16,0-24 0-16,0-2 0 0,0 2 0 16,0 26 1-16,0-1-1 15,0-27 0-15,24 28 0 16,-24-3 0-16,26 3 0 16,-26-1-1-16,0-2 1 15,26 27 0-15,-26-24 0 16,25 24-1-16,-25-26 1 15,25 26-1-15,0 0 1 16,1 0 0 0,-26 0 2-1,0 0 0 1,24 0-1-16,-24 0 1 16,0 0-1-16,0 0-2 31,0 0-2-31,0 26-5 15,-24-2-8-15</inkml:trace>
  <inkml:trace contextRef="#ctx0" brushRef="#br0" timeOffset="53506.4782">21306-229 18 0,'0'0'9'0,"0"0"1"15,0 0-7-15,0 0-2 0,0 0 1 32,76 0-1-32,-51 0-1 15,-25 0-3-15,25 0-8 0,-25 0-13 16</inkml:trace>
  <inkml:trace contextRef="#ctx0" brushRef="#br0" timeOffset="55890.0278">22341 125 20 0,'0'0'6'16,"0"0"-2"-16,0 0-3 0,0 0 0 15,0 0 0 1,26 50 0-16,-26-50 2 15,26 0-1-15,-26 0 0 16,24 0-1 15,-24 0 0-15,0 0 0-16,0 0 0 16,26 0-1-16,-26 0 1 31,26 0-1-31,-26 0 1 15,0-24 0 1,0 24-2-16,0-26 1 0,0 0 0 31,0 0 2-31,0 2-2 16,0-2-1 0,-26 2 1-16,0 24 0 15,26-26 0-15,-24 0 0 16,-2 26 0-16,26 0 3 15,-26 0 0-15,1 0-3 16,25 26-1 0,0 24 0-1,0-24-5-15,0-2 0 32,0 2-6-32,0-26-8 0</inkml:trace>
  <inkml:trace contextRef="#ctx0" brushRef="#br0" timeOffset="56215.1385">22469 175 0 0,'0'0'12'16,"0"0"1"-16,0 0 0 16,0 0-4-16,0 0-1 15,0 0-3-15,50 76 1 0,-50-76-1 16,24 0-4-16,2 0-1 16,-26-24 0-1,26-2-3-15,-1 0-17 16,-25 2-14-16</inkml:trace>
  <inkml:trace contextRef="#ctx0" brushRef="#br0" timeOffset="58908.5323">23782-53 4 0,'0'0'6'16,"0"0"3"-16,0 0-2 15,0 0-4-15,0 0 0 16,0 0 1-16,26 102 2 0,-26-78 0 16,0-24-2-16,0 0 0 15,0 26-3-15,0-26 0 16,0 0-2 0,0 0 0-1,0-26 1 1,0 2 2-16,26-2-1 0,-26 2 0 15,0-2-1 1,24 0 1-16,2 2-2 16,-1 24 0-1,0 0-2-15,-25-26-1 16,25 26 1-16,0 0 0 16,-25 0-3-16,25 0-2 0,-25 0-6 15</inkml:trace>
  <inkml:trace contextRef="#ctx0" brushRef="#br0" timeOffset="59119.5897">24111 49 25 0,'0'0'8'0,"0"0"-5"0,0 0-5 16,0 0-8-16,0 0-14 15</inkml:trace>
  <inkml:trace contextRef="#ctx0" brushRef="#br0" timeOffset="59249.26">24135-431 45 0,'0'0'11'0,"0"0"-12"15,0 0-26 1</inkml:trace>
  <inkml:trace contextRef="#ctx0" brushRef="#br0" timeOffset="60260.6995">24237 125 0 0,'0'0'7'0,"0"0"0"16,0 0-1-16,0 0 0 16,0 0 0-16,0 0 0 15,0 102 0-15,0-52-3 16,0-26 0-16,0 27-1 15,0-24 0-15,0 23 1 0,0-26-2 16,0 2 0-16,0-2 1 16,0-24-1-16,0 26-1 15,0-26 1 1,0 0-2 0,0 0-3-1,0-26 4-15,0-24 2 16,0 26-1-1,0-26 0-15,0 23-1 32,0-24 0-17,0-23 0-15,0 22 0 0,0 2 0 0,0-2-1 0,26 28-2 16,-26-2 1-16,0 2 1 16,0-2 1-16,0 0 0 15,26 26-2 1,-26 0 0-16,24 0 0 15,-24 0 1-15,26 0 0 16,-2 26 1 0,2 0 1 15,-26-26 1-31,0 0-1 16,0 24 2-1,0-24 0 1,0 0-2-16,0 26-1 15,-26-26 0-15,2 24 0 16,24-24-1 0,0 0-4-16,0 0 1 15,-26 0-3-15,26 0-3 0,0 0 0 16,0 0-1-16</inkml:trace>
  <inkml:trace contextRef="#ctx0" brushRef="#br0" timeOffset="57823.6301">23100-77 1 0,'0'0'8'0,"0"0"-1"15,0 0-1-15,0 0 0 16,0 0-2-16,0 0 1 16,0 0 1-16,0 0-3 15,0 0 0-15,-25 0 0 16,25 0-2-16,-25 0-1 15,25 0 1 17,-26 0-1-32,2 24 0 0,24-24 1 15,0 26 0-15,0 0-1 0,0-2 0 16,0 2 1 0,0-2-1-16,0 2 0 15,0 0 0 1,24 0 0-1,2-26 0 1,-1 0 0-16,0 0 0 16,0 0 1-16,0 0-1 15,0 0 0 1,1 0 0-16,-26-26 0 16,26 0 0-1,-26 0-1-15,0 26 0 16,0-24 1-16,0 24-1 15,0-26-1-15,0 26 0 16,0-24-2-16,0-2 1 16,-26 0 3-1,26 26 1-15,-26-24-1 16,26 24 1 0,0 0 0-16,0 0-2 31,0 24 1-31,0 2 0 15,0 0 1 1,0-2-1-16,0 2 1 0,0-2-1 16,0 2 1-16,0 0 1 15,0 0 0-15,26-2-1 16,-26-24-3 0,0 0 1-1,26 0 1 1,-26 0-1-16,24-24 2 15,-24-2 0 1,26 26 0 0,-26-26 0-1,0 26 0-15,26 0-1 16,-26 0-1 0,0 26 4 30,0-26 0-46,24 26-2 16,-24-26 1-16,26 24-1 16,-26-24-2-1,0 0 0-15,0 0-1 16,24 0 1-16,-24-24 1 16,26-2 2-16,0-26-1 15,-1 52-1-15,-25-24 0 16,25 24 0-16,-25-26 0 15,0 26-1-15,0 0 0 16,26 0 1-16,-26 26 0 16,0-26 4-1,0 24 0-15,24 2-3 0,-24 0 2 16,0 0-2 0,0-26 0-16,0 24 0 0,0 2-1 15,0-26-4 1,0 0-5-16,0 0-5 15,0 0-6-15</inkml:trace>
  <inkml:trace contextRef="#ctx0" brushRef="#br0" timeOffset="58479.0323">23403-179 10 0,'0'0'17'0,"0"0"-4"16,0 0-6-16,0 0 0 0,0 0-2 15,0 0-4-15,177 0 0 16,-151 0-1-1,-26 0-6-15,24 0-9 16,-24 0-5-16</inkml:trace>
  <inkml:trace contextRef="#ctx0" brushRef="#br0" timeOffset="58225.7511">23454-582 6 0,'0'0'9'16,"0"0"0"-16,0 0 0 16,0 202-2-16,0-153-2 15,25 27 0-15,-25-26-2 0,0 2-1 16,0-2-1 0,0-24 0-16,0-2-1 15,0 2 0-15,0 0-1 0,0-26-6 16,0 0-5-1,0 0-5-15</inkml:trace>
  <inkml:trace contextRef="#ctx0" brushRef="#br0" timeOffset="61574.4516">24490-407 2 0,'0'0'19'0,"0"0"-11"15,0 0 4-15,0 0 4 0,0 0-3 16,0 0 1 0,126 27-6-16,-74-27-5 0,-28 0-2 15,2 0-2-15,-26 0 0 16,24 0-15-16,-24 24-11 15,0-24-20-15</inkml:trace>
  <inkml:trace contextRef="#ctx0" brushRef="#br0" timeOffset="60853.3528">24516 23 9 0,'0'0'13'16,"0"0"-1"-16,0 0-3 15,0 0-6-15,0 0-2 16,0 0 1-16,24 0 0 16,2 0 3-16,-26 0-3 0,24-24-2 15,-24 24 2-15,26-26-1 16,-26 0 0-16,26 2 0 16,-26-2-1-1,0 0-1-15,0 26-1 16,0-24 2-1,0 24 1-15,-26 0-2 16,26 0-1 0,-26 24 2-1,2 2 1-15,24 0 0 0,0-2-1 16,0 28 2-16,0-28-1 16,0 2 0-16,0-2 0 0,0 2-1 15,0 0 0-15,24-26-1 16,2 0 0-1,0 0-2-15,-26 0-1 16,0 0-7-16,26 0-5 16,-26-52-13-16</inkml:trace>
  <inkml:trace contextRef="#ctx0" brushRef="#br0" timeOffset="61333.7209">24616-734 8 0,'0'0'12'0,"0"0"-4"0,0 0-1 16,0 0-4-1,0 0 6-15,0 0 2 0,0 49 1 16,0 1-1-16,0-24-3 15,0 24 0-15,0 2-1 16,26-1-3-16,-26 25 1 16,0-27-2-16,26 27 0 15,-26-26-1-15,0 2-1 16,0-2-1-16,0 0 1 16,0-24 0-16,0 0-2 15,0-26 0-15,0 0-5 16,0 0-4-16,0 0-1 15,0 0-5-15,0 0-7 16,0-26-6-16</inkml:trace>
  <inkml:trace contextRef="#ctx0" brushRef="#br0" timeOffset="62420.2421">24919-103 3 0,'0'0'7'0,"0"0"-1"0,0 0-1 16,0 0 0 0,0 0-2-16,0 0 1 0,0 0 0 15,0 0 0-15,0 0 4 16,-24 0-3-16,24 26-1 16,0-26-1-16,0 24 0 15,0 2 0-15,0-26-1 16,0 26-1-16,0-2-1 15,0 2 1 1,24-26-1-16,-24 0 1 16,26 0-2-1,-26 0 0 1,24 0 1-16,-24-26 1 16,0 2-1-16,0-2 1 15,26 0-1-15,-26-24 0 16,0 24-4-16,0 2 1 15,0 24 1-15,0-26 0 0,-26 26-1 16,26-26 2-16,-24 26 1 16,-2 0-1-16,2 0 0 15,24 0 0-15,-26 26 0 16,1 0 0-16,25-2 0 16,0 2-1-16,0 0-6 15,0-2-8-15,0-24-2 16</inkml:trace>
  <inkml:trace contextRef="#ctx0" brushRef="#br0" timeOffset="62787.5459">24945-27 4 0,'0'0'9'0,"0"0"-3"16,0 0 0-1,0 0-2-15,0 0 1 0,0 0 1 16,24 76-1-16,-24-52-1 15,26-24-1-15,-26 26 0 16,26 0-1-16,-26-26 0 16,26 0-1-16,-2 0 0 15,2 0-1 1,0 0-1 0,-26-26-7-1,0 0-5-15,0 2-10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629.92126" units="1/cm"/>
          <inkml:channelProperty channel="Y" name="resolution" value="1120.0560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13T20:33:15.845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 contextRef="#ctx0" brushRef="#br0">0-1 0 0,'0'0'10'15,"0"0"-7"-15,0 0 5 16,0 0 1-16,0 0 0 16,0 0-4-16,177 0 1 15,-151 0 0-15,-2 0-4 0,26 0 1 16,-50 0-2-16,26 0-1 15,0 0 0-15,-26 0-1 16,26 0-7-16,-26 0-12 16,0 0-11-16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629.92126" units="1/cm"/>
          <inkml:channelProperty channel="Y" name="resolution" value="1120.0560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13T20:34:23.155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 contextRef="#ctx0" brushRef="#br0">26 382 1 0,'0'0'4'0,"0"0"0"0,0 0-1 16,0 0 1-1,0 0-1-15,0 0 0 0,0 0 0 16,0 0-1-1,0 0-1-15,0 0 1 0,0 0 0 16,0 0 1-16,0 0 0 16,0 0-1-16,0 0 0 15,0 0 0-15,0 0-1 16,0 0 0-16,0 0 0 16,0 0 0-16,0 0 0 15,0 0 0 16,0 0 0-15,-26-26 0 0,26 2-1-1,0 24 1 1,0-26-1 0,0 0 0-1,0 26-1-15,0-24 1 0,0 24 1 16,0-27-1-16,0 27 1 15,0-25 0 1,0 25 0 0,0 0 0-16,0-24 0 0,0-3-1 15,26 27 0-15,-26-25 1 16,0 1-1 0,0-3 1-1,24 27-1-15,-24-25 0 31,0 25-2-15,26 0 2 0,-26-24-1-16,0 24 0 15,24 0 1 17,2 0 0 14,-26 0 1-14,0 0 0-32,0 0 0 0,0 0 1 0,0 0-1 15,0 0 1-15,0 0-1 0,26 0 1 0,-26 0 0 16,0 24-2-16,0-24 2 16,0 0 1-16,0 25-1 15,25-25-1-15,-25 27 1 16,0-27 0-16,0 24 0 15,0 1 0-15,0-25-1 16,0 27 0 31,0-3 1-47,0-24 0 0,0 25-2 0,25 2 1 0,-25-27 1 0,0 24-2 0,0 2 1 31,0 0 0-31,0-26 0 16,0 24 0-1,0-24 0 17,0 0 0-17,0 0-2 17,0 0 0-17,0 0-1 1,0 0 1-1,0 0-1-15,0 0 0 16,0 0 1-16,0 0 0 16,0-24 1-16,26-2 2 15,-26 0-2 1,0 2 1-16,24 24 0 0,-24-27-1 16,0 2 0-1,26 25 0-15,-26-24 1 0,0-3-1 16,0 2 0-1,25 25 0-15,-25-24 0 16,26 24 0 0,-26 0-1-1,0-27 0 1,0 27-1 0,24 0 2-1,-24 0 1-15,26 0-1 47,-26 0-1-31,0 0 0-1,0 0 0 1,26 0 1-16,-26 0 1 16,0 0 0-16,0 0 0 15,0 27 0-15,24-27-1 16,-24 24 2-16,0 1-2 15,0 2 2-15,0-3 0 16,0-24-1-16,0 25-1 16,0 2 0-16,26-3 1 0,-26 2-1 15,0 0 0 1,0-26 1 0,0 24-1-1,0-24 1 32,0 0 0-31,0 26-2 31,0-26 2-32,0 0-2 1,0 0-1-1,0 0 1-15,0 0 0 16,0 0-2-16,0 0 1 16,0-26 1-16,24 2 1 15,-24-2 2-15,0 26-1 16,0-26-1-16,26 2 0 16,-26-3 1-16,0 2-1 15,26 25 0-15,-26-24 0 16,0-3 0-16,0 2 0 15,26 25 0 1,-2-24 0 0,2-3 0-1,-1 27 0 1,-25-25 0-16,25 25 0 16,-25-24 0-1,25 24 0 16,0-26 0-31,-25 26-2 16,0 0 1 0,0 0-1-16,25 0 2 15,-25 0-1-15,26 0 1 16,-26 26 1 0,26-26 1-16,-26 24 0 15,0 1-1-15,24-25 0 16,-24 27 0-16,26-3 0 15,-26 1 0-15,24-25 0 0,-24 27-1 16,0-3 1-16,0 1-1 16,0-25 1-1,0 27-1-15,0-3 1 32,0-24 0-32,0 0 0 46,0 0-3 1,0 0-2-47,0 0-1 0,0 0-2 16,0 0-4 0,0 0 0-16,0 0-6 0,0 0-6 15</inkml:trace>
  <inkml:trace contextRef="#ctx0" brushRef="#br0" timeOffset="1298.6205">1239-150 4 0,'0'0'7'0,"0"0"2"0,0 0-4 15,0 0 0-15,0 0 1 16,0 0-1-16,0 0-1 16,0 0 0-16,0 0 0 15,0 0 0-15,0 26 1 16,0-26 0-16,0 26-1 15,0-26 1-15,0 24-2 16,0 2-1-16,0 0 2 16,0-2-3-16,0 2 1 0,0 23-1 15,0-22 0-15,0-3 0 16,0 28 0 0,0-28-1-16,24 1 1 0,2 2-1 15,-26-3 0-15,24 2 1 16,2 0-1-1,0-26 0-15,-26 0-1 16,26 0 0-16,-26 0-1 16,24 0 2-16,-24 0 1 15,26-26 0 1,-26 0 0-16,24-25 1 16,-24 26-2-1,0-26 1-15,0 26 1 0,0 1-2 16,0-3 1-16,0 2-1 15,0 1 0-15,0 24 1 16,0-26 1-16,0 2-1 16,0-2-1 15,0 26 1-31,0 0 0 31,0 0-2 0,0 0-1-15,0 0 0 0,0-26 2-1,26 26 0 1,-26 0 2-16,25 0 0 0,1 0-1 16,-1 0 1-16,0 0 2 15,25 0 1-15,-24 0-2 16,-2 0 0-16,28 0 0 15,-26 0 0-15,-2 26-1 16,2-26-2-16,0 0 1 16,-26 0 0-1,0 0 3 1,0 0 0 0,0 0 0-16,0 0 2 15,0 0-2-15,0 0-3 16,0 0-8-16,0 0-13 15,0 0-5-15,0 0-12 16,0 0-15-16</inkml:trace>
  <inkml:trace contextRef="#ctx0" brushRef="#br0" timeOffset="2125.7675">1820-554 3 0,'0'0'10'15,"0"0"0"-15,0 0-1 16,0 0 0-16,0 0-2 15,0 0 0-15,0 0-2 16,0 0-2-16,0 0 1 16,26 0 0-16,-2 0 1 0,2 0-2 15,-2 0 0-15,-24 0-1 16,26 0 1-16,-1 0-2 16,-25 0 0-16,26 0 0 15,-26 0 0-15,0 0 0 16,0 0 0-16,0 0 0 15,0 0 2-15,0 0 0 16,0 0 1-16,0 26 0 16,-26-2-3-16,1-24-1 15,25 26-2-15,-26 0 1 16,2-2 1-16,24 2-1 16,0-26-1 15,0 0 1-31,0 24 1 0,24-24 0 15,-24 0 5-15,26 0-3 16,-1 0 0-16,1 0 0 16,-2 0 0-16,2 0 0 15,-2 0-1-15,2 0-1 16,-26 0-7 0,0 26-6-16,26 0-11 15,-26 0-16-15</inkml:trace>
  <inkml:trace contextRef="#ctx0" brushRef="#br0" timeOffset="3419.5999">1137 534 9 0,'0'0'9'0,"0"0"-3"0,0 0 1 16,0 0 0-16,0 0-1 15,0 0-2-15,-25 0-2 16,25 0 1-16,0 0 0 16,0 0 2-16,0 0 1 15,0 0 2 1,0 0-3-16,0 0 0 0,0 0-4 15,0 0 3-15,0 0-3 32,25 0 1-32,1 0 1 15,-2 0 1 1,2 0-3-16,0 0 2 16,24 0-1-16,-26 0 1 15,2 0 1-15,0 0-3 16,0 0 2-16,24 0-2 15,-26 0 1-15,2 0-1 0,25 0-1 16,-26 0 1-16,0 0 0 16,1 0-1-16,24 0 0 15,-26 0 0-15,2 0 1 16,0-27-1-16,0 27 0 16,-2 0 0-16,2 0 0 15,0 0 0-15,-2 0 0 16,2 0 0-16,-2 0 1 15,2 0-1 17,-26 0 1-1,0 0 0-15,0 0-2-1,0 0 0 1,0 0-4-16,0 0-2 0,0 0-4 15,0 0-4-15,0 0-7 16,0 0-15-16</inkml:trace>
  <inkml:trace contextRef="#ctx0" brushRef="#br0" timeOffset="5040.7321">1465 861 9 0,'0'0'10'0,"0"0"-1"0,0 0 0 16,0 0-2-16,0 0-2 16,0 0-3-16,0 0-1 0,0 0 0 15,0 0 0 1,0 0 1-16,0 0 2 0,0 0 0 15,0 0-1-15,0 0 0 16,0 0 0-16,0 0-1 16,0 0 0-16,0 0 0 15,0 26 0-15,0 0 2 16,0-26-2-16,0 24 1 16,0 3-1-16,0-2 0 15,0 26-2-15,0-28 1 16,0 3 0-16,0-1 0 15,0 2 0-15,0-3-1 16,0 2 1-16,26-2-1 16,-26 2 0-16,0 0 1 15,0-2-1 17,0-24 1-17,0 26-1-15,25-26 0 0,-25 0-1 31,0 0 0-31,0 0 0 16,0 0 0 0,0 0-1-16,0 0 1 15,0 0 0 1,0 0 0-16,0 0 2 16,0 0 0-1,0-26-1-15,0 26 1 0,0-24-1 16,0-2 0-16,0 0 1 15,0 2-1 1,0-2 0-16,0 2 0 16,26-3 0-16,-26 2 0 15,25-1 0 17,0 26 0-32,-25-23 0 0,26-4 0 0,-26 3-1 15,24 24 0-15,2 0 1 16,-2-25-2-16,2 25 1 15,0 0 0 1,0 0 1-16,-2 0-1 0,2 0 2 16,-26 0 0-16,26 0 0 15,-2 0 0-15,-24 0 1 16,26 0-2-16,-26 0 1 16,0 0 0 15,0 0 0-16,0 0 0 1,0 0 0-16,0 0 1 16,0 0-1-1,0 0 0-15,0 0 0 32,0 0-3-17,0 0-7-15,0 0-8 16,0 0-10-16,0 0-23 15</inkml:trace>
  <inkml:trace contextRef="#ctx0" brushRef="#br0" timeOffset="6324.1613">2855 431 5 0,'0'0'5'0,"0"0"0"16,0 0 0-16,0 0-1 0,0 0 2 16,0 0 0-1,0 0 2-15,0 0-2 0,0 0 0 16,0 0 0-16,0 0-1 16,0 0-3-16,0 0-1 15,0 0 0-15,0 0 1 16,26 0 3-1,-26 0-2-15,24 0 4 16,2 0 0-16,-26 0-1 16,26 0-1-16,0 0-1 15,-26 0-1-15,24 0 2 16,2 0-3-16,-26 0 0 16,26 0-2-16,-26 0 1 15,0 0 0-15,0 0 0 31,0 0 0-15,0 0 1-16,0 0-1 16,0 0 0-1,0 0 0-15,0 0-3 47,0 0 1-31,0 0-2-16,0 0-2 15,0 0 2-15,0 0-3 0,0 0-3 16,0 0-6 0,0 0-5-16,0 0-8 0,0 0-11 15</inkml:trace>
  <inkml:trace contextRef="#ctx0" brushRef="#br0" timeOffset="6924.0665">2983 610 6 0,'0'0'7'0,"0"0"-1"15,0 0-2-15,0 0 0 16,0 0-1-16,0 0 1 0,0 0 2 16,0 0 0-16,0 0 0 15,0 0 0-15,0 0 0 16,0 0 0-16,0 0-1 16,24 0 3-16,-24 0-2 15,26 0-1-15,-26 0 1 16,26 0-2-16,-2 0-3 15,-24 0 2-15,26 0-2 16,-2 0 0-16,2 0 0 16,0 0-1 15,-26 0 1-31,0 0-3 47,0 0-2-47,0 0-5 15,0 0-10-15,0 0-7 16,0 24-7-16</inkml:trace>
  <inkml:trace contextRef="#ctx0" brushRef="#br0" timeOffset="8362.347">3817 180 5 0,'0'0'13'0,"0"0"-5"16,0 0 0-16,0 0-3 16,0 0-1-16,0 0 1 15,0 0-1-15,0 0 0 16,0 0-1-16,0 0 4 16,24 0-2-16,-24 0-1 15,26 0-1-15,-26 0 1 16,24 0-1-16,2 0-1 0,-26 0-1 15,26-27-1 1,-26 27 1-16,26 0-1 0,-26-25 0 16,24 25-1 15,-24 0-1-31,0-24 1 16,0-3 3 15,-24 27 0-16,24 0-1-15,-26 0 0 16,26-25 0-16,-26 25-1 16,0 0 0-1,2 0 0 1,24 0-1-16,-26 0 0 31,26 25 0-15,-24-25 1-16,24 27 0 0,0-27 1 15,0 24-1 1,-26-24 0-16,26 25 0 0,0 2 1 16,0-3-1-1,0 1 0 1,0 2 0-16,0-3 0 16,0 2 0-1,0-26 1-15,0 26-1 16,26-2 0-16,-2 2 2 15,-24-26 0 1,26 26-2-16,-2-26 0 16,2 23 2-16,-26-23 1 15,26 0 0-15,0 27-1 16,-2-27-1-16,-24 0 0 0,26 0-1 16,-26 0 2-1,25 0-1-15,-25 0 0 16,0 0-2 46,0 0-2-62,0 0-7 16,0 0-5-16,0 0-5 16,0 0-10-16,25 0-2 15</inkml:trace>
  <inkml:trace contextRef="#ctx0" brushRef="#br0" timeOffset="9651.7092">4372-250 1 0,'0'0'10'15,"0"0"-3"-15,0 0-2 16,0 0-1-16,0 0 2 15,0 0-1-15,0 0 1 16,0 0-1-16,0 0-1 0,0 0-1 16,0 0 1-16,0 0 1 31,0 0 0-31,0 0-1 0,0 0 0 0,0 0 1 16,0 24 0-16,0 2-2 15,0 0 1-15,0-2 1 16,0 28-2-16,0-2 0 15,0-24-2-15,26 24 0 16,-26-1 0-16,0 2-1 16,25-26 0-16,-25 26 0 15,0-26 0-15,25 2 0 16,-25-3 0-16,0-24 1 16,0 26-1-16,0-26 1 15,0 0-2 1,0 0 0-16,0 0-1 15,0 0-1-15,0 0-1 16,0 0 1-16,0-26 3 16,0-25 0-16,0 26 0 15,0-26 0-15,0 2-2 16,0 22 1 0,0-22-3-16,0 23 4 0,0-24-2 15,0 24 1-15,0-24-2 16,-25 24 2-16,25-24-2 15,0 24 0-15,-25 2 3 16,25-2 0-16,0 2 0 0,0-2-1 16,-26 0 1-1,26 0 0 1,0 26 1 0,0 0-2-1,0 0 0 1,0 0 2-1,0 0 0-15,0 0 0 16,0 0 4 0,26 0 0-16,-26 0-1 15,25 0 0-15,0 0 3 16,0 0-5-16,-25 0 2 16,25 0 0-16,1 0 0 0,-1 0-1 15,1 0-1 1,-26 0-1-1,0 0 0-15,0 0 0 16,0 0 0 15,0 0-2-31,0 0 0 16,0 0-4 0,0 0 1-1,0 0-8-15,0 0-6 16,0 0-2-16,0 26-8 15,0-26-8-15</inkml:trace>
  <inkml:trace contextRef="#ctx0" brushRef="#br0" timeOffset="11154.893">4524 332 8 0,'0'0'7'0,"0"0"-4"16,0 0 0-16,0 0 0 15,0 0 1-15,0 0 1 16,0 0-1-16,0 0 3 0,0 0 1 16,0 0-3-16,0 0-1 15,0 0-1-15,0 0 1 16,0 0-1-16,0 0-1 16,0 0 1-16,0 0 3 15,25 0 1-15,1 0 1 16,-26 0 2-16,24 0-2 15,2 0 0-15,0 0-1 16,-2 0-2-16,2 0 0 16,-2 0-1-16,2 0-1 15,0 0-1-15,-26 0 0 16,0 0 1-16,26 0-2 16,-26 0 0-16,0 0 0 31,0 0 0 0,0 0 2-15,0 0 0-1,0 0-1-15,0 0-7 16,0 0 0 0,0 0-3-16,0 0-2 15,0 0-2-15,0 0-1 0,0 24-7 16,0-24-7-1,0 26-12-15</inkml:trace>
  <inkml:trace contextRef="#ctx0" brushRef="#br0" timeOffset="10232.126">4448-98 6 0,'0'0'8'16,"0"0"-1"-16,0 0-1 16,0 0-3-16,0 0 4 15,0 0 0-15,0 0 0 16,0 0 0-16,0 0-1 15,0 0-1-15,0 0-1 16,25 0 5-16,-25 0 1 0,25 0-1 16,1 0-3-1,-1 0-1-15,1 0-2 16,-2 0 0-16,-24 0 0 0,26 0 0 16,0 0-3-16,-26 0 3 15,24 0-2 1,-24 0 0-1,0 0-2-15,0 0 0 16,0 0-3 0,0 0 0-16,0 0-4 15,0 0 1-15,0 0-4 16,0 0-3-16,0 24-4 16,0-24-14-16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629.92126" units="1/cm"/>
          <inkml:channelProperty channel="Y" name="resolution" value="1120.0560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13T20:36:56.986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 contextRef="#ctx0" brushRef="#br0">2855 431 5 0,'0'0'5'0,"0"0"0"16,0 0 0-16,0 0-1 0,0 0 2 16,0 0 0-1,0 0 2-15,0 0-2 0,0 0 0 16,0 0 0-16,0 0-1 16,0 0-3-16,0 0-1 15,0 0 0-15,0 0 1 16,26 0 3-1,-26 0-2-15,24 0 4 16,2 0 0-16,-26 0-1 16,26 0-1-16,0 0-1 15,-26 0-1-15,24 0 2 16,2 0-3-16,-26 0 0 16,26 0-2-16,-26 0 1 15,0 0 0-15,0 0 0 31,0 0 0-15,0 0 1-16,0 0-1 16,0 0 0-1,0 0 0-15,0 0-3 47,0 0 1-31,0 0-2-16,0 0-2 15,0 0 2-15,0 0-3 0,0 0-3 16,0 0-6 0,0 0-5-16,0 0-8 0,0 0-11 15</inkml:trace>
  <inkml:trace contextRef="#ctx0" brushRef="#br0" timeOffset="1">2983 610 6 0,'0'0'7'0,"0"0"-1"15,0 0-2-15,0 0 0 16,0 0-1-16,0 0 1 0,0 0 2 16,0 0 0-16,0 0 0 15,0 0 0-15,0 0 0 16,0 0 0-16,0 0-1 16,24 0 3-16,-24 0-2 15,26 0-1-15,-26 0 1 16,26 0-2-16,-2 0-3 15,-24 0 2-15,26 0-2 16,-2 0 0-16,2 0 0 16,0 0-1 15,-26 0 1-31,0 0-3 47,0 0-2-47,0 0-5 15,0 0-10-15,0 0-7 16,0 24-7-16</inkml:trace>
  <inkml:trace contextRef="#ctx0" brushRef="#br0" timeOffset="2">3817 180 5 0,'0'0'13'0,"0"0"-5"16,0 0 0-16,0 0-3 16,0 0-1-16,0 0 1 15,0 0-1-15,0 0 0 16,0 0-1-16,0 0 4 16,24 0-2-16,-24 0-1 15,26 0-1-15,-26 0 1 16,24 0-1-16,2 0-1 0,-26 0-1 15,26-27-1 1,-26 27 1-16,26 0-1 0,-26-25 0 16,24 25-1 15,-24 0-1-31,0-24 1 16,0-3 3 15,-24 27 0-16,24 0-1-15,-26 0 0 16,26-25 0-16,-26 25-1 16,0 0 0-1,2 0 0 1,24 0-1-16,-26 0 0 31,26 25 0-15,-24-25 1-16,24 27 0 0,0-27 1 15,0 24-1 1,-26-24 0-16,26 25 0 0,0 2 1 16,0-3-1-1,0 1 0 1,0 2 0-16,0-3 0 16,0 2 0-1,0-26 1-15,0 26-1 16,26-2 0-16,-2 2 2 15,-24-26 0 1,26 26-2-16,-2-26 0 16,2 23 2-16,-26-23 1 15,26 0 0-15,0 27-1 16,-2-27-1-16,-24 0 0 0,26 0-1 16,-26 0 2-1,25 0-1-15,-25 0 0 16,0 0-2 46,0 0-2-62,0 0-7 16,0 0-5-16,0 0-5 16,0 0-10-16,25 0-2 15</inkml:trace>
  <inkml:trace contextRef="#ctx0" brushRef="#br0" timeOffset="3">4372-250 1 0,'0'0'10'15,"0"0"-3"-15,0 0-2 16,0 0-1-16,0 0 2 15,0 0-1-15,0 0 1 16,0 0-1-16,0 0-1 0,0 0-1 16,0 0 1-16,0 0 1 31,0 0 0-31,0 0-1 0,0 0 0 0,0 0 1 16,0 24 0-16,0 2-2 15,0 0 1-15,0-2 1 16,0 28-2-16,0-2 0 15,0-24-2-15,26 24 0 16,-26-1 0-16,0 2-1 16,25-26 0-16,-25 26 0 15,0-26 0-15,25 2 0 16,-25-3 0-16,0-24 1 16,0 26-1-16,0-26 1 15,0 0-2 1,0 0 0-16,0 0-1 15,0 0-1-15,0 0-1 16,0 0 1-16,0-26 3 16,0-25 0-16,0 26 0 15,0-26 0-15,0 2-2 16,0 22 1 0,0-22-3-16,0 23 4 0,0-24-2 15,0 24 1-15,0-24-2 16,-25 24 2-16,25-24-2 15,0 24 0-15,-25 2 3 16,25-2 0-16,0 2 0 0,0-2-1 16,-26 0 1-1,26 0 0 1,0 26 1 0,0 0-2-1,0 0 0 1,0 0 2-1,0 0 0-15,0 0 0 16,0 0 4 0,26 0 0-16,-26 0-1 15,25 0 0-15,0 0 3 16,0 0-5-16,-25 0 2 16,25 0 0-16,1 0 0 0,-1 0-1 15,1 0-1 1,-26 0-1-1,0 0 0-15,0 0 0 16,0 0 0 15,0 0-2-31,0 0 0 16,0 0-4 0,0 0 1-1,0 0-8-15,0 0-6 16,0 0-2-16,0 26-8 15,0-26-8-15</inkml:trace>
  <inkml:trace contextRef="#ctx0" brushRef="#br0" timeOffset="4">4448-98 6 0,'0'0'8'16,"0"0"-1"-16,0 0-1 16,0 0-3-16,0 0 4 15,0 0 0-15,0 0 0 16,0 0 0-16,0 0-1 15,0 0-1-15,0 0-1 16,25 0 5-16,-25 0 1 0,25 0-1 16,1 0-3-1,-1 0-1-15,1 0-2 16,-2 0 0-16,-24 0 0 0,26 0 0 16,0 0-3-16,-26 0 3 15,24 0-2 1,-24 0 0-1,0 0-2-15,0 0 0 16,0 0-3 0,0 0 0-16,0 0-4 15,0 0 1-15,0 0-4 16,0 0-3-16,0 24-4 16,0-24-14-16</inkml:trace>
  <inkml:trace contextRef="#ctx0" brushRef="#br0" timeOffset="5">26 382 1 0,'0'0'4'0,"0"0"0"0,0 0-1 16,0 0 1-1,0 0-1-15,0 0 0 0,0 0 0 16,0 0-1-1,0 0-1-15,0 0 1 0,0 0 0 16,0 0 1-16,0 0 0 16,0 0-1-16,0 0 0 15,0 0 0-15,0 0-1 16,0 0 0-16,0 0 0 16,0 0 0-16,0 0 0 15,0 0 0 16,0 0 0-15,-26-26 0 0,26 2-1-1,0 24 1 1,0-26-1 0,0 0 0-1,0 26-1-15,0-24 1 0,0 24 1 16,0-27-1-16,0 27 1 15,0-25 0 1,0 25 0 0,0 0 0-16,0-24 0 0,0-3-1 15,26 27 0-15,-26-25 1 16,0 1-1 0,0-3 1-1,24 27-1-15,-24-25 0 31,0 25-2-15,26 0 2 0,-26-24-1-16,0 24 0 15,24 0 1 17,2 0 0 14,-26 0 1-14,0 0 0-32,0 0 0 0,0 0 1 0,0 0-1 15,0 0 1-15,0 0-1 0,26 0 1 0,-26 0 0 16,0 24-2-16,0-24 2 16,0 0 1-16,0 25-1 15,25-25-1-15,-25 27 1 16,0-27 0-16,0 24 0 15,0 1 0-15,0-25-1 16,0 27 0 31,0-3 1-47,0-24 0 0,0 25-2 0,25 2 1 0,-25-27 1 0,0 24-2 0,0 2 1 31,0 0 0-31,0-26 0 16,0 24 0-1,0-24 0 17,0 0 0-17,0 0-2 17,0 0 0-17,0 0-1 1,0 0 1-1,0 0-1-15,0 0 0 16,0 0 1-16,0 0 0 16,0-24 1-16,26-2 2 15,-26 0-2 1,0 2 1-16,24 24 0 0,-24-27-1 16,0 2 0-1,26 25 0-15,-26-24 1 0,0-3-1 16,0 2 0-1,25 25 0-15,-25-24 0 16,26 24 0 0,-26 0-1-1,0-27 0 1,0 27-1 0,24 0 2-1,-24 0 1-15,26 0-1 47,-26 0-1-31,0 0 0-1,0 0 0 1,26 0 1-16,-26 0 1 16,0 0 0-16,0 0 0 15,0 27 0-15,24-27-1 16,-24 24 2-16,0 1-2 15,0 2 2-15,0-3 0 16,0-24-1-16,0 25-1 16,0 2 0-16,26-3 1 0,-26 2-1 15,0 0 0 1,0-26 1 0,0 24-1-1,0-24 1 32,0 0 0-31,0 26-2 31,0-26 2-32,0 0-2 1,0 0-1-1,0 0 1-15,0 0 0 16,0 0-2-16,0 0 1 16,0-26 1-16,24 2 1 15,-24-2 2-15,0 26-1 16,0-26-1-16,26 2 0 16,-26-3 1-16,0 2-1 15,26 25 0-15,-26-24 0 16,0-3 0-16,0 2 0 15,26 25 0 1,-2-24 0 0,2-3 0-1,-1 27 0 1,-25-25 0-16,25 25 0 16,-25-24 0-1,25 24 0 16,0-26 0-31,-25 26-2 16,0 0 1 0,0 0-1-16,25 0 2 15,-25 0-1-15,26 0 1 16,-26 26 1 0,26-26 1-16,-26 24 0 15,0 1-1-15,24-25 0 16,-24 27 0-16,26-3 0 15,-26 1 0-15,24-25 0 0,-24 27-1 16,0-3 1-16,0 1-1 16,0-25 1-1,0 27-1-15,0-3 1 32,0-24 0-32,0 0 0 46,0 0-3 1,0 0-2-47,0 0-1 0,0 0-2 16,0 0-4 0,0 0 0-16,0 0-6 0,0 0-6 15</inkml:trace>
  <inkml:trace contextRef="#ctx0" brushRef="#br0" timeOffset="6">1239-150 4 0,'0'0'7'0,"0"0"2"0,0 0-4 15,0 0 0-15,0 0 1 16,0 0-1-16,0 0-1 16,0 0 0-16,0 0 0 15,0 0 0-15,0 26 1 16,0-26 0-16,0 26-1 15,0-26 1-15,0 24-2 16,0 2-1-16,0 0 2 16,0-2-3-16,0 2 1 0,0 23-1 15,0-22 0-15,0-3 0 16,0 28 0 0,0-28-1-16,24 1 1 0,2 2-1 15,-26-3 0-15,24 2 1 16,2 0-1-1,0-26 0-15,-26 0-1 16,26 0 0-16,-26 0-1 16,24 0 2-16,-24 0 1 15,26-26 0 1,-26 0 0-16,24-25 1 16,-24 26-2-1,0-26 1-15,0 26 1 0,0 1-2 16,0-3 1-16,0 2-1 15,0 1 0-15,0 24 1 16,0-26 1-16,0 2-1 16,0-2-1 15,0 26 1-31,0 0 0 31,0 0-2 0,0 0-1-15,0 0 0 0,0-26 2-1,26 26 0 1,-26 0 2-16,25 0 0 0,1 0-1 16,-1 0 1-16,0 0 2 15,25 0 1-15,-24 0-2 16,-2 0 0-16,28 0 0 15,-26 0 0-15,-2 26-1 16,2-26-2-16,0 0 1 16,-26 0 0-1,0 0 3 1,0 0 0 0,0 0 0-16,0 0 2 15,0 0-2-15,0 0-3 16,0 0-8-16,0 0-13 15,0 0-5-15,0 0-12 16,0 0-15-16</inkml:trace>
  <inkml:trace contextRef="#ctx0" brushRef="#br0" timeOffset="7">1820-554 3 0,'0'0'10'15,"0"0"0"-15,0 0-1 16,0 0 0-16,0 0-2 15,0 0 0-15,0 0-2 16,0 0-2-16,0 0 1 16,26 0 0-16,-2 0 1 0,2 0-2 15,-2 0 0-15,-24 0-1 16,26 0 1-16,-1 0-2 16,-25 0 0-16,26 0 0 15,-26 0 0-15,0 0 0 16,0 0 0-16,0 0 0 15,0 0 2-15,0 0 0 16,0 0 1-16,0 26 0 16,-26-2-3-16,1-24-1 15,25 26-2-15,-26 0 1 16,2-2 1-16,24 2-1 16,0-26-1 15,0 0 1-31,0 24 1 0,24-24 0 15,-24 0 5-15,26 0-3 16,-1 0 0-16,1 0 0 16,-2 0 0-16,2 0 0 15,-2 0-1-15,2 0-1 16,-26 0-7 0,0 26-6-16,26 0-11 15,-26 0-16-15</inkml:trace>
  <inkml:trace contextRef="#ctx0" brushRef="#br0" timeOffset="8">1137 534 9 0,'0'0'9'0,"0"0"-3"0,0 0 1 16,0 0 0-16,0 0-1 15,0 0-2-15,-25 0-2 16,25 0 1-16,0 0 0 16,0 0 2-16,0 0 1 15,0 0 2 1,0 0-3-16,0 0 0 0,0 0-4 15,0 0 3-15,0 0-3 32,25 0 1-32,1 0 1 15,-2 0 1 1,2 0-3-16,0 0 2 16,24 0-1-16,-26 0 1 15,2 0 1-15,0 0-3 16,0 0 2-16,24 0-2 15,-26 0 1-15,2 0-1 0,25 0-1 16,-26 0 1-16,0 0 0 16,1 0-1-16,24 0 0 15,-26 0 0-15,2 0 1 16,0-27-1-16,0 27 0 16,-2 0 0-16,2 0 0 15,0 0 0-15,-2 0 0 16,2 0 0-16,-2 0 1 15,2 0-1 17,-26 0 1-1,0 0 0-15,0 0-2-1,0 0 0 1,0 0-4-16,0 0-2 0,0 0-4 15,0 0-4-15,0 0-7 16,0 0-15-16</inkml:trace>
  <inkml:trace contextRef="#ctx0" brushRef="#br0" timeOffset="9">1465 861 9 0,'0'0'10'0,"0"0"-1"0,0 0 0 16,0 0-2-16,0 0-2 16,0 0-3-16,0 0-1 0,0 0 0 15,0 0 0 1,0 0 1-16,0 0 2 0,0 0 0 15,0 0-1-15,0 0 0 16,0 0 0-16,0 0-1 16,0 0 0-16,0 0 0 15,0 26 0-15,0 0 2 16,0-26-2-16,0 24 1 16,0 3-1-16,0-2 0 15,0 26-2-15,0-28 1 16,0 3 0-16,0-1 0 15,0 2 0-15,0-3-1 16,0 2 1-16,26-2-1 16,-26 2 0-16,0 0 1 15,0-2-1 17,0-24 1-17,0 26-1-15,25-26 0 0,-25 0-1 31,0 0 0-31,0 0 0 16,0 0 0 0,0 0-1-16,0 0 1 15,0 0 0 1,0 0 0-16,0 0 2 16,0 0 0-1,0-26-1-15,0 26 1 0,0-24-1 16,0-2 0-16,0 0 1 15,0 2-1 1,0-2 0-16,0 2 0 16,26-3 0-16,-26 2 0 15,25-1 0 17,0 26 0-32,-25-23 0 0,26-4 0 0,-26 3-1 15,24 24 0-15,2 0 1 16,-2-25-2-16,2 25 1 15,0 0 0 1,0 0 1-16,-2 0-1 0,2 0 2 16,-26 0 0-16,26 0 0 15,-2 0 0-15,-24 0 1 16,26 0-2-16,-26 0 1 16,0 0 0 15,0 0 0-16,0 0 0 1,0 0 0-16,0 0 1 16,0 0-1-1,0 0 0-15,0 0 0 32,0 0-3-17,0 0-7-15,0 0-8 16,0 0-10-16,0 0-23 15</inkml:trace>
  <inkml:trace contextRef="#ctx0" brushRef="#br0" timeOffset="10">4524 332 8 0,'0'0'7'0,"0"0"-4"16,0 0 0-16,0 0 0 15,0 0 1-15,0 0 1 16,0 0-1-16,0 0 3 0,0 0 1 16,0 0-3-16,0 0-1 15,0 0-1-15,0 0 1 16,0 0-1-16,0 0-1 16,0 0 1-16,0 0 3 15,25 0 1-15,1 0 1 16,-26 0 2-16,24 0-2 15,2 0 0-15,0 0-1 16,-2 0-2-16,2 0 0 16,-2 0-1-16,2 0-1 15,0 0-1-15,-26 0 0 16,0 0 1-16,26 0-2 16,-26 0 0-16,0 0 0 31,0 0 0 0,0 0 2-15,0 0 0-1,0 0-1-15,0 0-7 16,0 0 0 0,0 0-3-16,0 0-2 15,0 0-2-15,0 0-1 0,0 24-7 16,0-24-7-1,0 26-12-15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629.92126" units="1/cm"/>
          <inkml:channelProperty channel="Y" name="resolution" value="1120.0560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13T20:37:26.295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 contextRef="#ctx0" brushRef="#br0">1817 7508 3 0,'0'0'7'0,"0"0"-1"16,0 0-3-16,0 0-2 15,0 0 1-15,0 0 0 16,0 0 2 0,0 0 2-16,0 0 0 0,0 0-2 15,0 0 1-15,0 0-1 16,0 0-2-16,0 0 1 15,0 0-1-15,0 0-1 16,0 24 0-16,0 0 2 16,0-1-2-16,0-1 1 15,0 2 0-15,0 24 1 16,0-25-2-16,0 1 0 0,0 23 0 16,0-25 0-16,0 26-1 15,24-25 0-15,-24 1 0 16,0-24 1-16,0 24-1 15,0-24 1-15,0 0-2 47,0 0 0-47,0 0-3 16,0 0 0-16,0 0-3 16,0 0-2-16,0 0-11 15,0 24-10-15</inkml:trace>
  <inkml:trace contextRef="#ctx0" brushRef="#br0" timeOffset="1">1652 8120 0 0,'0'0'3'0,"0"0"-2"15,0 0 2-15,0 0 1 16,0 0 1-16,0 0 2 0,0 0 1 16,0 0 2-16,0 0-3 15,0 0 1-15,0 0-5 16,0 0 1-16,0 0-2 16,0 0-4-1,0 0 3 1,24 0 2-1,0 0-2-15,0 0 1 16,-1 0 1-16,1-24 0 16,0 24-2-16,-2 0 1 15,2 0 0-15,-1 0-2 16,25 0 1-16,-24 0 0 0,-2 0-1 16,2 0 1-1,-1 0 0-15,1 0-1 0,0 0 0 16,0 0 0-16,-24 0 1 15,0 0 0 17,0 0 0-17,0 0 0 17,0 0-2-32,0 0 2 15,0 0-2-15,0 0-2 31,0 0-3-31,0 0-5 16,0 0-4-16,0 0-14 16</inkml:trace>
  <inkml:trace contextRef="#ctx0" brushRef="#br0" timeOffset="2">1936 8684 2 0,'0'0'3'0,"0"0"0"16,0 0 0-16,0 0 1 15,0 0 0-15,0 141 0 0,0-116 1 16,0-25-1 0,0 0-1-16,0 0-1 0,0 0 0 15,0 0-1 1,0 0 0 15,0 0 0-31,0-25-2 16,-24-21 1-1,24 21 0-15,0-21 0 16,0-2 1-16,0 1-1 16,0 1 0-16,0-1 0 15,0-1 1-15,24 2-1 16,-24 21 1-16,22 3 0 15,-22 22 0-15,0-24 0 16,0 24 0-16,0 0 1 16,24 0-1-16,-24 0 0 0,23 0-1 15,-23 0 1 1,24 0 0-16,-24 24 1 16,24-2-1-16,-24 3 1 0,0-25 0 15,24 24-1-15,-24-24 0 16,0 22 1-16,0-22-1 15,0 24 1 1,0 0-1-16,0-1 0 0,0-23 0 16,-24 24-1-16,0 0 0 15,24-24-2-15,-24 0 1 16,1 0 0-16,-1 0-2 16,24 22 3-16,0-22-1 31,0 0 0-31,0 25-1 15,0-3 1 1,24-22 2-16,-1 24 0 16,1-24 0-1,0 0-1-15,-24 24 2 0,24-24-2 16,-24 23 1-16,0-23 0 16,23 0-1-16,-23 0 1 15,0 23 0-15,0-23 0 16,0 25-1-1,0-25-2 1,0 22-7-16,24 2-7 16,-24-24-6-16</inkml:trace>
  <inkml:trace contextRef="#ctx0" brushRef="#br0" timeOffset="3">2853 8142 6 0,'0'0'2'15,"0"0"1"-15,0 0 1 16,0 0 0-16,0 0 3 15,0 0-4-15,71 0 1 16,-48 0 3-16,23 0-1 16,-22 0 0-16,0 0-2 15,0 0-2-15,-1 0 2 16,23 0-4-16,-22 0 0 0,0 0 2 16,0 0-2-1,-1 0 0-15,-23 0 1 16,0 0 0 15,0 25-1 16,0-25-2-47,0 0 1 16,0 0-2-16,0 0-3 15,0 0-3-15,0 0-8 16,0 0-4-16</inkml:trace>
  <inkml:trace contextRef="#ctx0" brushRef="#br0" timeOffset="4">3017 7484 4 0,'0'0'1'0,"0"0"0"0,0 0 1 16,0 0 0-16,0 0 2 15,0 0 1-15,0 0-1 16,0 0-2-16,0 0 0 16,0 0 1-16,0 0 2 0,0 0 0 15,0 0-2 1,0 0-2-16,0 0 1 16,0 0-3-1,0 24 1 1,0 0 1-16,0 0-1 15,0 21 1-15,0-21 1 16,0-1 1-16,0 25-1 16,0-24 0-16,0 23 0 15,0-25-1-15,0 3 0 16,0-2 0-16,0 0-1 16,0 1 1-16,0 0-1 15,0-24 1 1,0 24 0-1,0-24 0 32,0 0 0-31,0 0-5 0,0 0-5-1,0 0-1-15,0 0-8 16</inkml:trace>
  <inkml:trace contextRef="#ctx0" brushRef="#br0" timeOffset="5">2993 8450 3 0,'0'0'6'0,"0"0"0"0,0 0-5 15,0 0 1-15,0 0 1 16,0 0 1-16,0 70 1 16,0-47 2-16,0 1-1 15,0 22 0-15,0-21-1 16,0 21-2-16,0-22 0 16,0 22-2-16,0-21 1 15,0-3-2-15,24 2 0 16,-24 1 0-16,0-25 1 31,0 0-2-15,0 0-3-16,0 0 1 15,0-25 2-15,0 1 1 16,0-23 0-16,0 1 0 16,0-2 0-1,0 1 0-15,0 1-1 0,0-1 1 16,0-1-1-16,0 26 0 15,24-2 1-15,-24-1 0 16,24 3 0 0,-24 22-1-16,23 0 1 15,1 0 1 1,-24 0 0 0,22 0 0-16,-22 22 1 15,0-22-1-15,24 25 0 16,-24-25 0-16,0 0 1 15,0 24 0-15,24-24 0 16,-24 22 1-16,0 2-1 0,0 0 0 16,0-1-2-16,0-23 1 15,-24 24-1-15,24 0 0 16,0-24 1-16,-24 22-1 16,24-22 1-16,-22 0-1 15,22 0 1-15,-24 0-2 16,24 0 0-16,-23 0 1 15,23 0-1-15,0 0 2 16,-24 0-1 0,24 0-2 15,0 0 0-15,0 0 1-16,0 0-1 0,0 0 1 15,0 25 1-15,24-25 0 16,-1 0 0-1,1 22 0 1,-2-22 0-16,2 24 1 16,0 0-1-1,-24-24 1-15,24 23 1 0,-1 0-1 16,-23-23 1-16,24 25-2 16,-24-25 2-1,0 0-1-15,0 0 1 16,0 0 1-16,0 0 1 15,0 0-1-15,0 0-4 16,0 0-1-16,0 0-1 16,0 0-2-16,0 0-4 15,0 0-4-15,0 0-5 16,0 0-4-16</inkml:trace>
  <inkml:trace contextRef="#ctx0" brushRef="#br0" timeOffset="6">2335 8096 9 0,'0'0'7'15,"0"0"-1"-15,0 0-2 16,0 0-3-16,0 0 2 15,47 0 1-15,-23 0 3 16,-1 0-2-16,1 0-3 16,-1 0 0-16,1 0-2 15,-1 0 0 1,2 0-1-16,-25 0-7 0,0 0-6 16,0 0-11-16</inkml:trace>
  <inkml:trace contextRef="#ctx0" brushRef="#br0" timeOffset="7">3370 8708 8 0,'0'0'13'0,"0"0"-5"16,0 0-7-16,0 0 0 16,0 0 0-16,0 0 0 15,0 0 1-15,0 0 1 16,0 0 1-16,0 0 2 16,24 0-1-16,0 0-1 15,-24 0-3-15,23 0 1 16,1 0-1-16,0 0 0 15,-24 0 0 1,22 0-1-16,-22 0 1 16,0 0 0-16,0 23 0 15,0-23 0 1,0 0 2-16,0 23 1 16,0 2-1-16,0-25 0 15,-22 22-2-15,-2 2 0 16,24-24 0-16,-24 25-1 0,1-3 1 15,-1 3-1 1,24-25-1 0,0 23 0-16,0-23 0 15,0 0 0-15,0 23 1 16,0-23-1-16,0 0 0 16,24 0 1-16,-1 24 0 15,1-24 1 1,0 0-1-16,-2 0 0 15,-22 0 1-15,24 0-1 16,-24 0-2 0,0 0-3-16,23 0-2 0,-23 0-7 15,0 0-18-15</inkml:trace>
  <inkml:trace contextRef="#ctx0" brushRef="#br0" timeOffset="8">2241 8731 28 0,'0'0'8'15,"0"0"5"-15,0 0-6 16,0 0-6-16,0 0 0 16,0 0 1-16,24 166-2 15,-24-166 2-15,0 0-3 16,0 0-8 0,0 0-15-16</inkml:trace>
  <inkml:trace contextRef="#ctx0" brushRef="#br0" timeOffset="9">1700 7130 4 0,'0'0'4'0,"0"0"0"16,0 0 1-16,0 0-2 16,0 0-1-16,0 0 0 15,0 0 0-15,0 0-1 16,-24 0 2-16,24 0-1 16,0 25 0-16,0-25 0 15,-24 23-1-15,24 1 0 16,0-24 1-16,-22 23-1 15,22 1 0-15,0 0 1 16,-24-1-1-16,24 24-1 16,0-23 2-16,-23 23-2 0,23-24 1 15,0 24 0-15,-24-23 1 16,24 24 0-16,0-25 0 16,0 23 0-16,-24 2 0 15,24-25-1-15,0 23 1 16,0 1 1-16,0-22-1 15,0 21-1-15,0-22-1 16,0 24 0-16,0-1 1 16,0-25-1-16,0 26 0 15,0-1 2-15,0-1-1 16,0 1 1-16,0-23 1 0,0 23-1 16,0 1 0-16,0-24 1 15,0 23-1-15,24 0 0 16,-24-1 0-16,0 2-1 15,24-25-1-15,-24 25 1 16,23-1-1-16,-23-25 0 16,24 2 1-1,-24 23-2-15,22-24 2 16,2 2-1-16,-24-3 1 0,24 27 1 16,-24-27-1-16,0 3 0 15,24-2 0-15,-1 0-1 16,-23 1 0-1,0-1 0-15,24-23 1 16,-24 23-1 0,0 2 0-1,24-25 0-15,-24 0 1 32,0 24-1-32,0-24 1 31,0 0 0-16,0 0-2 17,0 0-1-17,0 0-4-15,0 0-5 16,0 0-8-16,0-24-7 16,0-1-9-16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0-10-15T09:17:15.79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52 67 160 0,'-3'-2'390'0,"2"-4"51"16,-2-1 18-16,3 5-34 0,-2-4-111 15,2 3-122-15,0 1-73 0,0-2-43 16,0 1-22-16,2-1-11 0,-2 2-7 16,0 0-2-16,3 2-4 0,-3-4 0 15,1 4 2-15,2-3-5 0,-3 3 1 16,3-2-1-16,-2 2 0 0,-1 0 2 15,6 0 2-15,-6 0 3 0,1 0 3 16,-1 0 4-16,3 2 6 0,-1-2 5 16,-2 3 5-16,0 1 2 0,0-2 5 15,-2 4 1-15,-1 1-3 0,2 1 2 16,-5-3 2-16,2 2 3 0,0-1-1 16,-1-4-1-16,0 2-3 0,0-2-8 15,-2 2-9-15,3-4-13 0,1 0-11 16,-1-4-9-16,2 2-6 0,-1-2-3 15,0-1-5-15,3-5-1 0,0 5 0 16,3-3-2-16,0 1 3 0,-1-1-2 16,2 1 1-16,-1 1 0 0,1 4 1 15,2-2 0-15,-2 1 0 0,-2 1 0 16,3 2 0-16,0 0 1 0,-1 2 0 16,-4 1 1-16,4-3 0 0,-4 6 1 15,3-2 0-15,-3-2 0 0,0 1 2 16,-3 1 0-16,3-2 0 0,-4 0 3 15,1 2 4-15,2-1 0 0,-4 1 1 16,0-4 0-16,0 2-3 0,1-2-2 16,-3 0-2-16,4-2-2 0,-1-2-4 15,-1 4-2-15,5-7 0 0,-3 3-1 16,3-3-1-16,3 5 1 0,0-4-1 16,1 2 0-16,1 1 1 0,-1 1 0 15,2 2 3-15,-2 2-1 0,0-2 0 16,1 3 0-16,-1 1 1 0,-1-2 0 15,1-2 1-15,-1 4 1 0,0-2 2 16,-3-2 0-16,0 3-1 0,-6 1 2 16,6-2-1-16,-4-2-1 0,0 2 4 15,-1 2 7-15,0-1 0 0,-1-3 2 16,0 0 1-16,-1 4 0 0,3-4-7 16,-1-4-4-16,1 4-4 0,1 0-2 15,2-3-4-15,-2 3-1 0,3 0-6 16,0-4-9-16,3 4-14 0,-2-2-21 15,3 2-28-15,-1 0-40 0,2 0-47 16,-1 0-158-16,-4 0-186 0,3 2-85 16,1 2-31-16,3-1 19 0,-2 3 30 15,5-3 153-15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629.92126" units="1/cm"/>
          <inkml:channelProperty channel="Y" name="resolution" value="1120.0560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13T20:37:26.305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 contextRef="#ctx0" brushRef="#br0">-56 7782 4 0,'0'0'7'16,"0"0"0"-16,0 0-1 15,0 0-2-15,0 0-1 16,0 0 0-16,-48 46-1 0,48-46-1 16,0 23 0-16,-22 1 2 15,22-1-1-15,0 2 0 16,0-2 0-16,0-1-1 15,0 3 1-15,0-25-1 16,0 24 0-16,0-1 0 16,22-23 1-16,-22 23-1 15,24-23-1-15,-24 24 1 16,24-24 0-16,0 0 0 16,-2 0 0-16,-22 0 1 15,24 0-1-15,1 0 0 16,-25 0 0-16,23-24 1 15,0 24 0-15,-23-23-1 16,23 0-1-16,1-1 1 16,-24-1-1-16,0 3 0 15,24-1 1 1,-24-25 0-16,0 24 0 0,0 1-1 16,0 0-1-16,0 0 0 15,0-3 1-15,0 4 0 16,0-3 0-16,0 3 0 15,0-1 0-15,0-1 0 16,-24 1 0-16,24-1 1 16,-24 24-1-16,24-23 1 15,-23 23 0-15,23 0 1 16,-23 0 2 0,0 0-1-16,23 0-2 0,-25 0-1 0,1 0 1 15,2 23-1-15,22 1 0 16,-24-1-1-1,24 1 1-15,-24-1 0 0,24 24 0 16,0-25-1 0,0 4-2-16,0 20 0 0,0-23 0 15,0 1-5-15,0-24-3 16,24 23-7-16,-24-23-7 16</inkml:trace>
  <inkml:trace contextRef="#ctx0" brushRef="#br0" timeOffset="1">108 8017 1 0,'0'0'7'0,"0"0"0"16,0 0-2-16,0 0-2 15,0 0 0-15,0 0-1 16,0 0 0-16,-23 0 2 16,23 0 1-16,0 0-1 15,0 0-1-15,0 0 1 16,0 0 1-16,0 0-2 15,0 0-1-15,0 0 0 16,0 0-1-16,0 0 0 16,0 0 0-16,0 0 0 15,0-24-1 17,0 24-2-32,-23 0 1 15,23-25 0-15,-23 25 1 16,23-22 0-1,0 22-1 1,0 0 0 15,0 22 0-15,23 3 5 0,0-1-2-16,-23-1 0 15,23 0-1-15,-23 1-1 16,24-2 2-16,0-22-2 15,-24 25 2-15,0-1-1 16,24 0 1-16,-24-24-1 16,0 0 0-16,0 23-1 15,0-23-2 17,0 0 1-17,0 0-1-15,0 0 0 0,0 0 1 16,0 0-1-16,0 0-1 15,0 0-4-15,0 0-6 16,0 0-9-16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629.92126" units="1/cm"/>
          <inkml:channelProperty channel="Y" name="resolution" value="1120.0560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13T20:37:26.307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 contextRef="#ctx0" brushRef="#br0">-329 9006 2 0,'0'0'7'15,"0"0"-1"-15,0 0 1 0,0 0-1 16,0 0 2-16,0 0-2 15,0 24 0-15,0-24-3 16,0 22 0-16,0 2 0 0,0-1 0 16,0 0-3-1,0 24 2-15,0-23-1 16,0 0-1-16,0-1 1 0,0 0 0 16,0 2-1-1,0-25-1-15,0 0-3 16,0 0-2-1,0 0-8-15,24 0-2 16,-24-25 3-16</inkml:trace>
  <inkml:trace contextRef="#ctx0" brushRef="#br0" timeOffset="1">-188 9030 9 0,'0'0'11'0,"0"0"-3"16,0 0-5-16,0 0 3 15,0 0-1-15,0 0-2 16,0 0 1-16,0 0 4 15,0 22-1-15,0 2 0 16,0-1-1-16,0 0-2 16,0 24-1-16,0-23-1 0,0 0-2 15,0-1 1-15,0 0-1 16,0 2 0-16,0-3-1 16,0-22-6-16,0 0-1 15,0 0-1-15,0 0-3 16,24 0-6-16,-24 0-5 15</inkml:trace>
  <inkml:trace contextRef="#ctx0" brushRef="#br0" timeOffset="2">-541 8889 4 0,'0'0'6'0,"0"0"1"0,0 0 1 16,0 0-1-16,0 0-1 15,0 0 0-15,0 0-2 16,0 0 0-16,0 0 0 15,0 22-1-15,0-22-2 16,0 24 0-16,-24 0 1 16,24-24-1-1,-24 22 1-15,24 3 0 0,-23-1-2 16,23-24 1-16,-24 22-1 16,24 2 1-16,-22-24-1 15,22 23 0-15,0-23 1 31,0 0-2-31,0 0 0 16,0 0 0-16,0 0-2 16,0 0 1-16,0 0 0 15,0 0 1-15,22 0 1 16,2 0 0-16,-1 0 0 16,1 0-1-1,0 0 0 1,-24 0 0-1,24 0 0-15,-24 0 2 16,22 0-1 0,-22 0-1-1,0 0 2 1,24 0-1 0,-24 0-1-16,0 0 2 31,0 0 0-31,0 0 1 15,0 23 4-15,0 2-2 16,0-3-1-16,0-22-1 16,0 24-1-16,-24 0 0 15,24-1 1-15,0 0-1 32,0-23-2-17,0 0 2 16,0 0-2-31,0 0-1 16,0 0-4 0,0 0-4-16,0 0-8 0,0 0-12 15</inkml:trace>
  <inkml:trace contextRef="#ctx0" brushRef="#br0" timeOffset="3">-447 8981 5 0,'0'0'6'0,"0"0"0"15,0 0 0-15,0 0 0 16,0 0-1-16,0 0 3 0,0 0-1 16,0 0-1-1,0 0-1-15,0 0-1 0,0 0-3 16,0 0 0-16,23 0 1 31,24 0 5-31,-23 0 0 16,24 0-2-16,-2 0-1 15,1 0 0-15,-23 0-1 16,22-22-2-16,-22 22 0 16,-1-24 0-16,0 24-1 15,-23 0 1-15,0 0-2 16,24 0 1-16,-24 0-1 16,0 0 0-1,0 0-2-15,0 0 0 16,0 0-1-16,0 0-3 31,0 0-2-31,0 0-3 0,0 24-6 0,0-24-6 16</inkml:trace>
  <inkml:trace contextRef="#ctx0" brushRef="#br0" timeOffset="4">234 8959 2 0,'0'0'8'15,"0"0"-3"-15,0 0-1 16,0 0 0-16,0 0 3 0,0 0 0 15,0 0 3 1,0 0-2-16,0 0-3 0,0 0 2 16,0 0-3-1,0 0-3-15,-24 0 0 0,0 0 0 16,2 0-1 0,-2 0-1-1,24 22 1 1,-23-22 0-16,23 25-1 15,-24-1 0 1,24-2 1-16,0 2-1 0,0-24 0 16,0 23 1-16,0 0-1 15,0 2 0 1,0-25 0 0,24 0 1-16,-1 22-1 15,1-22 0-15,-2 0 1 16,2 0-2-16,0 0-1 15,-24 0 0-15,0-22 0 16,0 22 1-16,0 0 1 16,0 0 2-1,0 0 2-15,0 0 1 16,0 0-3 0,-24 0-1-1,0 0 1-15,24 22-1 16,-22-22 2-16,-2 0 0 15,24 24-1-15,-23 0 0 0,23-1-1 16,0 0 0 0,0 2-1-16,0-3 1 15,0 3 0-15,0-25-1 16,0 23 1-16,23-23-1 31,1 0 0-31,-24 0-1 0,22 0 1 16,2 0 0-16,-24 0 0 15,24 0-1-15,-24 0 1 16,0-23 1-16,0 23-1 16,24 0 1-16,-24 0 1 15,0 0 0 1,0 0 0-16,0 0 0 0,23 0-1 31,1 0 1-15,-2 0 0-1,2 0-1-15,0 0 2 16,0 0-1 0,-24-25-1-16,23 25 1 15,-23-22 0 1,0-3 0-16,0 25 1 0,0-23-1 16,0 23 0-16,-23-23 0 15,-1 23 1-15,0 0 2 16,0 0-2-16,24 0 3 15,-22 0-3-15,-2 23-2 16,24 0-1-16,-23-23 1 0,23 47-4 16,0-22-9-1,0-2-7-15,0-23-14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629.92126" units="1/cm"/>
          <inkml:channelProperty channel="Y" name="resolution" value="1120.0560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13T20:37:26.312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 contextRef="#ctx0" brushRef="#br0">-879 8481 1 0,'0'0'3'15,"0"0"1"-15,0 0 1 16,0 0 1-16,0 0-2 16,0 0 1-16,0 0 0 15,0 0 0-15,0 0 1 16,0 0 1-16,0 0-2 16,23 0 0-16,-23 0-1 15,24 0 0-15,-24 0 0 16,24 0-1-16,-24 0-1 15,24 0 0-15,-2 0-1 16,2 0 1-16,0 0-1 16,-1 0-1-1,1 0 0-15,-1 0 1 16,24 0-1-16,-23 0 0 16,-1 0 0-16,1 0 1 15,0 0-1 1,-1 0 0-16,1 0 0 0,-2 0 0 15,2-24 0-15,0 24 0 16,0 0 0-16,-1 0 0 16,1 0 0-1,-2-22 0-15,2 22 0 0,0 0 0 16,0 0 1-16,-1 0-1 16,1 0 0-1,0 0 0 1,-2 0 0-16,2 0 0 15,-1 0 0-15,1 0 0 16,0 0 1 0,0-24 0-16,-2 24-1 15,2 0 2-15,0 0-2 0,-1 0 2 16,1 0-1-16,-2 0 1 16,2 0-1-16,0 0 0 15,23 0-1-15,-23 0 2 16,-2 0-2-16,2 0 0 15,0 0 0-15,0 0 0 16,-1 0 1 0,1 0-1-16,0 0 0 0,-2 0 1 15,2 0-1 1,-1 0 0-16,1 0 0 16,0 0 0-1,-24 0 1-15,0 0 0 16,24 0-1-1,-24 0 1-15,23 0-1 16,-23 0 1 31,0 0 0-16,0 0 0-31,0 0 1 0,0 0-1 16,0 0-4-1,0 0-8-15,0 0-11 16,-23 24-4-16,-1-24-10 16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629.92126" units="1/cm"/>
          <inkml:channelProperty channel="Y" name="resolution" value="1120.0560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13T20:37:26.313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 contextRef="#ctx0" brushRef="#br0">-1 0 0 0,'0'0'6'0,"0"0"-2"16,0 0-1-16,0 0-2 15,0 0 0-15,0 0 1 16,0 0-1 0,0 0 0-16,0 0 1 15,0 0 2-15,0 0 0 16,0 0-2-16,0 0 0 16,0 0 0-1,0 22 0-15,0-22 0 16,0 23 0-16,24 1 0 15,-24-1 0-15,22 1 0 16,-22-2 1-16,24 3 0 16,-24 22 1-16,24-24-1 15,0 25 0-15,-24-25 0 16,23 0-1-16,-23 24 1 0,24-24-2 16,-24 2 1-16,24 22 1 15,-24-24-2-15,22 1 2 16,-22-1-2-1,0 1 0-15,24-1 0 0,-24-1 0 16,0 3 2-16,23-3-1 16,-23 4-1-16,0-3 1 15,0 23-1-15,24-22-1 16,-24-1 1-16,0 2-1 16,24 20 1-16,-24-20-1 15,0-1 0-15,24-1 1 16,-24 0-1-16,0 1 0 15,0-2 1-15,22 3-1 16,-22-1 1-16,0 0 0 0,0 23-1 16,24-25 1-16,-24 2-1 15,0-1 0-15,0 0 1 16,0 2 1 0,0 21-2-16,0-21 1 0,0-2 0 15,0 0-1-15,0 23 1 16,24-21-1-16,-24-1 0 15,0-2 0-15,0 3 0 16,0-1 0-16,23-2 0 16,-23 2 1-16,0 0-1 15,0 23 0-15,0-25 1 16,0 2-1-16,0 1 0 16,0-3 0-16,0 2 1 15,0 0-1-15,0-1 0 0,0 0 0 16,0 2 0-16,0-3 0 15,0 3 0-15,-23-1 0 16,23-2 0-16,0 25 0 16,0-24 0-16,-24 2 0 15,24-1 1-15,0-2-1 16,-24 3 0 0,24-3 0-16,0 2 0 15,-22-24 0 1,22 24 0-1,0-1 0-15,0-23 1 16,0 0 0 31,0 0-2 31,0 0-2-47,0 0 0-31,0 0 0 16,0-23-5-16,0-25-11 0,0 26-5 16,0-3-17-16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629.92126" units="1/cm"/>
          <inkml:channelProperty channel="Y" name="resolution" value="1120.0560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13T20:37:26.314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 contextRef="#ctx0" brushRef="#br0">1 11 0 0,'0'0'1'15,"0"0"0"-15,0 0 0 16,0 0 0-16,0 0 1 16,0 0 0-1,0 0 0-15,0 0 0 16,0 0-1-1,0 0 0 1,0 0 0-16,0 0 0 31,0 0 0 1,0 0 0-17,0 0 0 32,0 0 0-47,0 0 1 16,0 0-1-16,0 0 0 15,0 0 0-15,0 0 1 32,24 0-1-32,-24 0 1 15,0 0 1-15,24 0-2 0,-24 0 1 0,0 0-1 16,0 0 0-16,24 0 1 15,-24 0 1 1,23 0-1-16,-23 0-1 16,0 0 1-16,24 0-1 15,-24 0 0-15,24 0 1 16,-24 0-1-16,0 0 2 16,0 0-2-16,23 0 1 0,-23 0-1 15,0 0 1-15,0 0-1 16,24 0 1-16,-24 0 0 15,23 0-1-15,-23 0 1 16,24 0 0 0,-24 0-1-16,24 0 0 15,-24 0 0-15,24 0-1 16,-24 0 1-16,0-22 0 16,23 22 0-16,-23 0 0 15,24 0-1 1,-24 0 1-16,0 0 0 31,0 0 0-31,0 0 0 16,0 0 1-16,0 0-1 31,0 0 0-15,0 0 0-16,0 0 0 15,0 0 0 1,0 0 0 15,0 0-4-15,0 0-3-1,0 0-8-15,0 0-2 16,0 0-6-16,0 0-8 16</inkml:trace>
  <inkml:trace contextRef="#ctx0" brushRef="#br0" timeOffset="1">96 248 0 0,'0'0'4'15,"0"0"2"-15,0 0-1 0,0 0 0 16,0 0 0-1,0 0 1-15,0 0-2 0,0 0 0 16,0 0-1-16,0 0-1 16,0 0-1-16,0 0 0 15,0 0 0 1,0 0 0 0,0 0 0-1,0 0 1-15,0 0 0 16,0 0-1-16,0 0 0 15,0 0 1-15,0 0 0 0,0 0 1 0,0 0-1 16,0 0-1 0,0 0 0-1,0 0 0 1,0 0 0-16,0 0 0 16,24 0 0-1,-24 0 0-15,0 0 1 16,0 0 0-16,0 0 0 15,0 0 0-15,0 0-1 32,24 0 0-32,-24 0 1 15,23 0-2-15,1-24 0 16,-24 24 1-16,23 0-1 16,1 0 0-16,-24 0 1 15,24 0-1-15,0 0 0 16,-1-23 0-1,1 23 0 1,-24 0 1 0,0 0-2-1,22 0 2-15,3 0-1 16,-25 0 1 0,0 0 0 46,0 0 0 1,0 0 0-48,0 0 0 1,0 0 0-1,0 0 0-15,0 0 0 16,0 0 1 0,0 0-1-1,0 0 0-15,0 0 0 16,0 0 1 0,0 0 0-1,0 0-3 1,0 0 2-1,0 0 0 48,0 0 0-32,0 0-2-15,0 0 2-1,0 0-2 32,0 0 0-31,24 0 1-16,-24 0 1 31,24 0-1-31,-2 0 0 31,-22 0 1-15,0 0-2 0,0 0 2 31,0 0 1-32,0 0-1 16,0 0 1-15,0 0-3 0,0 0 2-16,0 0 0 62,0 0-4-46,0 0-4-1,0 0-8-15,0 23-10 16,0-23-8-16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629.92126" units="1/cm"/>
          <inkml:channelProperty channel="Y" name="resolution" value="1120.0560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13T20:37:09.584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 contextRef="#ctx0" brushRef="#br0">2-15 0 0,'0'0'3'0,"0"0"0"15,0 0 0-15,0 0 1 16,0 0 0-16,0 0 0 15,0 0 0-15,0 0-2 16,0 0 1-16,0 0 0 16,0 0-1-16,0 0-1 15,0 0 0-15,0 0 0 16,0 0 0-16,0 0 1 16,0 0-1-1,0 23 3-15,0-23 0 16,0 25-1-16,0-25 0 15,0 22-1-15,0 2 0 16,0-1 0-16,0-23-1 0,0 24 1 16,0-1-1-1,0 2 0-15,0-3-1 0,0-22 1 16,0 24-1 0,0-1 0-16,0-23 1 0,0 24-1 15,0 1 0 1,0-2 0-1,0-23 1-15,24 23-1 16,-24 0 0-16,0 0 0 16,0 0 1-1,0 3-1-15,0-26 1 16,0 22-1-16,0 2 1 0,0-24 1 16,0 23-2-16,0 1 1 31,0-1 0-31,0 2-1 15,0-3 0 1,0-22 1 0,0 0 0-16,0 24 0 15,0-24 0-15,0 23 0 16,0-23 0 46,0 0 0-46,0 0 0 0,0 0 0-1,0 0 0 1,0 0-2-16,0 0 2 16,0 0-2-16,0 0 0 31,0 0 0 31,0 0-5-46,0 0-2-16,0 0-5 16,0-23-8-16,24-1-2 15</inkml:trace>
  <inkml:trace contextRef="#ctx0" brushRef="#br0" timeOffset="1">26-15 2 0,'0'0'4'16,"0"0"0"-16,0 0-3 0,0 0 2 15,0 0-1-15,0 0 0 16,-24 0 0-16,24 0 2 15,0 0 1-15,0 0 0 16,0 0 1-16,0 0 0 16,0 0 1-16,0 0-2 15,0 0 1-15,0 0-1 16,0 0-1-16,0 0 0 16,0 0 0-16,0 0 0 15,0 0 0-15,0 0 1 16,0 0-2-16,0 0 1 15,0 0-1-15,0 0-2 0,0 0 0 32,0 23 0-32,24-23 4 0,0 0-2 15,0 25 1-15,-1-25 1 16,1 0-2-16,22 0 2 16,-22 0-3-16,-1 0-2 15,25 0 1-15,-24 0-1 16,-1 0 1-16,-23 0 0 15,24 0-1-15,0 0 0 16,-24 0 1-16,0 0 0 16,0 0 1-1,0 0 0 1,0 0-1-16,0 0 1 16,0 0 0-16,0 0 0 0,0 0-1 15,0 0-4 16,0 0-3-15,0 0-3-16,0 0-3 0,0 0-4 16,0 0-18-16,-24 22-2 15</inkml:trace>
  <inkml:trace contextRef="#ctx0" brushRef="#br0" timeOffset="2">53 339 1 0,'0'0'3'0,"0"0"1"15,0 0 3-15,0 0 1 16,0 0-1-16,0 0-2 16,0 0 0-16,0 0-2 0,0 0 0 15,0 0 0-15,0 0 0 16,0 0 1-16,0 0 1 15,0 0 2-15,0 0 0 16,0 0 0-16,0 0-1 16,0 0-1-16,0 0-2 15,0 0-1-15,0 23 5 16,24-23-3-16,-2 0-1 16,2 0 1-16,0 0 0 15,23 0-2-15,-25 0 0 16,2 0 1-16,0 0-3 15,0 0 1-15,-24 0 0 16,23 0-1-16,-23 0 1 16,0 0 0-1,0 0 2 1,0 0 0-16,0 0 1 16,0 0 0-16,0 0-6 15,0 0-9 1,0 0-6-16,-23 0-7 15,23 24-6-15,-24-24-4 16</inkml:trace>
  <inkml:trace contextRef="#ctx0" brushRef="#br0" timeOffset="3">53 715 1 0,'0'0'8'0,"0"0"1"0,0 0-2 15,0 0 1-15,0 0 0 16,0 0-1-16,0 0-1 15,24 0-1-15,-24 0 2 16,0 0-2-16,22 0 2 16,2 0-1-16,0 0 0 15,-1 0-2-15,1 0-1 16,-2 0 0-16,2 0-2 16,0 0 0-16,0 0 0 15,-1 0-1-15,1 0 0 16,-24 0 1-16,24 0-1 0,-24 0 1 15,0 0 0 1,0 0 0 0,0 0 1-16,0 0 1 15,0 0-1-15,0 0-1 16,0 0 1-16,0 0-1 16,0 0 0-16,0 0 0 15,0 0-4 1,0 0-1-1,0 0-4-15,0 0-7 16,0 0-7-16,0 0-13 16</inkml:trace>
  <inkml:trace contextRef="#ctx0" brushRef="#br0" timeOffset="4">781 57 1 0,'0'0'3'16,"0"0"3"-16,0 0 0 16,0 0 1-16,0 0-1 15,0 0 2-15,0 0-1 16,0 0-1-16,0 0 1 15,0 0-2-15,0 0-1 0,0 0-3 16,0 0 1-16,-23 24-1 16,-1-1 0-1,24 0 1-15,0 0-1 16,-22 25 0-16,22-24 0 16,-24-1-1-16,24 1 0 15,0 24 1-15,0-3-1 16,-24-21 0-16,24 24 0 15,0-2 0-15,0 1 0 16,0 2 0-16,0-27 0 16,0 25 0-16,0 0 0 0,0-24 0 15,0 1 1-15,0-1-1 16,24 1 2-16,-24-24-1 16,0 0 0-1,0 0-2 1,0 0 0-1,0 0 2 1,0 0 0 0,0 0-4 15,0 0-7-31,0 0-6 16,24 0-13-16</inkml:trace>
  <inkml:trace contextRef="#ctx0" brushRef="#br0" timeOffset="5">923 386 7 0,'0'0'7'0,"0"0"1"15,0 0-2-15,0 0-3 16,0 0 2-16,0 0-2 16,0 0-1-16,0 0 1 15,0 0 0-15,0 0 0 16,0 0 0-16,0 0-1 15,0 23 3-15,0 2-1 16,0-2-2-16,0 0 0 16,23 0-1-16,-23 24-1 15,0-21 0-15,24 20 2 16,-24-23-1 0,0 0-1-16,0-23 1 15,0 0-2 1,0 0 0-1,0 0 0-15,0-23 1 16,0 0 2-16,0-1-2 16,0 2 2-16,0-4-2 15,0 3 0 1,0-1 0-16,0 1 1 16,23 23-1-1,-23-23 0-15,24 23 0 16,-24-23 0-16,24 23 0 15,0 0 0 1,-2-25 1 0,2 25-1-16,-1 0 0 15,-23 0 1 1,24 0 0-16,-24 0 0 0,0 0 0 16,0 0 0-1,0 0 1 1,0 0-1-16,0 0 0 15,0 0 1-15,0 0 0 16,0 0 0-16,0 0 0 16,0 0-1-1,0 0-2-15,0 0-3 16,0 0-6 0,0 0-7-16,0 0-10 15</inkml:trace>
  <inkml:trace contextRef="#ctx0" brushRef="#br0" timeOffset="6">1228-61 4 0,'0'0'4'0,"0"0"-1"15,0 0 0-15,0 0 1 16,0 0 0-16,0 0 0 16,0 0 0-16,0 0 0 15,0 0 1-15,24 25 1 16,-24-25-1-16,0 22 0 15,24 2-2 1,-24 23 0-16,23-23-1 0,-23-1 0 16,24 23 0-16,-24-20 1 15,22 20-1-15,-22-23 0 16,0 1 0-16,24 24 1 16,-24-26-2-16,0 25 2 0,0 1 0 15,0-25-2-15,0 0 0 16,0 24 0-16,0-24-1 15,0 25 0-15,0-24 1 16,0-1 0-16,0 24 0 16,-24-24-1-1,24 1 1 1,-22-1-1-16,22-23 1 0,0 24-1 16,-24-1 0-1,24 2 0 1,0-25-1 46,0 0-1-62,0 0 1 16,0 0-2-16,0 0-4 16,0 0-3-16,0 0-4 15,0 0-12-15</inkml:trace>
  <inkml:trace contextRef="#ctx0" brushRef="#br0" timeOffset="8">1770 598 6 0,'0'0'9'15,"0"0"0"-15,0 0 3 16,0 0-2-16,0 0 0 15,0 0-3-15,93 0 1 16,-69 0-1-16,-1 0 0 16,1 0-2-16,0 0-3 15,0-22-1-15,-1 22-1 0,-23 0-1 16,24 0-9-16,-24 0-10 16,24 0-13-16</inkml:trace>
  <inkml:trace contextRef="#ctx0" brushRef="#br0" timeOffset="7">1770 409 7 0,'0'0'8'0,"0"0"-4"0,0 0 1 16,0 0 3-16,0 0-2 16,0 0 3-16,23 0 0 15,-23 0 0-15,24 0-4 16,0 0 0-16,-2 0-1 15,2 25-2-15,-1-25 0 16,1 0-2-16,-24 0 1 16,24 0-1-16,0 0 0 15,-24 0-1 1,0 0-3-16,0 0-2 16,0 0-5-16,0 0-3 15,0 0-9-15</inkml:trace>
  <inkml:trace contextRef="#ctx0" brushRef="#br0" timeOffset="9">3134-14 0 0,'0'0'2'0,"0"0"0"0,0 0-1 15,0 0 1-15,0 0 1 16,0 0 0-16,0 0 1 15,0 0-2-15,0 0 2 16,0 0 0-16,0 0 0 16,0 0-1-16,0 0 0 15,0 0 0-15,0 0-1 16,0 0 0-16,0 0-1 16,0 0 0-16,0 0 0 15,-23 0 1 1,23 24-2-16,0-24 2 15,0 0-1-15,-24 0-1 0,24 24 1 16,0-1 0-16,-24-23-1 16,24 24 0-16,0-1 1 15,-24-23-1 1,24 23 0-16,0 0 0 0,-22-23 1 16,22 26-1-16,0-4 1 15,0 2-1-15,0-24 1 16,-24 23 0-16,24 1-1 15,0 0 1 1,0 0-1-16,0-2 1 16,0-22 0-1,0 23 0 1,0 1 0-16,0-1 0 16,0 2 1-16,0-25-1 15,24 23 0-15,-24 0 2 16,0-23-1-16,22 23 0 15,-22 1 0 1,0-24-1-16,24 23 2 0,-24-23-2 16,24 26 0-16,-24-26 0 15,24 0 1 1,-24 0-1-16,0 22 0 16,23-22 1-16,-23 0 0 15,0 0 0-15,24 0 0 16,0 0 0-1,-24 0 0-15,22 0 0 16,-22-22 0-16,24 22 1 0,-1-26-1 16,-23 26-1-1,24-23-1-15,0-1 0 16,-24 24 1-16,0-23-1 16,24 23 0-16,-24-23 0 15,0 23 1-15,0-23 0 16,22-2-1-1,-22 25 1-15,0-23 0 16,0-1 1-16,0 1-2 16,0 1 1-16,0-2-1 15,0 0 1 1,0 0-1-16,0 1 0 0,0-1 0 16,0 2 0-1,0-4-1-15,0 3 0 16,0 23 0-1,-22-23-1-15,22 0-1 16,0 23 2 0,-24 0 1-16,24-24 0 0,-24 1-1 15,24 23 0 1,0-24-1-16,-24 24 2 16,24 0-1-16,0-24 1 15,-23 24 0-15,-1 0 0 31,24 0-1-31,0 0 0 16,0 0-2-16,0 0-1 16,-22 0-2-16,22 0 1 0,0 0-2 15,0 24-2-15,0 0 1 16,-24-1-2-16,24 1-9 16,0-24 0-16</inkml:trace>
  <inkml:trace contextRef="#ctx0" brushRef="#br0" timeOffset="10">3182 434 3 0,'0'0'1'0,"0"0"1"0,0 0 2 15,0 0 1-15,0 0 0 16,0 0-1-16,46 0 2 15,-46 0 0-15,23 0 1 16,-23 0-2-16,0 0 1 16,24 23-2-16,-24 0 2 15,24-23-2-15,-24 23-2 16,0 1 2-16,24-1-1 0,-24 3-2 16,0-26 1-1,0 22-2-15,0-22 1 0,0 0-3 47,0 0-4-47,0 0-2 0,0 0-6 0,0 24-7 16,0-24-7-16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629.92126" units="1/cm"/>
          <inkml:channelProperty channel="Y" name="resolution" value="1120.0560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13T20:37:09.600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 contextRef="#ctx0" brushRef="#br0">4805 34 5 0,'0'0'10'0,"0"0"-1"16,0 0-1-16,0 0 1 16,0 0-3-16,0 0 0 15,0 0-2-15,0 0-1 16,0 0 0-16,0 0 0 15,0 0 0-15,0 24-2 16,0-24 0 0,0 0 0-16,0 24 0 0,0-24 3 15,0 24 1-15,0-1-2 16,0 28-1-16,0-29 1 0,0 27-2 16,0 0 0-16,0-2 0 15,0-23-1-15,0 24 0 16,0-22 0-16,0-3 1 15,0 1-1-15,0-1 0 16,0 2 0 31,32-25 0-47,-32 24 0 16,0 2-1-1,0-26 0 1,0 0 0-16,0 0-2 15,0 0-5-15,0 0-3 16,0 0-5-16,0 0-9 0,0-26-3 16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629.92126" units="1/cm"/>
          <inkml:channelProperty channel="Y" name="resolution" value="1120.0560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13T20:37:09.601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 contextRef="#ctx0" brushRef="#br0">2664 762 6 0,'0'0'11'0,"0"0"-4"0,0 0-1 15,0 0 0-15,0 0-3 16,0 0 1-16,0 0 0 15,0 0 2-15,0 0-1 16,0 0-1 0,0 0 0-16,0 0-2 0,0 0-1 15,0 0 0-15,22 0 2 16,-22 0 2 0,24 0-1-16,0 0 0 15,0 0 1-15,-1 0 0 16,1 0-1-16,-2 0-2 15,2 0-1-15,0 0 1 16,0 0-2-16,-1-23 3 16,1 23-2-16,0 0 0 15,-1 0 0-15,1 0-1 16,-2 0 1-16,2 0-1 0,0 0 0 16,0 0 1-16,-24-24-1 15,23 24 0-15,1 0 0 31,0 0 0-31,-2 0 1 0,2 0 0 32,-1 0-1-32,2-23 0 0,-1 23 0 15,0 0 0 1,-2 0 1 0,2 0-1-1,-1 0 0-15,1 0 0 31,0 0 0-31,-24 0 1 0,24 0-1 16,-1 0 0 0,1 0 1-16,0 0 0 15,-2 0 1 1,2 0-1 0,-1 0-1-16,1 0 1 15,0 0 0 1,-24 0 0-1,24 0-1-15,-24 0-1 16,22 0 1-16,-22 0 1 0,24 0 0 16,0 0 0-1,-1 0-1 17,1 0 1-17,-2 0-1 16,2 0 0 16,-24 0 1-31,0 0 0 15,0 0 0-31,0 0-5 16,0 0-6-1,-24 0-13-15,24 0-9 16,-22 0-13-16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629.92126" units="1/cm"/>
          <inkml:channelProperty channel="Y" name="resolution" value="1120.0560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13T20:37:09.602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 contextRef="#ctx0" brushRef="#br0">4428 692 0 0,'0'0'4'0,"0"0"1"15,0 0-1-15,0 0 1 16,0 0 1-16,0 0 0 15,0 0-1-15,0 0 1 16,0 0 3-16,24 0-2 16,-1 0-2-16,1 0 0 15,-2 0-1-15,2 0 3 16,24 0 0-16,-1 0-3 0,-1 0-1 16,-22 0-1-1,47 0 0-15,-25 0 1 16,2 0 0-16,-1 0-3 0,1-24 2 15,0 24 0-15,21 0-2 16,-45 0 2-16,24 0-1 16,-2 0-1-16,-22 0 1 15,-1 0-1-15,1 0 0 16,-2-23 0-16,2 23 0 16,0 0 0-16,0 0 1 15,-1 0-1-15,1 0 0 16,-24 0 1-16,24 0-1 15,-24 0 1 1,0 0 0 0,0 0-4 15,0 0 1-15,0 0-7-16,-24 0-5 0,24 0-3 15,-24 0 2-15,24 0-9 16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629.92126" units="1/cm"/>
          <inkml:channelProperty channel="Y" name="resolution" value="1120.0560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13T20:38:39.244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 contextRef="#ctx0" brushRef="#br0">-1 934 0 0,'0'0'1'16,"0"0"0"-16,0 0 0 16,0 0 0-16,0 0 0 15,0 0 0 1,0 0 0-16,0 0 0 16,0 0 0-16,0 0 0 0,0 0 0 31,0 0 1-16,0 0-1-15,0 0 0 16,0 0 0-16,0 0 0 16,0 0 0 46,0 0 0-46,0 0 0-1,0 0 0 17,0 0 0-17,0 0 1-15,0 0-1 0,0 0 0 16,0 0 0 0,0 0 0-16,0 0 0 15,0 0-2 16,0 0 2 16,0-24-1-31,0 24 1 15,0-25-1-31,0 25 1 16,0 0 0-16,0-25 0 15,0 25 1-15,0-28-1 0,0 28 0 16,0-23-1 0,0-4 1 15,0 3-1-15,25-1 0-1,-25 0 0 1,0 25 1-1,0-26-1 1,0 1 1 0,0 0-1-1,0-1 0 17,0 2 0-17,0-4 1 16,0 5-1-15,0-3 0 15,26 26 0-31,-26-25 0 16,0 0 0 0,0 0 0-1,0 1 0 1,0-3 0 15,0 2 0-15,0-1 0-1,0 2 0 17,24 24 0-32,-24-26 0 15,0 0 0 16,0 1 0-15,26 0 0 15,-26 0 0-31,0 25 1 0,0-25-2 16,0 25 2-16,0-27-1 31,0 3 0-15,0-1 0-1,24 25 0 32,-24-26 0-47,0 26-1 0,0-24 1 0,0-2 0 16,26 26 0 0,-26 0 1-1,0 0 0 1,0 0 1-1,0 0-1-15,0 0 0 0,0 0-2 32,0 0 0-17,0 26 2 1,0-2 0 15,0 2 0-31,0-26 0 0,0 25 0 0,26-1 0 47,-26 3 1-47,0-2-1 0,0 0-1 0,0-25 1 0,0 25-1 0,0 0 1 0,26 1-1 16,-26 0 0-16,0-2 0 15,0 2 0 1,0-26 1-16,0 25-1 0,0 2 0 16,0-3 0-1,0 1 1-15,0 0-1 16,0 0 0-16,24-25 1 15,-24 26-1-15,0-3 0 16,0 5 1 0,26-4-1-16,-26 2 0 15,0-26 1-15,0 25-1 0,24 0 1 32,-24 1 0-32,0-26 0 0,0 0 1 15,0 25-1 1,0 0-1-16,0-25 1 15,0 24-1-15,26-24 0 0,-26 27 1 16,0-27 0-16,0 23 0 16,0 5-1-1,0-3 0 1,0-25 1-16,0 25-1 16,0-25 1-1,0 0 0 32,0 0 0-16,0 0 0-15,0 0 0 0,0 0 0-1,0 0 0-15,0 0 0 16,0 0 0-1,0 0 0 1,0 0 0-16,0 0 0 16,0 0 0-16,0 0 0 31,-26 0 0-15,2 0-1 15,-2 0-1-16,2 0 2 1,-2 0-1-16,26 0 1 16,-26 0-1-1,26 0 1 1,-26 0-1-16,26 0 1 16,-24 0-1-1,24 0 1 1,-26 0-1-16,26 0 1 15,0 0 0-15,-24 0 0 16,24 0-2 31,0 0 2-31,0 0-2 30,0 0-2-46,0 0 1 16,0 0-3-16,0 0-1 16,0 0-3-16,0 0 2 15,0 0-3-15,0 0-10 16,24 0-8-16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0-10-15T09:17:19.517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0 182 6 0,'0'0'111'0,"5"2"-10"16,-5 2-5-16,2-4-5 15,2 3 1-15,-4-3 28 0,3 0 40 16,-3 0 49-16,4-3 28 0,-4 3 12 15,3 0 0-15,-1 0-28 0,-2 0-46 16,0 0-52-16,3 0-36 0,-3 0-23 16,2 0-14-16,0 0-8 0,1 0-7 15,0 0-5-15,-3 0-2 0,1 0-1 16,-1 0-1-16,3 0-1 0,-2 0-2 16,2 0 0-16,0-4 0 0,-1 4-3 15,-2 0 0-15,4 0 2 0,-1 0 1 16,0-2 4-16,-2 2 0 0,2 0-1 15,-2 0-1-15,2 0 0 0,-3 0-5 16,5 0-2-16,-5 0-1 0,5 0 0 16,-3 0-1-16,1 2-1 0,1-2 2 15,-4 4-1-15,4-4-1 0,1 0-1 16,-3 3-2-16,1-3-2 0,-1 0-1 16,4 0 0-16,-5 4-2 0,3-4-2 15,2 0 3-15,-5 2-1 0,4-2 4 16,1 0-1-16,-2 2 1 0,-3-2 2 15,5 0 0-15,-2 0 0 0,1 0-2 16,-1 0 4-16,3 4 0 0,-3-4 0 16,2 0-1-16,-1 3 0 0,-1-3-1 15,0 0-4-15,3 0-2 0,-2 2-1 16,2-2-3-16,-3 0-1 0,3 0 0 16,-1 4-1-16,0-4 2 0,1 1-2 15,-3-1 7-15,4 0 1 0,-1-1 2 16,3 1 2-16,-4 0-1 0,1-4 1 15,0 4-4-15,3 0-3 0,-1-2 0 16,-1-1-1-16,-1-1-2 0,1 2 2 16,2 0-4-16,-5-2 2 0,3 1-1 15,-1 3-1-15,0 0-1 0,-3 0 4 16,4-4 6-16,-4 4 1 0,3-2 3 16,-3 2 1-16,4 0-1 0,-1 0-2 15,0 0-5-15,0 0-3 0,-1 0-1 16,4 0 0-16,-1 0-2 0,1 0-1 15,-2-4 1-15,-1 4-1 0,5 0 0 16,-2-2 0-16,-4 2 0 0,4-3 1 16,-3 3-1-16,2-3 2 0,-2 3 0 0,0-2-1 15,0 2 0-15,0-5 0 16,-1 5 1-16,1-2-2 0,1 2 1 16,-1-3-1-16,0 3 0 0,0-3 1 15,-1 0-1-15,1 3 2 0,3-2 1 16,-3-2 1-16,2 4 1 0,0 0-1 0,-2 0 0 15,0-3 1-15,3 3 1 16,-1 0 4-16,-1-4 2 0,-1 4 1 16,1 0 1-16,2 0 0 0,-5-2 0 15,3 2-2-15,-1 0 4 0,3 0-1 16,-4 0 3-16,1 0 0 0,0 0 3 16,2 0-4-16,-2-2-1 0,0-2 1 15,0 4 2-15,2 0 0 0,-2-3 0 16,0 3-3-16,-2 0-3 0,2-2-2 15,0 2-3-15,0 0-1 0,0 0-3 16,1 0 1-16,-3 0 0 0,2 0 1 16,1 0-1-16,-1 2 0 0,0-2 0 15,0 0 2-15,-1 0-2 0,4 0 0 16,-3 0 0-16,0 0 2 0,-1 0 6 16,4 0 1-16,-3 0 5 0,-1-2-1 15,1 2 5-15,1-4-2 0,-1 4-1 0,-3-2 1 16,3-2-1-16,0 1-1 15,1 3-3-15,-1-2-2 0,-1 2-3 16,-1 0-3-16,1 0-3 0,1-3-1 16,0 3 1-16,4 0-2 0,-6 0-1 0,2 0 1 15,1-3 0-15,2 3 1 16,-4-4 0-16,1 4 3 0,0 0 5 16,3-2 1-16,-4-1 2 0,1 3-1 15,0-3 3-15,-3 3-3 0,4 0-1 16,-4-3-1-16,3 3-1 0,-3-4-1 0,4 4 0 15,-1 0-2-15,0-2-4 16,-3 2 1-16,6-2-1 0,-4 2-2 16,0 0 0-16,0 0 2 0,1 0-2 15,3 0 1-15,-3 0-2 0,-1 0 0 16,1 0 0-16,0 0 0 0,0 0 0 0,1-4-1 16,-1 4 1-16,-1 0-1 0,-1 0 0 15,2 0 2-15,-2 0-1 16,2-3-1-16,-3 3 1 0,1 0 0 15,3 0 3-15,-2-4 3 0,1 4 2 16,-3 0 4-16,1 0 0 0,2 0 1 0,-3 0-1 16,3-2-5-16,-2 2-4 15,5-3 0-15,-4 3-3 0,-1-3 0 16,4 3 0-16,-2-3 0 0,2 3 2 0,-2 0 2 16,3 0-2-16,-1 0 1 15,1 0-1-15,-2 0 1 0,1 0-2 0,1 0-2 16,-1 0 0-16,1 0 3 15,-2 0-2-15,2 0-1 0,-1 0 1 0,-2 0 1 16,2 0 4-16,-2 0 4 16,0-2 1-16,3 2 1 0,-4 0 0 0,0-5 0 15,2 5-2-15,-3 0-3 0,5 0-1 16,-3-2-2-16,-1 2 0 0,1 0-1 16,0 0 1-16,3 0 7 0,-4 0 3 15,1 0 4-15,3 0 0 16,-1 0 2-16,1 2-5 0,-1-2-5 0,2 0-4 15,-1 0-2-15,-1 0-2 0,-1 5 0 16,0-5 0-16,2 0-1 16,-2 0 1-16,-1 0-1 0,2 0 2 0,-2 0-2 15,3 0-1-15,-1 0 2 16,-2 0-1-16,0 0-1 0,1-5 2 0,0 5-2 16,-1 0 2-16,2-2-2 0,-2 2 2 15,0 0 7-15,3-3 18 0,-1 3 12 16,1 0 6-16,2 0 3 15,-4 0 0-15,1 0-5 0,4 0-19 0,-2 0-10 16,-5 0-6-16,4 3-4 0,-1-3 1 16,1 0 4-16,-2 2 2 0,4-2 2 15,-2 5-2-15,-1-5 2 0,1 0-3 16,-2 0-4-16,2 0-3 0,-4 0 0 16,1 0-1-16,1 0 0 0,2 0 0 15,-6-5 1-15,3 5-2 0,-3 0 2 16,4-2-1-16,-4 2-2 0,0 0 1 15,3-3 0-15,-2 3 0 0,2-3-1 16,-3 1 2-16,3-2-2 0,-2 4 0 16,2-3 0-16,0 0 2 0,-3 3-2 15,4-3 0-15,-4 3 0 0,3 0 1 16,3-3 20-16,-5 3 9 0,3-3 7 16,-1 3 5-16,1 0 1 0,0 0-1 15,-1 0-19-15,1 0-9 0,-1 3-6 16,0-3-5-16,0 3-1 0,-1-3 0 15,1 0 2-15,0 0-1 0,0 0-2 16,-2 0 2-16,2 0 1 0,-3 0-3 16,6 0 3-16,-5-3-2 0,-1 3 1 15,0-3 0-15,3 3 0 0,-2 0-1 16,1-2 1-16,-2 2-1 0,0 0 1 16,0 0-2-16,4 0-1 0,-4 0 0 15,2 0 2-15,-2 0-1 0,3-3 1 16,-5 3-1-16,5 0 0 0,-3 0-1 15,3-4 18-15,3 4 8 0,-1 0 4 16,0 0 3-16,4 0 1 0,-5-2 1 16,1 2-15-16,1 0-10 0,-1-4-3 15,-2 4-3-15,3 0 2 0,-4-1-4 16,1 1 2-16,-1 0-2 0,-2 0 0 16,3 0 3-16,-6 0-2 0,7 0 1 15,-4-4 0-15,0 4 1 0,-1 0 0 16,2 0 2-16,0 0 1 0,-3 0 0 15,2 0-1-15,2-4 1 0,-2 4 2 16,-2 0-1-16,3 0 0 0,-3 0 1 16,2 0 6-16,2 0 5 0,-2 0 4 15,0 0 3-15,1 0 0 0,0 0 2 16,1 0 0-16,0 0-8 0,1 0-7 16,-1 4-4-16,1-4 1 0,3 0-6 15,-4 0-1-15,1 4 6 0,0-3 8 16,-2-1 6-16,2 0 9 0,0 4 0 15,0-4 4-15,-3 2-3 0,4-2-3 16,-4 0-5-16,3 4 4 0,-2-4 2 16,2 0-1-16,0 3 0 0,-3-3-4 15,3 0-5-15,-2 2-7 0,-1-2-7 16,2 0 1-16,0 0-2 0,-4 0 2 16,6 0 4-16,-4 0 1 0,0 0 1 15,2 0 2-15,-5 3-2 0,4-3-1 16,-2 0-5-16,1 3-2 0,-4-3-1 15,6 0 0-15,-5 0-2 0,2 0 0 16,-2 0-1-16,2 0 3 0,2 0 6 16,-5 0-1-16,4 0 6 0,-1 0 0 15,0 0 0-15,-2 3-2 0,2-3-2 16,-2 0-1-16,2 0-4 0,0 0-1 16,-1 0 2-16,3 0 0 0,-3 0 0 15,-2 0-6-15,4 0 0 0,-1 0 1 16,0 0-1-16,-3 0 3 0,1 0 7 15,2 0 6-15,-3 0 2 0,2 0 1 16,-2 0-3-16,0 0-2 0,0 0-5 16,0 0-7-16,0 0-2 0,0 0 1 15,0 0 2-15,0 0-2 0,0 0-1 16,0 0-1-16,0 0-3 0,0 0-1 16,-2 0-19-16,-2 3-49 0,1-3-91 15,-1 3-97-15,1-3-93 0,1 0-99 16,-3 0-93-16,0 0-200 0,1 0-113 15,-3 0-10-15,4 0 37 0,3 0 69 16,0 0 88-16,0-6 233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629.92126" units="1/cm"/>
          <inkml:channelProperty channel="Y" name="resolution" value="1120.0560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13T20:38:41.414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 contextRef="#ctx0" brushRef="#br0">-2 203 1 0,'0'0'6'0,"0"0"0"15,0 0-2-15,0 0-1 16,0 0-1-16,0 0 0 16,0 0 1-16,0 0 0 15,0 0 1-15,0 0 0 16,0 0-2-16,0 0 0 16,0 0-1-16,0 0 0 15,0 0 1-15,0 0 0 16,0 0 1-16,0 0 0 0,0 0-1 15,0 0-1-15,0 0-2 16,0 0 2 31,0 25 1-47,0-25 0 16,0 25 0-1,0-25-1 1,0 25 1-16,0-25-1 0,0 26 1 15,0-26-1-15,0 26 0 16,0-2-1-16,25-24 1 16,-25 26 0-16,0-1 0 15,0 2 0-15,25-27 0 16,-25 24 0-16,0 1-1 16,0 0 1-1,25 0-1 1,-25-25 1-16,0 26 0 15,0-3 0 1,25 5-1 0,-25-28 1-1,0 24-1-15,0 2 0 16,26-1 0-16,-26 0 0 31,0 1 0-15,26-26 0-16,-26 0 1 15,0 25-1-15,0 0 0 16,24-1 0 15,-24 3 1-15,0-4-1 0,26-23 1-16,-26 28-1 15,0-3 0-15,0-25 1 16,0 0 0-16,0 25-1 15,0-25 1-15,26 0-1 16,-26 24 0 0,0-24 1-1,0 0 0-15,0 26-1 16,0-26 1-16,0 0 0 16,0 0 0-1,0 0 0 1,0 0 0-16,0 0-2 31,0 0 0-15,0 0 0-1,0 0 0 1,0 0 0-16,0 0 0 16,0 0 0-16,0-26 1 15,0 26 1-15,0-24 0 16,24 24-1-16,-24-25 0 15,0 0 1-15,0-3-1 16,26 5 0-16,-26-4 0 16,0 3 0-16,24-26 0 15,-24 24 1-15,0 1-1 16,0 0 0-16,26-1 0 16,-26 2 1-16,0-4-1 15,0 5 0 1,0-3 0-16,26 1 0 15,-26 25 1-15,0-25-1 16,0 0 0-16,0 1 0 16,25-3 0-16,-25 2 0 15,0-1 1 1,0 2-1 0,25 24 0-1,-25-26 1-15,0 0-1 16,0 1 0-1,25 25 0-15,-25-25 0 16,0 0 0 0,25 0 0-1,-25-2 0-15,0 3 0 16,25-1 1 0,-25-1-1-1,0 2 0 1,26 24 0-1,-26-26 0 1,0 0 0 15,26 26 0-15,-26 0-1-16,0 0 2 31,0 0 0-15,0 0 0-1,0 0 0 1,0 0 0-16,0 0 0 16,0 0 0-16,0 0-3 31,0 0-2-15,0 0-3-16,0 0-5 15,0 0-4-15,0 0-10 16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629.92126" units="1/cm"/>
          <inkml:channelProperty channel="Y" name="resolution" value="1120.0560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13T20:37:09.595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 contextRef="#ctx0" brushRef="#br0">10614-2815 0 0,'0'0'3'16,"0"0"1"-16,0 0 1 15,0 0-3-15,0 0-1 16,0 0 0-16,0 0 0 16,0 0 0-16,0 0 0 15,0 0 1-15,0 0 0 16,0 0 1-16,0 0 1 0,0 0 0 16,0 0 0-16,0 0 0 15,0 0 1-15,0 0-1 16,0 0 0-1,0 0-1-15,0 0 0 0,0 0 0 16,0 0-1-16,0 0 0 16,0 0 0-16,0 24-1 15,0-1 0-15,0-23 0 16,-23 23 0-16,23 0-1 16,-24 2 1-16,24-2-1 15,-24 1 0-15,24-1 0 16,-24 1 1-16,24 22-1 15,-22-22-1-15,22-24 0 16,0 23 1-16,-24-23 0 16,24 24-1-16,0-2 1 31,0-22-1 0,0 0 0-31,0 0 0 16,0 0 0-1,0 0-1 1,0 0 1-16,0 0 2 16,24 0 0-1,-2 0 0-15,2 0 0 16,0 0-1 0,-24-22 1-16,24 22-1 0,-1 0 0 15,1 0 0 1,0 0 0-16,-24-24 0 31,23 24 0-31,-23 0-1 16,0 0 2-1,0 0 0 1,0 0 1 0,0 0-1-16,0 0 0 15,0 0 0 1,0 0 0-1,0 0 0 1,0 0 0 15,0 0 0-15,0 0 1 0,0 24 0-16,0-24 0 0,0 22 1 15,0 4-2-15,0-3 0 16,0 1 0-16,0-1-1 15,0 0 1-15,0 0 0 16,0 1 0-16,0-24 0 16,0 0-2 31,0 0 0-32,0 0 0-15,0 0-1 0,0 0-1 16,0 0-3-16,0 0-1 15,0 0-5-15,0 0-9 16,0 0-10-16</inkml:trace>
  <inkml:trace contextRef="#ctx0" brushRef="#br0" timeOffset="1">10896-2674 3 0,'0'0'7'0,"0"0"0"15,0 0 0-15,0 0 0 16,0 0 3-16,0 0 0 16,0 0-1-16,0 71-1 15,0-25-3-15,0-22 0 16,0 23-4-16,0-25 1 15,0 4-2-15,0 21 1 16,0-24-1-16,0 0 1 16,0-23-2-1,24 23 0-15,-24-23-2 16,0 0-3-16,0 0-2 16,0 0-6-16,0 0-8 15,0 0-6-15</inkml:trace>
  <inkml:trace contextRef="#ctx0" brushRef="#br0" timeOffset="2">11015-2697 9 0,'0'0'9'0,"0"0"1"16,0 0-5-16,0 0 1 16,0 0 0-16,0 0 1 15,22 94 0-15,-22-48 0 0,0-22 0 16,0-1-1-1,0 23-3-15,0-20 0 0,0 21 0 16,0-24-3 0,0 0 1-16,0 0 0 0,0 1-1 15,0 0 0 1,0-24-2 0,0 0 0-16,0 0-3 15,0 0-5-15,0 0-4 16,0-24-3-16,0 0 0 15</inkml:trace>
  <inkml:trace contextRef="#ctx0" brushRef="#br0" timeOffset="3">10826-2722 4 0,'0'0'7'0,"0"0"-3"16,0 0 2-16,0 0-1 16,0 0 2-16,0 0 1 15,-23 0-2-15,23 0-1 16,0 0-1-16,0 0-1 15,0 0 2-15,0 0-1 16,0 0-2-16,0 0 1 16,0 0 2-16,23 0 5 0,1 0-3 15,22 0 0 1,-22 0-2-16,-1 0-3 0,25 0 0 16,-24 0-2-16,22 0 1 15,-23 0-1-15,1 0 0 16,0 0 1-16,-24 0 0 15,24 0-1 1,-24 0 1-16,0 0 1 31,0 0 0-15,0 0-4 0,0 0-2-16,0 0-2 15,0 0-4-15,0 0-9 16,0 0-6-16,0 0-8 15</inkml:trace>
  <inkml:trace contextRef="#ctx0" brushRef="#br0" timeOffset="4">11507-2745 0 0,'0'0'7'16,"0"0"-4"-16,0 0 1 15,0 0 1-15,0 0-1 16,0 0 3-16,0 0-2 15,0 0-1-15,0 0-1 16,0 0 1-16,0-23-2 16,0 23 1-16,0 0-1 0,0 0-1 15,-22 0-1 1,22 0 2-16,-24 0-2 0,1 0 0 16,23 0-1-1,0 0 0-15,-24 23 1 0,24-23-1 16,-24 23 0-16,24-23 0 15,0 25 1-15,-22-2-1 16,22 1 0-16,0-1 1 16,0 1-1-16,0-24 0 15,0 23 1-15,0 0 0 16,0 1 0 0,22-24 0-1,-22 0-1-15,24 0 1 16,0 0 0-1,-1 0 2 1,1 0-2 0,-24 0 1-16,22 0-1 0,-22 0-1 31,0 0 2-15,0 0 0-1,0 0 0-15,0 0 0 16,0 0 0-16,-22 0 0 15,-2 0-1 1,1 0-1-16,-1 0 1 16,24 0 1-1,-24 0-1-15,2 23 0 16,22-23-1-16,-24 24 1 16,24-2 0-16,-24 4 0 0,24-3 0 15,0 1 1 1,0-1-1-16,0-23-1 15,0 23 1-15,0 0 0 16,0 1 0 0,24-24-1-16,0 0-1 15,-2 0 1-15,2 0 1 16,0 0 0-16,-1 0 1 16,1 0 0-16,-2 0 0 15,-22 0 0 1,24-24-1-16,-24 24 1 15,0 0 1 1,0 0 0 0,0 0 0-16,0 0-1 15,0 0 0-15,0 0 0 16,0 0 0-16,0 0 1 16,24 0-3-1,0 0 2 1,-1 0 1-1,-23 0-1-15,24 0 1 16,-1 0-1-16,1 0-1 16,0 0 0-1,-24 0-1 1,0-23 1-16,0 0 0 16,0 0 1-16,0-1 0 15,0 1 1-15,0-3-2 16,0 4 2-16,0 22 0 15,-24 0-2 1,24 0-1 0,-24 0-1-16,1 22 1 15,-24 4 1-15,23-3 1 16,0 1 0-16,0 22-1 16,24-23-1-16,0 1-4 15,0-24-5-15,0 24-10 16,0-2-6-16</inkml:trace>
  <inkml:trace contextRef="#ctx0" brushRef="#br0" timeOffset="8">12497-2745 1 0,'0'0'6'0,"0"0"0"0,0 0-3 15,0 0 0-15,0 0 2 16,0 0 0-16,0 0-1 16,0 0 1-16,0 0 2 15,0 23-2-15,0-23 1 16,0 48-1-16,0-24-2 16,0 23 0-16,0-1-2 0,0-22 0 15,0 23 0 1,0 1-1-16,0-1 1 15,0-24 0-15,22 0 0 16,-22 0 0-16,0 1 0 0,0 0-1 16,24-24 0-1,-24 0-2 17,0 0 1-32,0 0-1 0,0 0 1 15,0-24 1-15,0 0 2 16,0 1-2-1,0 0 1-15,0 0-1 0,0-1 1 16,24-25-1-16,-24 27 0 16,23-2 0-16,1 1 0 15,-1-24 0-15,1 24 0 16,0-1 0-16,0 1 0 0,-2 23 1 16,2-24-1-16,-1 24 0 15,1 0 1-15,0 0-1 16,-24-23 1-16,24 23 0 15,-24 0 0-15,0 0 0 16,0 0 0-16,0 0 2 16,0 0 1-16,0 0 1 15,0 0-1-15,0 0-2 16,0 0-1-16,0 0-5 31,0 0-4-31,0 0-8 16,0 0-3-16,0 0-13 15</inkml:trace>
  <inkml:trace contextRef="#ctx0" brushRef="#br0" timeOffset="9">12989-2838 0 0,'0'0'5'0,"0"0"0"16,0 0 0-16,0 0 0 15,0 0 1-15,0 0 0 0,0 0-2 16,0 0-1 0,0 0 1-16,0 0 0 0,0 0-1 15,24 0 1 1,0 0 0-16,-24 0-1 0,24 0 2 16,-1 0-3-16,1 0 0 15,0 0 1-15,-1 0 0 16,-23 0 0-1,24 0-1-15,-24 23 0 0,0-23-1 16,0 0 0-16,0 0 1 16,0 0-1-1,0 24 1 1,0-24 2-16,0 0-1 0,0 23-2 0,-24-23 0 16,1 23-1-16,-1 0 0 15,0 2 0 1,24-2-1-16,-23-23 1 15,23 24 0-15,0-24-2 32,0 0 1-32,0 23-1 15,23 1 2 1,-23-24 1 0,24 0 1-16,0 0 0 15,23 0 1-15,-25 0 0 16,2 0-1-16,0 0 0 15,-24 0 0 1,24 0-2-16,-24 0 1 0,23 0-1 31,-23 0-1-31,0 0 0 0,0 0-2 16,0 0-2-16,0 0-4 16,0 0-7-16,0 23-9 15,0 0-8-15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629.92126" units="1/cm"/>
          <inkml:channelProperty channel="Y" name="resolution" value="1120.0560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13T20:43:22.217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505 708 12 0,'0'0'5'15,"0"0"-1"-15,0 0-1 16,0 0-1-16,0 0 0 15,0 0 2-15,0 0 2 0,0 0-2 16,0 0-2-16,0 0 0 16,0 0-1-1,0-26 1-15,0 2 1 0,0-26-3 16,0-2 1-16,26 3-1 16,0-2 1-1,-26-1 0-15,24 2 0 16,2 1-1-16,-26 22 1 0,25 1 0 15,-25 3-1-15,25-4 1 16,-25 27 0-16,25 0-1 16,-25 0 1-1,0 0 1-15,0 0 2 16,0 0 1-16,0 0-2 16,0 0-1-16,0 27 1 0,25-4 2 15,1 3-1 1,-26 24 1-16,25-24-1 0,-25 24-1 15,0-23-1-15,0-2-1 16,0-1 1 0,26-24-2 15,-26 0-1-31,0 0-2 16,0 0 1-16,0 0-1 15,0-24 0-15,24 24 3 16,2-52 0-16,-26 28 2 15,24-2-2-15,2 26 0 16,-26-26 0-16,26 26 0 16,-26 0-2-16,26 0 1 15,-2 0 2 1,-24 0 1 0,26 26 3-1,-26 0-3-15,26-2 4 0,-26 3-3 16,0-2 0-16,0-25-2 15,0 0 0-15,0 0-3 16,0 0 0 0,0 0-3-16,24 0 1 15,-24-25 2-15,26-2 2 16,-2-23 1-16,2 1-1 16,-1 22 0-16,1 1 0 15,-2 3 0-15,2 23 0 16,0 0-1-16,-26 0-1 15,24 0 2-15,-24 0 2 0,26 23 1 16,-26 30 4-16,0-30-1 16,0 29-1-16,0-28-1 15,0 3-3-15,0-2 2 16,0-1-1-16,0 3-1 16,0-27-3 15,0 0-5-16,0 0 0-15,0 0-5 16,0 0-9-16,0 0-7 16,0 24-6-16</inkml:trace>
  <inkml:trace contextRef="#ctx0" brushRef="#br0" timeOffset="828.6866">1516 229 9 0,'0'0'12'0,"0"0"-2"16,0 0 2-16,0 0-4 16,0 0 0-16,0 0 1 15,0 0 0-15,0 0-3 16,0 0 0-16,0 23-1 16,0 3-2-1,0 1-2-15,0-4 1 0,0 3-1 16,0 0 0-16,0-2 0 15,0 28-1-15,26-52 0 16,-26 24 0-16,25 3-1 16,0-27 1-16,-25 24 0 15,26-24-2-15,-2 0 2 16,2 0 0 0,-2-24 1-16,-24-27 0 15,0 26 0-15,26-26 1 16,-26-1-2-16,0 29 0 15,0-30 0-15,0 30 0 16,0-4 1 0,0 2-1-16,-26 1 0 0,26 24 1 15,0 0 0-15,0 0 1 16,0 0-1-16,0 0-4 31,0 0-1-15,26 0 4-1,0 0 2-15,0 0 1 16,-2 0-2 0,2 0 0-16,0 0-1 0,-26 0 1 31,0 0-3-15,0 0-1-1,0 0-4-15,0 0-15 16,0 0-9-16</inkml:trace>
  <inkml:trace contextRef="#ctx0" brushRef="#br0" timeOffset="1409.4575">1946-253 13 0,'0'0'15'0,"0"0"-3"15,0 0-3-15,0 0-1 16,0 0-4-16,0 0 5 16,25 0 0-16,1 0-1 15,-2 0-2-15,-24 0-3 16,26 0-1-16,-2 0 0 16,-24 0-1-16,0 25 0 15,0-25 0-15,0 0 1 16,0 0 2-16,0 0 0 15,0 0 3-15,0 27-1 16,-24-27-5-16,-2 25-1 16,2 0 1-16,-2 24-1 15,26-22 0-15,-25 22 0 16,25 3-1-16,0-28 1 0,0 3-1 16,0-2-1-1,25-1 2-15,1-24-2 16,-2 27 2-16,2-27 0 15,-2 0 1 1,2 0-1-16,0 0 0 16,0 0 0-16,-26 0-7 15,0 0-17-15,24 0-10 16,-24 0-12-16</inkml:trace>
  <inkml:trace contextRef="#ctx0" brushRef="#br0" timeOffset="2168.2277">2476 431 11 0,'0'0'10'16,"0"0"-1"-16,0 0-1 15,0 0-3-15,0 0 0 16,0 0 5-16,50 0 2 0,-24 0 0 16,0 0 0-16,24 0-2 15,-24 0 1-15,-2 0-2 16,28-27-5-16,-27 27-1 15,0 0-2-15,0 0 0 16,-25 0 0-16,26 0-1 16,-26 0-1-16,0 0-7 15,0 0-4-15,0 0-2 16,0 0-9-16,0 27-6 16,-26-2-15-16</inkml:trace>
  <inkml:trace contextRef="#ctx0" brushRef="#br0" timeOffset="2405.4353">2552 632 19 0,'0'0'22'15,"0"0"-16"-15,0 0 6 16,0 0 13-16,0 0-2 15,0 0-4-15,126-49-4 16,-100 49-6 0,0 0-6-16,-1 0-3 15,0 0-14-15,0 0-20 16,1 25-19-16</inkml:trace>
  <inkml:trace contextRef="#ctx0" brushRef="#br0" timeOffset="6802.1372">3589 431 1 0,'0'0'5'0,"0"0"2"16,0 0-3-16,0 0-2 15,0 0 0-15,0 0 2 16,0 0 1-16,0 0 0 16,0 0 2-16,0 0-1 15,0 0-1-15,0 0 0 0,0 0 0 16,0 0-1-16,0 0-2 15,0 0-5 1,0 0 2 0,25 0 0-16,0 0 1 15,-25-27 0 1,26 27 1-16,-1 0-1 16,-25-24 0-1,0 24 2 1,25 0-2-16,-25-26 1 15,0 26 0-15,0 0 0 0,0 0 0 16,0-26 1 0,0 26-1-16,0 0 0 0,0 0 1 15,0 0-1 1,0-23 0-16,-25 23 1 0,25 0-1 16,0 0 0-16,0 0 0 15,-25 0 0-15,-1 0 0 31,1 0 0 16,25 23-1-47,0 3 1 16,-25 0-1 0,25-2 1-16,0 3 0 15,0-27 0 1,0 25 0-16,0-1-1 15,0 3 0-15,0-3 0 16,0 1 0 0,25-25 0-1,-25 27 0 1,25-27 0 0,1 0 0-1,-26 0-1 1,25 0 2-16,-25 0 0 31,25 25-1-31,0-25 0 16,-25 0-1-1,0 0-5 1,0 0-7-16,0 0-6 16,0 0-9-16</inkml:trace>
  <inkml:trace contextRef="#ctx0" brushRef="#br0" timeOffset="-3841.5278">26 0 0 0,'0'0'2'0,"0"0"1"16,0 0 0-16,0 0 0 0,0 0 0 15,0 0-1-15,0 0-1 16,-26 0-1-1,26 0-1-15,0 0 0 16,0 0 0 0,0 0 0-16,0 0 0 15,0 0-2-15,0 0-1 16,0 0-1-16</inkml:trace>
  <inkml:trace contextRef="#ctx0" brushRef="#br0" timeOffset="-2856.5505">26 0 1 0,'-26'0'5'0,"26"0"-1"0,0 0-1 15,0 0-1 1,0 0 0-16,0 0 1 0,0 0-1 16,0 0 0-16,0 0 1 15,0 0-1-15,0 0 0 16,0 0 0-16,0 0 1 16,0 0 1-16,0 0 0 15,0 0-2-15,0 0 1 16,0 0-1-16,0 0 0 15,0 0-1-15,0 0 1 16,0 0 0-16,0 0 1 16,0 0-1-16,0 0 0 15,0 0-1-15,0 0 1 16,0 0 0-16,0 0-1 16,0 0 0-16,0 0 1 15,0 0-1 1,0 0 0-16,0 0 0 15,0 0 1-15,0 0-1 16,0 0 0-16,0 0 0 16,0 0 0-1,0 0 0 17,0 0-2 14,0 0 0-30,0 0 0 0,0 0 0-1,0 0 0 1,0 0 2 46,0 0-2-15,0 0 2-47,0 0 0 63,0 0 0-63,0 0-2 47,0 0 0-32,0 0 0 1,0 25 3 0,0-1-2-16,0 3 2 15,0-2 0-15,0 26-1 16,0-27 0-16,0 1 0 15,0 25 1-15,0 3-1 16,0-30 0-16,0 29 0 16,0-28-1-16,0 3 1 15,0-2-1-15,0-1 0 16,0 3 1-16,0-27-2 47,0 0-1-16,0 0-3-31,0 0-3 16,0 0-7-16,0-27-2 15,0 27-6-15</inkml:trace>
  <inkml:trace contextRef="#ctx0" brushRef="#br0" timeOffset="-2208.443">-355 658 3 0,'0'0'4'0,"0"0"2"15,0 0 1-15,0 0-1 0,0 0-1 16,0 0 1-16,0 0 2 16,0 0-2-16,0 0 0 15,0 0 0-15,0 0-1 16,0 0-1-16,26 0 1 16,0 0 5-16,0-26-4 15,24 26-2-15,0 0 1 16,0 0 0-16,27-24-3 15,-1 24 0-15,-26 0 1 0,0 0-2 16,1 0 0 0,-26 0-1-16,1-25 0 0,-2 25 1 15,2 0-1 1,-26 0 1 0,0 0 0-16,0 0 1 15,0 0 2-15,0 0 0 16,0 0 1-16,0 0-2 15,0 0-1-15,0 0-1 16,0 0-2-16,0 0-3 16,0 0-6-1,-26 0-3-15,26 0-5 0,-24 0-4 16,24 25-4-16,-26-25-8 16</inkml:trace>
  <inkml:trace contextRef="#ctx0" brushRef="#br0" timeOffset="-1361.2471">-202 834 6 0,'0'0'13'0,"0"0"-11"16,0 0 1-16,0 0 1 15,0 0-2-15,0 0 2 16,25-24 1-16,0 24 0 15,0 0-3-15,0 0 1 16,-25 0-2-16,26 0 3 16,0 0-2-16,-26 0 0 15,24 0 2-15,-24 0-1 16,26 0-1-16,-26 0 1 16,0 0 1-16,26 24 1 15,-26 2-1-15,0-26 0 31,0 26 4-31,0-2-1 0,0 2-3 0,-26-2 2 63,0 2-4-63,2 0 0 0,-2 0 0 0,-25-2-2 0,26 2 0 0,0-26 1 0,0 26 0 0,0-26-2 0,-1 24 2 16,2-24-1-16,24 26 0 15,-26-26 0-15,26 24-1 16,0 2 0-1,0-1-1 1,0-25-2-16,0 27 4 16,26-3-2-16,-2 2 1 15,2-26-1-15,-1 0-1 0,0 24 1 16,0-24 2 0,25 0 0-1,-24 0 1-15,0 0-1 0,-2 0 1 47,-24 0-2-47,0 0-3 0,26 0-8 0,-26 0-4 16,26 0-14-16,-26 0-11 15</inkml:trace>
  <inkml:trace contextRef="#ctx0" brushRef="#br0" timeOffset="8060.5508">3993 608 0 0,'0'0'5'0,"0"0"2"15,0 0 0-15,0 0-3 16,0 0 0-16,0 0-1 16,26-25 2-16,-26-2 3 15,0 2-3-15,25-26-3 16,0 2 0-16,0-2-1 16,-25-1-1-16,25-24 2 15,0 26-2-15,-25-26 2 16,26 27-2-16,-26-27 1 0,26 26-1 15,-26-3 1 1,0 4-1-16,0 24 0 0,0 25 1 16,0 0 0-1,0 0 1-15,0 0 1 16,0 0-1 0,0 0-3-1,0 0 0-15,0 0-1 16,0 0 4-1,0 0-1-15,0 0 0 16,0 25 0-16,0 1 2 16,0-3 1-16,24 30 1 15,-24-3 1-15,26-1-2 16,0-22 1-16,-2 49-2 16,-24-27 0-16,26 1 0 15,-2 3-1-15,-24-4-2 16,26 28 1-16,0-52-1 0,-26 26 1 15,25-27-1-15,-25 28 0 16,25-52 0-16,-25 25 0 16,0-25-1-1,0 0 3 1,0 0-1 15,0 0 0-15,0 0 2-16,0 0 1 15,0 0 1-15,0 0-1 16,0 0 0-16,-25 0-4 16,0 0-1-16,-27 0 1 15,28 0 3 1,-26 0 0-16,24 0 1 0,-24 0-3 16,-2 0 0-16,27 0 0 15,0 0 1-15,-25 0-1 16,25 0 0-1,25 0-3 1,0 0-3 0,0 0 2-16,0 0-4 15,0 0-2-15,0 0-2 16,0 0-2-16,0 0-3 16,25 24-4-16,-25-24-5 15,25 0-10-15</inkml:trace>
  <inkml:trace contextRef="#ctx0" brushRef="#br0" timeOffset="9126.929">4524-176 2 0,'0'0'5'0,"0"0"1"0,0 0 0 15,0 0 0-15,0 0 2 16,0 0-3-16,0 0-3 16,0 0 1-1,0 0 0-15,0 0-2 0,0 25 3 0,0 1 4 16,0 24-1-1,25-24-2-15,-25 24 1 0,26 26-2 16,-2-27-3 15,2 27 4-31,-26-26-4 0,26 3 2 0,-2 22-2 0,-24-24-1 16,26-2 1-16,-2-22-1 16,-24 22 0-16,26-22 0 15,-26-2 0 1,0-25-2-1,0 0 1-15,0 0-1 16,0 0-1-16,26-25 3 31,-26-27 1-15,0 1 1 0,26 2-1-16,-26-2-1 0,24-1 2 15,2 2-2-15,-26 1 0 0,25-3 0 16,0 1 0-16,-25 2 1 15,25-2 0-15,-25-1-1 16,25 29 1-16,-25-30 0 16,25 30-1-16,-25-3 2 15,0 1-2-15,0 25 1 16,0 0 0-16,0-25-1 16,0 25 1-16,0 0 0 15,0 0 0 16,0 0 0-15,0 0 1-16,0 0 0 16,0 0 0-16,0 0-1 31,0 0 0 0,0 0-2 0,0 0-7-31,0 0-4 16,-25 25-12-16,25 0-22 16</inkml:trace>
  <inkml:trace contextRef="#ctx0" brushRef="#br0" timeOffset="14001.8512">5282 682 6 0,'0'0'5'15,"0"0"0"-15,0 0-1 16,0 0-2-16,0 0 2 16,0 0 4-16,0 0-1 15,0 0-1-15,26 0 0 16,-2 0 0-16,2 0 1 15,-1 0-2-15,1-24-1 16,-2 24 1 0,28 0-1-1,-2 0 0-15,0 0 0 0,2 0-2 0,-2-26 0 16,0 26 0-16,1 0 0 0,25 0 1 31,-26 0-2-31,26 0-1 16,-26 0 1-16,2 0 0 0,-2-24-1 0,0 24 1 15,25 0 0-15,-25 0 0 16,2 0 1 15,-2 0-2-31,2 0 5 0,-2 0-2 0,0 0-2 0,1 0 1 16,-26 0 0-16,26 0-1 0,-1 0 0 16,-26 0 0-1,28 0 0 1,-26 0-1-16,24 24 0 0,0-24 1 15,-24 0-1 1,-1 0 1-16,25 0 0 0,-24 0-2 31,-2 0 2-15,26 0 0-16,-24 0-1 0,0 0 1 0,0 0-1 16,-2 0 2-16,2 0-2 0,0 0 0 31,-2 0 0-31,2 0 1 0,-2 0 0 31,-24 0-3-31,26 0 3 31,-26 0 1-31,26 0-2 16,-26 0-1 0,0 0 0 30,0 0-3-30,0 0-8 0,0 26-8-16,-26-26-24 15</inkml:trace>
  <inkml:trace contextRef="#ctx0" brushRef="#br0" timeOffset="11344.0627">5737 153 7 0,'0'0'7'0,"0"0"-1"16,0 0-2-16,0 0-1 0,0 0-1 15,0 0 3-15,0 0 2 16,0 0-1-16,0 0-1 16,0 0-1-16,0 0-1 15,0 24 0 1,0-24 0-16,0 52-3 16,0-29 1-16,0 30 0 0,0-30 1 15,0 29-2-15,0-28 1 16,0 3-1-16,0-2 1 15,0-1-1-15,0-24 1 0,0 0 0 32,-26 0-1-32,26-24 0 15,0-1 0 1,0-2 0-16,-24-23 0 0,24 1 0 16,0-27-2-16,0 24 0 15,0 1 2-15,0-25-1 16,24 27 1-16,2 22-1 15,-1-22 1-15,-25 22-1 16,26 4 1-16,-1 23 0 16,-25 0-1-16,25 0-1 15,1 0 2-15,-2 0 2 16,2 50 2 0,-26-24 1-16,24 24-2 15,-24-25 2-15,0 26 1 0,0-26-3 16,0-1 2-1,0 3-2-15,0-3-2 0,-24 1 0 16,-2 2-1 0,2-27-1-16,-2 0-2 0,1 0-1 15,25 0-2-15,0 0 3 16,0 0 2-16,0 0-1 16,0 0-2-16,0 0 1 15,0 0-2-15,0 23 3 16,25-23 1-16,1 26 1 15,-2-26 1-15,2 27 3 16,-26-4 1-16,24-23 1 16,2 26-1-16,0 24 2 15,-26-50-1-15,0 27-3 0,26-27-1 16,-26 25-2 0,0-25 1-16,0 0-2 15,0 0-4-15,0 0-7 16,0 0-10-16,0 0-12 15,24 0 2-15</inkml:trace>
  <inkml:trace contextRef="#ctx0" brushRef="#br0" timeOffset="11569.3349">6192 354 20 0,'0'0'28'16,"0"0"-17"-16,0 0 1 0,0 0-3 16,0 0-2-16,0 0-1 15,25 153-2-15,-25-129-2 16,0 1-2-16,0-25-7 16,0 0-13-1,0 0-8-15,0 0-13 16</inkml:trace>
  <inkml:trace contextRef="#ctx0" brushRef="#br0" timeOffset="12362.0312">6343 153 25 0,'0'0'8'0,"0"0"-4"0,0 0 0 15,0 0 1-15,0 0-1 16,26 175-1-16,-26-149 1 15,0 0-1 1,0-2-1-16,0 3 0 0,0-27 0 16,0 0 0-16,0 0-1 15,0 0-2 1,0-51 0 0,0 25-1-1,0-23 2-15,0-27 0 16,0 24 0-16,0-23 0 15,0 23 0-15,26 3 0 16,-2-1 0-16,-24-3 0 0,26 30 0 16,0-3-1-16,-2 1-1 15,2 25 3 17,-26 25 3-32,24-25 0 0,-24 26-1 15,0-3 3-15,0 30 0 16,0-30 0-16,0 29 0 15,0-28-4-15,0 3 0 16,0-2-1-16,-24-1 0 16,-2 3-1-16,2-27-3 15,-2 24-4-15,0-24-3 0,2 0 5 16,-2 0 3 0,26 0 1-1,0 0-4-15,0 0 2 16,0 0-3-16,0 0 0 15,26 25 6-15,-2-25 1 16,2 27 1-16,0-4 0 16,-2 3 2-16,2 1 3 15,-2-4-2-15,2 3-1 16,-1 0 2-16,1-2-2 16,-26 3-1-16,0-27-1 15,25 0-2-15,-25 0-1 16,0 0-2-1,0 0-4-15,0 0-7 0,0 0-2 16,0 0-14 0</inkml:trace>
  <inkml:trace contextRef="#ctx0" brushRef="#br0" timeOffset="12767.6275">6748 229 9 0,'0'0'18'16,"0"0"-13"-16,0 0-2 0,0 0 4 16,0 0 0-16,0 0-2 15,76-27 2-15,-76 27-1 16,0 0 2-16,0 0 0 15,0 27 1-15,0-27 2 16,0 23-3 0,0 3-4-16,0-26-2 0,-26 27 0 15,0-4-1-15,26-23 0 16,-24 26-1-16,24 0 1 16,-26-26-1-16,26 24-1 15,0 3-3 1,26-27 0-16,-2 25 2 15,28-25 2-15,-26 0 0 16,24 0 0-16,-26 0-3 0,2 0-6 16,0 0-11-16,-26 0-10 15,0 24-18-15</inkml:trace>
  <inkml:trace contextRef="#ctx0" brushRef="#br0" timeOffset="16810.1431">5990 834 6 0,'0'0'11'16,"0"0"-6"-16,0 0-1 0,0 0-2 15,0 0 2-15,0 0 3 16,50 0 0-16,-24 0-3 16,0 0-1-16,-26 0 0 15,24 0 0-15,2 0-1 16,-26 0-1-16,0 0 1 15,0 0-1 1,0 0 2-16,0 0 2 0,0 26 4 16,0 0-2-16,-26-2-4 15,2-24-1-15,24 26-1 16,-26-2-1-16,0-24 1 16,26 26-1-16,-24-26 0 0,24 26-1 15,0-26-1-15,0 0-1 16,0 26 1-1,24-2 2-15,2 2 0 16,0-26-3 0,-26 0 2-16,24 0-1 15,2 0 2-15,-2 0 0 16,-24 0-1 0,26 0 0-16,-1 0-10 0,1 0-6 15,-26 0-9-15</inkml:trace>
  <inkml:trace contextRef="#ctx0" brushRef="#br0" timeOffset="17235.6801">6471 1416 10 0,'0'0'18'15,"0"0"-15"-15,0 0 7 16,0 0 0-16,0 0-2 16,0 0-1-16,100-26-3 15,-75 26-2-15,1 0-2 16,-1 0 0-16,0 0-5 15,-25 0-7 1,0 0-10-16</inkml:trace>
  <inkml:trace contextRef="#ctx0" brushRef="#br0" timeOffset="18219.4807">6976 1062 8 0,'0'0'8'0,"0"0"-1"16,0 0 0 0,0 0 1-16,0 177-4 15,25-126 1-15,-25-1 2 0,0 0-2 16,0 2-1-16,0-28 0 16,0 27-1-16,0-24-1 15,0-27-1-15,0 0 0 16,0 24 1-16,0-24-6 31,0 0 3-31,0-24 1 16,0-3 1-16,0-24-1 15,0 1 0-15,0 0 0 16,0-26 1-16,0 25-1 16,0-24 0-16,25 25 0 15,0-2 0-15,-25 28 0 0,26-28 0 16,-2 26 0-16,-24 2 0 15,26 24-1-15,-2 0 0 32,2 0 0-32,-26 0 0 0,26 0 1 15,0 0 0 1,-26 24 2-16,0 2 0 16,0 26 2-16,0-28-1 15,0 28-1-15,0-2-1 16,0-26 1-16,-26 27-2 15,0-24 1-15,0-3-1 16,26-24-1-16,-24 0-2 16,-26 0-5-16,24 0 4 15,26 0 2-15,-25 0 2 16,25 0-1-16,0 0 0 16,0 0 0-1,0 0-1-15,25 0 2 0,1 0 0 16,-2 0 0-16,2 0 1 15,-2 0 2-15,2 26 2 16,0-2-1-16,0 26-1 16,-2-24 2-16,-24 0 4 15,26-2-3-15,-26 2-3 16,0-1-1-16,0-25 0 0,0 27-2 16,0-3-1-1,0-24-2-15,0 25-7 16,0-25-6-16,0 0-3 15,26 0-5-15</inkml:trace>
  <inkml:trace contextRef="#ctx0" brushRef="#br0" timeOffset="15369.1929">5485 1138 4 0,'0'0'5'16,"0"0"0"-16,0 0-1 16,0 0-1-16,0 0 0 15,0 0 1-15,0 26 0 16,0-2 1-16,0 2 0 0,0-1-2 16,0 2 1-16,0-3-2 15,0 26 2-15,0 0-3 16,0-24 1-1,0 24-2-15,0 1 0 0,0-24 0 16,0-3 1 0,0 1-1-16,0-25-2 31,0 0-2-31,0 0 3 16,0-49 1-16,0-3 1 15,0 2-1-15,0-26 1 16,0 0-1-16,0 25 0 15,0-24 0-15,24 25 1 16,-24-2-1-16,26 28 0 0,-26-2 0 16,24-26 0-1,2 52 0-15,0 0-1 16,-26 0 0 0,26 0 1-16,-2 0 1 0,2 0 2 15,-2 52-1-15,2-26 2 16,-1-2 1-16,-25 2-3 15,0 0 0-15,0-2 2 16,0-24 0-16,0 26 0 16,0-2-1-16,-25-24-2 15,-1 26 0-15,2-26-1 16,-26 25-1-16,24-25-2 16,0 0 0-16,0 0 3 15,26 0 1-15,0 27-1 16,0-27-2-16,0 24-1 15,0 26 3-15,26-24 0 16,0 24 0-16,0-24 2 16,-2 24-1-16,2-25 2 15,-2 2 0-15,2 22-1 16,-1-49 1-16,-25 25-2 16,0-25 0-16,26 0 0 15,-26 0 0-15,0 0 0 16,0 0-3-1,0 0 0-15,0 0-1 0,0 26-8 16,0-26-12-16,0 0-6 16</inkml:trace>
  <inkml:trace contextRef="#ctx0" brushRef="#br0" timeOffset="16030.4241">5914 1466 13 0,'0'0'10'16,"0"0"-7"-16,0 0-2 15,50 0 3 1,-24 0 0 0,0 0-1-16,-2 0 0 15,-24 0-1-15,26 0 0 16,0 0 0 0,-26 0-1-16,0 0 1 0,0 0-1 15,0 0 2-15,0 0 2 16,0 26 0-16,0-26 2 15,0 25 4-15,0-25-9 16,-26 27 0-16,0-3-1 16,2-24 0-16,-2 25-1 15,26 0 2-15,-26 1 0 16,26-2-2 0,0 4 0-16,0-4-2 15,0-24 1 1,0 0-1-16,26 24 1 0,-26-24 0 15,26 0 1 1,-2 0 0-16,2 0 0 16,0 0 0-16,-26 0-1 15,24-24-5-15,-24 24-12 16,0 0-9-16</inkml:trace>
  <inkml:trace contextRef="#ctx0" brushRef="#br0" timeOffset="19384.9155">7431 734 3 0,'0'0'21'0,"0"0"-9"0,0 0-1 16,0 0-5-16,0 0-4 16,0 0 3-16,0 0 0 15,0 0-1-15,0 0 3 16,0 0-1-16,0 0 0 16,0 0-3-16,0 0-2 15,25 0 1-15,-25 0 1 16,25 0 0-16,0 0-2 15,0 0-1-15,0 0 0 16,-25 0 1-16,26 0-1 16,-26 0 1-1,0 0 1 1,0 0-1-16,0 0 2 0,0 24 0 16,-26 2-2-16,1-26 1 15,0 26-2-15,0-2 1 16,0 2-1-16,0 0 1 15,-1-2 1 1,26 2-1 0,0-26-2-16,0 24 2 15,26-24 0-15,-1 26 1 16,0-26 1-16,0 0 0 0,0 0-1 16,-25 0 1-16,25 0-1 15,1 0-2-15,0 0 1 16,-2 0-1-1,-24 0-2 1,0 0-9-16,0 26-15 16,26-26-6-16,-26 0-10 15</inkml:trace>
  <inkml:trace contextRef="#ctx0" brushRef="#br0" timeOffset="18476.4062">7506 1466 8 0,'0'0'39'0,"0"0"-21"16,0 0-3-16,0 0 1 16,0 0-8-16,0 0-5 15,0 152-2-15,0-126-1 16,0-2-1-16,0-24-11 15,0 0-12-15,0 0-10 16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629.92126" units="1/cm"/>
          <inkml:channelProperty channel="Y" name="resolution" value="1120.0560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13T20:44:12.840"/>
    </inkml:context>
    <inkml:brush xml:id="br0">
      <inkml:brushProperty name="width" value="0.13333" units="cm"/>
      <inkml:brushProperty name="height" value="0.13333" units="cm"/>
      <inkml:brushProperty name="color" value="#177D36"/>
      <inkml:brushProperty name="fitToCurve" value="1"/>
    </inkml:brush>
  </inkml:definitions>
  <inkml:trace contextRef="#ctx0" brushRef="#br0">10210-75 11 0,'0'0'8'0,"0"0"-2"16,0 0-1-1,0 0-2-15,0 0-1 0,0 0 3 32,0 0 2-32,0 0-1 0,0 0-1 0,0 0 0 15,0 0 1 1,0 26-2-16,0-26 1 0,0 23 2 0,0 4-2 16,0-2-1-1,0 26-2 1,-26-26 0-16,26 26-1 0,0-27 1 47,0 28-1-47,-24-3 2 0,24 1-2 0,0 2 2 0,0 24-2 0,-26-25 0 15,26 25 0 32,-24-27 0-31,24 1-1-16,0-24 1 0,0 24-1 0,-26-24 0 0,26 0 0 0,0-2 1 0,0-24-2 15,0 0 0 17,0 0-1-32,0 0-1 0,0 0-1 15,0-24 2-15,0-2 2 16,0-24 0 0,0-2 2-16,0-22-2 15,0-3 1-15,26 26-1 16,-26-25 0 15,24 26 0-31,-24-26 0 0,0 27 0 0,26-3 0 0,-26 1 0 0,0 2 1 16,24-2-1-16,-24-1 1 15,0 29-1-15,0-3 0 16,0-1 0-16,0 27 1 47,0 0 2-47,0 0-4 15,0 0 0 1,26 0 0 0,0 0 2 15,0 0-1-15,-2 0 1-16,2 0 0 0,-1 0 1 0,0 0 0 15,1 0 0-15,-2 0-1 16,-24 0 1-16,26 0-2 15,-1 0 2-15,1 0-2 0,-26 0 1 47,0 0 0-31,0 0 2-16,0 0-2 16,0 0 0-16,0 0-2 31,0 0-2-31,0 0-4 15,0 0-2-15,0 0-7 16,-26 27-12 0,26-27-7-1</inkml:trace>
  <inkml:trace contextRef="#ctx0" brushRef="#br0" timeOffset="392.9982">10160 278 6 0,'0'0'15'16,"0"0"-8"-16,0 0 4 0,0 0-3 15,0 0 1 17,0 0 7-32,50 0-1 0,-24 0 0 0,24 0-6 15,-24-26-1 1,-1 26 1-16,26 0-1 0,-27 0 2 16,2-23 0-1,-1 23-5-15,-25 0-3 0,26 0-1 0,-26 0 0 16,0 0-6 15,0 0-6-31,0 0-7 16,0 0-5-16,0 0-5 15,0 23-5-15</inkml:trace>
  <inkml:trace contextRef="#ctx0" brushRef="#br0" timeOffset="929.537">10058 834 7 0,'0'0'10'15,"0"0"-7"-15,0 0 3 16,0 0-1-16,0 0 3 16,0 0 2-16,76 0 0 15,-50 0 1-15,24 0 2 16,-24 0 1-16,0 0-2 0,24 0-7 16,-25 0-1-16,0 0-1 15,1 0-2-15,-2 0 0 16,-24 0 0-1,0 0 0 1,0 26 0 0,0-26-4-1,0 0-7 1,26 0-8-16,-26 0-8 16,0 26 2-16,0-26-17 15</inkml:trace>
  <inkml:trace contextRef="#ctx0" brushRef="#br0" timeOffset="1852.836">10717 734 4 0,'0'0'5'0,"0"0"-1"16,0 0 1-16,0 0-2 16,0 0 1-16,0 0 0 15,0 0 2-15,0 0-2 16,0 0 2-16,0 0-1 16,0 0 1-16,0 0-1 15,0 0-1-15,0 24 0 0,0 2-1 16,0 0 1-1,0 24-2-15,0 0-1 16,0 0 1-16,0 2 0 0,0-2 0 16,0 2-2-16,0-2 2 15,0 0-2 1,0 2 0-16,0-28 1 0,0 2-1 16,0-2 0-16,0-24-1 31,0-24 0-16,0-2 1 1,0-25 2-16,0 0-1 16,0 1-1-16,0 0 0 15,0-26 0-15,0 24 1 16,24 2-1-16,-24 0 0 16,0 24 1-16,26-24-1 15,-26 24 0-15,24 2-1 0,2-2 0 31,-1 0-2-31,1 26 3 16,-1 0 0-16,0 0 0 16,1 0 0-16,-2 0 0 15,2 26 1-15,-26-26 0 16,24 26 0-16,2-26 0 16,-26 24 0-16,0-24 0 15,0 26 1-15,0-26 2 16,0 26 1-16,0-2-1 15,0-24-1-15,-26 26-2 0,2-26 2 16,-26 0-2-16,24 0-1 16,-24 0-2-1,24 0 2-15,1 0 1 0,-1 0 1 16,26 0-1-16,0 0 0 16,0 0-2-1,0 26-5-15,0-26-1 16,0 0-9-16,0 24-2 15,0 2 2-15,26-26-21 16</inkml:trace>
  <inkml:trace contextRef="#ctx0" brushRef="#br0" timeOffset="-2120.317">8997 431 2 0,'0'0'4'0,"0"0"0"0,0 0 1 16,0 0 0-16,0 0 0 16,0 0-1-16,0 0 1 15,0 0-2-15,0 0 1 16,0 0-1-16,0 0 0 15,0 0-1-15,0 0-1 32,0 0 1-32,0 0 0 0,0 0 0 0,0 0 1 15,0 0-1-15,0 0-1 0,0 0 0 16,0 0 0-16,0 0 0 16,0 0 0-16,0 0 0 15,0 0 4 1,26 0 0-16,-26 0-1 15,26 0 1-15,-26 0-2 16,24 0 0-16,-24 0 2 16,26 0 0-16,-26 0-3 15,25 0 0-15,0 0 1 16,-25-27-2-16,25 27 2 16,-25 0-1-16,25 0-1 15,-25 0 1 1,25 0 2-16,-25 0-2 0,26 0-1 15,-26 0 1-15,0 0 0 0,0 0-1 16,26 0-1-16,-26 0 2 16,24 0-1-1,-24 0 0 17,26 0-1-17,-26 0 1 1,0 0 0 15,0 0 0-31,0 0 0 31,0 0 0-15,0 0 1 0,0 0-1-16,0 0 0 15,0 0 0-15,0 0-2 16,0 0-6-16,0 0-9 31,0 0-5-31,0 0-5 16,0 27-13-1</inkml:trace>
  <inkml:trace contextRef="#ctx0" brushRef="#br0" timeOffset="-1302.234">9099 734 0 0,'0'0'6'16,"0"0"-2"-1,0 0 0-15,0 0-3 0,0 0 1 16,0 0 2-16,0 0 1 16,0 0 1-16,0 0-1 15,0 0 1-15,0 0 0 0,0 0-1 16,0 0-1-1,0 0 0-15,0 0-1 16,0 0-2-16,0 0 3 16,0 0 2-16,25 0-2 15,0 0-1-15,-25 0 0 0,25 0 0 16,0 0 1-16,-25 24 0 16,25-24 0-16,1 0 0 15,-26 0-1-15,26 0 1 16,-26 0-2-16,24 0 0 15,-24 0-1-15,0 0 0 16,26 0 0-16,-26 0 0 16,0 0 0-1,0 0 0 1,0 0 0 0,0 0 0-16,24 0-1 62,-24 0 2-46,0 0-1-1,0 0 0-15,0 0 0 16,0 0-5 0,0 0-16-1,0 0-13-15,0 0-14 16</inkml:trace>
  <inkml:trace contextRef="#ctx0" brushRef="#br0" timeOffset="8778.1912">13572 456 0 0,'0'0'10'15,"0"0"-3"-15,0 0-2 16,0 0 0-16,0 0-1 0,0 0-1 15,-26 0-1-15,26 0 1 16,0 0 1-16,0 0 0 16,0 24-1-16,0-24-1 15,0 27 1-15,0-27 0 16,0 24-1-16,0 1 0 16,0-25-1-16,0 27 0 15,0-27 0-15,0 25 0 16,0-1 1-16,0-24-1 15,0 26-2 1,26-26 0 0,-26 0 0-1,24 0 2 1,-24 0 1-16,26-26-2 0,-26 2 1 16,26 24 0-16,-26-25 0 15,0-2 0-15,26 2 0 16,-26 1-1-16,0-3 1 15,0 27 0 1,0-24 1-16,0 24-1 16,0-25 0-16,0 25 0 15,-26 0 0-15,0 0 0 16,26-27-1 0,-26 27 0-16,26 0-1 15,-24 0 1-15,-2 0-1 16,26 0 0-16,0 27 1 31,0-2-1-31,0-1 1 16,0 3 0-1,0-3 0-15,0 1 0 0,0 2 0 16,0-2 0-16,26-1 1 16,-26 2-1-16,24-2 0 15,2-24-1-15,-26 26 1 16,26-26 0-16,0 0 0 15,-2 0 0 1,2 0 1-16,-1 0-1 16,0 0 0-1,0 0 2 1,0-26-2-16,-25 2 1 16,26 24-1-16,-26-26 0 0,25 2 1 0,-25 24-2 15,26-25 1-15,-26-2 0 16,0 27 1-1,0 0 0 1,0 0-12 0,0 0-4-1,0 0-7-15,-26 27-15 16</inkml:trace>
  <inkml:trace contextRef="#ctx0" brushRef="#br0" timeOffset="9604.1521">14077 380 1 0,'0'0'3'0,"0"0"3"15,0 0 0-15,0 0 1 16,0 0-2-16,0 0 1 0,0 0 0 15,0 0 0-15,0 0-1 16,0 0-3-16,0-26-2 16,-26 26 1-16,26 0 1 15,-24 0-1-15,-2 0 0 16,26 0 1-16,-24 0-2 16,-2 0 0-16,0 26 1 15,26-26 0 1,0 0 0-16,0 24-1 15,0 3-1 17,26-27 1-17,-26 25 1-15,26-1 0 16,-2-24 0-16,2 27-1 16,-2-3 1-16,2-24 0 15,0 25 1-15,0 2 0 16,-2-27-2-16,2 25 2 0,-26-25 1 15,0 0-2-15,0 0 2 16,0 24-1-16,0-24 3 16,0 0-1-16,0 26-2 15,-26-26 0-15,-24 24-2 16,24-24 0-16,0 0-1 0,2 0-2 16,-2 0 0-1,2 0 0-15,24 0-1 0,0 0-2 16,0 0-4-16,0 0-4 15,0 0-11-15</inkml:trace>
  <inkml:trace contextRef="#ctx0" brushRef="#br0" timeOffset="10326.2833">14482 278 7 0,'0'0'7'0,"0"0"-1"16,0 0 0-16,0 0-2 31,0 0 2-31,0 0 0 0,-52 0-2 0,52 0-1 16,-24 0 1-16,-2 0 0 15,26 0 0-15,-24 27-1 16,-2-27-1-16,26 0 1 15,0 23-1-15,0-23-1 16,0 26-1-16,0 0-1 16,0-2 1-1,0 3-1-15,26-2 1 16,-2-1 0 0,26 3 0-16,-24-3 0 0,0-24 1 15,-26 25-1 1,26-25 1-16,-26 0 1 15,0 0 2 1,0 27 5 0,0-27 7-16,-26 0-9 0,0 0-6 15,0 0-1-15,-24 25-1 16,26-25-2-16,-2 0 2 16,26 0 0-16,0 0-4 15,0 0-9-15,0 24-9 16,0-24-12-16</inkml:trace>
  <inkml:trace contextRef="#ctx0" brushRef="#br0" timeOffset="12435.9003">15316 480 2 0,'0'0'7'0,"0"0"-4"0,0 0-5 31,0 0 3 0,0 0 2-31,0 0 2 16,0 0 2-16,0 0 0 16,0 0-2-16,0 0 0 15,0 0 0-15,0 0-1 0,0 0-1 16,0 0-1-1,0 0 0-15,0 0-1 16,0 0 1-16,0 0-1 16,0 0 0 15,0 0 0 0,0 0-2-15,0 0 2 46,0 0-2-46,0 0 0 0,0 0 0-1,0 0 2 32,0 0-2-16,26 0 2 16,-2 0-1-47,2 0 0 16,-2 0-1-1,2-24 1-15,0 24 1 16,-26-25-1 0,25 25 0-16,-25-27 1 0,25 27-1 15,-25 0 1-15,0-24-1 16,0-2 2-16,0 26 0 16,0-26-1-1,0 3 0 1,-25-4-1-1,25 27 1-15,-25 0 0 16,-1 0-2-16,0 0 1 16,26 0-1-1,-24 0 1-15,-2 0 0 32,26 27 1-32,-24-4-2 15,24 3 1 1,0 0 0-16,0-2 0 15,0 3 0-15,0-2 0 16,0-1 0-16,0 3 0 16,0-3 0-1,24-24 0-15,-24 25 0 0,0 2 0 16,26-27 0-16,-26 25 0 16,24-25-1-1,-24 0-1-15,26 0 1 16,-26 0 0-16,26 0 0 0,-1 0 1 15,-25-25 0 1,25 25 1-16,0-27-1 16,-25 27 1-16,26-25-1 15,-26 1 1-15,24-3 0 16,-24 3-1-16,26-1-1 16,-26-2 1-16,24 27 0 15,-24-24 1-15,0 24 0 31,0 0-2-15,0 0 0 0,0 0 0-16,26 0 2 31,-26 0 2-31,0 24 0 16,0 3 0-1,26-2 2-15,-26-1-2 16,0 3 0-16,0-3 0 0,0 1-3 15,0-25 2-15,0 27 0 16,26-27 0-16,-26 25-2 16,0-25-1-16,0 0-1 31,0 0 1-31,0 0-2 16,24-25 0-16,-24-2 3 15,26 2 2-15,0-26-1 16,-26 27 0-16,24-1-1 15,2-2 1-15,-2 3-1 16,2-2 0-16,-26 26-1 16,25 0 1-1,-25 0-2 1,26 0 3 0,-26 26 1-1,25-26 0-15,-25 24 1 16,0 3-2-16,0 22 2 15,0-22 1-15,0-3-1 16,0 1 0-16,0 2-2 16,0-27 0-16,0 25-1 15,0-1-1 1,0-24-3-16,0 0-8 16,0 0-10-16,0 0-7 15</inkml:trace>
  <inkml:trace contextRef="#ctx0" brushRef="#br0" timeOffset="13737.2646">16176 456 14 0,'0'0'4'0,"0"0"3"16,0 0-5-16,0 0 1 16,0 0 0-16,0 0 0 15,0 0-2-15,50-76 0 16,-26 50 0-1,-24 0 0-15,0 26 1 0,0-23 0 16,0 23 1-16,-24-27 0 16,24 27 1-16,-26 0 0 15,26 0-1-15,0 0 1 16,-24 0 0-16,24 0-2 16,-26 0 3-16,26 27-3 15,0-4 0-15,-26 3-2 0,26 0 1 16,0-2-1-16,0 3 1 15,0 22-1 1,0-22 0-16,0-3 1 0,0 1-1 16,0-25 1-16,0 27-1 15,26-27 0 1,-26 25 0 0,26-25-1-16,-2 0 1 15,2 0-1 1,-26 0 0-16,24 0 2 15,2 0-1 1,0-25 0 0,-1-2 0-16,-25 2 0 15,25 25 0 1,-25-24 0-16,25-3-1 0,-25 3-1 16,0-1 2-16,26-2 0 15,-26 3 0-15,0-2 0 16,0 0 0-16,0 26 3 15,0-23-1 1,0 23 1-16,-26 0 2 0,26 0 0 16,0 0-2-1,0 0-7-15,0 0 3 16,0 0-2 0,0 0 2-16,26 0 1 15,-2 23 0 1,2-23 0-1,-2 0 0-15,2 0 0 16,0 26-2-16,-26-26 0 16,0 0 1-1,0 0-1-15,0 26 3 32,0-2 0-32,0-24 1 0,0 52-2 15,-26-28 0-15,26 3 1 16,0 22-1-16,0-22 0 15,0-2 0-15,0-1 0 0,0 2-1 16,26-26 1-16,-26 0-2 16,26 0 0-16,-2 0 1 15,2 0 1 1,-2-26 0-16,2 2 0 0,-26-1 1 31,0-2 0-31,0 27 0 0,0 0 1 0,0 0 4 16,0 0 0-16,0 0-1 15,0 0-3-15,0 0-5 16,0 0 2 0,26 0 0-16,-26 0 0 15,25 27 1-15,0-27 0 16,0 25 0 0,1-25 0-16,-1 0 0 15,0 0 0-15,0 0 0 0,0-25 0 16,-25-2-1-16,26-22 1 15,-26 22 0 1,0-22-2-16,0 22 1 0,0 3-1 16,0-2 2-16,-26 26 0 15,1-26 2-15,0 26-1 16,0 0 2-16,0 26-1 16,-1 0 0-16,1-2-2 15,0 3 0-15,25 22 0 16,0-22-2-1,0-3-7-15,0 1-2 0,0 2-5 16,0-27-7-16,25 25 1 0</inkml:trace>
  <inkml:trace contextRef="#ctx0" brushRef="#br0" timeOffset="7329.8459">13143 431 0 0,'0'0'4'15,"0"0"-2"-15,0 0 1 16,0 0 0-16,0 0-1 15,0 0 1-15,0 0 2 0,0 0-2 16,0 0-1-16,0 0-1 16,0 0 1-16,0 0 1 15,0 0 1-15,-26 0 0 16,26 0 0-16,0 0 0 16,0 0-2-16,0 0 0 15,0 0 0-15,0 0-1 16,0 25-1-1,0-25 1-15,0 24-1 16,0 3 1-16,0-3 0 16,0 1 0-16,-26 2 0 15,26-2 0-15,0 25 0 16,0-26 1-16,0 28-1 0,0-2-1 16,0-24 0-1,0 24 1-15,-24 0-1 16,24 0 0-16,0 2 0 0,0-2 1 15,0 2-1-15,0-2 0 16,-26-26 0-16,26 2 0 16,0-1 0-16,0 2 0 15,0-3 1-15,0-24-2 16,0 26 1-16,0-26-2 47,0 0-1-47,0-26-1 15,0 2 4-15,0-3 2 16,0-24-1-16,0 1-1 0,0 0 0 16,0-26 0-16,0 24 0 15,0-22 1-15,0-2-1 16,0 0 0-16,26 0 0 16,-26 1 0-16,24 23-1 15,-24 1 1-15,26 2 0 16,0-2 0-16,-26 25 0 15,24 0 0-15,2 3-1 16,-26 23 0-16,24 0 0 16,2 0 0-16,0 0-1 15,0 0 2 1,-2 0 2-16,2 23-1 16,-1 3 1-16,-25 24 1 15,25-23-1-15,-25-2-1 0,0-1 1 16,0 3-1-16,0-3 1 15,0 1-1-15,-25-25 0 16,0 27 1-16,-1-2 1 16,-24-25-2-16,24 24 1 15,-24-24 2-15,0 0 0 16,24 0-2-16,26 26-2 16,-26-26 0-16,26 0-3 15,0 0-14-15,0 0-13 16,26 24-6-16</inkml:trace>
  <inkml:trace contextRef="#ctx0" brushRef="#br0" timeOffset="14176.9638">16832 658 7 0,'0'0'9'0,"0"0"1"0,0 0 3 15,0 0-1-15,0 0 0 0,0 0 2 16,0 24-3-16,0-24-3 15,-25 26 0-15,0-26 2 16,-1 26 0-16,1-26-1 16,0 24 2-16,0 2-3 15,-1 0 3-15,0-2-7 16,2 2-4-16,-2 24 1 16,2-24-1-16,24-2 0 15,-26 28-1-15,26-26 1 16,0 24 0-16,0-24-1 0,0 24 0 15,0-50 0-15,0 24-3 16,0 2-1 0,0-26-1-16,0 0-2 0,0 25-2 15,26-25-3-15,-2 0-6 16,2 0-5-16,-2 0-4 16,2-51-6-16</inkml:trace>
  <inkml:trace contextRef="#ctx0" brushRef="#br0" timeOffset="15563.0905">17161 328 2 0,'0'0'6'0,"0"0"-1"0,0 0-1 15,0 0-1-15,0 0 0 16,0 0 0-16,0 0-1 16,0 0-1-16,0 0 2 15,0 0 1-15,0 0 1 0,0 0 0 16,0 0 1-16,0 0-1 15,0 0-1-15,0 0 3 16,0 0-2-16,0 0 1 16,0 0-3-16,0 0-2 15,0 26 1-15,0-26-1 16,0 26 0-16,0-2 1 16,0 3-1-1,0-2 0-15,0-1-1 0,0 3 1 16,0-3 0-16,0 1-1 15,0-25-1-15,25 27 1 16,-25-27-1 0,25 0-1-16,-25 0 1 15,25 0 1-15,0-27 2 16,1 2-2-16,0 25 0 16,-26-24 1-16,24-3-1 15,2 3 0-15,-26-1-2 16,0-2 2-16,26 3 0 15,-26 24-2-15,0-26 1 16,24 26 0-16,-24-26 1 16,0 26 1 15,0 0 1-15,0 0-1-16,0 0 1 15,0 0-1-15,0 0 1 16,0 0 0-16,0 0 0 0,0 0 0 15,0 0-1 1,0 0 1-16,-24 26 0 16,24-26 0-16,0 26 0 15,-26-2 0-15,26 3-2 0,-26 22 5 16,26-22 0 0,-24 22-2-16,24-22 4 0,-26 22-1 15,0 1-2-15,1 2-2 16,25-2 3-16,-25 26-4 15,0-26 0-15,0 0 0 16,0 2 0-16,25-26 0 16,-26-2 0-16,0 2-1 15,26 0 0-15,-24-2 2 16,24-24-1-16,0 26-1 16,0-26 2-1,-26 0-2-15,26 0-1 16,0 0 2-1,0 0 0-15,0 0-2 16,0 0-2 0,0 0-1-16,0 0-3 15,0 0-3-15,0 0-2 16,0 0-3-16,0 0-6 16,0 24 0-16,-24-24 2 15,24 0-6-15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629.92126" units="1/cm"/>
          <inkml:channelProperty channel="Y" name="resolution" value="1120.0560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13T20:45:28.988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0 331 3 0,'0'0'4'16,"0"0"0"-16,0 0 0 15,0 0-1-15,0 0 0 16,0 0-2-16,0 0 0 16,0 0 2-16,0 0-2 15,0 0 0-15,0 0 0 16,0 0 0-16,0 0 0 16,0 0 0 30,0-26 1-46,0 26-1 16,0-25-1 0,0-1 0-1,0 1 0 1,0 0 0 0,0 0 0-1,0 1 0-15,26 24 0 16,-26-27 0-16,0 27 1 15,0-25-1-15,0 0 0 16,26 25 0 0,-26-25 0-1,0-1 0 1,0 26 1 0,24 0-1-16,-24-24 0 15,0 24-1 1,26 0 1-16,-26 0 1 15,0 0-2 1,25 0 1 15,-25 0 1-15,0 0 0-16,0 0 0 16,0 0 0-16,0 0 1 15,25 0-1-15,-25 0 1 0,0 0-1 16,0 0 1-1,25 24-1-15,-25-24 2 0,0 26 0 16,0-26-1 0,25 25 0-16,-25 0 0 0,0-25-1 15,0 25-1-15,0 2 2 16,0-3 0-16,0 1-1 16,25 0 1-16,-25 0-2 15,0-25 1 1,0 26 0-1,0-26 0-15,0 25-1 16,0-25 1 0,0 0 1 15,0 0-3-15,0 0-2-16,0-25 3 15,0-1 0-15,0 1 1 16,0 0-1-16,0 0 1 15,26 1-1-15,-26-3 0 16,0 2 0-16,26 0 0 16,-26 0 0-1,24-1 0-15,-24 26-1 16,0-24-2 0,26 24 2-16,-26 0 0 15,0 0 0 1,0 0 0-1,0 0 0-15,0 0 0 16,0 0 2 0,26 0-1-16,-26 0-1 0,0 24 2 15,24-24 0 1,-24 26 0-16,0-1 2 16,0-25-2-16,0 25-1 15,0 0 1-15,0 2 1 16,26-27-2-16,-26 24 1 15,0 1 0-15,0 0 0 16,0-25 0-16,0 25-1 16,0-25 1-1,0 0 0-15,0 0 0 16,0 0 0-16,0 0-3 31,0 0 1-15,0 0-2-16,0-25 0 0,0 0 3 15,0 0 0 1,24 1 0-16,-24-3-1 16,26 2 0-16,0 0-1 15,-26 0 2-15,25 25-2 16,-25-26 1-16,25 26 1 16,-25-24 0-1,0 24-1-15,26 0 1 16,-26 0-1-16,0 0 0 0,0 0 0 15,0 0-1-15,24 0 2 16,-24 0 1-16,0 24 2 16,26 2-1-16,-26-1-1 0,0 25 1 15,0-23 0-15,0-3-1 16,0 1 1-16,0 0 2 16,0 0-3-16,0-25 2 15,0 26-1-15,0-26 0 16,0 0-1-16,0 0 0 15,0 0-5 1,0 0-1 0,0 0-4-16,0 0-3 15,0-26-8-15,0 26-12 16</inkml:trace>
  <inkml:trace contextRef="#ctx0" brushRef="#br0" timeOffset="1">910-74 9 0,'0'0'7'0,"0"0"1"16,0 0-2-16,0 0-2 0,0 0 0 16,0 0 2-1,0 50 0-15,0-23-1 16,0-3 0-16,0 2-2 15,0-1-2-15,0 0 1 16,0 0 0-16,0 2-1 0,26 22-1 16,-26-24 1-16,25-25 0 15,-25 25 0-15,25-25-2 16,-25 0-1 0,0 0 0-16,0 0 0 15,25 0 0-15,0 0 2 16,-25-25 0-16,26 0 3 15,-1-24-1-15,-25-3-2 16,0 27 2-16,0-26 1 16,0 0-2-16,0 26 0 15,0 0 1-15,0 0 1 16,0 25 1-16,0-24 2 0,0 24-2 16,-25 0-1-1,25 0-1-15,0 0-3 16,0 0-2-1,0 0 0 1,0 0 0-16,25 0 3 16,1 0 1-16,-2 0 0 15,-24 0 0-15,26 0 1 16,-2 0-1-16,-24 0 1 16,26 0 0-16,-26 0-1 15,0 0 0-15,0 0 0 16,0 0 0-1,0 0-2 1,0 0-5-16,0 0-7 16,0 0-8-16,0 24-9 0</inkml:trace>
  <inkml:trace contextRef="#ctx0" brushRef="#br0" timeOffset="2">1315-426 3 0,'0'0'23'0,"0"0"-14"16,0 0 1-1,0 0-5-15,0 0-4 0,0 0 1 16,76 0 1-16,-52 0-2 16,2 0 1-16,-1 0-1 15,-25 0 1-15,26 0 2 16,-26 0-2-16,0 0-1 16,0 0 5-16,0 23 2 15,0-23 0-15,0 26 0 16,-26-26-3-16,26 25-1 15,-25 0-1-15,-1-25-2 16,26 25 0-16,-24 2-1 16,24-3-1-1,0 2 0-15,0-1 0 16,0-25 0-16,0 25 0 0,0-25-1 16,24 0-1-16,2 0 0 15,-1 0 1-15,1 0 2 16,-2 0 0-16,28-25 0 15,-28 25-4-15,-24 0-9 16,0 0-11-16,0 0-32 16</inkml:trace>
  <inkml:trace contextRef="#ctx0" brushRef="#br0" timeOffset="3">632 810 0 0,'0'0'4'0,"0"0"1"16,0 0 0-16,0 0-2 16,0 0 0-16,0 0 0 15,0 0 0-15,0 0-1 16,0 0 0-16,0 0-1 16,0 0 1-16,0 0 0 15,0 0 0-15,0 0 2 0,0 0-1 16,0 26 2-1,0-26-1-15,0 26 0 0,0-26 0 16,0 25-2-16,0 0 0 16,0 0-1-16,0-1 2 15,0 3-3-15,26-2 3 16,-26 1-3-16,0-1 3 16,0 24-3-16,0-22 0 15,0-27 1-15,0 25 0 16,0-1-1-16,0 3 0 15,0-27 2 17,0 0-1-1,0 0-2 0,0-27 2-15,0 3 0-1,0-1-1-15,0-26 1 16,24 26-1-16,-24 0 0 16,26-1 1-16,-26 1-1 15,26-2 0 1,-2 3 0-16,-24 24 1 16,26-25-2-16,-2 0 1 15,2 25 0 1,-26-25-1-16,26 25 1 0,0 0 0 31,-26 0 1-31,24 0 0 16,-24 0 0-16,26 0-1 0,-26 0 1 15,25 0 1-15,-25 0-1 32,0 0 0-17,0 0 1-15,0 0 3 16,0 0 3-16,0 0 0 15,0 0-3-15,0 0-3 16,0 0 1 0,0 0-5-16,0 0-1 15,0 0-8-15,0 0-6 0,0 0-11 16,0 0-11-16</inkml:trace>
  <inkml:trace contextRef="#ctx0" brushRef="#br0" timeOffset="4">-50 483 3 0,'0'0'4'0,"0"0"-2"16,0 0-1-16,0 0 2 16,0 0-1-1,0 0 0-15,0 0 2 16,0 0-1-16,0 0 0 16,0 0-1-16,0 0-1 15,0 0 0-15,0 0 0 16,0 0 1-1,0 0-1 1,0 0 1 0,24 0 2-16,-24 0-3 0,0 0 1 15,0 0 0-15,0 0 0 16,26 0 0-16,-26 0 0 16,0 0 0-16,26 0 0 15,-26 0-1-15,0 0 1 16,26 0 0-16,-26 0-1 15,0 0 0-15,0 0 1 16,24 0 0-16,-24 0 0 16,26 0 0-16,-26 0 0 15,25 0-1-15,-25 0 0 0,25 0 0 16,-25 0 0-16,25 0 1 16,0 0-2-16,-25 25 0 15,25-25 1 1,-25 0 0-16,26 0-1 0,0 0 1 15,-2 0 0 1,-24 0 0 0,26 0 0-16,0 0-1 15,-2 0 0 1,-24 0 1 0,26 0-1-16,-26 23 0 15,24-23 1 1,2 0-1-16,0 0 0 15,-26 0 1 1,25 0 0-16,0 0-1 16,1 0 2-1,-26 0-1-15,24 0 0 16,2 0 0 0,-1 0-1-16,1 0 1 15,-2 0-1-15,2 0 2 16,0 0-1-1,-2 0 1-15,2 0-2 16,-26 0 1-16,24 0-1 16,2 0 1-16,0 0-1 15,0 0 2-15,-2 0-2 16,-24 0 1-16,26 0 0 0,-1 0 1 16,0 0-1-1,-25 0 1-15,25 0-2 16,-25 0 1-16,25 0 0 15,1 0 1-15,-1 0-1 16,1 0-1 0,-2 0 1-16,2 0-1 15,-26 0 1-15,24 0-1 16,2 0 1-16,-26 0 0 16,26 0-1-16,0 0 0 15,-26 0 1 1,24-23-1-16,2 23 0 15,0 0 1 1,-26 0 0 15,24 0-1-31,-24 0-1 0,26 0 3 32,-26-25-4-32,24 25 2 0,2 0 1 15,-26 0 0 1,25 0-1-16,1 0 0 15,-26 0 1 1,24 0-1 0,-24 0 1-1,0 0 2 1,0 0-2-16,0 0 4 16,0 0 1-1,0 0 1-15,0 0 0 0,0 0-5 16,0 0-8-1,0 0-13-15,0 0-9 16,0 0-7-16,-24 25-16 16</inkml:trace>
  <inkml:trace contextRef="#ctx0" brushRef="#br0" timeOffset="5">2275 331 28 0,'-26'152'10'0,"52"-152"-2"0,-26 0 2 0,25 0 1 16,1-26-3-1,-26 26 0-15,24 0-3 0,2 0 0 16,-2 0 0-16,2 0-5 15,-26 0 1-15,26 0-1 16,0 0-6-16,-2 0-14 16,-24 0-15-16</inkml:trace>
  <inkml:trace contextRef="#ctx0" brushRef="#br0" timeOffset="6">2275 331 28 0</inkml:trace>
  <inkml:trace contextRef="#ctx0" brushRef="#br0" timeOffset="7">2275 331 10 0,'0'0'10'16,"0"0"0"-16,0 0-1 16,0 0-4-16,0 0-1 15,0 0 3-15,0 0 1 0,0 0-1 16,0 0 1 0,0 0-1-16,0 0-1 0,0 0-3 15,0 0 0-15,0 0 0 16,25 0 2-16,-25 0-1 15,26 0-1-15,-2 0-1 16,2 0-1-16,-2 0 1 16,2 0-2-16,-26-26 1 15,26 26-1 1,-26 0 1-16,0 0-7 31,0 0-9-15,0 26-15-16,0-1-6 15</inkml:trace>
  <inkml:trace contextRef="#ctx0" brushRef="#br0" timeOffset="8">3362 128 4 0,'0'0'8'16,"0"0"-1"-16,0 0-2 15,0 0-3-15,0 0 0 16,0 0 3-16,0 0 1 16,0 0 1-16,0 0 1 15,0 0-2-15,0 0-1 16,0 0-1-16,0 0-1 0,26 0 1 16,-26 0-1-16,24 0-1 15,-24 0-1-15,26 0 0 16,-2-25 0-1,2 25 0-15,-26-25-1 0,26 25 2 16,-26-25-2 0,0 25 1-16,25 0-1 0,-25-26 1 15,0 26 0-15,0 0 0 16,0-24 1 0,0 24 1-16,0 0-2 0,0 0 1 15,0-27 0 1,0 27 0-16,-25 0 0 0,25 0 1 15,-26 0 0-15,26 0 0 16,-26 0 1-16,26 0-3 16,-24 0 0-1,24 0-2-15,0 0 2 0,0 0-2 16,-26 0-1-16,26 0 0 16,0 0-1-16,0 0-1 15,0 0 1-15,-24 0 2 16,24 0 2-1,0 27 0-15,0-27 0 16,0 24-1-16,-26-24 0 16,26 26 0-16,0-26 1 15,0 25 0-15,0 0-1 16,0 0 1-16,0 2 0 16,0-3-1-1,0 1 1-15,0-25 0 16,0 0 0-16,0 25-1 15,0 0 0 1,0-25 2 0,0 26-2-1,26-26 1 1,-26 0 0-16,0 0 0 16,0 25-1-16,0-25 1 15,24 0-1 1,-24 26 1-1,26-26-1-15,-26 0 1 16,24 0-1 0,-24 0-1 15,26 0 0-15,-26 0 0-1,26 0 1 1,-1 0 0-1,0 0 1 1,-25 0 0 0,25 0-1-1,-25 0 1 1,0 0 0-16,0 0 0 16,0 0 0-1,0 0 1-15,0 0-1 16,0 0-2-1,0 0-6-15,0 0-8 16,0 0-14-16,0 0-18 16</inkml:trace>
  <inkml:trace contextRef="#ctx0" brushRef="#br0" timeOffset="9">4069-251 0 0,'0'0'11'15,"0"0"-6"-15,0 0 1 16,0 0 0-16,0 0-1 16,0 0 1-16,0 0 0 0,0 26-1 15,0-26-1 1,0 25 0-16,0 0 1 15,0-25-3-15,0 25-1 16,0 2 2-16,0-3-3 0,0 1 0 16,0 0 2-16,0 0-1 15,0 2 1-15,25-3 0 16,-25 2-1-16,26-1 0 16,-26-25 1-16,26 25 1 15,-26 0-1 1,0-25-1-16,24 0-1 0,2 0-2 15,-2 0 0 1,2 0 2-16,0 0 0 16,-26-25 0-1,26 0 1-15,-2 0 0 16,2-1 1 0,-1 2-1-16,-25-3-1 0,25 2 1 15,-25 0-1 1,25 0 1-16,-25 1 0 0,0-3-1 15,0 2 1-15,0 0 0 16,0 0 0-16,0-1 1 16,0 2-1-16,-25-3 0 15,25 2 0-15,-25 0 1 16,25 0 1-16,-25 25 2 16,-1-26-1-16,2 26-1 15,24 0 0-15,-26 0-3 0,0 0 0 16,0 0-2-16,2 0 0 15,24 0 0-15,-26 0 0 16,26 26 0-16,-24-26 0 16,24 25-1-16,0 0-4 15,0 0-3-15,0 2-4 16,0-3 0-16,0 2-5 16,0-1-6-16</inkml:trace>
  <inkml:trace contextRef="#ctx0" brushRef="#br0" timeOffset="10">4272-74 18 0,'0'0'4'0,"0"0"1"15,0 0 6-15,0 0-3 16,0 0 2-16,0 0 0 16,101 127 0-16,-101-77-1 15,25 2-2-15,-25-28-1 16,0 26-3-16,25-25-1 16,-25 1-1-1,0-26-2 1,0 0-7-16,0 0-6 15,0 0-8-15,0 0-9 16</inkml:trace>
  <inkml:trace contextRef="#ctx0" brushRef="#br0" timeOffset="11">6142-352 2 0,'0'0'1'15,"0"0"0"-15,0 0 0 31,0 0 0-31,-25 0-1 16,25 0-1 0,-26 0 0-1,26 0-1 1,-25 0 1-16,25 25 1 16,-26-25 1 15,26 0 4-16,0 0 0-15,0 0 0 16,0 0-1-16,0 0 1 16,0 0-3-16,0 0 0 15,0 0 1-15,0 0 3 16,0 0-2-16,0 0 2 16,0 0-1-16,0 0 1 15,0 0-1-15,0 0 0 16,0 0 1-16,0 0-1 0,0 0 0 15,0 0 0-15,0 0-3 16,0 0 1-16,0 25-2 16,0-25 4-16,0 27-1 15,0-3 0 1,0 2-1-16,0-1-2 0,0 25 2 16,0-23-2-1,0-3 0-15,0 1 0 0,0-25 0 16,0 25 0-16,0 0 0 15,0 2-1 1,0-27 1-16,0 24-1 16,0-24 1 15,0 0-2-15,0 0-5-1,0 0 0-15,0 0-3 0,0 0-3 16,0 0-5-16,0 0-9 15,0 0-10-15</inkml:trace>
  <inkml:trace contextRef="#ctx0" brushRef="#br0" timeOffset="12">481 1391 1 0,'0'0'11'0,"0"0"-1"16,0 0-4-16,0 0-4 15,0 0-1 1,0 0 1-16,0 0-1 16,0 0 3-16,0-24-1 15,0 24 1-15,25 0 1 16,-25 0-1-16,0-26 0 15,25 2 1-15,-25 24-1 16,26-52 0-16,-2 26-2 16,2 3 0-16,-1-4 0 15,1-22 0-15,-2 22 0 0,28-22 1 16,-28 24-2 0,2-26-1-16,24 0 0 0,-24 26 1 15,24-25-1-15,-24 50 0 16,-26-26 0-16,25 26 0 15,-25 0-1 17,0 0 0-32,0 0 2 31,0 0 0-15,0 0 1-16,0 0 0 0,0 0 2 15,0 0 1-15,0 0 0 16,0 0-3-16,0 0-1 31,0 0 1-15,0 0-1-16,0 0 0 15,0 0 1-15,0 0 0 16,0 0 1-16,0 0-1 16,0 0 0-16,0 0-1 15,0 0-2 1,0 0 0-16,0 0-1 15,0 0 0-15,0 0-1 16,0 0-2-16,0 0-2 16,0 0-5-16,0 0-10 0,0 0-5 15</inkml:trace>
  <inkml:trace contextRef="#ctx0" brushRef="#br0" timeOffset="13">3918 457 8 0,'0'0'7'0,"0"0"0"0,0 0-2 16,0 0 1-16,0 0 4 16,0 0 0-16,76 0-1 15,-51 0-2-15,25 0 2 16,1 0-1-16,-1 0-1 15,0 0-1-15,2-24-1 16,-2 24-3-16,1 0 0 16,24 0 0-1,-24 0 0-15,-1 0-1 0,2 0 0 16,-28 0 0-16,2 0 0 16,-2 0-1-16,2 0 0 15,0 0 1-15,-1 0-1 16,-25 0 1 15,0-27 1-15,0 27 1-1,0 0 0-15,0 0-2 16,0 0-5 0,0 0-11-16,-25 0-5 15,-1 0-12-15,0 0-15 16</inkml:trace>
  <inkml:trace contextRef="#ctx0" brushRef="#br0" timeOffset="14">4069 659 8 0,'0'0'6'0,"0"0"0"15,0 0-2-15,0 0 0 16,0 0 0-16,0 0 2 15,0 0-1-15,0 0 1 16,0 0-2-16,0 24-1 16,0-24-1-16,0 27 2 0,0-27-2 15,0 25 0 1,0 1 1-16,-25-1 0 16,25-1 0-16,-25 2 1 0,25-26-2 15,-25 26 0-15,-1-1 1 16,26 0-1-16,-25 0 0 15,25-1-1-15,-25 3-1 16,25-2-3 15,0-25 0-15,0 0-3-16,0 0 0 16,25 0 3-16,0 0 1 15,1 0 2-15,-1 0-1 16,0-25 1-16,0 25 0 15,0 0 0-15,1 0 1 0,0-27-1 32,-26 27 2-1,0 27 1-15,0-27 1-16,0 25 1 15,0 1-1-15,0-1-2 16,0 0-1-16,0-1 0 15,0 3 0-15,0-2 0 16,0-1-1 0,0-24-1-1,0 0 0-15,0 0-1 0,0 0-1 0,0 0-2 16,0 0-3-16,0 0-5 31,0 0-6-31,0 0-8 0</inkml:trace>
  <inkml:trace contextRef="#ctx0" brushRef="#br0" timeOffset="15">4348 836 16 0,'0'0'12'16,"0"0"0"-16,0 0 0 15,0 0-5-15,0 0-1 0,0 0 2 16,0 125 0-16,0-98-1 16,0 24 0-16,0-26-1 15,0 24-2-15,0-22-1 16,0-2-1-16,0-1-2 16,0-24-3 15,0 0-6-31,0 0-5 15,0 0-2-15,0-24-5 16,25-1 4-16,-25-26-5 16</inkml:trace>
  <inkml:trace contextRef="#ctx0" brushRef="#br0" timeOffset="16">4348 836 14 0,'75'0'6'16,"-50"0"1"-16,-25 26 2 16,0-1 3-16,0 0 0 15,25 0 2-15,-25 26-2 16,0-26-1-16,0 26-2 16,26-26-3-16,-26 26-1 15,0-26-2-15,0-1-1 16,0 3-1-16,0-4-3 15,0-23-8 1,0 0-3-16,0 0-6 16,0 0-4-16,0 0-18 15</inkml:trace>
  <inkml:trace contextRef="#ctx0" brushRef="#br0" timeOffset="17">4980 659 2 0,'0'0'8'0,"0"0"1"16,0 0-1-1,0 0-2-15,0 0 2 16,0 0-1-16,0 0-1 0,0 0-3 15,-26 0 2-15,26 0-2 16,-26 0 2-16,26 0-3 16,-24 0 0-16,-2 0 0 15,26 0-1-15,-25 24-1 16,-1-24 0-16,2 27 0 16,24-2 0-16,-26 1 0 15,26-1 0-15,-25-1 0 16,25 2 0-16,0 0 0 15,0-1 0-15,0 0 0 16,0-25-1 0,25 25-1-16,1-25 2 15,-2 24 1-15,2-24-1 16,-1 0 0-16,1 0 0 16,-2 0-1-1,2 0 1-15,-26 0-1 16,0 0 0-16,0 0 2 15,0 0 0 1,0 0 1-16,0 0-1 16,0 0 3-16,0 0 1 15,0 0 2-15,0 0-1 16,0 0-4-16,-26 0-1 16,26 0 0-16,-24 0-1 15,-2 27 0-15,1-27 0 16,-1 25-2-16,26 1 0 15,-24-1 1-15,24 0 0 16,0-1 0 0,0 3 1-16,0-2 0 15,0-1 0-15,0 3-1 16,24-4 0-16,2-23 0 16,-1 26 0-16,1-26-1 15,-26 0 1-15,24 0-1 16,2 0 1-16,0 0-1 15,-2 0 1 1,-24-26 1-16,26 26 1 0,-26-23 0 0,0 23 0 16,0 0 0-1,0 0 0-15,0 0 0 0,0 0 2 16,0 0 0-16,0 0 0 16,24 0-3-1,-24 0-1 1,26 0 1-16,0 0 2 15,0 0-1-15,-2 23-1 16,2-23 1-16,-1 0-1 16,0 0 0-1,0-23 0-15,0-4 1 16,-25 3 0 0,0-1 1-16,0-2 0 15,0 3-1-15,0 24 1 0,-25-25 0 16,0 25 0-1,0-25-1-15,25 25 3 0,-25 0 0 16,-1 0-4-16,2 0 0 16,-2 0-4-16,26 25 2 15,-26 0-4-15,26-1-4 16,0 3-3-16,-26 22-5 16,26-22-10-16,0-4-14 15</inkml:trace>
  <inkml:trace contextRef="#ctx0" brushRef="#br0" timeOffset="18">5661 331 1 0,'0'0'9'0,"0"0"-1"0,0 0-2 15,0 0 1-15,0 0 1 16,0 0 0-16,26 0 2 15,-26 0-2 1,25 0 0-16,1 0-1 0,-2 0-1 16,28 0 2-16,-28 0-1 15,26 0 0-15,2 0-2 16,-2 0 1-16,0 0-1 16,-24 0-3-16,25 0 0 15,-26 0 0-15,0 0 3 16,1 0-5-16,-2 0 0 0,-24 0 1 15,26 0-1 1,-26 0 2-16,24 0-2 16,-24 0-3 15,0 0 0-15,0 0 1-16,0 0-2 15,0 0-2-15,0 0-4 16,0 0-6-16,-24 0-10 15,-2 25-9-15</inkml:trace>
  <inkml:trace contextRef="#ctx0" brushRef="#br0" timeOffset="19">5864 634 6 0,'0'0'9'0,"0"0"0"16,0 0-3-16,0 0-3 16,0 0 1-16,0 0 0 0,0 25 6 15,0-1-2 1,0 3-2-16,0-2 1 0,0 1-2 16,0 23 0-16,0 3-2 15,24-27 1-15,-24 25-2 16,0-26 1-16,0 28-3 15,0-26 1-15,26-1 0 16,-26-25 0 0,0 0 0-1,0 0-3 17,0 0 0-17,0-25 2-15,0-1 2 16,0 1-2-16,0-2 1 0,0-22-1 15,0 24 0 1,26 0 0-16,0-1-1 0,-2 0 1 16,2 2 0-16,-26 24-1 15,24-25 1-15,2 25 0 16,-1-26 0-16,1 26 0 16,-1 0 0-16,0 0 0 15,-25 0 1 1,0 0 0-16,0 0 4 15,0 0-1-15,0 0 1 16,0 0-3-16,0 0-1 16,0 0-4-16,0 0-5 15,0 0 0-15,0 0-5 16,0 0-10-16,0 0-6 16</inkml:trace>
  <inkml:trace contextRef="#ctx0" brushRef="#br0" timeOffset="20">6369 508 6 0,'0'0'10'15,"0"0"-1"-15,0 0-4 0,0 0-1 16,0 0 3-16,0 0 0 16,26 0 0-16,0 0 1 15,-2 0-2-15,-24 0-2 16,26 0 2-16,-2 0-1 16,-24 0 0-16,0 23-3 15,26-23 0-15,-26 0 2 16,0 27 0-16,0-27 1 0,0 0-2 15,0 25 2 1,-26-25-1-16,2 26-1 16,24-26-2-16,-26 25 1 0,2-25 0 31,-2 25-2-31,26-25-1 0,0 24 0 16,0-24 0-16,0 0 0 15,0 27 0-15,0-2 1 16,26-25 0-16,-2 26-1 15,2-26 1 1,-2 0 0 0,2 0 0-16,-1 0 0 15,-25 0-1-15,26 0 1 16,-26-26 2-16,0 26-4 16,0 0-7-16,0 0-8 15,0 0-5-15,0 26-21 16</inkml:trace>
  <inkml:trace contextRef="#ctx0" brushRef="#br0" timeOffset="21">6345 887 2 0,'0'0'7'0,"0"0"0"15,0 0-1-15,0 0-1 16,0 0-1-16,0 0 2 15,0 0-1-15,0 0 1 16,0 0 0-16,24 0-2 0,-24 0 1 16,0 0 1-1,26-25 1-15,-26-27-1 16,26 28-3-16,-2-27 0 0,2 26-1 16,24-26-1-16,-25 1 0 15,1-1 0-15,-2 1 0 16,2 25-1-16,-2-1 2 15,-24 2-2-15,26-3 0 16,-26 27 1 0,0 0 0-16,0 0 0 15,0 0 2-15,0 0-4 32,0 0-2-17,0 0-5-15,0 0-9 16,0 27-7-16,0-27-13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629.92126" units="1/cm"/>
          <inkml:channelProperty channel="Y" name="resolution" value="1120.0560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13T20:45:29.010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0-1 7 0,'0'0'9'0,"0"0"-2"15,0 0 4-15,0 0-5 16,0 0-1-16,0 0 1 16,0 0 1-16,0 0-1 15,0 0-1-15,26 0 4 16,0 0 0-16,0 0-2 31,-2 0 0-31,2 0-2 0,24 0-1 0,-25 0 0 16,25 0-1-16,-24 0-1 15,0 0-1-15,-2 0-1 16,2 0 0-16,0 0 0 16,-26 0-4-1,0 0-5-15,0 0-10 16,0 0-10-16,0 0-13 16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629.92126" units="1/cm"/>
          <inkml:channelProperty channel="Y" name="resolution" value="1120.0560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13T20:46:20.829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0 181 2 0,'0'0'8'15,"0"0"0"-15,0 0-1 0,0 0 0 16,0 0 1-16,0 0 1 16,0 0-2-16,0 0-4 15,0 0-1-15,0 0 2 16,0 0 0-16,0 0-1 15,26 0 2-15,-26 0 2 16,0 0 0-16,24 0-1 16,2 0 0-16,0 0 0 15,0 0-3-15,-2 0 3 16,2 0-3-16,24-25 1 16,0 25 0-16,1 0 1 0,-1 0-2 15,26-26 3 1,-24 26 0-16,-2 0 0 0,26 0-2 15,-1 0 2-15,-24 0-5 16,24 0 1-16,1 0 0 16,-24 0-1-16,-2 0 2 15,0 0-2-15,1 0 0 16,-1 0-1-16,0 0 0 16,0 0 0-16,2 0 2 15,-26 0-1 1,24 0 2-16,0 0-2 0,-24-25 1 15,24 25-2-15,-25 0 1 16,26 0 2-16,-26-25-1 16,0 25-1-16,0 0 0 15,-25 0 1-15,26 0-1 16,0 0 2-16,-2 0-3 16,-24-25 2-16,26 25 2 15,0 0-4-15,-26 0 3 16,24 0-1-1,2 0 0-15,-2 0-2 16,-24 0 4 0,26 0-3-16,-26 0 1 0,26 0-1 15,-26 0 0 1,25-24 1-16,0 24-2 16,0 0 0-1,1 0 2 1,-26 0-1-16,24 0-1 15,2 0 2 1,-2 0-2 0,-24 0 1-16,26 0-1 31,-26-27 0-31,26 27 0 16,0 0 0-1,-2 0 0 1,2 0 0-1,-26 0 1 1,0 0 0-16,24 0-1 16,-24 0-1-1,0 0 0-15,26 0 1 32,-26 0 2-17,0 0-4 1,0 0-5-1,0 0-18 1,0 27-25-16,-26-3-8 0,-24 1-10 16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629.92126" units="1/cm"/>
          <inkml:channelProperty channel="Y" name="resolution" value="1120.0560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13T20:46:20.830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0 0 40 0,'0'0'19'16,"0"0"-9"-16,0 0 6 0,0 0 3 15,0 0-8-15,0 0-6 16,151 0-2-16,-125 0-2 16,0 0-1-16,-2 0-6 15,2 0-21-15,-2 0-16 16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629.92126" units="1/cm"/>
          <inkml:channelProperty channel="Y" name="resolution" value="1120.0560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13T20:46:20.831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11525 558 10 0,'0'0'12'0,"0"0"-1"0,0 0 0 16,0 0-3-16,0 0-2 0,0 0 0 16,0 0-1-16,0 0 1 15,0 0 0-15,0 0-1 16,0 0 1-16,26 0 3 16,-1 0-1-16,0 0-5 15,0 0 2-15,1 0-2 16,-2 0-1-16,-24 0 0 15,26 0 2-15,-2 25-1 16,2-25 0-16,-26 0-2 16,0 26 0-1,0-26 1-15,0 0 0 16,0 0 4-16,0 25 1 16,0-25 0-16,-26 25-5 15,2-1-2-15,-2 3 0 16,2-2 0-16,-2-25-1 15,26 26 1-15,-25-1-2 0,0-25 1 16,0 24 1-16,-1-24-1 16,0 26 1-16,2-26 0 15,24 26 0 17,0-26-1-17,0 0-2 1,0 25 2-16,24-25 1 15,2 0 0-15,0 25 2 16,-1-25 0-16,25 0 3 0,-24 0 1 16,24 0-1-1,-26 0-4 1,2 0 0-16,0 0 0 0,-26 0 1 16,0 0-1-1,0 0 1 32,0 0-3-47,0 0-7 0,0 0-8 0,0 25-10 16,0-1-17-16,0-24-6 15</inkml:trace>
  <inkml:trace contextRef="#ctx0" brushRef="#br0" timeOffset="1">8998-225 13 0,'0'0'11'16,"0"0"-2"-16,0 0-3 16,0 0-3-16,0 0-1 15,0 0 1-15,0 0 2 16,0 0 1-16,0 0-1 15,0 0 0-15,0 0 0 16,0 25-2-16,0-25 2 16,0 25 0-16,0-25-1 15,0 25 1-15,0 2-2 16,0-3-1-16,0 1-1 16,0 0 1-16,0 0-2 15,0 2 2-15,25 23-1 16,-25-25 0-16,0 0 0 0,0 0 2 15,0 2-2-15,0-3 0 16,0-24 0 0,0 0 0-16,0 0 0 15,0 0 0 1,0 0-2 0,0 0 0-1,0 0 0 1,0 0 0-1,0 0 0-15,0 0-1 16,0 0-1-16,0-24 3 16,0 24 1-16,0-27 1 15,0 2-2-15,25 0 1 16,-25 0-1 0,0-1 0-16,25 2 1 15,-25-3-1-15,0 2 1 16,26 0-1-1,-26 0 0 1,0 1 0-16,25 24 0 16,-25-27 0-16,26 2-1 0,-2 25 0 15,-24-25 0 1,26 25 1-16,-26 0-1 16,26 0 1-16,-2 0 0 15,2 0 1-15,-2 0-1 16,2 0 0-16,0 0 0 15,-26 0 1-15,26 0 0 16,-26 0 0-16,0 0 0 16,0 0 0-16,0 0 4 15,0 0 4-15,0 0 5 16,0 0 7-16,0 0 0 16,0 0-6-16,0 0-4 15,0 0-1-15,0 0-7 16,0 0-4-1,0 0-16-15,0 0-12 16,0 0-2-16,0 0-3 0,0 0-7 16,0 0-14-1</inkml:trace>
  <inkml:trace contextRef="#ctx0" brushRef="#br0" timeOffset="2">9731-49 9 0,'26'152'28'16,"-26"-152"-14"-16,24 0 9 16,-24 0-8-16,26 0-1 15,-1-25-5 1,0 25-5-16,1 0-4 0,-2 0-3 16,2 0-28-16,-1 0-40 15</inkml:trace>
  <inkml:trace contextRef="#ctx0" brushRef="#br0" timeOffset="3">9731-49 27 0,'0'0'13'0,"0"0"1"0,0 0-6 15,0 0-1-15,0 0 0 16,0 0 0-16,152 0-2 16,-128 0-3-16,2 0-2 15,-26 0-1 1,0 0-1-16,0 0-6 15,0 0-4-15,0 0-6 16,0 25-13-16</inkml:trace>
  <inkml:trace contextRef="#ctx0" brushRef="#br0" timeOffset="4">11449-302 22 0,'0'0'13'16,"0"0"4"-16,0 0-2 15,0 0-4-15,0 0-4 16,0 0-4-16,152 0-1 16,-127 0-2-16,1-25-6 0,-2 25-13 15,2 0-15-15</inkml:trace>
  <inkml:trace contextRef="#ctx0" brushRef="#br0" timeOffset="5">11551-453 13 0,'0'0'12'0,"0"0"3"15,0 0-4-15,0 0-4 16,0 0-2-16,0 0 0 16,25 178-3-16,-25-154 2 15,0 2-1-15,0-1-2 16,0 0-1-16,0-25-4 16,0 25-5-1,0-25-10-15,0 0-13 16</inkml:trace>
  <inkml:trace contextRef="#ctx0" brushRef="#br0" timeOffset="6">11904-553 6 0,'0'0'8'0,"0"0"3"16,0 0-4-16,0 0-2 15,26 176 2-15,-26-151-2 16,0 25-1-16,0-23 1 15,0-3-2-15,0-24-1 16,0 0 0-16,0 0-5 31,0-24 2-31,0-28 1 16,0 2 2-16,24-26-1 0,-24 27-1 16,26-29 0-16,-1 28 1 15,-25 26-1-15,26-3 0 16,-1 3 0-16,0-1-1 15,0 25 0-15,0 0 0 16,1 0 1-16,0 0 3 16,-2 25 0-1,-24-1 0-15,0 27 3 16,0-26 0-16,0 0 2 16,0 2-4-16,0-3-1 15,-24 3-1-15,-2-3-2 16,0 1-1-16,1-25-2 0,0 0-1 15,0 0-3-15,0 0 1 16,25 0 4-16,0 0 3 31,0 0-5-15,25 27 6 0,0-4 1-16,0 28 2 15,0-26 1-15,1 0 3 16,-26 26-2-16,26-25 3 15,-26-1-4-15,24 0 1 16,-24-25-3-16,0 0-3 16,0 0-9-1,0 0-10 1,0 0-3-16,0 0-4 0,26 0-7 16</inkml:trace>
  <inkml:trace contextRef="#ctx0" brushRef="#br0" timeOffset="7">12359-352 28 0,'0'0'9'0,"0"0"3"15,0 0-4-15,0 0 2 16,0 0-2-16,0 0-2 16,76 25-2-16,-76-25-1 15,0 25-1-15,0-25 1 16,0 27 4-16,0-27 0 16,0 24-1-16,-25-24-3 15,0 26 0-15,25-26-2 16,-26 25-1-16,26 0-3 15,0 0 1 1,0 2 2-16,0-3 0 0,26-24 0 16,-1 25 1-16,0 0-1 15,0-25 0-15,25 0-2 16,-24 0-5-16,-26 0-11 16,24 0-10-16,-24 0-22 15</inkml:trace>
  <inkml:trace contextRef="#ctx0" brushRef="#br0" timeOffset="8">10691-605 4 0,'0'0'4'0,"0"0"-1"0,0 0 1 16,0 0 0-16,0 0 0 16,0 0 0-16,0 0-2 15,0 0 1-15,0 0 0 16,0 0 0-16,0 0 1 15,0 0-1-15,0 0 1 16,0 0 1-16,0 0-1 0,0 0-1 16,0 0 1-16,0 0 1 15,0 0-2-15,0 0 0 16,0 0 0-16,0 0-1 16,0 0 0-16,0 0 0 15,0 25 1-15,0 2 3 16,0-3-2-16,0 27-2 15,0-26 0-15,0 2 1 16,0 22-2-16,0-24 2 16,0 0-1-16,0 0 0 15,0 2-1-15,0-3 2 16,0 2-2-16,0-26 0 16,0 25 0-16,0 0-1 15,0 0 1-15,0 2-1 16,0-27 1 15,0 0-2 0,0 0-2-15,0 0 2-16,0 0-5 0,0 0-4 16,0 0-11-16,0 0-7 15,0 0-17-15</inkml:trace>
  <inkml:trace contextRef="#ctx0" brushRef="#br0" timeOffset="9">10691-630 8 0,'0'0'10'0,"0"0"0"0,0 0-3 15,0 0-2-15,0 0-3 16,0 0 1-16,0 0-1 16,0 0 0-16,0 0 3 15,0 0 0-15,0 0 2 16,0 0-3-16,26 0 1 16,-26 0 2-16,24 0 0 15,2 0-2-15,-26 0 0 16,25 0-2-16,1 0-2 15,-2 0 1-15,-24 0-1 0,26 0-1 16,-26 0 1 0,24 0-1-16,-24 0 1 0,0 0 0 15,26 0-1-15,-26 25 1 16,0 0 5 0,0-25-1-16,0 27 0 15,0-3-1-15,0 3-4 16,0-3 3-16,0-24-2 15,-26 25 0-15,26-25 0 16,0 0 0-16,-24 27 0 0,-2-27-1 16,2 23 0-1,-2-23-2-15,1 0 1 16,25 0 0-16,-26 26 0 16,26-26 2-1,-24 0-1-15,24 0-1 16,0 0-3-1,0 0-1-15,0 0-1 16,0 0 1-16,0 0 3 16,0 25 0-16,24-25 2 15,2 0 1-15,-1 25 1 16,1 0 1-16,-2 2-1 16,2-3-1-16,24 2 0 15,-50 24 4-15,26-25 0 16,0 2 0-16,-26-3-2 15,0 1 1-15,0 0 0 16,0 0 0-16,0-25 0 0,0 27-2 16,0-27-1-16,0 0-3 31,0 0-10-15,0 0-3-1,0 0-6-15,0 0-13 0,0 0-7 16</inkml:trace>
  <inkml:trace contextRef="#ctx0" brushRef="#br0" timeOffset="10">11096-150 0 0,'0'0'35'0,"0"0"-22"15,0 0-1-15,0 0 2 16,0 0-1-16,0 0-2 16,50 101-3-16,-50-101-4 15,0 25-2-15,0 2-2 16,0-27-5-16,0 0-15 16,0 0-13-16,0 0-14 15</inkml:trace>
  <inkml:trace contextRef="#ctx0" brushRef="#br0" timeOffset="11">14406-275 1 0,'0'0'4'0,"0"0"0"16,0 0-2-16,0 0 2 0,0 0 2 16,0 0 1-16,0 0-1 31,0 0 0-31,0 0 1 0,0 24 0 0,26-24-2 16,-26 0-1-16,0 26-1 15,0-1 0-15,0-25 2 16,0 25-2-16,0 0 3 15,0 2-2-15,0-3-2 16,0 1 1-16,0 0-1 16,26 0 0-16,-26-25 0 15,0 0-1 1,0 0-4 0,0 0 0-16,0 0 1 15,0 0 1 1,0-25 1-16,0-25 1 0,24 26 0 15,-24-3-2-15,26 2 0 16,-26 25-2-16,0-25 1 16,24 25-2-16,-24-25 0 15,26 25 1-15,-26 0 0 16,0 0-6-16,0 0 0 16,0 0-3-16,25 0 3 15,-25 0-2-15</inkml:trace>
  <inkml:trace contextRef="#ctx0" brushRef="#br0" timeOffset="12">14987-49 18 0,'0'0'17'0,"0"0"2"15,0 0-3-15,0 0-3 16,0 0-2-16,0 0-4 16,-75 102-2-16,75-52 3 15,-25 2 1-15,-1 22-5 0,2-23 0 16,-2 0 3-16,0-1-3 15,0-25-4-15,26 26 0 16,0-51-5-16,-24 26-7 16,24-26-8-16,0 0-5 15,24 0-7-15,2-26 8 16</inkml:trace>
  <inkml:trace contextRef="#ctx0" brushRef="#br0" timeOffset="13">14709-150 2 0,'0'0'32'16,"0"0"-20"-16,0 0 1 0,0 0-3 15,0 0-2 1,0 0-4-16,0 0-2 0,0 0 1 15,0 0-1-15,0 27 1 16,0-27-1-16,0 24 1 16,0 1-3 15,0-25-2-31,0 0 0 16,26 0 0-16,-26-25 0 15,24 25 2-15,-24-24-1 16,26-3 0-16,-26 2-1 15,0 0-2-15,0 0 3 16,0 25-2-16,-26 0 1 16,2 0 0-16,24 0 1 15,-26 0-3-15,2 0 1 16,24 0-1-16,-26 25 1 0,26 0 3 16,0 0 1-16,0 2-1 15,0-3 1-15,0 1-1 16,0 0 0-16,26-25 1 15,-2 25-1-15,2-25 0 16,-2 0 0-16,2 0 0 16,0 0 0-16,0 0 0 15,-26 0 2 1,24-25-1-16,-24 25 1 16,0 0 0-16,0 0 4 15,0 0-1-15,0 0-1 0,0 0 0 16,0 0-3-16,0 0 1 15,0 0-1-15,26 0-1 16,-26 0 2 0,25 0 1-16,0 0-1 15,1 0 0-15,-2 0-2 16,2 0 0 0,-26 0-2-16,0-25 0 15,0 0 0-15,0 1 1 16,0-3 1-16,-26 2 0 15,2 25 1-15,24-25-1 16,-26 25-1-16,1 0 0 16,0 0-4-16,25 25-3 0,0-25 0 15,0 25 0 1,0 2-5-16,0-27-2 0,0 24-8 16</inkml:trace>
  <inkml:trace contextRef="#ctx0" brushRef="#br0" timeOffset="14">15164-74 11 0,'76'101'26'16,"-76"-101"-2"-16,0 0-5 0,-24 26-6 15,-2 24-1-15,0-25-4 16,0 26-1-16,2-1-4 16,24 1-1-16,-26-26-1 15,26 26-1-15,0-51-5 16,0 25-7-16,0-25-7 15,0 0-3-15,0 0 1 16,26 0 3-16,-2 0-5 16</inkml:trace>
  <inkml:trace contextRef="#ctx0" brushRef="#br0" timeOffset="15">15164-74 8 0,'0'0'10'0,"0"0"-6"16,0 0 3-16,0 0-3 15,0 0-2-15,0 0 0 16,76-49 0-16,-50 49 0 0,-26-27-2 16,0 2 2-16,0 25 4 15,0-25-2-15,0 25 0 16,-26-25 0-16,26 25 1 15,-24 0 1-15,-2 0-3 16,0 25-2-16,0 0-1 16,2 0 2-16,24 2-1 15,0 22-1-15,0-24-9 16,0 27-6-16,0-52 0 16,24 24-2-16,2-24-6 15</inkml:trace>
  <inkml:trace contextRef="#ctx0" brushRef="#br0" timeOffset="16">15493-123 35 0,'0'0'7'0,"0"0"5"16,0 0-9-16,0 0-5 15,0 0-8 1,-26 99-3-16,26-99-12 15</inkml:trace>
  <inkml:trace contextRef="#ctx0" brushRef="#br0" timeOffset="17">15467-352 50 0,'0'0'17'15,"0"0"-7"-15,0 0-22 16,0 0-12-1,0 0-17-15</inkml:trace>
  <inkml:trace contextRef="#ctx0" brushRef="#br0" timeOffset="18">15695-49 47 0,'0'0'11'16,"0"0"-7"-16,0 0 2 16,0 0-1-16,0 0-1 15,0 0-1-15,76 0-2 16,-50 0-1-16,-1 0 0 16,-25-25-1-1,0-24 1-15,0 22-1 16,0 2 1-16,0 0 0 15,-25 0 1-15,-1-1 1 16,0 26-1-16,2 0 0 16,-2 26-1-16,-24-1-1 15,50 0 0-15,0 0-3 16,0 2-11-16,0-3-11 0</inkml:trace>
  <inkml:trace contextRef="#ctx0" brushRef="#br0" timeOffset="19">16377-327 27 0,'0'0'12'0,"0"0"2"16,0 0-6-16,0 0-3 0,0 0 2 15,0 0 3-15,26 102-3 47,-26-52 0-47,0-25-3 0,0 2-1 0,0-3-3 0,0-24-5 16,0 0-5-16,0 0-12 15,0-24-15-15</inkml:trace>
  <inkml:trace contextRef="#ctx0" brushRef="#br0" timeOffset="20">16377-681 17 0,'0'0'48'16,"0"0"-36"-16,0 0 2 15,0 0-25-15,0 0-4 16,-25 76-7 0,50-51-8-16</inkml:trace>
  <inkml:trace contextRef="#ctx0" brushRef="#br0" timeOffset="21">16529-302 21 0,'0'0'22'0,"0"0"-11"16,0 0 5-16,0 0-3 15,0 0-7 1,0 0-4-16,26 102-1 0,-26-102-2 16,24 0-1-16,-24 0-3 15,26-25 5-15,0-25 0 16,-1 23 1-16,0 27 1 16,0-25-2-16,1 25-1 15,-2 0 2 1,-24 25 2-1,0 2 5-15,0 23-2 16,0-25-1-16,0 0-2 16,0 0 0-16,0-25-1 15,0 0-3 1,0 0-6-16,0 0-5 16,0 0-6-16,0 0-4 15,0 0-12-15</inkml:trace>
  <inkml:trace contextRef="#ctx0" brushRef="#br0" timeOffset="22">16858-858 44 0,'0'0'18'0,"0"0"4"15,0 0-6-15,0 0-9 0,0 0 1 16,0 228 5 0,0-151 0-16,0-2 1 0,0 0-3 15,0 1 0-15,0-24-7 16,0-2-4 0,0-25 0-16,0 0 0 0,0-25-16 15,0 0-8-15,0 0-3 16,0 0-7-16,-26-25-11 15</inkml:trace>
  <inkml:trace contextRef="#ctx0" brushRef="#br0" timeOffset="23">14103-908 15 0,'0'0'9'0,"0"0"-4"15,0 0 3-15,0 0-2 16,0 0-1-16,0 0-1 0,25 0 1 16,-25 0 4-16,0 0 1 15,0 0 1-15,0 0 0 16,0 0-3-16,0 0-1 15,0 0 0-15,0 0-5 32,-25 0 0-32,25 0-1 0,-25 25 0 0,25 0-1 0,-25 26 0 15,-1-24 0-15,26 23 0 16,-24-1 1 0,-2 27-1-16,0 0-1 0,26 27 1 15,-26-29-1 1,26 3 1-16,0 23 0 0,0-24-1 31,0-1 1-31,0 2 0 0,26-2 0 0,0 1 0 16,-26-26-1-16,26 1 1 15,-2 0-1-15,2-26 1 16,-1 0-1-16,-25 2 1 16,25-27 3-1,-25 0-1-15,0 0 0 16,0 0 1-16,0 0 1 0,0 0 0 15,0 0-1 1,0 0-1-16,0 0 0 16,0 0 0-1,0 0 0-15,0 0 2 0,0 0-3 16,0 0 0 0,0 0 1-16,0 0-1 15,0 0-3 1,0 0-6-16,0 0-6 15,0 0-1-15,0 0-7 16,0-27-6-16,0 2-6 16</inkml:trace>
  <inkml:trace contextRef="#ctx0" brushRef="#br0" timeOffset="24">17060-302 20 0,'0'0'10'0,"0"0"2"15,0 0 2-15,0 0-8 31,0 0-2-31,0 0-1 0,76-75-1 0,-76 49-2 16,0 3 2-16,0 23 1 16,0-27-3-16,0 27 2 15,-25 0-1-15,25 0 0 16,-26 0 1-16,1 0-2 16,25 27 0 30,-25 22 2-46,25-24 0 0,0 25 1 0,0 1 0 0,0-25-1 16,0-1 0-16,25 0 1 16,-25 0-1-16,25-25-2 15,1 0 0-15,-26 0-2 32,25 0 0-32,0-25 2 0,0 0 3 0,0-26-3 0,1 0 0 15,-26 1 0-15,26 25-2 16,-26-1 2-16,0 3 0 15,0 23 2 17,0 0 1-32,0 0 1 15,0 0-6 1,0 0-1-16,0 0 0 0,0 0 4 78,0 0-2-78,0 0 0 0,24 0-1 0,-24 0 1 0,0 0 3 16,0 0 1-16,0 0 2 0,0 23-1 0,-24 3-4 15,24-1 0-15,0 0 1 16,0 27 0-16,0-28-1 16,0 2 0-1,0 24 1-15,0-25-1 16,0 2 0-16,24-27 0 0,2 0-3 15,-26 0 0-15,26 0 1 16,-2 0-2-16,-24-27 4 0,26 2 1 31,-2-25 1-31,-24 24-2 0,26-25-2 16,-26 26 0-16,26 0 0 16,-26 0 2-16,0 25-1 0,0 0 2 31,25 0-1-16,-25 0-1-15,0 0-1 16,0 25 4 15,25 0 3-31,-25 0-3 0,0 2-1 0,25-3-1 0,-25 2 1 16,0-1-1 0,25 0 0-16,-25-25-2 31,0 0 0-31,0 0-3 0,0-25 0 0,25 0 5 31,-25-1 1-31,26 2 0 0,0-3 0 0,-26 2-1 31,24 25 0-31,-24 0-1 0,0 0-1 0,0 0 1 32,0 0 0-32,0 0 6 0,0 0-1 15,26 25-1 1,-26-25-1-16,0 0 0 15,0 0-4-15,26 0 0 16,-2 0 2 0,2 0 1-16,-2 0-1 15,2 0 1-15,-26 27 0 16,0-3 1-16,26 2 0 16,-26 24-1-16,0-25-1 15,0 2 0-15,0-27-6 16,0 0-5-16,0 0-7 15,0 0-10 1,0-27-5 15</inkml:trace>
  <inkml:trace contextRef="#ctx0" brushRef="#br0" timeOffset="25">18020-225 20 0,'0'0'11'0,"0"0"-2"0,0 0 0 0,0 0-6 15,0 0-1-15,0 0 0 16,51-50-2 0,-25 23 0-16,-26 2 0 0,0 0 0 15,0 0-1 1,-26 25 1 0,26 0 1-16,0 0-2 15,-26 0 1 1,26 25 3-1,0 0-1-15,-25 27 0 16,25-28-1-16,0 2 2 0,0-1-1 16,0 25-1-1,0-50 1-15,0 27-1 0,25-3 1 16,-25-24-1 0,0 0 0-16,0 0-2 31,26 0 1-31,-26-24 0 0,0-3 0 15,26-23 3-15,-2-1-2 0,2 0 0 0,-2 26-1 16,-24 0-2 15,26 0 1-31,-26 25 0 0,26 0-1 0,-26 25 4 63,26 25 7-63,-26-23-5 0,0-3-3 0,24 27-1 0,-24-26 3 0,0-25 2 0,0 25 0 15,0-25-1-15,0 0-3 0,0 0-3 32,0 0 0-32,0 0 0 15,0 0 0-15,0 0-2 0,0 0 2 16,0 0 1 0,0 0-4-16,26 0 0 0,-26 0-2 15,0 0-2-15,0 0-3 16,0 0-3-16,0 0 1 15</inkml:trace>
  <inkml:trace contextRef="#ctx0" brushRef="#br0" timeOffset="26">18299-175 8 0,'0'0'9'16,"0"0"1"-1,0 0-1-15,0 0-3 0,0 0-1 16,0 0 1-16,0 0-1 16,0 0-1-16,0 0 0 0,0 0-1 15,0 0 1-15,0 0 2 16,0 0-3-1,0 0-1-15,25 0 1 16,-25 0 1-16,0 0-1 16,25 0-2-16,-25 0 0 15,25 0 0 1,-25-25-1-16,25 25 1 0,-25-25-1 16,25-25 0-16,-25 23 0 15,0 2-2-15,0 0 1 0,0 0 0 16,0-1 0-16,-25 3 1 15,0 23 1-15,0-27 0 16,0 27-1-16,0 0 0 16,-1 0-2-16,26 27 1 15,-24-4 1-15,24 28 1 16,-26-26 0-16,26 0-1 0,0 2-2 16,0-3-5-16,0-24-2 15,0 0-3 1,0 0-7-16,0 0-3 0</inkml:trace>
  <inkml:trace contextRef="#ctx0" brushRef="#br0" timeOffset="27">18374-858 19 0,'0'0'7'0,"0"0"2"15,0 0-3-15,0 0-5 0,0 0 0 16,0 0 7 0,0 0 6-16,0 51 6 0,0-24 0 15,25 23-3-15,-25-1-6 16,0 27 1-16,25 0-3 16,-25 0 2-1,0 0-4-15,0-1 5 0,0 2-7 16,0-27-3-16,0-25 2 15,0 2-9 1,0-27-10-16,0 0-16 16,0 0-6-16,26-27-2 15,-26 2 11-15,26 0-5 16</inkml:trace>
  <inkml:trace contextRef="#ctx0" brushRef="#br0" timeOffset="28">18626-302 10 0,'0'0'23'16,"0"0"-4"-16,0 0-5 15,0 0-1-15,0 0 0 16,0 0-2-16,52 152 0 16,-52-152-7-16,0 0-14 15,0 0-17 1,0-25-24-16</inkml:trace>
  <inkml:trace contextRef="#ctx0" brushRef="#br0" timeOffset="29">18704-630 35 0,'0'0'42'0,"0"0"-25"0,0 0-9 15,0 0-19 1,0 0-11-16,24 152-12 15</inkml:trace>
  <inkml:trace contextRef="#ctx0" brushRef="#br0" timeOffset="30">18804-200 23 0,'0'0'18'0,"0"0"-3"15,0 0-2-15,0 0-8 0,0 0 4 16,0 0-3-16,127 50 1 15,-103-50 1-15,2 0-5 16,-2-25-1-16,-24 0 0 16,26-26-1-16,-26 27 2 15,0-28 1-15,0 52 2 16,-26-25 8-16,2 25 1 16,-2 0-15-16,2 25-1 15,-2 0 0-15,0 26-6 16,2-25-10-16,24 24-9 15,0-25-3-15,0 2-6 16</inkml:trace>
  <inkml:trace contextRef="#ctx0" brushRef="#br0" timeOffset="31">19005-1035 0 0,'0'0'9'15,"0"0"2"-15,0 0 1 16,0 0 5-16,0 0-3 0,0 0 4 16,78 51-1-1,-54-26-4-15,2 26 1 16,-1-1 0-16,0 28 0 16,25-3 0-16,-24 0-5 0,-1 26 6 15,1 2-6-15,-2-4-4 16,-24-23 4-16,0 25-3 15,0 0-3-15,0-25 0 16,0 0-2-16,-24 0-1 16,-27-26-12-16,25 1-18 15,1-26-8-15,0 1-7 16,0-1-3-16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629.92126" units="1/cm"/>
          <inkml:channelProperty channel="Y" name="resolution" value="1120.0560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13T20:47:33.055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9099 2251 2 0,'0'0'5'15,"0"0"-1"-15,0 0-1 16,0 0 0-16,0 0 3 15,0 0-1-15,0 0 1 16,0 0 0-16,0 0 0 16,0 0-1-16,0 0 0 0,0 0-1 15,0 0 1-15,0 0-1 16,0 0-2-16,0 26 0 31,-26-26 0-15,26 0-1-16,-25 26 1 15,25-26-1-15,-25 24 1 16,25 2-1 0,-25 0 0-16,25-26 0 15,0 24 0-15,-25 1 1 16,25 2-2-16,-26-3 3 16,26 1-3-16,0 2 1 0,0-3 0 15,0 2-1 1,0 0 0-16,0-2 1 0,0 2 0 15,-26-2 1 1,26 2 0-16,0 0 0 0,0 0 1 16,0-3-2-16,0 4 1 15,0-27-1-15,0 24 1 16,0 1-1-16,26 2 0 16,0-3 0-1,-26 1 0 1,25-25-1-16,-25 25 2 15,25 1-1-15,-25-26 0 16,25 24 0-16,0-24 1 0,-25 28-2 63,26-28 1-63,-1 24-1 0,1-24 0 0,-2 0-1 0,2 0 1 15,0 0 3-15,-26 0 0 16,24 0-1-16,2 0 0 15,-26-24 0 17,24 24-1-32,2-28 1 0,0 4-1 0,0-2 0 0,-2 1 0 15,2-24-1-15,-26 22 2 16,25 2-1-16,-25 1-1 16,25-3 1-16,-25 4 0 15,25-3-1-15,-25 0 2 16,0 0-2-16,0 2 1 15,0-26 0-15,0 24 1 0,25 0 1 16,-25 2-2-16,0-3-1 16,0-22 3-16,0 22-3 15,0 2 0-15,0 1 0 16,0-2 1-16,-25 0 0 16,25 2 1-1,-25-2-2-15,0 0 2 16,0 2-1-1,25 24 0 1,-26 0-1-16,2 0 0 16,-2 0 0-16,0 0-3 0,26 0 2 15,-26 0 1 1,-24 0 0-16,26 0 0 0,-2 0 0 16,0 24-2-1,26-24 0-15,0 0-5 16,0 0-1-16,-24 0-5 15,24 0-3-15,0 26-4 16,0 0-8-16,0-2-3 16</inkml:trace>
  <inkml:trace contextRef="#ctx0" brushRef="#br0" timeOffset="1">9250 2885 2 0,'0'0'19'0,"0"0"-6"16,0 0 0-16,0 0-4 16,0 0-3-16,0 0-2 15,0 0-1-15,0 0 1 16,0 0 0-16,0 0 2 16,0 0-1-16,0 0 1 15,0 0 0-15,0 0 1 16,26 0-3-16,-26 0 7 15,24 0-3-15,2 24 1 16,0 26 0-16,0-24-1 16,-26 26 0-16,24-3-1 0,2 1 0 15,-26 3 3-15,25-5-6 16,-25-22 3-16,0 26-4 16,0-28 0-16,0 1-2 15,0-25 0-15,0 0 0 16,0 0 0-16,0 0 3 15,0 0-5 1,0 0-2-16,0 0-13 0,0 0-2 16,0 0-10-1,0 0-3-15,0-25-3 0,0 25-13 16</inkml:trace>
  <inkml:trace contextRef="#ctx0" brushRef="#br0" timeOffset="2">9958 2782 5 0,'0'0'13'0,"0"0"-2"16,0 0-4-16,0 0-2 15,0 0 2-15,0 0-1 16,0 0 0-16,0 0 1 16,0 0 1-16,0 0 2 15,0 0-2-15,0 0 0 0,0 0 2 16,0 0-4 0,0 0 1-16,0 0-2 0,0 0 0 15,0 0 0 1,0 0 0-16,0 0 0 0,0 0 0 15,0 0-2 1,0 0-1-16,0 0 12 0,26 0-5 16,-2 0 5-16,2 0-3 15,24 0-3-15,-24 0-2 16,24 0-1-16,2 0 3 16,-28 0 0-16,2 0-3 15,-2 0-4-15,2 0 2 16,-1 0-1-16,-25 0 2 31,0 0-2-15,0 0 0-16,0 0 3 15,0 0 1-15,0 0 0 16,0 0 0-16,0 0-4 0,0 0-16 31,0 0-11-31,0 0-16 0,0 0-11 31,-25 27 2-31,-1-3 6 0,26-24-9 0</inkml:trace>
  <inkml:trace contextRef="#ctx0" brushRef="#br0" timeOffset="3">10008 3009 3 0,'0'0'9'0,"0"0"-2"0,0 0-3 16,0 0 0-16,0 0 1 15,0 0 2-15,0 0 2 16,0 0 1-16,0 0-1 16,0 0 2-16,0 0-1 15,0 0-3-15,0 0-2 16,0 0-1-16,0 0-1 15,0 0-2-15,0 0 1 16,0 0 0-16,0 0-1 0,0 0 0 16,26 0 8-16,0 0-2 15,24 0 2 1,-26 0-5-16,28 0 6 0,-2 28-6 16,0-28 4-16,1 0-8 15,-25 0 2-15,24 0 1 16,-24 0-3-16,-2 0 0 15,-24 0 1 1,0 0 1 0,0 0 7-16,0 0 0 0,0 0 3 15,0 0-2 1,0 0-5-16,0 0-2 16,0 0 0-16,0 0-1 15,0 0-1-15,0 0-4 16,0 0-4-1,0 0-7-15,0 0-10 0,0 0 0 16,0 0-4-16,0 0-8 16,0 0-12-16</inkml:trace>
  <inkml:trace contextRef="#ctx0" brushRef="#br0" timeOffset="4">11752 2985 8 0,'0'0'5'15,"0"0"-3"-15,0 0 0 16,0 0 2-16,0 0 1 16,0 0 0-16,0 0 3 15,0 0 0-15,0 0-1 16,0 0-2-16,0 0-1 15,0 0-1-15,0 0 0 16,0 0-2 0,0 0 0-16,26-26 2 15,-26 1 5 1,0-24-2-16,26 22 0 0,-26-22-2 16,0-1-1-16,24-2-2 15,-24 2 0 1,0 0 0-16,26-2 0 0,-26 1 0 15,0 2 0-15,0 22-1 16,0 2 0-16,0 1 0 16,0-2 1-16,0 0-1 15,26 2-1 17,-26-2 1-1,0 26 1-16,0 0 1-15,0 0-1 16,0 0 0-16,0 0 3 16,0 0-1-16,0 0 0 15,0 0-1-15,0 0-1 16,0 0 0-16,0 0-2 31,0 0 0 32,0 0 2-48,0 0 0 1,0 0 1 0,0 0-1-1,0 0-2 1,24 26 1-1,-24-26 1-15,0 24 2 16,0 2-2-16,26-26 3 16,-26 50-4-16,0-25 1 15,24 2 0-15,-24 22 1 16,26 2-2-16,-26-25 4 16,25 24-1-16,-25-24-1 15,0 24 0-15,26 2 1 0,-26-2 0 16,0-26 0-1,25 28-1-15,-25-28-1 0,0 1 2 16,0 0-3-16,25 1 1 16,-25-2-2-16,0 4 2 15,0-28 0-15,0 24-1 16,25-24 2-16,-25 0-1 16,0 0-3-1,0 25 5 1,0-25-1-16,0 0 1 15,0 0-4 17,0 0-1-32,0 0 3 31,0 0-3-15,0 0 3-1,0 0 4 1,0 0-4-16,0 0 0 15,0 0 0-15,0 0 1 16,-25 0-2 0,0 0 5-1,0 0-5-15,-1 0 2 16,26 0-1-16,-25 0 2 16,25 0 2-16,-26 0-1 15,26 0 1-15,-24 0 5 16,-2 0-5-16,26 0-2 15,-24 0-2-15,-2 0 6 0,26 0-5 16,0 0 2-16,-26 0-1 16,26 0 2-16,0 0-4 15,0 0 2-15,-24 0-3 16,24 0 1 0,0 0-2-1,0 0 0 1,0 0-1-16,0 0 1 15,0 0-5 1,0 0-2 0,0 0-3-16,0 0-1 15,0 0-8-15,0 0 3 16,0 0-7-16,0 0-1 16,0-25-6-16,0 25-4 15,0-24-23-15</inkml:trace>
  <inkml:trace contextRef="#ctx0" brushRef="#br0" timeOffset="5">12283 2177 0 0,'0'0'13'16,"0"0"-2"-16,0 0-3 0,0 0 0 15,0 0-3-15,0 0 2 16,0 0-3-16,0 0 0 15,0 0 2-15,0 0-2 16,0 0 2-16,0 24-1 16,0-24 1-16,0 26 1 15,0-2 0-15,0 2-1 16,0 0 0-16,26-2 0 16,-26 28-2-16,0-28 0 15,24 28-1-15,-24-3 0 16,26 2 0-16,-26 1 2 15,0 22-3-15,26-22 1 16,-26-3-2-16,0-22 3 16,0 22-4-16,25-22 0 0,-25 22 1 15,0-24 0 1,0 1-1 0,0-26 1-16,25 0-1 0,-25 0-1 15,0 0 0-15,0 24 1 16,0-24-2-1,0 0 0-15,0 0 1 16,0 0-4-16,0 0 3 16,0 0 0-16,0 0 0 15,0 0 1-15,0-24-2 16,25 24 3-16,-25-26 0 16,0-24 1-16,26 26 1 15,-2-28 0-15,-24 1-2 16,26 2 1-16,-26-3 0 15,0 2 0-15,24 0 0 16,-24 24-1-16,0-25 1 0,26 2-1 16,-26 22 0-16,0-22 0 15,0 23 0-15,0 0 0 16,26 26 0-16,-26-24 1 16,0-2-1 15,0 26 1-16,0 0 0 17,0 0 0-17,0 0-2 1,0 0 0 0,0-26 0-1,26 26 0 1,-26 0 0-1,0 0 2 1,0 0 1 0,0 0-1-1,0 0 0-15,0 0 1 16,0 0-3 15,0 0 2 0,0 0 0-31,0 0-3 32,0 0-5-32,0 0-4 15,0 0-1-15,0 0-6 16,0 0-5-16,0 26-14 16</inkml:trace>
  <inkml:trace contextRef="#ctx0" brushRef="#br0" timeOffset="6">13522 2479 1 0,'0'0'14'0,"0"0"-3"16,0 0-3-16,0 0-3 0,0 0 1 16,0 0-2-16,0 0 1 15,24 0 0-15,-24 0 0 16,0 0 1-16,0 0 2 15,0 0-1-15,0 0-2 16,0 0 0-16,0 0-1 16,0 25 1-16,-24-25-4 15,24 27 2-15,-26-3 1 16,2 2-3-16,24 0 2 16,-26-2-1-16,0 2 0 15,2-2 1-15,-2 2-3 16,26 0 1-16,-26-26 0 15,26 26 0-15,-25-3 0 16,25 4-1 0,0-27-2-1,0 0 1-15,0 0-2 16,0 0-2 0,0 0 2-16,25 0 0 0,1 0 2 15,0 0 0-15,-2-27 0 16,2 27 0-16,0-23 1 15,-2 23 0 1,-24 0-1 0,0 0 2-1,26 0 3 1,-26 0-1 0,0 0-2-16,0 23 4 0,0 4 0 15,0-27-2 1,0 24 0-16,0 1 0 15,0 2-3-15,0-3 3 0,0 1-2 16,0-25-2 0,0 0-3 15,0 25-3-31,0-25-4 0,0 0-6 0,0 26-5 16,0-26-3-16,0 0-2 15</inkml:trace>
  <inkml:trace contextRef="#ctx0" brushRef="#br0" timeOffset="7">13799 2607 20 0,'0'0'12'15,"0"0"1"-15,0 0-2 16,0 0 0-16,0 0 1 0,0 0 0 15,0 74-1-15,0-48-1 16,0 0 0-16,0 0 0 16,0 24-2-16,0-1-3 15,0-22-1-15,0 22 0 47,0-24-3-47,0 1 1 0,0-2-2 0,0-24-1 0,0 0-12 16,0 0-3-16,0 0-10 0,0-24-6 47,0-2-4-47</inkml:trace>
  <inkml:trace contextRef="#ctx0" brushRef="#br0" timeOffset="8">13875 2581 17 0,'0'0'13'0,"0"0"2"0,0 0-1 0,0 0 4 15,0 0-3 17,0 0-5-32,26 178 1 0,-26-128-4 0,0-1-1 0,0-22-4 0,0 22 0 15,0-24-2 1,24 1 0-16,-24-26-2 0,0 0-8 15,0 0-8 1,0 0-4-16,0 0-10 0,0-26-1 16</inkml:trace>
  <inkml:trace contextRef="#ctx0" brushRef="#br0" timeOffset="9">13598 2555 4 0,'0'0'26'0,"0"0"-13"16,0 0 1-16,0 0-9 15,0 0 1-15,0 0 8 16,101 0-1-16,-51 0-1 15,0 0-2-15,2 26-3 16,-2-26-2-16,-26 0-4 16,28 0-1-16,-26 0 0 31,-2-26 0 0,2 26-13-31,-1 0-9 0,-25 0-10 0,0 0-9 0</inkml:trace>
  <inkml:trace contextRef="#ctx0" brushRef="#br0" timeOffset="10">14482 2504 0 0,'0'0'16'0,"0"0"-3"15,0 0-2-15,0 0-1 0,0 0-1 16,0 0-1-16,0 0-1 16,0 0 0 31,0 0-2-47,0 0 3 0,-24 0-1 0,24 0-1 0,-26 0 0 0,0 0 1 0,0 0-3 15,26 0-3-15,-24 0-1 16,-2 27 3-16,2-27-3 15,24 24 0-15,-26 2 0 16,26 0 1-16,0-2 1 16,-26 2-2-16,26-2 0 15,0 2 0-15,0 0-1 63,26 0 0-63,0-3-1 0,-2 4 2 0,2-27-1 0,-2 0 1 0,2 0 0 0,-26 0-1 15,26 0-1-15,-26 0 1 16,0 0 2 0,0 0 2-1,0 0 2-15,0 0 1 16,0 0-2-16,-26 0-3 62,26 0 0-62,-26 24-1 0,2-24 1 0,-2 0 2 0,26 25-3 0,-24-25-1 0,-2 27-1 0,26-3 2 16,0-24-1-16,-26 25 1 16,26 0-2-16,0 1 2 15,0 26 0-15,0-28-1 16,26 1 0-16,0 0-1 16,-2 0-2-16,2-25 4 46,-2 0-3-46,2 0 1 0,0 0-2 0,0-25 2 0,-2 0 2 0,2 0 1 16,-26 1 0-16,24-4-1 16,-24 28 1-16,0 0 0 15,0 0 0 1,0 0 5-16,0 0 1 16,0 0-4-16,0 0-4 46,26 0 1-46,-26 28 0 16,25-4 3-16,1-24-1 0,-2 0-2 0,2 0 2 16,0 0-2-16,-26 0-1 15,24 0 0-15,2 0 0 16,-26 0-1-16,0-24 2 16,0-4 0-16,0 4 0 15,0-2 3-15,0 1-1 47,-26 0-2-47,2 1 3 0,-2 24 0 0,0 0-2 0,-24 0-1 0,25 24-2 0,-1 1-1 16,26 0 0-16,-24 1 2 15,24-2-13-15,0 4-9 16,0 21-16 0,0-24-12-16</inkml:trace>
  <inkml:trace contextRef="#ctx0" brushRef="#br0" timeOffset="11">16302 2327 2 0,'0'0'7'15,"0"0"-3"-15,0 0 0 16,0 0 0-16,0 0-1 15,0 0 2-15,0 0 1 16,0 0 1-16,0 0-1 16,0 0 1-16,0 0-4 15,0 0-1-15,0 26 0 16,0-26-1-16,0 26 0 0,0-26 1 16,0 24-2-16,0 1 3 15,0 2-1-15,0-3 0 16,0 1-2-1,0 2 2-15,0 23-1 0,0-24 1 16,0-2-2-16,0 26 1 16,0-24-1-1,0 0 0-15,0 0 0 0,0-26 1 16,0 23-1-16,0 4 0 16,0-27 1-1,0 24-1 1,0-24-2 15,0 0-1-15,0 0-1-16,0 0 1 15,0-24 1-15,0-3 2 0,0-22 2 16,0-3-2-16,0 2 1 16,0 26-1-16,0-28 1 15,0-24-1-15,0 25 0 16,0 26 0-16,0-25 0 15,0 0-1-15,0 24 1 16,0 0 0-16,25 2 0 16,-25-2 0-16,25 26 0 15,-25-24 0-15,0 24-1 16,25 0 1-16,-25 0-2 16,26 0 1-16,0 0 1 15,-26 0 1-15,24 0 1 0,-24 0 0 16,26 24 3-16,-26-24-1 15,0 26 1-15,26-2 1 16,-26 2-3-16,0-26 1 16,0 26 1-16,0-2-1 15,0-24 0-15,0 26-2 16,-26 0 1-16,0-26-1 16,26 24-2-16,-24 1 0 15,-2 2 0-15,0-27 0 16,1 24-1-16,0-24 1 15,0 0-1-15,25 0-2 16,0 0 2-16,0 0 0 16,0 0-1-16,0 0 1 15,0 0-2-15,0 0 2 0,0 0-2 16,0 0 1-16,0 25 0 16,25 2 3-1,0-27 0-15,0 24 3 16,27 28-1-16,-28-28 1 15,2 2-1-15,0-2 0 16,-26 28 2-16,24-26-1 16,-24-3 1-16,0-23-2 15,0 27 1-15,0-27-1 16,0 0-2 0,0 0-3-1,0 0-6-15,0 0-6 16,0 0-6-16,0 0-8 15,0 0-8-15</inkml:trace>
  <inkml:trace contextRef="#ctx0" brushRef="#br0" timeOffset="12">16656 2681 1 0,'0'0'28'0,"0"0"-11"0,0 0 2 16,0 0-5-16,0 0 0 16,0 0-5-16,0 101-4 15,0-74-3-15,0-3-1 16,0 1-4-1,0-25-8-15,0 27-5 16,0-27-10-16,0 24-7 16</inkml:trace>
  <inkml:trace contextRef="#ctx0" brushRef="#br0" timeOffset="13">16984 2555 4 0,'0'0'17'0,"0"0"-1"15,0 0 4-15,0 0-6 16,0 0 4-16,0 0 1 15,0 0-5-15,0 0-1 16,0 0-3-16,0 0-1 16,0 0-7-16,0 0-7 15,0 0-12 1,0 0-14-16,0 0-11 16,0 26-19-16</inkml:trace>
  <inkml:trace contextRef="#ctx0" brushRef="#br0" timeOffset="14">17010 2555 5 0,'0'0'7'16,"0"0"1"-16,0 0-2 16,0 0-2-16,0 0-2 15,0 0 1-15,0 0 0 16,0 0-2-16,0 0 0 16,0-24 0-16,0 24 1 15,0 0-3 1,25 0 1-1,-25 0 4 1,0 24-1 62,0-24 2-78,0 0-1 0,0 0 0 0,0 0 2 0,0 0 4 0,0 0-4 0,-25 0-6 0,25 0 1 0,0 0 1 16,0 0-1-16,0 0-5 15,0 0-5 1,0 0 5-16,0 0 1 16,0 0 1-16,0 0-1 15,0 0 1-15,0 0 1 16,0 0 0-16,0 0-3 16,0 0-5-16,0 0-10 15</inkml:trace>
  <inkml:trace contextRef="#ctx0" brushRef="#br0" timeOffset="15">17339 2251 1 0,'0'0'3'0,"0"0"1"16,0 0 0-16,0 0 0 0,0 0-1 16,0 0-2-16,0 0 0 15,0 0 1-15,0 0 1 16,0 0 0-16,0 0-1 16,0 0 0-16,0 0 0 15,0 0 1-15,0 0-2 0,0 26 0 16,0-26 2-16,0 26 0 15,0-2 0-15,0 2-1 16,0 0 1 0,0 23 1-16,0-22-3 0,0 22 0 15,0 2 1-15,0-25 1 16,0 24-1-16,0-24 2 16,0 24-3-16,0-24 3 15,0 0-1-15,0-3-3 16,0 4 2-16,0-27-1 15,0 24 0-15,0-24-4 47,0 0-1-47,0-24 2 16,0-3 2 0,0 4 3-16,0-29-2 0,0 2-1 15,0 0 0 1,0-2 0-16,0 28 1 0,0-28-1 15,0 1 2-15,0 2-2 16,0 23 0 0,24-24 0-16,-24 24 0 0,26 0 0 15,-26 2 0-15,24-2 0 16,-24 2 0-16,26-2 0 16,0 0-1-1,-26 26 0-15,0 0-1 16,25 0 0-16,0 0 2 15,-25 26 2-15,25 0 1 16,-25-2 2 0,25 2 0-16,-25-2-1 15,0 2 1-15,0 0 1 0,0-2 1 16,0-24-5-16,0 26 3 16,0 0-4-16,0-26 1 15,-25 0 0-15,0 24-2 16,0-24-3-16,0 0-1 15,-1 0 0 1,0 0 4-16,2 0 0 0,24 0 2 16,0 0 0-16,0 0-4 15,0 0-2 1,0 0-3-16,0 25 3 0,24 2 4 16,2-3 1-1,-26 28 2-15,26-28-1 16,-1 2 0-16,0 0 0 15,-25-2 0-15,25-24 2 16,-25 26-3 0,0-26 0-16,0 0 0 15,0 0 1-15,0 0-1 16,0 0-3 0,0 0-2-16,0 0-6 15,0 0-8-15,0 0-9 0,0 0-10 16</inkml:trace>
  <inkml:trace contextRef="#ctx0" brushRef="#br0" timeOffset="16">17666 2455 7 0,'0'0'23'0,"0"0"-10"15,0 0 1-15,0 0-10 16,0 0-3-16,26 0 3 16,0 24 0-1,-2-24-2-15,-24 25-1 16,0-25 3-16,0 27-2 16,0-27 1-16,0 0 3 0,0 24-1 15,0-24 0 1,0 26 0-16,-24-26-3 0,-2 26-2 15,0-2 0-15,26-24-1 16,0 26 1-16,0-2 0 16,0 2 0-16,0 0 0 15,0-26-1-15,0 26-2 16,0-3 3-16,26-23 0 16,0 27 0-16,24-27 0 15,-26 0 1-15,2 0-1 16,0 0-2-16,-1 0-1 15,-25 0-10-15,0 0-12 0,0 0-22 16</inkml:trace>
  <inkml:trace contextRef="#ctx0" brushRef="#br0" timeOffset="17">16352 3717 0 0,'0'0'5'0,"0"0"-1"0,0 0 1 16,0 0-2-16,0 0 1 15,0 0-1 1,0 0 0-16,0 52 0 0,0-27 0 16,0-25-1-16,0 25 1 15,0-1-1-15,0 3 0 16,0-27 0-16,0 25 0 15,0 0-1-15,0 0 1 16,0-25 1-16,0 26-3 16,0-26 2-16,0 0-1 15,0 0-2 1,0 0 0-16,0 0-1 16,0 0 1-16,0 0-1 15,0 0-1-15,0-26 3 16,0 26 1-16,0-25 0 15,0 0-1-15,0 0 1 16,0-2-1-16,0 3 1 16,0-26-1-16,0 26 1 15,0-28-1-15,0 26 0 16,0 1 0-16,0 0 0 16,0 0 0-16,0-1 1 15,25 26-1-15,-25-25 1 16,0 25 0-1,26 0 0-15,-26-25 0 0,26 25-1 0,-2 0 0 16,2 0 1 0,-26 0 0-1,26 0-1-15,-26 0 1 16,24 0 0-16,-24 0 3 16,26 0 0-16,-26 25 2 15,24-25 0-15,-24 25-3 16,0 1 1-16,0-26 0 15,0 25-1 1,0 0-1-16,0 0 0 0,0 1 3 16,0-2-2-1,-24 4-3-15,24-28 1 16,-26 24 0-16,2-24-1 0,-2 25 0 16,26-25-2-1,-26 0 1-15,26 0-2 0,-24 0 2 16,24 0 0-1,0 0-1 17,0 0-1-32,0 0 0 0,0 0 2 0,0 0 0 0,0 0 0 15,0 0 0-15,0 0 0 16,24 25 3 15,2-25 1-31,0 24 2 0,-2-24-2 0,2 27 1 16,-2-2 2-16,-24 0-2 15,26 0 0-15,-26-25-1 16,0 26 2-16,0-26-4 0,0 0 2 16,0 0-2-16,0 0 2 15,0 0-6 1,0 0-6 0,0 24-6-16,0-24-4 15,0 27-8-15,0-27-5 16</inkml:trace>
  <inkml:trace contextRef="#ctx0" brushRef="#br0" timeOffset="18">16706 3794 1 0,'0'0'18'16,"0"0"-8"-16,0 0 0 0,0 0-4 15,0 0 2 1,0 0-1-16,26 0-2 0,-26 0-1 16,0 0 0-16,0 0-3 15,24 0 0-15,-24 0 4 16,26 0-3-16,-26 0 2 15,24 25-3-15,-24-25 1 16,26 24 0-16,-26-24-1 16,0 0 3-1,0 0 2-15,0 0 5 16,0 27 1-16,-26-27-8 0,2 25-1 16,-2 0-3-1,2-25 2-15,24 25-2 16,-26-25-2-16,26 26 2 15,0-2-1 1,0 3 0-16,0-27-1 16,0 25 0-16,0 0 0 15,0-25 1-15,26 0-1 16,-26 0 0-16,0 25 1 16,24-25-1-16,2 0 0 15,-2 0 1 1,-24-25-3-16,0 25-9 15,0 0-7-15,0-25-12 16</inkml:trace>
  <inkml:trace contextRef="#ctx0" brushRef="#br0" timeOffset="19">17085 3819 25 0,'0'0'12'0,"0"0"-6"16,0 0 1-16,0 0-1 16,0 0 1-16,0 0-1 15,101 0-4-15,-76 0 0 0,1 0-2 16,-26 0-6-1,0 0-14-15,0 0-20 16</inkml:trace>
  <inkml:trace contextRef="#ctx0" brushRef="#br0" timeOffset="20">17540 3566 19 0,'0'0'11'15,"0"0"3"-15,0 0-5 16,0 0-5-16,0 0-1 0,0 0 0 15,0 179 0-15,0-155 0 16,0 26 1-16,0-26-1 16,0 3-2-16,0 23 1 15,0-25-2 1,0-25 1-16,0 0 1 16,0 0-1-1,0 0-3 1,0 0-1-16,0-25 3 15,0 25 1-15,0-50 0 16,0 23-1-16,0-22 0 16,0 0 1-16,0-3-2 15,0 26 1-15,0-24-3 16,0-1 2-16,25 1 1 0,-25 24 0 16,25 3 0-16,1-5-1 15,0 28 1 1,-2 0 4-1,2 0 0 1,-26 28-1-16,26-28 0 16,-26 23-2-16,24 3 0 15,-24-26 0-15,0 25 1 16,0-25 0-16,0 25 0 16,0 1 0-16,0-26 0 15,0 25-1-15,-24 0-1 16,24 0-2-1,-26-25-1-15,0 26 0 0,26-26 0 16,-24 0 1 0,-2 0 0-16,26 24 0 0,0-24 1 15,-26 0 1-15,26 0 1 16,0 0-2 0,0 0-3-1,0 0 3-15,26 0 0 16,-26 0 2-1,26 0-1-15,-2 0 1 16,-24 28 3-16,26-28-1 16,0 24 2-16,-2 1-1 15,2 0 1-15,-2-25-2 16,-24 24-1-16,0 3 1 16,26-27-2-16,-26 0 0 15,0 0 0-15,0 0 0 0,0 0-3 16,0 0-5-1,0 0-8-15,0 0-8 16,0 25-7-16</inkml:trace>
  <inkml:trace contextRef="#ctx0" brushRef="#br0" timeOffset="21">18020 3769 4 0,'0'0'8'0,"0"0"2"15,0 0-5-15,0 0-2 16,0 0 1-16,0 0 2 16,0 0-1-16,0 0-1 15,0 0 0-15,0 0 0 16,0 0 1-16,0 0-3 16,0 0 0-16,0 0-1 15,0 0 1-15,0 0-1 16,0 0 0-16,0 0 1 15,0 0 0-15,0 0-1 0,0 0 2 16,0 0-2 0,0 0 2-16,0 0-2 15,0 0 0-15,0 0 0 16,0 0 1-16,0 0-1 16,0 0 0-1,0 0-2 1,0 0 2-1,0 0-2 17,0 0 2-17,0 0-2 1,0 0 1 93,0 0-2-109,0 0 1 16,0 0 2-16,0 0 0 62,0 0-2-46,0 0-1 0,0 0 1-1,0 0-1-15,0 0 1 47,0 0 2 31,0 0-2-46,0 0 2-32,0 0-2 15,0 0 2 1,0 0 0-1,0 0 0 1,0 0 0 0,0 0 0-16,0 0 0 15,0 0 0 17,0 0 1-17,0 0 0-15,0 0 0 16,0 0-1-16,0 0 1 15,0 0-1-15,0 0 0 0,0 25 1 16,0-25 3 0,0 25 0-16,0-25-2 0,0 24 0 15,0 3-1 1,0-2 3-16,0 0-3 0,0-25 1 16,0 25-3-16,0 1 1 15,0-26 0 1,0 24-1-16,0-24 1 15,0 0-3 32,0 0 1-47,0 0 0 16,0 0 0-16,0 0 0 16,0 0-1-16,0 0 1 15,0 0-3-15,0 0-1 0,0 0-1 16,0 0-4-16,0 0-6 15,-25 0-13-15,25 0-10 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0-10-15T09:17:20.558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82 65 317 0,'1'-5'476'16,"-1"2"62"-16,0-1 34 0,0 2-19 15,0 2-147-15,0-3-128 0,0 3-76 16,0-2-37-16,0 2-19 0,0-4-12 15,0 4-12-15,0 0-12 0,-1 0-11 16,-2 0-7-16,3 0-4 0,0 4 3 16,-2-2 0-16,2-2 2 0,-3 3 1 15,1-1-1-15,-3 5 0 0,2-4-1 16,2 2-1-16,-3 1-4 0,1 1-4 16,0 1-4-16,-1 1-7 0,2 0-6 15,-4 2-10-15,2-1-8 0,3 2-9 16,-5 3-6-16,4-4-9 0,-3 4-7 15,3 0 1-15,-1-2 2 0,2 4 0 16,-2-6 0-16,0 4-2 0,2 0 0 16,-2-3-4-16,3-3-8 0,0 0 1 15,0 0-5-15,0-3 2 0,0-4-2 16,0 3 1-16,0-3 2 0,3-2 0 16,-2-2 3-16,2-3-2 0,0-3 5 15,1-1-2-15,1-2-3 0,-1-2 1 16,2-1-2-16,-5-1-1 0,3-3-3 15,-1 3 0-15,0-2 2 0,-1-2 0 16,-2 4-1-16,4-2 3 0,-4 2 1 16,0 0 14-16,0 4 17 0,0-2 10 15,0 2 6-15,0 1 6 0,0-1 1 16,-2 5-12-16,0 1-13 0,2-3-10 16,0 1-8-16,-2 6-1 0,2-4-3 15,0 1-2-15,-3 1-2 0,3 3-4 16,0-3 1-16,0 1-4 0,0 2 3 15,0-3 0-15,0 3 7 0,0-5 4 16,0 5 1-16,0 0 1 0,0-1 4 16,0 1-4-16,3 0-4 0,-1-4 5 15,0 4 8-15,0 0 4 0,4 0 3 16,-1 0 4-16,1 4 4 0,1-4-1 16,-1 1-2-16,1 4-3 0,0-2-1 15,4-1-7-15,-6 1-7 0,7 4-2 16,-5-2-7-16,5-4-3 0,-5 6-2 15,4 1-1-15,-1-3 0 0,-1 1-1 16,2-3 1-16,-1 2 1 0,-1-2-4 16,1 3 3-16,2-2 0 0,-7 1-2 15,3-1-4-15,-1-2 0 0,-3 0 0 16,3 2 0-16,-2-1-2 0,0 3 0 16,-3-6 4-16,1 3 2 0,-2 0 4 15,-1 0-1-15,0 1 0 0,0-3 2 16,0 3-2-16,-1-1-3 0,-2 0 0 15,1-1 3-15,-5 2 1 0,3-1 0 16,-6 0-1-16,3-3 2 0,-1 3 2 16,0-3-5-16,-1 1-2 0,-4-1 1 15,2 0-4-15,-1 5 0 0,1-5-1 16,-1 0 0-16,1 2-2 0,-4 2 1 16,4 1 3-16,-2-1 3 0,-2 2-2 15,7-1 0-15,-4 1-4 0,-1 0-3 16,5 1 0-16,1-2-4 0,-1-2-1 15,4 4-11-15,-3-5-52 0,3 1-94 16,-1 0-102-16,1 0-115 0,4-1-111 16,-3 2-248-16,3-4-164 0,0 0-29 15,-4-4 35-15,-1 2 77 0,5 2 94 16,-5 2 250-16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629.92126" units="1/cm"/>
          <inkml:channelProperty channel="Y" name="resolution" value="1120.0560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13T20:47:33.077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0 52 3 0,'0'0'12'16,"0"0"-2"-16,0 0-2 15,0 0-2-15,0 0 1 16,0 0-2-16,0 0 1 16,0 0-3-16,0 0 1 15,0 0-2-15,0 0 2 16,24 0 1-16,-24 0 0 15,26 0-2-15,-2 0 2 0,2 0 0 16,0 0-2-16,0 0 1 16,24 0 2-16,-24 0-2 15,24 0-4-15,-26 0 2 16,27 0-1-16,-25 0-1 16,24 0 1-16,0 0 0 15,2 0 0-15,-28 0-1 16,28 0 0-16,-2 0 0 15,-26 0 1-15,28 0 0 16,-2 0-1-16,-25 0 0 16,25 0 0-16,-24 0-1 15,-2 0 1-15,2 0 2 16,0 0-2-16,0 0 1 16,24 0-1-16,-26 0 0 15,2 0 1-15,25-25-1 0,-26 25 0 16,0 0 1-1,26 0-1-15,-26 0 0 0,0 0 0 16,0 0 0-16,1 0 0 16,0 0 0-16,-2 0 0 15,2 0 0-15,0 0 0 16,-2 0 0-16,2 0 1 16,-2 0-1-1,2 0 1-15,0 0-1 16,-1 0 0-16,0 0 1 0,25 0 0 15,-25 0-1 1,1 0 0-16,0 0 1 0,-2 0-1 16,2 0 3-1,0 0-1-15,-2 0 0 0,2 0-1 16,-26 0 1-16,24 0-2 16,2 0 0-16,0 0 1 15,-1 0 0 1,0 0-1-16,1 0 1 15,-1 0-1-15,0 0 0 16,0 0 0 0,0 0 0-16,0 0 0 15,1 0 0 1,0 0 1 0,-2 0-1-16,2 0 0 15,-2 0 0 1,2 0 0-16,-26 0 1 31,26 0-1 0,-26 0 1 1,0 0-4-1,0 0-3-16,0 0-5-15,0 0-3 16,-26 0-13-16,0 25-24 16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629.92126" units="1/cm"/>
          <inkml:channelProperty channel="Y" name="resolution" value="1120.0560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13T20:48:23.478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0 0 2 0,'0'0'2'16,"0"0"0"-16,0 0 1 0,0 0 1 16,0 0 0-16,0 0 0 15,0 0 0-15,0 0 0 16,0 0-1-16,0 0-1 15,0 0 0-15,0 0 0 16,0 0 0-16,0 0-1 16,0 0 2-16,0 0-2 15,0 0 2-15,0 0-1 16,0 0 0-16,0 0-1 16,0 0 0-16,0 0 1 31,0 0 2-31,0 24 1 15,0-24-2-15,0 26 2 0,0 0-1 16,0-26-2-16,0 24 2 16,0 2-1-1,0-26 0-15,0 26-1 16,0-2 0-16,0-24-1 16,0 26 0-16,0 0 0 0,0-2 0 15,0-24 0-15,0 26 0 16,0 0 0-16,0-26 2 15,0 24-1-15,0 2-1 16,0-26 1-16,0 26-2 16,0-2 1-16,0 2-1 15,0 0 0 1,0-2 0-16,0-24 1 0,0 26-1 31,0-2 0-31,0 2 0 0,0 0 0 16,0-2 0-1,0-24 1-15,0 26-1 16,0 0 0 0,0-2 0-16,0 1 0 15,0 2 0-15,0-3 0 16,0 1 0 0,26 2 0-16,-26-3 1 15,0 2-1 1,0 0 0-16,0-2 0 31,0 2 0-31,0-2 0 16,0 2 0-16,0 0 1 15,0 0-1 1,0-3 0-16,26 4 0 16,-26-3 0-1,0 1 0-15,0 2 0 16,0-3-1-1,0 1 2-15,0 0-1 16,0 1 0 0,0-2 0-16,0 4 0 15,0-4 0-15,0 1 1 16,0 0-2 0,0 0 1-1,0 2 1-15,0-1-1 16,0-3 0-16,0 2 0 0,0-25-1 15,0 26 2-15,0-2-2 16,0 4 2-16,0-4-1 16,0 1 1-16,0 0-1 15,0 1 0-15,0-2 0 16,0 4 0-16,0-5 0 16,0 3 2-16,0-1-3 15,0 0 1-15,0 1 0 16,0-1 0-16,24 0 1 15,-24 0-2-15,0 1 1 16,0-2 0-16,0 4 1 16,0-4 0-16,0 1 0 15,0 0 0-15,0-1 0 16,0 3 0-16,0-2-1 16,26 0 1-1,-26 0-1 1,0 1 0-16,0-2 1 15,0 3-1-15,0-27-1 16,0 25 1-16,0 0 2 16,0 0-1-16,0 1-1 15,0-2 0-15,0 2 1 16,0-1 0-16,0 0-1 0,0 1-2 31,0-26 4-31,0 24-2 0,0 3 0 16,0-2 1-1,24 0-1-15,-24 0 0 16,0 1 1-16,0-3-1 16,0 4 1-16,0-1-1 15,0-3 1-15,0 4-1 16,26-3 0-16,-26 1 2 16,0 2 0-16,0-2-1 15,0-1-1-15,0 3 1 16,0-27 0-1,26 24-1-15,-26 3 2 0,0-2-1 16,0-2-1-16,0 4 0 16,0-2-1-1,0-1 1-15,0 3 0 0,0-27 1 16,0 25-1-16,0-1 0 16,0 3 0-1,0-3 0 1,0 3 0-16,25-27 0 15,-25 25 0-15,0-1 0 16,0 1 0-16,0 2 0 16,0-4 0-16,0 3 0 15,0 0 0-15,0-2 0 16,0 2 0 0,0 0 0-16,0-2 1 0,0 3-1 15,0-2 0-15,0-25 1 16,0 24-1-16,0 3 0 15,0-2-1 1,0-1 1-16,0 3 1 16,0-2-1-1,0-1 0-15,0-24-1 16,0 26 1 0,0-26 1-1,0 26-1 1,0-26-1-1,0 0 2-15,0 24-1 32,0-24 1-17,0 0 1 17,0 0-5-1,0 0-5-31,0 0-7 15,0 0-9-15,0-24-14 16,0 24-16-16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629.92126" units="1/cm"/>
          <inkml:channelProperty channel="Y" name="resolution" value="1120.0560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13T20:48:23.479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0 17 2 0,'0'0'6'0,"0"0"0"0,0 0-1 16,0 0 0-16,0 0-1 16,0 0 0-16,0 0 0 15,0 0 0-15,0 0-1 16,0 0-1-16,0 0 0 15,0 0 0-15,0 0 1 16,0 0 0-16,0 0 1 16,24 0-1-16,-24 0 1 15,0 0 0-15,26 0 0 16,-1 0 0-16,-25 0-2 16,25 0 1-16,1 0-2 0,-2 0 0 15,2 0 0 1,-1 0 0-16,1 0 0 0,-2 0 0 15,2 0 0-15,0 0 0 16,-2 0 0-16,2 0 1 16,-2 0-1-16,2 0 0 15,26 0 1-15,-28 0-1 16,2 0 0-16,24 0 1 16,-25 0-2-16,1 0 0 15,-1 0 1-15,0 0-1 16,1 0 1-16,-2 0 0 0,2 0 0 15,-2 0 1 1,2 0-1-16,26 0 0 0,-28 0 0 16,2 0-1-16,0 0 0 15,-2 0 1-15,2 0-1 16,-2 0 0-16,2 0 0 16,-1 0 1-16,1 0-1 15,-2 0 0-15,2 0 0 16,-2 0 1-16,2 0-1 15,0 0 0-15,0 0 1 16,-2 0 0-16,2 0-1 16,0 0 0-16,-2 0 2 15,2 0 0-15,-2 0 0 16,27 0-1-16,-25 0 0 16,-1 0 0-1,0 0 0-15,1 0-1 0,-2 0 2 16,2 0-2-16,-2 24 0 15,2-24 0-15,0 0 0 16,0 0 5-16,-2 0-5 16,2 0 1-16,24 0 2 15,-24 0-3-15,-1 0 1 16,25 0 1-16,-24 0-1 16,24 0 1-16,-26 0-1 15,2 0 1-15,0 0-2 16,0 0 1-16,-2 0-1 15,2 0 0 1,0 0 1-16,-26 0 4 16,24 0-2-16,2 0-1 0,-2 0 0 15,2 0 2-15,0 0-2 16,-1 0-2-16,0 0 5 16,0 0-4-16,0 0-1 15,0 0 1-15,1 0 0 16,0 0-1-1,-2 0 1 1,2 0-1-16,0 0-2 16,-2 0 3-1,-24 0 2-15,0 0-4 32,0 0 2-17,0 0 0 16,0 0 0-31,0 0 1 0,0 0 0 16,0 0-1-16,0 0 1 0,0 0-1 16,0 0-2-1,0 0-8 1,0 0-6 0,0 25-10-16,0-25-14 0,-24 25-15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629.92126" units="1/cm"/>
          <inkml:channelProperty channel="Y" name="resolution" value="1120.0560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13T20:48:23.480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2199-2503 12 0,'0'0'17'16,"0"0"-8"-16,0 0-1 0,0 0-4 16,0 0-3-16,0 0 2 15,0 0 2-15,0 0 1 16,0 0 1-16,0 0 1 15,0 0 1-15,0 0 0 16,0 0-1-16,0 0-3 16,0 0 0-16,0 0-3 15,0 0-1-15,26 0 7 16,-2 0 9-16,26 0-3 16,-24 0-8-16,0 0 1 15,-1 0-1-15,0 0-2 16,0 0-2-16,-25 0-1 0,26 0 1 15,-26 0-1 1,24 0 1-16,-24 0-1 16,0 0 0-1,0 0 1 1,0 0 1-16,0 0-11 16,0 0-4-16,0 0-8 15,0 0-6-15,0 0-1 16,0 0-4-16,0 0-5 15,0 26 0-15</inkml:trace>
  <inkml:trace contextRef="#ctx0" brushRef="#br0" timeOffset="1">2199-2299 25 0,'0'0'20'0,"0"0"-9"31,0 0 2-31,0 0-7 0,0 0-4 0,0 0-1 16,0 0 1-16,0 0 5 15,26 0 6-15,-2 0 1 32,-24 0-1-32,26 0 0 0,-2 0-2 0,2 0-2 15,0 0-3-15,-1 0-1 16,0 0-3-16,-25 0 1 15,25 0 2-15,1 0-5 16,-2 0 0-16,-24 0 1 16,26 0 0-16,-26 0 0 15,0 0 0 1,0 0 0-16,0 0 0 16,0 0-6-1,0 0-2-15,0 0-14 16,0 0-12 15,0 0-10-31,0 26-14 0</inkml:trace>
  <inkml:trace contextRef="#ctx0" brushRef="#br0" timeOffset="2">3589-2477 7 0,'0'0'6'16,"0"0"-3"-16,0 0-2 15,0 0 0-15,0 0 0 16,0 0 0-16,0 0 0 16,0 0 2-16,0 0 1 15,0 0-1-15,0 0 2 16,0 0 0-16,0 0-1 16,0 0 1-16,0 0-3 15,0 0 2-15,0 0-2 16,0 0-1-16,25 0 1 15,-25 0-1 32,25 0 0-31,-25 0 0-16,0 0 0 16,26 0 1-16,-26 0-1 15,0 0 0-15,25 0 0 16,-25 0 0-16,25 0-1 15,0 0 0 17,-25 0 1-17,0 0-2-15,0 0 2 16,0-26-1-16,0 2 1 31,0 24 0-15,0 0 0 15,0-26-1-15,0 26 1-16,0 0 0 0,0-24-1 31,0 24 1-15,0 0 0-1,0 0 0 1,0 0 0-16,0 0 0 15,0-26-1 1,0 26 1-16,0 0 0 16,0 0 0-16,0 0 0 15,-25 0-1 1,25 0 1-16,0 0 0 16,-25 0 0-1,25 0 2-15,0 0-2 16,-25 0-1 15,25 0 1-15,0 0 1-16,0 0-1 15,0 26 1-15,0-26 0 16,-26 0-1-16,26 24 0 16,0-24 0-16,0 26 0 15,0-26 0-15,0 24-1 16,-25 2 1-1,25-26 0-15,0 26 0 0,0 0-1 32,0-26 1-32,0 24-1 15,0 1 0 1,0 0 0 0,0-25 1-1,0 26-1 1,0 0 0-1,0 0 1 17,25-26-1-17,-25 24 1-15,0-24 0 0,26 0 0 16,-26 0 1-16,0 0-1 16,25 26 0-16,-25-26 0 15,0 0 0-15,25 0-1 16,-25 0 1-1,0 0-2 1,25 0-1 15,-25 0 1-31,0 0 2 16,0 0-3 15,0 0-2-31,0 0-4 16,0 0-5-16,0 0-11 0,25 0-7 15,-25 0-6 1</inkml:trace>
  <inkml:trace contextRef="#ctx0" brushRef="#br0" timeOffset="3">4044-2273 4 0,'0'0'5'0,"0"0"-1"16,0 0-1-16,0 0 2 15,0 0 0-15,0 0 0 16,0 0-3-16,0 0-1 16,0 0 0-16,0 0 0 0,0 0 0 15,0-26 2-15,25 0 1 16,-25 0-1-16,0 1 2 15,25-24-4-15,-25 23 0 16,0-26 0-16,0 2 0 16,25 0-1-1,-25 24 0-15,0-24 1 0,0 26-1 16,0-28 0-16,0 26 0 16,0 2 0-16,0-2 1 15,0 2-1-15,0-2 0 16,0 0 0-16,0 2 0 15,0 24 1-15,0-26 0 47,0 26 0-31,0 0 1 0,0 0 0-16,0 0 0 15,0 0 1-15,0 0 0 16,0 0 0-16,0 0 1 15,0 0-1-15,0 0-2 16,0 0 1 15,0 0-1-31,0 0 1 16,0 26 0-16,0-26 1 16,0 24 1-16,0 2 1 15,25 0-1-15,-25-2-3 16,26 26 2-16,0-24 0 15,-26 26 0-15,24-28 1 0,2 26 0 16,-26-24 0 0,26 24-2-16,-26-24 3 0,24 24-1 15,-24-24-1-15,26 0-1 16,-26-2-1-16,0 26 0 16,24-24-1-16,-24-26 1 15,0 26-1-15,26 0 1 16,-26-2 0-1,0-24 1 17,0 0-1-17,0 0 2 17,0 0-2-17,0 0 2-15,0 0-5 47,-26 0 2-47,26 0-1 16,-24 0 1-16,-2 0 2 0,2 0 2 0,-2 0-1 0,0 0 1 15,26-24-3-15,-24 24 0 16,-2 0-1-16,26 0 1 0,-26 0-1 16,26 0-1-16,0 0 0 15,0 0 0 1,0 0-4-16,0 0-2 15,0 0 0-15,0 0-1 16,0 0 0-16,0 0-3 16,0 0-2-16,0 0-4 15,0 0-3-15,0 0-10 16,0 0-2-16</inkml:trace>
  <inkml:trace contextRef="#ctx0" brushRef="#br0" timeOffset="4">4372-3033 0 0,'0'0'9'0,"0"0"-2"16,0 0-1-16,0 0 0 15,0 0 0-15,0 0 0 16,0 0 0-16,-26 0 0 16,26 0-1-16,0 0 0 15,0 0 0 1,0 0-1-1,0 26 1-15,0-26 1 0,0 24 0 0,0 2 0 16,0 0-3-16,0 24 2 16,26-24-2-1,-26-2 0-15,26 26-1 0,-26-24-1 16,25 26-1-16,-25-2 1 16,25 0 0-16,-25 0 0 0,26 0 0 15,-26 2 0 1,0-26-1-16,24 23 0 0,-24-24 1 15,26 1-1-15,-26 0 0 32,0-26-1-32,0 0 0 15,0 0 0-15,0 26 0 16,0-26-1-16,25 0 2 16,-25 0-1-16,0 0-3 15,0 0 0-15,0 0 2 16,0 0-2-16,0 0 2 0,0-26 0 15,0 26 1 1,0-26 1-16,26 0 1 16,-26-24 0-16,24 26 0 0,-24-28 0 15,26 26 0-15,-26-24-1 16,26 0 0-16,-2 24 1 16,-24-24-1-16,26 0 0 15,-2 24 0-15,-24-24 0 16,26 0 0-16,0 24 0 15,-26 0 0-15,26 2 0 16,-26-2 0-16,0 0 0 16,0 2 0 15,0 24 2 16,0 0-1-47,0 0 0 15,0 0 1-15,0 0 0 16,0 0-1-16,0 0 0 31,0 0-3-15,0 0-5 0,0 0 1-1,0 0-9-15,0 0-13 0</inkml:trace>
  <inkml:trace contextRef="#ctx0" brushRef="#br0" timeOffset="5">5813-2881 0 0,'0'0'5'15,"0"0"-2"-15,0 0 0 0,0 0 0 16,0 0 1-16,0 0-1 31,0 0 1-31,0 26-1 0,0-26 0 0,0 0 0 16,0 0-1-16,0 0 1 15,0 24-1-15,0-24 0 16,0 0-1-16,0 26 2 16,0-26-1-16,0 24 0 15,0 2 1-15,0 0 0 16,0-26-1-16,0 26 1 0,0 24 0 15,0-50 0 1,0 50-2-16,0-24 0 0,0-2 1 16,0 2-2-16,0-2 1 15,0 2 0 17,0 0-1-32,0-26 2 0,0 26-1 0,0-2-1 0,0 1 1 31,0-25 0-16,0 0-2 1,0 0 2 15,0 0-2-15,0 0 0 0,0 0 0-16,0 0-2 15,0 0-1-15,0 0 1 0,0-25 3 16,0 1 1-16,0-2 0 15,0-26 0-15,0 2-1 16,0 26 0-16,0-28 0 16,0 2 0-16,25 26 0 15,-25-28 0-15,0 26 0 16,26-24 0-16,-26 26 0 16,0-2 0-16,0 0 0 15,24 26 0-15,-24-24 0 16,0 24-3-1,0-26 0-15,26 26 1 16,-26 0 0-16,0 0 0 16,24 0 1-16,2 0 1 15,-26 0 1 1,26 0 0 0,-26 0 1-1,26 26-1 1,-26-26 2-16,24 0-1 15,-24 24 1-15,26-24 0 0,-26 26-1 16,0-26 1-16,26 26-2 16,-26-26 0-16,0 0 0 15,0 24 2-15,0-24 0 0,0 26 0 16,0-26 0 0,0 24 2-16,0 2-1 15,0 0-2-15,0-26 1 0,-26 26-1 16,26-26-1-16,-26 0-1 15,2 0 0-15,24 0-2 16,-26 0 0-16,0 0-1 16,0 0 3-1,26 0 1-15,0 0 0 16,0 0-3 0,0 24-2-1,0-24 2-15,0 0 0 16,26 0 2-16,-26 0 1 15,26 26 0-15,0-2 0 0,-2 2 3 16,2 0-1-16,0-2 2 16,-26 2 0-16,24-2 1 15,2 2 0-15,-26 0-3 16,0 0 2-16,24-2-1 16,-24-24 0-16,0 25-3 15,0-25-2 1,0 0-1-1,0 0-1-15,0 0-1 16,0 0-1-16,0 0-4 16,0 0-4-16,0 0-6 15,0 0-8-15,0 0-7 16</inkml:trace>
  <inkml:trace contextRef="#ctx0" brushRef="#br0" timeOffset="6">6267-2503 35 0,'0'0'20'15,"0"0"-5"-15,0 0-5 16,0 0-2-16,0 0-3 0,0 0 1 16,26 102 0-16,-26-52-2 15,0-50-3-15,0 26 0 32,0 0-1-17,0-26-3-15,0 0-11 0,0 0-12 0,0 0-12 0</inkml:trace>
  <inkml:trace contextRef="#ctx0" brushRef="#br0" timeOffset="7">6521-2831 23 0,'0'0'8'0,"0"0"0"16,0 0-2-16,0 0 0 16,0 0-2-16,0 0 3 15,24 178-1-15,-24-102 0 16,0-26 1-16,0-26-1 15,0 28-3-15,0-26 0 16,26-26-2-16,-26 0 1 16,0 0-3-1,0 0-2 1,0 0 0-16,0-26 3 0,0 0-1 16,0-24 1-16,0 0-1 15,0-26-3-15,0 26-2 16,0-2 1-1,0 2 0-15,25 24 2 0,1-24 1 16,-1 24 2-16,-25 2-1 16,25 24 1-16,1-26 0 15,-26 26-1-15,24 0 1 16,-24 0 2-16,26 0 3 16,-26 26 1-16,24-2 0 15,-24 2 0-15,0 0-3 16,0-2 2-16,0 2-1 15,0-2-2-15,-24 28-2 16,-2-26 0-16,2-26-2 0,-2 24-3 16,1-24-2-16,0 0-4 15,-1 0 4-15,26 0 3 16,0 0 0-16,0 0 3 16,0 0-3-1,0 0 3-15,26 0 1 16,-1 26 1-16,0-2 2 15,1 2 3-15,-2 0 1 16,2-2-1-16,-2 2 1 16,2-2 2-16,0 2-1 15,-26 0-1-15,0 0-4 0,0-26 1 16,26 0-2-16,-26 0-3 16,0 0-9-1,0 0-12-15,0 0-10 16,0 0-19-16</inkml:trace>
  <inkml:trace contextRef="#ctx0" brushRef="#br0" timeOffset="8">6976-2653 30 0,'0'0'30'16,"0"0"-23"-16,0 0 0 0,0 0-5 15,0 0 1 1,50 24-3-16,-50-24 3 15,25 0-2-15,-25 26 3 16,0-26 0-16,0 0 0 16,0 0 1-16,0 26 1 15,0-26-1-15,0 24 0 0,-25 2-4 16,25-26 0 0,-25 24-1-16,0-24 1 15,25 26-1-15,0-26 1 0,0 26 0 16,0 0 0-16,0-2-1 15,0-24 1-15,25 25-1 16,0 0 0 0,0-25 0-16,1 26-1 0,-2-26-2 15,2 0-9 1,-2 0-14-16,-24 0-12 16</inkml:trace>
  <inkml:trace contextRef="#ctx0" brushRef="#br0" timeOffset="9">2906-2729 1 0,'0'0'2'0,"0"0"1"15,0 0 1-15,0 0-1 0,0 0 0 16,0 0 0-16,0 0 0 16,0 0 0-16,0 0-1 15,0 0-1-15,0 0 1 16,0 0-1-1,0 0 0-15,0 0 0 16,0 0 0 0,0 0 1-16,0 0-1 15,0 0 0-15,0 0 0 16,0 0 0 15,0 0 0-15,0 0 1-1,0 0 0-15,25 0 2 0,-25 0 0 16,0 0 0-16,0 0 0 16,0 0 0-16,0 0-1 15,26 0-1-15,-26 0-1 16,0 0 1-16,0 0 0 16,0 0-1-16,26 0 1 15,-26 0-1-15,0 0 0 16,0 0 0-16,0 0 0 15,24 0 0 1,2 0 0 31,-26 0 0-47,0 0 0 16,26 0-1-16,-26 0 1 15,0 0 0-15,0 0 0 0,24 0-1 16,2 0 0 15,-26 0 2-15,24 0-2 15,-24 0 1 0,0 0 0-15,26 0-1-16,-26 26 0 15,0-26 1 1,0 0 0-16,26 0-1 16,-26 0 1-16,0 24 0 15,25-24-1-15,-25 26 3 32,0-26-2-32,0 0 0 15,0 0 0-15,0 0 0 16,0 24 0-16,0-24 1 15,0 0-1-15,0 0 3 16,0 26 0-16,0-26-2 16,0 0 1-16,0 26-1 15,0-26-1-15,0 24-1 16,0-24 1 0,0 0 0-16,0 26-1 0,0-26 1 15,0 24-1 1,0-24 1-16,0 26-1 15,-25-26 0-15,25 0 1 32,0 26-1-32,0-26 2 0,-26 26-2 15,26-26 1-15,0 24 0 16,0-24 0 0,-26 0-1-16,26 25 1 15,0 0-1 1,-24-25 0-16,24 0 1 15,0 26-1-15,0-26 1 16,-26 26-1-16,26-26 1 16,0 26 0-1,-24-26 0-15,24 24 0 16,-26-24-1 0,26 26 0-1,0-26 1 1,-26 0-1-16,26 24 0 15,0-24 1-15,0 0 0 16,-24 0-1-16,24 26 0 16,-26-26 0-16,26 26 1 15,-26-26-1 1,26 0 1 0,0 24 0-16,0-24 0 15,0 0-3 16,0 0 1-15,0 0-1 0,0 0 1-1,0 0 0 1,0 0 0-16,0 0-1 16,0 0 3 15,0 0 1-16,26 0-2 1,0 0 1-16,-26 0 0 0,24 0-1 16,-24 0 2-16,26 0-2 15,0 0 1-15,-2 0 0 16,2 0 0 0,-2 0-1-16,-24 0 1 15,26 0-1-15,0 0 0 16,-26 0 1-16,25 0-1 15,-25 0 1-15,0 0 0 16,25 0-1-16,-25 0 1 31,25 0 0-15,-25 0 0 0,0 0 0 15,0 0 0-31,0 0 3 15,0 0-3-15,0 0 2 16,0 0-2-16,0 0 0 31,0 0 0-31,0 0 0 0,0 0 0 0,0 0 1 16,0 0 0 15,0 26-3 0,25-26 1-15,0 0 3 0,-25 0-2-1,26 0-1 17,-26 0-1-32,0 0 2 15,0 0 0 1,26 0 0-16,-26 0 1 47,0 0 0-32,0 0-1 1,0 0 0 0,0 0 0-1,0 0 0-15,0 0-2 16,0 0-1-1,0 0 1-15,0 0-5 16,0 0-2 0,0 0-5-16,0 0-8 0,0 0-7 15,0 0-11-15,0 0-16 16</inkml:trace>
  <inkml:trace contextRef="#ctx0" brushRef="#br0" timeOffset="10">5611-1567 2 0,'0'0'5'0,"0"0"-1"16,0 0 0-16,0 0-3 15,0 0 2-15,0 0-1 16,0 0 1-16,0 0-1 15,0 0 0-15,0 0 1 16,0 0 0-16,0 0 0 16,0 0-1-16,0 0 1 0,0 0-2 15,0 0 1-15,0 0-1 16,0 0 0-16,0 0 1 16,0 0 0-16,0 0 0 15,0 0-1-15,0 26 2 31,0-26-2-15,0 24 1-16,0 2-2 16,0-26 1-16,0 24 0 15,0 3-1-15,0-2 1 16,0 0-1-16,0 0 1 16,0 1 0-16,0-26 0 15,0 25-1-15,0 0 0 16,0-25 1-16,0 26-1 15,0-2-1-15,0 2 1 32,0-2 0-17,0-24-1 1,0 0-1 15,0 0 0-15,0 0-1-16,0 0-1 15,0 0 2-15,0-24-1 16,0-2 4 0,0 2 0-16,0-2 0 15,0-24-1-15,0 24 0 16,0-24 1-16,0 25-1 0,0-26 0 16,26 25 0-16,-26-24-1 15,0 25 1-15,24-26 0 16,-24 26 0-16,26 0 0 15,-2 1 0 1,-24 24-1 0,26 0 1-16,-26 0-1 15,25 0 3 1,-25 0 1-16,26 0 0 16,-26 0-1-16,25 0 1 15,0 24 0-15,-25 1 0 16,26 0 2-16,-26-25 0 15,0 27 0-15,24-3-2 16,-24 1 1-16,0 1-3 16,0-26 2-16,0 24 0 15,0 2-3-15,0-26 1 0,-24 24 0 16,-2 3-1 0,1-27 0-16,25 0-1 15,-25 0-2-15,-1 0 2 16,1 0-2-16,-1 0 0 15,2 0 3-15,24 0 1 16,0 0 1-16,0 0-4 31,0 0 0-15,0 0 0-16,0 0-1 0,0 0 0 16,0 25 3-1,24-25 1-15,2 0 3 16,-1 25 0-16,1 0 1 0,-1 1 1 15,0-1-1-15,1 0 3 16,-2 1-2-16,2-2-1 16,-26 2-3-16,24-2 0 15,-24 3 2-15,26-2-3 16,-26 1 0 0,0-26 1-16,0 24-2 15,0-24-4-15,0 0 2 16,0 0-2-16,0 0-7 15,0 0-3-15,0 0-6 0,0 0-11 16,0-24-13 0</inkml:trace>
  <inkml:trace contextRef="#ctx0" brushRef="#br0" timeOffset="11">6040-1314 15 0,'0'0'14'0,"0"0"-4"0,0 0-4 15,0 0-3-15,0 0-2 16,0 0 1-16,52 0 5 16,-28 0-3-16,-24 0 0 0,0 25-1 15,26-25 1 1,-26 0-1-16,0 0 0 0,0 0 0 15,0 0 1-15,0 26-2 16,0-26 2-16,0 0 0 16,0 24 2-16,0-24-2 15,0 26-2-15,-26-26 0 16,26 24-2-16,-24 3 3 16,24-2-3-1,0 1 0-15,0-2 0 16,0 2 0-16,0-1-2 15,0-25 0 1,24 0-2-16,2 0 4 16,-26 0-3-16,24 0 3 0,-24 0-6 15,26 0-6-15,-1-25-10 16,-25-1-16 0</inkml:trace>
  <inkml:trace contextRef="#ctx0" brushRef="#br0" timeOffset="12">6116-1795 24 0,'0'0'8'0,"0"0"-4"15,0 0 7-15,0 0-1 16,0 0-3-16,0 0-1 0,127 0 0 16,-127 26-1-1,0-26 0-15,0 0-1 0,0 0 0 16,0 0 4 0,0 25 1-16,0-25 2 0,0 27-7 15,-26-27-2-15,1 24-2 16,25 1 1-16,-26-25 0 15,26 25-1-15,0 2-1 32,0-27 0-32,0 24-3 0,0-24 1 15,26 0 0-15,-1 0 1 16,-25 0-1-16,26 0-6 16,-2 0-7-16,2 0-9 15,-26 0-13-15</inkml:trace>
  <inkml:trace contextRef="#ctx0" brushRef="#br0" timeOffset="13">6571-1365 26 0,'0'0'23'0,"0"0"-14"15,0 0 6-15,0 0-8 16,0 0-3-16,0 0-3 16,127-25-1-16,-103 25-10 15,-24 0-11-15,26 0-17 16</inkml:trace>
  <inkml:trace contextRef="#ctx0" brushRef="#br0" timeOffset="14">7051-1567 5 0,'0'0'24'0,"0"0"-12"16,0 0-2-16,0 0 2 0,0 0-1 15,0 0-2-15,26 152-3 16,-26-102-2-16,0 1 2 16,0 0-1-16,0-27 0 15,0 2-1 32,0-2-1-47,0-24-1 0,0 0-3 0,0 0-3 0,0 0 2 16,0 0-2-1,0-24 3-15,0-2 1 0,0-24 1 16,0-26-1-16,0 26-4 16,0-2 0-16,24-22 2 15,-24 23 0-15,26 27 2 16,-26-28 0-16,24 52 1 15,-24-25-1-15,26 25-2 16,0 0 2-16,0 0 2 16,-2 0 3-1,-24 0-2-15,26 25 1 0,0 0-1 16,-26 2 2-16,0-3-1 16,24 1-1-16,-24 1 2 15,0-2-2 1,0-24-1-16,-24 26-1 0,24-2 0 15,-26-24-1-15,-24 0-7 16,24 0-2-16,0 0-1 16,0 0 1-16,2 0 7 15,24 0 0-15,0 0 4 16,0 0-4 0,0 0-3-16,0 0 3 15,24 0 2-15,2 27 2 31,0-27 1-31,-26 25 3 0,26-25 0 16,-2 25 0 0,-24 0 0-16,26-25 2 0,-26 26 2 0,0-1-3 15,26-25-3-15,-26 25-1 16,0-25-2-16,0 26-1 16,0-2-4-1,24-24-11-15,-24 26-8 16,0-2-11-16,0-24-14 15</inkml:trace>
  <inkml:trace contextRef="#ctx0" brushRef="#br0" timeOffset="15">7531-1263 57 0,'0'0'25'0,"0"0"-11"0,0 0-4 16,0 0-8-16,0 176-7 16,0-150-9-1,0-1-12-15,0-25-6 16</inkml:trace>
  <inkml:trace contextRef="#ctx0" brushRef="#br0" timeOffset="16">7556-1769 23 0,'0'0'15'16,"0"0"-6"-16,0 0-6 15,0 0 0 1,0 0 4-16,52 0 0 16,-28 0-2-16,-24 0-1 15,26 0-1-15,-26 0-1 0,26 0-1 16,-26 0 1-1,0 0 1 1,0 0 3-16,-26 0 0 16,0 25-6-16,2 2-3 15,-2-27 2-15,0 24-1 0,1-24 1 16,25 25 1-16,0 0 1 16,0 2-1-1,25-3 1 1,1-24-1-16,0 0 2 0,-2 0 0 15,-24 0 2-15,26 0-1 16,0 0 0-16,-26 0-2 0,24 0 0 16,2 0-9-1,-26 0-15-15,0 0-23 16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629.92126" units="1/cm"/>
          <inkml:channelProperty channel="Y" name="resolution" value="1120.0560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13T20:58:53.626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 contextRef="#ctx0" brushRef="#br0">957 544 0 0,'0'0'7'0,"0"0"-2"0,0 0-1 15,0 0 1-15,0 0 0 16,0 0 2-16,0 0-1 0,0 0 0 16,0 0 1-16,0 0-4 15,0 0-1-15,0 0 0 16,0 27-1 0,0-3 3-16,0 0-3 0,0 2 0 15,0 25 0-15,0-26 0 16,0 25-1-16,0-24 2 15,0-1-2-15,0 2 0 16,0-27 1-16,0 24-1 16,0-24-1-1,0 0 0 1,0 0-1 0,0 0 4-1,0 0 0-15,0-24 0 0,0-3-1 16,0 2-1 15,26 25 0-31,-26-26 0 0,25 2 0 0,-25-2 0 0,25 26 0 16,-25-25 0-16,26 25 0 15,-26-26-1-15,24 26 1 16,2 0-1-16,-2 0 0 16,-24 0 0-1,0 0-1 1,26 0 2-16,-26 0-1 15,0 0 2 1,0 0-2 15,0 0-7-31,0 0-13 16,0 0-13-16</inkml:trace>
  <inkml:trace contextRef="#ctx0" brushRef="#br0" timeOffset="409.0527">1337 392 20 0,'0'0'26'16,"0"0"-10"-16,0 0-13 16,0 0-7-16,0 0-18 15,0 0-13-15</inkml:trace>
  <inkml:trace contextRef="#ctx0" brushRef="#br0" timeOffset="254.8176">1287 696 23 0,'0'0'16'0,"0"0"-6"0,0 0 2 31,0 0-6-31,0 0-3 0,0 177-3 0,0-152 0 16,0-25-3-1,0 0-6-15,0 0-9 16,0 0-9 0</inkml:trace>
  <inkml:trace contextRef="#ctx0" brushRef="#br0" timeOffset="-2544.4751">-2 13 0 0,'0'0'5'0,"0"0"-2"15,0 0 1-15,0 0-1 16,0 0-2-16,0 0 0 15,0 0 1-15,0 0-1 16,0 0 1-16,0 0-1 16,0 0 0-1,0 0 0-15,0 0-2 16,0 0 2 0,0 0 0-1,0 0 0 16,0 25 1-15,0-25-1 0,0 25 3-16,0-25-2 15,0 26-2-15,0-2 2 16,24 28 0-16,-24-27 2 16,0 0-2-16,0 27 1 15,26-28-1-15,-26 26 0 16,0 1 2-16,25 0-3 15,-25-1 1-15,25-24 1 16,-25 26-3-16,0-4 2 16,25-22-2-16,-25-1 1 0,0 26-1 15,25-25 1-15,-25-2 0 16,0 2 1-16,0-1-1 16,0-25 0-16,0 27 0 15,0-3-1 1,25 1 0 15,-25-25-1 16,0 0-2-31,0 0 2-16,0 0 0 0,0-25 1 31,26 1 1-31,-26-3 1 0,0-24-2 15,26 27 1-15,-26-27 0 0,24 0-1 16,-24 1 1-16,26-1-1 16,-26 0 1-16,24 1-1 15,2-26 0-15,0 25 0 16,0 2 0-16,-26-3 0 16,24 2 0-16,2 26 1 15,-26-28-1-15,26 26 0 16,-26 1 0-16,24 0 0 15,2 1 0-15,-26 24-1 16,0 0 0 15,0 0 2-31,0 0-2 78,0 24-4-78,0-24-8 16,0 0-7-16</inkml:trace>
  <inkml:trace contextRef="#ctx0" brushRef="#br0" timeOffset="-946.8074">578 571 2 0,'0'0'3'0,"0"0"2"0,0 0-3 16,0 0 0-16,0 0 1 16,0 0-1-16,26 0 1 15,-26 0 0-15,0 0 0 16,24 0 1-16,-24 0 0 15,0 0 0-15,26 0-1 16,-26 0 0-16,26 0-2 16,-26 24 2-16,24 0 1 15,-24-24-2-15,26 26 2 16,-26-1-1-16,24 1-1 16,-24-26 1-16,0 25-1 15,0 1 1-15,26-2-1 16,-26 2-1-1,0-26 1-15,0 25-1 0,0-25 0 16,0 0 0-16,0 27-1 16,0-27 1 15,0 0-2-15,0 0-1 15,0 0 0-16,0 0 1-15,0 0-1 16,0 0 3 31,-26 0 0-31,26-27-1-16,-24 27 0 15,-2 0 1-15,2 0-1 16,24-25 1-16,-26 25 0 15,0 0-1-15,2 0 0 16,-2 0-1 0,26 25 0-1,-25-25 1-15,25 27 0 16,0-3 0 0,-26-24 1-16,26 0 0 15,0 25 0 1,0-25 0-1,0 0 0 1,0 0-2 15,0 0 2-15,0 25 0 0,26-25 1-1,-1 0-2-15,-25 0 2 16,26 0-2-16,-2 0 2 15,2 0-1 1,0 0 0-16,-26 0 1 16,24 0-1-16,2 0 1 15,-26 0 0-15,24 0 0 16,-24 0-1-16,0 0 1 16,26 0-2-16,-26 0 1 15,0 0 0 1,0 0 0-1,0 0 0 1,0 0 0 0,0 0-2 15,0 0-1-15,0 0-1-1,0 0-2-15,0 0-6 0,0 0-8 16,0 0-9-16,0-25-5 15</inkml:trace>
  <inkml:trace contextRef="#ctx0" brushRef="#br0" timeOffset="1267.3572">1590 595 2 0,'0'0'12'0,"0"0"-4"0,0 0-2 16,0 0-3-16,0 0 3 15,0 0-1-15,100 50-1 16,-100-25 0-16,0 1-2 16,0-1-1-16,0 1 2 15,0-2-1-15,0 2 0 16,0-1 0 0,0 2 0-16,0-3-1 0,0-24 0 15,0 0-3 1,0 0-2-16,0 0 2 15,0 0 1-15,0 0-1 16,0-24 3 0,0 24 0-1,0-27-1-15,0 2 1 16,-24 25 0-16,-2-26-1 16,26 26 1-16,-26 0-1 15,2 0 1-15,-2 0-1 16,0 0 0-1,0 0 1-15,2 26-1 16,-2-1 0 0,26 2 0-1,0-27 1-15,0 24 0 16,0 1 0-16,0-25 0 0,26 25 0 16,-2-25 1-16,2 0 0 15,26 0 1 1,-28 0 2-16,2 0 0 15,24 0-2-15,-24 0 1 16,-2 0-4-16,2 0 1 16,0 0-4-1,-26 0-2 1,0 0-3-16,0 0 0 16,0 0-2-16,0 0-18 15</inkml:trace>
  <inkml:trace contextRef="#ctx0" brushRef="#br0" timeOffset="1949.3017">1943 670 4 0,'0'0'9'0,"0"0"1"15,0 0-4 1,0 0-2-16,0 0 1 0,0 152-1 15,0-125-1-15,0-3 0 16,0 1 1-16,0-25-2 16,0 0 0-16,0 0-4 15,0 0 0 1,0 0-1-16,0-25 3 16,0 1 3-16,24-28-2 15,2 26 0-15,-26 2-1 16,26 24 1-16,0-26 0 15,-2 26-1 1,-24 0 2-16,26 0-2 16,-26 0 2-16,0 0 0 0,0 26 5 15,0-2 1 1,0 2-2-16,0-1-1 16,0 26-1-16,0-26-2 15,0 0-1-15,0-1 1 0,0 4-2 16,0-28-3-16,0 0-5 15,0 0-6-15,0 0-2 16,0 0-14-16</inkml:trace>
  <inkml:trace contextRef="#ctx0" brushRef="#br0" timeOffset="2303.0835">2272 822 16 0,'0'0'16'16,"0"0"-3"-16,0 0-1 0,0 0-5 16,0 0-3-16,0 0-1 15,75 125-3-15,-50-125 1 16,1 0 1-16,0-24-1 15,-2-1 1-15,-24-24-2 16,26-3 3-16,-26 2-3 16,0-1 2-16,0 25-2 0,0 1 0 15,0-1-2 1,-26 26 0-16,2 0 0 16,-2 0-1-16,0 26-2 0,1-1-2 15,0 26 0-15,-1-25-4 16,26-2-1-16,-24 2-2 15</inkml:trace>
  <inkml:trace contextRef="#ctx0" brushRef="#br0" timeOffset="2643.9225">2500-63 17 0,'0'0'22'0,"0"0"-7"16,0 0-3-16,0 0-2 15,0 0-4-15,0 176 2 16,0-99-1-16,0 0-1 15,0-3 1-15,0 28-1 0,0-26-2 16,0 0-3-16,0-1 0 16,0-24 0-1,0-1-1-15,0 1-2 16,0-51-6-16,0 0-10 0,0 0-8 16,0 0-12-16</inkml:trace>
  <inkml:trace contextRef="#ctx0" brushRef="#br0" timeOffset="3044.7835">2651 721 10 0,'0'0'14'16,"0"0"0"-1,0 0-5-15,0 0-2 0,0 0-3 16,0 0 0-16,25 101 0 16,-25-74-3-16,25-27 0 15,0 0 0 1,0 24 1-16,1-24-1 16,-26 0 0-16,26 0 0 15,-2 0-1-15,2 0 0 16,0 0 0-16,-26-24 0 15,0-3 0-15,0 2 1 16,0-1-1-16,0 2 0 16,0 24 1-16,-26-26-1 0,0 1 0 15,2 25 0 1,-28 0 0-16,27 25-3 16,0 1 1-16,0 24 1 15,25 2-3-15,-25-3-2 0,25 0-10 16,0-21-15-16</inkml:trace>
  <inkml:trace contextRef="#ctx0" brushRef="#br0" timeOffset="4594.0211">3787 849 6 0,'0'0'5'15,"0"0"-1"-15,0 0 3 0,0 0-1 16,0 0 1-16,0 0-1 16,0 0-1-16,0-27 2 0,26 2-2 15,-26-1-1 1,26-24-1-16,-1-1-2 0,0 0 1 15,0 3-2-15,0-4 0 16,1-24 0-16,-1 0 0 16,1 25-1-16,-26 2 0 15,24-3-1-15,-24 2 0 16,0 26-1-16,0-4 3 16,0 4 0-1,0 24 1 16,0 0 0-15,0 0 0-16,0 0 0 16,0 0 1-16,0 0-1 15,0 0 0-15,0 0 2 0,0 0 0 16,26 0 1-16,-26 24 0 16,0 4 1-16,0-4 0 15,0 1 0-15,26 0 0 16,-26 27 1-16,0 22-1 15,24-23-1-15,2 25-1 16,-26 0-1-16,24-1 1 16,2-24 0-16,0 26 0 15,0-2-1-15,-2-24-2 16,2-26 1-16,-26 24 1 16,25-21-2-16,-25-4 0 15,0-24-1-15,25 0-3 16,-25 0-1-1,0 0 1-15,0 0 5 16,0 0 1 0,0 0-1-1,0 0 0-15,-25-24 2 16,25 24-1-16,-25 0-1 16,-1 0 2-16,2-28-3 15,-28 28 4-15,26 0-2 16,-24 0-2-16,26 0 3 15,-28-24-3-15,2 24 3 16,25 0-1-16,-1 0-1 16,1 0 0-16,0-25-1 0,0 25 0 15,25 0-1-15,0 0-1 16,0 0 1 0,0 0-2-16,0 0 0 15,0 0-2-15,0 0-3 16,0 0 4-16,0 0-2 0,0 0 0 15,25 0-2 1,0 0-5-16,-25 0-4 0,25 0-2 16,1 0-7-16</inkml:trace>
  <inkml:trace contextRef="#ctx0" brushRef="#br0" timeOffset="5586.4214">4471 165 3 0,'0'0'10'0,"0"0"-6"0,0 0 0 15,0 0 1 1,0 0-1-16,0 0 1 0,0 0 1 16,0 0-2-16,0 0 3 15,0 0-4-15,0 0 1 16,0 0 0 0,0 0 2-1,0 0-3-15,0 0 4 0,0 0-4 0,0 0 2 16,0 0-4-16,0 25 0 15,0 25 0-15,0 1 4 16,0-1 0-16,0 28-4 16,24-4 1-16,-24-23 0 15,26 24 1 1,-2 2-2-16,-24-26 0 0,0-27 0 16,26 27 1-16,-26-24-2 15,0-3 1-15,26-24-2 16,-26 0-1-16,0 0 1 15,0 0-2-15,26-24 3 32,-26-28 0-32,24 2 4 15,-24-1-4-15,26-26 1 16,-1 2 0-16,-25 24 0 16,25-23-1-16,1 22 0 15,-26 1 0-15,24-25 0 0,2 26 0 16,-26 25 0-1,25 1 0-15,-25-4 1 0,26 4 0 16,-26-2 1-16,0 26-3 31,0 0 2-15,0 0-3 0,0 0 0-1,0 0 0-15,0 0 1 0,0 0-1 16,0 0-1-16,0 0-3 15,0 0-2-15,0 26-1 16,0-26-7-16,0 0-4 16,0 24-10-16</inkml:trace>
  <inkml:trace contextRef="#ctx0" brushRef="#br0" timeOffset="7527.5872">-1343 1605 1 0,'0'0'6'15,"0"0"0"-15,0 0-2 16,0 0 1-16,0 0 2 16,0 0-3-16,0 0-1 15,0 0-1-15,0 0 0 16,0 0-1 0,0 27 3-16,0-3-1 0,0-24 0 15,0 52 0-15,0-27 1 16,0 26 0-16,0-27-2 15,0 28 1-15,0-2 0 32,0 26-1-32,0-26 2 0,0 26-4 15,0-26 2-15,0 26-2 0,0-24 1 16,0 24-1-16,0-26 0 16,0 26 0-16,0-50 1 15,0 24-1-15,26 0 1 16,-26-24-1-16,0-2 0 15,0 2 0-15,0-26-2 47,0 0-1-47,0 0-2 0,0 0-1 16,0 0-6 0,0-26 2-16,0 26-2 0,0-24-11 15</inkml:trace>
  <inkml:trace contextRef="#ctx0" brushRef="#br0" timeOffset="8073.6927">-1545 2062 0 0,'0'0'10'0,"0"0"-3"15,0 0-2-15,0 0-1 16,0 0 2-16,0 0 5 16,76 0-3-16,-26 0-1 15,-24 24-1-15,0-24-1 16,24 0-3-1,-26 26 1-15,2-26-1 0,0 0-2 16,-1 0 0-16,0 0 0 16,-25 0 1-16,0 0 0 31,0 0 0-15,0 0-4 15,0 0-1-31,0 0-3 15,0 0-3-15,0 0-7 0,0 0-9 16</inkml:trace>
  <inkml:trace contextRef="#ctx0" brushRef="#br0" timeOffset="8699.9645">-1065 2366 2 0,'0'0'9'0,"0"0"-3"0,0 0-3 16,0 0-1-16,0 0 3 15,0 0 1-15,0 24 3 16,0 2-1-16,0 24-1 16,0-24-5-16,0 24-1 15,0-24 2-15,0 0-1 16,0-2 0-16,0 2-1 16,25-26 0-1,-25 0 0 1,0 0-2-16,0-26 0 15,0 2 1-15,0-2 2 16,0-24-1-16,26 24-1 16,0-24 0-16,-26 24-1 0,24 0-2 15,-24 2 3 1,26 24-1-16,-2 0 1 16,-24 0-2-16,0 0 0 15,0 0 0-15,26 0-1 16,-26 0 0-16,0 0-4 15,0 0-6-15,0 0-6 16</inkml:trace>
  <inkml:trace contextRef="#ctx0" brushRef="#br0" timeOffset="9604.7717">-711 2390 1 0,'0'0'6'16,"0"0"-1"-16,0 0 1 16,0 0-1-16,0 0 1 0,0 0 1 31,50 0 2-31,-24 26 0 0,-26 0-2 0,0-2-2 15,26 2 0-15,-26 0-3 16,0-2 0-16,24 28 0 16,-24-28-2-16,0 2 3 15,0-2-3 1,0-24 1-16,0 0-2 16,0 0 0-1,0 0 0-15,0 0-2 16,0 0 2-16,0-24 4 15,0-2-2 1,-24 26 0 0,-2-24 1-16,0 24-1 0,1 0 1 15,0 0-1 1,0 0-1-16,25 0-1 16,-25 0 1-1,25 0-1-15,-25 0 0 0,25 24 1 16,0 2 1-1,0-2 0-15,0 2-1 16,0-26 2 0,25 26 1-16,0-26 1 15,-25 0 0-15,25 24-2 16,0-24 0-16,0 0 1 16,-25 0-1-16,26 0-1 15,0 0-1-15,-2 0 2 0,2 0-2 31,0 0-1-15,-26 0-6-16,0 0-6 16,0 0-5-16,0 0-1 0,0 0-28 15</inkml:trace>
  <inkml:trace contextRef="#ctx0" brushRef="#br0" timeOffset="11031.3431">427 2568 15 0,'0'0'7'16,"0"0"2"-16,0 0-1 16,0 0-4-16,0 0-2 15,0 0 0-15,76-76-2 16,-52 50 1-16,-24 2 1 15,0-2-2 1,0 26 3-16,-24-26-1 16,-2 26-1-16,26 0 0 0,-24 0 0 15,-2 0-1 1,0 0-3-16,26 0 2 16,-24 26 1-1,-2 0 2-15,26 24 1 0,0 0 0 16,0-24 1-16,0 24-1 15,0-24-1-15,0 24 3 16,0-24-2-16,26-2 2 16,-2-24-2-16,2 26-2 15,0-26-1-15,-2 0-1 16,2 0 1-16,-2 0-1 16,-24-26-6-16,26 2-11 15,-1-2-13-15</inkml:trace>
  <inkml:trace contextRef="#ctx0" brushRef="#br0" timeOffset="10553.4378">351 2214 5 0,'0'0'9'16,"0"0"-2"-16,0 0-1 15,0 0-2-15,102-152-1 16,-102 126-2-16,24-24 0 15,-24 24 1-15,0-24 0 16,0 24-1-16,0 2 0 16,0-28 0-16,0 28-1 15,0-2 1-15,-24 1 0 16,-2 25 0-16,0-25 0 16,2-2-1-16,-2 27 0 15,0 0 1-15,26 0 1 16,-26 0 2-1,26 0 0-15,-24 27 0 0,24-27-2 16,-26 25 1-16,26 0-1 16,0 1-1-16,-24-2 2 15,24 28 0-15,0-28 1 16,0 28 1-16,0-2-2 16,-26 26 2-16,26 0 0 15,0 0 1-15,0 24-2 16,0-24-1-16,0 0 1 15,0-24-2-15,0 24-1 16,0-52 1-16,0 26-1 0,0-24-1 16,0-26 1-16,0 26-1 15,0-26-2 1,0 0-5-16,0 0 0 16,0 0-1-16,0 0 2 15,0-26-2-15,0 26-5 16,0-26-4-16,0 2-8 15</inkml:trace>
  <inkml:trace contextRef="#ctx0" brushRef="#br0" timeOffset="12548.2733">1361 2542 10 0,'0'0'12'0,"0"0"-3"16,0 0-1-16,0 0-5 16,0 0-1-16,0 0 2 15,0 52 2-15,0-52 1 16,0 0 0-16,0 24-1 16,26-24 1-16,-26 26-2 15,0-26 1-15,25 0-6 16,1 0 0-16,-26 0-1 15,24 0-1-15,2-26 2 0,-2-24 2 16,-24 24-1 0,0-24-1-1,26 24 1-15,-26 2-1 0,0 24-3 16,0-26 3-16,-26 26 2 31,26-26-1-31,-24 26 2 0,-2 0-2 16,2 0 1-16,24 0 0 15,-26 0-2 1,1 0-1-16,25 0-1 0,0 26 0 16,-26-26-1-16,26 26 2 15,0-2-1-15,0-24 1 16,0 26-3-16,0-26 2 16,0 26-9-16,0-26-2 15,0 24-7-15,0-24-5 0</inkml:trace>
  <inkml:trace contextRef="#ctx0" brushRef="#br0" timeOffset="13544.0801">1792 2290 2 0,'0'0'24'0,"0"0"-13"15,0 0-1-15,0 0-4 0,0 0-3 16,0 0 1-1,0 76 1-15,0-52 3 0,-26-24-1 16,26 26-2-16,0 0-1 16,0-2 0-16,0 2-1 15,0 0 1-15,0-2-2 16,0 28-1-16,0-52 2 16,0 24-3-1,26-24-2-15,-26 0-2 16,0 0 1-1,25 0 3-15,0-24 1 16,-25-2 1-16,25 0-2 16,1-24-3-16,-2 0-1 15,-24 24 0-15,26 0 1 16,-26 2 0-16,0-2-3 16,0 26 1-16,0 0 1 0,0 0-1 15,0 0-4 1,-26 0-7-16,26 0-2 0</inkml:trace>
  <inkml:trace contextRef="#ctx0" brushRef="#br0" timeOffset="14286.139">2069 2492 5 0,'0'0'8'0,"0"0"-3"16,0 0-1-16,0 0 1 16,0 0-1-16,0 0-1 0,76-26-1 15,-50 2-2-15,-26-2 1 16,0 0 0-1,0 26 0-15,0-24 0 16,0 24 0 0,0 0 0-16,0-26 1 15,0 26 1-15,0 0 0 16,0 0-2-16,0 0 0 0,-26 0-1 16,26 0-1-1,-26 0 1-15,2 0-1 16,24 26 1-1,-26-2 2 1,26-24-1-16,0 26 1 16,0 0-1-16,0-2 0 15,0 2 0-15,0 0-1 16,0-2 1-16,0 2 0 16,0 0 0-16,0-2 1 15,26 2 0-15,-2-26-1 16,-24 24 1-16,26 2 1 15,0-26-1-15,-1 26-1 16,0-26-1 0,0 0 1-16,1-26 0 15,-2 0 0-15,2 2 0 16,-26-2-1-16,25 2 0 16,-25 24-5-16,0-26-7 15,0 26-10-15,0 0-17 16</inkml:trace>
  <inkml:trace contextRef="#ctx0" brushRef="#br0" timeOffset="18629.6388">4369 2442 3 0,'0'0'7'0,"0"0"-1"0,0 0-4 16,0 0-1 0,0 0 3-16,-75-52 0 15,75 52-3-15,-26 0 2 16,26 0 1-16,-24 0-2 15,-2 0 1-15,26 0-1 16,-26 0 0-16,0 0 0 16,26 0 1-16,0 0-1 0,-24 0-1 15,24 26-2 1,0-26 3 0,0 26-1-1,0-2 0-15,0 2-1 16,24-26 1-16,2 26-1 15,0-2 1-15,0 2-1 16,-26-26 1-16,24 26-1 16,2-26 0-16,-1 24 1 15,0-24-1-15,0 0 0 16,0 0 1-16,-25 26-1 16,0-26 1 15,0 0 0-31,0 0 5 15,0 24-4-15,-25-24-1 0,-25 0-1 16,25 0 0-16,-1 0 0 16,2 0 1-16,-2 26-1 15,0-26-1-15,26 0-5 16,0 0-6-16,0 0-12 16</inkml:trace>
  <inkml:trace contextRef="#ctx0" brushRef="#br0" timeOffset="19618.3821">4545 2238 10 0,'0'0'13'0,"0"0"-4"0,0 0 2 15,0 0-1-15,0 0-1 16,0 0-2-16,102-24-3 15,-76 24 1-15,-1-27-3 16,0 27-2-16,1 0 0 16,-26 0-4-16,0 0-4 15,24 0-4-15,-24 0-14 16</inkml:trace>
  <inkml:trace contextRef="#ctx0" brushRef="#br0" timeOffset="19252.1616">4623 2618 1 0,'0'0'8'0,"0"0"0"16,0 0-4-16,0 0 0 15,0 0 0-15,0 0 1 16,0 0 1-16,0 0-4 16,0 0-1-16,-26-24 0 15,26 24 0-15,0-52 0 16,0 28-1-16,-26-2 1 15,26-24 0-15,0 24-1 0,0-24 0 16,0-2 1-16,0 1-1 16,0 2 0-16,0-3-1 15,0 28 1 1,26-28-1-16,-26 28 1 0,26-2-1 16,-2 2 1-16,-24-2-1 15,26 0 1-15,-1 26 1 16,-25-24 0-16,25 24 0 15,-25 0 0-15,26 0-2 47,-26 24 0-31,0 2-11-16,0-26-4 0</inkml:trace>
  <inkml:trace contextRef="#ctx0" brushRef="#br0" timeOffset="20265.1741">4900 2416 6 0,'0'0'8'15,"0"0"0"-15,0 0-2 16,0 0-2-16,0 0 1 16,0 0-1-16,126-26-4 15,-126 2 1-15,0-2 1 16,0 0 0 0,0 26-1-16,0-24 1 15,0 24 1-15,-26 0-3 16,26 0 1-16,-24 0-1 15,24 0-1-15,-26 0-1 0,2 0 1 16,-2 24 1 0,26-24 1-16,-26 26 2 15,26-26 0-15,-24 26-2 16,24-2 3 0,0 2-2-16,0 0 0 0,0-2 0 15,0 28-1-15,0-28 1 16,0 2-1-16,0 0 0 15,24-2 1-15,2-24-1 0,0 26-1 32,-2-26 0-32,2 0 0 15,-2 0 0-15,-24 0-2 0,26 0-5 16,-26 0-1-16,0 0-6 16,26-26-7-1</inkml:trace>
  <inkml:trace contextRef="#ctx0" brushRef="#br0" timeOffset="17337.8464">3106 2442 5 0,'0'0'5'0,"0"0"-2"16,0 0 2-16,0 0 0 16,0 0 0-16,0 0 1 15,25 0 0-15,-25 0 0 16,25 0 0-16,-25 0-2 15,0 0-1-15,0 0 2 16,25 0-3-16,-25 0-1 16,0 0 0-16,25 0 0 15,-25-26-1 1,26 26 0 0,-26-26 0-16,0 2 0 15,0-2 1 1,0 0-1-16,-26 2 0 31,1 24 0-15,0 0-1-1,0 0 1 1,25 0-1-16,-25 0-1 16,25 24 2-1,0 2 0-15,-26-26 1 16,26 26 0-16,0-2 0 15,0 2-1-15,0 0 1 0,-25-2-1 16,25 2 0-16,0 0 1 16,0-26 0-16,0 24-1 15,0 2 0 1,0 0 0-16,0-2 1 0,0 2-1 16,0-2 0 15,25-24 0-31,-25 0-1 0,0 26 1 15,26-26 0-15,-26 0-1 16,25 0 0-16,0 0 0 16,0 0 0-1,0 0 1 1,1 0 1 0,0-26-1-1,-26 2 1-15,24 24-1 0,-24-26 0 16,26 2 0-1,-2-2 0-15,-24 0 0 0,0 2 0 16,26 24 0-16,-26-26 0 16,26 0 0-16,-26 26-2 15,0-24 2-15,0-2-1 16,26 0 1 0,-26 26-1-16,0 0 0 62,0 0 0-62,0 0-1 31,0 0 1-31,0 0 0 16,0 0 0 0,0 0 2-16,0 0 3 15,24 26-2 1,-24 0 2-16,0-2-4 0,0-24 2 15,0 26 0-15,0 0-2 16,0-2 1-16,0 2 0 16,26 0-1-16,-26-2 0 15,0-24 1 1,0 0 0-16,0 0-2 31,0 0-2-15,0 0 0-16,25-24 5 31,0-2-2-15,-25 0 0-16,25 2 0 0,-25 24-2 15,25-26 2-15,-25 26-1 0,0-26 0 16,25 26 1-16,-25 0 1 31,0 0-2-15,0 0 0-16,0 0-1 15,26 0 1 1,-26 0 2 0,0 0 0-1,0 0 0 1,0 26 0 0,0-26 1-16,26 26-2 15,-26-26 2-15,0 24-2 16,0 2 3-16,0 0-1 15,0-2-1 17,0 2-1-32,0-26 1 0,0 24-1 0,0-24 1 0,0 0-2 31,0 0 0-15,0 0 0-16,0 0-1 15,0 0-2 1,24-24 4-16,-24-2 1 15,26 2-1-15,-26-2 0 0,26 0-1 16,-2 2 1-16,2-2 0 16,-26 26-1-1,24-26 0-15,2 26 1 16,-26 0-2 0,0 0 1-1,26 0 0-15,-26 26 4 31,25-26 0-31,-25 26 0 16,0-2-1-16,25 2 1 0,-25 0-1 16,0-2 0-16,0 2 0 15,0-2-1-15,0-24 0 16,0 26 0-16,0 0 0 16,0-26 0-16,0 0 0 15,0 0-2 1,0 0-4-1,0 0-4-15,0 0-1 16,0 0-13-16,0 0-15 16</inkml:trace>
  <inkml:trace contextRef="#ctx0" brushRef="#br0" timeOffset="17574.0691">3990 2594 29 0,'0'0'12'15,"0"0"2"-15,0 0-11 0,0 0-2 16,0 0-8-1,0 0-9 1,0 126-11-16</inkml:trace>
  <inkml:trace contextRef="#ctx0" brushRef="#br0" timeOffset="17729.3331">3990 2162 39 0,'0'0'11'0,"0"0"-16"16,0 0-2-1,0 0-15-15</inkml:trace>
  <inkml:trace contextRef="#ctx0" brushRef="#br0" timeOffset="20854.8217">5203 2340 3 0,'0'0'8'0,"0"0"-1"0,0 0 0 16,0 0 1-16,0 0 1 16,0 0 0-16,0 76-3 15,0-26-1-15,0-24-1 16,0 0-2-16,0-2-2 15,0 2 2-15,0-26 0 16,0 26-1-16,0-26-2 31,0 0-1-31,26 0 1 16,-26-26 1-16,0 0 2 16,0 2 0-16,24-2-1 15,2 0-1-15,-26 2 1 16,26-28-1-16,-2 52-1 15,2-24-2-15,-26 24-2 0,24-26-3 16,-24 26-2-16,26 0-2 16,0 0 0-16,-26 0-12 15</inkml:trace>
  <inkml:trace contextRef="#ctx0" brushRef="#br0" timeOffset="21442.9108">5633 2492 0 0,'0'0'10'0,"0"0"-2"16,0 0-4-16,0 0 0 0,0 0-1 15,0 0-2 1,101-102 0-16,-101 78-1 15,0-2 2 1,0 26-1-16,0-26 0 16,0 26 1-16,0 0-1 15,-26-24-1 1,26 24 2-16,-24 0 0 16,24 0 1-16,-26 0-2 0,26 24 0 15,-25 2 0-15,25 0 2 16,-26-2 2-16,26 2-2 15,0 0 1-15,0-2 1 16,0 2-1-16,0 0 0 16,0-2-2-16,0-24 2 15,0 26-1-15,0-26 1 16,26 26-2-16,-1-26 2 0,1 0 1 16,-26 0 0-16,24 0-3 15,2 0 0 1,-2 0-2-16,2 0 0 15,-26 0-7 1,0 0-12-16,0 0-9 0</inkml:trace>
  <inkml:trace contextRef="#ctx0" brushRef="#br0" timeOffset="24689.2614">-1140 4111 0 0,'0'0'16'0,"0"0"-12"15,0 0 0-15,0 0 1 16,0 0-3-16,0 0 1 15,100 0 1-15,-100 0 0 16,26 0-1-16,-26-26-1 16,26 1 1-16,-26 25-2 15,0-25 0-15,0 0 1 16,0-2-1-16,0 3 0 16,0 24 0-16,-26-26 0 0,0 26-1 15,1 0 1 1,25 0 0-1,-25 26 2-15,0-2-2 16,25 28 2-16,-25-2-2 0,25-24 0 16,0 26-1-16,0-28 2 15,0 26-2-15,0-50 1 16,25 24 0-16,0 3-1 16,0-27-1-16,0 0 0 15,1 0 1-15,0 0-1 16,-2-27-3-16,26 3-4 15,-50-1-9-15,26 0-10 0</inkml:trace>
  <inkml:trace contextRef="#ctx0" brushRef="#br0" timeOffset="25681.6721">-736 3908 2 0,'0'0'13'0,"0"0"-5"16,0 0-2-16,0 0-4 15,0 0 0-15,0 0-1 16,75-176 0-16,-75 150 0 15,0 0 3-15,0-24-1 16,0 26-2-16,0 24 1 16,0-25 2-16,0-2-3 0,0 1 0 15,-25 26 0-15,0 0 0 16,25-24-1-16,-25 24 1 16,0 0-1-16,25 0 1 15,-25 0-1 1,-1 0 0-1,26 0 2 1,-24 0-1 0,24 24-1-16,0-24 2 15,0 26 0-15,0 1 0 16,-26-2-1-16,26 24 1 16,0-24 0-16,0 27 1 15,0-2 0-15,0 0 0 0,0 2 0 16,0-3-2-16,0 1 1 15,0 2 0-15,0-27 0 16,0 26 0-16,0-26-1 16,0 2 1-16,26-27-2 15,-26 24 0-15,0-24-1 16,24 25 1-16,-24-25-2 16,26 0 2-16,-26 25-1 15,25-25 1-15,-25 0-1 16,25 0-1-16,0 0 1 0,-25 0-1 15,25-25 0-15,0 0 1 16,-25 1 1 0,26 24-1-16,-26-27 1 0,26 27-2 15,-26-25 1-15,0 25 0 16,0-26 1-16,0 1-1 16,0 0 0-1,0 25 0-15,0-25 1 16,0 25 1-1,-26 0 0 1,26 25-1 0,0 0 0-16,-26 0 2 15,26-25 1-15,0 26-2 16,0-1-1-16,0 2 0 16,0-27 1-16,0 24 2 15,0 1-2-15,26 0-1 16,-26-1 2-16,26 3-2 15,-2-27-1-15,-24 0 0 16,26 0-1-16,-26 0 0 16,26 0 2-16,-26 0 2 15,24-27 3-15,2 3-3 16,-2-1 0-16,2 0-2 31,-26 1-2-31,0 24-3 0,0-27-2 16,0 27-5-16,0 0-4 0,0 0-9 15</inkml:trace>
  <inkml:trace contextRef="#ctx0" brushRef="#br0" timeOffset="24134.1931">-1267 3756 0 0,'0'0'7'15,"0"0"0"-15,0 0 1 0,0 0-4 16,0 0-2-16,0 0 1 16,-26-24 0-16,26 24 2 15,-24 0-2-15,24 0 2 16,0 0-1-16,-26 0-2 0,2 0 2 16,24 0 0-1,-26 0-1-15,0 0-1 0,2 0 0 16,-2 0-2-16,0 0 3 15,1 24-1-15,0-24-2 16,0 26 1-16,0-1-1 16,0 0 0-16,-1 1-1 15,26 0-1 1,0-2 2-16,0 1 0 16,0-25 2-16,0 26-2 15,0-2 0-15,26 3 1 16,24-2 1-16,-25-25 0 15,25 25-2-15,2 0 3 16,-28 1-3-16,28-26 1 16,-28 25 1-16,2 2-1 15,-2-3-1-15,2 1 3 16,-26 0-2-16,26-25 1 16,-26 24 0-16,0-24 0 0,0 27 2 15,-26-27-1 1,0 0-2-16,-24 0-1 0,0 0 0 15,0 0 0-15,-2 0 0 16,2 0 0-16,25-27 0 16,-25 27-3-16,50-24 0 15,0 24-4-15,0 0-8 16,0 0-1-16,0 0-3 16,0 0-1-16</inkml:trace>
  <inkml:trace contextRef="#ctx0" brushRef="#br0" timeOffset="26455.0687">-382 4082 11 0,'0'0'11'0,"0"0"-1"16,0 0 2-16,0 0-3 16,0 0-1-16,0 0 1 0,176 26 0 15,-150-26-6 1,-26 0-2-16,26-26-1 15,-2 26-3-15,-24 0-11 0,26-25-10 16,-26 25-10-16</inkml:trace>
  <inkml:trace contextRef="#ctx0" brushRef="#br0" timeOffset="26255.7298">-357 3930 10 0,'0'0'7'16,"0"0"3"-16,0 0-5 15,0 0-1-15,0 0-1 0,0 0 1 16,101 26-2-1,-101-26 1-15,26 25 0 0,-26-25 0 16,0 0 2-16,0 26 0 16,0-26 0-16,0 25 1 15,0-25-1-15,0 25-1 16,0 0-1-16,-26 1-2 16,26-1 1-16,0 2-2 15,-25-3 1-15,25 26 1 16,0-26-2-16,0-24 1 15,0 27-2-15,0-2 1 16,0-25-2-16,0 0-2 16,0 0-4-16,0 0-3 15,0 0-5-15,0 0-6 16,0-25 11-16,0-2-7 16</inkml:trace>
  <inkml:trace contextRef="#ctx0" brushRef="#br0" timeOffset="26564.5852">-80 4184 12 0,'0'0'10'15,"0"0"-15"-15</inkml:trace>
  <inkml:trace contextRef="#ctx0" brushRef="#br0" timeOffset="26698.6404">-54 3779 19 0,'0'0'9'0,"0"0"-15"32</inkml:trace>
  <inkml:trace contextRef="#ctx0" brushRef="#br0" timeOffset="27077.5265">98 4133 7 0,'0'0'19'16,"0"0"-9"-16,0 0 1 16,0 0-5-16,0 0-3 15,0 0-2-15,101 27 0 16,-75-27 1-16,-26-27-1 0,24 2 0 15,-24-1 1 1,26 1-2-16,-26-25 0 0,0 24-2 16,0 1 2-1,0-1-1-15,0 26 0 16,-26-24 1-16,2 24 1 16,-2 0-1-16,0 0 0 0,1 24 0 15,0 2 0-15,0 25 0 16,0-26-1-16,0 25 1 15,25-24-9-15,0 26-7 16,0-28-2-16</inkml:trace>
  <inkml:trace contextRef="#ctx0" brushRef="#br0" timeOffset="27828.8692">377 3882 7 0,'0'0'16'15,"0"0"-6"-15,0 0-2 0,0 0-3 16,0 0-1-1,0 0 2-15,0 175 2 0,0-150-1 16,0 1-1-16,0-1-1 16,0 2 0-16,0-27 0 15,0 0-1-15,0 0-6 16,0 0-4 0,0-27 2-16,24 2 4 15,2-1 2-15,-26-24-1 16,26 25 0-16,-2-1-1 15,2 1 0-15,-2 25 0 16,-24-26 0-16,26 26-2 16,-1 0 1-16,1 0 0 15,-26 26 2 1,24-1 3-16,-24 1 0 16,0-1-1-16,0 25-1 0,0-24 0 15,0-1 0-15,0 2-2 16,-24-27 0-16,24 24-5 15,0-24-9-15,0 0-3 16,0 0-8-16</inkml:trace>
  <inkml:trace contextRef="#ctx0" brushRef="#br0" timeOffset="28258.403">730 4108 15 0,'0'0'34'0,"0"0"-21"16,0 0 1-16,0 0 0 16,0 0-6-16,0 0-3 15,76 52-1-15,-50-52-3 16,-2 0 2-16,2 0-3 15,-2-27-1-15,-24 2 0 16,0 25 0-16,26-26-1 16,-26-24 0-1,0 50 0-15,0-25 1 0,0-1 1 16,0 1 0 0,-26 25 1-16,2 0-1 15,-2-26 0 1,2 26 1-16,-2 0-2 15,0 26-3 1,26-1 1-16,-26 1-2 16,26-1 1-16,-24 25 2 15,24-24-3-15,0-1-5 16,0 2-5-16,0-3-8 16</inkml:trace>
  <inkml:trace contextRef="#ctx0" brushRef="#br0" timeOffset="33728.6176">2448 4108 3 0,'0'0'6'16,"0"0"1"-16,0 0-2 16,0 0 0-16,0 0-2 15,0 0 0-15,0 0 0 16,0 0-1-16,0 0 0 16,0 0-1-16,0 0 0 15,0 0 0 1,0 0 2-16,0 0-1 15,0 0 3-15,0 0-2 16,0 0 0-16,0 0 0 16,0 0 0-16,0 0-1 15,0 0 0-15,0 0 1 16,0 0 1-16,0 0-1 16,0 0-1-16,0 0-1 15,0 0 1-15,0 0-1 31,0 0 1-31,0 25 1 16,-24 2-1-16,24-27-1 16,0 24 0-16,0 1-1 15,0 0 1-15,0-1-1 16,0-24 1-16,0 27-1 0,0-2 1 16,0 0-1-1,0-25-1 1,0 0 0-1,0 0 0 1,0 0-2 0,0 0 2-1,0 0 2 1,24-25-1 0,-24 25 1-16,0-25 0 0,26 25-1 15,-26-27 0 1,0 27 1-16,26-24-1 15,-2 24 0-15,-24-25 0 16,26 0 0-16,-2 25 1 16,-24-24-2-16,26 24 1 15,0 0 0 17,-26 0 1-32,0 0-2 31,0 0 0 0,0 0-8-31,0 0-6 16,0 0-9-16,-26 24-4 15</inkml:trace>
  <inkml:trace contextRef="#ctx0" brushRef="#br0" timeOffset="34051.8286">2524 4258 11 0,'0'0'13'0,"0"0"-5"0,0 0 1 15,0 0 0-15,0 0-4 16,0 0 2-16,50 52-3 16,-24-27 0-16,0-25-1 15,-26 25-1-15,25-25-1 16,-25 26-1 0,25-26-1-16,-25 0 0 15,0 0-6-15,0 24-7 16,0-24-5-16,0 0-6 15</inkml:trace>
  <inkml:trace contextRef="#ctx0" brushRef="#br0" timeOffset="34290.4335">2827 4234 22 0,'0'0'15'0,"0"0"-8"16,0 0-1-16,0 0-4 16,0 76-5-1,0-76-6-15,0 0-9 16</inkml:trace>
  <inkml:trace contextRef="#ctx0" brushRef="#br0" timeOffset="34462.2982">2853 3981 16 0,'0'0'32'0,"0"0"-28"0,0 0-8 31,0 0-11-31,0 0 2 0,0 0-5 16</inkml:trace>
  <inkml:trace contextRef="#ctx0" brushRef="#br0" timeOffset="34988.2688">2979 4209 1 0,'0'0'27'16,"0"0"-16"-16,0 0 0 0,0 0-2 15,0 0-2-15,0 0-1 16,0 101-2-16,0-76 2 16,26-25-1-16,-26 25-2 15,0-25-1-15,0 0-6 32,0 0 2-32,25-25 1 15,0 0 2 1,0 0 0-16,-25-2 0 15,26 27-1-15,-1-24 0 0,0 24 0 32,-25 0-2-32,0 0 1 15,25 0 1 1,-25 0 7-16,0 24 0 0,0 3 0 16,25-2-3-16,-25 0-1 15,0 0 1-15,0-25 1 16,0 0-2-16,0 0-2 15,0 0-3 1,0 0-8-16,0 0-2 16,0 0-2-16,0 0-2 15,0 0-3-15,0 0-14 16</inkml:trace>
  <inkml:trace contextRef="#ctx0" brushRef="#br0" timeOffset="32008.4357">1792 3956 4 0,'0'0'7'16,"0"0"-2"-16,0 0-1 0,0 0-1 15,0 0-2-15,0 0 4 16,0 0 0-16,0 0 1 16,0 0 1-16,0 0 2 15,0 0-2-15,0 0-1 16,0 0-2-16,0 0 1 15,25 0 1-15,0 0 0 16,0 0 0-16,1 0-2 16,24 0-2-16,-26 0 0 0,2 0 0 15,26 0-1-15,-28 0 1 16,2 0-1-16,-2 0 0 16,-24 0 0 15,0 0 1-16,0 0 0-15,0 0-1 16,0 0-3 0,0 0-2-16,0 0-1 15,0 0-3-15,0 0-7 16,0 25-7-16,0-25-10 16</inkml:trace>
  <inkml:trace contextRef="#ctx0" brushRef="#br0" timeOffset="31320.5962">1893 3627 6 0,'0'0'7'16,"0"0"0"-16,0 0-2 15,0 0 0-15,0 0 2 16,-26 203 0-16,26-178-2 0,0 26 0 15,0-1-1 1,0 1-1-16,0-1-1 16,-25 1-1-16,25 1 1 0,0-3-2 15,0-24 1-15,-25-1-1 16,25 3 1-16,0-27-2 31,0 0-1-31,0 0-2 16,0 0-1-16,0-27 5 15,0-22 1-15,0 0 1 16,0-3-1-16,25 1 0 16,-25 1 0-16,0-27 0 15,25 29-1-15,-25-4 1 16,0 1-1-16,0 26 0 16,0-26 0-16,0 0 0 15,0 26 0-15,0 2 0 16,0-3 0-16,0 0 0 15,0 0-1-15,0 1 1 32,0 25 1-17,0-25-2 1,0 25 2 0,0 0 0-16,0 0 1 15,0 0 2-15,0 0 4 16,0 0 0-16,0 0-1 15,0 0-1-15,0 0-4 16,26 0 0 0,-26 0-1-16,0 0 0 15,0 0 0-15,0 0 0 16,0 0 2-16,24 0 2 16,-24 0-1-16,0 0 2 15,26 0-2-15,-26 0 3 16,24 25-1-16,2-25-3 15,0 0-1-15,0 25 2 16,24-25-2-16,-26 0-1 16,2 0-1-16,0 0 0 15,-1 0 0 1,-25 0-7 0,0 0 2-16,0 0 1 15,0 0-1-15,0 0 1 16,0 0-3-16,0 0-7 0,-25 0-12 15,25 0-9-15,-26 26-6 16</inkml:trace>
  <inkml:trace contextRef="#ctx0" brushRef="#br0" timeOffset="32611.9792">1817 4310 4 0,'0'0'7'15,"0"0"-1"-15,0 0 0 0,0 0 1 16,0 0-1-16,0 0 2 16,0 0 2-16,25 0-3 0,-25 0-1 15,25 0 1-15,1 0 0 16,-26 0 0-16,24 0 0 15,2 0 2-15,-2 0-2 16,2 0 2-16,26 0-3 16,-28 0-3-16,2 0-2 15,-2 0 2-15,2 0-3 16,0 0 1 0,-26 0 0-1,0 0 1 1,0 0 0-16,0 0-5 31,0 0-2-31,0 0-5 16,0 0-6-16,0 0-6 0,0 0-4 15,0 0-14 1</inkml:trace>
  <inkml:trace contextRef="#ctx0" brushRef="#br0" timeOffset="36978.8723">4419 4160 4 0,'0'0'13'0,"0"0"-1"0,0 0-2 16,0 0-5-16,0 0-4 15,0 0 1-15,76-103-2 16,-76 78 0-16,0 0 2 15,0-1-2-15,0 26 1 16,-24 0 1-16,24 0 0 16,-26 0 0-16,0 0-2 15,26 0 4-15,-25 26-1 16,25-1 0-16,-25 25 2 16,25-24-1-16,0-1 0 15,0 26 3-15,0-26-4 16,25 0 1-16,0-1-5 15,-25-24-1 1,26 0-2-16,-26 0-5 0,26 0-5 16,-26-24-1-16,24-1-12 15</inkml:trace>
  <inkml:trace contextRef="#ctx0" brushRef="#br0" timeOffset="37407.3581">4419 4160 3 0,'204'-27'10'0,"-204"27"-4"0,24 0 1 15,-24 0-2-15,26 0 1 16,-1 0 1-16,0 0-4 16,1 0-1-16,-26 0-1 0,24 0-1 15,-24-25 0-15,0-1 0 16,0 1-1-16,0 0 0 15,0 0-1 1,-24 25 0-16,-2-26-3 0,26 26 4 16,-25 0 0-16,0 0 0 15,-1 51 0-15,2-1 1 16,24-24 0-16,-26 26-1 16,26-28-2-16,0 1-4 15,0 0-3-15,0-25-4 16</inkml:trace>
  <inkml:trace contextRef="#ctx0" brushRef="#br0" timeOffset="37196.2843">4419 4160 3 0</inkml:trace>
  <inkml:trace contextRef="#ctx0" brushRef="#br0" timeOffset="37639.9284">4647 4285 13 0,'0'0'19'0,"0"0"-2"16,0 0-4-16,0 0 0 16,0 0-2-1,0 0 3-15,-76 125-3 0,50-73-1 16,26-2-3-16,-24-26-3 15,-2 28 1-15,2-26-5 16,24-2 0-16,0-24-7 16,0 0-3-1,0 0-4-15,0 0-7 16,0 0-2-16,0 0-6 16,0 0-4-16</inkml:trace>
  <inkml:trace contextRef="#ctx0" brushRef="#br0" timeOffset="38377.5583">4874 4032 25 0,'0'0'9'16,"0"0"-4"-16,0 0 2 15,0 0-2-15,0 0-1 16,0 0 0-16,152-202 1 16,-126 151-2-16,-26 2-1 15,0-3 2-15,0 1-1 0,0 2-2 16,0 23 0 0,0-25 0-16,0 26-1 0,-26-26 0 15,0 26-2-15,2 25-2 16,24-26 4-16,-26 26 1 15,2 0-1 1,24 0-1 0,-26 26 1-16,26-1 0 15,0 2 1 1,0-3 0-16,0-24 0 16,0 25 2-16,0 0-1 15,0 1 1-15,0 26 0 16,0-29 3-16,0 2-2 15,0 26-1-15,0 0 4 0,0-1 2 16,26 1-2-16,-26 0 4 16,24-1-3-16,-24 26-2 15,0-26 2 1,26-24-6-16,-26-1 3 0,24 2-2 16,-24-3-2-1,0-24-2-15,26 0-1 16,-26 0-3-16,0 0 2 0,0 0-2 15,26 0 2 1,-26-24 3-16,26-3-1 0,-2 2-2 16,-24-1-6-16,26 1-9 15,-26 0 2-15,24 0-1 16,-24 25-3-16,0 0-9 0</inkml:trace>
  <inkml:trace contextRef="#ctx0" brushRef="#br0" timeOffset="38565.3762">5279 4057 34 0,'0'0'27'15,"0"0"-26"-15,0 0-17 31,0 0-20-31</inkml:trace>
  <inkml:trace contextRef="#ctx0" brushRef="#br0" timeOffset="38692.6951">5355 3730 24 0,'0'0'61'0,"0"0"-46"0,0 0-9 16,0 0-15-1,0 0-25-15,0-27-26 16</inkml:trace>
  <inkml:trace contextRef="#ctx0" brushRef="#br0" timeOffset="36185.8548">3939 4057 12 0,'0'0'10'15,"0"0"-2"-15,0 0 0 16,0 0-3-16,0 0 1 0,0 0-1 15,0 0 2 1,0 25-1-16,0 1-1 0,0-1 0 16,0-25-1-16,0 27 2 15,26-27-2-15,-1 24-3 16,1 1 1-16,-2-25-2 16,2 0 0-16,0 0 0 15,-2 0 0-15,2-25 0 16,-26 1-1-16,24-3 0 15,-24 2 1-15,0-26-1 16,0 26 0-16,0 0 1 16,-24 25 0-16,-2-26 0 15,2 26-1-15,-2 0 1 16,-24 26-2-16,24-1 1 16,1 0-2-16,25 0 0 0,0 1-3 15,0-1-1 1,0 2-3-1,0-27-3-15,0 0-6 0,25 0-6 0</inkml:trace>
  <inkml:trace contextRef="#ctx0" brushRef="#br0" timeOffset="36579.767">4192 3400 14 0,'0'0'14'16,"0"0"-3"-16,0 0 2 0,0 0-2 15,0 0-1-15,0 204 3 16,0-130 0-16,0 2 1 16,26 0 0-16,-26 0-1 15,0-1-3-15,0 1-3 16,0-25-2-16,0 1 0 16,0-28-4-16,0 1-1 15,0-25-5-15,0 0-9 16,0 0-7-16,0 0-7 15,0 0 4-15,0-25-6 16,0 25-6-16</inkml:trace>
  <inkml:trace contextRef="#ctx0" brushRef="#br0" timeOffset="40787.5902">6189 3882 0 0,'0'0'20'0,"0"0"-7"15,0 0-3-15,0 0 0 16,0 0-5-16,0 0-1 15,102-152-3-15,-78 100 0 16,-24 1-1-16,26 28 1 16,-26-29-1-16,0 26 1 15,0 1-1-15,0-24 0 16,0 22 0-16,0 2 1 16,0-1 0-16,0 1-1 15,-26 0-1 1,2 25 0-16,24-24 0 0,-26 24-1 15,0 0-1-15,26 0 0 16,-26 0-1-16,26 0-1 16,0 24 3-16,-24 1 2 15,24 0 1-15,-26 1 0 16,26 26 0-16,0-28 2 16,-24 26-2-16,24 28 3 15,0-30-1-15,0 3 0 16,0 25 1-16,0-25 0 15,0 1 0-15,0-4-2 16,0 3 1-16,24-25-1 16,-24-1-1-16,26 0 0 15,-26 0-1-15,24 1 0 0,2-26-1 16,0 0 0 0,0 0 1-1,-2 0 0-15,-24-26 1 16,26 1-1-16,-2 0 0 15,-24 0 0-15,0-1-2 16,26 26 0-16,-26-25 2 16,0 25 1-16,0 0 0 15,0 0 0-15,0 0 1 16,0 0-1-16,0 0-2 16,0 25-1-1,-26 1 2-15,26-1 1 0,0 0 0 16,0 0 3-16,0 1-1 15,0-26 0-15,26 25 0 16,0 2-1-16,-1-27-1 16,0 0-1-16,0 0 0 15,1 0 0-15,-2 0 0 16,2-27 0-16,-2 2-2 16,-24-1-6-16,26-24-9 15,-26 25-5-15,0-1-7 16</inkml:trace>
  <inkml:trace contextRef="#ctx0" brushRef="#br0" timeOffset="41923.9762">6518 3678 6 0,'0'0'15'0,"0"0"4"15,0 0-2-15,0 0-2 16,0 0 1-16,0 0-1 15,202 0-4-15,-176 0 2 16,-2 0-6-16,-24 0-4 16,26 0-1-16,-2 0-2 31,2 0 0-31,-26 0-7 0,0 0-3 31,0 0-7-31,0 25-2 0,0-25 0 0,0 27-1 16,0-27-5-16,0 24 6 15</inkml:trace>
  <inkml:trace contextRef="#ctx0" brushRef="#br0" timeOffset="41241.642">6618 3224 2 0,'0'0'12'16,"0"0"-2"-16,0 0 5 16,0 0-6-16,0 0-1 15,0 150 2-15,0-99-2 16,0 0 3-16,0-1-2 16,0 28 0-16,0-30 0 15,0 3-1-15,0 25-3 16,0-25-4-16,0 1 0 15,0-28 0-15,0 0-1 16,0 2 0-16,0-26-8 16,0 0-3-16,0 0-4 0,0 0-3 15,0 0-6-15,0-26-4 16</inkml:trace>
  <inkml:trace contextRef="#ctx0" brushRef="#br0" timeOffset="41589.5146">6746 3224 3 0,'0'0'15'0,"0"0"-3"0,0 0 1 15,0 0-4 1,0 0 4-16,0 0-1 0,0 176 0 15,0-124-5-15,0 22 3 16,0-22-2-16,0 22 0 16,0 4-4-16,0-29 4 15,0 27-4-15,0-25 0 16,0-27 0-16,0 2-4 16,0-1 0-16,0 1 0 15,0-26-4 1,0 0-4-16,0 0-2 15,0 0-4-15,0 0-6 16,0 0-6-16,0 0 2 16,0-26-1-16</inkml:trace>
  <inkml:trace contextRef="#ctx0" brushRef="#br0" timeOffset="42244.3071">6872 3804 7 0,'0'0'12'15,"0"0"0"-15,0 0 2 0,0 0 0 16,0 0-1-16,0 0 0 16,50 78-3-16,-50-54 6 15,0-24-2-15,0 24 1 16,25 2 0-16,-25-26 0 15,0 25 0-15,0-25-5 16,0 0-5-16,0 0-8 31,0 0-3-31,0 0-3 16,0 0 2-16,0-25 5 0,25-25 4 16,-25 26-2-1,25-3 0-15,-25 2-8 16,26-1-3-16,0 1 4 15,-26 0-2-15,24 25-2 16,-24 0 5-16,0 0-7 16,26 0 2-16,-26 25-2 15,0 0-7-15,0 1-12 16</inkml:trace>
  <inkml:trace contextRef="#ctx0" brushRef="#br0" timeOffset="39976.6782">5886 3981 4 0,'0'0'7'0,"0"0"0"0,0 0 0 16,0 0-1-16,0 0-1 16,0 0 3-16,50-25-3 15,-50 25-1-15,26-26-2 16,-26 26-1-16,0-24-1 16,0 24 1-16,0-24-1 15,0-3 0-15,0 27 1 16,0-25-1-1,0-1 0-15,-26 26 0 16,26 0-1 0,-24 26-2-1,24-1 3-15,0 2 0 16,0 21 3-16,-26 3 2 16,26 0-2-16,0-1 1 15,0-24-1-15,0-1 0 0,26 2 0 16,-2-27-3-1,-24 24-1-15,26-24-1 0,-2 0 0 16,2-24 0-16,-26-28-4 16,25 26-10-16,1-24-11 15</inkml:trace>
  <inkml:trace contextRef="#ctx0" brushRef="#br0" timeOffset="42699.7782">7199 3956 13 0,'0'0'24'0,"0"0"-1"16,0 0-1-16,0 0-4 16,0 0-2-16,0 0-2 15,0 0-3-15,0 25-7 16,0-25-1-16,0 26 0 16,26-1-1-16,0 0-1 0,-1 0-1 15,0-25 1 1,0 0-1-16,1 0-3 15,-2-50 3-15,2-1 0 16,-1 26-1-16,0-25-5 16,-25-1 0-16,0 0-2 15,0 26 2-15,0 0 1 16,-25 1 2-16,0 24 3 16,-1 0-3-16,-24 0 1 15,25 0-5-15,0 49 1 16,25-24-5-16,-25 1-7 15,25-1 2-15,0 2-3 16,0 21 0-16</inkml:trace>
  <inkml:trace contextRef="#ctx0" brushRef="#br0" timeOffset="43288.1308">7478 3730 25 0,'0'0'15'15,"0"0"1"-15,0 0-5 16,0 0-3-16,0 0 1 16,0 0 3-16,0 125-4 15,0-98 1-15,0-3 2 16,0 26-2-16,0-50-2 15,0 25-4-15,0-25-1 0,0 0-6 32,0 0-5-32,0 0-4 0,26-25 7 15,-26-25 4-15,24 26 2 16,2-3-4-16,-26-24 2 16,24 51 0-16,2-25 1 15,0 25 1-15,-26 0-4 16,25 0 2-16,-25 0 0 15,0 0 1-15,25 0 1 16,-25 25 3-16,0 1 4 16,26-1-2-16,-26 2-1 15,0 21-1-15,0-22 1 0,0-1-3 16,0 1-1 0,0-26-3-16,0 0-7 0,0 0-8 15,0 0-7-15,0 0-12 16</inkml:trace>
  <inkml:trace contextRef="#ctx0" brushRef="#br0" timeOffset="43455.5752">7857 3779 21 0,'0'0'20'0,"0"0"-5"16,0 0-1-16,0 0-13 15,0 0-10 1,0 103-14-16,0-103-12 16</inkml:trace>
  <inkml:trace contextRef="#ctx0" brushRef="#br0" timeOffset="43620.3766">7907 3248 55 0,'0'0'34'16,"0"0"-15"-16,0 0-2 16,0 0-32-1,0 0-9-15,0 25-4 0,0 2-18 16</inkml:trace>
  <inkml:trace contextRef="#ctx0" brushRef="#br0" timeOffset="45977.7925">-1393 4966 4 0,'0'0'11'0,"0"0"-5"15,0 0 1-15,0 0-3 16,0 0 2-16,0 0 2 16,0 0 2-16,0 27-1 15,0-2 3-15,0 0-1 16,0 26-1-16,0-1-2 16,0 0 0-16,0 2-2 15,26 24-2-15,-26-2-1 16,0 2-2-16,24 0 3 15,-24-1-2-15,0 3-1 16,0-28 1-16,0 1-1 0,0-2 0 16,0-22 0-16,0-27 0 15,0 0-5 1,0 0-8-16,0-27-2 16,0-22 14-1,0-2 2-15,26 26-2 16,-2-26-1-16,2-1 1 31,0 29-1-31,-1 23 0 0,0 0 0 16,-25 0 0-16,25 0 1 15,-25 0 4-15,26 23 3 16,-26 3-3-16,0 0 3 0,25 25-2 16,-25-26-3-1,0-1-1-15,0-24 2 0,0 27-2 16,0-2-1-16,0-1 0 15,0-24-5-15,0 27-8 16,0-2-7-16,0-25-8 16,0 0-4-16,0 0-10 15</inkml:trace>
  <inkml:trace contextRef="#ctx0" brushRef="#br0" timeOffset="46524.3701">-938 5701 16 0,'0'0'6'0,"0"0"3"0,0 0-4 0,0 0-2 16,0 0 2-16,0 0-2 15,76-52-1-15,-50 26-1 16,-26 26 1-16,0-23-2 16,0-4 0-16,0 2 1 0,0 1-1 15,0-3 2 1,0 27-1-1,0 0 1-15,-26 0-2 16,26 0 1-16,0 0 0 16,-26 27 1-16,0-3 0 15,26 1 2 1,0 2 0-16,0-4-1 16,-24 3 1-16,24 26-2 15,0-27 1-15,0 0 1 16,24-1-1-1,-24-24 0-15,26 27 1 0,0-2 0 16,0-25-1-16,-2 24 2 0,2-24-3 16,-1 0 0-16,0 0 1 15,0 0-3-15,0 0-2 16,-25-24-3-16,25-1-8 16,-25-2-10-16,0 3-15 15</inkml:trace>
  <inkml:trace contextRef="#ctx0" brushRef="#br0" timeOffset="45163.9896">-1443 5448 11 0,'0'0'8'0,"0"0"0"0,0 0-2 15,0 0 3-15,0 0-1 16,0 0-4-16,-77 24-1 16,77-24 1-16,-25 0-1 15,0 0 2-15,0 25-2 0,0-25 2 16,-1 27-2 0,0-27-1-16,2 24-1 0,-2 1-1 15,2 2-1-15,-2-4 1 16,26 3-2-16,0 0 2 31,0 0 0-31,0-1 1 0,0 0 0 0,0-1 1 16,50 3 0-1,-24-2 0-15,-2-25 0 0,28 0-2 16,-2 0 0-16,-25 0-2 0,0 0-2 16,0 0-3-16,-25 0-3 15,26-25-3 1,-26 25-9-16</inkml:trace>
  <inkml:trace contextRef="#ctx0" brushRef="#br0" timeOffset="49231.2455">754 5649 20 0</inkml:trace>
  <inkml:trace contextRef="#ctx0" brushRef="#br0" timeOffset="50426.6723">1133 5701 23 0,'154'150'15'0,"-154"-150"0"0,0 0-5 0,-26 0-4 16,0 0 0-16,2 0 1 16,-2 27-2-16,0-27 1 15,0 25-2-15,2-1-1 16,-26 3-1-16,24-2 0 15,1-1-1-15,0 26 0 16,-1 2 1-16,1-2-2 16,-1 0 1-16,26-24-1 15,0 24-1-15,0-23 1 16,0-2-3-16,0-1-1 16,0 2-1-16,26-26-2 15,25 24-5-15,-26-24 0 0,26 0-6 16,-27-24-9-16</inkml:trace>
  <inkml:trace contextRef="#ctx0" brushRef="#br0" timeOffset="50033.7688">1133 5701 14 0,'0'0'10'0,"0"0"0"15,0 0-2-15,0 0-3 0,0 0 1 16,0 0 0-16,0 74 0 16,26-74-4-16,0 0 0 15,0 0 0 1,-2 0-2-16,2 0 2 0,0 0-1 16,-26 0 0-16,24-24 0 15,-24-1 0 1,0 0 0-16,0-1 0 15,0 0 1-15,0 0-1 0,0 3-1 16,-24-4-2-16,-2 27 2 16,26 0 1-16,-26 0-1 15,2 0 0-15,-2 27-4 16,0-4 1-16,0 3 2 16,26 26-4-16,0-2-6 15,0-26-6-15,0 3-5 16</inkml:trace>
  <inkml:trace contextRef="#ctx0" brushRef="#br0" timeOffset="50208.4137">1133 5701 23 0</inkml:trace>
  <inkml:trace contextRef="#ctx0" brushRef="#br0" timeOffset="47535.5669">-130 5472 5 0,'0'0'8'0,"0"0"-1"0,0 0 0 15,0 0 1-15,0 0 0 16,0 0-1-16,0 52-2 15,0-52 1-15,0 24-1 16,0 1-1-16,0 2 0 16,0-4 0-16,0 29 0 15,0-26-1-15,0-1-1 16,0 0-1-16,0-1 1 0,0-24-5 31,0 0-2-15,0 0 1-16,0-24 4 15,0-1 2 1,0-26-1-16,26 25 0 0,-26 0 0 16,24 3-1-16,2-4 0 15,0 2 0-15,-26 25-2 16,26 0-2-16,-26-24-2 16,0 24-1-16,24 0-3 15,-24 0-2-15,0 0-6 16</inkml:trace>
  <inkml:trace contextRef="#ctx0" brushRef="#br0" timeOffset="48529.0009">249 5548 5 0,'0'0'8'0,"0"0"-1"15,0 0 2-15,0 0 0 16,0 0 0 0,0 0-1-16,0 0-1 0,76 0 0 15,-50 0-3-15,0 0 0 16,-26 0-1-16,24 0-1 0,2 25 1 16,0 2 0-1,-26-4-1-15,24 3 1 0,-24 0-3 16,0 0 3-16,0-1-2 15,0 0-1 1,0-25-2-16,0 24 0 16,0-24 0-16,0 0 1 15,0 0-3 1,0 0-2-16,0 0-3 16,0 0 4-16,0-24 6 15,0 24 0 1,0-25-1-16,-24 25 1 47,24-25-1-47,-26 25 1 0,0 0-1 0,2-26 1 0,24 26 0 15,-26 0-1-15,0 0 1 16,0 0-1-16,2 0 4 0,-2 26-3 16,26-1 1-16,0-25 0 15,-24 0 1-15,24 25-2 16,0-1 1-16,0-24 1 15,24 27-1-15,2-2 0 16,-2-25 1-16,2 24-1 16,0-24 0-16,24 0-1 15,-24 0 0 1,0 0-2-16,-2 0-4 16,2 0-6-16,-26 0-7 0,24-24-8 15</inkml:trace>
  <inkml:trace contextRef="#ctx0" brushRef="#br0" timeOffset="49449.9733">754 5649 20 0,'152'153'11'0,"-176"-153"0"0,24 0-2 0,-26 0-1 0,26 0 2 15,-24 25 0-15,-2-25-1 16,26 24-2-16,-26 3-1 15,0-2 1-15,2-1-2 16,-2 28 0-16,-24-28-1 16,24 26-3-16,2 2 1 15,24-28-2-15,-26 28 0 16,26-28-1-16,-25 28 1 31,25-28-1-31,0 3 0 0,0-2-1 0,0-1-4 16,25 2-3-16,-25-26-2 15,26 24-5-15,-2-24-4 16,-24 0-9-16</inkml:trace>
  <inkml:trace contextRef="#ctx0" brushRef="#br0" timeOffset="48997.1985">754 5649 6 0,'0'0'14'15,"0"0"-8"-15,0 0 3 16,0 0 0-16,0 0-4 15,0 0 0-15,26 52-1 32,0-27 1-32,0-25 1 0,-2 0-2 0,2 0-4 15,-2 0 0-15,-24 0-1 16,26 0 1-16,-26-25 1 0,0-1 0 16,0 0-2-16,0 0 0 15,0 3 0-15,0-4-3 16,-26 2 0-1,-24 1-2-15,26 24 2 0,-28 0 3 16,26 0 0-16,2 0-2 16,-2 24-1-16,2 28 1 15,24-29-4 1,0 3-2-16,0 26-2 0</inkml:trace>
  <inkml:trace contextRef="#ctx0" brushRef="#br0" timeOffset="54117.5179">2676 5927 17 0,'0'0'10'15,"0"0"5"-15,0 0-2 16,0 0-4-16,0 0 1 0,0 0 2 16,-76-24-2-1,50 24-3-15,2 24 0 0,-2 3-5 16,2-2-2-16,-28 25 0 16,28 0 2-16,-2 0-1 15,0 2-1-15,1-2 0 16,0-24 0-16,-1 25-2 15,26-26-1-15,0-25-3 16,0 24-1 0,0-24-2-16,0 0-8 0,0 0 3 15,0 0-1-15,26 0-4 16</inkml:trace>
  <inkml:trace contextRef="#ctx0" brushRef="#br0" timeOffset="53765.1577">2574 5649 0 0,'0'0'9'15,"0"0"-4"-15,0 0 0 0,0 0 2 16,0 0 0-16,0 0-1 16,0 0 1-16,0 0-1 15,0 0-1-15,0 0-2 16,0 0 1-16,-24 0-1 16,24 0-2-16,0 26-1 15,0-26 1-15,0 26 1 16,0-26 1-16,0 25 0 15,0-25 0-15,0 25 0 16,0-25-1-16,0 24 0 16,0 3 0-16,24-27-2 15,2 25 0-15,0-25 1 16,-1 0 0-16,0 0-1 16,0-25 0-16,-25-2 2 15,25-22-2 1,-25 24 1-16,0-1 0 0,0 0 1 15,-25 26-1-15,0 0-1 16,0-26 1-16,0 26-1 16,-1 0-2-16,0 0-1 15,26 26 0-15,-24 0-7 16,24 0-2-16,0-1-1 16,0 0-9-16,0-1 3 15</inkml:trace>
  <inkml:trace contextRef="#ctx0" brushRef="#br0" timeOffset="54615.1248">2903 5751 23 0,'0'0'11'0,"0"0"-1"16,0 0-3-16,0 0-3 15,0 0 1-15,0 0 3 16,0 24 0-16,26 3-4 15,-2-27 1-15,2 0-5 16,0 0-1-16,-1 0 1 16,0 0 0-16,0 0 0 15,1-27 0-15,-26 3 0 0,0-1 0 16,0 0 0 0,0-1 1-16,0 26 1 0,-51-26-1 15,26 26 1 1,0 0 0-16,-1 0-2 0,-24 0 0 15,24 0-1-15,2 26-2 16,24 0-3-16,0-1 1 16,0 0-2-1,0-1-3-15,24 3-5 16,2-2-6-16</inkml:trace>
  <inkml:trace contextRef="#ctx0" brushRef="#br0" timeOffset="55083.3199">3206 5600 6 0,'0'0'18'15,"0"0"-5"-15,0 0 4 0,0 0-2 16,0 0 0-16,0 0-1 16,26 101-2-16,-26-51-4 0,0-26-2 15,0 3-3 1,0-2-3-16,0-25 1 0,0 0-4 31,0 0-3-31,0-25-9 0,26 25 6 16,-2-27 8-1,2-22 0-15,-2 24-5 0,2-1 1 16,0 26 4-16,0-26 0 16,-2 26 0-1,-24 26 1 1,26-26 6-16,-26 26 2 16,0-1 2-16,0 0-7 15,0-25-1-15,0 24-2 16,0 3-2-1,0-27-7-15,0 0-4 16,0 0-7-16,0 0-15 16</inkml:trace>
  <inkml:trace contextRef="#ctx0" brushRef="#br0" timeOffset="55395.8395">3637 5701 27 0,'0'0'19'16,"0"0"-6"-16,0 0 1 15,0 0-5-15,0 0-5 0,0 0 2 16,76 25-3 0,-76-25-1-16,24 0-1 0,-24 0 0 15,0 0 0-15,0-25-1 16,0-1 0-16,0 0 0 15,0 0 0-15,-24 3-1 16,-2 23 2-16,0 0 0 16,2 0-1-16,-2 0-1 15,0 0-5 1,26 23-2-16,-25 3 2 0,25 26-4 16,0-2-4-16,0-26-13 15</inkml:trace>
  <inkml:trace contextRef="#ctx0" brushRef="#br0" timeOffset="50748.0385">1564 5600 29 0,'0'0'23'0,"0"0"-13"15,0 0-2-15,0 0-4 16,0 0-3-16,0 151-1 16,0-127 0-16,0-24-1 15,0 0-5-15,0 0-9 0,0 0-12 16</inkml:trace>
  <inkml:trace contextRef="#ctx0" brushRef="#br0" timeOffset="50877.5196">1564 5372 9 0,'0'0'6'0,"0"0"-18"32</inkml:trace>
  <inkml:trace contextRef="#ctx0" brushRef="#br0" timeOffset="51354.7825">1766 5600 14 0,'0'0'23'0,"0"0"-9"16,0 0-2-16,0 0-3 15,0 0-1-15,0 0 3 16,-26 23-2-16,26 3-3 15,0 0 0-15,0 0 1 16,0-1 0-16,0 24-4 16,0-49-2-16,0 27-1 15,0-2 0-15,26-25 0 16,-26 0-2-16,26 0 0 16,-1 0 0-16,0-25 2 15,0-2 2-15,1-22-2 16,-26-2-1-16,24 25-5 15,-24 0 1-15,0 26-3 0,0-23-2 16,0 23 1 0,0 0-1-16,0 0-9 0,0 0-12 15</inkml:trace>
  <inkml:trace contextRef="#ctx0" brushRef="#br0" timeOffset="52022.7288">2019 5623 6 0,'0'0'29'16,"0"0"-11"-16,0 0-3 15,0 0-3-15,0 0-4 0,0 0 0 16,0 26 0-16,0 26-2 16,0-27-2-16,0 0-2 15,26-1-1 1,-26 3-1-1,0-27-3-15,0 0-3 16,0 0-4-16,24 0 1 16,-24-27 6-16,26 3 0 15,-2-1 3-15,2-26-1 0,0 25 1 16,-26 0-1 0,25 3 1-16,0 23 0 15,0 0 1-15,-25 0 0 16,0 0 4-1,26 23 1-15,-26-23-1 16,0 26-2-16,0 0-1 16,0 0 2-16,0-1-4 15,0 0 1-15,0-25-2 16,0 0 0-16,0 0-2 16,0 0 1-16,0 0-5 0,0 0-5 15,0 0-4-15,0 0 7 16,24-25 7-16,2 0 2 31,-26 25-3-15,0 0 0-1,0 0-1-15,0 0 1 16,0 0 2-16,0 0-2 16,0 25-8-16,0-25-5 15</inkml:trace>
  <inkml:trace contextRef="#ctx0" brushRef="#br0" timeOffset="56131.4726">4419 5623 6 0,'0'0'31'0,"0"0"-13"0,0 0-3 0,0 0-1 31,0 0-6-31,0 0-3 0,0 103-1 0,0-78-1 16,0-1-2-16,0 3-3 16,0-27-4-1,0 0-8-15,0 0-8 16,0-27-9-16</inkml:trace>
  <inkml:trace contextRef="#ctx0" brushRef="#br0" timeOffset="56257.1093">4445 5296 28 0,'0'0'22'0,"0"0"-36"16,0 0-7 0</inkml:trace>
  <inkml:trace contextRef="#ctx0" brushRef="#br0" timeOffset="56675.5504">4673 5548 2 0,'0'0'13'0,"0"0"-5"15,0 0-1-15,50-203-3 0,-50 154-3 16,0 24 2-16,0-26 1 15,0 1 0-15,0 24-2 16,0 0-1-16,-25 2 0 16,25-2 0-16,-25 1 0 15,-1 25-2 1,26 0-2 0,0 0 1-16,-24 25 2 15,24 1 0-15,0 24 4 16,0-24 0-16,0 50-1 15,0-26-1-15,0 26 1 16,0 0 0-16,0 0 0 16,0 0-1-16,0-1 1 0,0-24-1 15,0-2-1-15,0 3-1 16,0-28 0-16,24-24 0 16,-24 0-1-16,0 0-8 15,0 0-9-15,0-24 5 16,0-1-10-16</inkml:trace>
  <inkml:trace contextRef="#ctx0" brushRef="#br0" timeOffset="58854.5346">6012 5296 17 0,'0'0'12'15,"0"0"2"-15,0 0 4 16,0 0-5-16,0 0-1 15,0 0-4-15,201 26-3 16,-149-3-5-16,-26-23-4 16,-2 0-11-16,2 27-11 0,-26-27-16 15</inkml:trace>
  <inkml:trace contextRef="#ctx0" brushRef="#br0" timeOffset="58648.8187">6213 4866 10 0,'0'0'21'16,"0"0"-10"-16,0 0 0 0,0 0-2 15,0 0 2-15,0 202 0 16,0-126 0-16,0 0-2 15,0 0 0-15,0 0-2 16,0 0-2-16,0 0-3 16,26 0 1-1,-26-53-1-15,0 29-2 0,0-26-2 16,0-26-7-16,0 0-10 16,0 0-6-16,0 0-8 0,0-26-3 15</inkml:trace>
  <inkml:trace contextRef="#ctx0" brushRef="#br0" timeOffset="59233.7406">6518 5548 3 0,'0'0'14'0,"0"0"-5"16,0 0-3-16,0 0-2 15,0 0-2-15,0 0-1 16,100-125-1-16,-100 98 1 15,0 3-1-15,0-3 0 16,0 27-2-16,0-23 1 16,-26 23 1-16,26 0 1 15,-24 0 0-15,24 0 1 16,0 23 0-16,-26 28 5 16,26-24 1-16,0 22-1 15,0 3 0-15,0-3 1 16,0-22-3-16,0-4-2 15,26 3-3-15,-2-26-2 0,2 0 1 16,-26 0-2-16,26 0-3 16,0 0-5-16,-2-26-7 15,-24 3-11-15</inkml:trace>
  <inkml:trace contextRef="#ctx0" brushRef="#br0" timeOffset="59609.9558">6820 5396 3 0,'0'0'8'0,"0"0"-1"15,0 0 2-15,0 0-2 16,0 0-3-16,0 0 2 16,-100 27 3-16,100-2-1 15,0-1 0-15,-26 1-1 16,26 2 1-16,0-3-3 16,0 1 0-16,26 2 2 15,0-4-3-15,-2 3 2 16,2-26-4-16,-2 0-2 15,2 0-3-15,0 0-1 0,-1 0-6 16,0 0-1-16,-25-49-6 16,25 22-11-16,-25 2-12 15</inkml:trace>
  <inkml:trace contextRef="#ctx0" brushRef="#br0" timeOffset="60118.408">6770 5220 15 0,'0'0'13'0,"0"0"5"15,0 0-2-15,0 0-6 16,177 51 0-16,-127-26-4 16,-24-25-6-16,0 26 0 0,-2-26-9 15,2 23-8-15,-26-23-13 16</inkml:trace>
  <inkml:trace contextRef="#ctx0" brushRef="#br0" timeOffset="59926.3977">6972 4740 17 0,'0'0'22'15,"0"0"-9"-15,0 0-2 16,0 0-4-16,0 0 0 15,-25 152 4-15,25-78-3 16,0 3 0-16,0-2 0 16,0 1-1-16,0 1-2 15,0-3-2 1,0-23 0-16,0 1-3 0,0-3 2 16,0-22-2-16,0-27-4 15,0 0-11-15,0 0-6 16,0 0-7-16,0 0-6 15</inkml:trace>
  <inkml:trace contextRef="#ctx0" brushRef="#br0" timeOffset="60549.9556">7251 5524 2 0,'0'0'26'0,"0"0"-12"15,0 0 0-15,0 0 0 16,0 0-3-16,0 0 1 15,25 49-4-15,0-49-4 16,-25 0-3-16,25 0-1 0,-25 0-1 16,26 0 1-16,-2 0 0 15,2-25 0 1,-26 1 0-16,0-3-2 16,0 27 1-16,0-25 1 15,0 25-2-15,0-24 0 16,0-1 2-16,-26-2 1 15,2 27 0 1,-2 0 3-16,1 0-1 16,0 0-3-16,-26 0-2 15,25 27-2 1,26 22 3-16,0-24-4 16,0 26-2-16,0-26-1 0,0 2-4 15,0-4-3 1,26 3-9-16,0-26-5 0</inkml:trace>
  <inkml:trace contextRef="#ctx0" brushRef="#br0" timeOffset="57498.0032">5533 5649 9 0,'0'0'4'0,"0"0"2"15,0 0 0-15,0 0-1 16,0 0 0-16,0 0 3 16,0 0-1-16,0 0-2 15,-26 0 0 1,26 26-1-16,0-26-1 0,0 26 2 15,0-1 0-15,0 0 0 0,0-1-2 16,26-24-1-16,-2 0-2 16,-24 0 1-16,26 0-1 15,-2-24 0-15,2-1 1 16,-26-26 1-16,25 25-2 16,-25-23 0-16,0 22 0 15,0 2-1-15,-25 25 1 16,-1 0-1-16,2 0 1 15,-2 0-2-15,2 25-2 16,-2 2 0-16,26-4 0 16,0 29-4-16,0-26-2 15,0-1-7 1,0-25 0-16,26 0-3 0</inkml:trace>
  <inkml:trace contextRef="#ctx0" brushRef="#br0" timeOffset="57846.4752">5758 4966 26 0,'0'0'14'15,"0"0"1"-15,0 0-1 16,0 0-1-16,0 0-1 16,0 178-1-16,0-102 0 15,0-25-1-15,26 23 5 16,-26 4-2-16,0-4-1 31,0-23-3-31,0 24-4 0,0-23-4 0,0-1 1 0,0-26-1 16,0-1-9 46,0-24-9-62,0 0-6 0,0 0-6 0,0 0-10 0,0-24-4 0</inkml:trace>
  <inkml:trace contextRef="#ctx0" brushRef="#br0" timeOffset="58228.6016">5912 5775 11 0,'0'0'11'0,"0"0"3"32,0 0 0-32,0 0-2 0,0 0-2 15,0 0 0-15,100-49-7 0,-100 24 0 16,25-1 0-1,-25 0-2-15,0 0 0 0,0 3-1 16,0-4 0 0,-25 27 0-16,-1 0 0 15,26 0-6 1,-24 27 5-16,24 22 1 0,-26-23 2 16,26 25 1-16,0-2-2 15,0-22 2-15,26-2-1 16,-26-1-1-16,24-24 0 15,2 0-1-15,-1 0-1 16,1 0 0-16,-1-24-5 16,0-1-2-1,1-26-13-15,-2 26-19 16</inkml:trace>
  <inkml:trace contextRef="#ctx0" brushRef="#br0" timeOffset="61290.5606">7554 5296 5 0,'0'0'12'0,"0"0"-1"16,0 0-3-16,0 0-1 15,0 0 2-15,0 0 1 16,0 26-1-16,0-26 1 16,0 23 2-16,0 4-1 15,0 24-4-15,0-26-2 16,0-1-3-16,0 28-2 15,0-28 1-15,0 1 0 16,0 2-1-16,0-27-2 16,0 0-2-1,0-27 2-15,0 2 2 16,0-26 3-16,24 26-2 16,-24-24 0-16,26 22 0 15,-26 3-1-15,26-3 0 16,-1 4-1-16,0 23 1 15,1 0-1-15,-1 0 0 16,25 0 1 0,-25 0 0-16,0 0 0 0,1 0-1 15,0 0 1-15,-26 0-1 16,0 0-2 0,0 0-3-16,0 0-3 0,0 0-9 15,0 0-5 1,0 0-19-16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629.92126" units="1/cm"/>
          <inkml:channelProperty channel="Y" name="resolution" value="1120.0560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13T20:59:06.684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 contextRef="#ctx0" brushRef="#br0">-1 0 20 0,'0'0'9'0,"0"0"3"15,0 0-3 1,0 0-1-16,0 0-1 0,0 0 2 16,0 175 0-16,0-99-1 0,0-24 0 15,0-1-1 1,0 25-1-16,0-1 0 0,0-25-2 15,0 26-1 1,0-26-1-16,0 2-1 0,0-1 0 16,0-26 0-1,0-1-1-15,0 2-1 0,0-26 0 32,0 0-4-32,0 0-1 0,0 0-3 15,0 0-1-15,0 0-5 16,0 0-4-16,0 0-9 15,0 0-8-15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629.92126" units="1/cm"/>
          <inkml:channelProperty channel="Y" name="resolution" value="1120.0560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13T21:45:27.549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 contextRef="#ctx0" brushRef="#br0">0 0 3 0,'0'0'6'0,"0"0"-1"16,0 0-1-16,0 0 0 0,0 0 0 15,0 0-1-15,0 0-2 16,0 0 1-16,0 0 1 16,0 0-2-16,0 0 0 15,0 0 2-15,0 0-1 16,0 0 0 0,0 0 1-16,0 0 0 15,0 0 0-15,0 0-1 16,0 0 1-16,0 0 0 15,0 0-1-15,0 0 0 0,0 0-1 16,0 25-1-16,0-1 0 16,0 3 0-1,0-2 1 1,0 25-1-16,0-24 0 16,0-2 1-16,0 2-1 0,0 0 0 15,0-2 0-15,0 2 0 16,0-2 0-16,0 2 0 15,0 0 1-15,0-2-1 16,0 2 0-16,0-26 1 16,0 26-1-1,0-26 1 17,0 24 0-1,0-24 0-16,0 0 0 1,0 0 0 0,0 0 0-16,0 0 0 15,0 0 0 17,0 26-1-1,0-26 1-16,0 0 0 1,0 0-2 15,0 0 0 1,0 0-1-32,0 0-3 31,0 0-2-31,0 0-6 0,0-26-12 15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629.92126" units="1/cm"/>
          <inkml:channelProperty channel="Y" name="resolution" value="1120.0560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13T21:45:39.684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 contextRef="#ctx0" brushRef="#br0">14397-10798 6 0,'0'0'8'0,"0"0"-2"16,0 0-4-16,0 0 1 15,0 0 1-15,0 0 1 16,-26 0 3-16,26 0 0 16,0 0 1-16,0 0-2 15,0 0 1-15,0 0 0 0,0 0-2 16,0 0-1-16,0 0-3 16,0 0 2-16,-26 0-4 15,26 0 2-15,0 0 2 16,0 0-1-16,-24 0 0 15,24 0 0-15,-26 0-1 16,26 24-2-16,0-24 1 16,-24 26-1-16,24 0 0 15,-26-26 0-15,26 24 0 16,0 3-1-16,-25-2 1 16,25-1-1-16,0 3 1 15,0-2 0-15,0-1 0 0,0 2-1 16,0 0 0-1,0-2 1-15,0 2 0 32,25 0-1-32,-25-26-1 0,26 0 0 15,-26 0 1-15,24 0-1 16,2 24 0-16,-2-24 2 16,2 0-1-1,-26 0 0-15,26 0 0 16,-26 0 0-16,26 0 0 15,-2-24 1 1,-24 24-2-16,26-26 2 16,-26 0 0-16,0 2 1 0,0-2 1 15,24 0-1 1,-24 2 1-16,0-1-2 16,0-2 1-16,0 3 0 15,0-1-1-15,-24 25 2 16,24-27-1-16,-26 3 0 15,26 24 0-15,-24-26 0 16,-2 26 0 0,26-26-1-16,-26 26 1 15,26 0-2 1,0 0-2-16,0 0-1 16,0 0 0-16,0 0 0 0,0 0-2 15,0 0-2 1,0 26-1-16,0 0-1 0,0-26-2 15,0 24-2-15,26 3 5 16,0-27 1-16,-26 25 1 16,24-25 3-16,-24 24 3 15,26 3 1 1,-26-27 3-16,0 25 3 16,0-25-1-16,0 24 2 15,24 2 1-15,-24 0-1 16,0-2-1-16,0 2-1 15,26 0 0-15,-26-2 0 16,0 2 1-16,26-26 1 16,-26 24-1-16,0-24-2 15,0 26-2-15,25-26 3 0,-25 0-1 16,0 0-1 0,25 0-2-16,-25 0 2 0,25 0 2 15,1 0 0-15,-26 0 2 16,24-26 2-16,2 2-3 15,-26 24-1-15,24-26-2 16,2 2-1-16,-26-2 1 16,0 0-2-16,26 26 0 15,-26-24-1 1,0 24-1 0,0 0-4-16,0 0-4 15,0 0-5-15,0 0-2 0,0 0-4 16,0 24-9-1,0-24-20-15</inkml:trace>
  <inkml:trace contextRef="#ctx0" brushRef="#br0" timeOffset="-40515.8782">13689-10671 1 0,'0'0'6'0,"0"0"-1"0,0 0-3 16,0 0 0 0,0 0-1-16,0 0 1 0,0 0 1 15,0 0 2-15,0 0 1 16,0 0 0-16,0 0-1 16,0 0-1-16,0 0-2 15,0 0 0-15,0 0 0 16,26 0 1-16,-26 0 1 15,24 0-1-15,2 0 0 16,-1 0 0-16,1 0 0 16,-2 0 1-16,2 0-1 15,-2 0 0-15,-24 0-2 16,26 0 0-16,-26 0 0 0,26 0 1 16,-26 0-1-1,0 0 0 1,0 0 0 15,0 0 0-31,0 0 0 0,0 0 1 16,0 0 0-16,0 0-1 15,0 0 0-15,0 0 0 16,0 0-3 0,0 0-4-16,0 0-3 0,0 0-4 15,0 0-9-15,0 0-22 16</inkml:trace>
  <inkml:trace contextRef="#ctx0" brushRef="#br0" timeOffset="-24746.7704">15205-10368 2 0,'0'0'3'16,"0"0"1"-16,0 0 2 15,0 0-1-15,0 0 1 16,0 0 0-16,0 0 1 0,0 0-1 16,0 0-2-16,0 0 1 15,0 0-2-15,0 0 1 16,0 0-2-16,0 0 1 16,0 0-1-16,0 0 2 15,0 0-3-15,0 0 2 16,0 0-2-16,0 0 1 15,0 0-1-15,0 0 0 16,0 0 1-16,0 0-3 31,26 0 2-15,0 0-1 0,-2 0 0-1,-24 0 1-15,26 0 0 16,-2 0-1-16,2 0 1 15,0 0-1-15,-26 0 1 16,25 0 0-16,0 0-1 16,0 0 1-1,1 0-1 1,-2 0 0-16,2 0 1 16,-2 0-1-1,2 0 0 1,0 0 0-1,0 0 0 1,-2 0 0 0,2 0 1-1,-2 0-1-15,2 0 1 16,0 0-1 0,-1 0-1-1,0 0 1-15,1 0 1 16,-1 0-1-1,-25 0 1-15,25 0-1 16,0-26 0-16,0 26 0 16,0 0 0-1,1 0 0-15,0 0 0 16,-2 0 0 0,2 0 0-16,0 0 0 15,-2 0 0-15,2 0 0 0,-2 0 0 16,2 0-1-16,0 0 1 15,-1 0 1-15,0 0-1 16,0 0 0 0,0 0 0-16,0 0 0 15,1 0 0 1,0 0 0-16,-2 0 0 16,2-24 0-1,0 24 0-15,-2 0 1 16,2 0-1-16,-2 0 0 15,2 0 0 1,-26 0 1-16,26 0-1 0,0 0 0 31,-26 0 1-31,24 0-1 16,-24 0 1 0,26 0-1 15,-26 0 1-31,25 0-1 62,-25 0 1-46,0 0 0 0,0 0 0-1,0 0 0-15,0 0 0 16,0 0-4-1,0 0-12-15,-25 0-16 0</inkml:trace>
  <inkml:trace contextRef="#ctx0" brushRef="#br0" timeOffset="-28787.0247">15484-11177 0 0,'0'0'2'0,"0"0"-1"16,0 0 1-1,0 0 0-15,0 0 0 16,0 0 0-16,0 0 2 16,0 0 0-16,0 0-1 15,0 0 0-15,0 0 0 16,0 0-1 0,0 0 0-16,0 0 0 0,0 0 0 15,0 0 1-15,0 0-2 16,0 0 1-16,0 0 1 0,0 0-2 15,0 0 2 1,0 0-1-16,0 0-1 0,0 0 0 16,0 0 0-16,0 0 0 15,0 0 0 17,0 0 0-17,0 0 0 1,0 0 0-1,0 25 2-15,24-1-1 16,-24 3-1 0,0-27 0-1,0 25 0 1,26-1-1-16,-26-24 1 16,0 27-1-16,0-2 1 15,0-1 0 16,0 3-1-15,24-27 0-16,-24 23 0 16,0 3 0-1,0 0 0 17,0-26 1-32,0 24-1 15,26-24-1-15,-26 26 1 16,0-26 1-1,0 0 0 32,0 0 0 47,0 0 0-78,0 0-2-1,0 0 0 1,0 0 0 0,0 0 0-16,26 0 1 15,-26-26 1 1,26 26 3-1,-26-24-2 1,24 24-1-16,-24-26 2 0,26 26 1 0,-26-26-3 16,0 3 2-1,24-4-3-15,-24 27 3 0,0-24-2 16,26 24-1 15,-26-25 1-31,0-2-1 0,0 27 1 16,26 0-1-16,-26-24 0 0,0 24 1 15,0-25 0-15,0-2 0 16,0 3-1 0,25 24 0-16,-25-25 0 15,0-2 0 1,0 27 1-16,0 0 0 16,0 0-2-1,0-24 2 1,0 24 1-1,0 0-1 1,0 0-2 0,0 0 0-1,0 0 0 1,0 0 2 46,0 0-2 1,0 24 1-32,0-24-1-31,0 27 1 47,0-2 0-31,0-1 1-1,0 3-1-15,0-2 1 16,0-1-2 0,0 3 1-16,0-2-1 15,0-1 0 1,0 3 0-16,0-4 1 15,0 3-2 1,0 0 2 0,0-26-1-16,0 24-1 31,0-24 1 16,0 0 0-47,0 0 0 0,0 0 0 78,0 0-1-47,0 0 1-15,0 0 0-16,0 0-1 15,25 0 0-15,-25 0 1 16,26 0 2-16,-26 0 2 16,0-24 1-16,25 24-1 15,-25-26-1-15,25 0 1 16,-25 26 0-16,25-23-1 16,-25-4 0-16,0 3 2 15,25-1-2-15,-25-2 0 16,0 27 0-16,0-24 0 15,0-1 1-15,25 25-3 16,-25-27 1-16,0 3-1 16,0 24 1-16,0-25-1 15,0-2 1 1,0 3-1 0,0-1 0-1,26 25 0-15,-26-25 1 16,0 0-1-16,0-2 0 31,0 27 1-15,0 0 0-1,0 0 0 1,0 0 0-16,0 0 0 16,0 0 0-1,0 0-2 48,0 0-2-48,0 0-1-15,0 0-3 16,0 0-5-16,0 0-3 16,0 0-8-16,0 27-10 15</inkml:trace>
  <inkml:trace contextRef="#ctx0" brushRef="#br0" timeOffset="-27468.0001">16242-11000 0 0,'0'0'4'0,"0"0"-1"15,0 0 1-15,0 0 0 16,0 0 0-16,0 0 0 0,0 0 1 16,0 0-1-16,0 0 0 15,0 0 0-15,0 0-1 16,0 0-1-1,0 0 1-15,0 0-1 0,-25 0 1 16,25 0-1-16,0 0 1 16,-26 0-1-16,26 0-1 15,-26 0-1-15,2 0 0 16,-2 0 0 0,26 0-1-16,-24 0 1 15,24 24-1 1,-26-24 1-1,26 27 0 1,0-27-1 15,0 23 1-31,26-23-1 16,-2 26 1 15,2-26 0-31,-2 0 1 16,2 0 0 15,0 26 1-15,-1-26-1-1,-25 0 0-15,25 0 0 16,-25 24 0 0,0-24 1-16,25 0-1 15,-25 0 0 1,0 26-1-16,0-26 1 0,0 0 0 15,25 0 1 1,-25 26 0-16,0-26 0 0,0 0-1 16,0 0 0-16,0 24 0 15,0-24 0-15,0 0 2 16,0 26-1-16,0 0 0 31,0-26 0-31,-25 24 0 16,25-24 0-1,-25 27 1-15,0-27-1 16,25 0 1-16,-25 0 1 16,25 0 0-16,-26 0-1 0,0 0-3 15,2 0-1 1,-2 0 1 0,2 0 4-16,24 0-2 0,0 0-1 15,0 0 1-15,0 0-3 16,0 0-5-1,0 0-3-15,0 0-2 16,0 25-7-16,0-25-6 16,0 24-9-16</inkml:trace>
  <inkml:trace contextRef="#ctx0" brushRef="#br0" timeOffset="-13246.7423">17581-10622 0 0,'0'0'6'15,"0"0"-4"-15,0 0 0 16,0 0 1-16,0 0 2 0,0 0 0 15,0 0-1-15,0-24-1 16,0 24 2-16,0 0 0 16,0 0 0-16,0 0 0 15,0 0-2-15,0 0-2 16,0 0 0-16,0 0 0 16,0 0 0-1,0 0 1 1,0 0-1-1,0 0 0 1,0 0 0 0,0 0 0-1,0 0 1-15,0 0 0 16,0 0 0-16,0 0-1 0,0 0 1 31,0 0-1-31,0 0 0 0,0 24 0 16,0-24 0-16,0 27 1 15,0 22 0-15,0-23 0 16,0 24-1-16,0-24 0 16,0 24 1-16,0-24 0 15,0-2 0-15,0 2-1 16,0 0 0-16,0-2 0 16,0 2 0-16,0 0-1 15,0-26 1-15,0 0 0 0,0 24-1 16,0-24 1-1,0 0 1 17,0 0-1-17,0 0 0 1,0 0-2 15,0 0 0 0,0 0 0 1,0 0 0-1,0 0-2-31,0 0 1 16,0 0-1-16,0-24 3 0,0-2 0 15,0 0 0-15,0 2 1 16,0-28-1-16,0 28 0 15,0-2-1-15,0 2 0 16,0-2 1-16,0 0 0 16,0 2 0-16,0-2-1 15,0 26 0 17,0 0 2-32,0 0-2 62,0 0 0-15,0 0 0-16,0 0 2-15,0 0 0-1,0 0 0-15,0 0 1 0,0 0-1 16,0 0 1 0,0 0-1-1,0 0 0 1,-25 0-1 0,25 0 1-1,0 26-1-15,-26-26 0 16,26 0 1 31,-24 0-1-47,24 0-1 15,0 0 2 17,0 0-2-32,0 0 0 15,0 0 0 1,0 0-2-16,0 0 0 15,0 0 0-15,0 0-1 0,0 0 1 16,0 0 1-16,0 0 1 16,0 0-1-16,0 0-1 15,0 0 2-15,0 0 3 32,0 0 1-17,0 0 1-15,0 0 1 16,0 0 0-16,0 0-1 15,0 0-1-15,0 0-2 16,0 24 0-16,-26-24 0 0,26 0 0 16,0 0 0-1,-24 0-1 1,24 0 1 0,0 0 0-1,0 0 0-15,0 0 0 16,0 0-2-1,0 0-1 1,0 0 1-16,0 0 0 16,0 0-1-16,0 0 0 15,24 0 3 1,-24 0 0 0,26 0 1-1,-2 0-1 1,-24 0 0-16,0 0 1 0,26 0-1 15,-26 0 0-15,25 0 0 16,-25 0 0-16,26 0-1 16,-26 0 1-16,24 0-1 15,-24 0 1-15,26 0 0 16,0 0 0 0,-2 0 0-16,2 0-1 15,-2 0 1 1,2 0-1 15,0 0 0 0,-26 0 1-15,26 0-1 0,-26 0 1 15,0 0 1 0,0 0 0-15,0 0 0-16,0 0 0 15,0 0 0-15,0 0 0 16,0 0-1-16,0 0-2 31,0 0 0-31,0 0 0 31,-26 0 0-31,26 0 0 0,0 0-3 16,-26 0 0-16,0 0 4 16,2 0 0 15,-2 0 0-15,2 0-1-1,24 0 0-15,-26 0 0 16,26 0 0-16,-26 0-1 15,2 0 2-15,-2 0 1 16,1 0-1 0,25 0 1-1,-26 0-1-15,2 0-1 16,-2 0 1 0,2 0 0-1,24 0-1 1,0 0 0-1,0 0 0 1,0 0 0-16,0 0 2 31,0 0 0 16,0 0-2-47,0 0 0 16,0 26 0-1,0-26 0-15,0 0 2 16,0 0 0 15,0 0 0-31,0 0 0 16,0 0 0-16,-26 0-1 16,26 0-1-1,-26 0 1 1,26 0 1-16,0 0-3 31,0 0 1-15,0 0-3-16,0 0 1 15,0 0 0-15,0 0 0 16,0 0 2-16,0 0-2 0,0 0 0 16,0 0-1-16,0 0 0 15,0 0-1-15,0 0-2 16,0 0-6-16,0 0-4 15,0 26 0-15</inkml:trace>
  <inkml:trace contextRef="#ctx0" brushRef="#br0" timeOffset="-7158.6656">18769-11406 0 0,'0'0'6'15,"0"0"-2"-15,0 0-1 16,0 0 0-16,0 0 2 16,0 0 1-16,0 0-1 15,0 0 0-15,0 0 0 16,0 0-1-16,0 0 1 16,0 0-3-16,0 0-1 15,0 27 0-15,0-27 0 16,0 0 0-16,0 24 0 15,0-24 0-15,0 25 1 16,0 2-1-16,0-2 1 0,0 0-1 16,0 0-1-16,0 26 1 15,0-2-1-15,0-22 1 16,0 22-1 0,0 3 1-16,0-28 0 0,0 26 0 15,0-24 0-15,0 0-1 16,0-2 1-16,0 2-1 15,0-26 1-15,0 26-1 16,0-26 1-16,0 0 0 16,0 0 0-1,0 0-3 48,0 0 0-32,0-26 4-31,0 26 0 16,26 0 2-16,-26-26-1 15,25 26-1-15,-25-24-1 16,25 24 1-16,0 0-1 16,1 0-1-1,-26-26 1-15,24 26-1 16,2 0 0-16,-26 0 2 15,24 0-2-15,-24 0 1 16,26 0 0-16,-26 0 0 16,26 26 1-1,-26-26 0-15,0 0 0 0,26 24-1 16,-26-24 0-16,0 26 1 16,0 0 0-1,24-26-2-15,-24 0 2 16,0 24-1-16,0-24 0 15,0 26 1-15,0-26-1 16,0 26 1-16,0-26-1 16,0 24-1-16,0-24 1 15,0 27 0-15,0-27 0 16,-24 0 0-16,24 25 0 16,0-25 1-16,-26 24 0 15,26-24-1-15,0 0 0 16,-26 0 1-16,26 27 0 15,-26-27-1-15,26 0 0 16,-24 0 0-16,-2 0 0 16,26 0 1-1,-24 0 1-15,-2 0-3 0,1 0 0 16,25 0 1 0,-25 0 0-16,25 0 0 15,0 0 0-15,0 0 1 16,-25 0-1-16,25 0 0 15,0 0 0-15,-26 0 0 16,26 0 0 0,0 0 0-16,-26 0-1 15,2 0 0 17,24-27 1-17,0 27 0-15,0 0 0 16,0 0 1-16,0 0-1 31,0 0-2-15,0 0-1-1,0 0 0-15,0 0 1 16,0 0-1-16,0 0 0 0,0 0 1 16,0 0-2-16,0 0 2 15,0-24 1 1,0 24 1-16,0-25-1 15,0-2 1 1,0 27 0-16,0-24-1 16,0-2 0-16,0 0 0 15,0 2 1 1,0-2-1 0,0 0 1-1,0 2-1 16,0 24-1-31,0-26 1 16,0 26-2 0,0 0 1-1,0 0 0 1,0-26 1-16,0 26-1 0,0 0 0 16,0 0 0-1,0 0 0-15,0 0 0 0,0 0 0 16,0 0-1-1,0 0 1 1,0 0-1-16,0 0-1 16,0 0 0-16,0 0-3 15,0 0-1-15,0 0-1 0,0 0-3 16,0 0-5 0,0 0 1-16,0 0-7 15,0 0-2-15</inkml:trace>
  <inkml:trace contextRef="#ctx0" brushRef="#br0" timeOffset="-4674.107">20083-11101 10 0,'0'0'8'15,"0"0"0"-15,0 0-3 16,0 0 1-16,0 0-1 15,0 0 3-15,0 0-2 16,0 0 1-16,0 0-1 16,0 0 0-16,0 0-1 15,0 0-2-15,0 0-1 0,0 0 1 16,0 0-1-16,0 0 3 16,0 25 0-16,0-1 0 15,0 3 0-15,0 22-2 16,0-22 0-16,0 22 1 15,0-23 0-15,0 24-3 16,0-24 1-16,-25-2 0 16,25 2-2-16,-25 0 3 15,25-2-3-15,-25-24 2 16,25 27-1-16,-26-27-1 16,0 25 0-16,2-25 0 15,-2 0 0-15,2 0 0 16,-2 0-2-1,0 0-1-15,0 0 1 0,2 0 0 0,-2 0 0 16,26 0 1-16,-24 0-2 16,-2-25 1-16,26 25 0 15,0-27 0-15,-25 27 1 16,25-24-1-16,0-2 1 16,0 0 2-1,0 2-1 1,0-2-1-1,25 0 1-15,1 2 0 16,-2-2 0 0,2 26 0-16,-26-26 0 15,24 26 0-15,2 0 1 16,0 0-1-16,0 0 1 0,-26 0 0 16,24 0 0-16,2 0 0 15,-26 0 1-15,24 0-1 16,-24 26 1-1,26-26-1-15,-26 26 2 0,26-26 0 16,-26 24 0-16,25 2 0 16,-25 0 0-16,0-2-1 15,25 2 0-15,-25 0-2 16,0-26 1-16,0 24 0 16,25 3-1-16,-25-2 1 0,0-1 2 15,0 3-1 1,26-2-2-16,-26-1 1 15,0-24 0-15,0 26-1 0,0-26 2 16,0 26-2-16,0-26 2 31,25 0-2-31,-25 0 1 16,0 0 0 0,0 0 0-1,0 0 0-15,0 0 0 31,0 0 0-15,0 0-3 0,0 0-3-1,0 0-5-15,0 0-3 0,0 0-10 16,0 0-17-16,-25 0-22 16</inkml:trace>
  <inkml:trace contextRef="#ctx0" brushRef="#br0" timeOffset="-2529.3482">20285-11355 5 0,'0'0'4'16,"0"0"1"-16,0 0-1 15,0 0 3-15,0 0 0 16,0 0-2-16,0 0 0 16,0 0 0-16,0 0-2 15,0 0 1-15,0 0-1 16,0 0 1-16,0 0 1 15,0 0-1-15,0 0-1 16,0 0 0-16,0 0-1 16,0 0-1-16,0 0 0 15,0 0 1 1,26 0-1-16,-26 0 1 16,26 0-1-16,-2 0 0 15,-24 0 0 1,0 0 0-1,26 0 0-15,-26 0 0 16,0 0 2-16,0 0-2 16,0 0 0-16,24 0 0 15,-24 25 1-15,0-25-1 16,0 0 0-16,0 27 2 16,0-2 1-16,0-25-1 15,0 25 0-15,0-25-1 16,0 25 1-16,0-25-1 0,0 24 0 15,-24-24-2 1,24 27 3-16,0-27-2 16,-26 0 0-16,26 25-1 15,-24-25 1 1,24 24 0-16,-26-24 0 16,26 0 0-16,-26 27-1 15,26-27-2 48,0 0 0-48,0 0-1 1,0 0 0-16,0 0 0 0,26 25 3 31,0-25 0-31,-2 0 1 0,2 0 0 16,-26 0 0-16,24 0 1 15,2 0-2-15,0 0 3 16,-1 0 0-16,-25 0-1 16,0 0 1-16,25 0-1 15,-25 0-1 1,0 0 1 0,0 0-1-16,0 0 0 15,0 0 0 1,0 0 2-16,0 0-2 15,0 0 0-15,0 0 2 16,0 0-1 0,0 0-1-16,0 0 0 15,0 0-5 1,0 0-6-16,0 0-4 16,0 24-9-16,0-24-16 15,0 27-21-15</inkml:trace>
  <inkml:trace contextRef="#ctx0" brushRef="#br0" timeOffset="-23386.2997">15458-10014 3 0,'0'0'10'0,"0"0"-1"16,0 0-1-16,0 0-5 0,0 0-2 15,0 0 0-15,0 0 0 16,0 0 0-16,0 0 0 16,0 0 4-16,0 0-2 0,0 0 0 15,0 0 1-15,26 0-1 16,-26 0 1-1,24 0-3-15,2 0 1 16,-2 0 0-16,2 26-2 16,-26-26 2-16,26 0-2 15,0 0 3-15,-26 0-2 16,0 24 2-16,24-24 0 16,-24 0-1-16,0 0 1 15,0 0-2-15,0 0 0 16,0 0 0-1,0 26 1-15,0-26 1 16,0 24 0-16,0-24 2 0,0 0-3 16,0 26 1-16,0 0-1 0,0 0 1 15,0-26-2-15,0 24 0 16,-24 2 0-16,24-26 0 16,-26 24 0-16,26 1-1 15,-26-25 1-15,0 27 1 16,2-3-2-16,-2-24 0 15,2 25 1-15,-2 0-1 16,1-25 0 0,25 26 0-16,0-26-1 15,0 25 1 1,0-25-1 15,-25 0 0-31,25 0 0 0,0 27 1 0,0-27-1 0,0 0 0 16,0 24-1-16,0-24 0 15,25 0 0-15,-25 25 0 0,25-25 1 16,1 0-1-16,-2 25 0 16,2-25 1-16,-2 0 1 31,2 0-1-31,0 0 1 0,0 0 0 16,-2 0 0-16,2 0 0 0,-2 0 0 15,2 0 1-15,-26 0 0 16,26 0-1-16,-1-25 1 15,-25 25 0 1,25 0-1-16,-25 0 1 31,0 0 0-15,0 0 0 0,0 0-4-1,0 0-5 1,0 0-11-16,0 0-10 0</inkml:trace>
  <inkml:trace contextRef="#ctx0" brushRef="#br0" timeOffset="-20995.7732">16015-10040 0 0,'0'0'8'0,"0"0"-1"0,0 0-1 16,0 0-1-16,0 0 0 15,0 0-1-15,0 0 0 16,0 0 2-16,0 0-1 16,0 0-2-16,0 0 1 15,0 0-1-15,0 0 1 16,0 0 0-16,0 0 0 16,0 0-2-16,0 26 0 15,0 0 1-15,0-2 0 16,0 26-2-16,0 2 1 15,0-26-2-15,0 24 0 16,0-1 1-16,0-22-1 16,0 22 0-16,0-24 0 0,0 1 0 15,0-1 0-15,0 2 0 16,0-3 0 0,0-24 1-16,0 0-2 15,0 0 0 1,0 0 0-1,0 0 0-15,0 0-2 16,0 0-1-16,0 0 2 16,0 0 0-16,0 0 1 15,0 0 2 1,0-24-1 0,0-3 1-16,0 2-1 15,0-1 0 1,0-24 0-16,0 26 0 15,0-28 0-15,24 2 0 16,-24 0 0-16,0-2 0 0,26 28 0 16,-26-26 0-1,0 24 0-15,26 0-1 0,-2 2 1 16,-24-2 0 0,26 26-1-16,-26 0 0 15,0-26 0-15,24 26 0 16,2 0 1-16,-26 0-1 15,26 0 1-15,-1 0 0 16,0 0 0 0,0 0 0-16,-25 0-1 15,25 0 2-15,-25 0 0 16,0 0 0 0,25 0-1-1,-25 26 0-15,0-26 1 0,26 0 0 16,-26 26 1-16,0-2 0 15,0 2 0-15,0 0-1 16,0-2 1-16,0 26-2 16,0-24 3-16,0 0-2 15,0 0 1-15,-26-2-1 16,26 2 0 0,-25-26 0-16,0 24 1 0,0-24-1 15,0 0-1-15,0 25-1 0,-27-25 0 16,28 0 1-16,-2 0-1 15,26 0 0-15,-24 0 0 16,24 0 0 0,0 0-1-16,0 0 0 15,0 0 0 1,0 0-1-16,0 0 0 16,0 0 0-16,0 0 1 15,0 0 1-15,0 0 0 16,24 0 0-1,2 0 1 1,-2 0 0-16,2 27 0 16,25-27 3-1,-26 24-2-15,0-24 1 0,0 25 2 16,-25-25-2 0,25 25 0-16,1 1 0 0,-26-26 0 15,26 25 1 1,-26 2-1-16,0-3-1 0,24-24 1 15,-24 25-1-15,0 0 0 16,0 1-1 0,26-26 1-16,-26 26 0 15,0-26 0 1,0 0 0 0,0 0 0-16,0 0-5 31,0 0-5-16,0-26-10-15,0 26-13 0</inkml:trace>
  <inkml:trace contextRef="#ctx0" brushRef="#br0" timeOffset="-18638.0043">16646-9661 1 0,'0'0'5'0,"0"0"-1"16,0 0-2-16,0 0 3 15,0 0 1-15,0 0 0 16,0 0 0-16,0 25 1 16,0-25-1-16,0 0 2 15,0 0-2-15,-24 0 0 16,24 0-2-16,0 0-2 15,0 0 0-15,0 26 1 0,0-26-2 16,-26 0 2 0,26 0-2-16,0 25 0 15,0 2-1 1,0-27-1 0,0 24 1-16,0-24-1 15,0 25 1-15,0 0 0 16,0 1 0 15,26-26 0-15,-26 0-1-1,0 0 0-15,0 0 0 16,0 0 0-16,24 26 0 16,-24-26 0-16,26 0 1 15,-1 0 0 16,0 0 0-15,-25-26 0 0,0 26 1-16,25 0 0 15,-25 0 1-15,0-26-1 16,25 26-1 0,-25-25 1-1,0 25 1-15,0 0-1 16,0 0 0-16,25-25 1 15,-25 25 1 1,0-24-2-16,0 24 0 0,0-27 0 0,0 27 1 16,0-25-1-16,0 25 0 15,0 0 0-15,0 0 0 16,0-26 0-16,0 26 0 16,0-25 0-1,0 25 0 1,0 0 2-16,0 0 0 15,0-25 0-15,0 25-1 16,0 0-1-16,0 0 1 16,-25 0-1-16,25 0 0 15,0 0 0-15,-25 0-1 16,25 0-1 0,0 0 0-1,0 0-1-15,-25 0 1 16,25 0 0-16,0 0 0 0,-25 0 1 15,25 0-1-15,-25 25 1 16,25-25-2 0,0 0 1-1,0 0-2-15,-26 0-2 16,26 25-1-16,0-25-3 16,0 0-1-16,0 0 0 15,0 0-4-15,0 26-4 16,0-26-5-16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0-10-15T07:05:16.170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 contextRef="#ctx0" brushRef="#br0">611 102 49 0,'0'-5'442'0,"0"2"118"0,1-3 81 0,-1 0 56 15,3 1 24-15,-3 2-234 16,0 0-168-16,0 1-111 0,3 2-72 0,-2-3-53 15,-1 6-58-15,0-3-73 0,0 5-93 16,-1-2-250-16,-2 0-185 0,0-3-95 16,3 0-25-16,-4 6 20 15,3-1 56-15,1-5 222 0</inkml:trace>
  <inkml:trace contextRef="#ctx0" brushRef="#br0" timeOffset="-236.3818">567 317 108 0,'1'-4'403'0,"-1"0"69"16,0 2 41-16,3 2-22 0,-2-2-60 15,-1 2-156-15,0 0-106 0,0 0-60 16,3 0-36-16,0 0-20 0,-3 0-9 16,0 0-4-16,0 0 5 0,0 2 4 15,0-2 5-15,0 0 6 0,0 2 4 16,0-2 4-16,0 0 1 0,0-2 0 16,0 2-1-16,0 0-2 0,0 0-1 15,0 0-2-15,0 0-1 0,0 0 0 16,0 2 5-16,0 2 0 0,0 0 3 15,0 1-1-15,0 0-2 0,0 1-4 16,0 0-3-16,0 0-9 0,0 1-5 16,0 1-9-16,-3 2-5 0,3 1-9 15,0 0-5-15,-3-2-6 0,3 3-5 16,0-4-2-16,0 4-1 0,0-2-2 16,0 0 0-16,0-3 1 0,0 0-1 15,0 1-1-15,0 0-1 0,0-7 0 16,0 2 0-16,0-1 0 0,0 1 0 15,0 1-1-15,0-4-1 0,0-4-13 16,0 1-33-16,0 1-63 0,0-1-94 16,-4-3-248-16,3-4-183 0,-2 9-79 15,0-8-13-15,2 0 44 0,-2 1 86 16,3 0 232-16</inkml:trace>
  <inkml:trace contextRef="#ctx0" brushRef="#br0" timeOffset="-1396.2069">4 42 37 0,'2'0'77'15,"2"0"2"-15,-4 4 13 0,3-4 41 16,-3-4 51-16,0 4 47 0,-3-2 33 15,3 2 10-15,3 0-1 0,-3 2-39 16,0-2-52-16,3 0-51 0,-3 4-36 16,0-4-26-16,0 0-16 0,0 2-13 15,0-2-8-15,0 0-6 0,1 0-5 16,-1 0-1-16,0 3 3 0,0-3 0 16,0 0 2-16,0 0-2 0,0 4-3 15,0-4 0-15,0 0-3 0,3 0-3 16,-3 0 1-16,1 0 2 0,-1 0 4 15,0 2 5-15,0-2 8 0,0 0 3 16,0 3 8-16,0-3 2 0,0 3 1 16,3-3-2-16,-3 0 0 0,0 3-6 15,0-3-3-15,0 0-3 0,0 0-5 16,0 3-4-16,0-3-3 0,0 0-6 16,0 2-2-16,0-2 0 0,0 3 0 15,-3-3 1-15,3 0 5 0,0 3 2 16,0-3 5-16,0 3 1 0,0-1 0 15,0-2 3-15,-1 4-1 0,1-2-4 16,0 1 0-16,-3 0-2 0,3 0-2 16,0 2-4-16,-1 2-2 0,1-5-1 15,0 4 1-15,-3-1 0 0,3 2 3 16,0-2 2-16,-3 3 0 0,3-2 0 16,0 2 0-16,0-1-5 0,0 1-2 15,0-2-1-15,0 2-3 0,0-3 0 16,0 4-2-16,0-3 0 0,0 3 0 15,0-4-1-15,0 1-2 0,0-1 1 16,0 4 0-16,0-4-1 0,0 2 1 16,0-6 1-16,0 7 1 0,0-4 1 15,0 0 1-15,0 1 4 0,0-2-1 16,0-2 3-16,0 4-2 0,0-2-1 16,0-1-2-16,3 3-2 0,-3-4-4 15,0-1-1-15,3 3-1 0,-3-1 1 16,1-2-3-16,2 4-1 0,-2-4 3 15,-1 3-2-15,3-3-1 0,-3 2 1 16,3-2 1-16,-2 2-1 0,2 2 3 16,-3 0 1-16,2-4 1 0,-2 0 2 15,2 1 0-15,-2-1 1 0,4 4-2 0,-4-1-1 16,3-3-1-16,-1 2 2 16,-2-2-1-16,2 0 3 0,-2 3-1 15,3-3 2-15,-2 3-1 0,-1-3 0 16,3 0-3-16,-3 0 2 0,4 2-1 15,-4 2-1-15,3-4 5 0,-1 0 2 0,-2 4 2 16,2-4 1-16,1 0 3 16,-2 2-1-16,-1-2-3 0,5 2-3 15,-3-2-2-15,1 0-1 0,-2 0-3 16,2 0 2-16,-1 0-1 0,0 0 0 0,1 0 1 16,-2 0-2-16,-1 0 4 0,3 0 0 15,-1 0 4-15,0 0 4 0,-2-2 5 16,5 0 4-16,-5 2 6 0,2-4 1 15,0 0-3-15,0 2 1 16,3-4-2-16,-3 4-2 0,2-5-2 0,-1 2 2 16,-1-1-5-16,3-3-2 0,-4 4-5 15,2-1-2-15,1-4-4 0,1 4-1 16,-1-1-3-16,1-5 2 0,-3 4 1 16,2-6-1-16,1 3 2 0,-1 2 1 15,1-4 0-15,-5 1 1 0,2 4 1 16,2-4-1-16,-4 1-2 0,3 2-2 15,-1 0-1-15,-2 2-1 0,2-2-2 16,-2 3-1-16,0 1-1 16,0-2-1-16,0 2 2 0,0 2-2 15,0-3 0-15,0 4 0 0,0-2-1 0,0 2 1 16,0-1 1-16,0 3-1 0,0 0-1 16,0-3 4-16,0 3-1 0,0 0-3 15,0 0 3-15,-2 3-2 16,2-3 0-16,0 0-1 0,-2 3 0 15,2-3 2-15,-3 0-2 0,3 2 0 0,0-2 0 16,0 0-2-16,0 0 1 0,0 0-3 16,0 0 4-16,0 0 0 0,0 0-1 15,0 0 1-15,0 0 0 16,0 0 1-16,0 0-1 0,3 0 0 16,-3 4 0-16,0-4 2 0,0 0 0 0,2 2-1 15,-2-2 3-15,0 3 2 0,0 0 2 16,0-3 2-16,0 3 0 0,0-3 0 15,0 2 1-15,0 1-4 16,0 0 2-16,0 1-1 0,0-2 1 16,0 1 2-16,0 0 1 0,0 2-2 0,-2 2 1 15,2-5-4-15,0 3 2 0,-3 1-2 16,3 0-2-16,0-2 0 0,0 4-2 16,0-3-1-16,0 1 0 0,0 2-1 15,-2-2 0-15,2 3 0 0,-2-4-1 16,2 5 0-16,0-2 1 0,0-3-1 15,0 3 0-15,0-1 0 0,0-2 0 16,0 1 0-16,2-2 0 0,-2 4 2 16,2-4 0-16,-2 3-2 0,0-2 0 15,0 1 0-15,3-1 1 0,-3 1-1 16,2-1 0-16,-2 2 0 0,2 1 0 16,-2-4 0-16,2 1 0 0,0 0-1 15,-2 1 1-15,3-4 0 0,-1 6-1 16,0-6 1-16,-2 0 0 0,2 3 0 15,0-1 0-15,-2-1 0 0,3-2 0 16,-1-1-1-16,0 5-1 0,0-2 2 16,1-3 0-16,-1 0 0 0,0 2 0 15,0-2 0-15,3 2 2 0,-5-2-1 16,2 0 0-16,2 4 0 0,-2-4 1 16,-2 0 9-16,5 0 9 0,-5 0 7 15,2-4 6-15,1 4 4 0,-1 0 2 16,0-2-5-16,0 0-6 0,3 2-7 15,-5-3-3-15,2-2-5 0,2 5-3 16,-2-1-2-16,1-6-1 0,-1 5 0 16,2-1-1-16,-4-1 7 0,2-4 4 15,3 6 9-15,0-6 3 0,-4 1 2 16,-1 2 4-16,5-1 0 0,-3-3 4 16,1 4 1-16,1-1 0 0,-2 1 6 15,0-1 1-15,1 1 1 16,-1-2-5-16,-2 5-6 0,2-3-5 0,0-1-7 15,0-1-5-15,-2 2-7 0,5-4-3 16,-5 4-6-16,5-1 2 0,-4 1-4 16,2-4-2-16,-1 3 0 0,0-3 2 15,1 4-1-15,-3-3 3 0,1 2 0 16,2-2-1-16,-1 1 1 0,-2 3-2 16,2-3 2-16,-2-2-1 0,3 4-1 15,-3 0 4-15,1-4-1 0,-1 3-2 16,0 0 1-16,0-2-1 0,3 2 2 15,0 1-1-15,-3-1 1 0,0-3 2 16,0 4 4-16,0-4-1 0,0 3 3 16,0 1 6-16,0-1 5 0,0 3 8 15,0-2 5-15,0 1 3 0,0-1 0 16,0 3-2-16,0-3-7 0,0 3-9 16,0 0-7-16,0-2-4 0,0 2-3 15,0-1-3-15,0 0 2 0,0 3-3 16,0-3-2-16,0 3-2 0,0 0 0 15,0 0 2-15,0 0-2 0,0 0 1 16,0 0 2-16,0 0-1 0,0 3 2 16,0-3-2-16,0 3 2 0,-3 0-2 15,3-3-1-15,-3 2-1 0,3 2 2 16,0-2-4-16,0-2 2 0,-1 2 0 16,1 3-4-16,-3-3-29 0,3-2-71 15,-2 5-90-15,0-1-100 0,2 1-121 16,-3 0-165-16,2-1-216 0,-4-2-77 15,0 1 14-15,-1 3 51 0,1 0 92 16,5 0 146-16,-2-1 233 0</inkml:trace>
  <inkml:trace contextRef="#ctx0" brushRef="#br0" timeOffset="1378.2149">739 307 151 0,'0'-5'408'0,"0"1"70"0,3 4 42 16,-3 0-15-16,0 0-70 0,0 0-161 15,0 0-108-15,0 0-65 0,3 0-40 16,-3 0-23-16,0 0-12 0,1 0-3 16,-1 0 6-16,0 0 6 0,0 0 11 15,3 4 3-15,-2-4 8 0,-1 0 0 16,0 0-1-16,0 0-3 15,0 0-6-15,0-4-2 0,0 4-5 0,0 0-2 16,0 0-2-16,3 0 2 0,0 0 0 16,-3 0 2-16,0 4 0 0,0-4 3 15,0 3 0-15,0-1 0 0,0 0 0 16,0 2-1-16,0 0-1 16,0 1-4-16,0-2-2 0,1 2-1 0,-1 0-3 15,0 3-2-15,0-4-3 0,0 5 0 16,0-5-7-16,0 6-2 0,0 1-3 15,-1-2-5-15,1 2-2 0,0 1-2 16,0-4-2-16,0 4-1 0,0-4-1 16,0 0-1-16,0-2 1 0,0 3 0 15,0-5-1-15,0 3 1 0,0 1 0 16,1-7-1-16,-1 4 5 0,0 2 1 16,0-5 2-16,3 0 3 0,-3 1-1 15,0 1 1-15,1-2-3 0,-1-2-2 16,0 3-4-16,3 0 0 0,-3-3-1 15,0 0 2-15,0 0 2 0,3 0 3 16,-2 0 7-16,-1-3-1 0,3 0 1 16,-1 1 2-16,0-5-4 0,2 5-2 15,-1-7-4-15,-1 4 1 0,3-1 0 16,-1-4 1-16,0 2-2 0,0 1 1 16,-1-3 0-16,4 0-2 0,-3 2-1 15,0-2 0-15,1 1 0 0,0-2-4 16,-1 2 3-16,0 4-1 0,-1-4 4 15,1 5 3-15,-2-4 2 0,0 7 1 16,3-6 2-16,-5 2-1 0,5 3-4 16,-4 0-2-16,2-2-1 0,1 0-3 15,0 4 0-15,-1-2-1 0,1 2 0 16,-1 0 0-16,-1 0 0 0,2 2 3 16,-2 2 4-16,3 0 4 0,-3-2 3 15,2 0 3-15,-1 3 2 0,1 2-2 16,1-1-3-16,-3-1-4 0,2 1 4 15,1-1 5-15,-3 0 4 0,2 1 3 16,1 2 6-16,-3-4 6 0,0-2-2 16,0 5 4-16,1-5 1 0,-1 4 2 15,0-1 4-15,-2 2 1 0,2-5-3 16,1 6-3-16,-3-2 1 0,2 3-2 16,-2 0-1-16,0-1 0 0,0 1 3 15,0-4-3-15,0 4-2 0,0-4-7 16,0 4-8-16,0-3-4 0,0-1-4 15,0 1-4-15,0 0-2 0,0-3-3 16,0 2-1-16,0-2 0 0,0 0-2 16,0-1 0-16,0 2-2 0,0-4-1 15,0 3-1-15,0-3 1 0,0 0-3 16,0 0 0-16,0 0 0 0,0 0 2 16,0 0-2-16,0 0 0 0,0 0 2 15,0 0-1-15,0 0 2 0,0 0-2 16,0 0-1-16,0 0 0 0,0 0-14 15,0-3-51-15,-2 3-71 0,-1-4-97 16,1 4-119-16,-2 0-292 0,4 0-164 16,-7 0-49-16,0-2 25 0,-1 2 47 15,1 2 93-15,-2 2 277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0-10-15T07:05:27.175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 contextRef="#ctx0" brushRef="#br0">276 73 6 0</inkml:trace>
  <inkml:trace contextRef="#ctx0" brushRef="#br0" timeOffset="1380.7655">91 70 35 0,'0'-3'48'0,"-3"3"-15"15,1-3-16-15,-3 3-4 0,5-3-5 16,-1 3 7-16,-4 0 14 0,3-2 30 15,2 2 67-15,-4 0 69 0,1 2 57 16,0-2 29-16,3 0 5 0,-1 0-22 16,-2 0-59-16,1 0-66 0,2 0-59 15,-2 0-42-15,-1-2-26 0,3 2-15 16,0-3-8-16,-1 3-3 0,1-2 7 16,-3-2 11-16,1 4 13 0,2-3 18 15,-5 1 10-15,4-2 4 0,-2 1 3 16,1 1 0-16,-3 0 8 0,4 2-3 15,-4-4-1-15,3 1 2 0,-3-2 0 16,5 4-7-16,-2-4-8 0,-1 2-9 16,3 3-5-16,0-2-3 0,0-3-2 15,0 5 1-15,0-1 1 0,0 1 4 16,0-3 5-16,0 3 4 0,-1 0 4 16,1 0 3-16,0 0 3 0,0 0 3 15,0 0 0-15,0 3 5 0,1-2 5 16,-1 4 3-16,0 0 4 0,0 0 1 15,0 1-6-15,0 1-6 0,0 0-10 16,0 2-9-16,0 0-9 0,0-1-7 16,0 6-5-16,0-2-5 0,0-1-1 15,0 4-2-15,0 1-1 0,-1-1 0 16,1-1 3-16,0 4 0 0,-3-1 4 16,3 0-2-16,-2-1-1 0,2 2 0 15,0-5-2-15,-2 1-5 0,2-1-2 16,-3-4-3-16,3 4 1 0,0-1-2 15,0-3 2-15,-1-3-2 0,1 1 0 16,0-3 2-16,0 1-1 0,0-3 2 16,0 1 3-16,0-3 5 0,0 5 2 15,0-5 1-15,0 0 0 0,-3 0 0 16,3-5-4-16,-2 2-5 0,2-4 0 16,0 6-4-16,0-8-1 0,0 4 0 15,0-5 0-15,0 3 2 0,0-4-2 16,0 1 0-16,0-1 1 0,2 0 0 15,1-1-1-15,-2 1 0 0,-1 0 1 16,3 1-1-16,-1-4 0 0,-2 4 2 16,2 2-1-16,-2-4-1 0,3 3 0 15,-3-2 0-15,0 2 0 0,0 4 0 16,0-4 0-16,0 4 1 0,1 1-1 16,-1-1 1-16,0-1-1 0,0 3 0 15,0 3 0-15,0-2 0 0,0 2-1 16,0-3 1-16,0 3 0 0,0 3 2 15,0-3 0-15,0 2 1 0,0 4 3 16,0 0 0-16,0 0 4 0,0-1-1 16,0 4 0-16,0 2 0 0,0-1-2 15,0 0-1-15,-1 5-2 0,1-2-1 16,0 2-2-16,-3-1 1 0,3 3-1 16,-2-3 1-16,2 0-1 0,0 4-1 15,-2-4 1-15,2 3 0 0,-3-6-1 16,3 3 0-16,0-2 1 0,0-4 1 15,-1 2 0-15,1-6 0 0,0 2 5 16,0-3 5-16,0-1-2 0,-3-2 1 16,3-2-1-16,-2-1 1 0,2-3-4 15,0-3-5-15,0-2-1 0,2 3 1 16,-2-8-2-16,3 5 1 0,-3-3-1 16,0 1 0-16,1-2 0 0,-1 4 2 15,0 0-2-15,0 2 0 0,3 1 1 16,-3 2-1-16,0 1 0 0,0-1-1 15,0 3-1-15,0 3-13 0,0 0-20 16,0 3-36-16,0-2-49 0,-3 7-65 16,2-2-242-16,1 1-138 0,-3 0-70 15,3 0-7-15,3 0 19 0,-2-7 47 16,4 2 229-16</inkml:trace>
  <inkml:trace contextRef="#ctx0" brushRef="#br0" timeOffset="-2262.747">35 369 42 0,'0'0'55'0,"-2"-3"-6"0,-1 3 4 0,2-1 24 16,1-4 70-16,-3 0 81 16,1 0 51-16,0 1 34 0,2-2 11 15,-5 5-13-15,3-5-62 0,-1-2-74 16,2 3-54-16,1 0-34 0,-3-1-23 16,3-4-19-16,0 6-11 0,0-5-13 15,0 5-5-15,0-6-5 0,0 4 2 16,0-2-2-16,3 2 2 0,-3-4 4 15,0 6 3-15,1 2 4 0,-1-3 0 16,0-1 4-16,0 2-2 0,0 0-5 16,0 3-4-16,0-3-6 0,0 1-3 15,0 3-4-15,0 0-4 0,0-2 0 16,0 2 2-16,0 0-1 0,0 0-1 16,0 0 3-16,0 0-3 0,0 0-2 15,0 0-5-15,0 2-5 0,-1-2-3 16,1 0-5-16,-3 3-3 0,1-3 1 15,0 0 2-15,-1 4 5 0,3-4 4 0,0 0 2 16,0 0 2-16,-1 0 1 16,1-4 2-16,0 4 0 0,0 0 2 15,0 0 0-15,0 0 0 0,0 0-2 16,0-3 4-16,0 3-2 0,0-2 2 16,0-1 0-16,0 3 2 0,0 0 4 15,0-3 6-15,0 3 5 0,1 0 5 16,-1 0 0-16,0-2 1 0,0 2-4 15,0-3-5-15,0 3-3 0,0 0-3 16,0 0 0-16,0 3-1 0,0-1 7 0,0-2 0 16,0 0 3-16,0 0 5 15,0 3 1-15,3-3 8 0,-3 0 1 16,0 5 7-16,0-2 5 0,0-3 3 16,0 5 3-16,0-5-1 0,0 8-3 15,0-2-2-15,0-5-5 0,0 5-4 0,0-2-3 16,0 4-4-16,0-2-3 0,-3 1-1 15,3 0-3-15,0 0-3 0,0 2-1 16,0 0-5-16,0-5-2 16,0 9-3-16,0-7-3 0,3 5-1 15,-3-1 0-15,2 0-1 0,-2-2 1 0,0 4-3 16,2-1 2-16,-2 1 1 16,0 1 0-16,0-1 0 0,0-1 1 15,0 0 2-15,0-2-2 0,0 0-1 16,0-1-1-16,0-5-1 0,0 3-1 15,0-3-1-15,0 0-1 0,3-1 2 16,-3-2 0-16,0-2 0 0,1 2 0 16,-1-6 0-16,5 0 3 0,-5-2-1 15,2 0 1-15,1-5-1 0,-3 2 0 0,2-3 0 16,0 0-1-16,1-1 0 0,-2 2 0 16,2-4-1-16,-1 1 0 15,0-3 0-15,1 3-1 0,-2-2 1 0,4 4 0 16,-3-2 0-16,1-2 0 15,-2 1 0-15,2 0 0 0,-1 2 0 0,3 0 0 16,-5-1 0-16,1 2 0 0,-1 0 1 16,6 0 0-16,-6 2 0 0,0-1-1 15,1 3 2-15,2-1 0 16,-3 0-1-16,0 2 3 0,0 0-2 0,2 2 4 16,-2-2 0-16,0 5 2 0,2-4-1 15,-2 6 0-15,3-4-1 0,-3 3-3 16,0 1 2-16,0 2-2 0,0 0 0 15,0 0 2-15,0 0 2 0,0 2 2 16,0 2-1-16,0 6 3 0,0-1 0 16,-3 0-1-16,3 4-2 0,-2-1-4 15,0 2 1-15,2 1-4 0,-3-2 0 16,2 5 1-16,1-2 0 0,-6 2 4 16,6-2 1-16,-1 4 1 15,1-2 2-15,-5 0 0 0,3-2-1 0,-1-1 0 16,2-1 0-16,1 0-3 0,-3-3 0 15,1 1-1-15,2-4-1 0,-2-3-2 16,2 0-1-16,-3-1-1 0,3 0 0 16,0-4 0-16,0 0 1 0,0-4-1 15,0-1 1-15,0-1 1 0,0 0-1 16,0-2-1-16,0 1 0 0,0-4 1 16,0 2-1-16,0 2 0 0,0 0 0 15,0 0 0-15,0 1 0 0,0-2-11 16,0 7-15-16,0 1-21 0,0 1-30 15,-1 7-34-15,1-2-43 0,-5 1-116 16,3 2-161-16,-1 3-102 0,2-1-42 16,-2 3 0-16,1-3 33 0,2 8 111 15</inkml:trace>
  <inkml:trace contextRef="#ctx0" brushRef="#br0" timeOffset="-500.113">684 76 24 0,'2'-3'277'0,"0"-3"75"15,3 6 38-15,-5-6 15 0,2 4-9 16,-2-1-39-16,2 1-111 0,0-2-82 0,-2 1-52 16,3 1-32-16,-1-2-21 15,-2-1-11-15,2 3-10 0,-2 2-3 16,0-4-2-16,2 1 7 0,-2 3 3 15,3-2 5-15,-3-1 8 0,0 3 3 0,2 0 3 16,-2-1-4-16,0 1-2 0,0 0-9 16,2 0-7-16,-2 0-8 0,0 0-8 15,0 0-4-15,2 1 0 16,-2-1 6-16,0 3 2 0,2-1 3 16,-2 5 3-16,0-3 3 0,0 5-5 0,0 0-3 15,0 2-1-15,0 1-1 0,-2 0 0 16,2 1-3-16,0 2 1 0,0 1-4 15,-2-1 1-15,2 2-1 16,-2-2-2-16,2 2 0 0,0-4-3 16,0 2-1-16,0-1-1 0,-2 1-2 0,2-5 0 15,0 1-2-15,0 2-1 0,0-6-2 16,0 3-1-16,2-5-2 0,-2 1-1 16,0-4-3-16,0 3 1 0,0-1 0 15,0 0 2-15,0-4-2 16,0 2 0-16,0 2-1 0,0-4 4 0,0 0-2 15,0 1-1-15,0-1 1 0,0 0 0 16,0 4 1-16,0-4-3 16,0 0 2-16,0 0-1 0,0 0 0 0,0 0-1 15,0-4 0-15,0 3 1 16,0-3-1-16,2-6 0 0,-2 5 0 0,2-3 0 16,0-5 0-16,1 6 0 15,-3-8 0-15,2 4 0 0,2-3 0 16,-4 0-2-16,5 1 2 0,-5-3 0 15,2 0 0-15,-2 1 0 0,2-1 0 16,1 0 2-16,-1 3-1 0,-2-1 0 0,2 3-1 16,-2-1 2-16,0 4 3 0,0 1 3 15,0-1 4-15,0 2 1 0,0 6 0 16,0-6 2-16,0 6-4 0,0-2-2 16,0 2-3-16,0 2-3 0,0-2-1 15,0 6 0-15,0-3 0 0,0 3 0 16,0 2-2-16,0 1 2 0,0-1 0 15,0 4 0-15,0-1 3 0,0 0-1 16,0 4 2-16,0-1 0 0,0 0-1 16,0 1 2-16,0 1-3 0,0 0 2 15,0 1-4-15,0 2 0 0,0-3 1 16,0 2-1-16,0-1-1 0,-2 0 1 16,2-2 0-16,0 1-2 0,0-2 1 15,0-3-1-15,0 4 1 0,0-3 1 16,0-1-1-16,0-1-1 0,-2 4 2 15,2-7-2-15,0 2 0 0,-3-4 0 16,3 1 1-16,0-3 1 0,0 0-2 16,0-1 2-16,0-2-1 0,0 0 0 15,0-2-1-15,0-4 0 0,0-3 1 16,3 1-1-16,-3-2 2 0,0-4-2 16,2 1 2-16,-2-4-2 0,2 4 1 15,-2-5-1-15,0 1 0 0,0 1 0 16,0-3 0-16,0 6 0 0,0-2 0 15,0 0 0-15,0 1 0 0,0 3 0 16,0 1 0-16,0 0 0 0,-2 3 0 16,2-1 1-16,0 3 0 0,0 2 2 15,-2 1-2-15,2-1 0 0,0 3-1 16,-3 3 1-16,3 2-1 0,-2 0 0 16,2 3 0-16,-2 3 1 0,2-5-1 15,0 8 2-15,0-4-2 0,-3 8 0 16,1-5 2-16,2 2-2 0,0 2 1 15,-2 0 0-15,2-3 2 0,-2 4 5 16,2-2-2-16,-2-5 3 0,2 4 0 16,0-7-1-16,-3 1-2 0,3-3-4 15,0-1 0-15,0-1 1 0,0-4-1 16,0-4-1-16,0-1 3 0,0-5-2 16,0 0-1-16,0-1 1 0,0-1 0 15,0-3-2-15,0 4 0 0,0 2 0 16,0-6 0-16,0 9 0 0,0-3-14 15,0 3-21-15,-2 1-35 0,2 1-50 16,-2 4-60-16,0-2-107 0,-5 2-194 16,3 0-118-16,-3 0-50 0,0 0 12 15,3 2 40-15,-3 2 101 0,3-3 192 16</inkml:trace>
  <inkml:trace contextRef="#ctx0" brushRef="#br0" timeOffset="4239.2996">1375-268 108 0,'2'0'383'0,"1"-4"68"16,-1 2 13-16,-2-1-16 15,2 3-48-15,-2 0-123 0,2-1-96 0,-2 1-58 16,0-5-33-16,0 5-11 16,0 0-4-16,0 0 1 0,0 0-2 15,0 0 5-15,0 0-2 0,0 0-3 0,0 0-3 16,0 0-4-16,0 0-5 0,0 5-4 16,0-5-5-16,-2 1-2 0,2-1-5 15,0 3 0-15,0-1-5 0,2 2-5 16,-2-1-5-16,0-1-3 15,2 2-4-15,1 2-2 0,-1-5-1 0,0 3-3 16,2 1-2-16,1 1-2 0,-3-3 1 16,5 0-1-16,-3 0 0 0,1 0-2 15,1-1-1-15,-1-2-2 16,1 0-4-16,-1 0 1 0,2-2 3 16,-1-1 4-16,-1-3 2 0,-1 0 6 0,1-2 3 15,-1 3 1-15,-2-5 0 16,3 1-3-16,-3-2-2 0,0 3-2 0,-2-3-1 15,0 3-4-15,2-4-1 16,-2 1 4-16,-2 2 0 0,2 0 3 16,-2 0 2-16,-2 1 2 0,-1 3 1 0,3-2-3 15,-5 5-2-15,0-1-2 0,1 3-4 16,-3 3-4-16,2-1-1 16,1 7-3-16,-1-3-2 0,0 3-2 15,1-1 0-15,1 4-1 0,1-2-2 0,1-1-6 16,-1 2-16-16,2-2-29 0,2 0-40 15,-2-4-56-15,2 4-60 0,-3-7-160 16,3-2-183-16,0 0-99 0,0 0-27 16,0 0 25-16,0 0 54 0,0 0 160 15</inkml:trace>
  <inkml:trace contextRef="#ctx0" brushRef="#br0" timeOffset="5058.4311">1566-310 236 0,'-2'0'374'0,"2"0"38"0,0 0 12 16,0 0-9-16,0 0-41 0,0 0-108 15,0 0-92-15,0 0-58 0,2 0-39 16,-2 0-22-16,0-3-12 0,0 3-7 15,0-4-3-15,0 4 6 0,0 0 6 16,2 0 6-16,-2 0 8 0,0 0 7 16,0 0 6-16,0 0 5 0,0 0 6 15,0 0 3-15,0 0 1 0,0 0-7 16,-2 0-3-16,2 4-10 0,0-1-9 16,-2 1-11-16,-1 0-4 0,2 4-5 15,1 1-4-15,0-2-3 0,-3-1-6 16,3 3-6-16,0 1-4 0,0-2-6 15,0 0-1-15,3 1-3 0,-2-1-3 16,4-2 0-16,-3-2 0 0,2 1-1 16,1-2 2-16,2-3-1 0,-2 0 1 15,1-3 2-15,0-3-1 0,4-3 1 16,-4-2 0-16,3-1 1 0,-1 2 8 16,-1-5 3-16,0 0 6 0,-3 1 3 0,2 1 7 15,-2-3-1-15,-3 3-4 16,5-1 1-16,-6-1 0 0,1 1 1 15,-1 3-1-15,0-1 0 0,0 1-2 16,0 2-4-16,0 0-6 0,-1 2-7 16,1 0-3-16,0 1-3 0,0 6-4 0,-3-2-1 15,3 2-9-15,-3 2-18 16,3 2-33-16,0 0-48 0,0 3-60 16,0-2-76-16,-1 2-216 0,1-7-154 15,0 0-60-15,1 7 0 0,2-3 42 16,0-2 67-16,-3-2 224 0</inkml:trace>
  <inkml:trace contextRef="#ctx0" brushRef="#br0" timeOffset="3450.8479">1010-596 109 0,'3'-1'125'0,"-2"-3"46"0,-1 2 57 15,0 2 49-15,0-4 24 0,3 4 6 16,-3-4-12-16,3 4-50 15,-3 0-62-15,0 0-55 0,0 0-33 16,0 0-22-16,0 0-14 0,0 0-7 0,1 0-7 16,-1-1-7-16,0 1-4 0,0-4-2 15,0 4-2-15,0 0 0 16,0 0-1-16,0 0 0 0,3 0 0 16,-3 0 2-16,0 0 1 0,0 0 1 15,0 0 3-15,0 0 4 0,0-2 2 0,0 2 5 16,0-3 0-16,0 3 5 15,0 0-2-15,0 0 0 0,0-3 4 16,0 3-2-16,0 0 1 0,0 0-3 0,0 3-1 16,0-3-5-16,-3 0-5 15,3 3-6-15,0-1-5 0,0 2-2 0,-1-3-1 16,1 7-2-16,-3-6-1 16,0 3-1-16,3 1-1 0,-1 0-1 15,-2-1-3-15,3 5 4 0,-1-5 0 16,1 3 1-16,-3 2 1 0,0 0 1 15,3-2 1-15,-4 6-1 0,4-4 1 0,-1 1 0 16,1 0-2-16,0 3-3 0,-3-5-3 16,3 2-3-16,-3 1-4 15,3-1-4-15,3 0 0 0,-3-2-2 16,3 0 1-16,-3-1-2 0,0 0-2 16,1-1 0-16,-1-2 0 0,4 0 1 15,-4 2 0-15,6-2 0 0,-5-2-1 16,2 0 2-16,-2 0-1 0,5 0 2 15,-5 0-2-15,5-3 2 0,-5 3-2 16,3-3 1-16,2-3 0 0,-2 3-1 0,3-6 1 16,0 0 0-16,-3-2-1 0,3-1 0 15,-2 1-1-15,5-4 1 16,-3-2-1-16,0-1 0 0,-2 4 1 16,2-3-1-16,0-1 2 0,-3 4-2 15,0-3 0-15,2 5 1 0,-5-2 0 0,5 0-1 16,-5 2 1-16,2 0 1 0,-2 4-1 15,-1 0-1-15,0-1 3 0,0 1-1 16,0 0 6-16,0 1 1 0,0 0 5 16,0 2 1-16,0-1 2 15,0 3-1-15,0 0-2 0,0-2-3 0,0 2-5 16,0 0-2-16,0 0-2 0,0 2 1 16,0-2-1-16,0 3-1 0,-1-1 1 15,1 2-1-15,0-2 2 0,0 0 2 16,0 6 1-16,0-4 3 0,-3 2 0 15,3-3 1-15,0 6 0 0,0 1-4 16,0-4 0-16,-1-1-4 0,1 9 0 16,0-7-1-16,0 4-1 0,0-1 1 15,0 1 0-15,0 0 0 16,0 1-1-16,0-1 0 0,0 0 0 16,0 1 0-16,1-1 0 0,-1 0 0 0,3 0 0 15,-2-2 0-15,5 3 0 0,-5-6 0 16,2 1 0-16,-2 2-1 0,5-5 0 15,-2 1 1-15,0-3 0 0,0-2 1 16,3 0 0-16,-3-2 2 0,6 0 0 16,-3-5-1-16,0-2 1 0,1 2-1 15,-1-2 0-15,0 0 1 0,-1-3-1 16,0 4 0-16,1-6 0 0,-3 3 0 16,2-4 0-16,-2 4-1 0,-3-3 7 15,5-4 5-15,-5 4 5 0,2 0 3 16,-3 3 2-16,0-4 1 0,0 4-4 15,0 2-3-15,-3 1-2 0,3 0-3 16,0 3-1-16,-1 0-1 0,1 3-1 16,-3 0-2-16,0 2-3 0,3 2-2 15,0-2-2-15,-1 2 0 0,1 6-1 16,-3-6 0-16,3 4-8 0,0-4-20 16,0 4-28-16,0-4-49 0,3 4-58 15,-3-3-68-15,0 2-207 0,0-5-166 16,0 0-73-16,0 0-5 0,0 0 40 15,0 0 59-15,0 0 210 0</inkml:trace>
  <inkml:trace contextRef="#ctx0" brushRef="#br0" timeOffset="5714.6151">1783-868 120 0,'-1'-4'394'0,"1"4"66"16,0 0 25-16,0 0-9 0,0 0-43 15,0 4-137-15,0-4-94 0,0 2-58 16,0-2-34-16,0 0-23 0,0 3-6 15,0 0-3-15,0-3 0 0,0 3 5 16,0 0 7-16,0-1 4 0,0 5 0 16,0-2-4-16,0 1-2 0,0 2-5 15,0 1 1-15,0 2-6 0,-3 1-5 16,3 2-6-16,0-1-4 0,0 5-7 16,-1 2-5-16,1 4-4 0,0-3-6 15,-3 6-5-15,3-2-1 0,0 4-7 16,0 3-5-16,0-5 1 0,0 4-3 15,3-2-2-15,-3 1-1 0,0-1-3 16,1-3-1-16,-1 2-1 0,0-2-2 16,0-3-3-16,3 0-2 0,-2-2-3 15,-1-6-1-15,3 0 0 0,-3-4-1 16,3-2-1-16,-3 1 0 0,1-6-1 16,-1 0-4-16,0 1-15 0,0-2-20 15,0-3-32-15,-1-3-45 0,1-2-58 16,-6 4-68-16,5-2-180 0,-2-1-174 15,-1-1-79-15,0 0-14 0,0-1 30 16,-2-3 65-16,5 4 190 0</inkml:trace>
  <inkml:trace contextRef="#ctx0" brushRef="#br0" timeOffset="6201.6719">1623-670 239 0,'-1'0'437'16,"1"4"62"-16,-3-2 34 0,1 5-21 15,2-4-137-15,2-1-139 0,1 0-84 16,-3 2-46-16,1-2-23 0,5 1-3 15,-1 0 3-15,1-3 3 0,0 1 3 16,3-1 8-16,2 5 8 0,3-2 2 16,-3-3-9-16,4 2-8 0,0 1-12 15,3 0-13-15,0-3-20 0,0 3-14 16,0-1-10-16,0-2-9 16,-3 0-15-16,0 4-28 0,2-4-43 0,-5 1-55 15,-2-1-90-15,-3 0-220 0,-2 0-137 16,-5 0-55-16,3 4-6 0,-3-4 20 15,-3 6 71-15,-2 5 210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0-11-04T14:56:16.705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18956 8183 32 0,'0'-5'381'15,"0"1"67"-15,0 4 25 0,0 0-20 16,0-6-39-16,0 6-127 0,0 0-100 15,0-4-51-15,0-2-36 0,0 6-18 16,-5-5-15-16,5 5-2 0,0 0-4 16,0-4 0-16,0 4 9 0,0 4 3 15,0-4 2-15,0 0-6 0,0 0-8 0,0 5-12 16,0 1-12-16,0-6-9 16,0 4-2-16,0 6-2 0,0-5 3 15,-10 3 3-15,10 9 2 0,0 3-3 16,0-5-3-16,0 10-4 0,0 0-6 0,-5 4-2 15,5 2-3-15,0-2-1 0,-11 12-4 16,11-7-5-16,0 5 1 16,-10-4 0-16,10 5-4 0,-5 1 0 15,5-7 4-15,0 1-2 0,-10 0 2 16,10 0-4-16,0-10 2 0,0 0 2 0,0-6-6 16,0-4 2-16,0-5-1 15,0 0 3-15,0-5-2 0,0-5 2 16,0-5 0-16,0-11 0 0,0 3-3 15,0-12 1-15,10 0 2 0,-10-6 0 16,0-4 3-16,5-4-1 0,5-1 0 16,-10-1 1-16,11 3-2 0,-6-7-1 0,-5 5-2 15,0-4-1-15,0 3 3 0,0 1 0 16,0 5 1-16,0-4 1 16,0 5 0-16,0 3-1 0,0 2-1 15,0-2 0-15,0 6 2 0,-5 0-2 16,5 5 2-16,0 1 1 0,0 4 3 15,-11-1-3-15,11 7 1 0,0-1-4 0,0 0 2 16,0 5 3-16,0 1 6 0,0 4 12 16,0 0 7-16,11 4 15 15,-6 1 8-15,-5 5 2 0,10 0-3 0,-10 5-5 16,5 1-9-16,5 3-5 0,6 6-6 16,4 0-3-16,-14 0 0 0,19 0-2 15,-9 2 4-15,-1 0 2 0,11-2 0 16,-6 0 0-16,1 0 0 0,5-1-5 15,-11 1 0-15,11 0-3 16,0-4-2-16,-11 8 0 0,11-10-2 16,-11 6 2-16,6 0 1 0,-6 0-3 0,1 0-2 15,-1 0-3-15,-5-5-2 0,1 1-3 16,-6 2-2-16,-5-2 1 0,0 4-2 16,0-5 0-16,-16-5 1 0,6 4-4 15,5-3-1-15,-16-1-1 0,6-1 2 16,-11-5 3-16,-5-3-3 0,6 0-1 15,-1-6 1-15,-5 0-2 0,5 0 1 16,1 0-3-16,-1-6 3 0,10 0 0 16,-9 3-11-16,20 3-18 0,-6-6-21 15,-4 2-32-15,15 4-45 0,0 0-54 16,0 0-60-16,0 0-188 0,0 0-177 16,0 0-72-16,5 0-10 0,5 4 29 15,6-4 64-15,-6 6 208 0</inkml:trace>
  <inkml:trace contextRef="#ctx0" brushRef="#br0" timeOffset="214.445">19440 8602 91 0,'15'0'525'0,"-15"10"94"0,0-1 63 16,0 1 39-16,0 5-71 0,0 5-261 0,0-5-153 15,0 4-92-15,0-3-57 0,0 3-35 16,0-3-36-16,0-1-51 16,0-2-78-16,0-7-137 0,0 0-225 15,0-6-141-15,0 0-66 0,0-6 6 16,0-13 53-16,0-2 126 0</inkml:trace>
  <inkml:trace contextRef="#ctx0" brushRef="#br0" timeOffset="353.4208">19507 8426 83 0,'0'-25'526'0,"0"6"102"0,-11 9 63 0,11 1 34 16,-5-1-61-16,5 10-286 0,-10 0-187 16,10 0-157-16,0 4-161 0,0 2-272 15,0 3-165-15,0-5-88 0,0 8-30 16,10-8 29-16,-5 2 89 0</inkml:trace>
  <inkml:trace contextRef="#ctx0" brushRef="#br0" timeOffset="822.978">19862 8826 390 0,'-16'0'526'0,"16"0"49"0,-10 0 30 16,5-6-43-16,5 2-228 0,-10-2-138 16,4-3-81-16,-4-7-46 15,10 1-27-15,-10-4-17 0,10-1-11 16,-5-5-9-16,-6-6 1 0,11 2-5 0,-5-11 1 15,5 5 4-15,-10-9-3 16,10-1 0-16,10-5-3 0,-5 6 3 16,6-6-2-16,4 5 1 0,1 5-2 15,-1-1 0-15,6 3 4 0,-6 7 2 16,11 2 9-16,-11 4 9 0,1 9 15 0,9-3 13 16,-9 4 10-16,-6 5 6 15,6 0-1-15,-1 10-4 0,-5-5-13 0,6 10-9 16,-16-5-12-16,15 0-12 15,-15 10-13-15,10-6-21 0,1 2-37 16,-6 0-50-16,-5 3-82 0,0-5-206 16,0 2-161-16,0 3-71 0,0-3-9 0,-5 4 20 15,-6-6 71-15</inkml:trace>
  <inkml:trace contextRef="#ctx0" brushRef="#br0" timeOffset="1071.249">19764 8426 405 0,'10'-3'554'0,"-5"-3"55"0,-5 2 42 0,16-8-22 16,-6 3-248-16,6-1-150 15,-6-5-87-15,5 1-59 0,11 3-33 0,-11-3-42 16,1 8-54-16,4-3-58 15,-4-1-192-15,-1 10-186 0,-4-6-106 16,4 12-34-16,-10-6 10 0,16 10 35 16,-16-1 177-16</inkml:trace>
  <inkml:trace contextRef="#ctx0" brushRef="#br0" timeOffset="1401.941">20237 8720 444 0,'0'15'559'0,"0"-5"73"15,0-4 52-15,-10-1-20 0,10-1-237 16,0-4-145-16,-5-9-95 0,5 3-62 16,-10-8-41-16,10-7-29 0,0-4-21 15,0-4-15-15,0-11-5 0,10 1-8 16,-5-2-2-16,-5-3-4 0,10 0 0 15,-10-3 0-15,16 9 0 0,-6-8 0 16,-5 7 4-16,11 4-5 0,-6 0 2 16,5 10-2-16,6 0 1 0,-6 6 0 15,1 4 1-15,-1 5 3 0,-4 4-3 16,4 2 0-16,0 4-1 0,6 0-1 16,-6 4-16-16,-9 6-32 0,4-4-49 15,0 3-70-15,-5 7-195 0,-5-7-192 16,-5 7-90-16,-5-3-23 0,10-1 30 0,-10 1 54 15,-6-3 188-15</inkml:trace>
  <inkml:trace contextRef="#ctx0" brushRef="#br0" timeOffset="1639.8309">20201 8417 294 0,'11'6'527'0,"4"-6"73"15,-5-6 49-15,-5 2 36 0,16-2-228 16,-6 0-168-16,1 3-101 0,10-7-69 16,-11 4-43-16,11 0-57 0,-11 2-68 15,11 4-96-15,-11 0-228 0,-4 0-171 16,-1 4-85-16,-5 2-22 0,5 0 30 16,-4 4 75-16,-6-7 216 0</inkml:trace>
  <inkml:trace contextRef="#ctx0" brushRef="#br0" timeOffset="1887.219">20536 8486 417 0,'0'16'546'0,"5"-1"68"15,5 4 49-15,-10 1 8 0,11 1-241 0,-11 4-148 16,0-2-88-16,0 2-54 0,0 0-38 16,-11 0-29-16,11-5-26 15,0 1-18-15,0-6-13 0,11-5-10 0,-11 0-2 16,5-10-3-16,-5 0-1 0,10-10-1 15,0-5-8-15,-5-11-11 0,6 1-15 16,-6-4-12-16,15-5-5 0,-4-1-1 16,-11 4 8-16,16 2 10 15,-6 4 12-15,-5 0 7 0,6 4-6 0,-11 7-15 16,5 5-25-16,6 9-41 0,-6 0-72 16,-10 4-181-16,0 1-157 15,5 9-73-15,5-3-21 0,-10-1 25 0,11 5 64 16,-6-5 181-16</inkml:trace>
  <inkml:trace contextRef="#ctx0" brushRef="#br0" timeOffset="2269.844">20875 8590 366 0,'11'6'582'15,"-6"-6"83"-15,5 0 48 0,-5 6 46 16,6-6-233-16,-1 0-167 0,-5 4-96 16,-5 2-65-16,10 3-26 0,-10 1-33 15,11 5-24-15,-6-5-25 0,-5 5-22 16,10-1-14-16,-5 1-15 0,-5 5-9 15,0 1-14-15,0-2-7 0,10-3-6 16,-10-1-4-16,0 4-5 0,0-9-5 16,-10 5-15-16,10-11-21 0,0 2-24 15,0 0-22-15,0-6-22 0,0-6-9 16,-5 0-5-16,-5-3 2 0,5-1 14 16,-6 0 13-16,1 1 20 0,5-7 16 15,-5 7 22-15,-6-1 15 0,6 0 13 16,5 5 23-16,-6-1 17 0,1 2 12 0,10 4 12 15,-5 4 8-15,-5 2 4 0,10-1-3 16,10 5-2-16,-5 0-2 16,5-1 0-16,1 7 0 0,4-7-1 15,1 1-8-15,-1 5-6 0,11-5-9 16,-11-4-11-16,11-2-31 0,0 1-63 0,-11-1-96 16,0-8-234-16,-4 4-203 0,4-5-114 15,-5-5-37-15,6-5 27 0,-6 5 70 16,-5-9 221-16</inkml:trace>
  <inkml:trace contextRef="#ctx0" brushRef="#br0" timeOffset="2562.942">21323 8565 95 0,'0'-4'486'16,"0"-5"91"-16,0 9 61 0,0-10 42 15,-10 10-84-15,5-6-223 0,5 6-125 16,-11 0-72-16,-4 0-40 0,5 6-23 16,-6-2-13-16,11 6-4 0,-5 5-6 15,-1-5-4-15,6 11-10 0,-5-7-9 16,10 11-16-16,0-4-10 0,15 2-13 16,-15 2-10-16,21-4-9 0,-6-1-6 0,1-1-2 15,10-4-2-15,-1-5-1 16,6-4-4-16,-5-6-11 0,0 0-41 15,5-10-70-15,-6-5-93 0,1-1-212 16,-11-9-193-16,1 6-98 0,-6-12-15 16,6 2 47-16,-6-6 81 0,-10-9 195 15</inkml:trace>
  <inkml:trace contextRef="#ctx0" brushRef="#br0" timeOffset="2835.685">21570 7825 423 0,'0'0'592'16,"0"0"76"-16,0 15 60 0,-5 0 50 16,5 9-237-16,0 6-182 0,0 5-100 15,5 6-50-15,-5 7-29 0,10 2-15 16,-10 0-20-16,11 4-17 0,-6 2-21 16,-5-6-26-16,10 4-27 15,-10-9-29-15,0-1-44 0,10-3-53 0,-10-1-65 16,0-11-73-16,-10-4-83 0,0 0-148 15,5-9-182-15,-6-7-109 0,-4 1-20 16,-11-10 37-16,16-6 70 0,-11-3 141 16</inkml:trace>
  <inkml:trace contextRef="#ctx0" brushRef="#br0" timeOffset="2947.901">21416 8432 368 0,'15'-9'573'15,"-5"-1"64"-15,6 4 39 0,-1 6 34 16,1-6-237-16,9 6-201 0,1 6-116 0,0-6-74 15,0 6-65-15,-1-2-72 0,-4 2-81 16,-1-3-206-16,-4 3-189 0,-1 2-94 16,1-8-18-16,-6 0 21 0,6 8 56 15,-1-8 192-15</inkml:trace>
  <inkml:trace contextRef="#ctx0" brushRef="#br0" timeOffset="3070.573">21781 8486 15 0,'0'21'511'0,"-10"-1"132"15,10-1 75-15,-5 6 42 0,-6 0 5 16,11 0-298-16,-10-5-202 0,10-5-126 15,0 0-97-15,0-5-96 0,0-10-104 16,0 0-212-16,0-10-209 0,0-11-102 0,10 2-25 16,-10-10 36-16,11-8 74 15,-6 3 194-15</inkml:trace>
  <inkml:trace contextRef="#ctx0" brushRef="#br0" timeOffset="3422.019">21838 8322 365 0,'0'-5'561'0,"0"5"65"16,0 5 37-16,0 1 20 0,0 4-242 0,0-1-216 15,0 7-133-15,0 3-78 0,0-3-44 16,0 3-28-16,10-4-11 0,-5 1 9 16,-5 3 9-16,10-4 16 0,-10-1 9 15,16 1 10-15,-16 5 5 0,10-5 8 16,-5 0 14-16,5 1 17 0,6 3 13 16,-6-3 17-16,-5-3 14 0,16-1 14 15,-16 1 10-15,11-1 2 0,4-3 10 16,-4-5 4-16,-1-4-5 0,0 0-5 15,-4 0-14-15,4-4-14 0,-5-5-21 16,6-7-15-16,-16 1-13 0,10 0-10 16,-10-5-6-16,-10-5-1 0,0 6-3 15,4-2-1-15,-4 7 1 0,-5-7 0 16,-1 7-1-16,1 3-3 0,-6 1-1 16,6 6-3-16,-1 4-1 0,6 0-6 15,5 10-21-15,-5 0-41 0,10 5-65 16,0-5-90-16,0 5-210 0,10-1-175 15,-5-3-77-15,5-1-5 0,6-6 42 16,-1 1 85-16,-4-5 212 0</inkml:trace>
  <inkml:trace contextRef="#ctx0" brushRef="#br0" timeOffset="3714.895">22136 8457 402 0,'0'10'550'0,"0"-6"71"0,0 7 52 15,0-1-6-15,0 5-228 16,0-5-170-16,-10 9-100 0,10-9-67 0,10 5-43 16,-10-11-29-16,0 2-17 0,0-6-15 15,15-6-20-15,-4-3-18 0,-1-5-18 16,5-7-5-16,1 2-1 0,-1-6 9 16,-4 5 27-16,14 3 35 0,-9 3 33 15,-1 11 33-15,1-3 27 0,4 6 17 16,-4 9 12 15,-11 5 6-31,5 3-3 0,6 62 163 0,-16-54-240 0,-6 1-53 0,-4-1-96 16,10-12-179-16,0 3-259 0,0-11-152 15,0-5-84-15,10-5-18 0,6-11 53 16,-1-3 156-16</inkml:trace>
  <inkml:trace contextRef="#ctx0" brushRef="#br0" timeOffset="4530.851">23258 7780 319 0,'0'10'495'0,"0"0"67"0,-11 5 43 15,11-5-1-15,0 5-196 0,-5 0-149 16,-5 5-78-16,10 5-41 0,-10-6-17 16,5 6-16-16,-6 4-8 15,-4 2-5-15,5 4-10 0,-6-1-11 16,6 1-12-16,-6 6-11 0,1-3-5 16,0 9-14-16,-11-9-9 0,10 7-8 0,-9-5-5 15,14 4-5-15,-14 3-3 0,9-3 1 16,1-5 1-16,-1-5 1 15,1 3-3-15,5-14 0 0,10 2 1 0,-11-4 3 16,22-7 6-16,-11-2 8 0,15-9 6 16,0 3 7-16,6-6 2 0,-6 0 3 15,16 0-4-15,-5-6-7 16,0 6-5-16,5-3-5 0,-6 3-4 0,1 0-4 16,-10 0-3-16,9 0-5 0,-9 0-33 15,-6 3-78-15,-10-3-145 0,0 0-280 16,0 0-142-16,0 0-68 0,0 0-1 15,0-3 42-15,0-9 129 16</inkml:trace>
  <inkml:trace contextRef="#ctx0" brushRef="#br0" timeOffset="4711.33">23381 8477 133 0,'0'5'593'0,"0"9"80"0,0 1 49 16,0 1 33-16,-10 3-82 0,10 0-299 15,-5 3-173-15,-6 3-96 0,11-6-63 16,0-4-59-16,0 5-59 0,-5-5-70 16,5-5-123-16,0-4-206 0,0-6-136 15,0 0-44-15,0-6 7 0,0-14 45 16,5-1 111-16</inkml:trace>
  <inkml:trace contextRef="#ctx0" brushRef="#br0" timeOffset="4872.531">23407 8363 63 0,'5'-31'516'0,"5"2"113"0,1 8 63 15,-6 7 40-15,-5-1-30 0,0 5-289 16,10 4-205-16,-10 3-131 0,0 3-102 0,0 3-85 16,5 3-101-16,-5 4-197 0,0 5-151 15,11-5-67-15,-11 5-4 16,0 5 38-16,10-5 78 0,-5 4 178 16</inkml:trace>
  <inkml:trace contextRef="#ctx0" brushRef="#br0" timeOffset="5408.269">23597 8760 369 0,'0'10'541'0,"0"-1"71"0,11-3 47 16,-11-6 5-16,5 0-218 0,-5 0-169 16,0-9-106-16,10-1-60 0,-5-5-34 15,-5-5-21-15,10-5-16 0,6 0-11 16,-6-6-1-16,-5 2-6 0,6-5-6 15,4 3-6-15,-5-4-4 0,6 6-4 16,-1 8-2-16,-4-2 4 0,4 7-2 16,-15 1 0-16,15 5 0 0,-15 10 3 15,0 0 3-15,11 6-1 0,-11 4 3 16,0-1 0-16,0 7-2 0,0 3-1 16,-11 0-2-16,11-3-3 0,0 3 2 15,0 2-4-15,0-7 0 0,0 1-2 16,0-5-1-16,0-4-8 0,11-6-6 15,-1 0-8-15,-5-10-12 0,5-2-7 16,6-1-3-16,-6-8 3 0,6 1 5 0,-1 5 11 16,-5-4 12-16,6 9 10 15,-1 0 15-15,-5 5 9 0,-4 10 8 16,4 5 5-16,0 0 11 0,-5 5 8 16,6 10 5-16,-11-6 6 0,0 6 5 15,5 1 0-15,-5-7-3 0,0 6-10 16,10-10-10-16,-10-5-14 0,10 0-14 15,-4-10-6-15,4-4-2 0,5-12-6 16,11 7-1-16,-11-7 1 0,-4-3 1 16,4 4-2-16,1-1 0 0,-1 1 0 15,-5 5 0-15,6 6-1 0,-6 4 0 16,-10 0 2-16,10 4-1 0,-10 11-2 0,0-5-12 16,0 6-25-16,-10 3-48 15,10-4-58-15,-10 1-97 0,10-7-227 16,0 1-148-16,-5-4-61 0,5-6 3 15,5-6 40-15,-5-9 90 0,10 5 217 16</inkml:trace>
  <inkml:trace contextRef="#ctx0" brushRef="#br0" timeOffset="5551.141">24261 8496 471 0,'10'6'605'0,"-4"-6"65"16,-6 9 43-16,0 1 4 0,10 0-278 15,-20 1-191-15,10-1-114 0,0-1-82 16,0 1-79-16,-6 0-96 0,6-4-210 15,0-6-193-15,-10-6-108 0,10-4-33 16,0 0 20-16,0-15 54 0,0 0 188 16</inkml:trace>
  <inkml:trace contextRef="#ctx0" brushRef="#br0" timeOffset="5707.509">24354 8010 445 0,'5'-25'643'0,"5"9"65"16,-10 1 42-16,5 5 29 0,-5 1-263 0,11 3-221 15,-11 2-135-15,0 4-100 0,10 0-78 16,-5 0-84-16,-5 0-101 0,0 0-229 16,0 0-176-16,0 0-68 0,0 0-6 15,0-6 41-15,0-4 74 0,10 1 205 16</inkml:trace>
  <inkml:trace contextRef="#ctx0" brushRef="#br0" timeOffset="6051.899">24534 7402 85 0,'0'0'496'15,"10"0"112"-15,-10 10 76 0,5-1 56 16,-5 7-31-16,0 9-248 0,0 0-150 15,11 4-88-15,-11 6-46 0,10 5-23 0,-5-1-6 16,5 7 6-16,-10 2 6 16,16-1-8-16,-6 7-15 0,-5-4-22 15,5 0-29-15,-10-2-30 0,6-2-25 0,-6 3-13 16,10-9-9-16,-10 1-4 16,0-7-18-16,0-5-23 0,0 2-35 15,0-6-41-15,-10 0-47 0,10-5-51 0,-6-11-46 16,6 1-40-16,-10-4-48 0,10 3-149 15,-5-9-130-15,-5 0-62 0,10 0 3 16,-11-5 35-16,6 5 69 0,5-4 193 16</inkml:trace>
  <inkml:trace contextRef="#ctx0" brushRef="#br0" timeOffset="6587.17">24477 8004 103 0,'0'0'522'0,"0"0"102"0,5 0 80 16,6 0 64-16,-11 0-16 0,15 0-221 15,-5 0-125-15,16 0-45 0,-10 0-30 16,9-6-30-16,-9 2-38 0,9-1-50 15,6 5-52-15,-5-4-59 0,0 4-60 16,-11 4-95-16,1-4-114 0,4 5-129 16,-15 5-176-16,-5-4-299 0,0 3-136 15,0 1-14-15,-5 0 45 0,-5-1 95 16,0 7 157-16</inkml:trace>
  <inkml:trace contextRef="#ctx0" brushRef="#br0" timeOffset="7273.02">24693 8531 154 0,'5'5'501'0,"-5"1"90"0,11 4 69 15,-11-6 53-15,15 1-66 0,-5-5-236 16,-4 0-143-16,14-5-83 0,-15 1-53 15,11-2-38-15,4-4-25 0,-4 1-22 16,-1-1-13-16,1-5-9 0,-6-1-10 16,5 1-8-16,-4 1-6 0,4-3-12 15,-15 0-19-15,10-5-22 0,-10 3-17 16,0 0-13-16,-10 3-20 0,10-3 1 16,-10 4 6-16,5 5 18 0,-6 0 15 15,11-1 18-15,-15 7 16 0,5 4 17 16,5 4 12-16,-6 7 11 0,-4-1 10 15,5 9 11-15,4 1 11 0,-4 5 9 16,0 6 8-16,5-6 3 0,5 9 4 16,0-5-4-16,5 2-12 0,5-2-6 15,0-4-9-15,6 0-9 0,-1-9-8 16,1-3 0-16,9-1-4 0,-9-12-2 16,10 0-3-16,-1-12-4 0,-9 3-4 15,9-5-2-15,-14-1-1 0,4-1-1 16,1 1 0-16,-6 1 2 0,-10 3 8 15,0 1 10-15,5 6 13 0,-5-6 14 16,-5 10 9-16,5-5 8 0,0 10 2 16,0-1-4-16,0 2-10 0,5-2-10 15,-5 6-7-15,10-5-13 0,1 1-8 16,-6-2-4-16,15 2-4 0,-4-6-4 16,-1-6 2-16,1 2-3 0,9-7 0 15,-9-3 0-15,-6-1 0 0,6-5-2 16,-6 5-2-16,-5-12 0 0,-5 10 4 15,0-8 0-15,-15 3 0 0,9 3 0 16,-14 4 2-16,4 5 3 0,1 6 0 16,-11 8 0-16,1 2 13 0,-1 9 10 15,10 8 1-15,-9-1 5 0,9 3-2 16,1 0-4-16,4-2-21 0,11 2-31 16,-5-4-44-16,10-11-66 0,-5-1-81 15,11-3-151-15,-11-12-247 0,15-3-120 16,1-11-37-16,-6-5 14 0,5-5 61 15,1-5 137-15</inkml:trace>
  <inkml:trace contextRef="#ctx0" brushRef="#br0" timeOffset="7589.245">25249 7472 70 0,'0'-6'530'16,"0"6"96"-16,0 6 60 0,0-3 57 16,0 9-34-16,0 7-237 0,5 6-133 15,-5 10-69-15,10 6-28 16,-10 3-15-16,16 6-2 0,-16 4 12 0,10 0 0 16,-5 6-11-16,6 6-19 0,-11-3-29 15,10 3-30-15,-5-3-37 0,-5 1-34 16,0-2-17-16,0-8-22 0,0 2-10 15,0-12-15-15,0 1-8 0,0-5-17 16,0-5-60-16,0-10-93 0,0-6-106 16,0-3-118-16,0-1-187 0,0-15-258 15,0 0-98-15,0 0 4 0,0-12 57 0,0 3 98 16,0-1 177-16</inkml:trace>
  <inkml:trace contextRef="#ctx0" brushRef="#br0" timeOffset="9048.3674">26582 7695 29 0,'10'-9'415'0,"-10"3"75"0,0 2 40 16,0-2-3-16,0 2-62 0,0-1-182 0,-10-5-115 16,5 4-61-16,5 2-24 15,-11-1-10-15,-4-1 4 0,5 2 4 16,-6-2 5-16,1 2 1 0,4 4 0 15,-4 0 0-15,-11 0-8 0,0 4-8 16,11-4-9-16,-11 10-6 0,-5-4-3 16,6 3-4-16,-1 7-1 0,0-7-5 0,-5 7 6 15,16 3-4-15,-11-4 0 16,11 5-8-16,-6 1-3 0,16-2-7 16,-5-3-1-16,10 7 0 0,10-2 8 15,-5-2 7-15,16 6 6 0,-6-5 5 0,16 5-5 16,5 0-4-16,5 0-12 15,-10 6-10-15,21-2-8 0,-11-4-6 0,0 4 0 16,0 2-1-16,-5-6-1 0,-5 4 6 16,-5-4 8-16,-11 6 5 0,-5-3 1 15,-10 3 1-15,-10-7 1 0,-5 6-7 16,-11-5-7-16,0 1-6 0,-5-7-8 16,-5-10-2-16,-5 1-3 0,0-6-14 15,0-8-23-15,10-6-32 0,-5 1-40 16,10-10-62-16,11-3-90 0,-1-1-230 15,6-2-156-15,10 0-58 0,10-6-8 16,6 2 32-16,-1-6 78 0</inkml:trace>
  <inkml:trace contextRef="#ctx0" brushRef="#br0" timeOffset="9339.9564">26916 7616 28 0,'0'-9'496'16,"0"-7"111"-16,0 10 75 0,0 3 52 15,0 3 0-15,0 3-241 0,-10 13-150 0,10-1-84 16,-5 5-35-16,-6 14-13 16,11 1 0-16,0 9 7 0,-10 7 11 15,20 4 6-15,-10 5-12 0,0-6-24 0,11 6-33 16,-11 0-39-16,5-6-42 0,-5-6-39 15,0-2-25-15,10-5-53 0,-10-6-81 16,-10-10-99-16,10-10-107 0,0-1-113 16,-5-14-222-16,-6-10-204 0,-4-5-50 15,0-5 27-15,-6-9 67 0,-10-5 98 16,5-7 215-16</inkml:trace>
  <inkml:trace contextRef="#ctx0" brushRef="#br0" timeOffset="9557.19">26674 7954 408 0,'11'-4'655'15,"-6"-2"69"-15,15 12 35 0,-4-2 20 16,10 6-290-16,-1-1-205 0,-4 3-132 16,20-3-70-16,-15 1-48 0,10 5-40 0,-5-5-50 15,-6 6-58-15,6-7-78 16,-5 5-215-16,0 1-172 0,-11 1-80 0,6-7-11 16,-1 1 27-16,-9-4 57 15,4-3 202-15</inkml:trace>
  <inkml:trace contextRef="#ctx0" brushRef="#br0" timeOffset="9755.8754">27189 8164 459 0,'10'4'616'16,"-5"6"74"-16,6-1 51 0,4 3 28 16,0-3-253-16,6 1-184 0,-6 0-113 15,11-1-70-15,-10-3-45 0,9-2-33 16,1-4-26-16,-10 0-19 16,9-4-6-16,-9-5-7 0,9-3-5 0,-9-7-5 15,-1-1-3-15,-15 1 0 0,11-6 0 16,-11 4-4-16,0-4-6 0,-11 0-11 15,-14 2-5-15,9-3-5 0,-10 5-3 16,1 8 3-16,-6 1 7 0,5 8 12 16,11 4 5-16,-11 4 4 0,10 8 3 15,1 1-2-15,5 8 0 0,-1-1-6 16,6 5-29-16,5-6-47 0,5 6-74 16,6 0-182-16,-1-5-232 0,-5 1-107 15,11-8-33-15,4-1 11 0,-4-3 50 16,9-9 170-16</inkml:trace>
  <inkml:trace contextRef="#ctx0" brushRef="#br0" timeOffset="10122.545">27647 7994 11 0,'0'-5'503'0,"0"5"115"0,0 0 70 16,0 5 56-16,0-1-9 0,5 8-252 15,5 7-165-15,-10-3-101 0,0 7-53 16,11 8-32-16,-11-6-20 0,5 4-15 0,-5 1-13 16,0-5-14-16,10-5-16 15,-10-1-14-15,10-4-14 0,-5-9-10 16,-5-2-8-16,11-14-5 0,-6-5-2 16,5-10-9-16,6-6-20 0,-1-2-13 15,-5-7-10-15,6 1-14 0,-1 5-15 0,6 3-16 16,-6 2-19-16,1 4-27 15,-1 9-37-15,-5 1-34 0,6 11-71 16,-6-2-150-16,6 12-137 0,-1-2-56 16,-5 5-9-16,6 3 22 0,-1-2 70 15,6-1 166-15</inkml:trace>
  <inkml:trace contextRef="#ctx0" brushRef="#br0" timeOffset="10558.214">28151 8023 216 0,'0'-4'560'16,"0"4"90"-16,10 0 49 0,-10 0 29 15,0 0-176-15,0 4-182 0,6 2-119 16,4 10-71-16,0-3-43 0,-5 2-24 16,6 5-18-16,-11 5-14 0,15-4-13 15,-15 4-8-15,10-2-7 0,-5 2-11 16,-5 0-13-16,11 0-9 0,-11-9-9 15,0 3-6-15,0-3-5 0,10-7-4 16,-10 7 2-16,0-12-4 0,0 1-2 16,0-10-12-16,5 1-16 0,-5-2-17 15,-5-4-21-15,5-9-13 0,-10 4-12 16,10-5 7-16,-11 5 12 0,6-4 13 16,-5 3 19-16,-5-3 19 0,4 7 15 15,-4 3 9-15,-1-1 14 0,6 10 11 16,-16-4 11-16,11 8 15 0,-1 6 9 15,1-1 10-15,-11 7 7 0,16 3 0 16,-5 2 1-16,-1 4-7 0,6 0-6 16,-6-5-9-16,16 5-6 0,0 0-6 0,16-6 8 15,-6-3 4-15,-5 3 12 0,16-4 14 16,-6-7 6-16,16 0 0 0,-5-4-11 16,0 1-10-16,-1-5-14 0,1-5-22 15,-5 5-21-15,4-4-39 16,-4-4-51-16,-6 8-65 0,1-4-85 0,-16 0-109 15,10-2-242-15,-5 3-152 0,-5-3-50 16,0 2 11-16,11-2 51 0,-11 6 93 16,0-9 240-16</inkml:trace>
  <inkml:trace contextRef="#ctx0" brushRef="#br0" timeOffset="11041.319">28486 8259 413 0,'0'0'552'0,"0"0"74"0,0 3 44 16,0-3-14-16,0 0-195 0,0 6-140 16,5-6-85-16,-5 10-48 0,0-6-17 15,10 7-6-15,0-1-5 0,-5-6-5 16,11 6-13-16,-6-5-9 0,6 5-19 16,-1-4-25-16,11-2-27 0,-16 1-16 15,16-5-13-15,-11-5-12 0,1 1-10 16,-1-6-9-16,6-5-4 0,-6-1-16 0,-10-3-22 15,6 0-18-15,-11-6-16 0,10-1-7 16,-20 1-9-16,-1-5 7 16,-4 4 15-16,-1 3 14 0,-9 8 17 15,-1-1 10-15,-5 7 12 0,5 9 7 16,1 0 3-16,-1 9 2 0,-5 7 3 16,16-1-1-16,-6 5-2 0,6-1-16 0,15 2-32 15,0-2-53-15,0-3-66 16,10 3-102-16,5-3-202 0,-4 3-164 15,4-10-62-15,0 7 6 0,11-6 46 16,-10-5 87-16,9 5 200 0</inkml:trace>
  <inkml:trace contextRef="#ctx0" brushRef="#br0" timeOffset="11278.595">28650 8328 336 0,'0'0'552'0,"0"4"84"0,0 2 58 16,0-2 18-16,-10 1-169 0,10 5-166 15,-5 0-99-15,-6 5-52 0,1 1-31 16,5 3-13-16,-5 0-6 15,-6 6-12-15,1 6-8 0,-1 4-10 0,-4-1-16 16,-1 7-22-16,1 3-21 0,-6 1-24 16,11-5-23-16,-11 5-20 0,10-5-15 15,11-1-37-15,-5-5-57 0,0-3-72 16,10-2-97-16,-6-4-113 0,6-9-251 16,0-1-161-16,6-11-42 0,-6-4 21 15,10-10 72-15,5 1 101 0,1-7 239 16</inkml:trace>
  <inkml:trace contextRef="#ctx0" brushRef="#br0" timeOffset="11767.802">28897 8288 409 0,'10'0'573'0,"1"0"66"16,-11 0 45-16,5 0 3 0,5 0-228 16,-5 0-162-16,-5-6-101 0,11 2-63 15,-1-6-40-15,-5 4-28 0,5-3-23 16,6-7-16-16,-6 7-11 0,-5-11-7 15,6 3-2-15,-1 0-8 0,-5 1 0 16,5-3 0-16,-10-2 0 0,5 2 2 16,-5-1-4-16,0 5 6 0,0-1-2 15,-5-3 1-15,-5 9-1 0,10-5-3 16,-5 0 3-16,-5 5 2 0,-1 4 1 16,11 2 0-16,-15-1-3 0,15 5 0 15,-16 5 3-15,6-1-2 0,10 8-3 16,-15-3 0-16,15 1 2 0,-11 5 3 15,11 5-3-15,0-1 9 0,-5 2 12 16,10 4 13-16,-5 4 18 0,0 2 12 16,11-4 11-16,-1 4 4 0,5 0-5 15,-10-6-7-15,21 0-12 0,-15-6-14 16,14-3-11-16,-9-7-11 0,-1-3-16 16,11-2-47-16,-11-8-98 0,-4-2-188 15,-6-3-246-15,-5-7-151 0,0-3-74 16,-5-6-2-16,-6 6 69 0,6-3 179 15</inkml:trace>
  <inkml:trace contextRef="#ctx0" brushRef="#br0" timeOffset="13218.014">29844 7695 12 0,'0'25'436'0,"0"-5"99"0,0 11 63 0,0-2 39 15,0 1-32-15,0 5-219 16,0 0-144-16,0 0-84 0,0-1-56 0,0 1-30 16,0 0-19-16,0-1-12 15,10-3-5-15,-5-2-2 0,-5-4-1 16,0-5-6-16,11-7-3 0,-11 4-4 15,0-13-9-15,0 2-1 0,0-12-5 0,0-3 1 16,0-3-2-16,-11-5-4 16,11-4 1-16,0-5-2 0,-5-2-2 15,5-3-1-15,-10-4-3 0,10-4 3 0,0-1-4 16,0 1-4-16,0-7-5 0,0 2 0 16,0 3-1-16,10-3 1 0,-5 5 5 15,-5-1 6-15,11 5 6 16,4 0 0-16,-5 4 2 0,6 2 3 0,10-1 4 15,-11 10 16-15,0 1 11 0,11 4 13 16,-10 9 2-16,9 6 5 0,-9 6-3 16,9 3-13-16,-4 10-11 0,0 3-9 15,-11 3-5-15,5 0 1 0,-4 10 4 16,4-7 2-16,-15 7 6 0,0-4 0 16,-10 4 1-16,5-6-1 0,-6 2-8 15,-14-2-6-15,9-4-7 0,-10 0-5 16,1-6-2-16,4-4-2 15,-5-9-2-15,1-2 1 0,-1-4 3 16,0-4 0-16,11-2-3 0,-1 1-2 0,6 1 3 16,10-2-3-16,0 2-2 0,0-2 1 15,10 6 4-15,-4 0 2 0,14 10 0 16,-4 0 2-16,-1 1 3 0,11 8 2 16,-11 7 9-16,11-1 17 0,-11 4 20 15,11 1 20-15,-11 5 12 0,11 0 4 16,-10 0-9-16,-6-1-14 0,5-9-20 15,-4 4-20-15,-11-4-35 0,5-3-57 16,5-13-91-16,-10 1-149 0,0-10-286 16,0 0-149-16,0-10-61 0,0-5-1 15,10-1 64-15,-4-9 133 0</inkml:trace>
  <inkml:trace contextRef="#ctx0" brushRef="#br0" timeOffset="13373.497">30384 8045 434 0,'10'13'630'0,"-10"2"61"0,6 5 33 16,-6 5 31-16,0 0-271 0,0 0-198 16,0-2-123-16,0 8-67 0,-6-10-39 15,6 4-23-15,0-5-36 0,0-5-52 16,0-1-71-16,0-9-132 0,0-5-220 16,0-5-147-16,0-9-60 0,6-1 1 15,-6-11 45-15,0-2 122 0</inkml:trace>
  <inkml:trace contextRef="#ctx0" brushRef="#br0" timeOffset="13514.989">30425 7929 93 0,'11'-25'541'16,"-6"5"115"-16,-5 1 64 0,0 4 37 0,10 5-9 15,-10 4-294-15,0 2-203 0,0 4-129 16,0 0-94-16,0 4-78 16,5 2-79-16,6-2-126 0,-11 7-214 15,10-1-141-15,-5-6-56 0,5 11 1 16,1-9 32-16,-6 4 92 0,10-1 205 0</inkml:trace>
  <inkml:trace contextRef="#ctx0" brushRef="#br0" timeOffset="13880.4557">30657 8023 10 0,'10'10'487'0,"-20"2"99"15,20 1 52-15,-10 2 54 0,0 1-20 16,5 9-232-16,-5-6-151 0,0 6-86 15,0 0-48-15,0 0-31 0,0 4-28 0,0-4-22 16,0-5-13-16,11 1-15 16,-11-7-12-16,0-3-11 0,0-1-13 15,10-10 0-15,-5-6-8 0,5-4 1 16,6-5-1-16,-1-4 3 0,-4-7 0 0,14 1-3 16,-9 6 2-16,9-8-1 15,-9 4 0-15,10 4-2 0,-1 3-1 0,-9 1 1 16,9 5 0-16,-9 6 1 0,-1 4 0 15,1 4 7-15,-6 6 6 0,0 5 2 16,-4 5 2-16,-6 1 2 0,-6 4-1 16,-4-6-6-16,10 6-4 0,-10-6-5 15,5 1-5-15,-6-5-16 16,11 1-36-16,0-7-52 0,-5-3-78 0,5-2-144 16,0-4-225-16,0 0-136 0,0-4-46 15,5-2 11-15,-5-3 52 16,11-7 133-16</inkml:trace>
  <inkml:trace contextRef="#ctx0" brushRef="#br0" timeOffset="14402.83">31171 8208 146 0,'0'0'482'0,"11"0"72"0,-11 0 48 0,0 0-5 16,0 0-119-16,0 0-167 0,0 0-111 16,0-5-64-16,-11 1-37 0,11 4-26 15,0-8-6-15,0 8-6 0,0-4-4 16,0 0 0-16,0 4-2 0,0-5-1 15,0 5-3-15,0 0 4 0,0 5-4 16,0-1 2-16,0 0 0 0,0 8 7 16,0-3 8-16,0 1 0 0,0 5 3 15,0 1-3-15,11-1-11 0,-6-1-10 16,5 1-11-16,6 1-8 0,-6-1-9 16,5-5-8-16,1-6-3 0,10 1-1 15,-11-5-2-15,11 0-5 0,-11-9 0 16,11-7-3-16,-16 1-11 0,6-4-13 15,-1-7-16-15,-5-2-15 0,-10 2-11 16,0 1-16-16,0-5-16 0,-10 4-2 16,-5 3 5-16,-11 8 14 0,10-1 11 15,-9 7 15-15,-1 9 23 0,5 0 19 16,1 4 8-16,-6 7 4 0,11 3-7 0,-1 1-24 16,6 4-34-16,10 3-45 15,0-3-107-15,10 0-164 0,-10-3-127 16,16-1-70-16,-1 1-13 0,6-3 20 15,-6 2 92-15,1-9 162 0</inkml:trace>
  <inkml:trace contextRef="#ctx0" brushRef="#br0" timeOffset="14618.604">31362 8293 444 0,'0'0'563'0,"0"0"68"0,0 0 53 0,-5-5-10 16,-6 5-206-16,1 0-153 0,5-6-96 16,-5 6-53-16,-6 6-26 0,6-6-13 15,-5 5-6-15,-1 9-6 0,6-4-4 16,-6 5-7-16,-9 6-3 0,-1-2-9 15,10 10-14-15,-14 2-14 0,-6 4-10 16,5 5-13-16,-10 5-13 0,-1-1-18 16,1 6-37-16,-10-5-48 0,10 5-71 15,5 0-98-15,5-6-262 0,0 1-206 16,-5-5-77-16,10-5-23 0,0 0 32 16,11-1 79-16,-11 1 252 0</inkml:trace>
  <inkml:trace contextRef="#ctx0" brushRef="#br0" timeOffset="17772.6168">12154 11339 174 0,'-16'0'380'0,"6"0"43"0,-5 0 17 16,9 0-10-16,-4 0-39 0,-5 0-115 15,4 0-105-15,-4 0-65 0,5 0-40 16,5 0-20-16,-6 0-11 0,1-6-8 16,5 6-4-16,5 0 1 0,-10 0 2 15,10-5 8-15,0 5 4 0,-6 0 10 16,-4 0 6-16,10-4 7 15,0 4 2-15,0 0-1 0,-10 4-3 0,10-4-5 16,-5 0-1-16,5 5-4 0,-11 1-1 16,11-2-3-16,-15-4-5 0,15 6-7 15,-10-2-1-15,-6 2-7 0,1 3 2 16,5-3 0-16,-16-2-1 0,10 5 4 16,-9-3-1-16,-1 4-2 0,5-4-6 15,-4 3-2-15,-11 1-5 0,5 0-4 16,-5-1-2-16,5 7 0 0,-10-1-2 15,5 1-1-15,5 3-4 0,-10-4 2 16,10 5-1-16,-5-1-2 0,5 2 0 16,-5-2 0-16,10 6 1 0,-5 1-2 15,5-7-1-15,1 6-1 0,9 0 1 16,-9 0-1-16,9 0 1 0,6 0-1 16,-6 4 4-16,1-4 2 0,5 10 1 15,-6-6-3-15,6 8 0 0,5 1 2 16,-5-3-3-16,-6 5-3 0,6 1-1 0,5-3 3 15,-6 3 0-15,6 3 0 16,-5-3 1-16,0-3 1 0,10 3 1 16,0 3 1-16,0 1-3 0,0-5 1 15,0 5-2-15,0-1-2 0,0-4 1 16,10 1-3-16,-10-3 2 0,15 3-1 0,-15-1 1 16,16-5 3-16,-6 4 0 15,0-4-2-15,-4 5 2 0,4-5 0 16,5 5 2-16,1-1-2 0,-6-4 0 15,5 5 3-15,11-5 0 0,-10 0-2 16,9-5-2-16,1 5 1 0,0-6-2 0,5-4 4 16,5 6-2-16,5-12 1 15,-10 6 6-15,20-5 0 0,-10-1 7 0,0 2 2 16,11-2 10-16,-6-3 4 16,-5-1 4-16,11-5 0 0,4 5 5 15,-4-5 0-15,-1 0-5 0,-4-6-6 0,14 7-3 16,-14-7-4-16,4 2-5 0,6-2-5 15,-6 1 2-15,-10-1 6 16,16 2 1-16,-16-6 6 0,11 0 13 16,-1 0 13-16,-5-6 8 0,6 2 5 0,-1-1 3 15,6-5 2-15,-6-2-10 16,6 5-9-16,0-3-1 0,-6 0-9 0,6-5-4 16,-1-1-3-16,6 7 8 0,-16-7 9 15,6 1 2-15,-1 1 6 0,6-1 14 16,-16-4 10-16,10-6-3 0,-9 0-3 15,-1 0-3-15,10-6-3 0,-10 2-10 16,1-6-4-16,-1 4-5 0,0-4-5 16,-10 6-8-16,10-1-4 0,-15 1-7 15,15-2-2-15,-15 2 3 0,-1 4 5 16,6-4 3-16,5 4-1 0,-10-6-2 16,0 6-3-16,-6-4-8 0,6 4-4 15,0-6-8-15,-11 2-2 0,11-2 1 16,-11 2-3-16,11-2 0 0,-11 2 0 15,11 4-3-15,-16-4 0 0,6 4-2 16,-1-5 2-16,1 1 0 0,4 3-4 16,-15-4 4-16,16 5-3 0,-16-4 4 15,5 4-6-15,-4-1 1 0,4-2 4 16,-10 2-2-16,10-4-1 0,-5 1-4 16,-5-2 3-16,0 2 0 0,-5-6-4 15,-5 4-5-15,0 2-3 0,4-5-6 16,-9 3 9-16,-6 2 5 0,6-2 8 15,-11 2 5-15,-5-2 9 0,6 2 4 16,-1 4-3-16,0 0-10 0,-5-4-6 16,-10 4 3-16,5 0-4 0,5 0 0 15,-10 0-2-15,0 6 3 0,0-7 1 16,-11 11-4-16,11-4 4 0,-10 3-4 16,10 7-4-16,-16-7-1 0,5 7 5 15,6 3-5-15,-5 2-5 0,-1-2 3 16,-4 6 2-16,-1 0-5 0,-10 0-4 15,5 6 7-15,6 4 2 0,-11-5 5 16,-5-1 5-16,5 6-4 0,0-4-1 16,11 3-1-16,-6 1-6 0,5-4-6 15,6 3-16-15,4-3-20 0,-4-2-43 16,10 6-59-16,15-5-61 0,-5 5-76 16,5-4-91-16,1 4-192 0,9-7-189 15,-9 3-76-15,9-2-12 0,-10-4 41 16,16 0 82-16,-21 0 207 0</inkml:trace>
  <inkml:trace contextRef="#ctx0" brushRef="#br0" timeOffset="18831.944">9360 11056 38 0,'0'0'456'15,"-10"0"89"-15,10 0 56 0,0 4 36 16,0 1-72-16,0-1-208 0,0 2-119 15,10 4-70-15,-10-1-34 0,0 1-12 16,5 1-9-16,5 3-2 0,-10 1 6 16,11 1 7-16,-6 3 1 0,5 6-2 15,-10-5-3-15,5 10-4 0,5-5-11 16,1 10-11-16,-6 0-15 0,5 0-14 16,-10 9-9-16,16-9-15 0,-16 5-12 0,10-1-9 15,-5-8-3-15,5 3-7 16,-10-9-7-16,11-5-6 0,-11-5-11 15,5 1-32-15,-5-13-45 0,0 3-60 16,0-12-75-16,0-3-90 0,-16-7-217 16,6-3-154-16,5 0-61 0,-11-6 6 15,6-6 54-15,-16-4 86 0,11 6 214 0</inkml:trace>
  <inkml:trace contextRef="#ctx0" brushRef="#br0" timeOffset="19171.3089">8917 11000 308 0,'-5'-4'534'16,"5"4"58"-16,0-8 40 0,0 8 25 16,5 0-225-16,6 0-142 0,-1 8-62 15,5-8-16-15,16 4-5 0,-5-4-7 16,5 6-4-16,5-12-9 0,5 6-20 15,0-4-27-15,11-4-28 0,-11 0-20 16,5-1-25-16,0-1-21 0,-4-1-17 16,-12 1-8-16,6 0-9 0,-5 1-14 15,-15 3-39-15,9 2-56 0,-9-2-77 16,-16 6-99-16,10 0-245 0,-20 6-197 16,10 4-76-16,-16 5-6 0,1 4 56 15,5 1 81-15,-6 1 233 0</inkml:trace>
  <inkml:trace contextRef="#ctx0" brushRef="#br0" timeOffset="19432.948">9144 11692 60 0,'0'20'500'15,"0"-5"91"-15,0-5 54 0,0 5 42 16,15-5-50-16,-5-6-232 0,-4 1-129 16,19 1-55-16,-9-6-23 0,9 0-8 15,11-6-6-15,-5 1-16 0,5-5-14 16,-5 0-19-16,10 1-19 0,1-7-24 16,-1 3-20-16,0-3-21 0,0-5-16 15,-5 8-15-15,-5-3-10 16,-5 6-23-16,-1-5-54 0,6 11-87 15,-20-2-118-15,4 6-284 0,-15-5-194 16,0 5-84-16,0 0-7 0,0 0 50 0,0 0 99 16,0 0 277-16</inkml:trace>
  <inkml:trace contextRef="#ctx0" brushRef="#br0" timeOffset="20747.773">9962 11179 276 0,'0'-6'506'16,"0"6"69"-16,-5 0 38 0,5 0-21 15,-11 0-168-15,6 0-145 0,-5 6-82 16,-5-6-43-16,4 0-19 0,6 6-14 15,-5-2-6-15,-6-4-10 0,16 6-12 16,-10 3-15-16,-5-3-11 0,15 4-12 16,-11-1-13-16,11 1-7 0,-5 5-4 15,5-1-6-15,0 1-4 0,0 7-2 16,5-3-1-16,6 0-2 0,-1-3-3 16,-5 3 0-16,11 2 1 0,4-7-1 15,-4 1-3-15,9-5 0 0,-9-5-1 0,9-5-2 16,-9 0-4-16,10 0-3 0,-11-9 4 15,0-7-2-15,-4 1-4 16,4-4-2-16,-15-1-2 0,0-1-10 16,0-8-13-16,0 4-14 0,-15 0-6 0,15 0-5 15,-16 6 3-15,6-3 10 0,-5 3 8 16,-1 4 15-16,-4 5 11 16,4 6 4-16,1-2 2 0,4 6 1 15,-4 6 5-15,5 4-3 0,5-1 4 0,5 7 2 16,0-3 6-16,5 9 6 0,5-3 2 15,5 6 10-15,-4 0 5 16,14 0 2-16,-9 4 0 0,10-4-6 0,-1 10-4 16,-9 0-8-16,9-5 0 0,-9 9-6 15,-1-4 4-15,1 5-1 0,-16 1 1 16,10 3 3-16,-20-3-8 0,5-3-7 16,-6 3-1-16,-4-12-4 0,5 2-1 15,-16-6-6-15,10-6-14 0,-9-9-20 16,4-1-20-16,1-9-10 0,-11-4-10 15,15-11-6-15,6 5 12 0,-5-9 21 16,4-2 18-16,11 1 11 0,0-5 6 16,0 0 10-16,11 0 4 0,4 6 2 15,-5-6 1-15,6 0 1 0,9 0 9 16,-9 5 11-16,10-5 4 0,4 0 6 16,-4 6 2-16,0-6 3 0,-11 0-2 15,11 0-12-15,0 0-2 0,-11 0-11 16,1 0-2-16,-1-4-6 0,6 4-1 15,-16-1 0-15,5 1 0 0,-10 0 0 16,0 6 2-16,0-6 0 0,0 0-2 16,0 6-1-16,-10-3-2 0,5 3 1 15,-6 4 1-15,-4 1-3 0,5 4 4 16,5-5-3-16,-6 9 3 0,1-3 2 16,5 3-1-16,-5 2 3 0,4 4-3 15,-4 4 3-15,10-4 0 0,-10 11-3 16,10-7-1-16,0 12 0 0,10-7 1 15,-10 7 0-15,0 3-1 0,16-4 1 16,-16 11 0-16,10-7 6 0,5 6 11 16,-4-6 3-16,-6 2 2 0,10-1 4 15,-5-1 2-15,6 2-7 0,-6-7-9 16,0-3-5-16,-4-1-1 0,4 0-5 16,-5-10 2-16,5 0-3 0,-10-6-1 15,11-4 4-15,-11-9-3 0,5-2-2 16,-5 1-1-16,10-5 0 0,-10 0 0 15,5 6-1-15,-5-6 3 0,10 9 0 16,-10 3 0-16,11 1 3 0,-11 8-1 16,5 4 3-16,5 0-2 0,-10 10 4 15,16 0 6-15,-16 5 3 0,15-5 1 0,-15 5-1 16,10 1 2-16,6-7-5 16,-6 1-6-16,-5-6-3 0,6-4-1 15,4-4-2-15,-5-6-1 0,6-5 0 16,-1-4 0-16,-5-6 1 0,6 9 0 0,-1-3 1 15,-4 3 2-15,4 7-1 16,-5 3 3-16,6 6-3 0,-6 6-1 16,-5 3 0-16,5 7 0 0,-10 3-2 15,6-3-8-15,-6 9-36 0,0-6-75 16,0 6-118-16,-6-10-279 0,6-1-148 0,0 1-81 16,0-9-22-16,0-6 46 15,0 0 100-15,16-6 270 0</inkml:trace>
  <inkml:trace contextRef="#ctx0" brushRef="#br0" timeOffset="22387.971">14876 10517 87 0,'-5'4'443'16,"-6"-4"70"-16,1 6 43 0,5 0-22 15,-16-2-71-15,16 2-181 0,-10 3-114 0,4-3-63 16,-4 4-33-16,-11-1-18 16,16 1-9-16,-5 0 3 0,-11-5 0 15,10 5 5-15,1 5 3 0,-11-5 1 16,16 0-4-16,-11 5-9 0,1-1-8 16,4 1-13-16,1 1-5 0,-1 3-10 0,-4-6-1 15,4 9-7-15,1-1 0 16,5-2-3-16,5-4-1 0,-6 11 1 15,1-7 1-15,5 6 1 0,-5 0 1 16,10 0 3-16,-6 0 1 0,6-6 3 16,-10 7 1-16,20 2 5 0,-10-2 0 0,6-1 4 15,-6 0-4-15,10 0 1 0,-5-6-1 16,5 6 4-16,1 0 1 0,-6 0 6 16,5 0 11-16,5-5 6 15,-4-1 8-15,4 2 4 0,1-2 0 16,-1-3 0-16,6 3 2 0,-6-3-3 0,11-1 3 15,0-1 2-15,-6 1 0 0,6-5-3 16,10 5-7-16,-10-5-3 16,4-1-3-16,1 1 1 0,5 2-1 15,5-3 6-15,-10 1 2 0,11-6 6 16,4 7 5-16,-15-7 6 0,10 2 0 16,0 4-3-16,0-5-3 0,0-1-11 0,1 2-11 15,-1-6-15-15,-5 4-10 16,5 2-3-16,0-6-3 0,10 4-2 15,-4-4-3-15,-6 5 0 0,10-5 2 0,-9 0 0 16,9 0 1-16,-5 0 14 16,6 0 25-16,-1 0 14 0,6 0 4 15,-16 0 4-15,10 0 0 0,6 0-14 16,-16 0-22-16,11 0-17 0,-11 0-6 16,0-5-5-16,0 1 0 0,-10-2 1 0,5 2 2 15,-5-2-1-15,5-3-2 0,-5 3 4 16,-5-4-5-16,-11 0-1 15,11-5 1-15,-11 5 1 0,6-5-1 0,-6 1-1 16,1-1 3-16,-1 0-3 16,-5-1 1-16,1-3 0 0,-6 3 1 0,10-3-2 15,-4 0 0-15,-1-2 0 0,-5 1-4 16,5 1 1-16,-5-2 0 0,6-2 2 16,4 2-4-16,-5 1 2 15,-4-5 3-15,4 6 1 0,0 3-1 16,-5-3 0-16,-5 4 2 0,11-1 1 0,-11 1 0 15,0 1-1-15,10-1-1 0,-10-1-1 16,0 1-1-16,0 2-1 16,0-9-4-16,0 3 3 0,0 0-2 15,-10-6 3-15,10 5 2 0,0-5 0 16,-11 0 2-16,6 0-2 0,-5 0 0 0,-6 0 4 16,6 0-2-16,-5 0-2 0,-11 0 0 15,0 0 0-15,11 5 0 0,-16-5-6 16,5 6 0-16,-10 0 3 0,5-6 2 15,-10 9 1-15,5-9-2 16,-5 6 6-16,0-2-4 0,0 1 0 0,-1 1 0 16,-4 4-1-16,-5-1-2 0,-1 3-1 15,-4-3 2-15,-1 1-1 16,-5 5-3-16,-5 1 4 0,-5-1 0 0,5-2 0 16,1 8 2-16,-1-1 3 0,0 1-2 15,10 4 2-15,-10 0 3 0,11 4-1 16,4 1 0-16,-4 5-7 0,4 0 2 15,11-1-1-15,-10 7-2 16,9-1-4-16,1-5 3 0,10 5 2 0,-10-5-4 16,15 5-1-16,1-5-3 0,-1 5 0 15,11-1-15-15,-1 1-38 0,1-5-51 16,4 5-65-16,1 1-92 0,5-3-123 16,5 3-282-16,0-1-111 0,0 1-34 15,5-3 23-15,5 3 69 0,1-1 110 16</inkml:trace>
  <inkml:trace contextRef="#ctx0" brushRef="#br0" timeOffset="23162.265">17315 10647 383 0,'0'-6'571'0,"-5"2"77"0,5 4 47 16,0-6-7-16,-11 2-222 0,11 4-160 16,0 0-100-16,0 0-50 0,0 4-20 15,11 2-1-15,-6-6 9 0,-5 4 12 16,0 2 19-16,10 3 21 0,-10-3 12 15,0 8 10-15,5 1 0 0,5 6-3 16,-10-1-6-16,0 9-16 0,0 5-23 16,11 1-31-16,-11 0-24 0,-11 1-32 15,11-1-28-15,0 0-26 0,0-6-17 16,0-4-6-16,0 0-37 0,0-10-66 16,0-1-89-16,11-3-91 0,-11-11-92 15,5 0-100-15,-5-11-89 0,0-3-176 16,10-7-96-16,-10 2-7 0,5-6 40 15,6-4 76-15,-1-2 110 0,-5 2 238 16</inkml:trace>
  <inkml:trace contextRef="#ctx0" brushRef="#br0" timeOffset="23378.98">17459 10681 457 0,'0'-19'602'0,"5"10"72"16,-5 3 44-16,10-4-14 0,-10 10-233 15,0 4-156-15,5 8-86 0,-5-3-43 0,11 10-15 16,-11 1-12-16,0 5-6 0,0 0-5 15,10 0-11-15,-10 10-13 0,0-4-20 16,0 3-23-16,0 1-27 0,0-6-25 16,0 2-18-16,5-2-9 0,-5-10-12 15,0 2-36-15,-5-11-45 0,5 0-63 16,0-5-88-16,-10-10-109 0,-1 1-233 16,6-12-152-16,-5 1-50 0,5-4 12 15,-6-3 65-15,-4-1 101 0,5-2 230 16</inkml:trace>
  <inkml:trace contextRef="#ctx0" brushRef="#br0" timeOffset="23648.328">17083 10612 296 0,'-15'-6'593'15,"4"2"78"-15,11-1 46 0,-5 1 30 0,5-2-217 16,5 6-168-16,6-6-98 0,4 6-49 15,1 0-11-15,9-4-4 0,11 4 1 16,-5 0 4-16,10-5-6 0,11 1-15 16,-11-2-25-16,5-4-30 15,6 1-35-15,-11 3-37 0,10 2-30 0,-20-2-20 16,5 6-47-16,-10 0-63 0,-11 6-75 16,1-6-89-16,-1 10-96 0,-15-7-196 15,0 9-195-15,-5-2-70 16,-15-1 0-16,14 11 57 0,-9-5 80 0,-6 0 190 15</inkml:trace>
  <inkml:trace contextRef="#ctx0" brushRef="#br0" timeOffset="23938.552">17222 11090 63 0,'-5'14'517'16,"-5"1"115"-16,10 1 80 0,0-7 65 15,10 1-9-15,-5-4-237 0,16-2-134 16,4 1-66-16,-4-10-29 0,5 5-18 0,10-4-9 16,-5-2-25-16,10 2-28 0,0-7-39 15,0 7-46-15,0-2-64 16,-5 2-143-16,5 4-152 0,-10 0-184 16,-10-6-352-16,-6 6-179 0,1 0-71 15,-6 0 32-15,-10 0 97 0,-10-9 145 0,-1 3 338 16</inkml:trace>
  <inkml:trace contextRef="#ctx0" brushRef="#br0" timeOffset="34146.972">18894 3081 251 0,'0'-4'463'0,"6"-1"62"0,-6 1 42 15,-6 4-12-15,6-6-153 0,0 0-150 16,-10 2-76-16,10 4-43 0,0-6-29 16,0 3-22-16,0 3-8 0,0 0-6 15,0-6-2-15,0 6-1 0,0 0 2 16,0 0 3-16,0 0-10 0,0-6-2 0,0 6 2 15,0 6 3-15,0 0-4 0,0-3 3 16,10 3 4-16,-10 10 1 0,6-7-7 16,-6 11-11-16,0-5-7 0,0 4 4 15,-6 6 4-15,6 1 4 0,-10 8-3 16,10 1-2-16,0 5-1 0,-10 5-9 16,5 5-14-16,-6-2-7 0,-4 8-8 15,5 4-2-15,-6 0-4 16,6 0-2-16,-6-1-2 0,11 1 0 0,-5-6 2 15,-5 0-1-15,4-8 2 0,6-1 3 16,-5-10 0-16,0-10-5 16,10 0 2-16,0-12-1 0,-6-1-2 0,6-3 0 15,0-14-2-15,0-5 2 16,6-5-3-16,4-14 1 0,-10-2 0 0,15-8 0 16,-4-7 0-16,4-8 2 0,0-6 2 15,1-4 1-15,4-1 1 0,-4-5 0 16,-6 1 4-16,6-6-1 0,-11 5-1 15,-5 1-3-15,10 3-3 16,-10 6 0-16,-10 6-5 0,10 4 0 0,0 6 1 16,-16 3 1-16,16 7 1 0,-5 5 0 15,-5 8 1-15,10 1-1 0,0 1-1 16,0 9-1-16,0-1 1 16,0 1 2-16,15 6-1 0,-4 4-1 15,-6 0 5-15,5 4-2 0,6 6-2 0,-1 1 2 16,6-1 0-16,-6 0-2 0,11 5-1 15,-11-5 1-15,1 5 1 16,9-5 1-16,-9-1 2 0,-1 1 1 0,-5 0 0 16,6-5 0-16,-6 5 1 15,0-4 0-15,-4-6-3 0,4 4 1 0,-10 2 4 16,5-6-11-16,-5 0-30 0,-5-6-44 16,5 2-63-16,-10 4-90 0,4 0-228 15,-14 0-186-15,15 0-86 0,-21 10-11 16,16-1 38-16,-16 1 71 0,5-1 203 15</inkml:trace>
  <inkml:trace contextRef="#ctx0" brushRef="#br0" timeOffset="34385.951">18817 3270 378 0,'0'6'583'16,"10"-6"51"-16,-4 4 34 0,4-4 10 15,-10 6-259-15,15-6-160 0,-4 5-92 0,4-5-44 16,1 4-20-16,-6 2-16 0,16-6-18 16,-6 0-10-16,6 0-12 0,0 0-19 15,-1 0-8-15,1 0-5 0,0 0-12 16,-11 0-40-16,11 0-61 0,-11 0-93 16,-4 4-244-16,-6 2-157 0,-5 0-86 15,0 3-9-15,0-5 23 16,-16 6 76-16,6-6 233 0</inkml:trace>
  <inkml:trace contextRef="#ctx0" brushRef="#br0" timeOffset="34788.486">19141 3579 52 0,'11'-4'488'0,"-11"4"95"0,0 0 54 16,5 0 36-16,-5 4-14 0,0 6-272 0,0 1-161 15,0 3-90-15,10 1-44 16,-10 4-16-16,5 6-12 0,6 0-4 16,-11 1-7-16,15 4-3 0,-15-1-9 15,10 2-11-15,-10-8-9 0,5 2-8 16,6-3-6-16,-11-3-1 0,10-4 1 0,-10-5-5 15,5 0 3-15,-5-5 0 16,0-10 2-16,0-1 0 0,0-8-5 0,0-1-1 16,0-10-1-16,10-4 0 15,-10-2-3-15,11 2-2 0,-6-6 0 0,5 5 7 16,-5 1-5-16,6 4 3 16,4 3 0-16,-5 3 3 0,6 9-8 15,-1 1-29-15,-5 3-38 0,1 6-60 16,-6 6-135-16,10 3-224 0,-15-5-130 15,11 12-51-15,-11-1 8 0,10-5 41 0,-5-1 110 16</inkml:trace>
  <inkml:trace contextRef="#ctx0" brushRef="#br0" timeOffset="35434.612">19414 3897 308 0,'0'12'495'15,"0"-3"65"-15,0-5 34 0,0 2 25 16,10-2-210-16,-10 7-172 0,5-11-96 16,6 4-53-16,4-4-23 0,-4 0-15 15,4-4-11-15,0-7-9 0,11 1-2 16,-10-3-4-16,4-3-8 0,-4-5-1 16,-1 8-2-16,0-9-6 0,-4 3-5 15,4 0-1-15,-15-2 1 0,0 7-2 16,0-1-2-16,0-5 8 0,-10 11 8 15,5-7 8-15,-6 7 6 0,-4 3 5 16,5 0 0-16,5 6 2 0,-6 0-9 16,-4 0-5-16,5 12 1 0,4-3 0 15,-4 7 1-15,5-3 0 0,-5 8 7 16,10-1-3-16,0 5 0 0,0 0-1 16,0 0 8-16,0-2 1 0,10-2 0 0,-5 4 0 15,11-5-1-15,-6-1 0 16,5-4-5-16,-4 1-4 0,4-7 0 15,0-3-1-15,1-2-6 0,10-4-10 16,-6-4 1-16,-4-7-5 0,9 1-4 16,-9-3 5-16,10-9 0 0,-11 3 2 15,0 0-5-15,1-6 3 0,-6 3-1 16,0-3-4-16,-4 6 1 0,-6 0 2 16,0 3 2-16,0 1-1 0,-6 1-2 15,-4 9 1-15,10-5-3 0,-10 4 3 0,5 6-3 16,-6 0-1-16,6 6 1 15,-5-2 0-15,0 7-2 0,5-1 2 16,-6 4-5-16,11 1 5 0,-10 6-1 16,5-1-4-16,5-1 3 0,0 0 0 15,0 6 2-15,0 0 6 0,5 0 7 0,5 0 10 16,6 6 3-16,-6-11 7 16,5 5 11-16,1 0 0 0,10-6-4 15,-1 0-4-15,1-3-5 0,5-7-5 16,5 7-8-16,-10-10-11 0,5-3-49 15,-16 3-104-15,6-6-294 0,-6 0-202 0,-10 0-112 16,-5 0-62-16,0 0 12 16,-5-9 82-16,-5 3 286 0</inkml:trace>
  <inkml:trace contextRef="#ctx0" brushRef="#br0" timeOffset="36228.756">20824 3509 51 0,'0'-3'498'0,"0"3"89"0,0 3 51 0,0 3 43 16,0 4-26-16,0 5-254 0,0-1-149 16,0 7-84-16,-5 4-42 0,5 10-32 15,-11 0-20-15,1-7-12 16,5 13-3-16,5-6-4 0,-10-1-4 15,5 1-4-15,-6-6-8 0,11 2-8 0,-10-12-8 16,10 2-9-16,0-11-6 0,0-10-3 16,10 0 2-16,-10-15-3 0,11-5-2 15,-6-10-2-15,5-9 0 0,-5-2 0 16,5-9-8-16,1-4-12 0,-6-6-8 16,-5-5 1-16,10 1-2 0,-10 4 0 15,0 1 4-15,0 3 12 0,-10 7 8 16,10 9-1-16,-5 5 5 0,-6 1-1 15,11 8 8-15,0 7-4 0,-10 4 1 16,10 5 0-16,0 0 3 16,10 5 2-16,-10 5 1 0,11 0 3 0,-6 0 3 15,5 5 4-15,6-5-3 0,9 10-3 16,-9-10 0-16,10 4-3 0,-1 2-3 16,1-6-2-16,0 0 1 0,-6 0-3 15,6 4 0-15,-16-4-1 0,6 0 2 16,-1 0-2-16,-5 5-4 0,-10 1-21 15,0-6-38-15,-10 10-43 0,-5-1-52 16,-11 1-60-16,0 6-141 0,-5-1-167 16,1-2-98-16,-6 9-24 0,5 3 20 15,-5-2 41-15,10 2 134 0</inkml:trace>
  <inkml:trace contextRef="#ctx0" brushRef="#br0" timeOffset="36449.772">20726 3475 445 0,'10'15'590'0,"-4"1"78"0,19-7 55 16,-9-5 32-16,9 2-255 0,1-6-170 15,5 0-113-15,-5-6-76 0,0 2-44 16,10-2-34-16,-16 3-26 16,6-3-11-16,0 6-12 0,-11-6-6 0,-5 6-23 15,6 0-48-15,-16 6-63 0,-11 0-116 16,6 3-231-16,-20 1-164 0,9 0-72 16,-10 5 6-16,1 4 43 0,-1 1 87 15,-5 1 225-15</inkml:trace>
  <inkml:trace contextRef="#ctx0" brushRef="#br0" timeOffset="36565.719">20793 3903 173 0,'15'15'502'0,"1"-1"87"0,-6 7 52 16,1-5 50-16,4-3-69 0,0 2-243 0,-4-5-133 16,4 0-77-16,1-4-51 0,-1-3-38 15,6-3-26-15,-1 0-19 16,6 0-12-16,-11-3-30 0,11 3-52 15,0-6-78-15,-11 2-214 0,-5-6-192 16,6-1-113-16,-1 1-38 0,6 0 17 0,-6 1 48 16,1-7 202-16</inkml:trace>
  <inkml:trace contextRef="#ctx0" brushRef="#br0" timeOffset="37110.658">21380 3862 98 0,'10'-3'477'15,"-10"3"84"-15,15-6 46 0,-4-4 45 16,4 1-40-16,1-7-243 0,-6-3-139 16,5-2-73-16,11-3-36 0,-11-1-27 15,11-9-21-15,0-7-16 0,0 1-12 16,-1 1-9-16,-4-7-10 0,-1 7-6 16,-4-5-3-16,-11-3-3 0,5 9-1 15,1-6-5-15,-11 3 1 0,-11 6-4 16,1-5-4-16,-5 11-1 0,-1-2-4 15,6 12-2-15,-11-1 1 0,1 5 3 16,-11 5 0-16,15 10 1 0,-4 4 1 16,-11 2 5-16,16 9 0 0,-11 5 6 15,10 5-2-15,-9 0 5 0,14 10 2 16,-4-1 3-16,-1 11 4 0,1-1 3 16,5 0 3-16,-1 12 4 0,6-2 0 15,-5 2-1-15,10 4-7 0,0-6-6 16,0 0-5-16,10 2-3 0,-5-12-3 15,6 7-3-15,4-13 0 0,1-3-3 16,-6-4-1-16,5-6 3 0,11-6-2 16,-10-3 0-16,9-13 2 0,-9 3-1 15,9-12-3-15,1-3-2 0,0-5 0 16,-11-7 0-16,11-4 0 0,-11 0 1 16,1 2 2-16,-6-2 1 0,0 0 0 15,-4 3-1-15,-6 3 0 0,0 4 2 16,0 5 0-16,0 0 5 0,-6 10 8 15,-4 0 9-15,10 10 3 0,-10 0 4 16,10 1 0-16,-5 3-5 0,5 1-7 16,0 1-10-16,5-3-7 0,-5-1-27 15,10-3-62-15,6-5-99 0,-1-8-269 16,6-1-193-16,-6 1-96 0,11-12-24 16,-11 7 26-16,16-7 72 0,-10 1 257 15</inkml:trace>
  <inkml:trace contextRef="#ctx0" brushRef="#br0" timeOffset="37647.056">22105 3639 51 0,'0'0'431'0,"5"0"94"16,-5 0 59-16,-5 0 39 0,5-4-34 16,-10 4-207-16,10-6-128 0,-10 0-70 15,4 6-33-15,-4 0-17 0,5 0-8 16,-5 6-7-16,-1 0-6 0,-4 3-5 0,0 1-9 15,15 6-8-15,-11 3-7 16,-4 6-8-16,15-6-13 0,0 12-12 16,0-6-7-16,0 10-12 0,0-10-10 15,10 4-9-15,-5 2-4 0,16-8-4 16,-6 2-4-16,1-4 0 0,9-7-15 16,-9-3-31-16,10-7-59 0,-1-4-82 15,-9-10-178-15,9 1-250 0,-9-16-113 16,-1 0-30-16,-4-4 24 0,4-8 60 15,-5-1 156-15</inkml:trace>
  <inkml:trace contextRef="#ctx0" brushRef="#br0" timeOffset="37941.718">22321 3031 18 0,'-10'-23'479'0,"0"7"100"0,10 1 66 15,-5 5 52-15,-6 1 4 0,6 9-249 16,-5-6-151-16,10 12-93 0,-10 3-53 16,10 1-31-16,-6 15-20 0,6 0-2 15,0 10-10-15,0 9-5 0,0 6-8 16,6 1-11-16,-6 8-11 16,0-5-17-16,10 6-14 0,-10 0-10 0,10-6-8 15,-5 2-3-15,-5-6-5 0,0-6-17 16,0 1-27-16,11-10-35 0,-11-1-49 15,0-9-62-15,-11 0-84 0,11-9-180 16,0-12-174-16,-15 2-70 0,15-16-12 16,-10 0 41-16,-6-5 69 0,1-10 193 15</inkml:trace>
  <inkml:trace contextRef="#ctx0" brushRef="#br0" timeOffset="38487.39">22136 3494 468 0,'0'-13'590'16,"0"-3"71"-16,0 6 48 0,10 1 34 15,-5-3-253-15,6 8-189 0,4-1-112 0,1 1-62 16,4 4-34-16,-4 4-31 0,15 1-19 16,-6-1-11-16,-9 8-4 0,9 1-2 15,1 3-6-15,-10 9-3 16,9-6-3-16,-9 12-3 0,-6-6-3 16,0 4-2-16,-5 2 1 0,-5-2-4 0,0 2 3 15,0-6 4-15,0-2 8 0,-5-2 3 16,-5-2 0-16,10-3 2 0,0-12-5 15,0 1-4-15,0-5-6 16,0-9-6-16,10-1 1 0,-5-5-4 16,11-5 2-16,4-1-2 0,-4 2 0 0,-1-6-2 15,1 6-4-15,-6-3-10 0,6 9-19 16,-1 1-18-16,-5 3-22 0,6 5-21 16,-6 4-8-16,5 0 0 0,-4 9 9 15,-6-5 18-15,5 12 19 0,6-1 21 16,-6-5 17-16,-5 5 11 0,5 1 16 15,1-3 16-15,-6 3 11 0,10-1 23 16,-5-5 16-16,-10 5 14 16,16-5 2-16,-6-1-3 0,-5-3-7 0,6 4-10 15,4-1-11-15,-5-3-10 0,6-6-7 16,-1 0-4-16,-4-6-6 0,14-3-7 16,-9-7-6-16,-1 1-3 0,-5-4-5 15,6-10-6-15,-1 4 1 0,-4-10-4 16,-11-2 3-16,0 8-3 0,-11-5 0 15,-4 3 1-15,-1 8 12 0,-20 1 14 16,16 13 4-16,-16 3 2 0,5 18 1 16,-5 1-1-16,-5 8-12 0,15 8-34 15,0 6-64-15,11-4-106 0,15 3-301 16,0-5-187-16,10-4-103 0,16-3-47 16,-11-3 23-16,16-9 86 0,5-10 287 15</inkml:trace>
  <inkml:trace contextRef="#ctx0" brushRef="#br0" timeOffset="39073.56">23098 3421 24 0,'0'0'442'0,"11"0"101"16,-6 4 69-16,-5 1 50 0,0 5-3 47,0 5-204-47,0 178 750 0,0-152-1096 0,-5-1-18 15,5-5-19-15,0-6-15 0,5-4-17 16,-5-6-13-16,10-7-14 0,0-8-4 16,6-8-3-16,-1-8-10 0,1-7-16 15,9-6-15-15,1-4-11 0,0-6-3 16,-1 1-5-16,-4 3 6 0,5 2 17 16,-1 8 9-16,-9 7 15 0,-6 8 9 15,6 6 10-15,-6 10 3 0,-10 5 2 0,0 5 2 16,-10 5-2-16,10 6-9 15,-16 3-8-15,6 1-33 0,5 0-77 16,-6-6-150-16,6-4-260 0,-5 0-146 16,10-10-76-16,0 1-29 0,15-12 42 15,-4-4 132-15,4-4 253 0</inkml:trace>
  <inkml:trace contextRef="#ctx0" brushRef="#br0" timeOffset="39803.598">24086 2967 387 0,'0'0'532'0,"0"0"66"0,10 0 43 15,-10 0 20-15,6 0-223 16,-6 0-156-16,0 4-89 0,-6 2-43 0,6 4-28 16,-10 5-14-16,10 1-11 15,-15 3-5-15,4 12-6 0,6-2-7 0,-5 11-6 16,-5-1-5-16,4 5-2 0,-4 6-8 16,-11 0-2-16,11 4-7 0,-11 6-5 15,0-4-6-15,-5 4-1 16,6-6-5-16,-1 2-3 0,0-2-5 0,0-10-3 15,6 1-3-15,-1-5-6 0,6-5-4 16,5-4-4-16,4-8-4 0,6 2 0 16,0-4-3-16,0-7-1 0,16-3 0 15,-1-1 2-15,11-6 0 0,0 2 2 16,-1-3 3-16,17-3 2 0,-12 0-2 16,6 0 1-16,-5 0-11 0,5 0-28 15,-10 6-50-15,-5 0-68 0,-11-6-100 16,0 4-261-16,-10-4-170 0,0 0-69 15,0 0-10-15,0 0 35 0,0-10 77 16,5 1 255-16</inkml:trace>
  <inkml:trace contextRef="#ctx0" brushRef="#br0" timeOffset="40264.189">24302 3714 148 0,'0'0'510'0,"16"0"84"16,-6-6 53-16,-10 6 47 0,15-4-69 15,-4 4-231-15,-6 0-143 0,10 0-70 16,6 0-33-16,-16 4-23 0,16 2-15 0,-6 0-11 16,0 3-3-16,1 5-2 15,-6 7-6-15,6-7-5 0,-16 7-4 16,15 4-7-16,-15-6-11 0,0 6-8 15,10 0-15-15,-10-5-12 0,0-1-10 0,-10 2-8 16,10-5-5-16,0-3-3 0,0-3-20 16,0-5-19-16,0 1-32 15,-5-12-21-15,-5 1-19 0,-1 1-18 0,-4-6-4 16,-1-5 10-16,6 5 23 0,-10-5 17 16,-1 5 20-16,6 0 24 0,-11 1 27 15,10 9 26-15,1-6 16 0,5 6 13 16,-6 6 6-16,6-2 5 0,-5 1-3 15,15 9 2-15,0-3-6 16,0 3 2-16,0 1 8 0,10 1 7 0,5-1 7 16,1 5 2-16,-6-5-5 0,16-5-8 15,-6-1-11-15,6-3-15 0,0-2-12 16,-1-4-35-16,1-4-45 16,-10 4-73-16,9-12-96 0,-9 9-250 15,-6-13-199-15,-5 7-87 0,6-7-7 16,-11 1 43-16,10 1 76 0,-5 5 234 0</inkml:trace>
  <inkml:trace contextRef="#ctx0" brushRef="#br0" timeOffset="40858.7149">24940 3695 268 0,'0'-12'474'0,"0"8"74"16,0-5 50-16,0-1-13 0,0-2-117 16,-5 8-155-16,-5-5-102 0,10 3-68 15,-10 0-34-15,-6-3-21 0,6 5-11 16,-6-2-8-16,11 6 3 0,-15-4 5 15,4 4-4-15,1 4-2 0,5-4-11 16,-6 6-10-16,1-6-12 0,4 4-9 16,6 1-9-16,-5 5-9 0,-6 0-7 15,16-1-1-15,-10 3-3 0,10 1 2 16,10-3 2-16,-10 11 4 0,6-5 7 16,4 3 10-16,5-4 3 0,-4 5 3 15,4-1-3-15,11 2 1 0,-11 2-10 16,11 2-6-16,-11 1-5 0,11-1-4 15,-10 0 0-15,4 0 0 0,-4 0 1 16,-11-6-1-16,5 0 0 0,-10 3 2 16,-10-3-3-16,5-4 0 0,-6 1 0 15,-4-3-2-15,-1-3-1 0,-9-4-1 16,9-6-3-16,-4 0-10 0,-1-6-15 16,1-4-18-16,4 1-23 0,1-1-36 15,-1-5-35-15,6 1-41 0,10-1-62 16,0 5-168-16,0-5-151 0,10 5-63 15,-5 0-8-15,11-1 25 0,4 7 63 16,-4-6 184-16</inkml:trace>
  <inkml:trace contextRef="#ctx0" brushRef="#br0" timeOffset="41435.596">25048 3978 54 0,'11'0'428'15,"-6"0"106"-15,5 0 58 0,6-6 35 16,-6-3-11-16,-5-1-224 0,5 0-162 15,6-5-91-15,-1-4-51 0,-5-2-23 16,6 1-8-16,-6 1-2 16,6-6 3-16,-6 4-1 0,-5-4 3 0,-5 11 6 15,0-7-5-15,-5 2-4 0,-5 9-3 16,4-6-4-16,-14 7-1 0,15 3 0 16,-16 6-1-16,6 0-2 0,-1 12 1 15,6-3 0-15,-5 1-4 0,-1 9-5 16,6 2-4-16,5-1-1 0,-6 5-1 15,11 4 2-15,0-4-1 0,11 6-1 16,-6-6-2-16,5-2-4 0,6 2-6 16,-1-4-3-16,6-2-6 0,-1-3 2 15,6-3-1-15,0-7-3 0,-1 0-1 16,1-6-4-16,0-12 1 0,-6 3-5 16,6-11-5-16,0 1 1 0,-11-6-4 15,11-6-2-15,-16 2-1 0,6-5-2 16,-1 3 0-16,-5-4 1 0,-10 6 4 15,11-2 6-15,-11 2-2 0,0 4 4 16,-11 0 2-16,11 10 1 0,-10-5 0 16,5 11 3-16,-5-7 0 0,-1 11-3 15,6 1-2-15,5-2-2 0,0 2 0 16,0 4 0-16,0 4-2 0,5 2 1 16,6-6 2-16,4 9-1 0,-5-3 0 15,6-2-2-15,-6 2-4 0,6-2-9 16,-6 5-7-16,-5-3-5 0,10 0-5 15,-15 3-1-15,11-5 1 0,-11 2 13 16,0 4 1-16,-11-4 11 0,-4 7 5 16,10-1 9-16,-16 7 15 0,16-4 11 15,-10 5 14-15,-6 5 10 0,21 0 12 16,-5 0 14-16,5 0 10 0,0 4 11 16,5 2 4-16,21-8 2 0,0 8-5 15,4-6-13-15,-4-6-23 0,15 0-21 16,0-7-49-16,11-2-73 0,-11-1-116 15,-5-9-144-15,-5 0-309 0,-5-6-161 16,-21-3-73-16,5-1-5 0,-10 1 74 16,-15-11 118-16,-11 5 299 0</inkml:trace>
  <inkml:trace contextRef="#ctx0" brushRef="#br0" timeOffset="44056.972">18725 4675 44 0,'10'0'59'0,"-10"0"7"0,10 3 38 16,-5-3 67-16,-5 0 75 16,0 0 79-16,0 0 52 0,11 0 13 15,-11 6-28-15,-11-6-63 0,11 0-82 16,0 6-82-16,0-6-62 0,-5 0-33 16,-5-6-17-16,0 6-12 15,10 0-1-15,-6 0 1 0,-4 0 1 0,5-6 0 16,-5 6-1-16,-1-3-2 0,11 3-1 15,-5 0-4-15,-5 0 1 0,10 0-7 16,0 0-1-16,-10 0 3 0,10 0-1 16,0 0-2-16,0 0 2 0,0 0 11 15,0 0 1-15,0 0 3 0,0 0 9 16,0 0 7-16,10 0 3 0,-10 0 3 16,0 0 10-16,0 0-1 0,10 0-1 15,-10 3 0-15,5-3 0 0,-5 0-4 16,11 0-2-16,-11 0-5 0,10 0 0 15,-10 6-6-15,5-6-3 0,-5 0-9 16,10 0-6-16,-4 0 4 0,-6 0-4 16,10 0 3-16,-10 0-5 0,10 6 8 15,-5-6 0-15,-5 0 0 0,11 4-2 16,4-4 1-16,-15 6 1 0,15-6 1 16,-4 3 2-16,4 3 2 0,-5-6-3 15,6 6-1-15,-1-6-3 0,1 4 3 16,-6 2-7-16,6-6 0 0,9 0-5 15,-9 4 1-15,-1-4-3 0,6 5 0 16,-6-5-2-16,11 0 0 0,-11 0 4 16,1 4-2-16,9 0-1 0,1-4 12 15,-10 0 10-15,9 0 9 0,6 0 2 16,5 0 0-16,-5 0 1 0,5 0-12 16,-5 0-7-16,10-4-9 0,11 4-4 15,-11-4-2-15,15 4-1 0,-4-5 0 16,4 1 1-16,6 4-1 0,-5 0 4 15,-1 0-3-15,-4 0 0 0,15 0 2 16,-11 4-5-16,1 1 1 0,-6-1-5 0,6 0 4 16,-6 4-1-16,1 1-1 15,-6 1 4-15,6 0 0 0,4-1 3 16,-15 1-1-16,11 2-2 0,4-9 0 16,-4 7 3-16,-1-4-1 0,-4 4-2 15,14-10 1-15,-4 5 2 0,0-1-4 16,10 2 1-16,-11-6 1 0,11 4 1 15,-5 2-2-15,0-1 0 0,4-5 4 16,-4 4-1-16,-5 2 0 0,-1-6-4 16,11 4 2-16,-10 2-1 0,-6-6 0 0,16 0-6 15,-10 4 2-15,-6-4 4 16,6 5-1-16,-6-5-1 0,6 0-1 16,0 6 1-16,-6-6 1 0,6 0-1 15,4 4 2-15,-4-4 2 0,0 6 2 0,4-6 1 16,-4 4-1-16,10-4-1 0,-11 5-1 15,1-5-1-15,10 0-3 16,-5 4 0-16,-6-4-1 0,11 0 2 0,-10 0-1 16,-1 6 2-16,6-6 0 0,-16 0 0 15,16 0-1-15,-5 0 1 0,-1 6 0 16,-4-6-4-16,-6 0 1 0,5 4 4 16,1 1-1-16,5-5-1 0,-6 4 1 15,-5 2 1-15,6-6 0 16,-1 6 0-16,6-6 3 0,-6 4-3 0,-4 2-1 15,4-6-1-15,0 3 2 0,6-3-1 16,0 6 0-16,-6-6 0 0,6 0 3 16,-6 0 0-16,1 0-3 0,4 0 0 15,-4 0 0-15,-6-6 1 0,5 6 1 16,6-3 1-16,-5 3 0 0,-11-6-2 16,10 2-3-16,-5-2 0 0,-4 0 2 15,9 2-2-15,-10-5 0 0,0 9 3 16,11-6-1-16,-11-4 0 0,0 10-1 15,11-9 0-15,-11 9 5 0,0-6-3 16,0 2 2-16,0-2 1 0,0 1-3 16,1 1 1-16,-1 4 3 0,-15-6 3 15,15 2 5-15,-16 4 1 0,6 0 2 16,-10-6-3-16,-1 6-1 0,-9 0-6 16,4 0-3-16,-5-4-3 0,-4 4 6 15,4 0 3-15,0 0 0 0,-10 0 1 16,5 0-10-16,-5 0-27 0,0 0-55 15,-5 0-85-15,-5 0-289 0,0 0-148 16,4 0-76-16,-9 0-23 0,-6 0 29 16,-9 0 69-16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0-10-15T07:07:01.059"/>
    </inkml:context>
    <inkml:brush xml:id="br0">
      <inkml:brushProperty name="width" value="0.13333" units="cm"/>
      <inkml:brushProperty name="height" value="0.13333" units="cm"/>
      <inkml:brushProperty name="color" value="#177D36"/>
      <inkml:brushProperty name="fitToCurve" value="1"/>
    </inkml:brush>
  </inkml:definitions>
  <inkml:trace contextRef="#ctx0" brushRef="#br0">-170 1497 108 0,'-3'0'397'0,"3"0"61"16,0 0 14-16,-2 0-17 0,0 0-65 15,2 3-135-15,-2-3-82 0,2 0-48 16,-2 2-27-16,-1-2-15 0,3 0-10 16,0 3-8-16,-2-3-8 0,2 0-9 15,0 3-7-15,0-3-8 0,0 0-7 16,0 0-3-16,2 0-1 0,-2 0 4 15,0 0 2-15,3 0 5 0,-1 0 8 16,0 0 6-16,-2 0 2 0,0 0 3 16,0 0 1-16,2 0-1 0,0 0 1 15,-2 0-3-15,0 0 0 0,0 0 4 16,3 0 1-16,-1 0 2 0,0 0-5 16,2 0-2-16,-1-3-5 0,1 0-7 15,3 3-10-15,-3-2-6 0,3-1-5 16,0 1-5-16,1 2-2 0,-1-4-3 15,2 1-1-15,0 3 0 0,-2-1-1 16,-1-4-1-16,3 5 2 0,-2-3 0 16,-1 3-1-16,1 0 1 0,2 0 3 15,-2-2 6-15,-1 2 1 0,3-2 4 16,0 2 2-16,0 0 5 0,0 0-2 16,0-4 2-16,2 1 4 0,0 1-1 15,-2 0-1-15,2 2-1 0,0-1-3 16,-2 1-6-16,2 0-2 0,0-5 6 15,1 5 7-15,-4-3 5 0,3 3 3 16,0-2 0-16,-1 2-2 0,-2-5-10 16,0 5-6-16,2 0-5 0,-2-1-2 15,-1 1 0-15,0 0 1 0,1 0 0 16,-1 1 0-16,-1-1 0 0,-1 0 0 16,1 5 1-16,-1-3 8 0,2-2 9 15,0 0 4-15,3 0 0 0,-2 0 2 16,3 0-2-16,3 0-8 0,-2 0-13 15,2 0-3-15,1 0-4 0,-1 0-4 16,1 0 0-16,-1 0 2 0,4 0-2 16,-3 0-2-16,2 0 0 0,-2 0-2 15,-3 0 1-15,5 3-1 0,-5-3 0 16,2 5 1-16,-3-5-1 0,0 0 1 16,0 1-1-16,0-1 2 0,-1 0-2 15,-2 2 0-15,2-2 0 0,-2 0 2 16,1 0 0-16,0 0 1 0,0 0-2 15,0-2 3-15,-1 2 0 0,3 0 1 16,-1-1 4-16,1 1 3 0,0-5-1 16,0 2 1-16,0 3-3 0,0 0 1 15,0-2-4-15,0-3-4 0,0 5 2 16,1-1-1-16,1 1 0 0,-2 0-1 16,0-3 0-16,0 3 0 0,0-2 0 15,0 2 2-15,-2 0-2 0,2 0 1 16,0 0-1-16,-1 0 1 0,-2 0 1 15,3 0-1-15,-2 0 0 0,0 2-1 16,-1-2 1-16,2 3 0 0,-2-3-3 16,-1 1 2-16,3-1 1 0,-2 5-2 15,-1-3 2-15,0-2 0 0,1 3 16 16,-1 2 16-16,1-4 10 0,2 1 5 16,-2 0 3-16,3-2 0 0,0 3-13 15,2-3-18-15,-5 0-8 0,3 0-4 16,0 0-3-16,3-3 0 0,-2 3-1 15,1 0-1-15,-1-2-1 0,-1 2-1 0,0-2 0 16,3 2-2-16,-3 0 2 16,0-1-1-16,3 1 1 0,-3 0-1 15,3-5 2-15,-6 5-1 0,3-3-2 16,0 3 3-16,-1 0-3 0,-2-2 0 16,3-3 2-16,-2 4 1 0,0 1-3 0,-1 0 2 15,3-3 0-15,-4 1-3 16,4 2 4-16,-4 0-3 0,2 0 3 15,0 0-2-15,2 0 1 0,0 0 2 16,5 0-2-16,-3 0 0 0,1 0 0 16,1 0 2-16,-2 0-2 0,3 0-2 0,-1-4-1 15,-1 4-1-15,1-3 1 16,1 3-1-16,-1 0 1 0,1 0 0 16,0 0 1-16,-3-2-1 0,0 2 0 0,-2 0 0 15,0 0 0-15,0 0 0 0,0 0 1 16,0 0 1-16,0 0-2 15,-1 0 2-15,-2 0-2 0,3 0 0 16,0 0 0-16,0-2 0 0,3 2 3 16,0-4 0-16,-2 4-1 0,5-4 1 0,1 3 0 15,-3-6-1-15,0 5 0 0,0-1-1 16,3 0-1-16,-1 3 0 16,-2-2 2-16,0-2-1 0,3 0-1 15,-3 2 2-15,2 2 1 0,1-2-2 0,-6 2 1 16,5 0 0-16,-2-3 1 0,0 3-2 15,0 0 4-15,-1 0-2 0,0 0 0 16,-3 0 10-16,-3 0 9 0,3 0 4 16,-4 0 5-16,2 0 0 15,-3 0 2-15,-1 0-9 0,0 0-10 0,-3 0-3 16,0 0-2-16,2 0 0 0,-4 0 8 16,0 3 4-16,0-3 8 0,0 0-1 15,0 0 1-15,0 0 0 0,-1 0-10 16,-2 0-6-16,1 0-5 15,-3 2-9-15,1-2-34 0,1 2-69 0,-1 2-85 16,-3 2-87-16,3 0-108 0,-3-4-114 16,0 5-269-16,-4-2-92 0,0 3-1 15,-1-1 48-15,-2 4 92 0,-1 0 116 16,-6 2 287-16</inkml:trace>
  <inkml:trace contextRef="#ctx0" brushRef="#br0" timeOffset="32378.3033">2562 1222 23 0,'-4'0'353'0,"4"2"62"0,0-2 20 15,-1 0-24-15,1 4-53 0,0-1-120 16,0-3-84-16,0 0-50 0,0 2-25 16,1-2-13-16,-1 0-4 0,0 0-3 15,4-2 3-15,-4 2 2 0,0-3 4 16,0-1 5-16,0 4 6 0,0-2 3 15,0 2 2-15,0 0 1 0,0 0-4 16,0 0-3-16,0 0-9 16,0 0-8-16,0 0-8 0,0 0-11 0,0 0-7 15,0 0-5-15,0-3-2 0,0 3-1 16,0 0 2-16,0 0 2 0,0 0-2 16,0-2-2-16,0 2-5 0,0 0-4 15,3 0-6-15,-3 0-1 0,3 0-4 16,-2 0 0-16,2-3-1 0,-2 3 1 15,2-3 3-15,1 3 5 0,2-3 3 16,-2 0 2-16,-3 3 2 0,6-3 1 16,-3 0 0-16,-1 1 2 0,1 2 5 15,0-3 3-15,2 0 2 0,-2 3 1 16,0-4-6-16,0 4-4 0,-1 0-5 16,1-2-4-16,0 2-5 0,2 2-3 15,-2-2 2-15,0 0-4 0,0 4 0 16,3-4 0-16,-3 0 6 0,-1 3 0 15,4 0 3-15,-3-1 0 0,0-2 5 16,3 3 2-16,0 0-3 0,-3-3-3 16,3 0 4-16,-3 3 0 0,3-3 6 15,0 0 0-15,0 0 2 0,0 0 4 16,-2-3 2-16,2 3-3 0,0 0-9 16,-3 0-4-16,3 0-3 0,0 0-4 15,-3 0-5-15,0 0-3 0,3 0-1 16,-1 0-1-16,-2 0 1 0,0 0-2 15,0 0 0-15,3 3-1 0,-3 0 0 16,3-3 0-16,-3 3 0 0,3-3 0 16,-3 3 0-16,2-3 0 0,-2 0 0 15,0 2 0-15,-1-2 0 0,-2 0 0 16,4 0 2-16,-3 0-2 0,1 0 1 16,-2 0 1-16,-1 0-1 0,0 0 0 15,0 0 0-15,0 0 3 0,0 0-1 16,0 0 1-16,0 3 1 0,0-3-2 15,-1 0-2-15,-2 2-1 0,1-2-6 16,0 4-22-16,-1-1-42 0,-1-1-67 16,0 5-92-16,0-5-197 0,-2-2-218 15,6 0-96-15,-6-2-22 0,1 2 43 16,1 0 69-16,0 0 185 0</inkml:trace>
  <inkml:trace contextRef="#ctx0" brushRef="#br0" timeOffset="33802.418">2613 1570 308 0,'0'0'390'0,"0"-5"19"0,0 2-6 16,0 3-23-16,0-2-95 0,0-3-88 15,0 5-63-15,0-1-37 0,0 1-19 16,-1 0-14-16,-2-3-9 0,3 3-7 16,0-2-2-16,-1 2-5 0,-2 0 1 15,3 0-3-15,-3 0 3 0,2 0-1 16,-2 0 4-16,3 0 4 0,-1 0 7 16,1 0 6-16,-3-4 3 0,3 4 3 15,0 0 1-15,0 0-5 0,0 0-6 16,0 0-6-16,0 0-12 0,0 0-8 15,0 0-12-15,0 0-6 0,3 0 0 16,-3 0-2-16,1 0 5 0,2 0 3 16,-2 0 7-16,2 0 7 0,1 0 4 15,0 0 1-15,2 0 2 0,-2 0 4 16,0 0-2-16,3 0 0 0,0 4-2 16,0-4-1-16,0 0-5 0,-2 0-2 15,2 0-2-15,0 0-2 0,0 0 0 16,1 0 0-16,-1 0 3 0,3 0-4 15,-2 0-3-15,2 0-3 0,-2 0-5 16,0-4-4-16,2 4-4 0,-2-3-3 16,2 3-3-16,-3 0-1 0,1 0-2 15,0 0 2-15,-2 0-2 0,1 0 2 16,-2 0-1-16,2 0-1 0,-3 3 0 16,2-3 2-16,-2 4-1 0,0-2-1 15,0-2 0-15,-1 3 1 0,1-3-1 16,3 0 1-16,-3 1-1 0,0-1 0 15,2 0 2-15,0 0-2 0,-4 0 0 16,2 0 0-16,1 0 1 0,0 0 0 16,-4 0-1-16,4 0 0 0,-3 0 1 15,1 0 0-15,-1 0-1 0,-2 0 1 16,2 0 2-16,-2 0 0 0,0 0-1 16,0 0 2-16,0 0 0 0,2 0-1 15,-2 0 0-15,0 0 1 0,0 0 0 16,0 0-1-16,0 0 0 0,0 0 1 15,0 0 1-15,0 0 3 0,0 0 1 16,0 0 0-16,2 0 1 0,-2 0 0 16,0 0 1-16,0 0-1 0,0 0 2 15,0 0 2-15,0 0-1 0,0 0-1 16,0 0-1-16,0 0-5 0,0 0 1 0,0 0-5 16,0 0 1-16,0 0-1 15,0 0-1-15,0 0 2 0,0 0 4 16,0 0 4-16,0 0 5 0,0 0 3 15,0 0 5-15,0 0 1 0,0 0-2 16,0 0-2-16,0 0 0 0,0 0-3 0,0 0-4 16,0 0-2-16,0 0-3 15,0 0-4-15,0 0-2 0,0 0-2 16,0 0-1-16,0 0 0 0,0 0 0 16,0-1 1-16,3 1-1 0,-3 0 0 15,0 0 1-15,0 0-1 0,0 0 0 0,2 0 0 16,-2 0 0-16,0 0 0 15,0 0-1-15,0 0 1 0,0 0 1 16,0 0-1-16,0 0 0 0,0 0 1 16,0 0 2-16,0 0-2 0,0 0 1 15,0 0 0-15,0 0-1 0,-2 1-3 16,2-1-20-16,-3 5-33 0,1 0-54 0,0 1-75 16,0-3-87-16,-5 2-281 15,2 1-136-15,1-1-58 0,-3 1 8 16,3 1 59-16,2-2 62 0,-3 0 269 15</inkml:trace>
  <inkml:trace contextRef="#ctx0" brushRef="#br0" timeOffset="35994.7884">3658 1373 28 0,'0'0'402'0,"0"2"72"0,-1-2 46 16,1 5-7-16,-3-5-55 16,3 0-138-16,0 0-90 0,0 0-59 15,3 0-40-15,-3 0-31 0,1 0-28 0,-1 0-18 16,0 0-9-16,3 0 0 16,-3 0 5-16,2 0 12 0,0 0 9 0,1 0 6 15,-2 0 5-15,2 0-2 16,1 0 1-16,-1 0 1 0,-1 0-3 15,2 0-4-15,1 0-6 0,-1 0-9 0,0 0-7 16,3 0-10-16,0 0-8 0,2 0-7 16,0 0-5-16,-1 0-4 0,2 0-3 15,-2 0-2-15,3 0-3 0,0 0-3 16,-2 1-2-16,0-1-2 0,2 0-1 16,-4 3-2-16,4-3 1 0,-4 0-2 15,2 0 0-15,-1 0 0 0,2 0 0 16,-2-3 1-16,1 3-1 0,-2 0 1 15,-1-1 0-15,4 1-1 0,-4-5 3 16,0 5-3-16,-1 0 0 0,2-2 0 16,-2 2 2-16,-1 0-2 0,-2 0 0 15,3 0 1-15,-4 2-1 0,2-2 1 16,-1 0-1-16,0 5 2 0,-2-5 0 16,0 1 0-16,3 2 1 0,-3 1 6 15,0-4 3-15,0 2 4 0,-3-2 2 16,3 3 1-16,0-3 3 0,0 2-3 15,0-2-3-15,0 0-1 0,0 0-2 16,0 2-2-16,0-2-4 0,-2 0 0 16,2 0-3-16,0 0-1 0,0 0-2 15,0 0-1-15,0 4 3 0,0-4-1 16,0 0-1-16,0 0 2 0,0 0 0 16,0 0-1-16,0 0 0 0,-2 0 1 15,2 0-2-15,-3 0-1 0,3 0 0 16,0 0 1-16,-1 0-2 0,1 0 1 15,0 0-4-15,0 0-15 0,-3 4-39 16,1-2-63-16,2 4-91 0,0-4-209 16,-5-2-205-16,5 0-100 0,-6 0-26 15,1 0 28-15,5 0 68 0,-2 0 198 16</inkml:trace>
  <inkml:trace contextRef="#ctx0" brushRef="#br0" timeOffset="43794.4495">6251 1037 87 0,'5'0'336'0,"-3"0"52"16,1 0 12-16,-2-5-3 0,-1 5-26 16,0 0-89-16,0 5-90 0,0-5-60 15,0 0-35-15,0 0-20 0,0 0-10 16,0 0-5-16,-1 0-3 0,1 0-1 0,-3 1 2 16,3-1-2-16,-2 0-2 15,0 0-1-15,-1 3-7 0,3-3-2 16,-1 2-7-16,-2-2-2 0,1 0-3 15,-3 0-5-15,4 0 1 0,-2 0-2 16,1 0 2-16,-3 0-1 0,1-2 6 16,0-1 0-16,-1 3 2 0,1 0-4 15,-3-1-6-15,2 1-4 0,-1 0-6 16,-1 0-5-16,3 0-4 0,-3 1-2 16,1-1 2-16,-1 3-1 0,3-1-2 0,-3 5 1 15,2-5-1-15,-1 0-2 0,1 6 0 16,1-3 0-16,2-1-2 15,-3 2 0-15,1-1 2 0,1 2 0 16,3-2 4-16,-2 1 3 0,0-2 1 16,2 1 1-16,0-3 1 0,0 3 0 0,2-1 3 15,0-1-1-15,1-1 0 0,1 1 6 16,1-1 4-16,-3-2 1 0,4 4 1 16,-1-2-1-16,1-2 2 0,4 0-3 15,-4 3 0-15,1-3 0 0,2 0-1 16,-1 0 5-16,2 0 6 0,-2 0 3 15,1 0 1-15,-2 4 1 0,2-4-3 16,-1 0-4-16,2 2-5 0,-4-2-2 16,0 3-4-16,4 0-2 0,-3 0-1 15,-1 0-1-15,3-3-2 0,-5 5-3 16,6-2-3-16,-5 0-4 0,1-1-2 16,0 2 1-16,0-1-3 0,0-1 0 15,-1 4 1-15,1-4-1 0,-5 2-1 16,3 2 2-16,2-4-1 0,-5 4 0 15,3-3 0-15,-1 3 0 0,0-1 0 16,-2-2 1-16,2 3-1 0,0-1 3 16,-3 2 0-16,1-5 1 0,-1 4 0 15,0-1 3-15,-1 1-3 0,1 0 3 16,-3 1-2-16,0-3 0 0,3 5-1 16,-4-7-2-16,1 4-1 0,2 0 3 15,-2 0-1-15,-1-1 1 0,1 4 1 16,-1-6 0-16,3 5-1 0,-5-2-1 15,2-2-1-15,3 4-2 0,-5-6 0 16,5 4 0-16,-2-3-2 0,-1-3 3 16,0 2-3-16,-2-2 3 0,2 0-1 15,0 0 2-15,-3 0 3 0,0 0 1 16,1 0 2-16,0 0-1 0,-4 0 1 16,3 0 0-16,1 0 0 0,0 0 5 15,-4 0 4-15,2 3 4 0,-1-3 0 16,2 1 4-16,-2-1-4 0,1 0-2 15,-2 5-4-15,4-2-2 0,-3-3-3 16,0 2 0-16,3-2-3 0,1 5-2 16,-2-4-3-16,1 2-3 0,1 1-1 15,1-4-1-15,4 2-2 0,-2 1-12 16,2-1-32-16,0 0-56 0,0 6-85 16,-3-6-103-16,3-2-286 0,0 0-140 15,0 0-49-15,0 0 7 0,0 0 55 16,0 0 89-16</inkml:trace>
  <inkml:trace contextRef="#ctx0" brushRef="#br0" timeOffset="42241.8064">5540 805 28 0,'-1'3'390'0,"1"-3"66"16,0 0 29-16,0 3-13 0,0 0-58 0,0-1-147 15,0-2-102-15,-3 3-58 16,3-3-37-16,0 0-17 0,0 3-12 16,0-3 2-16,0 3 1 0,0-3 6 15,0 2 4-15,0 3 3 0,0-5 4 16,3 8 0-16,-3-8-2 0,0 6 1 15,0-5 0-15,0 5-1 0,0-3 1 0,0 3 1 16,0-1-1-16,-3 2-2 0,3 0 1 16,-3 6-6-16,3-6-5 15,0 5-6-15,0 4-6 0,0-6-8 16,0 6-4-16,0-1-7 0,0 2-3 0,0 1-2 16,0-2-1-16,0 0 1 0,3-1-2 15,0 3 1-15,-3-6 2 16,1 2-1-16,-1 1 3 0,3-1 1 15,-1-3-2-15,0-2-1 0,2 3-4 16,-1-7 0-16,0 1-2 0,1-4 3 16,0-2 3-16,0 0 2 0,0-2 3 15,2-4 0-15,-2 1-3 0,0-1-4 0,0-6-3 16,3 3-4-16,-3 2-2 0,2-5-1 16,-1 1-1-16,-2 0 0 0,1-1 0 15,0 2 2-15,2-5 1 16,-5 1-1-16,6-3-1 0,-3 1-1 15,-1 0 1-15,1-1-1 0,0 0 0 0,2-3 0 16,-2 7 2-16,-1-4-2 0,-2-1-2 16,3 5 2-16,-1 1 0 0,0 1 2 15,-3 0-2-15,1 2 2 0,-1 3 0 16,0 0-2-16,0 1 0 16,0-1 0-16,0 3 2 0,0 3-1 0,0-3 1 15,0 0-1-15,0 3-1 0,0 0 2 16,0 3-2-16,0 0 0 0,-1 0 0 15,1 3-2-15,0 2 2 0,-3-3 0 16,3 4 0-16,0 1 0 0,0 0 0 16,0 1 0-16,3 1 0 0,-3-2 0 15,1 6 0-15,-1-2 0 0,4 2 0 16,-4-1 0-16,6 5 2 0,-5-3-1 16,3 3 0-16,-1 0 4 0,4 0 1 15,-3 0 5-15,3-2 0 0,-3 1 2 16,3 2-1-16,-3-3-3 0,3 1-3 15,0-4-4-15,-3-1 2 0,3 0-3 16,1-2-1-16,-2-5 0 0,1 0 0 16,-2-5 1-16,2 1-1 0,0-6 0 15,3 1 2-15,-5-5-2 0,5 0 1 16,-2-5 0-16,2 1-1 0,-2-4 1 16,2 1 0-16,-5 0 0 0,2-1-1 15,0-1 1-15,3-1-1 0,-5-4 2 16,1 2-1-16,-1-6-1 0,2 3 1 15,-2-1 0-15,0 0-1 0,-1-3 0 16,-2 1 0-16,0 3 0 0,2-1 0 16,-4 0 2-16,3 3-1 0,-3 0 0 15,3 2 3-15,-3 4 3 0,0 1 3 16,-3 1 5-16,3 0 7 0,0 6 2 16,-3-2 3-16,3 3-3 0,-1 1-3 15,-2 2-5-15,3-1-6 0,0 0-3 16,-2 3-5-16,2 3-1 0,-2 0-1 15,-1-1-3-15,3 2-10 0,0 4-28 16,0-3-51-16,0 4-72 0,-4-3-89 16,2-3-280-16,-3 2-138 0,1-1-50 15,1 4 11-15,3-2 46 0,-1 2 77 16</inkml:trace>
  <inkml:trace contextRef="#ctx0" brushRef="#br0" timeOffset="47890.7504">5152 1630 158 0,'0'0'310'0,"-3"0"43"15,3 0 15-15,0 0-1 0,0 0-20 16,0 0-87-16,0 0-80 0,0 0-59 16,0 0-38-16,0 0-18 0,3-2-12 15,-3 2-6-15,0 0-2 0,0 0-2 16,0 0 0-16,0 0 0 0,3 0 0 15,-3-3-2-15,0 3-2 0,0 0-1 16,1 0 2-16,-1 0 1 0,0 0 4 16,3 0 7-16,-2 0 4 0,2 0 2 15,-3 0 1-15,3 0 1 0,-2 0-2 16,2 0 3-16,-1 0-5 0,0 0 0 16,1 0-6-16,1 0-2 0,-2-3-6 15,3 3-8-15,-1 0-4 0,0 0-3 16,1 0-4-16,-3 0-2 0,5 0 3 15,-3 0-1-15,0 0-1 0,3 0-3 16,0 0-3-16,0 0-4 0,-1 0-3 16,1 0-1-16,2-3-3 0,-2 3-3 15,-1 0 1-15,1 0-2 0,2-2 1 16,-5 2 0-16,3 0-1 0,2-4 2 16,-5 4-2-16,3 0 1 0,-1 0 0 15,1-3 0-15,-3 3-1 0,3 0-1 16,0-2 4-16,-1-1-2 0,1 3 0 15,-2-2 1-15,4 2-2 0,-3-4 1 16,1 1 0-16,-1 1 0 0,3-2-1 16,-2 4 0-16,-1 0-1 0,4 0 2 15,-4-3 0-15,1 3 0 0,-1 0-1 16,4 0-1-16,-4 0 3 0,0 0 0 16,-1 3-2-16,2-3 0 0,-1 4 0 15,1-2 2-15,0-2-2 0,0 3-1 16,-1 1 2-16,0-4-2 0,0 0 1 15,-1 2 0-15,1-2 1 0,0 0 1 16,0 0 5-16,0 0 6 0,-1-2 1 16,2 2 0-16,-3 0 2 0,2 0-3 15,-2 0-4-15,0 0-1 0,0 2 1 16,3-2 3-16,-3 0 0 0,3 0 0 16,0 3 1-16,0-3-2 0,1 2-5 15,-1-2 0-15,0 0-2 0,1 3 0 16,2-3-3-16,-3 4-1 0,1-4 2 15,-1 0-1-15,1 2-1 0,-1-2 0 16,-1 3 0-16,-1-3 1 0,1 3-1 16,-2-3 0-16,0 3 0 0,0-1 3 15,2-2-3-15,-5 0 4 0,3 3 3 16,2-3 4-16,-5 4 2 0,6-4 2 16,-3 0-1-16,0 3 1 0,3-3-2 15,0 0-3-15,3 2-3 0,-5-2 0 16,5 0-1-16,-2 3 1 0,2 0-3 15,-2-1-4-15,2-2 3 0,-2 3-2 16,2 1 0-16,-5-4 0 0,5 0-1 16,-2 2 2-16,-1-2 1 0,3 0-1 15,-5 0-1-15,5 0 0 0,-3 0 0 16,1 0 1-16,-1 0-2 0,1 0 1 16,2 0 1-16,-2 0 0 0,3 3 0 15,1-3-2-15,-1 0 1 0,-2 3 2 16,2-3 2-16,0 0 2 0,2 0 5 15,0-3 0-15,-1 0 3 0,-1 3-2 16,2-2 0-16,-2-2-4 0,0 1-3 16,0-2-2-16,-2 2 0 0,0-2-3 0,2-2-1 15,-2 2 0-15,0 2-1 16,0 0 2-16,0 1-1 0,-3-5 3 16,5 5 3-16,-1-1 3 0,-2 3 1 15,1 0 0-15,3 0 1 0,-1 0-2 16,-3 0-3-16,3 3-2 0,0-1-3 0,-1 1 0 15,-2-3-1-15,3 4 0 16,-1-4 0-16,-2 0 0 0,2 0-1 16,1 0 1-16,-6 0-1 0,5-4 2 15,-2 4 2-15,-1-3 3 0,3 1 2 0,-5-1 3 16,5 1-2-16,-2-2 1 0,-1 1-1 16,3 1-4-16,-5-2-1 15,2 4-4-15,3-3 1 0,-3 1-1 16,1 0-1-16,0 2 1 0,-1-4 0 0,0 1 0 15,3 3-1-15,-2-2 0 16,2-1 1-16,-2 2-1 0,0-4 0 16,2 2 0-16,-2 1 0 0,2-3 2 15,1 4-1-15,-3-2 1 0,3 1-1 16,0-5 3-16,0 7 1 0,3-2 2 16,-3-2-1-16,3 2 2 0,-3 2-1 0,3-4-2 15,-6 3-1-15,1 1-2 16,2-4-1-16,-5 1-1 0,1 3 0 0,3 0 0 15,-4 0 0-15,0-2 0 16,-1-1 1-16,1 3 0 0,-3 0 0 16,1-3 0-16,1 3-1 0,-3 0 0 0,2-2 0 15,1 2 0-15,-5 0 0 16,2 0 0-16,1 0 0 0,-2 0 1 16,-1 0-1-16,3 0 1 0,-3 0 0 15,2 0 0-15,0 0 0 0,-2 0 0 16,3 0-1-16,-2 2 0 0,-1-2 0 0,0 0 0 15,3 0 1-15,-3 3 0 0,0-3 1 16,0 0 0-16,-3 3-4 0,2-1-21 16,-2 5-48-16,-1 0-81 15,-5-1-103-15,0 1-299 0,-5-1-145 16,2 1-55-16,-5 2 6 0,2-4 41 0,-3 4 84 16,-4-4 291-16</inkml:trace>
  <inkml:trace contextRef="#ctx0" brushRef="#br0" timeOffset="38526.6904">4477 980 184 0,'-3'2'306'15,"1"-2"29"-15,2 2 9 0,-2 1-3 16,-1-1-25-16,3 4-73 0,-2 1-68 16,0-4-46-16,0-1-31 0,2 4-19 15,-2-3-11-15,-1 2-9 0,3-3-10 16,-4 4-10-16,4 2-4 0,-3-7 0 16,3 4-1-16,-1-1 7 0,-2 1 4 15,1-3 8-15,0 2 4 0,2 1 2 16,-3-1 2-16,3-1-3 0,-4 1-4 15,4-1-6-15,-2 2-8 0,2 2-6 16,-2-2-6-16,-1 1-4 0,2 3-2 16,1-4-1-16,-3 4 5 0,3-2 0 15,0 2 2-15,-3-3-2 0,3 6 1 16,0-4-2-16,0-3-2 0,0 4-3 16,0-1-4-16,0-1-2 0,3-2-4 15,-3 1 0-15,0 0-4 0,3 0-3 16,-2-1 1-16,2-3 0 0,-1 2 7 15,-2-1 4-15,2-1 6 0,-2 1 7 16,4 1 10-16,-4-4 8 0,3 2 5 16,1 0-1-16,-1-2-2 0,-2 7 1 15,2-5-3-15,1 1-8 0,1 0-3 16,-1 0 1-16,-2 0 0 0,5-1-3 16,-3 3-2-16,1-5-3 0,1 0-2 0,-3 1-1 15,4-1-4-15,-3 0-3 16,3 0-3-16,-3 0-2 0,0-1-4 15,3-4 0-15,-2 0-3 0,-1-1-4 16,1 1 2-16,-1-2-2 0,3-1 0 16,-3 0 2-16,0-1-3 0,1 1 1 0,2-4-1 15,-5 4 2-15,2-4-2 16,1 3 1-16,-1 1 0 0,1 0-2 16,-3-3 2-16,2 2-2 0,-1-2 0 0,-1 2 0 15,2-2 0-15,-2-1 0 0,1 0 0 16,-1 3 1-16,-2-3-1 0,0 4 0 15,2-4 0-15,0 3 0 0,-2 1 2 16,0-4 0-16,-2 5-1 16,0-6 0-16,2 6 0 0,-2-3-1 0,2 2 0 15,-5-1-1-15,3 2 0 0,0-2 0 16,0 0-1-16,-3 1 2 16,1-1-1-16,1 1 0 0,-1 0 0 15,4 0 1-15,-2 0 0 0,-3 3 0 16,3-4 0-16,0 4 0 0,0-4 0 0,-1 2 0 15,1 1 0-15,-2-3 0 0,1 0 1 16,-1 3 0-16,0-2-1 0,1 5 0 16,-1-5 0-16,0 2 0 15,-1 0 0-15,1 0 0 0,-1 0 1 16,1 4-1-16,1-3 2 0,-3 5-1 0,1 0-1 16,1 2 0-16,-3 1 0 0,0-1 0 15,1 7-1-15,0 0-1 0,-1 2 2 16,0-2 0-16,0 2-1 0,3-1-1 15,-3 4 0-15,3-4-1 0,-3 1-11 16,5 3-14-16,-3-1-18 0,1-2-22 16,1-2-25-16,-1 6-30 0,2-5-20 15,0 5-27-15,-1-5-34 0,-1 1-144 16,4 1-154-16,-2-4-84 0,0 2-27 16,2-6 11-16,0 8 37 15,0-4 166-15</inkml:trace>
  <inkml:trace contextRef="#ctx0" brushRef="#br0" timeOffset="39522.6902">4643 1089 56 0,'-3'7'395'0,"3"6"58"0,3-2 35 15,-3-3-27-15,0 3-77 0,0 1-150 16,0-4-89-16,2 3-49 16,-2-2-23-16,0 3-10 0,0-4 2 15,0 4 7-15,0-4 6 0,-2 4 3 16,2-3 4-16,-3 2-1 0,3-3-8 0,0 6-12 15,-1-2-8-15,1-4-9 16,0 6-9-16,0-5-8 0,1 2-7 16,-1 1-4-16,0-3-6 0,3-1-3 15,-1 0-3-15,0 1 3 0,1-2 3 16,-1 1 1-16,-2-3 4 0,2-3 8 0,0 4 2 16,0 0-1-16,1 0 0 15,-1-4 4-15,-2 1-1 0,4 1-1 16,-4-3-1-16,2 3 2 0,3-4-2 15,-3 0-4-15,1 4 1 0,-2-4-2 16,4 0 0-16,-3 0 1 0,2 0 2 16,1 0 9-16,0-4 5 0,-1 0-1 15,0 3-2-15,6-6-4 0,-4 2-5 16,-1-4-7-16,1 1-7 0,0 3-5 16,1-8-3-16,0 8-3 0,0-4 0 0,-3 2 0 15,3-2-2-15,-4 3 1 0,1 1-2 16,-3-2 0-16,5 2 0 0,-5-1 0 15,-1 3 0-15,3-3-2 16,-2 4-9-16,-1-1-24 0,0 0-35 16,-1 1-54-16,-2 2-69 0,3-4-186 0,0 4-186 15,-1-6-90-15,1 6-23 0,0-5 29 16,0 5 48-16,1-6 179 0</inkml:trace>
  <inkml:trace contextRef="#ctx0" brushRef="#br0" timeOffset="54399.7044">7543 1111 315 0,'2'0'407'0,"-2"0"27"0,2 0-10 15,-2 0-30-15,0 3-109 0,3-1-95 0,-3 2-60 16,0-1-34-16,0-1-16 0,0 1-9 16,0-1-6-16,0 4-1 0,0-3 0 15,0 3-4-15,0-3-2 0,-3 3-4 16,3-3-1-16,0-1-5 0,0 1-1 15,0-3-2-15,0 3 1 0,-2 0 0 16,2-1 2-16,0 2 3 0,0 1 0 16,0 1 4-16,0 3 2 0,0-1 0 15,2 4 2-15,-2 2-4 0,0 0-2 16,0 3-6-16,0 0-7 0,0 6-6 16,0-3-9-16,0 1-3 0,0 3-3 15,0 0-4-15,0-5 1 0,0 1 0 16,0-3 0-16,0 2-4 0,0-7-6 15,0-5 0-15,0 6-3 0,0-8-2 16,0 0-1-16,0-2 0 0,0 3 0 16,0-6-4-16,0 3-17 0,0-3-28 15,0 0-49-15,0 0-58 0,0-3-168 16,-2-3-213-16,0 3-93 0,0-2-32 16,0 0 21-16,-1-2 54 0,-1-2 163 15</inkml:trace>
  <inkml:trace contextRef="#ctx0" brushRef="#br0" timeOffset="55032.8215">7391 1381 315 0,'-1'3'427'16,"1"1"30"-16,-3-4-4 0,2 2-18 0,1 1-109 16,-3-3-109-16,0 2-68 15,3-2-43-15,0 2-23 0,-1-2-13 0,1 0-8 16,0 0 1-16,0 0 5 0,1 0 7 16,-1-2 12-16,3 2 11 0,0 0 10 15,-2-2 8-15,3 2 6 16,3 0 4-16,-1 0-2 0,2 2-10 15,0-2-11-15,2 2-12 0,1 2-6 0,3 2-11 16,-2-6-7-16,4 3-7 16,1 0-10-16,1-3-6 0,3 0-13 15,-2 0-10-15,4 0-10 0,-6-3-4 16,4 0-3-16,-2 1-2 0,-1-2 0 16,-4 0-1-16,1 2-1 0,-4 2 0 0,0-2 1 15,-2 2 2-15,-2 2-3 0,0 0 3 16,-3 2 1-16,-2 2-2 0,3 0 0 15,-5 3 0-15,2-4-1 16,-2 3-1-16,0-1 0 0,0-2-1 0,0 3-11 16,0-5-14-16,0 3-26 0,0-4-35 15,0 3-53-15,-2-1-63 0,2-4-84 16,-5 0-224-16,5 0-131 0,-4 0-46 16,-1 2 8-16,5-2 47 0,0 0 80 15,0 0 222-15</inkml:trace>
  <inkml:trace contextRef="#ctx0" brushRef="#br0" timeOffset="57843.1932">8507 537 42 0,'-2'0'381'0,"2"0"67"16,0 4 25-16,-2-4-10 0,2 0-46 0,-3 2-136 16,3-2-92-16,0 0-56 15,0 0-29-15,0 0-19 0,0 0-9 16,0 0-5-16,0 0 0 0,0 0 3 0,0 2 3 15,0-2 3-15,0 3 6 0,0-3-3 16,-1 5-3-16,1-3-7 16,0-2-10-16,0 6-10 0,-3-4-9 15,1 3-9-15,2 2-5 0,0 1-1 16,0-2 1-16,0 15 41 0,-2-11-29 16,2 4 2-16,0 1-2 0,-3 1-4 15,3 3-6-15,0 2-6 0,0-2-3 16,-2 1-8-16,2 6-1 15,0 0-1-15,-2-1-2 0,0 4-2 0,2-1-1 16,-2 3-2-16,2-2-2 0,-3 2-1 16,1 1-2-16,2-2 2 0,0 1 0 15,-2-3-2-15,2 4 2 16,-2-4 0-16,2 0-2 0,0-2-1 16,-2 0 0-16,2-1 1 0,0-5 0 15,0 1 0-15,-3-5 0 0,1-2 1 0,2-2-1 16,0-3-1-16,0-1 0 15,0-3 0-15,0-1 0 0,0 4 0 16,0-8 0-16,0 2 1 0,0-2-1 16,0 0 3-16,0 0-1 0,0 0 2 0,0-2 0 15,0 2-2-15,-2-3 1 0,2-2-2 16,0 1 2-16,0-1-2 0,0-1 1 16,2-4-2-16,-2 4 0 15,0-6 0-15,5-3 0 0,-5 1 0 16,2 0 0-16,0 0 0 0,0 0 0 0,3-4 0 15,-5 2 0-15,4-2 0 0,-2 4 0 16,3-1 0-16,-3 2 0 16,3 1 0-16,-4-3 0 0,4 8-2 15,0-5 2-15,-3 4 0 0,4-1 0 16,-1 4-2-16,-1-5 0 0,3 5 2 0,-2 3 0 16,1 0 0-16,0-1-1 0,1-1 1 15,3 4 4-15,-2-1 3 0,1 1 3 16,-3 0 1-16,5 0 2 0,-1 0 2 15,1 1-2-15,-3-1-1 16,3 4-3-16,0-1 3 0,-1-1-4 0,4 3-1 16,-6 0-1-16,3 2-1 0,0-5-2 15,-1 3 0-15,1 3-1 0,-6-1 0 16,5-2 0-16,-3 2 2 0,0 0 0 16,-2 2 0-16,1 0 0 0,-2 0-1 15,0 2 3-15,-1 0 7 0,-2 1 3 16,2 2 4-16,0 0 2 0,-3 0 2 15,0 1-3-15,0-1-5 0,-3 0-7 16,0 1-1-16,2 1-3 0,-5-4-2 16,2 3 1-16,3-9-3 0,-5 10 1 15,1-8-1-15,-2 1 1 0,0-1-2 16,0 1 2-16,0-2-2 0,-1 3 0 16,-2-4 0-16,3-1 0 0,-4 0 0 15,6 3 0-15,-6-4 2 0,1 3 0 16,2-2 1-16,-3-4 3 0,0 6 0 15,-1-7 0-15,3 3-2 0,-2-3 2 16,2-3-4-16,-2 3 0 0,0-2-1 16,0-4-1-16,-1 3 2 0,4-3-1 15,-1 3-1-15,-2-1 0 0,4 0 1 16,-2 0 0-16,1 3-1 0,3 1 0 16,0 0 0-16,1-4-1 0,0 4-3 15,4 0-1-15,-3 0-1 0,1 4-16 16,2-4-33-16,2 1-56 0,1 3-81 15,-1 0-129-15,-2-4-232 0,4-4-126 16,1 0-45-16,2 3 11 0,-3 1 53 16,5-7 114-16</inkml:trace>
  <inkml:trace contextRef="#ctx0" brushRef="#br0" timeOffset="62254.075">9675 958 63 0,'0'5'124'0,"0"1"51"16,1-4 58-16,-1-2 46 0,0 0 24 15,0 0 10-15,3 3-18 0,-2-3-46 16,-1 0-64-16,0 5-50 0,0-5-36 16,3 0-27-16,-3 0-18 0,0 0-9 15,3 0-5-15,-3 0 0 0,0 0 1 16,0 0 6-16,1 2 9 0,-1-2 9 16,0 0 5-16,0 2 9 0,0-2 6 0,0 3 2 15,0-3 1-15,0 0 1 16,0 0-5-16,0 0-6 0,0 0-5 15,0 0-10-15,0 0-6 0,0 0-4 16,0 0-1-16,0 0 1 0,0 0-1 16,0 0 3-16,0 0-1 0,0 0 3 0,0 0 0 15,3 2 1-15,-3-2 1 16,1 0-1-16,-1 4-1 0,0-2-6 16,0 5-6-16,3-4-3 0,-3 1-5 15,0 3 0-15,0 0-2 0,0 2 0 16,0-3-1-16,0 6-1 0,-3-4-6 15,3 6-2-15,-1-4-4 0,-2 4-4 0,2 1-5 16,-5-1-4-16,5 0-2 0,-2 4-2 16,-1-5-2-16,0 4 0 15,0-2 1-15,-2 0-3 0,-1-1 1 16,3-1-1-16,0-1 3 0,-3-1-2 16,0 1-1-16,3-4 1 0,-3 4-1 15,0-4-1-15,2 1 0 0,-5-3 1 0,3 2 0 16,0-2-1-16,2-2 2 15,-5 4 0-15,2-6-1 0,-2 4 0 16,3-3-1-16,-1-1 1 0,0 1-1 0,-2-2-1 16,2 4 2-16,-2-2 0 0,2-3-1 15,-2 0 1-15,3 0-2 16,-1 0 1-16,0-3 0 0,-2-2 0 16,2 1-1-16,-2 2 2 0,2-3 0 15,-2-4-1-15,2 3 0 0,-2-3 0 0,5 1 1 16,-5-1-1-16,3 3-1 0,-1-2 1 15,4-4-1-15,-6 7 0 16,9-4 0-16,-4-2 1 0,0 2-1 16,3-2 0-16,0 0 2 0,-1-1 0 0,3-2-2 15,0 3 2-15,0-1 0 0,0 0 0 16,0 1-1-16,3 3 0 0,-1-4-1 16,0 3 0-16,1 4 1 15,-1-4 0-15,3 4 0 0,-1-2 0 16,3-1 1-16,-3 3 1 0,3-1 0 0,-1 0-1 15,3 1 2-15,-1 1 0 16,4-3-1-16,0 2-1 0,-4 1 0 16,0 0 0-16,2 1-1 0,-2-3 1 15,-1 3 0-15,3 3 1 0,-5-1 0 16,2 1 0-16,0 0 0 0,0 1 8 0,-3-1 9 16,6 5 6-16,-5 2 10 0,2-3 12 15,0 4 10-15,3 0 3 0,-2-1 5 16,0 1 12-16,2 3 5 0,-2 2-1 15,-1-2 2-15,3-1-2 0,-2 3 1 16,2 1-8-16,-5 3-6 0,5 0-4 16,-3 3-4-16,0-3-7 0,-2 3-2 15,1-3-3-15,-1 3-3 16,1 0-2-16,-2-3-6 0,0 0-3 0,0 0-7 16,3 0-9-16,-3 3-4 0,3-3-3 15,-3 0-2-15,3 0 0 0,-1 2-1 16,-1-3-2-16,1 0-3 0,-1 1 0 15,2-4 2-15,-3 2-1 16,2-1 0-16,-2-3 0 0,-1 0 2 0,-2 0 0 16,3-2-2-16,-1-2-1 0,0-2-1 15,-3 0-1-15,1-1 0 0,-1-2 1 16,0 1-1-16,0-3 3 0,0 0-1 16,0 0 1-16,0 0-3 0,0 0 0 15,0-3 0-15,0 3 0 0,0-2 0 16,-1 2-3-16,1-4 1 0,0 4-2 15,-3-3-12-15,3 1-45 0,-3-1-62 16,3 3-69-16,0-2-79 0,-1 2-98 16,-2-4-110-16,2 1-245 0,-5-3-86 15,2 1-17-15,1-1 41 0,3 1 67 16,3-7 104-16,0 1 276 0</inkml:trace>
  <inkml:trace contextRef="#ctx0" brushRef="#br0" timeOffset="63804.322">9898 502 28 0,'-2'0'385'0,"2"0"69"16,-2 0 36-16,2 0-15 0,0 0-41 16,0 0-136-16,0 0-96 0,0 0-57 15,0 0-34-15,0-4-18 0,0 4-7 0,0 0-3 16,0 0 3-16,-2 0 9 0,2 0 7 15,0 0 10-15,0 0 2 0,0 0 1 16,0 0 0-16,2-2-3 16,-2 2-5-16,2 0-5 0,0-4-1 15,3 4-7-15,-3-4-8 0,2 3-12 0,3 1-12 16,0-4-13-16,0 2-13 0,1 2-11 16,-1 0-10-16,2-3-6 0,2 3-4 15,-2 3 0-15,2-3-3 16,-2 2-1-16,0 2 2 0,2-4-1 15,-2 5-1-15,0-1 1 0,-3 2 0 0,1-1 0 16,-3 0 0-16,1 3 0 16,0-5 2-16,-4 6-2 0,4-4 2 15,-5 1-2-15,2-1 2 0,-2 2-1 16,-2-1 0-16,2 1-1 0,-2 0-1 16,-1-2-1-16,2 4 0 0,-4-3 0 0,0 1 0 15,3 1 0-15,-4-1 0 16,1 2 0-16,1-1 0 0,-3 1 0 15,1 1 0-15,1 0 0 0,-2-2 1 0,1 3-1 16,-3 0 1-16,-2 1-1 16,4-1 0-16,-4-3 0 0,2 3 0 0,0 1 0 15,-2-3 0-15,2 2 0 0,0 0 0 16,-2-1 0-16,4-2 0 0,1 0 0 16,-3 1-1-16,7-1 0 0,-3 1 1 15,1-4-2-15,1 1 0 16,3-1 0-16,-1 1 1 0,1-3-1 0,1 3 0 15,2-3 0-15,1-1 2 0,1 2 1 16,1-1 5-16,3-3 2 16,0 2 4-16,2 1-1 0,0-3 1 15,0 2 0-15,3 2-6 0,-1-2 1 16,3-2 0-16,-3 2-1 0,2 3 2 0,-1-5 3 16,1 3 4-16,-1-1 2 0,-1 0 2 15,-2 2-1-15,0-1-1 16,1 2-4-16,-4-4-3 0,1 4-3 15,-3-2-2-15,0-1-2 0,-2 3 0 16,0-5-2-16,0 1 1 0,-1-1 0 0,-1 3 0 16,-2-3 1-16,2 0 0 0,1 0 1 15,-3 0-2-15,0 2-1 0,-3-2-4 16,1 4-30-16,2 1-47 0,0 5-84 16,-5-2-94-16,-1 0-305 15,1-3-148-15,-3 2-66 0,1-5-12 0,0 3 48 16,-1 1 81-16,1 1 293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0-10-15T07:07:50.296"/>
    </inkml:context>
    <inkml:brush xml:id="br0">
      <inkml:brushProperty name="width" value="0.13333" units="cm"/>
      <inkml:brushProperty name="height" value="0.13333" units="cm"/>
      <inkml:brushProperty name="color" value="#177D36"/>
      <inkml:brushProperty name="fitToCurve" value="1"/>
    </inkml:brush>
  </inkml:definitions>
  <inkml:trace contextRef="#ctx0" brushRef="#br0">327 559 7 0,'0'-2'407'16,"0"-2"73"-16,0 4 41 0,0-2 1 16,0 2-68-16,2 0-176 0,-2-3-105 15,3 0-57-15,-1 3-25 0,0-2-3 16,1-2 1-16,-2 2 10 0,2 2 11 16,-1 0 11-16,-2-3 4 0,2 3 2 15,1 0-5-15,-3 0-8 0,0 0-12 16,1-2-12-16,-1 2-14 0,5 0-8 15,-3 0-9-15,1 0-4 0,1-5-8 16,0 5-6-16,0-2-7 0,3 2-4 16,0 0-7-16,-3 0-8 0,3 0-2 15,3 0-4-15,-5 2-2 0,2 3 1 16,3 0 3-16,-5 1 7 0,2-1 0 16,0 4 5-16,-3-4 0 0,3 4-1 15,-3 0-5-15,3-4-5 0,-4 3-4 16,1-2-2-16,0 0-3 0,-1 2 0 15,0-1-2-15,-2-2 2 0,-1-2 1 16,3 2 8-16,-3 2 4 0,-3-2 5 16,3-3 4-16,-1 7 1 0,-5 0 0 15,-1-3-5-15,3 2-6 0,-3 1-1 16,2-1 2-16,-5 1 5 0,2 0 5 16,-2-2 4-16,2 5 2 0,-2 0 0 15,-1-4-8-15,0 2-6 0,-1 6-7 16,0-7-5-16,-1 7-4 0,-1-4-2 15,1 1-1-15,0 2-2 0,-1-1 3 16,3-2-1-16,-2 1 1 0,0 1 0 16,2 1 0-16,2-1 0 0,-2 1-2 15,4-4 2-15,0 3-1 0,1-1 0 16,3 2-1-16,1-4 1 0,0 2 0 16,2-5 0-16,0 3-1 0,2-2 2 15,3-1-3-15,-1-2 1 0,1 3 0 16,4-4 1-16,-3 2 0 0,1-2 0 15,2 1 1-15,-1-4-2 0,3-2 2 16,1 3 3-16,-1 0-1 0,2-3 2 16,-2 0 6-16,3 0 4 0,-3 0 6 15,2 0-1-15,-2-3 1 0,1 3 1 16,-1-3-5-16,-3 3-6 0,2 0-4 16,1 0 1-16,-6-2-4 0,2 2-2 15,0 0-1-15,0 0 2 0,-3 2-2 16,0-2 2-16,2 0-2 0,-5 3-12 15,3-3-26-15,-1 3-45 0,-3-3-61 16,3 0-90-16,-6-3-105 0,3 3-283 16,-4-3-123-16,0 1-39 0,4 2 14 15,-3-6 60-15,0 1 91 0</inkml:trace>
  <inkml:trace contextRef="#ctx0" brushRef="#br0" timeOffset="1437.0538">838 511 340 0,'0'3'471'0,"0"-3"51"0,0 3 8 0,0-1-36 15,-1 2-162-15,1 0-110 0,-3 1-66 16,3 0-38-16,0 3-21 0,-2-2-16 16,2 0-12-16,0 4-6 0,-2-3-1 15,2 1 0-15,-3 3 0 0,3 1 3 16,0-1 0-16,0 4-3 0,0 1-2 16,0 2-6-16,0 2-6 0,0 0-7 15,0 3-6-15,0-1-6 0,0 1-6 16,0 2-7-16,0 1-2 0,3 0-5 15,-3-5-2-15,2 3-2 0,-2-4-3 16,0 1 2-16,2-3-4 0,-2-1 3 16,0-4-2-16,3 1-1 0,-3-7 0 15,0 2-1-15,0-3 1 0,0 0 1 16,0-3 0-16,0 0 0 0,0-1 0 16,0-2 0-16,0 0-2 0,0 0 1 15,0 0 0-15,-3-2-1 0,3-1 1 16,0 0 0-16,0-3 1 0,0-3-1 15,0 1 0-15,3-1 1 0,-3-7-1 16,1 2 0-16,2-6 0 0,-1 0 0 16,0-7 0-16,2 6-2 0,-1-5 2 15,1-4-1-15,0 6 0 0,-1-4 1 16,1-4 0-16,1 6 0 0,-3-2-1 16,2-3 1-16,-1 5 0 0,-1-2 0 15,0 2 0-15,2 0 0 0,-1 6 0 16,-1 0 0-16,0 4 0 0,2 1 0 15,-1 1 0-15,1 3-1 0,3-1-1 16,-3 2 2-16,3 0 0 0,0 2-1 16,2 1 0-16,-3-1 1 0,1 3 0 15,0 2 0-15,1-2 0 0,-1 5 0 16,2-4 0-16,0 3 0 0,-3 1 0 16,4 0 1-16,-2 1 0 0,1 3 2 15,-2-4 4-15,4 2 6 0,-5 4 2 16,4-1 1-16,-4-2 1 0,3 3 1 15,-2 0-4-15,0 0-3 0,-1-4-1 16,0 5 1-16,-1-2 0 0,1 3 0 16,0 0 2-16,-5-2 3 0,4 6 0 15,-3-1 4-15,1 0 0 0,-3 4 5 16,0-1 0-16,0 4 1 0,-3-5 1 16,1 4 0-16,-3 1-4 0,-2 1-4 15,1-2-4-15,0 0-3 0,-4 3-4 16,4-6-2-16,-5 1-3 0,0 2 0 15,-2-8-2-15,-1 3 3 0,-1-4-2 16,1-3-1-16,-1 1 0 0,-1-4-1 16,1 2 0-16,1-1-1 0,-1-3-1 15,4-3 1-15,2 3-1 0,-3-4 0 0,6 2-1 16,1-1-1-16,1 3 0 0,2-3 0 16,0 3 2-16,2 0-1 15,0 0 3-15,0 0 0 0,2 0 0 16,0 3 0-16,-2 0 0 0,4-1 0 15,-1 5 0-15,-1-2 0 0,3 1 0 16,-1-2 0-16,0 6 2 0,1-1-1 16,-1 2-1-16,3-1 0 0,-1 0 0 15,1 1 1-15,2 1-1 0,0-2 0 16,0 2 1-16,0 0-1 0,2 1 2 16,0 5-2-16,0-2 2 0,2 3 0 0,-2-3 3 15,3 3 6-15,-3 5 3 16,2-5 4-16,-4-1 2 0,0 2 0 15,2-3-2-15,-5 0-5 0,1-3-3 16,-3 1-3-16,3-4-2 0,-4-2-1 16,-1-2 0-16,0-1-3 0,1 0 3 15,-3 0-3-15,0-4-1 0,-3 2-6 16,1-2-21-16,2 2-43 0,-2-2-74 16,-2-2-86-16,-2 3-273 0,2 0-154 15,-3-3-67-15,7 0-8 0,0 0 40 16,0 0 65-16,0 0 265 0</inkml:trace>
  <inkml:trace contextRef="#ctx0" brushRef="#br0" timeOffset="2629.8234">1353 966 70 0,'-1'-2'338'0,"1"2"65"0,-3 0 17 16,3 0-2-16,0 0-22 0,0 0-82 0,0 0-92 15,-1 0-62-15,1 0-36 16,0 0-19-16,0 2-10 0,-6-2-6 16,6 3-9-16,-1-1-4 0,-2 5-8 15,3-6-4-15,-1 4-5 0,1-3-3 16,-3 6-1-16,0-4-2 0,2-2-1 15,-2 7-6-15,3-4-3 0,0 1-5 16,-3 3-5-16,3-1-7 0,0 1-2 16,0-1-2-16,0 4-1 0,0-4 2 15,3 4-1-15,-3-1 2 0,3 0 1 16,-2 0 1-16,5 1 3 0,-5-1 3 0,3 1-2 16,3 0 1-16,-3-4 1 15,3 0 1-15,0 1-2 0,3-3-3 16,-5-3-2-16,5-1-1 0,-2-2-2 15,-1 0-2-15,3-2-1 0,-2-1-2 16,-1 0 0-16,0-2 0 0,0-2-5 0,-2 2-2 16,1 0-4-16,-2-5 0 0,0 2-2 15,0 1-2-15,2-5 0 16,-2 3-1-16,0-5-1 0,0 2-1 0,0-2 1 16,-1 0-1-16,1-1 0 0,0 4 0 15,-1-3 1-15,0 0-1 0,-2-1 0 16,2 6 1-16,0-6 0 15,-3 5-1-15,0-1 0 0,0 2 1 16,0-3 0-16,0 7-1 0,0-3 0 0,-3-1 0 16,0 0 1-16,2 0-1 0,-2 4 0 15,0 0 0-15,-1-1 0 0,0 4 1 16,-3-1-2-16,3-2 1 0,-3 4-2 16,0 1-1-16,0 1-4 15,-1 4-9-15,1-5-12 0,-1 3-12 0,-2 1-16 16,3 3-17-16,-1-2-19 0,1 1-19 15,0 4-20-15,0-4-24 0,-1 5-49 16,0-2-170-16,-2 3-147 16,-1-3-70-16,4 2-21 0,-1-2 20 0,1-1 53 15,-3 4 170-15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0-10-15T07:07:01.881"/>
    </inkml:context>
    <inkml:brush xml:id="br0">
      <inkml:brushProperty name="width" value="0.13333" units="cm"/>
      <inkml:brushProperty name="height" value="0.13333" units="cm"/>
      <inkml:brushProperty name="color" value="#177D36"/>
      <inkml:brushProperty name="fitToCurve" value="1"/>
    </inkml:brush>
  </inkml:definitions>
  <inkml:trace contextRef="#ctx0" brushRef="#br0">834 1896 250 0,'0'0'446'16,"2"0"51"-16,-2 0 29 0,2 0-35 15,-2 0-162-15,0 2-113 0,0 1-61 16,0 0-36-16,0 2-18 0,0-2-8 15,0 3-4-15,0 0 1 0,0 0 2 16,0 3-1-16,0-2 2 0,0 7-5 16,-2-2-3-16,2 5-6 0,0 0-7 15,-2 3-6-15,-1 3-6 0,3 2-4 16,-1 1-7-16,-2 2-4 0,1 4-6 16,0-3-4-16,-1-2-4 0,2 5-4 15,-2-3-6-15,1-3-4 0,2 2-3 16,-2-3-3-16,-1-3-3 0,3 2-2 15,-2-8 0-15,2 2-4 0,-2-3 2 16,2-5-3-16,-2-2-1 0,2 2 4 16,0-8-1-16,-2 3 0 0,2-5 1 15,-3 0-2-15,3 0 0 0,0-2 0 16,-2-1-2-16,2-5-2 0,0 2-2 16,0-2-9-16,0 0-29 0,0-2-49 15,0 1-62-15,-2-2-70 0,0 0-220 16,0-1-169-16,-1-1-64 0,3 1-1 15,0-2 39-15,3-1 68 0,-3 2 220 16</inkml:trace>
  <inkml:trace contextRef="#ctx0" brushRef="#br0" timeOffset="994.5284">865 2171 191 0,'0'7'442'16,"0"-5"54"-16,0 4 32 0,2-3-17 16,-2-1-154-16,3 1-125 0,-2-3-68 15,4 0-29-15,-3 0-6 0,2 0 4 16,2 0 11-16,-1-3 7 0,2 3 6 16,0 0 3-16,3 0-1 0,-2 0-7 15,3 0-11-15,0 0-14 0,4 0-17 16,-4-2-15-16,3 2-18 0,1 0-16 15,-1-3-15-15,0 3-15 0,-2 0-9 16,2 0-9-16,-3 0-5 0,0 0-4 16,0 0 1-16,-1 0-3 0,-3 0-1 15,-2 0-1-15,1 0 1 0,-2 0-1 16,-3 3 0-16,2-3-4 0,0 0-21 16,-2 2-35-16,-2-2-56 0,-2 3-79 15,0-3-99-15,-2 0-257 0,-2 3-136 16,-3 0-52-16,5 2 15 0,-5 1 62 15,3-3 97-15,0-1 256 0</inkml:trace>
  <inkml:trace contextRef="#ctx0" brushRef="#br0" timeOffset="549.2861">785 1909 231 0,'-5'0'445'0,"5"-2"54"0,0-1 16 15,-1 3-24-15,1-3-141 16,0 3-124-16,0-3-73 0,0 3-47 15,0 0-22-15,1 0-12 0,-1-2-4 0,3 2-3 16,-1 0 2-16,0 0 3 0,1-4 2 16,-1 4 3-16,2 0-1 15,1 0 2-15,-1 0 4 0,0 0 2 16,1 0 2-16,1 0 4 0,4 0 3 0,-2 0 0 16,2 0-6-16,-2 0-4 15,6 0-7-15,-3 0-7 0,1 0-10 0,2 0-5 16,1 0-10-16,3 0-8 15,-1-1-7-15,-1 1-8 0,2-6-7 16,-1 2-5-16,1 0-3 0,-3 3-1 0,0-5-2 16,-1 0 2-16,-3 3-3 0,-3 3 2 15,2-2 0-15,-3 2-1 16,-2 0 3-16,1 0 1 0,-5 0 0 16,3 0-1-16,-4 2 1 0,3-2-1 0,0 0-1 15,-3 3-3-15,1-3 0 0,-1 0 0 16,0 0 0-16,0 0 0 0,0 0-1 15,0 0-19-15,-1 0-30 0,-2 0-46 16,0 0-63-16,2 3-74 0,-6-3-174 16,0 3-197-16,-1-3-93 15,-2 6-14-15,-1-5 33 0,3 9 65 0,-6-5 175 16</inkml:trace>
  <inkml:trace contextRef="#ctx0" brushRef="#br0" timeOffset="1606.2655">871 2581 186 0,'3'0'444'0,"-1"0"60"0,0 0 33 15,-2 0-22-15,0 0-136 0,3 0-125 16,-3 0-75-16,1 0-35 0,-1 0-17 15,3 0 2-15,0-4 6 0,-2 4 8 16,3-2 9-16,-1 2 5 0,4 2 2 16,-3-2 3-16,6 4 0 0,-2-4 3 15,0 0 1-15,2 0 0 0,1 3-2 16,0-3-13-16,4 0-14 0,-1-3-25 16,4 3-28-16,0 0-20 0,0 0-23 15,0-4-16-15,-2 4-7 0,2-2-8 0,-1 2-3 16,-2 0-3-16,-1 0 1 15,-2 0-1-15,-1 0-1 0,-4 0-2 16,0 2 2-16,1-2-3 0,-2 4 2 16,-2-4-1-16,-1 0-1 0,-2 0 1 15,3 3-1-15,-4-3-24 0,3 3-42 16,0-3-52-16,-2 0-59 0,-1 0-75 16,4 0-80-16,-4 0-83 0,0-6-189 15,0 6-118-15,0 0-33 0,0 0 28 0,0 0 62 16,3 0 98-16,0-6 217 15</inkml:trace>
  <inkml:trace contextRef="#ctx0" brushRef="#br0" timeOffset="2707.6753">1492 2412 287 0,'0'6'450'0,"0"2"52"0,0-4 16 16,-2 2-36-16,2-1-154 0,0 1-111 16,-3-1-70-16,3 4-40 0,0-3-24 0,0 6-16 15,0-5-12-15,0 6-9 16,0 1-6-16,0-1-2 0,-2 2-3 16,2 2 0-16,0 0-1 0,0 4 0 0,-2-2 2 15,2 4 2-15,-2 1-2 16,2-3-2-16,0 5-2 0,-3-5-4 0,3 0-6 15,0 2-7-15,-2 0-3 0,0-3-5 16,2-5-4-16,0 1 0 16,0-2-1-16,0-3-1 0,0-2 0 0,0 0 3 15,0-4 0-15,0-1 6 0,0-2 0 16,-2 1 1-16,2-6 4 0,-2 1-3 16,2-5-3-16,0 0-5 15,0-6 0-15,0 2-1 0,2-3-2 16,-2-2 0-16,2-3 1 0,-2-2-1 0,4-1 2 15,-1-4-3-15,-1-3 2 16,2 1-1-16,-1-2 0 0,-1 3 3 0,2-2-4 16,-2 3 3-16,3 0-1 0,-1 3-1 15,-2 6 0-15,1-8-1 0,1 8 0 16,-1-3 0-16,1 5 0 0,0 1 0 16,1 1-1-16,-1 2 0 0,-2 2 0 15,5-3 0-15,-3 4-2 0,1-1 3 16,0 4 3-16,1-2 3 0,1 6 5 15,-3-3 3-15,5 0 2 0,-5 4 4 16,6 0-1-16,-4 4-2 0,3 1 12 16,0-1 10-16,-3 4 2 0,4-3 2 15,-2 3 1-15,1-4 1 0,-3 5-11 16,1 0-10-16,0-4-3 0,0 4-4 16,-3-2 3-16,0-1-3 0,2 3 3 15,-2 0 5-15,-3-2 0 0,2 2 4 16,0 3 1-16,-2-3-4 0,-1 2-2 15,0-2-4-15,-1-1-6 0,1 4-4 16,-3-5-3-16,0 2-2 0,2-3-2 16,-3 3-1-16,-3-1-1 0,0-2 1 15,0 0 4-15,-1-1 7 0,-4 1 2 16,3 0 3-16,-2-3 2 0,0 2 2 16,0-2-2-16,0 1-3 0,-3-2-2 15,6 4-1-15,-1-3-4 0,-3-1 0 16,6 1-4-16,-1 0-3 0,-2-3-1 15,3 0-1-15,1 3-1 0,1-3 0 16,0 3 0-16,-1-3-1 0,3 0-1 16,-1 0-5-16,3-3-15 0,0 3-31 15,0-3-43-15,0 3-59 0,5 0-72 16,-5 0-207-16,0 0-183 0,0 0-78 16,0 0-10-16,0 0 27 0,0 0 57 15,0 0 200-15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0-10-15T07:06:54.027"/>
    </inkml:context>
    <inkml:brush xml:id="br0">
      <inkml:brushProperty name="width" value="0.13333" units="cm"/>
      <inkml:brushProperty name="height" value="0.13333" units="cm"/>
      <inkml:brushProperty name="color" value="#177D36"/>
      <inkml:brushProperty name="fitToCurve" value="1"/>
    </inkml:brush>
  </inkml:definitions>
  <inkml:trace contextRef="#ctx0" brushRef="#br0">0 1170 28 0,'0'0'99'0,"0"2"10"16,0-2 26-16,0 0 40 0,2 0 27 16,-2 0 15-16,2-2-3 0,-2-1-12 15,0 0-31-15,0 3-48 0,0-3-35 16,0 1-24-16,0 2-13 0,0 0-5 15,0 0-3-15,0 0 5 0,0 0-1 16,0 0 4-16,0 0-1 0,0 0-1 16,0 0-1-16,0 0-5 0,0 2 0 15,0-2-1-15,0 3-2 0,0-3-7 16,0 0-6-16,0 3-6 0,0-3-5 16,0 0-4-16,0 0-4 0,0 0-6 15,0 0 1-15,0 0-1 0,0 0 4 16,0 0 2-16,0 0 5 0,0 0 3 15,0 0 2-15,0 0 0 0,0 0-3 16,0 0-3-16,0 0-4 0,0 0-4 16,0 0 0-16,0 0-1 0,0 0 2 15,0 0 2-15,0 3 4 0,0-3 1 16,0 0 5-16,0 0 4 0,0 0 0 16,0 0 2-16,0 0 0 0,0 0-2 15,0 0-3-15,0-3-3 0,0 3-2 16,0 0-6-16,2-3-1 0,-2 3-5 15,0-3 1-15,0 1 0 0,0 2-1 16,0 0 0-16,3-3 0 0,-3 0 3 16,0 0 0-16,0 0 2 0,0 1 1 15,0-2 2-15,2 1 3 0,-2 1-1 16,0-2-1-16,0-1-3 0,2 3 0 16,-2-5-1-16,2 5 2 0,-2-3-4 15,0 0 0-15,2 4 0 0,-2-6-1 16,0 2 0-16,0 3-2 0,5-2 0 15,-5 1 2-15,0-2-3 0,0 2 3 16,2 0-1-16,0 1 0 0,-2-1 3 16,0-1 0-16,2-1 2 0,-2 1 1 0,3 2 1 15,-1-3 0-15,-2 1-3 16,0-1 0-16,2 4 2 0,-2-7-3 16,0 6 3-16,3-2 0 0,-3 2 5 15,1-1 1-15,-1 1 4 0,0-5-2 16,3 3 2-16,-3 1-2 0,2-2-3 0,-2 1-5 15,0 0-1-15,2 2-3 16,-2-1 0-16,0 1-2 0,3-5 0 16,-3 4 0-16,1-2 0 0,-1 2-1 15,0-2-1-15,5 1 1 0,-5-1-1 16,2 3 1-16,-2-6-1 0,0 7 0 0,3-5 0 16,-3 3 0-16,2-3 0 15,-2 4 0-15,0-6 2 0,2 7 1 16,1-4-3-16,-2 2 2 0,-1-3 0 15,3 1-1-15,-1-2 1 0,-2 5 0 0,2-4-2 16,1 1 1-16,-2-2 1 16,-1-1-2-16,3 2 0 0,-1-1 4 15,-2 1-2-15,2-3 4 0,-2 3-2 16,3 0 0-16,-2 1-1 0,2-4 1 16,-3 3-3-16,2 0 1 0,-2 4 0 0,2-4-2 15,-2 3 3-15,3-2-1 0,-2-1 0 16,-1 3-1-16,0-2 1 15,0 1-1-15,3-1 1 0,0 2-1 0,-3 0-1 16,0-3 0-16,0 3 0 16,1 0 0-16,-1-2 0 0,0-1 2 0,3 4-1 15,-3-2-1-15,2-1 0 16,-2 2 1-16,0-2-1 0,2 2 1 0,-2-3-1 16,0 3 0-16,0-3 1 15,3 3-1-15,-2 1 0 0,-1-4 0 16,0 0 0-16,3 4-1 0,-3-2 1 0,2-1 0 15,0 2 0-15,-2-3 0 16,3 4 0-16,-3-4 0 0,1 0 0 16,-1 3 1-16,0 0-1 0,3-2 1 15,0 2-1-15,-3-3 0 0,0 4 2 16,0-3-2-16,1 1 0 0,2 0-2 0,-2-2 2 16,-1 1 0-16,3 3-1 0,-3-4 1 15,4 0 0-15,-4-3 0 0,3 4 0 16,-2-1 1-16,-1 2-1 0,3-6 2 15,0 4-2-15,-2-2 0 16,2-1 0-16,-2 2 0 0,-1 1 0 0,3 1-2 16,-3-5 2-16,3 5 0 0,-2-4 0 15,2 3-1-15,0 1 1 0,-3-2 0 16,1 0 0-16,2 1 0 0,-2-3 0 16,2 4 1-16,0-4-1 15,-2 4 0-15,2-4 0 0,-2 3 0 0,-1-3 0 16,3 1 0-16,-3 0 0 0,4-1 0 15,-4 1 0-15,4-2 0 0,-4 5 0 16,3-3 0-16,-3 1 0 0,3 0 2 16,-2 0-2-16,2-2 0 0,-3 2 0 15,3 1 1-15,-2-3-1 0,-1 1 0 16,3 0 0-16,-2-1 0 0,2-1 0 16,-3 5 0-16,3-3 0 0,-2 2 0 15,-1-3 3-15,4 4-3 0,-4-1 1 16,3-3 1-16,-3 6-2 0,3-5 0 15,-2 3 0-15,2 1 0 0,0-4 0 16,-3 0 2-16,1 3-1 0,-1-2 0 16,4 1 0-16,-4 0-1 0,3-2 2 15,-3 3-1-15,3 0-1 0,-3-3 0 16,1 4 0-16,-1-1 0 0,0-2 0 16,3-2 0-16,-3 3 0 0,1 1 2 15,-1-1-2-15,0-2 0 0,3 1 0 16,-3 3 1-16,3-2-1 0,-2-1 1 15,-1 3-1-15,0-2 0 0,3 0-2 16,-3 4 0-16,1-1 2 0,-1 0 0 16,0 1 0-16,0-2 0 0,0 0 0 15,0 2 0-15,0 0 0 0,0 2 2 16,0-3-1-16,0 3-1 0,0-4 1 16,0 4-1-16,0 0 0 0,0 0 0 15,0 0 0-15,0 0 0 0,0 0 0 16,0 0-1-16,3 0 1 0,-3 0 0 15,0 4 0-15,0-1 0 0,3-1 0 16,-2 0 1-16,-1 2 1 0,0 2-2 16,3 0 0-16,0-4 2 0,-3 4-2 15,1 0 5-15,-1 0 0 0,3-1 0 16,-3 1 3-16,1-2 2 0,-1 3-2 16,0 1-1-16,3-2 0 0,-3-1 0 15,0 1-3-15,0 2-1 0,0-4 0 16,0 5 1-16,0-7-2 0,0 8-1 15,3-5 2-15,-2 0-1 0,-1 1 0 16,0 2-1-16,3-2 0 0,-2 3 2 16,2-5-2-16,-3 6 2 0,4-4 2 15,-1 2-1-15,0 0 3 0,-2-1-2 16,2 2-1-16,-2-4 0 0,2 3-2 16,-3-2 0-16,4 2 0 0,-1-1 0 15,-2 1-2-15,2-3 4 0,0 4-2 16,-2-3-1-16,3 2 2 0,-1 1-1 15,-3 0 0-15,3-1 0 0,-2 0 1 16,5 1 4-16,-5 0-1 0,3-1 3 16,-1 4-2-16,0-4 0 0,1 0 0 15,-3 1 1-15,2 1-1 0,1 0 1 16,0-1 5-16,-1 2-1 0,0 0 2 16,-2 1-2-16,2-1 0 0,0 1-1 15,-2-1-4-15,2 0-3 0,-2 4 9 16,2-4 4-16,0 0 4 0,-2 1 3 15,-1 2 3-15,3-6-1 0,-2 4-4 16,2 2-5-16,0-7-1 0,-2 7-2 16,2-7-1-16,1 2 0 0,-1-1-2 15,-2 1-2-15,5-1-2 0,-5 1-1 16,3-4-3-16,-1 4 0 0,1 0-1 16,-1-4 1-16,1 4 1 0,-1-3 3 15,-2 2 4-15,5-2 2 0,-5 2 4 16,3-2 0-16,-1 2 5 0,-3-2 2 15,4 3 2-15,-1-4 1 0,-2 4 2 16,2-4 0-16,0 7-4 0,-2-6 0 16,4 2-7-16,-5 1 2 0,2-3 2 15,2 2 2-15,-1 1-1 0,1 0 1 16,0-3-1-16,-4 1-3 0,3-1-4 16,1 0-6-16,-1 3-2 0,-2-4-2 15,2 1 0-15,0-2-2 0,-2 4-4 16,2 0 4-16,-1-3-2 0,0 4 0 15,-2-4 0-15,3 4-1 0,-2-2-1 16,-1 3 2-16,3-5 0 0,-1 4-2 16,0-3 0-16,1 4 1 0,-2-3 0 15,-1-5-1-15,3 6 0 0,-3 0 0 16,4-6 0-16,-4 4 0 0,3-1 0 16,-2-2 3-16,-1-1-3 0,3 4 2 15,-3 2-1-15,3-7 2 0,-2 4-1 16,-1 2-1-16,3-3 1 0,-3 0-1 15,2 5-1-15,-2-4 0 0,2 1 2 0,-2-1-2 16,3 2 0-16,-2 0 3 16,-1 0 5-16,3-1 4 0,-3-1 1 15,2 4 1-15,-2-4 3 0,2 1-2 0,-2-1-4 16,0-1-3-16,3 1-2 0,-2 1-2 16,-1-3-1-16,3 2-1 15,-3-2-2-15,2 0 3 0,-2-1-2 16,2 2 1-16,-2-1 0 0,0-1-2 15,3-2 2-15,-3 3 0 0,2-3-1 0,-2 3 0 16,0-3 0-16,0 0 0 0,0 2-1 16,0-2 0-16,0 0 0 0,2 4 0 15,-2-4 2-15,0 0-2 16,0 3 1-16,0-3-1 0,0 3 0 16,0-3 0-16,0 0 0 0,2 2 0 0,0-2 0 15,-2 3-1-15,0-3 1 0,0 3 0 16,3-3 0-16,-3 0 0 0,0 0 0 15,2 0 0-15,-2 0 0 16,0 0 0-16,0 0 1 0,0 0-1 0,0 0 2 16,0 0 1-16,0 0 5 0,-2 0 5 15,2-3 5-15,0 3 4 0,-3-3 5 16,3 3 4-16,-4 0-3 16,4-2-2-16,-2 2 0 0,-3-3-1 15,3 3-5-15,0-3-2 0,-1 3-1 0,-1-4-3 16,0 4-4-16,1-2-3 0,-1 2 4 15,0-3 0-15,0 3 2 0,-2-3 0 16,2 3 0-16,0 0 0 0,0 0-3 16,-1 0-1-16,0 0-3 15,1 0-1-15,-3 0-3 0,3-2-1 0,-3 2 0 16,3 0-1-16,0-3 0 0,-3-1 0 16,4 4 0-16,-3-2 0 0,1-1 0 15,-2 0-1-15,3 0 0 16,-3 1 1-16,2-1 1 0,-1 0-1 0,-1 3 0 15,-1-3 0-15,1 3 1 0,0-3-1 16,-1 3 0-16,-2 0 1 0,2 0-1 16,0 3 0-16,-2-3 0 0,3 0 0 15,-1 3 0-15,1-3 0 0,0 0-1 16,0 0 0-16,0 0 0 0,3 0 1 16,-3 0 1-16,3 0-1 0,-3 0 1 15,2 0-1-15,-1 0 0 0,-1-3 1 16,3 0-1-16,0 3 0 0,-3-2 0 15,6-2-1-15,-9 4 1 0,7-3 0 16,-2 3-1-16,-1-2 1 0,2 2 0 16,-3 0-1-16,3 0-1 0,-3 0 2 15,3 0 0-15,0 0 0 0,0 0 0 16,-2 0 0-16,2 0 0 0,0 0 0 16,1 0 0-16,-1 0 0 0,1 2 0 15,-1-2 0-15,3 0 0 0,-2 3 0 16,0-3 0-16,2 0 0 0,-2 0 0 15,-1 0 0-15,1 0 0 0,3 0 2 16,-4 0 3-16,3-3 2 0,-2 3 1 16,0 0 0-16,2-2 1 0,-2 2 1 0,0-4-4 15,2 4-3-15,-2 0-1 0,-1-2 1 16,1 2-2-16,3 0-1 16,-4 0 1-16,3 0 0 0,-2 0 0 15,0 0 2-15,2 0-1 0,-2 0 1 16,2 0 2-16,-5 0-1 0,6 0 0 0,-1 0 0 15,1 0-4-15,-3 0 0 0,3 0 0 16,0 0 0-16,0 0-4 0,0 2 2 16,3-2 0-16,-3 0 0 15,1 0 0-15,-1 0 0 0,0 4 2 16,0-4 0-16,3 0 0 0,0 0 0 0,-3 0 0 16,0 0 3-16,0 2 0 0,0-2-3 15,0 0 0-15,0 0-18 0,0 3-28 16,0-3-46-16,0 4-73 0,1-2-88 15,2-2-243-15,-3 0-183 0,4-2-75 16,4-7-8-16,2 0 41 0,4 0 72 16,1-4 236-16</inkml:trace>
  <inkml:trace contextRef="#ctx0" brushRef="#br0" timeOffset="1456.2399">991 274 65 0,'0'-2'373'0,"0"-2"60"0,0 1 14 16,0 1-19-16,0 2-48 0,0-3-133 16,0 3-92-16,0 0-58 0,3 0-39 15,-3 0-25-15,0-3-7 0,3 3-3 16,-3 0 3-16,1 0 4 0,-1 0 6 15,0 0 5-15,0 0-1 0,0 0-1 16,0 0 0-16,0 0 7 0,0 0 6 16,0 0 7-16,0 3 9 0,0 0 4 15,0-1 0-15,0 5 0 0,0-5-9 16,0 4-10-16,0 2-10 0,0-2-8 16,0 3-8-16,0 2-5 0,0-3-3 15,3 3-1-15,-3 2-1 0,1-2 2 16,-1 0 1-16,0 3 1 0,0 0-3 15,0-4 0-15,3 6-5 0,-3 1 1 16,0-2 0-16,0 2 0 0,0 0 2 16,0-1 3-16,0 1 2 0,0 0 3 15,0 1 3-15,0-5 0 0,0 5 2 16,0-2 0-16,0 2-3 0,0-1-3 16,0-1-3-16,0 2-2 0,0 2-6 15,0-3-1-15,0 0 0 0,0 0 0 16,0 0 2-16,0 1 3 0,0-4 0 15,0 0 1-15,0 3-1 0,0-7-1 16,0 5-2-16,0-3 0 0,0 0 0 16,0-2 2-16,0 3 1 0,0-6 0 15,0 5-2-15,0-3 2 0,0 2 0 16,0 0-1-16,0 0 2 0,0 1-3 16,0 1 3-16,0-4 0 0,0 4-4 15,-3-2 0-15,3-3-3 0,0 3 4 16,-1-2-3-16,1 0 0 0,0-5 1 15,0 4-3-15,0-3-1 0,0 0-3 16,0-2 0-16,0-3-2 0,0 3-3 16,0-3 0-16,0 0 0 0,0 0 0 15,0-3-1-15,1 0-1 0,-1 1-5 16,3-5-25-16,-3 2-45 0,4-3-63 16,-4-1-77-16,0 0-237 0,0-5-177 15,0-2-73-15,0-4-9 0,0-3 43 16,3 3 68-16,-2-6 237 0</inkml:trace>
  <inkml:trace contextRef="#ctx0" brushRef="#br0" timeOffset="3300.1636">1031 1153 206 0,'0'6'414'0,"3"-1"52"0,-3-2 9 16,3 0-20-16,-2-1-110 0,2-2-100 16,-2 4-60-16,2-1-29 0,1-1-18 15,0 4-5-15,3-4-8 16,-1 2-3-16,-1-4-8 0,5 3-6 15,-2-3-9-15,3 3-10 0,0-1-9 0,0-2-9 16,3 6-8-16,-3-6-6 16,3 3-6-16,-3 0-10 0,3-3-9 15,-2 3-6-15,-1-3-8 0,-1 3-6 16,-2-3-5-16,-1 0-1 0,3 0-3 16,-5 0-2-16,1 0 2 0,-1 0-2 0,-2 0-1 15,1 0 0-15,-4 0 1 0,5 0-1 16,-5 0 3-16,0 0-2 15,2 0 1-15,-2 0 0 0,0 0 2 16,0 0-3-16,0 0-7 0,0 2-16 16,0-2-29-16,0 0-38 0,0 3-48 0,-2-1-62 15,2 2-169-15,0-4-183 16,0 0-80-16,0 0-18 0,-5-4 23 0,1-1 54 16,4 5 172-16</inkml:trace>
  <inkml:trace contextRef="#ctx0" brushRef="#br0" timeOffset="2628.3989">1034 562 51 0,'-3'2'420'0,"3"3"70"0,0 2 47 16,0-5-11-16,3 4-62 0,-3-6-152 16,0 3-91-16,4 0-51 0,-1-3-32 15,-2 0-13-15,5 0-6 16,-1 0-3-16,-2 0 3 0,4 0 3 16,0 0 1-16,0-3 3 0,1 0-2 0,2 3-3 15,-2-3-9-15,3 0-14 0,-3 1-7 16,5 2-12-16,-2 0-12 0,0-4-15 15,1 4-9-15,-1 0-11 0,-1 0-7 16,1 0-8-16,0-3-7 16,0 3-5-16,0 0 0 0,-1 0-3 0,-2-2 0 15,0 2 0-15,-1-3 0 0,0 3-1 16,-3 0 0-16,-1 0 0 0,1 0-1 16,-1 0 2-16,-2 0-2 0,2 0 1 15,-3 0-12-15,0 0-22 16,-3 3-34-16,3-1-49 0,-1 1-64 0,-2 1-81 15,-1-2-172-15,-5 4-188 0,0 0-90 16,2-4-18-16,0 3 34 16,-1 5 65-16,1-1 184 0</inkml:trace>
  <inkml:trace contextRef="#ctx0" brushRef="#br0" timeOffset="2117.9482">1005 303 265 0,'0'-4'411'0,"0"2"42"0,0-1-9 16,3 0-23-16,-3 0-108 0,1 3-102 15,-1-3-66-15,0 3-43 0,0 0-28 16,0 0-18-16,0 0-13 16,0 0-10-16,0 0-2 0,3 0 0 0,-3-2 7 15,1 2 4-15,-1 0 6 0,0 0 5 16,3 0 3-16,0 0 5 0,-2 0 3 15,2 0 4-15,0 0 6 0,1-3 4 16,0 3 7-16,0 0 4 0,3-3 3 16,0 0-3-16,1 3-3 0,-1-2-1 15,3-2-6-15,-2 1-8 0,3 1-7 16,0-4-6-16,3 2-4 0,0 3-7 16,-3-6-7-16,1 2-2 0,2 2-4 15,-3-3-6-15,3 3-6 0,-3 0-6 16,-3 1-3-16,3-1-3 0,-4 1-4 15,3 2-2-15,-5-4 0 0,2 4-2 16,-3-3 1-16,2 3-1 0,-2 0-1 16,-2 0 1-16,0 0-2 0,1 0 3 15,-2 0-1-15,-1 0 0 0,0 0 0 16,3 0 1-16,-3-2-1 0,0 2 1 16,0 0 1-16,0 0-3 0,-3 0-1 15,3 0-16-15,-1 0-34 0,-2 0-51 16,1 0-64-16,-4 2-74 0,-1 1-210 15,-3 3-169-15,2-3-77 0,-2 5-6 16,-1 1 37-16,0-1 65 0,0 1 211 16</inkml:trace>
  <inkml:trace contextRef="#ctx0" brushRef="#br0" timeOffset="4638.3601">1587 971 24 0,'2'0'367'0,"-2"0"72"16,0 0 21-16,3 0-15 0,-1 0-39 15,-2 0-130-15,2 0-97 16,-2 0-61-16,3 0-33 0,-3 0-16 16,1 2-3-16,-1-2 4 0,3 3 7 15,-3-3 10-15,2 7 6 0,-2-5 0 0,0 1-3 16,0-1-6-16,2 4-7 16,-2 4-9-16,0-6-9 0,0 5-6 15,0-4-7-15,0 9-8 0,0-4-7 16,-2 1-7-16,2 3-10 0,0-3-5 0,0 3-1 15,-2 1-4-15,2-3 0 0,-3 1-1 16,3 2 0-16,0-1-2 0,-1-2 0 16,1 2 1-16,0-3-2 0,-3 1 0 15,3-2 0-15,-2-1 0 0,2 0-2 16,0 0 1-16,0-4 1 0,0 1 0 16,0-1 0-16,0 0-1 0,0-4-2 15,0 2 1-15,2 0 0 0,-2-3-1 16,0 0-1-16,0-3 3 0,3 0-1 15,-3 2 2-15,1-6 2 0,-1 1-1 16,3 0-1-16,-3-3 0 0,2 5 3 16,-2-8-2-16,0 3-1 0,0-2 0 15,0 0 0-15,0-1 0 0,0 1 0 16,0-4 0 0,0 1 0-16,0-1 0 0,2 1 0 0,-2-2 0 0,0-2 0 15,3 5-1-15,-2-5 0 0,2 3-1 16,-1-1 2-16,-2 0 0 0,2 0 0 15,-2 2 2-15,5 3-1 0,-5-3-1 16,5 3 1-16,-4-4-1 0,2 4 0 16,-1-1 0-16,0 0 0 0,2 2 2 15,1-2-2-15,0 4-2 0,-4 0 2 16,4 3 0-16,-3-5 0 0,2 5 0 16,2-1 0-16,-5 0 0 0,3 1 0 15,2-1 0-15,-2 3 0 0,0 0 0 16,0-2 0-16,3 1 0 0,-3 0 0 15,3 0 0-15,0 1 0 0,-3 0 0 16,3 3 0-16,-3 0-2 0,3 0 0 16,-3 0 2-16,2 0 0 0,-2 0-1 15,0 3 2-15,-1 0 3 0,1 1 7 16,-1 0 4-16,-2 2 3 0,3 0 0 16,-4-3 0-16,6 5-1 0,-5-2-7 15,2-1-3-15,-2 0-3 0,2 3-1 16,0-1-1-16,-2-1 0 0,2 0-2 15,-2 0 0-15,2 3 1 0,1-4-1 16,-4 3 2-16,6-1-1 0,-6-2-1 16,0 1 1-16,1-1 2 0,-1-1-2 15,0 4-1-15,0 0 1 0,0-3-1 16,0 0 1-16,0 3-1 0,0-2 0 16,-1-1 2-16,1 0-1 0,-3 1 0 15,0-4 0-15,-1 8-1 0,1-5 2 16,-1-3-2-16,0 4 0 0,0 1 0 15,-3-2 0-15,0 1 0 0,3-3 5 16,-6 2 5-16,5-3 3 0,-5 4 5 16,3-3 2-16,0 3 7 0,-1-6 0 15,0 3 0-15,1-1 1 0,-3-2-1 16,4 0-3-16,0 0-4 0,0 0-3 16,1 0-6-16,-1-2-3 0,2 2-3 15,2-3-2-15,-3 3-3 0,1 0 0 16,2 0 0-16,0 3-9 0,-1-1-22 15,2 2-34-15,-2 1-49 0,-1 1-62 16,0-1-132-16,-6 2-197 0,-1-2-113 16,3 3-38-16,-2 1 13 0,4 3 43 15,-1 1 122-15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0-10-15T07:09:21.464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 contextRef="#ctx0" brushRef="#br0">0 74 70 0,'3'6'389'16,"-3"-4"64"-16,0 1 26 0,0 1-20 0,2-3-59 15,-2 3-144-15,0-4-96 0,0 2-63 16,0-2-38-16,0 0-25 16,0 4-13-16,0-4-5 0,0 0 0 15,0 2 4-15,2-2 5 0,-2 0 6 16,0 0 3-16,0 0 3 0,0 0-2 0,0 0-5 15,0 0-4-15,0 0-4 0,0 0-2 16,0 3 2-16,0-3 1 16,0 0 2-16,0 4 1 0,0-4 0 15,0 0-1-15,0 2-6 0,0-2-2 16,0 3-4-16,2-3-3 0,-2 3-3 0,0-3-3 16,0 3 1-16,0-1 1 0,0-2 3 15,0 3 4-15,0 1 2 16,0-2 3-16,0 1-1 0,0-1 1 15,0 5-4-15,0-5 2 0,0 0 0 16,0 5 2-16,0-1 5 0,0-1-1 0,0 1 2 16,0 2-1-16,0-2 3 0,0 3 0 15,0-3 4-15,0 2-1 0,-2 1 3 16,2-3-1-16,-2 1 3 16,2 0-3-16,0-2 2 0,-2 1 1 15,2 0-3-15,0-1 1 0,0 1-5 16,0 0-3-16,0 0-5 0,0 0-2 0,0-1-5 15,0 0-1-15,0 1-2 16,2-4-3-16,-2 3-3 0,2 0-1 16,0-3 0-16,-2 5 0 0,3-5 3 15,-1 3 1-15,0-1 5 0,-2-1 8 0,2 4 4 16,0-3 2-16,-2-1 0 0,3 0-1 16,-1-2-3-16,0 3-5 15,-2 2-2-15,2-2 1 0,0-3-1 16,1 6 1-16,-1-1 4 0,0-4 1 0,0 0 0 15,1 6-1-15,-1-6 4 0,-2 4 6 16,4-4 0-16,-4-2 1 16,2 5 0-16,1-3 0 0,-1 3-3 15,0-2-5-15,0 2-3 0,3-2-4 16,-5 0-1-16,2 0-4 0,0 0-2 0,1-2 0 16,-1 3 5-16,-2-1 5 0,4 0 2 15,-2 1 2-15,1-3 3 0,-1 3-1 16,0-2-3-16,0-2 0 15,3 3 0-15,-3 1-1 0,-2-2 1 16,4 0-2-16,-2-2 1 0,1 3-1 0,-1-3 1 16,0 5 2-16,1-4 7 0,-2 2 4 15,2-3 7-15,-1 3 1 0,3-3 2 16,-3 0-3-16,-2 3-2 0,4-3-6 16,-2 3-8-16,1-3-7 15,-1 0 6-15,2 2 6 0,-2-2 3 0,1 0 2 16,1 0 2-16,-1-2-1 0,1 2-9 15,-2-3-7-15,3 3-7 0,-4 0-1 16,4-3-2-16,-3 3 3 0,3 0 3 16,-5-3 6-16,5 0 9 0,-4 3 6 15,4-6 9-15,-3 3 0 0,2-1 2 16,-1-3-6-16,-1 1-4 0,3 5-7 16,-4-6-8-16,4 0-6 0,0 3-2 15,-4-2-4-15,2 0-3 0,1 4 0 16,-1-8-4-16,-2 5 1 0,5-3-3 15,-5-2 2-15,4 2-1 0,-3-1 0 16,1 2 0-16,-2-2 1 0,5 0 1 16,-5 1-3-16,-1-4 2 0,4 3-2 15,-1 2 2-15,0-2-1 16,-2 0-2-16,-1 0 1 0,3 1-1 16,-2-4 0-16,2 4 1 0,0-1-1 0,-2 1 0 15,-1-3 0-15,3 2 0 0,-2 0 0 16,2 1 0-16,0 1 0 0,-3 0 0 15,0 1 0-15,1-3 0 0,-1 4 0 16,0-2-1-16,0 2 0 0,0 1 1 16,0 2 0-16,0 0 0 0,0-5 0 15,0 7 1-15,0-2 0 0,0-1-1 16,0 3 0-16,0-2 0 0,0 2 0 16,0 0 0-16,0-4 0 0,0 4-1 15,0 0 0-15,0 0-1 0,0 0 2 16,0 0-3-16,0 0 2 0,0 0 0 15,0 0-1-15,0 0 2 0,0 0-1 16,0 0 0-16,0 0 1 0,0 0-1 16,0 0 1-16,0 0 1 0,0 0-1 15,0 0 1-15,0 0 0 0,0 0 1 16,0 0-1-16,0 0 2 0,0 0 1 16,0 4 0-16,0-4-2 0,0 2 4 15,0-2-1-15,-1 5 3 0,1-1 4 16,0 1 5-16,-3 1 5 0,3-1 2 15,0 2 0-15,-3-5-4 0,3 4-5 16,0 0-3-16,-1 0-5 0,1-1-3 16,0 4-3-16,0-3 2 0,-3 1 2 15,3 0-4-15,0 2 0 0,0-1 0 16,0 0 2-16,0 1-1 0,0-1 0 16,0 1 0-16,0-4 2 0,0 8-4 15,0-8 2-15,0 3-1 0,3 2 2 16,-3-2-2-16,0 0 0 0,1 1 2 15,-1-1-1-15,0 1-1 0,3 0 1 16,0-2 3-16,-3 0 9 0,1 1 8 16,2 2 5-16,0 0 0 0,-2-5 6 15,2 5-4-15,-2-2-8 0,2 1-8 16,0-1-3-16,-2 0-5 0,3 1-4 16,2-1 2-16,-5 0 0 0,3-1 1 15,-1-1 0-15,1 2 3 0,-1-2 0 16,0-3-2-16,1 2 3 0,-3 2-2 15,5-6-2-15,-2 3 0 0,0-4 1 16,0 3-2-16,2-3 0 0,-5 0 1 16,3 0 4-16,-1 0 2 0,0 0 1 15,-2 0 5-15,2 0 2 0,-2 0 0 16,5 0-1-16,-5-3 2 0,-1-1-4 16,4 4-6-16,-1-1 2 0,0-3-4 15,1 1-3-15,-1-2-1 0,-2 2 0 16,3-3 1-16,2 0-3 0,-2 1 4 15,0 2-1-15,-1-4-1 0,1-1 0 16,0 0-2-16,0-1 2 0,2 1-2 16,-5 0-1-16,3-4 0 0,2 7 3 15,-5-5-1-15,2 3-2 0,1-1 3 16,-1 0-1-16,-2 4-2 0,2-5 1 16,0 5 2-16,-3-3-2 0,1-1 0 15,2 4 1-15,-2-3 0 0,-1 0 2 16,3 0-3-16,0 0 1 0,-2 0-2 15,2 0 0-15,-2 0 1 0,5-1-2 16,-6 0 1-16,4-2-2 0,-3 2 3 16,5 2 0-16,-5-2-1 0,2 1 1 15,0 0-1-15,-2-2 0 0,2 0 0 16,-2 4 0-16,5-4 0 0,-6 4-1 16,1-5 1-16,2 3 0 0,-2-1-1 15,-1-2 3-15,3 1 0 0,-3 0-1 16,3 5 1-16,-3-5 1 0,0 4-2 15,0-4-2-15,0 3 1 0,0 1 0 16,0-2-5-16,0 1 4 0,1-1 1 16,-1 0 1-16,0 2 2 0,0-4-1 15,0 1 2-15,0-1 0 0,0 0-4 16,0 2 0-16,3 0-2 0,-3 1 0 16,0 1 2-16,0 2-3 0,0-4 5 15,0 6-1-15,0-3 3 0,0 4-3 16,0-2 0-16,0 2-1 0,0 0 0 15,0 0 0-15,0 0-2 0,0 0 0 16,-3 2 0-16,3 2 1 0,0-3-1 16,-1 3-19-16,-2-1-59 0,0 4-97 15,2 0-104-15,-2 0-120 0,2 0-119 16,-5-1-301-16,2 3-114 0,3-2 6 16,1 3 48-16,0-2 93 0,1-1 104 15,-1 4 309-15</inkml:trace>
  <inkml:trace contextRef="#ctx0" brushRef="#br0" timeOffset="1473.483">867 299 174 0,'2'0'322'15,"-2"-2"29"-15,0-2 4 0,2 2-13 16,1 2-33-16,-3 0-73 0,0 0-58 15,2 0-36-15,-2 0-26 0,2 0-15 16,-2-3-9-16,0 3-7 0,0 0 1 16,0 0-2-16,0 3-1 0,0-3 1 15,0-3-3-15,0 3-2 0,-2-2-5 16,2 2-4-16,0 0-4 0,-2 0 1 16,2-3-6-16,0 3 0 0,0 0-3 15,-3-4-3-15,1 4-4 0,2 0-1 16,0-2 1-16,-2 2-1 0,0-4 0 15,2 4 2-15,-2-2 4 0,-1-1 2 0,1 0 2 16,-2 0-2-16,2 0 3 16,-3-2-4-16,3 2-5 0,-3 0-6 15,-1-1-5-15,1-1-6 0,1 5-2 16,-3-2-7-16,3 2-4 0,-3 0-2 0,0 0-4 16,1 0-5-16,-1 2-5 15,3 1-1-15,-3-1-3 0,2 5-2 16,-1 0 0-16,1 0 0 0,-1-1 2 15,1 2-1-15,3-1 1 0,-3 0-1 16,1-1-1-16,2 4 0 0,0-6 0 16,-1 3-1-16,3 0-1 0,0 0 1 15,3-5 0-15,-1 3 0 0,-2-1 1 16,2-4 0-16,2 3 0 0,-1-3 0 16,-1 3 1-16,3-3 0 0,-1 0-1 15,0 0 0-15,1 0 0 0,-1 1 0 0,3-1 0 16,-5 0 0-16,5 0 0 0,-3 4 0 15,3 0 1-15,-3-4 0 0,3 2 0 16,-3 2 0-16,3-3 2 16,-2 3 5-16,1-1 3 0,1 3 0 15,2-4 3-15,-5 0-1 0,3 1 1 0,0 2-3 16,-1-3-4-16,-1 4 0 0,1-4 0 16,1-2 2-16,-2 5 3 0,1-3 1 15,-1 3 2-15,-1-2 4 16,3-1-2-16,-5 1 1 0,2 0-3 15,1 0 0-15,-1 3 1 0,-1-5 3 0,-2 3 2 16,4 2 3-16,-3-2 2 0,1 1 1 16,-3 0 4-16,1 1 3 0,-1-4 4 15,0 7 4-15,0-3 8 0,-1 0 10 16,1-2 1-16,-5 6 2 16,0-4 3-16,4-1 4 0,-4 4-4 0,3-3-3 15,-3-1-3-15,1 1-8 0,-3-2-5 16,3 6-5-16,-1-6 5 0,-2 1 3 15,1 1 2-15,-1-3 4 0,1 1-2 16,-3 0-2-16,2-4-11 0,1 3-10 16,-1-3-11-16,-2 2-7 0,0-2-5 15,2-2-5-15,1 2-3 0,-1-3-4 16,-2 3-1-16,3 0-2 16,-3 0 0-16,2 0 0 0,-2 0 0 0,2 3 3 15,1-3 0-15,-1 2 4 0,2-2 1 16,-1 4 0-16,1-1 2 0,1-1-1 15,2-2-1-15,-3 0-4 0,3 3-7 16,0-3-45-16,2 3-71 0,-2-1-81 16,2 8-101-16,0-8-134 0,0-2-311 15,0 0-130-15,0 0-24 0,4 3 31 16,3-3 75-16,2 0 123 0</inkml:trace>
  <inkml:trace contextRef="#ctx0" brushRef="#br0" timeOffset="2498.0182">1408 262 105 0,'-3'0'406'0,"0"3"72"0,2-3 45 16,-2 3-6-16,3-3-75 15,0 3-156-15,-2-1-96 0,2-2-56 16,0 4-24-16,0-4-12 0,0 2 2 16,0-2 9-16,0 0 12 0,0 4 17 0,2-4 10 15,-2 0 4-15,0 0-1 0,3 0-3 16,-2 0-4-16,2 0-1 16,0 0-3-16,-2 0 1 0,2 0 3 15,1 0 1-15,0 0 2 0,1-4-2 16,1 4 1-16,1 0-2 0,-3 0 2 15,6 0-1-15,-3 0-4 0,-1 0-10 16,3 0-13-16,-1 0-17 0,-1 0-18 16,4 0-17-16,-4 0-14 0,2 0-11 15,0 0-7-15,0 0-5 0,-3 0-3 16,1 0-9-16,-3 0-2 0,3-2-1 0,-2 2-3 16,-3 0-2-16,2 0-5 0,-1 0 0 15,-1 2 0-15,0-2 0 16,0 0-2-16,-2 0 1 0,2 0 2 15,-2 0-3-15,0 0 0 0,0 0-4 16,-2 4 4-16,2-1-4 0,-2-3-8 16,2 2-30-16,-2-2-66 0,-3 3-85 15,3-1-91-15,0 4-95 0,-3 1-97 0,1-4-122 16,-5 1-206-16,2 0-63 16,1-1 14-16,-1 2 47 0,-2 1 77 15,5-1 144-15</inkml:trace>
  <inkml:trace contextRef="#ctx0" brushRef="#br0" timeOffset="3133.9568">1413 528 12 0,'0'2'415'0,"3"1"86"0,-3 1 59 16,3-2 12-16,-3-2-42 0,0 0-169 16,1 0-113-16,-1 0-67 0,3-2-41 15,-1 2-22-15,0-4-11 0,1 1-4 16,-2 1 0-16,4-1 5 0,-3 3 5 16,2-3 6-16,-1 3 6 0,-1 0 8 15,0-4 9-15,3 3 10 0,0 1 9 16,-4-4 12-16,4 1 4 0,1 1 5 15,-1-1-2-15,1 3-9 0,4-3-12 16,-2 3-17-16,1-3-16 0,4 3-22 16,-1 0-19-16,-1 0-20 0,2-3-19 15,-2 3-13-15,0 0-12 0,0-4-7 16,1 4-4-16,-4-2-3 0,-1 2-1 16,2 0 0-16,-4-2-5 0,1 2 5 15,-1 0-2-15,-3-3 4 0,0 3 6 16,0 0 7-16,-2 0 7 0,2 0 4 15,1 0-1-15,-3 0-3 0,0-3-9 16,0 3-6-16,0 0-7 0,-3 0-4 16,1 0-2-16,2 0 0 0,0 3-4 15,-2-3-18-15,0 0-66 0,2 3-107 16,-2-1-109-16,2 0-134 0,0-2-136 16,0 0-259-16,0 0-106 0,0 0 9 15,0 0 65-15,2-2 106 0,7 0 126 16</inkml:trace>
  <inkml:trace contextRef="#ctx0" brushRef="#br0" timeOffset="11514.8864">2899 384 288 0,'-3'8'495'0,"0"0"60"0,3-6 32 0,0 5-19 16,-1 1-177-16,-2-6-131 0,3 1-82 15,0 3-49-15,0 0-26 0,0-5-17 16,0 6-3-16,0 0-6 0,3-6-4 15,-3 5 0-15,0 3-7 0,0-4-9 16,0 4-10-16,-3-3-13 0,3 1-12 16,0 3-8-16,0-4-5 0,0 3-3 15,0-4-2-15,0 1-3 0,-1 3-7 16,1-4-22-16,0 1-42 0,-3-1-63 16,0-5-147-16,-1 0-194 0,3-3-128 15,-5-4-56-15,6 7 1 0,0 0 41 16,0-6 136-16</inkml:trace>
  <inkml:trace contextRef="#ctx0" brushRef="#br0" timeOffset="11755.8004">2917 156 464 0,'-6'0'586'0,"6"0"53"0,-1 0 38 0,1 0-36 16,-3 0-249-16,3 0-161 0,0 0-104 15,0 4-65-15,3-4-59 0,-2 3-57 16,2-3-58-16,0 0-112 0,-3 0-184 16,0 0-129-16,0 0-54 0,0 0-3 15,0 0 23-15,0 0 92 0</inkml:trace>
  <inkml:trace contextRef="#ctx0" brushRef="#br0" timeOffset="12699.2008">3078 376 37 0,'0'0'337'0,"3"0"72"0,-3 4 27 16,2-4-2-16,-2 2-23 0,0 0-88 16,2 1-101-16,-2 2-63 0,0-3-38 15,2-2-27-15,-2 6-13 0,0-4-10 16,0-2-1-16,2 5 0 0,-2-5 2 16,0 7 4-16,0-4 1 0,0-3 2 15,0 5 3-15,0-2-4 0,0 0 2 16,0 3-6-16,0-1-5 0,0 5-5 15,0-5-7-15,0 4-7 0,3-2-10 16,-3 5-7-16,0-4-9 0,2 4-3 16,-2 3-6-16,0-7-2 0,0 4-4 15,2-1-1-15,-2-2-1 0,2 2-2 16,0-4-1-16,-2 0-4 0,3-1 3 16,-3-1-2-16,2-2 0 0,-2 0 4 15,2-3 4-15,2 0 3 0,-1-3 0 16,-1-2 3-16,0-2-1 0,3-2-3 15,1 2-4-15,-1-4-5 0,-1-4 2 16,3 3-3-16,-1-1-1 0,1-2 0 16,0 3-1-16,-3 1 1 0,3-1 0 15,2 4 0-15,-5-1 0 0,3 4 0 16,0-1 0-16,-1 1 0 0,1 5-2 16,-3-3 2-16,3 0 0 0,-1 3 0 15,-1 0 0-15,0 3 4 0,-1 0 2 16,3-3 5-16,-5 5 6 0,4 1 2 15,-1-1 4-15,-3 1-1 0,2 1-1 16,-1 0 4-16,-1 2 0 0,3 0 1 16,-5 2-1-16,1-2 0 0,-1 1-2 15,0 2-1-15,3 0 3 0,-3-4 1 16,2 4 0-16,-2-3 1 0,0-1-1 0,0 1-3 16,0-1-6-16,0-3-7 0,0 1-2 15,-2-2-5-15,2-2-1 16,0 1 0-16,0 0-2 0,0-3-13 15,0 0-34-15,-3 0-78 0,3-3-104 16,0 3-282-16,-1-5-162 0,1-5-89 16,-3 2-20-16,1-1 50 0,2 0 90 0,5-2 271 15</inkml:trace>
  <inkml:trace contextRef="#ctx0" brushRef="#br0" timeOffset="10876.6896">2243 134 212 0,'0'0'374'0,"0"0"43"15,2 0-8-15,-2 0-29 0,0 0-89 16,2-3-107-16,-2 3-70 0,0 0-46 15,0 0-26-15,3 0-11 0,-3-2-5 16,1 2 2-16,-1 0-1 0,3 0 6 16,-3 0 1-16,2 0 5 0,-2 0 1 15,0 0-1-15,0 0-1 0,0-4-3 16,0 4-1-16,0-3 0 0,0 3 1 16,0 0 1-16,0 0 0 0,0 0 1 15,0 0-2-15,0 0-3 0,0 0-2 16,0 0-5-16,0 0 0 0,0-2-2 15,0 2-4-15,0 0 0 0,0 0-3 16,0 0-2-16,0 0-1 0,0 0-2 16,0 0-3-16,0 0 1 0,0 0-3 15,0 0 1-15,0 0 0 0,0 2 6 16,0 1 6-16,0 1 3 0,0-2 5 16,-2 3 5-16,2 4 2 0,-3-3-1 15,3 3-1-15,0-1 1 0,-1 1 1 16,1 2-3-16,-3 1 2 0,3-2-3 15,0 6-2-15,0-3 0 0,0-1-2 16,0 5-2-16,0-2 2 0,0-1 0 16,-2 0 0-16,2 0 0 0,0 2 6 15,0-6 0-15,0 5 5 0,0-1 2 16,0 0 2-16,0-3-1 0,0 3-4 16,0 1-5-16,2 0-4 0,-2-5-4 15,3 1-4-15,-2 4-3 0,2-8-3 16,-1 3-2-16,0 1 3 0,2-2 2 15,1-3-1-15,-3 3 1 0,3-7 0 0,-1 2-1 16,1 1-5-16,-1-3-3 16,0-2 0-16,1 0 2 0,0 0 4 15,1-2 4-15,-4-3 2 0,5 4 4 16,-3-4 4-16,3-2-3 0,-3-1-5 16,3-1 0-16,-2 1-5 0,1-5-4 0,1 3-3 15,2-2-3-15,-5-2-1 16,3 0-1-16,-3 3 0 0,3-3 0 15,0-1-2-15,-3-3 0 0,0 1 2 16,1 2-2-16,2-1 0 0,-3 0 0 16,1-3 0-16,-1 4 0 0,0 0 0 0,-1 2 0 15,-1-3 0-15,2 2 0 0,-2 3 0 16,1-1 0-16,-3 4 0 16,2-4 0-16,-2 6 0 0,0 2 0 15,2-3 0-15,-2 4 2 0,0 1-1 16,0-1-1-16,0-1 0 0,0 4 1 15,0-2-1-15,0 2 0 0,0 0-1 16,0 0 0-16,0 0-1 0,0 0 0 16,0 0 2-16,0 2-1 0,0-2 0 15,0 4 1-15,0-1 0 0,0-1 0 16,0 4 0-16,0 0 0 0,-2 0 0 16,2-4-1-16,0 7 0 0,0 0 1 0,-2-2 1 15,2 2 0-15,0 2 1 16,0-2-2-16,0 3 2 0,0-4-2 15,0 4 0-15,0 3 0 0,0-4 0 16,0 1 0-16,2 1 0 0,-2-1 2 0,2 5-2 16,1-2 1-16,-2-1 0 15,-1 0 1-15,5-1-1 0,0-1 0 16,-3 3 1-16,2 0-1 0,1-8 1 16,-3 4-2-16,3-2 3 0,-1 0 3 0,0-2 0 15,0 3 1-15,1-7 1 0,0 2 1 16,-4 2-2-16,4-6-2 15,0 3-1-15,2-1-2 0,-6-3 1 16,4 0 0-16,0 0-2 0,-4 0 3 16,4-3 3-16,0-1 6 0,-1 3 4 0,3-6 3 15,-6-1 0-15,6-2 0 0,-3 0-2 16,3-2-7-16,0-2-3 0,-3 3-4 16,6-3-1-16,-3 0-2 15,-3-3 0-15,3 1 1 0,-3-1-1 16,3 1 0-16,-6-1 0 0,5 0-1 0,-2-1 0 15,0 2 0-15,-1-2 1 0,1-3-1 16,-3 5 1-16,2-2 1 0,0 5 0 16,-3-5 0-16,0 4-1 0,0-4 4 15,0 5 3-15,0-1 3 0,0 3 6 16,0-2 3-16,-3 2 1 0,0 3 2 16,3 2-3-16,-1-1-6 0,-2 3-2 15,2-2-6-15,1 3-3 16,-6 0-3-16,6 3 0 0,-1 0 0 0,-2 0 0 15,3 0-1-15,0 0-1 16,0 0 1-16,-1 0-1 0,1 0 2 0,0 3-1 16,-3 0-10-16,3 3-20 0,-3-4-38 15,3 4-64-15,-1 3-91 16,-2-4-80-16,0-2-258 0,-1 2-125 0,3 1-44 16,-2 3 16-16,3 0 58 15,0-1 63-15,3 1 257 0</inkml:trace>
  <inkml:trace contextRef="#ctx0" brushRef="#br0" timeOffset="17549.641">4110 117 225 0,'0'-3'426'0,"0"3"61"16,1 0 16-16,2-3-13 0,-3 3-100 16,0 0-114-16,0 0-80 0,0 0-49 15,0 0-32-15,0 0-18 0,0 3-15 16,0-3-3-16,0 0-2 0,0 3 1 15,0-3 2-15,0 3 2 0,0-1 1 16,0 5-2-16,0-5-1 0,-3 1 0 16,2-1-2-16,1 5-1 0,0-3-4 15,-3 3-2-15,0 2-4 0,3-1-7 16,-1 0-7-16,-2 1-9 0,1 3-8 16,2-2-10-16,-2 3-6 0,-1 1-8 15,3 0-3-15,-1 3-4 0,1 1-3 16,0-5 0-16,0 5 1 0,0-1-1 15,0 0-1-15,1-1 0 0,-1 1 2 16,3 1-1-16,-1-3-1 0,0-4-1 16,1 0 1-16,1 0-1 0,0-2 1 15,0-1-1-15,2-5 0 0,-5 3 1 16,6-3-1-16,-3 0 2 0,0-3 0 16,3 0 0-16,-1-3 0 0,-1 0 0 15,2-3-1-15,0 3-1 0,-3-1 0 16,6-3 0-16,-3 0 0 0,-2-3 0 15,2 2 0-15,0-1 1 0,3-4-2 16,-5 6 1-16,2-3 0 0,-3-2 1 16,3-1 0-16,0 2 0 0,-3 0 0 15,2 0-1-15,-1-1 2 0,1 1-2 16,-2-1 0-16,0-1 0 0,0-2 0 16,2 2 0-16,-1-3 0 0,1 2-2 15,-5 0 2-15,3 0 0 0,2-1 0 16,-5 5 0-16,3-2 0 0,-4 0 0 15,0 4 0-15,3-4 0 0,-3 6 2 16,0 1-1-16,0-1-1 0,0 3 0 16,-3-3 2-16,3 3-2 0,0 1 0 15,0 2 0-15,0-4-2 0,0 4 2 16,0 0 0-16,0 0-1 0,0 4 1 16,-1-2 0-16,-2 5 0 0,3-2 0 15,0-2 0-15,-1 2 0 0,1 4 0 16,0-4 0-16,-3 6-2 0,3-2 2 15,-3 0 0-15,3 3 0 0,0-4 0 16,-1 7 2-16,1-1 4 0,0 0 3 16,0 0 3-16,0 3 0 0,0 3 0 15,1 0 0-15,2-2-4 0,0-1-3 16,-2 1-3-16,3 4 2 0,2-4-2 16,-5-3-1-16,5 0 0 0,-2-2-1 15,-3 1 0-15,5-4 2 0,-5-2 0 16,3 1-2-16,2 0 0 0,-5-4 1 15,3-3 0-15,2 5-1 0,-5-4 0 16,5-3 4-16,-2 0-1 0,3 0 0 16,-6-3 1-16,6-6 2 0,0 4-2 15,0-10-1-15,1 4 0 0,2-6-1 16,-2 0 0-16,2-1-1 0,-2-5-1 16,0 5 2-16,-1-3 3 0,3-2 4 15,-4 0 2-15,-1 3 4 0,-1 0 1 16,0 3 2-16,0-2-3 0,2 1-1 15,-6 1 0-15,1 4-3 0,-1-6-2 16,3 6-1-16,-3 1-1 0,0-2 0 16,0 2-4-16,0 3-1 0,-3-2-1 15,3 6-1-15,0-1 3 0,-1 0-2 16,1 2 1-16,0 2-2 0,-6 2-2 16,6 2 1-16,-1 2-2 0,-2 2-10 15,3 2-23-15,-1 0-39 0,-2 2-64 16,0 1-86-16,-1-2-89 0,2 0-259 15,-3-7-128-15,4 7-41 0,-2-2 22 16,3 0 56-16,0 2 72 0</inkml:trace>
  <inkml:trace contextRef="#ctx0" brushRef="#br0" timeOffset="18485.6151">4731 434 33 0,'3'0'326'0,"-3"0"79"15,2-3 34-15,0 3 3 0,0 0-18 16,-2 0-75-16,0-3-88 0,2 3-58 16,-2 0-35-16,0-3-19 0,0 0-9 15,0 3-7-15,0-5-5 0,0 5-5 16,0-3-6-16,0-4-6 0,0 5-10 15,-2-1-7-15,2 1-10 0,0-2-8 16,0 2-6-16,0 2-4 0,-2-2-4 16,0-3-2-16,2 2-1 0,-2 3-4 15,-1 0-4-15,1 0-5 0,-2 0-3 16,2 0-8-16,-3 0-5 0,3 3-5 16,-2 2 1-16,-1-3-5 0,1 4-3 15,-1-1-1-15,1 4-3 0,1-1-7 16,1 1-2-16,0-1-2 0,0 3-1 15,0 2-2-15,2-6 1 0,2 5 0 16,0-4 0-16,0 4 0 0,0-4 0 16,3 0-1-16,-1-1 0 0,1 1 0 15,2-2 0-15,-1-2 0 0,1 3 0 16,2-4 0-16,-3 1 2 0,6-2 0 16,-6 1 1-16,5-3-1 0,-4 0 0 15,2 0 1-15,-2-3-2 0,-1 1 0 16,0-2 0-16,-1 1 1 0,2-4 0 15,-2 1-2-15,-1-1 3 0,-2 2-2 16,3-3 2-16,-4-1-3 0,2 0 1 16,-1 0-1-16,0-2 3 0,-2-1-1 15,0 1-1-15,0 4 0 0,0-8 1 16,-2 6 0-16,-3-2-2 0,4-1 0 16,-4 4 1-16,-1-2 6 0,1 2 3 15,-2-1 2-15,1 2 5 0,1-1 0 16,-1 4-1-16,-1 1-6 0,0-1-2 15,0-1-5-15,1 3-3 0,1 2-1 16,1 0-6-16,0 0-13 0,-1 7-27 16,0-3-36-16,3 3-60 0,-2 7-83 15,-3-6-86-15,1 0-262 0,1-3-120 16,1 2-47-16,2 1 8 0,-3-1 57 16,5 1 77-16</inkml:trace>
  <inkml:trace contextRef="#ctx0" brushRef="#br0" timeOffset="16128.2447">3628 293 70 0,'0'0'381'0,"-3"4"77"16,3-2 32-16,-3 0 2 0,3 3-29 16,0-2-123-16,0-3-103 0,-1 2-68 15,1 0-43-15,0-2-24 0,0 0-14 16,0 4-7-16,0-4 1 0,0 0 4 16,0 0 6-16,0 0 5 0,0 0 3 15,0 0-2-15,0 0-6 0,0 0-7 16,0 0-11-16,0 0-11 0,0 0-11 15,0 0-11-15,0 0-10 0,0 0-7 16,0 0-6-16,0 0-1 0,0 0-1 16,0-4 4-16,0 4 2 0,0 0 8 15,0 0 4-15,-3 0 5 0,3-2 1 16,0 2 1-16,-1 0-2 0,1-2-4 16,0 2-6-16,0 0-6 0,-3-3-6 15,3 3-6-15,0 0-3 0,-3 0 0 16,3 0 3-16,0 0 5 0,0 0 5 15,-1-5 4-15,1 5 3 0,0 0 4 16,0-2 0-16,-3 2 5 0,0 0 2 16,3 0 5-16,0 0 5 0,0 0 1 15,0 0 0-15,0 0-4 0,0 0-4 16,0 0-5-16,0-2-7 0,0 2-6 16,0 0-5-16,0 0-4 0,0 0 7 15,6 0 11-15,-6 0 16 0,1-4 20 16,5 4 24-16,-5 0 26 0,3 0 13 15,2-2 2-15,-2 2-8 0,3 0-12 16,-3 0-19-16,3 0-21 0,-3 0-18 16,3 0-10-16,0 0-5 0,-2 0-9 15,1 0-1-15,0 0-5 0,3 0-3 16,-5 2-4-16,6-2-7 0,-5 0-1 16,2 4-4-16,3-2-1 0,-4-2 1 15,3 0-4-15,-2 2 1 0,0-2-4 16,-1 5 0-16,0-5 0 0,1 0 2 15,-3 3-1-15,3-3-1 0,-2 0 3 16,-1 0-1-16,-2 2 0 0,1-2 0 16,-1 0 1-16,0 0 2 0,-2 0 2 15,0 0 0-15,3 0-3 0,-3 2 0 16,0-2-3-16,-3 0 4 0,3 0-3 16,0 0-2-16,0 0 1 0,0 0-1 15,0 0-1-15,0 0-2 0,0 0-2 16,0 0 2-16,0 4 3 0,0-4 2 15,0 0 2-15,-2 3 0 0,2-3-1 0,0 0 1 16,0 0-17-16,-5 0-40 16,5 0-83-16,-2 0-96 0,2 2-101 15,-2 1-107-15,2-1-94 0,-2 5-219 16,2-7-120-16,0 0-7 0,0 0 40 16,0 0 73-16,0 0 87 0,4-7 250 15</inkml:trace>
  <inkml:trace contextRef="#ctx0" brushRef="#br0" timeOffset="15144.4138">3685 156 28 0,'0'0'377'0,"2"0"77"16,1 0 39-16,-3 0-3 0,0 0-52 16,0 0-158-16,1 0-103 0,-1-2-64 15,0 2-34-15,3-3-13 0,-3 3-5 16,3-4 3-16,-3 4 2 0,0 0 12 15,1 0 12-15,-1 0 10 0,0 0 10 16,0-2 5-16,0 2-1 0,0-2-2 16,-1 2-13-16,1 0-15 0,0 0-14 15,0 0-16-15,0 0-14 0,0 0-12 16,0 0-8-16,0 0-8 0,0 0-6 16,0 0-1-16,0 0-2 0,0 0 3 0,0 0 5 15,0 0 10-15,0 0 10 16,0 0 7-16,0 2 9 0,0 0 4 15,0 2-3-15,0 1-4 0,0 2-6 16,0 1-8-16,0 4-6 0,1-5-8 16,-1 8-2-16,0-1-4 0,0 1-3 0,0 2-1 15,0-3 1-15,0 0 1 16,-1 4-2-16,1-4-1 0,0 0-1 16,0 2 0-16,-3-5-1 0,3 4 1 15,0-2-1-15,0-6-2 0,0 6 0 16,0-6 0-16,0 3-1 0,0-5 0 15,0 1 1-15,0-3 0 0,0 0 1 16,0-2-2-16,0-1 0 0,0 0 1 16,0 0-1-16,-3 0 0 0,3 0-1 15,0 0-7-15,0 0-16 0,0-1-27 16,0 1-39-16,0 0-51 0,0 0-56 16,0 0-63-16,0 0-158 0,0 0-153 15,-1-6-75-15,-2-3-10 0,1 4 28 16,2-7 56-16,-2 6 168 0</inkml:trace>
  <inkml:trace contextRef="#ctx0" brushRef="#br0" timeOffset="19675.1001">5003 374 139 0,'0'0'347'0,"-3"2"58"0,3 2 1 16,0-4-14-16,0 2-44 0,0 3-93 16,-1 0-83-16,1-1-50 0,0 2-22 0,0-1-13 15,0 5-3-15,0-5 3 16,0 7 0-16,0-7-2 0,0 5-2 15,0-3 0-15,0 4-2 0,0-2-5 16,0 0-6-16,0 2-3 0,0-2-3 16,1-1-1-16,2 1-1 0,-3 2-2 0,1-2 1 15,2-1 0-15,0 1 2 16,-2 3-2-16,2-4 0 0,1 1 0 16,0-1 2-16,0-3-2 0,2 5-3 15,1-8-2-15,-2 4-7 0,2-6-6 16,3 0-8-16,-3-3-8 0,4-2-6 15,-6-1-6-15,6-6-4 0,-4 3-4 16,3-4-4-16,-3-1 1 0,-2-1-2 16,2-2 2-16,-1 2-1 0,-2 1 0 0,-3 0 5 15,-1 2 0-15,0 5 0 0,0-6 1 16,0 8 0-16,0-5-1 0,-1 9-4 16,1-2-4-16,-4 0-14 0,1 3-27 15,0 6-44-15,2-5-62 0,-5 6-78 16,2 0-232-16,0-6-164 0,1 3-78 15,3-4-12-15,0 0 32 0,0 0 63 16,6 0 225-16</inkml:trace>
  <inkml:trace contextRef="#ctx0" brushRef="#br0" timeOffset="20952.3823">5164-52 272 0,'0'4'482'0,"-1"-2"66"0,1 0 49 16,0-2 14-16,1 0-151 0,5 0-124 16,-5 0-67-16,9 0-35 15,-2-2-10-15,3 2-6 0,0 0 4 16,6-2 15-16,-5 2 23 0,6 0 22 16,-3 0 6-16,2 0-12 0,0 2-31 0,1-2-47 15,-2 2-55-15,1 1-54 16,-1 4-40-16,-1-7-22 0,1 2-55 15,-5 2-96-15,0-4-117 0,-2 2-154 16,-2 1-245-16,-7-3-240 0,0 0-82 16,0 0 11-16,-3-3 69 0,-1 1 132 15,-3-2 232-15</inkml:trace>
  <inkml:trace contextRef="#ctx0" brushRef="#br0" timeOffset="20517.6014">5258-330 227 0,'0'0'421'0,"0"0"60"0,0 0 16 15,0 0-22-15,0 3-109 0,0-3-121 16,0 2-80-16,0-2-46 0,0 3-21 16,0 1-7-16,0-2-1 0,3 1 2 15,-3 3 6-15,1-4 3 0,-1 4 9 16,3 0 7-16,0 0 5 0,-3 1 2 15,1 2-4-15,-1 0-2 0,4 3-5 0,-1-1-8 16,0 3-7-16,-2 1-9 16,2 1-1-16,-1 2-3 0,3 4 2 15,-5-2-2-15,1 6-2 0,4-4-3 16,-3 4-6-16,-2 2-4 0,4 4-8 16,-1-4-7-16,-1 4-4 0,-2-4-6 15,2 3 0-15,-2 0-8 0,0 1-6 16,3-1-5-16,-3-2-6 0,0-1-3 15,0-2-6-15,0-3-5 0,0-1 1 16,0-2-4-16,0-3-2 0,0-2 2 16,0-2-3-16,2-3 0 0,-2 1-2 0,0-6-7 15,0-3-28-15,0 2-41 0,-2-2-53 16,-1 1-64-16,1-3-81 16,2 0-78-16,-5 0-210 0,1-3-140 15,0-5-59-15,0 3-1 0,1-6 49 16,1-1 66-16,0 1 227 0</inkml:trace>
  <inkml:trace contextRef="#ctx0" brushRef="#br0" timeOffset="27661.1338">1023 1510 379 0,'-3'0'471'0,"1"0"48"0,2 3 3 15,0 0-35-15,0-1-171 0,-2 2-113 16,-1-2-76-16,3 1-39 0,0 0-19 15,0 2-9-15,0-2 2 0,0 6 10 16,0-3 15-16,0 3 15 0,0 1 13 16,-1-1 7-16,1 0 4 0,0 5-8 15,0 2-5-15,-3-3-15 0,3 4-13 16,0 6-14-16,0-3-11 0,0 5-8 16,3 0-7-16,-3 3-8 0,0 2-3 15,1 0-4-15,-1 5-2 0,5-5-1 16,-5 4-2-16,5 1-1 0,-5-1-2 15,1-2 0-15,-1 2-4 0,3-6-5 16,0 4-1-16,-3-7-2 0,0 0-3 16,1-5 0-16,-1 0-3 0,0-4 0 15,0-3-2-15,0-2 0 0,0-3 1 16,0-2-1-16,0-3 1 0,0 1-1 16,0-4-1-16,0-4 3 0,3 1-2 15,-2-3 0-15,-1-4-1 0,0-1 0 16,6-4 0-16,-5 1-1 0,3-4 0 15,2-2-1-15,-5 4 1 0,6-3 0 16,-3 4 0-16,3-3 0 0,-3 4 1 16,3 3 1-16,0 1 5 0,0-2 4 15,0 5 3-15,1-2 1 0,-1 7 3 16,1 0 7-16,-1-1 4 0,3 3 0 16,-3 3 2-16,1-3 5 0,0 2 6 15,2 0-4-15,-2 5-4 0,-1-5-4 16,3 5-1-16,-2-5 2 0,-1 3 5 15,1 1 2-15,-2 1 3 0,-1 0 2 16,1-1-1-16,-2 3-5 0,-1-4-10 16,-2 7-4-16,2-6-5 0,-2 3 10 15,-1-3 11-15,-1 4 7 0,-2-1 7 16,2 0 8-16,-5-2 2 0,-1 2-8 16,2 0-10-16,-2 0-2 0,-3-4 5 15,2 3 8-15,-2-1 9 0,-1-2 5 16,0 1 1-16,0-1-7 0,3 1-13 15,-2-3-16-15,-1 3-15 0,3-4-7 16,-2-2-8-16,5 0-3 0,-2-2 0 16,1-3-2-16,1 4 0 0,-2-2 0 15,3 1 2-15,-2-5-2 0,1 5 0 16,-1 0-24-16,2-2-46 0,0 4-70 16,1 0-76-16,2 0-89 0,-2 0-101 15,0 0-79-15,3 0-251 0,0 0-86 16,0 0-9-16,6-5 30 0,-5 1 73 15,6-4 85-15,0 3 289 0</inkml:trace>
  <inkml:trace contextRef="#ctx0" brushRef="#br0" timeOffset="25251.5249">129 1968 176 0,'0'0'424'0,"2"0"59"0,1 0 37 16,-3-3-15-16,0 3-136 0,0 0-131 0,0-3-84 15,0 3-48-15,0 0-32 0,0 0-15 16,0 0-10-16,0 0-3 0,0 0 5 16,0-3 13-16,0 3 8 0,0-2 11 15,0 2 10-15,0 0 7 0,0 0 2 16,0-3 1-16,0 3-4 0,0 0-3 15,-3 0-4-15,1 0-7 0,2 3-8 16,0-3-8-16,0 0-8 0,-2 0-11 16,2 2-9-16,-2-2-9 0,2 3-6 15,0-3-4-15,0 0-5 0,-2 3-5 16,2-3-5-16,-3 3 1 0,1 0-4 16,2-3-3-16,-5 3 1 0,4 0-1 15,1 2 1-15,-5 0-1 0,3 5 1 16,-3-5 0-16,1 4 0 0,2-1-2 15,-1 4 2-15,1-1 0 0,0 0-1 16,0 1-1-16,0-4 0 0,2 6-1 16,0-2 1-16,0 3 7 0,2-4 6 15,0 3 8-15,2 1 7 0,1-5 10 16,-3 1 8-16,5 2 5 0,-3-4 2 16,0 4 5-16,6-5 5 0,-4 1 4 15,1-5-3-15,2 0-5 0,-2 3-7 16,4-7-4-16,-5 0-9 0,6 0-5 15,-4-7-5-15,1 3-4 0,2-5-4 0,-5-3-3 16,5 4-8-16,-4-6-2 16,3-1-2-16,-3-4-4 0,-2-1 2 15,1 0-3-15,-5-3 0 0,3 4 2 16,-1-5 0-16,0 1-1 0,-3 4 1 16,-3-2-2-16,0 4-1 0,-1 0 3 15,3 0-3-15,-9 3-1 0,6 3-1 16,-5-2 2-16,0 6 0 0,1 1 0 15,-4 0 0-15,3 6 0 0,1 0 0 16,-3 2-3-16,4 4 0 0,-3 0-4 16,4 3-23-16,0 0-29 0,-1 5-36 15,2-3-42-15,3 3-48 0,0 0-60 16,2 1-55-16,0-1-73 0,-2 1-213 16,2-4-98-16,2 0-26 0,0 3 25 0,2-3 48 15,1 1 87-15</inkml:trace>
  <inkml:trace contextRef="#ctx0" brushRef="#br0" timeOffset="25641.799">273 2122 343 0,'0'8'498'0,"0"1"60"16,0 0 38-16,0-1-21 0,0 0-191 15,0 1-133-15,0-2-79 0,0 1-49 16,0-1-20-16,0 3-13 0,3-2 3 16,-2 1 9-16,2 2 15 0,1 3 13 15,-1-3 6-15,1 3 3 0,0 2-6 16,2-6-7-16,-1 2-9 0,2-4-4 15,0 0-2-15,0-3-5 0,1-1-8 16,2-4-8-16,-2 0-16 0,3-5-17 16,0-2-17-16,0-1-15 0,2-4-11 15,-2-1-6-15,-3-1-23 0,2 1-45 16,-5-3-61-16,1 2-89 0,-5 3-111 16,-1-4-250-16,-1 3-174 0,-5 5-55 15,2 0-1-15,0 1 57 0,0 6 91 16,-3 0 240-16</inkml:trace>
  <inkml:trace contextRef="#ctx0" brushRef="#br0" timeOffset="26303.3812">702 2227 245 0,'0'0'470'15,"0"4"70"-15,-1-2 42 0,-2 0 2 16,3 1-122-16,0 1-111 0,-2-4-64 16,2 5-40-16,0 1-22 0,0-1-18 15,0 4-12-15,-2 0-10 0,-1 3-3 16,-1-2-4-16,-3 2-12 0,1 1-18 16,-3 5-24-16,-2-3-27 0,0 1-30 15,0 0-32-15,0 2-70 0,-3-1-111 16,3-2-155-16,0-4-325 0,3-2-162 15,-2-7-96-15,10-2-5 0,0 0 68 16,3-8 139-16,5-10 306 0</inkml:trace>
  <inkml:trace contextRef="#ctx0" brushRef="#br0" timeOffset="33154.9165">3727 1653 398 0,'3'-7'547'0,"1"7"76"0,0-1 66 0,0-3 30 16,3 2-197-16,3 2-141 0,-2-4-87 15,1 2-51-15,4 2-32 0,1-3-24 16,-1-1-19-16,5 2-17 0,-1 2-16 16,-1-3-21-16,2 3-21 0,-3 0-25 15,1 3-26-15,-1-3-16 0,-1 6-12 16,-3-3-9-16,0 3-33 0,-2 0-56 16,-2-1-73-16,1 0-101 15,-5 1-116-15,-1-1-266 0,-2-5-132 0,0 0-45 16,2 7 20-16,2 0 73 0,1 0 103 15</inkml:trace>
  <inkml:trace contextRef="#ctx0" brushRef="#br0" timeOffset="32825.1516">3951 1136 362 0,'3'-5'502'0,"-3"0"66"15,0 3 40-15,0 2-12 0,0-4-176 16,-3 4-129-16,3 0-81 0,-2 0-44 16,2 4-27-16,0 1-14 15,-2 4-12-15,2-1-6 0,-2 7-2 0,2 2-1 16,-2 3 5-16,-1 2 9 0,1 6 14 15,2 4 15-15,-2-1 12 0,2 2 4 16,0 5 0-16,0 2-14 16,2 2-23-16,0-1-25 0,3 4-24 15,-3-3-22-15,0 1-16 0,3 0-14 0,-3 0-8 16,2-1-5-16,-4-1-1 0,2-5-3 16,-2-2 0-16,-2 1-1 0,2-8-1 15,0-1-2-15,-4-6-12 0,2-3-37 16,-1 1-53-16,1-7-63 0,0 1-70 15,0-8-84-15,2 0-78 0,-5-4-204 16,-1 0-138-16,-1-6-53 0,3 1 8 16,-1-7 52-16,1 1 69 0,-1-1 229 15</inkml:trace>
  <inkml:trace contextRef="#ctx0" brushRef="#br0" timeOffset="33612.2288">4104 1836 325 0,'0'1'562'16,"0"2"64"-16,0-1 43 0,0 2 2 0,0 1-216 16,3 1-148-16,0-1-89 0,-3 4-47 15,0 3-29-15,4-1-16 0,-4 4-16 16,1-1-15-16,-1 2-12 15,3 2-10-15,0 2-9 0,-3-3-11 16,1 3-11-16,-1-3-8 0,0 3-8 0,0-6-7 16,0 1-7-16,0-4-5 0,0 0-2 15,3-6-2-15,-3 4-1 0,1-6 1 16,-1-3 0-16,3 0-2 16,0-5 0-16,-2-4-1 0,2-3 0 15,-2 1-1-15,5-4 1 0,1 1-2 0,-2-2 2 16,2-2 0-16,3-2 0 0,-2 3 1 15,2 0-1-15,-2 3 0 16,0-1-2-16,-1 4-16 0,3 5-26 0,-3-4-38 16,-2 1-49-16,5 5-59 15,-3 2-64-15,-6-1-128 0,5 3-155 0,-6 0-98 16,0 0-24-16,4 0 13 0,3 5 41 16,-2-1 129-16</inkml:trace>
  <inkml:trace contextRef="#ctx0" brushRef="#br0" timeOffset="33970.7583">4368 1943 447 0,'0'8'555'0,"1"3"42"16,3-2 26-16,-4-1-40 0,3 0-224 15,-3-1-141-15,3-2-89 0,-3-2-45 16,0 1-30-16,0-2-33 0,1-2-38 15,-1-2-31-15,0-2-29 0,3-1-28 16,-2-5-40-16,-1 0-52 0,0-8-77 16,0-2-80-16,3 0-59 0,0-8-35 15,-2 3-7-15,2-4 49 0,1 0 109 16,0 0 124-16,2-1 149 0,-1-1 240 16,1 1 166-16,-1 3 102 0,1 5 60 15,-5-2 35-15,5 1-13 0,-5 3-130 16,2 6-95-16,-3 1-71 0,0 1-59 15,0 1-53-15,0 5-51 0,0-3-44 16,0 7-43-16,0-1-61 0,0 3-90 16,0 0-209-16,0 0-209 0,0 0-128 15,0 0-58-15,0 5-2 0,4 1 55 16,3-3 190-16</inkml:trace>
  <inkml:trace contextRef="#ctx0" brushRef="#br0" timeOffset="29660.3942">2309 1959 184 0,'-2'3'441'15,"2"0"68"-15,0 3 39 0,0-3-15 16,-2 2-136-16,2 1-137 0,-2 3-91 15,2-1-56-15,0 1-36 0,0 2-19 16,0 0-8-16,0 0-7 0,0 5 1 16,0 0 3-16,0 5 7 0,0-2 1 15,0 4-3-15,0-1-3 0,0 5-2 0,0-2-6 16,-2 4-6-16,2-2-5 16,0 0-5-16,0 0-5 0,0 2-3 15,0-4-6-15,0 4-4 0,0-3-3 16,-3 0 0-16,3-4-1 0,0-2-3 15,-2-1 3-15,2 2-2 0,0-7 1 16,0-2 0-16,-2-1 1 0,2-6-1 16,-3 1-1-16,3-3-1 0,-2 0 0 15,0-6 0-15,2-2-1 0,-2 0 1 16,2-5-2-16,0-1 2 0,0-3-2 16,0 0 1-16,2-6 1 0,0-3-2 15,0-6 2-15,3 1 0 0,0-4 0 16,1-2-2-16,1-2 1 0,-1-2 1 15,1 1-1-15,0-3-1 0,-1 6 2 16,1-2 0-16,2 5 0 0,-2-1 0 16,-1 3 0-16,3 4 0 0,-2 5 0 0,-1-1 0 15,1 5-3-15,2 2 2 0,-4 5-1 16,3 0 2-16,-3 4 0 16,4 1 0-16,-3 4 0 0,-1 0 0 15,2 0 0-15,-3 6 2 0,3-3-1 16,-5 3 0-16,0 0 1 0,0 2 1 0,-2-2 0 15,0 3-1-15,0-1-2 16,-2 1 1-16,0-1-1 0,0 1 0 16,-3 0 0-16,-1-1 0 0,1-2 0 15,-2 3 0-15,1-5 0 0,-1 3 0 16,3-5 0-16,-3 1-6 0,3 1-13 0,-1-4-26 16,0 2-28-16,1-2-41 15,2 0-52-15,0-2-137 0,2-5-144 16,-3 5-93-16,3 2-32 0,3-7 8 15,1 5 40-15,0 0 126 0</inkml:trace>
  <inkml:trace contextRef="#ctx0" brushRef="#br0" timeOffset="31692.9388">2612 2040 323 0,'-3'0'480'0,"0"2"61"0,3-2 45 16,-1 2-14-16,-2-2-171 0,2 0-131 15,-2 0-79-15,0 0-50 0,3 4-33 16,-1-1-21-16,-2-1-16 0,2 5-12 15,1-2-7-15,-3 2-5 0,0-3 0 16,3 5 2-16,0-1-8 0,0 4 0 16,3-3-6-16,0-1-4 0,-2 0-7 15,3 2-6-15,2-2-5 0,-2 0-5 16,3-3-1-16,-2-2-1 0,5 1-3 16,-2-8 1-16,2 1 0 0,-2-2-1 15,2-3 0-15,-2-4-3 0,-1-2 2 16,0-1 0-16,-3 1-1 0,0-3 2 15,-1 3-1-15,0-4-1 0,-6 5 0 16,0-4 1-16,2 2-2 0,-5 1 2 16,1 3-2-16,-5-1 1 0,3 4-1 15,-1-1 0-15,-2 3-1 0,-1 3-1 16,3 1 1-16,-2 4 0 0,2 1 1 16,0 1-1-16,1 4 1 0,3 0 0 0,-2 4 0 15,2-4-1-15,2 7-1 16,0-1 1-16,-1 3 0 0,3-2 0 15,3-2 0-15,-1 6 1 0,0-6 0 16,1 4 0-16,1-3 0 0,0 0 0 16,0-4 0-16,3 4-2 0,3-7 2 15,-5 2-2-15,5-4 2 0,-2 0 0 16,3-5 2-16,2 0 0 0,-2-5-2 16,1 0 1-16,-1-4 0 0,3-2 1 15,0 0 0-15,-3-3-2 0,0-1 1 16,-3-2-1-16,3 4 2 0,-1-5-2 0,-3 0 1 15,-2 5 1-15,2-1-2 16,-3-1 1-16,2 4 1 0,-5 2 0 16,-1 1-2-16,3 2 1 0,0 0 2 0,-3 1-3 15,0 5 0-15,0 0 0 0,0 0 0 16,0 0-1-16,1 2-2 0,-1 1 2 16,0 0 0-16,4 3-1 0,-4-3 1 15,6 0-1-15,-5-1 1 0,3 1 0 16,-1 0-1-16,0-1-1 0,1-2 1 15,-1 0-1-15,1 0 1 0,-3 0-1 16,-1 0 2-16,3-2-1 0,0 2 2 16,-3-3 0-16,-3 0 0 0,0 3 0 15,2-2 0-15,-2 2 0 0,-1 2 0 16,0-2 0-16,-2 6 0 0,2 0 0 16,0 2 2-16,-3 1-2 0,6 5 0 15,-5-3 1-15,5 7-1 0,-5-2 0 16,6 2 0-16,0-1 0 15,3 0 0-15,0 0-1 0,4 1-1 0,-3-4 2 16,3-2 0-16,1-2 0 0,2-3 0 16,1 1 0-16,-3-6 2 0,3-2-1 15,0 0-1-15,0-5 0 0,3-2 1 16,-3 2-1-16,3-4 0 0,-6 3 0 16,3-1 0-16,-2-2 2 0,-3 0-2 15,1-1 4-15,-3 6 9 0,2-2 13 16,-5 3 5-16,-1 1 5 0,0 2 3 15,0 0-2-15,0 2-9 0,0 1-11 16,0 3-7-16,0-2-5 0,0 6-3 16,0-1 0-16,3-4-1 0,-1 4-1 15,0-1 0-15,2 1 0 0,1-4-1 16,0 2 1-16,1-2 0 0,1 1 0 16,-1-1 0-16,1-1 2 0,2-3-2 15,0-1 9-15,2 0 4 0,0-1 4 16,0-3 2-16,3-1 0 0,-1-1 1 15,-2-4-7-15,0 3-6 0,0-3-3 16,-2-2-3-16,0-2-1 0,-2 0 0 16,-1-1 0-16,-1 0 0 0,-5-2 2 15,2 4-2-15,-4-2 1 0,2 1 1 16,-5-4-1-16,1 7 0 0,-1 0 0 16,-4-1-1-16,3 4 2 0,-3 2-1 15,0 0 0-15,-2 4 0 0,2 2-1 16,0 0 0-16,0 0 0 0,3 2-1 15,-1 1 0-15,2 2-1 0,-1 2 2 16,1-2 0-16,1 2-1 0,0 1 1 16,-1-3 0-16,3 4 0 0,-1 0 0 15,2-2-1-15,-2 2 0 0,3 3 0 16,0-4 0-16,0 1 1 0,0 0-2 16,0-1 0-16,0-2 2 0,4 3 0 15,-1-4 0-15,1 1 0 0,1-1 0 16,-1 4 2-16,3-8-1 0,-1 7-1 15,4-2 1-15,-2-4-1 0,1 1 0 16,0-3 0-16,2-3 0 0,0 1 0 16,0-4 0-16,0-2 0 0,1 2 1 15,-1-6 0-15,0 0-1 0,2-1 1 16,-2-2 0-16,0-2-1 0,1 0 0 16,-4-3 2-16,1 0-1 0,-2-3 0 15,2 3 0-15,-5 3 1 0,3-1-2 16,-3 2 0-16,0-2 0 0,1 5 2 15,0 1-2-15,-4 2 1 0,-1 2-2 16,6 1 1-16,-6 1 0 0,1 3 0 16,2 2-2-16,-3-4 2 0,0 5 0 15,0 0 0-15,0 0 0 0,0 5 0 0,0-4 0 16,0 4 0-16,0 2 0 16,0 1 0-16,0 4 0 0,0-4 0 15,0 6 0-15,0-2 0 0,0 4 0 16,0-5 0-16,0 2-1 0,0 1 1 15,0 0 1-15,0-6-1 0,0 4 0 16,0-4 2-16,0 1-2 0,0 0 1 16,0-7 3-16,0 1-4 0,2-6 3 15,0 1-1-15,2-4 0 0,-1 1 0 16,1-7-1-16,0 3 0 0,3-2 1 16,0-4 3-16,0 4 2 0,1-1 1 15,2 1 0-15,-3 5 0 0,-2-4-2 0,1 4 0 16,-2 6-3-16,0 0 2 0,0 1 6 15,-4 4 4-15,4 5 3 0,-4-1 3 16,0 2 0-16,0 4-1 0,0-4-6 16,0 3-4-16,0-2-4 15,0 3-1-15,0-7-3 0,3-3 0 16,0 1 0-16,-2-6-1 0,2 0 0 0,1-6 2 16,3-2-2-16,0-4 1 0,1 0 0 15,3-4 1-15,0-1 0 16,0-1 1-16,3 5-2 0,-3-1 0 15,0-1-1-15,0 6-1 0,0 1 0 16,-1 5 5-16,-2 3 9 0,-1 0 12 0,-3 5 13 16,3 5 14-16,-3 1 13 0,2 0 2 15,-5 3-4-15,3 4-7 0,-4-4-9 16,0 3-7-16,0 0-4 16,0-2-5-16,-1-4-4 0,-2 0-5 15,3 1-3-15,-1-8-12 0,-2 5-37 0,3-2-49 16,-3-2-76-16,3-5-97 0,0 2-76 15,-1-4-180-15,1 2-171 0,-3-5-75 16,3-4-5-16,-1 2 59 16,1 0 54-16,0-2 171 0</inkml:trace>
  <inkml:trace contextRef="#ctx0" brushRef="#br0" timeOffset="32328.0871">3661 2042 346 0,'0'6'484'0,"0"-1"54"0,0 2 31 15,1-7-29-15,-1 2-182 0,6 1-129 16,-5-6-81-16,3 1-42 16,3 2-28-16,-2-7-16 0,1 2-9 0,1-1-5 15,3-3-8-15,-5 1-2 0,2-3-2 16,0-1-2-16,-3 1-2 0,3-3-3 15,-3 2-2-15,-1 1 0 0,1 0-3 16,-4 2-3-16,4-2-2 0,-4-1-3 16,0 1-3-16,0 0-1 0,-4-1-3 15,4-3 4-15,-2 4 2 0,-3 0 1 16,4-1 3-16,-4 1 8 0,0 2 4 16,4 2 4-16,-6 1 0 0,3-1 0 15,-2 5-4-15,2-1-4 0,0 6-7 16,0-1-6-16,0 6-5 0,1 2-4 15,-1 1-3-15,1 0 2 0,1 7 5 16,0-2 6-16,-1 5 6 0,2-1 8 16,1 0 6-16,0 2 6 0,0-2-2 15,1 2 3-15,2-1 0 0,-1-1 1 16,3-4 0-16,2 2-5 0,-2 0-6 16,2-7-4-16,3 3-8 0,1-5-8 15,-3 2-5-15,3-6-3 0,-1 1-3 16,1-2 2-16,-3-4-3 0,1 0-20 15,0 0-43-15,0-1-73 0,-7-2-85 16,2-6-252-16,-1 4-170 0,-1-3-86 16,0-4-14-16,2-3 43 0,1 0 70 15,-3-6 242-15</inkml:trace>
  <inkml:trace contextRef="#ctx0" brushRef="#br0" timeOffset="36308.0375">5616 1979 12 0,'8'0'478'16,"2"-2"90"-16,-2-1 56 0,2 0 43 15,1-6-24-15,1 1-221 0,-1-3-134 16,0-7-85-16,3 2-49 0,-3-2-32 15,0-4-31-15,0-5-25 0,0 2-15 0,-1-4-9 16,-2 2-4-16,-2-5-7 16,-1 3-4-16,-2-1-3 0,0-1-5 15,-3-1-7-15,0 1-4 0,-6 0-3 0,5-1-2 16,-2 3-2-16,-1 2 0 16,0-3 1-16,-2 4-1 0,1 7 0 15,-1-1-2-15,2 7 0 0,0-2-1 16,0 8 1-16,0-1 0 0,-2 8-2 15,-1 3 3-15,3 6 0 0,0 2-1 0,0 7 1 16,0 1 0-16,-2 7 0 0,-1 2 0 16,3 7 0-16,-3 2 1 0,3-1-1 15,0 7 0-15,0-1 0 16,1 5 0-16,-1 1 0 0,1-6-1 0,2 1 1 16,1 0 0-16,0-7 1 0,0-1-1 15,0-4 0-15,-3-5-15 0,3-4-36 16,0-4-54-16,0-7-68 15,0-2-158-15,0-9-212 0,0 0-112 0,0 0-36 16,0 0 12-16,3-9 42 0,-2 0 145 16</inkml:trace>
  <inkml:trace contextRef="#ctx0" brushRef="#br0" timeOffset="36820.7328">5830 1939 335 0,'4'0'554'0,"3"-3"59"16,-3 3 39-16,0-6 13 0,0 1-218 16,3 0-172-16,3-4-107 0,-5-6-66 15,8 2-36-15,-5-1-23 0,3-6-16 16,0-3-10-16,0 1-10 0,-1-3-2 15,-2-1-3-15,2 1 1 0,-5-5-2 16,1 5 0-16,-5-3-1 0,2 3 2 16,-2-5 0-16,-2 5-1 0,-2-2 1 15,2-1-2-15,-2 5 2 0,-1 0 0 16,0 7-2-16,-2-5 3 0,5 8-3 16,-5 0 1-16,2 2 1 0,3 3 0 0,-5 2-2 15,6 4 0-15,-1-2 0 16,-3 4 3-16,1 0 6 0,0 4 8 15,2 1 11-15,-3 4 15 0,1-2 13 16,-1 7 8-16,-2 2 9 0,2 3 6 16,3 5 1-16,-5 1 2 0,2 4 1 0,0 5 0 15,0 2-5-15,-2 5-9 0,2-1-11 16,3 0-11-16,-5 8-14 16,5-3-9-16,-2 0-9 0,2 0-5 0,1 2-3 15,-3-5-3-15,0 1-1 0,3-4-3 16,-1-1-21-16,-3-4-42 15,1-5-73-15,0-4-100 0,2-3-252 16,-5-6-185-16,2-5-80 0,3-6-12 16,1-5 32-16,0 0 78 0,0-12 242 0</inkml:trace>
  <inkml:trace contextRef="#ctx0" brushRef="#br0" timeOffset="35039.0211">4946 1930 248 0,'-4'9'452'15,"3"0"57"-15,-2 0 28 0,-1-1-26 16,1 4-147-16,2-2-128 0,-2 2-82 16,0 3-43-16,2-1-26 0,1 0-11 15,0 4-8-15,1-5-1 0,2 1 2 16,0 4 5-16,1-7 7 0,3 0 6 16,-2 1 3-16,5-3 1 0,-2-7-3 15,3 2-5-15,0-8-8 0,2-6-13 16,-5 4-12-16,3-9-12 0,-3 1-12 15,-1-4-8-15,0-2-6 0,-3-3-3 16,-4 4-2-16,0 0 0 0,-1 0 2 16,-3 3 0-16,-3 2 2 0,-4 0 0 15,1 5-2-15,-2 3 0 0,-1 3-4 16,2 3-3-16,0 5 0 0,3 4-2 16,-2 3-9-16,6 2-30 0,0 0-53 15,1 4-65-15,2-4-158 0,1 0-208 16,1-6-115-16,5 1-35 0,-1-7 11 15,5 2 43-15,-2-8 147 0</inkml:trace>
  <inkml:trace contextRef="#ctx0" brushRef="#br0" timeOffset="35429.6268">5181 1370 216 0,'0'-2'492'16,"-4"2"70"-16,4-3 43 0,-3 3 23 16,0 0-158-16,3 0-148 0,-1 3-90 15,1-1-48-15,1 4-20 0,-1 6-7 16,6-5-4-16,-5 8-3 0,3 2 6 15,2 6 10-15,-5-3 17 0,3 8 15 16,-4 4 14-16,0 0 8 0,3 5 0 16,-3 3-11-16,0-1-26 0,0 4-35 15,0-1-34-15,0 1-27 0,-3 0-24 16,3-1-22-16,0-3-11 0,0-1-3 0,0-7-5 16,0-2-4-16,0-6-8 15,0-7-11-15,0-1-53 0,0-4-95 16,0-5-101-16,0-6-115 0,0-6-120 15,-1-2-296-15,-2-4-135 0,3 1-4 0,4 0 45 16,2-3 90-16,-2 2 103 0</inkml:trace>
  <inkml:trace contextRef="#ctx0" brushRef="#br0" timeOffset="35865.2542">5336 2037 37 0,'5'-4'512'0,"-1"4"94"0,0 0 50 16,1-2 32-16,1 2-59 0,1-6-223 16,2 3-140-16,0-2-86 0,2-1-50 15,0 1-38-15,2-7-28 0,1 3-21 16,-1-2-19-16,-2-4-9 0,-2 1-4 15,0 3-5-15,0-3-1 0,-5-2-1 16,1 3-1-16,-3-4 7 0,0 5 3 16,-4-1 2-16,2 1 1 0,-4 3 3 15,-1 1-3-15,0 3-6 0,1 5-4 16,-3 0-2-16,3 5-3 0,-5 1 0 16,2 5 1-16,3 5 2 0,-3 5 2 15,3-1 3-15,2 5 4 0,-3-1 0 16,5 4 1-16,0-2 1 0,0-4-1 15,3 1-2-15,-1-3-3 0,4 0-2 16,-1-3-1-16,1-6-2 0,3 1-1 16,0-7-4-16,0 2-22 0,0-7-50 15,2-7-78-15,-4 2-127 0,2-3-226 16,-5-4-145-16,3 1-59 0,0 0-2 16,-1-2 51-16,-1 2 111 0</inkml:trace>
  <inkml:trace contextRef="#ctx0" brushRef="#br0" timeOffset="38996.039">6341 1903 36 0,'0'-7'432'15,"0"5"80"-15,0-1 40 0,0 1-2 16,0-4-46-16,0 0-170 0,0 3-111 16,-3 3-69-16,1-5-38 0,2 5-27 15,0-3-15-15,-2 3-13 0,2 0-8 16,-3 3 0-16,1-1 3 0,0 1 3 16,0 2 4-16,0 1 3 0,2 3-6 15,-5 0-8-15,5 2-7 0,-2 0-4 0,-1 7-6 16,2-4 1-16,1 6 1 15,1-3 3-15,-1 0-3 0,3 0-4 16,-1-1-5-16,3 0-3 0,-1-3-1 16,3 1-4-16,1-2 0 0,2-4-1 15,-2-5-2-15,3 1-1 0,0-8-6 16,0-1-2-16,0-3-4 0,-1-4-1 0,1-1-1 16,-3-6-2-16,-1 3 3 15,-3-4-1-15,3 0-1 0,-4-3 0 0,-2 0 2 16,5 2 0-16,-6 0-3 0,0 1 0 15,-3-3 1-15,0-1-2 0,-1 4-7 16,0 4-9-16,0-2-9 16,-1 5-12-16,-1-1-9 0,-1 6-9 15,3-2-4-15,-3 5-2 0,2 1 4 16,-1 8 4-16,1-1 9 0,-1 1 8 16,1 4 9-16,-1 0 8 0,0 2 8 15,5 2 5-15,-4 0 4 0,0-1 1 16,1 3 1-16,2 2 1 0,0-1-2 15,-1 3 2-15,2-2-2 0,-2 2 2 0,3-1 2 16,0-1 3-16,3 2 3 0,-3-1 6 16,4-3 3-16,-2 0 8 0,3 4 3 15,-1-4 3-15,3-3-2 16,-3 3-1-16,5-5-4 0,-3-1-3 16,5 1-3-16,0-4-5 0,0-1-4 0,1-4-1 15,1 0-3-15,-2-4-2 0,0-1-2 16,0-4 0-16,0 1-1 0,-1-1 1 15,-2-3 1-15,3 1 1 16,-1 0 0-16,-2-3-1 0,2-3 3 16,-2 3-3-16,2-4 0 0,-5 2 0 0,5-2-1 15,-2 4-1-15,-1-3 0 0,0 0 0 16,-3 2 0-16,3 2 0 0,-3 0 0 16,2-1 0-16,-5 7 1 0,2-2 0 15,-3 4 0-15,1-1-1 16,-1 6 1-16,-1 0-1 0,1 1 4 0,-3 7 4 15,2 0 9-15,-2 2 2 0,0 5 2 16,2 1 5-16,-2 5 4 0,0-4 0 16,3 3-4-16,-1-1 0 0,1 2 1 15,1-1-5-15,-1 0-4 0,3 0-5 16,0-6-4-16,-2 3-1 0,5-6-1 16,-5-4-2-16,2-2-1 0,1-5-1 15,0-3 0-15,0-3-1 0,3-2-1 16,0-7 0-16,0 1 1 0,1 1-1 15,2-8 1-15,1 4 0 0,0 0-1 16,3-4-1-16,-3 10 0 0,0-5 0 16,0 4 0-16,0 0-1 0,-3 4 1 15,2 3 0-15,-3 1 3 0,-3 4 8 16,0 0 7-16,-1 9 8 0,-2-3 8 16,-1 8 10-16,0-1 9 0,0 6 1 15,-1-3 0-15,1 2-2 0,-3 2-7 16,0 0-10-16,2 0-9 0,-2 0-10 15,3-1-4-15,-1-2-6 0,1 3-1 16,-3-6-3-16,3 1-1 0,-3-1-8 16,2-2-25-16,1-1-36 0,-3-2-54 15,2-2-74-15,1-1-82 0,-6 1-222 16,6-7-165-16,0 0-69 0,0 0 3 16,0 0 44-16,0-8 60 0,6-2 216 15</inkml:trace>
  <inkml:trace contextRef="#ctx0" brushRef="#br0" timeOffset="39589.2962">6931 2031 52 0,'0'-3'453'0,"3"0"99"16,-3 3 58-16,0-3 42 0,0 3-48 16,0-3-207-16,0 3-142 0,0 0-91 15,0 3-49-15,0-3-28 16,2 3-21-16,-2 3-7 0,0-4-1 16,0 7 1-16,0 0-3 0,0 0-5 0,0-2-7 15,0 6-7-15,2-6-5 0,-2 5-6 16,3-4-7-16,1 1-4 0,-2 0-4 15,3-4-2-15,1 1-4 16,-1-3-1-16,-1-3-2 0,5 0-1 16,0-3 1-16,-3-6 0 0,3 4-2 0,-2-10 0 15,2 5 1-15,-2-5-1 0,-1 0 0 16,-1-1 0-16,-1-2 3 16,-2 2-3-16,0-4 0 0,-2 2-3 0,0 1-5 15,-2 0-12-15,-2-3-11 0,2 6-4 16,-3-1-3-16,-1 2-2 0,-1 4 8 15,0 1 11-15,-2-1 8 0,3 5 6 16,-3 4 2-16,0 0 4 0,0 4 0 16,2 1 0-16,1 2-1 0,1 1 2 15,-1 4-1-15,1-1 1 0,3 3 0 16,0 0 8-16,-1 3 6 0,3 0 11 16,0 0 8-16,3 1 6 0,-1-1 2 15,0-3 0-15,3 0-2 0,1-5-6 16,3 0-7-16,-2-4-4 0,2-3-5 15,2-2-4-15,0-2-8 0,0-3-27 16,0-2-52-16,0-4-82 0,-2 2-190 16,-2-2-219-16,0 0-115 0,-1-1-48 15,3 4 9-15,-5-1 59 0,1 4 178 16</inkml:trace>
  <inkml:trace contextRef="#ctx0" brushRef="#br0" timeOffset="40444.9199">7373 1909 317 0,'0'10'556'0,"0"-4"69"0,0 8 50 0,0 1 8 16,0-1-208-16,0 3-153 0,-1 0-91 15,1 0-66-15,-3-3-43 0,2 4-39 16,1-7-33-16,0 0-31 0,0-2-46 15,0-4-68-15,0-1-101 0,-3-8-231 16,3 4-175-16,0-11-82 0,4-3-17 16,0-6 33-16,2-3 84 0</inkml:trace>
  <inkml:trace contextRef="#ctx0" brushRef="#br0" timeOffset="40588.8212">7449 1796 561 0,'4'-13'749'0,"2"5"97"0,-5 2 60 16,-1-2 8-16,0 1-304 0,0 2-225 15,-1 1-153-15,1 0-131 16,0 1-132-16,0-1-161 0,0 4-323 0,0 0-215 16,0 0-118-16,5 0-27 15,2 0 34-15,3-2 104 0,-2-1 292 0</inkml:trace>
  <inkml:trace contextRef="#ctx0" brushRef="#br0" timeOffset="41781.4123">7543 1971 283 0,'-3'-3'542'0,"6"3"65"0,-1-3 44 16,3 3 7-16,-4 0-210 0,9 0-152 15,-3 0-102-15,1 0-62 0,3 3-42 16,0-3-32-16,0 3-24 0,0 0-16 16,3 0-24-16,-1-1-48 0,-4 4-70 15,0 0-206-15,-3-3-174 0,1 2-104 16,2-2-45-16,-2 1 5 0,-1-4 54 15,3 0 189-15</inkml:trace>
  <inkml:trace contextRef="#ctx0" brushRef="#br0" timeOffset="41537.2388">7660 1721 249 0,'-2'-8'461'0,"0"8"80"16,0-1 43-16,0 1 2 0,-1-3-122 15,1 3-139-15,2 0-97 0,-2 3-63 16,-1-3-37-16,3 0-23 0,0 1-17 16,3-1-13-16,-1 5-6 15,3-5-1-15,-1 3-3 0,3-3-6 0,0 0-7 16,1 2-8-16,1-2-8 0,0 5-12 16,2-4-7-16,-2 2-5 0,2-1-5 15,0 2-3-15,-4-1-1 0,2 1 7 16,-3 4 7-16,1-7 8 0,-5 8 7 15,3-3 7-15,-5 0 6 0,0 2 2 16,-3-3-4-16,1 8-1 0,0-8-8 16,-5 6-4-16,3-2-6 0,-5 2-7 15,2 1-7-15,1 0-4 0,-5 1-2 16,2 2-2-16,-2-1-1 0,0 2 0 16,0-1 0-16,0-1-1 0,-1 3 0 15,1 0 0-15,0 0 0 0,0 1 0 16,-1-2-1-16,6 4 0 0,0-1 0 15,-1-4 1-15,3 0-1 0,-1-1 0 16,5-3 0-16,-2 2 0 0,2-3-1 16,2-1 2-16,3-4 0 0,-4 1 0 15,6-3 2-15,0-1 0 0,0 3-1 16,1-5 0-16,2 0-1 0,-4 0-4 16,0 0-23-16,1-5-47 0,-2 3-76 15,-1-1-98-15,-4-6-244 16,0 4-171-16,0-3-70 0,-2-1-11 0,0 0 43 15,0 1 80-15,-1 0 237 0</inkml:trace>
  <inkml:trace contextRef="#ctx0" brushRef="#br0" timeOffset="42592.3383">7798 2065 394 0,'7'0'571'15,"-1"0"55"-15,3 0 50 0,0 0 23 16,2 0-227-16,3 0-167 0,-1 0-99 0,0 2-60 15,1-2-44-15,-1 0-39 16,3 5-28-16,-4-4-48 0,0-1-85 16,-1 3-234-16,-5-3-196 0,4-3-115 15,-6 2-69-15,3-6-7 0,-6 2 54 16,6-4 217-16</inkml:trace>
  <inkml:trace contextRef="#ctx0" brushRef="#br0" timeOffset="42401.1905">7889 1822 405 0,'0'-2'522'0,"0"2"65"0,0-3 38 0,2 1-14 16,1 2-203-16,-1 0-145 0,0-3-99 16,5-1-50-16,-3 4-26 0,3 0-17 15,1-2-9-15,3 2-2 16,-1-2-1-16,1-1-1 0,0 3-4 15,-3-5-6-15,3 5-9 0,-1 0-13 0,-2 0-4 16,-1 0-2-16,-3 5 4 0,2-2 2 16,-2-1 5-16,-3 4-2 15,-1-1 0-15,0 0-6 0,0 1-8 16,-1 3-5-16,-3 0-5 0,-2 2-3 16,2 1 1-16,-3-2-1 0,0 5-1 0,2 0 0 15,-5 1-1-15,2 4 1 0,-3 0-1 16,0 2 0-16,0 2 0 15,-1 2 0-15,1-3 0 0,0 2 0 0,0 0 1 16,2-1-1-16,0 1 0 0,3-9-1 16,-1 4 1-16,2 0 0 0,1-4-2 15,2-3 0-15,-1 1-8 0,1-5-22 16,0 0-31-16,2-5-38 0,-2-1-46 16,0-3-49-16,2 0-96 0,-3-3-157 15,1 1-117-15,-2-4-42 0,2-2-1 16,-1 2 32-16,1-5 97 0,2-1 169 15</inkml:trace>
  <inkml:trace contextRef="#ctx0" brushRef="#br0" timeOffset="43582.1743">8221 1909 78 0,'0'-5'403'0,"0"4"81"0,1 1 53 16,-1 0 0-16,0-3-37 0,3-1-148 16,0 4-109-16,-3-5-71 0,4 5-41 15,-3-2-27-15,5-4-10 0,-2 0-1 16,3 3 2-16,-3-2 9 0,3-2 2 15,0 2 5-15,-2 1 4 0,2 0-4 16,-3-3-10-16,3 5-10 0,-1 2-8 16,-2 0-4-16,-3 0-1 0,5 6 0 15,-5 1 2-15,3 2 0 0,2 6 3 16,-5-1-4-16,2 4-3 0,-1 1-8 16,0 4-10-16,1 0-11 0,-2 0-11 15,2-1-13-15,0 1-11 0,-2 0-2 16,2-3-4-16,-2 0-4 0,-1-6 2 15,6 1-3-15,-6-4 1 0,0-2 1 16,0-4-2-16,0 0-1 0,0-1 0 16,-3-8-2-16,0 1-7 0,2-2-11 15,-2-3-11-15,2-1-7 0,-5-3-8 16,2 4 0-16,-3-4 1 0,3 4 13 16,-3 0 8-16,0-1 9 0,2 3 7 15,-5 2 4-15,2-1 2 0,1 3 1 16,-3-1 0-16,5 3 1 0,-2 3-1 15,-3-1-1-15,3 3 2 0,3-1-1 16,-3 2-1-16,6 3 2 0,-6-1-1 16,4 0 1-16,-1 4 0 0,1-4 1 15,3 1 4-15,0 0 9 0,3 2 14 16,0-6 13-16,-2 4 13 0,3-4 13 16,3 0 12-16,3-4-3 0,-3 2-9 15,4-3-9-15,0-3-14 0,0 3-16 16,1-1-9-16,1-4-10 0,-1 3-25 15,-1-1-47-15,0 3-68 0,0-2-85 16,-1 2-107-16,-3 0-235 0,-7 0-190 16,0 0-74-16,1-7-10 0,2 5 50 15,1-3 87-15,-1-4 224 0</inkml:trace>
  <inkml:trace contextRef="#ctx0" brushRef="#br0" timeOffset="37654.2972">6287 1078 331 0,'2'-3'509'16,"-2"6"58"-16,0 0 43 0,2-1-11 16,-2 4-193-16,-2 2-147 0,2 3-95 0,0 1-58 15,0 4-36-15,0-1-25 0,0 3-20 16,-2 0-11-16,0 1-7 0,0 1-10 16,-3 0-27-16,3 0-46 0,-7 0-123 15,-2-4-198-15,2-1-132 16,0-1-61-16,2-3-11 0,3 3 16 0,2-2 107 15</inkml:trace>
  <inkml:trace contextRef="#ctx0" brushRef="#br0" timeOffset="40224.2785">7212 1911 52 0,'0'0'485'0,"0"-2"80"15,1-3 41-15,4 4 21 0,0-8-69 16,2 4-208-16,1-7-135 0,0-3-78 16,3 2-45-16,2-8-28 0,-2 1-24 15,1-5-18-15,-1 0-12 0,0-1-2 16,0-2-2-16,3-3 7 0,-4-1 3 16,1 4 8-16,-4-4 1 0,-2 1 1 15,2-1-3-15,-3 1-4 0,-1 1-6 16,-3-2-6-16,0 1-3 0,-3-1-1 15,-1 1-1-15,0 2 0 0,-3 1 0 16,0 6-1-16,-1 2 0 0,-2 0-1 16,5 6 0-16,-2-1-3 0,-3 4 0 15,2 2 2-15,1 4-3 0,0-2 2 16,0 5 1-16,3-1 0 0,0 3 0 16,0 3-2-16,1-1 2 0,0 2 0 15,-1-1 1-15,3 5 0 0,-5 0 0 16,5 5 1-16,-5-2 1 0,2 5 8 15,3 2 5-15,-5 2 11 0,2 2 12 16,3 5 11-16,-5 0 10 0,5 5 6 16,-2 2 0-16,2 2 0 0,1 2-1 15,-6 1-3-15,6 4-4 0,-1-3-3 16,1 5-4-16,0-2-5 0,0 0-6 16,0-3-6-16,0 0-8 0,0-1-5 15,1-2-7-15,-1-3-5 0,6 0-3 16,-6-2-1-16,1-3-2 0,2-7-2 15,-2 1 0-15,-1-7 0 0,3-1-3 16,0-6-15-16,-3-1-30 0,0-2-53 16,0-6-75-16,0-3-123 0,-3-6-228 15,3 3-138-15,3-5-65 0,1 0 3 16,-3-1 48-16,6-1 110 0</inkml:trace>
  <inkml:trace contextRef="#ctx0" brushRef="#br0" timeOffset="44370.4755">8309 1530 14 0,'4'3'449'0,"6"-3"104"0,1 2 72 15,3 1 61-15,-2-3 31 0,4 3-215 16,7 1-140-16,-4-2-84 0,6 1-51 15,1-3-46-15,3 3-45 0,0 0-38 16,2 3-29-16,-2-3-24 0,0 2-19 16,-3-3-12-16,-4 4-21 0,1 0-40 15,-6 0-71-15,0-6-93 0,-6 2-210 16,-3 2-207-16,-4-4-105 0,-4 0-24 16,0 0 33-16,0 3 67 0,0-3 194 15</inkml:trace>
  <inkml:trace contextRef="#ctx0" brushRef="#br0" timeOffset="44070.9768">8587 1198 12 0,'0'-19'384'0,"0"6"99"15,2 2 59-15,-2 0 22 0,-2 5-22 16,2-3-148-16,0 4-122 0,-2-1-74 16,2 3-48-16,-2 0-29 0,2 3-21 15,0 0-14-15,-3 3-5 0,3 0-1 16,-2 3 3-16,2 1 5 0,-2 8 9 15,2 0 2-15,0 3 1 0,0 6 2 16,0 5 2-16,0-1 4 0,0 9-3 16,0 0-2-16,2 3-5 0,3 2-6 15,-3 4-16-15,2-3-14 0,-2 5-10 16,1 0-13-16,-1 1-13 0,2-3-10 16,-4 1-5-16,5-2-3 0,-5 3-1 15,2-10-5-15,-2-1 0 0,0-3-5 16,0-2-32-16,0-7-48 0,-2-5-69 15,2-2-80-15,-5-10-97 0,3-3-229 16,-5-2-162-16,-1-6-61 0,1-2 8 16,-4-3 52-16,2-4 81 0,0-5 226 15</inkml:trace>
  <inkml:trace contextRef="#ctx0" brushRef="#br0" timeOffset="44867.3615">8766 2033 257 0,'3'9'505'15,"0"-3"65"-15,-2-1 46 0,-1 2 14 16,0 0-146-16,3-1-151 0,-3 3-98 16,1 0-58-16,2-1-37 0,1 0-21 15,2 1-15-15,-1 2-10 16,6 1-6-16,-1-3-9 0,4 2-3 0,-2 0-11 15,2-1-11-15,1-2-18 0,0-6-8 16,2 1-9-16,-5-3-4 0,5 0-7 16,-5-5-1-16,-1-2-3 0,2-1-2 15,-5-6-1-15,0 0-1 16,-1-4-5-16,-3 1-10 0,2-2-12 0,-5-5-12 16,-1-1-10-16,-1 2-9 0,-6-2-1 15,0 5 7-15,-1 0 11 0,-3 2 13 16,-3 5 10-16,0 9 11 0,2-4 6 15,-6 8 4-15,1 8 1 0,5-4 2 16,-2 3-3-16,3 6-3 0,1 1 0 16,2 0-16-16,4-3-31 0,0 4-49 15,1-1-67-15,0 0-191 0,2 1-189 16,1-4-94-16,1-2-25 16,2-2 13-16,0 2 40 0,2 0 181 15</inkml:trace>
  <inkml:trace contextRef="#ctx0" brushRef="#br0" timeOffset="45793.5629">9174 1808 5 0,'0'-2'315'0,"0"0"94"0,0 2 58 15,0-3 2-15,0-2-15 16,0 5-84-16,0 0-110 0,0 0-78 16,0 5-45-16,-2-5-23 0,2 3-11 15,0 1-3-15,0 3 1 0,0-2 3 16,0 1 5-16,0 5 0 0,0 1 1 15,0 0-5-15,2 1-9 0,-2 4-9 16,0 1-11-16,0 1-6 0,0 4-9 16,0 0-6-16,0 2-5 0,0 1-3 0,2 2-6 15,-2-1-7-15,3 0-8 0,-3 0-8 16,1-2-4-16,2 0-7 16,-1-4-2-16,3-3-3 0,-1-3 1 15,0-5-2-15,0 0 0 0,1-5 3 0,-3-4-1 16,3-2-1-16,-1-9 0 0,-2-1-1 15,3-4 0-15,1-2 0 0,-1-3-1 16,0-2 0-16,-1-1-1 0,0 0 0 16,3 0 0-16,0 4 1 0,-1-1-1 15,-1 2 0-15,-1 1 0 0,3 9-1 16,-3-1 0-16,1 3 1 0,-1 3-12 16,1 3-20-16,-1 0-34 0,0 7-47 15,-1-2-65-15,-1 1-110 0,0 2-199 16,3-2-136-16,-3 0-48 0,2-1 4 15,1 1 30-15,-1-1 90 0,3 2 202 16</inkml:trace>
  <inkml:trace contextRef="#ctx0" brushRef="#br0" timeOffset="46321.0554">9385 2193 14 0,'4'0'424'0,"-1"-3"97"16,1 1 56-16,3-2 40 0,-1 1-5 15,1-3-205-15,4 1-146 0,0-4-90 16,2 2-46-16,1-7-24 0,1 1-18 15,0 0-9-15,2-2-12 0,-5-2-4 0,5 0-8 16,-5 3-11-16,-1-4-5 16,-1 2-9-16,-3-2-8 0,-2 4-6 15,-2 3-3-15,0-4-1 0,-6 4-2 16,0-1-1-16,2 1-1 0,-3 5-1 16,-3-2 0-16,0 1-1 0,3 6-1 15,-6-2-1-15,3 3-1 0,2 3 2 16,-5 3-1-16,3-1 0 0,-1 4 1 15,1-2-1-15,0 6-1 0,0 1 1 16,3 0 7-16,-3 0 7 0,6 3 10 16,-4 0 18-16,3 4 15 0,2 1 17 0,-3 1 12 15,3-3 7-15,3 2 2 16,-3-1-4-16,2-1-5 0,3 0-7 16,-1-3-10-16,3-4-11 0,4 2-10 15,0-4-7-15,3 0-9 0,1-2-12 16,3-4-5-16,1 2-14 0,2-5-43 0,-3 0-80 15,-6 1-127-15,5-6-305 0,-5 3-179 16,-1-4-98-16,0-3-18 16,-1 2 50-16,-2-4 106 0,-2 1 297 15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0-10-14T15:59:27.43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378 259 65 0,'-5'5'391'0,"1"0"74"0,-1 2 44 0,1 0-14 15,-1 0-61-15,-1 3-150 0,2-2-93 16,-1 2-55-16,2 2-32 0,-3-1-24 16,3 4-17-16,-1 1-16 0,-1 1-10 15,2 2-7-15,0 0 3 0,0-1 0 16,0 1 4-16,2 0 8 0,-1 0 6 15,2 1 8-15,0-5 3 0,0 4 4 16,3 0-1-16,0 0 1 0,0-2-2 16,3 1-7-16,-1-2-7 0,1-1-8 15,1-2-6-15,-1-1-6 0,0-3-6 16,5-1 2-16,-2-1 1 0,-2-4 4 16,2-2 2-16,0-2 1 0,3-5-1 15,-1 2-4-15,-1-4-3 0,3-1-6 16,-2-3-8-16,-2-1-2 0,5-2-3 15,-5 2-1-15,1-4-3 0,-1-2 1 16,0 1-2-16,1 1 0 0,-3-5 1 16,0 5 0-16,1-6 0 0,-2 2-2 15,-1 0-1-15,0 0 0 0,0-3 0 16,-2 1 1-16,-2-1 0 0,-1 0 2 16,0-2-2-16,0 3-1 0,-1 0-1 15,-2-3-1-15,-2 2 2 0,0 1 0 16,-5-1 2-16,4 1 2 0,-1 2 4 15,-3 2 3-15,-1 0 1 0,0 3 0 16,2 1 1-16,-3 3-1 0,2 1-6 16,-1 3 1-16,2 4-5 0,-3 4 0 15,2 0-1-15,-2 4-1 0,1 4-2 16,2 3 0-16,0 4-1 0,0 1-12 16,2-2-24-16,-1 7-45 0,2-2-64 15,0 0-108-15,3 0-242 0,0-3-138 16,0 1-51-16,3-3 10 0,3 1 52 15,0-4 79-15,3-4 231 0</inkml:trace>
  <inkml:trace contextRef="#ctx0" brushRef="#br0" timeOffset="-936.7637">61 0 287 0,'4'0'410'0,"-4"0"53"15,2 0 12-15,-2 3-35 0,2-3-146 16,-2 0-108-16,1 0-66 0,-1 0-38 16,2 2-17-16,1-2-10 0,-3 0-3 15,1 0 1-15,-1 0 4 0,0 0 4 16,0 0 9-16,2 2 5 0,-2-2 2 15,0 2 3-15,0 1-2 0,0 0 1 16,0-1-5-16,0 0-3 0,0 3-2 16,0-3-6-16,-2 6 0 0,2-4-5 15,0 3-3-15,-1 5-1 0,-2-1-2 16,1 4-4-16,-1 3-4 0,1 2-4 16,-2 3-5-16,0 3-8 0,1 5-2 15,-3 0-6-15,3 1-2 0,0 4-5 16,-3-1-2-16,2 0-2 0,-1-1-1 15,0 3-1-15,2-2-1 0,-1-2 1 16,2-3 1-16,1 1 1 0,-1-3 0 16,0-4-2-16,0-1-1 0,0-4 0 15,2-2 2-15,-1-4 2 0,1-3 4 16,-3-1 2-16,3 0 4 0,0-6 4 16,0 0 3-16,0-1-1 0,0-2-1 15,0 0-3-15,0-2-4 0,0-1-4 16,0 1-7-16,0 1-1 0,0-3-4 15,3 1-7-15,-3 1-11 0,1 1-19 16,-1-2-29-16,2 0-35 0,0 1-51 16,-2 0-60-16,0 2-122 0,0 0-187 15,-2-5-110-15,2 5-30 0,0 0 15 16,0 0 51-16,2-3 125 0</inkml:trace>
  <inkml:trace contextRef="#ctx0" brushRef="#br0" timeOffset="769.5757">916 332 368 0,'0'0'461'15,"0"0"58"-15,3 0 28 0,-2 3-24 16,-1-2-160-16,4 2-103 0,-3 2-57 15,3-1-36-15,0 4-23 0,1-2-22 16,1 4-17-16,2-1-12 0,-2 1-13 16,4 2-10-16,-2-3-7 0,2 3-8 15,-1 0-6-15,1 0-7 0,0-3-10 16,0 3-4-16,1-3-8 0,-2 1-6 16,0-1-5-16,0 0-4 0,-1-4-3 15,-3 2-11-15,1-2-24 0,-1-1-36 16,-1 2-51-16,0-4-60 0,-4 0-140 15,0 0-166-15,0-2-113 0,-4 5-38 16,0-3 15-16,2 1 46 0,-1 2 133 16</inkml:trace>
  <inkml:trace contextRef="#ctx0" brushRef="#br0" timeOffset="1109.893">911 587 405 0,'4'-5'501'0,"3"1"65"0,0-4 47 0,1 2-24 15,3-4-184-15,-2 0-106 0,2 1-65 16,2-4-43-16,-2-3-36 0,3 3-33 16,-1-2-31-16,2-1-28 0,-4-1-22 15,2 3-17-15,-2 0-9 0,-2 1-11 16,-2 5-19-16,1-1-41 0,-2 2-64 16,-3-1-104-16,-1 6-230 15,-2 2-151-15,0 0-59 0,0 0 3 0,5-2 47 16,0 2 83-16,1-3 213 0</inkml:trace>
  <inkml:trace contextRef="#ctx0" brushRef="#br0" timeOffset="2404.3196">2189 95 242 0,'0'0'437'15,"0"2"61"-15,0-2 46 0,0 0-16 16,0 3-151-16,0-3-126 0,0 1-77 16,0-1-44-16,0 3-27 0,2 0-15 15,-2-1-6-15,1 0 3 0,-1 3 5 16,0-3 8-16,0 3 5 0,0 2 3 16,0-2 0-16,3 2-2 0,-3 0-1 15,1 5-8-15,-1-1-7 0,0 3-6 16,0 3-6-16,-1 2-11 0,1 2-13 15,-3 2-9-15,3 1-10 0,0 0-9 16,-1 1-6-16,1 1-6 0,-2-2-5 16,2-1-5-16,0 1-1 0,0 0-1 15,0-6 0-15,0 1 0 0,0 0 0 16,-2-5 0-16,2-1 0 0,0-5 0 16,0 2 0-16,0-4-2 0,0-1 1 15,0 1-3-15,0-6-1 0,2 4-16 16,-2-1-23-16,0-1-36 0,0-1-56 15,0-1-78-15,0 6-193 0,0-6-195 16,0 2-93-16,-2 1-19 0,2-3 31 16,0 0 65-16,0 0 184 0</inkml:trace>
  <inkml:trace contextRef="#ctx0" brushRef="#br0" timeOffset="4129.0535">2429 718 242 0,'-3'0'406'0,"3"-3"55"15,0 1 2-15,0 2-19 0,0-1-96 16,0-2-104-16,0 3-67 0,0 0-31 16,-2 0-19-16,2 0-15 0,0 0-7 15,-1 0-5-15,1-3-6 0,-2 3-4 16,2 0-5-16,0-2-8 0,-2 2-11 15,2 0-9-15,0 2-10 0,0-2-11 16,-2 6-11-16,0-5-3 0,1 8-5 16,-2-6-3-16,3 5-1 0,-1-1-5 15,1-1 0-15,0 2-3 0,1-5-2 16,2 5-1-16,0-3-1 0,-1 0 1 16,3 0-1-16,1-3-1 0,-1-4 1 15,1-1 1-15,0-1-2 0,1 0 1 16,-4-4-1-16,3 1 1 0,-2-3 2 15,-3 0 0-15,3 4 0 0,-5-4 7 16,-2 5 6-16,2-2 7 0,-3 3 8 16,-2-1 6-16,1 2 7 0,0 3-3 15,-1 0-2-15,0 3-9 0,1 1-8 16,1-3-8-16,2 3-8 0,1-1-8 16,1 1-20-16,1 1-31 0,1-1-45 15,2-3-58-15,-1-1-98 0,-1 0-201 16,4-5-137-16,-3 0-52 0,5 4 4 15,-1-5 38-15,1 2 81 0,1-1 192 16</inkml:trace>
  <inkml:trace contextRef="#ctx0" brushRef="#br0" timeOffset="2768.6085">2450 667 323 0,'-2'1'524'0,"-2"4"76"16,4-5 50-16,-1 3 33 0,-1 1-212 16,2-4-173-16,-2 0-114 0,2 0-73 15,0 0-60-15,2 0-61 0,0 0-72 16,-1-7-102-16,-1 7-211 0,3-5-149 15,-2 1-68-15,3 1-8 0,-2 2 26 16,1-4 73-16,2 0 196 0</inkml:trace>
  <inkml:trace contextRef="#ctx0" brushRef="#br0" timeOffset="5165.124">2976-45 97 0,'0'3'385'0,"0"0"75"16,0-2 30-16,0 2-4 0,0-1-40 15,0 1-140-15,0 1-92 0,-1-4-54 16,1 5-30-16,-2-5-20 0,-1 3-17 16,0-3-10-16,2 0-9 0,-2 0-4 15,0 0-5-15,-2 0-1 0,2 0 4 16,2 1 0-16,-5-1-2 0,3 3 1 16,-2-1-5-16,-1 1-3 0,3 0-4 15,-3-2-5-15,2 4-3 0,-2 0-5 16,0-1-4-16,1 4-4 0,-1-3-7 15,0 1-5-15,2 2-7 0,-4 1-6 16,1 3-2-16,-1-1-3 0,1 1-1 16,-1 3-1-16,-1 1-1 0,0 3 0 15,2-3-1-15,-2 7 0 0,1-6-1 16,-1 5 0-16,0 2 0 0,2-1-1 16,-1 1 1-16,1-1 0 0,-1 3 1 15,2-3-1-15,2 3 1 0,-2-2 0 16,3 2 0-16,-2-3 0 0,2 1 1 15,0-1-1-15,3 2 1 0,0-3 1 16,0 0 2-16,0 0 3 0,0-2 1 16,5-4 1-16,-2 0 1 0,1 1-2 15,1-3-1-15,2-2 2 0,-1-1-2 16,3-3 2-16,0-1 0 0,0-3 0 16,2-2 1-16,-2-2-2 0,1-2 2 15,1 1-3-15,1-7 1 0,-2 1-1 16,-1-2-2-16,3 1-2 0,-3-5-2 15,0 1-1-15,-1 0 0 0,-1 1-1 16,-2-4 0-16,-1 4 0 0,2 1 2 16,-4-1 0-16,-1 1 1 0,-1 1 0 15,-1-1 2-15,-4 3 4 0,2-3 3 16,-4 6 9-16,-1-4 6 0,-2 6 10 16,-4 0 3-16,-1 2 2 0,0 2-2 15,2 3-6-15,-4 0-6 0,2 3-10 16,2-2-10-16,2 3-6 0,2 0-18 15,0 2-34-15,3-4-51 0,2 2-74 16,2-4-125-16,2 2-264 0,5-2-128 16,-1-4-42-16,4 4 10 0,4-7 41 15,1-1 107-15</inkml:trace>
  <inkml:trace contextRef="#ctx0" brushRef="#br0" timeOffset="6368.4306">3364 572 322 0,'2'0'496'0,"1"0"85"15,3 0 70-15,-2-2 50 0,1-2-153 16,1-1-122-16,1 0-64 0,1-5-33 15,1-1-6-15,0-1 2 0,4-5 1 16,0 1-6-16,2-3-22 0,-1-2-35 16,3 0-46-16,-2 0-63 0,0 0-49 15,-3 2-45-15,-1-1-28 0,0 4-25 16,-3 2-43-16,-1 3-76 0,-2-2-92 16,3 5-100-16,-3 3-108 0,-1-3-146 15,0 6-237-15,-4 2-96 0,0 0 4 16,0 0 55-16,6 0 74 0,-1 0 130 15,0 2 264-15</inkml:trace>
  <inkml:trace contextRef="#ctx0" brushRef="#br0" timeOffset="6077.202">3383 314 76 0,'1'-3'388'15,"-1"3"78"-15,3 0 58 0,-2 0 3 16,-1 0-41-16,2 0-142 0,0 0-99 15,-2 0-60-15,1 3-31 0,-1-3-22 16,4 0-12-16,-2 1-9 0,2 2 0 16,1 2 3-16,1 0 2 0,1 2 3 15,1-1 9-15,1 4 13 0,0 1 15 16,-2 2 18-16,3-1 17 0,0 0 17 16,-1 1 14-16,1 2 0 0,3-1-15 15,-6-3-26-15,6 3-28 0,-4-2-40 16,0 0-36-16,1-3-32 0,-1 1-18 15,-2-1-14-15,0-4-7 0,-1 2-6 16,-1-2-28-16,1-1-57 0,-4 1-73 16,0 0-70-16,0-3-81 0,-2 3-92 15,-4-5-107-15,0 2-185 0,-5-2-95 16,2-2-17-16,-1 2 37 0,-1 0 65 16,0 0 115-16,-2-2 228 0</inkml:trace>
  <inkml:trace contextRef="#ctx0" brushRef="#br0" timeOffset="7174.0105">4063 111 131 0,'0'-2'409'0,"2"2"76"15,-1 0 50-15,-1 0-1 0,0 0-57 16,0 0-160-16,0 2-93 0,0 3-48 15,0-3-20-15,0 5-10 0,0 0 2 16,0 3 0-16,-1 1-1 0,-1 5-1 16,2-1-2-16,-1 5-5 0,-2 5-8 15,1 1-7-15,-1 2-5 0,2 3-13 16,-5 3-14-16,1-1-18 0,2 6-14 16,-1-5-17-16,-1 2-18 0,4-3-7 15,-4 0-8-15,2-1-5 0,2-5-1 16,1-2-2-16,-3-5-6 0,1 0-19 0,2-11-29 15,0 4-36-15,0-6-52 0,0-4-70 16,0-3-89-16,0-6-211 16,0 1-157-16,0-7-64 0,2 3 1 15,2-7 54-15,-1-1 77 0,2-1 215 16</inkml:trace>
  <inkml:trace contextRef="#ctx0" brushRef="#br0" timeOffset="7669.9831">4270 353 343 0,'-1'9'506'0,"-1"4"76"0,1-1 57 16,-4 2 44-16,1 2-187 0,-1 0-148 15,2 1-93-15,0 4-55 0,3-2-40 16,-1 0-35-16,1 2-30 0,1-2-21 16,2-1-17-16,-1 3-9 0,4-3-5 15,-3-2-3-15,3-2-3 0,-2 0 0 16,6-4-1-16,-2-2 0 0,-2-3-3 16,3-2 0-16,3-3-3 0,-1-3-3 15,0-3-4-15,0-6-5 0,2 0-6 16,0-5-5-16,0 2-4 0,-1-8-1 15,-3 5-1-15,3-3-1 0,-3-3 0 16,-1 4 0-16,-4-4 0 0,2 3 0 16,-2-1 0-16,-4-1 0 0,0 1-1 15,0-1 1-15,-4 1-1 0,-2 2 1 16,2 3 0-16,-4 0 0 0,1 4 0 16,-2 3 0-16,0 3-1 0,-1 2-1 15,-1 4-8-15,0 2-7 0,-2 6-12 16,1 3-12-16,-2 4-16 0,4 0-19 15,-4 5-25-15,2-1-36 0,0 1-48 16,3 2-75-16,0-3-211 0,2-2-147 16,1-2-59-16,1-2 0 0,5-1 34 15,0-3 62-15,0-2 214 0</inkml:trace>
  <inkml:trace contextRef="#ctx0" brushRef="#br0" timeOffset="8301.1894">4597 109 298 0,'-3'2'478'0,"3"0"73"15,0 1 50-15,3-3 27 0,-2 2-162 16,-1-2-139-16,4 0-87 0,2-2-46 16,1-1-25-16,2 3-19 0,0-4-18 15,4 2-18-15,0 2-17 0,0-6-18 16,2 2-19-16,-3 2-18 0,3-1-16 15,-2 1-12-15,-2 0-18 0,-2-1-36 0,0 3-56 16,-1 0-83-16,-4 3-202 0,-4-3-205 16,0 0-101-16,0 0-30 15,0 0 31-15,0 0 54 0,0 0 183 16</inkml:trace>
  <inkml:trace contextRef="#ctx0" brushRef="#br0" timeOffset="8753.9988">4982-209 23 0,'0'2'424'0,"2"3"101"16,-2 0 68-16,0 2 54 0,0 2-16 15,-2 0-190-15,2 3-126 0,-1 3-76 16,-1 1-46-16,1 1-38 0,-4 1-29 16,5 3-22-16,-3 3-19 0,1-1-12 15,-2 1-17-15,0 0-13 0,3-3-13 16,-1 0-8-16,-1 0-11 0,0-5-8 16,1 1-11-16,2-3-31 0,0-4-53 15,0-1-76-15,0-4-123 0,-1-5-230 16,1 0-140-16,-2-5-52 0,4 0 16 15,-1-4 60-15,1 2 109 0,1-5 213 16</inkml:trace>
  <inkml:trace contextRef="#ctx0" brushRef="#br0" timeOffset="9302.0713">5113-59 288 0,'3'8'472'0,"-3"-4"70"15,0 4 51-15,0-7 5 0,0 4-146 16,0 2-140-16,0-2-87 0,0-1-60 16,1 4-38-16,1-1-29 0,-1 0-25 15,4 0-22-15,-1 0-16 0,2-2-7 16,0 1-2-16,3-2-3 0,-1-2 1 15,-1-2-2-15,2-2 0 0,0-2-3 16,2-2-4-16,1-1-5 0,-3-3-2 16,-2 1-2-16,2-3-2 0,-1 0 0 15,-4 3-3-15,-1-3 4 16,0 3-2-16,-3-1 0 0,0 2-1 0,-1-2 0 16,-4 3 0-16,2-1-2 0,-3 0 0 15,-1 5-1-15,0 1-1 0,-1-1-1 16,2 0-1-16,-2 6-4 15,1 0-16-15,1-1-22 0,0 1-28 16,3 3-37-16,1 0-43 0,-2-2-49 0,2-2-114 16,1 0-131-16,1-2-97 0,0 0-33 15,0 0 9-15,0 0 38 0,6 3 119 16</inkml:trace>
  <inkml:trace contextRef="#ctx0" brushRef="#br0" timeOffset="9649.571">5203-84 42 0,'3'2'401'0,"0"-2"83"16,-2 2 56-16,4 0 4 0,-4-2-30 16,-1 4-159-16,4-4-107 0,-2 1-58 15,1 2-35-15,2-1-13 0,-4 0-9 16,4 3-6-16,1 2-12 0,0 0-11 0,1 1-6 16,-2 1-12-16,2 0-12 15,1 0-13-15,-1 3-6 0,1 0-10 16,-1 0-9-16,1 0-3 0,-1 2-3 0,1 0-4 15,-4 0-2-15,2-2 3 16,0 2-4-16,-4-2 1 0,-1 2 1 16,1-2 4-16,-4-1 3 0,-1 1 1 15,-1-3 3-15,-4 3-1 0,1-2-5 0,-4-3-4 16,1 1-7-16,-4-5-7 16,4 5-4-16,-4-5-3 0,4 1-3 0,1-1-2 15,0-3-3-15,1 2-18 0,2-1-36 16,5-1-62-16,-4 0-87 15,4 0-175-15,1 0-241 0,0 0-106 0,0 0-28 16,3-3 18-16,3-4 62 0,3 4 163 16</inkml:trace>
  <inkml:trace contextRef="#ctx0" brushRef="#br0" timeOffset="10910.6938">6635 146 97 0,'0'0'384'0,"0"0"71"15,1 0 51-15,-1 0 5 0,2 0-49 16,-2 0-162-16,0 0-104 0,0 0-58 16,0 0-36-16,-2 0-20 0,2 0-12 15,0-2-9-15,-1 0-6 0,1 2-2 16,-3-2 0-16,1-1 3 0,1 1 6 15,-1-1 4-15,-2 1 5 0,2 0 6 16,-1-1 2-16,-1 3 3 0,1-2-5 16,-2 2 1-16,1-2-4 0,-2 2-6 15,0 0-7-15,-2 0-5 0,1 2-4 16,0-2-9-16,-3 2-4 0,0-2-6 16,-1 5-3-16,-2-3-6 0,0 3-5 15,-1 0-1-15,-3 2-2 0,1 0-1 16,-4 2-2-16,4 3-3 0,-2 1-4 15,1 0-3-15,1 3-3 0,-1 3 0 16,1 1-3-16,-1 3 1 0,4-2 2 16,1 5 0-16,0-1-1 0,3 3 0 15,1 1 1-15,5-1-3 0,2 0-1 16,2 1 2-16,2-1 2 0,5-2 0 16,1-3 0-16,4 1 0 0,2-3 2 15,5-4 1-15,1-4 0 0,3 0 0 16,1-5 2-16,2 0 0 0,2-4-1 15,-4-3 1-15,-1-1 2 0,0 0 0 16,-4-1 2-16,-2 1 0 0,-2 0 1 16,-4-4-3-16,0 1 0 0,-4 3-2 15,-1 0-2-15,-1 0 1 0,-1-2-2 16,-1 2 0-16,-1-3-1 0,2 3-1 16,-4 0-1-16,1 0-1 0,1 0-1 15,-3 0-1-15,1 0-1 0,-1 0 0 16,0 0-10-16,0 0-16 0,0 0-31 15,0 0-50-15,0 0-66 0,-1 0-132 16,1 0-236-16,-6 3-118 0,1-3-40 16,1 2 11-16,-1 1 35 0,5-3 115 15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0-10-14T15:59:39.95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7447 826 126 0,'0'-1'400'0,"-4"-2"68"0,1 0 36 15,-1 1-13-15,-1-2-52 0,-1 1-156 16,-2 0-103-16,3-1-57 0,-4 2-34 15,0-1-22-15,-1 3-12 0,3 0-11 16,0 0-8-16,-2 3-5 0,1 1-2 16,1 4-4-16,2-4-2 0,-1 4 1 15,2 1 1-15,0 0-2 0,3 0 2 16,-2 3 3-16,6 0 4 0,-2 0 6 16,3 2 3-16,2 1 6 0,1-1 5 15,2-1 6-15,3 2-1 0,0 1 4 16,1 1 0-16,4-3-1 0,-1 0-3 15,-1 2-4-15,2-2-5 0,-3 1-3 16,1-2-2-16,-2 2 6 0,-2-1 7 16,-2 1 17-16,-4-6 14 0,-1 4 10 15,-4-3 4-15,-4-1-1 0,-1 0-7 16,-4-2-14-16,-4 1-15 0,0-1-16 16,-4-2-13-16,-1-1-12 0,-1-2-8 15,-1 4-9-15,2-4-4 0,2-2-21 16,3 2-45-16,3-2-73 0,1 0-107 15,5-2-275-15,4 2-178 0,4-10-83 16,5 1-24-16,6-1 38 0,3-3 91 16,5-4 261-16</inkml:trace>
  <inkml:trace contextRef="#ctx0" brushRef="#br0" timeOffset="-591.1694">6765 1179 182 0,'2'5'399'0,"-2"-5"71"16,1 5 23-16,-1-2-7 0,2-1-49 16,-1 0-137-16,-1-2-85 0,3 0-50 15,0 0-24-15,-1-2-11 0,2 0-8 16,2-3-9-16,-3 0-4 0,5-2-9 16,-1-2-8-16,4-1-8 0,0-2-10 15,0-4-7-15,1-3-10 0,6-2-7 16,-2-5-8-16,3-3-7 0,3-4-6 15,-1-2-5-15,2 1-1 0,1-5 0 16,1 2-1-16,-1-3 1 0,2 5-1 16,-1-3 1-16,-1 5-3 0,0 0 0 15,-1 2 0-15,-4 5 0 0,0 3 0 16,0 2 0-16,-5 2 0 0,1 2-1 16,-2 3-2-16,-2 3-6 0,-2 2 0 15,0-1-5-15,1 5-2 0,-5 0-3 16,0 1-1-16,3 1-1 0,-3 3-2 0,-1-2-6 15,2 2-19-15,-5 2-31 0,3-2-46 16,-4 3-61-16,0 1-80 16,-1 1-202-16,-3 0-160 0,-2-1-69 15,2 3-1-15,0-2 31 0,3 2 63 16,-3 0 193-16</inkml:trace>
  <inkml:trace contextRef="#ctx0" brushRef="#br0" timeOffset="844.5637">8453 587 129 0,'-4'-2'406'0,"1"2"80"0,-1 0 53 16,2 0 12-16,-1 0-43 0,-1 0-168 15,0-3-108-15,4-1-63 0,-4 4-44 16,4-3-27-16,0-5-23 0,0 5-16 15,4-5-13-15,-4 1-6 0,4 1-2 16,-3-2-2-16,3 3 0 0,0-2-2 16,-3 6-5-16,5-5-1 0,-2 1-6 15,0 3-3-15,0-1-3 0,1 3 3 16,-4 3 1-16,3-1 3 0,0 3 5 16,0 1 6-16,-2-1 1 0,-1 3 0 15,3 1-3-15,0 1-1 0,0 2-2 16,1 0-2-16,-1-2 0 0,-1 1 3 15,5 2 4-15,-3-3 2 0,4 0 6 16,-1-3 5-16,1-1 1 0,2-4 1 16,0 1-4-16,2-8-2 0,-2 0-5 15,2-3-11-15,1-2-5 0,-4 0-9 16,0-3-6-16,0 5-9 0,-1-1-19 16,-1 2-43-16,-1-1-74 0,-4 7-110 15,2-1-266-15,-5 2-157 0,0 0-66 16,1 2-10-16,3-1 38 0,0 4 91 15,1 1 256-15</inkml:trace>
  <inkml:trace contextRef="#ctx0" brushRef="#br0" timeOffset="6117.5313">10020 128 55 0,'-4'4'491'0,"1"1"90"16,-1 4 63-16,-1-2 49 0,1 1-29 15,-2 1-227-15,1 1-139 0,1 1-85 16,-4 1-59-16,5 2-44 0,0 1-34 15,-2-1-26-15,2 4-17 0,1 4-10 16,0-4-2-16,0 5 2 0,1-6 4 16,1 7 4-16,0-3-1 0,1 2-2 15,1-2-2-15,2 0-2 0,-1 1-3 16,3-5-4-16,-1 1-4 0,4-4-2 16,1 0-4-16,3-4-3 0,-2-3 2 15,3-2-2-15,4-5-1 0,-4-7-1 16,5-3 1-16,-3-7 1 0,2-4-3 15,0-2-1-15,-1-6 0 0,-1-1-5 16,-2-5-7-16,-2-1-4 0,-3 1-5 16,-1 0 1-16,-4-3-2 0,-3 4 7 15,-2-3 3-15,-3 5 6 0,-1 3 2 16,-4 1 3-16,-3 7 1 0,0 4 0 16,-2 6 0-16,0 3-1 0,-1 8-8 15,1 8-21-15,-3 1-42 0,2 5-65 16,2 3-93-16,1-1-242 0,3 3-156 15,-1 0-69-15,5-3-20 0,1 1 36 16,4 0 74-16,0-6 236 0</inkml:trace>
  <inkml:trace contextRef="#ctx0" brushRef="#br0" timeOffset="6483.4261">10398-94 398 0,'8'5'569'0,"-1"-3"53"0,2 1 41 0,5-1 30 16,-4-2-244-16,4 0-175 0,-2 0-114 15,1 0-93-15,2 0-97 0,-3 0-163 16,0-2-240-16,-1-3-135 0,-5 5-68 15,1 0-27-15,-2 2 32 0,1 3 121 16</inkml:trace>
  <inkml:trace contextRef="#ctx0" brushRef="#br0" timeOffset="5602.5234">9733-94 84 0,'0'5'412'0,"0"-3"81"0,0 3 57 16,0-3 40-16,0 0-49 0,0 2-176 15,0-3-102-15,0 4-55 0,0-3-33 16,0 3-20-16,0 0-14 0,0 4-14 16,-2 0-16-16,2 3-11 0,-2-3-9 15,2 6-2-15,0-1-3 0,0 4 0 16,-1 5 7-16,-2 2 9 0,2 4 10 15,-1 1 5-15,-2 5 6 0,1 4 0 16,-2 0-7-16,2 3-13 0,-3 1-14 16,5-3-15-16,-3 0-19 0,3-3-15 15,-2-1-12-15,3-6-11 0,0-4-9 16,0-3-7-16,3-3-1 0,-3-4-24 16,1-7-52-16,1-2-61 0,0-4-81 15,-1-8-101-15,-1-4-189 0,3-3-220 16,-1-2-81-16,-1-2 0 0,1-1 43 15,-1 1 72-15,4-6 171 0</inkml:trace>
  <inkml:trace contextRef="#ctx0" brushRef="#br0" timeOffset="7611.8752">10816-432 21 0,'0'2'449'15,"0"3"83"-15,2 0 57 0,0-5 46 0,-2 2-31 16,0 3-181-16,-2-3-106 0,0 3-62 15,2 0-38-15,-4 2-24 0,3 2-22 16,-1 3-17-16,-2 4-11 16,2 3-4-16,1 2-7 0,-4 0-7 0,4 8-11 15,-2-3-19-15,-2 0-21 0,4 2-22 16,1-2-17-16,-2 0-15 0,0-2-10 16,2-3-7-16,0-3-18 0,2-1-33 15,0-3-48-15,-1-5-74 0,2 1-103 16,-3-5-238-16,0-5-203 0,-3-8-79 15,3 1-23-15,5-7 37 0,-4 0 83 16,2-3 232-16</inkml:trace>
  <inkml:trace contextRef="#ctx0" brushRef="#br0" timeOffset="8241.0291">11100-330 352 0,'3'8'487'16,"-1"2"48"-16,2 3 39 0,-1-4-9 16,1 3-196-16,1 1-123 0,1 1-74 15,-3 1-46-15,5 4-27 0,-2-3-19 16,1 3-13-16,0 2-6 0,-2 0 3 16,3 0 0-16,-4 0-1 0,-1 4-4 15,0-5-9-15,-3 1-10 0,-3-2-11 16,2 0-8-16,-3-2-8 0,-2-3-5 15,-1 0-2-15,0-5-3 0,-2-1-1 16,-1-4-2-16,1-4 0 0,0-3 0 16,-2-3-2-16,3-6 0 0,1-2-1 15,2 0 1-15,1-3 0 0,0-2-1 16,4 0-2-16,4 3 3 0,0-1 0 16,1 1 1-16,2-1 1 0,2 4 2 15,1-4 0-15,1 4-1 0,0-2 2 16,2-1-2-16,-2-1 0 0,2 0 0 15,-2 0 0-15,0-1 0 0,2 2-1 16,-4-2 0-16,-2 0 0 0,1-1 2 16,-3 3 9-16,-1-3 11 0,-4 0 14 15,0 0 12-15,0 1 7 0,-4 1 9 16,-1 1-1-16,-1-1-9 0,1 6-8 16,-3 2-10-16,-1 1-11 0,0 5-6 15,2 6-10-15,-2 2-14 0,-1 7-42 16,1 5-70-16,1-4-128 0,2 6-275 15,0-1-145-15,2 0-74 0,4 0-9 16,2 3 47-16,2-3 110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0-10-14T15:59:49.98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1289 196 0,'0'5'365'0,"2"-1"57"0,-2-1 10 0,0-1-15 15,2 2-42-15,-2-1-111 0,0-1-87 16,0 1-54-16,0 1-32 15,0-4-18-15,0 1-8 0,0-1-6 0,0 0 0 16,0 0 4-16,0 0 3 16,0-1 7-16,2 1 0 0,-2-4-2 0,0 1-8 15,0 3-6-15,1-5-7 0,-1 4-3 16,4-2-3-16,-4-1 1 0,4-4-1 16,-1 3 3-16,1-3-5 15,-1-5-4-15,3 2-5 0,2-6-5 0,-1 1-1 16,2-5 1-16,0-3 0 0,2-1-1 15,1-2 1-15,0-3-4 0,1-3-5 16,1 0-6-16,-2-2-3 0,3-4-4 16,0 3-3-16,0-6 0 0,-2-3-3 15,2 1 0-15,2-7-3 0,-1 1 0 16,1 1 1-16,-1-3 1 0,1 1 2 16,-1 1-1-16,-1 1 2 0,-1 2-2 15,-4 1 4-15,1 4 4 0,1 5 2 16,-5 1 3-16,1 4 0 0,-1 1 1 15,-1 3-3-15,0 2-2 0,2 5-2 16,-2 1-2-16,-2 5 1 0,1 2-1 16,-1 1 1-16,1 3-4 0,-4 2-1 15,4 2 1-15,-2 1 5 0,-2 4 5 16,4-4 5-16,-4 8 9 0,-1-1 8 16,2 2-2-16,-1-1-4 0,-1 3-1 15,0-1-3-15,3 5-5 0,-3-3 1 16,0 7 1-16,0-3 3 0,0 2 5 15,2 2 1-15,-2 2 6 0,1 0 4 16,-1 5 7-16,4-2 9 0,-2 5 8 16,0 2 7-16,2 3 8 0,-1 2 9 15,-1 0 11-15,2 4 7 0,-1 1 12 16,0 0 7-16,3 3 5 0,-1 3 1 16,-1-2-3-16,2 0-6 0,0 3-17 15,-1-2-14-15,1-1-14 0,0-2-13 16,1 3-17-16,-2-3-11 0,2-3-8 15,-1 1-7-15,0-6-6 0,0 4-3 16,0-5-5-16,0-1 0 0,0-4-2 16,-1 0-2-16,1-2 0 0,-5-6-3 15,3-2 1-15,0-5-1 0,-3 2-2 16,2-5 0-16,-2 1 2 0,-1-5 2 16,2 1-1-16,0-3-8 0,-2-2-21 15,0 3-28-15,0-6-35 0,0 1-46 16,0 2-45-16,0-2-41 0,0-2-24 15,0-1-23-15,0-2-25 0,-4 4-31 16,0-5-74-16,1 2-178 0,-3-1-117 16,-1-1-35-16,-1-1 18 0,3 0 53 15,-5-3 104-15,4 0 214 0</inkml:trace>
  <inkml:trace contextRef="#ctx0" brushRef="#br0" timeOffset="407.1503">226 863 338 0,'0'1'486'0,"3"6"69"15,2-5 52-15,-4-2 18 0,4 3-161 16,-1-3-116-16,2 0-65 0,3 0-28 16,2-3-16-16,2 3-1 0,4-2 10 15,-1 2 21-15,2-7 19 0,2 6 15 16,-2-1-8-16,1 0-25 0,0 2-47 15,1-3-55-15,-2 0-56 0,1 3-47 16,1-1-32-16,-2 1-17 0,-1-2-29 16,-1 2-76-16,-2-3-103 0,-1 3-110 15,-2 0-137-15,-4-4-294 0,-4 4-180 16,-3 0-34-16,0 0 43 0,0 0 62 16,0 0 111-16,0 7 284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34.04255" units="1/cm"/>
          <inkml:channelProperty channel="Y" name="resolution" value="34.01993" units="1/cm"/>
          <inkml:channelProperty channel="T" name="resolution" value="1" units="1/dev"/>
        </inkml:channelProperties>
      </inkml:inkSource>
      <inkml:timestamp xml:id="ts0" timeString="2020-10-15T10:17:28.260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0 0 0,'36'0'47,"0"0"-32,-36 39 32,-72 1-47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0-11-04T15:02:16.272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16610 8019 70 0,'0'0'382'0,"0"4"70"0,0-4 12 16,0 0-19-16,10 0-46 0,-10 6-122 15,0-6-111-15,0 0-66 0,0 0-40 16,0 0-25-16,0 0-10 0,5 0-3 16,-5 0-2-16,0 0-4 0,0 0-2 15,0 0 5-15,0 0 0 0,0-6-2 16,0 6 3-16,0 0 6 0,0 0 7 16,11 0 0-16,-11 0-3 0,0 6 5 15,0-6-2-15,10 4-10 0,-5 2-3 16,-5 0-2-16,10-3-4 0,-10 7-3 15,5 0-3-15,6 1 5 0,-1 3-3 16,-5-3-3-16,5 3 2 0,-10 1-2 0,16 1 2 16,-16-1-2-16,10-1 0 0,-5-1 0 15,-5 4-1-15,11-3-4 0,-11 1-2 16,0 1 0-16,0-1 8 0,0-1 6 16,-11 1 4-16,11 1 3 15,0-7 7-15,0 7-2 0,-5-7-6 0,-5 7-5 16,10-7-3-16,0 7-5 0,-10-6-1 15,10 5-1-15,0-5 1 16,-6 3-3-16,6 3-3 0,0-1 2 16,6 0-1-16,-6-1-1 0,10 1 0 0,-10 1 0 15,10-1 2-15,-5 4-2 16,6-3 2-16,4-3 0 0,-5 3-2 16,6-1 1-16,-1 1 2 0,-5-7 0 0,6 1-4 15,-1 0 1-15,6-1 0 0,-1-3 0 16,-9 4-3-16,4-4 2 15,-4-6 1-15,4 3 4 0,-5-3-1 16,-5 6-3-16,6-6 3 0,-6 0-3 0,5 0 0 16,-10 0-3-16,10-6 3 0,-10 6 0 15,6 0 0-15,-6 0 2 0,0 6 1 16,0-6-1-16,10 0 0 0,-10 4 0 16,0 2-15-16,10-6-35 0,-10 4-76 15,0 1-217-15,0-5-151 0,0 0-81 16,5 6-23-16,-5-2 5 15,11-4 61-15</inkml:trace>
  <inkml:trace contextRef="#ctx0" brushRef="#br0" timeOffset="2394.92">17407 8895 229 0,'0'10'460'0,"0"-4"55"15,0-3 40-15,0 7-25 0,0-4-159 16,-10 4-140-16,10-5-78 0,0 5-42 15,0 0-31-15,0-1-12 0,0 7-11 0,0-7-5 16,0 1-1-16,0 5-1 16,0-5 2-16,0 6 0 0,0-1 3 15,10-2-1-15,-10 3-1 0,11-1-7 0,-6-1-4 16,5 1-4-16,-10 1-10 0,15-7-9 16,-4-3-5-16,-6-2-7 0,5 2-2 15,6-6 0-15,-1-6 0 0,-5-4-1 16,6 1-2-16,-1-11 1 0,-4 5-2 15,4-10 1-15,-5 6 0 0,-5-6 0 16,6-6-1-16,-1 6 1 0,-5 0 8 16,-5-4 8-16,0 3 11 15,0 7 9-15,-5-6 11 0,-5 6 10 0,10-2 1 16,-16 7-3-16,6-1-2 16,5 5-8-16,-16-2-5 0,16 9-10 0,-10-3-8 15,-6 2-6-15,16 4-9 0,-5 0-2 16,-6 4-4-16,6 2-3 0,5 3 1 15,-6 7-1-15,11-1-1 16,-10 4-20-16,10 1-32 0,-5-1-52 0,5 2-68 16,0-2-139-16,0 1-220 0,5-5-121 15,-5 1-39-15,10-1 19 0,-10-1 57 16,11-3 131-16</inkml:trace>
  <inkml:trace contextRef="#ctx0" brushRef="#br0" timeOffset="2758.153">17804 9144 91 0,'0'4'515'16,"0"7"116"-16,0-7 81 0,0 2 64 16,10 4-1-16,-10-10-248 0,0 4-154 15,0-4-101-15,0 0-65 0,0 5-50 16,0-5-43-16,0 0-50 0,0 0-28 15,0 0-34-15,0 0-51 0,0 0-73 16,0 0-120-16,0-5-267 0,0 5-206 16,0 0-89-16,0-4-6 0,0 4 32 15,0 0 92-15,0-10 257 0</inkml:trace>
  <inkml:trace contextRef="#ctx0" brushRef="#br0" timeOffset="3783.511">18153 8830 226 0,'0'-4'458'0,"0"-2"51"16,0 2 32-16,0-2-35 0,0 6-153 15,-10-5-143-15,10 1-82 0,0 4-40 16,0-6-20-16,-5 2-5 0,5 4-1 15,0-6-5-15,0 6-1 0,0-6 1 16,-10 6-1-16,10-3-3 0,0 3-3 16,0-6-1-16,-5 6-1 0,-6-4-5 15,11 4 0-15,-10 0-7 0,5 0-1 16,5 0-1-16,-10 0-6 0,10 0-2 16,-6 4-1-16,-4 2-3 0,10-3-5 15,-10 3-2-15,5 4-1 0,-6 0-3 16,11 1-1-16,-15-1 0 0,15 3 2 15,-10 3-2-15,10-1 0 0,-6 1-1 16,-4 3-2-16,10-4-3 0,-10 5-2 16,10-5 1-16,-5 4-5 0,5 1 1 15,0 1 2-15,0-2-1 0,0-3 2 16,0 3-2-16,0 0 0 0,5-3 2 16,5-1-2-16,-10 0 0 0,10-1 0 15,-4 1 2-15,4-5 1 0,-10 0-2 16,5-5-1-16,5 5 0 0,1-4 1 15,-6-6-1-15,5 4 0 0,-10-4 0 16,10 0-1-16,-4-4 2 0,-6 4-1 16,10-10 3-16,-10 4 0 0,5 1-2 15,5 1 2-15,-10-6-3 0,0 4 2 16,0-3-2-16,11 3 0 0,-11 2 0 16,0-6 0-16,0 5 3 0,0 5-3 15,0-6 0-15,0 2 0 0,0-2 1 16,0 2 2-16,0-1-2 0,0 5-1 15,0-4 1-15,0 4 2 0,0-6-1 16,0 6-1-16,0 0-1 0,0 0 2 16,0 0 0-16,0 0 0 0,0 0-1 15,0-6 0-15,0 6-1 0,0 0-2 16,0 0 2-16,0 0-2 0,0 0 0 16,0 0 2-16,0 6 0 0,-11-6 0 15,11 6-2-15,0-6 2 0,0 4-2 16,0 1-1-16,0-5 2 0,0 4 1 15,0 2 0-15,0-6 1 0,0 4 4 16,0 2-3-16,0-1-2 0,0-5-9 16,0 4-25-16,0 2-42 0,0-6-61 15,-10 4-204-15,5-8-186 0,-5 4-97 16,10-6-29-16,-16 2 25 0,16-1 51 16,0-5 191-16</inkml:trace>
  <inkml:trace contextRef="#ctx0" brushRef="#br0" timeOffset="4463.776">18102 8741 119 0,'0'0'422'0,"0"0"71"16,10-6 14-16,-10 6-11 0,0 6-55 16,0-6-149-16,0 4-101 15,0 2-55-15,0-1-26 0,0 5-14 0,0-6-10 16,0 5-2-16,0 3-5 0,0-2-2 16,-10 5 3-16,10-5-2 0,-5 9-3 15,5-4-4-15,-10 5-4 0,10-5-5 16,-6 4-6-16,-4 7-10 0,0-11-3 15,10 4-10-15,-16 1-5 0,16 1-4 16,-10-8-6-16,5 9-3 0,5-13-3 16,0 7-2-16,-10-7-2 0,10 1-2 15,0 0-6-15,0-5 2 0,0-5-2 16,0 4 0-16,10-4 0 0,-10 6 3 16,0-12 8-16,15 6 7 0,-15-4 8 15,16-1 5-15,-6 5 4 0,0-10 5 16,-4 10-3-16,4-6-2 0,5 2-2 15,-4 4-4-15,4 0-6 0,-10 0 0 16,16 4-9-16,-16 2-3 0,15-6 0 16,-14 10 0-16,9-5 8 0,-15-1 8 15,10 6 9-15,1 1 4 0,-6-1 3 16,-5 5-3-16,0-5-8 0,0 4-12 16,-5 1-7-16,-6 4-7 0,1-3-1 15,-5 5-2-15,9-2 0 0,-14 1 2 16,15 1-4-16,-16-2 2 0,6-3-2 15,10-7 1-15,-16 1-2 0,16-6-17 16,-5-4-23-16,-6-4-36 0,6-2-49 16,10-4-65-16,-5-5-75 0,-6 1-210 15,11-7-161-15,0 2-73 0,-10-6-9 16,20 0 41-16,-10 5 66 0,0-5 217 16</inkml:trace>
  <inkml:trace contextRef="#ctx0" brushRef="#br0" timeOffset="4750.041">18112 8791 28 0,'0'0'457'0,"0"0"95"16,11 0 62-16,-11 0 57 15,5 0-24-15,-5 0-214 0,10 0-128 16,-5 0-63-16,5 4-32 0,6-4-31 0,-6 6-29 16,6-6-20-16,9 0-23 0,-9 0-20 15,9 0-19-15,-9 0-16 16,10 0-8-16,-11 0-16 0,11 0-12 0,-16 0-15 15,6 0-46-15,-1 0-82 0,-15-6-127 16,0 6-306-16,0 0-155 0,0 0-74 16,0 6-14-16,0-6 55 0,0 0 107 15</inkml:trace>
  <inkml:trace contextRef="#ctx0" brushRef="#br0" timeOffset="6475.46">18894 8631 287 0,'0'0'472'16,"0"-6"51"-16,0 6 18 0,-10 0-29 15,10-4-157-15,0 4-132 0,-10 4-68 16,10-4-38-16,-5 6-14 0,-6-6-11 16,6 6-5-16,-5-2-5 0,10 1-5 15,-10 5-5-15,4 0-7 0,-4 5-1 16,0-5-6-16,5 5-8 0,-6 4-3 16,6 7-7-16,-5-7-5 0,0 6-3 15,5 6-2-15,-6-2-3 0,6 2-2 16,-5 7-3-16,10-3-5 0,0 5-5 15,-10-5-2-15,10 6-3 0,0-7-3 16,0 5-2-16,10-8 1 0,-10 3-1 16,10-8-2-16,-5-1 0 0,-5-6-1 15,11 0 2-15,-6-3-1 0,5-11 0 16,-10 5 2-16,10-10 1 0,-5 0 4 16,-5-6-5-16,11-3 2 0,-11-11 0 15,0 5-1-15,0-4-3 0,0-6 0 16,-11 3-2-16,6-1 3 0,-5 2 0 15,10 2 0-15,-10-1 0 0,5 5-1 16,5 0 0-16,0 5 0 0,0 0-3 16,0 10-3-16,0-6 4 0,15 6-4 0,-5 6 3 15,-5-2 3-15,11 2 0 16,4 4 1-16,-4-5-1 0,-1-1 5 16,1 2 0-16,4-2-3 0,-4-4-1 15,-1 6-4-15,-4-6-26 0,-6 0-53 16,5-6-79-16,-10-4-233 0,0 6-181 15,0-5-86-15,0-3-22 0,0 2 33 16,0 1 71-16,0-1 227 0</inkml:trace>
  <inkml:trace contextRef="#ctx0" brushRef="#br0" timeOffset="6860.677">19141 9084 409 0,'11'4'544'0,"-6"8"64"0,-5-8 43 16,0 1 28-16,10-5-255 0,-10 0-180 16,0 0-105-16,16 0-59 0,-16-5-33 15,10-5-15-15,-5 0-12 0,5-5-9 16,-5 5-4-16,6-9-3 0,-11 3-1 16,0 1-2-16,10 0 1 0,-20 1-2 15,10 3 1-15,0-3 2 0,-11 8 1 16,6 2-1-16,-5-1-1 0,5 5-2 15,-5 0-2-15,-6 9 4 0,6 1 5 16,5 5 3-16,-6 5 2 0,1 1 4 16,10-2-2-16,0 6-3 0,0 0-5 15,0 0 0-15,0 0 1 0,0 0-2 16,10-5 6-16,1-1-2 0,-6 0 1 16,5-7-3-16,-5 1-3 0,6-7 0 15,4 0-4-15,-15-2-19 0,10-8-34 16,-5-2-47-16,6-3-79 0,-11-1-196 15,0-6-174-15,10 1-73 0,-10-4-17 16,5-1 28-16,-5-5 71 0,0 4 193 16</inkml:trace>
  <inkml:trace contextRef="#ctx0" brushRef="#br0" timeOffset="7361.472">19306 8760 110 0,'0'-9'448'0,"10"3"76"16,-10 2 52-16,0-2 3 0,5 6-62 16,6 0-175-16,-11 6-102 15,0-2-54-15,0 7-33 32,10-1-25-32,-10 9-18 0,5 70 220 0,5-58-261 0,-10 4-5 15,0-6-9-15,0 7-6 0,11-1-9 16,-6 0-11-16,-5-1-12 15,0 1-4-15,0-6-7 0,10 2-4 16,-5-12-2-16,-5 6 0 0,11-9-1 16,-11-3 0-16,0-1 3 0,10-8-1 0,-5 1 1 15,-5-10-2-15,0-5 4 0,10 0-1 16,-5-9-2-16,6-6 0 0,-1 0 0 16,-5-6 4-16,6 2-4 0,-6-2 2 15,5-4-3-15,5 7 0 0,-4-7 0 16,-1 4-2-16,5 2 1 0,-9 4 1 15,4 0 1-15,0 0 1 0,-5 5 0 16,6 5-2-16,-11 5 1 0,15-5-1 16,-15 5 2-16,10 5 0 0,-5 1-3 15,-5-6-2-15,11 10-12 0,-11-6-13 16,0 6-25-16,0 0-27 0,0 0-39 16,0 0-47-16,0 0-72 0,0 0-202 15,0 0-153-15,0 0-61 0,0 6-4 16,-11-2 36-16,11 2 70 15,-5 3 200-15</inkml:trace>
  <inkml:trace contextRef="#ctx0" brushRef="#br0" timeOffset="10060.797">18858 8671 21 0,'0'0'98'0,"0"0"18"16,0 0 15-16,0 0 27 0,0 0 33 15,0 0 17-15,-5 0 6 0,5 4-5 16,0-4-12-16,0 0-19 0,0 6-15 16,0-6-6-16,0 0-11 0,0 4-11 15,0-4-19-15,0 0-17 0,0 6-20 16,0-6-29-16,-10 0-20 0,10 0-11 15,0 6 0-15,0-6-5 0,0 3-5 16,-10 3 1-16,10-2 5 0,0 2 0 16,0-2 2-16,-6 1 0 0,-4 1 0 15,10-2 1-15,0 2-3 0,-10 4-1 16,5-1-1-16,5-3-2 0,-11-2 1 16,11 5-2-16,0-3 3 0,-5 0-1 15,5 4 3-15,-10-6 0 0,10 7 0 16,0-7 3-16,0 6 0 0,-10-5 6 15,5 5-4-15,5 0-1 0,0 5 2 16,0-5 1-16,-11-1-3 0,11 7-5 16,0-7-1-16,0 7-3 0,-5-1-1 15,5-5-6-15,-10 4 1 0,10-3-1 16,0-1 3-16,0 5 1 0,-10-5 2 16,10-1 3-16,0 1-1 0,0-4 0 15,0 4 1-15,-6-1-3 0,6-3-2 16,-10 4 0-16,10-7-1 0,0 7 4 15,0-4-2-15,0 4-4 0,-5-5 3 16,5 5-3-16,0-6-2 0,0 2-2 16,0 3 0-16,0-3 2 0,0 4-3 15,0-1 1-15,0-3 1 0,5-2 3 16,-5 6-3-16,0-5-1 0,0 1 7 16,0 4-3-16,0-6 3 0,0 5-1 15,10-3 5-15,-10 4 0 0,6-4 2 16,-6 3-1-16,0-3-3 0,0 4 1 15,0-10-5-15,10 9-3 0,-10-9-2 16,0 4 1-16,10 2-1 0,-10-6-1 16,5 6 0-16,-5-6 2 0,0 0-1 15,11 0-1-15,-11 0 1 0,5 4-1 16,-5-4 3-16,10 0-1 0,-10-4 3 16,10 4 0-16,-10-6 2 0,5 0 0 15,-5 2-2-15,11-5-4 0,-11 3-4 16,5-4 4-16,5 1 0 0,-10-1 0 15,10-6 0-15,-10 7 0 0,6-7 2 16,-6 7 0-16,0-7 0 0,0 7 2 16,0-1-3-16,0 0 3 0,0-1 3 15,-6 7-5-15,-4-6-2 0,10 5 1 16,-10 1 2-16,5-2-3 0,5-4 0 16,0 10 0-16,-11-6 0 0,11 6-2 15,0-3 0-15,0 3 0 0,0 0-3 16,-5-6 3-16,5 6-2 0,0 0 1 15,5 0 1-15,-5 6 2 0,0-6 0 16,0 0 0-16,0 0 2 0,0 0-2 16,11 3-2-16,-11-3 2 0,0 6 0 15,5-6 0-15,5 4 0 16,-10 2 2-16,10-6-2 0,-4 6 3 0,4-2 2 16,0-4 3-16,-5 5 3 0,-5-5-3 15,16 4 5-15,-16-4-3 0,10 6-5 16,0-6 0-16,-4 0-2 0,4 4-1 15,-10-4-2-15,5 0 1 0,5 0 0 16,1-4-1-16,-6 4 0 0,-5 0 2 16,0 0-2-16,0 0 0 0,10 0-7 15,-10 0-16-15,0 0-26 0,0 0-40 16,0 0-85-16,0 4-161 0,-10 2-137 16,10-6-71-16,-5 5-23 0,5-1 16 15,-11 2 81-15</inkml:trace>
  <inkml:trace contextRef="#ctx0" brushRef="#br0" timeOffset="15276.5">17258 9582 246 0,'0'0'472'16,"0"0"50"-16,0 4 29 0,0 0-40 16,0-4-175-16,0 0-147 0,0 0-83 15,0 0-47-15,0 0-26 16,10 0-11-16,-10 0-4 0,6 0 4 0,-6-4 6 15,0 4 1-15,10-4 9 0,-5 4 6 16,-5-6 0-16,10 2 4 0,-10 4-1 16,16-6 4-16,-6 6 0 0,-5 0 3 15,16-3-2-15,-6 3 1 0,1 0 0 16,9 0-1-16,-9 0-4 0,20 0-6 16,-5 3-6-16,-6-3-7 0,17-3-8 15,-1 3-7-15,0-6-6 0,0 6-2 16,10 0 2-16,-9-6-4 0,14 2-2 15,-4 4 0-15,-11 0 2 16,15 0-2-16,-14-6 0 0,9 6 1 0,6 0-1 16,-16 0 3-16,10 0 0 0,6 0-2 15,-6 6 1-15,-9-6-2 0,9 0 2 16,-5 4-4-16,-10-4 0 0,5 6 0 16,1-6-2-16,-1 0 0 15,-10 6 2-15,5-6 0 0,5 0 0 0,-15 0 0 16,4 0 4-16,6-6-3 0,-10 6 1 15,-5 0 0-15,5 0 0 0,-11 0 0 16,6 0-1-16,-6-6-1 16,0 6-1-16,1-4 1 0,-6 4 0 0,6 0-2 15,-6-6 1-15,5 3 2 0,-4 3 2 16,-6 0 4-16,5 0 4 0,-5-6 6 16,5 6 3-16,6 0 8 0,-6 0 0 15,0 0 0-15,-4 0-1 0,9 0 1 16,-5 0-1-16,1 0-2 0,-6 6 7 15,5-6 0-15,-5 0-3 0,6 0-4 16,-1 0 1-16,-5 3-4 0,5-3-7 16,-10 0-6-16,16 0 2 0,-16 0-3 15,15 0-1-15,-15 0-1 0,10-3 0 16,6 3 1-16,-16 0-1 0,10 0 2 16,-5 0-5-16,6 0 5 0,-11-6-3 15,10 6-1-15,-10 0 0 0,5-6 0 16,-5 6-2-16,0 0-2 0,0-4 2 15,0 4 1-15,0 0-3 0,0 0 0 16,0-6-13-16,-5 6-36 0,-5 6-57 16,10-6-86-16,-11-6-240 0,6 2-179 15,-5-1-78-15,-6 1-19 0,6-2 24 16,-5-4 65-16,-1-5 237 0</inkml:trace>
  <inkml:trace contextRef="#ctx0" brushRef="#br0" timeOffset="75464.121">1436 3257 365 0,'0'23'477'15,"-10"14"52"-15,10-10 38 0,-6 3-12 16,-4 1-198-16,10 4-130 0,0 0-60 16,-10-1-37-16,5 7-19 0,5-2-13 15,0 1-8-15,0 4-9 0,0 3-6 16,0 1-6-16,0-2-8 0,0 2-2 0,0 3-11 15,0-1-6-15,0 0-6 16,0 0-7-16,0-6-8 0,0 7-5 0,0-7-3 16,-11-5-4-16,11-5-5 0,0 3-4 15,0-8 3-15,0-14-4 0,0-1-3 16,-10-8 3-16,10-12-2 0,0-8 3 16,0-11-2-16,0-10 1 0,0-5 2 15,10-10-2-15,-10-4-1 0,0-6 2 16,11-6 2-16,-11 3 0 0,0-7-2 0,5 5-1 15,5 1 3-15,-10-5 3 0,0 3-5 16,0 6 0-16,0 0 4 0,0 10 2 16,0 6-2-16,0 3-4 0,0 7 3 15,-10 5 0-15,5-2-3 0,5 12-1 16,-11 3 2-16,11 3 0 0,-10 1 1 16,5 8 0-16,5-5 0 0,0-1-2 15,0 10 0-15,0-12 1 0,0 12-5 16,5-3 2-16,5 3 2 0,1-6 2 0,4 6-1 15,1-4-1-15,-6 4 0 0,16-6 0 16,-11 2 4-16,16-2-4 0,-5 1 2 16,-1 1 3-16,6-6 2 0,-5 4-2 15,0 1-1-15,-1 1-3 0,1-2 3 16,-10 2-4-16,9 4-1 0,-9-6-4 16,-6 6-15-16,-5 0-30 0,-5 6-60 15,0 4-129-15,-5-1-205 0,-5 7-153 16,-16-7-70-16,11 7-15 0,-1-3 34 0,1 9 115 15</inkml:trace>
  <inkml:trace contextRef="#ctx0" brushRef="#br0" timeOffset="75703.589">1451 3550 63 0,'0'10'529'0,"0"-5"88"0,0 5 52 0,11-6 34 15,-11 2-15-15,5 3-270 0,-5-9-164 16,10 6-88-16,5-6-45 0,1 0-23 16,-6-6-14-16,16 6-13 0,-11-5-15 15,11 1-21-15,5-2-13 0,-5 2-6 16,-1-6-7-16,1 5-9 0,5-1-16 16,-16 2-33-16,11 4-53 0,-16 0-76 15,6 0-199-15,-6 10-208 0,-10-5-91 0,-10 9-25 16,10 1 17-16,-16 1 48 15,6 3 185-15</inkml:trace>
  <inkml:trace contextRef="#ctx0" brushRef="#br0" timeOffset="76006.971">1451 4312 416 0,'0'10'554'0,"16"3"44"16,-16-1 37-16,10-9 29 0,5 3-233 15,1-6-137-15,-6 4-63 0,16-4-33 16,-11-4-23-16,11 4-19 0,5-9-25 0,-5 3-24 16,10-4-25-16,-5-5-22 0,10 5-12 15,-5 0-12-15,-5-5-15 0,10 0-13 16,-10 5-16-16,5 0-42 0,-6-5-70 15,-4 1-108-15,0-7-273 0,0 2-162 16,-11-6-71-16,-5-6-7 0,6 2 39 16,-1-6 75-16,-4 1 261 0</inkml:trace>
  <inkml:trace contextRef="#ctx0" brushRef="#br0" timeOffset="76653.182">2249 3793 151 0,'0'6'433'0,"15"-6"75"0,-15 0 45 16,16 0 42-16,-6-6-38 0,-5-4-230 16,16-9-131-16,-16-2-72 0,15-8-40 15,-4-6-27-15,-11-5-15 0,16 1-3 16,-16-7-1-16,5-2 3 0,5 1 1 0,-15 3 2 15,0 0 2-15,0 3 1 0,0 2 10 16,-15 9 4-16,5 1 10 16,-6 7 12-16,1 3 8 0,-1 10 4 15,-9-1-10-15,4 10-6 0,6 0-13 16,-16 10-17-16,5 5-19 0,0 4-12 0,11 6-8 16,-11 0-3-16,11 10-3 15,-11 0-3-15,11 0-1 0,4 5 4 16,6 4-2-16,-5-5-2 0,10 7 0 0,0 3 0 15,0 1-2-15,10 0-4 0,-5 0 0 16,6 0 2-16,4-5 2 16,0 5 1-16,-4-6-2 0,4-3 1 15,11-7 2-15,-11 1 0 0,11-10 0 16,-11 4 3-16,11-14-1 0,0-5 2 0,-11-6-4 16,11-4 0-16,0-14-1 0,0-1-1 15,-11-14 1-15,0-2 0 16,11-4 2-16,-10 1 0 0,-6-1 3 15,-10 0 0-15,5 10 8 0,5 0 5 16,-20 0 4-16,10 6 13 0,-5 9 6 0,-5-1 0 16,10 7-5-16,-16 8-3 0,16 1-4 15,-10 11-12-15,5 3-8 0,-6 6-2 16,11 0-1-16,0 4 0 16,0 2-3-16,11-2-2 0,-6 2 0 0,5-2-1 15,6 2-1-15,-1-6 2 16,11-6 2-16,-1-9 2 0,-9-5 0 0,20-5-4 15,-10-9 3-15,-6-7-10 0,6-9-24 16,0-6-39-16,-11 2-63 0,-5-5-80 16,6-1-164-16,-16-5-231 0,0 1-105 15,0 4-22-15,0 4 32 16,-16-3 57-16,16 5 140 0,-10-8 226 0</inkml:trace>
  <inkml:trace contextRef="#ctx0" brushRef="#br0" timeOffset="76937.795">2655 2937 85 0,'0'-14'478'16,"-10"4"114"-16,10 5 72 0,0 5 45 0,0 0 13 16,0 5-248-16,-5 5-166 15,5 4-104-15,-10 7-48 0,10 8-22 16,10 5-17-16,-10 7-12 0,5 9-4 15,-5 4-1-15,10 6-2 0,-5 0-6 0,6 5-15 16,-1-1-15-16,-5 2-19 16,5-3-16-16,-10-3-15 0,16 0-8 0,-16-10-2 15,10 0-21-15,-10-15-40 16,5 0-52-16,6-16-77 0,-11-4-90 16,0-15-239-16,0-9-184 0,0-13-67 0,0-12-2 15,0-5 54-15,-11-17 61 0,6-4 223 16</inkml:trace>
  <inkml:trace contextRef="#ctx0" brushRef="#br0" timeOffset="77142.961">2727 3052 42 0,'11'-25'529'0,"-1"10"126"0,-5 11 57 0,-5 4 42 16,10 10 27-16,-10 9-274 0,16 6-210 16,-16 15-107-16,15 5-41 0,-5 5-2 15,-10 10 14-15,16 0 12 0,-6-3-4 16,-5 15-13-16,6-9-26 0,-1 3-31 15,-5-6-40-15,-5 0-63 0,10-12-73 16,-10-2-79-16,6-7-91 0,4-8-99 0,-10-6-235 16,-10-6-169-16,4-13-45 0,-4-6 15 15,-5-12 63-15,-1-1 77 16,-10-12 225-16</inkml:trace>
  <inkml:trace contextRef="#ctx0" brushRef="#br0" timeOffset="77321.4824">2506 3544 165 0,'5'0'547'16,"-5"0"71"-16,10 6 43 0,1-2 29 16,4 7-61-16,1-7-283 0,9 2-152 15,1-6-85-15,0 0-43 0,5 0-26 16,-6-6-21-16,1 2-37 0,5-7-41 16,-5 7-71-16,-1-6-186 0,6-1-194 15,-5 7-108-15,-10 4-31 0,4 0 12 16,-4-6 48-16,-1 12 170 0</inkml:trace>
  <inkml:trace contextRef="#ctx0" brushRef="#br0" timeOffset="77820.153">3021 3660 416 0,'5'19'549'0,"5"0"60"0,-10 3 37 16,10-3 25-16,-5-4-215 0,-5 5-173 16,11-5-102-16,-11-5-54 0,0 5-34 15,5-11-32-15,5 2-25 0,-10-2-15 16,0-8-8-16,10-2-9 15,-4-4-2-15,4-5 3 0,0 0-1 0,-5-5-3 16,6 1-6-16,4 0 4 0,-5-3 1 16,-4 7-5-16,9-4-5 0,6 9-8 15,-16 0-5-15,10 1-8 0,6 9-3 16,-6 0-10-16,-5 9-4 0,-4 1-16 16,4 0-9-16,5 5-4 0,-4 1-6 15,-6-3 10-15,5 3 11 0,-5 3 20 16,5-4 20-16,1 1 13 0,-6-7 19 15,5 7 15-15,-10-1 16 0,16-5 13 16,-16 3 7-16,10-1 9 0,5-2 1 16,1-1-7-16,-6-5-8 0,6 8-10 15,-1-12-8-15,0 0-11 0,6-6-10 16,-6 0-6-16,1-7-4 16,10-3 0-16,-16-3-5 0,5-2 3 0,-15-4 1 15,5 1-5-15,-5 9 0 0,-5-10 9 16,-5 6 11-16,-5 7 18 0,-11 2 21 15,0 7 16-15,0 3 20 16,11 3 12-16,-16 7-2 0,16 11-12 0,-11-1-13 16,16 5-18-16,4 0-14 0,12 0-22 15,-6 0-9-15,25 0-8 0,1-6-6 16,5-9-43-16,5 0-99 0,-5-5-293 16,10-5-204-16,0-9-104 0,0-3-71 15,1-1 2-15,-6 3 72 0,5-5 284 16</inkml:trace>
  <inkml:trace contextRef="#ctx0" brushRef="#br0" timeOffset="78962.9457">4338 3550 135 0,'0'-6'489'0,"0"2"93"0,-5 4 66 16,5-5 25-16,-11 5-50 0,11 0-203 15,0 0-121-15,0 0-81 0,0 0-51 16,0 0-42-16,0 0-38 0,0 0-22 16,0 0-18-16,0 0-9 0,0 0-6 15,11-6-5-15,-6 6-2 0,-5 0-6 16,10-4-8-16,-10 4-4 0,5 0-2 15,-5 0 1-15,11 0 3 0,-11-6 1 16,0 6 4-16,0 6 0 0,0-6 0 16,-11 4-4-16,6 2 1 0,5-1-1 15,-10-1-6-15,5 2-4 0,-6-6 0 16,1 4-4-16,5-4-13 0,5 0-23 16,0-4-35-16,-10 4-47 0,20 0-54 15,-10 0-61-15,0 0-230 0,0 0-157 16,0 10-52-16,0-1-2 0,5 7 25 15,5 3 40-15,-10 0 229 0</inkml:trace>
  <inkml:trace contextRef="#ctx0" brushRef="#br0" timeOffset="79222.795">4353 3972 378 0,'0'10'558'16,"0"0"53"-16,-5-5 38 0,5 1 16 0,0-6-218 15,0 0-189-15,5-6-120 0,-5 1-64 16,11 1-38-16,-1-6-21 16,-5 4-9-16,-5-3-1 0,10 3-2 15,-5 2-3-15,6-2 7 0,-11 6 5 16,0-4 6-16,10 4 0 0,-20 4 2 16,10 2-3-16,0-2 0 0,-16 2-3 0,16 3-19 15,-10 1-31-15,5-4-54 16,-5 3-188-16,-1-9-207 0,6 6-109 0,5-6-46 15,0-6-11-15,16-3 33 16,-6-7 175-16</inkml:trace>
  <inkml:trace contextRef="#ctx0" brushRef="#br0" timeOffset="84732.454">5120 2898 15 0,'0'0'368'0,"0"0"89"0,-10 0 62 16,10 0 32-16,0-6-26 0,0 6-147 15,0 0-118 1,0 0-64-16,0 0-30 0,-5 0-22 0,5 0-5 0,0 0-1 15,0 0-9-15,0-4-12 0,0 4-10 16,0 0-10-16,0 0-14 16,5 0-12-16,-5 0-17 0,0-5-8 15,0-1-8-15,0 6-11 0,0-4-6 0,10 4-6 16,-10-10-2-16,15 10-3 16,-4-9-4-16,-6 3 1 0,10 0 10 0,6-4 3 15,-6 7 6-15,1-3 1 0,-1 2 5 16,6 4 0-16,-6-6-11 15,1 6-6-15,-1 0-3 0,-5 0-5 0,6 0 1 16,-16 6 5-16,15-2 5 0,-15 5 5 16,10 1 6-16,-10 2 2 15,-10 7 1-15,10-4-8 0,-15 10-5 0,4-1-4 16,-4 6-7-16,0-1 0 0,-11 2-7 16,10 4 2-16,-9 0-2 0,-1 5 0 15,0-5 1-15,11 0-4 0,-16-6 8 16,16 5-8-16,-6-3 2 15,5-2-1-15,1-8-4 0,5 2 1 0,-6-7-6 16,16-1 8-16,0 1 0 0,0-3 2 16,16-1 0-16,-6-8 2 0,-5 5 0 15,16-3 2-15,-6-6-4 0,1 0-2 16,-1-6 2-16,6 2 2 0,-6 4 0 16,1-5-6-16,-1 1 4 0,0-2 0 15,-4 6-4-15,4-6-22 0,-5 6-40 16,-10 0-68-16,11 0-96 0,-6 6-293 15,-5 0-162-15,10-2-72 0,-10 1-20 16,5-1 30-16,6-4 75 0,4 0 281 16</inkml:trace>
  <inkml:trace contextRef="#ctx0" brushRef="#br0" timeOffset="84962.678">5619 3434 80 0,'0'0'625'0,"5"6"126"15,-5 0 62-15,0-2 39 0,0 1-33 16,0-5-317-16,0 0-203 0,0 0-126 0,-5 0-74 16,5 0-62-16,-10-5-67 0,10 5-69 15,0-4-91-15,-11 4-162 16,11-6-264-16,0 6-111 0,0 0-42 15,0-6 8-15,11 2 58 0,-1-5 144 16</inkml:trace>
  <inkml:trace contextRef="#ctx0" brushRef="#br0" timeOffset="85504.666">5907 3097 248 0,'-15'0'504'0,"15"0"67"15,-11 0 42-15,1 0 8 0,5 5-143 0,-5-5-170 16,5 4-107-16,-6 2-64 15,1-6-28-15,5 10-17 0,5-6-5 16,0 7-1-16,0-1 5 0,0 5 5 0,0-1-3 16,0 7-7-16,0-2-12 0,5 1-10 15,5 1-17-15,6 2-13 0,-6-2-12 16,5 4-11-16,1-7-2 0,10-1-4 16,-11 2 1-16,11-3 7 0,0-7 10 15,-1-3 11-15,1 4 5 0,-11-10 11 16,11 0 8-16,5-6-5 0,-16-4-8 15,11-5-7-15,-5-4-6 0,-6-8-13 16,1 0-6-16,-1-4-1 0,1-4-3 16,-6 0 0-16,0 1-5 0,-10-7 4 15,-10 2-4-15,10 5-1 0,-16-3 3 16,6 2-5-16,-16 6 2 0,11-1 3 16,-11 10 3-16,11 5-3 0,-11 5 5 15,-5 6-2-15,5 8-2 0,11 6-7 16,-11 11-16-16,1-2-30 0,-1 10-46 15,10 8-65-15,1 1-87 0,-1 3-261 16,6-2-190-16,-5 7-79 0,4-11-14 16,11 3 39-16,-10-3 68 0,10-4 256 15</inkml:trace>
  <inkml:trace contextRef="#ctx0" brushRef="#br0" timeOffset="86260.439">5218 4086 28 0,'10'0'399'16,"-10"6"104"-16,5-6 58 0,-5 0 43 15,10 0 13-15,-10 0-214 0,16 0-146 16,-6 0-86-16,-5 0-39 0,16-6-27 16,-6 6-20-16,1-4-14 0,-1 4-13 15,11-5-13-15,-16 5-11 0,16 0-12 16,-11 0 6-16,1 5 4 0,-6-1 13 16,6 8 12-16,-16-3 12 0,5 5 9 15,5 11-4-15,-20-4-10 0,5 8-11 16,-6 2-14-16,6 4-11 0,-15-1-8 15,4 11-2-15,1-10-1 0,-11 5 5 16,10-1 3-16,-9-1 1 0,-1-1 4 16,-5-2 1-16,16-5-4 0,-6-6-10 15,-5 6-4-15,11-10-5 0,10 1-8 16,-5-8-6-16,-1 3 0 0,11-6 2 16,11 3 1-16,-1-5-1 0,-5 1 4 15,10-5 1-15,11 2 2 0,-5-2-2 16,-6-4-2-16,16 6 2 0,-5-6-1 15,-1 0-16-15,-9 0-39 0,10 0-70 16,-11 6-95-16,1-12-301 0,-6 6-165 16,5-6-64-16,-4 6-15 0,-6-4 39 15,5-2 76-15,0 2 294 0</inkml:trace>
  <inkml:trace contextRef="#ctx0" brushRef="#br0" timeOffset="86584.873">5799 4725 531 0,'-10'4'705'0,"5"1"74"0,-6-1 41 0,11 0 8 16,-15 4-296-16,15-8-205 0,-10 0-135 15,5-8-74-15,-6 4-50 16,11-5-31-16,0-1-18 0,0-6-14 0,11-3-2 15,-6 4-3-15,5-5 0 0,5 11-1 16,-4-7-6-16,4 7-1 0,1-1-5 16,-6 10 4-16,-5 0 1 0,5 0 1 15,-10 10 4-15,0-6 3 0,0 11 6 16,-10-5 0-16,5 5-5 0,-5-5-5 16,-6 5-17-16,6-5-38 0,-6-1-67 15,11-3-88-15,-15-6-252 0,20 0-185 16,-16 0-88-16,16-9-24 0,11-7 33 15,-6 1 68-15,5-5 246 0</inkml:trace>
  <inkml:trace contextRef="#ctx0" brushRef="#br0" timeOffset="87149.271">6195 4042 368 0,'11'-4'498'15,"-11"4"68"-15,0 0 44 0,0 0-5 16,0 0-165-16,-11 0-151 0,11 4-92 15,-5-4-43-15,5 6-19 0,0-3-4 16,0 3 0-16,0 4-4 16,0 0-3-16,-10-1-11 0,10 3-7 0,-5-3-7 15,-6 5-11-15,1 7-7 0,5-5-9 16,-16 7-12-16,16-2-7 0,-5 4-16 16,-5 0-11-16,-1-6-7 15,6 1-8-15,5 1-2 0,-6-11-7 0,11 3-2 16,0-1-7-16,0-9 3 0,0 3-4 15,16-6-2-15,-6 0 4 16,6-9 0-16,-1 3 6 0,0-4 0 0,11-5 0 16,-5 5 3-16,-6 0-1 15,11 1-1-15,-5 3 3 0,4 6-2 0,-14 0 2 16,14 0 2-16,-9 10 4 0,-6-1 23 16,-5 13 27-16,5-3 35 0,-10 10 32 15,6 2 23-15,-12 3 11 0,6 1-14 16,0 6-28-16,0-7-28 0,0 1-36 15,0 0-27-15,0-6-41 0,6 2-75 16,4-12-89-16,-10 2-111 0,15-11-131 16,-4-10-296-16,-6 0-144 0,5-16-35 15,5 1 26-15,11-4 79 16,-16-12 114-16,16 2 292 0</inkml:trace>
  <inkml:trace contextRef="#ctx0" brushRef="#br0" timeOffset="88261.699">7333 3644 386 0,'0'-5'510'0,"0"1"72"0,0-2 51 15,-6 0-6-15,6 6-160 0,-10-4-138 16,10 4-84-16,-15-5-54 0,4 1-31 16,11 4-24-16,-15 0-22 0,5 0-21 15,4 4-13-15,-4-4-11 0,-5 5-9 16,4-5-12-16,6 4-8 0,-5-4-9 15,-5 6-4-15,4 4-6 0,6-5-3 16,-5 11 1-16,-6-6-5 0,6 9 0 0,-5 0-2 16,-1 2-4-16,6 4-3 15,-5-1-2-15,4 6-2 0,6 5-2 0,-5-6-1 16,10 12-2-16,-10-1 2 16,10-1-4-16,0 1 2 0,10 5 3 15,-10-1-1-15,15 2 0 0,-4-1 1 0,4-5 3 16,0-1-2-16,6 1 0 15,-6-5 1-15,11 0 1 0,-10-6-1 0,9 1 2 16,1-10-1-16,-11 1-1 0,11-8-2 16,-10-3 1-16,-1-4 1 0,11 0 0 15,-16-6 0-15,-5-12 4 0,6 2 1 16,-11-3-2-16,0-8-4 0,0-4-1 16,-11 0-1-16,-4 1-2 0,5 3 1 15,-6-4 4-15,1 6 3 0,4 0-2 16,-4 3 3-16,-1 1 0 0,6-1-3 15,10 7-2-15,-15 5-2 0,15-6-5 16,0 4 2-16,0 1 9 0,10 1 12 16,-5-2 11-16,5 2 12 0,6-2 15 15,10 2 10-15,-1-1 1 0,1 5-5 16,-5-10-6-16,4 4-10 0,1 2-9 16,0-1-12-16,5-1-6 0,-11 2-8 15,-4-2-6-15,-1 2-12 0,-5 4-42 16,-4 0-71-16,4 0-111 0,-10 0-170 15,0 0-241-15,-10 0-132 0,4 4-49 16,-4 2 20-16,0-6 83 0,5 4 157 16</inkml:trace>
  <inkml:trace contextRef="#ctx0" brushRef="#br0" timeOffset="88673.309">7698 4241 361 0,'0'0'556'16,"10"-4"71"-16,-10 4 42 16,0-6 27-16,5 2-191 0,6-2-184 0,-1-3-118 15,-5 3-69-15,5-4-34 0,6 1-23 16,-6-7-17-16,-5 3-10 0,5 1-5 15,6-1-4-15,-16-3 3 0,10 1-4 16,-5-1 3-16,-5 3 1 0,0 3-5 16,0-5 0-16,-5 5-6 0,-5-2 0 15,10 9-2-15,-16-3-2 0,1 2 4 16,5 4-4-16,5 4-5 0,-16 5-7 16,16 7-9-16,-5-1-4 0,-6 5-4 15,16 5 0-15,-10 0 3 0,10 6 1 16,0-8 0-16,10 8 0 0,-5-2 1 15,6-4-2-15,4 0 0 0,6-4-3 16,-6-2-1-16,11-3 0 16,-11-7 0-16,16 1-1 0,-10-10-25 0,-1 0-44 15,6-6-74-15,-16-4-84 16,6-5-272-16,-16 2-164 0,10-13-71 0,-5 1-3 16,-5 0 51-16,0-4 63 0,0-1 250 15</inkml:trace>
  <inkml:trace contextRef="#ctx0" brushRef="#br0" timeOffset="89153.835">7914 3635 28 0,'0'-16'442'0,"0"7"131"15,10-1 83-15,-10 4 55 0,0-3 26 16,0 9-218-16,0-6-182 0,0 6-125 15,0 6-73-15,5-2-40 0,-5 1-20 0,11 11-8 16,-11-3 2-16,0 8 1 0,0 5 4 16,10 8-2-1,-5-5-6-15,5 12-3 0,-10-1 2 0,16 5-1 16,-6-1 1-16,-5 6-5 0,6-6-3 16,-1 7-5-16,-5-7-13 0,5 6-14 0,6-11-8 15,-6 1-7-15,-5-5-5 16,5-4-7-16,6-6 2 0,-6-6 2 15,-5-3 2-15,6-7 23 0,-1-9 14 16,-5 0 13-16,10-15 5 0,-4-14 0 0,-1-2 0 16,-5-9-15-16,6-5-19 0,4-5-14 15,0-4-6-15,-4 0-3 0,4-6-8 16,1 0 1-16,4 4 1 0,-4 2 1 16,-1 0 11-16,0-2 11 15,1 12 9-15,4 4 4 0,-14 5 4 16,9 6 4-16,-5 8-14 0,1-2-9 0,-6 7-9 15,-5 7-10-15,10-3-12 0,-10 8-35 16,0-6-44-16,0 10-73 16,0 0-87-16,0 0-106 0,10 4-272 0,-10-4-178 15,0 0-79-15,0 0 7 16,-10-4 52-16,0 4 90 0,10 0 273 16</inkml:trace>
  <inkml:trace contextRef="#ctx0" brushRef="#br0" timeOffset="93724.779">3525 2126 217 0,'10'0'425'0,"-10"0"52"0,16 0 34 16,-16 0-40-16,10 0-127 16,-5-9-146-16,5 3-84 0,6-4-40 0,-6 1-19 15,-5-7-12-15,5 1-9 0,6-5 2 16,-6 5-4-16,-10-4 2 16,16 3 5-16,-6-3 9 0,-5 0-1 0,5 3 1 15,-10-3-3-15,0-2-6 16,6 2-7-16,-6-1-11 0,-6 5-6 15,6-6-3-15,0 1 1 0,-10 5 2 0,5-4 9 16,-5 3 7-16,-6 3 9 16,6 1 10-16,-6 8-4 0,6-2-1 0,-5 3-11 15,-1 3-5-15,1 0-8 0,5 3-14 16,-6 3 0-16,6 4-10 16,5 5-1-16,-6 1-2 0,11-3 4 15,-10 8 1-15,10 3-1 0,0 1 9 16,10 6-1-16,1-3-1 0,-6 3-3 0,5 4 12 15,-5-6 3-15,16 2-1 0,-16-6 2 16,10 4 0-16,6-8-3 0,-16-2-3 16,11-3 2-16,-6-7 3 0,5 1 8 15,-4-4 3-15,4-12 2 0,-5 0-2 16,6-3-6-16,-1-11-5 0,-4 1-10 16,-6-6 0-16,5 4 0 15,5-4-2-15,-15 2-3 0,11 1 2 0,-11 7 0 16,10 1 4-16,-5-3 6 0,-5 9-2 15,0 8 0-15,0-5 1 0,10 10-7 16,-10-1-5-16,0 8-2 16,0 7 2-16,0-4 7 0,0 11 0 0,6-7 4 15,4 0 4-15,-10 0-2 0,0 3-5 16,10-7-5-16,-5-1 0 0,-5-5-3 16,11-9 0-16,-11 0 3 0,15-4-1 15,-5-11 2-15,-5-4-4 0,6-6 1 16,4-6 1-16,1 2-3 0,-6-6 0 15,5 4 0-15,-4 8 0 0,-6-2 0 16,5 4 1-16,0 7 8 0,-4 3 11 16,4 11 12-16,-10 0 6 0,0 11 12 15,5 3 3-15,-5 7 6 0,0 4-6 16,0 2-5-16,0 10-8 0,0-6-6 16,-5 3-4-16,5-5-12 0,0 2-9 15,0-8-12-15,0-2-36 0,0-5-71 16,5-3-87-16,-5-7-276 0,0-6-171 15,-5-6-82-15,10-3-22 0,-5-1 33 16,10-9 68-16,-10-2 261 0</inkml:trace>
  <inkml:trace contextRef="#ctx0" brushRef="#br0" timeOffset="94748.935">4106 2036 70 0,'11'5'497'0,"-6"5"73"0,5-4 44 15,-10-2 28-15,15 2-50 0,-15-12-239 16,16 2-142-16,-16-2-81 0,10-4-41 16,6-5-27-16,-6 2-26 0,-5-9-16 15,5 3-7-15,1 0-6 0,-6-6 3 16,-5 3 3-16,0-3 5 0,0 6 10 16,0 0 8-16,-5 3 14 0,-6 1 7 15,1 1 3-15,5 3-2 0,-5 7-3 16,-6 4-8-16,6 4-15 0,-6 7-12 15,1 3-6-15,15 1-8 0,-10 5-3 16,5 5-6-16,-6 6 3 0,11-6-2 16,0 9 0-16,0-5-1 0,11 2 3 15,-6-6 1-15,5-2-1 0,5 2-1 16,-4-3 2-16,4-9 1 0,1-1-4 16,-1-3 2-16,11-9 5 0,-16 0-1 15,16-5-1-15,-11-5 2 0,1-5 1 16,-6 1-2-16,5-7-1 0,1-4-1 15,-6 0 3-15,-5 2-1 0,6 1-1 16,-1 3 3-16,-5 0 1 0,-5-2 4 16,0 1 1-16,0 5 4 0,0 5 7 15,0 1-3-15,0-1 1 0,0 0-3 16,0 4-3-16,0 6-6 0,0 0-5 16,0 0-3-16,0 6-5 0,0-6 3 15,0 4-1-15,10 2 4 0,-10 4-2 16,0-7 0-16,0 3 0 0,0 4-2 15,0-4 4-15,0 3-3 0,5 1 2 16,-5 0-1-16,0-1 0 0,0 7 8 0,-5 3-8 16,5-4 0-16,0 7 0 15,5-9 2-15,-5 8-2 0,11-1-2 0,-1-1 1 16,-5 2 4-16,5-2-5 0,6-3-1 16,-6-3 3-16,6-1 0 0,-1-12 0 15,-5 4-2-15,6-8 5 0,-1-2-2 16,1-4 0-16,4 1 0 0,-4-3 5 15,-6 8 8-15,-5-5 13 0,5-1 17 16,-10 4 17-16,6 0 12 0,-6 6 2 16,10-3-7-16,-10-3-16 0,0 6-14 15,0 0-21-15,10 0-7 16,-5 6-7-16,-5-6-1 0,11 3 3 0,4-3-3 16,-15 0 1-16,15 0-6 0,-4-3 1 15,4-3 5-15,-5 2 0 0,6-8-3 16,-6-1 4-16,-5 3-1 0,6-5-3 15,-11 5-4-15,5-5-1 0,5-5 1 16,-10 5-4-16,-10 0 2 0,5-1-3 16,5 7-2-16,-11-1-1 0,11 6-3 15,-5-2 1-15,-5 6-1 0,10 0 8 16,-16 6-2-16,16 4 5 0,-10-1 5 16,10 7 2-16,-5 3 3 0,-5-4-1 15,10 11 6-15,-11-7-3 0,11 0-2 16,-5 0 1-16,-5 6 0 0,10-3 0 15,-10 3 10-15,5 0 15 0,-6-2 16 16,6 8 11-16,-5-2 4 0,-6 6 4 16,1 1-10-16,-6-1-14 0,6 0-12 15,0 9-17-15,-11-5-8 0,15-3-5 16,-4 3-3-16,10-4 2 0,-5-5-6 16,10-1-2-16,-11-4-16 0,6-5-35 15,5 1-44-15,0-8-56 0,5-1-58 16,6-8-69-16,-11 2-85 0,0-6-232 0,0-10-104 15,0-2-23-15,10 3 23 0,-5-5 63 16,-5-1 88-16,10-4 253 0</inkml:trace>
  <inkml:trace contextRef="#ctx0" brushRef="#br0" timeOffset="95047.049">4837 2001 405 0,'0'0'578'0,"10"6"88"16,-5-6 59-16,-5 0 22 0,0 0-223 15,0 6-176-15,0-3-127 0,0 3-83 16,0 4-48-16,0-1-31 0,11 7-17 0,-11-6-13 15,0 5-6-15,5-2-5 0,5 3-6 16,0-1-4-16,-4 1-3 16,4-7-3-16,-10 1-2 0,15-10-21 15,-4 0-44-15,-6 0-69 0,-5-10-128 0,10-11-252 16,-10 8-152-16,-10-12-55 0,10 0 3 16,0-6 53-16,0 2 121 15,-5-2 249-15</inkml:trace>
  <inkml:trace contextRef="#ctx0" brushRef="#br0" timeOffset="95193.857">4894 1793 89 0,'-6'-10'498'0,"6"0"124"0,0 5 68 16,6 1 39-16,-6 4-2 0,0-6-283 15,0 6-198-15,0 0-121 0,0 0-94 16,0 6-82-16,0-6-114 0,0 4-230 16,0-4-184-16,0 5-87 0,0 5-18 15,10 5 33-15,-10-5 81 0,5 0 211 16</inkml:trace>
  <inkml:trace contextRef="#ctx0" brushRef="#br0" timeOffset="95494.684">5012 1972 44 0,'5'25'503'0,"5"0"86"15,6 0 49-15,-6-5 35 0,-5-1-21 16,5-4-271-16,6 1-159 0,-6-3-81 16,6-1-39-16,-6-8-24 0,5 1-16 15,1-5-3-15,-6 0-15 0,6-9-12 16,-1 3-11-16,-5-4-10 0,6-5-3 15,-16-1-8-15,10 7 0 0,-5-7 4 16,-5-3-4-16,0 4 2 0,-5 1 0 16,-5-1 0-16,-6 5 3 0,6 0-8 15,5 5 1-15,-16-1 2 0,6 6 0 16,10 0 10-16,-6 6 8 0,-4-1 8 16,15 5-2-16,-10 6 5 0,20-7 9 15,-10 5-1-15,15 1-3 0,1 1-6 16,-6-1 0-16,16-2-10 0,-11-1-31 15,16-2-78-15,-5-1-156 0,0-5-251 16,-1 2-142-16,1-6-90 0,0 0-26 16,-11-6 44-16,16 6 138 0</inkml:trace>
  <inkml:trace contextRef="#ctx0" brushRef="#br0" timeOffset="96130.825">5748 2121 21 0,'-5'5'499'0,"5"5"90"16,0-4 39-16,5 3 24 0,-5-9-46 15,10 0-240-15,0 0-146 16,-5 0-86-16,6-9-35 0,4-3-21 0,1 3-19 15,-6-11-8-15,5 1-8 16,1-2-4-16,-1 1-10 0,-5-5-9 0,1 6-2 16,4-6-5-16,-15 6-4 0,0-6 8 15,0 9 1-15,-10-3 9 0,5 4 6 16,-6-1 7-16,-4 6 2 0,0 5-7 16,4 5-4-16,-4 0-5 0,5 11-3 15,-6-1-6-15,6 9-2 0,5 6 5 16,5 0 0-16,0 0 1 0,0 4-1 15,5 2 1-15,5-6-2 0,6 4-5 16,-6-4-6-16,5 0 5 0,1-5-6 16,9 1-7-16,-14-8 2 0,14-3-9 15,-9-6-34-15,-1 4-74 0,11-16-99 16,-21 0-252-16,16-7-170 0,-16-5-94 16,5-5-15-16,1-6 43 0,-11 3 80 15,5-7 246-15</inkml:trace>
  <inkml:trace contextRef="#ctx0" brushRef="#br0" timeOffset="96209.807">6015 1748 133 0,'0'-15'600'0,"11"-1"91"16,-6 13 38-16,5-7 27 0,5 10-75 15,1-6-293-15,10 0-178 0,-1 6-97 16,6 0-67-16,5 6-95 0,-5 0-222 16,5-2-234-16,-5 5-133 0,-5-3-77 15,-1 4-30-15,1-1 46 16,-5 1 189-16</inkml:trace>
  <inkml:trace contextRef="#ctx0" brushRef="#br0" timeOffset="96989.583">6602 2321 163 0,'0'4'452'16,"0"2"83"-16,10-2 55 0,-10-4 1 16,0 0-60-16,0 0-174 0,0-4-113 15,0 4-64-15,0-6-36 0,10 2-25 16,-10-2-20-16,6-3-12 0,-6-7-15 16,0 1-8-16,10 1-10 0,-10-7-13 15,5-4-12-15,5 0-6 0,1-4-9 16,-6 4-3-16,5-4-5 0,0 4 3 15,-5 0-3-15,6 4 0 0,-6 1-2 16,5 5-6-16,-10 5 2 0,10 1 0 0,-10 3 2 16,6 6-2-16,-6 6 5 15,0 3 1-15,0 7 3 0,0-1-6 0,0 4 5 16,0 1-1-16,-6 1 5 0,6-2 0 16,0 6-1-16,-10-9 1 15,10-3-3-15,0-1-3 0,10-2-6 16,-4-7 0-16,-6-6-2 0,10-3-2 15,-5-10 2-15,5-3 1 0,6-6 3 0,-6 0-2 16,6 0 1-16,-1 0 1 16,6 2 2-16,-16 1-1 0,10 7-5 15,-5 11 2-15,6-2 2 0,-6 12 3 16,-10 4 3-16,5 5 11 0,6 10 15 16,-11-6 10-16,10 10 0 0,-10-4 0 15,0 6-1-15,0-6-13 0,0 1-12 0,0-9-24 16,5 4-44-16,-5-5-71 0,0-7-80 15,0-3-226-15,0-6-209 16,-5-10-90-16,5-1-18 0,0 1 34 16,0-3 54-16,0-3 217 0</inkml:trace>
  <inkml:trace contextRef="#ctx0" brushRef="#br0" timeOffset="97773.777">7003 2151 66 0,'16'4'480'16,"-1"2"62"-16,1 0 35 0,4-2 33 15,-4-4-57-15,-1-4-226 0,0-8-131 16,11-1-75-16,-16-8-41 0,6-5-35 16,-1 1-19-16,-4 2-12 0,4-2-4 0,-5 0-1 15,-10-6 10-15,5 2 13 0,-5 4 4 16,0 0 3-16,-5 6 14 0,-5-2 4 16,10 7-5-16,-15 8-11 0,4 1-3 15,6 10-9-15,-5 5-15 0,-6 0-7 16,6 11 2-16,10-2-2 15,-5 6-2-15,5 0 8 0,0 0 3 0,5 4 4 16,-5-4-5-16,10 0 2 0,6 1-6 16,-1-7-1-16,11 2 6 15,-11-7-1-15,11-5 6 0,0 3 8 0,-11-12 11 16,11 0 4-16,0-12-10 0,-11 3 0 16,11-11-4-16,-11 1-8 0,1-6-8 15,10-6-5-15,-16 2-3 0,5-11-2 16,1 1-2-16,-6-1-2 0,0-5 0 15,-5-5-3-15,6 6 3 0,-6-7-2 16,5 7 1-16,-10-6-1 0,0 6-3 16,-10 3 6-16,5 1-4 0,-6 5 5 15,11 6-1-15,-15 4 2 0,5 6 0 16,-6 3-1-16,6 1-2 0,5 9-1 16,-5 2 0-16,-6 8-2 0,6 2 0 15,5 9-3-15,-6 10 3 0,6 0 1 16,-5 4 1-16,0 12 3 0,10 3-1 15,0 0 4-15,0 12 3 0,0-2 6 16,10-3-4-16,-10 8 1 0,15-5 5 16,-4 0-2-16,-6 2-1 0,15-6-5 15,-4-11 4-15,-1 2-4 0,11-13-6 16,-11-2 3-16,11-5-4 0,-10-8 5 16,9-7 1-16,1-16 5 0,-10 1-1 15,9-16 2-15,-9 0-2 0,-1-10-2 16,6-9-2-16,-6 3-5 0,-10-3 1 15,6-6 1-15,-11 5-3 0,10-5 1 16,-20 6-2-16,10-3 0 0,0 13-1 16,-11-1 1-16,6 6 12 0,-5 4 6 15,5 6 0-15,-6 3 0 0,1 7 3 16,5 9-1-16,-5 0-13 0,5 9-2 16,-6 10-5-16,11 1 0 0,-15 11-2 15,15 3-1-15,0 1 2 0,-10 9-1 16,10-3-1-16,0 3 1 0,10 1-11 0,-10 1-33 15,0-11-59-15,15-1-72 16,-15-9-96-16,16-5-249 0,-16-14-147 16,0-6-45-16,10 0 14 0,-5-16 42 15,5 6 79-15,-10-11 238 0</inkml:trace>
  <inkml:trace contextRef="#ctx0" brushRef="#br0" timeOffset="98001.136">7775 1229 109 0,'5'-3'549'0,"5"6"102"0,1 9 56 15,-6 1 32-15,-5 9-16 0,10 3-290 16,-10 9-193-16,0 5-108 0,0 2-59 15,0 3-50-15,-10 6-82 0,10-6-153 16,-5 1-270-16,-6-5-136 0,1-5-91 16,5 0-31-16,5-4 35 0,0-12 130 15</inkml:trace>
  <inkml:trace contextRef="#ctx0" brushRef="#br0" timeOffset="98983.789">8063 2022 308 0,'0'10'497'0,"0"5"72"0,0-5 33 16,0 3 5-16,0-1-166 0,0 1-170 16,0-1-112-16,0-2-62 0,0 3-25 15,0-1-11-15,10-3 6 0,-10 1-1 16,0-4 7-16,6-2 3 0,4 2-3 15,0-3-4-15,-5-3-13 0,6 0-8 16,4-3-8-16,-5-7-9 0,-5 4-7 16,6-9-4-16,-11-1-5 0,10-3-3 15,-10 0-3-15,0-6-3 0,0 5 0 16,0-5-6-16,-10 0 1 0,10 4 2 16,-11 2 0-16,6-1 0 0,-5 1 1 15,-5 4 6-15,4 5 1 0,11 4-2 16,-15 0-1-16,5 6-3 0,4 6 2 15,-4 4-4-15,10 5-1 0,-5 1-4 16,-5 9 1-16,10-6 2 0,0 6-1 16,0 4 3-16,0 2-3 0,10-6 7 15,-5 0-3-15,-5-2-1 0,10 8-1 16,6-15 0-16,-6-3 3 0,6 2-2 16,-1-5 2-16,0-10 2 0,-4 0 3 15,15-13-3-15,-11-3-2 0,0-3-1 16,-4-12 0-16,4 2-4 0,1-8 0 0,-6 3 0 15,5 5 1-15,-4-6 2 16,-6 8 5-16,5 10 14 0,-10-5 4 16,10 9 7-16,-10 7 0 0,5 0-3 15,-5 12-2-15,-5 0-12 0,5 7-3 16,0 3-4-16,-10 3 3 0,10 6-1 16,0-4-1-16,0 5 1 0,0-7-5 15,0-4-4-15,0 5-2 0,0-17 0 16,10 9-4-16,-5-12 3 0,6-6 0 0,-6-3 5 15,5-7-2-15,6-3 0 0,-6 0 1 16,5-7-3-16,1 11-1 16,-6-4-1-16,5 7-3 0,-4 3 6 15,4 9 1-15,1 5 1 0,-6-1 3 16,-5 17 11-16,16-1 14 0,-16 11 9 0,5-8 4 16,-10 8-1-16,0-3-3 0,10 7-7 15,-10-4-22-15,0-6-47 0,0-6-86 16,-10 1-91-16,10-9-305 0,0-7-185 15,0-4-93-15,0-9-18 0,0-11 50 16,10-1 74-16,-4 2 303 0</inkml:trace>
  <inkml:trace contextRef="#ctx0" brushRef="#br0" timeOffset="100024.518">8619 2126 390 0,'10'10'610'0,"-5"0"60"16,6-1 41-16,-1-3 12 0,-5 0-273 15,5-2-175-15,6-8-100 0,-6-2-47 16,5-4-34-16,1-5-22 0,-1-4-22 16,-4-3-13-16,4-3-12 0,-5 2-13 0,1-8-3 15,-6 6-2-15,-5-4-1 16,10 4-3-16,-10 6 0 0,-10-2-2 16,10 5-5-16,-5 3 1 0,-6 7-7 15,1 2 5-15,-5 14 0 0,4 0 2 16,6 5-2-16,-5 4 5 0,5 6 3 15,-6 0-1-15,11 0 1 0,-10 4 4 16,20-4 0-16,-10 4 0 0,11-7 0 0,-6 3-3 16,10-12 3-16,6 3-2 15,-6-1 0-15,16-9 2 0,-10-6 7 16,10-6 0-16,-6-4 0 0,6-11 0 0,-5 8-2 16,0-12-1-16,-1-6-4 0,6-4-3 15,-5-4-1-15,0-3 2 0,0 0-2 16,-11-3-2-16,11-5-1 0,-11 0-12 15,1-4-20-15,-16 4-22 0,10-6-21 16,-10 8-22-16,0 1-5 0,-10 3 4 16,4 5 15-16,-4-1 22 0,-5 5 22 15,4 10 21-15,-4 0 9 16,-11 10 8-16,11 1 3 0,5 8 7 16,-6 0-3-16,1 12 3 0,-1 0 4 0,6 8 6 15,-6 1 5-15,6 10 9 0,5 4 13 16,-5 6 14-16,-1 5 4 0,6 5 8 15,5 5 3-15,0 4 1 0,0 2-6 16,0 3-12-16,0 1-9 0,5 4-8 16,6-4-11-16,-1 0-11 0,-5-5-11 15,5-6 2-15,6-3-4 0,-6-7-3 16,6-5-3-16,-1-3 6 0,1-6-3 16,9-11-5-16,-14-3 0 0,14-11 2 15,-9-5-1-15,15-11-1 0,-11-9 4 16,1-4 2-16,4-11-1 0,-9-5-2 15,10 1-1-15,-11-12 0 0,11 8-2 16,-16-8 2-16,6 2-2 0,-6 0 2 16,5-2-1-16,-15 6-1 0,11 1 1 15,-11-1 1-15,0 16-4 0,-11-7 1 16,11 12 3-16,-15 4 3 0,15 10-1 16,-16-1 1-16,6 12 4 0,-5 4-1 15,4 4-2-15,-14 12-4 0,9 3 1 16,1 6-1-16,4 6-1 0,-4 7 7 15,5 3 8-15,5 3 9 0,-6 6 10 16,11 1 3-16,0-1 6 0,0 4-1 0,0-4-6 16,11 0-9-16,4-2-5 15,0-1-2-15,1-9-8 0,4 3-6 16,-4-12-2-16,10-4 0 0,-11-4-2 16,11-2-1-16,-11-11 3 0,1 0 7 0,9 1 1 15,-9-9 0-15,-6 0 4 16,6-6-1-16,-1 3-2 0,-5-5-1 15,1 4-2-15,-6 0-2 0,-5 4-3 16,10-6-2-16,-5 3-1 0,5-3-1 16,6 2 0-16,-6 4 2 0,6 0 1 15,-6-6-3-15,5 6 3 0,1-6 1 16,-6-3 0-16,6-1 0 0,-1 0-3 16,-5-9 1-16,-5 4 1 0,6-10-1 0,-11-6-2 15,10 8-2-15,-20-8 6 0,-1 6-3 16,6 0-4-16,-10 5 3 0,-11 5 1 15,11 11-4-15,-11 14-11 16,0 9-28-16,-10 16-50 0,5 15-93 16,6 0-90-16,-1 10-264 0,-5 0-155 0,16-1-78 15,-6 1-4-15,16-6 59 16,5-4 73-16,0 0 260 0</inkml:trace>
  <inkml:trace contextRef="#ctx0" brushRef="#br0" timeOffset="124629.015">324 6675 283 0,'0'0'481'15,"0"6"52"-15,0-6 34 0,0 4-29 0,0 1-187 16,0-5-139-16,0 0-75 0,0 0-48 16,0 0-26-16,0 0-14 0,0 0-9 15,0 0-6-15,0 0 2 0,0 0 4 16,0 0 7-16,0 0 7 0,0 0 7 16,6-5 5-16,-6 5 4 0,0 0-4 15,0 0-6-15,10 0-4 0,-10 5-11 16,0-5-4-16,15 4-4 0,-15 2-5 0,11 0-2 15,-6 3-4-15,5 1-4 16,5 0-8-16,-4-4-2 0,4 7-4 0,1 2 0 16,-6-5-2-16,5 6 0 0,11-1 1 15,-11 4 0-15,-4-3-2 0,4 3-1 16,1 6 3-16,-1-6 0 0,6 6 2 16,-16 6-1-16,15-6-2 0,-4 4-3 15,-11 2 2-15,5-2-2 0,1 2 0 0,-6 4 2 16,-5-6 2-16,10 5-2 15,-10-3-4-15,0 4 1 0,0 0-1 0,-10-1-4 16,10 1 1-16,-16-6 4 0,16 6 0 16,-15-4 0-16,5-2-1 0,-6 1 0 15,6-5-1-15,-6-5-1 0,1-1 0 16,5 2 2-16,-6-11-1 0,1 0 0 16,-1-1-1-16,-4-3 1 0,4-6 1 15,1 0-2-15,-11-6 1 0,11 2 2 16,-1-1-2-16,-4-5 2 0,4 0 0 15,1 1-1-15,-1-7-1 0,6 1-3 16,0-1 2-16,5 3 0 0,-6-12 1 0,11 4 0 16,0-5 1-16,11 3-1 0,-6-8 3 15,5 3 0-15,6-7-1 0,4 4 1 16,-4-6 2-16,-1 4 3 16,11-7-1-16,-1 1-1 0,1 5 4 0,-5-7 0 0,4 6 1 15,1-5-3-15,-10 5 5 0,-1 0 0 16,6 1 2-16,-6 5 5 0,-5-2 7 15,6 2 4-15,-16 8 7 0,5 2 2 16,5-1-5-16,-10 5 0 0,0-1-7 16,11 7-7-16,-11-1-7 0,0 4-5 15,0 2-4-15,0-1-8 0,0 1-26 16,0 4-38-16,0 0-61 0,0 0-69 16,0 0-73-16,0 0-255 0,0 0-133 15,0 0-41-15,5-6 19 0,5 6 40 0,-10 0 64 16</inkml:trace>
  <inkml:trace contextRef="#ctx0" brushRef="#br0" timeOffset="125081.181">988 6889 363 0,'0'0'560'15,"0"0"77"-15,5-6 52 0,-5 6-5 16,0-4-218-16,0 4-144 0,11 0-97 15,-11-5-60-15,0 1-29 0,15 4-22 16,-15-6-15-16,15 2-10 0,-4 4-9 16,4-6-7-16,11 1-14 0,-11 1-9 15,6-2-12-15,-6 2-9 0,1-2-14 0,10 6-4 16,-11-6-7-16,0 3-13 16,-4 3-35-16,4 0-53 0,1 3-77 0,-16 3-82 15,0-6-263-15,0 6-153 0,-6 4-62 16,-4-6 6-16,-5 7 46 0,4-1 65 15,-4-1 255-15</inkml:trace>
  <inkml:trace contextRef="#ctx0" brushRef="#br0" timeOffset="125284.553">1055 6968 10 0,'0'6'551'0,"0"4"111"0,0-5 67 15,5-1 41-15,-5 2-35 16,10 4-249-16,-10-10-150 0,6 5-79 0,4-1-41 15,5-4-22-15,-4 0-24 0,4 6-36 16,11-6-35-16,-11 4-34 0,1-4-31 16,9 6-62-16,-9-6-105 0,10 4-126 15,-6-1-309-15,-4 5-185 0,-1-8-106 16,0 4-14-16,-4 2 63 0,4-6 107 16,1 4 296-16</inkml:trace>
  <inkml:trace contextRef="#ctx0" brushRef="#br0" timeOffset="127642.815">2280 6054 156 0,'10'0'456'16,"-10"4"64"-16,0-4 40 0,5 0-29 15,-5 0-123-15,0 5-144 0,10-5-94 16,-10 4-50-16,0 2-30 0,0-6-10 16,0 10-5-16,0-10 2 0,0 9-3 15,-10 1 4-15,10 2-6 0,0 1-2 16,0 3-6-16,0 3-11 0,0 2-7 16,-5 4-8-16,5-2-5 0,0 8 0 15,0-6-1-15,0 10-1 0,0 0-4 16,0-1-1-16,0 1-6 0,0 6-8 0,0-7 0 15,-10 1-5-15,10 0-1 16,0-6-3-16,0-4 2 0,0 0-2 16,0-6 1-16,0-3-2 0,0-1-2 15,0-9-1-15,0 3 0 0,0-9 1 16,0 0-2-16,0-9 0 0,0-7 2 0,-5 1 3 16,5-4-6-16,0-3 5 15,0-1-1-15,0-8-4 0,0 2 1 16,-11-1-1-16,11 1 1 0,0-2 2 15,0 2-2-15,0-6 2 0,-10 0 0 16,5 5 1-16,5 1-1 0,0-6 0 0,-11 4 1 16,11 2-1-16,0-2 3 15,0 2-1-15,0 4 2 0,0 0-4 0,0 0 2 16,0 6 5-16,0-2 0 16,0 5 5-16,0 3 1 0,0-3 4 0,0 7 2 15,11-1-3-15,-11 0-4 0,5 4-1 16,5 1 1-16,6 1-2 0,-6-2 7 15,5 2 5-15,11-2 12 16,-10 6 5-16,9 0 3 0,1 0 2 16,5 0-4-16,-5 0-6 0,-1-5-7 0,1 5-7 15,0-4-6-15,-6 4-3 16,6 0-4-16,-16 0-3 0,16 0-1 16,-21 0 0-16,6 0 0 0,4 0-3 15,-15 0-2-15,0 0-15 0,0 0-36 16,0 4-49-16,-15 1-56 0,4 1-54 0,-4 4-59 15,-1-1-191-15,-9 1-145 0,9 6-43 16,1-7 9-16,-11 7 25 0,16-3 57 16,-16-1 201-16</inkml:trace>
  <inkml:trace contextRef="#ctx0" brushRef="#br0" timeOffset="127859.265">2280 6183 291 0,'-16'4'500'0,"6"6"76"15,5-5 49-15,5 1 2 0,-11 4-173 16,11-10-167-16,-5 9-103 0,5-9-58 16,5 4-37-16,-5 2-19 0,16 0-5 15,-6-2-1-15,16 1 1 0,-11-5 0 16,11 4-5-16,0 2-8 0,5-6-9 16,-6 0-10-16,1 0-11 0,5 0-9 15,-5 0-12-15,-1-6-18 0,-9 6-36 16,-1 6-53-16,-4-6-78 0,-1 0-216 15,-10 0-177-15,-10 6-81 0,10-2-16 16,-11 5 31-16,6 1 67 0,-10 2 215 16</inkml:trace>
  <inkml:trace contextRef="#ctx0" brushRef="#br0" timeOffset="128212.481">2182 6750 415 0,'0'10'542'0,"10"-1"57"16,-10-3 37-16,0 4-42 0,5 0-209 15,-5-5-131-15,11-1-74 16,-11 2-28-16,15-2-11 0,0 2-4 0,1-6-2 15,10 3-5-15,-1-3-9 0,1-3-15 16,5 3-20-16,5-6-20 0,5 2-21 16,0-6-18-16,-10 5-13 0,5-1-20 15,-5 2-43-15,-5 4-73 0,0-6-86 16,-11 6-280-16,0-4-161 0,-4 4-84 16,4 0-18-16,-15 0 40 0,0 0 68 15,0 0 273-15</inkml:trace>
  <inkml:trace contextRef="#ctx0" brushRef="#br0" timeOffset="128957.199">1847 7049 243 0,'-5'10'512'16,"5"-6"61"-16,0 1 43 0,0-1-16 16,0 2-176-16,0-6-166 0,0 6-102 15,0-6-55-15,0 0-38 0,0 4-14 16,5-4-6-16,6 0 3 0,-1 0 11 15,-5 6 9-15,5-6 9 0,6 0 5 16,-1 0 3-16,11 0 2 0,0 0-1 16,0 0-3-16,4 3-8 0,6-3-9 15,6-3-3-15,-1 3-11 0,10-6-8 16,-5 2-8-16,11-8-5 0,5 3-6 16,-6-1-10-16,11-2 0 0,-10-1-10 0,10 3-3 15,-11-5 0-15,6 1 2 16,-5 3-1-16,-1-3 1 0,6 5 2 15,-16-3 1-15,-4 2-2 0,-1 7 0 0,-5-9-3 16,-5 8 0-16,-6-2-3 0,1 2 3 16,-10 4-1-16,-1 0 1 0,-5-5-2 15,6 5 1-15,-16-4 0 0,10 4-8 16,-10 0-19-16,0 0-40 16,0 4-56-16,-10-4-68 0,10 5-193 0,-16-5-208 15,1 0-101-15,5 0-26 0,-16-5 27 16,10 10 47-16,-9-5 186 15</inkml:trace>
  <inkml:trace contextRef="#ctx0" brushRef="#br0" timeOffset="131500.692">1827 7969 174 0,'0'0'477'15,"0"4"69"-15,5 2 37 0,-5-6-18 16,0 0-139-16,0 0-155 0,-5-6-98 15,-5 6-63-15,10-4-33 0,0-5-17 16,-11 3-14-16,11-4-5 0,-5 1-4 16,5 3 3-16,0-4 2 0,0 0 1 15,0 1 1-15,0-1 2 0,5-1 1 16,-5 1-3-16,0 0-3 0,11 1 0 16,-11-7-6-16,0 1-6 0,10 1-8 15,-5-1-1-15,5-4-7 0,-10 3-5 16,5 1-1-16,6-5-1 0,-1 5 0 15,-5 0-2-15,-5 5-1 0,10 0-1 16,-4 1 1-16,4-1 1 0,-10 4-4 16,10 2 1-16,-10 4 3 0,5 0 5 15,-5 0 2-15,0 4 0 0,0 2 2 16,11 4 5-16,-11-1 0 0,0 1 2 16,10 5-4-16,-10-5-1 0,5 5 1 15,-5-5-5-15,0 6-2 0,0 3-4 16,0-4-1-16,10 1-3 0,-10-3-1 15,0 3 0-15,0-1-2 0,0 0 2 16,0-1 1-16,0-4 1 0,0 1-1 16,0-1 2-16,0-6-1 0,0 1-3 15,0 1 0-15,0-6-2 0,0 0 3 16,0 0-1-16,5-6 1 0,-5-3 1 16,11-1 2-16,-11-1-2 0,10 1-1 15,-5 0 1-15,-5 6-1 0,11-7-1 16,-11 7-3-16,0-2 4 0,0 2 1 15,5-1 5-15,-5 5 4 0,0 5 9 16,10-5 13-16,-10 10 5 0,0 0 4 16,0-5-3-16,0 9-4 0,10 1-7 15,-10-5-10-15,5 5-10 0,-5-5-1 16,0 0-3-16,0-4-2 0,0 3 0 16,11-9-1-16,-11 0-2 0,15-9 0 15,-15 3 2-15,10-8 0 0,-4-1 0 16,14-6 3-16,-15-3-1 0,11 3-2 15,-6 2 0-15,5-6-1 0,1 6 1 16,4 3-2-16,-14 1 2 0,14 5 1 16,-15 4 1-16,11 2 2 0,-6 4-2 15,5 4 5-15,-15 8 6 0,11-2 7 16,-6 9 5-16,-5-4 3 0,10 10 4 16,-10-5-4-16,0 5-5 0,0 0-9 15,-10-6-5-15,10 2-5 0,-5-1-3 16,5-5-2-16,0-1-9 0,0-5-22 15,0 3-38-15,0-8-61 0,0 1-76 0,-11-5-118 16,11 0-220-16,0 0-125 16,0-5-33-16,-5 5 18 15,5-4-482-15</inkml:trace>
  <inkml:trace contextRef="#ctx0" brushRef="#br0" timeOffset="132608.601">2861 7585 352 0,'0'-3'505'0,"0"3"67"0,0-6 13 0,0 6-25 16,0 0-151-16,-5 0-122 0,5-6-72 15,0 6-48-15,-10-4-24 16,10 4-11-16,0-6-14 0,-11 6-9 0,11-4-7 16,0 4-4-16,-5-5-7 15,-5 1 0-15,10 4-3 0,-10 0 1 0,4-6 0 16,6 6 2-16,-10 0 2 0,-5 0-3 16,15 0-6-16,-16 6-12 0,6-2-8 15,-5 1-13-15,4 5-15 0,6 0-9 16,-5 5-10-16,-6 1-5 15,6-3-4-15,5 8-5 0,-5-1-2 0,10 5 1 16,-11 0-4-16,6-6 2 0,5 6-3 16,0 0 3-16,5 0 2 0,6 0-4 15,-1-5 5-15,-5 5-1 16,5-10 1-16,6 4-2 0,-6-3 2 0,6-6 0 16,-1-1-4-16,-5 1 0 0,16-4 0 15,-11-6-17-15,1-6-42 0,-1 2-58 16,-4-2-85-16,4-3-87 0,1-1-204 15,-6-6-192-15,5 7-87 0,-4-1-7 16,-6-1 47-16,5 1 65 16,-10 0 195-16</inkml:trace>
  <inkml:trace contextRef="#ctx0" brushRef="#br0" timeOffset="133163.912">3021 7333 253 0,'-11'4'535'0,"11"1"77"0,0-5 50 16,-5 0 3-16,5 4-197 0,0-4-170 15,0 6-108-15,5-6-62 0,-5-6-37 16,11 6-15-16,-6 0-3 0,5-4-5 0,5 4-9 15,-4-5-13-15,4 1-7 0,-5 4-8 16,6-6-11-16,-1 6-8 16,-4 0-2-16,4 6 2 0,-5-6 2 0,-4 4 7 15,-6 1 9-15,10 5 9 16,-10 5 4-16,0-5 3 0,-10 6-1 0,4 3-5 16,-4-4-6-16,-5 5-2 15,4-5-3-15,-4-2 3 0,5 3-4 16,4-1 0-16,-4-5-3 0,10 0-4 0,-10-1-4 15,10 3-7-15,10-3-4 0,0-5-4 16,-4 6-1-16,14-4 1 16,-4 0-12-16,-1-3-36 0,11 3-78 15,-11-6-81-15,1 4-288 0,-6 2-177 16,-5-6-82-16,5 0-23 0,-10 0 45 0,0 0 68 16,-10 6 276-16</inkml:trace>
  <inkml:trace contextRef="#ctx0" brushRef="#br0" timeOffset="134651.317">3849 6810 323 0,'0'10'503'0,"0"-1"62"0,0-3 28 15,-10-2-25-15,10 2-164 0,0-2-132 0,-5 1-76 16,5-5-49-16,0 0-25 16,0 0-22-16,0 0-16 0,0-5-12 0,0 1-14 15,0 4-6-15,0-10-9 0,0 4-5 16,0-3-5-16,5-1 0 15,5 0-4-15,-10-5-2 0,10 5-2 16,-5 1-1-16,6-7-3 0,4 7-6 16,-5-7 0-16,6 6-3 0,-1 5-6 0,-4-5-3 15,4 10-2-15,1 0 4 0,9 0-2 16,-9 6 0-16,-6-2 5 0,16 1 1 16,-11 5 5-16,1 6 2 0,-6-7 2 15,5 7 2-15,-4-3-2 16,-6-3-4-16,5 1-4 0,-5-1-6 0,5 0-1 15,6-7-3-15,-16 3-6 0,10 0-17 16,6-6-30-16,-6 0-42 0,-5-6-57 16,5 0-60-16,1 3-197 15,-6-7-168-15,-5 0-77 0,10 5-8 0,-10-5 25 16,16 4 45-16,-16 2 192 0</inkml:trace>
  <inkml:trace contextRef="#ctx0" brushRef="#br0" timeOffset="135148.742">3942 7248 84 0,'0'0'497'0,"5"0"91"0,-5 4 58 15,0-4 32-15,0-4-77 0,0 4-235 16,10-6-136-16,-10 2-77 0,0-7-41 15,10 1-8-15,-4 0-12 0,4 1-1 16,5-7-8-16,-4 1-6 0,4 1-8 16,0-1-13-16,-4 5-10 0,14 1-15 15,-9-1-8-15,-1-2-2 0,1 9 5 16,9-3 7-16,-9 2 6 0,4 4 8 16,-4 0 6-16,-1 0 4 0,1 0-1 15,-6 0-7-15,6 0-8 0,-1 0-8 16,-5 0-5-16,6 0-6 0,-1 0-10 15,6 0-2-15,-6-6-2 0,1 0-1 16,-1-3-5-16,11-5-17 0,-11 3-55 16,11-3-116-16,0-7-173 0,-1 2-259 15,-9-1-148-15,-1 5-62 0,1-1 11 16,-6 7 93-16,5 3 161 0</inkml:trace>
  <inkml:trace contextRef="#ctx0" brushRef="#br0" timeOffset="141519.979">5202 6108 218 0,'0'0'372'0,"5"-10"45"15,-5 10 14-15,11-6 0 0,-11 3-21 16,10 3-104-16,-10-6-94 0,5 6-54 16,-5 0-28-16,0 0-24 0,0-6-5 15,10 2-3-15,-10-2-3 0,0 2 3 16,0-5-2-16,0 9 5 0,0-6-4 15,11 0-4-15,-11 6-7 0,0-4-7 16,0 4-10-16,5 0-9 0,-5 0-6 16,0-5-4-16,0 5-5 0,0 0-2 15,-5 5-2-15,5-5-3 0,0 4-5 16,-11 2-7-16,11 4-6 0,0 5-7 16,-10 1-5-16,-5 9-3 0,4-2-2 15,6 2 0-15,-10 6 4 0,-6 3 1 16,6-5-2-16,-1 6 3 0,1 0-1 15,0 1 0-15,-6-7-2 0,5 6-2 16,1-10-1-16,5 4-2 0,5-8-1 16,-6-1 1-16,11-5-5 0,-10 0 3 15,10-1-1-15,10-8 1 0,-10 3 0 16,16-9 0-16,-6 0 1 0,5-5 1 16,1 1 1-16,10-6 0 0,-11 0-2 15,11-1-2-15,-11 1 2 0,11 1 0 16,-16-1-2-16,6 4 1 0,-1 2 1 15,-5-1 0-15,6 5 0 0,-6 5 3 16,-5-1 2-16,6 8 1 0,-11-3-1 16,0 5 6-16,0 7 1 0,0-2 1 15,0-3-2-15,0 9 1 0,-11-6-1 16,11-3-15-16,-5-3-28 0,5 3-54 16,0-1-70-16,0-9-72 0,0 3-259 15,0-9-162-15,0 0-70 0,0-9 2 16,16 3 48-16,-16-9 50 0,15-1 247 15</inkml:trace>
  <inkml:trace contextRef="#ctx0" brushRef="#br0" timeOffset="141836.691">5516 6366 319 0,'0'0'558'0,"0"0"81"0,0 6 48 15,0-2 20-15,-5 2-222 16,5 3-181-16,0 7-113 0,-10-3-76 16,10 9-40-16,10-7-29 0,-10 4-17 0,5 1-9 15,-5 1-3-15,10-2-2 0,6-4-3 16,-6-1-1-16,6 1 2 16,-11-5 0-16,15-4-5 0,-4-6 2 0,-1-6-1 15,-5 2 3-15,6-11-4 16,-1-5-1-16,-4-1-2 0,-6-4-3 0,5-4 1 15,0-5-1-15,-4-1-2 0,-6 0 2 16,0 0 1-16,0 4 12 0,-16 3 18 16,6 2 16-16,5 5 17 0,-11 2 9 15,-10 9 4-15,11 5-10 0,-6 5-17 16,6 5-16-16,0 11-17 0,4-3-9 16,6 8-24-16,-5 5-39 0,10 2-64 15,0 3-77-15,10-6-170 0,-5 4-227 16,6-4-118-16,4-9-24 0,11-3 24 15,-11-1 52-15,11-8 157 0</inkml:trace>
  <inkml:trace contextRef="#ctx0" brushRef="#br0" timeOffset="142292.719">5923 6312 352 0,'0'10'545'16,"0"5"60"-16,0-5 38 0,0 5-21 15,0 5-222-15,0-5-151 0,10 4-88 0,-10 1-49 16,5-5-31-16,5 1-20 16,1 3-17-16,-6-9-13 0,5-1-8 15,6-3-5-15,-1 0 4 0,-5-2-1 16,6-8 5-16,-6-2 2 0,5-4 2 15,-4-5 3-15,4-1-6 0,-10-3-2 0,6-12-5 16,-1 2-3-16,-5 0-5 0,-5-1-5 16,0-5-2-16,0 6-5 0,-5-2 4 15,-5 2 0-15,-6 4 9 16,6 0 12-16,-6 10 7 0,1 5 10 16,0 0 3-16,-6 10 2 0,-5 0 0 0,11 10-10 15,-11 5-7-15,11 5-6 16,-11 5-2-16,10 4-8 0,6 1-7 15,5 5-13-15,-5 4-20 0,10-3-44 0,10-7-56 16,-10 6-56-16,15-10-155 0,-4-9-211 16,4-3-110-16,-5-1-33 0,6-12 24 15,15-6 40-15,-5-4 141 0</inkml:trace>
  <inkml:trace contextRef="#ctx0" brushRef="#br0" timeOffset="142696.113">6339 6312 366 0,'0'4'538'0,"6"6"68"0,-6 1 42 15,0-1-14-15,0 5-201 0,10-5-156 0,-10 4-92 16,10-3-59-16,-5 3-40 16,-5 1-26-16,11-5-21 0,4 5-8 15,0-9-3-15,-4 4-1 0,4-7 2 16,-5-3-1-16,6 0-1 0,-1-3-2 16,-4-7-4-16,4-2 0 0,1-7-6 0,-6 0-2 15,0-6-3-15,-5 0-1 16,6 0-1-16,-11-4-7 0,5-2 2 15,-10 6 3-15,5-4 6 0,-11 8 13 16,6-5 7-16,-15 13 14 0,14-2 5 16,-19-1 0-16,14 12-8 0,-14-2-9 15,9 12-9-15,-10 4-10 0,1 9-11 16,4 6-13-16,-5 10-32 0,11 5-58 16,-11 5-82-16,16 5-269 0,-5 4-169 15,4-4-93-15,-4 0-26 0,15 0 27 16,0-1 63-16,0-3 260 0</inkml:trace>
  <inkml:trace contextRef="#ctx0" brushRef="#br0" timeOffset="143838.976">5701 6943 218 0,'-10'-4'424'16,"10"4"55"-16,0 0-2 0,0 0-17 15,0-6-82-15,0 6-108 0,0 0-95 16,0 0-51-16,0 6-21 0,-10-6-9 16,10 0-4-16,0 0 3 0,10 0 7 15,-10 0-1-15,0 0 1 0,0 0-2 16,0 0-3-16,0 4-9 0,0 8-10 16,0-3-8-16,0 5-9 0,10 1-1 15,-10 10-2-15,6-2-5 0,-6 4-2 0,0 8 0 16,10 0-6-16,-10 0-7 0,0 5-10 15,0-1-4-15,0-1-8 16,5 5-2-16,-5-5-7 0,0 3-4 16,0-1 1-16,10-5-2 0,-10-6-2 15,0 2 1-15,0-12 0 0,0 6-12 0,0-9-17 16,0-7-20-16,0 1-30 0,0 0-34 16,0-10-34-16,-10 0-27 0,5 0-20 15,5-10-49-15,-10 0-102 16,4 1-98-16,-14-3-68 0,15-1-44 15,-6 1-4-15,-4 2 46 0,5-3 118 0</inkml:trace>
  <inkml:trace contextRef="#ctx0" brushRef="#br0" timeOffset="144188.927">5609 7501 20 0,'0'-4'374'0,"0"-6"109"15,0 10 52-15,0-6 5 0,0 6-21 16,10 6-139-16,-5-2-137 0,-5 2-85 16,10 3-45-16,-4 1-27 0,4 5-12 15,0 1-9-15,-5-3-2 0,6 3 3 16,-6-1 4-16,5 4-2 0,0-3-4 15,-4-1-5-15,-6 5-12 0,10-11-13 16,-10 1-12-16,0-4-8 0,5-2-5 16,5 1-2-16,-10-10-3 0,16-5 3 15,-16 0 0-15,10 1-2 0,5-7 0 16,-4 1 0-16,-6 1 0 0,5-7-1 16,0 8 2-16,-4-3 1 0,-6 1 11 15,0-1 16-15,0 7 10 0,0-1 18 16,0 0 16-16,-16 1 13 0,6 3 8 15,-6 2-3-15,1 4-5 0,5 0-13 16,-6 4-14-16,1 2-17 0,5 3-28 16,-6-3-55-16,1 4-87 0,15-1-101 15,-11 7-276-15,6-7-184 0,5-5-91 16,5 6-17-16,-5 2 46 0,0-3 79 16,11 1 267-16</inkml:trace>
  <inkml:trace contextRef="#ctx0" brushRef="#br0" timeOffset="145257.028">5079 7919 184 0,'0'-4'453'0,"5"4"73"0,-5-6 25 16,0 6-8-16,0 0-102 0,0-5-137 15,0 5-83-15,0 0-50 0,0 0-25 16,0 0-15-16,0 0-9 0,0 0-3 16,0 5-5-16,0 1 6 0,0-2 0 15,0 6-1-15,0 5 7 0,0 1 0 16,0 9-3-16,0 0-11 0,0 4-11 16,-5 5-14-16,-6 1-18 0,11 6-18 15,0-7-18-15,0 5-12 0,-10-2-9 16,10-3-8-16,0-5-11 0,-5 2-16 15,5-8-32-15,0-1-57 0,5-3-71 16,-5-4-69-16,0-11-110 0,10-4-204 16,-10-4-136-16,0-5-32 0,0-7 23 15,11-9 54-15,-6 6 101 0</inkml:trace>
  <inkml:trace contextRef="#ctx0" brushRef="#br0" timeOffset="145591.079">5177 8164 330 0,'0'4'517'0,"0"2"60"0,10 7 47 16,-10-1-19-16,5 1-183 0,-5 9-145 16,0-3-85-16,10 0-53 0,-10 2-33 15,16-1-29-15,-16-1-16 0,15-4-22 16,-5 1-8-16,1-7-7 0,4 1-3 16,-10-10-2-16,16 0 0 0,-16-6 3 15,10-7-3-15,-4-3 1 0,4-9 3 16,-5 0 4-16,1-4 2 0,-6-5 5 15,-5-1 2-15,0 4 10 0,0-4 10 16,-5 6 18-16,-6 4 19 0,-4 4 21 16,5 8 14-16,-6-3-2 0,1 6-12 15,-6 10-17-15,6 0-26 0,-1 10-25 16,6 6-37-16,10 3-42 0,-5 6-58 16,-5 0-74-16,10 0-85 0,10 4-160 15,-5-6-240-15,-5-2-102 0,10 1-18 16,1-3 33-16,4-10 65 0,-10 7 142 15</inkml:trace>
  <inkml:trace contextRef="#ctx0" brushRef="#br0" timeOffset="145985.433">5557 8247 24 0,'0'6'501'0,"0"3"99"0,0 1 62 16,0 6 32-16,0-1-59 0,0-1-224 16,0 1-140-16,11 6-89 0,-11-7-57 15,0 7-36-15,15-2-27 0,-15-3-22 16,15-3-19-16,-4-1-10 0,-1-3 0 16,5 1-7-16,1-10 1 0,-1 0-3 15,-4-6 0-15,14-7 3 0,-9-3-1 16,-1-3 0-16,-4-6 2 0,4 0-2 15,-15-10-2-15,15 4-2 0,-15 2 3 16,0-5-4-16,0 3 4 0,0 2 11 16,-15 4 17-16,15 3 11 0,-10 3 15 15,-6 4 5-15,1 5 5 0,5 0-10 16,-6 5-11-16,1 5-14 0,4 5-13 16,-4-5-6-16,-1 10-8 0,6 6-5 15,5-1-12-15,-5 4-16 0,10 1-31 16,0 5-50-16,0 0-59 0,0 0-59 15,0 6-180-15,10-8-198 0,-5 2-82 16,5-4-9-16,6-2 36 0,-1-3 37 16,-4-3 175-16</inkml:trace>
  <inkml:trace contextRef="#ctx0" brushRef="#br0" timeOffset="146460.319">6056 8143 476 0,'-10'-4'581'16,"5"4"74"-16,-5 0 47 0,10 0-31 16,-16 0-212-16,6 10-140 0,10-6-89 15,-15 7-67-15,15 3-48 0,-11-1-38 16,11 4-27-16,0 3-21 0,0 5-10 15,11-6-8-15,-1 2-5 0,-5-1-5 16,5-1-1-16,6 2-2 0,-6-7 1 16,5 1 0-16,11-9 2 0,-10-2 1 15,-1-4-1-15,0-4 1 0,6-8-2 16,-16-1 2-16,5-8-2 0,6-4 0 16,-16-4 2-16,0 3 0 0,0-8 0 15,0 5 0-15,-16-2 0 0,6 2-1 16,-5 4-2-16,-1 4-1 0,1 1 2 15,-11 11 0-15,11-1 0 0,-6 10 2 16,6 10-1-16,-1-1-1 0,1 11 0 16,5 5-1-16,-1 0-13 0,6 6-23 15,5 3-34-15,5-5-52 0,6 6-57 16,-11-4-112-16,15-6-187 0,-5-6-132 16,6-3-52-16,-6-7 11 0,16 1 31 15,-11-10 100-15</inkml:trace>
  <inkml:trace contextRef="#ctx0" brushRef="#br0" timeOffset="146768.93">6314 8104 48 0,'0'0'494'16,"10"0"104"-16,-10 10 61 0,5-6 37 15,-5 5-51-15,0 3-232 0,10 2-147 16,-4 1-86-16,4 0-43 0,0 1-31 15,-5-3-29-15,6 3-19 0,4-1-17 16,0 1-14-16,-4-7-3 0,4-5-1 16,-5 2 1-16,6-6-1 0,-1-6-1 15,-4-4-1-15,4 1-4 0,1-10-5 16,-6-7-5-16,0-4-3 0,-5 1 1 16,6-2-5-16,-11 2 1 0,-11-6 2 15,11 4-2-15,-15 2 3 0,5 4 4 16,-16 6 5-16,10 4 2 0,1 5 2 15,-11 10-4-15,0 4-3 0,1 17-12 16,4 2-27-16,-5 14-50 0,1 1-69 16,9 7-94-16,1 1-289 0,-6-2-141 15,6 1-57-15,15 5 1 0,-10-6 43 16,4 1 83-16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0-11-04T15:09:20.782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24261 1276 408 0,'0'-6'509'0,"10"2"59"16,-10 4 37-16,6 0-36 0,-6 0-209 15,0 0-118-15,0 0-69 0,0 0-39 16,0 0-20-16,0 0-16 0,0 0-12 16,0 0-6-16,0 0-11 0,10 0-11 15,-10 4-12-15,0 2-7 16,0-6-6-16,0 9-8 0,0-5 2 0,0 8 1 15,0 1 4-15,0 8 1 0,0-7 1 16,-10 11 0-16,10 0-5 0,0 6-4 16,-6-2-4-16,-4 11-3 15,0-5-4-15,10 10-5 0,-16-1-2 0,6 6 1 16,5 0-5-16,-5 0-2 0,-6 4-1 16,6-3 0-16,-6-1 3 0,11 4-3 15,-5-4 1-15,0-6 2 0,5 6-3 16,-6-5-3-16,1-5 2 0,5 5 1 15,-5-11-3-15,10-3 0 0,-6-2-1 16,-4-4 4-16,10-6 4 0,0 3-4 16,-10-9 0-16,10-3 0 0,0 1-2 15,-5-1 0-15,5-6-1 0,0 2 3 16,0-6 5-16,0 4-1 0,0-4 3 16,0 0-4-16,0 0-22 0,0 0-41 15,0 0-66-15,0 0-102 0,-11-4-262 16,11-2-155-16,-5 2-64 0,5 4-5 15,5-6 38-15,-5-3 89 0</inkml:trace>
  <inkml:trace contextRef="#ctx0" brushRef="#br0" timeOffset="652.571">24467 1881 63 0,'0'6'459'0,"0"4"82"0,0 5 57 15,0 1 28-15,0-3-74 0,0 8-208 16,0 4-118-16,0 1-65 15,-5 2-44-15,5 1-25 0,-11 2-13 16,11 4-6-16,0 0-7 0,-10-1-6 16,10 1-4-16,-5 0-8 0,-5 0-7 0,10-5-8 15,-5-1-12-15,-6-7-7 16,11 3-5-16,0-12-1 0,-10-3-2 16,10 1-5-16,0-1 1 0,0-10 3 0,0 0-3 15,10-6-2-15,-10-3 0 0,11-1 3 16,-6-5 1-16,5-1-4 0,-5-3 2 15,5 0-2-15,6-3 2 0,-6-1-2 16,6 8 0-16,-1-10 0 16,-5 5 3-16,6 5-2 0,-1 0 1 0,-4-1 4 15,4 3-2-15,-5 5 1 0,6 4 6 16,-6 0 6-16,-5 4 9 0,5 4 10 16,-4 0 10-16,4 13 6 15,0-3 3-15,-10 7 4 0,5-6-1 0,-5 9-6 16,-5-3-3-16,5 4 0 0,-10-6-7 15,10 6-8-15,-10 0-6 0,4-5-7 16,6-1-6-16,-10 6-6 16,10-4-12-16,-5-7-33 0,-5 1-64 15,10 1-93-15,-11-7-255 0,6 1-210 0,5-4-104 16,-10-6-24-16,10 0 33 0,0 0 71 16,0-10 240-16</inkml:trace>
  <inkml:trace contextRef="#ctx0" brushRef="#br0" timeOffset="1127.415">24801 2171 356 0,'6'-4'536'0,"-6"4"61"0,0 0 55 15,10 0 18-15,-10 0-217 0,10 4-147 0,-5 2-87 16,6-3-50-16,-6 3-33 15,5 2-22-15,5 9-22 0,-4-7-17 16,4 5-14-16,1-1-11 0,-6 1-14 0,5 5-15 16,1 1-7-16,-6-2-2 15,5 6 3-15,-15-6 0 0,11 6 1 16,-11 1 3-16,0-7-3 0,-11 6-4 0,6 0-4 16,-5-4-5-16,0 2 1 15,-6-1-2-15,1-3-1 0,-11-4-3 0,11 1 1 16,4-7 0-16,-4-5-18 15,0-4-14-15,4-4-28 0,-4-1-40 0,15-5-52 16,-10 0-67-16,10-5-187 0,10 5-167 16,-10-5-86-16,15-1-17 15,1 3 25-15,-6 3 58 0,5-5 188 16</inkml:trace>
  <inkml:trace contextRef="#ctx0" brushRef="#br0" timeOffset="1899.725">25048 2425 18 0,'0'0'468'0,"0"0"97"0,11 10 63 15,-6-6 47-15,-5 7-25 0,10-7-242 16,0 6-150-16,6-4-82 0,-1-2-53 15,1-4-41-15,-1 0-27 0,11-4-18 16,0-2-13-16,-11 2-7 0,11-6-8 16,-1-5-3-16,-9-4-5 0,10 3-1 15,-11-5 1-15,-5 2 0 16,-10-1 2-16,11 1-3 0,-11-2 7 0,0 2-3 16,-11-1 0-16,11-1 0 0,-10 6 0 15,5 5-2-15,-5 0-2 0,-1 7 0 16,6-5 8-16,-5 16 5 0,-6-5 2 15,1 7 7-15,5 0 0 0,-6 11 0 16,6 4-10-16,-5 0-2 0,9 4-2 16,-4 2-5-16,0-2 2 0,10 2-1 15,0-2-3-15,0 0-1 0,0-4-1 16,0 0 1-16,10-4-1 0,6-2 2 16,-6-9 2-16,5 0 4 0,1-5-2 15,9-5-2-15,1-5 0 0,-10-5 4 0,9-6-3 16,6-3-4-16,-5 0 0 15,0-6 4-15,-11 0-1 0,6-6-3 16,-6 8 3-16,-10-2 0 0,6 0 2 16,-11 3 2-16,10 9 15 0,-5-3 9 0,-5 7 10 15,0-1 6-15,0 4 3 16,0 1-8-16,0 5-11 0,-5 0-9 0,10 5-8 16,-5 1-6-16,0 4-3 15,15-6-2-15,-15 1 0 0,11 5-2 0,4-4 0 16,-5-2-2-16,6 1 1 0,-1 5-1 15,6-10-6-15,-16 6-6 0,10-6-3 16,-4 0-3-16,4 0-1 16,-15 0 0-16,11-6 9 0,-11 6 5 15,0 0 2-15,0 0 5 0,-11 0 1 0,11 0 1 16,-5 6 0-16,-5 4-1 16,10-1-2-16,-11 1-1 0,6 9-1 15,-5 2 0-15,10-1 1 0,0 5 4 16,10 0 5-16,-5 0 0 0,6 0 4 0,4-6 0 15,1 1 0-15,9-5-3 16,1 0-2-16,-10-11-3 0,20 2-1 0,-11-6-21 16,-4 0-49-16,5-10-85 0,-6 5-140 15,-4-5-243-15,-11-5-137 0,5 1-60 16,0-7 15-16,-5 2 46 16,-5-7 124-16</inkml:trace>
  <inkml:trace contextRef="#ctx0" brushRef="#br0" timeOffset="2185.592">26021 1550 91 0,'0'-6'488'0,"0"6"93"15,0 6 63-15,0-3 51 0,0 13-37 16,0-1-245-16,0 10-142 0,0-1-74 15,0 16-47-15,0 1-34 0,-10 3-20 16,10 6-24-16,0 10-9 0,0-6-13 16,-6 6-8-16,-4-1-14 0,10 1-11 15,0 0-5-15,-10 0-5 0,5-6-17 16,-6-4-32-16,11-6-51 0,-10-3-65 16,5-6-124-16,-5-6-227 0,10-8-133 15,-16-6-57-15,16-5 8 0,-10-6 47 16,5-8 107-16,-6-6 211 0</inkml:trace>
  <inkml:trace contextRef="#ctx0" brushRef="#br0" timeOffset="2386.384">25779 2146 84 0,'0'-4'546'0,"0"4"89"0,10 0 69 15,-5 0 56-15,11 4-58 0,-6-4-261 16,16 5-156-16,-11-5-95 0,1 0-74 15,9 4-43-15,1-4-35 0,-10 0-22 16,9 6-36-16,-9-6-56 0,4 6-74 16,-4-6-182-16,-11 10-227 0,5-7-121 15,-10 7-40-15,11 2 19 0,-11-3 54 16,0 5 160-16</inkml:trace>
  <inkml:trace contextRef="#ctx0" brushRef="#br0" timeOffset="2547.735">26134 2379 486 0,'10'15'614'0,"6"1"63"0,-6 3 51 16,-5 2 21-16,5 3-265 15,6-3-196-15,-16-2-121 0,10 0-83 0,-10 3-89 16,5-7-101-16,-5 4-224 0,0-9-202 16,-5-4-124-16,5-6-48 15,0 0 15-15,0-12 64 0,0-1 197 16</inkml:trace>
  <inkml:trace contextRef="#ctx0" brushRef="#br0" timeOffset="2712.327">26268 2211 83 0,'0'-21'565'15,"0"8"92"-15,10-3 52 0,-10 10 30 16,5 2-59-16,-5-1-284 0,0 5-177 16,0 5-114-16,11-1-94 0,-11 2-95 15,0 4-159-15,0-1-226 0,0 1-142 16,0 2-64-16,0 1 5 0,0 3 35 15,0-1 130-15</inkml:trace>
  <inkml:trace contextRef="#ctx0" brushRef="#br0" timeOffset="3067.348">26360 2394 93 0,'0'16'539'0,"16"-6"99"0,-16 5 66 0,10-5 51 15,-5 5-31-15,6-1-262 0,4-3-167 16,-5 3-92-16,6-3-56 0,-6-1-38 15,5 0-27-15,1-7-17 0,-1-3-14 16,11 0-4-16,-10-3-13 0,9-7-8 16,-9 0-7-16,9-5-9 0,-9-6-5 15,4-3-2-15,-14-1 2 0,4 4-6 16,0-4-1-16,-10-4 2 0,0 0 0 16,-10 4-2-16,0-6 1 0,4 6 1 15,-4 0-1-15,-5 12-4 0,4-3 0 16,-14 10 2-16,9 3 3 0,1 12-2 15,-1-1 1-15,-9 13 6 0,14 0-15 16,-4 4-29-16,5-1-34 0,4 6-49 16,6-1-58-16,-10-4-66 0,10-3-155 15,0 3-168-15,0-12-99 0,10-3-21 16,-10 1 19-16,16-1 53 0,-16-10 145 16</inkml:trace>
  <inkml:trace contextRef="#ctx0" brushRef="#br0" timeOffset="3461.072">26782 2171 239 0,'11'9'556'0,"-6"5"80"15,-5 3 56-15,10-3 42 16,-10 1-182-16,0 1-175 0,0 3-114 0,-10 2-71 16,10-2-49-16,0 1-46 0,0 1-33 15,0-8-24-15,-5 3-13 0,5-1-8 16,0-5-10-16,0 0-2 0,5-5-4 16,-5-5-3-16,10-5 0 15,6-5-2-15,-6-6 0 0,5 1-1 16,1-4 5-16,9-1-1 0,-9 1-1 0,4 4 0 15,1-6 0-15,0 11 3 16,-6 0 10-16,0 6 20 0,1 4 16 0,10 0 19 16,-16 4 23-16,5 6 14 15,-15 0 5-15,16 1-2 0,-16 8-9 0,0 1-17 16,10 1-21-16,-20-2-15 0,10 6-20 16,0 0-17-16,-5-5-48 0,-6 5-62 15,1 0-91-15,5-6-115 0,-5 0-312 16,-6 3-165-16,6-13-49 0,10 7 1 15,-5-12 60-15,5-4 98 0,5 0 304 16</inkml:trace>
  <inkml:trace contextRef="#ctx0" brushRef="#br0" timeOffset="4492.481">27755 1579 40 0,'0'9'442'0,"0"7"87"0,5-1 65 15,-5 10 33-15,0 0-46 0,0 4-215 0,0 6-124 16,0 5-68-16,0 5-41 0,0-1-25 16,0 6-11-16,0 4-11 15,0-4-7-15,0 1-13 0,0-1 0 0,-5 0-9 16,5-2-7-16,-10-7-11 0,10-1-7 15,0-11-9-15,0 2-12 0,-6-8-6 16,6-8-5-16,0 1 1 0,0-10 1 16,6-6 0-16,-6-6-1 0,0-13 0 15,0-3-1-15,0-7-3 16,10-5 0-16,-5-11-3 0,-5-1 2 0,10-2 4 16,-10-2 0-16,11-10 7 0,-6 10-1 15,-5-4-1-15,10 4 0 0,-10-1-3 16,5 7 4-16,5 0-7 0,-10 3 2 15,0 6 10-15,0 5 6 0,0 1 3 16,11 9-1-16,-11-1 3 0,0 6-1 16,0 1 0-16,5 8 5 0,-5 3 5 15,0 3 5-15,10 0 8 0,-10 9 10 16,16 1 0-16,-16 0-3 0,15 9-4 16,-5 2 1-16,1 4-9 0,4 0 2 15,1 4 4-15,-1 0 5 0,0 8-2 16,11-3 4-16,0 1-4 0,0 0-3 15,-11 3-16-15,11-3-7 0,-1 6-7 16,-9-1-5-16,-1-1-1 0,11 1-6 16,-16 1 1-16,-10-6-4 0,6 3 3 15,-6 3-3-15,-6-7-1 0,-4-3 1 16,5 4 7-16,-16-6-6 0,6-4-1 16,-11 0 0-16,-5-6-14 0,6-3-16 15,-1-7-23-15,0 1-13 0,-5-10-21 16,6 0-16-16,-1-4-14 0,0-7-19 15,11 7-29-15,9-2-43 0,-4-4-47 0,10 6-179 16,0-7-175-16,0 7-72 0,16-2-9 16,-6 2 30-16,5 4 42 15,1 0 188-15</inkml:trace>
  <inkml:trace contextRef="#ctx0" brushRef="#br0" timeOffset="4941.511">28311 2445 473 0,'15'0'627'0,"-5"0"64"15,6 0 57-15,-1 0 24 0,1-6-280 16,4 6-179-16,1-4-112 0,-11-2-67 15,16 2-51-15,-11-11-37 0,11 5-19 16,-11 1-12-16,1-13-8 0,-6 9-1 16,6-8-5-16,-6-4 2 0,-5 5-2 15,5-5 3-15,-10 6 2 0,0-6-4 16,0 6 1-16,-10-6-3 0,5 9 0 16,-5-3 2-16,4 7 1 0,-4 8-1 15,0-1-4-15,-6 10-3 0,1 5 5 16,5 5-3-16,-6 5 1 0,6 3-2 15,5 8 4-15,-5 0 4 0,4 3 6 16,6-3 8-16,0 4 7 0,0 0 17 16,6-6 2-16,4 1 4 0,5-6-8 15,1 1-6-15,-6-4-13 0,16-8-7 16,-11-1-7-16,11-8-23 0,0-4-36 16,-11-4-63-16,0-2-86 0,1 0-180 15,-6-7-231-15,6 3-111 0,-6-5-29 16,-5-6 31-16,5 11 69 0,1-4 159 15</inkml:trace>
  <inkml:trace contextRef="#ctx0" brushRef="#br0" timeOffset="5265.461">28758 2300 379 0,'11'6'557'0,"-11"3"67"16,0-3 62-16,5 8 29 15,-5 1-231-15,0 1-170 0,0-3-111 16,10 8-63-16,-10-1-36 0,5-1-27 0,5 2-8 16,-10-2-1-16,16 1-1 0,-6 1-5 15,-10-8-5-15,16 3-8 0,-6-1-14 16,-5-9-11-16,5-2-9 0,6-4-7 15,-6-4-1-15,-5-2-5 0,5-9-3 16,-10-1-27-16,16-7-44 0,-16-2-68 16,10 0-79-16,-5 0-198 15,-5 0-195-15,0-6-85 0,11 8-12 16,-11 2 38-16,0-4 62 0,0 5 182 0</inkml:trace>
  <inkml:trace contextRef="#ctx0" brushRef="#br0" timeOffset="5438.532">29005 2290 445 0,'0'16'609'0,"0"3"76"0,0 0 43 15,0 3 17-15,0-3-265 0,0 0-196 0,11-3-120 16,-11-1-89-16,0 0-81 16,0-1-91-16,0-4-182 0,0-10-228 15,0 0-125-15,0-4-52 0,0-6 10 16,0-5 48-16,0-5 149 0</inkml:trace>
  <inkml:trace contextRef="#ctx0" brushRef="#br0" timeOffset="5632.486">29108 1922 522 0,'5'-29'745'0,"-5"4"103"0,11 0 58 0,-11 9 32 0,0 1-305 16,0 11-241-16,-11-6-199 0,11 10-176 15,0 4-175-15,0 2-313 0,0-2-235 16,-5 2-118-16,5-2-37 0,0 1 28 15,0 5 92-15,5-4 270 0</inkml:trace>
  <inkml:trace contextRef="#ctx0" brushRef="#br0" timeOffset="6906.422">29489 2107 66 0,'0'0'438'0,"0"4"78"16,5-4 38-16,-5 6 11 0,10-6-27 15,-10 0-164-15,0 0-119 0,0 4-67 16,0-4-44-16,-10 0-25 0,10 0-15 16,-5 0-10-16,5-4-10 0,0 4-4 15,-10 4 0-15,10-4-8 0,-6 0-5 16,-4 5-13-16,0-5-7 0,10 4-9 16,-5 2-7-16,-6 0-1 0,6 3-4 15,-5 1 0-15,0 0-3 16,5-1 1-16,-6 5-6 0,11 3-4 0,-15-3-6 0,15 7-1 15,0-2-1-15,-10 6-5 16,10 0 1-16,0-5-3 0,0 5 3 16,0 0 4-16,0 0 9 0,10 0 4 0,-5-6 3 15,5 1 3-15,6 1-4 0,-6-6-6 16,16-1-2-16,-11-5 2 16,1-3-1-16,9-6 3 0,1-6 1 0,0 3-1 15,0-13-4-15,-6-3-5 0,6-6 0 16,-11 0-2-16,11-4-3 15,-5-2 1-15,-6 2-1 0,-10-6 0 0,5 10 0 16,1-6-3-16,-6 2 0 16,-5 4 0-16,0 4 1 0,0 2-1 0,-5 3 0 15,-6 3 5-15,11 7-5 0,-10 0 0 16,-5 12 0-16,10 0-3 0,-6 3 1 16,1 1 1-16,-5 9 0 15,4 3-2-15,6-3 1 0,-5 6 5 0,10 0-3 16,0 4 0-16,0-4 3 0,0 0 1 15,0 4 0-15,10-8-6 0,-5 4 10 16,6 0 6-16,4-11 7 0,6 7 15 16,-6-11 16-16,0-1 20 0,11-3 7 15,-10-2 6-15,-1 2-1 16,11-12-11-16,-11-4-13 0,11 1-17 0,-11-7-11 16,-4 1-14-16,14-10-7 15,-9 6-7-15,-1-7-2 0,-4-2-4 0,4 2-4 16,-5 1 3-16,-5-5 1 15,6 6 2-15,4-1 0 0,-15 4 1 0,16 8 3 16,-16 1 0-16,10 2 8 0,-10 7 10 16,15 3 6-16,-15 0 13 0,11 9 1 15,-6-5 2-15,15 11 4 0,-15 1 7 16,6 3 6-16,4 6 0 0,1-5 1 16,4 5-1-16,-15 0-12 0,6 0-13 15,4-6 4-15,-15 6 9 0,10-4 8 16,-4 4 5-16,-12-5 2 0,6-5-4 15,-10 4-16-15,-5-9-20 0,4 6-12 16,-4-7-13-16,5-3-21 0,-6 4-62 16,-10-10-78-16,11 3-78 0,0-3-102 15,-11 6-109-15,16 0-315 0,-6 4-111 16,1-6-17-16,4 5 20 0,11 3 68 16,0-3 92-16,0 1 325 0</inkml:trace>
  <inkml:trace contextRef="#ctx0" brushRef="#br0" timeOffset="10637.618">25856 3743 352 0,'-10'-4'500'15,"10"8"56"-15,0-4 22 0,-10 6-24 0,10-6-183 16,0 5-130-16,0-5-81 0,-6 4-48 16,6 2-28-16,0-2-19 0,0 2-5 15,0-2-3-15,6 7 1 0,-6-1 3 16,0-6 3-16,10 7 1 15,-10-1-9-15,10 0-5 0,-5-7-12 0,6 3-10 16,-6 0-10-16,5-2-7 0,0 2-5 16,-5-6-4-16,6-6-2 0,-6 2 3 15,5-2 0-15,1 0-1 16,-6-3 3-16,-5 5 0 0,10-12-5 16,-10 7 0-16,-10-1 2 0,10-5-2 0,-5 5-1 15,-6 0 6-15,-4-5 16 0,4 5 20 16,-4 5 21-16,5 1 20 0,-6 4 15 15,1 0 3-15,5 4-8 16,4 1-20-16,-4 5-16 0,0 0-18 0,5 5-18 16,5-1-12-16,0 7-5 0,5-6-4 15,5 5-4-15,0-5 0 0,6-5 2 16,-1 3 0-16,-4-7 2 0,4 0 1 16,0-2 1-16,-4-4 0 0,4-4 1 15,-4-8-1-15,-6 8-2 16,5-5 3-16,-10-7-3 0,5 1 3 15,-10 1-2-15,5-1 3 0,-10-6 12 0,10 11 13 16,-16-4 24-16,1 3 20 0,4 1 18 16,6 6 9-16,-15 4-5 0,15 4-12 15,-6 2-18-15,6 9-22 16,-5-5-19-16,10 4-9 0,0 1-8 0,10 0-5 16,-5 1-2-16,6-6 0 0,-6-1-4 15,5 1 1-15,5-4 3 0,-4-6-2 16,4 0 2-16,1-6 1 0,-6 2 0 15,-5-8 1-15,5 3-2 16,-10-5 4-16,0-1-3 0,0-6 2 0,0 7 1 16,-10-1 2-16,5-1 2 0,-5 7-4 15,5-1 2-15,-6 4-1 0,-4 6 1 16,4 6-6-16,-4 4 0 16,5 5-4-16,10 4 0 0,-16 1 0 15,16 5-1-15,0-4 1 0,0-2-1 0,11 0-2 16,-6 3-33-16,5-9-57 0,0-1-95 15,-5-3-104-15,-5-5-324 0,0 2-173 16,0-6-60-16,0 0 0 0,0 0 67 16,0 4 91-16,0-4 318 0</inkml:trace>
  <inkml:trace contextRef="#ctx0" brushRef="#br0" timeOffset="11648.09">26484 3455 283 0,'10'0'516'0,"-10"0"66"0,0 0 43 15,5 4 0-15,-5 2-183 0,0-2-148 16,0 2-84-16,-5 9-48 0,5-5-19 16,0 5-16-16,0 5-13 0,0-1-5 15,-10 2-9-15,10 4-7 0,0-2-7 16,0 8-9-16,0-2-10 0,0-4-7 16,0 6-8-16,0-12-6 0,0 6-10 15,0-9-7-15,10-1-7 0,-5-1-6 16,6-5-3-16,-1-3-6 0,-5-6 1 15,11-6-2-15,-6-3-1 0,5-11 1 16,-4 1-4-16,4-6-1 0,0 0-1 16,-4-6 4-16,4 2-2 0,-5 4-2 15,-4 0 2-15,-6 6 0 0,10 3 0 16,-10 1 0-16,0 5 0 0,0 6 1 16,0 4-2-16,-10 0 1 0,10 10-1 15,0 0-1-15,0 5 3 0,-6 4-1 16,6 1-1-16,0 1 0 0,6 2-1 15,-6 2 0-15,10 0-1 0,-10-4 1 16,15 3 0-16,-4-3 1 0,4-6-1 16,-5-5 0-16,6-6 0 0,-1 2 0 15,11-12 2-15,-11-4-1 0,11-5 0 0,-10-5 0 16,9-9 2-16,-9-1-3 16,-1 1-1-16,6-12-1 0,-16 6 1 0,5 1 1 15,0-1 0-15,-4 10 2 16,-6 0 2-16,0 6-2 0,0 7-4 0,-6 8-4 15,6-2-36-15,0 6-55 0,0 6-88 16,-10-2-134-16,10 11-244 0,0-5-144 16,0 5-52-16,10 1 5 0,-4-6 61 15,9 5 120-15</inkml:trace>
  <inkml:trace contextRef="#ctx0" brushRef="#br0" timeOffset="11877.494">27215 3560 122 0,'10'9'557'0,"-10"7"88"15,5 9 58-15,-5 0 40 0,0 0-78 16,0 4-265-16,0 2-164 0,0-2-95 16,0-4-55-16,0-6-48 0,0 2-62 15,0-7-78-15,0-5-132 0,0-3-228 16,0-6-159-16,0-9-68 0,0-11-2 15,0-5 45-15,0-6 118 0,10-7 215 16</inkml:trace>
  <inkml:trace contextRef="#ctx0" brushRef="#br0" timeOffset="11957.954">27271 3317 520 0,'0'-16'624'0,"0"6"44"0,0 10 27 16,0 4-9-16,0 12-309 0,0-1-228 15,0-1-222-15,-5 7-309 0,5 4-163 16,-10-6-81-16,10 6-35 15,0 0 15-15,10-11 108 0</inkml:trace>
  <inkml:trace contextRef="#ctx0" brushRef="#br0" timeOffset="12396.174">27420 3683 80 0,'0'6'580'15,"0"0"106"-15,11 3 59 0,-11 1 41 16,10 0 6-16,-5-5-303 0,5 5-195 15,-4 0-113-15,4-5-60 0,0 5-42 16,6 0-33-16,-11-6-21 16,15 1-10-16,-4 1-8 0,-1-6-5 0,1 0 0 15,-6-6-15-15,5-3-18 0,1-1-21 16,-16-5-14-16,10-5-20 0,-10 5-11 16,-10-10-1-16,10 6 15 0,-16-7 18 15,11 5 11-15,-15 12 17 0,4-1 14 16,1 6 10-16,-1 4 6 0,-4 10 1 15,4 3 4-15,1 3-2 0,5 9-16 16,4-6-25-16,-4 12-38 0,10-12-35 16,0 6-36-16,0 0-28 0,10-5-7 15,-4 1 28-15,4-2 51 0,5-3 61 16,-4-3 64-16,-11 8 77 0,5-5 71 16,5 3 58-16,-10-4 35 0,-10 11 36 15,5-3 34-15,-6 8 31 0,-4-3-2 16,-1 7-14-16,-9 6-31 0,-1 3-48 15,-5 2-59-15,-5-1-68 0,10 5-53 16,1-6-43-16,4-9-67 0,0 0-106 16,6-10-109-16,15-6-128 0,-5-9-183 15,5-10-277-15,5-14-108 0,5-11 16 16,6 0 71-16,9-10 100 0,1-5 163 16</inkml:trace>
  <inkml:trace contextRef="#ctx0" brushRef="#br0" timeOffset="12841.423">27781 3689 66 0,'5'0'508'0,"-5"0"120"0,0 6 85 16,10 3 69-16,-10 1-12 0,5 0-245 0,5 5-161 15,1 0-107-15,-6-1-81 16,5 1-57-16,6-5-45 0,-1-4-32 16,-5-2-19-16,6-4-11 0,-1-4-3 0,11-6-6 15,-16-1-3-15,6-9 2 0,-1 1 1 16,-5-6-3-16,1 0 0 0,-6 0 0 16,-5 0 2-16,0 0-1 0,-5 0 2 15,-6 11 2-15,11-1-1 0,-10 9 1 16,-5 6-2-16,4 6 0 0,-4 9-5 15,0 4 2-15,-1 10 2 0,6 2-1 16,-6 10 6-16,6-3 14 0,-5 3 19 16,-1 9 13-16,-10-2 9 0,11 8 9 15,0-6-7-15,-6 10-15 0,0-6-17 16,1 0-18-16,-1-4-38 0,1 0-57 16,4-9-71-16,1-3-97 15,5-7-191-15,4-17-231 0,-4-8-112 0,10-12-24 16,10-8 22-16,-4-11 72 0,19-10 173 15</inkml:trace>
  <inkml:trace contextRef="#ctx0" brushRef="#br0" timeOffset="13484.416">28110 3729 388 0,'0'-5'621'16,"10"1"71"-16,-5-2 43 0,6 6 31 15,-1-6-243-15,-5 6-182 0,5-4-113 16,6-2-72-16,-1 3-44 0,-4-9-38 16,14-1-28-16,-9-3-16 0,9-3-14 15,-9-6-5-15,-1 0-4 0,11-6-3 16,-11 2-1-16,-4-6 1 0,4 0-3 0,-5 1-4 16,-4-1 2-16,4 0 4 0,-10-5-3 15,0 5 0-15,0-5 1 0,0 5 2 16,0 6-2-16,0 4-3 15,-10 0 4-15,10 5 1 0,0 5 2 0,-6 5-1 16,-4 1 0-16,5 9-2 0,-5 0-4 16,-1 4-1-16,11 5 2 15,-5 7 2-15,-5 3 11 0,0 6 17 16,5 6 20-16,-6 4 17 0,11 3 19 16,-5 8 11-16,-5-7 2 0,10 5-9 0,-10 3-12 15,10 1-16-15,0-2-17 16,-6-1-16-16,6-5-11 0,6-1-8 0,-6 1-4 15,10-11-5-15,0 2-2 16,-5-12 0-16,11-3 2 0,4-1 2 16,-4-11-2-16,-1-4 0 0,1-4 5 0,4-11-4 15,-4 5-1-15,-1-11-4 16,1-2-11-16,-6 1-8 0,5-3-6 0,-4 6-2 16,-6-6-1-16,-5 6 0 0,0 3 14 15,0 1 10-15,-5 1 4 0,-6 9 4 16,11 5 0-16,-10 0 0 0,5 5 0 15,-5 5-2-15,10 9-1 0,-6 1 2 16,6 1-1-16,-10-2 2 0,20 6 0 16,-4-6 0-16,-6-3 0 0,10-1 0 15,5-5 0-15,1 0 0 16,9-5 3-16,-9-10 0 0,10-1-1 0,-11-4 0 16,11 1 0-16,-16-7-3 0,5-3-18 15,1 0-34-15,-6 3-42 0,-10-3-53 16,0 3-56-16,10 1-56 0,-10 0-49 15,-10 5-121-15,10 0-114 16,0 6-71-16,-10-1-36 0,10 5 10 0,0 0 45 16,0 0 138-16,0 0 156 0</inkml:trace>
  <inkml:trace contextRef="#ctx0" brushRef="#br0" timeOffset="13847.974">28650 3565 225 0,'0'-5'371'0,"0"5"83"15,0-6 36-15,10 2 15 0,-10-2-16 16,0 2-81-16,0-1-77 0,-10 5-57 0,10-6-31 15,0 6-15-15,10 0-12 16,-10 0-16-16,0 0-15 0,0 0-27 16,0 0-27-16,0 0-20 0,0 6-14 15,6-6-11-15,-6 0-9 0,10 0-5 0,-5 5-8 16,5-5-8-16,1 0-15 0,-6 0-13 16,5 4-8-16,6-4-11 15,-16-4-1-15,15 4-5 0,-15 0 0 16,10 0-3-16,-10-5 0 0,0 5 2 15,0 0 2-15,0 0-1 0,0-6 0 16,-10 12 4-16,10-6-2 0,-5 5 8 0,-5 5 18 16,10 5 26-16,-16-1 26 15,16 7 29-15,-10 2 39 0,10 8 22 16,10-2 9-16,-10-4-16 0,16 0-20 16,-1-4-26-16,-5-1-34 0,16-5-35 0,0-5-22 15,-11-6-52-15,16-4-137 0,-21-4-176 16,16-2-177-16,-21-9-311 15,-5 5-192-15,0 0-68 0,-15 6 73 0,-11-1 140 16,-5-1 159-16,-5 6 304 16</inkml:trace>
  <inkml:trace contextRef="#ctx0" brushRef="#br0" timeOffset="14724.7">26278 5222 36 0,'0'0'504'0,"-10"0"105"0,10 4 74 16,-5 2 55-16,-6-6-33 0,1 4-242 15,10 2-144-15,-5-1-85 0,-5-1-47 16,-1 6-30-16,6-4-22 0,5 3-21 16,-10 7-17-16,10-7-15 0,0 1-17 15,0 6-18-15,0-7-14 0,0 1-12 16,10-1-6-16,-5 3-3 0,6-8-5 15,-1 2-4-15,-5-6 2 0,5-6-1 16,6-4-3-16,-6 1 3 0,-5-1 2 16,-5-5-2-16,0-1 1 0,0 1-1 15,0 1 19-15,-5-1 16 0,-5 5 23 16,-6 0 27-16,6-1 18 0,-5 7 10 0,-1 4-14 16,6 0-15-16,5 10-23 15,-6-1-22-15,1 7-20 0,10-7-13 16,0 7-2-16,0-1-8 0,0-1-5 15,10-5-3-15,6 3 1 0,-6-8-1 16,6-4-11-16,-1 0-8 0,-5-4-5 16,6-8-2-16,-1-1 1 0,-4 3 2 15,-11-11 10-15,0 6 14 0,0 1 7 16,-11-1 7-16,-4-1-2 0,-1 7-1 16,6 5 16-16,-16 4 27 0,11 4 17 15,-11 5 8-15,11 7 11 0,-11 3 1 0,11 2-16 16,9-2-25-16,-4 1-21 0,10 1-13 15,0-2-8-15,10-9-1 16,-4 5-1-16,9-11 1 0,6-4 0 16,-6-4-16-16,0-5-12 0,1-7-6 15,-1-3-6-15,-4 4 1 0,4-11 6 16,-15 7 11-16,0 4 12 0,0-5 8 16,-5 9 6-16,-5 7-4 0,-6-2-6 15,6 12-6-15,5-2-52 0,-6 7-71 16,1-1-81-16,10 4-99 0,0-3-96 15,10-1-299-15,1-1-117 0,4-3-18 16,1-2 36-16,9-8 66 0,6-7 82 16,5-3 299-16</inkml:trace>
  <inkml:trace contextRef="#ctx0" brushRef="#br0" timeOffset="15126.8577">26757 5022 452 0,'-5'0'566'0,"-6"0"73"16,11 6 62-16,-15-1-24 0,15-5-211 0,-11 10-127 16,-4-6-77-16,5 2-44 0,10 3-30 15,-16 7-32-15,16-1-18 0,-5-1-19 16,5 7-24-16,5-2-23 0,-5 6-19 15,16-5-18-15,-6 1-10 0,5-8-12 16,1 3-3-16,10-7 0 0,-1-3-2 16,1-6-4-16,0-10 0 0,0-5-4 15,-11 0 3-15,11-10-1 0,-11-4-1 16,-5 4 2-16,-4-10-3 0,-6 4 5 16,-6 2-1-16,-4-2 2 0,-5 2-2 15,-11 10-4-15,0-2 1 0,1 5-1 16,-1 12 0-16,-5 4-1 0,5 4-6 15,0 8-16-15,11 1-35 0,5 9-51 16,5 3-78-16,-6-2-79 0,11 2-232 0,11-4-181 16,-6-2-83-16,15-3-3 15,1-7 49-15,5-3 66 0,10-6 221 0</inkml:trace>
  <inkml:trace contextRef="#ctx0" brushRef="#br0" timeOffset="15471.077">27065 4854 489 0,'0'-10'640'16,"11"-1"86"-16,-11 11 60 0,0 0 24 16,0 6-254-16,0 3-183 0,0 7-108 15,0-1-64-15,5 10-43 0,-5 4-30 16,0 2-25-16,0 4-22 0,0-6-21 16,10 5-21-16,-5-3-13 0,6-2-9 15,-11-4-11-15,15-9-2 0,-5-7-6 16,6-9 2-16,-6-6 0 0,5-7 0 15,1-8 0-15,10-4 0 0,-11-4 0 16,11-2 2-16,-11 2 0 0,11 4 0 16,-11 0 1-16,6 5 0 0,0 11-2 15,-11 3 1-15,5 6 0 0,-4 6 1 16,-11 13-2-16,5-3 3 0,-5 9 0 16,0 4-4-16,-5 1 0 0,5 5-17 15,-11-6-41-15,6 2-68 0,-5-12-98 16,10 1-121-16,-10-11-274 0,10-9-152 15,0 0-44-15,10-9 21 0,0-7 75 16,6 3 115-16,-1-12 266 0</inkml:trace>
  <inkml:trace contextRef="#ctx0" brushRef="#br0" timeOffset="15947.183">27544 4974 56 0,'10'0'509'16,"-10"0"122"-16,10 3 76 0,-10 13 65 15,6-7-7-15,-6 11-248 0,0 1-166 16,0-2-102-16,0 6-63 0,0-5-44 15,0 5-33-15,0-4-25 0,10-2-19 16,0-3-7-16,-5-7-11 0,11-5-5 16,4-4-9-16,-4-9-5 0,-1-1-3 15,1-9-5-15,4-6-5 0,-4-1-3 16,-1-8-7-16,-5 3 0 0,6 2-1 16,-11 4-3-16,-5-4 0 0,10 8 2 15,-10 5 1-15,0 3 3 0,0 3-4 16,0 4 1-16,0 6-2 0,0-5-1 15,-10 10 0-15,10-5-1 0,0 0-1 16,0 6 1-16,-5-6 1 0,-5 0 1 16,10 4 14-16,0-4 15 0,0 0 20 15,-6 0 19-15,-4 0 14 0,10 6 6 16,-10-6-6-16,10 9-15 0,0-5-17 16,-5 8-14-16,-6-3-13 0,11 1-12 15,0 6-4-15,-5 3-2 0,-5-4-3 16,10-1-2-16,0 7-6 0,0-6 4 15,-10-1-4-15,10 1 1 0,0 1-2 16,10-7 0-16,-10 1 2 0,0 0-2 16,10-4 0-16,-10-3 3 0,5-3-1 15,-5 0 1-15,11-3 2 0,-6-7 0 16,-5 0-14-16,0-1-44 0,10-3-67 16,-10-1-73-16,0 5-108 0,-10-5-118 15,10-1-288-15,0 1-112 0,0 5-25 16,0 0 35-16,0 1 75 0,10-1 98 15,-10 1 296-15</inkml:trace>
  <inkml:trace contextRef="#ctx0" brushRef="#br0" timeOffset="16499.983">27822 4202 26 0,'-11'10'464'0,"11"-5"101"16,0-1 69-16,-10 12 44 0,10-7-14 15,0 7-218-15,-5-3-132 0,5 8-79 16,5 5-43-16,-5-1-26 0,10 4-16 15,-10 5-8-15,0 7-2 0,0-3-5 16,11 9-10-16,-11-3-12 0,0 6-19 16,5-5-23-16,-5 5-21 0,0-6-16 15,10-3-11-15,-10 3-8 0,10-9-6 16,-4-1-8-16,-6-9-3 0,10 1-1 16,-5-7 0-16,5-10-2 0,1-3 1 15,-6-6 1-15,5-6 2 0,6-3-3 16,-1-1-2-16,-5-9-2 15,6-2 4-15,-1 5-1 0,-5-3 4 0,1 4 1 16,-6 1 2-16,-5 4 3 0,10 5-2 16,-10-1 3-16,-10 12-2 0,10 3-1 15,0 7-1-15,0 3 2 0,0 6 0 16,10 0-1-16,-5 0 11 0,6 4 15 16,-1-4 7-16,-5 0 4 0,10-5 2 15,6-5 1-15,-6-5-14 0,11-5-9 16,-10-14-10-16,9-1-3 0,-9-5-19 15,-1-10-49-15,1-6-71 0,-6 8-97 16,0-8-100-16,-10 2-303 0,0 4-167 16,0 0-50-16,0 9 12 0,0-3 69 15,0 9 84-15,0-1 294 0</inkml:trace>
  <inkml:trace contextRef="#ctx0" brushRef="#br0" timeOffset="17261.815">28383 4883 454 0,'0'6'619'15,"0"-2"70"-15,10 1 52 0,0-5 21 16,-5 0-261-16,11-5-184 15,-6 1-113-15,6-6-66 0,-6-5-49 16,5-5-29-16,1-5-20 0,-6-6-12 0,5 2-6 16,1-11-4-16,-6-1-3 15,6-3-4-15,-6 0-4 0,-10-10-3 0,0 4 0 16,0-6-3-16,0 2 2 0,-10 0-1 16,4 7-2-16,-4 3-1 0,0 5 2 15,-6 14 1-15,11 4-2 0,-15 8-1 16,15 13 2-16,-6 3 7 0,-4 19 4 15,5 1 4-15,4 17 13 16,-4 5 19-16,0 5 14 0,10 10 4 0,-5-1-1 16,-6 7-3-16,11-2-9 0,0 1-18 15,11-5-16-15,-6 0-11 16,-5-6-3-16,10-10-5 0,6-3-5 0,-6-7-1 16,5-14-2-16,1 1-2 0,-6-11 4 15,0-10 2-15,-5 0 0 0,11-6 5 16,-16-4-1-16,10 0 5 0,0 1 0 15,-4 3 1-15,-6 0-1 0,0 2-3 16,0-1 1-16,10 1-1 0,-10 8-1 16,0 1-1-16,5-1 3 0,5 2 2 15,1 0-2-15,-6 3-1 0,5-5-1 16,5 2-1-16,-4-6 0 0,4 0 3 16,1-6 0-16,-1-3-2 0,-5-1 1 15,6-9-2-15,-6-2 0 0,6-3 0 16,-16-1-1-16,10 0-4 0,-5-6-4 15,-5 2-3-15,0 4-3 0,-5 0-3 16,-5 6 1-16,10 4 0 0,-16-1 5 16,6 12 4-16,5 8 3 0,-6 2 3 15,1 7 1-15,-5 9 2 0,15 3 1 16,-6 0 2-16,-4-2 1 0,10 8 6 16,10-6 0-16,-4 0 2 0,4 0 0 15,5-6-2-15,-4 1-1 0,4-11-4 16,1 3-4-16,-1-8 1 0,6-4-1 15,-1-4-2-15,-10-2-24 0,6-9-37 16,-6 1-51-16,6-7-66 0,-6 2-70 16,-5-12-151-16,-5 2-188 0,0-12-110 15,0 3-31-15,0-9 24 0,0-1 52 16,0-2 137-16</inkml:trace>
  <inkml:trace contextRef="#ctx0" brushRef="#br0" timeOffset="17490.358">28866 4026 126 0,'0'-13'534'16,"0"3"126"-16,0 10 75 0,0 0 58 16,0 10-28-16,0 3-250 0,0 9-162 15,0 3-90-15,0 9-41 0,0 5-22 16,0 7-21-16,0 3-25 0,0 6-26 16,0-1-28-16,0 2-26 15,0 4-34-15,0-6-22 0,0 0-31 0,0-4-50 16,0 1-60-16,0-7-62 0,0-4-71 15,-10-11-80-15,10-4-152 0,-15-5-176 16,4-9-89-16,6-7-15 0,-5-8 35 16,-6-1 63-16,6-15 165 0,5-1 210 15</inkml:trace>
  <inkml:trace contextRef="#ctx0" brushRef="#br0" timeOffset="17881.822">28774 4675 518 0,'0'0'631'0,"15"3"57"0,-5 3 44 16,1 4 7-16,4-1-279 0,1 3-181 0,-1-2-111 15,0 3-59-15,11-1-36 16,-5-3-22-16,-1 1-19 0,6 0-18 0,-11-1-5 16,11 1-4-16,-5 2-1 0,-1-9-4 15,-9 7 0-15,4-4 0 16,1 4 0-16,4-5 0 0,-15-1 1 16,11 2 2-16,-6-2-1 0,5 2-2 15,6-6 0-15,-16 0 2 0,11-6-4 16,4 2 0-16,-15-6 2 0,6-5 1 0,4-1 0 15,-15-3 1-15,10-6 2 16,-10 6-2-16,0-6 1 0,-10 3 7 0,10 3 9 16,-15 0 7-16,4 9 8 15,6-1 15-15,-15 7 16 0,4 8 12 0,1 1 7 16,4 11 6-16,-4 3-5 0,0 6-9 16,-1 0-18-16,-4 10-17 0,14-6-20 15,-4 2-12-15,5-2-28 0,-5-4-36 16,10 0-48-16,10-6-57 0,-5-7-68 15,-5-3-70-15,16-9-129 0,-6 0-144 16,0-9-99-16,-5-3-22 0,11-1 29 16,-6-3 52-16,5 1 137 15</inkml:trace>
  <inkml:trace contextRef="#ctx0" brushRef="#br0" timeOffset="18158.458">29355 4655 427 0,'10'0'654'16,"-4"4"88"-16,-6 2 60 0,10-2 6 15,-10 5-236-15,0 3-167 0,0-2-96 16,0 5-42-16,0-1 0 0,5-1 14 16,-5 8 9-16,10-5-2 0,-10-1-14 15,0 1-34-15,11-3-47 0,-11 3-55 16,5-11-47-16,-5 5-36 0,0-10-24 15,10 0-20-15,0-6-17 0,-5-3-1 16,6-1-6-16,-6-9-12 0,5-3-39 16,6 3-56-16,-6 0-78 0,-5 3-91 15,5 1-99-15,6 5-96 0,-6 1-234 16,-5 9-156-16,5-6-38 0,-10 6 22 16,0 0 65-16,16 0 92 0,-6 6 260 15</inkml:trace>
  <inkml:trace contextRef="#ctx0" brushRef="#br0" timeOffset="18290.202">29679 4794 421 0,'0'19'671'0,"11"7"72"16,-6-1 29-16,-5 0 23 0,0 0-276 15,0-6-250-15,0 0-180 0,0-3-143 16,0-7-224-16,0-9-248 16,0 0-132-16,0-13-48 0,10-3-1 0,-5-9 45 15,-5-5 170-15</inkml:trace>
  <inkml:trace contextRef="#ctx0" brushRef="#br0" timeOffset="18432.23">29751 4555 485 0,'0'-19'706'0,"-5"3"75"0,-5 7 35 16,10 3-7-16,0 6-381 0,-5 0-365 15,5 0-432-15,-11 6-230 16,11-6-123-16,0 9-44 0,0-9 30 0,0 0 113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A2DA6D-5893-4D52-95FB-1E7B6F9EAD8E}" type="datetimeFigureOut">
              <a:rPr lang="it-IT" smtClean="0"/>
              <a:t>17/10/2022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52438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777194"/>
            <a:ext cx="548640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239DEA-D128-4651-9821-C46DAEF1B7C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15030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78.xml"/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Relationship Id="rId4" Type="http://schemas.openxmlformats.org/officeDocument/2006/relationships/image" Target="../media/image60.emf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Il supporto in Ag o Cu. Di solito Cu ma Ag è meglio.</a:t>
            </a:r>
          </a:p>
          <a:p>
            <a:r>
              <a:rPr lang="it-IT" dirty="0" smtClean="0"/>
              <a:t>Il problema è avere linee aggiuntive quando l’anodo inizia a deteriorarsi.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B76A50-5B9D-4114-B7BD-6C48DF9387C7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94167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Concetto di ritardo, </a:t>
            </a:r>
          </a:p>
          <a:p>
            <a:r>
              <a:rPr lang="it-IT" dirty="0" smtClean="0"/>
              <a:t>Per avere buona risoluzione lavoro a </a:t>
            </a:r>
            <a:r>
              <a:rPr lang="it-IT" dirty="0" err="1" smtClean="0"/>
              <a:t>Ep</a:t>
            </a:r>
            <a:r>
              <a:rPr lang="it-IT" dirty="0" smtClean="0"/>
              <a:t> piccole, rallentando gli elettroni che entrano.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B76A50-5B9D-4114-B7BD-6C48DF9387C7}" type="slidenum">
              <a:rPr lang="it-IT" smtClean="0"/>
              <a:t>39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525044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Disegno con </a:t>
            </a:r>
            <a:r>
              <a:rPr lang="it-IT" dirty="0" err="1" smtClean="0"/>
              <a:t>bias</a:t>
            </a:r>
            <a:r>
              <a:rPr lang="it-IT" dirty="0" smtClean="0"/>
              <a:t> e creazione della valanga.</a:t>
            </a:r>
          </a:p>
          <a:p>
            <a:endParaRPr lang="it-IT" dirty="0"/>
          </a:p>
          <a:p>
            <a:r>
              <a:rPr lang="it-IT" dirty="0" smtClean="0"/>
              <a:t>Guadagno possibile 10^8</a:t>
            </a:r>
          </a:p>
          <a:p>
            <a:endParaRPr lang="it-IT" dirty="0"/>
          </a:p>
          <a:p>
            <a:r>
              <a:rPr lang="it-IT" dirty="0" smtClean="0"/>
              <a:t>Gli impulsi sono stretti pochi nanosecondi</a:t>
            </a:r>
          </a:p>
          <a:p>
            <a:endParaRPr lang="it-IT" dirty="0"/>
          </a:p>
          <a:p>
            <a:r>
              <a:rPr lang="it-IT" dirty="0" smtClean="0"/>
              <a:t>Posso contare fino a 5 milioni di eventi al secondo (il limite è la nuvola elettronica)</a:t>
            </a:r>
          </a:p>
          <a:p>
            <a:endParaRPr lang="it-IT" dirty="0" smtClean="0"/>
          </a:p>
          <a:p>
            <a:endParaRPr lang="it-IT" dirty="0"/>
          </a:p>
          <a:p>
            <a:r>
              <a:rPr lang="it-IT" dirty="0" smtClean="0"/>
              <a:t>Pochissimi conteggi di buio (dati dai raggi cosmici)</a:t>
            </a:r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B76A50-5B9D-4114-B7BD-6C48DF9387C7}" type="slidenum">
              <a:rPr lang="it-IT" smtClean="0"/>
              <a:t>41</a:t>
            </a:fld>
            <a:endParaRPr lang="it-IT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2" name="Input penna 21"/>
              <p14:cNvContentPartPr/>
              <p14:nvPr/>
            </p14:nvContentPartPr>
            <p14:xfrm>
              <a:off x="8308029" y="1092042"/>
              <a:ext cx="25560" cy="28529"/>
            </p14:xfrm>
          </p:contentPart>
        </mc:Choice>
        <mc:Fallback xmlns="">
          <p:pic>
            <p:nvPicPr>
              <p:cNvPr id="22" name="Input penna 2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296149" y="1080274"/>
                <a:ext cx="49320" cy="52065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299964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Limite del </a:t>
            </a:r>
            <a:r>
              <a:rPr lang="it-IT" dirty="0" err="1" smtClean="0"/>
              <a:t>channeltron</a:t>
            </a:r>
            <a:r>
              <a:rPr lang="it-IT" dirty="0" smtClean="0"/>
              <a:t> per la risoluzione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B76A50-5B9D-4114-B7BD-6C48DF9387C7}" type="slidenum">
              <a:rPr lang="it-IT" smtClean="0"/>
              <a:t>42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153513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552450" y="1169988"/>
            <a:ext cx="5956300" cy="3351212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B76A50-5B9D-4114-B7BD-6C48DF9387C7}" type="slidenum">
              <a:rPr lang="it-IT" smtClean="0"/>
              <a:t>43</a:t>
            </a:fld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1473658" y="1418092"/>
            <a:ext cx="1955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Delay line detector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17847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D6E40E-DA64-480E-8F3D-59E01EF170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6E51BA-C9D5-4E88-81A3-5E8A203735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FA8368-40B7-487A-B10A-368C4B47E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793E6-2AAF-4304-B039-55867F5CC620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749619-B11E-48DB-BF56-0296FB682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81667D-FAEA-4A64-810C-3C6B5B9CA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CED27-EF7C-40E0-B5F0-AEC312AEDF7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924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8FB67-0C45-4CA1-A252-68FBDB8BF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D7366-E0B1-4A94-BD01-BC5856B53C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216593-A3BC-4E61-B8F9-222A01F74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793E6-2AAF-4304-B039-55867F5CC620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AC43EB-B100-4F70-A462-1F9AAA029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C49AD8-7833-4151-9432-97E4E94A5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CED27-EF7C-40E0-B5F0-AEC312AEDF7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443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EC1721D-7D36-4E22-AA08-053961A73F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96F22F-FD9D-411A-98EF-53D7AA15C4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01E7BE-7A38-4B1B-9C07-C95450B2F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793E6-2AAF-4304-B039-55867F5CC620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35B565-F7DA-464F-A311-EE4326D94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3F95C8-DADE-44A8-BC70-7B902040C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CED27-EF7C-40E0-B5F0-AEC312AEDF7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244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A14DF-0D5F-4B33-868D-E1CC12D2FB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E1C16C-E116-416C-8D48-883C501E97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672FF0-779F-49E2-A514-75BF9F800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793E6-2AAF-4304-B039-55867F5CC620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498F6B-77D7-4FE2-80F9-6B7E483A5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C4FC3D-1491-4EE8-96DE-946DBF17F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CED27-EF7C-40E0-B5F0-AEC312AEDF7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995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1902D3-4D7F-4C69-83A3-93D18882B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18F610-152A-42BE-952C-31745D1DD4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B468A9-FC00-4625-AB7C-5A8D2BA9B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793E6-2AAF-4304-B039-55867F5CC620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D7019B-7646-4BC6-9DC7-D94ACF30A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354C4C-FC51-4EE9-9F2E-C0C11F4BC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CED27-EF7C-40E0-B5F0-AEC312AEDF7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020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A0586-8895-42AE-9C80-97EC5A75D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22F875-379D-4D23-9C98-C810423F38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FF76F8-D5C5-4DBA-8C48-C1E799C458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C3B015-C642-46ED-B21D-D6D980002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793E6-2AAF-4304-B039-55867F5CC620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185957-35A0-4D15-9ED1-DAE787C3F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B8D41E-B2B4-4145-9D36-554CE150F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CED27-EF7C-40E0-B5F0-AEC312AEDF7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367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44FD6-6163-4B4E-A616-BCAC113E4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7DD630-C9D3-4EC8-A525-F3D61E3855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A74850-83CD-4392-9EF1-9E1386244B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E89777-8B15-40C3-9EFB-44073E62FF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DFDB63-EBED-42DE-ACCB-87BDDA11EB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EA491A-0CFE-4713-8081-C9B63E3B4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793E6-2AAF-4304-B039-55867F5CC620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8516FD3-9609-4CDC-A2A8-9461D1610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03BD5D-4C9C-4153-BC49-43B6D50D3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CED27-EF7C-40E0-B5F0-AEC312AEDF7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04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CB458-70C5-413B-AD60-B27ECC848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72450B-B8A6-4F82-8D55-488F726F1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793E6-2AAF-4304-B039-55867F5CC620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EC10E3-91E9-4266-B756-96420017C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A7FAF3-FFB2-4D69-B957-4BBD9919E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CED27-EF7C-40E0-B5F0-AEC312AEDF7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07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C70125-7246-45C0-8A00-F6B31E04B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793E6-2AAF-4304-B039-55867F5CC620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E52F29-F118-4B6A-9796-15207A6A5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ADEF87-2F2A-40DA-89DA-BB03F20C2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CED27-EF7C-40E0-B5F0-AEC312AEDF7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164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3DF7E-5550-452F-8431-289B26798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3EDF2F-A2C4-4956-8D6F-C22B138156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C217A3-BD21-4803-9DEB-B27B3DC23C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F2908F-F697-4CA0-ACD3-C7098509F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793E6-2AAF-4304-B039-55867F5CC620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DED7B9-FD81-4587-8635-0608A3C25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5A4EFA-F632-47E0-99B2-FBE1D90D2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CED27-EF7C-40E0-B5F0-AEC312AEDF7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236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E1F59-6D73-4F4F-AA5E-03B159AF4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E805B5C-8304-4DBD-A3A7-BDD158B35C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DF2D66-CEC2-4BCA-B1E5-D92E4A9349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844EEC-899C-4189-B5FC-0487C45AC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793E6-2AAF-4304-B039-55867F5CC620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7D6928-9C4C-40FB-AE60-661850145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58752C-43B2-4C5A-B060-971721835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CED27-EF7C-40E0-B5F0-AEC312AEDF7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227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60CAC36-4084-44FE-BD46-F76BB89AA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95A4AE-EBAF-423D-8D42-C647144D24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4931BC-D92A-496F-8A1E-4AFCF3AE92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793E6-2AAF-4304-B039-55867F5CC620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F4CACC-B840-4F6F-AB92-DCFD5A4A94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19DB7C-A716-4381-99E4-AED0F7C59F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8CED27-EF7C-40E0-B5F0-AEC312AEDF7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27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emf"/><Relationship Id="rId13" Type="http://schemas.openxmlformats.org/officeDocument/2006/relationships/customXml" Target="../ink/ink6.xml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image" Target="../media/image80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emf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0" Type="http://schemas.openxmlformats.org/officeDocument/2006/relationships/image" Target="../media/image79.emf"/><Relationship Id="rId4" Type="http://schemas.openxmlformats.org/officeDocument/2006/relationships/image" Target="../media/image76.emf"/><Relationship Id="rId9" Type="http://schemas.openxmlformats.org/officeDocument/2006/relationships/customXml" Target="../ink/ink4.xml"/><Relationship Id="rId14" Type="http://schemas.openxmlformats.org/officeDocument/2006/relationships/image" Target="../media/image81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.emf"/><Relationship Id="rId18" Type="http://schemas.openxmlformats.org/officeDocument/2006/relationships/customXml" Target="../ink/ink18.xml"/><Relationship Id="rId26" Type="http://schemas.openxmlformats.org/officeDocument/2006/relationships/customXml" Target="../ink/ink22.xml"/><Relationship Id="rId39" Type="http://schemas.openxmlformats.org/officeDocument/2006/relationships/image" Target="../media/image20.emf"/><Relationship Id="rId21" Type="http://schemas.openxmlformats.org/officeDocument/2006/relationships/image" Target="../media/image11.emf"/><Relationship Id="rId34" Type="http://schemas.openxmlformats.org/officeDocument/2006/relationships/customXml" Target="../ink/ink26.xml"/><Relationship Id="rId42" Type="http://schemas.openxmlformats.org/officeDocument/2006/relationships/customXml" Target="../ink/ink30.xml"/><Relationship Id="rId47" Type="http://schemas.openxmlformats.org/officeDocument/2006/relationships/image" Target="../media/image49.emf"/><Relationship Id="rId50" Type="http://schemas.openxmlformats.org/officeDocument/2006/relationships/customXml" Target="../ink/ink34.xml"/><Relationship Id="rId55" Type="http://schemas.openxmlformats.org/officeDocument/2006/relationships/image" Target="../media/image28.emf"/><Relationship Id="rId7" Type="http://schemas.openxmlformats.org/officeDocument/2006/relationships/image" Target="../media/image4.emf"/><Relationship Id="rId2" Type="http://schemas.openxmlformats.org/officeDocument/2006/relationships/customXml" Target="../ink/ink10.xml"/><Relationship Id="rId16" Type="http://schemas.openxmlformats.org/officeDocument/2006/relationships/customXml" Target="../ink/ink17.xml"/><Relationship Id="rId29" Type="http://schemas.openxmlformats.org/officeDocument/2006/relationships/image" Target="../media/image15.emf"/><Relationship Id="rId11" Type="http://schemas.openxmlformats.org/officeDocument/2006/relationships/image" Target="../media/image6.emf"/><Relationship Id="rId24" Type="http://schemas.openxmlformats.org/officeDocument/2006/relationships/customXml" Target="../ink/ink21.xml"/><Relationship Id="rId32" Type="http://schemas.openxmlformats.org/officeDocument/2006/relationships/customXml" Target="../ink/ink25.xml"/><Relationship Id="rId37" Type="http://schemas.openxmlformats.org/officeDocument/2006/relationships/image" Target="../media/image19.emf"/><Relationship Id="rId40" Type="http://schemas.openxmlformats.org/officeDocument/2006/relationships/customXml" Target="../ink/ink29.xml"/><Relationship Id="rId45" Type="http://schemas.openxmlformats.org/officeDocument/2006/relationships/image" Target="../media/image48.emf"/><Relationship Id="rId53" Type="http://schemas.openxmlformats.org/officeDocument/2006/relationships/image" Target="../media/image27.emf"/><Relationship Id="rId5" Type="http://schemas.openxmlformats.org/officeDocument/2006/relationships/image" Target="../media/image3.emf"/><Relationship Id="rId19" Type="http://schemas.openxmlformats.org/officeDocument/2006/relationships/image" Target="../media/image10.emf"/><Relationship Id="rId4" Type="http://schemas.openxmlformats.org/officeDocument/2006/relationships/customXml" Target="../ink/ink11.xml"/><Relationship Id="rId9" Type="http://schemas.openxmlformats.org/officeDocument/2006/relationships/image" Target="../media/image5.emf"/><Relationship Id="rId14" Type="http://schemas.openxmlformats.org/officeDocument/2006/relationships/customXml" Target="../ink/ink16.xml"/><Relationship Id="rId22" Type="http://schemas.openxmlformats.org/officeDocument/2006/relationships/customXml" Target="../ink/ink20.xml"/><Relationship Id="rId27" Type="http://schemas.openxmlformats.org/officeDocument/2006/relationships/image" Target="../media/image14.emf"/><Relationship Id="rId30" Type="http://schemas.openxmlformats.org/officeDocument/2006/relationships/customXml" Target="../ink/ink24.xml"/><Relationship Id="rId35" Type="http://schemas.openxmlformats.org/officeDocument/2006/relationships/image" Target="../media/image18.emf"/><Relationship Id="rId43" Type="http://schemas.openxmlformats.org/officeDocument/2006/relationships/image" Target="../media/image47.emf"/><Relationship Id="rId48" Type="http://schemas.openxmlformats.org/officeDocument/2006/relationships/customXml" Target="../ink/ink33.xml"/><Relationship Id="rId56" Type="http://schemas.openxmlformats.org/officeDocument/2006/relationships/customXml" Target="../ink/ink37.xml"/><Relationship Id="rId8" Type="http://schemas.openxmlformats.org/officeDocument/2006/relationships/customXml" Target="../ink/ink13.xml"/><Relationship Id="rId51" Type="http://schemas.openxmlformats.org/officeDocument/2006/relationships/image" Target="../media/image26.emf"/><Relationship Id="rId3" Type="http://schemas.openxmlformats.org/officeDocument/2006/relationships/image" Target="../media/image45.emf"/><Relationship Id="rId12" Type="http://schemas.openxmlformats.org/officeDocument/2006/relationships/customXml" Target="../ink/ink15.xml"/><Relationship Id="rId17" Type="http://schemas.openxmlformats.org/officeDocument/2006/relationships/image" Target="../media/image9.emf"/><Relationship Id="rId25" Type="http://schemas.openxmlformats.org/officeDocument/2006/relationships/image" Target="../media/image13.emf"/><Relationship Id="rId33" Type="http://schemas.openxmlformats.org/officeDocument/2006/relationships/image" Target="../media/image17.emf"/><Relationship Id="rId38" Type="http://schemas.openxmlformats.org/officeDocument/2006/relationships/customXml" Target="../ink/ink28.xml"/><Relationship Id="rId46" Type="http://schemas.openxmlformats.org/officeDocument/2006/relationships/customXml" Target="../ink/ink32.xml"/><Relationship Id="rId20" Type="http://schemas.openxmlformats.org/officeDocument/2006/relationships/customXml" Target="../ink/ink19.xml"/><Relationship Id="rId41" Type="http://schemas.openxmlformats.org/officeDocument/2006/relationships/image" Target="../media/image46.emf"/><Relationship Id="rId54" Type="http://schemas.openxmlformats.org/officeDocument/2006/relationships/customXml" Target="../ink/ink3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2.xml"/><Relationship Id="rId15" Type="http://schemas.openxmlformats.org/officeDocument/2006/relationships/image" Target="../media/image82.emf"/><Relationship Id="rId23" Type="http://schemas.openxmlformats.org/officeDocument/2006/relationships/image" Target="../media/image12.emf"/><Relationship Id="rId28" Type="http://schemas.openxmlformats.org/officeDocument/2006/relationships/customXml" Target="../ink/ink23.xml"/><Relationship Id="rId36" Type="http://schemas.openxmlformats.org/officeDocument/2006/relationships/customXml" Target="../ink/ink27.xml"/><Relationship Id="rId49" Type="http://schemas.openxmlformats.org/officeDocument/2006/relationships/image" Target="../media/image25.emf"/><Relationship Id="rId57" Type="http://schemas.openxmlformats.org/officeDocument/2006/relationships/image" Target="../media/image50.emf"/><Relationship Id="rId10" Type="http://schemas.openxmlformats.org/officeDocument/2006/relationships/customXml" Target="../ink/ink14.xml"/><Relationship Id="rId31" Type="http://schemas.openxmlformats.org/officeDocument/2006/relationships/image" Target="../media/image16.emf"/><Relationship Id="rId44" Type="http://schemas.openxmlformats.org/officeDocument/2006/relationships/customXml" Target="../ink/ink31.xml"/><Relationship Id="rId52" Type="http://schemas.openxmlformats.org/officeDocument/2006/relationships/customXml" Target="../ink/ink35.xml"/></Relationships>
</file>

<file path=ppt/slides/_rels/slide3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4.emf"/><Relationship Id="rId18" Type="http://schemas.openxmlformats.org/officeDocument/2006/relationships/customXml" Target="../ink/ink46.xml"/><Relationship Id="rId26" Type="http://schemas.openxmlformats.org/officeDocument/2006/relationships/customXml" Target="../ink/ink50.xml"/><Relationship Id="rId39" Type="http://schemas.openxmlformats.org/officeDocument/2006/relationships/image" Target="../media/image470.emf"/><Relationship Id="rId21" Type="http://schemas.openxmlformats.org/officeDocument/2006/relationships/image" Target="../media/image54.emf"/><Relationship Id="rId34" Type="http://schemas.openxmlformats.org/officeDocument/2006/relationships/customXml" Target="../ink/ink54.xml"/><Relationship Id="rId42" Type="http://schemas.openxmlformats.org/officeDocument/2006/relationships/customXml" Target="../ink/ink58.xml"/><Relationship Id="rId47" Type="http://schemas.openxmlformats.org/officeDocument/2006/relationships/image" Target="../media/image510.emf"/><Relationship Id="rId50" Type="http://schemas.openxmlformats.org/officeDocument/2006/relationships/customXml" Target="../ink/ink62.xml"/><Relationship Id="rId7" Type="http://schemas.openxmlformats.org/officeDocument/2006/relationships/image" Target="../media/image31.emf"/><Relationship Id="rId2" Type="http://schemas.openxmlformats.org/officeDocument/2006/relationships/customXml" Target="../ink/ink38.xml"/><Relationship Id="rId16" Type="http://schemas.openxmlformats.org/officeDocument/2006/relationships/customXml" Target="../ink/ink45.xml"/><Relationship Id="rId29" Type="http://schemas.openxmlformats.org/officeDocument/2006/relationships/image" Target="../media/image58.emf"/><Relationship Id="rId11" Type="http://schemas.openxmlformats.org/officeDocument/2006/relationships/image" Target="../media/image33.emf"/><Relationship Id="rId24" Type="http://schemas.openxmlformats.org/officeDocument/2006/relationships/customXml" Target="../ink/ink49.xml"/><Relationship Id="rId32" Type="http://schemas.openxmlformats.org/officeDocument/2006/relationships/customXml" Target="../ink/ink53.xml"/><Relationship Id="rId37" Type="http://schemas.openxmlformats.org/officeDocument/2006/relationships/image" Target="../media/image460.emf"/><Relationship Id="rId40" Type="http://schemas.openxmlformats.org/officeDocument/2006/relationships/customXml" Target="../ink/ink57.xml"/><Relationship Id="rId45" Type="http://schemas.openxmlformats.org/officeDocument/2006/relationships/image" Target="../media/image500.emf"/><Relationship Id="rId53" Type="http://schemas.openxmlformats.org/officeDocument/2006/relationships/image" Target="../media/image540.emf"/><Relationship Id="rId5" Type="http://schemas.openxmlformats.org/officeDocument/2006/relationships/image" Target="../media/image30.emf"/><Relationship Id="rId10" Type="http://schemas.openxmlformats.org/officeDocument/2006/relationships/customXml" Target="../ink/ink42.xml"/><Relationship Id="rId19" Type="http://schemas.openxmlformats.org/officeDocument/2006/relationships/image" Target="../media/image53.emf"/><Relationship Id="rId31" Type="http://schemas.openxmlformats.org/officeDocument/2006/relationships/image" Target="../media/image59.emf"/><Relationship Id="rId44" Type="http://schemas.openxmlformats.org/officeDocument/2006/relationships/customXml" Target="../ink/ink59.xml"/><Relationship Id="rId52" Type="http://schemas.openxmlformats.org/officeDocument/2006/relationships/customXml" Target="../ink/ink63.xml"/><Relationship Id="rId4" Type="http://schemas.openxmlformats.org/officeDocument/2006/relationships/customXml" Target="../ink/ink39.xml"/><Relationship Id="rId9" Type="http://schemas.openxmlformats.org/officeDocument/2006/relationships/image" Target="../media/image32.emf"/><Relationship Id="rId14" Type="http://schemas.openxmlformats.org/officeDocument/2006/relationships/customXml" Target="../ink/ink44.xml"/><Relationship Id="rId22" Type="http://schemas.openxmlformats.org/officeDocument/2006/relationships/customXml" Target="../ink/ink48.xml"/><Relationship Id="rId27" Type="http://schemas.openxmlformats.org/officeDocument/2006/relationships/image" Target="../media/image57.emf"/><Relationship Id="rId30" Type="http://schemas.openxmlformats.org/officeDocument/2006/relationships/customXml" Target="../ink/ink52.xml"/><Relationship Id="rId35" Type="http://schemas.openxmlformats.org/officeDocument/2006/relationships/image" Target="../media/image450.emf"/><Relationship Id="rId43" Type="http://schemas.openxmlformats.org/officeDocument/2006/relationships/image" Target="../media/image490.emf"/><Relationship Id="rId48" Type="http://schemas.openxmlformats.org/officeDocument/2006/relationships/customXml" Target="../ink/ink61.xml"/><Relationship Id="rId8" Type="http://schemas.openxmlformats.org/officeDocument/2006/relationships/customXml" Target="../ink/ink41.xml"/><Relationship Id="rId51" Type="http://schemas.openxmlformats.org/officeDocument/2006/relationships/image" Target="../media/image530.emf"/><Relationship Id="rId3" Type="http://schemas.openxmlformats.org/officeDocument/2006/relationships/image" Target="../media/image51.emf"/><Relationship Id="rId12" Type="http://schemas.openxmlformats.org/officeDocument/2006/relationships/customXml" Target="../ink/ink43.xml"/><Relationship Id="rId17" Type="http://schemas.openxmlformats.org/officeDocument/2006/relationships/image" Target="../media/image52.emf"/><Relationship Id="rId25" Type="http://schemas.openxmlformats.org/officeDocument/2006/relationships/image" Target="../media/image56.emf"/><Relationship Id="rId33" Type="http://schemas.openxmlformats.org/officeDocument/2006/relationships/image" Target="../media/image44.emf"/><Relationship Id="rId38" Type="http://schemas.openxmlformats.org/officeDocument/2006/relationships/customXml" Target="../ink/ink56.xml"/><Relationship Id="rId46" Type="http://schemas.openxmlformats.org/officeDocument/2006/relationships/customXml" Target="../ink/ink60.xml"/><Relationship Id="rId20" Type="http://schemas.openxmlformats.org/officeDocument/2006/relationships/customXml" Target="../ink/ink47.xml"/><Relationship Id="rId41" Type="http://schemas.openxmlformats.org/officeDocument/2006/relationships/image" Target="../media/image480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0.xml"/><Relationship Id="rId15" Type="http://schemas.openxmlformats.org/officeDocument/2006/relationships/image" Target="../media/image35.emf"/><Relationship Id="rId23" Type="http://schemas.openxmlformats.org/officeDocument/2006/relationships/image" Target="../media/image55.emf"/><Relationship Id="rId28" Type="http://schemas.openxmlformats.org/officeDocument/2006/relationships/customXml" Target="../ink/ink51.xml"/><Relationship Id="rId36" Type="http://schemas.openxmlformats.org/officeDocument/2006/relationships/customXml" Target="../ink/ink55.xml"/><Relationship Id="rId49" Type="http://schemas.openxmlformats.org/officeDocument/2006/relationships/image" Target="../media/image520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ustomXml" Target="../ink/ink64.xml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emf"/><Relationship Id="rId5" Type="http://schemas.openxmlformats.org/officeDocument/2006/relationships/customXml" Target="../ink/ink65.xml"/><Relationship Id="rId4" Type="http://schemas.openxmlformats.org/officeDocument/2006/relationships/image" Target="../media/image61.em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emf"/><Relationship Id="rId13" Type="http://schemas.openxmlformats.org/officeDocument/2006/relationships/customXml" Target="../ink/ink71.xml"/><Relationship Id="rId18" Type="http://schemas.openxmlformats.org/officeDocument/2006/relationships/image" Target="../media/image640.emf"/><Relationship Id="rId3" Type="http://schemas.openxmlformats.org/officeDocument/2006/relationships/customXml" Target="../ink/ink66.xml"/><Relationship Id="rId7" Type="http://schemas.openxmlformats.org/officeDocument/2006/relationships/customXml" Target="../ink/ink68.xml"/><Relationship Id="rId12" Type="http://schemas.openxmlformats.org/officeDocument/2006/relationships/image" Target="../media/image610.emf"/><Relationship Id="rId17" Type="http://schemas.openxmlformats.org/officeDocument/2006/relationships/customXml" Target="../ink/ink73.xml"/><Relationship Id="rId2" Type="http://schemas.openxmlformats.org/officeDocument/2006/relationships/image" Target="../media/image47.png"/><Relationship Id="rId16" Type="http://schemas.openxmlformats.org/officeDocument/2006/relationships/image" Target="../media/image63.emf"/><Relationship Id="rId20" Type="http://schemas.openxmlformats.org/officeDocument/2006/relationships/image" Target="../media/image6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emf"/><Relationship Id="rId11" Type="http://schemas.openxmlformats.org/officeDocument/2006/relationships/customXml" Target="../ink/ink70.xml"/><Relationship Id="rId5" Type="http://schemas.openxmlformats.org/officeDocument/2006/relationships/customXml" Target="../ink/ink67.xml"/><Relationship Id="rId15" Type="http://schemas.openxmlformats.org/officeDocument/2006/relationships/customXml" Target="../ink/ink72.xml"/><Relationship Id="rId10" Type="http://schemas.openxmlformats.org/officeDocument/2006/relationships/image" Target="../media/image67.emf"/><Relationship Id="rId19" Type="http://schemas.openxmlformats.org/officeDocument/2006/relationships/customXml" Target="../ink/ink74.xml"/><Relationship Id="rId4" Type="http://schemas.openxmlformats.org/officeDocument/2006/relationships/image" Target="../media/image64.emf"/><Relationship Id="rId9" Type="http://schemas.openxmlformats.org/officeDocument/2006/relationships/customXml" Target="../ink/ink69.xml"/><Relationship Id="rId14" Type="http://schemas.openxmlformats.org/officeDocument/2006/relationships/image" Target="../media/image620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7" Type="http://schemas.openxmlformats.org/officeDocument/2006/relationships/image" Target="../media/image71.emf"/><Relationship Id="rId2" Type="http://schemas.openxmlformats.org/officeDocument/2006/relationships/customXml" Target="../ink/ink75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77.xml"/><Relationship Id="rId5" Type="http://schemas.openxmlformats.org/officeDocument/2006/relationships/image" Target="../media/image70.emf"/><Relationship Id="rId4" Type="http://schemas.openxmlformats.org/officeDocument/2006/relationships/customXml" Target="../ink/ink7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jpeg"/><Relationship Id="rId4" Type="http://schemas.openxmlformats.org/officeDocument/2006/relationships/image" Target="../media/image5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617843" y="914400"/>
            <a:ext cx="47840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solidFill>
                  <a:schemeClr val="accent5">
                    <a:lumMod val="75000"/>
                  </a:schemeClr>
                </a:solidFill>
              </a:rPr>
              <a:t>Sorgente X di laboratorio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5726" y="1722783"/>
            <a:ext cx="3749143" cy="4537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469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7918" y="609600"/>
            <a:ext cx="3749143" cy="4537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004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4437532" y="1"/>
            <a:ext cx="33053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dirty="0">
                <a:solidFill>
                  <a:schemeClr val="accent5">
                    <a:lumMod val="75000"/>
                  </a:schemeClr>
                </a:solidFill>
              </a:rPr>
              <a:t>Lampada di Elio</a:t>
            </a:r>
          </a:p>
          <a:p>
            <a:pPr algn="ctr"/>
            <a:r>
              <a:rPr lang="it-IT" sz="2400" dirty="0">
                <a:solidFill>
                  <a:schemeClr val="accent5">
                    <a:lumMod val="75000"/>
                  </a:schemeClr>
                </a:solidFill>
              </a:rPr>
              <a:t>(</a:t>
            </a:r>
            <a:r>
              <a:rPr lang="it-IT" sz="2400" dirty="0" err="1">
                <a:solidFill>
                  <a:schemeClr val="accent5">
                    <a:lumMod val="75000"/>
                  </a:schemeClr>
                </a:solidFill>
              </a:rPr>
              <a:t>Discharge</a:t>
            </a:r>
            <a:r>
              <a:rPr lang="it-IT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it-IT" sz="2400" dirty="0" err="1">
                <a:solidFill>
                  <a:schemeClr val="accent5">
                    <a:lumMod val="75000"/>
                  </a:schemeClr>
                </a:solidFill>
              </a:rPr>
              <a:t>Helium</a:t>
            </a:r>
            <a:r>
              <a:rPr lang="it-IT" sz="2400" dirty="0">
                <a:solidFill>
                  <a:schemeClr val="accent5">
                    <a:lumMod val="75000"/>
                  </a:schemeClr>
                </a:solidFill>
              </a:rPr>
              <a:t> Lamp)</a:t>
            </a:r>
          </a:p>
        </p:txBody>
      </p:sp>
      <p:pic>
        <p:nvPicPr>
          <p:cNvPr id="9218" name="Picture 2" descr="VUV Source HIS 13 - FOCUS Gmb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012" y="2500604"/>
            <a:ext cx="5715256" cy="3803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260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08301" y="841480"/>
            <a:ext cx="7724647" cy="5400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134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12264" y="2090669"/>
            <a:ext cx="521331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438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0142" y="781879"/>
            <a:ext cx="6574592" cy="523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98955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7401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4" descr="https://ars.els-cdn.com/content/image/1-s2.0-S0368204813002429-gr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6672" y="559142"/>
            <a:ext cx="6841328" cy="3915098"/>
          </a:xfrm>
          <a:prstGeom prst="rect">
            <a:avLst/>
          </a:prstGeom>
          <a:noFill/>
          <a:ln w="28575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524000" y="0"/>
            <a:ext cx="9144000" cy="54868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ectangle 3"/>
          <p:cNvSpPr/>
          <p:nvPr/>
        </p:nvSpPr>
        <p:spPr>
          <a:xfrm>
            <a:off x="1524000" y="6597352"/>
            <a:ext cx="9144000" cy="26064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TextBox 4"/>
          <p:cNvSpPr txBox="1"/>
          <p:nvPr/>
        </p:nvSpPr>
        <p:spPr>
          <a:xfrm>
            <a:off x="4961074" y="25460"/>
            <a:ext cx="22698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>
                <a:solidFill>
                  <a:srgbClr val="002060"/>
                </a:solidFill>
              </a:rPr>
              <a:t>X-Ray Sources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433152" y="6348662"/>
            <a:ext cx="366284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rgbClr val="333333"/>
                </a:solidFill>
              </a:rPr>
              <a:t>W. </a:t>
            </a:r>
            <a:r>
              <a:rPr lang="en-GB" sz="1200" dirty="0" err="1">
                <a:solidFill>
                  <a:srgbClr val="333333"/>
                </a:solidFill>
              </a:rPr>
              <a:t>Eberhardt</a:t>
            </a:r>
            <a:r>
              <a:rPr lang="en-GB" sz="1200" dirty="0">
                <a:solidFill>
                  <a:srgbClr val="333333"/>
                </a:solidFill>
              </a:rPr>
              <a:t>, J. Elect Spec. </a:t>
            </a:r>
            <a:r>
              <a:rPr lang="en-GB" sz="1200" dirty="0" err="1">
                <a:solidFill>
                  <a:srgbClr val="333333"/>
                </a:solidFill>
              </a:rPr>
              <a:t>Rel</a:t>
            </a:r>
            <a:r>
              <a:rPr lang="en-GB" sz="1200" dirty="0">
                <a:solidFill>
                  <a:srgbClr val="333333"/>
                </a:solidFill>
              </a:rPr>
              <a:t> </a:t>
            </a:r>
            <a:r>
              <a:rPr lang="en-GB" sz="1200" dirty="0" err="1">
                <a:solidFill>
                  <a:srgbClr val="333333"/>
                </a:solidFill>
              </a:rPr>
              <a:t>Phen</a:t>
            </a:r>
            <a:r>
              <a:rPr lang="en-GB" sz="1200" dirty="0">
                <a:solidFill>
                  <a:srgbClr val="333333"/>
                </a:solidFill>
              </a:rPr>
              <a:t>. 200 (2015) 31</a:t>
            </a:r>
            <a:endParaRPr lang="en-GB" sz="1200" dirty="0"/>
          </a:p>
        </p:txBody>
      </p:sp>
      <p:grpSp>
        <p:nvGrpSpPr>
          <p:cNvPr id="2" name="Group 1"/>
          <p:cNvGrpSpPr/>
          <p:nvPr/>
        </p:nvGrpSpPr>
        <p:grpSpPr>
          <a:xfrm>
            <a:off x="1524000" y="3370589"/>
            <a:ext cx="4268876" cy="2886469"/>
            <a:chOff x="149985" y="2852936"/>
            <a:chExt cx="4268876" cy="2886469"/>
          </a:xfrm>
        </p:grpSpPr>
        <p:pic>
          <p:nvPicPr>
            <p:cNvPr id="12" name="Picture 2" descr="https://ars.els-cdn.com/content/image/1-s2.0-S0368204815001383-gr1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985" y="2852936"/>
              <a:ext cx="4268876" cy="28864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913243" y="3033258"/>
              <a:ext cx="1418337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>
                  <a:solidFill>
                    <a:schemeClr val="accent1"/>
                  </a:solidFill>
                </a:rPr>
                <a:t>Lab Sources</a:t>
              </a:r>
            </a:p>
            <a:p>
              <a:r>
                <a:rPr lang="it-IT" dirty="0">
                  <a:solidFill>
                    <a:srgbClr val="00B050"/>
                  </a:solidFill>
                </a:rPr>
                <a:t>Synchrotrons</a:t>
              </a:r>
            </a:p>
            <a:p>
              <a:r>
                <a:rPr lang="it-IT" dirty="0">
                  <a:solidFill>
                    <a:srgbClr val="0070C0"/>
                  </a:solidFill>
                </a:rPr>
                <a:t>FELs</a:t>
              </a:r>
              <a:endParaRPr lang="en-GB" dirty="0">
                <a:solidFill>
                  <a:srgbClr val="0070C0"/>
                </a:solidFill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806805" y="4839208"/>
              <a:ext cx="1683118" cy="681885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Oval 15"/>
            <p:cNvSpPr/>
            <p:nvPr/>
          </p:nvSpPr>
          <p:spPr>
            <a:xfrm>
              <a:off x="1897160" y="3491649"/>
              <a:ext cx="2141808" cy="1519622"/>
            </a:xfrm>
            <a:prstGeom prst="ellipse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Oval 16"/>
            <p:cNvSpPr/>
            <p:nvPr/>
          </p:nvSpPr>
          <p:spPr>
            <a:xfrm>
              <a:off x="2627421" y="2890424"/>
              <a:ext cx="1592301" cy="817473"/>
            </a:xfrm>
            <a:prstGeom prst="ellipse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7032105" y="4225550"/>
            <a:ext cx="34186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/>
              <a:t>M. E. Couprie, J. Elect. Spec. Rel. Phen. 196 (2014) 3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4192029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0"/>
            <a:ext cx="9144000" cy="54868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ctangle 4"/>
          <p:cNvSpPr/>
          <p:nvPr/>
        </p:nvSpPr>
        <p:spPr>
          <a:xfrm>
            <a:off x="1524000" y="6597352"/>
            <a:ext cx="9144000" cy="26064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TextBox 5"/>
          <p:cNvSpPr txBox="1"/>
          <p:nvPr/>
        </p:nvSpPr>
        <p:spPr>
          <a:xfrm>
            <a:off x="4559906" y="25460"/>
            <a:ext cx="30721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>
                <a:solidFill>
                  <a:srgbClr val="002060"/>
                </a:solidFill>
              </a:rPr>
              <a:t>Elettra Synchrotron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0291" y="616699"/>
            <a:ext cx="4911846" cy="2740293"/>
          </a:xfrm>
          <a:prstGeom prst="rect">
            <a:avLst/>
          </a:prstGeom>
        </p:spPr>
      </p:pic>
      <p:pic>
        <p:nvPicPr>
          <p:cNvPr id="11268" name="Picture 4" descr="https://www.elettra.trieste.it/images/Documents/ELETTRA%20Machine/light%20souces/exphal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768" y="3883133"/>
            <a:ext cx="3465731" cy="2599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s://www.elettra.trieste.it/images/Documents/Comunicazione/pagina%20web/EST_logo%204c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9717" y="548680"/>
            <a:ext cx="1560141" cy="104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6216049" y="5897657"/>
            <a:ext cx="43589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/>
              <a:t>ELETTRA: 28 beamlines in cooperation with national and international institutions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600056" y="1239595"/>
            <a:ext cx="43589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i="1" dirty="0">
                <a:solidFill>
                  <a:srgbClr val="FF0000"/>
                </a:solidFill>
              </a:rPr>
              <a:t>USER FACILITY</a:t>
            </a:r>
          </a:p>
        </p:txBody>
      </p:sp>
    </p:spTree>
    <p:extLst>
      <p:ext uri="{BB962C8B-B14F-4D97-AF65-F5344CB8AC3E}">
        <p14:creationId xmlns:p14="http://schemas.microsoft.com/office/powerpoint/2010/main" val="20814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F0A93D6-3C26-4F26-9083-2E0395E238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4357" y="543903"/>
            <a:ext cx="4353074" cy="595126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8528B79-36F8-46B4-80CD-0CF427387680}"/>
                  </a:ext>
                </a:extLst>
              </p14:cNvPr>
              <p14:cNvContentPartPr/>
              <p14:nvPr/>
            </p14:nvContentPartPr>
            <p14:xfrm>
              <a:off x="1406681" y="1184589"/>
              <a:ext cx="8100720" cy="38559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8528B79-36F8-46B4-80CD-0CF42738768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99481" y="1173429"/>
                <a:ext cx="8118360" cy="3877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10694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33522E8-46EC-459F-8856-43F7D7E510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2011" y="819150"/>
            <a:ext cx="8629650" cy="52197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6921E1F-0857-4FC4-AC2F-8E4C06647C97}"/>
                  </a:ext>
                </a:extLst>
              </p14:cNvPr>
              <p14:cNvContentPartPr/>
              <p14:nvPr/>
            </p14:nvContentPartPr>
            <p14:xfrm>
              <a:off x="103680" y="441360"/>
              <a:ext cx="6958080" cy="30114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6921E1F-0857-4FC4-AC2F-8E4C06647C9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4320" y="432000"/>
                <a:ext cx="6976800" cy="3030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70714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3571" y="110532"/>
            <a:ext cx="2276863" cy="3305908"/>
          </a:xfrm>
          <a:prstGeom prst="rect">
            <a:avLst/>
          </a:prstGeom>
        </p:spPr>
      </p:pic>
      <p:grpSp>
        <p:nvGrpSpPr>
          <p:cNvPr id="63" name="Gruppo 62"/>
          <p:cNvGrpSpPr/>
          <p:nvPr/>
        </p:nvGrpSpPr>
        <p:grpSpPr>
          <a:xfrm>
            <a:off x="8346941" y="281354"/>
            <a:ext cx="1970155" cy="2887904"/>
            <a:chOff x="6822940" y="281354"/>
            <a:chExt cx="1970155" cy="2887904"/>
          </a:xfrm>
        </p:grpSpPr>
        <p:sp>
          <p:nvSpPr>
            <p:cNvPr id="6" name="CasellaDiTesto 5"/>
            <p:cNvSpPr txBox="1"/>
            <p:nvPr/>
          </p:nvSpPr>
          <p:spPr>
            <a:xfrm>
              <a:off x="6822940" y="281354"/>
              <a:ext cx="19701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/>
                <a:t>Target (Al, Cu, Mg)</a:t>
              </a:r>
            </a:p>
          </p:txBody>
        </p:sp>
        <p:sp>
          <p:nvSpPr>
            <p:cNvPr id="7" name="Cilindro 6"/>
            <p:cNvSpPr/>
            <p:nvPr/>
          </p:nvSpPr>
          <p:spPr>
            <a:xfrm rot="16200000">
              <a:off x="6543094" y="1788607"/>
              <a:ext cx="2228739" cy="532563"/>
            </a:xfrm>
            <a:prstGeom prst="can">
              <a:avLst>
                <a:gd name="adj" fmla="val 45755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2072" name="Gruppo 2071"/>
          <p:cNvGrpSpPr/>
          <p:nvPr/>
        </p:nvGrpSpPr>
        <p:grpSpPr>
          <a:xfrm>
            <a:off x="4487291" y="1048152"/>
            <a:ext cx="2558586" cy="1408432"/>
            <a:chOff x="2963291" y="1048152"/>
            <a:chExt cx="2558586" cy="1408432"/>
          </a:xfrm>
        </p:grpSpPr>
        <p:sp>
          <p:nvSpPr>
            <p:cNvPr id="12" name="CasellaDiTesto 11"/>
            <p:cNvSpPr txBox="1"/>
            <p:nvPr/>
          </p:nvSpPr>
          <p:spPr>
            <a:xfrm>
              <a:off x="2963291" y="1048152"/>
              <a:ext cx="25585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/>
                <a:t>Filamento (W, tungsteno)</a:t>
              </a:r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051" name="Input penna 2050"/>
                <p14:cNvContentPartPr/>
                <p14:nvPr/>
              </p14:nvContentPartPr>
              <p14:xfrm>
                <a:off x="3767843" y="1688281"/>
                <a:ext cx="488520" cy="312840"/>
              </p14:xfrm>
            </p:contentPart>
          </mc:Choice>
          <mc:Fallback xmlns="">
            <p:pic>
              <p:nvPicPr>
                <p:cNvPr id="2051" name="Input penna 2050"/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762443" y="1678201"/>
                  <a:ext cx="507240" cy="335520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2053" name="CasellaDiTesto 2052"/>
            <p:cNvSpPr txBox="1"/>
            <p:nvPr/>
          </p:nvSpPr>
          <p:spPr>
            <a:xfrm>
              <a:off x="3560346" y="2087252"/>
              <a:ext cx="7777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>
                  <a:solidFill>
                    <a:srgbClr val="0070C0"/>
                  </a:solidFill>
                </a:rPr>
                <a:t>I</a:t>
              </a:r>
              <a:r>
                <a:rPr lang="it-IT" baseline="-25000" dirty="0">
                  <a:solidFill>
                    <a:srgbClr val="0070C0"/>
                  </a:solidFill>
                </a:rPr>
                <a:t>fil</a:t>
              </a:r>
              <a:r>
                <a:rPr lang="it-IT" dirty="0">
                  <a:solidFill>
                    <a:srgbClr val="0070C0"/>
                  </a:solidFill>
                </a:rPr>
                <a:t>~5 A</a:t>
              </a:r>
            </a:p>
          </p:txBody>
        </p:sp>
      </p:grpSp>
      <p:grpSp>
        <p:nvGrpSpPr>
          <p:cNvPr id="2073" name="Gruppo 2072"/>
          <p:cNvGrpSpPr/>
          <p:nvPr/>
        </p:nvGrpSpPr>
        <p:grpSpPr>
          <a:xfrm>
            <a:off x="6515116" y="2965639"/>
            <a:ext cx="2533829" cy="834795"/>
            <a:chOff x="4991115" y="2965638"/>
            <a:chExt cx="2533829" cy="834795"/>
          </a:xfrm>
        </p:grpSpPr>
        <p:sp>
          <p:nvSpPr>
            <p:cNvPr id="2054" name="CasellaDiTesto 2053"/>
            <p:cNvSpPr txBox="1"/>
            <p:nvPr/>
          </p:nvSpPr>
          <p:spPr>
            <a:xfrm>
              <a:off x="6568013" y="3400323"/>
              <a:ext cx="77777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000" b="1" dirty="0"/>
                <a:t>15 </a:t>
              </a:r>
              <a:r>
                <a:rPr lang="it-IT" sz="2000" b="1" dirty="0" err="1"/>
                <a:t>kV</a:t>
              </a:r>
              <a:endParaRPr lang="it-IT" sz="2000" b="1" dirty="0"/>
            </a:p>
          </p:txBody>
        </p:sp>
        <p:grpSp>
          <p:nvGrpSpPr>
            <p:cNvPr id="2071" name="Gruppo 2070"/>
            <p:cNvGrpSpPr/>
            <p:nvPr/>
          </p:nvGrpSpPr>
          <p:grpSpPr>
            <a:xfrm>
              <a:off x="4991115" y="2965638"/>
              <a:ext cx="2533829" cy="670582"/>
              <a:chOff x="5123635" y="2939134"/>
              <a:chExt cx="2533829" cy="670582"/>
            </a:xfrm>
          </p:grpSpPr>
          <p:cxnSp>
            <p:nvCxnSpPr>
              <p:cNvPr id="2060" name="Connettore diritto 2059"/>
              <p:cNvCxnSpPr>
                <a:stCxn id="7" idx="2"/>
              </p:cNvCxnSpPr>
              <p:nvPr/>
            </p:nvCxnSpPr>
            <p:spPr>
              <a:xfrm flipH="1">
                <a:off x="6521380" y="3169258"/>
                <a:ext cx="1136084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Connettore diritto 77"/>
              <p:cNvCxnSpPr/>
              <p:nvPr/>
            </p:nvCxnSpPr>
            <p:spPr>
              <a:xfrm flipH="1">
                <a:off x="5123635" y="3169258"/>
                <a:ext cx="1301918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8" name="Connettore diritto 2067"/>
              <p:cNvCxnSpPr/>
              <p:nvPr/>
            </p:nvCxnSpPr>
            <p:spPr>
              <a:xfrm rot="240000">
                <a:off x="6496186" y="2939134"/>
                <a:ext cx="50388" cy="67058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Connettore diritto 86"/>
              <p:cNvCxnSpPr/>
              <p:nvPr/>
            </p:nvCxnSpPr>
            <p:spPr>
              <a:xfrm rot="240000">
                <a:off x="6407431" y="3079212"/>
                <a:ext cx="20097" cy="324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87" name="Gruppo 2086"/>
          <p:cNvGrpSpPr/>
          <p:nvPr/>
        </p:nvGrpSpPr>
        <p:grpSpPr>
          <a:xfrm>
            <a:off x="5896158" y="1517770"/>
            <a:ext cx="1544040" cy="986952"/>
            <a:chOff x="4372158" y="1517770"/>
            <a:chExt cx="1544040" cy="986952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2075" name="Input penna 2074"/>
                <p14:cNvContentPartPr/>
                <p14:nvPr/>
              </p14:nvContentPartPr>
              <p14:xfrm>
                <a:off x="4372158" y="1756090"/>
                <a:ext cx="74160" cy="216360"/>
              </p14:xfrm>
            </p:contentPart>
          </mc:Choice>
          <mc:Fallback xmlns="">
            <p:pic>
              <p:nvPicPr>
                <p:cNvPr id="2075" name="Input penna 2074"/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359198" y="1743850"/>
                  <a:ext cx="10044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2079" name="Input penna 2078"/>
                <p14:cNvContentPartPr/>
                <p14:nvPr/>
              </p14:nvContentPartPr>
              <p14:xfrm>
                <a:off x="4516878" y="1517770"/>
                <a:ext cx="130320" cy="184320"/>
              </p14:xfrm>
            </p:contentPart>
          </mc:Choice>
          <mc:Fallback xmlns="">
            <p:pic>
              <p:nvPicPr>
                <p:cNvPr id="2079" name="Input penna 2078"/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507878" y="1509130"/>
                  <a:ext cx="14868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2081" name="Input penna 2080"/>
                <p14:cNvContentPartPr/>
                <p14:nvPr/>
              </p14:nvContentPartPr>
              <p14:xfrm>
                <a:off x="4633158" y="1854730"/>
                <a:ext cx="24840" cy="28080"/>
              </p14:xfrm>
            </p:contentPart>
          </mc:Choice>
          <mc:Fallback xmlns="">
            <p:pic>
              <p:nvPicPr>
                <p:cNvPr id="2081" name="Input penna 2080"/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620558" y="1842490"/>
                  <a:ext cx="4788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2083" name="Input penna 2082"/>
                <p14:cNvContentPartPr/>
                <p14:nvPr/>
              </p14:nvContentPartPr>
              <p14:xfrm>
                <a:off x="4817118" y="1814770"/>
                <a:ext cx="1032120" cy="76680"/>
              </p14:xfrm>
            </p:contentPart>
          </mc:Choice>
          <mc:Fallback xmlns="">
            <p:pic>
              <p:nvPicPr>
                <p:cNvPr id="2083" name="Input penna 2082"/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813878" y="1798210"/>
                  <a:ext cx="105408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2085" name="Input penna 2084"/>
                <p14:cNvContentPartPr/>
                <p14:nvPr/>
              </p14:nvContentPartPr>
              <p14:xfrm>
                <a:off x="5814678" y="1760410"/>
                <a:ext cx="101520" cy="115920"/>
              </p14:xfrm>
            </p:contentPart>
          </mc:Choice>
          <mc:Fallback xmlns="">
            <p:pic>
              <p:nvPicPr>
                <p:cNvPr id="2085" name="Input penna 2084"/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801358" y="1742770"/>
                  <a:ext cx="133200" cy="149400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2086" name="CasellaDiTesto 2085"/>
            <p:cNvSpPr txBox="1"/>
            <p:nvPr/>
          </p:nvSpPr>
          <p:spPr>
            <a:xfrm>
              <a:off x="4502577" y="2135390"/>
              <a:ext cx="13211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err="1">
                  <a:solidFill>
                    <a:srgbClr val="FF0000"/>
                  </a:solidFill>
                </a:rPr>
                <a:t>I</a:t>
              </a:r>
              <a:r>
                <a:rPr lang="it-IT" baseline="-25000" dirty="0" err="1">
                  <a:solidFill>
                    <a:srgbClr val="FF0000"/>
                  </a:solidFill>
                </a:rPr>
                <a:t>em</a:t>
              </a:r>
              <a:r>
                <a:rPr lang="it-IT" dirty="0">
                  <a:solidFill>
                    <a:srgbClr val="FF0000"/>
                  </a:solidFill>
                </a:rPr>
                <a:t> ~ 20 </a:t>
              </a:r>
              <a:r>
                <a:rPr lang="it-IT" dirty="0" err="1">
                  <a:solidFill>
                    <a:srgbClr val="FF0000"/>
                  </a:solidFill>
                </a:rPr>
                <a:t>mA</a:t>
              </a:r>
              <a:r>
                <a:rPr lang="it-IT" dirty="0">
                  <a:solidFill>
                    <a:srgbClr val="FF0000"/>
                  </a:solidFill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52247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4880" y="397251"/>
            <a:ext cx="7968987" cy="5659838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270344" y="5979382"/>
            <a:ext cx="37609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Mobilio-Boscherini-Meneghini</a:t>
            </a:r>
            <a:r>
              <a:rPr lang="en-US" dirty="0"/>
              <a:t>, Synchrotron Radiation, Springer 2015</a:t>
            </a:r>
            <a:endParaRPr lang="it-IT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B0E4E13-D209-4DC0-A5C1-6D1A2D717913}"/>
                  </a:ext>
                </a:extLst>
              </p14:cNvPr>
              <p14:cNvContentPartPr/>
              <p14:nvPr/>
            </p14:nvContentPartPr>
            <p14:xfrm>
              <a:off x="8659800" y="455760"/>
              <a:ext cx="2206800" cy="14850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B0E4E13-D209-4DC0-A5C1-6D1A2D71791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650440" y="446400"/>
                <a:ext cx="2225520" cy="1503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2573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472E2BE-2EF2-485E-A5D6-FB8859D7F8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7186" y="1769533"/>
            <a:ext cx="10651594" cy="320278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81B9A56-649A-46F2-A5DC-5275546AC4B7}"/>
              </a:ext>
            </a:extLst>
          </p:cNvPr>
          <p:cNvSpPr txBox="1"/>
          <p:nvPr/>
        </p:nvSpPr>
        <p:spPr>
          <a:xfrm>
            <a:off x="541867" y="888999"/>
            <a:ext cx="1202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70C0"/>
                </a:solidFill>
              </a:rPr>
              <a:t>Elettra</a:t>
            </a:r>
          </a:p>
        </p:txBody>
      </p:sp>
    </p:spTree>
    <p:extLst>
      <p:ext uri="{BB962C8B-B14F-4D97-AF65-F5344CB8AC3E}">
        <p14:creationId xmlns:p14="http://schemas.microsoft.com/office/powerpoint/2010/main" val="4486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EB7D966-1BF8-4DDC-A2AA-197E67AEFF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323" y="303667"/>
            <a:ext cx="4961009" cy="2077423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8746" y="2888913"/>
            <a:ext cx="8105775" cy="379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469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3789" y="653781"/>
            <a:ext cx="3429000" cy="552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8196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99091C3-17AE-4661-8801-8A0A4E3DDF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0916" y="1323770"/>
            <a:ext cx="3057525" cy="2438400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537" y="1534383"/>
            <a:ext cx="2647950" cy="476250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194553" y="106462"/>
            <a:ext cx="3605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Energia</a:t>
            </a:r>
            <a:r>
              <a:rPr lang="en-US" dirty="0"/>
              <a:t> </a:t>
            </a:r>
            <a:r>
              <a:rPr lang="en-US" dirty="0" err="1"/>
              <a:t>critica</a:t>
            </a:r>
            <a:r>
              <a:rPr lang="en-US" dirty="0"/>
              <a:t> del </a:t>
            </a:r>
            <a:r>
              <a:rPr lang="en-US" dirty="0" err="1"/>
              <a:t>magnete</a:t>
            </a:r>
            <a:r>
              <a:rPr lang="en-US" dirty="0"/>
              <a:t> </a:t>
            </a:r>
            <a:r>
              <a:rPr lang="en-US" dirty="0" err="1"/>
              <a:t>curvante</a:t>
            </a:r>
            <a:endParaRPr lang="it-IT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280" y="762819"/>
            <a:ext cx="10086975" cy="73342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3CFEB32-BCCA-40C1-BD65-97B2B0D5EF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12" y="2061015"/>
            <a:ext cx="9612120" cy="478302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829DEF2-118E-4775-BD97-53F04A05548E}"/>
              </a:ext>
            </a:extLst>
          </p:cNvPr>
          <p:cNvSpPr txBox="1"/>
          <p:nvPr/>
        </p:nvSpPr>
        <p:spPr>
          <a:xfrm>
            <a:off x="101595" y="448732"/>
            <a:ext cx="1202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70C0"/>
                </a:solidFill>
              </a:rPr>
              <a:t>Elettra</a:t>
            </a:r>
          </a:p>
        </p:txBody>
      </p:sp>
    </p:spTree>
    <p:extLst>
      <p:ext uri="{BB962C8B-B14F-4D97-AF65-F5344CB8AC3E}">
        <p14:creationId xmlns:p14="http://schemas.microsoft.com/office/powerpoint/2010/main" val="252248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9976" y="1081236"/>
            <a:ext cx="5592024" cy="2120849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6410" y="0"/>
            <a:ext cx="3424814" cy="3634496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7636123" y="173035"/>
            <a:ext cx="37609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Mobilio-Boscherini-Meneghini</a:t>
            </a:r>
            <a:r>
              <a:rPr lang="en-US" dirty="0"/>
              <a:t>, Synchrotron Radiation, Springer 2015</a:t>
            </a:r>
            <a:endParaRPr lang="it-IT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784EF77-7339-4D34-9597-192486DC0F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3899" y="4956791"/>
            <a:ext cx="9725025" cy="1990725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261" y="0"/>
            <a:ext cx="2884149" cy="3512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974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1847528" y="1453702"/>
            <a:ext cx="3888432" cy="2232248"/>
          </a:xfrm>
          <a:prstGeom prst="ellipse">
            <a:avLst/>
          </a:prstGeom>
          <a:solidFill>
            <a:srgbClr val="0081C5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Isosceles Triangle 10"/>
          <p:cNvSpPr/>
          <p:nvPr/>
        </p:nvSpPr>
        <p:spPr>
          <a:xfrm rot="2221086">
            <a:off x="4641568" y="2577714"/>
            <a:ext cx="541806" cy="2286792"/>
          </a:xfrm>
          <a:prstGeom prst="triangle">
            <a:avLst>
              <a:gd name="adj" fmla="val 49379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1524000" y="0"/>
            <a:ext cx="9144000" cy="54868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ctangle 4"/>
          <p:cNvSpPr/>
          <p:nvPr/>
        </p:nvSpPr>
        <p:spPr>
          <a:xfrm>
            <a:off x="1524000" y="6597352"/>
            <a:ext cx="9144000" cy="26064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TextBox 5"/>
          <p:cNvSpPr txBox="1"/>
          <p:nvPr/>
        </p:nvSpPr>
        <p:spPr>
          <a:xfrm>
            <a:off x="4157458" y="12730"/>
            <a:ext cx="38770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>
                <a:solidFill>
                  <a:srgbClr val="002060"/>
                </a:solidFill>
              </a:rPr>
              <a:t>Synchrotron X-ray pulses</a:t>
            </a:r>
          </a:p>
        </p:txBody>
      </p:sp>
      <p:sp>
        <p:nvSpPr>
          <p:cNvPr id="8" name="Oval 7"/>
          <p:cNvSpPr/>
          <p:nvPr/>
        </p:nvSpPr>
        <p:spPr>
          <a:xfrm>
            <a:off x="2063552" y="1615720"/>
            <a:ext cx="3456384" cy="19082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 rot="568595">
            <a:off x="3971843" y="4338999"/>
            <a:ext cx="576064" cy="48605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3773922" y="4869160"/>
            <a:ext cx="7670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X-rays</a:t>
            </a:r>
            <a:endParaRPr lang="en-GB" dirty="0"/>
          </a:p>
        </p:txBody>
      </p:sp>
      <p:sp>
        <p:nvSpPr>
          <p:cNvPr id="19" name="Rectangle 18"/>
          <p:cNvSpPr/>
          <p:nvPr/>
        </p:nvSpPr>
        <p:spPr>
          <a:xfrm>
            <a:off x="2848102" y="1868797"/>
            <a:ext cx="18201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FF66FF"/>
                </a:solidFill>
              </a:rPr>
              <a:t>Electron bunches</a:t>
            </a:r>
            <a:endParaRPr lang="en-GB" dirty="0">
              <a:solidFill>
                <a:srgbClr val="FF66FF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2639616" y="1651725"/>
            <a:ext cx="216024" cy="161906"/>
          </a:xfrm>
          <a:prstGeom prst="ellipse">
            <a:avLst/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4583990" y="1597719"/>
            <a:ext cx="215866" cy="183359"/>
          </a:xfrm>
          <a:prstGeom prst="ellipse">
            <a:avLst/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5519936" y="2648374"/>
            <a:ext cx="216024" cy="173481"/>
          </a:xfrm>
          <a:prstGeom prst="ellipse">
            <a:avLst/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3850257" y="3523932"/>
            <a:ext cx="307198" cy="162018"/>
          </a:xfrm>
          <a:prstGeom prst="ellipse">
            <a:avLst/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1982893" y="2821854"/>
            <a:ext cx="188672" cy="179734"/>
          </a:xfrm>
          <a:prstGeom prst="ellipse">
            <a:avLst/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2567608" y="1813742"/>
            <a:ext cx="432048" cy="2160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4367808" y="1781190"/>
            <a:ext cx="432206" cy="1617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5268107" y="2474894"/>
            <a:ext cx="107734" cy="3469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3764757" y="3397530"/>
            <a:ext cx="39269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 flipV="1">
            <a:off x="2135562" y="2648374"/>
            <a:ext cx="144015" cy="2272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2453928" y="5821538"/>
            <a:ext cx="2612254" cy="46166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it-IT" sz="2400" b="1" dirty="0">
                <a:solidFill>
                  <a:srgbClr val="FF0000"/>
                </a:solidFill>
              </a:rPr>
              <a:t>100 ps X-ray pulses</a:t>
            </a:r>
            <a:endParaRPr lang="en-GB" sz="2400" b="1" dirty="0">
              <a:solidFill>
                <a:srgbClr val="FF0000"/>
              </a:solidFill>
            </a:endParaRPr>
          </a:p>
        </p:txBody>
      </p:sp>
      <p:cxnSp>
        <p:nvCxnSpPr>
          <p:cNvPr id="48" name="Straight Arrow Connector 47"/>
          <p:cNvCxnSpPr/>
          <p:nvPr/>
        </p:nvCxnSpPr>
        <p:spPr>
          <a:xfrm>
            <a:off x="1307469" y="4869160"/>
            <a:ext cx="1656184" cy="0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1650504" y="4419195"/>
            <a:ext cx="8034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864 ns</a:t>
            </a:r>
            <a:endParaRPr lang="en-GB" dirty="0"/>
          </a:p>
        </p:txBody>
      </p:sp>
      <p:sp>
        <p:nvSpPr>
          <p:cNvPr id="59" name="Rectangle 58"/>
          <p:cNvSpPr/>
          <p:nvPr/>
        </p:nvSpPr>
        <p:spPr>
          <a:xfrm>
            <a:off x="7536160" y="845336"/>
            <a:ext cx="2115194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it-IT" dirty="0"/>
              <a:t>Elettra filling pattern</a:t>
            </a:r>
            <a:endParaRPr lang="en-GB" dirty="0"/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770" y="1142242"/>
            <a:ext cx="4863758" cy="5311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32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4730" y="750127"/>
            <a:ext cx="10239375" cy="3609975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343" y="4393969"/>
            <a:ext cx="10277475" cy="447675"/>
          </a:xfrm>
          <a:prstGeom prst="rect">
            <a:avLst/>
          </a:prstGeom>
        </p:spPr>
      </p:pic>
      <p:sp>
        <p:nvSpPr>
          <p:cNvPr id="5" name="CasellaDiTesto 5">
            <a:extLst>
              <a:ext uri="{FF2B5EF4-FFF2-40B4-BE49-F238E27FC236}">
                <a16:creationId xmlns:a16="http://schemas.microsoft.com/office/drawing/2014/main" id="{1E02EDA5-F777-4A9E-8A7E-9026DF4DDFEE}"/>
              </a:ext>
            </a:extLst>
          </p:cNvPr>
          <p:cNvSpPr txBox="1"/>
          <p:nvPr/>
        </p:nvSpPr>
        <p:spPr>
          <a:xfrm>
            <a:off x="324255" y="298493"/>
            <a:ext cx="8733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rgbClr val="0070C0"/>
                </a:solidFill>
              </a:rPr>
              <a:t>Elettra</a:t>
            </a:r>
            <a:endParaRPr lang="it-IT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939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7256" y="829236"/>
            <a:ext cx="8517578" cy="5511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677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055" y="1913323"/>
            <a:ext cx="6257925" cy="2390775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7409" y="1521164"/>
            <a:ext cx="2495550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292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xpssimplified.com/_images/analysis-xray-06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9729" y="1054359"/>
            <a:ext cx="5091785" cy="4141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hyperphysics.phy-astr.gsu.edu/hbase/quantum/imgqua/xraych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709" y="1158367"/>
            <a:ext cx="3742899" cy="4170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73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278" y="1250408"/>
            <a:ext cx="8991600" cy="308610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3517" y="5009947"/>
            <a:ext cx="3638550" cy="78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96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985" y="743659"/>
            <a:ext cx="6772275" cy="5591175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7548659" y="4842756"/>
            <a:ext cx="278859" cy="28534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7548659" y="3712720"/>
            <a:ext cx="278859" cy="28534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7548660" y="1420240"/>
            <a:ext cx="278859" cy="28534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/>
          <p:cNvSpPr/>
          <p:nvPr/>
        </p:nvSpPr>
        <p:spPr>
          <a:xfrm>
            <a:off x="7548659" y="2709152"/>
            <a:ext cx="278859" cy="28534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/>
          <p:cNvSpPr txBox="1"/>
          <p:nvPr/>
        </p:nvSpPr>
        <p:spPr>
          <a:xfrm>
            <a:off x="8124919" y="1420240"/>
            <a:ext cx="1222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ondulatore</a:t>
            </a:r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8124919" y="2667158"/>
            <a:ext cx="871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wiggler</a:t>
            </a:r>
            <a:endParaRPr lang="it-IT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8124917" y="3712720"/>
            <a:ext cx="2723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Bending 4 gen (</a:t>
            </a:r>
            <a:r>
              <a:rPr lang="en-US" dirty="0" err="1"/>
              <a:t>superbend</a:t>
            </a:r>
            <a:r>
              <a:rPr lang="en-US" dirty="0"/>
              <a:t>)</a:t>
            </a:r>
            <a:endParaRPr lang="it-IT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8124917" y="4774972"/>
            <a:ext cx="952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Bending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39897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24255" y="181584"/>
            <a:ext cx="19062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Beamlines</a:t>
            </a:r>
            <a:endParaRPr lang="it-IT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056" y="1380618"/>
            <a:ext cx="10248900" cy="481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67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7179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4430974" y="1430456"/>
            <a:ext cx="3542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00B0F0"/>
                </a:solidFill>
              </a:rPr>
              <a:t>L’analizzatore di elettroni emisferico</a:t>
            </a:r>
          </a:p>
        </p:txBody>
      </p:sp>
      <p:pic>
        <p:nvPicPr>
          <p:cNvPr id="1026" name="Picture 2" descr="PHOIBOS 150 WAL 2D-DLD | SPEC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4996" y="2822528"/>
            <a:ext cx="4366185" cy="2908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8694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po 15"/>
          <p:cNvGrpSpPr/>
          <p:nvPr/>
        </p:nvGrpSpPr>
        <p:grpSpPr>
          <a:xfrm>
            <a:off x="1701191" y="279873"/>
            <a:ext cx="1890000" cy="1890000"/>
            <a:chOff x="642646" y="668739"/>
            <a:chExt cx="2520000" cy="2520000"/>
          </a:xfrm>
        </p:grpSpPr>
        <p:sp>
          <p:nvSpPr>
            <p:cNvPr id="4" name="Ovale 3"/>
            <p:cNvSpPr/>
            <p:nvPr/>
          </p:nvSpPr>
          <p:spPr>
            <a:xfrm>
              <a:off x="642646" y="668739"/>
              <a:ext cx="2520000" cy="252000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t-IT" sz="1350"/>
            </a:p>
          </p:txBody>
        </p:sp>
        <p:sp>
          <p:nvSpPr>
            <p:cNvPr id="5" name="Ovale 4"/>
            <p:cNvSpPr/>
            <p:nvPr/>
          </p:nvSpPr>
          <p:spPr>
            <a:xfrm rot="5400000">
              <a:off x="1182646" y="1230573"/>
              <a:ext cx="1440000" cy="144000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t-IT" sz="1350"/>
            </a:p>
          </p:txBody>
        </p:sp>
      </p:grpSp>
      <p:sp>
        <p:nvSpPr>
          <p:cNvPr id="9" name="Ovale 8"/>
          <p:cNvSpPr/>
          <p:nvPr/>
        </p:nvSpPr>
        <p:spPr>
          <a:xfrm rot="5400000">
            <a:off x="1903691" y="482375"/>
            <a:ext cx="1485000" cy="1485000"/>
          </a:xfrm>
          <a:prstGeom prst="ellipse">
            <a:avLst/>
          </a:prstGeom>
          <a:noFill/>
          <a:ln w="285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sz="1350"/>
          </a:p>
        </p:txBody>
      </p:sp>
      <p:sp>
        <p:nvSpPr>
          <p:cNvPr id="10" name="CasellaDiTesto 9"/>
          <p:cNvSpPr txBox="1"/>
          <p:nvPr/>
        </p:nvSpPr>
        <p:spPr>
          <a:xfrm>
            <a:off x="3865707" y="118291"/>
            <a:ext cx="186884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500" b="1" dirty="0">
                <a:solidFill>
                  <a:srgbClr val="0070C0"/>
                </a:solidFill>
              </a:rPr>
              <a:t>Condensatore sferico</a:t>
            </a:r>
          </a:p>
        </p:txBody>
      </p:sp>
      <p:grpSp>
        <p:nvGrpSpPr>
          <p:cNvPr id="41" name="Gruppo 40"/>
          <p:cNvGrpSpPr/>
          <p:nvPr/>
        </p:nvGrpSpPr>
        <p:grpSpPr>
          <a:xfrm>
            <a:off x="2646192" y="143403"/>
            <a:ext cx="3124105" cy="1195104"/>
            <a:chOff x="1496254" y="-769878"/>
            <a:chExt cx="4165473" cy="1593498"/>
          </a:xfrm>
        </p:grpSpPr>
        <p:cxnSp>
          <p:nvCxnSpPr>
            <p:cNvPr id="12" name="Connettore 2 11"/>
            <p:cNvCxnSpPr>
              <a:endCxn id="5" idx="1"/>
            </p:cNvCxnSpPr>
            <p:nvPr/>
          </p:nvCxnSpPr>
          <p:spPr>
            <a:xfrm flipV="1">
              <a:off x="1496254" y="2863"/>
              <a:ext cx="509117" cy="509124"/>
            </a:xfrm>
            <a:prstGeom prst="straightConnector1">
              <a:avLst/>
            </a:prstGeom>
            <a:ln w="190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ttore 2 12"/>
            <p:cNvCxnSpPr>
              <a:endCxn id="4" idx="0"/>
            </p:cNvCxnSpPr>
            <p:nvPr/>
          </p:nvCxnSpPr>
          <p:spPr>
            <a:xfrm flipV="1">
              <a:off x="1496254" y="-769878"/>
              <a:ext cx="0" cy="1281830"/>
            </a:xfrm>
            <a:prstGeom prst="straightConnector1">
              <a:avLst/>
            </a:prstGeom>
            <a:ln w="190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CasellaDiTesto 38"/>
            <p:cNvSpPr txBox="1"/>
            <p:nvPr/>
          </p:nvSpPr>
          <p:spPr>
            <a:xfrm>
              <a:off x="3545934" y="-125022"/>
              <a:ext cx="2115793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500" dirty="0"/>
                <a:t>Raggio interno: R</a:t>
              </a:r>
              <a:r>
                <a:rPr lang="it-IT" sz="1500" baseline="-25000" dirty="0"/>
                <a:t>1</a:t>
              </a:r>
            </a:p>
          </p:txBody>
        </p:sp>
        <p:sp>
          <p:nvSpPr>
            <p:cNvPr id="40" name="CasellaDiTesto 39"/>
            <p:cNvSpPr txBox="1"/>
            <p:nvPr/>
          </p:nvSpPr>
          <p:spPr>
            <a:xfrm>
              <a:off x="3545934" y="392733"/>
              <a:ext cx="2115793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500" dirty="0"/>
                <a:t>Raggio interno: R</a:t>
              </a:r>
              <a:r>
                <a:rPr lang="it-IT" sz="1500" baseline="-25000" dirty="0"/>
                <a:t>2</a:t>
              </a: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8" name="Input penna 87"/>
              <p14:cNvContentPartPr/>
              <p14:nvPr/>
            </p14:nvContentPartPr>
            <p14:xfrm>
              <a:off x="7005600" y="434994"/>
              <a:ext cx="2014470" cy="575910"/>
            </p14:xfrm>
          </p:contentPart>
        </mc:Choice>
        <mc:Fallback xmlns="">
          <p:pic>
            <p:nvPicPr>
              <p:cNvPr id="88" name="Input penna 87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995880" y="427795"/>
                <a:ext cx="2034269" cy="589588"/>
              </a:xfrm>
              <a:prstGeom prst="rect">
                <a:avLst/>
              </a:prstGeom>
            </p:spPr>
          </p:pic>
        </mc:Fallback>
      </mc:AlternateContent>
      <p:grpSp>
        <p:nvGrpSpPr>
          <p:cNvPr id="229" name="Gruppo 228"/>
          <p:cNvGrpSpPr/>
          <p:nvPr/>
        </p:nvGrpSpPr>
        <p:grpSpPr>
          <a:xfrm>
            <a:off x="4241817" y="1704717"/>
            <a:ext cx="2167560" cy="1001430"/>
            <a:chOff x="7732973" y="1471587"/>
            <a:chExt cx="2890080" cy="1335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223" name="Input penna 222"/>
                <p14:cNvContentPartPr/>
                <p14:nvPr/>
              </p14:nvContentPartPr>
              <p14:xfrm>
                <a:off x="7732973" y="1615227"/>
                <a:ext cx="301320" cy="629280"/>
              </p14:xfrm>
            </p:contentPart>
          </mc:Choice>
          <mc:Fallback xmlns="">
            <p:pic>
              <p:nvPicPr>
                <p:cNvPr id="223" name="Input penna 222"/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723377" y="1603707"/>
                  <a:ext cx="324831" cy="65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24" name="Input penna 223"/>
                <p14:cNvContentPartPr/>
                <p14:nvPr/>
              </p14:nvContentPartPr>
              <p14:xfrm>
                <a:off x="8131493" y="1598307"/>
                <a:ext cx="346320" cy="554040"/>
              </p14:xfrm>
            </p:contentPart>
          </mc:Choice>
          <mc:Fallback xmlns="">
            <p:pic>
              <p:nvPicPr>
                <p:cNvPr id="224" name="Input penna 223"/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119965" y="1584396"/>
                  <a:ext cx="371778" cy="58042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225" name="Input penna 224"/>
                <p14:cNvContentPartPr/>
                <p14:nvPr/>
              </p14:nvContentPartPr>
              <p14:xfrm>
                <a:off x="9109613" y="1575627"/>
                <a:ext cx="91080" cy="993600"/>
              </p14:xfrm>
            </p:contentPart>
          </mc:Choice>
          <mc:Fallback xmlns="">
            <p:pic>
              <p:nvPicPr>
                <p:cNvPr id="225" name="Input penna 224"/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9095232" y="1565552"/>
                  <a:ext cx="115528" cy="101806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26" name="Input penna 225"/>
                <p14:cNvContentPartPr/>
                <p14:nvPr/>
              </p14:nvContentPartPr>
              <p14:xfrm>
                <a:off x="9298253" y="1471587"/>
                <a:ext cx="1324800" cy="712800"/>
              </p14:xfrm>
            </p:contentPart>
          </mc:Choice>
          <mc:Fallback xmlns="">
            <p:pic>
              <p:nvPicPr>
                <p:cNvPr id="226" name="Input penna 225"/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9286737" y="1461027"/>
                  <a:ext cx="1348311" cy="73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27" name="Input penna 226"/>
                <p14:cNvContentPartPr/>
                <p14:nvPr/>
              </p14:nvContentPartPr>
              <p14:xfrm>
                <a:off x="9253253" y="2567787"/>
                <a:ext cx="251640" cy="239040"/>
              </p14:xfrm>
            </p:contentPart>
          </mc:Choice>
          <mc:Fallback xmlns="">
            <p:pic>
              <p:nvPicPr>
                <p:cNvPr id="227" name="Input penna 226"/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9243168" y="2557707"/>
                  <a:ext cx="274691" cy="26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28" name="Input penna 227"/>
                <p14:cNvContentPartPr/>
                <p14:nvPr/>
              </p14:nvContentPartPr>
              <p14:xfrm>
                <a:off x="8703893" y="1944627"/>
                <a:ext cx="135000" cy="127800"/>
              </p14:xfrm>
            </p:contentPart>
          </mc:Choice>
          <mc:Fallback xmlns="">
            <p:pic>
              <p:nvPicPr>
                <p:cNvPr id="228" name="Input penna 227"/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8691882" y="1931655"/>
                  <a:ext cx="156139" cy="152783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6" name="Gruppo 235"/>
          <p:cNvGrpSpPr/>
          <p:nvPr/>
        </p:nvGrpSpPr>
        <p:grpSpPr>
          <a:xfrm>
            <a:off x="6676052" y="1629117"/>
            <a:ext cx="1726920" cy="838620"/>
            <a:chOff x="8805413" y="2975667"/>
            <a:chExt cx="2302560" cy="1118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30" name="Input penna 229"/>
                <p14:cNvContentPartPr/>
                <p14:nvPr/>
              </p14:nvContentPartPr>
              <p14:xfrm>
                <a:off x="8805413" y="3563547"/>
                <a:ext cx="90360" cy="0"/>
              </p14:xfrm>
            </p:contentPart>
          </mc:Choice>
          <mc:Fallback xmlns="">
            <p:pic>
              <p:nvPicPr>
                <p:cNvPr id="230" name="Input penna 229"/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0" y="0"/>
                  <a:ext cx="90360" cy="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31" name="Input penna 230"/>
                <p14:cNvContentPartPr/>
                <p14:nvPr/>
              </p14:nvContentPartPr>
              <p14:xfrm>
                <a:off x="10667333" y="3111027"/>
                <a:ext cx="90360" cy="880200"/>
              </p14:xfrm>
            </p:contentPart>
          </mc:Choice>
          <mc:Fallback xmlns="">
            <p:pic>
              <p:nvPicPr>
                <p:cNvPr id="231" name="Input penna 230"/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0656815" y="3099509"/>
                  <a:ext cx="115699" cy="90707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32" name="Input penna 231"/>
                <p14:cNvContentPartPr/>
                <p14:nvPr/>
              </p14:nvContentPartPr>
              <p14:xfrm>
                <a:off x="10091693" y="2975667"/>
                <a:ext cx="1016280" cy="1118160"/>
              </p14:xfrm>
            </p:contentPart>
          </mc:Choice>
          <mc:Fallback xmlns="">
            <p:pic>
              <p:nvPicPr>
                <p:cNvPr id="232" name="Input penna 231"/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0079212" y="2965109"/>
                  <a:ext cx="1037402" cy="113927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33" name="Input penna 232"/>
                <p14:cNvContentPartPr/>
                <p14:nvPr/>
              </p14:nvContentPartPr>
              <p14:xfrm>
                <a:off x="9570773" y="3787827"/>
                <a:ext cx="195840" cy="241560"/>
              </p14:xfrm>
            </p:contentPart>
          </mc:Choice>
          <mc:Fallback xmlns="">
            <p:pic>
              <p:nvPicPr>
                <p:cNvPr id="233" name="Input penna 232"/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9559225" y="3776803"/>
                  <a:ext cx="218937" cy="26408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34" name="Input penna 233"/>
                <p14:cNvContentPartPr/>
                <p14:nvPr/>
              </p14:nvContentPartPr>
              <p14:xfrm>
                <a:off x="8805413" y="3563187"/>
                <a:ext cx="281880" cy="113760"/>
              </p14:xfrm>
            </p:contentPart>
          </mc:Choice>
          <mc:Fallback xmlns="">
            <p:pic>
              <p:nvPicPr>
                <p:cNvPr id="234" name="Input penna 233"/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8796769" y="3554510"/>
                  <a:ext cx="302049" cy="13496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35" name="Input penna 234"/>
                <p14:cNvContentPartPr/>
                <p14:nvPr/>
              </p14:nvContentPartPr>
              <p14:xfrm>
                <a:off x="9178373" y="3221187"/>
                <a:ext cx="507600" cy="849960"/>
              </p14:xfrm>
            </p:contentPart>
          </mc:Choice>
          <mc:Fallback xmlns="">
            <p:pic>
              <p:nvPicPr>
                <p:cNvPr id="235" name="Input penna 234"/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9166858" y="3209189"/>
                  <a:ext cx="532068" cy="872517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1" name="Gruppo 240"/>
          <p:cNvGrpSpPr/>
          <p:nvPr/>
        </p:nvGrpSpPr>
        <p:grpSpPr>
          <a:xfrm>
            <a:off x="8500626" y="1650852"/>
            <a:ext cx="1833340" cy="795150"/>
            <a:chOff x="5727593" y="4299127"/>
            <a:chExt cx="2444453" cy="1060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07" name="Input penna 206"/>
                <p14:cNvContentPartPr/>
                <p14:nvPr/>
              </p14:nvContentPartPr>
              <p14:xfrm>
                <a:off x="6948766" y="4365727"/>
                <a:ext cx="971640" cy="921960"/>
              </p14:xfrm>
            </p:contentPart>
          </mc:Choice>
          <mc:Fallback xmlns="">
            <p:pic>
              <p:nvPicPr>
                <p:cNvPr id="207" name="Input penna 206"/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936765" y="4356128"/>
                  <a:ext cx="994683" cy="94451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11" name="Input penna 210"/>
                <p14:cNvContentPartPr/>
                <p14:nvPr/>
              </p14:nvContentPartPr>
              <p14:xfrm>
                <a:off x="6350806" y="4522327"/>
                <a:ext cx="147240" cy="307080"/>
              </p14:xfrm>
            </p:contentPart>
          </mc:Choice>
          <mc:Fallback xmlns="">
            <p:pic>
              <p:nvPicPr>
                <p:cNvPr id="211" name="Input penna 210"/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6340255" y="4510313"/>
                  <a:ext cx="169302" cy="33062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14" name="Input penna 213"/>
                <p14:cNvContentPartPr/>
                <p14:nvPr/>
              </p14:nvContentPartPr>
              <p14:xfrm>
                <a:off x="6159646" y="4998607"/>
                <a:ext cx="522360" cy="226080"/>
              </p14:xfrm>
            </p:contentPart>
          </mc:Choice>
          <mc:Fallback xmlns="">
            <p:pic>
              <p:nvPicPr>
                <p:cNvPr id="214" name="Input penna 213"/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6148123" y="4988047"/>
                  <a:ext cx="545405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15" name="Input penna 214"/>
                <p14:cNvContentPartPr/>
                <p14:nvPr/>
              </p14:nvContentPartPr>
              <p14:xfrm>
                <a:off x="6080086" y="4821487"/>
                <a:ext cx="699480" cy="43560"/>
              </p14:xfrm>
            </p:contentPart>
          </mc:Choice>
          <mc:Fallback xmlns="">
            <p:pic>
              <p:nvPicPr>
                <p:cNvPr id="215" name="Input penna 214"/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069524" y="4808084"/>
                  <a:ext cx="723484" cy="6893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17" name="Input penna 216"/>
                <p14:cNvContentPartPr/>
                <p14:nvPr/>
              </p14:nvContentPartPr>
              <p14:xfrm>
                <a:off x="7965766" y="4299127"/>
                <a:ext cx="206280" cy="1060200"/>
              </p14:xfrm>
            </p:contentPart>
          </mc:Choice>
          <mc:Fallback xmlns="">
            <p:pic>
              <p:nvPicPr>
                <p:cNvPr id="217" name="Input penna 216"/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7955692" y="4289524"/>
                  <a:ext cx="229307" cy="108324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39" name="Input penna 238"/>
                <p14:cNvContentPartPr/>
                <p14:nvPr/>
              </p14:nvContentPartPr>
              <p14:xfrm>
                <a:off x="5727593" y="4808899"/>
                <a:ext cx="213480" cy="123840"/>
              </p14:xfrm>
            </p:contentPart>
          </mc:Choice>
          <mc:Fallback xmlns="">
            <p:pic>
              <p:nvPicPr>
                <p:cNvPr id="239" name="Input penna 238"/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718478" y="4796419"/>
                  <a:ext cx="236027" cy="148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43" name="Input penna 242"/>
              <p14:cNvContentPartPr/>
              <p14:nvPr/>
            </p14:nvContentPartPr>
            <p14:xfrm>
              <a:off x="2783817" y="1420587"/>
              <a:ext cx="0" cy="73800"/>
            </p14:xfrm>
          </p:contentPart>
        </mc:Choice>
        <mc:Fallback xmlns="">
          <p:pic>
            <p:nvPicPr>
              <p:cNvPr id="243" name="Input penna 242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2783817" y="1412667"/>
                <a:ext cx="0" cy="8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46" name="Input penna 245"/>
              <p14:cNvContentPartPr/>
              <p14:nvPr/>
            </p14:nvContentPartPr>
            <p14:xfrm>
              <a:off x="2756817" y="1338507"/>
              <a:ext cx="293760" cy="709920"/>
            </p14:xfrm>
          </p:contentPart>
        </mc:Choice>
        <mc:Fallback xmlns="">
          <p:pic>
            <p:nvPicPr>
              <p:cNvPr id="246" name="Input penna 245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748897" y="1329507"/>
                <a:ext cx="310320" cy="72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50" name="Input penna 249"/>
              <p14:cNvContentPartPr/>
              <p14:nvPr/>
            </p14:nvContentPartPr>
            <p14:xfrm>
              <a:off x="3020337" y="1598787"/>
              <a:ext cx="837720" cy="294840"/>
            </p14:xfrm>
          </p:contentPart>
        </mc:Choice>
        <mc:Fallback xmlns="">
          <p:pic>
            <p:nvPicPr>
              <p:cNvPr id="250" name="Input penna 249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011337" y="1588719"/>
                <a:ext cx="855720" cy="313897"/>
              </a:xfrm>
              <a:prstGeom prst="rect">
                <a:avLst/>
              </a:prstGeom>
            </p:spPr>
          </p:pic>
        </mc:Fallback>
      </mc:AlternateContent>
      <p:sp>
        <p:nvSpPr>
          <p:cNvPr id="258" name="CasellaDiTesto 257"/>
          <p:cNvSpPr txBox="1"/>
          <p:nvPr/>
        </p:nvSpPr>
        <p:spPr>
          <a:xfrm>
            <a:off x="1903692" y="3081987"/>
            <a:ext cx="5612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Consideriamo la traiettoria circolare di raggio intermedio. </a:t>
            </a:r>
          </a:p>
        </p:txBody>
      </p:sp>
      <p:sp>
        <p:nvSpPr>
          <p:cNvPr id="259" name="CasellaDiTesto 258"/>
          <p:cNvSpPr txBox="1"/>
          <p:nvPr/>
        </p:nvSpPr>
        <p:spPr>
          <a:xfrm>
            <a:off x="1905963" y="3343571"/>
            <a:ext cx="8083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In che condizioni un elettrone può percorrerla senza precipitare sula sfera interna?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71" name="Input penna 270"/>
              <p14:cNvContentPartPr/>
              <p14:nvPr/>
            </p14:nvContentPartPr>
            <p14:xfrm>
              <a:off x="1801334" y="882747"/>
              <a:ext cx="263880" cy="701640"/>
            </p14:xfrm>
          </p:contentPart>
        </mc:Choice>
        <mc:Fallback xmlns="">
          <p:pic>
            <p:nvPicPr>
              <p:cNvPr id="271" name="Input penna 270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793043" y="855401"/>
                <a:ext cx="280463" cy="737622"/>
              </a:xfrm>
              <a:prstGeom prst="rect">
                <a:avLst/>
              </a:prstGeom>
            </p:spPr>
          </p:pic>
        </mc:Fallback>
      </mc:AlternateContent>
      <p:grpSp>
        <p:nvGrpSpPr>
          <p:cNvPr id="373" name="Gruppo 372"/>
          <p:cNvGrpSpPr/>
          <p:nvPr/>
        </p:nvGrpSpPr>
        <p:grpSpPr>
          <a:xfrm>
            <a:off x="1692254" y="3804507"/>
            <a:ext cx="8644680" cy="1145520"/>
            <a:chOff x="168254" y="3804507"/>
            <a:chExt cx="8644680" cy="1145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81" name="Input penna 280"/>
                <p14:cNvContentPartPr/>
                <p14:nvPr/>
              </p14:nvContentPartPr>
              <p14:xfrm>
                <a:off x="168254" y="3804507"/>
                <a:ext cx="8644680" cy="1145520"/>
              </p14:xfrm>
            </p:contentPart>
          </mc:Choice>
          <mc:Fallback xmlns="">
            <p:pic>
              <p:nvPicPr>
                <p:cNvPr id="281" name="Input penna 280"/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59254" y="3796947"/>
                  <a:ext cx="8661240" cy="11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08" name="Input penna 307"/>
                <p14:cNvContentPartPr/>
                <p14:nvPr/>
              </p14:nvContentPartPr>
              <p14:xfrm>
                <a:off x="3707414" y="4023027"/>
                <a:ext cx="100800" cy="0"/>
              </p14:xfrm>
            </p:contentPart>
          </mc:Choice>
          <mc:Fallback xmlns="">
            <p:pic>
              <p:nvPicPr>
                <p:cNvPr id="308" name="Input penna 307"/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0" y="0"/>
                  <a:ext cx="100800" cy="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0" name="Gruppo 469"/>
          <p:cNvGrpSpPr/>
          <p:nvPr/>
        </p:nvGrpSpPr>
        <p:grpSpPr>
          <a:xfrm>
            <a:off x="1637534" y="4787307"/>
            <a:ext cx="9044280" cy="678240"/>
            <a:chOff x="113534" y="4787307"/>
            <a:chExt cx="9044280" cy="678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77" name="Input penna 376"/>
                <p14:cNvContentPartPr/>
                <p14:nvPr/>
              </p14:nvContentPartPr>
              <p14:xfrm>
                <a:off x="113534" y="4787307"/>
                <a:ext cx="9044280" cy="678240"/>
              </p14:xfrm>
            </p:contentPart>
          </mc:Choice>
          <mc:Fallback xmlns="">
            <p:pic>
              <p:nvPicPr>
                <p:cNvPr id="377" name="Input penna 376"/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06694" y="4779387"/>
                  <a:ext cx="9059400" cy="69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82" name="Input penna 381"/>
                <p14:cNvContentPartPr/>
                <p14:nvPr/>
              </p14:nvContentPartPr>
              <p14:xfrm>
                <a:off x="923174" y="5169627"/>
                <a:ext cx="128160" cy="0"/>
              </p14:xfrm>
            </p:contentPart>
          </mc:Choice>
          <mc:Fallback xmlns="">
            <p:pic>
              <p:nvPicPr>
                <p:cNvPr id="382" name="Input penna 381"/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915614" y="5169627"/>
                  <a:ext cx="143640" cy="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468" name="Input penna 467"/>
              <p14:cNvContentPartPr/>
              <p14:nvPr/>
            </p14:nvContentPartPr>
            <p14:xfrm>
              <a:off x="3466334" y="5769747"/>
              <a:ext cx="1728720" cy="673920"/>
            </p14:xfrm>
          </p:contentPart>
        </mc:Choice>
        <mc:Fallback xmlns="">
          <p:pic>
            <p:nvPicPr>
              <p:cNvPr id="468" name="Input penna 467"/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3458414" y="5760027"/>
                <a:ext cx="1748520" cy="693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89848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58" grpId="0"/>
      <p:bldP spid="25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put penna 3"/>
              <p14:cNvContentPartPr/>
              <p14:nvPr/>
            </p14:nvContentPartPr>
            <p14:xfrm>
              <a:off x="1869546" y="187813"/>
              <a:ext cx="1728720" cy="673920"/>
            </p14:xfrm>
          </p:contentPart>
        </mc:Choice>
        <mc:Fallback xmlns="">
          <p:pic>
            <p:nvPicPr>
              <p:cNvPr id="4" name="Input penna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61626" y="178093"/>
                <a:ext cx="1748520" cy="693360"/>
              </a:xfrm>
              <a:prstGeom prst="rect">
                <a:avLst/>
              </a:prstGeom>
            </p:spPr>
          </p:pic>
        </mc:Fallback>
      </mc:AlternateContent>
      <p:grpSp>
        <p:nvGrpSpPr>
          <p:cNvPr id="6" name="Gruppo 5"/>
          <p:cNvGrpSpPr/>
          <p:nvPr/>
        </p:nvGrpSpPr>
        <p:grpSpPr>
          <a:xfrm>
            <a:off x="8206010" y="127198"/>
            <a:ext cx="1833340" cy="795150"/>
            <a:chOff x="5727593" y="4299127"/>
            <a:chExt cx="2444453" cy="1060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7" name="Input penna 6"/>
                <p14:cNvContentPartPr/>
                <p14:nvPr/>
              </p14:nvContentPartPr>
              <p14:xfrm>
                <a:off x="6948766" y="4365727"/>
                <a:ext cx="971640" cy="921960"/>
              </p14:xfrm>
            </p:contentPart>
          </mc:Choice>
          <mc:Fallback xmlns="">
            <p:pic>
              <p:nvPicPr>
                <p:cNvPr id="7" name="Input penna 6"/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936765" y="4356128"/>
                  <a:ext cx="994683" cy="94451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8" name="Input penna 7"/>
                <p14:cNvContentPartPr/>
                <p14:nvPr/>
              </p14:nvContentPartPr>
              <p14:xfrm>
                <a:off x="6350806" y="4522327"/>
                <a:ext cx="147240" cy="307080"/>
              </p14:xfrm>
            </p:contentPart>
          </mc:Choice>
          <mc:Fallback xmlns="">
            <p:pic>
              <p:nvPicPr>
                <p:cNvPr id="8" name="Input penna 7"/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340220" y="4510332"/>
                  <a:ext cx="169374" cy="33059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9" name="Input penna 8"/>
                <p14:cNvContentPartPr/>
                <p14:nvPr/>
              </p14:nvContentPartPr>
              <p14:xfrm>
                <a:off x="6159646" y="4998607"/>
                <a:ext cx="522360" cy="226080"/>
              </p14:xfrm>
            </p:contentPart>
          </mc:Choice>
          <mc:Fallback xmlns="">
            <p:pic>
              <p:nvPicPr>
                <p:cNvPr id="9" name="Input penna 8"/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148134" y="4988025"/>
                  <a:ext cx="544904" cy="24772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0" name="Input penna 9"/>
                <p14:cNvContentPartPr/>
                <p14:nvPr/>
              </p14:nvContentPartPr>
              <p14:xfrm>
                <a:off x="6080086" y="4821487"/>
                <a:ext cx="699480" cy="43560"/>
              </p14:xfrm>
            </p:contentPart>
          </mc:Choice>
          <mc:Fallback xmlns="">
            <p:pic>
              <p:nvPicPr>
                <p:cNvPr id="10" name="Input penna 9"/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069524" y="4808084"/>
                  <a:ext cx="723484" cy="6893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1" name="Input penna 10"/>
                <p14:cNvContentPartPr/>
                <p14:nvPr/>
              </p14:nvContentPartPr>
              <p14:xfrm>
                <a:off x="7965766" y="4299127"/>
                <a:ext cx="206280" cy="1060200"/>
              </p14:xfrm>
            </p:contentPart>
          </mc:Choice>
          <mc:Fallback xmlns="">
            <p:pic>
              <p:nvPicPr>
                <p:cNvPr id="11" name="Input penna 10"/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955692" y="4289528"/>
                  <a:ext cx="229307" cy="108323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2" name="Input penna 11"/>
                <p14:cNvContentPartPr/>
                <p14:nvPr/>
              </p14:nvContentPartPr>
              <p14:xfrm>
                <a:off x="5727593" y="4808899"/>
                <a:ext cx="213480" cy="123840"/>
              </p14:xfrm>
            </p:contentPart>
          </mc:Choice>
          <mc:Fallback xmlns="">
            <p:pic>
              <p:nvPicPr>
                <p:cNvPr id="12" name="Input penna 11"/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718478" y="4796419"/>
                  <a:ext cx="236027" cy="14832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3" name="Rettangolo 12"/>
          <p:cNvSpPr/>
          <p:nvPr/>
        </p:nvSpPr>
        <p:spPr>
          <a:xfrm>
            <a:off x="1646831" y="127198"/>
            <a:ext cx="2129051" cy="7951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/>
          <p:cNvSpPr/>
          <p:nvPr/>
        </p:nvSpPr>
        <p:spPr>
          <a:xfrm>
            <a:off x="4378807" y="127198"/>
            <a:ext cx="2372287" cy="7951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/>
          <p:cNvSpPr/>
          <p:nvPr/>
        </p:nvSpPr>
        <p:spPr>
          <a:xfrm>
            <a:off x="7752081" y="129470"/>
            <a:ext cx="2372287" cy="7951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8" name="Input penna 17"/>
              <p14:cNvContentPartPr/>
              <p14:nvPr/>
            </p14:nvContentPartPr>
            <p14:xfrm>
              <a:off x="4589894" y="187813"/>
              <a:ext cx="1203082" cy="322694"/>
            </p14:xfrm>
          </p:contentPart>
        </mc:Choice>
        <mc:Fallback xmlns="">
          <p:pic>
            <p:nvPicPr>
              <p:cNvPr id="18" name="Input penna 17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580174" y="180610"/>
                <a:ext cx="1222881" cy="3392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9" name="Input penna 18"/>
              <p14:cNvContentPartPr/>
              <p14:nvPr/>
            </p14:nvContentPartPr>
            <p14:xfrm>
              <a:off x="6315066" y="222013"/>
              <a:ext cx="12150" cy="195030"/>
            </p14:xfrm>
          </p:contentPart>
        </mc:Choice>
        <mc:Fallback xmlns="">
          <p:pic>
            <p:nvPicPr>
              <p:cNvPr id="19" name="Input penna 18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301903" y="213565"/>
                <a:ext cx="38475" cy="2130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0" name="Input penna 19"/>
              <p14:cNvContentPartPr/>
              <p14:nvPr/>
            </p14:nvContentPartPr>
            <p14:xfrm>
              <a:off x="5547546" y="451333"/>
              <a:ext cx="423270" cy="33030"/>
            </p14:xfrm>
          </p:contentPart>
        </mc:Choice>
        <mc:Fallback xmlns="">
          <p:pic>
            <p:nvPicPr>
              <p:cNvPr id="20" name="Input penna 19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538908" y="440807"/>
                <a:ext cx="442346" cy="533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1" name="Input penna 20"/>
              <p14:cNvContentPartPr/>
              <p14:nvPr/>
            </p14:nvContentPartPr>
            <p14:xfrm>
              <a:off x="6182586" y="440893"/>
              <a:ext cx="360270" cy="17910"/>
            </p14:xfrm>
          </p:contentPart>
        </mc:Choice>
        <mc:Fallback xmlns="">
          <p:pic>
            <p:nvPicPr>
              <p:cNvPr id="21" name="Input penna 20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174668" y="430659"/>
                <a:ext cx="378266" cy="380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3" name="Input penna 22"/>
              <p14:cNvContentPartPr/>
              <p14:nvPr/>
            </p14:nvContentPartPr>
            <p14:xfrm>
              <a:off x="7824854" y="291627"/>
              <a:ext cx="110880" cy="336600"/>
            </p14:xfrm>
          </p:contentPart>
        </mc:Choice>
        <mc:Fallback xmlns="">
          <p:pic>
            <p:nvPicPr>
              <p:cNvPr id="23" name="Input penna 22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817677" y="284067"/>
                <a:ext cx="127028" cy="35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4" name="Input penna 23"/>
              <p14:cNvContentPartPr/>
              <p14:nvPr/>
            </p14:nvContentPartPr>
            <p14:xfrm>
              <a:off x="7980014" y="282267"/>
              <a:ext cx="190800" cy="351000"/>
            </p14:xfrm>
          </p:contentPart>
        </mc:Choice>
        <mc:Fallback xmlns="">
          <p:pic>
            <p:nvPicPr>
              <p:cNvPr id="24" name="Input penna 23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971374" y="272547"/>
                <a:ext cx="209160" cy="37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16" name="Input penna 115"/>
              <p14:cNvContentPartPr/>
              <p14:nvPr/>
            </p14:nvContentPartPr>
            <p14:xfrm>
              <a:off x="5589254" y="552133"/>
              <a:ext cx="1014840" cy="211454"/>
            </p14:xfrm>
          </p:contentPart>
        </mc:Choice>
        <mc:Fallback xmlns="">
          <p:pic>
            <p:nvPicPr>
              <p:cNvPr id="116" name="Input penna 115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580614" y="543127"/>
                <a:ext cx="1033560" cy="2269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75" name="Input penna 174"/>
              <p14:cNvContentPartPr/>
              <p14:nvPr/>
            </p14:nvContentPartPr>
            <p14:xfrm>
              <a:off x="1809974" y="4641507"/>
              <a:ext cx="2885040" cy="721080"/>
            </p14:xfrm>
          </p:contentPart>
        </mc:Choice>
        <mc:Fallback xmlns="">
          <p:pic>
            <p:nvPicPr>
              <p:cNvPr id="175" name="Input penna 174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805654" y="4636829"/>
                <a:ext cx="2893680" cy="730435"/>
              </a:xfrm>
              <a:prstGeom prst="rect">
                <a:avLst/>
              </a:prstGeom>
            </p:spPr>
          </p:pic>
        </mc:Fallback>
      </mc:AlternateContent>
      <p:grpSp>
        <p:nvGrpSpPr>
          <p:cNvPr id="227" name="Gruppo 226"/>
          <p:cNvGrpSpPr/>
          <p:nvPr/>
        </p:nvGrpSpPr>
        <p:grpSpPr>
          <a:xfrm>
            <a:off x="1671960" y="4536000"/>
            <a:ext cx="6534494" cy="1025640"/>
            <a:chOff x="147960" y="4536000"/>
            <a:chExt cx="6534494" cy="1025640"/>
          </a:xfrm>
        </p:grpSpPr>
        <p:sp>
          <p:nvSpPr>
            <p:cNvPr id="180" name="Rettangolo 179"/>
            <p:cNvSpPr/>
            <p:nvPr/>
          </p:nvSpPr>
          <p:spPr>
            <a:xfrm>
              <a:off x="147960" y="4536000"/>
              <a:ext cx="3319560" cy="1025640"/>
            </a:xfrm>
            <a:prstGeom prst="rect">
              <a:avLst/>
            </a:prstGeom>
            <a:noFill/>
            <a:ln w="48000">
              <a:solidFill>
                <a:srgbClr val="177D3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rgbClr val="177D36"/>
                </a:solidFill>
              </a:endParaRPr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92" name="Input penna 191"/>
                <p14:cNvContentPartPr/>
                <p14:nvPr/>
              </p14:nvContentPartPr>
              <p14:xfrm>
                <a:off x="3652694" y="4694427"/>
                <a:ext cx="3029760" cy="528120"/>
              </p14:xfrm>
            </p:contentPart>
          </mc:Choice>
          <mc:Fallback xmlns="">
            <p:pic>
              <p:nvPicPr>
                <p:cNvPr id="192" name="Input penna 191"/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644054" y="4683987"/>
                  <a:ext cx="3048120" cy="547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4" name="Gruppo 213"/>
          <p:cNvGrpSpPr/>
          <p:nvPr/>
        </p:nvGrpSpPr>
        <p:grpSpPr>
          <a:xfrm>
            <a:off x="1801721" y="1318002"/>
            <a:ext cx="2419560" cy="655694"/>
            <a:chOff x="277721" y="1454482"/>
            <a:chExt cx="2419560" cy="655694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11" name="Input penna 210"/>
                <p14:cNvContentPartPr/>
                <p14:nvPr/>
              </p14:nvContentPartPr>
              <p14:xfrm>
                <a:off x="277721" y="1454482"/>
                <a:ext cx="2419560" cy="655694"/>
              </p14:xfrm>
            </p:contentPart>
          </mc:Choice>
          <mc:Fallback xmlns="">
            <p:pic>
              <p:nvPicPr>
                <p:cNvPr id="211" name="Input penna 210"/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74121" y="1450161"/>
                  <a:ext cx="2427840" cy="66361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12" name="Input penna 211"/>
                <p14:cNvContentPartPr/>
                <p14:nvPr/>
              </p14:nvContentPartPr>
              <p14:xfrm>
                <a:off x="1814921" y="1901016"/>
                <a:ext cx="137520" cy="0"/>
              </p14:xfrm>
            </p:contentPart>
          </mc:Choice>
          <mc:Fallback xmlns="">
            <p:pic>
              <p:nvPicPr>
                <p:cNvPr id="212" name="Input penna 211"/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0" y="0"/>
                  <a:ext cx="137520" cy="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9" name="Gruppo 218"/>
          <p:cNvGrpSpPr/>
          <p:nvPr/>
        </p:nvGrpSpPr>
        <p:grpSpPr>
          <a:xfrm>
            <a:off x="5058614" y="1201213"/>
            <a:ext cx="3723480" cy="719054"/>
            <a:chOff x="3534614" y="1201213"/>
            <a:chExt cx="3723480" cy="719054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15" name="Input penna 214"/>
                <p14:cNvContentPartPr/>
                <p14:nvPr/>
              </p14:nvContentPartPr>
              <p14:xfrm>
                <a:off x="4062014" y="1618587"/>
                <a:ext cx="819000" cy="64800"/>
              </p14:xfrm>
            </p:contentPart>
          </mc:Choice>
          <mc:Fallback xmlns="">
            <p:pic>
              <p:nvPicPr>
                <p:cNvPr id="215" name="Input penna 214"/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057694" y="1611387"/>
                  <a:ext cx="83052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16" name="Input penna 215"/>
                <p14:cNvContentPartPr/>
                <p14:nvPr/>
              </p14:nvContentPartPr>
              <p14:xfrm>
                <a:off x="6300494" y="1383507"/>
                <a:ext cx="100080" cy="0"/>
              </p14:xfrm>
            </p:contentPart>
          </mc:Choice>
          <mc:Fallback xmlns="">
            <p:pic>
              <p:nvPicPr>
                <p:cNvPr id="216" name="Input penna 215"/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0" y="0"/>
                  <a:ext cx="100080" cy="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17" name="Input penna 216"/>
                <p14:cNvContentPartPr/>
                <p14:nvPr/>
              </p14:nvContentPartPr>
              <p14:xfrm>
                <a:off x="3534614" y="1201213"/>
                <a:ext cx="3723480" cy="719054"/>
              </p14:xfrm>
            </p:contentPart>
          </mc:Choice>
          <mc:Fallback xmlns="">
            <p:pic>
              <p:nvPicPr>
                <p:cNvPr id="217" name="Input penna 216"/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529934" y="1196892"/>
                  <a:ext cx="3735360" cy="728056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2" name="Gruppo 221"/>
          <p:cNvGrpSpPr/>
          <p:nvPr/>
        </p:nvGrpSpPr>
        <p:grpSpPr>
          <a:xfrm>
            <a:off x="5028014" y="2338813"/>
            <a:ext cx="3351960" cy="714374"/>
            <a:chOff x="3504014" y="2338813"/>
            <a:chExt cx="3351960" cy="714374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20" name="Input penna 219"/>
                <p14:cNvContentPartPr/>
                <p14:nvPr/>
              </p14:nvContentPartPr>
              <p14:xfrm>
                <a:off x="3504014" y="2338813"/>
                <a:ext cx="3280320" cy="714374"/>
              </p14:xfrm>
            </p:contentPart>
          </mc:Choice>
          <mc:Fallback xmlns="">
            <p:pic>
              <p:nvPicPr>
                <p:cNvPr id="220" name="Input penna 219"/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498974" y="2334492"/>
                  <a:ext cx="3290760" cy="72373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21" name="Input penna 220"/>
                <p14:cNvContentPartPr/>
                <p14:nvPr/>
              </p14:nvContentPartPr>
              <p14:xfrm>
                <a:off x="6018614" y="2684187"/>
                <a:ext cx="837360" cy="22320"/>
              </p14:xfrm>
            </p:contentPart>
          </mc:Choice>
          <mc:Fallback xmlns="">
            <p:pic>
              <p:nvPicPr>
                <p:cNvPr id="221" name="Input penna 220"/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014294" y="2678787"/>
                  <a:ext cx="847080" cy="33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6" name="Gruppo 225"/>
          <p:cNvGrpSpPr/>
          <p:nvPr/>
        </p:nvGrpSpPr>
        <p:grpSpPr>
          <a:xfrm>
            <a:off x="2679110" y="2057027"/>
            <a:ext cx="2002320" cy="2166840"/>
            <a:chOff x="1196054" y="2193507"/>
            <a:chExt cx="2002320" cy="2166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23" name="Input penna 222"/>
                <p14:cNvContentPartPr/>
                <p14:nvPr/>
              </p14:nvContentPartPr>
              <p14:xfrm>
                <a:off x="1196054" y="2193507"/>
                <a:ext cx="74160" cy="1382040"/>
              </p14:xfrm>
            </p:contentPart>
          </mc:Choice>
          <mc:Fallback xmlns="">
            <p:pic>
              <p:nvPicPr>
                <p:cNvPr id="223" name="Input penna 222"/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191014" y="2189547"/>
                  <a:ext cx="84960" cy="139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224" name="Input penna 223"/>
                <p14:cNvContentPartPr/>
                <p14:nvPr/>
              </p14:nvContentPartPr>
              <p14:xfrm>
                <a:off x="2279294" y="4007907"/>
                <a:ext cx="909720" cy="33120"/>
              </p14:xfrm>
            </p:contentPart>
          </mc:Choice>
          <mc:Fallback xmlns="">
            <p:pic>
              <p:nvPicPr>
                <p:cNvPr id="224" name="Input penna 223"/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275334" y="4002507"/>
                  <a:ext cx="91980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225" name="Input penna 224"/>
                <p14:cNvContentPartPr/>
                <p14:nvPr/>
              </p14:nvContentPartPr>
              <p14:xfrm>
                <a:off x="1205414" y="3640707"/>
                <a:ext cx="1992960" cy="719640"/>
              </p14:xfrm>
            </p:contentPart>
          </mc:Choice>
          <mc:Fallback xmlns="">
            <p:pic>
              <p:nvPicPr>
                <p:cNvPr id="225" name="Input penna 224"/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200374" y="3636387"/>
                  <a:ext cx="2002680" cy="729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697590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2248729" y="5632692"/>
            <a:ext cx="3754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https://jacobs.physik.uni-saarland.de/</a:t>
            </a:r>
          </a:p>
        </p:txBody>
      </p:sp>
      <p:grpSp>
        <p:nvGrpSpPr>
          <p:cNvPr id="7" name="Gruppo 6"/>
          <p:cNvGrpSpPr/>
          <p:nvPr/>
        </p:nvGrpSpPr>
        <p:grpSpPr>
          <a:xfrm>
            <a:off x="2135840" y="928048"/>
            <a:ext cx="7740590" cy="5227092"/>
            <a:chOff x="611840" y="928048"/>
            <a:chExt cx="7740590" cy="5227092"/>
          </a:xfrm>
        </p:grpSpPr>
        <p:pic>
          <p:nvPicPr>
            <p:cNvPr id="2050" name="Picture 2" descr="forschung/photomemission setup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840" y="928048"/>
              <a:ext cx="7734887" cy="52270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ttangolo 4"/>
            <p:cNvSpPr/>
            <p:nvPr/>
          </p:nvSpPr>
          <p:spPr>
            <a:xfrm>
              <a:off x="4885899" y="3725839"/>
              <a:ext cx="3466531" cy="24156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" name="Rettangolo 5"/>
            <p:cNvSpPr/>
            <p:nvPr/>
          </p:nvSpPr>
          <p:spPr>
            <a:xfrm>
              <a:off x="6305266" y="3043451"/>
              <a:ext cx="1501253" cy="65509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8" name="Rettangolo 7"/>
          <p:cNvSpPr/>
          <p:nvPr/>
        </p:nvSpPr>
        <p:spPr>
          <a:xfrm>
            <a:off x="1842113" y="5632692"/>
            <a:ext cx="3754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/>
              <a:t>https://jacobs.physik.uni-saarland.de/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6" name="Input penna 35"/>
              <p14:cNvContentPartPr/>
              <p14:nvPr/>
            </p14:nvContentPartPr>
            <p14:xfrm>
              <a:off x="6835934" y="4127427"/>
              <a:ext cx="3486240" cy="2329200"/>
            </p14:xfrm>
          </p:contentPart>
        </mc:Choice>
        <mc:Fallback xmlns="">
          <p:pic>
            <p:nvPicPr>
              <p:cNvPr id="36" name="Input penna 3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826934" y="4118428"/>
                <a:ext cx="3505680" cy="23468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6" name="Input penna 55"/>
              <p14:cNvContentPartPr/>
              <p14:nvPr/>
            </p14:nvContentPartPr>
            <p14:xfrm>
              <a:off x="8048054" y="4737267"/>
              <a:ext cx="0" cy="309600"/>
            </p14:xfrm>
          </p:contentPart>
        </mc:Choice>
        <mc:Fallback xmlns="">
          <p:pic>
            <p:nvPicPr>
              <p:cNvPr id="56" name="Input penna 5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048054" y="4728627"/>
                <a:ext cx="0" cy="328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38213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640006" y="6090652"/>
            <a:ext cx="87004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latin typeface="Times New Roman" panose="02020603050405020304" pitchFamily="18" charset="0"/>
              </a:rPr>
              <a:t>Read F.H, </a:t>
            </a:r>
            <a:r>
              <a:rPr lang="it-IT" dirty="0" err="1">
                <a:latin typeface="Times New Roman" panose="02020603050405020304" pitchFamily="18" charset="0"/>
              </a:rPr>
              <a:t>Comer</a:t>
            </a:r>
            <a:r>
              <a:rPr lang="it-IT" dirty="0">
                <a:latin typeface="Times New Roman" panose="02020603050405020304" pitchFamily="18" charset="0"/>
              </a:rPr>
              <a:t> J., </a:t>
            </a:r>
            <a:r>
              <a:rPr lang="it-IT" dirty="0" err="1">
                <a:latin typeface="Times New Roman" panose="02020603050405020304" pitchFamily="18" charset="0"/>
              </a:rPr>
              <a:t>Imhof</a:t>
            </a:r>
            <a:r>
              <a:rPr lang="it-IT" dirty="0">
                <a:latin typeface="Times New Roman" panose="02020603050405020304" pitchFamily="18" charset="0"/>
              </a:rPr>
              <a:t> R. E., </a:t>
            </a:r>
            <a:r>
              <a:rPr lang="it-IT" dirty="0" err="1">
                <a:latin typeface="Times New Roman" panose="02020603050405020304" pitchFamily="18" charset="0"/>
              </a:rPr>
              <a:t>Brunt</a:t>
            </a:r>
            <a:r>
              <a:rPr lang="it-IT" dirty="0">
                <a:latin typeface="Times New Roman" panose="02020603050405020304" pitchFamily="18" charset="0"/>
              </a:rPr>
              <a:t> J. N. and </a:t>
            </a:r>
            <a:r>
              <a:rPr lang="it-IT" dirty="0" err="1">
                <a:latin typeface="Times New Roman" panose="02020603050405020304" pitchFamily="18" charset="0"/>
              </a:rPr>
              <a:t>Harting</a:t>
            </a:r>
            <a:r>
              <a:rPr lang="it-IT" dirty="0">
                <a:latin typeface="Times New Roman" panose="02020603050405020304" pitchFamily="18" charset="0"/>
              </a:rPr>
              <a:t> E. Al. (1974), </a:t>
            </a:r>
            <a:r>
              <a:rPr lang="it-IT" i="1" dirty="0">
                <a:latin typeface="Times New Roman" panose="02020603050405020304" pitchFamily="18" charset="0"/>
              </a:rPr>
              <a:t>Journal of</a:t>
            </a:r>
          </a:p>
          <a:p>
            <a:r>
              <a:rPr lang="it-IT" i="1" dirty="0">
                <a:latin typeface="Times New Roman" panose="02020603050405020304" pitchFamily="18" charset="0"/>
              </a:rPr>
              <a:t>Electron </a:t>
            </a:r>
            <a:r>
              <a:rPr lang="it-IT" i="1" dirty="0" err="1">
                <a:latin typeface="Times New Roman" panose="02020603050405020304" pitchFamily="18" charset="0"/>
              </a:rPr>
              <a:t>Spectroscopy</a:t>
            </a:r>
            <a:r>
              <a:rPr lang="it-IT" i="1" dirty="0">
                <a:latin typeface="Times New Roman" panose="02020603050405020304" pitchFamily="18" charset="0"/>
              </a:rPr>
              <a:t> and </a:t>
            </a:r>
            <a:r>
              <a:rPr lang="it-IT" i="1" dirty="0" err="1">
                <a:latin typeface="Times New Roman" panose="02020603050405020304" pitchFamily="18" charset="0"/>
              </a:rPr>
              <a:t>Related</a:t>
            </a:r>
            <a:r>
              <a:rPr lang="it-IT" i="1" dirty="0">
                <a:latin typeface="Times New Roman" panose="02020603050405020304" pitchFamily="18" charset="0"/>
              </a:rPr>
              <a:t> </a:t>
            </a:r>
            <a:r>
              <a:rPr lang="it-IT" i="1" dirty="0" err="1">
                <a:latin typeface="Times New Roman" panose="02020603050405020304" pitchFamily="18" charset="0"/>
              </a:rPr>
              <a:t>Phenomena</a:t>
            </a:r>
            <a:r>
              <a:rPr lang="it-IT" i="1" dirty="0">
                <a:latin typeface="Times New Roman" panose="02020603050405020304" pitchFamily="18" charset="0"/>
              </a:rPr>
              <a:t> </a:t>
            </a:r>
            <a:r>
              <a:rPr lang="it-IT" dirty="0">
                <a:latin typeface="Times New Roman" panose="02020603050405020304" pitchFamily="18" charset="0"/>
              </a:rPr>
              <a:t>, </a:t>
            </a:r>
            <a:r>
              <a:rPr lang="it-IT" b="1" dirty="0">
                <a:latin typeface="Times New Roman" panose="02020603050405020304" pitchFamily="18" charset="0"/>
              </a:rPr>
              <a:t>4</a:t>
            </a:r>
            <a:r>
              <a:rPr lang="it-IT" dirty="0">
                <a:latin typeface="Times New Roman" panose="02020603050405020304" pitchFamily="18" charset="0"/>
              </a:rPr>
              <a:t>, 293-312</a:t>
            </a:r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5582" y="486915"/>
            <a:ext cx="7027227" cy="386011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8" name="Input penna 97"/>
              <p14:cNvContentPartPr/>
              <p14:nvPr/>
            </p14:nvContentPartPr>
            <p14:xfrm>
              <a:off x="8302060" y="727824"/>
              <a:ext cx="0" cy="186480"/>
            </p14:xfrm>
          </p:contentPart>
        </mc:Choice>
        <mc:Fallback xmlns="">
          <p:pic>
            <p:nvPicPr>
              <p:cNvPr id="98" name="Input penna 97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302060" y="723504"/>
                <a:ext cx="0" cy="19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23" name="Input penna 122"/>
              <p14:cNvContentPartPr/>
              <p14:nvPr/>
            </p14:nvContentPartPr>
            <p14:xfrm>
              <a:off x="6901094" y="463347"/>
              <a:ext cx="2455920" cy="713880"/>
            </p14:xfrm>
          </p:contentPart>
        </mc:Choice>
        <mc:Fallback xmlns="">
          <p:pic>
            <p:nvPicPr>
              <p:cNvPr id="123" name="Input penna 12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897134" y="459387"/>
                <a:ext cx="2465640" cy="722520"/>
              </a:xfrm>
              <a:prstGeom prst="rect">
                <a:avLst/>
              </a:prstGeom>
            </p:spPr>
          </p:pic>
        </mc:Fallback>
      </mc:AlternateContent>
      <p:cxnSp>
        <p:nvCxnSpPr>
          <p:cNvPr id="3" name="Connettore diritto 2"/>
          <p:cNvCxnSpPr/>
          <p:nvPr/>
        </p:nvCxnSpPr>
        <p:spPr>
          <a:xfrm>
            <a:off x="5875283" y="546538"/>
            <a:ext cx="10510" cy="44143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ttangolo 20"/>
          <p:cNvSpPr/>
          <p:nvPr/>
        </p:nvSpPr>
        <p:spPr>
          <a:xfrm>
            <a:off x="5749160" y="136636"/>
            <a:ext cx="279955" cy="9072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CasellaDiTesto 1"/>
          <p:cNvSpPr txBox="1"/>
          <p:nvPr/>
        </p:nvSpPr>
        <p:spPr>
          <a:xfrm>
            <a:off x="1640006" y="150810"/>
            <a:ext cx="25271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>
                <a:solidFill>
                  <a:srgbClr val="0070C0"/>
                </a:solidFill>
              </a:rPr>
              <a:t>Risoluzione energetica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Input penna 6"/>
              <p14:cNvContentPartPr/>
              <p14:nvPr/>
            </p14:nvContentPartPr>
            <p14:xfrm>
              <a:off x="3897460" y="3972600"/>
              <a:ext cx="343440" cy="201240"/>
            </p14:xfrm>
          </p:contentPart>
        </mc:Choice>
        <mc:Fallback xmlns="">
          <p:pic>
            <p:nvPicPr>
              <p:cNvPr id="7" name="Input penna 6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887750" y="3954960"/>
                <a:ext cx="369333" cy="23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2" name="Input penna 11"/>
              <p14:cNvContentPartPr/>
              <p14:nvPr/>
            </p14:nvContentPartPr>
            <p14:xfrm>
              <a:off x="7618060" y="2989080"/>
              <a:ext cx="684000" cy="487080"/>
            </p14:xfrm>
          </p:contentPart>
        </mc:Choice>
        <mc:Fallback xmlns="">
          <p:pic>
            <p:nvPicPr>
              <p:cNvPr id="12" name="Input penna 11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605826" y="2980800"/>
                <a:ext cx="704149" cy="507960"/>
              </a:xfrm>
              <a:prstGeom prst="rect">
                <a:avLst/>
              </a:prstGeom>
            </p:spPr>
          </p:pic>
        </mc:Fallback>
      </mc:AlternateContent>
      <p:grpSp>
        <p:nvGrpSpPr>
          <p:cNvPr id="62" name="Gruppo 61"/>
          <p:cNvGrpSpPr/>
          <p:nvPr/>
        </p:nvGrpSpPr>
        <p:grpSpPr>
          <a:xfrm>
            <a:off x="1700380" y="4579560"/>
            <a:ext cx="3720600" cy="1046160"/>
            <a:chOff x="176380" y="4579560"/>
            <a:chExt cx="3720600" cy="1046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40" name="Input penna 39"/>
                <p14:cNvContentPartPr/>
                <p14:nvPr/>
              </p14:nvContentPartPr>
              <p14:xfrm>
                <a:off x="176380" y="4752360"/>
                <a:ext cx="3720600" cy="426960"/>
              </p14:xfrm>
            </p:contentPart>
          </mc:Choice>
          <mc:Fallback xmlns="">
            <p:pic>
              <p:nvPicPr>
                <p:cNvPr id="40" name="Input penna 39"/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55500" y="4724663"/>
                  <a:ext cx="3770280" cy="48127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51" name="Input penna 50"/>
                <p14:cNvContentPartPr/>
                <p14:nvPr/>
              </p14:nvContentPartPr>
              <p14:xfrm>
                <a:off x="2170060" y="5260320"/>
                <a:ext cx="472680" cy="297720"/>
              </p14:xfrm>
            </p:contentPart>
          </mc:Choice>
          <mc:Fallback xmlns="">
            <p:pic>
              <p:nvPicPr>
                <p:cNvPr id="51" name="Input penna 50"/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140900" y="5235840"/>
                  <a:ext cx="527760" cy="34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53" name="Input penna 52"/>
                <p14:cNvContentPartPr/>
                <p14:nvPr/>
              </p14:nvContentPartPr>
              <p14:xfrm>
                <a:off x="523060" y="5248800"/>
                <a:ext cx="334800" cy="376920"/>
              </p14:xfrm>
            </p:contentPart>
          </mc:Choice>
          <mc:Fallback xmlns="">
            <p:pic>
              <p:nvPicPr>
                <p:cNvPr id="53" name="Input penna 52"/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03260" y="5221440"/>
                  <a:ext cx="380880" cy="42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57" name="Input penna 56"/>
                <p14:cNvContentPartPr/>
                <p14:nvPr/>
              </p14:nvContentPartPr>
              <p14:xfrm>
                <a:off x="242980" y="4579560"/>
                <a:ext cx="650880" cy="461520"/>
              </p14:xfrm>
            </p:contentPart>
          </mc:Choice>
          <mc:Fallback xmlns="">
            <p:pic>
              <p:nvPicPr>
                <p:cNvPr id="57" name="Input penna 56"/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25700" y="4559040"/>
                  <a:ext cx="692280" cy="505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64" name="Input penna 63"/>
              <p14:cNvContentPartPr/>
              <p14:nvPr/>
            </p14:nvContentPartPr>
            <p14:xfrm>
              <a:off x="6456340" y="4673520"/>
              <a:ext cx="3495240" cy="1052640"/>
            </p14:xfrm>
          </p:contentPart>
        </mc:Choice>
        <mc:Fallback xmlns="">
          <p:pic>
            <p:nvPicPr>
              <p:cNvPr id="64" name="Input penna 63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445180" y="4665600"/>
                <a:ext cx="3509640" cy="1072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31217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HOIBOS 150 WAL 2D-DLD | SPEC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720" y="279024"/>
            <a:ext cx="4366185" cy="2908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4667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295" y="1071123"/>
            <a:ext cx="11021723" cy="3211628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8553573" y="6118212"/>
            <a:ext cx="20133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https://xdb.lbl.gov/</a:t>
            </a:r>
          </a:p>
        </p:txBody>
      </p:sp>
    </p:spTree>
    <p:extLst>
      <p:ext uri="{BB962C8B-B14F-4D97-AF65-F5344CB8AC3E}">
        <p14:creationId xmlns:p14="http://schemas.microsoft.com/office/powerpoint/2010/main" val="147122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944414" y="147144"/>
            <a:ext cx="19549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solidFill>
                  <a:schemeClr val="accent1">
                    <a:lumMod val="75000"/>
                  </a:schemeClr>
                </a:solidFill>
              </a:rPr>
              <a:t>Il detector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2921877" y="1219200"/>
            <a:ext cx="2642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Come conto un elettrone?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2091559" y="2137369"/>
            <a:ext cx="7441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In un esperimento posso avere l’esigenza di dover misurare flussi di elettroni molto bassi, di poche decine di elettroni al secondo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2091559" y="3055537"/>
            <a:ext cx="7441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10 elettroni al secondo corrispondono ad una corrente di:</a:t>
            </a:r>
          </a:p>
          <a:p>
            <a:r>
              <a:rPr lang="it-IT" dirty="0"/>
              <a:t>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0" name="Input penna 9"/>
              <p14:cNvContentPartPr/>
              <p14:nvPr/>
            </p14:nvContentPartPr>
            <p14:xfrm>
              <a:off x="4764099" y="3943465"/>
              <a:ext cx="2397600" cy="356760"/>
            </p14:xfrm>
          </p:contentPart>
        </mc:Choice>
        <mc:Fallback xmlns="">
          <p:pic>
            <p:nvPicPr>
              <p:cNvPr id="10" name="Input penna 9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750779" y="3940225"/>
                <a:ext cx="2424600" cy="37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9" name="Input penna 28"/>
              <p14:cNvContentPartPr/>
              <p14:nvPr/>
            </p14:nvContentPartPr>
            <p14:xfrm>
              <a:off x="7199859" y="3844465"/>
              <a:ext cx="1612440" cy="612000"/>
            </p14:xfrm>
          </p:contentPart>
        </mc:Choice>
        <mc:Fallback xmlns="">
          <p:pic>
            <p:nvPicPr>
              <p:cNvPr id="29" name="Input penna 28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192299" y="3831137"/>
                <a:ext cx="1632600" cy="6397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7" name="Input penna 36"/>
              <p14:cNvContentPartPr/>
              <p14:nvPr/>
            </p14:nvContentPartPr>
            <p14:xfrm>
              <a:off x="8922099" y="3796225"/>
              <a:ext cx="222480" cy="475560"/>
            </p14:xfrm>
          </p:contentPart>
        </mc:Choice>
        <mc:Fallback xmlns="">
          <p:pic>
            <p:nvPicPr>
              <p:cNvPr id="37" name="Input penna 3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913099" y="3783625"/>
                <a:ext cx="249120" cy="498240"/>
              </a:xfrm>
              <a:prstGeom prst="rect">
                <a:avLst/>
              </a:prstGeom>
            </p:spPr>
          </p:pic>
        </mc:Fallback>
      </mc:AlternateContent>
      <p:sp>
        <p:nvSpPr>
          <p:cNvPr id="38" name="CasellaDiTesto 37"/>
          <p:cNvSpPr txBox="1"/>
          <p:nvPr/>
        </p:nvSpPr>
        <p:spPr>
          <a:xfrm>
            <a:off x="2280745" y="5160579"/>
            <a:ext cx="6572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Misurare correnti dell’ordine del  </a:t>
            </a:r>
            <a:r>
              <a:rPr lang="it-IT" dirty="0" err="1"/>
              <a:t>pA</a:t>
            </a:r>
            <a:r>
              <a:rPr lang="it-IT" dirty="0"/>
              <a:t> (10</a:t>
            </a:r>
            <a:r>
              <a:rPr lang="it-IT" baseline="30000" dirty="0"/>
              <a:t>-15</a:t>
            </a:r>
            <a:r>
              <a:rPr lang="it-IT" dirty="0"/>
              <a:t> A) è </a:t>
            </a:r>
            <a:r>
              <a:rPr lang="it-IT" dirty="0" err="1"/>
              <a:t>gia</a:t>
            </a:r>
            <a:r>
              <a:rPr lang="it-IT" dirty="0"/>
              <a:t> molto complicato</a:t>
            </a:r>
          </a:p>
        </p:txBody>
      </p:sp>
      <p:sp>
        <p:nvSpPr>
          <p:cNvPr id="39" name="Freccia a destra 38"/>
          <p:cNvSpPr/>
          <p:nvPr/>
        </p:nvSpPr>
        <p:spPr>
          <a:xfrm>
            <a:off x="2921876" y="6127531"/>
            <a:ext cx="746234" cy="1786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0" name="CasellaDiTesto 39"/>
          <p:cNvSpPr txBox="1"/>
          <p:nvPr/>
        </p:nvSpPr>
        <p:spPr>
          <a:xfrm>
            <a:off x="4432985" y="5928601"/>
            <a:ext cx="35730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solidFill>
                  <a:schemeClr val="accent1">
                    <a:lumMod val="75000"/>
                  </a:schemeClr>
                </a:solidFill>
              </a:rPr>
              <a:t>Serve amplificare il segnale</a:t>
            </a:r>
          </a:p>
        </p:txBody>
      </p:sp>
    </p:spTree>
    <p:extLst>
      <p:ext uri="{BB962C8B-B14F-4D97-AF65-F5344CB8AC3E}">
        <p14:creationId xmlns:p14="http://schemas.microsoft.com/office/powerpoint/2010/main" val="3531812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38" grpId="0"/>
      <p:bldP spid="39" grpId="0" animBg="1"/>
      <p:bldP spid="40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2198" y="969119"/>
            <a:ext cx="3276394" cy="1914217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2120348" y="318053"/>
            <a:ext cx="17346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err="1">
                <a:solidFill>
                  <a:schemeClr val="accent5">
                    <a:lumMod val="75000"/>
                  </a:schemeClr>
                </a:solidFill>
              </a:rPr>
              <a:t>Channeltron</a:t>
            </a:r>
            <a:endParaRPr lang="it-IT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grpSp>
        <p:nvGrpSpPr>
          <p:cNvPr id="7" name="Gruppo 6"/>
          <p:cNvGrpSpPr/>
          <p:nvPr/>
        </p:nvGrpSpPr>
        <p:grpSpPr>
          <a:xfrm>
            <a:off x="6725065" y="1212058"/>
            <a:ext cx="3136783" cy="1428336"/>
            <a:chOff x="5201064" y="1212058"/>
            <a:chExt cx="3136783" cy="1428336"/>
          </a:xfrm>
        </p:grpSpPr>
        <p:pic>
          <p:nvPicPr>
            <p:cNvPr id="4" name="Immagin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01064" y="1212058"/>
              <a:ext cx="3090400" cy="1428336"/>
            </a:xfrm>
            <a:prstGeom prst="rect">
              <a:avLst/>
            </a:prstGeom>
          </p:spPr>
        </p:pic>
        <p:sp>
          <p:nvSpPr>
            <p:cNvPr id="6" name="Rettangolo 5"/>
            <p:cNvSpPr/>
            <p:nvPr/>
          </p:nvSpPr>
          <p:spPr>
            <a:xfrm>
              <a:off x="6746264" y="1212058"/>
              <a:ext cx="1545200" cy="2059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" name="Rettangolo 7"/>
            <p:cNvSpPr/>
            <p:nvPr/>
          </p:nvSpPr>
          <p:spPr>
            <a:xfrm>
              <a:off x="6792647" y="2411379"/>
              <a:ext cx="1545200" cy="2059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9" name="Rettangolo 8"/>
            <p:cNvSpPr/>
            <p:nvPr/>
          </p:nvSpPr>
          <p:spPr>
            <a:xfrm>
              <a:off x="8083825" y="2063611"/>
              <a:ext cx="254022" cy="34776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3130435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15328" y="271425"/>
            <a:ext cx="7886700" cy="4332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632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871542" y="543759"/>
            <a:ext cx="2843967" cy="2891455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7627" y="680044"/>
            <a:ext cx="3581538" cy="2192778"/>
          </a:xfrm>
          <a:prstGeom prst="rect">
            <a:avLst/>
          </a:prstGeom>
        </p:spPr>
      </p:pic>
      <p:pic>
        <p:nvPicPr>
          <p:cNvPr id="6146" name="Picture 2" descr="10. Schematic of a microchannel plate detector (a) and a single channel...  | Download Scientific Diagra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628" y="3193774"/>
            <a:ext cx="3675751" cy="3675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2289175" y="174426"/>
            <a:ext cx="2733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>
                <a:solidFill>
                  <a:schemeClr val="accent5">
                    <a:lumMod val="75000"/>
                  </a:schemeClr>
                </a:solidFill>
              </a:rPr>
              <a:t>Microchannelplate</a:t>
            </a:r>
            <a:r>
              <a:rPr lang="it-IT" dirty="0">
                <a:solidFill>
                  <a:schemeClr val="accent5">
                    <a:lumMod val="75000"/>
                  </a:schemeClr>
                </a:solidFill>
              </a:rPr>
              <a:t> (MCP)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7593381" y="97482"/>
            <a:ext cx="16864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>
                <a:solidFill>
                  <a:schemeClr val="accent5">
                    <a:lumMod val="75000"/>
                  </a:schemeClr>
                </a:solidFill>
              </a:rPr>
              <a:t>Delay line </a:t>
            </a:r>
          </a:p>
        </p:txBody>
      </p:sp>
      <p:grpSp>
        <p:nvGrpSpPr>
          <p:cNvPr id="9" name="Gruppo 8"/>
          <p:cNvGrpSpPr/>
          <p:nvPr/>
        </p:nvGrpSpPr>
        <p:grpSpPr>
          <a:xfrm>
            <a:off x="6668739" y="3764311"/>
            <a:ext cx="3535708" cy="2910638"/>
            <a:chOff x="2260880" y="1589730"/>
            <a:chExt cx="4895990" cy="4266016"/>
          </a:xfrm>
        </p:grpSpPr>
        <p:pic>
          <p:nvPicPr>
            <p:cNvPr id="10" name="Picture 4" descr="Schematic to illustrate the functional principle of the delay-line... |  Download Scientific Diagram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0880" y="1589730"/>
              <a:ext cx="4895990" cy="4266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ttangolo 10"/>
            <p:cNvSpPr/>
            <p:nvPr/>
          </p:nvSpPr>
          <p:spPr>
            <a:xfrm>
              <a:off x="3858567" y="1738365"/>
              <a:ext cx="1788607" cy="3818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2" name="Rettangolo 11"/>
            <p:cNvSpPr/>
            <p:nvPr/>
          </p:nvSpPr>
          <p:spPr>
            <a:xfrm>
              <a:off x="3890391" y="1619461"/>
              <a:ext cx="1788607" cy="3818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3" name="Rettangolo 12"/>
            <p:cNvSpPr/>
            <p:nvPr/>
          </p:nvSpPr>
          <p:spPr>
            <a:xfrm>
              <a:off x="4270549" y="1948966"/>
              <a:ext cx="1014429" cy="3818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1275432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o 4"/>
          <p:cNvGrpSpPr/>
          <p:nvPr/>
        </p:nvGrpSpPr>
        <p:grpSpPr>
          <a:xfrm>
            <a:off x="2162345" y="397962"/>
            <a:ext cx="6120264" cy="4160786"/>
            <a:chOff x="611840" y="928048"/>
            <a:chExt cx="7740590" cy="5227092"/>
          </a:xfrm>
        </p:grpSpPr>
        <p:pic>
          <p:nvPicPr>
            <p:cNvPr id="6" name="Picture 2" descr="forschung/photomemission setup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840" y="928048"/>
              <a:ext cx="7734887" cy="52270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ttangolo 6"/>
            <p:cNvSpPr/>
            <p:nvPr/>
          </p:nvSpPr>
          <p:spPr>
            <a:xfrm>
              <a:off x="4885899" y="3725839"/>
              <a:ext cx="3466531" cy="24156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" name="Rettangolo 7"/>
            <p:cNvSpPr/>
            <p:nvPr/>
          </p:nvSpPr>
          <p:spPr>
            <a:xfrm>
              <a:off x="6305266" y="3043451"/>
              <a:ext cx="1501253" cy="65509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10" name="Segnaposto contenuto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782540" y="4065160"/>
            <a:ext cx="2885460" cy="2792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858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776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o 8"/>
          <p:cNvGrpSpPr/>
          <p:nvPr/>
        </p:nvGrpSpPr>
        <p:grpSpPr>
          <a:xfrm>
            <a:off x="1122854" y="3292694"/>
            <a:ext cx="4544521" cy="3412906"/>
            <a:chOff x="1085378" y="228600"/>
            <a:chExt cx="6772275" cy="4724400"/>
          </a:xfrm>
        </p:grpSpPr>
        <p:pic>
          <p:nvPicPr>
            <p:cNvPr id="8" name="Immagin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85378" y="228600"/>
              <a:ext cx="6772275" cy="4724400"/>
            </a:xfrm>
            <a:prstGeom prst="rect">
              <a:avLst/>
            </a:prstGeom>
          </p:spPr>
        </p:pic>
        <p:sp>
          <p:nvSpPr>
            <p:cNvPr id="5" name="Rettangolo 4"/>
            <p:cNvSpPr/>
            <p:nvPr/>
          </p:nvSpPr>
          <p:spPr>
            <a:xfrm>
              <a:off x="1215852" y="4365730"/>
              <a:ext cx="3054698" cy="3569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2" name="CasellaDiTesto 1"/>
          <p:cNvSpPr txBox="1"/>
          <p:nvPr/>
        </p:nvSpPr>
        <p:spPr>
          <a:xfrm>
            <a:off x="391886" y="270588"/>
            <a:ext cx="22255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mtClean="0">
                <a:solidFill>
                  <a:schemeClr val="accent1">
                    <a:lumMod val="75000"/>
                  </a:schemeClr>
                </a:solidFill>
              </a:rPr>
              <a:t>Reticolo di diffrazione</a:t>
            </a:r>
            <a:endParaRPr lang="it-IT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436904" y="692964"/>
            <a:ext cx="116503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mtClean="0"/>
              <a:t>Ogni gradino del reticolo diventa una sorgente che riflette il fronte d’onda incidente. La differenza di cammino ottico tra il </a:t>
            </a:r>
          </a:p>
          <a:p>
            <a:r>
              <a:rPr lang="it-IT"/>
              <a:t>f</a:t>
            </a:r>
            <a:r>
              <a:rPr lang="it-IT" smtClean="0"/>
              <a:t>ascio riflesso da due gradini adiacenti è, dalla figura, d(sin</a:t>
            </a:r>
            <a:r>
              <a:rPr lang="el-GR" smtClean="0"/>
              <a:t>θ</a:t>
            </a:r>
            <a:r>
              <a:rPr lang="it-IT" baseline="-25000" smtClean="0"/>
              <a:t>m</a:t>
            </a:r>
            <a:r>
              <a:rPr lang="it-IT" smtClean="0"/>
              <a:t>-sin</a:t>
            </a:r>
            <a:r>
              <a:rPr lang="el-GR" smtClean="0"/>
              <a:t> θ</a:t>
            </a:r>
            <a:r>
              <a:rPr lang="it-IT" baseline="-25000" smtClean="0"/>
              <a:t>i</a:t>
            </a:r>
            <a:r>
              <a:rPr lang="it-IT" smtClean="0"/>
              <a:t>). Per lunghezze d’onda tali che n</a:t>
            </a:r>
            <a:r>
              <a:rPr lang="el-GR" smtClean="0"/>
              <a:t>λ</a:t>
            </a:r>
            <a:r>
              <a:rPr lang="it-IT" smtClean="0"/>
              <a:t>=</a:t>
            </a:r>
            <a:r>
              <a:rPr lang="it-IT"/>
              <a:t>d(sin</a:t>
            </a:r>
            <a:r>
              <a:rPr lang="el-GR"/>
              <a:t>θ</a:t>
            </a:r>
            <a:r>
              <a:rPr lang="it-IT" baseline="-25000"/>
              <a:t>m</a:t>
            </a:r>
            <a:r>
              <a:rPr lang="it-IT"/>
              <a:t>-sin</a:t>
            </a:r>
            <a:r>
              <a:rPr lang="el-GR"/>
              <a:t> θ</a:t>
            </a:r>
            <a:r>
              <a:rPr lang="it-IT" baseline="-25000"/>
              <a:t>i</a:t>
            </a:r>
            <a:r>
              <a:rPr lang="it-IT" smtClean="0"/>
              <a:t>) avrò interferenza costruttiva nella direzione individuata da </a:t>
            </a:r>
            <a:r>
              <a:rPr lang="el-GR"/>
              <a:t>θ</a:t>
            </a:r>
            <a:r>
              <a:rPr lang="it-IT" baseline="-25000" smtClean="0"/>
              <a:t>m</a:t>
            </a:r>
            <a:r>
              <a:rPr lang="it-IT" smtClean="0"/>
              <a:t> .</a:t>
            </a:r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391886" y="1838325"/>
            <a:ext cx="95686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mtClean="0"/>
              <a:t>Questo sistema e’ adatto a monocromatizzare luce nell’UV/soft X (fino ad energie di 1800-2000 eV). 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789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797559" y="849086"/>
            <a:ext cx="34314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mtClean="0"/>
              <a:t>Come monocromatizzare i raggi X?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404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X-Ray Monochromators | Products | Saint-Gobain Crysta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207" y="1435683"/>
            <a:ext cx="5483225" cy="4315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6979296" y="765110"/>
            <a:ext cx="46602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mtClean="0"/>
              <a:t>Si utilizzano dei cristalli (ad esempio di Si, Ge…) e si sfrutta la diffrazione alla Bragg dai loro piani cristallini</a:t>
            </a:r>
            <a:endParaRPr lang="it-IT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9559" y="2117272"/>
            <a:ext cx="5419725" cy="2952750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3910" y="5886450"/>
            <a:ext cx="4391025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005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17222" y="6237969"/>
            <a:ext cx="8950779" cy="4531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200" b="1" dirty="0">
                <a:solidFill>
                  <a:schemeClr val="accent1">
                    <a:lumMod val="75000"/>
                  </a:schemeClr>
                </a:solidFill>
              </a:rPr>
              <a:t>https://www.crystals.saint-gobain.com/products/x-ray-monochromators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9444" y="554965"/>
            <a:ext cx="8326333" cy="5236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027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5195</TotalTime>
  <Words>508</Words>
  <Application>Microsoft Office PowerPoint</Application>
  <PresentationFormat>Widescreen</PresentationFormat>
  <Paragraphs>86</Paragraphs>
  <Slides>44</Slides>
  <Notes>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44</vt:i4>
      </vt:variant>
    </vt:vector>
  </HeadingPairs>
  <TitlesOfParts>
    <vt:vector size="49" baseType="lpstr">
      <vt:lpstr>Arial</vt:lpstr>
      <vt:lpstr>Calibri</vt:lpstr>
      <vt:lpstr>Calibri Light</vt:lpstr>
      <vt:lpstr>Times New Roman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COSSARO ALBANO</dc:creator>
  <cp:lastModifiedBy>COSSARO ALBANO</cp:lastModifiedBy>
  <cp:revision>40</cp:revision>
  <cp:lastPrinted>2022-10-17T06:44:19Z</cp:lastPrinted>
  <dcterms:created xsi:type="dcterms:W3CDTF">2020-11-03T16:07:19Z</dcterms:created>
  <dcterms:modified xsi:type="dcterms:W3CDTF">2022-10-18T11:58:51Z</dcterms:modified>
</cp:coreProperties>
</file>