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56" r:id="rId3"/>
    <p:sldId id="286" r:id="rId4"/>
    <p:sldId id="257" r:id="rId5"/>
    <p:sldId id="280" r:id="rId6"/>
    <p:sldId id="259" r:id="rId7"/>
    <p:sldId id="258" r:id="rId8"/>
    <p:sldId id="263" r:id="rId9"/>
    <p:sldId id="287" r:id="rId10"/>
    <p:sldId id="265" r:id="rId11"/>
    <p:sldId id="260" r:id="rId12"/>
    <p:sldId id="262" r:id="rId13"/>
    <p:sldId id="284" r:id="rId14"/>
    <p:sldId id="268" r:id="rId15"/>
    <p:sldId id="273" r:id="rId16"/>
    <p:sldId id="274" r:id="rId17"/>
    <p:sldId id="282" r:id="rId18"/>
    <p:sldId id="278" r:id="rId19"/>
    <p:sldId id="269" r:id="rId20"/>
    <p:sldId id="288" r:id="rId21"/>
    <p:sldId id="270" r:id="rId22"/>
    <p:sldId id="271" r:id="rId23"/>
    <p:sldId id="289" r:id="rId24"/>
    <p:sldId id="285" r:id="rId25"/>
    <p:sldId id="281" r:id="rId26"/>
    <p:sldId id="267" r:id="rId27"/>
    <p:sldId id="266" r:id="rId28"/>
    <p:sldId id="283" r:id="rId2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89031" autoAdjust="0"/>
  </p:normalViewPr>
  <p:slideViewPr>
    <p:cSldViewPr snapToGrid="0">
      <p:cViewPr varScale="1">
        <p:scale>
          <a:sx n="102" d="100"/>
          <a:sy n="102" d="100"/>
        </p:scale>
        <p:origin x="87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86E17E-20CC-4ADA-88AB-B619EDA35B10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8142BFA-2104-4BEB-A8DF-EAAC5449A9A8}">
      <dgm:prSet/>
      <dgm:spPr/>
      <dgm:t>
        <a:bodyPr/>
        <a:lstStyle/>
        <a:p>
          <a:r>
            <a:rPr lang="it-IT" b="1" dirty="0"/>
            <a:t>G/H/L/K/J/R</a:t>
          </a:r>
          <a:endParaRPr lang="en-US" dirty="0"/>
        </a:p>
      </dgm:t>
    </dgm:pt>
    <dgm:pt modelId="{6441C92B-BFDF-4DAC-8C6D-3E43856AC348}" type="parTrans" cxnId="{B7FE0CD4-FCE9-4219-B82D-5DC9D891804A}">
      <dgm:prSet/>
      <dgm:spPr/>
      <dgm:t>
        <a:bodyPr/>
        <a:lstStyle/>
        <a:p>
          <a:endParaRPr lang="en-US"/>
        </a:p>
      </dgm:t>
    </dgm:pt>
    <dgm:pt modelId="{04C61B64-3E21-4BC9-840E-0569729B979C}" type="sibTrans" cxnId="{B7FE0CD4-FCE9-4219-B82D-5DC9D891804A}">
      <dgm:prSet/>
      <dgm:spPr/>
      <dgm:t>
        <a:bodyPr/>
        <a:lstStyle/>
        <a:p>
          <a:endParaRPr lang="en-US"/>
        </a:p>
      </dgm:t>
    </dgm:pt>
    <dgm:pt modelId="{A658DFFD-82F3-4E9C-8293-4532A1775A09}">
      <dgm:prSet/>
      <dgm:spPr/>
      <dgm:t>
        <a:bodyPr/>
        <a:lstStyle/>
        <a:p>
          <a:r>
            <a:rPr lang="it-IT" dirty="0" err="1"/>
            <a:t>gat</a:t>
          </a:r>
          <a:r>
            <a:rPr lang="it-IT" dirty="0"/>
            <a:t> – </a:t>
          </a:r>
          <a:r>
            <a:rPr lang="it-IT" dirty="0" err="1"/>
            <a:t>hart</a:t>
          </a:r>
          <a:r>
            <a:rPr lang="it-IT" dirty="0"/>
            <a:t> – </a:t>
          </a:r>
          <a:r>
            <a:rPr lang="it-IT" dirty="0" err="1"/>
            <a:t>lef</a:t>
          </a:r>
          <a:r>
            <a:rPr lang="it-IT" dirty="0"/>
            <a:t> - </a:t>
          </a:r>
          <a:r>
            <a:rPr lang="it-IT" dirty="0" err="1"/>
            <a:t>kast</a:t>
          </a:r>
          <a:r>
            <a:rPr lang="it-IT" dirty="0"/>
            <a:t> – </a:t>
          </a:r>
          <a:r>
            <a:rPr lang="it-IT" dirty="0" err="1"/>
            <a:t>jas</a:t>
          </a:r>
          <a:r>
            <a:rPr lang="it-IT" dirty="0"/>
            <a:t> – Peter </a:t>
          </a:r>
          <a:endParaRPr lang="en-US" dirty="0"/>
        </a:p>
      </dgm:t>
    </dgm:pt>
    <dgm:pt modelId="{7E828E67-0444-4A16-981B-8CA4838D325F}" type="parTrans" cxnId="{8FA0F2B0-304D-4011-A6A1-10696875E192}">
      <dgm:prSet/>
      <dgm:spPr/>
      <dgm:t>
        <a:bodyPr/>
        <a:lstStyle/>
        <a:p>
          <a:endParaRPr lang="en-US"/>
        </a:p>
      </dgm:t>
    </dgm:pt>
    <dgm:pt modelId="{D38CC413-B906-425E-A84A-9E7E56D8D5EF}" type="sibTrans" cxnId="{8FA0F2B0-304D-4011-A6A1-10696875E192}">
      <dgm:prSet/>
      <dgm:spPr/>
      <dgm:t>
        <a:bodyPr/>
        <a:lstStyle/>
        <a:p>
          <a:endParaRPr lang="en-US"/>
        </a:p>
      </dgm:t>
    </dgm:pt>
    <dgm:pt modelId="{75BD624B-7223-4350-8F81-285BBFB37CB2}">
      <dgm:prSet/>
      <dgm:spPr/>
      <dgm:t>
        <a:bodyPr/>
        <a:lstStyle/>
        <a:p>
          <a:r>
            <a:rPr lang="it-IT" b="1" dirty="0"/>
            <a:t>CH/SCH/SCHR</a:t>
          </a:r>
          <a:endParaRPr lang="en-US" dirty="0"/>
        </a:p>
      </dgm:t>
    </dgm:pt>
    <dgm:pt modelId="{185DDA80-00B7-4B8C-9524-8D33F3FC46C4}" type="parTrans" cxnId="{7D76D464-99C9-4E07-A286-12CA1A9FF1A8}">
      <dgm:prSet/>
      <dgm:spPr/>
      <dgm:t>
        <a:bodyPr/>
        <a:lstStyle/>
        <a:p>
          <a:endParaRPr lang="en-US"/>
        </a:p>
      </dgm:t>
    </dgm:pt>
    <dgm:pt modelId="{C2F49208-923D-4FF1-B714-693154EF82F6}" type="sibTrans" cxnId="{7D76D464-99C9-4E07-A286-12CA1A9FF1A8}">
      <dgm:prSet/>
      <dgm:spPr/>
      <dgm:t>
        <a:bodyPr/>
        <a:lstStyle/>
        <a:p>
          <a:endParaRPr lang="en-US"/>
        </a:p>
      </dgm:t>
    </dgm:pt>
    <dgm:pt modelId="{28A0B606-017D-40BA-BCA9-49A3DC311E3C}">
      <dgm:prSet/>
      <dgm:spPr/>
      <dgm:t>
        <a:bodyPr/>
        <a:lstStyle/>
        <a:p>
          <a:r>
            <a:rPr lang="it-IT" dirty="0" err="1"/>
            <a:t>lachen</a:t>
          </a:r>
          <a:r>
            <a:rPr lang="it-IT" dirty="0"/>
            <a:t> - </a:t>
          </a:r>
          <a:r>
            <a:rPr lang="it-IT" dirty="0" err="1"/>
            <a:t>schot</a:t>
          </a:r>
          <a:r>
            <a:rPr lang="it-IT" dirty="0"/>
            <a:t> – </a:t>
          </a:r>
          <a:r>
            <a:rPr lang="it-IT" dirty="0" err="1"/>
            <a:t>schroef</a:t>
          </a:r>
          <a:endParaRPr lang="en-US" dirty="0"/>
        </a:p>
      </dgm:t>
    </dgm:pt>
    <dgm:pt modelId="{BB5A15B5-324D-4ECD-B4F4-31C1038E47D5}" type="parTrans" cxnId="{6A123C6B-F8E1-4BBB-8712-6E393297218B}">
      <dgm:prSet/>
      <dgm:spPr/>
      <dgm:t>
        <a:bodyPr/>
        <a:lstStyle/>
        <a:p>
          <a:endParaRPr lang="en-US"/>
        </a:p>
      </dgm:t>
    </dgm:pt>
    <dgm:pt modelId="{2B860C5F-73AE-40A5-99D0-D8A31A501E7C}" type="sibTrans" cxnId="{6A123C6B-F8E1-4BBB-8712-6E393297218B}">
      <dgm:prSet/>
      <dgm:spPr/>
      <dgm:t>
        <a:bodyPr/>
        <a:lstStyle/>
        <a:p>
          <a:endParaRPr lang="en-US"/>
        </a:p>
      </dgm:t>
    </dgm:pt>
    <dgm:pt modelId="{D353A29A-C7F5-46BB-A20A-6A8F8364AE10}">
      <dgm:prSet/>
      <dgm:spPr/>
      <dgm:t>
        <a:bodyPr/>
        <a:lstStyle/>
        <a:p>
          <a:r>
            <a:rPr lang="it-IT" b="1"/>
            <a:t>W</a:t>
          </a:r>
          <a:endParaRPr lang="en-US"/>
        </a:p>
      </dgm:t>
    </dgm:pt>
    <dgm:pt modelId="{745AE2DC-B89B-4B68-8B15-8A4AFC9C03CF}" type="parTrans" cxnId="{FF552380-DABE-4143-B032-773673C1FC33}">
      <dgm:prSet/>
      <dgm:spPr/>
      <dgm:t>
        <a:bodyPr/>
        <a:lstStyle/>
        <a:p>
          <a:endParaRPr lang="en-US"/>
        </a:p>
      </dgm:t>
    </dgm:pt>
    <dgm:pt modelId="{B9DB53BE-CEA0-40C8-87D1-5C50D170F3C7}" type="sibTrans" cxnId="{FF552380-DABE-4143-B032-773673C1FC33}">
      <dgm:prSet/>
      <dgm:spPr/>
      <dgm:t>
        <a:bodyPr/>
        <a:lstStyle/>
        <a:p>
          <a:endParaRPr lang="en-US"/>
        </a:p>
      </dgm:t>
    </dgm:pt>
    <dgm:pt modelId="{A7194C06-29AD-47B7-A60A-4CA06E8D17B2}">
      <dgm:prSet/>
      <dgm:spPr/>
      <dgm:t>
        <a:bodyPr/>
        <a:lstStyle/>
        <a:p>
          <a:r>
            <a:rPr lang="it-IT" dirty="0"/>
            <a:t>Wat, </a:t>
          </a:r>
          <a:r>
            <a:rPr lang="it-IT" dirty="0" err="1"/>
            <a:t>wel</a:t>
          </a:r>
          <a:r>
            <a:rPr lang="it-IT" dirty="0"/>
            <a:t> - </a:t>
          </a:r>
          <a:r>
            <a:rPr lang="it-IT" dirty="0" err="1"/>
            <a:t>vrouw</a:t>
          </a:r>
          <a:r>
            <a:rPr lang="it-IT" dirty="0"/>
            <a:t>, </a:t>
          </a:r>
          <a:r>
            <a:rPr lang="it-IT" dirty="0" err="1"/>
            <a:t>pauw</a:t>
          </a:r>
          <a:endParaRPr lang="en-US" dirty="0"/>
        </a:p>
      </dgm:t>
    </dgm:pt>
    <dgm:pt modelId="{9075F674-8222-40B2-8F4F-1C382972C232}" type="parTrans" cxnId="{096DA0F1-CC22-42A6-919B-E3573C494D83}">
      <dgm:prSet/>
      <dgm:spPr/>
      <dgm:t>
        <a:bodyPr/>
        <a:lstStyle/>
        <a:p>
          <a:endParaRPr lang="en-US"/>
        </a:p>
      </dgm:t>
    </dgm:pt>
    <dgm:pt modelId="{CC253320-F2EC-46C3-B110-F64398A2DA36}" type="sibTrans" cxnId="{096DA0F1-CC22-42A6-919B-E3573C494D83}">
      <dgm:prSet/>
      <dgm:spPr/>
      <dgm:t>
        <a:bodyPr/>
        <a:lstStyle/>
        <a:p>
          <a:endParaRPr lang="en-US"/>
        </a:p>
      </dgm:t>
    </dgm:pt>
    <dgm:pt modelId="{4F818CC8-1BB3-493B-BE92-54B5F002BC4B}">
      <dgm:prSet/>
      <dgm:spPr/>
      <dgm:t>
        <a:bodyPr/>
        <a:lstStyle/>
        <a:p>
          <a:r>
            <a:rPr lang="it-IT" b="1" dirty="0"/>
            <a:t>V (all’inizio di parola si pronuncia ‘F’)</a:t>
          </a:r>
          <a:endParaRPr lang="en-US" dirty="0"/>
        </a:p>
      </dgm:t>
    </dgm:pt>
    <dgm:pt modelId="{5BAF217B-DD45-48CE-AB15-C9D399DEC03A}" type="parTrans" cxnId="{274CFCB7-19D1-40F2-BBD6-463AC35E5791}">
      <dgm:prSet/>
      <dgm:spPr/>
      <dgm:t>
        <a:bodyPr/>
        <a:lstStyle/>
        <a:p>
          <a:endParaRPr lang="en-US"/>
        </a:p>
      </dgm:t>
    </dgm:pt>
    <dgm:pt modelId="{CAE13C0B-8C44-49C0-89E6-31DC0464C7CA}" type="sibTrans" cxnId="{274CFCB7-19D1-40F2-BBD6-463AC35E5791}">
      <dgm:prSet/>
      <dgm:spPr/>
      <dgm:t>
        <a:bodyPr/>
        <a:lstStyle/>
        <a:p>
          <a:endParaRPr lang="en-US"/>
        </a:p>
      </dgm:t>
    </dgm:pt>
    <dgm:pt modelId="{CE21BB3B-F6B3-43D4-8B48-C193F27B6FCD}">
      <dgm:prSet/>
      <dgm:spPr/>
      <dgm:t>
        <a:bodyPr/>
        <a:lstStyle/>
        <a:p>
          <a:r>
            <a:rPr lang="it-IT" dirty="0" err="1"/>
            <a:t>vak</a:t>
          </a:r>
          <a:r>
            <a:rPr lang="it-IT" dirty="0"/>
            <a:t>, </a:t>
          </a:r>
          <a:r>
            <a:rPr lang="it-IT" dirty="0" err="1"/>
            <a:t>vogel</a:t>
          </a:r>
          <a:r>
            <a:rPr lang="it-IT" dirty="0"/>
            <a:t>, </a:t>
          </a:r>
          <a:r>
            <a:rPr lang="it-IT" dirty="0" err="1"/>
            <a:t>veel</a:t>
          </a:r>
          <a:r>
            <a:rPr lang="it-IT" dirty="0"/>
            <a:t> </a:t>
          </a:r>
          <a:endParaRPr lang="en-US" dirty="0"/>
        </a:p>
      </dgm:t>
    </dgm:pt>
    <dgm:pt modelId="{606DFF27-61A3-441B-A631-3B92426DD3D9}" type="parTrans" cxnId="{70D01D3E-1AD7-49D3-A4EC-C0F3DE654C37}">
      <dgm:prSet/>
      <dgm:spPr/>
      <dgm:t>
        <a:bodyPr/>
        <a:lstStyle/>
        <a:p>
          <a:endParaRPr lang="en-US"/>
        </a:p>
      </dgm:t>
    </dgm:pt>
    <dgm:pt modelId="{B59987E4-1B43-4734-B476-E1460A564404}" type="sibTrans" cxnId="{70D01D3E-1AD7-49D3-A4EC-C0F3DE654C37}">
      <dgm:prSet/>
      <dgm:spPr/>
      <dgm:t>
        <a:bodyPr/>
        <a:lstStyle/>
        <a:p>
          <a:endParaRPr lang="en-US"/>
        </a:p>
      </dgm:t>
    </dgm:pt>
    <dgm:pt modelId="{72CE1AD8-E533-467A-A13F-EC0F24AA7451}">
      <dgm:prSet/>
      <dgm:spPr/>
      <dgm:t>
        <a:bodyPr/>
        <a:lstStyle/>
        <a:p>
          <a:r>
            <a:rPr lang="it-IT" b="1"/>
            <a:t>NG</a:t>
          </a:r>
          <a:endParaRPr lang="en-US"/>
        </a:p>
      </dgm:t>
    </dgm:pt>
    <dgm:pt modelId="{D7CB60A0-E09E-4EBF-A11E-91A46E501A2B}" type="parTrans" cxnId="{9DDE9C72-01EA-414B-8183-7DB6B91B8896}">
      <dgm:prSet/>
      <dgm:spPr/>
      <dgm:t>
        <a:bodyPr/>
        <a:lstStyle/>
        <a:p>
          <a:endParaRPr lang="en-US"/>
        </a:p>
      </dgm:t>
    </dgm:pt>
    <dgm:pt modelId="{C456FCD9-8E86-4031-B9FD-C5CDCEF15861}" type="sibTrans" cxnId="{9DDE9C72-01EA-414B-8183-7DB6B91B8896}">
      <dgm:prSet/>
      <dgm:spPr/>
      <dgm:t>
        <a:bodyPr/>
        <a:lstStyle/>
        <a:p>
          <a:endParaRPr lang="en-US"/>
        </a:p>
      </dgm:t>
    </dgm:pt>
    <dgm:pt modelId="{444D4266-8C7F-482B-854C-E36B4FBF65EB}">
      <dgm:prSet/>
      <dgm:spPr/>
      <dgm:t>
        <a:bodyPr/>
        <a:lstStyle/>
        <a:p>
          <a:r>
            <a:rPr lang="it-IT" dirty="0"/>
            <a:t>ring, </a:t>
          </a:r>
          <a:r>
            <a:rPr lang="it-IT" dirty="0" err="1"/>
            <a:t>oefening</a:t>
          </a:r>
          <a:endParaRPr lang="en-US" dirty="0"/>
        </a:p>
      </dgm:t>
    </dgm:pt>
    <dgm:pt modelId="{51FA1710-0346-45D0-A9F1-ABDA3AE60335}" type="parTrans" cxnId="{CD2E8FD5-9983-4E0B-88A7-8B6BE2C802BE}">
      <dgm:prSet/>
      <dgm:spPr/>
      <dgm:t>
        <a:bodyPr/>
        <a:lstStyle/>
        <a:p>
          <a:endParaRPr lang="en-US"/>
        </a:p>
      </dgm:t>
    </dgm:pt>
    <dgm:pt modelId="{08480ADD-733C-42C7-BD31-AAFCC8F97D36}" type="sibTrans" cxnId="{CD2E8FD5-9983-4E0B-88A7-8B6BE2C802BE}">
      <dgm:prSet/>
      <dgm:spPr/>
      <dgm:t>
        <a:bodyPr/>
        <a:lstStyle/>
        <a:p>
          <a:endParaRPr lang="en-US"/>
        </a:p>
      </dgm:t>
    </dgm:pt>
    <dgm:pt modelId="{48981942-A5A5-448D-BCEB-7FCA2B0FF32D}">
      <dgm:prSet/>
      <dgm:spPr/>
      <dgm:t>
        <a:bodyPr/>
        <a:lstStyle/>
        <a:p>
          <a:r>
            <a:rPr lang="en-US" b="1" dirty="0"/>
            <a:t>V </a:t>
          </a:r>
          <a:r>
            <a:rPr lang="en-US" b="1" dirty="0" err="1"/>
            <a:t>intervocalica</a:t>
          </a:r>
          <a:r>
            <a:rPr lang="en-US" b="1" dirty="0"/>
            <a:t> (</a:t>
          </a:r>
          <a:r>
            <a:rPr lang="en-US" b="1" dirty="0" err="1"/>
            <a:t>si</a:t>
          </a:r>
          <a:r>
            <a:rPr lang="en-US" b="1" dirty="0"/>
            <a:t> pronuncial come </a:t>
          </a:r>
          <a:r>
            <a:rPr lang="en-US" b="1" dirty="0" err="1"/>
            <a:t>una</a:t>
          </a:r>
          <a:r>
            <a:rPr lang="en-US" b="1" dirty="0"/>
            <a:t> ‘v’ </a:t>
          </a:r>
          <a:r>
            <a:rPr lang="en-US" b="1" dirty="0" err="1"/>
            <a:t>normale</a:t>
          </a:r>
          <a:r>
            <a:rPr lang="en-US" b="1" dirty="0"/>
            <a:t>)</a:t>
          </a:r>
        </a:p>
      </dgm:t>
    </dgm:pt>
    <dgm:pt modelId="{CEE0F05E-B4BB-4FA5-B94C-BD7682CDF01A}" type="parTrans" cxnId="{C6610B4B-DD6E-49AB-9C60-CE30DB777415}">
      <dgm:prSet/>
      <dgm:spPr/>
      <dgm:t>
        <a:bodyPr/>
        <a:lstStyle/>
        <a:p>
          <a:endParaRPr lang="it-IT"/>
        </a:p>
      </dgm:t>
    </dgm:pt>
    <dgm:pt modelId="{A8540557-F65D-469C-9458-CDC06BC58867}" type="sibTrans" cxnId="{C6610B4B-DD6E-49AB-9C60-CE30DB777415}">
      <dgm:prSet/>
      <dgm:spPr/>
      <dgm:t>
        <a:bodyPr/>
        <a:lstStyle/>
        <a:p>
          <a:endParaRPr lang="it-IT"/>
        </a:p>
      </dgm:t>
    </dgm:pt>
    <dgm:pt modelId="{6684BA0E-3E9B-41C4-94B3-BD5EB8915DDC}">
      <dgm:prSet/>
      <dgm:spPr/>
      <dgm:t>
        <a:bodyPr/>
        <a:lstStyle/>
        <a:p>
          <a:r>
            <a:rPr lang="en-US" dirty="0"/>
            <a:t>Leven </a:t>
          </a:r>
        </a:p>
      </dgm:t>
    </dgm:pt>
    <dgm:pt modelId="{E0673B4E-F5D1-47F8-83CC-A8CE45B107B1}" type="parTrans" cxnId="{3624EB0B-4FEE-4460-902D-00E8F19009F8}">
      <dgm:prSet/>
      <dgm:spPr/>
      <dgm:t>
        <a:bodyPr/>
        <a:lstStyle/>
        <a:p>
          <a:endParaRPr lang="it-IT"/>
        </a:p>
      </dgm:t>
    </dgm:pt>
    <dgm:pt modelId="{32363837-38CF-41E9-9192-FB5B9AFA28F1}" type="sibTrans" cxnId="{3624EB0B-4FEE-4460-902D-00E8F19009F8}">
      <dgm:prSet/>
      <dgm:spPr/>
      <dgm:t>
        <a:bodyPr/>
        <a:lstStyle/>
        <a:p>
          <a:endParaRPr lang="it-IT"/>
        </a:p>
      </dgm:t>
    </dgm:pt>
    <dgm:pt modelId="{C10DC484-BDFE-4D04-879C-C47F3FC5CBC7}">
      <dgm:prSet/>
      <dgm:spPr/>
      <dgm:t>
        <a:bodyPr/>
        <a:lstStyle/>
        <a:p>
          <a:r>
            <a:rPr lang="en-US" b="1" dirty="0"/>
            <a:t>Z (</a:t>
          </a:r>
          <a:r>
            <a:rPr lang="en-US" b="1" dirty="0" err="1"/>
            <a:t>si</a:t>
          </a:r>
          <a:r>
            <a:rPr lang="en-US" b="1" dirty="0"/>
            <a:t> pronuncial </a:t>
          </a:r>
          <a:r>
            <a:rPr lang="en-US" b="1" dirty="0" err="1"/>
            <a:t>sorda</a:t>
          </a:r>
          <a:r>
            <a:rPr lang="en-US" b="1" dirty="0"/>
            <a:t> </a:t>
          </a:r>
          <a:r>
            <a:rPr lang="en-US" b="1" dirty="0" err="1"/>
            <a:t>anche</a:t>
          </a:r>
          <a:r>
            <a:rPr lang="en-US" b="1" dirty="0"/>
            <a:t> se è </a:t>
          </a:r>
          <a:r>
            <a:rPr lang="en-US" b="1" dirty="0" err="1"/>
            <a:t>sonora</a:t>
          </a:r>
          <a:r>
            <a:rPr lang="en-US" b="1" dirty="0"/>
            <a:t>)</a:t>
          </a:r>
          <a:r>
            <a:rPr lang="en-US" dirty="0"/>
            <a:t> </a:t>
          </a:r>
        </a:p>
      </dgm:t>
    </dgm:pt>
    <dgm:pt modelId="{E60034A3-ACD9-4EBD-8D28-A8A8CEC01243}" type="parTrans" cxnId="{3C3FD018-EC8B-475A-8026-0F752E6A81E5}">
      <dgm:prSet/>
      <dgm:spPr/>
      <dgm:t>
        <a:bodyPr/>
        <a:lstStyle/>
        <a:p>
          <a:endParaRPr lang="it-IT"/>
        </a:p>
      </dgm:t>
    </dgm:pt>
    <dgm:pt modelId="{A3579143-88FD-48E1-954E-AC0711F80EB7}" type="sibTrans" cxnId="{3C3FD018-EC8B-475A-8026-0F752E6A81E5}">
      <dgm:prSet/>
      <dgm:spPr/>
      <dgm:t>
        <a:bodyPr/>
        <a:lstStyle/>
        <a:p>
          <a:endParaRPr lang="it-IT"/>
        </a:p>
      </dgm:t>
    </dgm:pt>
    <dgm:pt modelId="{C2CB50C2-52BE-48D3-98D8-9C459D99C5C2}">
      <dgm:prSet/>
      <dgm:spPr/>
      <dgm:t>
        <a:bodyPr/>
        <a:lstStyle/>
        <a:p>
          <a:r>
            <a:rPr lang="en-US" dirty="0" err="1"/>
            <a:t>Zeker</a:t>
          </a:r>
          <a:r>
            <a:rPr lang="en-US" dirty="0"/>
            <a:t>, </a:t>
          </a:r>
          <a:r>
            <a:rPr lang="en-US" dirty="0" err="1"/>
            <a:t>zuiker</a:t>
          </a:r>
          <a:endParaRPr lang="en-US" dirty="0"/>
        </a:p>
      </dgm:t>
    </dgm:pt>
    <dgm:pt modelId="{80003582-52D1-4048-B26D-F6D1534F2B82}" type="parTrans" cxnId="{C4CB3BB4-7018-4F9F-9362-8CF4E7A77877}">
      <dgm:prSet/>
      <dgm:spPr/>
      <dgm:t>
        <a:bodyPr/>
        <a:lstStyle/>
        <a:p>
          <a:endParaRPr lang="it-IT"/>
        </a:p>
      </dgm:t>
    </dgm:pt>
    <dgm:pt modelId="{3C7A0426-2977-49C2-8B84-F446774197BB}" type="sibTrans" cxnId="{C4CB3BB4-7018-4F9F-9362-8CF4E7A77877}">
      <dgm:prSet/>
      <dgm:spPr/>
      <dgm:t>
        <a:bodyPr/>
        <a:lstStyle/>
        <a:p>
          <a:endParaRPr lang="it-IT"/>
        </a:p>
      </dgm:t>
    </dgm:pt>
    <dgm:pt modelId="{0E710521-B67B-43ED-9411-27EF159E41F1}" type="pres">
      <dgm:prSet presAssocID="{4686E17E-20CC-4ADA-88AB-B619EDA35B1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A6970743-F4BA-476C-A813-74B278F117B8}" type="pres">
      <dgm:prSet presAssocID="{98142BFA-2104-4BEB-A8DF-EAAC5449A9A8}" presName="thickLine" presStyleLbl="alignNode1" presStyleIdx="0" presStyleCnt="14"/>
      <dgm:spPr/>
    </dgm:pt>
    <dgm:pt modelId="{78076C3B-19C4-4549-AC22-1FF97758508F}" type="pres">
      <dgm:prSet presAssocID="{98142BFA-2104-4BEB-A8DF-EAAC5449A9A8}" presName="horz1" presStyleCnt="0"/>
      <dgm:spPr/>
    </dgm:pt>
    <dgm:pt modelId="{BD3AFEC3-4EA1-43FF-92C4-C1B2AE4405A1}" type="pres">
      <dgm:prSet presAssocID="{98142BFA-2104-4BEB-A8DF-EAAC5449A9A8}" presName="tx1" presStyleLbl="revTx" presStyleIdx="0" presStyleCnt="14"/>
      <dgm:spPr/>
      <dgm:t>
        <a:bodyPr/>
        <a:lstStyle/>
        <a:p>
          <a:endParaRPr lang="it-IT"/>
        </a:p>
      </dgm:t>
    </dgm:pt>
    <dgm:pt modelId="{D6F2EF3C-F479-4A94-9703-723555D0EA68}" type="pres">
      <dgm:prSet presAssocID="{98142BFA-2104-4BEB-A8DF-EAAC5449A9A8}" presName="vert1" presStyleCnt="0"/>
      <dgm:spPr/>
    </dgm:pt>
    <dgm:pt modelId="{F64E7619-044B-4CC8-95D0-553059F13154}" type="pres">
      <dgm:prSet presAssocID="{A658DFFD-82F3-4E9C-8293-4532A1775A09}" presName="thickLine" presStyleLbl="alignNode1" presStyleIdx="1" presStyleCnt="14"/>
      <dgm:spPr/>
    </dgm:pt>
    <dgm:pt modelId="{96B8C720-B8DB-4297-993E-E089F6B59B35}" type="pres">
      <dgm:prSet presAssocID="{A658DFFD-82F3-4E9C-8293-4532A1775A09}" presName="horz1" presStyleCnt="0"/>
      <dgm:spPr/>
    </dgm:pt>
    <dgm:pt modelId="{FDAB03DC-5553-4DA2-830B-9EBE44AE4F04}" type="pres">
      <dgm:prSet presAssocID="{A658DFFD-82F3-4E9C-8293-4532A1775A09}" presName="tx1" presStyleLbl="revTx" presStyleIdx="1" presStyleCnt="14"/>
      <dgm:spPr/>
      <dgm:t>
        <a:bodyPr/>
        <a:lstStyle/>
        <a:p>
          <a:endParaRPr lang="it-IT"/>
        </a:p>
      </dgm:t>
    </dgm:pt>
    <dgm:pt modelId="{A5B58D96-D338-43FB-82CA-F0B13CAFBA52}" type="pres">
      <dgm:prSet presAssocID="{A658DFFD-82F3-4E9C-8293-4532A1775A09}" presName="vert1" presStyleCnt="0"/>
      <dgm:spPr/>
    </dgm:pt>
    <dgm:pt modelId="{E3976727-3C4D-494B-898E-240013853B19}" type="pres">
      <dgm:prSet presAssocID="{75BD624B-7223-4350-8F81-285BBFB37CB2}" presName="thickLine" presStyleLbl="alignNode1" presStyleIdx="2" presStyleCnt="14"/>
      <dgm:spPr/>
    </dgm:pt>
    <dgm:pt modelId="{1D97FC8E-55D2-46BD-A40B-69C0C263EF1E}" type="pres">
      <dgm:prSet presAssocID="{75BD624B-7223-4350-8F81-285BBFB37CB2}" presName="horz1" presStyleCnt="0"/>
      <dgm:spPr/>
    </dgm:pt>
    <dgm:pt modelId="{DF6A1526-E10E-4F9D-82C7-7375AC1F8817}" type="pres">
      <dgm:prSet presAssocID="{75BD624B-7223-4350-8F81-285BBFB37CB2}" presName="tx1" presStyleLbl="revTx" presStyleIdx="2" presStyleCnt="14"/>
      <dgm:spPr/>
      <dgm:t>
        <a:bodyPr/>
        <a:lstStyle/>
        <a:p>
          <a:endParaRPr lang="it-IT"/>
        </a:p>
      </dgm:t>
    </dgm:pt>
    <dgm:pt modelId="{969274B6-2141-4077-80A6-2FA88F963C87}" type="pres">
      <dgm:prSet presAssocID="{75BD624B-7223-4350-8F81-285BBFB37CB2}" presName="vert1" presStyleCnt="0"/>
      <dgm:spPr/>
    </dgm:pt>
    <dgm:pt modelId="{C84C8EF6-2D17-408F-AD51-5C2D0D903A75}" type="pres">
      <dgm:prSet presAssocID="{28A0B606-017D-40BA-BCA9-49A3DC311E3C}" presName="thickLine" presStyleLbl="alignNode1" presStyleIdx="3" presStyleCnt="14"/>
      <dgm:spPr/>
    </dgm:pt>
    <dgm:pt modelId="{86DE05A7-7AED-4137-97DE-999113523D40}" type="pres">
      <dgm:prSet presAssocID="{28A0B606-017D-40BA-BCA9-49A3DC311E3C}" presName="horz1" presStyleCnt="0"/>
      <dgm:spPr/>
    </dgm:pt>
    <dgm:pt modelId="{63BABD14-4267-4E9A-8693-BD35395CAAF6}" type="pres">
      <dgm:prSet presAssocID="{28A0B606-017D-40BA-BCA9-49A3DC311E3C}" presName="tx1" presStyleLbl="revTx" presStyleIdx="3" presStyleCnt="14"/>
      <dgm:spPr/>
      <dgm:t>
        <a:bodyPr/>
        <a:lstStyle/>
        <a:p>
          <a:endParaRPr lang="it-IT"/>
        </a:p>
      </dgm:t>
    </dgm:pt>
    <dgm:pt modelId="{5C6B5732-1845-45AC-BCE1-9560C9E713C9}" type="pres">
      <dgm:prSet presAssocID="{28A0B606-017D-40BA-BCA9-49A3DC311E3C}" presName="vert1" presStyleCnt="0"/>
      <dgm:spPr/>
    </dgm:pt>
    <dgm:pt modelId="{A294B1AC-3829-4144-84EE-E0EBDE59B94D}" type="pres">
      <dgm:prSet presAssocID="{D353A29A-C7F5-46BB-A20A-6A8F8364AE10}" presName="thickLine" presStyleLbl="alignNode1" presStyleIdx="4" presStyleCnt="14"/>
      <dgm:spPr/>
    </dgm:pt>
    <dgm:pt modelId="{E542B73E-FC27-4A3D-B02B-5E112BE19CAE}" type="pres">
      <dgm:prSet presAssocID="{D353A29A-C7F5-46BB-A20A-6A8F8364AE10}" presName="horz1" presStyleCnt="0"/>
      <dgm:spPr/>
    </dgm:pt>
    <dgm:pt modelId="{0A45D410-C87A-4B22-8D79-17E18ED624B5}" type="pres">
      <dgm:prSet presAssocID="{D353A29A-C7F5-46BB-A20A-6A8F8364AE10}" presName="tx1" presStyleLbl="revTx" presStyleIdx="4" presStyleCnt="14"/>
      <dgm:spPr/>
      <dgm:t>
        <a:bodyPr/>
        <a:lstStyle/>
        <a:p>
          <a:endParaRPr lang="it-IT"/>
        </a:p>
      </dgm:t>
    </dgm:pt>
    <dgm:pt modelId="{95527E58-7275-454B-8618-EED6DBED9381}" type="pres">
      <dgm:prSet presAssocID="{D353A29A-C7F5-46BB-A20A-6A8F8364AE10}" presName="vert1" presStyleCnt="0"/>
      <dgm:spPr/>
    </dgm:pt>
    <dgm:pt modelId="{D8DF2969-E341-47C7-A81C-AAB342A9D369}" type="pres">
      <dgm:prSet presAssocID="{A7194C06-29AD-47B7-A60A-4CA06E8D17B2}" presName="thickLine" presStyleLbl="alignNode1" presStyleIdx="5" presStyleCnt="14"/>
      <dgm:spPr/>
    </dgm:pt>
    <dgm:pt modelId="{AEFDC1E1-BF52-4D8B-9B36-221F1E5A5E6A}" type="pres">
      <dgm:prSet presAssocID="{A7194C06-29AD-47B7-A60A-4CA06E8D17B2}" presName="horz1" presStyleCnt="0"/>
      <dgm:spPr/>
    </dgm:pt>
    <dgm:pt modelId="{AE476CF1-A46C-4005-BEBB-7A877C38C84B}" type="pres">
      <dgm:prSet presAssocID="{A7194C06-29AD-47B7-A60A-4CA06E8D17B2}" presName="tx1" presStyleLbl="revTx" presStyleIdx="5" presStyleCnt="14"/>
      <dgm:spPr/>
      <dgm:t>
        <a:bodyPr/>
        <a:lstStyle/>
        <a:p>
          <a:endParaRPr lang="it-IT"/>
        </a:p>
      </dgm:t>
    </dgm:pt>
    <dgm:pt modelId="{92512F30-0185-4AC7-9E7B-9F37D4679E55}" type="pres">
      <dgm:prSet presAssocID="{A7194C06-29AD-47B7-A60A-4CA06E8D17B2}" presName="vert1" presStyleCnt="0"/>
      <dgm:spPr/>
    </dgm:pt>
    <dgm:pt modelId="{A2ACDE43-5BBC-4E80-9969-1E518DF05025}" type="pres">
      <dgm:prSet presAssocID="{4F818CC8-1BB3-493B-BE92-54B5F002BC4B}" presName="thickLine" presStyleLbl="alignNode1" presStyleIdx="6" presStyleCnt="14"/>
      <dgm:spPr/>
    </dgm:pt>
    <dgm:pt modelId="{F388772E-4F37-4C3F-A3D8-6518305F6D7E}" type="pres">
      <dgm:prSet presAssocID="{4F818CC8-1BB3-493B-BE92-54B5F002BC4B}" presName="horz1" presStyleCnt="0"/>
      <dgm:spPr/>
    </dgm:pt>
    <dgm:pt modelId="{6CC99B2A-A5C0-428B-A8F7-7728DB0D6DEB}" type="pres">
      <dgm:prSet presAssocID="{4F818CC8-1BB3-493B-BE92-54B5F002BC4B}" presName="tx1" presStyleLbl="revTx" presStyleIdx="6" presStyleCnt="14"/>
      <dgm:spPr/>
      <dgm:t>
        <a:bodyPr/>
        <a:lstStyle/>
        <a:p>
          <a:endParaRPr lang="it-IT"/>
        </a:p>
      </dgm:t>
    </dgm:pt>
    <dgm:pt modelId="{385B0536-EFE9-437D-919A-55F6D832F178}" type="pres">
      <dgm:prSet presAssocID="{4F818CC8-1BB3-493B-BE92-54B5F002BC4B}" presName="vert1" presStyleCnt="0"/>
      <dgm:spPr/>
    </dgm:pt>
    <dgm:pt modelId="{1F57EECC-A92D-4F16-9012-3EE3BB43B033}" type="pres">
      <dgm:prSet presAssocID="{CE21BB3B-F6B3-43D4-8B48-C193F27B6FCD}" presName="thickLine" presStyleLbl="alignNode1" presStyleIdx="7" presStyleCnt="14"/>
      <dgm:spPr/>
    </dgm:pt>
    <dgm:pt modelId="{BE1742A9-689E-49B4-9D84-D4FC726FB498}" type="pres">
      <dgm:prSet presAssocID="{CE21BB3B-F6B3-43D4-8B48-C193F27B6FCD}" presName="horz1" presStyleCnt="0"/>
      <dgm:spPr/>
    </dgm:pt>
    <dgm:pt modelId="{B47B2A2F-903D-4ADF-95FE-6AC492D10775}" type="pres">
      <dgm:prSet presAssocID="{CE21BB3B-F6B3-43D4-8B48-C193F27B6FCD}" presName="tx1" presStyleLbl="revTx" presStyleIdx="7" presStyleCnt="14"/>
      <dgm:spPr/>
      <dgm:t>
        <a:bodyPr/>
        <a:lstStyle/>
        <a:p>
          <a:endParaRPr lang="it-IT"/>
        </a:p>
      </dgm:t>
    </dgm:pt>
    <dgm:pt modelId="{D9994215-C874-48A8-97C7-A184428ACBE9}" type="pres">
      <dgm:prSet presAssocID="{CE21BB3B-F6B3-43D4-8B48-C193F27B6FCD}" presName="vert1" presStyleCnt="0"/>
      <dgm:spPr/>
    </dgm:pt>
    <dgm:pt modelId="{B47FD6B4-03AF-4BD2-BBA6-18E2B959A173}" type="pres">
      <dgm:prSet presAssocID="{48981942-A5A5-448D-BCEB-7FCA2B0FF32D}" presName="thickLine" presStyleLbl="alignNode1" presStyleIdx="8" presStyleCnt="14"/>
      <dgm:spPr/>
    </dgm:pt>
    <dgm:pt modelId="{7B3B6329-5E67-480A-AC7E-D61E70D835F0}" type="pres">
      <dgm:prSet presAssocID="{48981942-A5A5-448D-BCEB-7FCA2B0FF32D}" presName="horz1" presStyleCnt="0"/>
      <dgm:spPr/>
    </dgm:pt>
    <dgm:pt modelId="{1AAAEC06-E0FB-45C2-97EA-8B721FCD239A}" type="pres">
      <dgm:prSet presAssocID="{48981942-A5A5-448D-BCEB-7FCA2B0FF32D}" presName="tx1" presStyleLbl="revTx" presStyleIdx="8" presStyleCnt="14"/>
      <dgm:spPr/>
      <dgm:t>
        <a:bodyPr/>
        <a:lstStyle/>
        <a:p>
          <a:endParaRPr lang="it-IT"/>
        </a:p>
      </dgm:t>
    </dgm:pt>
    <dgm:pt modelId="{191C523A-395E-47C4-8269-EAE93F56658E}" type="pres">
      <dgm:prSet presAssocID="{48981942-A5A5-448D-BCEB-7FCA2B0FF32D}" presName="vert1" presStyleCnt="0"/>
      <dgm:spPr/>
    </dgm:pt>
    <dgm:pt modelId="{90FA4DBD-C310-4795-8F75-8BE525AF8CE5}" type="pres">
      <dgm:prSet presAssocID="{6684BA0E-3E9B-41C4-94B3-BD5EB8915DDC}" presName="thickLine" presStyleLbl="alignNode1" presStyleIdx="9" presStyleCnt="14"/>
      <dgm:spPr/>
    </dgm:pt>
    <dgm:pt modelId="{E2201B3D-D315-44A4-8DD5-99D152F2C415}" type="pres">
      <dgm:prSet presAssocID="{6684BA0E-3E9B-41C4-94B3-BD5EB8915DDC}" presName="horz1" presStyleCnt="0"/>
      <dgm:spPr/>
    </dgm:pt>
    <dgm:pt modelId="{C5ACCB8E-89B3-491A-B2FA-EC06C4355870}" type="pres">
      <dgm:prSet presAssocID="{6684BA0E-3E9B-41C4-94B3-BD5EB8915DDC}" presName="tx1" presStyleLbl="revTx" presStyleIdx="9" presStyleCnt="14"/>
      <dgm:spPr/>
      <dgm:t>
        <a:bodyPr/>
        <a:lstStyle/>
        <a:p>
          <a:endParaRPr lang="it-IT"/>
        </a:p>
      </dgm:t>
    </dgm:pt>
    <dgm:pt modelId="{AC96BFD3-37FF-4D87-8587-1177F4DF0E33}" type="pres">
      <dgm:prSet presAssocID="{6684BA0E-3E9B-41C4-94B3-BD5EB8915DDC}" presName="vert1" presStyleCnt="0"/>
      <dgm:spPr/>
    </dgm:pt>
    <dgm:pt modelId="{4B08861F-5F23-4AD2-B3FE-1E931ABE86FC}" type="pres">
      <dgm:prSet presAssocID="{72CE1AD8-E533-467A-A13F-EC0F24AA7451}" presName="thickLine" presStyleLbl="alignNode1" presStyleIdx="10" presStyleCnt="14"/>
      <dgm:spPr/>
    </dgm:pt>
    <dgm:pt modelId="{FC34EA58-B438-4820-AD7E-F90DFDBDB147}" type="pres">
      <dgm:prSet presAssocID="{72CE1AD8-E533-467A-A13F-EC0F24AA7451}" presName="horz1" presStyleCnt="0"/>
      <dgm:spPr/>
    </dgm:pt>
    <dgm:pt modelId="{E624361A-BB3F-4571-84C1-F28CE79F1A51}" type="pres">
      <dgm:prSet presAssocID="{72CE1AD8-E533-467A-A13F-EC0F24AA7451}" presName="tx1" presStyleLbl="revTx" presStyleIdx="10" presStyleCnt="14"/>
      <dgm:spPr/>
      <dgm:t>
        <a:bodyPr/>
        <a:lstStyle/>
        <a:p>
          <a:endParaRPr lang="it-IT"/>
        </a:p>
      </dgm:t>
    </dgm:pt>
    <dgm:pt modelId="{CF9C9AFF-1F55-41C7-A00B-CF4C277B4E64}" type="pres">
      <dgm:prSet presAssocID="{72CE1AD8-E533-467A-A13F-EC0F24AA7451}" presName="vert1" presStyleCnt="0"/>
      <dgm:spPr/>
    </dgm:pt>
    <dgm:pt modelId="{7401210C-5203-4C7D-BB3B-71D5A9229815}" type="pres">
      <dgm:prSet presAssocID="{444D4266-8C7F-482B-854C-E36B4FBF65EB}" presName="thickLine" presStyleLbl="alignNode1" presStyleIdx="11" presStyleCnt="14"/>
      <dgm:spPr/>
    </dgm:pt>
    <dgm:pt modelId="{8EDEE832-F1FF-405D-BC32-F383F687D1FC}" type="pres">
      <dgm:prSet presAssocID="{444D4266-8C7F-482B-854C-E36B4FBF65EB}" presName="horz1" presStyleCnt="0"/>
      <dgm:spPr/>
    </dgm:pt>
    <dgm:pt modelId="{5BC1EBB5-91CF-4152-AC80-C66715D51714}" type="pres">
      <dgm:prSet presAssocID="{444D4266-8C7F-482B-854C-E36B4FBF65EB}" presName="tx1" presStyleLbl="revTx" presStyleIdx="11" presStyleCnt="14"/>
      <dgm:spPr/>
      <dgm:t>
        <a:bodyPr/>
        <a:lstStyle/>
        <a:p>
          <a:endParaRPr lang="it-IT"/>
        </a:p>
      </dgm:t>
    </dgm:pt>
    <dgm:pt modelId="{F0777928-177B-4B08-B0FB-A80CB585ACD6}" type="pres">
      <dgm:prSet presAssocID="{444D4266-8C7F-482B-854C-E36B4FBF65EB}" presName="vert1" presStyleCnt="0"/>
      <dgm:spPr/>
    </dgm:pt>
    <dgm:pt modelId="{22ED1ECD-18A6-4721-BB70-B9A47241EFC9}" type="pres">
      <dgm:prSet presAssocID="{C10DC484-BDFE-4D04-879C-C47F3FC5CBC7}" presName="thickLine" presStyleLbl="alignNode1" presStyleIdx="12" presStyleCnt="14"/>
      <dgm:spPr/>
    </dgm:pt>
    <dgm:pt modelId="{A206182F-96DA-49C1-A6CC-C378B2EB7B87}" type="pres">
      <dgm:prSet presAssocID="{C10DC484-BDFE-4D04-879C-C47F3FC5CBC7}" presName="horz1" presStyleCnt="0"/>
      <dgm:spPr/>
    </dgm:pt>
    <dgm:pt modelId="{16227572-0CD6-4A68-B421-09D4BAD86748}" type="pres">
      <dgm:prSet presAssocID="{C10DC484-BDFE-4D04-879C-C47F3FC5CBC7}" presName="tx1" presStyleLbl="revTx" presStyleIdx="12" presStyleCnt="14"/>
      <dgm:spPr/>
      <dgm:t>
        <a:bodyPr/>
        <a:lstStyle/>
        <a:p>
          <a:endParaRPr lang="it-IT"/>
        </a:p>
      </dgm:t>
    </dgm:pt>
    <dgm:pt modelId="{0D399566-CA83-417E-BF41-E57C212EC495}" type="pres">
      <dgm:prSet presAssocID="{C10DC484-BDFE-4D04-879C-C47F3FC5CBC7}" presName="vert1" presStyleCnt="0"/>
      <dgm:spPr/>
    </dgm:pt>
    <dgm:pt modelId="{F9DB3671-1627-4F8A-8C29-118FCD9BEFD7}" type="pres">
      <dgm:prSet presAssocID="{C2CB50C2-52BE-48D3-98D8-9C459D99C5C2}" presName="thickLine" presStyleLbl="alignNode1" presStyleIdx="13" presStyleCnt="14"/>
      <dgm:spPr/>
    </dgm:pt>
    <dgm:pt modelId="{5BA9C1A0-3842-4554-AF5F-80EF3D73203D}" type="pres">
      <dgm:prSet presAssocID="{C2CB50C2-52BE-48D3-98D8-9C459D99C5C2}" presName="horz1" presStyleCnt="0"/>
      <dgm:spPr/>
    </dgm:pt>
    <dgm:pt modelId="{BECC8A26-A74F-42F4-801B-72BB66EB03C9}" type="pres">
      <dgm:prSet presAssocID="{C2CB50C2-52BE-48D3-98D8-9C459D99C5C2}" presName="tx1" presStyleLbl="revTx" presStyleIdx="13" presStyleCnt="14"/>
      <dgm:spPr/>
      <dgm:t>
        <a:bodyPr/>
        <a:lstStyle/>
        <a:p>
          <a:endParaRPr lang="it-IT"/>
        </a:p>
      </dgm:t>
    </dgm:pt>
    <dgm:pt modelId="{0F7A5350-01A6-480E-991B-639454506823}" type="pres">
      <dgm:prSet presAssocID="{C2CB50C2-52BE-48D3-98D8-9C459D99C5C2}" presName="vert1" presStyleCnt="0"/>
      <dgm:spPr/>
    </dgm:pt>
  </dgm:ptLst>
  <dgm:cxnLst>
    <dgm:cxn modelId="{3624EB0B-4FEE-4460-902D-00E8F19009F8}" srcId="{4686E17E-20CC-4ADA-88AB-B619EDA35B10}" destId="{6684BA0E-3E9B-41C4-94B3-BD5EB8915DDC}" srcOrd="9" destOrd="0" parTransId="{E0673B4E-F5D1-47F8-83CC-A8CE45B107B1}" sibTransId="{32363837-38CF-41E9-9192-FB5B9AFA28F1}"/>
    <dgm:cxn modelId="{BD2463D7-6273-44D8-B816-71986628FB81}" type="presOf" srcId="{C2CB50C2-52BE-48D3-98D8-9C459D99C5C2}" destId="{BECC8A26-A74F-42F4-801B-72BB66EB03C9}" srcOrd="0" destOrd="0" presId="urn:microsoft.com/office/officeart/2008/layout/LinedList"/>
    <dgm:cxn modelId="{C4CB3BB4-7018-4F9F-9362-8CF4E7A77877}" srcId="{4686E17E-20CC-4ADA-88AB-B619EDA35B10}" destId="{C2CB50C2-52BE-48D3-98D8-9C459D99C5C2}" srcOrd="13" destOrd="0" parTransId="{80003582-52D1-4048-B26D-F6D1534F2B82}" sibTransId="{3C7A0426-2977-49C2-8B84-F446774197BB}"/>
    <dgm:cxn modelId="{FF552380-DABE-4143-B032-773673C1FC33}" srcId="{4686E17E-20CC-4ADA-88AB-B619EDA35B10}" destId="{D353A29A-C7F5-46BB-A20A-6A8F8364AE10}" srcOrd="4" destOrd="0" parTransId="{745AE2DC-B89B-4B68-8B15-8A4AFC9C03CF}" sibTransId="{B9DB53BE-CEA0-40C8-87D1-5C50D170F3C7}"/>
    <dgm:cxn modelId="{70D01D3E-1AD7-49D3-A4EC-C0F3DE654C37}" srcId="{4686E17E-20CC-4ADA-88AB-B619EDA35B10}" destId="{CE21BB3B-F6B3-43D4-8B48-C193F27B6FCD}" srcOrd="7" destOrd="0" parTransId="{606DFF27-61A3-441B-A631-3B92426DD3D9}" sibTransId="{B59987E4-1B43-4734-B476-E1460A564404}"/>
    <dgm:cxn modelId="{3C3FD018-EC8B-475A-8026-0F752E6A81E5}" srcId="{4686E17E-20CC-4ADA-88AB-B619EDA35B10}" destId="{C10DC484-BDFE-4D04-879C-C47F3FC5CBC7}" srcOrd="12" destOrd="0" parTransId="{E60034A3-ACD9-4EBD-8D28-A8A8CEC01243}" sibTransId="{A3579143-88FD-48E1-954E-AC0711F80EB7}"/>
    <dgm:cxn modelId="{8FA0F2B0-304D-4011-A6A1-10696875E192}" srcId="{4686E17E-20CC-4ADA-88AB-B619EDA35B10}" destId="{A658DFFD-82F3-4E9C-8293-4532A1775A09}" srcOrd="1" destOrd="0" parTransId="{7E828E67-0444-4A16-981B-8CA4838D325F}" sibTransId="{D38CC413-B906-425E-A84A-9E7E56D8D5EF}"/>
    <dgm:cxn modelId="{0ABC5F99-2296-41C0-B900-CA75ACC1F9B5}" type="presOf" srcId="{48981942-A5A5-448D-BCEB-7FCA2B0FF32D}" destId="{1AAAEC06-E0FB-45C2-97EA-8B721FCD239A}" srcOrd="0" destOrd="0" presId="urn:microsoft.com/office/officeart/2008/layout/LinedList"/>
    <dgm:cxn modelId="{1297ADA7-C99D-4D81-B060-31C067AED07B}" type="presOf" srcId="{75BD624B-7223-4350-8F81-285BBFB37CB2}" destId="{DF6A1526-E10E-4F9D-82C7-7375AC1F8817}" srcOrd="0" destOrd="0" presId="urn:microsoft.com/office/officeart/2008/layout/LinedList"/>
    <dgm:cxn modelId="{E939F96F-E9D8-456D-AD35-6CA200041CD3}" type="presOf" srcId="{4686E17E-20CC-4ADA-88AB-B619EDA35B10}" destId="{0E710521-B67B-43ED-9411-27EF159E41F1}" srcOrd="0" destOrd="0" presId="urn:microsoft.com/office/officeart/2008/layout/LinedList"/>
    <dgm:cxn modelId="{749F1E3B-7473-46EC-8524-696D125FA397}" type="presOf" srcId="{72CE1AD8-E533-467A-A13F-EC0F24AA7451}" destId="{E624361A-BB3F-4571-84C1-F28CE79F1A51}" srcOrd="0" destOrd="0" presId="urn:microsoft.com/office/officeart/2008/layout/LinedList"/>
    <dgm:cxn modelId="{477E02E4-62DD-4E24-BB31-244CE19CB8F5}" type="presOf" srcId="{D353A29A-C7F5-46BB-A20A-6A8F8364AE10}" destId="{0A45D410-C87A-4B22-8D79-17E18ED624B5}" srcOrd="0" destOrd="0" presId="urn:microsoft.com/office/officeart/2008/layout/LinedList"/>
    <dgm:cxn modelId="{B7FE0CD4-FCE9-4219-B82D-5DC9D891804A}" srcId="{4686E17E-20CC-4ADA-88AB-B619EDA35B10}" destId="{98142BFA-2104-4BEB-A8DF-EAAC5449A9A8}" srcOrd="0" destOrd="0" parTransId="{6441C92B-BFDF-4DAC-8C6D-3E43856AC348}" sibTransId="{04C61B64-3E21-4BC9-840E-0569729B979C}"/>
    <dgm:cxn modelId="{18BA2899-4346-4FDE-97C7-661B0CC57879}" type="presOf" srcId="{4F818CC8-1BB3-493B-BE92-54B5F002BC4B}" destId="{6CC99B2A-A5C0-428B-A8F7-7728DB0D6DEB}" srcOrd="0" destOrd="0" presId="urn:microsoft.com/office/officeart/2008/layout/LinedList"/>
    <dgm:cxn modelId="{5287B509-AC58-4893-84E6-568F27B9339D}" type="presOf" srcId="{A658DFFD-82F3-4E9C-8293-4532A1775A09}" destId="{FDAB03DC-5553-4DA2-830B-9EBE44AE4F04}" srcOrd="0" destOrd="0" presId="urn:microsoft.com/office/officeart/2008/layout/LinedList"/>
    <dgm:cxn modelId="{C6610B4B-DD6E-49AB-9C60-CE30DB777415}" srcId="{4686E17E-20CC-4ADA-88AB-B619EDA35B10}" destId="{48981942-A5A5-448D-BCEB-7FCA2B0FF32D}" srcOrd="8" destOrd="0" parTransId="{CEE0F05E-B4BB-4FA5-B94C-BD7682CDF01A}" sibTransId="{A8540557-F65D-469C-9458-CDC06BC58867}"/>
    <dgm:cxn modelId="{274CFCB7-19D1-40F2-BBD6-463AC35E5791}" srcId="{4686E17E-20CC-4ADA-88AB-B619EDA35B10}" destId="{4F818CC8-1BB3-493B-BE92-54B5F002BC4B}" srcOrd="6" destOrd="0" parTransId="{5BAF217B-DD45-48CE-AB15-C9D399DEC03A}" sibTransId="{CAE13C0B-8C44-49C0-89E6-31DC0464C7CA}"/>
    <dgm:cxn modelId="{636A6A53-8BCE-4DF8-AF97-EB67602C80A5}" type="presOf" srcId="{28A0B606-017D-40BA-BCA9-49A3DC311E3C}" destId="{63BABD14-4267-4E9A-8693-BD35395CAAF6}" srcOrd="0" destOrd="0" presId="urn:microsoft.com/office/officeart/2008/layout/LinedList"/>
    <dgm:cxn modelId="{4BD66F8B-45A7-47D5-9E85-20364EA79744}" type="presOf" srcId="{C10DC484-BDFE-4D04-879C-C47F3FC5CBC7}" destId="{16227572-0CD6-4A68-B421-09D4BAD86748}" srcOrd="0" destOrd="0" presId="urn:microsoft.com/office/officeart/2008/layout/LinedList"/>
    <dgm:cxn modelId="{096DA0F1-CC22-42A6-919B-E3573C494D83}" srcId="{4686E17E-20CC-4ADA-88AB-B619EDA35B10}" destId="{A7194C06-29AD-47B7-A60A-4CA06E8D17B2}" srcOrd="5" destOrd="0" parTransId="{9075F674-8222-40B2-8F4F-1C382972C232}" sibTransId="{CC253320-F2EC-46C3-B110-F64398A2DA36}"/>
    <dgm:cxn modelId="{9DDE9C72-01EA-414B-8183-7DB6B91B8896}" srcId="{4686E17E-20CC-4ADA-88AB-B619EDA35B10}" destId="{72CE1AD8-E533-467A-A13F-EC0F24AA7451}" srcOrd="10" destOrd="0" parTransId="{D7CB60A0-E09E-4EBF-A11E-91A46E501A2B}" sibTransId="{C456FCD9-8E86-4031-B9FD-C5CDCEF15861}"/>
    <dgm:cxn modelId="{3A5A06C2-27DF-4F39-AB85-E7BAD9101E8B}" type="presOf" srcId="{6684BA0E-3E9B-41C4-94B3-BD5EB8915DDC}" destId="{C5ACCB8E-89B3-491A-B2FA-EC06C4355870}" srcOrd="0" destOrd="0" presId="urn:microsoft.com/office/officeart/2008/layout/LinedList"/>
    <dgm:cxn modelId="{CD2E8FD5-9983-4E0B-88A7-8B6BE2C802BE}" srcId="{4686E17E-20CC-4ADA-88AB-B619EDA35B10}" destId="{444D4266-8C7F-482B-854C-E36B4FBF65EB}" srcOrd="11" destOrd="0" parTransId="{51FA1710-0346-45D0-A9F1-ABDA3AE60335}" sibTransId="{08480ADD-733C-42C7-BD31-AAFCC8F97D36}"/>
    <dgm:cxn modelId="{6B1CB3CC-EEC9-4CD0-AE34-181DE87C6D98}" type="presOf" srcId="{CE21BB3B-F6B3-43D4-8B48-C193F27B6FCD}" destId="{B47B2A2F-903D-4ADF-95FE-6AC492D10775}" srcOrd="0" destOrd="0" presId="urn:microsoft.com/office/officeart/2008/layout/LinedList"/>
    <dgm:cxn modelId="{214C1DCC-8D1C-4800-9FDB-712D1863850B}" type="presOf" srcId="{444D4266-8C7F-482B-854C-E36B4FBF65EB}" destId="{5BC1EBB5-91CF-4152-AC80-C66715D51714}" srcOrd="0" destOrd="0" presId="urn:microsoft.com/office/officeart/2008/layout/LinedList"/>
    <dgm:cxn modelId="{6A123C6B-F8E1-4BBB-8712-6E393297218B}" srcId="{4686E17E-20CC-4ADA-88AB-B619EDA35B10}" destId="{28A0B606-017D-40BA-BCA9-49A3DC311E3C}" srcOrd="3" destOrd="0" parTransId="{BB5A15B5-324D-4ECD-B4F4-31C1038E47D5}" sibTransId="{2B860C5F-73AE-40A5-99D0-D8A31A501E7C}"/>
    <dgm:cxn modelId="{7D76D464-99C9-4E07-A286-12CA1A9FF1A8}" srcId="{4686E17E-20CC-4ADA-88AB-B619EDA35B10}" destId="{75BD624B-7223-4350-8F81-285BBFB37CB2}" srcOrd="2" destOrd="0" parTransId="{185DDA80-00B7-4B8C-9524-8D33F3FC46C4}" sibTransId="{C2F49208-923D-4FF1-B714-693154EF82F6}"/>
    <dgm:cxn modelId="{23F60C20-F953-43A3-9FC7-658994E02A1B}" type="presOf" srcId="{A7194C06-29AD-47B7-A60A-4CA06E8D17B2}" destId="{AE476CF1-A46C-4005-BEBB-7A877C38C84B}" srcOrd="0" destOrd="0" presId="urn:microsoft.com/office/officeart/2008/layout/LinedList"/>
    <dgm:cxn modelId="{6C99E8E6-34FB-469E-9FF2-C4E75C8CFFBF}" type="presOf" srcId="{98142BFA-2104-4BEB-A8DF-EAAC5449A9A8}" destId="{BD3AFEC3-4EA1-43FF-92C4-C1B2AE4405A1}" srcOrd="0" destOrd="0" presId="urn:microsoft.com/office/officeart/2008/layout/LinedList"/>
    <dgm:cxn modelId="{13C9CB1C-C6D8-47A5-B0F5-29702819386E}" type="presParOf" srcId="{0E710521-B67B-43ED-9411-27EF159E41F1}" destId="{A6970743-F4BA-476C-A813-74B278F117B8}" srcOrd="0" destOrd="0" presId="urn:microsoft.com/office/officeart/2008/layout/LinedList"/>
    <dgm:cxn modelId="{347EFD0E-9464-4F32-AD0A-D160A5EB40C5}" type="presParOf" srcId="{0E710521-B67B-43ED-9411-27EF159E41F1}" destId="{78076C3B-19C4-4549-AC22-1FF97758508F}" srcOrd="1" destOrd="0" presId="urn:microsoft.com/office/officeart/2008/layout/LinedList"/>
    <dgm:cxn modelId="{99806BB7-0434-4B65-AF36-FE56F3D80EF6}" type="presParOf" srcId="{78076C3B-19C4-4549-AC22-1FF97758508F}" destId="{BD3AFEC3-4EA1-43FF-92C4-C1B2AE4405A1}" srcOrd="0" destOrd="0" presId="urn:microsoft.com/office/officeart/2008/layout/LinedList"/>
    <dgm:cxn modelId="{545E1F41-EB0C-420C-95C5-47899249DE6E}" type="presParOf" srcId="{78076C3B-19C4-4549-AC22-1FF97758508F}" destId="{D6F2EF3C-F479-4A94-9703-723555D0EA68}" srcOrd="1" destOrd="0" presId="urn:microsoft.com/office/officeart/2008/layout/LinedList"/>
    <dgm:cxn modelId="{470902FE-9511-497E-9A33-9D672AAECFCD}" type="presParOf" srcId="{0E710521-B67B-43ED-9411-27EF159E41F1}" destId="{F64E7619-044B-4CC8-95D0-553059F13154}" srcOrd="2" destOrd="0" presId="urn:microsoft.com/office/officeart/2008/layout/LinedList"/>
    <dgm:cxn modelId="{2E16A4F4-8603-42B2-A175-A6F177D821C2}" type="presParOf" srcId="{0E710521-B67B-43ED-9411-27EF159E41F1}" destId="{96B8C720-B8DB-4297-993E-E089F6B59B35}" srcOrd="3" destOrd="0" presId="urn:microsoft.com/office/officeart/2008/layout/LinedList"/>
    <dgm:cxn modelId="{5A3657C5-50C2-4AA8-8EDD-A89EF144C39E}" type="presParOf" srcId="{96B8C720-B8DB-4297-993E-E089F6B59B35}" destId="{FDAB03DC-5553-4DA2-830B-9EBE44AE4F04}" srcOrd="0" destOrd="0" presId="urn:microsoft.com/office/officeart/2008/layout/LinedList"/>
    <dgm:cxn modelId="{7F7EED8A-2020-4CAD-A296-7FFF931D0C7E}" type="presParOf" srcId="{96B8C720-B8DB-4297-993E-E089F6B59B35}" destId="{A5B58D96-D338-43FB-82CA-F0B13CAFBA52}" srcOrd="1" destOrd="0" presId="urn:microsoft.com/office/officeart/2008/layout/LinedList"/>
    <dgm:cxn modelId="{545C0062-001C-4E08-847D-C8CDD183CA9C}" type="presParOf" srcId="{0E710521-B67B-43ED-9411-27EF159E41F1}" destId="{E3976727-3C4D-494B-898E-240013853B19}" srcOrd="4" destOrd="0" presId="urn:microsoft.com/office/officeart/2008/layout/LinedList"/>
    <dgm:cxn modelId="{E0EC8E68-A32A-4282-ADAD-3492E3CAE8C9}" type="presParOf" srcId="{0E710521-B67B-43ED-9411-27EF159E41F1}" destId="{1D97FC8E-55D2-46BD-A40B-69C0C263EF1E}" srcOrd="5" destOrd="0" presId="urn:microsoft.com/office/officeart/2008/layout/LinedList"/>
    <dgm:cxn modelId="{38150B36-2239-4CFB-A440-47F667F5DD2F}" type="presParOf" srcId="{1D97FC8E-55D2-46BD-A40B-69C0C263EF1E}" destId="{DF6A1526-E10E-4F9D-82C7-7375AC1F8817}" srcOrd="0" destOrd="0" presId="urn:microsoft.com/office/officeart/2008/layout/LinedList"/>
    <dgm:cxn modelId="{216398FA-137C-4E90-86AA-F94D915814EB}" type="presParOf" srcId="{1D97FC8E-55D2-46BD-A40B-69C0C263EF1E}" destId="{969274B6-2141-4077-80A6-2FA88F963C87}" srcOrd="1" destOrd="0" presId="urn:microsoft.com/office/officeart/2008/layout/LinedList"/>
    <dgm:cxn modelId="{9E91D684-D2F6-4246-9ADA-3C4DBF57EE81}" type="presParOf" srcId="{0E710521-B67B-43ED-9411-27EF159E41F1}" destId="{C84C8EF6-2D17-408F-AD51-5C2D0D903A75}" srcOrd="6" destOrd="0" presId="urn:microsoft.com/office/officeart/2008/layout/LinedList"/>
    <dgm:cxn modelId="{18F4E607-DED8-4797-9451-10C006D359A0}" type="presParOf" srcId="{0E710521-B67B-43ED-9411-27EF159E41F1}" destId="{86DE05A7-7AED-4137-97DE-999113523D40}" srcOrd="7" destOrd="0" presId="urn:microsoft.com/office/officeart/2008/layout/LinedList"/>
    <dgm:cxn modelId="{E8DBAF95-B13B-4EE4-9675-5E89A5F39E7E}" type="presParOf" srcId="{86DE05A7-7AED-4137-97DE-999113523D40}" destId="{63BABD14-4267-4E9A-8693-BD35395CAAF6}" srcOrd="0" destOrd="0" presId="urn:microsoft.com/office/officeart/2008/layout/LinedList"/>
    <dgm:cxn modelId="{A3A72B80-F145-4B14-ABC3-FBE5F732F277}" type="presParOf" srcId="{86DE05A7-7AED-4137-97DE-999113523D40}" destId="{5C6B5732-1845-45AC-BCE1-9560C9E713C9}" srcOrd="1" destOrd="0" presId="urn:microsoft.com/office/officeart/2008/layout/LinedList"/>
    <dgm:cxn modelId="{E4ED1B04-D93D-4FEA-BAFB-65731F051EED}" type="presParOf" srcId="{0E710521-B67B-43ED-9411-27EF159E41F1}" destId="{A294B1AC-3829-4144-84EE-E0EBDE59B94D}" srcOrd="8" destOrd="0" presId="urn:microsoft.com/office/officeart/2008/layout/LinedList"/>
    <dgm:cxn modelId="{D3CCB1B8-64E3-42F3-B7CA-6D1F1110A864}" type="presParOf" srcId="{0E710521-B67B-43ED-9411-27EF159E41F1}" destId="{E542B73E-FC27-4A3D-B02B-5E112BE19CAE}" srcOrd="9" destOrd="0" presId="urn:microsoft.com/office/officeart/2008/layout/LinedList"/>
    <dgm:cxn modelId="{2A369C98-29FA-414C-9DAC-12EEE7D904E5}" type="presParOf" srcId="{E542B73E-FC27-4A3D-B02B-5E112BE19CAE}" destId="{0A45D410-C87A-4B22-8D79-17E18ED624B5}" srcOrd="0" destOrd="0" presId="urn:microsoft.com/office/officeart/2008/layout/LinedList"/>
    <dgm:cxn modelId="{69937298-A7A7-4426-B1D7-254F2A833684}" type="presParOf" srcId="{E542B73E-FC27-4A3D-B02B-5E112BE19CAE}" destId="{95527E58-7275-454B-8618-EED6DBED9381}" srcOrd="1" destOrd="0" presId="urn:microsoft.com/office/officeart/2008/layout/LinedList"/>
    <dgm:cxn modelId="{8652BB1B-C8F9-4C32-B3F1-5D47EEFABB68}" type="presParOf" srcId="{0E710521-B67B-43ED-9411-27EF159E41F1}" destId="{D8DF2969-E341-47C7-A81C-AAB342A9D369}" srcOrd="10" destOrd="0" presId="urn:microsoft.com/office/officeart/2008/layout/LinedList"/>
    <dgm:cxn modelId="{01D8485A-5A6C-44D3-8F20-62CCDC3CE881}" type="presParOf" srcId="{0E710521-B67B-43ED-9411-27EF159E41F1}" destId="{AEFDC1E1-BF52-4D8B-9B36-221F1E5A5E6A}" srcOrd="11" destOrd="0" presId="urn:microsoft.com/office/officeart/2008/layout/LinedList"/>
    <dgm:cxn modelId="{9D3FC9E8-AB5C-4932-BFF8-14F37D48337E}" type="presParOf" srcId="{AEFDC1E1-BF52-4D8B-9B36-221F1E5A5E6A}" destId="{AE476CF1-A46C-4005-BEBB-7A877C38C84B}" srcOrd="0" destOrd="0" presId="urn:microsoft.com/office/officeart/2008/layout/LinedList"/>
    <dgm:cxn modelId="{9234D555-D44A-403E-AD5E-BC991E3E2B46}" type="presParOf" srcId="{AEFDC1E1-BF52-4D8B-9B36-221F1E5A5E6A}" destId="{92512F30-0185-4AC7-9E7B-9F37D4679E55}" srcOrd="1" destOrd="0" presId="urn:microsoft.com/office/officeart/2008/layout/LinedList"/>
    <dgm:cxn modelId="{9DD4C95A-0668-44D5-B827-5E7EBCB1689F}" type="presParOf" srcId="{0E710521-B67B-43ED-9411-27EF159E41F1}" destId="{A2ACDE43-5BBC-4E80-9969-1E518DF05025}" srcOrd="12" destOrd="0" presId="urn:microsoft.com/office/officeart/2008/layout/LinedList"/>
    <dgm:cxn modelId="{C9B42272-720D-43B3-A092-BEC0586C9A19}" type="presParOf" srcId="{0E710521-B67B-43ED-9411-27EF159E41F1}" destId="{F388772E-4F37-4C3F-A3D8-6518305F6D7E}" srcOrd="13" destOrd="0" presId="urn:microsoft.com/office/officeart/2008/layout/LinedList"/>
    <dgm:cxn modelId="{6251941F-7207-406D-8DBD-B08E3093D84D}" type="presParOf" srcId="{F388772E-4F37-4C3F-A3D8-6518305F6D7E}" destId="{6CC99B2A-A5C0-428B-A8F7-7728DB0D6DEB}" srcOrd="0" destOrd="0" presId="urn:microsoft.com/office/officeart/2008/layout/LinedList"/>
    <dgm:cxn modelId="{3CFCB713-2D4B-4170-964F-6EC1E39E208B}" type="presParOf" srcId="{F388772E-4F37-4C3F-A3D8-6518305F6D7E}" destId="{385B0536-EFE9-437D-919A-55F6D832F178}" srcOrd="1" destOrd="0" presId="urn:microsoft.com/office/officeart/2008/layout/LinedList"/>
    <dgm:cxn modelId="{349DBF21-9980-42C4-88CD-DCA5EAD39CD7}" type="presParOf" srcId="{0E710521-B67B-43ED-9411-27EF159E41F1}" destId="{1F57EECC-A92D-4F16-9012-3EE3BB43B033}" srcOrd="14" destOrd="0" presId="urn:microsoft.com/office/officeart/2008/layout/LinedList"/>
    <dgm:cxn modelId="{17B4BAE7-D154-4D50-8E61-D892CA026750}" type="presParOf" srcId="{0E710521-B67B-43ED-9411-27EF159E41F1}" destId="{BE1742A9-689E-49B4-9D84-D4FC726FB498}" srcOrd="15" destOrd="0" presId="urn:microsoft.com/office/officeart/2008/layout/LinedList"/>
    <dgm:cxn modelId="{4BFB4884-5113-4665-A223-DFF1A7929FED}" type="presParOf" srcId="{BE1742A9-689E-49B4-9D84-D4FC726FB498}" destId="{B47B2A2F-903D-4ADF-95FE-6AC492D10775}" srcOrd="0" destOrd="0" presId="urn:microsoft.com/office/officeart/2008/layout/LinedList"/>
    <dgm:cxn modelId="{9029E905-9AF9-4DCD-A8BD-7AFEDB9EF9A6}" type="presParOf" srcId="{BE1742A9-689E-49B4-9D84-D4FC726FB498}" destId="{D9994215-C874-48A8-97C7-A184428ACBE9}" srcOrd="1" destOrd="0" presId="urn:microsoft.com/office/officeart/2008/layout/LinedList"/>
    <dgm:cxn modelId="{4AFDCFAF-3351-4490-A21D-244422A2A5EC}" type="presParOf" srcId="{0E710521-B67B-43ED-9411-27EF159E41F1}" destId="{B47FD6B4-03AF-4BD2-BBA6-18E2B959A173}" srcOrd="16" destOrd="0" presId="urn:microsoft.com/office/officeart/2008/layout/LinedList"/>
    <dgm:cxn modelId="{0DE48E3A-21D6-4292-8821-AE0A54E49B69}" type="presParOf" srcId="{0E710521-B67B-43ED-9411-27EF159E41F1}" destId="{7B3B6329-5E67-480A-AC7E-D61E70D835F0}" srcOrd="17" destOrd="0" presId="urn:microsoft.com/office/officeart/2008/layout/LinedList"/>
    <dgm:cxn modelId="{8A9B6D5E-CC7B-4D34-AD61-8692C79284EE}" type="presParOf" srcId="{7B3B6329-5E67-480A-AC7E-D61E70D835F0}" destId="{1AAAEC06-E0FB-45C2-97EA-8B721FCD239A}" srcOrd="0" destOrd="0" presId="urn:microsoft.com/office/officeart/2008/layout/LinedList"/>
    <dgm:cxn modelId="{C9EB0002-AB98-4E24-AB89-55695AB25011}" type="presParOf" srcId="{7B3B6329-5E67-480A-AC7E-D61E70D835F0}" destId="{191C523A-395E-47C4-8269-EAE93F56658E}" srcOrd="1" destOrd="0" presId="urn:microsoft.com/office/officeart/2008/layout/LinedList"/>
    <dgm:cxn modelId="{86695E6C-D43A-4419-8CC0-5BF5E3393BF0}" type="presParOf" srcId="{0E710521-B67B-43ED-9411-27EF159E41F1}" destId="{90FA4DBD-C310-4795-8F75-8BE525AF8CE5}" srcOrd="18" destOrd="0" presId="urn:microsoft.com/office/officeart/2008/layout/LinedList"/>
    <dgm:cxn modelId="{546D4CFC-B749-491D-8439-F770716A8BF2}" type="presParOf" srcId="{0E710521-B67B-43ED-9411-27EF159E41F1}" destId="{E2201B3D-D315-44A4-8DD5-99D152F2C415}" srcOrd="19" destOrd="0" presId="urn:microsoft.com/office/officeart/2008/layout/LinedList"/>
    <dgm:cxn modelId="{2D04D559-F568-46E3-9142-7F4D49B0E2AE}" type="presParOf" srcId="{E2201B3D-D315-44A4-8DD5-99D152F2C415}" destId="{C5ACCB8E-89B3-491A-B2FA-EC06C4355870}" srcOrd="0" destOrd="0" presId="urn:microsoft.com/office/officeart/2008/layout/LinedList"/>
    <dgm:cxn modelId="{AE91C1AB-A67A-4B6B-A284-B8E6D3C6BEF8}" type="presParOf" srcId="{E2201B3D-D315-44A4-8DD5-99D152F2C415}" destId="{AC96BFD3-37FF-4D87-8587-1177F4DF0E33}" srcOrd="1" destOrd="0" presId="urn:microsoft.com/office/officeart/2008/layout/LinedList"/>
    <dgm:cxn modelId="{3F8CD3F2-4D60-4B75-BA87-F74DB79A265F}" type="presParOf" srcId="{0E710521-B67B-43ED-9411-27EF159E41F1}" destId="{4B08861F-5F23-4AD2-B3FE-1E931ABE86FC}" srcOrd="20" destOrd="0" presId="urn:microsoft.com/office/officeart/2008/layout/LinedList"/>
    <dgm:cxn modelId="{23CC1D3A-18B1-4C7A-9940-B8EE048C38A1}" type="presParOf" srcId="{0E710521-B67B-43ED-9411-27EF159E41F1}" destId="{FC34EA58-B438-4820-AD7E-F90DFDBDB147}" srcOrd="21" destOrd="0" presId="urn:microsoft.com/office/officeart/2008/layout/LinedList"/>
    <dgm:cxn modelId="{C68E2468-3B33-4DE1-A212-19A926F55467}" type="presParOf" srcId="{FC34EA58-B438-4820-AD7E-F90DFDBDB147}" destId="{E624361A-BB3F-4571-84C1-F28CE79F1A51}" srcOrd="0" destOrd="0" presId="urn:microsoft.com/office/officeart/2008/layout/LinedList"/>
    <dgm:cxn modelId="{E4C26443-95A6-4F35-8D72-8A5ED58B9FB8}" type="presParOf" srcId="{FC34EA58-B438-4820-AD7E-F90DFDBDB147}" destId="{CF9C9AFF-1F55-41C7-A00B-CF4C277B4E64}" srcOrd="1" destOrd="0" presId="urn:microsoft.com/office/officeart/2008/layout/LinedList"/>
    <dgm:cxn modelId="{A79EF42C-095A-4660-8359-31B601FA7268}" type="presParOf" srcId="{0E710521-B67B-43ED-9411-27EF159E41F1}" destId="{7401210C-5203-4C7D-BB3B-71D5A9229815}" srcOrd="22" destOrd="0" presId="urn:microsoft.com/office/officeart/2008/layout/LinedList"/>
    <dgm:cxn modelId="{09B43EC7-1597-47BA-8178-5AE6608CAF56}" type="presParOf" srcId="{0E710521-B67B-43ED-9411-27EF159E41F1}" destId="{8EDEE832-F1FF-405D-BC32-F383F687D1FC}" srcOrd="23" destOrd="0" presId="urn:microsoft.com/office/officeart/2008/layout/LinedList"/>
    <dgm:cxn modelId="{BEEE6CBA-7F4E-4570-9785-0636880432B7}" type="presParOf" srcId="{8EDEE832-F1FF-405D-BC32-F383F687D1FC}" destId="{5BC1EBB5-91CF-4152-AC80-C66715D51714}" srcOrd="0" destOrd="0" presId="urn:microsoft.com/office/officeart/2008/layout/LinedList"/>
    <dgm:cxn modelId="{EBAF73EE-E00B-450B-8DD3-91F8EE96A99D}" type="presParOf" srcId="{8EDEE832-F1FF-405D-BC32-F383F687D1FC}" destId="{F0777928-177B-4B08-B0FB-A80CB585ACD6}" srcOrd="1" destOrd="0" presId="urn:microsoft.com/office/officeart/2008/layout/LinedList"/>
    <dgm:cxn modelId="{94A406DF-F225-465D-B817-E2BE9E3BC992}" type="presParOf" srcId="{0E710521-B67B-43ED-9411-27EF159E41F1}" destId="{22ED1ECD-18A6-4721-BB70-B9A47241EFC9}" srcOrd="24" destOrd="0" presId="urn:microsoft.com/office/officeart/2008/layout/LinedList"/>
    <dgm:cxn modelId="{CB4280B8-0AC7-436A-8469-5BD3559BC7E5}" type="presParOf" srcId="{0E710521-B67B-43ED-9411-27EF159E41F1}" destId="{A206182F-96DA-49C1-A6CC-C378B2EB7B87}" srcOrd="25" destOrd="0" presId="urn:microsoft.com/office/officeart/2008/layout/LinedList"/>
    <dgm:cxn modelId="{C064FAA5-1D23-4FF1-92E2-EA1651406D2F}" type="presParOf" srcId="{A206182F-96DA-49C1-A6CC-C378B2EB7B87}" destId="{16227572-0CD6-4A68-B421-09D4BAD86748}" srcOrd="0" destOrd="0" presId="urn:microsoft.com/office/officeart/2008/layout/LinedList"/>
    <dgm:cxn modelId="{36656709-C496-44DF-BED4-8AE35C25C239}" type="presParOf" srcId="{A206182F-96DA-49C1-A6CC-C378B2EB7B87}" destId="{0D399566-CA83-417E-BF41-E57C212EC495}" srcOrd="1" destOrd="0" presId="urn:microsoft.com/office/officeart/2008/layout/LinedList"/>
    <dgm:cxn modelId="{65F61D76-1024-476B-83CB-6ED89F3A771E}" type="presParOf" srcId="{0E710521-B67B-43ED-9411-27EF159E41F1}" destId="{F9DB3671-1627-4F8A-8C29-118FCD9BEFD7}" srcOrd="26" destOrd="0" presId="urn:microsoft.com/office/officeart/2008/layout/LinedList"/>
    <dgm:cxn modelId="{07AB4534-4AA5-4BFD-8CD7-01944048F25F}" type="presParOf" srcId="{0E710521-B67B-43ED-9411-27EF159E41F1}" destId="{5BA9C1A0-3842-4554-AF5F-80EF3D73203D}" srcOrd="27" destOrd="0" presId="urn:microsoft.com/office/officeart/2008/layout/LinedList"/>
    <dgm:cxn modelId="{7F924516-B93F-4972-8919-A4DF79E56589}" type="presParOf" srcId="{5BA9C1A0-3842-4554-AF5F-80EF3D73203D}" destId="{BECC8A26-A74F-42F4-801B-72BB66EB03C9}" srcOrd="0" destOrd="0" presId="urn:microsoft.com/office/officeart/2008/layout/LinedList"/>
    <dgm:cxn modelId="{F4FFD676-22C7-4E3D-966C-853498478F23}" type="presParOf" srcId="{5BA9C1A0-3842-4554-AF5F-80EF3D73203D}" destId="{0F7A5350-01A6-480E-991B-63945450682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86E17E-20CC-4ADA-88AB-B619EDA35B10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8142BFA-2104-4BEB-A8DF-EAAC5449A9A8}">
      <dgm:prSet/>
      <dgm:spPr/>
      <dgm:t>
        <a:bodyPr/>
        <a:lstStyle/>
        <a:p>
          <a:r>
            <a:rPr lang="it-IT" b="1" dirty="0"/>
            <a:t>OE</a:t>
          </a:r>
          <a:r>
            <a:rPr lang="it-IT" dirty="0"/>
            <a:t>: </a:t>
          </a:r>
          <a:r>
            <a:rPr lang="it-IT" dirty="0" err="1"/>
            <a:t>boer</a:t>
          </a:r>
          <a:r>
            <a:rPr lang="it-IT" dirty="0"/>
            <a:t>, </a:t>
          </a:r>
          <a:r>
            <a:rPr lang="it-IT" dirty="0" err="1"/>
            <a:t>boek</a:t>
          </a:r>
          <a:r>
            <a:rPr lang="it-IT" dirty="0"/>
            <a:t> – </a:t>
          </a:r>
          <a:r>
            <a:rPr lang="it-IT" dirty="0" err="1"/>
            <a:t>ik</a:t>
          </a:r>
          <a:r>
            <a:rPr lang="it-IT" dirty="0"/>
            <a:t> </a:t>
          </a:r>
          <a:r>
            <a:rPr lang="it-IT" dirty="0" err="1"/>
            <a:t>lees</a:t>
          </a:r>
          <a:r>
            <a:rPr lang="it-IT" dirty="0"/>
            <a:t> </a:t>
          </a:r>
          <a:r>
            <a:rPr lang="it-IT" dirty="0" err="1"/>
            <a:t>een</a:t>
          </a:r>
          <a:r>
            <a:rPr lang="it-IT" dirty="0"/>
            <a:t> </a:t>
          </a:r>
          <a:r>
            <a:rPr lang="it-IT" dirty="0" err="1"/>
            <a:t>boek</a:t>
          </a:r>
          <a:endParaRPr lang="en-US" dirty="0"/>
        </a:p>
      </dgm:t>
    </dgm:pt>
    <dgm:pt modelId="{6441C92B-BFDF-4DAC-8C6D-3E43856AC348}" type="parTrans" cxnId="{B7FE0CD4-FCE9-4219-B82D-5DC9D891804A}">
      <dgm:prSet/>
      <dgm:spPr/>
      <dgm:t>
        <a:bodyPr/>
        <a:lstStyle/>
        <a:p>
          <a:endParaRPr lang="en-US"/>
        </a:p>
      </dgm:t>
    </dgm:pt>
    <dgm:pt modelId="{04C61B64-3E21-4BC9-840E-0569729B979C}" type="sibTrans" cxnId="{B7FE0CD4-FCE9-4219-B82D-5DC9D891804A}">
      <dgm:prSet/>
      <dgm:spPr/>
      <dgm:t>
        <a:bodyPr/>
        <a:lstStyle/>
        <a:p>
          <a:endParaRPr lang="en-US"/>
        </a:p>
      </dgm:t>
    </dgm:pt>
    <dgm:pt modelId="{A658DFFD-82F3-4E9C-8293-4532A1775A09}">
      <dgm:prSet/>
      <dgm:spPr/>
      <dgm:t>
        <a:bodyPr/>
        <a:lstStyle/>
        <a:p>
          <a:r>
            <a:rPr lang="it-IT" b="1" dirty="0"/>
            <a:t>EU</a:t>
          </a:r>
          <a:r>
            <a:rPr lang="it-IT" dirty="0"/>
            <a:t>: </a:t>
          </a:r>
          <a:r>
            <a:rPr lang="it-IT" dirty="0" err="1"/>
            <a:t>deur</a:t>
          </a:r>
          <a:r>
            <a:rPr lang="it-IT" dirty="0"/>
            <a:t> – </a:t>
          </a:r>
          <a:r>
            <a:rPr lang="it-IT" dirty="0" err="1"/>
            <a:t>kan</a:t>
          </a:r>
          <a:r>
            <a:rPr lang="it-IT" dirty="0"/>
            <a:t> je de </a:t>
          </a:r>
          <a:r>
            <a:rPr lang="it-IT" dirty="0" err="1"/>
            <a:t>deur</a:t>
          </a:r>
          <a:r>
            <a:rPr lang="it-IT" dirty="0"/>
            <a:t> </a:t>
          </a:r>
          <a:r>
            <a:rPr lang="it-IT" dirty="0" err="1"/>
            <a:t>dicht</a:t>
          </a:r>
          <a:r>
            <a:rPr lang="it-IT" dirty="0"/>
            <a:t> </a:t>
          </a:r>
          <a:r>
            <a:rPr lang="it-IT" dirty="0" err="1"/>
            <a:t>doen</a:t>
          </a:r>
          <a:r>
            <a:rPr lang="it-IT" dirty="0"/>
            <a:t>? </a:t>
          </a:r>
          <a:endParaRPr lang="en-US" dirty="0"/>
        </a:p>
      </dgm:t>
    </dgm:pt>
    <dgm:pt modelId="{7E828E67-0444-4A16-981B-8CA4838D325F}" type="parTrans" cxnId="{8FA0F2B0-304D-4011-A6A1-10696875E192}">
      <dgm:prSet/>
      <dgm:spPr/>
      <dgm:t>
        <a:bodyPr/>
        <a:lstStyle/>
        <a:p>
          <a:endParaRPr lang="en-US"/>
        </a:p>
      </dgm:t>
    </dgm:pt>
    <dgm:pt modelId="{D38CC413-B906-425E-A84A-9E7E56D8D5EF}" type="sibTrans" cxnId="{8FA0F2B0-304D-4011-A6A1-10696875E192}">
      <dgm:prSet/>
      <dgm:spPr/>
      <dgm:t>
        <a:bodyPr/>
        <a:lstStyle/>
        <a:p>
          <a:endParaRPr lang="en-US"/>
        </a:p>
      </dgm:t>
    </dgm:pt>
    <dgm:pt modelId="{1D6B265D-69B1-4833-B920-23E2CF5F2CCE}">
      <dgm:prSet custT="1"/>
      <dgm:spPr/>
      <dgm:t>
        <a:bodyPr/>
        <a:lstStyle/>
        <a:p>
          <a:pPr algn="l"/>
          <a:r>
            <a:rPr lang="it-IT" sz="3600" b="1" dirty="0"/>
            <a:t>DITTONGHI</a:t>
          </a:r>
          <a:r>
            <a:rPr lang="it-IT" sz="4200" b="1" dirty="0"/>
            <a:t> </a:t>
          </a:r>
          <a:endParaRPr lang="en-US" sz="4200" dirty="0"/>
        </a:p>
      </dgm:t>
    </dgm:pt>
    <dgm:pt modelId="{AB4C4C07-F82A-499A-AC74-8240E975F7AE}" type="parTrans" cxnId="{DCF2093D-3AEB-4406-9109-01326B4C740A}">
      <dgm:prSet/>
      <dgm:spPr/>
      <dgm:t>
        <a:bodyPr/>
        <a:lstStyle/>
        <a:p>
          <a:endParaRPr lang="it-IT"/>
        </a:p>
      </dgm:t>
    </dgm:pt>
    <dgm:pt modelId="{F5FBAB44-8748-4A7D-BC3A-3A889B2AADCF}" type="sibTrans" cxnId="{DCF2093D-3AEB-4406-9109-01326B4C740A}">
      <dgm:prSet/>
      <dgm:spPr/>
      <dgm:t>
        <a:bodyPr/>
        <a:lstStyle/>
        <a:p>
          <a:endParaRPr lang="it-IT"/>
        </a:p>
      </dgm:t>
    </dgm:pt>
    <dgm:pt modelId="{6034C575-C3F7-4355-9A48-BA739335BFCA}">
      <dgm:prSet/>
      <dgm:spPr/>
      <dgm:t>
        <a:bodyPr/>
        <a:lstStyle/>
        <a:p>
          <a:r>
            <a:rPr lang="it-IT" b="1" dirty="0"/>
            <a:t>UI</a:t>
          </a:r>
          <a:r>
            <a:rPr lang="it-IT" dirty="0"/>
            <a:t>: </a:t>
          </a:r>
          <a:r>
            <a:rPr lang="it-IT" dirty="0" err="1"/>
            <a:t>uit</a:t>
          </a:r>
          <a:r>
            <a:rPr lang="it-IT" dirty="0"/>
            <a:t> – </a:t>
          </a:r>
          <a:r>
            <a:rPr lang="it-IT" dirty="0" err="1"/>
            <a:t>ik</a:t>
          </a:r>
          <a:r>
            <a:rPr lang="it-IT" dirty="0"/>
            <a:t> </a:t>
          </a:r>
          <a:r>
            <a:rPr lang="it-IT" dirty="0" err="1"/>
            <a:t>wil</a:t>
          </a:r>
          <a:r>
            <a:rPr lang="it-IT" dirty="0"/>
            <a:t> </a:t>
          </a:r>
          <a:r>
            <a:rPr lang="it-IT" dirty="0" err="1"/>
            <a:t>uitgaan</a:t>
          </a:r>
          <a:r>
            <a:rPr lang="it-IT" dirty="0"/>
            <a:t> (si pronuncia AU) </a:t>
          </a:r>
          <a:endParaRPr lang="en-US" dirty="0"/>
        </a:p>
      </dgm:t>
    </dgm:pt>
    <dgm:pt modelId="{5A07AC91-C278-4A7D-9C62-622EB28EB7C2}" type="parTrans" cxnId="{585D7AEC-B4EC-4B24-B17D-84A42C262AC3}">
      <dgm:prSet/>
      <dgm:spPr/>
      <dgm:t>
        <a:bodyPr/>
        <a:lstStyle/>
        <a:p>
          <a:endParaRPr lang="it-IT"/>
        </a:p>
      </dgm:t>
    </dgm:pt>
    <dgm:pt modelId="{12951970-20DC-4350-A2B0-902A7EA0DFE0}" type="sibTrans" cxnId="{585D7AEC-B4EC-4B24-B17D-84A42C262AC3}">
      <dgm:prSet/>
      <dgm:spPr/>
      <dgm:t>
        <a:bodyPr/>
        <a:lstStyle/>
        <a:p>
          <a:endParaRPr lang="it-IT"/>
        </a:p>
      </dgm:t>
    </dgm:pt>
    <dgm:pt modelId="{EDD68393-4D2C-4CD4-BCBC-B0C32EEC8591}">
      <dgm:prSet/>
      <dgm:spPr/>
      <dgm:t>
        <a:bodyPr/>
        <a:lstStyle/>
        <a:p>
          <a:r>
            <a:rPr lang="it-IT" b="1" dirty="0"/>
            <a:t>AU/OU</a:t>
          </a:r>
          <a:r>
            <a:rPr lang="it-IT" dirty="0"/>
            <a:t>: </a:t>
          </a:r>
          <a:r>
            <a:rPr lang="it-IT" dirty="0" err="1"/>
            <a:t>jou</a:t>
          </a:r>
          <a:r>
            <a:rPr lang="it-IT" dirty="0"/>
            <a:t> – </a:t>
          </a:r>
          <a:r>
            <a:rPr lang="it-IT" dirty="0" err="1"/>
            <a:t>ik</a:t>
          </a:r>
          <a:r>
            <a:rPr lang="it-IT" dirty="0"/>
            <a:t> </a:t>
          </a:r>
          <a:r>
            <a:rPr lang="it-IT" dirty="0" err="1"/>
            <a:t>hou</a:t>
          </a:r>
          <a:r>
            <a:rPr lang="it-IT" dirty="0"/>
            <a:t> van </a:t>
          </a:r>
          <a:r>
            <a:rPr lang="it-IT" dirty="0" err="1"/>
            <a:t>jou</a:t>
          </a:r>
          <a:r>
            <a:rPr lang="it-IT" dirty="0"/>
            <a:t> </a:t>
          </a:r>
          <a:endParaRPr lang="en-US" dirty="0"/>
        </a:p>
      </dgm:t>
    </dgm:pt>
    <dgm:pt modelId="{027B7EC9-32D2-4E7A-AFA7-908ABCF87490}" type="parTrans" cxnId="{C4A934F7-54D3-4BF9-9164-1B76F5C61A08}">
      <dgm:prSet/>
      <dgm:spPr/>
      <dgm:t>
        <a:bodyPr/>
        <a:lstStyle/>
        <a:p>
          <a:endParaRPr lang="it-IT"/>
        </a:p>
      </dgm:t>
    </dgm:pt>
    <dgm:pt modelId="{14DFAF0D-EBCD-41F0-BBB0-5BB23474F213}" type="sibTrans" cxnId="{C4A934F7-54D3-4BF9-9164-1B76F5C61A08}">
      <dgm:prSet/>
      <dgm:spPr/>
      <dgm:t>
        <a:bodyPr/>
        <a:lstStyle/>
        <a:p>
          <a:endParaRPr lang="it-IT"/>
        </a:p>
      </dgm:t>
    </dgm:pt>
    <dgm:pt modelId="{2EDD3530-2E8E-4C7E-B386-59CD0D4DF6C1}">
      <dgm:prSet/>
      <dgm:spPr/>
      <dgm:t>
        <a:bodyPr/>
        <a:lstStyle/>
        <a:p>
          <a:r>
            <a:rPr lang="it-IT" b="1" dirty="0"/>
            <a:t>EI/IJ</a:t>
          </a:r>
          <a:r>
            <a:rPr lang="it-IT" dirty="0"/>
            <a:t>: </a:t>
          </a:r>
          <a:r>
            <a:rPr lang="it-IT" dirty="0" err="1"/>
            <a:t>leider</a:t>
          </a:r>
          <a:r>
            <a:rPr lang="it-IT" dirty="0"/>
            <a:t>, </a:t>
          </a:r>
          <a:r>
            <a:rPr lang="it-IT" dirty="0" err="1"/>
            <a:t>jij</a:t>
          </a:r>
          <a:r>
            <a:rPr lang="it-IT" dirty="0"/>
            <a:t> – </a:t>
          </a:r>
          <a:r>
            <a:rPr lang="it-IT" dirty="0" err="1"/>
            <a:t>Rutte</a:t>
          </a:r>
          <a:r>
            <a:rPr lang="it-IT" dirty="0"/>
            <a:t> </a:t>
          </a:r>
          <a:r>
            <a:rPr lang="it-IT" dirty="0" err="1"/>
            <a:t>is</a:t>
          </a:r>
          <a:r>
            <a:rPr lang="it-IT" dirty="0"/>
            <a:t> de </a:t>
          </a:r>
          <a:r>
            <a:rPr lang="it-IT" dirty="0" err="1"/>
            <a:t>leider</a:t>
          </a:r>
          <a:r>
            <a:rPr lang="it-IT" dirty="0"/>
            <a:t> van de </a:t>
          </a:r>
          <a:r>
            <a:rPr lang="it-IT" dirty="0" err="1"/>
            <a:t>partij</a:t>
          </a:r>
          <a:endParaRPr lang="en-US" dirty="0"/>
        </a:p>
      </dgm:t>
    </dgm:pt>
    <dgm:pt modelId="{58965F4D-C597-4C48-9B31-CE2F5D5BD1A9}" type="parTrans" cxnId="{5ECA9CA9-5216-4340-953E-4E2C8B803701}">
      <dgm:prSet/>
      <dgm:spPr/>
      <dgm:t>
        <a:bodyPr/>
        <a:lstStyle/>
        <a:p>
          <a:endParaRPr lang="it-IT"/>
        </a:p>
      </dgm:t>
    </dgm:pt>
    <dgm:pt modelId="{7013AF77-D1E9-4074-BE06-302148F86230}" type="sibTrans" cxnId="{5ECA9CA9-5216-4340-953E-4E2C8B803701}">
      <dgm:prSet/>
      <dgm:spPr/>
      <dgm:t>
        <a:bodyPr/>
        <a:lstStyle/>
        <a:p>
          <a:endParaRPr lang="it-IT"/>
        </a:p>
      </dgm:t>
    </dgm:pt>
    <dgm:pt modelId="{0E710521-B67B-43ED-9411-27EF159E41F1}" type="pres">
      <dgm:prSet presAssocID="{4686E17E-20CC-4ADA-88AB-B619EDA35B1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A6970743-F4BA-476C-A813-74B278F117B8}" type="pres">
      <dgm:prSet presAssocID="{98142BFA-2104-4BEB-A8DF-EAAC5449A9A8}" presName="thickLine" presStyleLbl="alignNode1" presStyleIdx="0" presStyleCnt="6"/>
      <dgm:spPr/>
    </dgm:pt>
    <dgm:pt modelId="{78076C3B-19C4-4549-AC22-1FF97758508F}" type="pres">
      <dgm:prSet presAssocID="{98142BFA-2104-4BEB-A8DF-EAAC5449A9A8}" presName="horz1" presStyleCnt="0"/>
      <dgm:spPr/>
    </dgm:pt>
    <dgm:pt modelId="{BD3AFEC3-4EA1-43FF-92C4-C1B2AE4405A1}" type="pres">
      <dgm:prSet presAssocID="{98142BFA-2104-4BEB-A8DF-EAAC5449A9A8}" presName="tx1" presStyleLbl="revTx" presStyleIdx="0" presStyleCnt="6"/>
      <dgm:spPr/>
      <dgm:t>
        <a:bodyPr/>
        <a:lstStyle/>
        <a:p>
          <a:endParaRPr lang="it-IT"/>
        </a:p>
      </dgm:t>
    </dgm:pt>
    <dgm:pt modelId="{D6F2EF3C-F479-4A94-9703-723555D0EA68}" type="pres">
      <dgm:prSet presAssocID="{98142BFA-2104-4BEB-A8DF-EAAC5449A9A8}" presName="vert1" presStyleCnt="0"/>
      <dgm:spPr/>
    </dgm:pt>
    <dgm:pt modelId="{F64E7619-044B-4CC8-95D0-553059F13154}" type="pres">
      <dgm:prSet presAssocID="{A658DFFD-82F3-4E9C-8293-4532A1775A09}" presName="thickLine" presStyleLbl="alignNode1" presStyleIdx="1" presStyleCnt="6"/>
      <dgm:spPr/>
    </dgm:pt>
    <dgm:pt modelId="{96B8C720-B8DB-4297-993E-E089F6B59B35}" type="pres">
      <dgm:prSet presAssocID="{A658DFFD-82F3-4E9C-8293-4532A1775A09}" presName="horz1" presStyleCnt="0"/>
      <dgm:spPr/>
    </dgm:pt>
    <dgm:pt modelId="{FDAB03DC-5553-4DA2-830B-9EBE44AE4F04}" type="pres">
      <dgm:prSet presAssocID="{A658DFFD-82F3-4E9C-8293-4532A1775A09}" presName="tx1" presStyleLbl="revTx" presStyleIdx="1" presStyleCnt="6"/>
      <dgm:spPr/>
      <dgm:t>
        <a:bodyPr/>
        <a:lstStyle/>
        <a:p>
          <a:endParaRPr lang="it-IT"/>
        </a:p>
      </dgm:t>
    </dgm:pt>
    <dgm:pt modelId="{A5B58D96-D338-43FB-82CA-F0B13CAFBA52}" type="pres">
      <dgm:prSet presAssocID="{A658DFFD-82F3-4E9C-8293-4532A1775A09}" presName="vert1" presStyleCnt="0"/>
      <dgm:spPr/>
    </dgm:pt>
    <dgm:pt modelId="{6792C687-210A-4D0D-9E8D-6C654A64714D}" type="pres">
      <dgm:prSet presAssocID="{1D6B265D-69B1-4833-B920-23E2CF5F2CCE}" presName="thickLine" presStyleLbl="alignNode1" presStyleIdx="2" presStyleCnt="6"/>
      <dgm:spPr/>
    </dgm:pt>
    <dgm:pt modelId="{B0D10285-33CF-480F-8D61-5EE03C3B227C}" type="pres">
      <dgm:prSet presAssocID="{1D6B265D-69B1-4833-B920-23E2CF5F2CCE}" presName="horz1" presStyleCnt="0"/>
      <dgm:spPr/>
    </dgm:pt>
    <dgm:pt modelId="{D0D813E5-F409-4BE8-89D5-4D27FD86E411}" type="pres">
      <dgm:prSet presAssocID="{1D6B265D-69B1-4833-B920-23E2CF5F2CCE}" presName="tx1" presStyleLbl="revTx" presStyleIdx="2" presStyleCnt="6"/>
      <dgm:spPr/>
      <dgm:t>
        <a:bodyPr/>
        <a:lstStyle/>
        <a:p>
          <a:endParaRPr lang="it-IT"/>
        </a:p>
      </dgm:t>
    </dgm:pt>
    <dgm:pt modelId="{6FF74BC0-AF3E-48A7-B27D-5E807775CDAD}" type="pres">
      <dgm:prSet presAssocID="{1D6B265D-69B1-4833-B920-23E2CF5F2CCE}" presName="vert1" presStyleCnt="0"/>
      <dgm:spPr/>
    </dgm:pt>
    <dgm:pt modelId="{21727D70-116A-46BC-9C10-320F744BF687}" type="pres">
      <dgm:prSet presAssocID="{6034C575-C3F7-4355-9A48-BA739335BFCA}" presName="thickLine" presStyleLbl="alignNode1" presStyleIdx="3" presStyleCnt="6"/>
      <dgm:spPr/>
    </dgm:pt>
    <dgm:pt modelId="{8E036C35-31B3-4A13-9C6C-321278556E8A}" type="pres">
      <dgm:prSet presAssocID="{6034C575-C3F7-4355-9A48-BA739335BFCA}" presName="horz1" presStyleCnt="0"/>
      <dgm:spPr/>
    </dgm:pt>
    <dgm:pt modelId="{1A7606F7-980A-434D-860B-EFCD6751022D}" type="pres">
      <dgm:prSet presAssocID="{6034C575-C3F7-4355-9A48-BA739335BFCA}" presName="tx1" presStyleLbl="revTx" presStyleIdx="3" presStyleCnt="6"/>
      <dgm:spPr/>
      <dgm:t>
        <a:bodyPr/>
        <a:lstStyle/>
        <a:p>
          <a:endParaRPr lang="it-IT"/>
        </a:p>
      </dgm:t>
    </dgm:pt>
    <dgm:pt modelId="{AC44245C-8C9A-4124-8EDB-7E37E54A8C8B}" type="pres">
      <dgm:prSet presAssocID="{6034C575-C3F7-4355-9A48-BA739335BFCA}" presName="vert1" presStyleCnt="0"/>
      <dgm:spPr/>
    </dgm:pt>
    <dgm:pt modelId="{F68B2B2E-E5C3-4A12-8FDE-11BB5F143254}" type="pres">
      <dgm:prSet presAssocID="{EDD68393-4D2C-4CD4-BCBC-B0C32EEC8591}" presName="thickLine" presStyleLbl="alignNode1" presStyleIdx="4" presStyleCnt="6"/>
      <dgm:spPr/>
    </dgm:pt>
    <dgm:pt modelId="{6DAB8AC5-0512-46D7-9FE3-A07808BE8DAD}" type="pres">
      <dgm:prSet presAssocID="{EDD68393-4D2C-4CD4-BCBC-B0C32EEC8591}" presName="horz1" presStyleCnt="0"/>
      <dgm:spPr/>
    </dgm:pt>
    <dgm:pt modelId="{7BCBE4EC-15C0-44BF-87EF-784B5891D23A}" type="pres">
      <dgm:prSet presAssocID="{EDD68393-4D2C-4CD4-BCBC-B0C32EEC8591}" presName="tx1" presStyleLbl="revTx" presStyleIdx="4" presStyleCnt="6"/>
      <dgm:spPr/>
      <dgm:t>
        <a:bodyPr/>
        <a:lstStyle/>
        <a:p>
          <a:endParaRPr lang="it-IT"/>
        </a:p>
      </dgm:t>
    </dgm:pt>
    <dgm:pt modelId="{994F7529-DBA9-42F9-B4ED-58B00D9A3C7F}" type="pres">
      <dgm:prSet presAssocID="{EDD68393-4D2C-4CD4-BCBC-B0C32EEC8591}" presName="vert1" presStyleCnt="0"/>
      <dgm:spPr/>
    </dgm:pt>
    <dgm:pt modelId="{45413790-6B47-49A4-821E-97275124551C}" type="pres">
      <dgm:prSet presAssocID="{2EDD3530-2E8E-4C7E-B386-59CD0D4DF6C1}" presName="thickLine" presStyleLbl="alignNode1" presStyleIdx="5" presStyleCnt="6"/>
      <dgm:spPr/>
    </dgm:pt>
    <dgm:pt modelId="{9BEAEC0E-48E4-4B13-B8A2-E45288F94BFD}" type="pres">
      <dgm:prSet presAssocID="{2EDD3530-2E8E-4C7E-B386-59CD0D4DF6C1}" presName="horz1" presStyleCnt="0"/>
      <dgm:spPr/>
    </dgm:pt>
    <dgm:pt modelId="{AF7FADC3-F3D7-48B3-89FE-1868A4A8F461}" type="pres">
      <dgm:prSet presAssocID="{2EDD3530-2E8E-4C7E-B386-59CD0D4DF6C1}" presName="tx1" presStyleLbl="revTx" presStyleIdx="5" presStyleCnt="6"/>
      <dgm:spPr/>
      <dgm:t>
        <a:bodyPr/>
        <a:lstStyle/>
        <a:p>
          <a:endParaRPr lang="it-IT"/>
        </a:p>
      </dgm:t>
    </dgm:pt>
    <dgm:pt modelId="{5742DF37-D14B-4B18-8174-3FCD481DEFA4}" type="pres">
      <dgm:prSet presAssocID="{2EDD3530-2E8E-4C7E-B386-59CD0D4DF6C1}" presName="vert1" presStyleCnt="0"/>
      <dgm:spPr/>
    </dgm:pt>
  </dgm:ptLst>
  <dgm:cxnLst>
    <dgm:cxn modelId="{B7FE0CD4-FCE9-4219-B82D-5DC9D891804A}" srcId="{4686E17E-20CC-4ADA-88AB-B619EDA35B10}" destId="{98142BFA-2104-4BEB-A8DF-EAAC5449A9A8}" srcOrd="0" destOrd="0" parTransId="{6441C92B-BFDF-4DAC-8C6D-3E43856AC348}" sibTransId="{04C61B64-3E21-4BC9-840E-0569729B979C}"/>
    <dgm:cxn modelId="{B21F2ADC-A9F2-451D-92B7-9F27F9473DD9}" type="presOf" srcId="{EDD68393-4D2C-4CD4-BCBC-B0C32EEC8591}" destId="{7BCBE4EC-15C0-44BF-87EF-784B5891D23A}" srcOrd="0" destOrd="0" presId="urn:microsoft.com/office/officeart/2008/layout/LinedList"/>
    <dgm:cxn modelId="{E939F96F-E9D8-456D-AD35-6CA200041CD3}" type="presOf" srcId="{4686E17E-20CC-4ADA-88AB-B619EDA35B10}" destId="{0E710521-B67B-43ED-9411-27EF159E41F1}" srcOrd="0" destOrd="0" presId="urn:microsoft.com/office/officeart/2008/layout/LinedList"/>
    <dgm:cxn modelId="{C4A934F7-54D3-4BF9-9164-1B76F5C61A08}" srcId="{4686E17E-20CC-4ADA-88AB-B619EDA35B10}" destId="{EDD68393-4D2C-4CD4-BCBC-B0C32EEC8591}" srcOrd="4" destOrd="0" parTransId="{027B7EC9-32D2-4E7A-AFA7-908ABCF87490}" sibTransId="{14DFAF0D-EBCD-41F0-BBB0-5BB23474F213}"/>
    <dgm:cxn modelId="{3617C04D-FEC3-474B-9054-8DD0423DCF1F}" type="presOf" srcId="{2EDD3530-2E8E-4C7E-B386-59CD0D4DF6C1}" destId="{AF7FADC3-F3D7-48B3-89FE-1868A4A8F461}" srcOrd="0" destOrd="0" presId="urn:microsoft.com/office/officeart/2008/layout/LinedList"/>
    <dgm:cxn modelId="{765C7E3A-08F8-468C-B64C-2A40F65E381F}" type="presOf" srcId="{1D6B265D-69B1-4833-B920-23E2CF5F2CCE}" destId="{D0D813E5-F409-4BE8-89D5-4D27FD86E411}" srcOrd="0" destOrd="0" presId="urn:microsoft.com/office/officeart/2008/layout/LinedList"/>
    <dgm:cxn modelId="{6C99E8E6-34FB-469E-9FF2-C4E75C8CFFBF}" type="presOf" srcId="{98142BFA-2104-4BEB-A8DF-EAAC5449A9A8}" destId="{BD3AFEC3-4EA1-43FF-92C4-C1B2AE4405A1}" srcOrd="0" destOrd="0" presId="urn:microsoft.com/office/officeart/2008/layout/LinedList"/>
    <dgm:cxn modelId="{DCF2093D-3AEB-4406-9109-01326B4C740A}" srcId="{4686E17E-20CC-4ADA-88AB-B619EDA35B10}" destId="{1D6B265D-69B1-4833-B920-23E2CF5F2CCE}" srcOrd="2" destOrd="0" parTransId="{AB4C4C07-F82A-499A-AC74-8240E975F7AE}" sibTransId="{F5FBAB44-8748-4A7D-BC3A-3A889B2AADCF}"/>
    <dgm:cxn modelId="{585D7AEC-B4EC-4B24-B17D-84A42C262AC3}" srcId="{4686E17E-20CC-4ADA-88AB-B619EDA35B10}" destId="{6034C575-C3F7-4355-9A48-BA739335BFCA}" srcOrd="3" destOrd="0" parTransId="{5A07AC91-C278-4A7D-9C62-622EB28EB7C2}" sibTransId="{12951970-20DC-4350-A2B0-902A7EA0DFE0}"/>
    <dgm:cxn modelId="{5ECA9CA9-5216-4340-953E-4E2C8B803701}" srcId="{4686E17E-20CC-4ADA-88AB-B619EDA35B10}" destId="{2EDD3530-2E8E-4C7E-B386-59CD0D4DF6C1}" srcOrd="5" destOrd="0" parTransId="{58965F4D-C597-4C48-9B31-CE2F5D5BD1A9}" sibTransId="{7013AF77-D1E9-4074-BE06-302148F86230}"/>
    <dgm:cxn modelId="{8FA0F2B0-304D-4011-A6A1-10696875E192}" srcId="{4686E17E-20CC-4ADA-88AB-B619EDA35B10}" destId="{A658DFFD-82F3-4E9C-8293-4532A1775A09}" srcOrd="1" destOrd="0" parTransId="{7E828E67-0444-4A16-981B-8CA4838D325F}" sibTransId="{D38CC413-B906-425E-A84A-9E7E56D8D5EF}"/>
    <dgm:cxn modelId="{5287B509-AC58-4893-84E6-568F27B9339D}" type="presOf" srcId="{A658DFFD-82F3-4E9C-8293-4532A1775A09}" destId="{FDAB03DC-5553-4DA2-830B-9EBE44AE4F04}" srcOrd="0" destOrd="0" presId="urn:microsoft.com/office/officeart/2008/layout/LinedList"/>
    <dgm:cxn modelId="{4BE5F3CD-AA77-465E-A43D-0995D8287FB6}" type="presOf" srcId="{6034C575-C3F7-4355-9A48-BA739335BFCA}" destId="{1A7606F7-980A-434D-860B-EFCD6751022D}" srcOrd="0" destOrd="0" presId="urn:microsoft.com/office/officeart/2008/layout/LinedList"/>
    <dgm:cxn modelId="{13C9CB1C-C6D8-47A5-B0F5-29702819386E}" type="presParOf" srcId="{0E710521-B67B-43ED-9411-27EF159E41F1}" destId="{A6970743-F4BA-476C-A813-74B278F117B8}" srcOrd="0" destOrd="0" presId="urn:microsoft.com/office/officeart/2008/layout/LinedList"/>
    <dgm:cxn modelId="{347EFD0E-9464-4F32-AD0A-D160A5EB40C5}" type="presParOf" srcId="{0E710521-B67B-43ED-9411-27EF159E41F1}" destId="{78076C3B-19C4-4549-AC22-1FF97758508F}" srcOrd="1" destOrd="0" presId="urn:microsoft.com/office/officeart/2008/layout/LinedList"/>
    <dgm:cxn modelId="{99806BB7-0434-4B65-AF36-FE56F3D80EF6}" type="presParOf" srcId="{78076C3B-19C4-4549-AC22-1FF97758508F}" destId="{BD3AFEC3-4EA1-43FF-92C4-C1B2AE4405A1}" srcOrd="0" destOrd="0" presId="urn:microsoft.com/office/officeart/2008/layout/LinedList"/>
    <dgm:cxn modelId="{545E1F41-EB0C-420C-95C5-47899249DE6E}" type="presParOf" srcId="{78076C3B-19C4-4549-AC22-1FF97758508F}" destId="{D6F2EF3C-F479-4A94-9703-723555D0EA68}" srcOrd="1" destOrd="0" presId="urn:microsoft.com/office/officeart/2008/layout/LinedList"/>
    <dgm:cxn modelId="{470902FE-9511-497E-9A33-9D672AAECFCD}" type="presParOf" srcId="{0E710521-B67B-43ED-9411-27EF159E41F1}" destId="{F64E7619-044B-4CC8-95D0-553059F13154}" srcOrd="2" destOrd="0" presId="urn:microsoft.com/office/officeart/2008/layout/LinedList"/>
    <dgm:cxn modelId="{2E16A4F4-8603-42B2-A175-A6F177D821C2}" type="presParOf" srcId="{0E710521-B67B-43ED-9411-27EF159E41F1}" destId="{96B8C720-B8DB-4297-993E-E089F6B59B35}" srcOrd="3" destOrd="0" presId="urn:microsoft.com/office/officeart/2008/layout/LinedList"/>
    <dgm:cxn modelId="{5A3657C5-50C2-4AA8-8EDD-A89EF144C39E}" type="presParOf" srcId="{96B8C720-B8DB-4297-993E-E089F6B59B35}" destId="{FDAB03DC-5553-4DA2-830B-9EBE44AE4F04}" srcOrd="0" destOrd="0" presId="urn:microsoft.com/office/officeart/2008/layout/LinedList"/>
    <dgm:cxn modelId="{7F7EED8A-2020-4CAD-A296-7FFF931D0C7E}" type="presParOf" srcId="{96B8C720-B8DB-4297-993E-E089F6B59B35}" destId="{A5B58D96-D338-43FB-82CA-F0B13CAFBA52}" srcOrd="1" destOrd="0" presId="urn:microsoft.com/office/officeart/2008/layout/LinedList"/>
    <dgm:cxn modelId="{D527C2DE-61C4-4FBB-917C-3A653A42CE2D}" type="presParOf" srcId="{0E710521-B67B-43ED-9411-27EF159E41F1}" destId="{6792C687-210A-4D0D-9E8D-6C654A64714D}" srcOrd="4" destOrd="0" presId="urn:microsoft.com/office/officeart/2008/layout/LinedList"/>
    <dgm:cxn modelId="{1B4368CD-C24D-44A0-9EC6-681C350854CE}" type="presParOf" srcId="{0E710521-B67B-43ED-9411-27EF159E41F1}" destId="{B0D10285-33CF-480F-8D61-5EE03C3B227C}" srcOrd="5" destOrd="0" presId="urn:microsoft.com/office/officeart/2008/layout/LinedList"/>
    <dgm:cxn modelId="{4DDBA8A3-7594-4CD4-876C-B6827F969C9F}" type="presParOf" srcId="{B0D10285-33CF-480F-8D61-5EE03C3B227C}" destId="{D0D813E5-F409-4BE8-89D5-4D27FD86E411}" srcOrd="0" destOrd="0" presId="urn:microsoft.com/office/officeart/2008/layout/LinedList"/>
    <dgm:cxn modelId="{4EBEB5B9-261B-4CC4-A396-3C508757DBC0}" type="presParOf" srcId="{B0D10285-33CF-480F-8D61-5EE03C3B227C}" destId="{6FF74BC0-AF3E-48A7-B27D-5E807775CDAD}" srcOrd="1" destOrd="0" presId="urn:microsoft.com/office/officeart/2008/layout/LinedList"/>
    <dgm:cxn modelId="{6B39C6AF-76F8-4884-9FCC-FD4EF9B841F0}" type="presParOf" srcId="{0E710521-B67B-43ED-9411-27EF159E41F1}" destId="{21727D70-116A-46BC-9C10-320F744BF687}" srcOrd="6" destOrd="0" presId="urn:microsoft.com/office/officeart/2008/layout/LinedList"/>
    <dgm:cxn modelId="{3A8655DB-08DC-45AA-B7C6-0B63086D5C7E}" type="presParOf" srcId="{0E710521-B67B-43ED-9411-27EF159E41F1}" destId="{8E036C35-31B3-4A13-9C6C-321278556E8A}" srcOrd="7" destOrd="0" presId="urn:microsoft.com/office/officeart/2008/layout/LinedList"/>
    <dgm:cxn modelId="{2EB465FC-6827-4F71-B57A-B2076B3902A6}" type="presParOf" srcId="{8E036C35-31B3-4A13-9C6C-321278556E8A}" destId="{1A7606F7-980A-434D-860B-EFCD6751022D}" srcOrd="0" destOrd="0" presId="urn:microsoft.com/office/officeart/2008/layout/LinedList"/>
    <dgm:cxn modelId="{7D7A6030-CE0D-4F45-9BC5-AA057DC932F6}" type="presParOf" srcId="{8E036C35-31B3-4A13-9C6C-321278556E8A}" destId="{AC44245C-8C9A-4124-8EDB-7E37E54A8C8B}" srcOrd="1" destOrd="0" presId="urn:microsoft.com/office/officeart/2008/layout/LinedList"/>
    <dgm:cxn modelId="{B286F267-09BB-4F6D-8FCB-0FF9030B36FD}" type="presParOf" srcId="{0E710521-B67B-43ED-9411-27EF159E41F1}" destId="{F68B2B2E-E5C3-4A12-8FDE-11BB5F143254}" srcOrd="8" destOrd="0" presId="urn:microsoft.com/office/officeart/2008/layout/LinedList"/>
    <dgm:cxn modelId="{4FDCBC11-42AB-4736-89B8-BE6EF6DA2B31}" type="presParOf" srcId="{0E710521-B67B-43ED-9411-27EF159E41F1}" destId="{6DAB8AC5-0512-46D7-9FE3-A07808BE8DAD}" srcOrd="9" destOrd="0" presId="urn:microsoft.com/office/officeart/2008/layout/LinedList"/>
    <dgm:cxn modelId="{22DF591A-DB8D-4E7C-87BE-7CAF37C349BD}" type="presParOf" srcId="{6DAB8AC5-0512-46D7-9FE3-A07808BE8DAD}" destId="{7BCBE4EC-15C0-44BF-87EF-784B5891D23A}" srcOrd="0" destOrd="0" presId="urn:microsoft.com/office/officeart/2008/layout/LinedList"/>
    <dgm:cxn modelId="{467B3EB4-143A-44AA-B522-26E92A700677}" type="presParOf" srcId="{6DAB8AC5-0512-46D7-9FE3-A07808BE8DAD}" destId="{994F7529-DBA9-42F9-B4ED-58B00D9A3C7F}" srcOrd="1" destOrd="0" presId="urn:microsoft.com/office/officeart/2008/layout/LinedList"/>
    <dgm:cxn modelId="{D7819FEE-F928-422E-A40F-69D4F93DAF1D}" type="presParOf" srcId="{0E710521-B67B-43ED-9411-27EF159E41F1}" destId="{45413790-6B47-49A4-821E-97275124551C}" srcOrd="10" destOrd="0" presId="urn:microsoft.com/office/officeart/2008/layout/LinedList"/>
    <dgm:cxn modelId="{6EB97035-6527-4A65-9337-ACC6A00702C8}" type="presParOf" srcId="{0E710521-B67B-43ED-9411-27EF159E41F1}" destId="{9BEAEC0E-48E4-4B13-B8A2-E45288F94BFD}" srcOrd="11" destOrd="0" presId="urn:microsoft.com/office/officeart/2008/layout/LinedList"/>
    <dgm:cxn modelId="{DAE1601D-DA00-41EA-93A0-F13D576C0EF4}" type="presParOf" srcId="{9BEAEC0E-48E4-4B13-B8A2-E45288F94BFD}" destId="{AF7FADC3-F3D7-48B3-89FE-1868A4A8F461}" srcOrd="0" destOrd="0" presId="urn:microsoft.com/office/officeart/2008/layout/LinedList"/>
    <dgm:cxn modelId="{6640A8B3-18D3-4C95-8EA8-635839EF96B9}" type="presParOf" srcId="{9BEAEC0E-48E4-4B13-B8A2-E45288F94BFD}" destId="{5742DF37-D14B-4B18-8174-3FCD481DEFA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D22239-563B-499E-BEF7-ABBA21C12F7C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D3B9582-AF56-41E2-8D2C-B873655FF0FE}">
      <dgm:prSet/>
      <dgm:spPr/>
      <dgm:t>
        <a:bodyPr/>
        <a:lstStyle/>
        <a:p>
          <a:r>
            <a:rPr lang="it-IT"/>
            <a:t>O-OO</a:t>
          </a:r>
          <a:endParaRPr lang="en-US"/>
        </a:p>
      </dgm:t>
    </dgm:pt>
    <dgm:pt modelId="{E7A8A11E-73C5-454F-A5DD-F8618E9E083B}" type="parTrans" cxnId="{B5C5F372-32F8-4624-A589-ABDDA1B82887}">
      <dgm:prSet/>
      <dgm:spPr/>
      <dgm:t>
        <a:bodyPr/>
        <a:lstStyle/>
        <a:p>
          <a:endParaRPr lang="en-US"/>
        </a:p>
      </dgm:t>
    </dgm:pt>
    <dgm:pt modelId="{0C462094-00B3-4C25-A5B6-930CF816E3D3}" type="sibTrans" cxnId="{B5C5F372-32F8-4624-A589-ABDDA1B82887}">
      <dgm:prSet/>
      <dgm:spPr/>
      <dgm:t>
        <a:bodyPr/>
        <a:lstStyle/>
        <a:p>
          <a:endParaRPr lang="en-US"/>
        </a:p>
      </dgm:t>
    </dgm:pt>
    <dgm:pt modelId="{423F88D1-50FC-4777-8770-4FC9A513BFF1}">
      <dgm:prSet/>
      <dgm:spPr/>
      <dgm:t>
        <a:bodyPr/>
        <a:lstStyle/>
        <a:p>
          <a:r>
            <a:rPr lang="it-IT"/>
            <a:t>A-AA</a:t>
          </a:r>
          <a:endParaRPr lang="en-US"/>
        </a:p>
      </dgm:t>
    </dgm:pt>
    <dgm:pt modelId="{268AD3C6-E95A-4C21-B922-5DBD837D8993}" type="parTrans" cxnId="{19DEE569-8716-4346-B347-7472E83EB5F8}">
      <dgm:prSet/>
      <dgm:spPr/>
      <dgm:t>
        <a:bodyPr/>
        <a:lstStyle/>
        <a:p>
          <a:endParaRPr lang="en-US"/>
        </a:p>
      </dgm:t>
    </dgm:pt>
    <dgm:pt modelId="{478C965B-2BD8-438F-A1AE-6E0F66A0473C}" type="sibTrans" cxnId="{19DEE569-8716-4346-B347-7472E83EB5F8}">
      <dgm:prSet/>
      <dgm:spPr/>
      <dgm:t>
        <a:bodyPr/>
        <a:lstStyle/>
        <a:p>
          <a:endParaRPr lang="en-US"/>
        </a:p>
      </dgm:t>
    </dgm:pt>
    <dgm:pt modelId="{7F45F696-72D2-4F94-8175-07C2E35AFAC4}">
      <dgm:prSet/>
      <dgm:spPr/>
      <dgm:t>
        <a:bodyPr/>
        <a:lstStyle/>
        <a:p>
          <a:r>
            <a:rPr lang="it-IT"/>
            <a:t>E-EE</a:t>
          </a:r>
          <a:endParaRPr lang="en-US"/>
        </a:p>
      </dgm:t>
    </dgm:pt>
    <dgm:pt modelId="{59285D3D-D000-4A09-8452-3AD8A958CBD5}" type="parTrans" cxnId="{AEA76AB2-D64A-42BB-BEE1-9B76346F5F32}">
      <dgm:prSet/>
      <dgm:spPr/>
      <dgm:t>
        <a:bodyPr/>
        <a:lstStyle/>
        <a:p>
          <a:endParaRPr lang="en-US"/>
        </a:p>
      </dgm:t>
    </dgm:pt>
    <dgm:pt modelId="{934975A1-E524-4969-9D06-B3CF14752288}" type="sibTrans" cxnId="{AEA76AB2-D64A-42BB-BEE1-9B76346F5F32}">
      <dgm:prSet/>
      <dgm:spPr/>
      <dgm:t>
        <a:bodyPr/>
        <a:lstStyle/>
        <a:p>
          <a:endParaRPr lang="en-US"/>
        </a:p>
      </dgm:t>
    </dgm:pt>
    <dgm:pt modelId="{3EB304C4-8BA3-40A0-8817-AFC53C8D4E22}">
      <dgm:prSet/>
      <dgm:spPr/>
      <dgm:t>
        <a:bodyPr/>
        <a:lstStyle/>
        <a:p>
          <a:r>
            <a:rPr lang="it-IT"/>
            <a:t>U-UU</a:t>
          </a:r>
          <a:endParaRPr lang="en-US"/>
        </a:p>
      </dgm:t>
    </dgm:pt>
    <dgm:pt modelId="{63C068D4-9744-4E5E-A5BC-04079B1965DF}" type="parTrans" cxnId="{41F47B3C-C921-4B01-96C4-D984D4FBFC01}">
      <dgm:prSet/>
      <dgm:spPr/>
      <dgm:t>
        <a:bodyPr/>
        <a:lstStyle/>
        <a:p>
          <a:endParaRPr lang="en-US"/>
        </a:p>
      </dgm:t>
    </dgm:pt>
    <dgm:pt modelId="{B651DC50-F011-4096-88D5-8AACDBA4A3F8}" type="sibTrans" cxnId="{41F47B3C-C921-4B01-96C4-D984D4FBFC01}">
      <dgm:prSet/>
      <dgm:spPr/>
      <dgm:t>
        <a:bodyPr/>
        <a:lstStyle/>
        <a:p>
          <a:endParaRPr lang="en-US"/>
        </a:p>
      </dgm:t>
    </dgm:pt>
    <dgm:pt modelId="{41262DB9-1462-4026-AA43-DFB3E1A4A55C}">
      <dgm:prSet/>
      <dgm:spPr/>
      <dgm:t>
        <a:bodyPr/>
        <a:lstStyle/>
        <a:p>
          <a:r>
            <a:rPr lang="it-IT"/>
            <a:t>I-IE</a:t>
          </a:r>
          <a:endParaRPr lang="en-US"/>
        </a:p>
      </dgm:t>
    </dgm:pt>
    <dgm:pt modelId="{1E48B7D8-0DBA-4BFD-837C-B85C13D8D15E}" type="parTrans" cxnId="{AF59A3CF-4C4C-4846-B9F8-D9128E859AC5}">
      <dgm:prSet/>
      <dgm:spPr/>
      <dgm:t>
        <a:bodyPr/>
        <a:lstStyle/>
        <a:p>
          <a:endParaRPr lang="en-US"/>
        </a:p>
      </dgm:t>
    </dgm:pt>
    <dgm:pt modelId="{EE4B2C89-8C82-40F4-BA9C-F51813F86F98}" type="sibTrans" cxnId="{AF59A3CF-4C4C-4846-B9F8-D9128E859AC5}">
      <dgm:prSet/>
      <dgm:spPr/>
      <dgm:t>
        <a:bodyPr/>
        <a:lstStyle/>
        <a:p>
          <a:endParaRPr lang="en-US"/>
        </a:p>
      </dgm:t>
    </dgm:pt>
    <dgm:pt modelId="{904C7502-7E5E-4DE7-B380-EB3E31AB0C1E}">
      <dgm:prSet/>
      <dgm:spPr/>
      <dgm:t>
        <a:bodyPr/>
        <a:lstStyle/>
        <a:p>
          <a:r>
            <a:rPr lang="it-IT"/>
            <a:t>Schwa: </a:t>
          </a:r>
          <a:r>
            <a:rPr lang="it-IT" i="1"/>
            <a:t>je, te, de, het (‘t), een (‘n) </a:t>
          </a:r>
          <a:endParaRPr lang="en-US"/>
        </a:p>
      </dgm:t>
    </dgm:pt>
    <dgm:pt modelId="{B4842919-214E-46B8-B683-CCA88D3E791A}" type="parTrans" cxnId="{3BD15980-07F1-4C8B-A4C2-A1EC801B0B88}">
      <dgm:prSet/>
      <dgm:spPr/>
      <dgm:t>
        <a:bodyPr/>
        <a:lstStyle/>
        <a:p>
          <a:endParaRPr lang="en-US"/>
        </a:p>
      </dgm:t>
    </dgm:pt>
    <dgm:pt modelId="{DEC87D6C-5C81-4463-BF27-A699F1EC9C7C}" type="sibTrans" cxnId="{3BD15980-07F1-4C8B-A4C2-A1EC801B0B88}">
      <dgm:prSet/>
      <dgm:spPr/>
      <dgm:t>
        <a:bodyPr/>
        <a:lstStyle/>
        <a:p>
          <a:endParaRPr lang="en-US"/>
        </a:p>
      </dgm:t>
    </dgm:pt>
    <dgm:pt modelId="{727096AB-DE0E-424E-9033-C9BE1B025CD0}" type="pres">
      <dgm:prSet presAssocID="{B0D22239-563B-499E-BEF7-ABBA21C12F7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4C892CA-1FC9-45F2-B086-E58D40ED3FDF}" type="pres">
      <dgm:prSet presAssocID="{AD3B9582-AF56-41E2-8D2C-B873655FF0F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536A219-D562-48E9-8BA0-39A4AEC1ADD6}" type="pres">
      <dgm:prSet presAssocID="{0C462094-00B3-4C25-A5B6-930CF816E3D3}" presName="sibTrans" presStyleLbl="sibTrans1D1" presStyleIdx="0" presStyleCnt="5"/>
      <dgm:spPr/>
      <dgm:t>
        <a:bodyPr/>
        <a:lstStyle/>
        <a:p>
          <a:endParaRPr lang="it-IT"/>
        </a:p>
      </dgm:t>
    </dgm:pt>
    <dgm:pt modelId="{C4CD30AD-9509-4681-92FD-5CB70579F04B}" type="pres">
      <dgm:prSet presAssocID="{0C462094-00B3-4C25-A5B6-930CF816E3D3}" presName="connectorText" presStyleLbl="sibTrans1D1" presStyleIdx="0" presStyleCnt="5"/>
      <dgm:spPr/>
      <dgm:t>
        <a:bodyPr/>
        <a:lstStyle/>
        <a:p>
          <a:endParaRPr lang="it-IT"/>
        </a:p>
      </dgm:t>
    </dgm:pt>
    <dgm:pt modelId="{86CDEC87-25D4-4395-854E-E2F7CE03D82C}" type="pres">
      <dgm:prSet presAssocID="{423F88D1-50FC-4777-8770-4FC9A513BFF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78DD654-8FAC-4924-A708-CB0CFEB3BAB2}" type="pres">
      <dgm:prSet presAssocID="{478C965B-2BD8-438F-A1AE-6E0F66A0473C}" presName="sibTrans" presStyleLbl="sibTrans1D1" presStyleIdx="1" presStyleCnt="5"/>
      <dgm:spPr/>
      <dgm:t>
        <a:bodyPr/>
        <a:lstStyle/>
        <a:p>
          <a:endParaRPr lang="it-IT"/>
        </a:p>
      </dgm:t>
    </dgm:pt>
    <dgm:pt modelId="{8DEA826F-6823-4219-A463-5DF6A75726E6}" type="pres">
      <dgm:prSet presAssocID="{478C965B-2BD8-438F-A1AE-6E0F66A0473C}" presName="connectorText" presStyleLbl="sibTrans1D1" presStyleIdx="1" presStyleCnt="5"/>
      <dgm:spPr/>
      <dgm:t>
        <a:bodyPr/>
        <a:lstStyle/>
        <a:p>
          <a:endParaRPr lang="it-IT"/>
        </a:p>
      </dgm:t>
    </dgm:pt>
    <dgm:pt modelId="{456596C1-D807-4277-98EE-0DC94D3C89B8}" type="pres">
      <dgm:prSet presAssocID="{7F45F696-72D2-4F94-8175-07C2E35AFAC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A50ADBA-F730-4987-8D95-11AE51DD62B3}" type="pres">
      <dgm:prSet presAssocID="{934975A1-E524-4969-9D06-B3CF14752288}" presName="sibTrans" presStyleLbl="sibTrans1D1" presStyleIdx="2" presStyleCnt="5"/>
      <dgm:spPr/>
      <dgm:t>
        <a:bodyPr/>
        <a:lstStyle/>
        <a:p>
          <a:endParaRPr lang="it-IT"/>
        </a:p>
      </dgm:t>
    </dgm:pt>
    <dgm:pt modelId="{A6264BBC-1406-4D5F-8193-4D8FE6B9ED43}" type="pres">
      <dgm:prSet presAssocID="{934975A1-E524-4969-9D06-B3CF14752288}" presName="connectorText" presStyleLbl="sibTrans1D1" presStyleIdx="2" presStyleCnt="5"/>
      <dgm:spPr/>
      <dgm:t>
        <a:bodyPr/>
        <a:lstStyle/>
        <a:p>
          <a:endParaRPr lang="it-IT"/>
        </a:p>
      </dgm:t>
    </dgm:pt>
    <dgm:pt modelId="{431384FB-D8A3-4722-B6D4-85DA1DCE4CC5}" type="pres">
      <dgm:prSet presAssocID="{3EB304C4-8BA3-40A0-8817-AFC53C8D4E2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B225CFD-04EA-4E8C-9282-1FAFF33F53A4}" type="pres">
      <dgm:prSet presAssocID="{B651DC50-F011-4096-88D5-8AACDBA4A3F8}" presName="sibTrans" presStyleLbl="sibTrans1D1" presStyleIdx="3" presStyleCnt="5"/>
      <dgm:spPr/>
      <dgm:t>
        <a:bodyPr/>
        <a:lstStyle/>
        <a:p>
          <a:endParaRPr lang="it-IT"/>
        </a:p>
      </dgm:t>
    </dgm:pt>
    <dgm:pt modelId="{53F0AA4D-CEE2-4923-982D-3E498F531ED9}" type="pres">
      <dgm:prSet presAssocID="{B651DC50-F011-4096-88D5-8AACDBA4A3F8}" presName="connectorText" presStyleLbl="sibTrans1D1" presStyleIdx="3" presStyleCnt="5"/>
      <dgm:spPr/>
      <dgm:t>
        <a:bodyPr/>
        <a:lstStyle/>
        <a:p>
          <a:endParaRPr lang="it-IT"/>
        </a:p>
      </dgm:t>
    </dgm:pt>
    <dgm:pt modelId="{89594C7E-EF7E-4F68-932F-74AD1CE7C721}" type="pres">
      <dgm:prSet presAssocID="{41262DB9-1462-4026-AA43-DFB3E1A4A55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C2F3460-E746-4ADC-965C-1B953FD495E5}" type="pres">
      <dgm:prSet presAssocID="{EE4B2C89-8C82-40F4-BA9C-F51813F86F98}" presName="sibTrans" presStyleLbl="sibTrans1D1" presStyleIdx="4" presStyleCnt="5"/>
      <dgm:spPr/>
      <dgm:t>
        <a:bodyPr/>
        <a:lstStyle/>
        <a:p>
          <a:endParaRPr lang="it-IT"/>
        </a:p>
      </dgm:t>
    </dgm:pt>
    <dgm:pt modelId="{666E11FF-6876-46B6-9B73-D672468B1E1C}" type="pres">
      <dgm:prSet presAssocID="{EE4B2C89-8C82-40F4-BA9C-F51813F86F98}" presName="connectorText" presStyleLbl="sibTrans1D1" presStyleIdx="4" presStyleCnt="5"/>
      <dgm:spPr/>
      <dgm:t>
        <a:bodyPr/>
        <a:lstStyle/>
        <a:p>
          <a:endParaRPr lang="it-IT"/>
        </a:p>
      </dgm:t>
    </dgm:pt>
    <dgm:pt modelId="{3ED706A2-5F41-4080-BD72-BEB364CF98AB}" type="pres">
      <dgm:prSet presAssocID="{904C7502-7E5E-4DE7-B380-EB3E31AB0C1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B224B49-117E-4FA8-8BD0-B7C00533A3A1}" type="presOf" srcId="{B0D22239-563B-499E-BEF7-ABBA21C12F7C}" destId="{727096AB-DE0E-424E-9033-C9BE1B025CD0}" srcOrd="0" destOrd="0" presId="urn:microsoft.com/office/officeart/2016/7/layout/RepeatingBendingProcessNew"/>
    <dgm:cxn modelId="{9A2BF6F9-C024-45B4-A992-F1021F6B1CE2}" type="presOf" srcId="{7F45F696-72D2-4F94-8175-07C2E35AFAC4}" destId="{456596C1-D807-4277-98EE-0DC94D3C89B8}" srcOrd="0" destOrd="0" presId="urn:microsoft.com/office/officeart/2016/7/layout/RepeatingBendingProcessNew"/>
    <dgm:cxn modelId="{FD1EB1DC-4332-47CB-87DC-01FD84EF8757}" type="presOf" srcId="{934975A1-E524-4969-9D06-B3CF14752288}" destId="{A6264BBC-1406-4D5F-8193-4D8FE6B9ED43}" srcOrd="1" destOrd="0" presId="urn:microsoft.com/office/officeart/2016/7/layout/RepeatingBendingProcessNew"/>
    <dgm:cxn modelId="{FB6A9337-BDF1-4928-9276-003A989C797C}" type="presOf" srcId="{934975A1-E524-4969-9D06-B3CF14752288}" destId="{3A50ADBA-F730-4987-8D95-11AE51DD62B3}" srcOrd="0" destOrd="0" presId="urn:microsoft.com/office/officeart/2016/7/layout/RepeatingBendingProcessNew"/>
    <dgm:cxn modelId="{10A74E46-74DF-4E4A-AA3A-3B5D23F905F0}" type="presOf" srcId="{AD3B9582-AF56-41E2-8D2C-B873655FF0FE}" destId="{34C892CA-1FC9-45F2-B086-E58D40ED3FDF}" srcOrd="0" destOrd="0" presId="urn:microsoft.com/office/officeart/2016/7/layout/RepeatingBendingProcessNew"/>
    <dgm:cxn modelId="{AF59A3CF-4C4C-4846-B9F8-D9128E859AC5}" srcId="{B0D22239-563B-499E-BEF7-ABBA21C12F7C}" destId="{41262DB9-1462-4026-AA43-DFB3E1A4A55C}" srcOrd="4" destOrd="0" parTransId="{1E48B7D8-0DBA-4BFD-837C-B85C13D8D15E}" sibTransId="{EE4B2C89-8C82-40F4-BA9C-F51813F86F98}"/>
    <dgm:cxn modelId="{DB91F285-66BF-4CF5-9621-6F2A3284367C}" type="presOf" srcId="{478C965B-2BD8-438F-A1AE-6E0F66A0473C}" destId="{178DD654-8FAC-4924-A708-CB0CFEB3BAB2}" srcOrd="0" destOrd="0" presId="urn:microsoft.com/office/officeart/2016/7/layout/RepeatingBendingProcessNew"/>
    <dgm:cxn modelId="{72CFCDAE-D1E9-4933-AC24-2C29AA953253}" type="presOf" srcId="{3EB304C4-8BA3-40A0-8817-AFC53C8D4E22}" destId="{431384FB-D8A3-4722-B6D4-85DA1DCE4CC5}" srcOrd="0" destOrd="0" presId="urn:microsoft.com/office/officeart/2016/7/layout/RepeatingBendingProcessNew"/>
    <dgm:cxn modelId="{932B82D1-444C-4E1A-AB5C-5790F2153B8A}" type="presOf" srcId="{B651DC50-F011-4096-88D5-8AACDBA4A3F8}" destId="{BB225CFD-04EA-4E8C-9282-1FAFF33F53A4}" srcOrd="0" destOrd="0" presId="urn:microsoft.com/office/officeart/2016/7/layout/RepeatingBendingProcessNew"/>
    <dgm:cxn modelId="{433EE835-7E93-4278-80B9-FEF5929E350D}" type="presOf" srcId="{0C462094-00B3-4C25-A5B6-930CF816E3D3}" destId="{C4CD30AD-9509-4681-92FD-5CB70579F04B}" srcOrd="1" destOrd="0" presId="urn:microsoft.com/office/officeart/2016/7/layout/RepeatingBendingProcessNew"/>
    <dgm:cxn modelId="{54736048-8FFA-4EC9-AD44-65C09D025137}" type="presOf" srcId="{EE4B2C89-8C82-40F4-BA9C-F51813F86F98}" destId="{DC2F3460-E746-4ADC-965C-1B953FD495E5}" srcOrd="0" destOrd="0" presId="urn:microsoft.com/office/officeart/2016/7/layout/RepeatingBendingProcessNew"/>
    <dgm:cxn modelId="{3C497769-3384-4269-8356-D35A834F857A}" type="presOf" srcId="{0C462094-00B3-4C25-A5B6-930CF816E3D3}" destId="{A536A219-D562-48E9-8BA0-39A4AEC1ADD6}" srcOrd="0" destOrd="0" presId="urn:microsoft.com/office/officeart/2016/7/layout/RepeatingBendingProcessNew"/>
    <dgm:cxn modelId="{A1BF7365-F518-423B-99F3-3B31ED15912C}" type="presOf" srcId="{EE4B2C89-8C82-40F4-BA9C-F51813F86F98}" destId="{666E11FF-6876-46B6-9B73-D672468B1E1C}" srcOrd="1" destOrd="0" presId="urn:microsoft.com/office/officeart/2016/7/layout/RepeatingBendingProcessNew"/>
    <dgm:cxn modelId="{D69ABE15-5E83-4459-94FB-ECEAECAD95FE}" type="presOf" srcId="{423F88D1-50FC-4777-8770-4FC9A513BFF1}" destId="{86CDEC87-25D4-4395-854E-E2F7CE03D82C}" srcOrd="0" destOrd="0" presId="urn:microsoft.com/office/officeart/2016/7/layout/RepeatingBendingProcessNew"/>
    <dgm:cxn modelId="{D96A55AF-5F00-4340-A630-4C523AD791AA}" type="presOf" srcId="{904C7502-7E5E-4DE7-B380-EB3E31AB0C1E}" destId="{3ED706A2-5F41-4080-BD72-BEB364CF98AB}" srcOrd="0" destOrd="0" presId="urn:microsoft.com/office/officeart/2016/7/layout/RepeatingBendingProcessNew"/>
    <dgm:cxn modelId="{3BD15980-07F1-4C8B-A4C2-A1EC801B0B88}" srcId="{B0D22239-563B-499E-BEF7-ABBA21C12F7C}" destId="{904C7502-7E5E-4DE7-B380-EB3E31AB0C1E}" srcOrd="5" destOrd="0" parTransId="{B4842919-214E-46B8-B683-CCA88D3E791A}" sibTransId="{DEC87D6C-5C81-4463-BF27-A699F1EC9C7C}"/>
    <dgm:cxn modelId="{41F47B3C-C921-4B01-96C4-D984D4FBFC01}" srcId="{B0D22239-563B-499E-BEF7-ABBA21C12F7C}" destId="{3EB304C4-8BA3-40A0-8817-AFC53C8D4E22}" srcOrd="3" destOrd="0" parTransId="{63C068D4-9744-4E5E-A5BC-04079B1965DF}" sibTransId="{B651DC50-F011-4096-88D5-8AACDBA4A3F8}"/>
    <dgm:cxn modelId="{A9D2B81C-6322-4CB8-96F2-DBD077D497BE}" type="presOf" srcId="{B651DC50-F011-4096-88D5-8AACDBA4A3F8}" destId="{53F0AA4D-CEE2-4923-982D-3E498F531ED9}" srcOrd="1" destOrd="0" presId="urn:microsoft.com/office/officeart/2016/7/layout/RepeatingBendingProcessNew"/>
    <dgm:cxn modelId="{730B4C1B-FDDA-43CB-99DD-5CFABBC158D9}" type="presOf" srcId="{478C965B-2BD8-438F-A1AE-6E0F66A0473C}" destId="{8DEA826F-6823-4219-A463-5DF6A75726E6}" srcOrd="1" destOrd="0" presId="urn:microsoft.com/office/officeart/2016/7/layout/RepeatingBendingProcessNew"/>
    <dgm:cxn modelId="{AEA76AB2-D64A-42BB-BEE1-9B76346F5F32}" srcId="{B0D22239-563B-499E-BEF7-ABBA21C12F7C}" destId="{7F45F696-72D2-4F94-8175-07C2E35AFAC4}" srcOrd="2" destOrd="0" parTransId="{59285D3D-D000-4A09-8452-3AD8A958CBD5}" sibTransId="{934975A1-E524-4969-9D06-B3CF14752288}"/>
    <dgm:cxn modelId="{19329A51-45BE-48CE-990E-8BEDA02AC778}" type="presOf" srcId="{41262DB9-1462-4026-AA43-DFB3E1A4A55C}" destId="{89594C7E-EF7E-4F68-932F-74AD1CE7C721}" srcOrd="0" destOrd="0" presId="urn:microsoft.com/office/officeart/2016/7/layout/RepeatingBendingProcessNew"/>
    <dgm:cxn modelId="{B5C5F372-32F8-4624-A589-ABDDA1B82887}" srcId="{B0D22239-563B-499E-BEF7-ABBA21C12F7C}" destId="{AD3B9582-AF56-41E2-8D2C-B873655FF0FE}" srcOrd="0" destOrd="0" parTransId="{E7A8A11E-73C5-454F-A5DD-F8618E9E083B}" sibTransId="{0C462094-00B3-4C25-A5B6-930CF816E3D3}"/>
    <dgm:cxn modelId="{19DEE569-8716-4346-B347-7472E83EB5F8}" srcId="{B0D22239-563B-499E-BEF7-ABBA21C12F7C}" destId="{423F88D1-50FC-4777-8770-4FC9A513BFF1}" srcOrd="1" destOrd="0" parTransId="{268AD3C6-E95A-4C21-B922-5DBD837D8993}" sibTransId="{478C965B-2BD8-438F-A1AE-6E0F66A0473C}"/>
    <dgm:cxn modelId="{D14FEED9-D479-4F14-BFBB-9877D731A0B3}" type="presParOf" srcId="{727096AB-DE0E-424E-9033-C9BE1B025CD0}" destId="{34C892CA-1FC9-45F2-B086-E58D40ED3FDF}" srcOrd="0" destOrd="0" presId="urn:microsoft.com/office/officeart/2016/7/layout/RepeatingBendingProcessNew"/>
    <dgm:cxn modelId="{2DDEB0B4-8A93-42E3-998C-B0DF55888CA5}" type="presParOf" srcId="{727096AB-DE0E-424E-9033-C9BE1B025CD0}" destId="{A536A219-D562-48E9-8BA0-39A4AEC1ADD6}" srcOrd="1" destOrd="0" presId="urn:microsoft.com/office/officeart/2016/7/layout/RepeatingBendingProcessNew"/>
    <dgm:cxn modelId="{2024B0B7-9C3D-4930-AABF-0D91AD37615B}" type="presParOf" srcId="{A536A219-D562-48E9-8BA0-39A4AEC1ADD6}" destId="{C4CD30AD-9509-4681-92FD-5CB70579F04B}" srcOrd="0" destOrd="0" presId="urn:microsoft.com/office/officeart/2016/7/layout/RepeatingBendingProcessNew"/>
    <dgm:cxn modelId="{361586D2-9335-4569-8D1A-BACDAFF504AF}" type="presParOf" srcId="{727096AB-DE0E-424E-9033-C9BE1B025CD0}" destId="{86CDEC87-25D4-4395-854E-E2F7CE03D82C}" srcOrd="2" destOrd="0" presId="urn:microsoft.com/office/officeart/2016/7/layout/RepeatingBendingProcessNew"/>
    <dgm:cxn modelId="{DCCE35CB-19E3-48FE-9A34-612FDBB8DD4E}" type="presParOf" srcId="{727096AB-DE0E-424E-9033-C9BE1B025CD0}" destId="{178DD654-8FAC-4924-A708-CB0CFEB3BAB2}" srcOrd="3" destOrd="0" presId="urn:microsoft.com/office/officeart/2016/7/layout/RepeatingBendingProcessNew"/>
    <dgm:cxn modelId="{727887AD-E009-4215-BC2D-7792A7F3FDF1}" type="presParOf" srcId="{178DD654-8FAC-4924-A708-CB0CFEB3BAB2}" destId="{8DEA826F-6823-4219-A463-5DF6A75726E6}" srcOrd="0" destOrd="0" presId="urn:microsoft.com/office/officeart/2016/7/layout/RepeatingBendingProcessNew"/>
    <dgm:cxn modelId="{C9572345-CA63-475E-B748-3F97C6C5EC43}" type="presParOf" srcId="{727096AB-DE0E-424E-9033-C9BE1B025CD0}" destId="{456596C1-D807-4277-98EE-0DC94D3C89B8}" srcOrd="4" destOrd="0" presId="urn:microsoft.com/office/officeart/2016/7/layout/RepeatingBendingProcessNew"/>
    <dgm:cxn modelId="{2790E32F-CFA6-4A60-9AE9-74049A684032}" type="presParOf" srcId="{727096AB-DE0E-424E-9033-C9BE1B025CD0}" destId="{3A50ADBA-F730-4987-8D95-11AE51DD62B3}" srcOrd="5" destOrd="0" presId="urn:microsoft.com/office/officeart/2016/7/layout/RepeatingBendingProcessNew"/>
    <dgm:cxn modelId="{09704602-1E47-4CFE-AE99-AAC843C92180}" type="presParOf" srcId="{3A50ADBA-F730-4987-8D95-11AE51DD62B3}" destId="{A6264BBC-1406-4D5F-8193-4D8FE6B9ED43}" srcOrd="0" destOrd="0" presId="urn:microsoft.com/office/officeart/2016/7/layout/RepeatingBendingProcessNew"/>
    <dgm:cxn modelId="{0601A051-26D7-47B9-B121-5140045B787F}" type="presParOf" srcId="{727096AB-DE0E-424E-9033-C9BE1B025CD0}" destId="{431384FB-D8A3-4722-B6D4-85DA1DCE4CC5}" srcOrd="6" destOrd="0" presId="urn:microsoft.com/office/officeart/2016/7/layout/RepeatingBendingProcessNew"/>
    <dgm:cxn modelId="{7A574D46-E920-41C5-B4E5-FFC636427103}" type="presParOf" srcId="{727096AB-DE0E-424E-9033-C9BE1B025CD0}" destId="{BB225CFD-04EA-4E8C-9282-1FAFF33F53A4}" srcOrd="7" destOrd="0" presId="urn:microsoft.com/office/officeart/2016/7/layout/RepeatingBendingProcessNew"/>
    <dgm:cxn modelId="{FF06F0A3-9EC5-423C-BE83-7D83E0D3D914}" type="presParOf" srcId="{BB225CFD-04EA-4E8C-9282-1FAFF33F53A4}" destId="{53F0AA4D-CEE2-4923-982D-3E498F531ED9}" srcOrd="0" destOrd="0" presId="urn:microsoft.com/office/officeart/2016/7/layout/RepeatingBendingProcessNew"/>
    <dgm:cxn modelId="{0CD77A4F-7A46-46F4-900B-D853DCC2582A}" type="presParOf" srcId="{727096AB-DE0E-424E-9033-C9BE1B025CD0}" destId="{89594C7E-EF7E-4F68-932F-74AD1CE7C721}" srcOrd="8" destOrd="0" presId="urn:microsoft.com/office/officeart/2016/7/layout/RepeatingBendingProcessNew"/>
    <dgm:cxn modelId="{D4A6B1FA-74AA-4525-98BA-DBA3712E124B}" type="presParOf" srcId="{727096AB-DE0E-424E-9033-C9BE1B025CD0}" destId="{DC2F3460-E746-4ADC-965C-1B953FD495E5}" srcOrd="9" destOrd="0" presId="urn:microsoft.com/office/officeart/2016/7/layout/RepeatingBendingProcessNew"/>
    <dgm:cxn modelId="{29317A18-0E13-423A-91A2-456E72C0BDC8}" type="presParOf" srcId="{DC2F3460-E746-4ADC-965C-1B953FD495E5}" destId="{666E11FF-6876-46B6-9B73-D672468B1E1C}" srcOrd="0" destOrd="0" presId="urn:microsoft.com/office/officeart/2016/7/layout/RepeatingBendingProcessNew"/>
    <dgm:cxn modelId="{A687B2EE-A543-4CFA-B2D4-192BC6780A8F}" type="presParOf" srcId="{727096AB-DE0E-424E-9033-C9BE1B025CD0}" destId="{3ED706A2-5F41-4080-BD72-BEB364CF98AB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03552A-F7D9-4A8B-8325-789C5DA6313B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DF575AA-650D-4A0C-BC5E-0280C8C0AD92}">
      <dgm:prSet/>
      <dgm:spPr/>
      <dgm:t>
        <a:bodyPr/>
        <a:lstStyle/>
        <a:p>
          <a:r>
            <a:rPr lang="it-IT"/>
            <a:t>Boer / buur</a:t>
          </a:r>
          <a:endParaRPr lang="en-US"/>
        </a:p>
      </dgm:t>
    </dgm:pt>
    <dgm:pt modelId="{450E3185-7DBF-4431-904F-F7F2A2E39D14}" type="parTrans" cxnId="{E8A8CF15-9668-4222-8565-9BF1FB917910}">
      <dgm:prSet/>
      <dgm:spPr/>
      <dgm:t>
        <a:bodyPr/>
        <a:lstStyle/>
        <a:p>
          <a:endParaRPr lang="en-US"/>
        </a:p>
      </dgm:t>
    </dgm:pt>
    <dgm:pt modelId="{AA65182C-CCBB-4C74-871E-9CCBDDC5F347}" type="sibTrans" cxnId="{E8A8CF15-9668-4222-8565-9BF1FB917910}">
      <dgm:prSet/>
      <dgm:spPr/>
      <dgm:t>
        <a:bodyPr/>
        <a:lstStyle/>
        <a:p>
          <a:endParaRPr lang="en-US"/>
        </a:p>
      </dgm:t>
    </dgm:pt>
    <dgm:pt modelId="{61DBFE15-D9D6-4BFF-BB2A-A216697B7EFB}">
      <dgm:prSet/>
      <dgm:spPr/>
      <dgm:t>
        <a:bodyPr/>
        <a:lstStyle/>
        <a:p>
          <a:r>
            <a:rPr lang="it-IT"/>
            <a:t>Lief / lijf </a:t>
          </a:r>
          <a:endParaRPr lang="en-US"/>
        </a:p>
      </dgm:t>
    </dgm:pt>
    <dgm:pt modelId="{1B9EBD5E-B60F-445C-8825-5DD0BB54C19A}" type="parTrans" cxnId="{7F5FCD97-F46B-4B4B-B194-5E22C7C11527}">
      <dgm:prSet/>
      <dgm:spPr/>
      <dgm:t>
        <a:bodyPr/>
        <a:lstStyle/>
        <a:p>
          <a:endParaRPr lang="en-US"/>
        </a:p>
      </dgm:t>
    </dgm:pt>
    <dgm:pt modelId="{59A8320D-22BE-44AE-8DF7-9B5ADA4D3181}" type="sibTrans" cxnId="{7F5FCD97-F46B-4B4B-B194-5E22C7C11527}">
      <dgm:prSet/>
      <dgm:spPr/>
      <dgm:t>
        <a:bodyPr/>
        <a:lstStyle/>
        <a:p>
          <a:endParaRPr lang="en-US"/>
        </a:p>
      </dgm:t>
    </dgm:pt>
    <dgm:pt modelId="{D1BCB4B6-E8B2-4D13-90B0-ADF968A3F123}">
      <dgm:prSet/>
      <dgm:spPr/>
      <dgm:t>
        <a:bodyPr/>
        <a:lstStyle/>
        <a:p>
          <a:r>
            <a:rPr lang="it-IT"/>
            <a:t>Zoet / zout </a:t>
          </a:r>
          <a:endParaRPr lang="en-US"/>
        </a:p>
      </dgm:t>
    </dgm:pt>
    <dgm:pt modelId="{82FFFB80-6882-4100-94B1-01DF0F9E4B88}" type="parTrans" cxnId="{69657CB4-17D7-4DAB-B7A5-32DBD063FDC6}">
      <dgm:prSet/>
      <dgm:spPr/>
      <dgm:t>
        <a:bodyPr/>
        <a:lstStyle/>
        <a:p>
          <a:endParaRPr lang="en-US"/>
        </a:p>
      </dgm:t>
    </dgm:pt>
    <dgm:pt modelId="{BE1EE622-6BC2-41E0-B806-E61F6EB52CC4}" type="sibTrans" cxnId="{69657CB4-17D7-4DAB-B7A5-32DBD063FDC6}">
      <dgm:prSet/>
      <dgm:spPr/>
      <dgm:t>
        <a:bodyPr/>
        <a:lstStyle/>
        <a:p>
          <a:endParaRPr lang="en-US"/>
        </a:p>
      </dgm:t>
    </dgm:pt>
    <dgm:pt modelId="{526FEA2F-4EB5-41A3-B328-ACB244E6A343}">
      <dgm:prSet/>
      <dgm:spPr/>
      <dgm:t>
        <a:bodyPr/>
        <a:lstStyle/>
        <a:p>
          <a:r>
            <a:rPr lang="it-IT"/>
            <a:t>Kluif / kluuf </a:t>
          </a:r>
          <a:endParaRPr lang="en-US"/>
        </a:p>
      </dgm:t>
    </dgm:pt>
    <dgm:pt modelId="{677EA116-0707-411F-931F-1EF8289C291D}" type="parTrans" cxnId="{0AE3144A-84A0-4148-AEDB-4B3479C4D987}">
      <dgm:prSet/>
      <dgm:spPr/>
      <dgm:t>
        <a:bodyPr/>
        <a:lstStyle/>
        <a:p>
          <a:endParaRPr lang="en-US"/>
        </a:p>
      </dgm:t>
    </dgm:pt>
    <dgm:pt modelId="{176700E7-7064-48CC-86EC-7B88BB091842}" type="sibTrans" cxnId="{0AE3144A-84A0-4148-AEDB-4B3479C4D987}">
      <dgm:prSet/>
      <dgm:spPr/>
      <dgm:t>
        <a:bodyPr/>
        <a:lstStyle/>
        <a:p>
          <a:endParaRPr lang="en-US"/>
        </a:p>
      </dgm:t>
    </dgm:pt>
    <dgm:pt modelId="{13747D08-BD5B-4CEA-BCEB-9E3290768176}">
      <dgm:prSet/>
      <dgm:spPr/>
      <dgm:t>
        <a:bodyPr/>
        <a:lstStyle/>
        <a:p>
          <a:r>
            <a:rPr lang="it-IT"/>
            <a:t>Roet / rot </a:t>
          </a:r>
          <a:endParaRPr lang="en-US"/>
        </a:p>
      </dgm:t>
    </dgm:pt>
    <dgm:pt modelId="{2759B071-9572-4293-A56E-F96FC28A3732}" type="parTrans" cxnId="{70AD95D2-B503-4A82-B2C1-59CF45758C9D}">
      <dgm:prSet/>
      <dgm:spPr/>
      <dgm:t>
        <a:bodyPr/>
        <a:lstStyle/>
        <a:p>
          <a:endParaRPr lang="en-US"/>
        </a:p>
      </dgm:t>
    </dgm:pt>
    <dgm:pt modelId="{30ACDF31-6285-49E9-B274-C304D4D4901F}" type="sibTrans" cxnId="{70AD95D2-B503-4A82-B2C1-59CF45758C9D}">
      <dgm:prSet/>
      <dgm:spPr/>
      <dgm:t>
        <a:bodyPr/>
        <a:lstStyle/>
        <a:p>
          <a:endParaRPr lang="en-US"/>
        </a:p>
      </dgm:t>
    </dgm:pt>
    <dgm:pt modelId="{131EB8C4-613F-4466-87E8-207041BA00BB}">
      <dgm:prSet/>
      <dgm:spPr/>
      <dgm:t>
        <a:bodyPr/>
        <a:lstStyle/>
        <a:p>
          <a:r>
            <a:rPr lang="it-IT"/>
            <a:t>Vuil / voel </a:t>
          </a:r>
          <a:endParaRPr lang="en-US"/>
        </a:p>
      </dgm:t>
    </dgm:pt>
    <dgm:pt modelId="{C38AA8D4-24AB-40CB-AA91-1D9110BC8E9C}" type="parTrans" cxnId="{3D6EDD22-A2C7-4170-B243-47328007EF35}">
      <dgm:prSet/>
      <dgm:spPr/>
      <dgm:t>
        <a:bodyPr/>
        <a:lstStyle/>
        <a:p>
          <a:endParaRPr lang="en-US"/>
        </a:p>
      </dgm:t>
    </dgm:pt>
    <dgm:pt modelId="{E71ABE42-2DB3-4CAF-89E1-457FDBE7011F}" type="sibTrans" cxnId="{3D6EDD22-A2C7-4170-B243-47328007EF35}">
      <dgm:prSet/>
      <dgm:spPr/>
      <dgm:t>
        <a:bodyPr/>
        <a:lstStyle/>
        <a:p>
          <a:endParaRPr lang="en-US"/>
        </a:p>
      </dgm:t>
    </dgm:pt>
    <dgm:pt modelId="{DABAB7A8-C256-4981-9C71-3FF20D03222A}">
      <dgm:prSet/>
      <dgm:spPr/>
      <dgm:t>
        <a:bodyPr/>
        <a:lstStyle/>
        <a:p>
          <a:r>
            <a:rPr lang="it-IT"/>
            <a:t>Lus / loes </a:t>
          </a:r>
          <a:endParaRPr lang="en-US"/>
        </a:p>
      </dgm:t>
    </dgm:pt>
    <dgm:pt modelId="{57C7CA64-CAE3-45A2-B3B2-C1238686FF4A}" type="parTrans" cxnId="{12A134FF-6C38-4FF6-A7F8-2531F3D896E0}">
      <dgm:prSet/>
      <dgm:spPr/>
      <dgm:t>
        <a:bodyPr/>
        <a:lstStyle/>
        <a:p>
          <a:endParaRPr lang="en-US"/>
        </a:p>
      </dgm:t>
    </dgm:pt>
    <dgm:pt modelId="{806017C5-7C5A-4AA5-AF30-94963E8A25EA}" type="sibTrans" cxnId="{12A134FF-6C38-4FF6-A7F8-2531F3D896E0}">
      <dgm:prSet/>
      <dgm:spPr/>
      <dgm:t>
        <a:bodyPr/>
        <a:lstStyle/>
        <a:p>
          <a:endParaRPr lang="en-US"/>
        </a:p>
      </dgm:t>
    </dgm:pt>
    <dgm:pt modelId="{F920122B-A22B-402A-B4D6-5471C0878C62}">
      <dgm:prSet/>
      <dgm:spPr/>
      <dgm:t>
        <a:bodyPr/>
        <a:lstStyle/>
        <a:p>
          <a:r>
            <a:rPr lang="it-IT"/>
            <a:t>Deur / door </a:t>
          </a:r>
          <a:endParaRPr lang="en-US"/>
        </a:p>
      </dgm:t>
    </dgm:pt>
    <dgm:pt modelId="{5E25EDEB-C1A5-4F40-BA22-A191A77D430F}" type="parTrans" cxnId="{8C9E9A8A-9C22-4E2F-82AE-0528E8C96926}">
      <dgm:prSet/>
      <dgm:spPr/>
      <dgm:t>
        <a:bodyPr/>
        <a:lstStyle/>
        <a:p>
          <a:endParaRPr lang="en-US"/>
        </a:p>
      </dgm:t>
    </dgm:pt>
    <dgm:pt modelId="{02B9C1C7-5424-430F-8A8F-875999E204E3}" type="sibTrans" cxnId="{8C9E9A8A-9C22-4E2F-82AE-0528E8C96926}">
      <dgm:prSet/>
      <dgm:spPr/>
      <dgm:t>
        <a:bodyPr/>
        <a:lstStyle/>
        <a:p>
          <a:endParaRPr lang="en-US"/>
        </a:p>
      </dgm:t>
    </dgm:pt>
    <dgm:pt modelId="{1D9C6FD1-2EDA-40AD-B038-05A03F876BF7}">
      <dgm:prSet/>
      <dgm:spPr/>
      <dgm:t>
        <a:bodyPr/>
        <a:lstStyle/>
        <a:p>
          <a:r>
            <a:rPr lang="it-IT"/>
            <a:t>Blauw/bleu</a:t>
          </a:r>
          <a:endParaRPr lang="en-US"/>
        </a:p>
      </dgm:t>
    </dgm:pt>
    <dgm:pt modelId="{DB6CE44F-B300-4328-ACF2-B1EF992ABCC9}" type="parTrans" cxnId="{82C65207-08D0-4481-8696-4012A95AB804}">
      <dgm:prSet/>
      <dgm:spPr/>
      <dgm:t>
        <a:bodyPr/>
        <a:lstStyle/>
        <a:p>
          <a:endParaRPr lang="en-US"/>
        </a:p>
      </dgm:t>
    </dgm:pt>
    <dgm:pt modelId="{260F112E-28C0-49E6-A056-132AD1432154}" type="sibTrans" cxnId="{82C65207-08D0-4481-8696-4012A95AB804}">
      <dgm:prSet/>
      <dgm:spPr/>
      <dgm:t>
        <a:bodyPr/>
        <a:lstStyle/>
        <a:p>
          <a:endParaRPr lang="en-US"/>
        </a:p>
      </dgm:t>
    </dgm:pt>
    <dgm:pt modelId="{E0026523-231A-4A32-96E6-9EA82011A4C0}">
      <dgm:prSet/>
      <dgm:spPr/>
      <dgm:t>
        <a:bodyPr/>
        <a:lstStyle/>
        <a:p>
          <a:r>
            <a:rPr lang="it-IT"/>
            <a:t>Klus /kluis </a:t>
          </a:r>
          <a:endParaRPr lang="en-US"/>
        </a:p>
      </dgm:t>
    </dgm:pt>
    <dgm:pt modelId="{3F4C8FFB-F167-4E22-A56E-88AC40EC3296}" type="parTrans" cxnId="{9DFB29DD-DDB6-492F-95FE-871B2902A76C}">
      <dgm:prSet/>
      <dgm:spPr/>
      <dgm:t>
        <a:bodyPr/>
        <a:lstStyle/>
        <a:p>
          <a:endParaRPr lang="en-US"/>
        </a:p>
      </dgm:t>
    </dgm:pt>
    <dgm:pt modelId="{A159D3B2-659E-46EE-8A1A-191ECEE2B10C}" type="sibTrans" cxnId="{9DFB29DD-DDB6-492F-95FE-871B2902A76C}">
      <dgm:prSet/>
      <dgm:spPr/>
      <dgm:t>
        <a:bodyPr/>
        <a:lstStyle/>
        <a:p>
          <a:endParaRPr lang="en-US"/>
        </a:p>
      </dgm:t>
    </dgm:pt>
    <dgm:pt modelId="{641D85AB-EE42-4288-83FE-2A887BE93224}">
      <dgm:prSet/>
      <dgm:spPr/>
      <dgm:t>
        <a:bodyPr/>
        <a:lstStyle/>
        <a:p>
          <a:r>
            <a:rPr lang="it-IT"/>
            <a:t>Bus /buis </a:t>
          </a:r>
          <a:endParaRPr lang="en-US"/>
        </a:p>
      </dgm:t>
    </dgm:pt>
    <dgm:pt modelId="{7A26C5B7-4458-452C-9EF2-A78FF9B5FC9D}" type="parTrans" cxnId="{4FD8B784-4403-46FF-81C6-F61900D1B85B}">
      <dgm:prSet/>
      <dgm:spPr/>
      <dgm:t>
        <a:bodyPr/>
        <a:lstStyle/>
        <a:p>
          <a:endParaRPr lang="en-US"/>
        </a:p>
      </dgm:t>
    </dgm:pt>
    <dgm:pt modelId="{C63C0B0F-41EA-4102-BA14-52164A270A21}" type="sibTrans" cxnId="{4FD8B784-4403-46FF-81C6-F61900D1B85B}">
      <dgm:prSet/>
      <dgm:spPr/>
      <dgm:t>
        <a:bodyPr/>
        <a:lstStyle/>
        <a:p>
          <a:endParaRPr lang="en-US"/>
        </a:p>
      </dgm:t>
    </dgm:pt>
    <dgm:pt modelId="{027F9607-8979-4AA5-8AD5-0E4A6C502B3F}">
      <dgm:prSet/>
      <dgm:spPr/>
      <dgm:t>
        <a:bodyPr/>
        <a:lstStyle/>
        <a:p>
          <a:r>
            <a:rPr lang="it-IT"/>
            <a:t>Hij /hou </a:t>
          </a:r>
          <a:endParaRPr lang="en-US"/>
        </a:p>
      </dgm:t>
    </dgm:pt>
    <dgm:pt modelId="{D3B6ABBC-92F4-4A23-B420-D8A83A7CDB21}" type="parTrans" cxnId="{6165989F-24FC-495F-A860-18328D6D5A41}">
      <dgm:prSet/>
      <dgm:spPr/>
      <dgm:t>
        <a:bodyPr/>
        <a:lstStyle/>
        <a:p>
          <a:endParaRPr lang="en-US"/>
        </a:p>
      </dgm:t>
    </dgm:pt>
    <dgm:pt modelId="{1F927C5D-E22A-40F7-92FB-DA5E2CE25F06}" type="sibTrans" cxnId="{6165989F-24FC-495F-A860-18328D6D5A41}">
      <dgm:prSet/>
      <dgm:spPr/>
      <dgm:t>
        <a:bodyPr/>
        <a:lstStyle/>
        <a:p>
          <a:endParaRPr lang="en-US"/>
        </a:p>
      </dgm:t>
    </dgm:pt>
    <dgm:pt modelId="{1E1ED622-3001-4207-B082-82487255F4D1}">
      <dgm:prSet/>
      <dgm:spPr/>
      <dgm:t>
        <a:bodyPr/>
        <a:lstStyle/>
        <a:p>
          <a:r>
            <a:rPr lang="it-IT"/>
            <a:t>Groei/ gooi </a:t>
          </a:r>
          <a:endParaRPr lang="en-US"/>
        </a:p>
      </dgm:t>
    </dgm:pt>
    <dgm:pt modelId="{BD486345-E178-424E-B4E0-290BE0F6F975}" type="parTrans" cxnId="{E2BCB223-9BBC-4ED5-A4B8-779381F359DF}">
      <dgm:prSet/>
      <dgm:spPr/>
      <dgm:t>
        <a:bodyPr/>
        <a:lstStyle/>
        <a:p>
          <a:endParaRPr lang="en-US"/>
        </a:p>
      </dgm:t>
    </dgm:pt>
    <dgm:pt modelId="{18A5A673-106D-4A4F-B91C-7A066E0E8122}" type="sibTrans" cxnId="{E2BCB223-9BBC-4ED5-A4B8-779381F359DF}">
      <dgm:prSet/>
      <dgm:spPr/>
      <dgm:t>
        <a:bodyPr/>
        <a:lstStyle/>
        <a:p>
          <a:endParaRPr lang="en-US"/>
        </a:p>
      </dgm:t>
    </dgm:pt>
    <dgm:pt modelId="{0B9FF5DC-5652-42E2-A5AF-B13C2F14F756}">
      <dgm:prSet/>
      <dgm:spPr/>
      <dgm:t>
        <a:bodyPr/>
        <a:lstStyle/>
        <a:p>
          <a:r>
            <a:rPr lang="it-IT"/>
            <a:t>Haai / hooi </a:t>
          </a:r>
          <a:endParaRPr lang="en-US"/>
        </a:p>
      </dgm:t>
    </dgm:pt>
    <dgm:pt modelId="{69859C77-CFE3-4253-AF5D-9BA0F0C35BE1}" type="parTrans" cxnId="{C7E0789E-B617-4764-B394-261828042E43}">
      <dgm:prSet/>
      <dgm:spPr/>
      <dgm:t>
        <a:bodyPr/>
        <a:lstStyle/>
        <a:p>
          <a:endParaRPr lang="en-US"/>
        </a:p>
      </dgm:t>
    </dgm:pt>
    <dgm:pt modelId="{5D3D79E9-1719-4C3B-B2A5-D671F7B826AC}" type="sibTrans" cxnId="{C7E0789E-B617-4764-B394-261828042E43}">
      <dgm:prSet/>
      <dgm:spPr/>
      <dgm:t>
        <a:bodyPr/>
        <a:lstStyle/>
        <a:p>
          <a:endParaRPr lang="en-US"/>
        </a:p>
      </dgm:t>
    </dgm:pt>
    <dgm:pt modelId="{3D00E0BD-BF75-4C19-A822-D5745CC0DA37}">
      <dgm:prSet/>
      <dgm:spPr/>
      <dgm:t>
        <a:bodyPr/>
        <a:lstStyle/>
        <a:p>
          <a:r>
            <a:rPr lang="it-IT"/>
            <a:t>Leuk /luik </a:t>
          </a:r>
          <a:endParaRPr lang="en-US"/>
        </a:p>
      </dgm:t>
    </dgm:pt>
    <dgm:pt modelId="{A3663E5A-13F1-4736-BCEF-6A3499C5BEDC}" type="parTrans" cxnId="{E7C9A315-329B-4375-AAEF-6B30CF680E49}">
      <dgm:prSet/>
      <dgm:spPr/>
      <dgm:t>
        <a:bodyPr/>
        <a:lstStyle/>
        <a:p>
          <a:endParaRPr lang="en-US"/>
        </a:p>
      </dgm:t>
    </dgm:pt>
    <dgm:pt modelId="{C4F264C2-B8F7-45AF-A9FB-53843C8B0D1A}" type="sibTrans" cxnId="{E7C9A315-329B-4375-AAEF-6B30CF680E49}">
      <dgm:prSet/>
      <dgm:spPr/>
      <dgm:t>
        <a:bodyPr/>
        <a:lstStyle/>
        <a:p>
          <a:endParaRPr lang="en-US"/>
        </a:p>
      </dgm:t>
    </dgm:pt>
    <dgm:pt modelId="{AC43434B-DF25-457E-8EA7-C0D93D3626E9}" type="pres">
      <dgm:prSet presAssocID="{F403552A-F7D9-4A8B-8325-789C5DA6313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B312159-F890-45E1-BCA1-A55EF194A67F}" type="pres">
      <dgm:prSet presAssocID="{ADF575AA-650D-4A0C-BC5E-0280C8C0AD92}" presName="node" presStyleLbl="node1" presStyleIdx="0" presStyleCnt="1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6FB8A9C-FA9A-494F-B60A-EAAAA76D6530}" type="pres">
      <dgm:prSet presAssocID="{AA65182C-CCBB-4C74-871E-9CCBDDC5F347}" presName="sibTrans" presStyleCnt="0"/>
      <dgm:spPr/>
    </dgm:pt>
    <dgm:pt modelId="{90D2410A-5476-4FDF-AA26-0122733164DC}" type="pres">
      <dgm:prSet presAssocID="{61DBFE15-D9D6-4BFF-BB2A-A216697B7EFB}" presName="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DACFBE-BA15-41ED-9B80-3FE3003EDFFE}" type="pres">
      <dgm:prSet presAssocID="{59A8320D-22BE-44AE-8DF7-9B5ADA4D3181}" presName="sibTrans" presStyleCnt="0"/>
      <dgm:spPr/>
    </dgm:pt>
    <dgm:pt modelId="{D5D3464B-9CFD-427C-B087-2C951FC168AF}" type="pres">
      <dgm:prSet presAssocID="{D1BCB4B6-E8B2-4D13-90B0-ADF968A3F123}" presName="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3A12524-DC3F-46D6-9CE0-A2B751D761EC}" type="pres">
      <dgm:prSet presAssocID="{BE1EE622-6BC2-41E0-B806-E61F6EB52CC4}" presName="sibTrans" presStyleCnt="0"/>
      <dgm:spPr/>
    </dgm:pt>
    <dgm:pt modelId="{49EFED55-B252-4F1E-B4A1-6C790684FB4B}" type="pres">
      <dgm:prSet presAssocID="{526FEA2F-4EB5-41A3-B328-ACB244E6A343}" presName="node" presStyleLbl="node1" presStyleIdx="3" presStyleCnt="1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D506527-1C5A-45A0-A878-86D01C118403}" type="pres">
      <dgm:prSet presAssocID="{176700E7-7064-48CC-86EC-7B88BB091842}" presName="sibTrans" presStyleCnt="0"/>
      <dgm:spPr/>
    </dgm:pt>
    <dgm:pt modelId="{717A3634-A344-447C-9542-1F5563C78DD5}" type="pres">
      <dgm:prSet presAssocID="{13747D08-BD5B-4CEA-BCEB-9E3290768176}" presName="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8D0ED7B-D61F-4139-913E-E9022854B688}" type="pres">
      <dgm:prSet presAssocID="{30ACDF31-6285-49E9-B274-C304D4D4901F}" presName="sibTrans" presStyleCnt="0"/>
      <dgm:spPr/>
    </dgm:pt>
    <dgm:pt modelId="{36608882-66F4-4525-B00A-1C244D8DE761}" type="pres">
      <dgm:prSet presAssocID="{131EB8C4-613F-4466-87E8-207041BA00BB}" presName="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00FE99E-545C-4C00-86BE-18E8E5628ADD}" type="pres">
      <dgm:prSet presAssocID="{E71ABE42-2DB3-4CAF-89E1-457FDBE7011F}" presName="sibTrans" presStyleCnt="0"/>
      <dgm:spPr/>
    </dgm:pt>
    <dgm:pt modelId="{29243CD2-3181-4CE7-B9AA-686BB6627FC4}" type="pres">
      <dgm:prSet presAssocID="{DABAB7A8-C256-4981-9C71-3FF20D03222A}" presName="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E625692-5174-4B4B-8A81-204B8A53F05A}" type="pres">
      <dgm:prSet presAssocID="{806017C5-7C5A-4AA5-AF30-94963E8A25EA}" presName="sibTrans" presStyleCnt="0"/>
      <dgm:spPr/>
    </dgm:pt>
    <dgm:pt modelId="{AD755261-A6FD-4076-9985-D4CCD5AD41A7}" type="pres">
      <dgm:prSet presAssocID="{F920122B-A22B-402A-B4D6-5471C0878C62}" presName="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D61ABE5-D185-42B1-BACA-BCD1E80DA2BB}" type="pres">
      <dgm:prSet presAssocID="{02B9C1C7-5424-430F-8A8F-875999E204E3}" presName="sibTrans" presStyleCnt="0"/>
      <dgm:spPr/>
    </dgm:pt>
    <dgm:pt modelId="{A1A49F2A-B834-42F6-BC9C-2C57104C40A2}" type="pres">
      <dgm:prSet presAssocID="{1D9C6FD1-2EDA-40AD-B038-05A03F876BF7}" presName="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2B299EA-06F3-451F-BAE4-DC1AC11E070C}" type="pres">
      <dgm:prSet presAssocID="{260F112E-28C0-49E6-A056-132AD1432154}" presName="sibTrans" presStyleCnt="0"/>
      <dgm:spPr/>
    </dgm:pt>
    <dgm:pt modelId="{34CC2F2E-823F-4E82-9174-509F6A9B900B}" type="pres">
      <dgm:prSet presAssocID="{E0026523-231A-4A32-96E6-9EA82011A4C0}" presName="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9B65DE4-E697-4548-A322-4550D09E739F}" type="pres">
      <dgm:prSet presAssocID="{A159D3B2-659E-46EE-8A1A-191ECEE2B10C}" presName="sibTrans" presStyleCnt="0"/>
      <dgm:spPr/>
    </dgm:pt>
    <dgm:pt modelId="{84166A60-045F-46C4-A2AA-B5F1939884E6}" type="pres">
      <dgm:prSet presAssocID="{641D85AB-EE42-4288-83FE-2A887BE93224}" presName="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96E442F-48F7-489B-8B06-F06701DDEB82}" type="pres">
      <dgm:prSet presAssocID="{C63C0B0F-41EA-4102-BA14-52164A270A21}" presName="sibTrans" presStyleCnt="0"/>
      <dgm:spPr/>
    </dgm:pt>
    <dgm:pt modelId="{5469EBBD-0533-4BC8-B2F0-A237F165F6F9}" type="pres">
      <dgm:prSet presAssocID="{027F9607-8979-4AA5-8AD5-0E4A6C502B3F}" presName="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EC27288-E51F-4697-B585-8C107257EE51}" type="pres">
      <dgm:prSet presAssocID="{1F927C5D-E22A-40F7-92FB-DA5E2CE25F06}" presName="sibTrans" presStyleCnt="0"/>
      <dgm:spPr/>
    </dgm:pt>
    <dgm:pt modelId="{74591FA0-D982-497D-AE22-DA1D369E0E6B}" type="pres">
      <dgm:prSet presAssocID="{1E1ED622-3001-4207-B082-82487255F4D1}" presName="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894057A-977E-461E-85FA-F7FAEF703A5C}" type="pres">
      <dgm:prSet presAssocID="{18A5A673-106D-4A4F-B91C-7A066E0E8122}" presName="sibTrans" presStyleCnt="0"/>
      <dgm:spPr/>
    </dgm:pt>
    <dgm:pt modelId="{74D7174E-7F18-4017-870A-0739262B582D}" type="pres">
      <dgm:prSet presAssocID="{0B9FF5DC-5652-42E2-A5AF-B13C2F14F756}" presName="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0C6ACA7-D4DD-4181-A124-3BF88F7CC857}" type="pres">
      <dgm:prSet presAssocID="{5D3D79E9-1719-4C3B-B2A5-D671F7B826AC}" presName="sibTrans" presStyleCnt="0"/>
      <dgm:spPr/>
    </dgm:pt>
    <dgm:pt modelId="{DB8BB3E1-3CDF-409A-BEFA-009D29875818}" type="pres">
      <dgm:prSet presAssocID="{3D00E0BD-BF75-4C19-A822-D5745CC0DA37}" presName="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0AD95D2-B503-4A82-B2C1-59CF45758C9D}" srcId="{F403552A-F7D9-4A8B-8325-789C5DA6313B}" destId="{13747D08-BD5B-4CEA-BCEB-9E3290768176}" srcOrd="4" destOrd="0" parTransId="{2759B071-9572-4293-A56E-F96FC28A3732}" sibTransId="{30ACDF31-6285-49E9-B274-C304D4D4901F}"/>
    <dgm:cxn modelId="{6F1153EE-7AD9-4ABF-95E9-F7AD4F83A3BE}" type="presOf" srcId="{131EB8C4-613F-4466-87E8-207041BA00BB}" destId="{36608882-66F4-4525-B00A-1C244D8DE761}" srcOrd="0" destOrd="0" presId="urn:microsoft.com/office/officeart/2005/8/layout/default"/>
    <dgm:cxn modelId="{2B3FDFE1-0349-4262-82EB-21AC6D7FA295}" type="presOf" srcId="{E0026523-231A-4A32-96E6-9EA82011A4C0}" destId="{34CC2F2E-823F-4E82-9174-509F6A9B900B}" srcOrd="0" destOrd="0" presId="urn:microsoft.com/office/officeart/2005/8/layout/default"/>
    <dgm:cxn modelId="{7F5FCD97-F46B-4B4B-B194-5E22C7C11527}" srcId="{F403552A-F7D9-4A8B-8325-789C5DA6313B}" destId="{61DBFE15-D9D6-4BFF-BB2A-A216697B7EFB}" srcOrd="1" destOrd="0" parTransId="{1B9EBD5E-B60F-445C-8825-5DD0BB54C19A}" sibTransId="{59A8320D-22BE-44AE-8DF7-9B5ADA4D3181}"/>
    <dgm:cxn modelId="{19B1D362-FC8D-4225-BD24-11EC6CBD7514}" type="presOf" srcId="{F403552A-F7D9-4A8B-8325-789C5DA6313B}" destId="{AC43434B-DF25-457E-8EA7-C0D93D3626E9}" srcOrd="0" destOrd="0" presId="urn:microsoft.com/office/officeart/2005/8/layout/default"/>
    <dgm:cxn modelId="{3EA73F5B-9147-4432-918C-2203AE70D1CF}" type="presOf" srcId="{641D85AB-EE42-4288-83FE-2A887BE93224}" destId="{84166A60-045F-46C4-A2AA-B5F1939884E6}" srcOrd="0" destOrd="0" presId="urn:microsoft.com/office/officeart/2005/8/layout/default"/>
    <dgm:cxn modelId="{E7C9A315-329B-4375-AAEF-6B30CF680E49}" srcId="{F403552A-F7D9-4A8B-8325-789C5DA6313B}" destId="{3D00E0BD-BF75-4C19-A822-D5745CC0DA37}" srcOrd="14" destOrd="0" parTransId="{A3663E5A-13F1-4736-BCEF-6A3499C5BEDC}" sibTransId="{C4F264C2-B8F7-45AF-A9FB-53843C8B0D1A}"/>
    <dgm:cxn modelId="{CEA75C52-50BA-45F0-AC2C-3B9F7B15D1D6}" type="presOf" srcId="{D1BCB4B6-E8B2-4D13-90B0-ADF968A3F123}" destId="{D5D3464B-9CFD-427C-B087-2C951FC168AF}" srcOrd="0" destOrd="0" presId="urn:microsoft.com/office/officeart/2005/8/layout/default"/>
    <dgm:cxn modelId="{8C9E9A8A-9C22-4E2F-82AE-0528E8C96926}" srcId="{F403552A-F7D9-4A8B-8325-789C5DA6313B}" destId="{F920122B-A22B-402A-B4D6-5471C0878C62}" srcOrd="7" destOrd="0" parTransId="{5E25EDEB-C1A5-4F40-BA22-A191A77D430F}" sibTransId="{02B9C1C7-5424-430F-8A8F-875999E204E3}"/>
    <dgm:cxn modelId="{E8A8CF15-9668-4222-8565-9BF1FB917910}" srcId="{F403552A-F7D9-4A8B-8325-789C5DA6313B}" destId="{ADF575AA-650D-4A0C-BC5E-0280C8C0AD92}" srcOrd="0" destOrd="0" parTransId="{450E3185-7DBF-4431-904F-F7F2A2E39D14}" sibTransId="{AA65182C-CCBB-4C74-871E-9CCBDDC5F347}"/>
    <dgm:cxn modelId="{8C9E4F65-6728-4F67-B979-8CECC006D922}" type="presOf" srcId="{0B9FF5DC-5652-42E2-A5AF-B13C2F14F756}" destId="{74D7174E-7F18-4017-870A-0739262B582D}" srcOrd="0" destOrd="0" presId="urn:microsoft.com/office/officeart/2005/8/layout/default"/>
    <dgm:cxn modelId="{82C65207-08D0-4481-8696-4012A95AB804}" srcId="{F403552A-F7D9-4A8B-8325-789C5DA6313B}" destId="{1D9C6FD1-2EDA-40AD-B038-05A03F876BF7}" srcOrd="8" destOrd="0" parTransId="{DB6CE44F-B300-4328-ACF2-B1EF992ABCC9}" sibTransId="{260F112E-28C0-49E6-A056-132AD1432154}"/>
    <dgm:cxn modelId="{4FD8B784-4403-46FF-81C6-F61900D1B85B}" srcId="{F403552A-F7D9-4A8B-8325-789C5DA6313B}" destId="{641D85AB-EE42-4288-83FE-2A887BE93224}" srcOrd="10" destOrd="0" parTransId="{7A26C5B7-4458-452C-9EF2-A78FF9B5FC9D}" sibTransId="{C63C0B0F-41EA-4102-BA14-52164A270A21}"/>
    <dgm:cxn modelId="{E35FE31F-B352-45AB-9ECE-4005C63557C8}" type="presOf" srcId="{3D00E0BD-BF75-4C19-A822-D5745CC0DA37}" destId="{DB8BB3E1-3CDF-409A-BEFA-009D29875818}" srcOrd="0" destOrd="0" presId="urn:microsoft.com/office/officeart/2005/8/layout/default"/>
    <dgm:cxn modelId="{3C5AB77A-0B5E-4EE3-A2D2-8A9343C58DB4}" type="presOf" srcId="{DABAB7A8-C256-4981-9C71-3FF20D03222A}" destId="{29243CD2-3181-4CE7-B9AA-686BB6627FC4}" srcOrd="0" destOrd="0" presId="urn:microsoft.com/office/officeart/2005/8/layout/default"/>
    <dgm:cxn modelId="{CDA86844-5500-467E-9BD3-3D21C6FDED42}" type="presOf" srcId="{526FEA2F-4EB5-41A3-B328-ACB244E6A343}" destId="{49EFED55-B252-4F1E-B4A1-6C790684FB4B}" srcOrd="0" destOrd="0" presId="urn:microsoft.com/office/officeart/2005/8/layout/default"/>
    <dgm:cxn modelId="{65CA4461-1947-48A0-B853-FAEE316C8A49}" type="presOf" srcId="{13747D08-BD5B-4CEA-BCEB-9E3290768176}" destId="{717A3634-A344-447C-9542-1F5563C78DD5}" srcOrd="0" destOrd="0" presId="urn:microsoft.com/office/officeart/2005/8/layout/default"/>
    <dgm:cxn modelId="{12A134FF-6C38-4FF6-A7F8-2531F3D896E0}" srcId="{F403552A-F7D9-4A8B-8325-789C5DA6313B}" destId="{DABAB7A8-C256-4981-9C71-3FF20D03222A}" srcOrd="6" destOrd="0" parTransId="{57C7CA64-CAE3-45A2-B3B2-C1238686FF4A}" sibTransId="{806017C5-7C5A-4AA5-AF30-94963E8A25EA}"/>
    <dgm:cxn modelId="{86725730-1E20-435C-86DB-01E31703545E}" type="presOf" srcId="{1E1ED622-3001-4207-B082-82487255F4D1}" destId="{74591FA0-D982-497D-AE22-DA1D369E0E6B}" srcOrd="0" destOrd="0" presId="urn:microsoft.com/office/officeart/2005/8/layout/default"/>
    <dgm:cxn modelId="{69657CB4-17D7-4DAB-B7A5-32DBD063FDC6}" srcId="{F403552A-F7D9-4A8B-8325-789C5DA6313B}" destId="{D1BCB4B6-E8B2-4D13-90B0-ADF968A3F123}" srcOrd="2" destOrd="0" parTransId="{82FFFB80-6882-4100-94B1-01DF0F9E4B88}" sibTransId="{BE1EE622-6BC2-41E0-B806-E61F6EB52CC4}"/>
    <dgm:cxn modelId="{4241BE45-A640-4E4F-9412-561BCAB58926}" type="presOf" srcId="{027F9607-8979-4AA5-8AD5-0E4A6C502B3F}" destId="{5469EBBD-0533-4BC8-B2F0-A237F165F6F9}" srcOrd="0" destOrd="0" presId="urn:microsoft.com/office/officeart/2005/8/layout/default"/>
    <dgm:cxn modelId="{DE0D64A1-CF67-4E59-BC64-A672B30F71FF}" type="presOf" srcId="{1D9C6FD1-2EDA-40AD-B038-05A03F876BF7}" destId="{A1A49F2A-B834-42F6-BC9C-2C57104C40A2}" srcOrd="0" destOrd="0" presId="urn:microsoft.com/office/officeart/2005/8/layout/default"/>
    <dgm:cxn modelId="{9DFB29DD-DDB6-492F-95FE-871B2902A76C}" srcId="{F403552A-F7D9-4A8B-8325-789C5DA6313B}" destId="{E0026523-231A-4A32-96E6-9EA82011A4C0}" srcOrd="9" destOrd="0" parTransId="{3F4C8FFB-F167-4E22-A56E-88AC40EC3296}" sibTransId="{A159D3B2-659E-46EE-8A1A-191ECEE2B10C}"/>
    <dgm:cxn modelId="{6165989F-24FC-495F-A860-18328D6D5A41}" srcId="{F403552A-F7D9-4A8B-8325-789C5DA6313B}" destId="{027F9607-8979-4AA5-8AD5-0E4A6C502B3F}" srcOrd="11" destOrd="0" parTransId="{D3B6ABBC-92F4-4A23-B420-D8A83A7CDB21}" sibTransId="{1F927C5D-E22A-40F7-92FB-DA5E2CE25F06}"/>
    <dgm:cxn modelId="{3D6EDD22-A2C7-4170-B243-47328007EF35}" srcId="{F403552A-F7D9-4A8B-8325-789C5DA6313B}" destId="{131EB8C4-613F-4466-87E8-207041BA00BB}" srcOrd="5" destOrd="0" parTransId="{C38AA8D4-24AB-40CB-AA91-1D9110BC8E9C}" sibTransId="{E71ABE42-2DB3-4CAF-89E1-457FDBE7011F}"/>
    <dgm:cxn modelId="{5506AD1A-9AB2-4444-B762-109E206E7D90}" type="presOf" srcId="{61DBFE15-D9D6-4BFF-BB2A-A216697B7EFB}" destId="{90D2410A-5476-4FDF-AA26-0122733164DC}" srcOrd="0" destOrd="0" presId="urn:microsoft.com/office/officeart/2005/8/layout/default"/>
    <dgm:cxn modelId="{E2BCB223-9BBC-4ED5-A4B8-779381F359DF}" srcId="{F403552A-F7D9-4A8B-8325-789C5DA6313B}" destId="{1E1ED622-3001-4207-B082-82487255F4D1}" srcOrd="12" destOrd="0" parTransId="{BD486345-E178-424E-B4E0-290BE0F6F975}" sibTransId="{18A5A673-106D-4A4F-B91C-7A066E0E8122}"/>
    <dgm:cxn modelId="{233DCF19-3DBE-4DED-9C63-7ABABA048059}" type="presOf" srcId="{ADF575AA-650D-4A0C-BC5E-0280C8C0AD92}" destId="{0B312159-F890-45E1-BCA1-A55EF194A67F}" srcOrd="0" destOrd="0" presId="urn:microsoft.com/office/officeart/2005/8/layout/default"/>
    <dgm:cxn modelId="{0AE3144A-84A0-4148-AEDB-4B3479C4D987}" srcId="{F403552A-F7D9-4A8B-8325-789C5DA6313B}" destId="{526FEA2F-4EB5-41A3-B328-ACB244E6A343}" srcOrd="3" destOrd="0" parTransId="{677EA116-0707-411F-931F-1EF8289C291D}" sibTransId="{176700E7-7064-48CC-86EC-7B88BB091842}"/>
    <dgm:cxn modelId="{C7E0789E-B617-4764-B394-261828042E43}" srcId="{F403552A-F7D9-4A8B-8325-789C5DA6313B}" destId="{0B9FF5DC-5652-42E2-A5AF-B13C2F14F756}" srcOrd="13" destOrd="0" parTransId="{69859C77-CFE3-4253-AF5D-9BA0F0C35BE1}" sibTransId="{5D3D79E9-1719-4C3B-B2A5-D671F7B826AC}"/>
    <dgm:cxn modelId="{D26773AC-9317-48A0-9E88-AFF862DA4064}" type="presOf" srcId="{F920122B-A22B-402A-B4D6-5471C0878C62}" destId="{AD755261-A6FD-4076-9985-D4CCD5AD41A7}" srcOrd="0" destOrd="0" presId="urn:microsoft.com/office/officeart/2005/8/layout/default"/>
    <dgm:cxn modelId="{83AFFA35-58B0-41B9-8146-E6E8DC2A2CAF}" type="presParOf" srcId="{AC43434B-DF25-457E-8EA7-C0D93D3626E9}" destId="{0B312159-F890-45E1-BCA1-A55EF194A67F}" srcOrd="0" destOrd="0" presId="urn:microsoft.com/office/officeart/2005/8/layout/default"/>
    <dgm:cxn modelId="{05C3C5C6-AC60-42FF-A468-3D808FC02571}" type="presParOf" srcId="{AC43434B-DF25-457E-8EA7-C0D93D3626E9}" destId="{E6FB8A9C-FA9A-494F-B60A-EAAAA76D6530}" srcOrd="1" destOrd="0" presId="urn:microsoft.com/office/officeart/2005/8/layout/default"/>
    <dgm:cxn modelId="{EB6703AD-9B10-4C01-A795-1707CD0C4AD0}" type="presParOf" srcId="{AC43434B-DF25-457E-8EA7-C0D93D3626E9}" destId="{90D2410A-5476-4FDF-AA26-0122733164DC}" srcOrd="2" destOrd="0" presId="urn:microsoft.com/office/officeart/2005/8/layout/default"/>
    <dgm:cxn modelId="{9D06B938-5AD2-439D-9B57-BE1F565B6BA7}" type="presParOf" srcId="{AC43434B-DF25-457E-8EA7-C0D93D3626E9}" destId="{C4DACFBE-BA15-41ED-9B80-3FE3003EDFFE}" srcOrd="3" destOrd="0" presId="urn:microsoft.com/office/officeart/2005/8/layout/default"/>
    <dgm:cxn modelId="{B4686C1B-C15D-4ABC-AFCE-06AF6D746453}" type="presParOf" srcId="{AC43434B-DF25-457E-8EA7-C0D93D3626E9}" destId="{D5D3464B-9CFD-427C-B087-2C951FC168AF}" srcOrd="4" destOrd="0" presId="urn:microsoft.com/office/officeart/2005/8/layout/default"/>
    <dgm:cxn modelId="{A4DF8C42-52CE-441D-9091-8582D19BE2EA}" type="presParOf" srcId="{AC43434B-DF25-457E-8EA7-C0D93D3626E9}" destId="{23A12524-DC3F-46D6-9CE0-A2B751D761EC}" srcOrd="5" destOrd="0" presId="urn:microsoft.com/office/officeart/2005/8/layout/default"/>
    <dgm:cxn modelId="{8EE67295-82A9-4621-87E9-C0C0D1477CBE}" type="presParOf" srcId="{AC43434B-DF25-457E-8EA7-C0D93D3626E9}" destId="{49EFED55-B252-4F1E-B4A1-6C790684FB4B}" srcOrd="6" destOrd="0" presId="urn:microsoft.com/office/officeart/2005/8/layout/default"/>
    <dgm:cxn modelId="{6AF35C12-5AFE-481C-B2BD-79BD427D9485}" type="presParOf" srcId="{AC43434B-DF25-457E-8EA7-C0D93D3626E9}" destId="{6D506527-1C5A-45A0-A878-86D01C118403}" srcOrd="7" destOrd="0" presId="urn:microsoft.com/office/officeart/2005/8/layout/default"/>
    <dgm:cxn modelId="{67A72318-55F2-49D0-A607-DA796EEEF346}" type="presParOf" srcId="{AC43434B-DF25-457E-8EA7-C0D93D3626E9}" destId="{717A3634-A344-447C-9542-1F5563C78DD5}" srcOrd="8" destOrd="0" presId="urn:microsoft.com/office/officeart/2005/8/layout/default"/>
    <dgm:cxn modelId="{FC7C9934-1AB1-4417-A6B6-87304D986241}" type="presParOf" srcId="{AC43434B-DF25-457E-8EA7-C0D93D3626E9}" destId="{58D0ED7B-D61F-4139-913E-E9022854B688}" srcOrd="9" destOrd="0" presId="urn:microsoft.com/office/officeart/2005/8/layout/default"/>
    <dgm:cxn modelId="{576BD44A-0BAD-4CED-9493-623D19BE6179}" type="presParOf" srcId="{AC43434B-DF25-457E-8EA7-C0D93D3626E9}" destId="{36608882-66F4-4525-B00A-1C244D8DE761}" srcOrd="10" destOrd="0" presId="urn:microsoft.com/office/officeart/2005/8/layout/default"/>
    <dgm:cxn modelId="{D16CFB50-E00E-4D23-B602-B7F1520668FB}" type="presParOf" srcId="{AC43434B-DF25-457E-8EA7-C0D93D3626E9}" destId="{E00FE99E-545C-4C00-86BE-18E8E5628ADD}" srcOrd="11" destOrd="0" presId="urn:microsoft.com/office/officeart/2005/8/layout/default"/>
    <dgm:cxn modelId="{B6419886-BA24-41D1-BF31-8A3CC770E397}" type="presParOf" srcId="{AC43434B-DF25-457E-8EA7-C0D93D3626E9}" destId="{29243CD2-3181-4CE7-B9AA-686BB6627FC4}" srcOrd="12" destOrd="0" presId="urn:microsoft.com/office/officeart/2005/8/layout/default"/>
    <dgm:cxn modelId="{C94F1124-6609-4F29-A9E4-E6FF94207F9E}" type="presParOf" srcId="{AC43434B-DF25-457E-8EA7-C0D93D3626E9}" destId="{BE625692-5174-4B4B-8A81-204B8A53F05A}" srcOrd="13" destOrd="0" presId="urn:microsoft.com/office/officeart/2005/8/layout/default"/>
    <dgm:cxn modelId="{EBBA97BD-9093-49EB-AA06-B3407B3A476A}" type="presParOf" srcId="{AC43434B-DF25-457E-8EA7-C0D93D3626E9}" destId="{AD755261-A6FD-4076-9985-D4CCD5AD41A7}" srcOrd="14" destOrd="0" presId="urn:microsoft.com/office/officeart/2005/8/layout/default"/>
    <dgm:cxn modelId="{A127ABA0-A3BC-4860-86FF-073B209F952B}" type="presParOf" srcId="{AC43434B-DF25-457E-8EA7-C0D93D3626E9}" destId="{BD61ABE5-D185-42B1-BACA-BCD1E80DA2BB}" srcOrd="15" destOrd="0" presId="urn:microsoft.com/office/officeart/2005/8/layout/default"/>
    <dgm:cxn modelId="{A6F03D14-C16D-413C-A8A8-D81DDC1DA09E}" type="presParOf" srcId="{AC43434B-DF25-457E-8EA7-C0D93D3626E9}" destId="{A1A49F2A-B834-42F6-BC9C-2C57104C40A2}" srcOrd="16" destOrd="0" presId="urn:microsoft.com/office/officeart/2005/8/layout/default"/>
    <dgm:cxn modelId="{4D9864D6-0913-49D4-A398-144787DF893C}" type="presParOf" srcId="{AC43434B-DF25-457E-8EA7-C0D93D3626E9}" destId="{A2B299EA-06F3-451F-BAE4-DC1AC11E070C}" srcOrd="17" destOrd="0" presId="urn:microsoft.com/office/officeart/2005/8/layout/default"/>
    <dgm:cxn modelId="{EAB5466F-792C-4463-B4F8-720142A18DA1}" type="presParOf" srcId="{AC43434B-DF25-457E-8EA7-C0D93D3626E9}" destId="{34CC2F2E-823F-4E82-9174-509F6A9B900B}" srcOrd="18" destOrd="0" presId="urn:microsoft.com/office/officeart/2005/8/layout/default"/>
    <dgm:cxn modelId="{F8855CA8-CDEC-42FD-A7F4-D6AE78EA23DC}" type="presParOf" srcId="{AC43434B-DF25-457E-8EA7-C0D93D3626E9}" destId="{89B65DE4-E697-4548-A322-4550D09E739F}" srcOrd="19" destOrd="0" presId="urn:microsoft.com/office/officeart/2005/8/layout/default"/>
    <dgm:cxn modelId="{03058F2F-664F-469C-9A66-EF368A1F4F6F}" type="presParOf" srcId="{AC43434B-DF25-457E-8EA7-C0D93D3626E9}" destId="{84166A60-045F-46C4-A2AA-B5F1939884E6}" srcOrd="20" destOrd="0" presId="urn:microsoft.com/office/officeart/2005/8/layout/default"/>
    <dgm:cxn modelId="{BFB407F0-9B2F-4DAF-B47B-87E151C1AED3}" type="presParOf" srcId="{AC43434B-DF25-457E-8EA7-C0D93D3626E9}" destId="{F96E442F-48F7-489B-8B06-F06701DDEB82}" srcOrd="21" destOrd="0" presId="urn:microsoft.com/office/officeart/2005/8/layout/default"/>
    <dgm:cxn modelId="{A8C2DE29-B25E-48BE-B12E-FD857051560B}" type="presParOf" srcId="{AC43434B-DF25-457E-8EA7-C0D93D3626E9}" destId="{5469EBBD-0533-4BC8-B2F0-A237F165F6F9}" srcOrd="22" destOrd="0" presId="urn:microsoft.com/office/officeart/2005/8/layout/default"/>
    <dgm:cxn modelId="{205BF8C4-116F-4246-BDC9-C7E6CB8C0500}" type="presParOf" srcId="{AC43434B-DF25-457E-8EA7-C0D93D3626E9}" destId="{BEC27288-E51F-4697-B585-8C107257EE51}" srcOrd="23" destOrd="0" presId="urn:microsoft.com/office/officeart/2005/8/layout/default"/>
    <dgm:cxn modelId="{2B1D2205-A05B-4334-8B81-2C68CC529817}" type="presParOf" srcId="{AC43434B-DF25-457E-8EA7-C0D93D3626E9}" destId="{74591FA0-D982-497D-AE22-DA1D369E0E6B}" srcOrd="24" destOrd="0" presId="urn:microsoft.com/office/officeart/2005/8/layout/default"/>
    <dgm:cxn modelId="{25985076-9ECD-40E5-B124-DE12D5D7B765}" type="presParOf" srcId="{AC43434B-DF25-457E-8EA7-C0D93D3626E9}" destId="{1894057A-977E-461E-85FA-F7FAEF703A5C}" srcOrd="25" destOrd="0" presId="urn:microsoft.com/office/officeart/2005/8/layout/default"/>
    <dgm:cxn modelId="{1E975DF3-3EAE-4347-902B-61B529BB7112}" type="presParOf" srcId="{AC43434B-DF25-457E-8EA7-C0D93D3626E9}" destId="{74D7174E-7F18-4017-870A-0739262B582D}" srcOrd="26" destOrd="0" presId="urn:microsoft.com/office/officeart/2005/8/layout/default"/>
    <dgm:cxn modelId="{1AF0608B-2E66-475C-82EA-EBDA9FC53390}" type="presParOf" srcId="{AC43434B-DF25-457E-8EA7-C0D93D3626E9}" destId="{90C6ACA7-D4DD-4181-A124-3BF88F7CC857}" srcOrd="27" destOrd="0" presId="urn:microsoft.com/office/officeart/2005/8/layout/default"/>
    <dgm:cxn modelId="{4CB07061-B7C1-47C2-8D31-92E447280F88}" type="presParOf" srcId="{AC43434B-DF25-457E-8EA7-C0D93D3626E9}" destId="{DB8BB3E1-3CDF-409A-BEFA-009D29875818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9BDA67-034B-4091-9A53-1831F1C2FD1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BEEFA70-A088-4891-B93E-46F11718AEE8}">
      <dgm:prSet custT="1"/>
      <dgm:spPr/>
      <dgm:t>
        <a:bodyPr/>
        <a:lstStyle/>
        <a:p>
          <a:r>
            <a:rPr lang="it-IT" sz="2400" dirty="0" err="1"/>
            <a:t>Mijn</a:t>
          </a:r>
          <a:r>
            <a:rPr lang="it-IT" sz="2400" dirty="0"/>
            <a:t> </a:t>
          </a:r>
          <a:r>
            <a:rPr lang="it-IT" sz="2400" dirty="0" err="1"/>
            <a:t>naam</a:t>
          </a:r>
          <a:r>
            <a:rPr lang="it-IT" sz="2400" dirty="0"/>
            <a:t> </a:t>
          </a:r>
          <a:r>
            <a:rPr lang="it-IT" sz="2400" dirty="0" err="1"/>
            <a:t>is</a:t>
          </a:r>
          <a:r>
            <a:rPr lang="it-IT" sz="2400" dirty="0"/>
            <a:t>…. Wat </a:t>
          </a:r>
          <a:r>
            <a:rPr lang="it-IT" sz="2400" dirty="0" err="1"/>
            <a:t>is</a:t>
          </a:r>
          <a:r>
            <a:rPr lang="it-IT" sz="2400" dirty="0"/>
            <a:t> </a:t>
          </a:r>
          <a:r>
            <a:rPr lang="it-IT" sz="2400" dirty="0" err="1"/>
            <a:t>jouw</a:t>
          </a:r>
          <a:r>
            <a:rPr lang="it-IT" sz="2400" dirty="0"/>
            <a:t> </a:t>
          </a:r>
          <a:r>
            <a:rPr lang="it-IT" sz="2400" dirty="0" err="1"/>
            <a:t>naam</a:t>
          </a:r>
          <a:r>
            <a:rPr lang="it-IT" sz="2400" dirty="0"/>
            <a:t>?/</a:t>
          </a:r>
          <a:r>
            <a:rPr lang="it-IT" sz="2400" dirty="0" err="1"/>
            <a:t>Hoe</a:t>
          </a:r>
          <a:r>
            <a:rPr lang="it-IT" sz="2400" dirty="0"/>
            <a:t> </a:t>
          </a:r>
          <a:r>
            <a:rPr lang="it-IT" sz="2400" dirty="0" err="1"/>
            <a:t>heet</a:t>
          </a:r>
          <a:r>
            <a:rPr lang="it-IT" sz="2400" dirty="0"/>
            <a:t> </a:t>
          </a:r>
          <a:r>
            <a:rPr lang="it-IT" sz="2400" dirty="0" err="1"/>
            <a:t>jij</a:t>
          </a:r>
          <a:r>
            <a:rPr lang="it-IT" sz="2400" dirty="0"/>
            <a:t>?</a:t>
          </a:r>
          <a:endParaRPr lang="en-US" sz="2400" dirty="0"/>
        </a:p>
      </dgm:t>
    </dgm:pt>
    <dgm:pt modelId="{F0448B6F-3CE1-4CFA-A6E8-923D92CC0792}" type="parTrans" cxnId="{8B542143-389F-463B-86DF-70D8EAB2338D}">
      <dgm:prSet/>
      <dgm:spPr/>
      <dgm:t>
        <a:bodyPr/>
        <a:lstStyle/>
        <a:p>
          <a:endParaRPr lang="en-US"/>
        </a:p>
      </dgm:t>
    </dgm:pt>
    <dgm:pt modelId="{7C47A9AE-C559-4C31-B529-CEFECC2A79AE}" type="sibTrans" cxnId="{8B542143-389F-463B-86DF-70D8EAB2338D}">
      <dgm:prSet/>
      <dgm:spPr/>
      <dgm:t>
        <a:bodyPr/>
        <a:lstStyle/>
        <a:p>
          <a:endParaRPr lang="en-US"/>
        </a:p>
      </dgm:t>
    </dgm:pt>
    <dgm:pt modelId="{53BE9F0C-1F3C-4687-8F6D-48C65F538C1A}">
      <dgm:prSet custT="1"/>
      <dgm:spPr/>
      <dgm:t>
        <a:bodyPr/>
        <a:lstStyle/>
        <a:p>
          <a:r>
            <a:rPr lang="it-IT" sz="2400" dirty="0" err="1"/>
            <a:t>Waar</a:t>
          </a:r>
          <a:r>
            <a:rPr lang="it-IT" sz="2400" dirty="0"/>
            <a:t> </a:t>
          </a:r>
          <a:r>
            <a:rPr lang="it-IT" sz="2400" dirty="0" err="1"/>
            <a:t>kom</a:t>
          </a:r>
          <a:r>
            <a:rPr lang="it-IT" sz="2400" dirty="0"/>
            <a:t> je </a:t>
          </a:r>
          <a:r>
            <a:rPr lang="it-IT" sz="2400" dirty="0" err="1"/>
            <a:t>vandaan</a:t>
          </a:r>
          <a:r>
            <a:rPr lang="it-IT" sz="2400" dirty="0"/>
            <a:t>? </a:t>
          </a:r>
          <a:r>
            <a:rPr lang="it-IT" sz="2400" dirty="0" err="1"/>
            <a:t>Ik</a:t>
          </a:r>
          <a:r>
            <a:rPr lang="it-IT" sz="2400" dirty="0"/>
            <a:t> </a:t>
          </a:r>
          <a:r>
            <a:rPr lang="it-IT" sz="2400" dirty="0" err="1"/>
            <a:t>kom</a:t>
          </a:r>
          <a:r>
            <a:rPr lang="it-IT" sz="2400" dirty="0"/>
            <a:t> UIT… </a:t>
          </a:r>
          <a:endParaRPr lang="en-US" sz="2400" dirty="0"/>
        </a:p>
      </dgm:t>
    </dgm:pt>
    <dgm:pt modelId="{FC43A1FC-7AEE-4691-8B4A-0C8118ED1546}" type="parTrans" cxnId="{5EC2F1A3-2BE2-40A8-BC28-10FDABC15277}">
      <dgm:prSet/>
      <dgm:spPr/>
      <dgm:t>
        <a:bodyPr/>
        <a:lstStyle/>
        <a:p>
          <a:endParaRPr lang="en-US"/>
        </a:p>
      </dgm:t>
    </dgm:pt>
    <dgm:pt modelId="{2C76067F-839C-4713-AFF8-8D20AF3ADA3C}" type="sibTrans" cxnId="{5EC2F1A3-2BE2-40A8-BC28-10FDABC15277}">
      <dgm:prSet/>
      <dgm:spPr/>
      <dgm:t>
        <a:bodyPr/>
        <a:lstStyle/>
        <a:p>
          <a:endParaRPr lang="en-US"/>
        </a:p>
      </dgm:t>
    </dgm:pt>
    <dgm:pt modelId="{6605AF28-E938-47A8-BA5B-889004F1EB6B}">
      <dgm:prSet custT="1"/>
      <dgm:spPr/>
      <dgm:t>
        <a:bodyPr/>
        <a:lstStyle/>
        <a:p>
          <a:r>
            <a:rPr lang="it-IT" sz="2400" dirty="0" err="1"/>
            <a:t>Hoe</a:t>
          </a:r>
          <a:r>
            <a:rPr lang="it-IT" sz="2400" dirty="0"/>
            <a:t> </a:t>
          </a:r>
          <a:r>
            <a:rPr lang="it-IT" sz="2400" dirty="0" err="1"/>
            <a:t>oud</a:t>
          </a:r>
          <a:r>
            <a:rPr lang="it-IT" sz="2400" dirty="0"/>
            <a:t> ben je? </a:t>
          </a:r>
          <a:r>
            <a:rPr lang="it-IT" sz="2400" dirty="0" err="1"/>
            <a:t>Ik</a:t>
          </a:r>
          <a:r>
            <a:rPr lang="it-IT" sz="2400" dirty="0"/>
            <a:t> ben… </a:t>
          </a:r>
          <a:endParaRPr lang="en-US" sz="2400" dirty="0"/>
        </a:p>
      </dgm:t>
    </dgm:pt>
    <dgm:pt modelId="{1C71F38A-AD07-4785-B334-E434F481E064}" type="parTrans" cxnId="{D5EAA8CC-123B-437D-8C5F-FAEEA44922F7}">
      <dgm:prSet/>
      <dgm:spPr/>
      <dgm:t>
        <a:bodyPr/>
        <a:lstStyle/>
        <a:p>
          <a:endParaRPr lang="en-US"/>
        </a:p>
      </dgm:t>
    </dgm:pt>
    <dgm:pt modelId="{88F89983-A85B-4579-89BE-CCD18862F02A}" type="sibTrans" cxnId="{D5EAA8CC-123B-437D-8C5F-FAEEA44922F7}">
      <dgm:prSet/>
      <dgm:spPr/>
      <dgm:t>
        <a:bodyPr/>
        <a:lstStyle/>
        <a:p>
          <a:endParaRPr lang="en-US"/>
        </a:p>
      </dgm:t>
    </dgm:pt>
    <dgm:pt modelId="{838A08D7-1135-4D18-AE5C-93C9A4C3477C}">
      <dgm:prSet custT="1"/>
      <dgm:spPr/>
      <dgm:t>
        <a:bodyPr/>
        <a:lstStyle/>
        <a:p>
          <a:r>
            <a:rPr lang="it-IT" sz="2400" dirty="0" err="1"/>
            <a:t>Waar</a:t>
          </a:r>
          <a:r>
            <a:rPr lang="it-IT" sz="2400" dirty="0"/>
            <a:t> </a:t>
          </a:r>
          <a:r>
            <a:rPr lang="it-IT" sz="2400" dirty="0" err="1"/>
            <a:t>studeer</a:t>
          </a:r>
          <a:r>
            <a:rPr lang="it-IT" sz="2400" dirty="0"/>
            <a:t> je?  </a:t>
          </a:r>
          <a:endParaRPr lang="en-US" sz="2400" dirty="0"/>
        </a:p>
      </dgm:t>
    </dgm:pt>
    <dgm:pt modelId="{4906874B-95D8-4C49-BDE3-03131D19B140}" type="parTrans" cxnId="{29A41EFB-C1A0-4066-9AAA-F88F1C3D209A}">
      <dgm:prSet/>
      <dgm:spPr/>
      <dgm:t>
        <a:bodyPr/>
        <a:lstStyle/>
        <a:p>
          <a:endParaRPr lang="en-US"/>
        </a:p>
      </dgm:t>
    </dgm:pt>
    <dgm:pt modelId="{87E1193C-3D56-4275-BA6D-66BD5DEA373F}" type="sibTrans" cxnId="{29A41EFB-C1A0-4066-9AAA-F88F1C3D209A}">
      <dgm:prSet/>
      <dgm:spPr/>
      <dgm:t>
        <a:bodyPr/>
        <a:lstStyle/>
        <a:p>
          <a:endParaRPr lang="en-US"/>
        </a:p>
      </dgm:t>
    </dgm:pt>
    <dgm:pt modelId="{7B739209-DEE9-498E-AFFF-0DE0A2BAD35B}">
      <dgm:prSet custT="1"/>
      <dgm:spPr/>
      <dgm:t>
        <a:bodyPr/>
        <a:lstStyle/>
        <a:p>
          <a:r>
            <a:rPr lang="en-US" sz="2400" dirty="0"/>
            <a:t>Wat is je </a:t>
          </a:r>
          <a:r>
            <a:rPr lang="en-US" sz="2400" dirty="0" err="1"/>
            <a:t>favoriete</a:t>
          </a:r>
          <a:r>
            <a:rPr lang="en-US" sz="2400" dirty="0"/>
            <a:t> hobby? </a:t>
          </a:r>
        </a:p>
      </dgm:t>
    </dgm:pt>
    <dgm:pt modelId="{591F4714-C38C-4BAC-B969-B7C89D7ABFF8}" type="parTrans" cxnId="{FFCBFA5C-AEBB-4B9F-A4E4-3398A9D892AC}">
      <dgm:prSet/>
      <dgm:spPr/>
      <dgm:t>
        <a:bodyPr/>
        <a:lstStyle/>
        <a:p>
          <a:endParaRPr lang="it-IT"/>
        </a:p>
      </dgm:t>
    </dgm:pt>
    <dgm:pt modelId="{00736C28-647E-49CF-993C-C0E992A1D6B6}" type="sibTrans" cxnId="{FFCBFA5C-AEBB-4B9F-A4E4-3398A9D892AC}">
      <dgm:prSet/>
      <dgm:spPr/>
      <dgm:t>
        <a:bodyPr/>
        <a:lstStyle/>
        <a:p>
          <a:endParaRPr lang="it-IT"/>
        </a:p>
      </dgm:t>
    </dgm:pt>
    <dgm:pt modelId="{2640BB11-AF66-41E1-A4F5-6E5DD905ADFD}">
      <dgm:prSet custT="1"/>
      <dgm:spPr/>
      <dgm:t>
        <a:bodyPr/>
        <a:lstStyle/>
        <a:p>
          <a:r>
            <a:rPr lang="en-US" sz="2400" dirty="0" err="1"/>
            <a:t>Welke</a:t>
          </a:r>
          <a:r>
            <a:rPr lang="en-US" sz="2400" dirty="0"/>
            <a:t> </a:t>
          </a:r>
          <a:r>
            <a:rPr lang="en-US" sz="2400" dirty="0" err="1"/>
            <a:t>talen</a:t>
          </a:r>
          <a:r>
            <a:rPr lang="en-US" sz="2400" dirty="0"/>
            <a:t> </a:t>
          </a:r>
          <a:r>
            <a:rPr lang="en-US" sz="2400" dirty="0" err="1"/>
            <a:t>studeer</a:t>
          </a:r>
          <a:r>
            <a:rPr lang="en-US" sz="2400" dirty="0"/>
            <a:t> je? Engels, Frans, </a:t>
          </a:r>
          <a:r>
            <a:rPr lang="en-US" sz="2400" dirty="0" err="1"/>
            <a:t>Duits</a:t>
          </a:r>
          <a:r>
            <a:rPr lang="en-US" sz="2400" dirty="0"/>
            <a:t>, </a:t>
          </a:r>
          <a:r>
            <a:rPr lang="en-US" sz="2400" dirty="0" err="1"/>
            <a:t>Nederlands</a:t>
          </a:r>
          <a:r>
            <a:rPr lang="en-US" sz="2400" dirty="0"/>
            <a:t>, </a:t>
          </a:r>
          <a:r>
            <a:rPr lang="en-US" sz="2400" dirty="0" err="1"/>
            <a:t>Spaans</a:t>
          </a:r>
          <a:r>
            <a:rPr lang="en-US" sz="2400" dirty="0"/>
            <a:t>, </a:t>
          </a:r>
          <a:r>
            <a:rPr lang="it-IT" sz="2400" b="0" i="0" dirty="0" err="1"/>
            <a:t>Portugees</a:t>
          </a:r>
          <a:r>
            <a:rPr lang="it-IT" sz="2400" b="0" i="0" dirty="0"/>
            <a:t>, </a:t>
          </a:r>
          <a:r>
            <a:rPr lang="it-IT" sz="2400" b="0" i="0" dirty="0" err="1"/>
            <a:t>Arabisch</a:t>
          </a:r>
          <a:r>
            <a:rPr lang="it-IT" sz="2400" b="0" i="0" dirty="0"/>
            <a:t>, </a:t>
          </a:r>
          <a:r>
            <a:rPr lang="it-IT" sz="2400" b="0" i="0" dirty="0" err="1"/>
            <a:t>Chinees</a:t>
          </a:r>
          <a:r>
            <a:rPr lang="it-IT" sz="2400" b="0" i="0" dirty="0"/>
            <a:t>, </a:t>
          </a:r>
          <a:r>
            <a:rPr lang="it-IT" sz="2400" b="0" i="0" dirty="0" err="1"/>
            <a:t>Sloveens</a:t>
          </a:r>
          <a:r>
            <a:rPr lang="it-IT" sz="2400" b="0" i="0" dirty="0"/>
            <a:t>, </a:t>
          </a:r>
          <a:r>
            <a:rPr lang="it-IT" sz="2400" b="0" i="0" dirty="0" err="1"/>
            <a:t>Grieks</a:t>
          </a:r>
          <a:r>
            <a:rPr lang="it-IT" sz="2400" b="0" i="0" dirty="0"/>
            <a:t>, </a:t>
          </a:r>
          <a:r>
            <a:rPr lang="it-IT" sz="2400" b="0" i="0" dirty="0" err="1"/>
            <a:t>Servisch</a:t>
          </a:r>
          <a:r>
            <a:rPr lang="it-IT" sz="2400" b="0" i="0" dirty="0"/>
            <a:t>, </a:t>
          </a:r>
          <a:r>
            <a:rPr lang="it-IT" sz="2400" b="0" i="0" dirty="0" err="1"/>
            <a:t>Kroatisch</a:t>
          </a:r>
          <a:endParaRPr lang="en-US" sz="2400" b="0" dirty="0"/>
        </a:p>
      </dgm:t>
    </dgm:pt>
    <dgm:pt modelId="{2A262088-7E67-4D20-AC93-34AF3AF211B0}" type="parTrans" cxnId="{7EBACCB4-825F-412C-B881-567096CCB1C8}">
      <dgm:prSet/>
      <dgm:spPr/>
      <dgm:t>
        <a:bodyPr/>
        <a:lstStyle/>
        <a:p>
          <a:endParaRPr lang="it-IT"/>
        </a:p>
      </dgm:t>
    </dgm:pt>
    <dgm:pt modelId="{603D735F-1C75-4C11-91AF-DB5BEF0FE4C8}" type="sibTrans" cxnId="{7EBACCB4-825F-412C-B881-567096CCB1C8}">
      <dgm:prSet/>
      <dgm:spPr/>
      <dgm:t>
        <a:bodyPr/>
        <a:lstStyle/>
        <a:p>
          <a:endParaRPr lang="it-IT"/>
        </a:p>
      </dgm:t>
    </dgm:pt>
    <dgm:pt modelId="{E930E220-CBF2-4154-968F-AEF5CA7DD6BF}" type="pres">
      <dgm:prSet presAssocID="{979BDA67-034B-4091-9A53-1831F1C2FD1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8DB6751F-755C-4952-903E-9BF57579B9BD}" type="pres">
      <dgm:prSet presAssocID="{0BEEFA70-A088-4891-B93E-46F11718AEE8}" presName="thickLine" presStyleLbl="alignNode1" presStyleIdx="0" presStyleCnt="6"/>
      <dgm:spPr/>
    </dgm:pt>
    <dgm:pt modelId="{78B8D386-2F99-4DC9-B283-A3C12187962F}" type="pres">
      <dgm:prSet presAssocID="{0BEEFA70-A088-4891-B93E-46F11718AEE8}" presName="horz1" presStyleCnt="0"/>
      <dgm:spPr/>
    </dgm:pt>
    <dgm:pt modelId="{8A07B49A-E7C0-4C48-A762-BCAA9FAF27D4}" type="pres">
      <dgm:prSet presAssocID="{0BEEFA70-A088-4891-B93E-46F11718AEE8}" presName="tx1" presStyleLbl="revTx" presStyleIdx="0" presStyleCnt="6"/>
      <dgm:spPr/>
      <dgm:t>
        <a:bodyPr/>
        <a:lstStyle/>
        <a:p>
          <a:endParaRPr lang="it-IT"/>
        </a:p>
      </dgm:t>
    </dgm:pt>
    <dgm:pt modelId="{F59CDD63-373D-48A7-B079-4E90F1A7DA3F}" type="pres">
      <dgm:prSet presAssocID="{0BEEFA70-A088-4891-B93E-46F11718AEE8}" presName="vert1" presStyleCnt="0"/>
      <dgm:spPr/>
    </dgm:pt>
    <dgm:pt modelId="{C235C46D-28D5-4F21-BBEC-78895F89CA9E}" type="pres">
      <dgm:prSet presAssocID="{53BE9F0C-1F3C-4687-8F6D-48C65F538C1A}" presName="thickLine" presStyleLbl="alignNode1" presStyleIdx="1" presStyleCnt="6"/>
      <dgm:spPr/>
    </dgm:pt>
    <dgm:pt modelId="{F667E5DC-D5B8-4B9D-AA6F-C650E3026B0F}" type="pres">
      <dgm:prSet presAssocID="{53BE9F0C-1F3C-4687-8F6D-48C65F538C1A}" presName="horz1" presStyleCnt="0"/>
      <dgm:spPr/>
    </dgm:pt>
    <dgm:pt modelId="{A20681CE-6CDC-4A80-9E89-1A0CBF12D86C}" type="pres">
      <dgm:prSet presAssocID="{53BE9F0C-1F3C-4687-8F6D-48C65F538C1A}" presName="tx1" presStyleLbl="revTx" presStyleIdx="1" presStyleCnt="6"/>
      <dgm:spPr/>
      <dgm:t>
        <a:bodyPr/>
        <a:lstStyle/>
        <a:p>
          <a:endParaRPr lang="it-IT"/>
        </a:p>
      </dgm:t>
    </dgm:pt>
    <dgm:pt modelId="{65AF1582-1601-42BF-AC18-84E730D2DE5B}" type="pres">
      <dgm:prSet presAssocID="{53BE9F0C-1F3C-4687-8F6D-48C65F538C1A}" presName="vert1" presStyleCnt="0"/>
      <dgm:spPr/>
    </dgm:pt>
    <dgm:pt modelId="{7AB70058-99D0-4A61-91DB-CB046A97DD50}" type="pres">
      <dgm:prSet presAssocID="{6605AF28-E938-47A8-BA5B-889004F1EB6B}" presName="thickLine" presStyleLbl="alignNode1" presStyleIdx="2" presStyleCnt="6"/>
      <dgm:spPr/>
    </dgm:pt>
    <dgm:pt modelId="{E5AF3E06-AECD-4D3F-B5C0-418A44092859}" type="pres">
      <dgm:prSet presAssocID="{6605AF28-E938-47A8-BA5B-889004F1EB6B}" presName="horz1" presStyleCnt="0"/>
      <dgm:spPr/>
    </dgm:pt>
    <dgm:pt modelId="{9F10BC56-796F-4CA4-A2DC-02E43D76D33B}" type="pres">
      <dgm:prSet presAssocID="{6605AF28-E938-47A8-BA5B-889004F1EB6B}" presName="tx1" presStyleLbl="revTx" presStyleIdx="2" presStyleCnt="6"/>
      <dgm:spPr/>
      <dgm:t>
        <a:bodyPr/>
        <a:lstStyle/>
        <a:p>
          <a:endParaRPr lang="it-IT"/>
        </a:p>
      </dgm:t>
    </dgm:pt>
    <dgm:pt modelId="{B129877A-EF74-4854-A0CC-21DBEA526EF1}" type="pres">
      <dgm:prSet presAssocID="{6605AF28-E938-47A8-BA5B-889004F1EB6B}" presName="vert1" presStyleCnt="0"/>
      <dgm:spPr/>
    </dgm:pt>
    <dgm:pt modelId="{54A7F71A-D907-4A61-879C-65D998EFAC22}" type="pres">
      <dgm:prSet presAssocID="{838A08D7-1135-4D18-AE5C-93C9A4C3477C}" presName="thickLine" presStyleLbl="alignNode1" presStyleIdx="3" presStyleCnt="6"/>
      <dgm:spPr/>
    </dgm:pt>
    <dgm:pt modelId="{316BC597-18BB-4DEC-B3B0-13AE69750607}" type="pres">
      <dgm:prSet presAssocID="{838A08D7-1135-4D18-AE5C-93C9A4C3477C}" presName="horz1" presStyleCnt="0"/>
      <dgm:spPr/>
    </dgm:pt>
    <dgm:pt modelId="{F63865F4-3F5F-49A8-ACEC-66060B6021F0}" type="pres">
      <dgm:prSet presAssocID="{838A08D7-1135-4D18-AE5C-93C9A4C3477C}" presName="tx1" presStyleLbl="revTx" presStyleIdx="3" presStyleCnt="6"/>
      <dgm:spPr/>
      <dgm:t>
        <a:bodyPr/>
        <a:lstStyle/>
        <a:p>
          <a:endParaRPr lang="it-IT"/>
        </a:p>
      </dgm:t>
    </dgm:pt>
    <dgm:pt modelId="{4A1C47FE-03A6-48FF-A307-339E31DCED7E}" type="pres">
      <dgm:prSet presAssocID="{838A08D7-1135-4D18-AE5C-93C9A4C3477C}" presName="vert1" presStyleCnt="0"/>
      <dgm:spPr/>
    </dgm:pt>
    <dgm:pt modelId="{C1638E89-588E-41C4-AFE4-ABDB9B66378A}" type="pres">
      <dgm:prSet presAssocID="{7B739209-DEE9-498E-AFFF-0DE0A2BAD35B}" presName="thickLine" presStyleLbl="alignNode1" presStyleIdx="4" presStyleCnt="6"/>
      <dgm:spPr/>
    </dgm:pt>
    <dgm:pt modelId="{A33D210C-1B5A-4F4D-B5EA-2260E188165E}" type="pres">
      <dgm:prSet presAssocID="{7B739209-DEE9-498E-AFFF-0DE0A2BAD35B}" presName="horz1" presStyleCnt="0"/>
      <dgm:spPr/>
    </dgm:pt>
    <dgm:pt modelId="{8F910FA1-D9A1-40E1-894D-EB1D28613303}" type="pres">
      <dgm:prSet presAssocID="{7B739209-DEE9-498E-AFFF-0DE0A2BAD35B}" presName="tx1" presStyleLbl="revTx" presStyleIdx="4" presStyleCnt="6"/>
      <dgm:spPr/>
      <dgm:t>
        <a:bodyPr/>
        <a:lstStyle/>
        <a:p>
          <a:endParaRPr lang="it-IT"/>
        </a:p>
      </dgm:t>
    </dgm:pt>
    <dgm:pt modelId="{49359109-8DB7-469A-AE0F-EA98D1932064}" type="pres">
      <dgm:prSet presAssocID="{7B739209-DEE9-498E-AFFF-0DE0A2BAD35B}" presName="vert1" presStyleCnt="0"/>
      <dgm:spPr/>
    </dgm:pt>
    <dgm:pt modelId="{6B79E5E3-8C92-4D14-BB4B-E8A341219A0C}" type="pres">
      <dgm:prSet presAssocID="{2640BB11-AF66-41E1-A4F5-6E5DD905ADFD}" presName="thickLine" presStyleLbl="alignNode1" presStyleIdx="5" presStyleCnt="6"/>
      <dgm:spPr/>
    </dgm:pt>
    <dgm:pt modelId="{71F44E20-A7CA-4E21-80E1-4C93CA7DC231}" type="pres">
      <dgm:prSet presAssocID="{2640BB11-AF66-41E1-A4F5-6E5DD905ADFD}" presName="horz1" presStyleCnt="0"/>
      <dgm:spPr/>
    </dgm:pt>
    <dgm:pt modelId="{8054B41E-C462-475F-83AC-D47143E6531C}" type="pres">
      <dgm:prSet presAssocID="{2640BB11-AF66-41E1-A4F5-6E5DD905ADFD}" presName="tx1" presStyleLbl="revTx" presStyleIdx="5" presStyleCnt="6"/>
      <dgm:spPr/>
      <dgm:t>
        <a:bodyPr/>
        <a:lstStyle/>
        <a:p>
          <a:endParaRPr lang="it-IT"/>
        </a:p>
      </dgm:t>
    </dgm:pt>
    <dgm:pt modelId="{BDB7EFE0-FE40-4630-85E2-54335CE66E16}" type="pres">
      <dgm:prSet presAssocID="{2640BB11-AF66-41E1-A4F5-6E5DD905ADFD}" presName="vert1" presStyleCnt="0"/>
      <dgm:spPr/>
    </dgm:pt>
  </dgm:ptLst>
  <dgm:cxnLst>
    <dgm:cxn modelId="{29A41EFB-C1A0-4066-9AAA-F88F1C3D209A}" srcId="{979BDA67-034B-4091-9A53-1831F1C2FD1E}" destId="{838A08D7-1135-4D18-AE5C-93C9A4C3477C}" srcOrd="3" destOrd="0" parTransId="{4906874B-95D8-4C49-BDE3-03131D19B140}" sibTransId="{87E1193C-3D56-4275-BA6D-66BD5DEA373F}"/>
    <dgm:cxn modelId="{D5EAA8CC-123B-437D-8C5F-FAEEA44922F7}" srcId="{979BDA67-034B-4091-9A53-1831F1C2FD1E}" destId="{6605AF28-E938-47A8-BA5B-889004F1EB6B}" srcOrd="2" destOrd="0" parTransId="{1C71F38A-AD07-4785-B334-E434F481E064}" sibTransId="{88F89983-A85B-4579-89BE-CCD18862F02A}"/>
    <dgm:cxn modelId="{5EC2F1A3-2BE2-40A8-BC28-10FDABC15277}" srcId="{979BDA67-034B-4091-9A53-1831F1C2FD1E}" destId="{53BE9F0C-1F3C-4687-8F6D-48C65F538C1A}" srcOrd="1" destOrd="0" parTransId="{FC43A1FC-7AEE-4691-8B4A-0C8118ED1546}" sibTransId="{2C76067F-839C-4713-AFF8-8D20AF3ADA3C}"/>
    <dgm:cxn modelId="{B7A5C68D-303E-4E44-A67D-4B1059644675}" type="presOf" srcId="{53BE9F0C-1F3C-4687-8F6D-48C65F538C1A}" destId="{A20681CE-6CDC-4A80-9E89-1A0CBF12D86C}" srcOrd="0" destOrd="0" presId="urn:microsoft.com/office/officeart/2008/layout/LinedList"/>
    <dgm:cxn modelId="{783B0594-9CCB-4997-A16D-B7A56CB86759}" type="presOf" srcId="{838A08D7-1135-4D18-AE5C-93C9A4C3477C}" destId="{F63865F4-3F5F-49A8-ACEC-66060B6021F0}" srcOrd="0" destOrd="0" presId="urn:microsoft.com/office/officeart/2008/layout/LinedList"/>
    <dgm:cxn modelId="{3FB54947-F0E6-40D5-A737-029B323D891F}" type="presOf" srcId="{2640BB11-AF66-41E1-A4F5-6E5DD905ADFD}" destId="{8054B41E-C462-475F-83AC-D47143E6531C}" srcOrd="0" destOrd="0" presId="urn:microsoft.com/office/officeart/2008/layout/LinedList"/>
    <dgm:cxn modelId="{0040F9D9-0A09-443E-89F1-8CC7F574C83A}" type="presOf" srcId="{0BEEFA70-A088-4891-B93E-46F11718AEE8}" destId="{8A07B49A-E7C0-4C48-A762-BCAA9FAF27D4}" srcOrd="0" destOrd="0" presId="urn:microsoft.com/office/officeart/2008/layout/LinedList"/>
    <dgm:cxn modelId="{B34C4555-AB71-401E-B27E-44A10F0C1BA8}" type="presOf" srcId="{7B739209-DEE9-498E-AFFF-0DE0A2BAD35B}" destId="{8F910FA1-D9A1-40E1-894D-EB1D28613303}" srcOrd="0" destOrd="0" presId="urn:microsoft.com/office/officeart/2008/layout/LinedList"/>
    <dgm:cxn modelId="{7EBACCB4-825F-412C-B881-567096CCB1C8}" srcId="{979BDA67-034B-4091-9A53-1831F1C2FD1E}" destId="{2640BB11-AF66-41E1-A4F5-6E5DD905ADFD}" srcOrd="5" destOrd="0" parTransId="{2A262088-7E67-4D20-AC93-34AF3AF211B0}" sibTransId="{603D735F-1C75-4C11-91AF-DB5BEF0FE4C8}"/>
    <dgm:cxn modelId="{25403A62-A1CE-486C-922A-4AE70F5D5C63}" type="presOf" srcId="{979BDA67-034B-4091-9A53-1831F1C2FD1E}" destId="{E930E220-CBF2-4154-968F-AEF5CA7DD6BF}" srcOrd="0" destOrd="0" presId="urn:microsoft.com/office/officeart/2008/layout/LinedList"/>
    <dgm:cxn modelId="{E71F0280-97CE-4F50-BF76-23E42E809FA8}" type="presOf" srcId="{6605AF28-E938-47A8-BA5B-889004F1EB6B}" destId="{9F10BC56-796F-4CA4-A2DC-02E43D76D33B}" srcOrd="0" destOrd="0" presId="urn:microsoft.com/office/officeart/2008/layout/LinedList"/>
    <dgm:cxn modelId="{FFCBFA5C-AEBB-4B9F-A4E4-3398A9D892AC}" srcId="{979BDA67-034B-4091-9A53-1831F1C2FD1E}" destId="{7B739209-DEE9-498E-AFFF-0DE0A2BAD35B}" srcOrd="4" destOrd="0" parTransId="{591F4714-C38C-4BAC-B969-B7C89D7ABFF8}" sibTransId="{00736C28-647E-49CF-993C-C0E992A1D6B6}"/>
    <dgm:cxn modelId="{8B542143-389F-463B-86DF-70D8EAB2338D}" srcId="{979BDA67-034B-4091-9A53-1831F1C2FD1E}" destId="{0BEEFA70-A088-4891-B93E-46F11718AEE8}" srcOrd="0" destOrd="0" parTransId="{F0448B6F-3CE1-4CFA-A6E8-923D92CC0792}" sibTransId="{7C47A9AE-C559-4C31-B529-CEFECC2A79AE}"/>
    <dgm:cxn modelId="{C6768754-4B68-4305-AF12-6DAEFB2B2C5A}" type="presParOf" srcId="{E930E220-CBF2-4154-968F-AEF5CA7DD6BF}" destId="{8DB6751F-755C-4952-903E-9BF57579B9BD}" srcOrd="0" destOrd="0" presId="urn:microsoft.com/office/officeart/2008/layout/LinedList"/>
    <dgm:cxn modelId="{F2C9FE42-0B43-422D-9A10-A9DF1E1AFB46}" type="presParOf" srcId="{E930E220-CBF2-4154-968F-AEF5CA7DD6BF}" destId="{78B8D386-2F99-4DC9-B283-A3C12187962F}" srcOrd="1" destOrd="0" presId="urn:microsoft.com/office/officeart/2008/layout/LinedList"/>
    <dgm:cxn modelId="{2D81D22B-8E62-4553-ACCD-EC1DCD5724B4}" type="presParOf" srcId="{78B8D386-2F99-4DC9-B283-A3C12187962F}" destId="{8A07B49A-E7C0-4C48-A762-BCAA9FAF27D4}" srcOrd="0" destOrd="0" presId="urn:microsoft.com/office/officeart/2008/layout/LinedList"/>
    <dgm:cxn modelId="{46F634BA-6B0F-4011-8589-03ED2AFF48F5}" type="presParOf" srcId="{78B8D386-2F99-4DC9-B283-A3C12187962F}" destId="{F59CDD63-373D-48A7-B079-4E90F1A7DA3F}" srcOrd="1" destOrd="0" presId="urn:microsoft.com/office/officeart/2008/layout/LinedList"/>
    <dgm:cxn modelId="{F6D214EE-D503-4E8A-8955-A2007AE82296}" type="presParOf" srcId="{E930E220-CBF2-4154-968F-AEF5CA7DD6BF}" destId="{C235C46D-28D5-4F21-BBEC-78895F89CA9E}" srcOrd="2" destOrd="0" presId="urn:microsoft.com/office/officeart/2008/layout/LinedList"/>
    <dgm:cxn modelId="{8FE03E92-DE3D-4234-83E0-4BE32CF2FC6A}" type="presParOf" srcId="{E930E220-CBF2-4154-968F-AEF5CA7DD6BF}" destId="{F667E5DC-D5B8-4B9D-AA6F-C650E3026B0F}" srcOrd="3" destOrd="0" presId="urn:microsoft.com/office/officeart/2008/layout/LinedList"/>
    <dgm:cxn modelId="{55510C7F-08BB-42DF-B3B7-E6F88D9DC1BD}" type="presParOf" srcId="{F667E5DC-D5B8-4B9D-AA6F-C650E3026B0F}" destId="{A20681CE-6CDC-4A80-9E89-1A0CBF12D86C}" srcOrd="0" destOrd="0" presId="urn:microsoft.com/office/officeart/2008/layout/LinedList"/>
    <dgm:cxn modelId="{38911137-9209-4CA3-BFCC-09A4ABA5E2CD}" type="presParOf" srcId="{F667E5DC-D5B8-4B9D-AA6F-C650E3026B0F}" destId="{65AF1582-1601-42BF-AC18-84E730D2DE5B}" srcOrd="1" destOrd="0" presId="urn:microsoft.com/office/officeart/2008/layout/LinedList"/>
    <dgm:cxn modelId="{AF575390-BB81-4EDB-B11B-E2C808E7B3F3}" type="presParOf" srcId="{E930E220-CBF2-4154-968F-AEF5CA7DD6BF}" destId="{7AB70058-99D0-4A61-91DB-CB046A97DD50}" srcOrd="4" destOrd="0" presId="urn:microsoft.com/office/officeart/2008/layout/LinedList"/>
    <dgm:cxn modelId="{C8785307-93E3-4E3B-971A-32B68EBDDEC3}" type="presParOf" srcId="{E930E220-CBF2-4154-968F-AEF5CA7DD6BF}" destId="{E5AF3E06-AECD-4D3F-B5C0-418A44092859}" srcOrd="5" destOrd="0" presId="urn:microsoft.com/office/officeart/2008/layout/LinedList"/>
    <dgm:cxn modelId="{E25D4A65-3B74-406C-B5B0-71CB765EBF38}" type="presParOf" srcId="{E5AF3E06-AECD-4D3F-B5C0-418A44092859}" destId="{9F10BC56-796F-4CA4-A2DC-02E43D76D33B}" srcOrd="0" destOrd="0" presId="urn:microsoft.com/office/officeart/2008/layout/LinedList"/>
    <dgm:cxn modelId="{B1AE6D61-D432-47E9-BD7E-6ECA0152BB40}" type="presParOf" srcId="{E5AF3E06-AECD-4D3F-B5C0-418A44092859}" destId="{B129877A-EF74-4854-A0CC-21DBEA526EF1}" srcOrd="1" destOrd="0" presId="urn:microsoft.com/office/officeart/2008/layout/LinedList"/>
    <dgm:cxn modelId="{0FA86B9B-8F3D-4A22-8204-548F2586A0E9}" type="presParOf" srcId="{E930E220-CBF2-4154-968F-AEF5CA7DD6BF}" destId="{54A7F71A-D907-4A61-879C-65D998EFAC22}" srcOrd="6" destOrd="0" presId="urn:microsoft.com/office/officeart/2008/layout/LinedList"/>
    <dgm:cxn modelId="{BF2E08C1-54F3-44A3-AC1F-A4773FB8A74C}" type="presParOf" srcId="{E930E220-CBF2-4154-968F-AEF5CA7DD6BF}" destId="{316BC597-18BB-4DEC-B3B0-13AE69750607}" srcOrd="7" destOrd="0" presId="urn:microsoft.com/office/officeart/2008/layout/LinedList"/>
    <dgm:cxn modelId="{0B0E0ECF-17CF-4D58-A261-2122837749D2}" type="presParOf" srcId="{316BC597-18BB-4DEC-B3B0-13AE69750607}" destId="{F63865F4-3F5F-49A8-ACEC-66060B6021F0}" srcOrd="0" destOrd="0" presId="urn:microsoft.com/office/officeart/2008/layout/LinedList"/>
    <dgm:cxn modelId="{E3171370-2A95-4710-82A0-2C32E06CDA71}" type="presParOf" srcId="{316BC597-18BB-4DEC-B3B0-13AE69750607}" destId="{4A1C47FE-03A6-48FF-A307-339E31DCED7E}" srcOrd="1" destOrd="0" presId="urn:microsoft.com/office/officeart/2008/layout/LinedList"/>
    <dgm:cxn modelId="{A7326FBA-B8E1-4D3E-AC5A-B7C31A952296}" type="presParOf" srcId="{E930E220-CBF2-4154-968F-AEF5CA7DD6BF}" destId="{C1638E89-588E-41C4-AFE4-ABDB9B66378A}" srcOrd="8" destOrd="0" presId="urn:microsoft.com/office/officeart/2008/layout/LinedList"/>
    <dgm:cxn modelId="{24A0FFCB-FE2B-4AA6-B51E-8740F3FED83D}" type="presParOf" srcId="{E930E220-CBF2-4154-968F-AEF5CA7DD6BF}" destId="{A33D210C-1B5A-4F4D-B5EA-2260E188165E}" srcOrd="9" destOrd="0" presId="urn:microsoft.com/office/officeart/2008/layout/LinedList"/>
    <dgm:cxn modelId="{7747ABE7-91C3-4B50-A7ED-CD9A4A7AE564}" type="presParOf" srcId="{A33D210C-1B5A-4F4D-B5EA-2260E188165E}" destId="{8F910FA1-D9A1-40E1-894D-EB1D28613303}" srcOrd="0" destOrd="0" presId="urn:microsoft.com/office/officeart/2008/layout/LinedList"/>
    <dgm:cxn modelId="{FD76C81D-1B68-496B-8EA8-7C8AEB8F1BB9}" type="presParOf" srcId="{A33D210C-1B5A-4F4D-B5EA-2260E188165E}" destId="{49359109-8DB7-469A-AE0F-EA98D1932064}" srcOrd="1" destOrd="0" presId="urn:microsoft.com/office/officeart/2008/layout/LinedList"/>
    <dgm:cxn modelId="{5F693F04-EC26-4390-AE1D-1D1B586EBF2D}" type="presParOf" srcId="{E930E220-CBF2-4154-968F-AEF5CA7DD6BF}" destId="{6B79E5E3-8C92-4D14-BB4B-E8A341219A0C}" srcOrd="10" destOrd="0" presId="urn:microsoft.com/office/officeart/2008/layout/LinedList"/>
    <dgm:cxn modelId="{D52E9354-B09E-4A7A-8B70-6F6784B167B2}" type="presParOf" srcId="{E930E220-CBF2-4154-968F-AEF5CA7DD6BF}" destId="{71F44E20-A7CA-4E21-80E1-4C93CA7DC231}" srcOrd="11" destOrd="0" presId="urn:microsoft.com/office/officeart/2008/layout/LinedList"/>
    <dgm:cxn modelId="{DBD542FC-4F55-4665-A228-E17FDAFE7085}" type="presParOf" srcId="{71F44E20-A7CA-4E21-80E1-4C93CA7DC231}" destId="{8054B41E-C462-475F-83AC-D47143E6531C}" srcOrd="0" destOrd="0" presId="urn:microsoft.com/office/officeart/2008/layout/LinedList"/>
    <dgm:cxn modelId="{C0EC3761-B08A-4F42-94D2-3BE952F8EF53}" type="presParOf" srcId="{71F44E20-A7CA-4E21-80E1-4C93CA7DC231}" destId="{BDB7EFE0-FE40-4630-85E2-54335CE66E1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85045B-09D0-4011-9F7E-2FA615518F2C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C3B1C3D-E2AC-438B-9EFE-53BC261D971B}">
      <dgm:prSet/>
      <dgm:spPr/>
      <dgm:t>
        <a:bodyPr/>
        <a:lstStyle/>
        <a:p>
          <a:r>
            <a:rPr lang="it-IT"/>
            <a:t>Voornaam</a:t>
          </a:r>
          <a:endParaRPr lang="en-US"/>
        </a:p>
      </dgm:t>
    </dgm:pt>
    <dgm:pt modelId="{E82ED656-1BF2-4984-9587-BB62D02E53E2}" type="parTrans" cxnId="{3855B21D-9F45-4FA9-8784-C324AD89009F}">
      <dgm:prSet/>
      <dgm:spPr/>
      <dgm:t>
        <a:bodyPr/>
        <a:lstStyle/>
        <a:p>
          <a:endParaRPr lang="en-US"/>
        </a:p>
      </dgm:t>
    </dgm:pt>
    <dgm:pt modelId="{9AA639D1-F8AD-4D78-A06A-2369809131A3}" type="sibTrans" cxnId="{3855B21D-9F45-4FA9-8784-C324AD89009F}">
      <dgm:prSet/>
      <dgm:spPr/>
      <dgm:t>
        <a:bodyPr/>
        <a:lstStyle/>
        <a:p>
          <a:endParaRPr lang="en-US"/>
        </a:p>
      </dgm:t>
    </dgm:pt>
    <dgm:pt modelId="{AABD1476-84B1-463F-BC10-E6F364A267EB}">
      <dgm:prSet/>
      <dgm:spPr/>
      <dgm:t>
        <a:bodyPr/>
        <a:lstStyle/>
        <a:p>
          <a:r>
            <a:rPr lang="it-IT"/>
            <a:t>Achternaam </a:t>
          </a:r>
          <a:endParaRPr lang="en-US"/>
        </a:p>
      </dgm:t>
    </dgm:pt>
    <dgm:pt modelId="{2F73BDAB-C888-4343-9487-CC96A6290282}" type="parTrans" cxnId="{9EF6E969-2160-4ABA-A11D-BF9F1D592372}">
      <dgm:prSet/>
      <dgm:spPr/>
      <dgm:t>
        <a:bodyPr/>
        <a:lstStyle/>
        <a:p>
          <a:endParaRPr lang="en-US"/>
        </a:p>
      </dgm:t>
    </dgm:pt>
    <dgm:pt modelId="{1778FB7A-A98C-4013-97D8-E397BF59BBA2}" type="sibTrans" cxnId="{9EF6E969-2160-4ABA-A11D-BF9F1D592372}">
      <dgm:prSet/>
      <dgm:spPr/>
      <dgm:t>
        <a:bodyPr/>
        <a:lstStyle/>
        <a:p>
          <a:endParaRPr lang="en-US"/>
        </a:p>
      </dgm:t>
    </dgm:pt>
    <dgm:pt modelId="{0E45A3A5-B5AE-459B-BEAB-44A2E23FADF3}">
      <dgm:prSet/>
      <dgm:spPr/>
      <dgm:t>
        <a:bodyPr/>
        <a:lstStyle/>
        <a:p>
          <a:r>
            <a:rPr lang="it-IT"/>
            <a:t>Adres (straat, huisnummer) </a:t>
          </a:r>
          <a:endParaRPr lang="en-US"/>
        </a:p>
      </dgm:t>
    </dgm:pt>
    <dgm:pt modelId="{BB787534-B8C0-40F2-BDC9-3AC412A10367}" type="parTrans" cxnId="{434706D8-453B-4E18-B640-25387B38F789}">
      <dgm:prSet/>
      <dgm:spPr/>
      <dgm:t>
        <a:bodyPr/>
        <a:lstStyle/>
        <a:p>
          <a:endParaRPr lang="en-US"/>
        </a:p>
      </dgm:t>
    </dgm:pt>
    <dgm:pt modelId="{D6580C2A-7E80-4850-811E-209B9907CF79}" type="sibTrans" cxnId="{434706D8-453B-4E18-B640-25387B38F789}">
      <dgm:prSet/>
      <dgm:spPr/>
      <dgm:t>
        <a:bodyPr/>
        <a:lstStyle/>
        <a:p>
          <a:endParaRPr lang="en-US"/>
        </a:p>
      </dgm:t>
    </dgm:pt>
    <dgm:pt modelId="{9301D8E4-6944-4257-B69F-E3285BBD1006}">
      <dgm:prSet/>
      <dgm:spPr/>
      <dgm:t>
        <a:bodyPr/>
        <a:lstStyle/>
        <a:p>
          <a:r>
            <a:rPr lang="it-IT"/>
            <a:t>Woonplaats + postcode </a:t>
          </a:r>
          <a:endParaRPr lang="en-US"/>
        </a:p>
      </dgm:t>
    </dgm:pt>
    <dgm:pt modelId="{DC173CE6-1FFF-4AAB-B190-AD21BBA5AE28}" type="parTrans" cxnId="{F96DBEFB-05BA-4AF2-8EAD-9BF144A0ADE7}">
      <dgm:prSet/>
      <dgm:spPr/>
      <dgm:t>
        <a:bodyPr/>
        <a:lstStyle/>
        <a:p>
          <a:endParaRPr lang="en-US"/>
        </a:p>
      </dgm:t>
    </dgm:pt>
    <dgm:pt modelId="{D1FE1939-A7D9-497A-9DCD-E5B4CCCA2A99}" type="sibTrans" cxnId="{F96DBEFB-05BA-4AF2-8EAD-9BF144A0ADE7}">
      <dgm:prSet/>
      <dgm:spPr/>
      <dgm:t>
        <a:bodyPr/>
        <a:lstStyle/>
        <a:p>
          <a:endParaRPr lang="en-US"/>
        </a:p>
      </dgm:t>
    </dgm:pt>
    <dgm:pt modelId="{7E984642-8883-4BDE-8B41-DB9D95BEC7DA}">
      <dgm:prSet/>
      <dgm:spPr/>
      <dgm:t>
        <a:bodyPr/>
        <a:lstStyle/>
        <a:p>
          <a:r>
            <a:rPr lang="it-IT"/>
            <a:t>Geboortedatum </a:t>
          </a:r>
          <a:endParaRPr lang="en-US"/>
        </a:p>
      </dgm:t>
    </dgm:pt>
    <dgm:pt modelId="{559221B6-7BA5-49A1-9902-D1D43FAA0D3A}" type="parTrans" cxnId="{6FBC57C7-67A6-4088-8829-AACBAB02D9DD}">
      <dgm:prSet/>
      <dgm:spPr/>
      <dgm:t>
        <a:bodyPr/>
        <a:lstStyle/>
        <a:p>
          <a:endParaRPr lang="en-US"/>
        </a:p>
      </dgm:t>
    </dgm:pt>
    <dgm:pt modelId="{80D328A7-520E-4FA4-97D8-16BD4EA21986}" type="sibTrans" cxnId="{6FBC57C7-67A6-4088-8829-AACBAB02D9DD}">
      <dgm:prSet/>
      <dgm:spPr/>
      <dgm:t>
        <a:bodyPr/>
        <a:lstStyle/>
        <a:p>
          <a:endParaRPr lang="en-US"/>
        </a:p>
      </dgm:t>
    </dgm:pt>
    <dgm:pt modelId="{C47F4DE1-7C2F-418B-BDF3-27A36217EE54}">
      <dgm:prSet/>
      <dgm:spPr/>
      <dgm:t>
        <a:bodyPr/>
        <a:lstStyle/>
        <a:p>
          <a:r>
            <a:rPr lang="it-IT"/>
            <a:t>Geboorteplaats</a:t>
          </a:r>
          <a:endParaRPr lang="en-US"/>
        </a:p>
      </dgm:t>
    </dgm:pt>
    <dgm:pt modelId="{BDBCA29A-87FF-4E79-AA80-ACCAED858807}" type="parTrans" cxnId="{B5B27EC4-9A45-4CCD-9D72-02363C3CB13A}">
      <dgm:prSet/>
      <dgm:spPr/>
      <dgm:t>
        <a:bodyPr/>
        <a:lstStyle/>
        <a:p>
          <a:endParaRPr lang="en-US"/>
        </a:p>
      </dgm:t>
    </dgm:pt>
    <dgm:pt modelId="{AA334609-6A31-466B-83D7-B7B2AA0EBAB1}" type="sibTrans" cxnId="{B5B27EC4-9A45-4CCD-9D72-02363C3CB13A}">
      <dgm:prSet/>
      <dgm:spPr/>
      <dgm:t>
        <a:bodyPr/>
        <a:lstStyle/>
        <a:p>
          <a:endParaRPr lang="en-US"/>
        </a:p>
      </dgm:t>
    </dgm:pt>
    <dgm:pt modelId="{1939FB2D-B297-4089-B465-92F6CEFA0B23}">
      <dgm:prSet/>
      <dgm:spPr/>
      <dgm:t>
        <a:bodyPr/>
        <a:lstStyle/>
        <a:p>
          <a:r>
            <a:rPr lang="it-IT"/>
            <a:t>Nationaliteit </a:t>
          </a:r>
          <a:endParaRPr lang="en-US"/>
        </a:p>
      </dgm:t>
    </dgm:pt>
    <dgm:pt modelId="{3C1698C1-D503-4692-9470-0B61F499E2F2}" type="parTrans" cxnId="{B5AB329F-60B5-421F-87C4-10FD3EFA9AEE}">
      <dgm:prSet/>
      <dgm:spPr/>
      <dgm:t>
        <a:bodyPr/>
        <a:lstStyle/>
        <a:p>
          <a:endParaRPr lang="en-US"/>
        </a:p>
      </dgm:t>
    </dgm:pt>
    <dgm:pt modelId="{A1218B00-4120-43BB-8107-43E052D5F450}" type="sibTrans" cxnId="{B5AB329F-60B5-421F-87C4-10FD3EFA9AEE}">
      <dgm:prSet/>
      <dgm:spPr/>
      <dgm:t>
        <a:bodyPr/>
        <a:lstStyle/>
        <a:p>
          <a:endParaRPr lang="en-US"/>
        </a:p>
      </dgm:t>
    </dgm:pt>
    <dgm:pt modelId="{CD9255D8-2D48-4A7E-B06D-6E04B8FC8ABF}">
      <dgm:prSet/>
      <dgm:spPr/>
      <dgm:t>
        <a:bodyPr/>
        <a:lstStyle/>
        <a:p>
          <a:r>
            <a:rPr lang="it-IT"/>
            <a:t>Telefoonnummer </a:t>
          </a:r>
          <a:endParaRPr lang="en-US"/>
        </a:p>
      </dgm:t>
    </dgm:pt>
    <dgm:pt modelId="{7C105DD7-8A67-4FC0-8152-46D7E772720D}" type="parTrans" cxnId="{A0699D25-6FD5-4517-8046-F9AB03D2324A}">
      <dgm:prSet/>
      <dgm:spPr/>
      <dgm:t>
        <a:bodyPr/>
        <a:lstStyle/>
        <a:p>
          <a:endParaRPr lang="en-US"/>
        </a:p>
      </dgm:t>
    </dgm:pt>
    <dgm:pt modelId="{5DF58399-2DED-4843-AFB3-001846715B81}" type="sibTrans" cxnId="{A0699D25-6FD5-4517-8046-F9AB03D2324A}">
      <dgm:prSet/>
      <dgm:spPr/>
      <dgm:t>
        <a:bodyPr/>
        <a:lstStyle/>
        <a:p>
          <a:endParaRPr lang="en-US"/>
        </a:p>
      </dgm:t>
    </dgm:pt>
    <dgm:pt modelId="{0DACD4DE-82D3-414C-ACBF-B0A7EF941FE8}">
      <dgm:prSet/>
      <dgm:spPr/>
      <dgm:t>
        <a:bodyPr/>
        <a:lstStyle/>
        <a:p>
          <a:r>
            <a:rPr lang="it-IT"/>
            <a:t>E-mailadres </a:t>
          </a:r>
          <a:endParaRPr lang="en-US"/>
        </a:p>
      </dgm:t>
    </dgm:pt>
    <dgm:pt modelId="{3BB6C7DB-36F2-487B-B8C7-C83A2A5A1EB0}" type="parTrans" cxnId="{1FD9BB47-2B86-4495-9475-AD610BB20AB3}">
      <dgm:prSet/>
      <dgm:spPr/>
      <dgm:t>
        <a:bodyPr/>
        <a:lstStyle/>
        <a:p>
          <a:endParaRPr lang="en-US"/>
        </a:p>
      </dgm:t>
    </dgm:pt>
    <dgm:pt modelId="{F9F0A3B4-9D26-4983-9F55-8DC455947725}" type="sibTrans" cxnId="{1FD9BB47-2B86-4495-9475-AD610BB20AB3}">
      <dgm:prSet/>
      <dgm:spPr/>
      <dgm:t>
        <a:bodyPr/>
        <a:lstStyle/>
        <a:p>
          <a:endParaRPr lang="en-US"/>
        </a:p>
      </dgm:t>
    </dgm:pt>
    <dgm:pt modelId="{E886747C-A57F-4059-83F7-B14DEF32FD38}">
      <dgm:prSet/>
      <dgm:spPr/>
      <dgm:t>
        <a:bodyPr/>
        <a:lstStyle/>
        <a:p>
          <a:r>
            <a:rPr lang="it-IT"/>
            <a:t>Handtekening </a:t>
          </a:r>
          <a:endParaRPr lang="en-US"/>
        </a:p>
      </dgm:t>
    </dgm:pt>
    <dgm:pt modelId="{0FBDEF77-9355-4D4D-B68A-1411DCEB6E3C}" type="parTrans" cxnId="{7D6B539D-6E1B-45FF-BE22-DD767C4FC1FB}">
      <dgm:prSet/>
      <dgm:spPr/>
      <dgm:t>
        <a:bodyPr/>
        <a:lstStyle/>
        <a:p>
          <a:endParaRPr lang="en-US"/>
        </a:p>
      </dgm:t>
    </dgm:pt>
    <dgm:pt modelId="{CE10E2CF-72F4-4FDA-A401-06EDBA97417C}" type="sibTrans" cxnId="{7D6B539D-6E1B-45FF-BE22-DD767C4FC1FB}">
      <dgm:prSet/>
      <dgm:spPr/>
      <dgm:t>
        <a:bodyPr/>
        <a:lstStyle/>
        <a:p>
          <a:endParaRPr lang="en-US"/>
        </a:p>
      </dgm:t>
    </dgm:pt>
    <dgm:pt modelId="{364EA592-8D99-4894-90F3-5D6AD7096551}" type="pres">
      <dgm:prSet presAssocID="{9385045B-09D0-4011-9F7E-2FA615518F2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D71050F2-E2D8-4394-B053-CC42F472D702}" type="pres">
      <dgm:prSet presAssocID="{CC3B1C3D-E2AC-438B-9EFE-53BC261D971B}" presName="thickLine" presStyleLbl="alignNode1" presStyleIdx="0" presStyleCnt="10"/>
      <dgm:spPr/>
    </dgm:pt>
    <dgm:pt modelId="{563EAB11-43BC-4B8E-87C8-8ABCB78EB187}" type="pres">
      <dgm:prSet presAssocID="{CC3B1C3D-E2AC-438B-9EFE-53BC261D971B}" presName="horz1" presStyleCnt="0"/>
      <dgm:spPr/>
    </dgm:pt>
    <dgm:pt modelId="{B16A724D-5E35-4209-A0E9-C810452D7D85}" type="pres">
      <dgm:prSet presAssocID="{CC3B1C3D-E2AC-438B-9EFE-53BC261D971B}" presName="tx1" presStyleLbl="revTx" presStyleIdx="0" presStyleCnt="10"/>
      <dgm:spPr/>
      <dgm:t>
        <a:bodyPr/>
        <a:lstStyle/>
        <a:p>
          <a:endParaRPr lang="it-IT"/>
        </a:p>
      </dgm:t>
    </dgm:pt>
    <dgm:pt modelId="{1D87B95B-9D25-4894-9B82-245528F30F76}" type="pres">
      <dgm:prSet presAssocID="{CC3B1C3D-E2AC-438B-9EFE-53BC261D971B}" presName="vert1" presStyleCnt="0"/>
      <dgm:spPr/>
    </dgm:pt>
    <dgm:pt modelId="{52614966-C4E7-43C0-AA57-278975FE1FF6}" type="pres">
      <dgm:prSet presAssocID="{AABD1476-84B1-463F-BC10-E6F364A267EB}" presName="thickLine" presStyleLbl="alignNode1" presStyleIdx="1" presStyleCnt="10"/>
      <dgm:spPr/>
    </dgm:pt>
    <dgm:pt modelId="{6782AA1C-8B43-468E-A106-C5C55F2706CB}" type="pres">
      <dgm:prSet presAssocID="{AABD1476-84B1-463F-BC10-E6F364A267EB}" presName="horz1" presStyleCnt="0"/>
      <dgm:spPr/>
    </dgm:pt>
    <dgm:pt modelId="{DECEFFDF-1B39-46CC-915F-1220EC67E616}" type="pres">
      <dgm:prSet presAssocID="{AABD1476-84B1-463F-BC10-E6F364A267EB}" presName="tx1" presStyleLbl="revTx" presStyleIdx="1" presStyleCnt="10"/>
      <dgm:spPr/>
      <dgm:t>
        <a:bodyPr/>
        <a:lstStyle/>
        <a:p>
          <a:endParaRPr lang="it-IT"/>
        </a:p>
      </dgm:t>
    </dgm:pt>
    <dgm:pt modelId="{F661035B-820A-492C-A699-A1BD5ACBB486}" type="pres">
      <dgm:prSet presAssocID="{AABD1476-84B1-463F-BC10-E6F364A267EB}" presName="vert1" presStyleCnt="0"/>
      <dgm:spPr/>
    </dgm:pt>
    <dgm:pt modelId="{43A6E5CA-3609-4DF7-BE0E-D7E3CFAA048F}" type="pres">
      <dgm:prSet presAssocID="{0E45A3A5-B5AE-459B-BEAB-44A2E23FADF3}" presName="thickLine" presStyleLbl="alignNode1" presStyleIdx="2" presStyleCnt="10"/>
      <dgm:spPr/>
    </dgm:pt>
    <dgm:pt modelId="{A90F408A-85B3-4BB2-B9F7-D735A251D49C}" type="pres">
      <dgm:prSet presAssocID="{0E45A3A5-B5AE-459B-BEAB-44A2E23FADF3}" presName="horz1" presStyleCnt="0"/>
      <dgm:spPr/>
    </dgm:pt>
    <dgm:pt modelId="{CA44ACA4-0EE6-4282-98C7-F2EDA4CF320B}" type="pres">
      <dgm:prSet presAssocID="{0E45A3A5-B5AE-459B-BEAB-44A2E23FADF3}" presName="tx1" presStyleLbl="revTx" presStyleIdx="2" presStyleCnt="10"/>
      <dgm:spPr/>
      <dgm:t>
        <a:bodyPr/>
        <a:lstStyle/>
        <a:p>
          <a:endParaRPr lang="it-IT"/>
        </a:p>
      </dgm:t>
    </dgm:pt>
    <dgm:pt modelId="{B63C3B00-6B06-470F-A5CC-E8F6374433DD}" type="pres">
      <dgm:prSet presAssocID="{0E45A3A5-B5AE-459B-BEAB-44A2E23FADF3}" presName="vert1" presStyleCnt="0"/>
      <dgm:spPr/>
    </dgm:pt>
    <dgm:pt modelId="{056C2B8C-F5B9-4219-826C-5443A6E29EC6}" type="pres">
      <dgm:prSet presAssocID="{9301D8E4-6944-4257-B69F-E3285BBD1006}" presName="thickLine" presStyleLbl="alignNode1" presStyleIdx="3" presStyleCnt="10"/>
      <dgm:spPr/>
    </dgm:pt>
    <dgm:pt modelId="{4C08E63A-B307-47F1-A93D-8DA95B416922}" type="pres">
      <dgm:prSet presAssocID="{9301D8E4-6944-4257-B69F-E3285BBD1006}" presName="horz1" presStyleCnt="0"/>
      <dgm:spPr/>
    </dgm:pt>
    <dgm:pt modelId="{BC6D2538-F171-46C8-ABBA-8C3881A7EE81}" type="pres">
      <dgm:prSet presAssocID="{9301D8E4-6944-4257-B69F-E3285BBD1006}" presName="tx1" presStyleLbl="revTx" presStyleIdx="3" presStyleCnt="10"/>
      <dgm:spPr/>
      <dgm:t>
        <a:bodyPr/>
        <a:lstStyle/>
        <a:p>
          <a:endParaRPr lang="it-IT"/>
        </a:p>
      </dgm:t>
    </dgm:pt>
    <dgm:pt modelId="{8B83F5AA-45C0-4B44-9A27-01F366F09B1C}" type="pres">
      <dgm:prSet presAssocID="{9301D8E4-6944-4257-B69F-E3285BBD1006}" presName="vert1" presStyleCnt="0"/>
      <dgm:spPr/>
    </dgm:pt>
    <dgm:pt modelId="{A7AB696E-3CA2-4236-96BB-A1850ECEE594}" type="pres">
      <dgm:prSet presAssocID="{7E984642-8883-4BDE-8B41-DB9D95BEC7DA}" presName="thickLine" presStyleLbl="alignNode1" presStyleIdx="4" presStyleCnt="10"/>
      <dgm:spPr/>
    </dgm:pt>
    <dgm:pt modelId="{CF605105-16D2-4894-8B3A-DA1ECBD83D25}" type="pres">
      <dgm:prSet presAssocID="{7E984642-8883-4BDE-8B41-DB9D95BEC7DA}" presName="horz1" presStyleCnt="0"/>
      <dgm:spPr/>
    </dgm:pt>
    <dgm:pt modelId="{A65DA98B-C607-4679-BBF9-E87414DF3A62}" type="pres">
      <dgm:prSet presAssocID="{7E984642-8883-4BDE-8B41-DB9D95BEC7DA}" presName="tx1" presStyleLbl="revTx" presStyleIdx="4" presStyleCnt="10"/>
      <dgm:spPr/>
      <dgm:t>
        <a:bodyPr/>
        <a:lstStyle/>
        <a:p>
          <a:endParaRPr lang="it-IT"/>
        </a:p>
      </dgm:t>
    </dgm:pt>
    <dgm:pt modelId="{DF8E2336-4BE4-457A-A697-852CB94815A8}" type="pres">
      <dgm:prSet presAssocID="{7E984642-8883-4BDE-8B41-DB9D95BEC7DA}" presName="vert1" presStyleCnt="0"/>
      <dgm:spPr/>
    </dgm:pt>
    <dgm:pt modelId="{4CA37229-9552-45BB-A341-D584D0AE4D33}" type="pres">
      <dgm:prSet presAssocID="{C47F4DE1-7C2F-418B-BDF3-27A36217EE54}" presName="thickLine" presStyleLbl="alignNode1" presStyleIdx="5" presStyleCnt="10"/>
      <dgm:spPr/>
    </dgm:pt>
    <dgm:pt modelId="{28A619C1-A4E4-487B-844F-F5BC7100AD9A}" type="pres">
      <dgm:prSet presAssocID="{C47F4DE1-7C2F-418B-BDF3-27A36217EE54}" presName="horz1" presStyleCnt="0"/>
      <dgm:spPr/>
    </dgm:pt>
    <dgm:pt modelId="{A7F382BD-365F-4BB7-9829-2BDA35EE4BF9}" type="pres">
      <dgm:prSet presAssocID="{C47F4DE1-7C2F-418B-BDF3-27A36217EE54}" presName="tx1" presStyleLbl="revTx" presStyleIdx="5" presStyleCnt="10"/>
      <dgm:spPr/>
      <dgm:t>
        <a:bodyPr/>
        <a:lstStyle/>
        <a:p>
          <a:endParaRPr lang="it-IT"/>
        </a:p>
      </dgm:t>
    </dgm:pt>
    <dgm:pt modelId="{97C0FBD5-8F20-4EBF-AD17-D9C26DA324E8}" type="pres">
      <dgm:prSet presAssocID="{C47F4DE1-7C2F-418B-BDF3-27A36217EE54}" presName="vert1" presStyleCnt="0"/>
      <dgm:spPr/>
    </dgm:pt>
    <dgm:pt modelId="{44BB67CD-28DA-4079-BCE1-FB6BDA914C2C}" type="pres">
      <dgm:prSet presAssocID="{1939FB2D-B297-4089-B465-92F6CEFA0B23}" presName="thickLine" presStyleLbl="alignNode1" presStyleIdx="6" presStyleCnt="10"/>
      <dgm:spPr/>
    </dgm:pt>
    <dgm:pt modelId="{FB79FDB6-5F17-4A59-A367-775C343BC585}" type="pres">
      <dgm:prSet presAssocID="{1939FB2D-B297-4089-B465-92F6CEFA0B23}" presName="horz1" presStyleCnt="0"/>
      <dgm:spPr/>
    </dgm:pt>
    <dgm:pt modelId="{A43ED868-FF69-41E1-A29F-A681E7569977}" type="pres">
      <dgm:prSet presAssocID="{1939FB2D-B297-4089-B465-92F6CEFA0B23}" presName="tx1" presStyleLbl="revTx" presStyleIdx="6" presStyleCnt="10"/>
      <dgm:spPr/>
      <dgm:t>
        <a:bodyPr/>
        <a:lstStyle/>
        <a:p>
          <a:endParaRPr lang="it-IT"/>
        </a:p>
      </dgm:t>
    </dgm:pt>
    <dgm:pt modelId="{074F96DD-1D26-4FCD-B1E2-A70956F5A44D}" type="pres">
      <dgm:prSet presAssocID="{1939FB2D-B297-4089-B465-92F6CEFA0B23}" presName="vert1" presStyleCnt="0"/>
      <dgm:spPr/>
    </dgm:pt>
    <dgm:pt modelId="{C88AC75A-CE1A-4003-BE8C-8BA58DECA155}" type="pres">
      <dgm:prSet presAssocID="{CD9255D8-2D48-4A7E-B06D-6E04B8FC8ABF}" presName="thickLine" presStyleLbl="alignNode1" presStyleIdx="7" presStyleCnt="10"/>
      <dgm:spPr/>
    </dgm:pt>
    <dgm:pt modelId="{E8D33D17-1635-4834-8AF1-D977B2B38950}" type="pres">
      <dgm:prSet presAssocID="{CD9255D8-2D48-4A7E-B06D-6E04B8FC8ABF}" presName="horz1" presStyleCnt="0"/>
      <dgm:spPr/>
    </dgm:pt>
    <dgm:pt modelId="{42CC34A5-2806-4129-97AE-336D10D44FE5}" type="pres">
      <dgm:prSet presAssocID="{CD9255D8-2D48-4A7E-B06D-6E04B8FC8ABF}" presName="tx1" presStyleLbl="revTx" presStyleIdx="7" presStyleCnt="10"/>
      <dgm:spPr/>
      <dgm:t>
        <a:bodyPr/>
        <a:lstStyle/>
        <a:p>
          <a:endParaRPr lang="it-IT"/>
        </a:p>
      </dgm:t>
    </dgm:pt>
    <dgm:pt modelId="{B83681A1-932C-452A-AB14-F3BE44828CA9}" type="pres">
      <dgm:prSet presAssocID="{CD9255D8-2D48-4A7E-B06D-6E04B8FC8ABF}" presName="vert1" presStyleCnt="0"/>
      <dgm:spPr/>
    </dgm:pt>
    <dgm:pt modelId="{05B1F47B-7B13-49B5-94CA-AEC05A688373}" type="pres">
      <dgm:prSet presAssocID="{0DACD4DE-82D3-414C-ACBF-B0A7EF941FE8}" presName="thickLine" presStyleLbl="alignNode1" presStyleIdx="8" presStyleCnt="10"/>
      <dgm:spPr/>
    </dgm:pt>
    <dgm:pt modelId="{13F991F1-E519-4EC6-907F-1AA4173695FB}" type="pres">
      <dgm:prSet presAssocID="{0DACD4DE-82D3-414C-ACBF-B0A7EF941FE8}" presName="horz1" presStyleCnt="0"/>
      <dgm:spPr/>
    </dgm:pt>
    <dgm:pt modelId="{85B5B93C-0CF0-482C-91B5-EB87437B32E3}" type="pres">
      <dgm:prSet presAssocID="{0DACD4DE-82D3-414C-ACBF-B0A7EF941FE8}" presName="tx1" presStyleLbl="revTx" presStyleIdx="8" presStyleCnt="10"/>
      <dgm:spPr/>
      <dgm:t>
        <a:bodyPr/>
        <a:lstStyle/>
        <a:p>
          <a:endParaRPr lang="it-IT"/>
        </a:p>
      </dgm:t>
    </dgm:pt>
    <dgm:pt modelId="{BD69F483-A5A5-4274-AEAC-01868D3EBE10}" type="pres">
      <dgm:prSet presAssocID="{0DACD4DE-82D3-414C-ACBF-B0A7EF941FE8}" presName="vert1" presStyleCnt="0"/>
      <dgm:spPr/>
    </dgm:pt>
    <dgm:pt modelId="{4FAE1B19-320C-4226-BCCA-2924EA0F7B2C}" type="pres">
      <dgm:prSet presAssocID="{E886747C-A57F-4059-83F7-B14DEF32FD38}" presName="thickLine" presStyleLbl="alignNode1" presStyleIdx="9" presStyleCnt="10"/>
      <dgm:spPr/>
    </dgm:pt>
    <dgm:pt modelId="{D3B2E460-9BAC-4D67-9336-8AA312C3C9B6}" type="pres">
      <dgm:prSet presAssocID="{E886747C-A57F-4059-83F7-B14DEF32FD38}" presName="horz1" presStyleCnt="0"/>
      <dgm:spPr/>
    </dgm:pt>
    <dgm:pt modelId="{FF0ADE57-7026-4D06-9D32-A81AEE9BD786}" type="pres">
      <dgm:prSet presAssocID="{E886747C-A57F-4059-83F7-B14DEF32FD38}" presName="tx1" presStyleLbl="revTx" presStyleIdx="9" presStyleCnt="10"/>
      <dgm:spPr/>
      <dgm:t>
        <a:bodyPr/>
        <a:lstStyle/>
        <a:p>
          <a:endParaRPr lang="it-IT"/>
        </a:p>
      </dgm:t>
    </dgm:pt>
    <dgm:pt modelId="{E004F9E7-5106-47D7-9C1E-7D6BEE6F02C5}" type="pres">
      <dgm:prSet presAssocID="{E886747C-A57F-4059-83F7-B14DEF32FD38}" presName="vert1" presStyleCnt="0"/>
      <dgm:spPr/>
    </dgm:pt>
  </dgm:ptLst>
  <dgm:cxnLst>
    <dgm:cxn modelId="{FBA15F88-E85A-46ED-B666-311551D87F86}" type="presOf" srcId="{7E984642-8883-4BDE-8B41-DB9D95BEC7DA}" destId="{A65DA98B-C607-4679-BBF9-E87414DF3A62}" srcOrd="0" destOrd="0" presId="urn:microsoft.com/office/officeart/2008/layout/LinedList"/>
    <dgm:cxn modelId="{6FBC57C7-67A6-4088-8829-AACBAB02D9DD}" srcId="{9385045B-09D0-4011-9F7E-2FA615518F2C}" destId="{7E984642-8883-4BDE-8B41-DB9D95BEC7DA}" srcOrd="4" destOrd="0" parTransId="{559221B6-7BA5-49A1-9902-D1D43FAA0D3A}" sibTransId="{80D328A7-520E-4FA4-97D8-16BD4EA21986}"/>
    <dgm:cxn modelId="{02C748EF-7C7D-4CFC-B8CD-5BBF4DF58BA9}" type="presOf" srcId="{9301D8E4-6944-4257-B69F-E3285BBD1006}" destId="{BC6D2538-F171-46C8-ABBA-8C3881A7EE81}" srcOrd="0" destOrd="0" presId="urn:microsoft.com/office/officeart/2008/layout/LinedList"/>
    <dgm:cxn modelId="{2B99C261-3CDD-4246-95EF-5BA2ED584830}" type="presOf" srcId="{0DACD4DE-82D3-414C-ACBF-B0A7EF941FE8}" destId="{85B5B93C-0CF0-482C-91B5-EB87437B32E3}" srcOrd="0" destOrd="0" presId="urn:microsoft.com/office/officeart/2008/layout/LinedList"/>
    <dgm:cxn modelId="{94BC4419-E64D-47C7-91D2-F8F59B847E70}" type="presOf" srcId="{AABD1476-84B1-463F-BC10-E6F364A267EB}" destId="{DECEFFDF-1B39-46CC-915F-1220EC67E616}" srcOrd="0" destOrd="0" presId="urn:microsoft.com/office/officeart/2008/layout/LinedList"/>
    <dgm:cxn modelId="{2C2EA139-DD1D-4E80-AF1B-AF2E96B1E672}" type="presOf" srcId="{CC3B1C3D-E2AC-438B-9EFE-53BC261D971B}" destId="{B16A724D-5E35-4209-A0E9-C810452D7D85}" srcOrd="0" destOrd="0" presId="urn:microsoft.com/office/officeart/2008/layout/LinedList"/>
    <dgm:cxn modelId="{B5B27EC4-9A45-4CCD-9D72-02363C3CB13A}" srcId="{9385045B-09D0-4011-9F7E-2FA615518F2C}" destId="{C47F4DE1-7C2F-418B-BDF3-27A36217EE54}" srcOrd="5" destOrd="0" parTransId="{BDBCA29A-87FF-4E79-AA80-ACCAED858807}" sibTransId="{AA334609-6A31-466B-83D7-B7B2AA0EBAB1}"/>
    <dgm:cxn modelId="{1FD9BB47-2B86-4495-9475-AD610BB20AB3}" srcId="{9385045B-09D0-4011-9F7E-2FA615518F2C}" destId="{0DACD4DE-82D3-414C-ACBF-B0A7EF941FE8}" srcOrd="8" destOrd="0" parTransId="{3BB6C7DB-36F2-487B-B8C7-C83A2A5A1EB0}" sibTransId="{F9F0A3B4-9D26-4983-9F55-8DC455947725}"/>
    <dgm:cxn modelId="{261C0D65-6AF2-4A87-A7E7-8B645B057FD6}" type="presOf" srcId="{0E45A3A5-B5AE-459B-BEAB-44A2E23FADF3}" destId="{CA44ACA4-0EE6-4282-98C7-F2EDA4CF320B}" srcOrd="0" destOrd="0" presId="urn:microsoft.com/office/officeart/2008/layout/LinedList"/>
    <dgm:cxn modelId="{F96DBEFB-05BA-4AF2-8EAD-9BF144A0ADE7}" srcId="{9385045B-09D0-4011-9F7E-2FA615518F2C}" destId="{9301D8E4-6944-4257-B69F-E3285BBD1006}" srcOrd="3" destOrd="0" parTransId="{DC173CE6-1FFF-4AAB-B190-AD21BBA5AE28}" sibTransId="{D1FE1939-A7D9-497A-9DCD-E5B4CCCA2A99}"/>
    <dgm:cxn modelId="{8C888B10-EEBD-4868-882B-8538036D3797}" type="presOf" srcId="{CD9255D8-2D48-4A7E-B06D-6E04B8FC8ABF}" destId="{42CC34A5-2806-4129-97AE-336D10D44FE5}" srcOrd="0" destOrd="0" presId="urn:microsoft.com/office/officeart/2008/layout/LinedList"/>
    <dgm:cxn modelId="{434706D8-453B-4E18-B640-25387B38F789}" srcId="{9385045B-09D0-4011-9F7E-2FA615518F2C}" destId="{0E45A3A5-B5AE-459B-BEAB-44A2E23FADF3}" srcOrd="2" destOrd="0" parTransId="{BB787534-B8C0-40F2-BDC9-3AC412A10367}" sibTransId="{D6580C2A-7E80-4850-811E-209B9907CF79}"/>
    <dgm:cxn modelId="{7D6B539D-6E1B-45FF-BE22-DD767C4FC1FB}" srcId="{9385045B-09D0-4011-9F7E-2FA615518F2C}" destId="{E886747C-A57F-4059-83F7-B14DEF32FD38}" srcOrd="9" destOrd="0" parTransId="{0FBDEF77-9355-4D4D-B68A-1411DCEB6E3C}" sibTransId="{CE10E2CF-72F4-4FDA-A401-06EDBA97417C}"/>
    <dgm:cxn modelId="{3855B21D-9F45-4FA9-8784-C324AD89009F}" srcId="{9385045B-09D0-4011-9F7E-2FA615518F2C}" destId="{CC3B1C3D-E2AC-438B-9EFE-53BC261D971B}" srcOrd="0" destOrd="0" parTransId="{E82ED656-1BF2-4984-9587-BB62D02E53E2}" sibTransId="{9AA639D1-F8AD-4D78-A06A-2369809131A3}"/>
    <dgm:cxn modelId="{9E1016E1-DD1F-4334-98BD-B687E38C490E}" type="presOf" srcId="{9385045B-09D0-4011-9F7E-2FA615518F2C}" destId="{364EA592-8D99-4894-90F3-5D6AD7096551}" srcOrd="0" destOrd="0" presId="urn:microsoft.com/office/officeart/2008/layout/LinedList"/>
    <dgm:cxn modelId="{AC7034D4-C4A5-45DE-AAEC-CCAE5AB77991}" type="presOf" srcId="{C47F4DE1-7C2F-418B-BDF3-27A36217EE54}" destId="{A7F382BD-365F-4BB7-9829-2BDA35EE4BF9}" srcOrd="0" destOrd="0" presId="urn:microsoft.com/office/officeart/2008/layout/LinedList"/>
    <dgm:cxn modelId="{B5AB329F-60B5-421F-87C4-10FD3EFA9AEE}" srcId="{9385045B-09D0-4011-9F7E-2FA615518F2C}" destId="{1939FB2D-B297-4089-B465-92F6CEFA0B23}" srcOrd="6" destOrd="0" parTransId="{3C1698C1-D503-4692-9470-0B61F499E2F2}" sibTransId="{A1218B00-4120-43BB-8107-43E052D5F450}"/>
    <dgm:cxn modelId="{E166C947-5B14-4BCA-998C-E29D25617EE5}" type="presOf" srcId="{1939FB2D-B297-4089-B465-92F6CEFA0B23}" destId="{A43ED868-FF69-41E1-A29F-A681E7569977}" srcOrd="0" destOrd="0" presId="urn:microsoft.com/office/officeart/2008/layout/LinedList"/>
    <dgm:cxn modelId="{A0699D25-6FD5-4517-8046-F9AB03D2324A}" srcId="{9385045B-09D0-4011-9F7E-2FA615518F2C}" destId="{CD9255D8-2D48-4A7E-B06D-6E04B8FC8ABF}" srcOrd="7" destOrd="0" parTransId="{7C105DD7-8A67-4FC0-8152-46D7E772720D}" sibTransId="{5DF58399-2DED-4843-AFB3-001846715B81}"/>
    <dgm:cxn modelId="{BEFDCCBA-4646-4085-A6C7-3E1DB796E7D7}" type="presOf" srcId="{E886747C-A57F-4059-83F7-B14DEF32FD38}" destId="{FF0ADE57-7026-4D06-9D32-A81AEE9BD786}" srcOrd="0" destOrd="0" presId="urn:microsoft.com/office/officeart/2008/layout/LinedList"/>
    <dgm:cxn modelId="{9EF6E969-2160-4ABA-A11D-BF9F1D592372}" srcId="{9385045B-09D0-4011-9F7E-2FA615518F2C}" destId="{AABD1476-84B1-463F-BC10-E6F364A267EB}" srcOrd="1" destOrd="0" parTransId="{2F73BDAB-C888-4343-9487-CC96A6290282}" sibTransId="{1778FB7A-A98C-4013-97D8-E397BF59BBA2}"/>
    <dgm:cxn modelId="{5CDC0172-B951-4322-AD64-2D063C1D75E9}" type="presParOf" srcId="{364EA592-8D99-4894-90F3-5D6AD7096551}" destId="{D71050F2-E2D8-4394-B053-CC42F472D702}" srcOrd="0" destOrd="0" presId="urn:microsoft.com/office/officeart/2008/layout/LinedList"/>
    <dgm:cxn modelId="{0559AB68-7B8E-49BF-88A1-6B4D10ADB4DB}" type="presParOf" srcId="{364EA592-8D99-4894-90F3-5D6AD7096551}" destId="{563EAB11-43BC-4B8E-87C8-8ABCB78EB187}" srcOrd="1" destOrd="0" presId="urn:microsoft.com/office/officeart/2008/layout/LinedList"/>
    <dgm:cxn modelId="{EBD22C57-D19E-4A2E-BBDC-FEB424750466}" type="presParOf" srcId="{563EAB11-43BC-4B8E-87C8-8ABCB78EB187}" destId="{B16A724D-5E35-4209-A0E9-C810452D7D85}" srcOrd="0" destOrd="0" presId="urn:microsoft.com/office/officeart/2008/layout/LinedList"/>
    <dgm:cxn modelId="{FADA38FF-95CD-4709-B82A-A717A14E2105}" type="presParOf" srcId="{563EAB11-43BC-4B8E-87C8-8ABCB78EB187}" destId="{1D87B95B-9D25-4894-9B82-245528F30F76}" srcOrd="1" destOrd="0" presId="urn:microsoft.com/office/officeart/2008/layout/LinedList"/>
    <dgm:cxn modelId="{B52DB90D-C64F-417F-B7C6-8C5B106F3185}" type="presParOf" srcId="{364EA592-8D99-4894-90F3-5D6AD7096551}" destId="{52614966-C4E7-43C0-AA57-278975FE1FF6}" srcOrd="2" destOrd="0" presId="urn:microsoft.com/office/officeart/2008/layout/LinedList"/>
    <dgm:cxn modelId="{7DE6419A-0782-4822-86C5-4A5162973735}" type="presParOf" srcId="{364EA592-8D99-4894-90F3-5D6AD7096551}" destId="{6782AA1C-8B43-468E-A106-C5C55F2706CB}" srcOrd="3" destOrd="0" presId="urn:microsoft.com/office/officeart/2008/layout/LinedList"/>
    <dgm:cxn modelId="{5AA4D01B-2019-4144-B7B2-9AC7AA7A874F}" type="presParOf" srcId="{6782AA1C-8B43-468E-A106-C5C55F2706CB}" destId="{DECEFFDF-1B39-46CC-915F-1220EC67E616}" srcOrd="0" destOrd="0" presId="urn:microsoft.com/office/officeart/2008/layout/LinedList"/>
    <dgm:cxn modelId="{DC248431-C719-4E9D-8A9B-811AF5B0D2C5}" type="presParOf" srcId="{6782AA1C-8B43-468E-A106-C5C55F2706CB}" destId="{F661035B-820A-492C-A699-A1BD5ACBB486}" srcOrd="1" destOrd="0" presId="urn:microsoft.com/office/officeart/2008/layout/LinedList"/>
    <dgm:cxn modelId="{E7A83EFA-B5F6-4D6C-B2D9-E7729C7DD4E7}" type="presParOf" srcId="{364EA592-8D99-4894-90F3-5D6AD7096551}" destId="{43A6E5CA-3609-4DF7-BE0E-D7E3CFAA048F}" srcOrd="4" destOrd="0" presId="urn:microsoft.com/office/officeart/2008/layout/LinedList"/>
    <dgm:cxn modelId="{54A57F67-6B7B-42EB-80DD-2D1B443B52BB}" type="presParOf" srcId="{364EA592-8D99-4894-90F3-5D6AD7096551}" destId="{A90F408A-85B3-4BB2-B9F7-D735A251D49C}" srcOrd="5" destOrd="0" presId="urn:microsoft.com/office/officeart/2008/layout/LinedList"/>
    <dgm:cxn modelId="{497B7887-B4C5-4386-AA23-903505C0DA32}" type="presParOf" srcId="{A90F408A-85B3-4BB2-B9F7-D735A251D49C}" destId="{CA44ACA4-0EE6-4282-98C7-F2EDA4CF320B}" srcOrd="0" destOrd="0" presId="urn:microsoft.com/office/officeart/2008/layout/LinedList"/>
    <dgm:cxn modelId="{0F203830-066F-4114-B295-8BAB96A22AD3}" type="presParOf" srcId="{A90F408A-85B3-4BB2-B9F7-D735A251D49C}" destId="{B63C3B00-6B06-470F-A5CC-E8F6374433DD}" srcOrd="1" destOrd="0" presId="urn:microsoft.com/office/officeart/2008/layout/LinedList"/>
    <dgm:cxn modelId="{69CD42D4-64DF-4DBB-9417-9C0B49D9A290}" type="presParOf" srcId="{364EA592-8D99-4894-90F3-5D6AD7096551}" destId="{056C2B8C-F5B9-4219-826C-5443A6E29EC6}" srcOrd="6" destOrd="0" presId="urn:microsoft.com/office/officeart/2008/layout/LinedList"/>
    <dgm:cxn modelId="{DDD1CF29-DEEB-405F-B4E5-5CE10EF87A0F}" type="presParOf" srcId="{364EA592-8D99-4894-90F3-5D6AD7096551}" destId="{4C08E63A-B307-47F1-A93D-8DA95B416922}" srcOrd="7" destOrd="0" presId="urn:microsoft.com/office/officeart/2008/layout/LinedList"/>
    <dgm:cxn modelId="{F3D72671-ACCD-415D-A34D-211C55747E13}" type="presParOf" srcId="{4C08E63A-B307-47F1-A93D-8DA95B416922}" destId="{BC6D2538-F171-46C8-ABBA-8C3881A7EE81}" srcOrd="0" destOrd="0" presId="urn:microsoft.com/office/officeart/2008/layout/LinedList"/>
    <dgm:cxn modelId="{C12CD2B5-62A3-4002-8664-EA3640AB3906}" type="presParOf" srcId="{4C08E63A-B307-47F1-A93D-8DA95B416922}" destId="{8B83F5AA-45C0-4B44-9A27-01F366F09B1C}" srcOrd="1" destOrd="0" presId="urn:microsoft.com/office/officeart/2008/layout/LinedList"/>
    <dgm:cxn modelId="{993E2683-EFFE-4AE7-BFA7-7E7817035213}" type="presParOf" srcId="{364EA592-8D99-4894-90F3-5D6AD7096551}" destId="{A7AB696E-3CA2-4236-96BB-A1850ECEE594}" srcOrd="8" destOrd="0" presId="urn:microsoft.com/office/officeart/2008/layout/LinedList"/>
    <dgm:cxn modelId="{04E3C41C-212E-44A7-B58A-30DABA49DE29}" type="presParOf" srcId="{364EA592-8D99-4894-90F3-5D6AD7096551}" destId="{CF605105-16D2-4894-8B3A-DA1ECBD83D25}" srcOrd="9" destOrd="0" presId="urn:microsoft.com/office/officeart/2008/layout/LinedList"/>
    <dgm:cxn modelId="{8C76654F-F5CF-4043-BCEF-692C0ED7E1CF}" type="presParOf" srcId="{CF605105-16D2-4894-8B3A-DA1ECBD83D25}" destId="{A65DA98B-C607-4679-BBF9-E87414DF3A62}" srcOrd="0" destOrd="0" presId="urn:microsoft.com/office/officeart/2008/layout/LinedList"/>
    <dgm:cxn modelId="{EDCDF59E-4178-4229-BA4C-2CAFB25BE596}" type="presParOf" srcId="{CF605105-16D2-4894-8B3A-DA1ECBD83D25}" destId="{DF8E2336-4BE4-457A-A697-852CB94815A8}" srcOrd="1" destOrd="0" presId="urn:microsoft.com/office/officeart/2008/layout/LinedList"/>
    <dgm:cxn modelId="{B6FD7D31-618F-4C6E-A749-B41BCC9A90A0}" type="presParOf" srcId="{364EA592-8D99-4894-90F3-5D6AD7096551}" destId="{4CA37229-9552-45BB-A341-D584D0AE4D33}" srcOrd="10" destOrd="0" presId="urn:microsoft.com/office/officeart/2008/layout/LinedList"/>
    <dgm:cxn modelId="{8E9B4E05-BCAD-4B8A-9338-D316F1D8693F}" type="presParOf" srcId="{364EA592-8D99-4894-90F3-5D6AD7096551}" destId="{28A619C1-A4E4-487B-844F-F5BC7100AD9A}" srcOrd="11" destOrd="0" presId="urn:microsoft.com/office/officeart/2008/layout/LinedList"/>
    <dgm:cxn modelId="{B4EB046E-C1A1-46BE-BCCF-E0CF98049B1D}" type="presParOf" srcId="{28A619C1-A4E4-487B-844F-F5BC7100AD9A}" destId="{A7F382BD-365F-4BB7-9829-2BDA35EE4BF9}" srcOrd="0" destOrd="0" presId="urn:microsoft.com/office/officeart/2008/layout/LinedList"/>
    <dgm:cxn modelId="{210D5DF3-81BA-4EB0-864A-91A502830233}" type="presParOf" srcId="{28A619C1-A4E4-487B-844F-F5BC7100AD9A}" destId="{97C0FBD5-8F20-4EBF-AD17-D9C26DA324E8}" srcOrd="1" destOrd="0" presId="urn:microsoft.com/office/officeart/2008/layout/LinedList"/>
    <dgm:cxn modelId="{C45369C7-8ED5-472C-8E20-363DD29D9FDD}" type="presParOf" srcId="{364EA592-8D99-4894-90F3-5D6AD7096551}" destId="{44BB67CD-28DA-4079-BCE1-FB6BDA914C2C}" srcOrd="12" destOrd="0" presId="urn:microsoft.com/office/officeart/2008/layout/LinedList"/>
    <dgm:cxn modelId="{598FA517-A551-47A3-A404-E8BFDA023ACA}" type="presParOf" srcId="{364EA592-8D99-4894-90F3-5D6AD7096551}" destId="{FB79FDB6-5F17-4A59-A367-775C343BC585}" srcOrd="13" destOrd="0" presId="urn:microsoft.com/office/officeart/2008/layout/LinedList"/>
    <dgm:cxn modelId="{65CA20BC-463A-4C95-A2C7-16336BCA1B0A}" type="presParOf" srcId="{FB79FDB6-5F17-4A59-A367-775C343BC585}" destId="{A43ED868-FF69-41E1-A29F-A681E7569977}" srcOrd="0" destOrd="0" presId="urn:microsoft.com/office/officeart/2008/layout/LinedList"/>
    <dgm:cxn modelId="{9830680B-C7CB-4B0A-A4E2-08CE79F88299}" type="presParOf" srcId="{FB79FDB6-5F17-4A59-A367-775C343BC585}" destId="{074F96DD-1D26-4FCD-B1E2-A70956F5A44D}" srcOrd="1" destOrd="0" presId="urn:microsoft.com/office/officeart/2008/layout/LinedList"/>
    <dgm:cxn modelId="{113C2EF2-DDEC-4B21-B94F-6C3243818E8A}" type="presParOf" srcId="{364EA592-8D99-4894-90F3-5D6AD7096551}" destId="{C88AC75A-CE1A-4003-BE8C-8BA58DECA155}" srcOrd="14" destOrd="0" presId="urn:microsoft.com/office/officeart/2008/layout/LinedList"/>
    <dgm:cxn modelId="{923BDCF2-66CC-412C-8B95-5D68C45B3C08}" type="presParOf" srcId="{364EA592-8D99-4894-90F3-5D6AD7096551}" destId="{E8D33D17-1635-4834-8AF1-D977B2B38950}" srcOrd="15" destOrd="0" presId="urn:microsoft.com/office/officeart/2008/layout/LinedList"/>
    <dgm:cxn modelId="{5F2E4BEE-5F67-4C54-8666-A2384368B967}" type="presParOf" srcId="{E8D33D17-1635-4834-8AF1-D977B2B38950}" destId="{42CC34A5-2806-4129-97AE-336D10D44FE5}" srcOrd="0" destOrd="0" presId="urn:microsoft.com/office/officeart/2008/layout/LinedList"/>
    <dgm:cxn modelId="{29410CF8-88F5-4D89-8D8A-3D07D884C05B}" type="presParOf" srcId="{E8D33D17-1635-4834-8AF1-D977B2B38950}" destId="{B83681A1-932C-452A-AB14-F3BE44828CA9}" srcOrd="1" destOrd="0" presId="urn:microsoft.com/office/officeart/2008/layout/LinedList"/>
    <dgm:cxn modelId="{F0EA373B-9FCA-4FA9-95CA-1089B3EC95EB}" type="presParOf" srcId="{364EA592-8D99-4894-90F3-5D6AD7096551}" destId="{05B1F47B-7B13-49B5-94CA-AEC05A688373}" srcOrd="16" destOrd="0" presId="urn:microsoft.com/office/officeart/2008/layout/LinedList"/>
    <dgm:cxn modelId="{360E5ECE-E513-4158-A86F-9D35451CB350}" type="presParOf" srcId="{364EA592-8D99-4894-90F3-5D6AD7096551}" destId="{13F991F1-E519-4EC6-907F-1AA4173695FB}" srcOrd="17" destOrd="0" presId="urn:microsoft.com/office/officeart/2008/layout/LinedList"/>
    <dgm:cxn modelId="{7284CD90-8300-4EC0-9367-7920BD33FD0F}" type="presParOf" srcId="{13F991F1-E519-4EC6-907F-1AA4173695FB}" destId="{85B5B93C-0CF0-482C-91B5-EB87437B32E3}" srcOrd="0" destOrd="0" presId="urn:microsoft.com/office/officeart/2008/layout/LinedList"/>
    <dgm:cxn modelId="{31ED6653-BFCA-4AC8-BED3-F037CCB5123D}" type="presParOf" srcId="{13F991F1-E519-4EC6-907F-1AA4173695FB}" destId="{BD69F483-A5A5-4274-AEAC-01868D3EBE10}" srcOrd="1" destOrd="0" presId="urn:microsoft.com/office/officeart/2008/layout/LinedList"/>
    <dgm:cxn modelId="{972AC67A-E021-4880-9A6B-F7E8BCE047E9}" type="presParOf" srcId="{364EA592-8D99-4894-90F3-5D6AD7096551}" destId="{4FAE1B19-320C-4226-BCCA-2924EA0F7B2C}" srcOrd="18" destOrd="0" presId="urn:microsoft.com/office/officeart/2008/layout/LinedList"/>
    <dgm:cxn modelId="{12FBEDE1-F91B-48C1-87DF-511EAFE954E2}" type="presParOf" srcId="{364EA592-8D99-4894-90F3-5D6AD7096551}" destId="{D3B2E460-9BAC-4D67-9336-8AA312C3C9B6}" srcOrd="19" destOrd="0" presId="urn:microsoft.com/office/officeart/2008/layout/LinedList"/>
    <dgm:cxn modelId="{F0472B5C-EE8F-48B0-BC2A-79E93F6117F3}" type="presParOf" srcId="{D3B2E460-9BAC-4D67-9336-8AA312C3C9B6}" destId="{FF0ADE57-7026-4D06-9D32-A81AEE9BD786}" srcOrd="0" destOrd="0" presId="urn:microsoft.com/office/officeart/2008/layout/LinedList"/>
    <dgm:cxn modelId="{13F1A788-5E95-4B21-A81A-2D897F98CE3E}" type="presParOf" srcId="{D3B2E460-9BAC-4D67-9336-8AA312C3C9B6}" destId="{E004F9E7-5106-47D7-9C1E-7D6BEE6F02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70743-F4BA-476C-A813-74B278F117B8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3AFEC3-4EA1-43FF-92C4-C1B2AE4405A1}">
      <dsp:nvSpPr>
        <dsp:cNvPr id="0" name=""/>
        <dsp:cNvSpPr/>
      </dsp:nvSpPr>
      <dsp:spPr>
        <a:xfrm>
          <a:off x="0" y="675"/>
          <a:ext cx="6900512" cy="395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/>
            <a:t>G/H/L/K/J/R</a:t>
          </a:r>
          <a:endParaRPr lang="en-US" sz="1800" kern="1200" dirty="0"/>
        </a:p>
      </dsp:txBody>
      <dsp:txXfrm>
        <a:off x="0" y="675"/>
        <a:ext cx="6900512" cy="395342"/>
      </dsp:txXfrm>
    </dsp:sp>
    <dsp:sp modelId="{F64E7619-044B-4CC8-95D0-553059F13154}">
      <dsp:nvSpPr>
        <dsp:cNvPr id="0" name=""/>
        <dsp:cNvSpPr/>
      </dsp:nvSpPr>
      <dsp:spPr>
        <a:xfrm>
          <a:off x="0" y="396017"/>
          <a:ext cx="6900512" cy="0"/>
        </a:xfrm>
        <a:prstGeom prst="line">
          <a:avLst/>
        </a:prstGeom>
        <a:solidFill>
          <a:schemeClr val="accent2">
            <a:hueOff val="-111951"/>
            <a:satOff val="-6456"/>
            <a:lumOff val="664"/>
            <a:alphaOff val="0"/>
          </a:schemeClr>
        </a:solidFill>
        <a:ln w="12700" cap="flat" cmpd="sng" algn="ctr">
          <a:solidFill>
            <a:schemeClr val="accent2">
              <a:hueOff val="-111951"/>
              <a:satOff val="-6456"/>
              <a:lumOff val="6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AB03DC-5553-4DA2-830B-9EBE44AE4F04}">
      <dsp:nvSpPr>
        <dsp:cNvPr id="0" name=""/>
        <dsp:cNvSpPr/>
      </dsp:nvSpPr>
      <dsp:spPr>
        <a:xfrm>
          <a:off x="0" y="396017"/>
          <a:ext cx="6900512" cy="395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err="1"/>
            <a:t>gat</a:t>
          </a:r>
          <a:r>
            <a:rPr lang="it-IT" sz="1800" kern="1200" dirty="0"/>
            <a:t> – </a:t>
          </a:r>
          <a:r>
            <a:rPr lang="it-IT" sz="1800" kern="1200" dirty="0" err="1"/>
            <a:t>hart</a:t>
          </a:r>
          <a:r>
            <a:rPr lang="it-IT" sz="1800" kern="1200" dirty="0"/>
            <a:t> – </a:t>
          </a:r>
          <a:r>
            <a:rPr lang="it-IT" sz="1800" kern="1200" dirty="0" err="1"/>
            <a:t>lef</a:t>
          </a:r>
          <a:r>
            <a:rPr lang="it-IT" sz="1800" kern="1200" dirty="0"/>
            <a:t> - </a:t>
          </a:r>
          <a:r>
            <a:rPr lang="it-IT" sz="1800" kern="1200" dirty="0" err="1"/>
            <a:t>kast</a:t>
          </a:r>
          <a:r>
            <a:rPr lang="it-IT" sz="1800" kern="1200" dirty="0"/>
            <a:t> – </a:t>
          </a:r>
          <a:r>
            <a:rPr lang="it-IT" sz="1800" kern="1200" dirty="0" err="1"/>
            <a:t>jas</a:t>
          </a:r>
          <a:r>
            <a:rPr lang="it-IT" sz="1800" kern="1200" dirty="0"/>
            <a:t> – Peter </a:t>
          </a:r>
          <a:endParaRPr lang="en-US" sz="1800" kern="1200" dirty="0"/>
        </a:p>
      </dsp:txBody>
      <dsp:txXfrm>
        <a:off x="0" y="396017"/>
        <a:ext cx="6900512" cy="395342"/>
      </dsp:txXfrm>
    </dsp:sp>
    <dsp:sp modelId="{E3976727-3C4D-494B-898E-240013853B19}">
      <dsp:nvSpPr>
        <dsp:cNvPr id="0" name=""/>
        <dsp:cNvSpPr/>
      </dsp:nvSpPr>
      <dsp:spPr>
        <a:xfrm>
          <a:off x="0" y="791359"/>
          <a:ext cx="6900512" cy="0"/>
        </a:xfrm>
        <a:prstGeom prst="line">
          <a:avLst/>
        </a:prstGeom>
        <a:solidFill>
          <a:schemeClr val="accent2">
            <a:hueOff val="-223902"/>
            <a:satOff val="-12912"/>
            <a:lumOff val="1327"/>
            <a:alphaOff val="0"/>
          </a:schemeClr>
        </a:solidFill>
        <a:ln w="12700" cap="flat" cmpd="sng" algn="ctr">
          <a:solidFill>
            <a:schemeClr val="accent2">
              <a:hueOff val="-223902"/>
              <a:satOff val="-12912"/>
              <a:lumOff val="13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6A1526-E10E-4F9D-82C7-7375AC1F8817}">
      <dsp:nvSpPr>
        <dsp:cNvPr id="0" name=""/>
        <dsp:cNvSpPr/>
      </dsp:nvSpPr>
      <dsp:spPr>
        <a:xfrm>
          <a:off x="0" y="791359"/>
          <a:ext cx="6900512" cy="395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/>
            <a:t>CH/SCH/SCHR</a:t>
          </a:r>
          <a:endParaRPr lang="en-US" sz="1800" kern="1200" dirty="0"/>
        </a:p>
      </dsp:txBody>
      <dsp:txXfrm>
        <a:off x="0" y="791359"/>
        <a:ext cx="6900512" cy="395342"/>
      </dsp:txXfrm>
    </dsp:sp>
    <dsp:sp modelId="{C84C8EF6-2D17-408F-AD51-5C2D0D903A75}">
      <dsp:nvSpPr>
        <dsp:cNvPr id="0" name=""/>
        <dsp:cNvSpPr/>
      </dsp:nvSpPr>
      <dsp:spPr>
        <a:xfrm>
          <a:off x="0" y="1186702"/>
          <a:ext cx="6900512" cy="0"/>
        </a:xfrm>
        <a:prstGeom prst="line">
          <a:avLst/>
        </a:prstGeom>
        <a:solidFill>
          <a:schemeClr val="accent2">
            <a:hueOff val="-335853"/>
            <a:satOff val="-19368"/>
            <a:lumOff val="1991"/>
            <a:alphaOff val="0"/>
          </a:schemeClr>
        </a:solidFill>
        <a:ln w="12700" cap="flat" cmpd="sng" algn="ctr">
          <a:solidFill>
            <a:schemeClr val="accent2">
              <a:hueOff val="-335853"/>
              <a:satOff val="-19368"/>
              <a:lumOff val="19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BABD14-4267-4E9A-8693-BD35395CAAF6}">
      <dsp:nvSpPr>
        <dsp:cNvPr id="0" name=""/>
        <dsp:cNvSpPr/>
      </dsp:nvSpPr>
      <dsp:spPr>
        <a:xfrm>
          <a:off x="0" y="1186702"/>
          <a:ext cx="6900512" cy="395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err="1"/>
            <a:t>lachen</a:t>
          </a:r>
          <a:r>
            <a:rPr lang="it-IT" sz="1800" kern="1200" dirty="0"/>
            <a:t> - </a:t>
          </a:r>
          <a:r>
            <a:rPr lang="it-IT" sz="1800" kern="1200" dirty="0" err="1"/>
            <a:t>schot</a:t>
          </a:r>
          <a:r>
            <a:rPr lang="it-IT" sz="1800" kern="1200" dirty="0"/>
            <a:t> – </a:t>
          </a:r>
          <a:r>
            <a:rPr lang="it-IT" sz="1800" kern="1200" dirty="0" err="1"/>
            <a:t>schroef</a:t>
          </a:r>
          <a:endParaRPr lang="en-US" sz="1800" kern="1200" dirty="0"/>
        </a:p>
      </dsp:txBody>
      <dsp:txXfrm>
        <a:off x="0" y="1186702"/>
        <a:ext cx="6900512" cy="395342"/>
      </dsp:txXfrm>
    </dsp:sp>
    <dsp:sp modelId="{A294B1AC-3829-4144-84EE-E0EBDE59B94D}">
      <dsp:nvSpPr>
        <dsp:cNvPr id="0" name=""/>
        <dsp:cNvSpPr/>
      </dsp:nvSpPr>
      <dsp:spPr>
        <a:xfrm>
          <a:off x="0" y="1582044"/>
          <a:ext cx="6900512" cy="0"/>
        </a:xfrm>
        <a:prstGeom prst="line">
          <a:avLst/>
        </a:prstGeom>
        <a:solidFill>
          <a:schemeClr val="accent2">
            <a:hueOff val="-447804"/>
            <a:satOff val="-25824"/>
            <a:lumOff val="2655"/>
            <a:alphaOff val="0"/>
          </a:schemeClr>
        </a:solidFill>
        <a:ln w="12700" cap="flat" cmpd="sng" algn="ctr">
          <a:solidFill>
            <a:schemeClr val="accent2">
              <a:hueOff val="-447804"/>
              <a:satOff val="-25824"/>
              <a:lumOff val="26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45D410-C87A-4B22-8D79-17E18ED624B5}">
      <dsp:nvSpPr>
        <dsp:cNvPr id="0" name=""/>
        <dsp:cNvSpPr/>
      </dsp:nvSpPr>
      <dsp:spPr>
        <a:xfrm>
          <a:off x="0" y="1582044"/>
          <a:ext cx="6900512" cy="395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/>
            <a:t>W</a:t>
          </a:r>
          <a:endParaRPr lang="en-US" sz="1800" kern="1200"/>
        </a:p>
      </dsp:txBody>
      <dsp:txXfrm>
        <a:off x="0" y="1582044"/>
        <a:ext cx="6900512" cy="395342"/>
      </dsp:txXfrm>
    </dsp:sp>
    <dsp:sp modelId="{D8DF2969-E341-47C7-A81C-AAB342A9D369}">
      <dsp:nvSpPr>
        <dsp:cNvPr id="0" name=""/>
        <dsp:cNvSpPr/>
      </dsp:nvSpPr>
      <dsp:spPr>
        <a:xfrm>
          <a:off x="0" y="1977386"/>
          <a:ext cx="6900512" cy="0"/>
        </a:xfrm>
        <a:prstGeom prst="line">
          <a:avLst/>
        </a:prstGeom>
        <a:solidFill>
          <a:schemeClr val="accent2">
            <a:hueOff val="-559755"/>
            <a:satOff val="-32280"/>
            <a:lumOff val="3318"/>
            <a:alphaOff val="0"/>
          </a:schemeClr>
        </a:solidFill>
        <a:ln w="12700" cap="flat" cmpd="sng" algn="ctr">
          <a:solidFill>
            <a:schemeClr val="accent2">
              <a:hueOff val="-559755"/>
              <a:satOff val="-32280"/>
              <a:lumOff val="33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476CF1-A46C-4005-BEBB-7A877C38C84B}">
      <dsp:nvSpPr>
        <dsp:cNvPr id="0" name=""/>
        <dsp:cNvSpPr/>
      </dsp:nvSpPr>
      <dsp:spPr>
        <a:xfrm>
          <a:off x="0" y="1977386"/>
          <a:ext cx="6900512" cy="395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/>
            <a:t>Wat, </a:t>
          </a:r>
          <a:r>
            <a:rPr lang="it-IT" sz="1800" kern="1200" dirty="0" err="1"/>
            <a:t>wel</a:t>
          </a:r>
          <a:r>
            <a:rPr lang="it-IT" sz="1800" kern="1200" dirty="0"/>
            <a:t> - </a:t>
          </a:r>
          <a:r>
            <a:rPr lang="it-IT" sz="1800" kern="1200" dirty="0" err="1"/>
            <a:t>vrouw</a:t>
          </a:r>
          <a:r>
            <a:rPr lang="it-IT" sz="1800" kern="1200" dirty="0"/>
            <a:t>, </a:t>
          </a:r>
          <a:r>
            <a:rPr lang="it-IT" sz="1800" kern="1200" dirty="0" err="1"/>
            <a:t>pauw</a:t>
          </a:r>
          <a:endParaRPr lang="en-US" sz="1800" kern="1200" dirty="0"/>
        </a:p>
      </dsp:txBody>
      <dsp:txXfrm>
        <a:off x="0" y="1977386"/>
        <a:ext cx="6900512" cy="395342"/>
      </dsp:txXfrm>
    </dsp:sp>
    <dsp:sp modelId="{A2ACDE43-5BBC-4E80-9969-1E518DF05025}">
      <dsp:nvSpPr>
        <dsp:cNvPr id="0" name=""/>
        <dsp:cNvSpPr/>
      </dsp:nvSpPr>
      <dsp:spPr>
        <a:xfrm>
          <a:off x="0" y="2372728"/>
          <a:ext cx="6900512" cy="0"/>
        </a:xfrm>
        <a:prstGeom prst="line">
          <a:avLst/>
        </a:prstGeom>
        <a:solidFill>
          <a:schemeClr val="accent2">
            <a:hueOff val="-671706"/>
            <a:satOff val="-38736"/>
            <a:lumOff val="3982"/>
            <a:alphaOff val="0"/>
          </a:schemeClr>
        </a:solidFill>
        <a:ln w="12700" cap="flat" cmpd="sng" algn="ctr">
          <a:solidFill>
            <a:schemeClr val="accent2">
              <a:hueOff val="-671706"/>
              <a:satOff val="-38736"/>
              <a:lumOff val="39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C99B2A-A5C0-428B-A8F7-7728DB0D6DEB}">
      <dsp:nvSpPr>
        <dsp:cNvPr id="0" name=""/>
        <dsp:cNvSpPr/>
      </dsp:nvSpPr>
      <dsp:spPr>
        <a:xfrm>
          <a:off x="0" y="2372728"/>
          <a:ext cx="6900512" cy="395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/>
            <a:t>V (all’inizio di parola si pronuncia ‘F’)</a:t>
          </a:r>
          <a:endParaRPr lang="en-US" sz="1800" kern="1200" dirty="0"/>
        </a:p>
      </dsp:txBody>
      <dsp:txXfrm>
        <a:off x="0" y="2372728"/>
        <a:ext cx="6900512" cy="395342"/>
      </dsp:txXfrm>
    </dsp:sp>
    <dsp:sp modelId="{1F57EECC-A92D-4F16-9012-3EE3BB43B033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783657"/>
            <a:satOff val="-45192"/>
            <a:lumOff val="4646"/>
            <a:alphaOff val="0"/>
          </a:schemeClr>
        </a:solidFill>
        <a:ln w="12700" cap="flat" cmpd="sng" algn="ctr">
          <a:solidFill>
            <a:schemeClr val="accent2">
              <a:hueOff val="-783657"/>
              <a:satOff val="-45192"/>
              <a:lumOff val="46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7B2A2F-903D-4ADF-95FE-6AC492D10775}">
      <dsp:nvSpPr>
        <dsp:cNvPr id="0" name=""/>
        <dsp:cNvSpPr/>
      </dsp:nvSpPr>
      <dsp:spPr>
        <a:xfrm>
          <a:off x="0" y="2768070"/>
          <a:ext cx="6900512" cy="395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err="1"/>
            <a:t>vak</a:t>
          </a:r>
          <a:r>
            <a:rPr lang="it-IT" sz="1800" kern="1200" dirty="0"/>
            <a:t>, </a:t>
          </a:r>
          <a:r>
            <a:rPr lang="it-IT" sz="1800" kern="1200" dirty="0" err="1"/>
            <a:t>vogel</a:t>
          </a:r>
          <a:r>
            <a:rPr lang="it-IT" sz="1800" kern="1200" dirty="0"/>
            <a:t>, </a:t>
          </a:r>
          <a:r>
            <a:rPr lang="it-IT" sz="1800" kern="1200" dirty="0" err="1"/>
            <a:t>veel</a:t>
          </a:r>
          <a:r>
            <a:rPr lang="it-IT" sz="1800" kern="1200" dirty="0"/>
            <a:t> </a:t>
          </a:r>
          <a:endParaRPr lang="en-US" sz="1800" kern="1200" dirty="0"/>
        </a:p>
      </dsp:txBody>
      <dsp:txXfrm>
        <a:off x="0" y="2768070"/>
        <a:ext cx="6900512" cy="395342"/>
      </dsp:txXfrm>
    </dsp:sp>
    <dsp:sp modelId="{B47FD6B4-03AF-4BD2-BBA6-18E2B959A173}">
      <dsp:nvSpPr>
        <dsp:cNvPr id="0" name=""/>
        <dsp:cNvSpPr/>
      </dsp:nvSpPr>
      <dsp:spPr>
        <a:xfrm>
          <a:off x="0" y="3163412"/>
          <a:ext cx="6900512" cy="0"/>
        </a:xfrm>
        <a:prstGeom prst="line">
          <a:avLst/>
        </a:prstGeom>
        <a:solidFill>
          <a:schemeClr val="accent2">
            <a:hueOff val="-895608"/>
            <a:satOff val="-51648"/>
            <a:lumOff val="5310"/>
            <a:alphaOff val="0"/>
          </a:schemeClr>
        </a:solidFill>
        <a:ln w="12700" cap="flat" cmpd="sng" algn="ctr">
          <a:solidFill>
            <a:schemeClr val="accent2">
              <a:hueOff val="-895608"/>
              <a:satOff val="-51648"/>
              <a:lumOff val="53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AAEC06-E0FB-45C2-97EA-8B721FCD239A}">
      <dsp:nvSpPr>
        <dsp:cNvPr id="0" name=""/>
        <dsp:cNvSpPr/>
      </dsp:nvSpPr>
      <dsp:spPr>
        <a:xfrm>
          <a:off x="0" y="3163412"/>
          <a:ext cx="6900512" cy="395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V </a:t>
          </a:r>
          <a:r>
            <a:rPr lang="en-US" sz="1800" b="1" kern="1200" dirty="0" err="1"/>
            <a:t>intervocalica</a:t>
          </a:r>
          <a:r>
            <a:rPr lang="en-US" sz="1800" b="1" kern="1200" dirty="0"/>
            <a:t> (</a:t>
          </a:r>
          <a:r>
            <a:rPr lang="en-US" sz="1800" b="1" kern="1200" dirty="0" err="1"/>
            <a:t>si</a:t>
          </a:r>
          <a:r>
            <a:rPr lang="en-US" sz="1800" b="1" kern="1200" dirty="0"/>
            <a:t> pronuncial come </a:t>
          </a:r>
          <a:r>
            <a:rPr lang="en-US" sz="1800" b="1" kern="1200" dirty="0" err="1"/>
            <a:t>una</a:t>
          </a:r>
          <a:r>
            <a:rPr lang="en-US" sz="1800" b="1" kern="1200" dirty="0"/>
            <a:t> ‘v’ </a:t>
          </a:r>
          <a:r>
            <a:rPr lang="en-US" sz="1800" b="1" kern="1200" dirty="0" err="1"/>
            <a:t>normale</a:t>
          </a:r>
          <a:r>
            <a:rPr lang="en-US" sz="1800" b="1" kern="1200" dirty="0"/>
            <a:t>)</a:t>
          </a:r>
        </a:p>
      </dsp:txBody>
      <dsp:txXfrm>
        <a:off x="0" y="3163412"/>
        <a:ext cx="6900512" cy="395342"/>
      </dsp:txXfrm>
    </dsp:sp>
    <dsp:sp modelId="{90FA4DBD-C310-4795-8F75-8BE525AF8CE5}">
      <dsp:nvSpPr>
        <dsp:cNvPr id="0" name=""/>
        <dsp:cNvSpPr/>
      </dsp:nvSpPr>
      <dsp:spPr>
        <a:xfrm>
          <a:off x="0" y="3558754"/>
          <a:ext cx="6900512" cy="0"/>
        </a:xfrm>
        <a:prstGeom prst="line">
          <a:avLst/>
        </a:prstGeom>
        <a:solidFill>
          <a:schemeClr val="accent2">
            <a:hueOff val="-1007559"/>
            <a:satOff val="-58104"/>
            <a:lumOff val="5973"/>
            <a:alphaOff val="0"/>
          </a:schemeClr>
        </a:solidFill>
        <a:ln w="12700" cap="flat" cmpd="sng" algn="ctr">
          <a:solidFill>
            <a:schemeClr val="accent2">
              <a:hueOff val="-1007559"/>
              <a:satOff val="-58104"/>
              <a:lumOff val="59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ACCB8E-89B3-491A-B2FA-EC06C4355870}">
      <dsp:nvSpPr>
        <dsp:cNvPr id="0" name=""/>
        <dsp:cNvSpPr/>
      </dsp:nvSpPr>
      <dsp:spPr>
        <a:xfrm>
          <a:off x="0" y="3558754"/>
          <a:ext cx="6900512" cy="395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Leven </a:t>
          </a:r>
        </a:p>
      </dsp:txBody>
      <dsp:txXfrm>
        <a:off x="0" y="3558754"/>
        <a:ext cx="6900512" cy="395342"/>
      </dsp:txXfrm>
    </dsp:sp>
    <dsp:sp modelId="{4B08861F-5F23-4AD2-B3FE-1E931ABE86FC}">
      <dsp:nvSpPr>
        <dsp:cNvPr id="0" name=""/>
        <dsp:cNvSpPr/>
      </dsp:nvSpPr>
      <dsp:spPr>
        <a:xfrm>
          <a:off x="0" y="3954096"/>
          <a:ext cx="6900512" cy="0"/>
        </a:xfrm>
        <a:prstGeom prst="line">
          <a:avLst/>
        </a:prstGeom>
        <a:solidFill>
          <a:schemeClr val="accent2">
            <a:hueOff val="-1119510"/>
            <a:satOff val="-64560"/>
            <a:lumOff val="6637"/>
            <a:alphaOff val="0"/>
          </a:schemeClr>
        </a:solidFill>
        <a:ln w="12700" cap="flat" cmpd="sng" algn="ctr">
          <a:solidFill>
            <a:schemeClr val="accent2">
              <a:hueOff val="-1119510"/>
              <a:satOff val="-64560"/>
              <a:lumOff val="66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24361A-BB3F-4571-84C1-F28CE79F1A51}">
      <dsp:nvSpPr>
        <dsp:cNvPr id="0" name=""/>
        <dsp:cNvSpPr/>
      </dsp:nvSpPr>
      <dsp:spPr>
        <a:xfrm>
          <a:off x="0" y="3954096"/>
          <a:ext cx="6900512" cy="395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/>
            <a:t>NG</a:t>
          </a:r>
          <a:endParaRPr lang="en-US" sz="1800" kern="1200"/>
        </a:p>
      </dsp:txBody>
      <dsp:txXfrm>
        <a:off x="0" y="3954096"/>
        <a:ext cx="6900512" cy="395342"/>
      </dsp:txXfrm>
    </dsp:sp>
    <dsp:sp modelId="{7401210C-5203-4C7D-BB3B-71D5A9229815}">
      <dsp:nvSpPr>
        <dsp:cNvPr id="0" name=""/>
        <dsp:cNvSpPr/>
      </dsp:nvSpPr>
      <dsp:spPr>
        <a:xfrm>
          <a:off x="0" y="4349438"/>
          <a:ext cx="6900512" cy="0"/>
        </a:xfrm>
        <a:prstGeom prst="line">
          <a:avLst/>
        </a:prstGeom>
        <a:solidFill>
          <a:schemeClr val="accent2">
            <a:hueOff val="-1231461"/>
            <a:satOff val="-71016"/>
            <a:lumOff val="7301"/>
            <a:alphaOff val="0"/>
          </a:schemeClr>
        </a:solidFill>
        <a:ln w="12700" cap="flat" cmpd="sng" algn="ctr">
          <a:solidFill>
            <a:schemeClr val="accent2">
              <a:hueOff val="-1231461"/>
              <a:satOff val="-71016"/>
              <a:lumOff val="73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C1EBB5-91CF-4152-AC80-C66715D51714}">
      <dsp:nvSpPr>
        <dsp:cNvPr id="0" name=""/>
        <dsp:cNvSpPr/>
      </dsp:nvSpPr>
      <dsp:spPr>
        <a:xfrm>
          <a:off x="0" y="4349438"/>
          <a:ext cx="6900512" cy="395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/>
            <a:t>ring, </a:t>
          </a:r>
          <a:r>
            <a:rPr lang="it-IT" sz="1800" kern="1200" dirty="0" err="1"/>
            <a:t>oefening</a:t>
          </a:r>
          <a:endParaRPr lang="en-US" sz="1800" kern="1200" dirty="0"/>
        </a:p>
      </dsp:txBody>
      <dsp:txXfrm>
        <a:off x="0" y="4349438"/>
        <a:ext cx="6900512" cy="395342"/>
      </dsp:txXfrm>
    </dsp:sp>
    <dsp:sp modelId="{22ED1ECD-18A6-4721-BB70-B9A47241EFC9}">
      <dsp:nvSpPr>
        <dsp:cNvPr id="0" name=""/>
        <dsp:cNvSpPr/>
      </dsp:nvSpPr>
      <dsp:spPr>
        <a:xfrm>
          <a:off x="0" y="4744781"/>
          <a:ext cx="6900512" cy="0"/>
        </a:xfrm>
        <a:prstGeom prst="line">
          <a:avLst/>
        </a:prstGeom>
        <a:solidFill>
          <a:schemeClr val="accent2">
            <a:hueOff val="-1343412"/>
            <a:satOff val="-77472"/>
            <a:lumOff val="7964"/>
            <a:alphaOff val="0"/>
          </a:schemeClr>
        </a:solidFill>
        <a:ln w="12700" cap="flat" cmpd="sng" algn="ctr">
          <a:solidFill>
            <a:schemeClr val="accent2">
              <a:hueOff val="-1343412"/>
              <a:satOff val="-77472"/>
              <a:lumOff val="79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227572-0CD6-4A68-B421-09D4BAD86748}">
      <dsp:nvSpPr>
        <dsp:cNvPr id="0" name=""/>
        <dsp:cNvSpPr/>
      </dsp:nvSpPr>
      <dsp:spPr>
        <a:xfrm>
          <a:off x="0" y="4744781"/>
          <a:ext cx="6900512" cy="395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Z (</a:t>
          </a:r>
          <a:r>
            <a:rPr lang="en-US" sz="1800" b="1" kern="1200" dirty="0" err="1"/>
            <a:t>si</a:t>
          </a:r>
          <a:r>
            <a:rPr lang="en-US" sz="1800" b="1" kern="1200" dirty="0"/>
            <a:t> pronuncial </a:t>
          </a:r>
          <a:r>
            <a:rPr lang="en-US" sz="1800" b="1" kern="1200" dirty="0" err="1"/>
            <a:t>sorda</a:t>
          </a:r>
          <a:r>
            <a:rPr lang="en-US" sz="1800" b="1" kern="1200" dirty="0"/>
            <a:t> </a:t>
          </a:r>
          <a:r>
            <a:rPr lang="en-US" sz="1800" b="1" kern="1200" dirty="0" err="1"/>
            <a:t>anche</a:t>
          </a:r>
          <a:r>
            <a:rPr lang="en-US" sz="1800" b="1" kern="1200" dirty="0"/>
            <a:t> se è </a:t>
          </a:r>
          <a:r>
            <a:rPr lang="en-US" sz="1800" b="1" kern="1200" dirty="0" err="1"/>
            <a:t>sonora</a:t>
          </a:r>
          <a:r>
            <a:rPr lang="en-US" sz="1800" b="1" kern="1200" dirty="0"/>
            <a:t>)</a:t>
          </a:r>
          <a:r>
            <a:rPr lang="en-US" sz="1800" kern="1200" dirty="0"/>
            <a:t> </a:t>
          </a:r>
        </a:p>
      </dsp:txBody>
      <dsp:txXfrm>
        <a:off x="0" y="4744781"/>
        <a:ext cx="6900512" cy="395342"/>
      </dsp:txXfrm>
    </dsp:sp>
    <dsp:sp modelId="{F9DB3671-1627-4F8A-8C29-118FCD9BEFD7}">
      <dsp:nvSpPr>
        <dsp:cNvPr id="0" name=""/>
        <dsp:cNvSpPr/>
      </dsp:nvSpPr>
      <dsp:spPr>
        <a:xfrm>
          <a:off x="0" y="5140123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C8A26-A74F-42F4-801B-72BB66EB03C9}">
      <dsp:nvSpPr>
        <dsp:cNvPr id="0" name=""/>
        <dsp:cNvSpPr/>
      </dsp:nvSpPr>
      <dsp:spPr>
        <a:xfrm>
          <a:off x="0" y="5140123"/>
          <a:ext cx="6900512" cy="395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Zeker</a:t>
          </a:r>
          <a:r>
            <a:rPr lang="en-US" sz="1800" kern="1200" dirty="0"/>
            <a:t>, </a:t>
          </a:r>
          <a:r>
            <a:rPr lang="en-US" sz="1800" kern="1200" dirty="0" err="1"/>
            <a:t>zuiker</a:t>
          </a:r>
          <a:endParaRPr lang="en-US" sz="1800" kern="1200" dirty="0"/>
        </a:p>
      </dsp:txBody>
      <dsp:txXfrm>
        <a:off x="0" y="5140123"/>
        <a:ext cx="6900512" cy="395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70743-F4BA-476C-A813-74B278F117B8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3AFEC3-4EA1-43FF-92C4-C1B2AE4405A1}">
      <dsp:nvSpPr>
        <dsp:cNvPr id="0" name=""/>
        <dsp:cNvSpPr/>
      </dsp:nvSpPr>
      <dsp:spPr>
        <a:xfrm>
          <a:off x="0" y="2703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b="1" kern="1200" dirty="0"/>
            <a:t>OE</a:t>
          </a:r>
          <a:r>
            <a:rPr lang="it-IT" sz="2700" kern="1200" dirty="0"/>
            <a:t>: </a:t>
          </a:r>
          <a:r>
            <a:rPr lang="it-IT" sz="2700" kern="1200" dirty="0" err="1"/>
            <a:t>boer</a:t>
          </a:r>
          <a:r>
            <a:rPr lang="it-IT" sz="2700" kern="1200" dirty="0"/>
            <a:t>, </a:t>
          </a:r>
          <a:r>
            <a:rPr lang="it-IT" sz="2700" kern="1200" dirty="0" err="1"/>
            <a:t>boek</a:t>
          </a:r>
          <a:r>
            <a:rPr lang="it-IT" sz="2700" kern="1200" dirty="0"/>
            <a:t> – </a:t>
          </a:r>
          <a:r>
            <a:rPr lang="it-IT" sz="2700" kern="1200" dirty="0" err="1"/>
            <a:t>ik</a:t>
          </a:r>
          <a:r>
            <a:rPr lang="it-IT" sz="2700" kern="1200" dirty="0"/>
            <a:t> </a:t>
          </a:r>
          <a:r>
            <a:rPr lang="it-IT" sz="2700" kern="1200" dirty="0" err="1"/>
            <a:t>lees</a:t>
          </a:r>
          <a:r>
            <a:rPr lang="it-IT" sz="2700" kern="1200" dirty="0"/>
            <a:t> </a:t>
          </a:r>
          <a:r>
            <a:rPr lang="it-IT" sz="2700" kern="1200" dirty="0" err="1"/>
            <a:t>een</a:t>
          </a:r>
          <a:r>
            <a:rPr lang="it-IT" sz="2700" kern="1200" dirty="0"/>
            <a:t> </a:t>
          </a:r>
          <a:r>
            <a:rPr lang="it-IT" sz="2700" kern="1200" dirty="0" err="1"/>
            <a:t>boek</a:t>
          </a:r>
          <a:endParaRPr lang="en-US" sz="2700" kern="1200" dirty="0"/>
        </a:p>
      </dsp:txBody>
      <dsp:txXfrm>
        <a:off x="0" y="2703"/>
        <a:ext cx="6900512" cy="921789"/>
      </dsp:txXfrm>
    </dsp:sp>
    <dsp:sp modelId="{F64E7619-044B-4CC8-95D0-553059F13154}">
      <dsp:nvSpPr>
        <dsp:cNvPr id="0" name=""/>
        <dsp:cNvSpPr/>
      </dsp:nvSpPr>
      <dsp:spPr>
        <a:xfrm>
          <a:off x="0" y="924492"/>
          <a:ext cx="6900512" cy="0"/>
        </a:xfrm>
        <a:prstGeom prst="lin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AB03DC-5553-4DA2-830B-9EBE44AE4F04}">
      <dsp:nvSpPr>
        <dsp:cNvPr id="0" name=""/>
        <dsp:cNvSpPr/>
      </dsp:nvSpPr>
      <dsp:spPr>
        <a:xfrm>
          <a:off x="0" y="924492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b="1" kern="1200" dirty="0"/>
            <a:t>EU</a:t>
          </a:r>
          <a:r>
            <a:rPr lang="it-IT" sz="2700" kern="1200" dirty="0"/>
            <a:t>: </a:t>
          </a:r>
          <a:r>
            <a:rPr lang="it-IT" sz="2700" kern="1200" dirty="0" err="1"/>
            <a:t>deur</a:t>
          </a:r>
          <a:r>
            <a:rPr lang="it-IT" sz="2700" kern="1200" dirty="0"/>
            <a:t> – </a:t>
          </a:r>
          <a:r>
            <a:rPr lang="it-IT" sz="2700" kern="1200" dirty="0" err="1"/>
            <a:t>kan</a:t>
          </a:r>
          <a:r>
            <a:rPr lang="it-IT" sz="2700" kern="1200" dirty="0"/>
            <a:t> je de </a:t>
          </a:r>
          <a:r>
            <a:rPr lang="it-IT" sz="2700" kern="1200" dirty="0" err="1"/>
            <a:t>deur</a:t>
          </a:r>
          <a:r>
            <a:rPr lang="it-IT" sz="2700" kern="1200" dirty="0"/>
            <a:t> </a:t>
          </a:r>
          <a:r>
            <a:rPr lang="it-IT" sz="2700" kern="1200" dirty="0" err="1"/>
            <a:t>dicht</a:t>
          </a:r>
          <a:r>
            <a:rPr lang="it-IT" sz="2700" kern="1200" dirty="0"/>
            <a:t> </a:t>
          </a:r>
          <a:r>
            <a:rPr lang="it-IT" sz="2700" kern="1200" dirty="0" err="1"/>
            <a:t>doen</a:t>
          </a:r>
          <a:r>
            <a:rPr lang="it-IT" sz="2700" kern="1200" dirty="0"/>
            <a:t>? </a:t>
          </a:r>
          <a:endParaRPr lang="en-US" sz="2700" kern="1200" dirty="0"/>
        </a:p>
      </dsp:txBody>
      <dsp:txXfrm>
        <a:off x="0" y="924492"/>
        <a:ext cx="6900512" cy="921789"/>
      </dsp:txXfrm>
    </dsp:sp>
    <dsp:sp modelId="{6792C687-210A-4D0D-9E8D-6C654A64714D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D813E5-F409-4BE8-89D5-4D27FD86E411}">
      <dsp:nvSpPr>
        <dsp:cNvPr id="0" name=""/>
        <dsp:cNvSpPr/>
      </dsp:nvSpPr>
      <dsp:spPr>
        <a:xfrm>
          <a:off x="0" y="1846281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b="1" kern="1200" dirty="0"/>
            <a:t>DITTONGHI</a:t>
          </a:r>
          <a:r>
            <a:rPr lang="it-IT" sz="4200" b="1" kern="1200" dirty="0"/>
            <a:t> </a:t>
          </a:r>
          <a:endParaRPr lang="en-US" sz="4200" kern="1200" dirty="0"/>
        </a:p>
      </dsp:txBody>
      <dsp:txXfrm>
        <a:off x="0" y="1846281"/>
        <a:ext cx="6900512" cy="921789"/>
      </dsp:txXfrm>
    </dsp:sp>
    <dsp:sp modelId="{21727D70-116A-46BC-9C10-320F744BF687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7606F7-980A-434D-860B-EFCD6751022D}">
      <dsp:nvSpPr>
        <dsp:cNvPr id="0" name=""/>
        <dsp:cNvSpPr/>
      </dsp:nvSpPr>
      <dsp:spPr>
        <a:xfrm>
          <a:off x="0" y="2768070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b="1" kern="1200" dirty="0"/>
            <a:t>UI</a:t>
          </a:r>
          <a:r>
            <a:rPr lang="it-IT" sz="2700" kern="1200" dirty="0"/>
            <a:t>: </a:t>
          </a:r>
          <a:r>
            <a:rPr lang="it-IT" sz="2700" kern="1200" dirty="0" err="1"/>
            <a:t>uit</a:t>
          </a:r>
          <a:r>
            <a:rPr lang="it-IT" sz="2700" kern="1200" dirty="0"/>
            <a:t> – </a:t>
          </a:r>
          <a:r>
            <a:rPr lang="it-IT" sz="2700" kern="1200" dirty="0" err="1"/>
            <a:t>ik</a:t>
          </a:r>
          <a:r>
            <a:rPr lang="it-IT" sz="2700" kern="1200" dirty="0"/>
            <a:t> </a:t>
          </a:r>
          <a:r>
            <a:rPr lang="it-IT" sz="2700" kern="1200" dirty="0" err="1"/>
            <a:t>wil</a:t>
          </a:r>
          <a:r>
            <a:rPr lang="it-IT" sz="2700" kern="1200" dirty="0"/>
            <a:t> </a:t>
          </a:r>
          <a:r>
            <a:rPr lang="it-IT" sz="2700" kern="1200" dirty="0" err="1"/>
            <a:t>uitgaan</a:t>
          </a:r>
          <a:r>
            <a:rPr lang="it-IT" sz="2700" kern="1200" dirty="0"/>
            <a:t> (si pronuncia AU) </a:t>
          </a:r>
          <a:endParaRPr lang="en-US" sz="2700" kern="1200" dirty="0"/>
        </a:p>
      </dsp:txBody>
      <dsp:txXfrm>
        <a:off x="0" y="2768070"/>
        <a:ext cx="6900512" cy="921789"/>
      </dsp:txXfrm>
    </dsp:sp>
    <dsp:sp modelId="{F68B2B2E-E5C3-4A12-8FDE-11BB5F143254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CBE4EC-15C0-44BF-87EF-784B5891D23A}">
      <dsp:nvSpPr>
        <dsp:cNvPr id="0" name=""/>
        <dsp:cNvSpPr/>
      </dsp:nvSpPr>
      <dsp:spPr>
        <a:xfrm>
          <a:off x="0" y="3689859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b="1" kern="1200" dirty="0"/>
            <a:t>AU/OU</a:t>
          </a:r>
          <a:r>
            <a:rPr lang="it-IT" sz="2700" kern="1200" dirty="0"/>
            <a:t>: </a:t>
          </a:r>
          <a:r>
            <a:rPr lang="it-IT" sz="2700" kern="1200" dirty="0" err="1"/>
            <a:t>jou</a:t>
          </a:r>
          <a:r>
            <a:rPr lang="it-IT" sz="2700" kern="1200" dirty="0"/>
            <a:t> – </a:t>
          </a:r>
          <a:r>
            <a:rPr lang="it-IT" sz="2700" kern="1200" dirty="0" err="1"/>
            <a:t>ik</a:t>
          </a:r>
          <a:r>
            <a:rPr lang="it-IT" sz="2700" kern="1200" dirty="0"/>
            <a:t> </a:t>
          </a:r>
          <a:r>
            <a:rPr lang="it-IT" sz="2700" kern="1200" dirty="0" err="1"/>
            <a:t>hou</a:t>
          </a:r>
          <a:r>
            <a:rPr lang="it-IT" sz="2700" kern="1200" dirty="0"/>
            <a:t> van </a:t>
          </a:r>
          <a:r>
            <a:rPr lang="it-IT" sz="2700" kern="1200" dirty="0" err="1"/>
            <a:t>jou</a:t>
          </a:r>
          <a:r>
            <a:rPr lang="it-IT" sz="2700" kern="1200" dirty="0"/>
            <a:t> </a:t>
          </a:r>
          <a:endParaRPr lang="en-US" sz="2700" kern="1200" dirty="0"/>
        </a:p>
      </dsp:txBody>
      <dsp:txXfrm>
        <a:off x="0" y="3689859"/>
        <a:ext cx="6900512" cy="921789"/>
      </dsp:txXfrm>
    </dsp:sp>
    <dsp:sp modelId="{45413790-6B47-49A4-821E-97275124551C}">
      <dsp:nvSpPr>
        <dsp:cNvPr id="0" name=""/>
        <dsp:cNvSpPr/>
      </dsp:nvSpPr>
      <dsp:spPr>
        <a:xfrm>
          <a:off x="0" y="4611648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7FADC3-F3D7-48B3-89FE-1868A4A8F461}">
      <dsp:nvSpPr>
        <dsp:cNvPr id="0" name=""/>
        <dsp:cNvSpPr/>
      </dsp:nvSpPr>
      <dsp:spPr>
        <a:xfrm>
          <a:off x="0" y="4611648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b="1" kern="1200" dirty="0"/>
            <a:t>EI/IJ</a:t>
          </a:r>
          <a:r>
            <a:rPr lang="it-IT" sz="2700" kern="1200" dirty="0"/>
            <a:t>: </a:t>
          </a:r>
          <a:r>
            <a:rPr lang="it-IT" sz="2700" kern="1200" dirty="0" err="1"/>
            <a:t>leider</a:t>
          </a:r>
          <a:r>
            <a:rPr lang="it-IT" sz="2700" kern="1200" dirty="0"/>
            <a:t>, </a:t>
          </a:r>
          <a:r>
            <a:rPr lang="it-IT" sz="2700" kern="1200" dirty="0" err="1"/>
            <a:t>jij</a:t>
          </a:r>
          <a:r>
            <a:rPr lang="it-IT" sz="2700" kern="1200" dirty="0"/>
            <a:t> – </a:t>
          </a:r>
          <a:r>
            <a:rPr lang="it-IT" sz="2700" kern="1200" dirty="0" err="1"/>
            <a:t>Rutte</a:t>
          </a:r>
          <a:r>
            <a:rPr lang="it-IT" sz="2700" kern="1200" dirty="0"/>
            <a:t> </a:t>
          </a:r>
          <a:r>
            <a:rPr lang="it-IT" sz="2700" kern="1200" dirty="0" err="1"/>
            <a:t>is</a:t>
          </a:r>
          <a:r>
            <a:rPr lang="it-IT" sz="2700" kern="1200" dirty="0"/>
            <a:t> de </a:t>
          </a:r>
          <a:r>
            <a:rPr lang="it-IT" sz="2700" kern="1200" dirty="0" err="1"/>
            <a:t>leider</a:t>
          </a:r>
          <a:r>
            <a:rPr lang="it-IT" sz="2700" kern="1200" dirty="0"/>
            <a:t> van de </a:t>
          </a:r>
          <a:r>
            <a:rPr lang="it-IT" sz="2700" kern="1200" dirty="0" err="1"/>
            <a:t>partij</a:t>
          </a:r>
          <a:endParaRPr lang="en-US" sz="2700" kern="1200" dirty="0"/>
        </a:p>
      </dsp:txBody>
      <dsp:txXfrm>
        <a:off x="0" y="4611648"/>
        <a:ext cx="6900512" cy="9217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6A219-D562-48E9-8BA0-39A4AEC1ADD6}">
      <dsp:nvSpPr>
        <dsp:cNvPr id="0" name=""/>
        <dsp:cNvSpPr/>
      </dsp:nvSpPr>
      <dsp:spPr>
        <a:xfrm>
          <a:off x="3243197" y="784453"/>
          <a:ext cx="6035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3570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29128" y="827002"/>
        <a:ext cx="31708" cy="6341"/>
      </dsp:txXfrm>
    </dsp:sp>
    <dsp:sp modelId="{34C892CA-1FC9-45F2-B086-E58D40ED3FDF}">
      <dsp:nvSpPr>
        <dsp:cNvPr id="0" name=""/>
        <dsp:cNvSpPr/>
      </dsp:nvSpPr>
      <dsp:spPr>
        <a:xfrm>
          <a:off x="487732" y="2994"/>
          <a:ext cx="2757264" cy="16543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08" tIns="141820" rIns="135108" bIns="1418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/>
            <a:t>O-OO</a:t>
          </a:r>
          <a:endParaRPr lang="en-US" sz="3200" kern="1200"/>
        </a:p>
      </dsp:txBody>
      <dsp:txXfrm>
        <a:off x="487732" y="2994"/>
        <a:ext cx="2757264" cy="1654358"/>
      </dsp:txXfrm>
    </dsp:sp>
    <dsp:sp modelId="{178DD654-8FAC-4924-A708-CB0CFEB3BAB2}">
      <dsp:nvSpPr>
        <dsp:cNvPr id="0" name=""/>
        <dsp:cNvSpPr/>
      </dsp:nvSpPr>
      <dsp:spPr>
        <a:xfrm>
          <a:off x="6634632" y="784453"/>
          <a:ext cx="6035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3570" y="45720"/>
              </a:lnTo>
            </a:path>
          </a:pathLst>
        </a:custGeom>
        <a:noFill/>
        <a:ln w="635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920563" y="827002"/>
        <a:ext cx="31708" cy="6341"/>
      </dsp:txXfrm>
    </dsp:sp>
    <dsp:sp modelId="{86CDEC87-25D4-4395-854E-E2F7CE03D82C}">
      <dsp:nvSpPr>
        <dsp:cNvPr id="0" name=""/>
        <dsp:cNvSpPr/>
      </dsp:nvSpPr>
      <dsp:spPr>
        <a:xfrm>
          <a:off x="3879167" y="2994"/>
          <a:ext cx="2757264" cy="1654358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08" tIns="141820" rIns="135108" bIns="1418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/>
            <a:t>A-AA</a:t>
          </a:r>
          <a:endParaRPr lang="en-US" sz="3200" kern="1200"/>
        </a:p>
      </dsp:txBody>
      <dsp:txXfrm>
        <a:off x="3879167" y="2994"/>
        <a:ext cx="2757264" cy="1654358"/>
      </dsp:txXfrm>
    </dsp:sp>
    <dsp:sp modelId="{3A50ADBA-F730-4987-8D95-11AE51DD62B3}">
      <dsp:nvSpPr>
        <dsp:cNvPr id="0" name=""/>
        <dsp:cNvSpPr/>
      </dsp:nvSpPr>
      <dsp:spPr>
        <a:xfrm>
          <a:off x="1866364" y="1655552"/>
          <a:ext cx="6782870" cy="603570"/>
        </a:xfrm>
        <a:custGeom>
          <a:avLst/>
          <a:gdLst/>
          <a:ahLst/>
          <a:cxnLst/>
          <a:rect l="0" t="0" r="0" b="0"/>
          <a:pathLst>
            <a:path>
              <a:moveTo>
                <a:pt x="6782870" y="0"/>
              </a:moveTo>
              <a:lnTo>
                <a:pt x="6782870" y="318885"/>
              </a:lnTo>
              <a:lnTo>
                <a:pt x="0" y="318885"/>
              </a:lnTo>
              <a:lnTo>
                <a:pt x="0" y="603570"/>
              </a:lnTo>
            </a:path>
          </a:pathLst>
        </a:custGeom>
        <a:noFill/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87488" y="1954167"/>
        <a:ext cx="340622" cy="6341"/>
      </dsp:txXfrm>
    </dsp:sp>
    <dsp:sp modelId="{456596C1-D807-4277-98EE-0DC94D3C89B8}">
      <dsp:nvSpPr>
        <dsp:cNvPr id="0" name=""/>
        <dsp:cNvSpPr/>
      </dsp:nvSpPr>
      <dsp:spPr>
        <a:xfrm>
          <a:off x="7270602" y="2994"/>
          <a:ext cx="2757264" cy="1654358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08" tIns="141820" rIns="135108" bIns="1418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/>
            <a:t>E-EE</a:t>
          </a:r>
          <a:endParaRPr lang="en-US" sz="3200" kern="1200"/>
        </a:p>
      </dsp:txBody>
      <dsp:txXfrm>
        <a:off x="7270602" y="2994"/>
        <a:ext cx="2757264" cy="1654358"/>
      </dsp:txXfrm>
    </dsp:sp>
    <dsp:sp modelId="{BB225CFD-04EA-4E8C-9282-1FAFF33F53A4}">
      <dsp:nvSpPr>
        <dsp:cNvPr id="0" name=""/>
        <dsp:cNvSpPr/>
      </dsp:nvSpPr>
      <dsp:spPr>
        <a:xfrm>
          <a:off x="3243197" y="3072982"/>
          <a:ext cx="6035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3570" y="45720"/>
              </a:lnTo>
            </a:path>
          </a:pathLst>
        </a:custGeom>
        <a:noFill/>
        <a:ln w="635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29128" y="3115531"/>
        <a:ext cx="31708" cy="6341"/>
      </dsp:txXfrm>
    </dsp:sp>
    <dsp:sp modelId="{431384FB-D8A3-4722-B6D4-85DA1DCE4CC5}">
      <dsp:nvSpPr>
        <dsp:cNvPr id="0" name=""/>
        <dsp:cNvSpPr/>
      </dsp:nvSpPr>
      <dsp:spPr>
        <a:xfrm>
          <a:off x="487732" y="2291523"/>
          <a:ext cx="2757264" cy="1654358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08" tIns="141820" rIns="135108" bIns="1418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/>
            <a:t>U-UU</a:t>
          </a:r>
          <a:endParaRPr lang="en-US" sz="3200" kern="1200"/>
        </a:p>
      </dsp:txBody>
      <dsp:txXfrm>
        <a:off x="487732" y="2291523"/>
        <a:ext cx="2757264" cy="1654358"/>
      </dsp:txXfrm>
    </dsp:sp>
    <dsp:sp modelId="{DC2F3460-E746-4ADC-965C-1B953FD495E5}">
      <dsp:nvSpPr>
        <dsp:cNvPr id="0" name=""/>
        <dsp:cNvSpPr/>
      </dsp:nvSpPr>
      <dsp:spPr>
        <a:xfrm>
          <a:off x="6634632" y="3072982"/>
          <a:ext cx="6035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3570" y="45720"/>
              </a:lnTo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920563" y="3115531"/>
        <a:ext cx="31708" cy="6341"/>
      </dsp:txXfrm>
    </dsp:sp>
    <dsp:sp modelId="{89594C7E-EF7E-4F68-932F-74AD1CE7C721}">
      <dsp:nvSpPr>
        <dsp:cNvPr id="0" name=""/>
        <dsp:cNvSpPr/>
      </dsp:nvSpPr>
      <dsp:spPr>
        <a:xfrm>
          <a:off x="3879167" y="2291523"/>
          <a:ext cx="2757264" cy="1654358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08" tIns="141820" rIns="135108" bIns="1418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/>
            <a:t>I-IE</a:t>
          </a:r>
          <a:endParaRPr lang="en-US" sz="3200" kern="1200"/>
        </a:p>
      </dsp:txBody>
      <dsp:txXfrm>
        <a:off x="3879167" y="2291523"/>
        <a:ext cx="2757264" cy="1654358"/>
      </dsp:txXfrm>
    </dsp:sp>
    <dsp:sp modelId="{3ED706A2-5F41-4080-BD72-BEB364CF98AB}">
      <dsp:nvSpPr>
        <dsp:cNvPr id="0" name=""/>
        <dsp:cNvSpPr/>
      </dsp:nvSpPr>
      <dsp:spPr>
        <a:xfrm>
          <a:off x="7270602" y="2291523"/>
          <a:ext cx="2757264" cy="1654358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08" tIns="141820" rIns="135108" bIns="1418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/>
            <a:t>Schwa: </a:t>
          </a:r>
          <a:r>
            <a:rPr lang="it-IT" sz="3200" i="1" kern="1200"/>
            <a:t>je, te, de, het (‘t), een (‘n) </a:t>
          </a:r>
          <a:endParaRPr lang="en-US" sz="3200" kern="1200"/>
        </a:p>
      </dsp:txBody>
      <dsp:txXfrm>
        <a:off x="7270602" y="2291523"/>
        <a:ext cx="2757264" cy="16543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312159-F890-45E1-BCA1-A55EF194A67F}">
      <dsp:nvSpPr>
        <dsp:cNvPr id="0" name=""/>
        <dsp:cNvSpPr/>
      </dsp:nvSpPr>
      <dsp:spPr>
        <a:xfrm>
          <a:off x="3594" y="229666"/>
          <a:ext cx="1946002" cy="11676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kern="1200"/>
            <a:t>Boer / buur</a:t>
          </a:r>
          <a:endParaRPr lang="en-US" sz="2900" kern="1200"/>
        </a:p>
      </dsp:txBody>
      <dsp:txXfrm>
        <a:off x="3594" y="229666"/>
        <a:ext cx="1946002" cy="1167601"/>
      </dsp:txXfrm>
    </dsp:sp>
    <dsp:sp modelId="{90D2410A-5476-4FDF-AA26-0122733164DC}">
      <dsp:nvSpPr>
        <dsp:cNvPr id="0" name=""/>
        <dsp:cNvSpPr/>
      </dsp:nvSpPr>
      <dsp:spPr>
        <a:xfrm>
          <a:off x="2144196" y="229666"/>
          <a:ext cx="1946002" cy="1167601"/>
        </a:xfrm>
        <a:prstGeom prst="rect">
          <a:avLst/>
        </a:prstGeom>
        <a:solidFill>
          <a:schemeClr val="accent2">
            <a:hueOff val="-103955"/>
            <a:satOff val="-5995"/>
            <a:lumOff val="6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kern="1200"/>
            <a:t>Lief / lijf </a:t>
          </a:r>
          <a:endParaRPr lang="en-US" sz="2900" kern="1200"/>
        </a:p>
      </dsp:txBody>
      <dsp:txXfrm>
        <a:off x="2144196" y="229666"/>
        <a:ext cx="1946002" cy="1167601"/>
      </dsp:txXfrm>
    </dsp:sp>
    <dsp:sp modelId="{D5D3464B-9CFD-427C-B087-2C951FC168AF}">
      <dsp:nvSpPr>
        <dsp:cNvPr id="0" name=""/>
        <dsp:cNvSpPr/>
      </dsp:nvSpPr>
      <dsp:spPr>
        <a:xfrm>
          <a:off x="4284798" y="229666"/>
          <a:ext cx="1946002" cy="1167601"/>
        </a:xfrm>
        <a:prstGeom prst="rect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kern="1200"/>
            <a:t>Zoet / zout </a:t>
          </a:r>
          <a:endParaRPr lang="en-US" sz="2900" kern="1200"/>
        </a:p>
      </dsp:txBody>
      <dsp:txXfrm>
        <a:off x="4284798" y="229666"/>
        <a:ext cx="1946002" cy="1167601"/>
      </dsp:txXfrm>
    </dsp:sp>
    <dsp:sp modelId="{49EFED55-B252-4F1E-B4A1-6C790684FB4B}">
      <dsp:nvSpPr>
        <dsp:cNvPr id="0" name=""/>
        <dsp:cNvSpPr/>
      </dsp:nvSpPr>
      <dsp:spPr>
        <a:xfrm>
          <a:off x="6425401" y="229666"/>
          <a:ext cx="1946002" cy="1167601"/>
        </a:xfrm>
        <a:prstGeom prst="rect">
          <a:avLst/>
        </a:prstGeom>
        <a:solidFill>
          <a:schemeClr val="accent2">
            <a:hueOff val="-311864"/>
            <a:satOff val="-17985"/>
            <a:lumOff val="18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kern="1200"/>
            <a:t>Kluif / kluuf </a:t>
          </a:r>
          <a:endParaRPr lang="en-US" sz="2900" kern="1200"/>
        </a:p>
      </dsp:txBody>
      <dsp:txXfrm>
        <a:off x="6425401" y="229666"/>
        <a:ext cx="1946002" cy="1167601"/>
      </dsp:txXfrm>
    </dsp:sp>
    <dsp:sp modelId="{717A3634-A344-447C-9542-1F5563C78DD5}">
      <dsp:nvSpPr>
        <dsp:cNvPr id="0" name=""/>
        <dsp:cNvSpPr/>
      </dsp:nvSpPr>
      <dsp:spPr>
        <a:xfrm>
          <a:off x="8566003" y="229666"/>
          <a:ext cx="1946002" cy="1167601"/>
        </a:xfrm>
        <a:prstGeom prst="rect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kern="1200"/>
            <a:t>Roet / rot </a:t>
          </a:r>
          <a:endParaRPr lang="en-US" sz="2900" kern="1200"/>
        </a:p>
      </dsp:txBody>
      <dsp:txXfrm>
        <a:off x="8566003" y="229666"/>
        <a:ext cx="1946002" cy="1167601"/>
      </dsp:txXfrm>
    </dsp:sp>
    <dsp:sp modelId="{36608882-66F4-4525-B00A-1C244D8DE761}">
      <dsp:nvSpPr>
        <dsp:cNvPr id="0" name=""/>
        <dsp:cNvSpPr/>
      </dsp:nvSpPr>
      <dsp:spPr>
        <a:xfrm>
          <a:off x="3594" y="1591868"/>
          <a:ext cx="1946002" cy="1167601"/>
        </a:xfrm>
        <a:prstGeom prst="rect">
          <a:avLst/>
        </a:prstGeom>
        <a:solidFill>
          <a:schemeClr val="accent2">
            <a:hueOff val="-519773"/>
            <a:satOff val="-29974"/>
            <a:lumOff val="3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kern="1200"/>
            <a:t>Vuil / voel </a:t>
          </a:r>
          <a:endParaRPr lang="en-US" sz="2900" kern="1200"/>
        </a:p>
      </dsp:txBody>
      <dsp:txXfrm>
        <a:off x="3594" y="1591868"/>
        <a:ext cx="1946002" cy="1167601"/>
      </dsp:txXfrm>
    </dsp:sp>
    <dsp:sp modelId="{29243CD2-3181-4CE7-B9AA-686BB6627FC4}">
      <dsp:nvSpPr>
        <dsp:cNvPr id="0" name=""/>
        <dsp:cNvSpPr/>
      </dsp:nvSpPr>
      <dsp:spPr>
        <a:xfrm>
          <a:off x="2144196" y="1591868"/>
          <a:ext cx="1946002" cy="1167601"/>
        </a:xfrm>
        <a:prstGeom prst="rect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kern="1200"/>
            <a:t>Lus / loes </a:t>
          </a:r>
          <a:endParaRPr lang="en-US" sz="2900" kern="1200"/>
        </a:p>
      </dsp:txBody>
      <dsp:txXfrm>
        <a:off x="2144196" y="1591868"/>
        <a:ext cx="1946002" cy="1167601"/>
      </dsp:txXfrm>
    </dsp:sp>
    <dsp:sp modelId="{AD755261-A6FD-4076-9985-D4CCD5AD41A7}">
      <dsp:nvSpPr>
        <dsp:cNvPr id="0" name=""/>
        <dsp:cNvSpPr/>
      </dsp:nvSpPr>
      <dsp:spPr>
        <a:xfrm>
          <a:off x="4284798" y="1591868"/>
          <a:ext cx="1946002" cy="1167601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kern="1200"/>
            <a:t>Deur / door </a:t>
          </a:r>
          <a:endParaRPr lang="en-US" sz="2900" kern="1200"/>
        </a:p>
      </dsp:txBody>
      <dsp:txXfrm>
        <a:off x="4284798" y="1591868"/>
        <a:ext cx="1946002" cy="1167601"/>
      </dsp:txXfrm>
    </dsp:sp>
    <dsp:sp modelId="{A1A49F2A-B834-42F6-BC9C-2C57104C40A2}">
      <dsp:nvSpPr>
        <dsp:cNvPr id="0" name=""/>
        <dsp:cNvSpPr/>
      </dsp:nvSpPr>
      <dsp:spPr>
        <a:xfrm>
          <a:off x="6425401" y="1591868"/>
          <a:ext cx="1946002" cy="1167601"/>
        </a:xfrm>
        <a:prstGeom prst="rect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kern="1200"/>
            <a:t>Blauw/bleu</a:t>
          </a:r>
          <a:endParaRPr lang="en-US" sz="2900" kern="1200"/>
        </a:p>
      </dsp:txBody>
      <dsp:txXfrm>
        <a:off x="6425401" y="1591868"/>
        <a:ext cx="1946002" cy="1167601"/>
      </dsp:txXfrm>
    </dsp:sp>
    <dsp:sp modelId="{34CC2F2E-823F-4E82-9174-509F6A9B900B}">
      <dsp:nvSpPr>
        <dsp:cNvPr id="0" name=""/>
        <dsp:cNvSpPr/>
      </dsp:nvSpPr>
      <dsp:spPr>
        <a:xfrm>
          <a:off x="8566003" y="1591868"/>
          <a:ext cx="1946002" cy="1167601"/>
        </a:xfrm>
        <a:prstGeom prst="rect">
          <a:avLst/>
        </a:prstGeom>
        <a:solidFill>
          <a:schemeClr val="accent2">
            <a:hueOff val="-935590"/>
            <a:satOff val="-53954"/>
            <a:lumOff val="55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kern="1200"/>
            <a:t>Klus /kluis </a:t>
          </a:r>
          <a:endParaRPr lang="en-US" sz="2900" kern="1200"/>
        </a:p>
      </dsp:txBody>
      <dsp:txXfrm>
        <a:off x="8566003" y="1591868"/>
        <a:ext cx="1946002" cy="1167601"/>
      </dsp:txXfrm>
    </dsp:sp>
    <dsp:sp modelId="{84166A60-045F-46C4-A2AA-B5F1939884E6}">
      <dsp:nvSpPr>
        <dsp:cNvPr id="0" name=""/>
        <dsp:cNvSpPr/>
      </dsp:nvSpPr>
      <dsp:spPr>
        <a:xfrm>
          <a:off x="3594" y="2954069"/>
          <a:ext cx="1946002" cy="1167601"/>
        </a:xfrm>
        <a:prstGeom prst="rect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kern="1200"/>
            <a:t>Bus /buis </a:t>
          </a:r>
          <a:endParaRPr lang="en-US" sz="2900" kern="1200"/>
        </a:p>
      </dsp:txBody>
      <dsp:txXfrm>
        <a:off x="3594" y="2954069"/>
        <a:ext cx="1946002" cy="1167601"/>
      </dsp:txXfrm>
    </dsp:sp>
    <dsp:sp modelId="{5469EBBD-0533-4BC8-B2F0-A237F165F6F9}">
      <dsp:nvSpPr>
        <dsp:cNvPr id="0" name=""/>
        <dsp:cNvSpPr/>
      </dsp:nvSpPr>
      <dsp:spPr>
        <a:xfrm>
          <a:off x="2144196" y="2954069"/>
          <a:ext cx="1946002" cy="1167601"/>
        </a:xfrm>
        <a:prstGeom prst="rect">
          <a:avLst/>
        </a:prstGeom>
        <a:solidFill>
          <a:schemeClr val="accent2">
            <a:hueOff val="-1143499"/>
            <a:satOff val="-65943"/>
            <a:lumOff val="67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kern="1200"/>
            <a:t>Hij /hou </a:t>
          </a:r>
          <a:endParaRPr lang="en-US" sz="2900" kern="1200"/>
        </a:p>
      </dsp:txBody>
      <dsp:txXfrm>
        <a:off x="2144196" y="2954069"/>
        <a:ext cx="1946002" cy="1167601"/>
      </dsp:txXfrm>
    </dsp:sp>
    <dsp:sp modelId="{74591FA0-D982-497D-AE22-DA1D369E0E6B}">
      <dsp:nvSpPr>
        <dsp:cNvPr id="0" name=""/>
        <dsp:cNvSpPr/>
      </dsp:nvSpPr>
      <dsp:spPr>
        <a:xfrm>
          <a:off x="4284798" y="2954069"/>
          <a:ext cx="1946002" cy="1167601"/>
        </a:xfrm>
        <a:prstGeom prst="rect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kern="1200"/>
            <a:t>Groei/ gooi </a:t>
          </a:r>
          <a:endParaRPr lang="en-US" sz="2900" kern="1200"/>
        </a:p>
      </dsp:txBody>
      <dsp:txXfrm>
        <a:off x="4284798" y="2954069"/>
        <a:ext cx="1946002" cy="1167601"/>
      </dsp:txXfrm>
    </dsp:sp>
    <dsp:sp modelId="{74D7174E-7F18-4017-870A-0739262B582D}">
      <dsp:nvSpPr>
        <dsp:cNvPr id="0" name=""/>
        <dsp:cNvSpPr/>
      </dsp:nvSpPr>
      <dsp:spPr>
        <a:xfrm>
          <a:off x="6425401" y="2954069"/>
          <a:ext cx="1946002" cy="1167601"/>
        </a:xfrm>
        <a:prstGeom prst="rect">
          <a:avLst/>
        </a:prstGeom>
        <a:solidFill>
          <a:schemeClr val="accent2">
            <a:hueOff val="-1351408"/>
            <a:satOff val="-77933"/>
            <a:lumOff val="80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kern="1200"/>
            <a:t>Haai / hooi </a:t>
          </a:r>
          <a:endParaRPr lang="en-US" sz="2900" kern="1200"/>
        </a:p>
      </dsp:txBody>
      <dsp:txXfrm>
        <a:off x="6425401" y="2954069"/>
        <a:ext cx="1946002" cy="1167601"/>
      </dsp:txXfrm>
    </dsp:sp>
    <dsp:sp modelId="{DB8BB3E1-3CDF-409A-BEFA-009D29875818}">
      <dsp:nvSpPr>
        <dsp:cNvPr id="0" name=""/>
        <dsp:cNvSpPr/>
      </dsp:nvSpPr>
      <dsp:spPr>
        <a:xfrm>
          <a:off x="8566003" y="2954069"/>
          <a:ext cx="1946002" cy="1167601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kern="1200"/>
            <a:t>Leuk /luik </a:t>
          </a:r>
          <a:endParaRPr lang="en-US" sz="2900" kern="1200"/>
        </a:p>
      </dsp:txBody>
      <dsp:txXfrm>
        <a:off x="8566003" y="2954069"/>
        <a:ext cx="1946002" cy="11676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6751F-755C-4952-903E-9BF57579B9BD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07B49A-E7C0-4C48-A762-BCAA9FAF27D4}">
      <dsp:nvSpPr>
        <dsp:cNvPr id="0" name=""/>
        <dsp:cNvSpPr/>
      </dsp:nvSpPr>
      <dsp:spPr>
        <a:xfrm>
          <a:off x="0" y="2492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err="1"/>
            <a:t>Mijn</a:t>
          </a:r>
          <a:r>
            <a:rPr lang="it-IT" sz="2400" kern="1200" dirty="0"/>
            <a:t> </a:t>
          </a:r>
          <a:r>
            <a:rPr lang="it-IT" sz="2400" kern="1200" dirty="0" err="1"/>
            <a:t>naam</a:t>
          </a:r>
          <a:r>
            <a:rPr lang="it-IT" sz="2400" kern="1200" dirty="0"/>
            <a:t> </a:t>
          </a:r>
          <a:r>
            <a:rPr lang="it-IT" sz="2400" kern="1200" dirty="0" err="1"/>
            <a:t>is</a:t>
          </a:r>
          <a:r>
            <a:rPr lang="it-IT" sz="2400" kern="1200" dirty="0"/>
            <a:t>…. Wat </a:t>
          </a:r>
          <a:r>
            <a:rPr lang="it-IT" sz="2400" kern="1200" dirty="0" err="1"/>
            <a:t>is</a:t>
          </a:r>
          <a:r>
            <a:rPr lang="it-IT" sz="2400" kern="1200" dirty="0"/>
            <a:t> </a:t>
          </a:r>
          <a:r>
            <a:rPr lang="it-IT" sz="2400" kern="1200" dirty="0" err="1"/>
            <a:t>jouw</a:t>
          </a:r>
          <a:r>
            <a:rPr lang="it-IT" sz="2400" kern="1200" dirty="0"/>
            <a:t> </a:t>
          </a:r>
          <a:r>
            <a:rPr lang="it-IT" sz="2400" kern="1200" dirty="0" err="1"/>
            <a:t>naam</a:t>
          </a:r>
          <a:r>
            <a:rPr lang="it-IT" sz="2400" kern="1200" dirty="0"/>
            <a:t>?/</a:t>
          </a:r>
          <a:r>
            <a:rPr lang="it-IT" sz="2400" kern="1200" dirty="0" err="1"/>
            <a:t>Hoe</a:t>
          </a:r>
          <a:r>
            <a:rPr lang="it-IT" sz="2400" kern="1200" dirty="0"/>
            <a:t> </a:t>
          </a:r>
          <a:r>
            <a:rPr lang="it-IT" sz="2400" kern="1200" dirty="0" err="1"/>
            <a:t>heet</a:t>
          </a:r>
          <a:r>
            <a:rPr lang="it-IT" sz="2400" kern="1200" dirty="0"/>
            <a:t> </a:t>
          </a:r>
          <a:r>
            <a:rPr lang="it-IT" sz="2400" kern="1200" dirty="0" err="1"/>
            <a:t>jij</a:t>
          </a:r>
          <a:r>
            <a:rPr lang="it-IT" sz="2400" kern="1200" dirty="0"/>
            <a:t>?</a:t>
          </a:r>
          <a:endParaRPr lang="en-US" sz="2400" kern="1200" dirty="0"/>
        </a:p>
      </dsp:txBody>
      <dsp:txXfrm>
        <a:off x="0" y="2492"/>
        <a:ext cx="6492875" cy="850069"/>
      </dsp:txXfrm>
    </dsp:sp>
    <dsp:sp modelId="{C235C46D-28D5-4F21-BBEC-78895F89CA9E}">
      <dsp:nvSpPr>
        <dsp:cNvPr id="0" name=""/>
        <dsp:cNvSpPr/>
      </dsp:nvSpPr>
      <dsp:spPr>
        <a:xfrm>
          <a:off x="0" y="852561"/>
          <a:ext cx="6492875" cy="0"/>
        </a:xfrm>
        <a:prstGeom prst="lin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0681CE-6CDC-4A80-9E89-1A0CBF12D86C}">
      <dsp:nvSpPr>
        <dsp:cNvPr id="0" name=""/>
        <dsp:cNvSpPr/>
      </dsp:nvSpPr>
      <dsp:spPr>
        <a:xfrm>
          <a:off x="0" y="852561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err="1"/>
            <a:t>Waar</a:t>
          </a:r>
          <a:r>
            <a:rPr lang="it-IT" sz="2400" kern="1200" dirty="0"/>
            <a:t> </a:t>
          </a:r>
          <a:r>
            <a:rPr lang="it-IT" sz="2400" kern="1200" dirty="0" err="1"/>
            <a:t>kom</a:t>
          </a:r>
          <a:r>
            <a:rPr lang="it-IT" sz="2400" kern="1200" dirty="0"/>
            <a:t> je </a:t>
          </a:r>
          <a:r>
            <a:rPr lang="it-IT" sz="2400" kern="1200" dirty="0" err="1"/>
            <a:t>vandaan</a:t>
          </a:r>
          <a:r>
            <a:rPr lang="it-IT" sz="2400" kern="1200" dirty="0"/>
            <a:t>? </a:t>
          </a:r>
          <a:r>
            <a:rPr lang="it-IT" sz="2400" kern="1200" dirty="0" err="1"/>
            <a:t>Ik</a:t>
          </a:r>
          <a:r>
            <a:rPr lang="it-IT" sz="2400" kern="1200" dirty="0"/>
            <a:t> </a:t>
          </a:r>
          <a:r>
            <a:rPr lang="it-IT" sz="2400" kern="1200" dirty="0" err="1"/>
            <a:t>kom</a:t>
          </a:r>
          <a:r>
            <a:rPr lang="it-IT" sz="2400" kern="1200" dirty="0"/>
            <a:t> UIT… </a:t>
          </a:r>
          <a:endParaRPr lang="en-US" sz="2400" kern="1200" dirty="0"/>
        </a:p>
      </dsp:txBody>
      <dsp:txXfrm>
        <a:off x="0" y="852561"/>
        <a:ext cx="6492875" cy="850069"/>
      </dsp:txXfrm>
    </dsp:sp>
    <dsp:sp modelId="{7AB70058-99D0-4A61-91DB-CB046A97DD50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10BC56-796F-4CA4-A2DC-02E43D76D33B}">
      <dsp:nvSpPr>
        <dsp:cNvPr id="0" name=""/>
        <dsp:cNvSpPr/>
      </dsp:nvSpPr>
      <dsp:spPr>
        <a:xfrm>
          <a:off x="0" y="1702630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err="1"/>
            <a:t>Hoe</a:t>
          </a:r>
          <a:r>
            <a:rPr lang="it-IT" sz="2400" kern="1200" dirty="0"/>
            <a:t> </a:t>
          </a:r>
          <a:r>
            <a:rPr lang="it-IT" sz="2400" kern="1200" dirty="0" err="1"/>
            <a:t>oud</a:t>
          </a:r>
          <a:r>
            <a:rPr lang="it-IT" sz="2400" kern="1200" dirty="0"/>
            <a:t> ben je? </a:t>
          </a:r>
          <a:r>
            <a:rPr lang="it-IT" sz="2400" kern="1200" dirty="0" err="1"/>
            <a:t>Ik</a:t>
          </a:r>
          <a:r>
            <a:rPr lang="it-IT" sz="2400" kern="1200" dirty="0"/>
            <a:t> ben… </a:t>
          </a:r>
          <a:endParaRPr lang="en-US" sz="2400" kern="1200" dirty="0"/>
        </a:p>
      </dsp:txBody>
      <dsp:txXfrm>
        <a:off x="0" y="1702630"/>
        <a:ext cx="6492875" cy="850069"/>
      </dsp:txXfrm>
    </dsp:sp>
    <dsp:sp modelId="{54A7F71A-D907-4A61-879C-65D998EFAC22}">
      <dsp:nvSpPr>
        <dsp:cNvPr id="0" name=""/>
        <dsp:cNvSpPr/>
      </dsp:nvSpPr>
      <dsp:spPr>
        <a:xfrm>
          <a:off x="0" y="2552699"/>
          <a:ext cx="6492875" cy="0"/>
        </a:xfrm>
        <a:prstGeom prst="lin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3865F4-3F5F-49A8-ACEC-66060B6021F0}">
      <dsp:nvSpPr>
        <dsp:cNvPr id="0" name=""/>
        <dsp:cNvSpPr/>
      </dsp:nvSpPr>
      <dsp:spPr>
        <a:xfrm>
          <a:off x="0" y="2552699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err="1"/>
            <a:t>Waar</a:t>
          </a:r>
          <a:r>
            <a:rPr lang="it-IT" sz="2400" kern="1200" dirty="0"/>
            <a:t> </a:t>
          </a:r>
          <a:r>
            <a:rPr lang="it-IT" sz="2400" kern="1200" dirty="0" err="1"/>
            <a:t>studeer</a:t>
          </a:r>
          <a:r>
            <a:rPr lang="it-IT" sz="2400" kern="1200" dirty="0"/>
            <a:t> je?  </a:t>
          </a:r>
          <a:endParaRPr lang="en-US" sz="2400" kern="1200" dirty="0"/>
        </a:p>
      </dsp:txBody>
      <dsp:txXfrm>
        <a:off x="0" y="2552699"/>
        <a:ext cx="6492875" cy="850069"/>
      </dsp:txXfrm>
    </dsp:sp>
    <dsp:sp modelId="{C1638E89-588E-41C4-AFE4-ABDB9B66378A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910FA1-D9A1-40E1-894D-EB1D28613303}">
      <dsp:nvSpPr>
        <dsp:cNvPr id="0" name=""/>
        <dsp:cNvSpPr/>
      </dsp:nvSpPr>
      <dsp:spPr>
        <a:xfrm>
          <a:off x="0" y="3402769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Wat is je </a:t>
          </a:r>
          <a:r>
            <a:rPr lang="en-US" sz="2400" kern="1200" dirty="0" err="1"/>
            <a:t>favoriete</a:t>
          </a:r>
          <a:r>
            <a:rPr lang="en-US" sz="2400" kern="1200" dirty="0"/>
            <a:t> hobby? </a:t>
          </a:r>
        </a:p>
      </dsp:txBody>
      <dsp:txXfrm>
        <a:off x="0" y="3402769"/>
        <a:ext cx="6492875" cy="850069"/>
      </dsp:txXfrm>
    </dsp:sp>
    <dsp:sp modelId="{6B79E5E3-8C92-4D14-BB4B-E8A341219A0C}">
      <dsp:nvSpPr>
        <dsp:cNvPr id="0" name=""/>
        <dsp:cNvSpPr/>
      </dsp:nvSpPr>
      <dsp:spPr>
        <a:xfrm>
          <a:off x="0" y="4252838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4B41E-C462-475F-83AC-D47143E6531C}">
      <dsp:nvSpPr>
        <dsp:cNvPr id="0" name=""/>
        <dsp:cNvSpPr/>
      </dsp:nvSpPr>
      <dsp:spPr>
        <a:xfrm>
          <a:off x="0" y="4252838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Welke</a:t>
          </a:r>
          <a:r>
            <a:rPr lang="en-US" sz="2400" kern="1200" dirty="0"/>
            <a:t> </a:t>
          </a:r>
          <a:r>
            <a:rPr lang="en-US" sz="2400" kern="1200" dirty="0" err="1"/>
            <a:t>talen</a:t>
          </a:r>
          <a:r>
            <a:rPr lang="en-US" sz="2400" kern="1200" dirty="0"/>
            <a:t> </a:t>
          </a:r>
          <a:r>
            <a:rPr lang="en-US" sz="2400" kern="1200" dirty="0" err="1"/>
            <a:t>studeer</a:t>
          </a:r>
          <a:r>
            <a:rPr lang="en-US" sz="2400" kern="1200" dirty="0"/>
            <a:t> je? Engels, Frans, </a:t>
          </a:r>
          <a:r>
            <a:rPr lang="en-US" sz="2400" kern="1200" dirty="0" err="1"/>
            <a:t>Duits</a:t>
          </a:r>
          <a:r>
            <a:rPr lang="en-US" sz="2400" kern="1200" dirty="0"/>
            <a:t>, </a:t>
          </a:r>
          <a:r>
            <a:rPr lang="en-US" sz="2400" kern="1200" dirty="0" err="1"/>
            <a:t>Nederlands</a:t>
          </a:r>
          <a:r>
            <a:rPr lang="en-US" sz="2400" kern="1200" dirty="0"/>
            <a:t>, </a:t>
          </a:r>
          <a:r>
            <a:rPr lang="en-US" sz="2400" kern="1200" dirty="0" err="1"/>
            <a:t>Spaans</a:t>
          </a:r>
          <a:r>
            <a:rPr lang="en-US" sz="2400" kern="1200" dirty="0"/>
            <a:t>, </a:t>
          </a:r>
          <a:r>
            <a:rPr lang="it-IT" sz="2400" b="0" i="0" kern="1200" dirty="0" err="1"/>
            <a:t>Portugees</a:t>
          </a:r>
          <a:r>
            <a:rPr lang="it-IT" sz="2400" b="0" i="0" kern="1200" dirty="0"/>
            <a:t>, </a:t>
          </a:r>
          <a:r>
            <a:rPr lang="it-IT" sz="2400" b="0" i="0" kern="1200" dirty="0" err="1"/>
            <a:t>Arabisch</a:t>
          </a:r>
          <a:r>
            <a:rPr lang="it-IT" sz="2400" b="0" i="0" kern="1200" dirty="0"/>
            <a:t>, </a:t>
          </a:r>
          <a:r>
            <a:rPr lang="it-IT" sz="2400" b="0" i="0" kern="1200" dirty="0" err="1"/>
            <a:t>Chinees</a:t>
          </a:r>
          <a:r>
            <a:rPr lang="it-IT" sz="2400" b="0" i="0" kern="1200" dirty="0"/>
            <a:t>, </a:t>
          </a:r>
          <a:r>
            <a:rPr lang="it-IT" sz="2400" b="0" i="0" kern="1200" dirty="0" err="1"/>
            <a:t>Sloveens</a:t>
          </a:r>
          <a:r>
            <a:rPr lang="it-IT" sz="2400" b="0" i="0" kern="1200" dirty="0"/>
            <a:t>, </a:t>
          </a:r>
          <a:r>
            <a:rPr lang="it-IT" sz="2400" b="0" i="0" kern="1200" dirty="0" err="1"/>
            <a:t>Grieks</a:t>
          </a:r>
          <a:r>
            <a:rPr lang="it-IT" sz="2400" b="0" i="0" kern="1200" dirty="0"/>
            <a:t>, </a:t>
          </a:r>
          <a:r>
            <a:rPr lang="it-IT" sz="2400" b="0" i="0" kern="1200" dirty="0" err="1"/>
            <a:t>Servisch</a:t>
          </a:r>
          <a:r>
            <a:rPr lang="it-IT" sz="2400" b="0" i="0" kern="1200" dirty="0"/>
            <a:t>, </a:t>
          </a:r>
          <a:r>
            <a:rPr lang="it-IT" sz="2400" b="0" i="0" kern="1200" dirty="0" err="1"/>
            <a:t>Kroatisch</a:t>
          </a:r>
          <a:endParaRPr lang="en-US" sz="2400" b="0" kern="1200" dirty="0"/>
        </a:p>
      </dsp:txBody>
      <dsp:txXfrm>
        <a:off x="0" y="4252838"/>
        <a:ext cx="6492875" cy="8500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1050F2-E2D8-4394-B053-CC42F472D702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6A724D-5E35-4209-A0E9-C810452D7D85}">
      <dsp:nvSpPr>
        <dsp:cNvPr id="0" name=""/>
        <dsp:cNvSpPr/>
      </dsp:nvSpPr>
      <dsp:spPr>
        <a:xfrm>
          <a:off x="0" y="675"/>
          <a:ext cx="6900512" cy="55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/>
            <a:t>Voornaam</a:t>
          </a:r>
          <a:endParaRPr lang="en-US" sz="2500" kern="1200"/>
        </a:p>
      </dsp:txBody>
      <dsp:txXfrm>
        <a:off x="0" y="675"/>
        <a:ext cx="6900512" cy="553478"/>
      </dsp:txXfrm>
    </dsp:sp>
    <dsp:sp modelId="{52614966-C4E7-43C0-AA57-278975FE1FF6}">
      <dsp:nvSpPr>
        <dsp:cNvPr id="0" name=""/>
        <dsp:cNvSpPr/>
      </dsp:nvSpPr>
      <dsp:spPr>
        <a:xfrm>
          <a:off x="0" y="554154"/>
          <a:ext cx="6900512" cy="0"/>
        </a:xfrm>
        <a:prstGeom prst="line">
          <a:avLst/>
        </a:prstGeom>
        <a:solidFill>
          <a:schemeClr val="accent2">
            <a:hueOff val="-161707"/>
            <a:satOff val="-9325"/>
            <a:lumOff val="959"/>
            <a:alphaOff val="0"/>
          </a:schemeClr>
        </a:solidFill>
        <a:ln w="12700" cap="flat" cmpd="sng" algn="ctr">
          <a:solidFill>
            <a:schemeClr val="accent2">
              <a:hueOff val="-161707"/>
              <a:satOff val="-9325"/>
              <a:lumOff val="9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CEFFDF-1B39-46CC-915F-1220EC67E616}">
      <dsp:nvSpPr>
        <dsp:cNvPr id="0" name=""/>
        <dsp:cNvSpPr/>
      </dsp:nvSpPr>
      <dsp:spPr>
        <a:xfrm>
          <a:off x="0" y="554154"/>
          <a:ext cx="6900512" cy="55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/>
            <a:t>Achternaam </a:t>
          </a:r>
          <a:endParaRPr lang="en-US" sz="2500" kern="1200"/>
        </a:p>
      </dsp:txBody>
      <dsp:txXfrm>
        <a:off x="0" y="554154"/>
        <a:ext cx="6900512" cy="553478"/>
      </dsp:txXfrm>
    </dsp:sp>
    <dsp:sp modelId="{43A6E5CA-3609-4DF7-BE0E-D7E3CFAA048F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2">
            <a:hueOff val="-323414"/>
            <a:satOff val="-18651"/>
            <a:lumOff val="1917"/>
            <a:alphaOff val="0"/>
          </a:schemeClr>
        </a:solidFill>
        <a:ln w="12700" cap="flat" cmpd="sng" algn="ctr">
          <a:solidFill>
            <a:schemeClr val="accent2">
              <a:hueOff val="-323414"/>
              <a:satOff val="-18651"/>
              <a:lumOff val="19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44ACA4-0EE6-4282-98C7-F2EDA4CF320B}">
      <dsp:nvSpPr>
        <dsp:cNvPr id="0" name=""/>
        <dsp:cNvSpPr/>
      </dsp:nvSpPr>
      <dsp:spPr>
        <a:xfrm>
          <a:off x="0" y="1107633"/>
          <a:ext cx="6900512" cy="55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/>
            <a:t>Adres (straat, huisnummer) </a:t>
          </a:r>
          <a:endParaRPr lang="en-US" sz="2500" kern="1200"/>
        </a:p>
      </dsp:txBody>
      <dsp:txXfrm>
        <a:off x="0" y="1107633"/>
        <a:ext cx="6900512" cy="553478"/>
      </dsp:txXfrm>
    </dsp:sp>
    <dsp:sp modelId="{056C2B8C-F5B9-4219-826C-5443A6E29EC6}">
      <dsp:nvSpPr>
        <dsp:cNvPr id="0" name=""/>
        <dsp:cNvSpPr/>
      </dsp:nvSpPr>
      <dsp:spPr>
        <a:xfrm>
          <a:off x="0" y="1661112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6D2538-F171-46C8-ABBA-8C3881A7EE81}">
      <dsp:nvSpPr>
        <dsp:cNvPr id="0" name=""/>
        <dsp:cNvSpPr/>
      </dsp:nvSpPr>
      <dsp:spPr>
        <a:xfrm>
          <a:off x="0" y="1661112"/>
          <a:ext cx="6900512" cy="55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/>
            <a:t>Woonplaats + postcode </a:t>
          </a:r>
          <a:endParaRPr lang="en-US" sz="2500" kern="1200"/>
        </a:p>
      </dsp:txBody>
      <dsp:txXfrm>
        <a:off x="0" y="1661112"/>
        <a:ext cx="6900512" cy="553478"/>
      </dsp:txXfrm>
    </dsp:sp>
    <dsp:sp modelId="{A7AB696E-3CA2-4236-96BB-A1850ECEE594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2">
            <a:hueOff val="-646828"/>
            <a:satOff val="-37301"/>
            <a:lumOff val="3835"/>
            <a:alphaOff val="0"/>
          </a:schemeClr>
        </a:solidFill>
        <a:ln w="12700" cap="flat" cmpd="sng" algn="ctr">
          <a:solidFill>
            <a:schemeClr val="accent2">
              <a:hueOff val="-646828"/>
              <a:satOff val="-37301"/>
              <a:lumOff val="38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5DA98B-C607-4679-BBF9-E87414DF3A62}">
      <dsp:nvSpPr>
        <dsp:cNvPr id="0" name=""/>
        <dsp:cNvSpPr/>
      </dsp:nvSpPr>
      <dsp:spPr>
        <a:xfrm>
          <a:off x="0" y="2214591"/>
          <a:ext cx="6900512" cy="55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/>
            <a:t>Geboortedatum </a:t>
          </a:r>
          <a:endParaRPr lang="en-US" sz="2500" kern="1200"/>
        </a:p>
      </dsp:txBody>
      <dsp:txXfrm>
        <a:off x="0" y="2214591"/>
        <a:ext cx="6900512" cy="553478"/>
      </dsp:txXfrm>
    </dsp:sp>
    <dsp:sp modelId="{4CA37229-9552-45BB-A341-D584D0AE4D33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808535"/>
            <a:satOff val="-46627"/>
            <a:lumOff val="4793"/>
            <a:alphaOff val="0"/>
          </a:schemeClr>
        </a:solidFill>
        <a:ln w="12700" cap="flat" cmpd="sng" algn="ctr">
          <a:solidFill>
            <a:schemeClr val="accent2">
              <a:hueOff val="-808535"/>
              <a:satOff val="-46627"/>
              <a:lumOff val="47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382BD-365F-4BB7-9829-2BDA35EE4BF9}">
      <dsp:nvSpPr>
        <dsp:cNvPr id="0" name=""/>
        <dsp:cNvSpPr/>
      </dsp:nvSpPr>
      <dsp:spPr>
        <a:xfrm>
          <a:off x="0" y="2768070"/>
          <a:ext cx="6900512" cy="55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/>
            <a:t>Geboorteplaats</a:t>
          </a:r>
          <a:endParaRPr lang="en-US" sz="2500" kern="1200"/>
        </a:p>
      </dsp:txBody>
      <dsp:txXfrm>
        <a:off x="0" y="2768070"/>
        <a:ext cx="6900512" cy="553478"/>
      </dsp:txXfrm>
    </dsp:sp>
    <dsp:sp modelId="{44BB67CD-28DA-4079-BCE1-FB6BDA914C2C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3ED868-FF69-41E1-A29F-A681E7569977}">
      <dsp:nvSpPr>
        <dsp:cNvPr id="0" name=""/>
        <dsp:cNvSpPr/>
      </dsp:nvSpPr>
      <dsp:spPr>
        <a:xfrm>
          <a:off x="0" y="3321549"/>
          <a:ext cx="6900512" cy="55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/>
            <a:t>Nationaliteit </a:t>
          </a:r>
          <a:endParaRPr lang="en-US" sz="2500" kern="1200"/>
        </a:p>
      </dsp:txBody>
      <dsp:txXfrm>
        <a:off x="0" y="3321549"/>
        <a:ext cx="6900512" cy="553478"/>
      </dsp:txXfrm>
    </dsp:sp>
    <dsp:sp modelId="{C88AC75A-CE1A-4003-BE8C-8BA58DECA155}">
      <dsp:nvSpPr>
        <dsp:cNvPr id="0" name=""/>
        <dsp:cNvSpPr/>
      </dsp:nvSpPr>
      <dsp:spPr>
        <a:xfrm>
          <a:off x="0" y="3875028"/>
          <a:ext cx="6900512" cy="0"/>
        </a:xfrm>
        <a:prstGeom prst="line">
          <a:avLst/>
        </a:prstGeom>
        <a:solidFill>
          <a:schemeClr val="accent2">
            <a:hueOff val="-1131949"/>
            <a:satOff val="-65277"/>
            <a:lumOff val="6711"/>
            <a:alphaOff val="0"/>
          </a:schemeClr>
        </a:solidFill>
        <a:ln w="12700" cap="flat" cmpd="sng" algn="ctr">
          <a:solidFill>
            <a:schemeClr val="accent2">
              <a:hueOff val="-1131949"/>
              <a:satOff val="-65277"/>
              <a:lumOff val="67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CC34A5-2806-4129-97AE-336D10D44FE5}">
      <dsp:nvSpPr>
        <dsp:cNvPr id="0" name=""/>
        <dsp:cNvSpPr/>
      </dsp:nvSpPr>
      <dsp:spPr>
        <a:xfrm>
          <a:off x="0" y="3875028"/>
          <a:ext cx="6900512" cy="55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/>
            <a:t>Telefoonnummer </a:t>
          </a:r>
          <a:endParaRPr lang="en-US" sz="2500" kern="1200"/>
        </a:p>
      </dsp:txBody>
      <dsp:txXfrm>
        <a:off x="0" y="3875028"/>
        <a:ext cx="6900512" cy="553478"/>
      </dsp:txXfrm>
    </dsp:sp>
    <dsp:sp modelId="{05B1F47B-7B13-49B5-94CA-AEC05A688373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2">
            <a:hueOff val="-1293656"/>
            <a:satOff val="-74603"/>
            <a:lumOff val="7669"/>
            <a:alphaOff val="0"/>
          </a:schemeClr>
        </a:solidFill>
        <a:ln w="12700" cap="flat" cmpd="sng" algn="ctr">
          <a:solidFill>
            <a:schemeClr val="accent2">
              <a:hueOff val="-1293656"/>
              <a:satOff val="-74603"/>
              <a:lumOff val="76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B5B93C-0CF0-482C-91B5-EB87437B32E3}">
      <dsp:nvSpPr>
        <dsp:cNvPr id="0" name=""/>
        <dsp:cNvSpPr/>
      </dsp:nvSpPr>
      <dsp:spPr>
        <a:xfrm>
          <a:off x="0" y="4428507"/>
          <a:ext cx="6900512" cy="55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/>
            <a:t>E-mailadres </a:t>
          </a:r>
          <a:endParaRPr lang="en-US" sz="2500" kern="1200"/>
        </a:p>
      </dsp:txBody>
      <dsp:txXfrm>
        <a:off x="0" y="4428507"/>
        <a:ext cx="6900512" cy="553478"/>
      </dsp:txXfrm>
    </dsp:sp>
    <dsp:sp modelId="{4FAE1B19-320C-4226-BCCA-2924EA0F7B2C}">
      <dsp:nvSpPr>
        <dsp:cNvPr id="0" name=""/>
        <dsp:cNvSpPr/>
      </dsp:nvSpPr>
      <dsp:spPr>
        <a:xfrm>
          <a:off x="0" y="4981986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0ADE57-7026-4D06-9D32-A81AEE9BD786}">
      <dsp:nvSpPr>
        <dsp:cNvPr id="0" name=""/>
        <dsp:cNvSpPr/>
      </dsp:nvSpPr>
      <dsp:spPr>
        <a:xfrm>
          <a:off x="0" y="4981986"/>
          <a:ext cx="6900512" cy="55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/>
            <a:t>Handtekening </a:t>
          </a:r>
          <a:endParaRPr lang="en-US" sz="2500" kern="1200"/>
        </a:p>
      </dsp:txBody>
      <dsp:txXfrm>
        <a:off x="0" y="4981986"/>
        <a:ext cx="6900512" cy="553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BD9B5-860A-4D1B-AE42-73A3B38825A0}" type="datetimeFigureOut">
              <a:rPr lang="it-IT" smtClean="0"/>
              <a:t>18/10/2022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2CF8C-A84F-4CB9-A3BF-1DF5DBC88A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2394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Wel</a:t>
            </a:r>
            <a:r>
              <a:rPr lang="it-IT" dirty="0"/>
              <a:t> è una particella pragmatica, che va insieme ai tempi verbali senza aggiungere molto al significato. «Morgen </a:t>
            </a:r>
            <a:r>
              <a:rPr lang="it-IT" dirty="0" err="1"/>
              <a:t>zal</a:t>
            </a:r>
            <a:r>
              <a:rPr lang="it-IT" dirty="0"/>
              <a:t> </a:t>
            </a:r>
            <a:r>
              <a:rPr lang="it-IT" dirty="0" err="1"/>
              <a:t>het</a:t>
            </a:r>
            <a:r>
              <a:rPr lang="it-IT" dirty="0"/>
              <a:t> </a:t>
            </a:r>
            <a:r>
              <a:rPr lang="it-IT" dirty="0" err="1"/>
              <a:t>wel</a:t>
            </a:r>
            <a:r>
              <a:rPr lang="it-IT" dirty="0"/>
              <a:t> </a:t>
            </a:r>
            <a:r>
              <a:rPr lang="it-IT" dirty="0" err="1"/>
              <a:t>slecht</a:t>
            </a:r>
            <a:r>
              <a:rPr lang="it-IT" dirty="0"/>
              <a:t> </a:t>
            </a:r>
            <a:r>
              <a:rPr lang="it-IT" dirty="0" err="1"/>
              <a:t>weer</a:t>
            </a:r>
            <a:r>
              <a:rPr lang="it-IT" dirty="0"/>
              <a:t> </a:t>
            </a:r>
            <a:r>
              <a:rPr lang="it-IT" dirty="0" err="1"/>
              <a:t>zijn</a:t>
            </a:r>
            <a:r>
              <a:rPr lang="it-IT" dirty="0"/>
              <a:t>». Il ‘</a:t>
            </a:r>
            <a:r>
              <a:rPr lang="it-IT" dirty="0" err="1"/>
              <a:t>wel</a:t>
            </a:r>
            <a:r>
              <a:rPr lang="it-IT" dirty="0"/>
              <a:t>’ mi aiuta nel futuro. Le lingue germaniche usano molte particelle pragmatiche, le lingue romanze hanno un sistema verbale molto più ricco.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2CF8C-A84F-4CB9-A3BF-1DF5DBC88AC2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1153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Wel</a:t>
            </a:r>
            <a:r>
              <a:rPr lang="it-IT" dirty="0"/>
              <a:t> è una particella pragmatica, che va insieme ai tempi verbali senza aggiungere molto al significato. «Morgen </a:t>
            </a:r>
            <a:r>
              <a:rPr lang="it-IT" dirty="0" err="1"/>
              <a:t>zal</a:t>
            </a:r>
            <a:r>
              <a:rPr lang="it-IT" dirty="0"/>
              <a:t> </a:t>
            </a:r>
            <a:r>
              <a:rPr lang="it-IT" dirty="0" err="1"/>
              <a:t>het</a:t>
            </a:r>
            <a:r>
              <a:rPr lang="it-IT" dirty="0"/>
              <a:t> </a:t>
            </a:r>
            <a:r>
              <a:rPr lang="it-IT" dirty="0" err="1"/>
              <a:t>wel</a:t>
            </a:r>
            <a:r>
              <a:rPr lang="it-IT" dirty="0"/>
              <a:t> </a:t>
            </a:r>
            <a:r>
              <a:rPr lang="it-IT" dirty="0" err="1"/>
              <a:t>slecht</a:t>
            </a:r>
            <a:r>
              <a:rPr lang="it-IT" dirty="0"/>
              <a:t> </a:t>
            </a:r>
            <a:r>
              <a:rPr lang="it-IT" dirty="0" err="1"/>
              <a:t>weer</a:t>
            </a:r>
            <a:r>
              <a:rPr lang="it-IT" dirty="0"/>
              <a:t> </a:t>
            </a:r>
            <a:r>
              <a:rPr lang="it-IT" dirty="0" err="1"/>
              <a:t>zijn</a:t>
            </a:r>
            <a:r>
              <a:rPr lang="it-IT" dirty="0"/>
              <a:t>». Il ‘</a:t>
            </a:r>
            <a:r>
              <a:rPr lang="it-IT" dirty="0" err="1"/>
              <a:t>wel</a:t>
            </a:r>
            <a:r>
              <a:rPr lang="it-IT" dirty="0"/>
              <a:t>’ mi aiuta nel futuro. Le lingue germaniche usano molte particelle pragmatiche, le lingue romanze hanno un sistema verbale molto più ricco.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52CF8C-A84F-4CB9-A3BF-1DF5DBC88AC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416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2CF8C-A84F-4CB9-A3BF-1DF5DBC88AC2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2805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B20535-1911-0395-8B91-8A4CDF04C7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68B0F7F-416A-4CA5-D5FA-090C625B8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C6824B-48A6-2613-139E-DB6A79AA9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ABCB-ED2F-4415-9DF7-BFD99C981596}" type="datetimeFigureOut">
              <a:rPr lang="it-IT" smtClean="0"/>
              <a:t>18/10/2022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AB51E23-5C3D-796E-80EA-766260FB3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3B69888-B820-4B3E-68B4-3DBCB13C3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340-B8FC-413F-B006-E0C29B7632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9938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A29835-FC66-4CD1-02D7-9A5218517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C0ED2DF-ECC0-3854-D6D5-9BE927FAB4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B5E7131-597E-D100-9F7C-B45DA56BC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ABCB-ED2F-4415-9DF7-BFD99C981596}" type="datetimeFigureOut">
              <a:rPr lang="it-IT" smtClean="0"/>
              <a:t>18/10/2022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967435-5447-E8D2-7942-BF7B3E0D1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4EA53B-AE8A-727C-48BB-ABE9ECF9C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340-B8FC-413F-B006-E0C29B7632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1895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EF98F69-2563-8A26-C451-1693CC781B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28E175C-512C-1424-3EF6-7AE24B924B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7BDFFBD-E5AF-18B2-ED35-38E34362E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ABCB-ED2F-4415-9DF7-BFD99C981596}" type="datetimeFigureOut">
              <a:rPr lang="it-IT" smtClean="0"/>
              <a:t>18/10/2022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26D59E-D948-6CA6-DABF-2649BC5DF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B05BEC-59D9-6B66-526A-0AC8526B1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340-B8FC-413F-B006-E0C29B7632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5705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558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619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70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237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052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789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492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762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844C5D-BA72-1FE5-3849-A97495EFB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5FE683-0D74-90D2-4CE4-F9B8253CC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FE3021-D27D-37C5-1F23-586898D07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ABCB-ED2F-4415-9DF7-BFD99C981596}" type="datetimeFigureOut">
              <a:rPr lang="it-IT" smtClean="0"/>
              <a:t>18/10/2022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F36D2C-FE4E-AB10-52D4-2CE1073B0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C092C9-7A16-A002-FF76-021E54AA8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340-B8FC-413F-B006-E0C29B7632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5088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56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500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47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25A119-F438-8001-9199-7355FF2FF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DED0362-A020-2A42-597D-93D750035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2281C86-6399-631F-32C4-656184068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ABCB-ED2F-4415-9DF7-BFD99C981596}" type="datetimeFigureOut">
              <a:rPr lang="it-IT" smtClean="0"/>
              <a:t>18/10/2022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3F18990-8FB7-F558-FE1E-2C5133702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91F95B8-804E-948B-FBC6-A3ABCCE85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340-B8FC-413F-B006-E0C29B7632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6771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55DC4D-5879-3794-F656-11A929764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4D22CC-88E3-E021-2CCA-075905B95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3608947-8A0A-F4FD-47C6-63EF6DF98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CCD2691-3AD7-F35D-D5D6-2A534209E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ABCB-ED2F-4415-9DF7-BFD99C981596}" type="datetimeFigureOut">
              <a:rPr lang="it-IT" smtClean="0"/>
              <a:t>18/10/2022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EC923C0-EA8C-21E6-1181-C6D72BA6B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1EA722C-4109-8DFF-CEC0-E05A95798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340-B8FC-413F-B006-E0C29B7632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830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7DAA2E-F567-C9D2-775B-2A47DB85F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CBE26A8-B1E5-4219-BBD2-555BF2EFC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6BC2A32-8457-95CE-7E22-B2F24FAB3F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398FE17-8A79-58C6-0293-BE40F01B83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5B14C46-F7F4-3935-48CD-62E4520ED4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79726D5-C5F0-7EAD-9F48-3A6470A93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ABCB-ED2F-4415-9DF7-BFD99C981596}" type="datetimeFigureOut">
              <a:rPr lang="it-IT" smtClean="0"/>
              <a:t>18/10/2022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012DA43-B478-FC00-EFBD-6837E0DB8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9744127-A2EE-3D89-0601-1D219F7DF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340-B8FC-413F-B006-E0C29B7632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155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B6193A-8360-8709-2671-2FE132A23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E4064D0-DBA8-3991-E5EC-FACF32FFD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ABCB-ED2F-4415-9DF7-BFD99C981596}" type="datetimeFigureOut">
              <a:rPr lang="it-IT" smtClean="0"/>
              <a:t>18/10/2022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BC96A4F-93F5-04B1-FC44-505856672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F5B83FD-6D9C-8575-425F-17F2FF54E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340-B8FC-413F-B006-E0C29B7632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7465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E2EEBD3-9D33-BA32-061B-D2B3262D7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ABCB-ED2F-4415-9DF7-BFD99C981596}" type="datetimeFigureOut">
              <a:rPr lang="it-IT" smtClean="0"/>
              <a:t>18/10/2022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08D0C5B-B3EA-4B3B-5D67-F7951FE24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4D2F334-0FED-5D66-4250-2C59B3A89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340-B8FC-413F-B006-E0C29B7632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9127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E7557E-EEB9-3096-A36A-9BB706C82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54ADCD-AEA6-E32E-AEC7-08F9651BE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0496543-432A-57B0-C3CC-989F8771AB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389D71F-FA51-54D8-706B-FA8507CAF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ABCB-ED2F-4415-9DF7-BFD99C981596}" type="datetimeFigureOut">
              <a:rPr lang="it-IT" smtClean="0"/>
              <a:t>18/10/2022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BE4EBAB-EB85-7ED7-0402-6413FEAAD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B8E6DE5-8016-C43C-3E53-A18C19FDD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340-B8FC-413F-B006-E0C29B7632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2913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256916-0419-5267-8911-8B36DCFC7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806C398-31D4-7289-8A43-0C0C4F5999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B78FC6D-804F-5A8A-5DBC-A08B4FD53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45B3979-A25F-87E9-A4B5-E7DAB7DD8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ABCB-ED2F-4415-9DF7-BFD99C981596}" type="datetimeFigureOut">
              <a:rPr lang="it-IT" smtClean="0"/>
              <a:t>18/10/2022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F597693-74BD-C9CD-46B3-0EC141423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48B0733-C588-E2FA-057F-D17B74F8B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340-B8FC-413F-B006-E0C29B7632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6414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7542316-855A-BAFC-0101-E18918253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1982646-54BD-7135-72B3-3298A7537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3A61A9-7163-88C9-3E66-01CCEDC1D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0ABCB-ED2F-4415-9DF7-BFD99C981596}" type="datetimeFigureOut">
              <a:rPr lang="it-IT" smtClean="0"/>
              <a:t>18/10/2022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B09A0AA-71FD-D21A-3B26-8DAEBBC18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70C66C-20F2-AC96-A012-56A4F736D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CD340-B8FC-413F-B006-E0C29B7632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853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0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it/photo/1132007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awpixel.com/image/416078/free-illustration-image-the-scream-edvard-munch-1893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fonti-storiche-online/mappa-interattiva-dei-mulini-storici-di-olanda-e-belgio-1c2b466a38ca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iancosulnero.blogspot.com/2017/03/ebook-di-grammatica-scarica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open.spotify.com/playlist/7obR8WCKcTHtNnAlK87rbM?si=6be2c6705e3a43c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diggita.com/story.php?title=Novita_Spotify_Playlist_salvavita_awards_Wrapped_2019_Sleep_Timer_Tastebuds-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nmapa.net/20-cosas-que-debes-ver-y-hacer-en-amsterdam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albero, esterni, rigato, pianta&#10;&#10;Descrizione generata automaticamente">
            <a:extLst>
              <a:ext uri="{FF2B5EF4-FFF2-40B4-BE49-F238E27FC236}">
                <a16:creationId xmlns:a16="http://schemas.microsoft.com/office/drawing/2014/main" id="{657A5254-29FE-344D-B467-B673A72D66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b="154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5625C8E-2097-E38A-62CC-9BF3460CF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it-IT" sz="4000" dirty="0" err="1"/>
              <a:t>Les</a:t>
            </a:r>
            <a:r>
              <a:rPr lang="it-IT" sz="4000" dirty="0"/>
              <a:t> 1 – 17 </a:t>
            </a:r>
            <a:r>
              <a:rPr lang="it-IT" sz="4000" dirty="0" err="1"/>
              <a:t>oktober</a:t>
            </a:r>
            <a:r>
              <a:rPr lang="it-IT" sz="4000" dirty="0"/>
              <a:t> 2022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36CD178-75BA-5207-28B8-5567064BCE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it-IT" sz="2000" dirty="0" err="1"/>
              <a:t>Uitspraak</a:t>
            </a:r>
            <a:r>
              <a:rPr lang="it-IT" sz="2000" dirty="0"/>
              <a:t> en </a:t>
            </a:r>
            <a:r>
              <a:rPr lang="it-IT" sz="2000" dirty="0" err="1"/>
              <a:t>woordenschat</a:t>
            </a:r>
            <a:endParaRPr lang="it-IT" sz="2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789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167B033-878C-2E7A-6F3D-5B782BFA8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it-IT" sz="3800" b="1" dirty="0"/>
              <a:t>DE MEDEKLINKERS (le consonanti) 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31E0031F-1D30-A5D2-94D7-B201AF0E22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877693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358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970743-F4BA-476C-A813-74B278F11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A6970743-F4BA-476C-A813-74B278F117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3AFEC3-4EA1-43FF-92C4-C1B2AE440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BD3AFEC3-4EA1-43FF-92C4-C1B2AE4405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4E7619-044B-4CC8-95D0-553059F13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F64E7619-044B-4CC8-95D0-553059F13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AB03DC-5553-4DA2-830B-9EBE44AE4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FDAB03DC-5553-4DA2-830B-9EBE44AE4F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976727-3C4D-494B-898E-240013853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E3976727-3C4D-494B-898E-240013853B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6A1526-E10E-4F9D-82C7-7375AC1F8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DF6A1526-E10E-4F9D-82C7-7375AC1F88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4C8EF6-2D17-408F-AD51-5C2D0D903A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C84C8EF6-2D17-408F-AD51-5C2D0D903A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BABD14-4267-4E9A-8693-BD35395CA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63BABD14-4267-4E9A-8693-BD35395CAA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94B1AC-3829-4144-84EE-E0EBDE59B9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A294B1AC-3829-4144-84EE-E0EBDE59B9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45D410-C87A-4B22-8D79-17E18ED62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0A45D410-C87A-4B22-8D79-17E18ED624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DF2969-E341-47C7-A81C-AAB342A9D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D8DF2969-E341-47C7-A81C-AAB342A9D3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476CF1-A46C-4005-BEBB-7A877C38C8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AE476CF1-A46C-4005-BEBB-7A877C38C8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ACDE43-5BBC-4E80-9969-1E518DF05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A2ACDE43-5BBC-4E80-9969-1E518DF050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C99B2A-A5C0-428B-A8F7-7728DB0D6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graphicEl>
                                              <a:dgm id="{6CC99B2A-A5C0-428B-A8F7-7728DB0D6D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F57EECC-A92D-4F16-9012-3EE3BB43B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graphicEl>
                                              <a:dgm id="{1F57EECC-A92D-4F16-9012-3EE3BB43B0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7B2A2F-903D-4ADF-95FE-6AC492D10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graphicEl>
                                              <a:dgm id="{B47B2A2F-903D-4ADF-95FE-6AC492D107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7FD6B4-03AF-4BD2-BBA6-18E2B959A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graphicEl>
                                              <a:dgm id="{B47FD6B4-03AF-4BD2-BBA6-18E2B959A1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AAEC06-E0FB-45C2-97EA-8B721FCD2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>
                                            <p:graphicEl>
                                              <a:dgm id="{1AAAEC06-E0FB-45C2-97EA-8B721FCD2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FA4DBD-C310-4795-8F75-8BE525AF8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>
                                            <p:graphicEl>
                                              <a:dgm id="{90FA4DBD-C310-4795-8F75-8BE525AF8C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ACCB8E-89B3-491A-B2FA-EC06C43558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graphicEl>
                                              <a:dgm id="{C5ACCB8E-89B3-491A-B2FA-EC06C43558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08861F-5F23-4AD2-B3FE-1E931ABE86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>
                                            <p:graphicEl>
                                              <a:dgm id="{4B08861F-5F23-4AD2-B3FE-1E931ABE86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24361A-BB3F-4571-84C1-F28CE79F1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">
                                            <p:graphicEl>
                                              <a:dgm id="{E624361A-BB3F-4571-84C1-F28CE79F1A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01210C-5203-4C7D-BB3B-71D5A9229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">
                                            <p:graphicEl>
                                              <a:dgm id="{7401210C-5203-4C7D-BB3B-71D5A92298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C1EBB5-91CF-4152-AC80-C66715D51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">
                                            <p:graphicEl>
                                              <a:dgm id="{5BC1EBB5-91CF-4152-AC80-C66715D517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ED1ECD-18A6-4721-BB70-B9A47241E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">
                                            <p:graphicEl>
                                              <a:dgm id="{22ED1ECD-18A6-4721-BB70-B9A47241EF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227572-0CD6-4A68-B421-09D4BAD86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">
                                            <p:graphicEl>
                                              <a:dgm id="{16227572-0CD6-4A68-B421-09D4BAD86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DB3671-1627-4F8A-8C29-118FCD9BE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">
                                            <p:graphicEl>
                                              <a:dgm id="{F9DB3671-1627-4F8A-8C29-118FCD9BEF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CC8A26-A74F-42F4-801B-72BB66EB0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">
                                            <p:graphicEl>
                                              <a:dgm id="{BECC8A26-A74F-42F4-801B-72BB66EB03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167B033-878C-2E7A-6F3D-5B782BFA8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it-IT" sz="3800" b="1" dirty="0"/>
              <a:t>DE KLINKERS </a:t>
            </a:r>
            <a:br>
              <a:rPr lang="it-IT" sz="3800" b="1" dirty="0"/>
            </a:br>
            <a:r>
              <a:rPr lang="it-IT" sz="3800" b="1" dirty="0"/>
              <a:t>(le vocali) 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31E0031F-1D30-A5D2-94D7-B201AF0E22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478663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577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970743-F4BA-476C-A813-74B278F11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A6970743-F4BA-476C-A813-74B278F117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3AFEC3-4EA1-43FF-92C4-C1B2AE440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BD3AFEC3-4EA1-43FF-92C4-C1B2AE4405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4E7619-044B-4CC8-95D0-553059F13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F64E7619-044B-4CC8-95D0-553059F13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AB03DC-5553-4DA2-830B-9EBE44AE4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FDAB03DC-5553-4DA2-830B-9EBE44AE4F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92C687-210A-4D0D-9E8D-6C654A647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6792C687-210A-4D0D-9E8D-6C654A6471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D813E5-F409-4BE8-89D5-4D27FD86E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D0D813E5-F409-4BE8-89D5-4D27FD86E4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727D70-116A-46BC-9C10-320F744BF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21727D70-116A-46BC-9C10-320F744BF6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7606F7-980A-434D-860B-EFCD67510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1A7606F7-980A-434D-860B-EFCD67510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8B2B2E-E5C3-4A12-8FDE-11BB5F143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F68B2B2E-E5C3-4A12-8FDE-11BB5F1432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CBE4EC-15C0-44BF-87EF-784B5891D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7BCBE4EC-15C0-44BF-87EF-784B5891D2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413790-6B47-49A4-821E-972751245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45413790-6B47-49A4-821E-9727512455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7FADC3-F3D7-48B3-89FE-1868A4A8F4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AF7FADC3-F3D7-48B3-89FE-1868A4A8F4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5069D42-FF9F-4345-B3AD-6C60609C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VOCALI LUNGHE E BREVI / SCHWA</a:t>
            </a:r>
            <a:endParaRPr lang="en-US" sz="5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asellaDiTesto 2">
            <a:extLst>
              <a:ext uri="{FF2B5EF4-FFF2-40B4-BE49-F238E27FC236}">
                <a16:creationId xmlns:a16="http://schemas.microsoft.com/office/drawing/2014/main" id="{60080D7E-850F-2178-41B0-59F7A31E03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3957083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437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044D85-0CAB-3A02-7901-86AD2EE13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05575" cy="823595"/>
          </a:xfrm>
        </p:spPr>
        <p:txBody>
          <a:bodyPr>
            <a:normAutofit/>
          </a:bodyPr>
          <a:lstStyle/>
          <a:p>
            <a:r>
              <a:rPr lang="it-IT" sz="3200" b="1" dirty="0"/>
              <a:t>IL DRAMMA DELLE VOCALI LUNGHE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7F11FC1-8857-0285-32D7-8D83A5CF8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497330"/>
            <a:ext cx="6978015" cy="5200649"/>
          </a:xfrm>
        </p:spPr>
        <p:txBody>
          <a:bodyPr>
            <a:normAutofit lnSpcReduction="10000"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 – aa	               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Dat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is Jaap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 –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ee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		Het is heet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u –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uu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		Het busvervoer is duur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o –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oo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		Dat bootje is </a:t>
            </a:r>
            <a:r>
              <a:rPr lang="nl-NL" sz="2000" dirty="0"/>
              <a:t>verrot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 – ie		Dit is Piet</a:t>
            </a: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2000" dirty="0"/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/>
          </a:p>
          <a:p>
            <a:r>
              <a:rPr lang="it-IT" sz="2000" dirty="0"/>
              <a:t>bot – boot</a:t>
            </a:r>
          </a:p>
          <a:p>
            <a:r>
              <a:rPr lang="it-IT" sz="2000" dirty="0" err="1"/>
              <a:t>lat</a:t>
            </a:r>
            <a:r>
              <a:rPr lang="it-IT" sz="2000" dirty="0"/>
              <a:t> – </a:t>
            </a:r>
            <a:r>
              <a:rPr lang="it-IT" sz="2000" dirty="0" err="1"/>
              <a:t>laat</a:t>
            </a:r>
            <a:endParaRPr lang="it-IT" sz="2000" dirty="0"/>
          </a:p>
          <a:p>
            <a:r>
              <a:rPr lang="it-IT" sz="2000" dirty="0" err="1"/>
              <a:t>lef</a:t>
            </a:r>
            <a:r>
              <a:rPr lang="it-IT" sz="2000" dirty="0"/>
              <a:t> – </a:t>
            </a:r>
            <a:r>
              <a:rPr lang="it-IT" sz="2000" dirty="0" err="1"/>
              <a:t>leef</a:t>
            </a:r>
            <a:endParaRPr lang="it-IT" sz="2000" dirty="0"/>
          </a:p>
          <a:p>
            <a:r>
              <a:rPr lang="it-IT" sz="2000" dirty="0"/>
              <a:t>pit – Piet</a:t>
            </a:r>
          </a:p>
          <a:p>
            <a:r>
              <a:rPr lang="it-IT" sz="2000" dirty="0"/>
              <a:t>bus – </a:t>
            </a:r>
            <a:r>
              <a:rPr lang="it-IT" sz="2000" dirty="0" err="1"/>
              <a:t>buur</a:t>
            </a:r>
            <a:r>
              <a:rPr lang="it-IT" sz="2000" dirty="0"/>
              <a:t> </a:t>
            </a:r>
            <a:r>
              <a:rPr lang="it-IT" sz="2000" b="1" dirty="0"/>
              <a:t>(come se fosse una ü) 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b="1" i="1" dirty="0" err="1"/>
              <a:t>Uitkijken</a:t>
            </a:r>
            <a:r>
              <a:rPr lang="it-IT" sz="2000" dirty="0"/>
              <a:t>:</a:t>
            </a:r>
          </a:p>
          <a:p>
            <a:pPr marL="0" indent="0">
              <a:buNone/>
            </a:pPr>
            <a:r>
              <a:rPr lang="it-IT" sz="2000" dirty="0" err="1"/>
              <a:t>buur</a:t>
            </a:r>
            <a:r>
              <a:rPr lang="it-IT" sz="2000" dirty="0"/>
              <a:t> – </a:t>
            </a:r>
            <a:r>
              <a:rPr lang="it-IT" sz="2000" dirty="0" err="1"/>
              <a:t>boer</a:t>
            </a:r>
            <a:r>
              <a:rPr lang="it-IT" sz="2000" dirty="0"/>
              <a:t> / </a:t>
            </a:r>
            <a:r>
              <a:rPr lang="it-IT" sz="2000" dirty="0" err="1"/>
              <a:t>huur</a:t>
            </a:r>
            <a:r>
              <a:rPr lang="it-IT" sz="2000" dirty="0"/>
              <a:t> – </a:t>
            </a:r>
            <a:r>
              <a:rPr lang="it-IT" sz="2000" dirty="0" err="1"/>
              <a:t>hoer</a:t>
            </a:r>
            <a:r>
              <a:rPr lang="it-IT" sz="2000" dirty="0"/>
              <a:t> </a:t>
            </a:r>
          </a:p>
          <a:p>
            <a:pPr marL="0" indent="0">
              <a:buNone/>
            </a:pPr>
            <a:endParaRPr lang="it-IT" sz="1500" i="1" dirty="0"/>
          </a:p>
          <a:p>
            <a:pPr marL="0" indent="0">
              <a:buNone/>
            </a:pPr>
            <a:endParaRPr lang="en-US" sz="1500" dirty="0"/>
          </a:p>
        </p:txBody>
      </p:sp>
      <p:pic>
        <p:nvPicPr>
          <p:cNvPr id="5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B017D0B2-BB5F-CA71-A43C-3872A7AC3D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l="25313" r="8225"/>
          <a:stretch/>
        </p:blipFill>
        <p:spPr>
          <a:xfrm>
            <a:off x="7737635" y="-1"/>
            <a:ext cx="3555205" cy="685800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413D172-8B6A-47F5-9813-DE455773F3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98878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97691"/>
            <a:ext cx="5378624" cy="6402614"/>
            <a:chOff x="-19221" y="197691"/>
            <a:chExt cx="5378624" cy="6402614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B920FFD-11C3-491C-95C2-A8F5C87BC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121701"/>
            <a:ext cx="3476488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Cosa sono le Terre Basse? </a:t>
            </a:r>
          </a:p>
        </p:txBody>
      </p:sp>
      <p:pic>
        <p:nvPicPr>
          <p:cNvPr id="3" name="Immagine 3" descr="Immagine che contiene mappa&#10;&#10;Descrizione generata automaticamente">
            <a:extLst>
              <a:ext uri="{FF2B5EF4-FFF2-40B4-BE49-F238E27FC236}">
                <a16:creationId xmlns:a16="http://schemas.microsoft.com/office/drawing/2014/main" id="{194F4DB7-EFCC-414F-A41A-87FAE3755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861" y="674173"/>
            <a:ext cx="5507803" cy="5227995"/>
          </a:xfrm>
          <a:custGeom>
            <a:avLst/>
            <a:gdLst/>
            <a:ahLst/>
            <a:cxnLst/>
            <a:rect l="l" t="t" r="r" b="b"/>
            <a:pathLst>
              <a:path w="5017317" h="5380277">
                <a:moveTo>
                  <a:pt x="0" y="0"/>
                </a:moveTo>
                <a:lnTo>
                  <a:pt x="5017317" y="0"/>
                </a:lnTo>
                <a:lnTo>
                  <a:pt x="5017317" y="5380277"/>
                </a:lnTo>
                <a:lnTo>
                  <a:pt x="0" y="53802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80839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bianco&#10;&#10;Descrizione generata automaticamente">
            <a:extLst>
              <a:ext uri="{FF2B5EF4-FFF2-40B4-BE49-F238E27FC236}">
                <a16:creationId xmlns:a16="http://schemas.microsoft.com/office/drawing/2014/main" id="{B0D54090-5F75-3789-AA7A-B2F4302B7B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r="838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8074463-C1D6-B03F-67C2-95603A3B7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it-IT" sz="3600">
                <a:solidFill>
                  <a:schemeClr val="tx1">
                    <a:lumMod val="85000"/>
                    <a:lumOff val="15000"/>
                  </a:schemeClr>
                </a:solidFill>
              </a:rPr>
              <a:t>NEDERLANDS WERELDTAAL</a:t>
            </a:r>
            <a:endParaRPr lang="it-IT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3C7383F-B120-2362-304E-F5E048D68388}"/>
              </a:ext>
            </a:extLst>
          </p:cNvPr>
          <p:cNvSpPr txBox="1"/>
          <p:nvPr/>
        </p:nvSpPr>
        <p:spPr>
          <a:xfrm>
            <a:off x="757238" y="3568915"/>
            <a:ext cx="610933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it-IT" b="0" i="0">
                <a:solidFill>
                  <a:srgbClr val="182B49"/>
                </a:solidFill>
                <a:effectLst/>
                <a:latin typeface="Kievit"/>
              </a:rPr>
              <a:t>Nederland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0">
                <a:solidFill>
                  <a:srgbClr val="182B49"/>
                </a:solidFill>
                <a:effectLst/>
                <a:latin typeface="Kievit"/>
              </a:rPr>
              <a:t>België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0">
                <a:solidFill>
                  <a:srgbClr val="182B49"/>
                </a:solidFill>
                <a:effectLst/>
                <a:latin typeface="Kievit"/>
              </a:rPr>
              <a:t>Suriname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0">
                <a:solidFill>
                  <a:srgbClr val="182B49"/>
                </a:solidFill>
                <a:effectLst/>
                <a:latin typeface="Kievit"/>
              </a:rPr>
              <a:t>Aruba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0">
                <a:solidFill>
                  <a:srgbClr val="182B49"/>
                </a:solidFill>
                <a:effectLst/>
                <a:latin typeface="Kievit"/>
              </a:rPr>
              <a:t>Curaçao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0">
                <a:solidFill>
                  <a:srgbClr val="182B49"/>
                </a:solidFill>
                <a:effectLst/>
                <a:latin typeface="Kievit"/>
              </a:rPr>
              <a:t>Sint-Maarten</a:t>
            </a:r>
            <a:endParaRPr lang="it-IT" b="0" i="0" dirty="0">
              <a:solidFill>
                <a:srgbClr val="182B49"/>
              </a:solidFill>
              <a:effectLst/>
              <a:latin typeface="Kievit"/>
            </a:endParaRPr>
          </a:p>
        </p:txBody>
      </p:sp>
    </p:spTree>
    <p:extLst>
      <p:ext uri="{BB962C8B-B14F-4D97-AF65-F5344CB8AC3E}">
        <p14:creationId xmlns:p14="http://schemas.microsoft.com/office/powerpoint/2010/main" val="3642554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Segnaposto contenuto 2">
            <a:extLst>
              <a:ext uri="{FF2B5EF4-FFF2-40B4-BE49-F238E27FC236}">
                <a16:creationId xmlns:a16="http://schemas.microsoft.com/office/drawing/2014/main" id="{494A352C-8314-8552-0A08-FDF35AA9AD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0898157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456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09A90E4-FB3D-9549-AFE6-458938CD4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 err="1"/>
              <a:t>Vocali</a:t>
            </a:r>
            <a:r>
              <a:rPr lang="en-US" sz="3700" dirty="0"/>
              <a:t> </a:t>
            </a:r>
            <a:r>
              <a:rPr lang="en-US" sz="3700" dirty="0" err="1"/>
              <a:t>lunghe</a:t>
            </a:r>
            <a:endParaRPr lang="en-US" sz="3700" dirty="0"/>
          </a:p>
        </p:txBody>
      </p:sp>
      <p:grpSp>
        <p:nvGrpSpPr>
          <p:cNvPr id="3083" name="Group 308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084" name="Rectangle 308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5" name="Rectangle 308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D8353BEA-CF0A-2A41-8C89-4BE009B94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32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b="1" dirty="0" err="1"/>
              <a:t>Sillaba</a:t>
            </a:r>
            <a:r>
              <a:rPr lang="en-US" sz="3200" b="1" dirty="0"/>
              <a:t> </a:t>
            </a:r>
            <a:r>
              <a:rPr lang="en-US" sz="3200" b="1" dirty="0" err="1"/>
              <a:t>aperta</a:t>
            </a:r>
            <a:r>
              <a:rPr lang="en-US" sz="3200" b="1" dirty="0"/>
              <a:t> – </a:t>
            </a:r>
            <a:r>
              <a:rPr lang="en-US" sz="3200" b="1" dirty="0" err="1"/>
              <a:t>chiusa</a:t>
            </a:r>
            <a:endParaRPr lang="en-US" sz="3200" b="1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 err="1"/>
              <a:t>aperta</a:t>
            </a:r>
            <a:r>
              <a:rPr lang="en-US" sz="3200" dirty="0"/>
              <a:t>: </a:t>
            </a:r>
            <a:r>
              <a:rPr lang="en-US" sz="3200" i="1" dirty="0"/>
              <a:t>zo, Jo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 err="1"/>
              <a:t>chiusa</a:t>
            </a:r>
            <a:r>
              <a:rPr lang="en-US" sz="3200" dirty="0"/>
              <a:t>: </a:t>
            </a:r>
            <a:r>
              <a:rPr lang="en-US" sz="3200" i="1" dirty="0" err="1"/>
              <a:t>zon</a:t>
            </a:r>
            <a:r>
              <a:rPr lang="en-US" sz="3200" i="1" dirty="0"/>
              <a:t>, </a:t>
            </a:r>
            <a:r>
              <a:rPr lang="en-US" sz="3200" i="1" dirty="0" err="1"/>
              <a:t>kast</a:t>
            </a:r>
            <a:endParaRPr lang="en-US" sz="3200" i="1" dirty="0"/>
          </a:p>
        </p:txBody>
      </p:sp>
      <p:sp>
        <p:nvSpPr>
          <p:cNvPr id="3089" name="Rectangle 308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1" name="Rectangle 309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Ons Toegangscode - App su Google Play">
            <a:extLst>
              <a:ext uri="{FF2B5EF4-FFF2-40B4-BE49-F238E27FC236}">
                <a16:creationId xmlns:a16="http://schemas.microsoft.com/office/drawing/2014/main" id="{2C1711E0-FC4E-C64B-B1AE-7EBE8FD67816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3066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632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9008973-65FB-40C1-893A-A58712593D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FA2641D-37C6-8493-2450-D756B0653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999067"/>
            <a:ext cx="6465757" cy="48564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Paola: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Hallo!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Ik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ben Paola,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wie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ben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jij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? </a:t>
            </a:r>
            <a:br>
              <a:rPr lang="en-US" sz="2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24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Emma: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Goedemorgen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!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Ik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ben Emma. /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Mijn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naam is Emma</a:t>
            </a:r>
            <a:br>
              <a:rPr lang="en-US" sz="2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24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Paola: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Hoe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gaat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het me je, Emma?</a:t>
            </a:r>
            <a:br>
              <a:rPr lang="en-US" sz="2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24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Emma: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Het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gaat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heel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goed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met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mij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, dank je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wel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!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En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hoe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gaat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het met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jou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? </a:t>
            </a:r>
            <a:br>
              <a:rPr lang="en-US" sz="2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24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Paola: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Hoe oud ben je Emma?</a:t>
            </a:r>
            <a:br>
              <a:rPr lang="en-US" sz="2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24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Emma: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Ik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ben 23.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Waar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woon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je, Paola? </a:t>
            </a:r>
            <a:br>
              <a:rPr lang="en-US" sz="2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24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Paola: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Ik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woon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in Trieste maar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ik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kom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uit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Zuid-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Italië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.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En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waar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kom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je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vandaan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, Emma? </a:t>
            </a:r>
            <a:br>
              <a:rPr lang="en-US" sz="2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24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Emma: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Ik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kom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uit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Nederland, maar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mijn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vader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is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Siciliaan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.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Dus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ik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ben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tweetalig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. </a:t>
            </a:r>
            <a:br>
              <a:rPr lang="en-US" sz="2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24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Paola: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Vind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je Trieste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leuk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?</a:t>
            </a:r>
            <a:br>
              <a:rPr lang="en-US" sz="2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24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Emma: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Ja,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ik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vind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het heel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leuk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58829B-C7EF-4D51-94DF-A8B1A80C26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0605" y="1"/>
            <a:ext cx="2681395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0A6D10-3F68-4EAB-9085-93C36B5FCA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94507" y="767714"/>
            <a:ext cx="3860055" cy="5322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8C6B01-5C30-47AE-94D3-B54B34D688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761488"/>
            <a:ext cx="242107" cy="1340860"/>
            <a:chOff x="56167" y="2761488"/>
            <a:chExt cx="242107" cy="1340860"/>
          </a:xfrm>
        </p:grpSpPr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8C957847-7C0E-48CD-A0C7-E8F76FCB0D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59">
              <a:extLst>
                <a:ext uri="{FF2B5EF4-FFF2-40B4-BE49-F238E27FC236}">
                  <a16:creationId xmlns:a16="http://schemas.microsoft.com/office/drawing/2014/main" id="{750A171B-FE02-4328-8218-84B8A73D22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D250ED76-8AAB-4BA3-8FB9-7D9DAD1EFC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id="{90E9A077-3D43-42CE-A80F-4D77A9640A6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13B87A5D-9EA1-4543-A4CB-0E744C224C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id="{95211382-25DA-4D78-8A2A-65BF812E11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DB854E96-4BF7-41B7-98ED-218896E4B1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37D8D120-EF4A-4300-A248-1F0A6EF04F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AC2782E1-E97A-4860-805A-381C628EF01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DA923931-3C79-451C-B0DD-D8C5C9B12C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96552411-1484-4559-9B19-D82BA727FE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96625486-87AB-40D0-B29C-F061F36B072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5CF69521-6B14-449B-AFAD-5246F7BBF8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FCCB1E40-AD9F-4FDE-9794-BA67A8F09D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072A675B-C9E6-4B87-B488-FB7450C0AA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07438C80-8A3A-4E13-838D-B676C615B1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03A1462E-5653-41AA-9086-553DD10C1B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C5D0C27E-61AE-48DC-95B4-5FEBCE413A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AE1C1E45-C712-4F12-B421-9DBD634FCE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59">
              <a:extLst>
                <a:ext uri="{FF2B5EF4-FFF2-40B4-BE49-F238E27FC236}">
                  <a16:creationId xmlns:a16="http://schemas.microsoft.com/office/drawing/2014/main" id="{6537F337-22CC-46D3-8A70-335E1E44E0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9762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0784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7757D45-54A1-999A-58D4-3F8BF1389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716" y="955309"/>
            <a:ext cx="7074568" cy="28989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600" b="1" i="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 www.wooclap.com/ORICTZ</a:t>
            </a:r>
            <a:endParaRPr lang="en-US" sz="4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41F77738-2AF0-4750-A0C7-F97C2C1759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10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C7CD204-83B8-C5A1-B909-3840F93A9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NEEM DE LES OP!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780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B67CCF8-3BC9-72E7-2436-527930F4D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822960"/>
            <a:ext cx="4805996" cy="474198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2800" b="1" kern="1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SALUTI (</a:t>
            </a:r>
            <a:r>
              <a:rPr lang="en-US" sz="2800" b="1" kern="1200" dirty="0" err="1">
                <a:solidFill>
                  <a:schemeClr val="tx2"/>
                </a:solidFill>
                <a:latin typeface="+mn-lt"/>
                <a:ea typeface="+mj-ea"/>
                <a:cs typeface="+mj-cs"/>
              </a:rPr>
              <a:t>quando</a:t>
            </a:r>
            <a:r>
              <a:rPr lang="en-US" sz="2800" b="1" kern="1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ci </a:t>
            </a:r>
            <a:r>
              <a:rPr lang="en-US" sz="2800" b="1" kern="1200" dirty="0" err="1">
                <a:solidFill>
                  <a:schemeClr val="tx2"/>
                </a:solidFill>
                <a:latin typeface="+mn-lt"/>
                <a:ea typeface="+mj-ea"/>
                <a:cs typeface="+mj-cs"/>
              </a:rPr>
              <a:t>si</a:t>
            </a:r>
            <a:r>
              <a:rPr lang="en-US" sz="2800" b="1" kern="1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tx2"/>
                </a:solidFill>
                <a:latin typeface="+mn-lt"/>
                <a:ea typeface="+mj-ea"/>
                <a:cs typeface="+mj-cs"/>
              </a:rPr>
              <a:t>incontra</a:t>
            </a:r>
            <a:r>
              <a:rPr lang="en-US" sz="2800" b="1" kern="1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) </a:t>
            </a:r>
            <a:r>
              <a:rPr lang="en-US" sz="2800" kern="1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/>
            </a:r>
            <a:br>
              <a:rPr lang="en-US" sz="2800" kern="1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/>
            </a:r>
            <a:br>
              <a:rPr lang="en-US" sz="2800" kern="1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Dag/Hallo/Hoi/Hai </a:t>
            </a:r>
            <a:br>
              <a:rPr lang="en-US" sz="2800" kern="1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</a:br>
            <a:r>
              <a:rPr lang="en-US" sz="2800" kern="1200" dirty="0" err="1">
                <a:solidFill>
                  <a:schemeClr val="tx2"/>
                </a:solidFill>
                <a:latin typeface="+mn-lt"/>
                <a:ea typeface="+mj-ea"/>
                <a:cs typeface="+mj-cs"/>
              </a:rPr>
              <a:t>Goedendag</a:t>
            </a:r>
            <a:r>
              <a:rPr lang="en-US" sz="2800" kern="1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/</a:t>
            </a:r>
            <a:r>
              <a:rPr lang="en-US" sz="2800" kern="1200" dirty="0" err="1">
                <a:solidFill>
                  <a:schemeClr val="tx2"/>
                </a:solidFill>
                <a:latin typeface="+mn-lt"/>
                <a:ea typeface="+mj-ea"/>
                <a:cs typeface="+mj-cs"/>
              </a:rPr>
              <a:t>Goedemorgen</a:t>
            </a:r>
            <a:r>
              <a:rPr lang="en-US" sz="2800" kern="1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/</a:t>
            </a:r>
            <a:br>
              <a:rPr lang="en-US" sz="2800" kern="1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</a:br>
            <a:r>
              <a:rPr lang="en-US" sz="2800" kern="1200" dirty="0" err="1">
                <a:solidFill>
                  <a:schemeClr val="tx2"/>
                </a:solidFill>
                <a:latin typeface="+mn-lt"/>
                <a:ea typeface="+mj-ea"/>
                <a:cs typeface="+mj-cs"/>
              </a:rPr>
              <a:t>Goedemiddag</a:t>
            </a:r>
            <a:r>
              <a:rPr lang="en-US" sz="2800" kern="1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/</a:t>
            </a:r>
            <a:r>
              <a:rPr lang="en-US" sz="2800" kern="1200" dirty="0" err="1">
                <a:solidFill>
                  <a:schemeClr val="tx2"/>
                </a:solidFill>
                <a:latin typeface="+mn-lt"/>
                <a:ea typeface="+mj-ea"/>
                <a:cs typeface="+mj-cs"/>
              </a:rPr>
              <a:t>Goedenavond</a:t>
            </a:r>
            <a:r>
              <a:rPr lang="en-US" sz="2800" kern="1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/>
            </a:r>
            <a:br>
              <a:rPr lang="en-US" sz="2800" kern="1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/>
            </a:r>
            <a:br>
              <a:rPr lang="en-US" sz="2800" kern="1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</a:br>
            <a:r>
              <a:rPr lang="en-US" sz="2800" b="1" kern="1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tx2"/>
                </a:solidFill>
                <a:latin typeface="+mn-lt"/>
                <a:ea typeface="+mj-ea"/>
                <a:cs typeface="+mj-cs"/>
              </a:rPr>
              <a:t>Afscheid</a:t>
            </a:r>
            <a:r>
              <a:rPr lang="en-US" sz="2800" b="1" kern="1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tx2"/>
                </a:solidFill>
                <a:latin typeface="+mn-lt"/>
                <a:ea typeface="+mj-ea"/>
                <a:cs typeface="+mj-cs"/>
              </a:rPr>
              <a:t>nemen</a:t>
            </a:r>
            <a:r>
              <a:rPr lang="en-US" sz="2800" b="1" kern="1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(</a:t>
            </a:r>
            <a:r>
              <a:rPr lang="en-US" sz="2800" b="1" kern="1200" dirty="0" err="1">
                <a:solidFill>
                  <a:schemeClr val="tx2"/>
                </a:solidFill>
                <a:latin typeface="+mn-lt"/>
                <a:ea typeface="+mj-ea"/>
                <a:cs typeface="+mj-cs"/>
              </a:rPr>
              <a:t>congedarsi</a:t>
            </a:r>
            <a:r>
              <a:rPr lang="en-US" sz="2800" b="1" kern="1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)</a:t>
            </a:r>
            <a:r>
              <a:rPr lang="en-US" sz="2800" kern="1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/>
            </a:r>
            <a:br>
              <a:rPr lang="en-US" sz="2800" kern="1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Tot </a:t>
            </a:r>
            <a:r>
              <a:rPr lang="en-US" sz="2800" kern="1200" dirty="0" err="1">
                <a:solidFill>
                  <a:schemeClr val="tx2"/>
                </a:solidFill>
                <a:latin typeface="+mn-lt"/>
                <a:ea typeface="+mj-ea"/>
                <a:cs typeface="+mj-cs"/>
              </a:rPr>
              <a:t>ziens</a:t>
            </a:r>
            <a:r>
              <a:rPr lang="en-US" sz="2800" kern="1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= </a:t>
            </a:r>
            <a:r>
              <a:rPr lang="en-US" sz="2800" kern="1200" dirty="0" err="1">
                <a:solidFill>
                  <a:schemeClr val="tx2"/>
                </a:solidFill>
                <a:latin typeface="+mn-lt"/>
                <a:ea typeface="+mj-ea"/>
                <a:cs typeface="+mj-cs"/>
              </a:rPr>
              <a:t>arrivedersi</a:t>
            </a:r>
            <a:r>
              <a:rPr lang="en-US" sz="2800" kern="1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/>
            </a:r>
            <a:br>
              <a:rPr lang="en-US" sz="2800" kern="1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Tot </a:t>
            </a:r>
            <a:r>
              <a:rPr lang="en-US" sz="2800" kern="1200" dirty="0" err="1">
                <a:solidFill>
                  <a:schemeClr val="tx2"/>
                </a:solidFill>
                <a:latin typeface="+mn-lt"/>
                <a:ea typeface="+mj-ea"/>
                <a:cs typeface="+mj-cs"/>
              </a:rPr>
              <a:t>straks</a:t>
            </a:r>
            <a:r>
              <a:rPr lang="en-US" sz="2800" kern="1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= a presto</a:t>
            </a:r>
            <a:br>
              <a:rPr lang="en-US" sz="2800" kern="1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Tot zo = a presto (</a:t>
            </a:r>
            <a:r>
              <a:rPr lang="en-US" sz="2800" kern="1200" dirty="0" err="1">
                <a:solidFill>
                  <a:schemeClr val="tx2"/>
                </a:solidFill>
                <a:latin typeface="+mn-lt"/>
                <a:ea typeface="+mj-ea"/>
                <a:cs typeface="+mj-cs"/>
              </a:rPr>
              <a:t>più</a:t>
            </a:r>
            <a:r>
              <a:rPr lang="en-US" sz="2800" kern="1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2"/>
                </a:solidFill>
                <a:latin typeface="+mn-lt"/>
                <a:ea typeface="+mj-ea"/>
                <a:cs typeface="+mj-cs"/>
              </a:rPr>
              <a:t>vicino</a:t>
            </a:r>
            <a:r>
              <a:rPr lang="en-US" sz="2800" kern="1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2"/>
                </a:solidFill>
                <a:latin typeface="+mn-lt"/>
                <a:ea typeface="+mj-ea"/>
                <a:cs typeface="+mj-cs"/>
              </a:rPr>
              <a:t>nel</a:t>
            </a:r>
            <a:r>
              <a:rPr lang="en-US" sz="2800" kern="1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tempo) </a:t>
            </a:r>
            <a:br>
              <a:rPr lang="en-US" sz="2800" kern="1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Dag/</a:t>
            </a:r>
            <a:r>
              <a:rPr lang="en-US" sz="2800" kern="1200" dirty="0" err="1">
                <a:solidFill>
                  <a:schemeClr val="tx2"/>
                </a:solidFill>
                <a:latin typeface="+mn-lt"/>
                <a:ea typeface="+mj-ea"/>
                <a:cs typeface="+mj-cs"/>
              </a:rPr>
              <a:t>doei</a:t>
            </a:r>
            <a:r>
              <a:rPr lang="en-US" sz="2800" kern="1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/</a:t>
            </a:r>
            <a:r>
              <a:rPr lang="en-US" sz="2800" kern="1200" dirty="0" err="1">
                <a:solidFill>
                  <a:schemeClr val="tx2"/>
                </a:solidFill>
                <a:latin typeface="+mn-lt"/>
                <a:ea typeface="+mj-ea"/>
                <a:cs typeface="+mj-cs"/>
              </a:rPr>
              <a:t>doeg</a:t>
            </a:r>
            <a:r>
              <a:rPr lang="en-US" sz="2800" kern="1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!</a:t>
            </a:r>
            <a:br>
              <a:rPr lang="en-US" sz="2800" kern="1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28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Graphic 5" descr="Stretta di mano">
            <a:extLst>
              <a:ext uri="{FF2B5EF4-FFF2-40B4-BE49-F238E27FC236}">
                <a16:creationId xmlns:a16="http://schemas.microsoft.com/office/drawing/2014/main" id="{8743C2FD-0E02-B872-A046-E373D62E9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40485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erschillende gekleurde vraagtekens">
            <a:extLst>
              <a:ext uri="{FF2B5EF4-FFF2-40B4-BE49-F238E27FC236}">
                <a16:creationId xmlns:a16="http://schemas.microsoft.com/office/drawing/2014/main" id="{22FAC732-A7F5-B513-6EF9-A88BE925E8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6355060" y="10"/>
            <a:ext cx="5836940" cy="685799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1CA3EC4-97EE-DCFA-881A-B0D6C4F29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/>
              <a:t>VRAGEN EN ANTWOORDEN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19FEFE4-E9A1-F317-EAA4-915C168F5271}"/>
              </a:ext>
            </a:extLst>
          </p:cNvPr>
          <p:cNvSpPr txBox="1"/>
          <p:nvPr/>
        </p:nvSpPr>
        <p:spPr>
          <a:xfrm>
            <a:off x="805749" y="605790"/>
            <a:ext cx="466344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HOE GAAT HET MET JE? </a:t>
            </a:r>
          </a:p>
          <a:p>
            <a:pPr algn="ctr"/>
            <a:r>
              <a:rPr lang="it-IT" sz="2000" b="1" dirty="0"/>
              <a:t>HOE IS HET? </a:t>
            </a:r>
          </a:p>
          <a:p>
            <a:endParaRPr lang="it-IT" sz="2000" dirty="0"/>
          </a:p>
          <a:p>
            <a:r>
              <a:rPr lang="it-IT" sz="2000" b="1" dirty="0"/>
              <a:t>Positiva: </a:t>
            </a:r>
            <a:r>
              <a:rPr lang="it-IT" sz="2000" dirty="0"/>
              <a:t>FANTASTISCH, UITSTEKEND, HEEL GOED, HET GAAT PRIMA MET MIJ! </a:t>
            </a:r>
          </a:p>
          <a:p>
            <a:r>
              <a:rPr lang="it-IT" sz="2000" b="1" dirty="0"/>
              <a:t>Media: </a:t>
            </a:r>
            <a:r>
              <a:rPr lang="it-IT" sz="2000" dirty="0"/>
              <a:t>HET GAAT BEST WEL MET MIJ, REDELIJK</a:t>
            </a:r>
          </a:p>
          <a:p>
            <a:r>
              <a:rPr lang="it-IT" sz="2000" b="1" dirty="0"/>
              <a:t>Negativa: </a:t>
            </a:r>
            <a:r>
              <a:rPr lang="it-IT" sz="2000" dirty="0"/>
              <a:t>SLECHT, HEEL SLECHT, NIET ZO GOED</a:t>
            </a:r>
          </a:p>
          <a:p>
            <a:endParaRPr lang="it-IT" sz="2000" dirty="0"/>
          </a:p>
          <a:p>
            <a:endParaRPr lang="it-IT" sz="2000" dirty="0"/>
          </a:p>
          <a:p>
            <a:r>
              <a:rPr lang="it-IT" sz="2000" b="1" dirty="0"/>
              <a:t>HOE </a:t>
            </a:r>
            <a:r>
              <a:rPr lang="it-IT" sz="2000" dirty="0"/>
              <a:t>= COME? </a:t>
            </a:r>
          </a:p>
          <a:p>
            <a:r>
              <a:rPr lang="it-IT" sz="2000" b="1" dirty="0"/>
              <a:t>WAAR</a:t>
            </a:r>
            <a:r>
              <a:rPr lang="it-IT" sz="2000" dirty="0"/>
              <a:t> = DOVE? </a:t>
            </a:r>
          </a:p>
          <a:p>
            <a:r>
              <a:rPr lang="it-IT" sz="2000" b="1" dirty="0"/>
              <a:t>WAAR…VANDAAN? </a:t>
            </a:r>
            <a:r>
              <a:rPr lang="it-IT" sz="2000" dirty="0"/>
              <a:t>= DA DOVE? </a:t>
            </a:r>
          </a:p>
          <a:p>
            <a:r>
              <a:rPr lang="it-IT" sz="2000" b="1" dirty="0"/>
              <a:t>WAT? </a:t>
            </a:r>
            <a:r>
              <a:rPr lang="it-IT" sz="2000" dirty="0"/>
              <a:t>= COSA? </a:t>
            </a:r>
          </a:p>
          <a:p>
            <a:r>
              <a:rPr lang="it-IT" sz="2000" b="1" dirty="0"/>
              <a:t>WIE? </a:t>
            </a:r>
            <a:r>
              <a:rPr lang="it-IT" sz="2000" dirty="0"/>
              <a:t>= CHI? </a:t>
            </a:r>
          </a:p>
          <a:p>
            <a:r>
              <a:rPr lang="it-IT" sz="2000" b="1" dirty="0"/>
              <a:t>WAAROM? </a:t>
            </a:r>
            <a:r>
              <a:rPr lang="it-IT" sz="2000" dirty="0"/>
              <a:t>= PERCHÉ? </a:t>
            </a:r>
          </a:p>
          <a:p>
            <a:r>
              <a:rPr lang="it-IT" sz="2000" b="1" dirty="0"/>
              <a:t>WANNEER? </a:t>
            </a:r>
            <a:r>
              <a:rPr lang="it-IT" sz="2000" dirty="0"/>
              <a:t>= QUANDO? </a:t>
            </a:r>
          </a:p>
          <a:p>
            <a:r>
              <a:rPr lang="it-IT" sz="2000" b="1" dirty="0"/>
              <a:t>HOEVEEL? </a:t>
            </a:r>
            <a:r>
              <a:rPr lang="it-IT" sz="2000" dirty="0"/>
              <a:t>= QUANTO? </a:t>
            </a:r>
          </a:p>
        </p:txBody>
      </p:sp>
    </p:spTree>
    <p:extLst>
      <p:ext uri="{BB962C8B-B14F-4D97-AF65-F5344CB8AC3E}">
        <p14:creationId xmlns:p14="http://schemas.microsoft.com/office/powerpoint/2010/main" val="163849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Veelkleurige dialoogvensters">
            <a:extLst>
              <a:ext uri="{FF2B5EF4-FFF2-40B4-BE49-F238E27FC236}">
                <a16:creationId xmlns:a16="http://schemas.microsoft.com/office/drawing/2014/main" id="{F2ED9872-78FA-71D0-C3ED-55351CB793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42" b="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444EA3E-C956-0FC4-1242-D03091EC2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0" y="1122362"/>
            <a:ext cx="6242859" cy="342455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000" dirty="0">
                <a:latin typeface="+mn-lt"/>
              </a:rPr>
              <a:t>Korte dialog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r>
              <a:rPr lang="en-US" sz="2000" b="1" dirty="0">
                <a:latin typeface="+mn-lt"/>
              </a:rPr>
              <a:t>Emma: </a:t>
            </a:r>
            <a:r>
              <a:rPr lang="en-US" sz="2000" dirty="0">
                <a:latin typeface="+mn-lt"/>
              </a:rPr>
              <a:t>Hallo, </a:t>
            </a:r>
            <a:r>
              <a:rPr lang="en-US" sz="2000" dirty="0" err="1">
                <a:latin typeface="+mn-lt"/>
              </a:rPr>
              <a:t>ik</a:t>
            </a:r>
            <a:r>
              <a:rPr lang="en-US" sz="2000" dirty="0">
                <a:latin typeface="+mn-lt"/>
              </a:rPr>
              <a:t> ben Emma, </a:t>
            </a:r>
            <a:r>
              <a:rPr lang="en-US" sz="2000" dirty="0" err="1">
                <a:latin typeface="+mn-lt"/>
              </a:rPr>
              <a:t>wie</a:t>
            </a:r>
            <a:r>
              <a:rPr lang="en-US" sz="2000" dirty="0">
                <a:latin typeface="+mn-lt"/>
              </a:rPr>
              <a:t> ben </a:t>
            </a:r>
            <a:r>
              <a:rPr lang="en-US" sz="2000" dirty="0" err="1">
                <a:latin typeface="+mn-lt"/>
              </a:rPr>
              <a:t>jij</a:t>
            </a:r>
            <a:r>
              <a:rPr lang="en-US" sz="2000" dirty="0">
                <a:latin typeface="+mn-lt"/>
              </a:rPr>
              <a:t>?</a:t>
            </a:r>
            <a:br>
              <a:rPr lang="en-US" sz="2000" dirty="0">
                <a:latin typeface="+mn-lt"/>
              </a:rPr>
            </a:br>
            <a:r>
              <a:rPr lang="en-US" sz="2000" b="1" dirty="0">
                <a:latin typeface="+mn-lt"/>
              </a:rPr>
              <a:t>Peter: </a:t>
            </a:r>
            <a:r>
              <a:rPr lang="en-US" sz="2000" dirty="0">
                <a:latin typeface="+mn-lt"/>
              </a:rPr>
              <a:t>Dag Emma. </a:t>
            </a:r>
            <a:r>
              <a:rPr lang="en-US" sz="2000" dirty="0" err="1">
                <a:latin typeface="+mn-lt"/>
              </a:rPr>
              <a:t>Ik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heet</a:t>
            </a:r>
            <a:r>
              <a:rPr lang="en-US" sz="2000" dirty="0">
                <a:latin typeface="+mn-lt"/>
              </a:rPr>
              <a:t> Peter. </a:t>
            </a:r>
            <a:br>
              <a:rPr lang="en-US" sz="2000" dirty="0">
                <a:latin typeface="+mn-lt"/>
              </a:rPr>
            </a:br>
            <a:r>
              <a:rPr lang="en-US" sz="2000" b="1" dirty="0">
                <a:latin typeface="+mn-lt"/>
              </a:rPr>
              <a:t>Emma: </a:t>
            </a:r>
            <a:r>
              <a:rPr lang="en-US" sz="2000" dirty="0">
                <a:latin typeface="+mn-lt"/>
              </a:rPr>
              <a:t>Hoe oud ben je, Peter? </a:t>
            </a:r>
            <a:br>
              <a:rPr lang="en-US" sz="2000" dirty="0">
                <a:latin typeface="+mn-lt"/>
              </a:rPr>
            </a:br>
            <a:r>
              <a:rPr lang="en-US" sz="2000" b="1" dirty="0">
                <a:latin typeface="+mn-lt"/>
              </a:rPr>
              <a:t>Peter: </a:t>
            </a:r>
            <a:r>
              <a:rPr lang="en-US" sz="2000" dirty="0" err="1">
                <a:latin typeface="+mn-lt"/>
              </a:rPr>
              <a:t>ik</a:t>
            </a:r>
            <a:r>
              <a:rPr lang="en-US" sz="2000" dirty="0">
                <a:latin typeface="+mn-lt"/>
              </a:rPr>
              <a:t> ben </a:t>
            </a:r>
            <a:r>
              <a:rPr lang="en-US" sz="2000" dirty="0" err="1">
                <a:latin typeface="+mn-lt"/>
              </a:rPr>
              <a:t>twintig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jaar</a:t>
            </a:r>
            <a:r>
              <a:rPr lang="en-US" sz="2000" dirty="0">
                <a:latin typeface="+mn-lt"/>
              </a:rPr>
              <a:t> oud.</a:t>
            </a:r>
            <a:br>
              <a:rPr lang="en-US" sz="2000" dirty="0">
                <a:latin typeface="+mn-lt"/>
              </a:rPr>
            </a:br>
            <a:r>
              <a:rPr lang="en-US" sz="2000" b="1" dirty="0">
                <a:latin typeface="+mn-lt"/>
              </a:rPr>
              <a:t>Emma: </a:t>
            </a:r>
            <a:r>
              <a:rPr lang="en-US" sz="2000" dirty="0" err="1">
                <a:latin typeface="+mn-lt"/>
              </a:rPr>
              <a:t>woon</a:t>
            </a:r>
            <a:r>
              <a:rPr lang="en-US" sz="2000" dirty="0">
                <a:latin typeface="+mn-lt"/>
              </a:rPr>
              <a:t> je in Groningen? </a:t>
            </a:r>
            <a:br>
              <a:rPr lang="en-US" sz="2000" dirty="0">
                <a:latin typeface="+mn-lt"/>
              </a:rPr>
            </a:br>
            <a:r>
              <a:rPr lang="en-US" sz="2000" b="1" dirty="0">
                <a:latin typeface="+mn-lt"/>
              </a:rPr>
              <a:t>Peter: </a:t>
            </a:r>
            <a:r>
              <a:rPr lang="en-US" sz="2000" dirty="0">
                <a:latin typeface="+mn-lt"/>
              </a:rPr>
              <a:t>nee, </a:t>
            </a:r>
            <a:r>
              <a:rPr lang="en-US" sz="2000" dirty="0" err="1">
                <a:latin typeface="+mn-lt"/>
              </a:rPr>
              <a:t>ik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woon</a:t>
            </a:r>
            <a:r>
              <a:rPr lang="en-US" sz="2000" dirty="0">
                <a:latin typeface="+mn-lt"/>
              </a:rPr>
              <a:t> in Zwolle, </a:t>
            </a:r>
            <a:r>
              <a:rPr lang="en-US" sz="2000" dirty="0" err="1">
                <a:latin typeface="+mn-lt"/>
              </a:rPr>
              <a:t>en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jij</a:t>
            </a:r>
            <a:r>
              <a:rPr lang="en-US" sz="2000" dirty="0">
                <a:latin typeface="+mn-lt"/>
              </a:rPr>
              <a:t>? </a:t>
            </a:r>
            <a:br>
              <a:rPr lang="en-US" sz="2000" dirty="0">
                <a:latin typeface="+mn-lt"/>
              </a:rPr>
            </a:br>
            <a:r>
              <a:rPr lang="en-US" sz="2000" b="1" dirty="0">
                <a:latin typeface="+mn-lt"/>
              </a:rPr>
              <a:t>Emma: </a:t>
            </a:r>
            <a:r>
              <a:rPr lang="en-US" sz="2000" dirty="0" err="1">
                <a:latin typeface="+mn-lt"/>
              </a:rPr>
              <a:t>ik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woon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hier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aan</a:t>
            </a:r>
            <a:r>
              <a:rPr lang="en-US" sz="2000" dirty="0">
                <a:latin typeface="+mn-lt"/>
              </a:rPr>
              <a:t> de </a:t>
            </a:r>
            <a:r>
              <a:rPr lang="en-US" sz="2000" dirty="0" err="1">
                <a:latin typeface="+mn-lt"/>
              </a:rPr>
              <a:t>Guldenstraat</a:t>
            </a:r>
            <a:r>
              <a:rPr lang="en-US" sz="2000" dirty="0">
                <a:latin typeface="+mn-lt"/>
              </a:rPr>
              <a:t> op </a:t>
            </a:r>
            <a:r>
              <a:rPr lang="en-US" sz="2000" dirty="0" err="1">
                <a:latin typeface="+mn-lt"/>
              </a:rPr>
              <a:t>nummer</a:t>
            </a:r>
            <a:r>
              <a:rPr lang="en-US" sz="2000" dirty="0">
                <a:latin typeface="+mn-lt"/>
              </a:rPr>
              <a:t> 10. Wat </a:t>
            </a:r>
            <a:r>
              <a:rPr lang="en-US" sz="2000" dirty="0" err="1">
                <a:latin typeface="+mn-lt"/>
              </a:rPr>
              <a:t>studeer</a:t>
            </a:r>
            <a:r>
              <a:rPr lang="en-US" sz="2000" dirty="0">
                <a:latin typeface="+mn-lt"/>
              </a:rPr>
              <a:t> je? </a:t>
            </a:r>
            <a:br>
              <a:rPr lang="en-US" sz="2000" dirty="0">
                <a:latin typeface="+mn-lt"/>
              </a:rPr>
            </a:br>
            <a:r>
              <a:rPr lang="en-US" sz="2000" b="1" dirty="0">
                <a:latin typeface="+mn-lt"/>
              </a:rPr>
              <a:t>Peter: </a:t>
            </a:r>
            <a:r>
              <a:rPr lang="en-US" sz="2000" dirty="0" err="1">
                <a:latin typeface="+mn-lt"/>
              </a:rPr>
              <a:t>ik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studeer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Italiaans</a:t>
            </a:r>
            <a:r>
              <a:rPr lang="en-US" sz="2000" dirty="0">
                <a:latin typeface="+mn-lt"/>
              </a:rPr>
              <a:t>, maar </a:t>
            </a:r>
            <a:r>
              <a:rPr lang="en-US" sz="2000" dirty="0" err="1">
                <a:latin typeface="+mn-lt"/>
              </a:rPr>
              <a:t>ik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zoek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nog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een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kamer</a:t>
            </a:r>
            <a:r>
              <a:rPr lang="en-US" sz="2000" dirty="0">
                <a:latin typeface="+mn-lt"/>
              </a:rPr>
              <a:t> in Groningen. Weet </a:t>
            </a:r>
            <a:r>
              <a:rPr lang="en-US" sz="2000" dirty="0" err="1">
                <a:latin typeface="+mn-lt"/>
              </a:rPr>
              <a:t>jij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een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adres</a:t>
            </a:r>
            <a:r>
              <a:rPr lang="en-US" sz="2000" dirty="0">
                <a:latin typeface="+mn-lt"/>
              </a:rPr>
              <a:t>? </a:t>
            </a:r>
            <a:br>
              <a:rPr lang="en-US" sz="2000" dirty="0">
                <a:latin typeface="+mn-lt"/>
              </a:rPr>
            </a:br>
            <a:r>
              <a:rPr lang="en-US" sz="2000" b="1" dirty="0">
                <a:latin typeface="+mn-lt"/>
              </a:rPr>
              <a:t>Emma: </a:t>
            </a:r>
            <a:r>
              <a:rPr lang="en-US" sz="2000" dirty="0">
                <a:latin typeface="+mn-lt"/>
              </a:rPr>
              <a:t>Het </a:t>
            </a:r>
            <a:r>
              <a:rPr lang="en-US" sz="2000" dirty="0" err="1">
                <a:latin typeface="+mn-lt"/>
              </a:rPr>
              <a:t>spijt</a:t>
            </a:r>
            <a:r>
              <a:rPr lang="en-US" sz="2000" dirty="0">
                <a:latin typeface="+mn-lt"/>
              </a:rPr>
              <a:t> me,  </a:t>
            </a:r>
            <a:r>
              <a:rPr lang="en-US" sz="2000" dirty="0" err="1">
                <a:latin typeface="+mn-lt"/>
              </a:rPr>
              <a:t>ik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wil</a:t>
            </a:r>
            <a:r>
              <a:rPr lang="en-US" sz="2000" dirty="0">
                <a:latin typeface="+mn-lt"/>
              </a:rPr>
              <a:t> je </a:t>
            </a:r>
            <a:r>
              <a:rPr lang="en-US" sz="2000" dirty="0" err="1">
                <a:latin typeface="+mn-lt"/>
              </a:rPr>
              <a:t>graag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helpen</a:t>
            </a:r>
            <a:r>
              <a:rPr lang="en-US" sz="2000" dirty="0">
                <a:latin typeface="+mn-lt"/>
              </a:rPr>
              <a:t>, maar het is </a:t>
            </a:r>
            <a:r>
              <a:rPr lang="en-US" sz="2000" dirty="0" err="1">
                <a:latin typeface="+mn-lt"/>
              </a:rPr>
              <a:t>moeilijk</a:t>
            </a:r>
            <a:r>
              <a:rPr lang="en-US" sz="2000" dirty="0">
                <a:latin typeface="+mn-lt"/>
              </a:rPr>
              <a:t>. </a:t>
            </a:r>
            <a:br>
              <a:rPr lang="en-US" sz="2000" dirty="0">
                <a:latin typeface="+mn-lt"/>
              </a:rPr>
            </a:br>
            <a:r>
              <a:rPr lang="en-US" sz="2000" b="1" dirty="0">
                <a:latin typeface="+mn-lt"/>
              </a:rPr>
              <a:t>Peter: </a:t>
            </a:r>
            <a:r>
              <a:rPr lang="en-US" sz="2000" dirty="0">
                <a:latin typeface="+mn-lt"/>
              </a:rPr>
              <a:t>wat jammer!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33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1D520C6-2CF0-2EF7-5EC8-0A9135601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 LIDWOORDEN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6EB287D5-18FD-E9F8-508D-C1B58B835D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182208"/>
              </p:ext>
            </p:extLst>
          </p:nvPr>
        </p:nvGraphicFramePr>
        <p:xfrm>
          <a:off x="545238" y="1397023"/>
          <a:ext cx="7608306" cy="413491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97776">
                  <a:extLst>
                    <a:ext uri="{9D8B030D-6E8A-4147-A177-3AD203B41FA5}">
                      <a16:colId xmlns:a16="http://schemas.microsoft.com/office/drawing/2014/main" val="824953357"/>
                    </a:ext>
                  </a:extLst>
                </a:gridCol>
                <a:gridCol w="1247901">
                  <a:extLst>
                    <a:ext uri="{9D8B030D-6E8A-4147-A177-3AD203B41FA5}">
                      <a16:colId xmlns:a16="http://schemas.microsoft.com/office/drawing/2014/main" val="2485738363"/>
                    </a:ext>
                  </a:extLst>
                </a:gridCol>
                <a:gridCol w="2262629">
                  <a:extLst>
                    <a:ext uri="{9D8B030D-6E8A-4147-A177-3AD203B41FA5}">
                      <a16:colId xmlns:a16="http://schemas.microsoft.com/office/drawing/2014/main" val="1437806115"/>
                    </a:ext>
                  </a:extLst>
                </a:gridCol>
              </a:tblGrid>
              <a:tr h="1150314">
                <a:tc>
                  <a:txBody>
                    <a:bodyPr/>
                    <a:lstStyle/>
                    <a:p>
                      <a:r>
                        <a:rPr lang="it-IT" sz="3100">
                          <a:solidFill>
                            <a:schemeClr val="tx1"/>
                          </a:solidFill>
                        </a:rPr>
                        <a:t>Singolare </a:t>
                      </a:r>
                    </a:p>
                    <a:p>
                      <a:r>
                        <a:rPr lang="it-IT" sz="3100">
                          <a:solidFill>
                            <a:schemeClr val="tx1"/>
                          </a:solidFill>
                        </a:rPr>
                        <a:t>(maschile/femminile)</a:t>
                      </a:r>
                    </a:p>
                  </a:txBody>
                  <a:tcPr marL="155448" marR="155448" marT="77724" marB="77724"/>
                </a:tc>
                <a:tc>
                  <a:txBody>
                    <a:bodyPr/>
                    <a:lstStyle/>
                    <a:p>
                      <a:r>
                        <a:rPr lang="it-IT" sz="3100">
                          <a:solidFill>
                            <a:schemeClr val="tx1"/>
                          </a:solidFill>
                        </a:rPr>
                        <a:t>De </a:t>
                      </a:r>
                    </a:p>
                  </a:txBody>
                  <a:tcPr marL="155448" marR="155448" marT="77724" marB="77724"/>
                </a:tc>
                <a:tc>
                  <a:txBody>
                    <a:bodyPr/>
                    <a:lstStyle/>
                    <a:p>
                      <a:r>
                        <a:rPr lang="it-IT" sz="3100">
                          <a:solidFill>
                            <a:schemeClr val="tx1"/>
                          </a:solidFill>
                        </a:rPr>
                        <a:t>De school</a:t>
                      </a:r>
                    </a:p>
                  </a:txBody>
                  <a:tcPr marL="155448" marR="155448" marT="77724" marB="77724"/>
                </a:tc>
                <a:extLst>
                  <a:ext uri="{0D108BD9-81ED-4DB2-BD59-A6C34878D82A}">
                    <a16:rowId xmlns:a16="http://schemas.microsoft.com/office/drawing/2014/main" val="2811483857"/>
                  </a:ext>
                </a:extLst>
              </a:tr>
              <a:tr h="683971">
                <a:tc>
                  <a:txBody>
                    <a:bodyPr/>
                    <a:lstStyle/>
                    <a:p>
                      <a:r>
                        <a:rPr lang="it-IT" sz="3100">
                          <a:solidFill>
                            <a:schemeClr val="tx1"/>
                          </a:solidFill>
                        </a:rPr>
                        <a:t>Singolare (neutro)</a:t>
                      </a:r>
                    </a:p>
                  </a:txBody>
                  <a:tcPr marL="155448" marR="155448" marT="77724" marB="77724"/>
                </a:tc>
                <a:tc>
                  <a:txBody>
                    <a:bodyPr/>
                    <a:lstStyle/>
                    <a:p>
                      <a:r>
                        <a:rPr lang="it-IT" sz="3100">
                          <a:solidFill>
                            <a:schemeClr val="tx1"/>
                          </a:solidFill>
                        </a:rPr>
                        <a:t>Het </a:t>
                      </a:r>
                    </a:p>
                  </a:txBody>
                  <a:tcPr marL="155448" marR="155448" marT="77724" marB="77724"/>
                </a:tc>
                <a:tc>
                  <a:txBody>
                    <a:bodyPr/>
                    <a:lstStyle/>
                    <a:p>
                      <a:r>
                        <a:rPr lang="it-IT" sz="3100">
                          <a:solidFill>
                            <a:schemeClr val="tx1"/>
                          </a:solidFill>
                        </a:rPr>
                        <a:t>Het huis</a:t>
                      </a:r>
                    </a:p>
                  </a:txBody>
                  <a:tcPr marL="155448" marR="155448" marT="77724" marB="77724"/>
                </a:tc>
                <a:extLst>
                  <a:ext uri="{0D108BD9-81ED-4DB2-BD59-A6C34878D82A}">
                    <a16:rowId xmlns:a16="http://schemas.microsoft.com/office/drawing/2014/main" val="1974760356"/>
                  </a:ext>
                </a:extLst>
              </a:tr>
              <a:tr h="1150314">
                <a:tc>
                  <a:txBody>
                    <a:bodyPr/>
                    <a:lstStyle/>
                    <a:p>
                      <a:r>
                        <a:rPr lang="it-IT" sz="3100">
                          <a:solidFill>
                            <a:schemeClr val="tx1"/>
                          </a:solidFill>
                        </a:rPr>
                        <a:t>Plurale (maschile/femminile)</a:t>
                      </a:r>
                    </a:p>
                  </a:txBody>
                  <a:tcPr marL="155448" marR="155448" marT="77724" marB="77724"/>
                </a:tc>
                <a:tc>
                  <a:txBody>
                    <a:bodyPr/>
                    <a:lstStyle/>
                    <a:p>
                      <a:r>
                        <a:rPr lang="it-IT" sz="3100">
                          <a:solidFill>
                            <a:schemeClr val="tx1"/>
                          </a:solidFill>
                        </a:rPr>
                        <a:t>De </a:t>
                      </a:r>
                    </a:p>
                  </a:txBody>
                  <a:tcPr marL="155448" marR="155448" marT="77724" marB="77724"/>
                </a:tc>
                <a:tc>
                  <a:txBody>
                    <a:bodyPr/>
                    <a:lstStyle/>
                    <a:p>
                      <a:r>
                        <a:rPr lang="it-IT" sz="3100">
                          <a:solidFill>
                            <a:schemeClr val="tx1"/>
                          </a:solidFill>
                        </a:rPr>
                        <a:t>De studenten</a:t>
                      </a:r>
                    </a:p>
                  </a:txBody>
                  <a:tcPr marL="155448" marR="155448" marT="77724" marB="77724"/>
                </a:tc>
                <a:extLst>
                  <a:ext uri="{0D108BD9-81ED-4DB2-BD59-A6C34878D82A}">
                    <a16:rowId xmlns:a16="http://schemas.microsoft.com/office/drawing/2014/main" val="4119348383"/>
                  </a:ext>
                </a:extLst>
              </a:tr>
              <a:tr h="1150314">
                <a:tc>
                  <a:txBody>
                    <a:bodyPr/>
                    <a:lstStyle/>
                    <a:p>
                      <a:r>
                        <a:rPr lang="it-IT" sz="3100">
                          <a:solidFill>
                            <a:schemeClr val="tx1"/>
                          </a:solidFill>
                        </a:rPr>
                        <a:t>Indefinito</a:t>
                      </a:r>
                    </a:p>
                  </a:txBody>
                  <a:tcPr marL="155448" marR="155448" marT="77724" marB="77724"/>
                </a:tc>
                <a:tc>
                  <a:txBody>
                    <a:bodyPr/>
                    <a:lstStyle/>
                    <a:p>
                      <a:r>
                        <a:rPr lang="it-IT" sz="3100">
                          <a:solidFill>
                            <a:schemeClr val="tx1"/>
                          </a:solidFill>
                        </a:rPr>
                        <a:t>Een</a:t>
                      </a:r>
                    </a:p>
                  </a:txBody>
                  <a:tcPr marL="155448" marR="155448" marT="77724" marB="77724"/>
                </a:tc>
                <a:tc>
                  <a:txBody>
                    <a:bodyPr/>
                    <a:lstStyle/>
                    <a:p>
                      <a:r>
                        <a:rPr lang="it-IT" sz="3100">
                          <a:solidFill>
                            <a:schemeClr val="tx1"/>
                          </a:solidFill>
                        </a:rPr>
                        <a:t>Een oefening</a:t>
                      </a:r>
                    </a:p>
                  </a:txBody>
                  <a:tcPr marL="155448" marR="155448" marT="77724" marB="77724"/>
                </a:tc>
                <a:extLst>
                  <a:ext uri="{0D108BD9-81ED-4DB2-BD59-A6C34878D82A}">
                    <a16:rowId xmlns:a16="http://schemas.microsoft.com/office/drawing/2014/main" val="2001656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8971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B4CE7B-F881-28FC-4685-E90CD3E91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PERSOONLIJKE VOORNAAMWOORDEN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720E000D-FAAA-42C9-945C-8C22793906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469309"/>
              </p:ext>
            </p:extLst>
          </p:nvPr>
        </p:nvGraphicFramePr>
        <p:xfrm>
          <a:off x="1849120" y="1805516"/>
          <a:ext cx="8128000" cy="2225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47127328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164178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Ik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Mij</a:t>
                      </a:r>
                      <a:r>
                        <a:rPr lang="it-IT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052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Jij</a:t>
                      </a:r>
                      <a:r>
                        <a:rPr lang="it-IT" dirty="0"/>
                        <a:t>/je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Jou</a:t>
                      </a:r>
                      <a:r>
                        <a:rPr lang="it-IT" dirty="0"/>
                        <a:t>/je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851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Hij</a:t>
                      </a:r>
                      <a:r>
                        <a:rPr lang="it-IT" dirty="0"/>
                        <a:t>/</a:t>
                      </a:r>
                      <a:r>
                        <a:rPr lang="it-IT" dirty="0" err="1"/>
                        <a:t>zij</a:t>
                      </a:r>
                      <a:r>
                        <a:rPr lang="it-IT" dirty="0"/>
                        <a:t>/</a:t>
                      </a:r>
                      <a:r>
                        <a:rPr lang="it-IT" dirty="0" err="1"/>
                        <a:t>ze</a:t>
                      </a:r>
                      <a:r>
                        <a:rPr lang="it-IT" dirty="0"/>
                        <a:t> – </a:t>
                      </a:r>
                      <a:r>
                        <a:rPr lang="it-IT" dirty="0" err="1"/>
                        <a:t>het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Hem</a:t>
                      </a:r>
                      <a:r>
                        <a:rPr lang="it-IT" dirty="0"/>
                        <a:t> / </a:t>
                      </a:r>
                      <a:r>
                        <a:rPr lang="it-IT" dirty="0" err="1"/>
                        <a:t>haar</a:t>
                      </a:r>
                      <a:r>
                        <a:rPr lang="it-IT" dirty="0"/>
                        <a:t> / </a:t>
                      </a:r>
                      <a:r>
                        <a:rPr lang="it-IT" dirty="0" err="1"/>
                        <a:t>het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692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Wij</a:t>
                      </a:r>
                      <a:r>
                        <a:rPr lang="it-IT" dirty="0"/>
                        <a:t> / </a:t>
                      </a:r>
                      <a:r>
                        <a:rPr lang="it-IT" dirty="0" err="1"/>
                        <a:t>we</a:t>
                      </a:r>
                      <a:r>
                        <a:rPr lang="it-IT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542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Jullie</a:t>
                      </a:r>
                      <a:r>
                        <a:rPr lang="it-IT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Jullie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543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Zij</a:t>
                      </a:r>
                      <a:r>
                        <a:rPr lang="it-IT" dirty="0"/>
                        <a:t> / </a:t>
                      </a:r>
                      <a:r>
                        <a:rPr lang="it-IT" dirty="0" err="1"/>
                        <a:t>ze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Hen</a:t>
                      </a:r>
                      <a:r>
                        <a:rPr lang="it-IT" dirty="0"/>
                        <a:t>/</a:t>
                      </a:r>
                      <a:r>
                        <a:rPr lang="it-IT" dirty="0" err="1"/>
                        <a:t>hun</a:t>
                      </a:r>
                      <a:r>
                        <a:rPr lang="it-IT" dirty="0"/>
                        <a:t>/</a:t>
                      </a:r>
                      <a:r>
                        <a:rPr lang="it-IT" dirty="0" err="1"/>
                        <a:t>ze</a:t>
                      </a:r>
                      <a:r>
                        <a:rPr lang="it-IT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102185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41E4039D-866C-F2F8-0D00-AFF7E39944E6}"/>
              </a:ext>
            </a:extLst>
          </p:cNvPr>
          <p:cNvSpPr txBox="1"/>
          <p:nvPr/>
        </p:nvSpPr>
        <p:spPr>
          <a:xfrm>
            <a:off x="2183130" y="4480560"/>
            <a:ext cx="65836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/>
              <a:t>Ik</a:t>
            </a:r>
            <a:r>
              <a:rPr lang="it-IT" sz="2800" dirty="0"/>
              <a:t> zie </a:t>
            </a:r>
            <a:r>
              <a:rPr lang="it-IT" sz="2800" dirty="0" err="1"/>
              <a:t>jou</a:t>
            </a:r>
            <a:r>
              <a:rPr lang="it-IT" sz="2800" dirty="0"/>
              <a:t> / </a:t>
            </a:r>
            <a:r>
              <a:rPr lang="it-IT" sz="2800" dirty="0" err="1"/>
              <a:t>Ik</a:t>
            </a:r>
            <a:r>
              <a:rPr lang="it-IT" sz="2800" dirty="0"/>
              <a:t> zie je </a:t>
            </a:r>
          </a:p>
          <a:p>
            <a:r>
              <a:rPr lang="it-IT" sz="2800" dirty="0" err="1"/>
              <a:t>Hij</a:t>
            </a:r>
            <a:r>
              <a:rPr lang="it-IT" sz="2800" dirty="0"/>
              <a:t> </a:t>
            </a:r>
            <a:r>
              <a:rPr lang="it-IT" sz="2800" dirty="0" err="1"/>
              <a:t>kent</a:t>
            </a:r>
            <a:r>
              <a:rPr lang="it-IT" sz="2800" dirty="0"/>
              <a:t> </a:t>
            </a:r>
            <a:r>
              <a:rPr lang="it-IT" sz="2800" dirty="0" err="1"/>
              <a:t>haar</a:t>
            </a:r>
            <a:r>
              <a:rPr lang="it-IT" sz="2800" dirty="0"/>
              <a:t> </a:t>
            </a:r>
          </a:p>
          <a:p>
            <a:r>
              <a:rPr lang="it-IT" sz="2800" dirty="0" err="1"/>
              <a:t>Zij</a:t>
            </a:r>
            <a:r>
              <a:rPr lang="it-IT" sz="2800" dirty="0"/>
              <a:t> </a:t>
            </a:r>
            <a:r>
              <a:rPr lang="it-IT" sz="2800" dirty="0" err="1"/>
              <a:t>maken</a:t>
            </a:r>
            <a:r>
              <a:rPr lang="it-IT" sz="2800" dirty="0"/>
              <a:t> </a:t>
            </a:r>
            <a:r>
              <a:rPr lang="it-IT" sz="2800" dirty="0" err="1"/>
              <a:t>ruzie</a:t>
            </a:r>
            <a:r>
              <a:rPr lang="it-IT" sz="2800" dirty="0"/>
              <a:t> </a:t>
            </a:r>
            <a:r>
              <a:rPr lang="it-IT" sz="2800" dirty="0" err="1"/>
              <a:t>met</a:t>
            </a:r>
            <a:r>
              <a:rPr lang="it-IT" sz="2800" dirty="0"/>
              <a:t> </a:t>
            </a:r>
            <a:r>
              <a:rPr lang="it-IT" sz="2800" dirty="0" err="1"/>
              <a:t>hen</a:t>
            </a:r>
            <a:r>
              <a:rPr lang="it-IT" sz="2800" dirty="0"/>
              <a:t> </a:t>
            </a:r>
          </a:p>
          <a:p>
            <a:r>
              <a:rPr lang="it-IT" sz="2800" dirty="0" err="1"/>
              <a:t>Jullie</a:t>
            </a:r>
            <a:r>
              <a:rPr lang="it-IT" sz="2800" dirty="0"/>
              <a:t> </a:t>
            </a:r>
            <a:r>
              <a:rPr lang="it-IT" sz="2800" dirty="0" err="1"/>
              <a:t>fietsen</a:t>
            </a:r>
            <a:r>
              <a:rPr lang="it-IT" sz="2800" dirty="0"/>
              <a:t> </a:t>
            </a:r>
            <a:r>
              <a:rPr lang="it-IT" sz="2800" dirty="0" err="1"/>
              <a:t>met</a:t>
            </a:r>
            <a:r>
              <a:rPr lang="it-IT" sz="2800" dirty="0"/>
              <a:t> </a:t>
            </a:r>
            <a:r>
              <a:rPr lang="it-IT" sz="2800" dirty="0" err="1"/>
              <a:t>ons</a:t>
            </a:r>
            <a:r>
              <a:rPr lang="it-IT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573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D601B88-8CF6-66DA-E641-3A9EB17F9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3572"/>
            <a:ext cx="3887234" cy="4461163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/>
              <a:t>CONIUGAZIONE PRESENTE </a:t>
            </a:r>
            <a:br>
              <a:rPr lang="it-IT" sz="2800" b="1" dirty="0"/>
            </a:br>
            <a:r>
              <a:rPr lang="it-IT" sz="2800" b="1" dirty="0"/>
              <a:t/>
            </a:r>
            <a:br>
              <a:rPr lang="it-IT" sz="2800" b="1" dirty="0"/>
            </a:br>
            <a:r>
              <a:rPr lang="it-IT" sz="2800" b="1" dirty="0" err="1"/>
              <a:t>Zijn</a:t>
            </a:r>
            <a:r>
              <a:rPr lang="it-IT" sz="2800" b="1" dirty="0"/>
              <a:t>/</a:t>
            </a:r>
            <a:r>
              <a:rPr lang="it-IT" sz="2800" b="1" dirty="0" err="1"/>
              <a:t>hebben</a:t>
            </a:r>
            <a:endParaRPr lang="it-IT" sz="2800" b="1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F3E5B7-7850-1A68-92F7-69B6AF318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2373993" cy="5585619"/>
          </a:xfrm>
        </p:spPr>
        <p:txBody>
          <a:bodyPr anchor="ctr">
            <a:normAutofit/>
          </a:bodyPr>
          <a:lstStyle/>
          <a:p>
            <a:r>
              <a:rPr lang="it-IT" b="1" dirty="0" err="1"/>
              <a:t>Ik</a:t>
            </a:r>
            <a:r>
              <a:rPr lang="it-IT" dirty="0"/>
              <a:t> ben </a:t>
            </a:r>
          </a:p>
          <a:p>
            <a:r>
              <a:rPr lang="it-IT" b="1" dirty="0" err="1"/>
              <a:t>Jij</a:t>
            </a:r>
            <a:r>
              <a:rPr lang="it-IT" b="1" dirty="0"/>
              <a:t>/u</a:t>
            </a:r>
            <a:r>
              <a:rPr lang="it-IT" dirty="0"/>
              <a:t> </a:t>
            </a:r>
            <a:r>
              <a:rPr lang="it-IT" dirty="0" err="1"/>
              <a:t>bent</a:t>
            </a:r>
            <a:r>
              <a:rPr lang="it-IT" dirty="0"/>
              <a:t> </a:t>
            </a:r>
          </a:p>
          <a:p>
            <a:r>
              <a:rPr lang="it-IT" b="1" dirty="0" err="1"/>
              <a:t>Hij</a:t>
            </a:r>
            <a:r>
              <a:rPr lang="it-IT" b="1" dirty="0"/>
              <a:t>/</a:t>
            </a:r>
            <a:r>
              <a:rPr lang="it-IT" b="1" dirty="0" err="1"/>
              <a:t>zij</a:t>
            </a:r>
            <a:r>
              <a:rPr lang="it-IT" b="1" dirty="0"/>
              <a:t>/</a:t>
            </a:r>
            <a:r>
              <a:rPr lang="it-IT" b="1" dirty="0" err="1"/>
              <a:t>het</a:t>
            </a:r>
            <a:r>
              <a:rPr lang="it-IT" b="1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</a:p>
          <a:p>
            <a:r>
              <a:rPr lang="it-IT" b="1" dirty="0" err="1"/>
              <a:t>Wij</a:t>
            </a:r>
            <a:r>
              <a:rPr lang="it-IT" dirty="0"/>
              <a:t> </a:t>
            </a:r>
            <a:r>
              <a:rPr lang="it-IT" dirty="0" err="1"/>
              <a:t>zijn</a:t>
            </a:r>
            <a:r>
              <a:rPr lang="it-IT" dirty="0"/>
              <a:t> </a:t>
            </a:r>
          </a:p>
          <a:p>
            <a:r>
              <a:rPr lang="it-IT" b="1" dirty="0" err="1"/>
              <a:t>Jullie</a:t>
            </a:r>
            <a:r>
              <a:rPr lang="it-IT" dirty="0"/>
              <a:t> </a:t>
            </a:r>
            <a:r>
              <a:rPr lang="it-IT" dirty="0" err="1"/>
              <a:t>zijn</a:t>
            </a:r>
            <a:endParaRPr lang="it-IT" dirty="0"/>
          </a:p>
          <a:p>
            <a:r>
              <a:rPr lang="it-IT" b="1" dirty="0" err="1"/>
              <a:t>Zij</a:t>
            </a:r>
            <a:r>
              <a:rPr lang="it-IT" dirty="0"/>
              <a:t> </a:t>
            </a:r>
            <a:r>
              <a:rPr lang="it-IT" dirty="0" err="1"/>
              <a:t>zijn</a:t>
            </a:r>
            <a:endParaRPr lang="it-IT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5C0331D7-AA33-6D48-7AB5-7194B1E3C9B3}"/>
              </a:ext>
            </a:extLst>
          </p:cNvPr>
          <p:cNvSpPr txBox="1">
            <a:spLocks/>
          </p:cNvSpPr>
          <p:nvPr/>
        </p:nvSpPr>
        <p:spPr>
          <a:xfrm>
            <a:off x="7916934" y="636190"/>
            <a:ext cx="3179433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 err="1"/>
              <a:t>Ik</a:t>
            </a:r>
            <a:r>
              <a:rPr lang="it-IT" dirty="0"/>
              <a:t> </a:t>
            </a:r>
            <a:r>
              <a:rPr lang="it-IT" dirty="0" err="1"/>
              <a:t>heb</a:t>
            </a:r>
            <a:r>
              <a:rPr lang="it-IT" dirty="0"/>
              <a:t> </a:t>
            </a:r>
          </a:p>
          <a:p>
            <a:r>
              <a:rPr lang="it-IT" b="1" dirty="0" err="1"/>
              <a:t>Jij</a:t>
            </a:r>
            <a:r>
              <a:rPr lang="it-IT" b="1" dirty="0"/>
              <a:t>/u </a:t>
            </a:r>
            <a:r>
              <a:rPr lang="it-IT" dirty="0" err="1"/>
              <a:t>hebt</a:t>
            </a:r>
            <a:r>
              <a:rPr lang="it-IT" dirty="0"/>
              <a:t> </a:t>
            </a:r>
          </a:p>
          <a:p>
            <a:r>
              <a:rPr lang="it-IT" b="1" dirty="0" err="1"/>
              <a:t>Hij</a:t>
            </a:r>
            <a:r>
              <a:rPr lang="it-IT" b="1" dirty="0"/>
              <a:t>/</a:t>
            </a:r>
            <a:r>
              <a:rPr lang="it-IT" b="1" dirty="0" err="1"/>
              <a:t>zij</a:t>
            </a:r>
            <a:r>
              <a:rPr lang="it-IT" b="1" dirty="0"/>
              <a:t>/</a:t>
            </a:r>
            <a:r>
              <a:rPr lang="it-IT" b="1" dirty="0" err="1"/>
              <a:t>het</a:t>
            </a:r>
            <a:r>
              <a:rPr lang="it-IT" b="1" dirty="0"/>
              <a:t> </a:t>
            </a:r>
            <a:r>
              <a:rPr lang="it-IT" dirty="0" err="1"/>
              <a:t>heeft</a:t>
            </a:r>
            <a:r>
              <a:rPr lang="it-IT" dirty="0"/>
              <a:t> </a:t>
            </a:r>
          </a:p>
          <a:p>
            <a:r>
              <a:rPr lang="it-IT" b="1" dirty="0" err="1"/>
              <a:t>Wij</a:t>
            </a:r>
            <a:r>
              <a:rPr lang="it-IT" dirty="0"/>
              <a:t> </a:t>
            </a:r>
            <a:r>
              <a:rPr lang="it-IT" dirty="0" err="1"/>
              <a:t>hebben</a:t>
            </a:r>
            <a:r>
              <a:rPr lang="it-IT" dirty="0"/>
              <a:t> </a:t>
            </a:r>
          </a:p>
          <a:p>
            <a:r>
              <a:rPr lang="it-IT" b="1" dirty="0" err="1"/>
              <a:t>Jullie</a:t>
            </a:r>
            <a:r>
              <a:rPr lang="it-IT" dirty="0"/>
              <a:t> </a:t>
            </a:r>
            <a:r>
              <a:rPr lang="it-IT" dirty="0" err="1"/>
              <a:t>hebben</a:t>
            </a:r>
            <a:endParaRPr lang="it-IT" dirty="0"/>
          </a:p>
          <a:p>
            <a:r>
              <a:rPr lang="it-IT" b="1" dirty="0" err="1"/>
              <a:t>Zij</a:t>
            </a:r>
            <a:r>
              <a:rPr lang="it-IT" dirty="0"/>
              <a:t> </a:t>
            </a:r>
            <a:r>
              <a:rPr lang="it-IT" dirty="0" err="1"/>
              <a:t>hebben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08998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2691C4BC-619B-9174-9005-97964C62C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it-IT" sz="4000" dirty="0" err="1">
                <a:solidFill>
                  <a:srgbClr val="FFFFFF"/>
                </a:solidFill>
              </a:rPr>
              <a:t>Wie</a:t>
            </a:r>
            <a:r>
              <a:rPr lang="it-IT" sz="4000" dirty="0">
                <a:solidFill>
                  <a:srgbClr val="FFFFFF"/>
                </a:solidFill>
              </a:rPr>
              <a:t> ben </a:t>
            </a:r>
            <a:r>
              <a:rPr lang="it-IT" sz="4000" dirty="0" err="1">
                <a:solidFill>
                  <a:srgbClr val="FFFFFF"/>
                </a:solidFill>
              </a:rPr>
              <a:t>jij</a:t>
            </a:r>
            <a:r>
              <a:rPr lang="it-IT" sz="4000" dirty="0">
                <a:solidFill>
                  <a:srgbClr val="FFFFFF"/>
                </a:solidFill>
              </a:rPr>
              <a:t>?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D130F5A3-B003-B179-BCA8-9338A86A8F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9787091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34113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EF9447F-36AD-5CA9-0291-5B55C580D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it-IT" sz="4000" dirty="0"/>
              <a:t>HUISWERK – </a:t>
            </a:r>
            <a:r>
              <a:rPr lang="it-IT" sz="4000" dirty="0" err="1"/>
              <a:t>stel</a:t>
            </a:r>
            <a:r>
              <a:rPr lang="it-IT" sz="4000" dirty="0"/>
              <a:t> </a:t>
            </a:r>
            <a:r>
              <a:rPr lang="it-IT" sz="4000" dirty="0" err="1"/>
              <a:t>jezelf</a:t>
            </a:r>
            <a:r>
              <a:rPr lang="it-IT" sz="4000" dirty="0"/>
              <a:t> voor 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Segnaposto contenuto 2">
            <a:extLst>
              <a:ext uri="{FF2B5EF4-FFF2-40B4-BE49-F238E27FC236}">
                <a16:creationId xmlns:a16="http://schemas.microsoft.com/office/drawing/2014/main" id="{81E7C624-B669-E200-6B50-F9D4D14FA4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896699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2995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C06D781-F0CF-BBBB-A52D-CCDD77047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it-IT" sz="3000" u="sng">
                <a:latin typeface="Verdana" panose="020B0604030504040204" pitchFamily="34" charset="0"/>
              </a:rPr>
              <a:t>D</a:t>
            </a:r>
            <a:r>
              <a:rPr lang="it-IT" sz="3000" b="0" i="0" u="sng">
                <a:effectLst/>
                <a:latin typeface="Verdana" panose="020B0604030504040204" pitchFamily="34" charset="0"/>
              </a:rPr>
              <a:t>ie</a:t>
            </a:r>
            <a:r>
              <a:rPr lang="it-IT" sz="3000" b="0" i="0">
                <a:effectLst/>
                <a:latin typeface="Verdana" panose="020B0604030504040204" pitchFamily="34" charset="0"/>
              </a:rPr>
              <a:t>nstmededelingen</a:t>
            </a:r>
            <a:endParaRPr lang="it-IT" sz="3000"/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A2ABF21-FCC6-17D4-4726-57DE04000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nl-NL" sz="2400" dirty="0"/>
              <a:t>D. Ross &amp; E. Koenraads: </a:t>
            </a:r>
            <a:r>
              <a:rPr lang="nl-NL" sz="2400" i="1" dirty="0"/>
              <a:t>Grammatica </a:t>
            </a:r>
            <a:r>
              <a:rPr lang="nl-NL" sz="2400" i="1" dirty="0" err="1"/>
              <a:t>neerlandese</a:t>
            </a:r>
            <a:r>
              <a:rPr lang="nl-NL" sz="2400" i="1" dirty="0"/>
              <a:t> di base</a:t>
            </a:r>
            <a:r>
              <a:rPr lang="nl-NL" sz="2400" dirty="0"/>
              <a:t>, </a:t>
            </a:r>
            <a:r>
              <a:rPr lang="nl-NL" sz="2400" dirty="0" err="1"/>
              <a:t>Hoepli</a:t>
            </a:r>
            <a:r>
              <a:rPr lang="nl-NL" sz="2400" dirty="0"/>
              <a:t>, 2007</a:t>
            </a:r>
            <a:endParaRPr lang="it-IT" sz="2400" dirty="0"/>
          </a:p>
          <a:p>
            <a:r>
              <a:rPr lang="it-IT" sz="2400" dirty="0"/>
              <a:t>D. Ross, L. Berghout, R. Dagnino, M. Mertens: </a:t>
            </a:r>
            <a:r>
              <a:rPr lang="it-IT" sz="2400" i="1" dirty="0" err="1"/>
              <a:t>Mooi</a:t>
            </a:r>
            <a:r>
              <a:rPr lang="it-IT" sz="2400" i="1" dirty="0"/>
              <a:t> </a:t>
            </a:r>
            <a:r>
              <a:rPr lang="it-IT" sz="2400" i="1" dirty="0" err="1"/>
              <a:t>zo</a:t>
            </a:r>
            <a:r>
              <a:rPr lang="it-IT" sz="2400" i="1" dirty="0"/>
              <a:t>! Corso di lingua neerlandese</a:t>
            </a:r>
            <a:r>
              <a:rPr lang="it-IT" sz="2400" dirty="0"/>
              <a:t>, Hoepli, 2017</a:t>
            </a:r>
          </a:p>
          <a:p>
            <a:endParaRPr lang="en-US" sz="2200" dirty="0"/>
          </a:p>
        </p:txBody>
      </p:sp>
      <p:pic>
        <p:nvPicPr>
          <p:cNvPr id="5" name="Segnaposto contenuto 4" descr="Immagine che contiene cielo, acqua&#10;&#10;Descrizione generata automaticamente">
            <a:extLst>
              <a:ext uri="{FF2B5EF4-FFF2-40B4-BE49-F238E27FC236}">
                <a16:creationId xmlns:a16="http://schemas.microsoft.com/office/drawing/2014/main" id="{8E21B21B-55CA-3720-8C8B-1AB81228B3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28704" r="4343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A446E52-292C-9F41-3930-C1502B40F9C0}"/>
              </a:ext>
            </a:extLst>
          </p:cNvPr>
          <p:cNvSpPr txBox="1"/>
          <p:nvPr/>
        </p:nvSpPr>
        <p:spPr>
          <a:xfrm>
            <a:off x="9631684" y="6657945"/>
            <a:ext cx="25603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t-IT" sz="700">
                <a:solidFill>
                  <a:srgbClr val="FFFFFF"/>
                </a:solidFill>
                <a:hlinkClick r:id="rId3" tooltip="https://medium.com/fonti-storiche-online/mappa-interattiva-dei-mulini-storici-di-olanda-e-belgio-1c2b466a38ca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Questa foto</a:t>
            </a:r>
            <a:r>
              <a:rPr lang="it-IT" sz="700">
                <a:solidFill>
                  <a:srgbClr val="FFFFFF"/>
                </a:solidFill>
              </a:rPr>
              <a:t> di Autore sconosciuto è concesso in licenza da </a:t>
            </a:r>
            <a:r>
              <a:rPr lang="it-IT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it-IT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41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3A5D1C1-262C-134A-97DF-76D4B337D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it-IT" b="1" dirty="0"/>
              <a:t>EXAMEN</a:t>
            </a:r>
            <a:endParaRPr lang="it-IT" b="1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72582E-7B56-9741-A849-859661FF2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/>
              <a:t>Modulo di lingua</a:t>
            </a:r>
          </a:p>
          <a:p>
            <a:pPr marL="0" indent="0">
              <a:buNone/>
            </a:pPr>
            <a:r>
              <a:rPr lang="nl-NL" b="1"/>
              <a:t>2 prove scritte (</a:t>
            </a:r>
            <a:r>
              <a:rPr lang="nl-NL"/>
              <a:t>dicembre/gennaio – fine aprile)</a:t>
            </a:r>
          </a:p>
          <a:p>
            <a:pPr marL="0" indent="0">
              <a:buNone/>
            </a:pPr>
            <a:r>
              <a:rPr lang="it-IT" b="1"/>
              <a:t>1 prova orale</a:t>
            </a:r>
            <a:r>
              <a:rPr lang="it-IT"/>
              <a:t> (in neerlandese, con presentazione portfolio)</a:t>
            </a:r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r>
              <a:rPr lang="it-IT" b="1"/>
              <a:t>Modulo di traduzione</a:t>
            </a:r>
          </a:p>
          <a:p>
            <a:pPr marL="0" indent="0">
              <a:buNone/>
            </a:pPr>
            <a:r>
              <a:rPr lang="it-IT"/>
              <a:t>2 prove scritte?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855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CF16289-BD54-4337-3796-1B99F602F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" y="639193"/>
            <a:ext cx="433832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TAALASSISTENTIE</a:t>
            </a:r>
            <a:b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Emma Bologna,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dinsdag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15-17,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lokaal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D1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10B3EBBD-B071-CA24-01EC-ED13AAC615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54296" y="713285"/>
            <a:ext cx="7214616" cy="540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69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 descr="Immagine che contiene persona, donna, esterni&#10;&#10;Descrizione generata automaticamente">
            <a:extLst>
              <a:ext uri="{FF2B5EF4-FFF2-40B4-BE49-F238E27FC236}">
                <a16:creationId xmlns:a16="http://schemas.microsoft.com/office/drawing/2014/main" id="{6A8B447A-9C0E-B874-A11A-4C1794ACC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8983"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0C49075-A3F3-F1BA-5CDA-1041CCBA7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250" y="4744720"/>
            <a:ext cx="5505814" cy="169040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2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RECAP ACTIVITEITEN</a:t>
            </a:r>
            <a:br>
              <a:rPr lang="en-US" sz="2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2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25 </a:t>
            </a:r>
            <a:r>
              <a:rPr lang="en-US" sz="2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oktober</a:t>
            </a:r>
            <a:r>
              <a:rPr lang="en-US" sz="2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Claudia Di Palermo. </a:t>
            </a:r>
            <a:r>
              <a:rPr lang="en-US" sz="2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Publiekspresentatie</a:t>
            </a:r>
            <a: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“De </a:t>
            </a:r>
            <a:r>
              <a:rPr lang="en-US" sz="2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Donkere</a:t>
            </a:r>
            <a: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kamer</a:t>
            </a:r>
            <a: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van Damocles”, 18:30 Caffè San Marco </a:t>
            </a:r>
            <a:b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2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8 </a:t>
            </a:r>
            <a:r>
              <a:rPr lang="en-US" sz="2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november</a:t>
            </a:r>
            <a:r>
              <a:rPr lang="en-US" sz="2100" b="1" dirty="0"/>
              <a:t>. </a:t>
            </a:r>
            <a:r>
              <a:rPr lang="en-US" sz="2100" dirty="0"/>
              <a:t>Seminar Matilde </a:t>
            </a:r>
            <a:r>
              <a:rPr lang="en-US" sz="2100" dirty="0" err="1"/>
              <a:t>Soliani</a:t>
            </a:r>
            <a:r>
              <a:rPr lang="en-US" sz="2100" dirty="0"/>
              <a:t> over </a:t>
            </a:r>
            <a:r>
              <a:rPr lang="en-US" sz="2100" dirty="0" err="1"/>
              <a:t>zelfstudie</a:t>
            </a:r>
            <a:r>
              <a:rPr lang="en-US" sz="2100" dirty="0"/>
              <a:t> (15.00-17.00), D1</a:t>
            </a:r>
            <a:endParaRPr lang="en-US" sz="2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Immagine 6" descr="Immagine che contiene bianco&#10;&#10;Descrizione generata automaticamente">
            <a:extLst>
              <a:ext uri="{FF2B5EF4-FFF2-40B4-BE49-F238E27FC236}">
                <a16:creationId xmlns:a16="http://schemas.microsoft.com/office/drawing/2014/main" id="{8D530DF5-C08A-523F-5099-B6AB93F7EF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4568"/>
          <a:stretch/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32849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6187E64-7A77-4D13-A5F4-9AEC282BBB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!!Arc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9F6C96F-3DD9-DB55-35E8-695C7B02E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818" y="1370171"/>
            <a:ext cx="508558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Playlist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EE41F4-0591-F927-4B81-C1A0DADEC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818" y="3849845"/>
            <a:ext cx="5085580" cy="188175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>
                <a:hlinkClick r:id="rId2"/>
              </a:rPr>
              <a:t>https://open.spotify.com/playlist/7obR8WCKcTHtNnAlK87rbM?si=6be2c6705e3a43c9</a:t>
            </a:r>
            <a:r>
              <a:rPr lang="en-US" sz="2400" dirty="0"/>
              <a:t> </a:t>
            </a:r>
          </a:p>
        </p:txBody>
      </p:sp>
      <p:sp>
        <p:nvSpPr>
          <p:cNvPr id="15" name="!!Oval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D3318B9-B8E2-4923-8D52-EB10AECC63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r="-4" b="-4"/>
          <a:stretch/>
        </p:blipFill>
        <p:spPr>
          <a:xfrm>
            <a:off x="6521381" y="773723"/>
            <a:ext cx="5194998" cy="5194998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7" name="!!Rectangle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806" y="4790720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E9901DD-53D5-52C4-F2FE-9CC305152412}"/>
              </a:ext>
            </a:extLst>
          </p:cNvPr>
          <p:cNvSpPr txBox="1"/>
          <p:nvPr/>
        </p:nvSpPr>
        <p:spPr>
          <a:xfrm>
            <a:off x="9631684" y="6657945"/>
            <a:ext cx="25603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t-IT" sz="700">
                <a:solidFill>
                  <a:srgbClr val="FFFFFF"/>
                </a:solidFill>
                <a:hlinkClick r:id="rId4" tooltip="https://diggita.com/story.php?title=Novita_Spotify_Playlist_salvavita_awards_Wrapped_2019_Sleep_Timer_Tastebuds-1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Questa foto</a:t>
            </a:r>
            <a:r>
              <a:rPr lang="it-IT" sz="700">
                <a:solidFill>
                  <a:srgbClr val="FFFFFF"/>
                </a:solidFill>
              </a:rPr>
              <a:t> di Autore sconosciuto è concesso in licenza da </a:t>
            </a:r>
            <a:r>
              <a:rPr lang="it-IT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it-IT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602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cielo, esterni, acqua, porto&#10;&#10;Descrizione generata automaticamente">
            <a:extLst>
              <a:ext uri="{FF2B5EF4-FFF2-40B4-BE49-F238E27FC236}">
                <a16:creationId xmlns:a16="http://schemas.microsoft.com/office/drawing/2014/main" id="{BA1AE69D-D641-6F8A-8B71-5F528CF4D3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t="4098" b="103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DFC649C-FE62-3C25-D2F1-0CFBC9F42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/>
              <a:t>Wat </a:t>
            </a:r>
            <a:r>
              <a:rPr lang="en-US" sz="4000" dirty="0" err="1"/>
              <a:t>hebben</a:t>
            </a:r>
            <a:r>
              <a:rPr lang="en-US" sz="4000" dirty="0"/>
              <a:t> we </a:t>
            </a:r>
            <a:r>
              <a:rPr lang="en-US" sz="4000" dirty="0" err="1"/>
              <a:t>geleerd</a:t>
            </a:r>
            <a:r>
              <a:rPr lang="en-US" sz="4000" dirty="0"/>
              <a:t>?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683C45-8E65-BDE8-5581-8F2F36CAB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it-IT" b="1" dirty="0"/>
              <a:t>www.wooclap.com/JJSBHG</a:t>
            </a:r>
            <a:endParaRPr lang="en-US" sz="20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A6E9738-9505-B1A4-58A6-9C41B2840AC7}"/>
              </a:ext>
            </a:extLst>
          </p:cNvPr>
          <p:cNvSpPr txBox="1"/>
          <p:nvPr/>
        </p:nvSpPr>
        <p:spPr>
          <a:xfrm>
            <a:off x="9498635" y="6657945"/>
            <a:ext cx="269336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t-IT" sz="700">
                <a:solidFill>
                  <a:srgbClr val="FFFFFF"/>
                </a:solidFill>
                <a:hlinkClick r:id="rId3" tooltip="https://www.sinmapa.net/20-cosas-que-debes-ver-y-hacer-en-amsterdam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Questa foto</a:t>
            </a:r>
            <a:r>
              <a:rPr lang="it-IT" sz="700">
                <a:solidFill>
                  <a:srgbClr val="FFFFFF"/>
                </a:solidFill>
              </a:rPr>
              <a:t> di Autore sconosciuto è concesso in licenza da </a:t>
            </a:r>
            <a:r>
              <a:rPr lang="it-IT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it-IT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165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A2E5C05-B89F-BD11-1E69-EFA546E9D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>
            <a:normAutofit fontScale="90000"/>
          </a:bodyPr>
          <a:lstStyle/>
          <a:p>
            <a:pPr algn="ctr"/>
            <a:r>
              <a:rPr lang="it-IT" sz="5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TWEE BELANGRIJKE DINGEN</a:t>
            </a:r>
            <a:r>
              <a:rPr lang="it-IT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it-IT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it-IT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it-IT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it-IT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- La pronuncia dei dittonghi</a:t>
            </a:r>
            <a:br>
              <a:rPr lang="it-IT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it-IT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it-IT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it-IT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- La pronuncia delle vocali lunghe e brevi</a:t>
            </a:r>
          </a:p>
        </p:txBody>
      </p:sp>
    </p:spTree>
    <p:extLst>
      <p:ext uri="{BB962C8B-B14F-4D97-AF65-F5344CB8AC3E}">
        <p14:creationId xmlns:p14="http://schemas.microsoft.com/office/powerpoint/2010/main" val="2662122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</TotalTime>
  <Words>1237</Words>
  <Application>Microsoft Office PowerPoint</Application>
  <PresentationFormat>Widescreen</PresentationFormat>
  <Paragraphs>184</Paragraphs>
  <Slides>27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Kievit</vt:lpstr>
      <vt:lpstr>Verdana</vt:lpstr>
      <vt:lpstr>Tema di Office</vt:lpstr>
      <vt:lpstr>Office Theme</vt:lpstr>
      <vt:lpstr>Les 1 – 17 oktober 2022 </vt:lpstr>
      <vt:lpstr>NEEM DE LES OP!</vt:lpstr>
      <vt:lpstr>Dienstmededelingen</vt:lpstr>
      <vt:lpstr>EXAMEN</vt:lpstr>
      <vt:lpstr>TAALASSISTENTIE  Emma Bologna, dinsdag 15-17, lokaal D1</vt:lpstr>
      <vt:lpstr>RECAP ACTIVITEITEN  - 25 oktober: Claudia Di Palermo. Publiekspresentatie “De Donkere kamer van Damocles”, 18:30 Caffè San Marco  - 8 november. Seminar Matilde Soliani over zelfstudie (15.00-17.00), D1</vt:lpstr>
      <vt:lpstr>Playlist</vt:lpstr>
      <vt:lpstr>Wat hebben we geleerd? </vt:lpstr>
      <vt:lpstr>TWEE BELANGRIJKE DINGEN  - La pronuncia dei dittonghi  - La pronuncia delle vocali lunghe e brevi</vt:lpstr>
      <vt:lpstr>DE MEDEKLINKERS (le consonanti) </vt:lpstr>
      <vt:lpstr>DE KLINKERS  (le vocali) </vt:lpstr>
      <vt:lpstr>VOCALI LUNGHE E BREVI / SCHWA</vt:lpstr>
      <vt:lpstr>IL DRAMMA DELLE VOCALI LUNGHE</vt:lpstr>
      <vt:lpstr>Cosa sono le Terre Basse? </vt:lpstr>
      <vt:lpstr>NEDERLANDS WERELDTAAL</vt:lpstr>
      <vt:lpstr>Presentazione standard di PowerPoint</vt:lpstr>
      <vt:lpstr>Vocali lunghe</vt:lpstr>
      <vt:lpstr>Paola: Hallo! Ik ben Paola, wie ben jij?  Emma: Goedemorgen! Ik ben Emma. / Mijn naam is Emma Paola: Hoe gaat het me je, Emma? Emma: Het gaat heel goed met mij, dank je wel! En hoe gaat het met jou?  Paola: Hoe oud ben je Emma? Emma: Ik ben 23. Waar woon je, Paola?  Paola: Ik woon in Trieste maar ik kom uit Zuid-Italië. En waar kom je vandaan, Emma?  Emma: Ik kom uit Nederland, maar mijn vader is Siciliaan. Dus ik ben tweetalig.  Paola: Vind je Trieste leuk? Emma: Ja, ik vind het heel leuk. </vt:lpstr>
      <vt:lpstr> www.wooclap.com/ORICTZ</vt:lpstr>
      <vt:lpstr>SALUTI (quando ci si incontra)   Dag/Hallo/Hoi/Hai  Goedendag/Goedemorgen/ Goedemiddag/Goedenavond   Afscheid nemen (congedarsi) Tot ziens = arrivedersi Tot straks = a presto Tot zo = a presto (più vicino nel tempo)  Dag/doei/doeg!  </vt:lpstr>
      <vt:lpstr>VRAGEN EN ANTWOORDEN</vt:lpstr>
      <vt:lpstr>Korte dialog     Emma: Hallo, ik ben Emma, wie ben jij? Peter: Dag Emma. Ik heet Peter.  Emma: Hoe oud ben je, Peter?  Peter: ik ben twintig jaar oud. Emma: woon je in Groningen?  Peter: nee, ik woon in Zwolle, en jij?  Emma: ik woon hier aan de Guldenstraat op nummer 10. Wat studeer je?  Peter: ik studeer Italiaans, maar ik zoek nog een kamer in Groningen. Weet jij een adres?  Emma: Het spijt me,  ik wil je graag helpen, maar het is moeilijk.  Peter: wat jammer!</vt:lpstr>
      <vt:lpstr>DE LIDWOORDEN</vt:lpstr>
      <vt:lpstr>PERSOONLIJKE VOORNAAMWOORDEN</vt:lpstr>
      <vt:lpstr>CONIUGAZIONE PRESENTE   Zijn/hebben</vt:lpstr>
      <vt:lpstr>Wie ben jij?</vt:lpstr>
      <vt:lpstr>HUISWERK – stel jezelf voor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1 – 17 oktober 2022 </dc:title>
  <dc:creator>GENTILE PAOLA</dc:creator>
  <cp:lastModifiedBy>GENTILE PAOLA</cp:lastModifiedBy>
  <cp:revision>78</cp:revision>
  <dcterms:created xsi:type="dcterms:W3CDTF">2022-10-14T13:29:18Z</dcterms:created>
  <dcterms:modified xsi:type="dcterms:W3CDTF">2022-10-18T12:59:09Z</dcterms:modified>
</cp:coreProperties>
</file>