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301" r:id="rId3"/>
    <p:sldId id="257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0" r:id="rId13"/>
    <p:sldId id="266" r:id="rId14"/>
    <p:sldId id="267" r:id="rId15"/>
    <p:sldId id="302" r:id="rId16"/>
    <p:sldId id="269" r:id="rId17"/>
    <p:sldId id="271" r:id="rId18"/>
    <p:sldId id="274" r:id="rId19"/>
    <p:sldId id="277" r:id="rId20"/>
    <p:sldId id="308" r:id="rId21"/>
    <p:sldId id="280" r:id="rId22"/>
    <p:sldId id="278" r:id="rId23"/>
    <p:sldId id="279" r:id="rId24"/>
    <p:sldId id="281" r:id="rId25"/>
    <p:sldId id="309" r:id="rId26"/>
    <p:sldId id="283" r:id="rId27"/>
    <p:sldId id="310" r:id="rId28"/>
    <p:sldId id="311" r:id="rId29"/>
    <p:sldId id="272" r:id="rId30"/>
    <p:sldId id="276" r:id="rId31"/>
    <p:sldId id="312" r:id="rId32"/>
    <p:sldId id="305" r:id="rId33"/>
    <p:sldId id="306" r:id="rId34"/>
    <p:sldId id="307" r:id="rId35"/>
    <p:sldId id="291" r:id="rId36"/>
    <p:sldId id="292" r:id="rId37"/>
    <p:sldId id="293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4513"/>
  </p:normalViewPr>
  <p:slideViewPr>
    <p:cSldViewPr>
      <p:cViewPr varScale="1">
        <p:scale>
          <a:sx n="91" d="100"/>
          <a:sy n="91" d="100"/>
        </p:scale>
        <p:origin x="179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Mastecellule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904</Words>
  <Application>Microsoft Macintosh PowerPoint</Application>
  <PresentationFormat>Presentazione su schermo (4:3)</PresentationFormat>
  <Paragraphs>142</Paragraphs>
  <Slides>41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Presentazione standard di PowerPoint</vt:lpstr>
      <vt:lpstr>DERMA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139</cp:revision>
  <cp:lastPrinted>2020-02-12T17:35:02Z</cp:lastPrinted>
  <dcterms:created xsi:type="dcterms:W3CDTF">2000-11-17T21:13:18Z</dcterms:created>
  <dcterms:modified xsi:type="dcterms:W3CDTF">2022-10-18T20:06:27Z</dcterms:modified>
</cp:coreProperties>
</file>