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"/>
  </p:notesMasterIdLst>
  <p:sldIdLst>
    <p:sldId id="260" r:id="rId3"/>
    <p:sldId id="311" r:id="rId4"/>
    <p:sldId id="312" r:id="rId5"/>
    <p:sldId id="313" r:id="rId6"/>
    <p:sldId id="31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7"/>
    <p:restoredTop sz="96405"/>
  </p:normalViewPr>
  <p:slideViewPr>
    <p:cSldViewPr snapToGrid="0" snapToObjects="1">
      <p:cViewPr varScale="1">
        <p:scale>
          <a:sx n="108" d="100"/>
          <a:sy n="108" d="100"/>
        </p:scale>
        <p:origin x="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45484-ADE0-D940-A8C4-91C47A70D67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D0714-A75F-6D44-A299-7DC9F53CE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2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05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7EB85-410A-7B44-B86F-523080DFC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13D68-0631-6345-94B1-12CDDEFE8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C7389-9055-2643-8FD0-31D76B46C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4B64-73C8-6F43-95E8-576C72536FA6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0DA03-B403-574D-A0CE-1561F036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07B80-1EEB-8C47-973B-AACCD588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9199-2683-EA45-A177-0B8DA366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5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922A2-98F0-8D41-8999-A4CD8F24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BFF2A-A589-1B4F-B44E-FC957B486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12757-14C9-8346-9CDE-A92308842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4B64-73C8-6F43-95E8-576C72536FA6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70A05-55F2-E14F-9FE1-AE19B76FC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6F840-CC6E-B447-96C0-B08F1840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9199-2683-EA45-A177-0B8DA366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9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80ED4A-8E0F-CA47-9D0B-4CAFD6847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7CEB07-FD08-A648-B916-A1FD17F3D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EF3C0-2C1E-1947-A00C-5F1C3598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4B64-73C8-6F43-95E8-576C72536FA6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F6FD1-7D70-FA4B-BB70-00384B58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1C4BB-A60C-B04D-BE7B-85DF7B9DD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9199-2683-EA45-A177-0B8DA366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63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10">
            <a:extLst>
              <a:ext uri="{FF2B5EF4-FFF2-40B4-BE49-F238E27FC236}">
                <a16:creationId xmlns:a16="http://schemas.microsoft.com/office/drawing/2014/main" id="{D2102993-D9CC-3A4B-AA5C-B6B8E76B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651"/>
            <a:ext cx="12192000" cy="53313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907DCEA-E4E0-D54B-B7C7-3309B24FE2BB}"/>
              </a:ext>
            </a:extLst>
          </p:cNvPr>
          <p:cNvSpPr/>
          <p:nvPr userDrawn="1"/>
        </p:nvSpPr>
        <p:spPr>
          <a:xfrm>
            <a:off x="0" y="0"/>
            <a:ext cx="12192000" cy="1526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8D753-CBB5-C643-AA93-0DFB528CA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376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8BB886-A66A-614A-9929-3D9803886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4022"/>
            <a:ext cx="9144000" cy="1655762"/>
          </a:xfrm>
        </p:spPr>
        <p:txBody>
          <a:bodyPr/>
          <a:lstStyle>
            <a:lvl1pPr marL="0" indent="0" algn="ctr">
              <a:buNone/>
              <a:defRPr sz="2400" b="1" i="1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Immagine 3">
            <a:extLst>
              <a:ext uri="{FF2B5EF4-FFF2-40B4-BE49-F238E27FC236}">
                <a16:creationId xmlns:a16="http://schemas.microsoft.com/office/drawing/2014/main" id="{30ECD174-19ED-3B41-BD84-55DA8EB17B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5" y="455875"/>
            <a:ext cx="3836612" cy="784237"/>
          </a:xfrm>
          <a:prstGeom prst="rect">
            <a:avLst/>
          </a:prstGeom>
        </p:spPr>
      </p:pic>
      <p:pic>
        <p:nvPicPr>
          <p:cNvPr id="12" name="Immagine 5">
            <a:extLst>
              <a:ext uri="{FF2B5EF4-FFF2-40B4-BE49-F238E27FC236}">
                <a16:creationId xmlns:a16="http://schemas.microsoft.com/office/drawing/2014/main" id="{03074198-0BFB-714A-94F7-1BBEBC731F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547" y="455876"/>
            <a:ext cx="2077613" cy="7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10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E0B66-A1DF-EB40-807D-533369CFF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D5005-A036-834F-BC9A-2DD196405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A7A-9424-9347-993F-A2D4816BF62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CC9B7-FAA3-D84D-8757-C784CCF0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8ED30-E306-1642-8DC1-D405ECAF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ECFF-781D-D54F-A4B4-04C0BDF048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EE3B6EA-699A-6848-9B52-57522E63F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9" y="182562"/>
            <a:ext cx="10515600" cy="749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5415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DDF8-2FEC-B641-AEA9-54381CC4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55DE4-821B-3D43-83DC-3A1B8AADA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217A6-9164-AA43-A5C5-ADBA91026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A7A-9424-9347-993F-A2D4816BF62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3A0D3-ED98-0A41-B1CD-D1A4D403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6024C-A0DF-B748-9963-28C6490D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ECFF-781D-D54F-A4B4-04C0BDF0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16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C399-07D2-074C-BAAF-5978729A8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FC1CA-646A-914C-B839-5F57262BD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7F13D-079B-5F42-BFD4-9B6D86251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DFF25-F94A-0848-A594-92FE8B95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A7A-9424-9347-993F-A2D4816BF62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66494-A012-C64D-9610-DBB5223A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5F30D-585B-D449-ACDE-7C8405F3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ECFF-781D-D54F-A4B4-04C0BDF0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24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EC72A-5CD4-9A43-B697-34CFBB2F4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403E7-1CFE-7042-8462-634A79AE4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8C069-73A6-6F4B-9B84-733AD6ED6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B1EE3-E13F-F043-9314-95DDCEB02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106F3-D1A6-4E45-92D0-88029E5EF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913144-E66D-C94E-9B95-3A7543F38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A7A-9424-9347-993F-A2D4816BF62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4BC4AC-99EC-0C46-8728-7FB2E058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30975F-1F71-764D-A0C2-C157695D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ECFF-781D-D54F-A4B4-04C0BDF0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9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C6A6C-3757-5241-B186-7C971ACB3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A7A-9424-9347-993F-A2D4816BF62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9B6F2-5A48-7E45-86C9-6EA97BC7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4D377-1F0D-8142-A7B9-FF7D41804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ECFF-781D-D54F-A4B4-04C0BDF048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E2F2C4C-1B67-6649-8416-C20CE6C9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9" y="182562"/>
            <a:ext cx="10515600" cy="749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337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96BDA8-C8C3-964E-97A6-68352A45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A7A-9424-9347-993F-A2D4816BF62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CB22E-5EBF-594A-B052-6C4F0FE7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3522C-D64F-CD42-ACB7-325B800C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ECFF-781D-D54F-A4B4-04C0BDF0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2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1D7D9-9826-AE4C-AB17-136F6EDD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21E3A-488B-0645-9543-7626848F1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3AE2D-2AF7-EA46-B5D6-34F273E6E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E1115-8010-3F4E-A0F2-463658FB6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A7A-9424-9347-993F-A2D4816BF62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1A02C-3B51-894B-9991-38C5B67D2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72922-4E59-634A-8439-C4D29440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ECFF-781D-D54F-A4B4-04C0BDF0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4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D7DD8-FD0E-144E-9697-F74358F1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9ABBD-0474-0847-8DC9-42184FBAC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428F1-ACF0-B645-9800-4F299127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4B64-73C8-6F43-95E8-576C72536FA6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B0467-FE03-6E4F-B357-CA01C6D3A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45FF1-DCA0-9C4A-94D0-887010AF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9199-2683-EA45-A177-0B8DA366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84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A0145-4028-1843-A858-B139DA1F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DBD427-EDC0-8D48-9B94-E6D46D469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98A72-12AB-C343-A88F-6A6BE3202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BB28E-9635-334D-A2AE-D30913E6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A7A-9424-9347-993F-A2D4816BF62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92930-C06A-B24E-B056-C69945906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9564E-0291-2546-85A1-5C6AA4A1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ECFF-781D-D54F-A4B4-04C0BDF0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95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07E42-EA9D-8B42-AF59-BBA0073D6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201AA7-0864-F148-9E4C-8E162FAA5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19FBD-A1F9-4B41-B81F-BF214F12A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A7A-9424-9347-993F-A2D4816BF62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5C44-F646-3C49-8C13-790C46A0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99727-8C8E-4D4F-80C4-72D57871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ECFF-781D-D54F-A4B4-04C0BDF0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37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0ED810-06E7-EB44-B1BC-315C157E9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BC53B-1AF2-5143-B684-E5A0ADF80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0B0D4-CB55-8B44-8FCC-698F23A3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A7A-9424-9347-993F-A2D4816BF62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059C3-B5B6-3941-8F4C-56113D7C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3912E-29F0-1649-893D-7297D8E9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ECFF-781D-D54F-A4B4-04C0BDF0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3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11684001" y="6613526"/>
            <a:ext cx="18161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FE7625-C181-468D-AD85-B77A7E77003C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99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444B-3275-E747-B50A-D71DD3B4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50A97-B8F8-9442-9FF5-57F5EB284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A1BA1-1AA9-6541-905B-C1918E8DF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4B64-73C8-6F43-95E8-576C72536FA6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901D2-7DB2-BD42-B14D-8A401720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16F95-211E-EE4E-BC0E-7A51D4256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9199-2683-EA45-A177-0B8DA366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4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58529-A019-BC41-AA73-654CEFF08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237E9-C8E4-4E44-B0ED-E4FAB6257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CAA2A-F71F-F649-89F1-040BB4DF0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A0971-3BC0-5747-838D-87A1ECBF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4B64-73C8-6F43-95E8-576C72536FA6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5EFB5-A999-6D42-88E2-ECE2171D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DA518-02E4-AA46-A8FE-8C611AFC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9199-2683-EA45-A177-0B8DA366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2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7B91E-6775-9C4E-8E4E-D766F558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7AD47-176C-7546-843E-377C34FEF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5C57F-69ED-BE48-90F0-FE7F24C8E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6CE75-ED06-9344-93FD-6DB1CB0E7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354185-2CBE-FC49-9E4E-E843151276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318F3B-DAC3-2941-B709-D591B8A2D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4B64-73C8-6F43-95E8-576C72536FA6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7E866-380F-EF4F-82AB-0CD2E19D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4FB612-50A1-944C-A5E1-72346B07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9199-2683-EA45-A177-0B8DA366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0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0011B-F057-5742-8B7F-4C9006E9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365C53-9020-AB4B-9776-487D7ADB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4B64-73C8-6F43-95E8-576C72536FA6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CF89C-B2C2-4445-AC16-2C4100BB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989A3-8298-D94A-8932-020F6DC8A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9199-2683-EA45-A177-0B8DA366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3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ECDF4C-5DD8-CC45-B1E1-0DB3CCE5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4B64-73C8-6F43-95E8-576C72536FA6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C5B75F-B31F-0B47-A8A7-FDE27FD53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18C1E-EA34-2E49-9C95-F6F3BAC5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9199-2683-EA45-A177-0B8DA366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7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1879-40D5-B144-815D-72123234B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DEE09-BD27-2A4A-B7EC-7DAA0F43E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0F4CF-0BCD-B64B-B38B-F9B7D3CAD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D57BA-84BC-E443-895A-A6926617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4B64-73C8-6F43-95E8-576C72536FA6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EF981-C732-3242-8E60-ACD94F654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C3B36-5469-9A4F-96FB-C968160F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9199-2683-EA45-A177-0B8DA366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A489-9479-2F40-AE9A-F6122868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4A40FA-CD2F-314C-9CD2-29684D1CA9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4ABFC-44C8-CC4F-9600-A2E8A4D3A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3CEFA-7210-6B43-A2A7-FE873306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4B64-73C8-6F43-95E8-576C72536FA6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9B5D3-1E55-0C45-B698-741A10725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02A2D-7637-0B40-ABFB-A591C675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9199-2683-EA45-A177-0B8DA366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5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61F199-211E-5C4A-BEEC-5BBE0F1AA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02914-3ABC-5D4B-A781-21F490067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63F4B-95F8-D348-9D30-83ED15E2D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14B64-73C8-6F43-95E8-576C72536FA6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F5EBE-BBFE-DE41-B459-7BDEBECC4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A8F6C-7897-8D44-B5D9-AA02E8E71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B9199-2683-EA45-A177-0B8DA366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3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E0DB8-546B-8541-A8FF-FFE2E1C02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020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353F6-5003-2646-9BBA-1459E6D91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BEA7A-9424-9347-993F-A2D4816BF62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1A317-429E-5A4D-9432-DF6D6165D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8E86D-7B6E-254D-9B6B-3E659149F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8ECFF-781D-D54F-A4B4-04C0BDF0481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Immagine 2">
            <a:extLst>
              <a:ext uri="{FF2B5EF4-FFF2-40B4-BE49-F238E27FC236}">
                <a16:creationId xmlns:a16="http://schemas.microsoft.com/office/drawing/2014/main" id="{E595A22A-27A4-F84A-A3DD-88512FD647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491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C512E-0739-3443-9614-E029AB5C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9" y="182562"/>
            <a:ext cx="10515600" cy="749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447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b="1" kern="1200">
          <a:solidFill>
            <a:schemeClr val="bg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C2B431D-892C-8B43-A2D7-A99F14F5E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651"/>
            <a:ext cx="12192000" cy="533134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1504" y="1682548"/>
            <a:ext cx="11391181" cy="871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33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Corso di Laurea in Ingegneria Clinica e Biomedica</a:t>
            </a:r>
          </a:p>
          <a:p>
            <a:pPr algn="ctr"/>
            <a:r>
              <a:rPr lang="it-IT" sz="2533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Informatica Medica I</a:t>
            </a:r>
            <a:endParaRPr lang="it-IT" sz="2400" b="1" dirty="0">
              <a:solidFill>
                <a:srgbClr val="70240F"/>
              </a:solidFill>
              <a:latin typeface="Founders Grotesk" panose="020B0503030202060203" pitchFamily="34" charset="77"/>
              <a:ea typeface="Gibson SemiBold" charset="0"/>
              <a:cs typeface="Gibson SemiBold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A77C57D-DACB-4D49-9CDC-735C99708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5" y="455875"/>
            <a:ext cx="3836612" cy="78423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DC48736-1C21-2141-8F8C-8851A2DBD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547" y="455876"/>
            <a:ext cx="2077613" cy="7842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10F3A1-57D5-3F47-B9DA-A2623DE4A84F}"/>
              </a:ext>
            </a:extLst>
          </p:cNvPr>
          <p:cNvSpPr txBox="1"/>
          <p:nvPr/>
        </p:nvSpPr>
        <p:spPr>
          <a:xfrm>
            <a:off x="2729952" y="3439886"/>
            <a:ext cx="6894285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900" b="1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defRPr>
            </a:lvl1pPr>
          </a:lstStyle>
          <a:p>
            <a:r>
              <a:rPr lang="en-US" sz="3333" dirty="0"/>
              <a:t>ESERCITAZIONE BASI DI DATI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6BC6A-2333-054F-AC30-9DE762BE83C3}"/>
              </a:ext>
            </a:extLst>
          </p:cNvPr>
          <p:cNvSpPr txBox="1"/>
          <p:nvPr/>
        </p:nvSpPr>
        <p:spPr>
          <a:xfrm>
            <a:off x="481504" y="5352142"/>
            <a:ext cx="68942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900" b="1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defRPr>
            </a:lvl1pPr>
          </a:lstStyle>
          <a:p>
            <a:pPr algn="l"/>
            <a:r>
              <a:rPr lang="en-US" sz="2667" i="1" dirty="0"/>
              <a:t>Prof. Sara Renata Francesca </a:t>
            </a:r>
            <a:r>
              <a:rPr lang="en-US" sz="2667" i="1" dirty="0" err="1"/>
              <a:t>Marceglia</a:t>
            </a:r>
            <a:endParaRPr lang="en-US" sz="2667" i="1" dirty="0"/>
          </a:p>
        </p:txBody>
      </p:sp>
    </p:spTree>
    <p:extLst>
      <p:ext uri="{BB962C8B-B14F-4D97-AF65-F5344CB8AC3E}">
        <p14:creationId xmlns:p14="http://schemas.microsoft.com/office/powerpoint/2010/main" val="249460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SCENARIO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Considerando lo scenario di un ospedale, in cui i pazienti sono ospedalizzati, sono seguiti da medici, infermieri e altri professionisti che afferiscono a diverse unità operative (ad es: cardiologia), hanno una cartella clinica informatizzata e sono trattati con farmaci:</a:t>
            </a:r>
            <a:endParaRPr lang="en-US" dirty="0"/>
          </a:p>
          <a:p>
            <a:pPr lvl="1"/>
            <a:r>
              <a:rPr lang="it-IT" dirty="0"/>
              <a:t>Progettare il modello concettuale del database necessario per gestire il reparto</a:t>
            </a:r>
            <a:endParaRPr lang="en-US" dirty="0"/>
          </a:p>
          <a:p>
            <a:pPr lvl="1"/>
            <a:r>
              <a:rPr lang="it-IT" dirty="0"/>
              <a:t>Nell’ipotesi di utilizzare un database relazionale, definire il modello logico del database stesso</a:t>
            </a:r>
            <a:endParaRPr lang="en-US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E7625-C181-468D-AD85-B77A7E77003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2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DEFINIZIONE ATTORI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E7625-C181-468D-AD85-B77A7E77003C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81948A0-45E8-714B-A0C7-C0509C4C5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ATTORI SOGGETTO (</a:t>
            </a:r>
            <a:r>
              <a:rPr lang="en-US" dirty="0" err="1"/>
              <a:t>interagiscono</a:t>
            </a:r>
            <a:r>
              <a:rPr lang="en-US" dirty="0"/>
              <a:t> ma non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modificati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PAZIENTE (</a:t>
            </a:r>
            <a:r>
              <a:rPr lang="en-US" dirty="0" err="1"/>
              <a:t>anagrafica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PROFESSIONISTI (medici, </a:t>
            </a:r>
            <a:r>
              <a:rPr lang="en-US" dirty="0" err="1"/>
              <a:t>infermieri</a:t>
            </a:r>
            <a:r>
              <a:rPr lang="en-US" dirty="0"/>
              <a:t>,…)</a:t>
            </a:r>
          </a:p>
          <a:p>
            <a:pPr lvl="1"/>
            <a:r>
              <a:rPr lang="en-US" dirty="0"/>
              <a:t>REPARTI/</a:t>
            </a:r>
            <a:r>
              <a:rPr lang="en-US" dirty="0" err="1"/>
              <a:t>UNITà</a:t>
            </a:r>
            <a:r>
              <a:rPr lang="en-US" dirty="0"/>
              <a:t> OPERATIVE</a:t>
            </a:r>
          </a:p>
          <a:p>
            <a:pPr lvl="1"/>
            <a:r>
              <a:rPr lang="en-US" dirty="0"/>
              <a:t>FARMACI (</a:t>
            </a:r>
            <a:r>
              <a:rPr lang="en-US" dirty="0" err="1"/>
              <a:t>dizionario</a:t>
            </a:r>
            <a:r>
              <a:rPr lang="en-US" dirty="0"/>
              <a:t>/</a:t>
            </a:r>
            <a:r>
              <a:rPr lang="en-US" dirty="0" err="1"/>
              <a:t>prontuario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PATOLOGIE (</a:t>
            </a:r>
            <a:r>
              <a:rPr lang="en-US" dirty="0" err="1"/>
              <a:t>dizionario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072112A-073F-5549-B52C-E0581BA7FFC6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ATTORI OGGETTO (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creati</a:t>
            </a:r>
            <a:r>
              <a:rPr lang="en-US" dirty="0"/>
              <a:t>/</a:t>
            </a:r>
            <a:r>
              <a:rPr lang="en-US" dirty="0" err="1"/>
              <a:t>modificati</a:t>
            </a:r>
            <a:r>
              <a:rPr lang="en-US" dirty="0"/>
              <a:t> dal Sistema </a:t>
            </a:r>
            <a:r>
              <a:rPr lang="en-US" dirty="0" err="1"/>
              <a:t>stesso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Cartella</a:t>
            </a:r>
            <a:r>
              <a:rPr lang="en-US" dirty="0"/>
              <a:t> </a:t>
            </a:r>
            <a:r>
              <a:rPr lang="en-US" dirty="0" err="1"/>
              <a:t>clinica</a:t>
            </a:r>
            <a:endParaRPr lang="en-US" dirty="0"/>
          </a:p>
          <a:p>
            <a:pPr lvl="1"/>
            <a:r>
              <a:rPr lang="en-US" dirty="0" err="1"/>
              <a:t>Letto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Prescrizioni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Referti</a:t>
            </a:r>
            <a:endParaRPr lang="en-US" dirty="0"/>
          </a:p>
          <a:p>
            <a:pPr lvl="1"/>
            <a:r>
              <a:rPr lang="en-US" dirty="0" err="1"/>
              <a:t>Reperti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0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IMPLEMENTAZIONE – MODELLO CONCETTUALE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Software: https://</a:t>
            </a:r>
            <a:r>
              <a:rPr lang="en-US" dirty="0" err="1"/>
              <a:t>erdplus.com</a:t>
            </a:r>
            <a:endParaRPr lang="en-US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E7625-C181-468D-AD85-B77A7E77003C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E835E4-830E-DD88-51C0-088793F4C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817" y="1713395"/>
            <a:ext cx="7772400" cy="514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4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A26D-C0FE-4DE9-6794-49210A21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MODELLO LOGICO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EB31E-EAAD-BF66-F5EC-D742FE3EB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85" y="1537975"/>
            <a:ext cx="9129830" cy="513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29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14332</TotalTime>
  <Words>163</Words>
  <Application>Microsoft Macintosh PowerPoint</Application>
  <PresentationFormat>Widescreen</PresentationFormat>
  <Paragraphs>28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Founders Grotesk</vt:lpstr>
      <vt:lpstr>Office Theme</vt:lpstr>
      <vt:lpstr>1_Office Theme</vt:lpstr>
      <vt:lpstr>PowerPoint Presentation</vt:lpstr>
      <vt:lpstr>SCENARIO</vt:lpstr>
      <vt:lpstr>DEFINIZIONE ATTORI</vt:lpstr>
      <vt:lpstr>IMPLEMENTAZIONE – MODELLO CONCETTUALE</vt:lpstr>
      <vt:lpstr>MODELLO LOGICO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ESERCITAZIONE BASI DI DATI</dc:title>
  <dc:creator>Sara Marceglia</dc:creator>
  <cp:lastModifiedBy>Sara Marceglia</cp:lastModifiedBy>
  <cp:revision>7</cp:revision>
  <cp:lastPrinted>2022-10-13T11:18:01Z</cp:lastPrinted>
  <dcterms:created xsi:type="dcterms:W3CDTF">2021-10-12T09:56:05Z</dcterms:created>
  <dcterms:modified xsi:type="dcterms:W3CDTF">2022-10-19T08:00:40Z</dcterms:modified>
</cp:coreProperties>
</file>