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7" r:id="rId1"/>
  </p:sldMasterIdLst>
  <p:notesMasterIdLst>
    <p:notesMasterId r:id="rId43"/>
  </p:notesMasterIdLst>
  <p:sldIdLst>
    <p:sldId id="276" r:id="rId2"/>
    <p:sldId id="294" r:id="rId3"/>
    <p:sldId id="277" r:id="rId4"/>
    <p:sldId id="278" r:id="rId5"/>
    <p:sldId id="297" r:id="rId6"/>
    <p:sldId id="279" r:id="rId7"/>
    <p:sldId id="338" r:id="rId8"/>
    <p:sldId id="281" r:id="rId9"/>
    <p:sldId id="280" r:id="rId10"/>
    <p:sldId id="283" r:id="rId11"/>
    <p:sldId id="284" r:id="rId12"/>
    <p:sldId id="285" r:id="rId13"/>
    <p:sldId id="286" r:id="rId14"/>
    <p:sldId id="287" r:id="rId15"/>
    <p:sldId id="288" r:id="rId16"/>
    <p:sldId id="303" r:id="rId17"/>
    <p:sldId id="333" r:id="rId18"/>
    <p:sldId id="334" r:id="rId19"/>
    <p:sldId id="304" r:id="rId20"/>
    <p:sldId id="289" r:id="rId21"/>
    <p:sldId id="298" r:id="rId22"/>
    <p:sldId id="299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00" r:id="rId32"/>
    <p:sldId id="306" r:id="rId33"/>
    <p:sldId id="308" r:id="rId34"/>
    <p:sldId id="309" r:id="rId35"/>
    <p:sldId id="332" r:id="rId36"/>
    <p:sldId id="301" r:id="rId37"/>
    <p:sldId id="321" r:id="rId38"/>
    <p:sldId id="320" r:id="rId39"/>
    <p:sldId id="328" r:id="rId40"/>
    <p:sldId id="335" r:id="rId41"/>
    <p:sldId id="337" r:id="rId4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/>
    <p:restoredTop sz="94677"/>
  </p:normalViewPr>
  <p:slideViewPr>
    <p:cSldViewPr snapToGrid="0" snapToObjects="1">
      <p:cViewPr varScale="1">
        <p:scale>
          <a:sx n="92" d="100"/>
          <a:sy n="92" d="100"/>
        </p:scale>
        <p:origin x="24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A460E-BC7F-D545-8AA3-077E937D9619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068792F-0D0A-1B4C-B931-94269283B9EA}">
      <dgm:prSet phldrT="[Testo]"/>
      <dgm:spPr/>
      <dgm:t>
        <a:bodyPr/>
        <a:lstStyle/>
        <a:p>
          <a:r>
            <a:rPr lang="it-IT" dirty="0"/>
            <a:t>Caccia</a:t>
          </a:r>
        </a:p>
        <a:p>
          <a:r>
            <a:rPr lang="it-IT" dirty="0"/>
            <a:t>raccolta</a:t>
          </a:r>
        </a:p>
      </dgm:t>
    </dgm:pt>
    <dgm:pt modelId="{DFDB8D0B-60F3-FF41-A9C4-F3FB6CCC7DA8}" type="parTrans" cxnId="{7E3138DB-B076-0246-B579-6EC163787F60}">
      <dgm:prSet/>
      <dgm:spPr/>
      <dgm:t>
        <a:bodyPr/>
        <a:lstStyle/>
        <a:p>
          <a:endParaRPr lang="it-IT"/>
        </a:p>
      </dgm:t>
    </dgm:pt>
    <dgm:pt modelId="{1A0350D3-1F42-5549-8525-F5AB75E705C5}" type="sibTrans" cxnId="{7E3138DB-B076-0246-B579-6EC163787F60}">
      <dgm:prSet/>
      <dgm:spPr/>
      <dgm:t>
        <a:bodyPr/>
        <a:lstStyle/>
        <a:p>
          <a:endParaRPr lang="it-IT"/>
        </a:p>
      </dgm:t>
    </dgm:pt>
    <dgm:pt modelId="{20F2DF4F-314D-C94D-9A88-EBECBAB4CECC}">
      <dgm:prSet phldrT="[Testo]"/>
      <dgm:spPr/>
      <dgm:t>
        <a:bodyPr/>
        <a:lstStyle/>
        <a:p>
          <a:r>
            <a:rPr lang="it-IT" dirty="0"/>
            <a:t>Produzione: finalizzata all’uso</a:t>
          </a:r>
        </a:p>
      </dgm:t>
    </dgm:pt>
    <dgm:pt modelId="{15B9EA42-4A5A-5340-B7D4-39175CD6FC94}" type="parTrans" cxnId="{C8DAAEE9-E359-E143-99E5-9CFD7382D069}">
      <dgm:prSet/>
      <dgm:spPr/>
      <dgm:t>
        <a:bodyPr/>
        <a:lstStyle/>
        <a:p>
          <a:endParaRPr lang="it-IT"/>
        </a:p>
      </dgm:t>
    </dgm:pt>
    <dgm:pt modelId="{61A815F5-225A-7B42-97E7-7E36748D9D04}" type="sibTrans" cxnId="{C8DAAEE9-E359-E143-99E5-9CFD7382D069}">
      <dgm:prSet/>
      <dgm:spPr/>
      <dgm:t>
        <a:bodyPr/>
        <a:lstStyle/>
        <a:p>
          <a:endParaRPr lang="it-IT"/>
        </a:p>
      </dgm:t>
    </dgm:pt>
    <dgm:pt modelId="{CA8B3FD7-43B0-5144-9E3A-5CCBA23B298F}">
      <dgm:prSet phldrT="[Testo]"/>
      <dgm:spPr/>
      <dgm:t>
        <a:bodyPr/>
        <a:lstStyle/>
        <a:p>
          <a:r>
            <a:rPr lang="it-IT" dirty="0"/>
            <a:t>Divisione lavoro: non specialisti </a:t>
          </a:r>
        </a:p>
      </dgm:t>
    </dgm:pt>
    <dgm:pt modelId="{C0AA55E3-CC67-6943-83E4-A68D9E5DF42D}" type="parTrans" cxnId="{6EFEACF8-47D5-1D4C-835E-189176B776D5}">
      <dgm:prSet/>
      <dgm:spPr/>
      <dgm:t>
        <a:bodyPr/>
        <a:lstStyle/>
        <a:p>
          <a:endParaRPr lang="it-IT"/>
        </a:p>
      </dgm:t>
    </dgm:pt>
    <dgm:pt modelId="{905BC3A5-14C7-2E49-A910-42C3B6F48F04}" type="sibTrans" cxnId="{6EFEACF8-47D5-1D4C-835E-189176B776D5}">
      <dgm:prSet/>
      <dgm:spPr/>
      <dgm:t>
        <a:bodyPr/>
        <a:lstStyle/>
        <a:p>
          <a:endParaRPr lang="it-IT"/>
        </a:p>
      </dgm:t>
    </dgm:pt>
    <dgm:pt modelId="{68171B66-8707-874C-BCA3-230A71BFF680}">
      <dgm:prSet phldrT="[Testo]"/>
      <dgm:spPr/>
      <dgm:t>
        <a:bodyPr/>
        <a:lstStyle/>
        <a:p>
          <a:r>
            <a:rPr lang="it-IT" dirty="0"/>
            <a:t>orticoltura</a:t>
          </a:r>
        </a:p>
        <a:p>
          <a:r>
            <a:rPr lang="it-IT" dirty="0"/>
            <a:t>Pastorizia</a:t>
          </a:r>
        </a:p>
        <a:p>
          <a:r>
            <a:rPr lang="it-IT"/>
            <a:t>agricoltura</a:t>
          </a:r>
          <a:endParaRPr lang="it-IT" dirty="0"/>
        </a:p>
      </dgm:t>
    </dgm:pt>
    <dgm:pt modelId="{26FF4665-174B-DE48-B18C-4EF378F7D8C3}" type="parTrans" cxnId="{565072F5-C4AB-0D4C-9DE0-727A5FF676AC}">
      <dgm:prSet/>
      <dgm:spPr/>
      <dgm:t>
        <a:bodyPr/>
        <a:lstStyle/>
        <a:p>
          <a:endParaRPr lang="it-IT"/>
        </a:p>
      </dgm:t>
    </dgm:pt>
    <dgm:pt modelId="{0B470C05-104F-0D46-B259-587657FBD105}" type="sibTrans" cxnId="{565072F5-C4AB-0D4C-9DE0-727A5FF676AC}">
      <dgm:prSet/>
      <dgm:spPr/>
      <dgm:t>
        <a:bodyPr/>
        <a:lstStyle/>
        <a:p>
          <a:endParaRPr lang="it-IT"/>
        </a:p>
      </dgm:t>
    </dgm:pt>
    <dgm:pt modelId="{C9102893-3450-6B43-B3E9-2D03DCEE0FD4}">
      <dgm:prSet phldrT="[Testo]"/>
      <dgm:spPr/>
      <dgm:t>
        <a:bodyPr/>
        <a:lstStyle/>
        <a:p>
          <a:r>
            <a:rPr lang="it-IT" dirty="0"/>
            <a:t>PRODUZIONE: estensiva, intensiva </a:t>
          </a:r>
        </a:p>
      </dgm:t>
    </dgm:pt>
    <dgm:pt modelId="{062E6F9D-16A0-F741-937E-3FDF7B8D1785}" type="parTrans" cxnId="{0570E18B-59B0-7C43-8D5B-4CAA19379B30}">
      <dgm:prSet/>
      <dgm:spPr/>
      <dgm:t>
        <a:bodyPr/>
        <a:lstStyle/>
        <a:p>
          <a:endParaRPr lang="it-IT"/>
        </a:p>
      </dgm:t>
    </dgm:pt>
    <dgm:pt modelId="{29BC7E49-9223-254F-821D-08CC2EDD43B4}" type="sibTrans" cxnId="{0570E18B-59B0-7C43-8D5B-4CAA19379B30}">
      <dgm:prSet/>
      <dgm:spPr/>
      <dgm:t>
        <a:bodyPr/>
        <a:lstStyle/>
        <a:p>
          <a:endParaRPr lang="it-IT"/>
        </a:p>
      </dgm:t>
    </dgm:pt>
    <dgm:pt modelId="{C6EB5E13-A5E4-4048-BBB9-1C2BE7B24D55}">
      <dgm:prSet phldrT="[Testo]"/>
      <dgm:spPr/>
      <dgm:t>
        <a:bodyPr/>
        <a:lstStyle/>
        <a:p>
          <a:r>
            <a:rPr lang="it-IT" dirty="0"/>
            <a:t>Pastori</a:t>
          </a:r>
        </a:p>
      </dgm:t>
    </dgm:pt>
    <dgm:pt modelId="{8E1CB462-887E-2640-8ACB-CB33D482066A}" type="parTrans" cxnId="{CDEED2DC-46E4-CE48-A806-ADCB33F026B7}">
      <dgm:prSet/>
      <dgm:spPr/>
      <dgm:t>
        <a:bodyPr/>
        <a:lstStyle/>
        <a:p>
          <a:endParaRPr lang="it-IT"/>
        </a:p>
      </dgm:t>
    </dgm:pt>
    <dgm:pt modelId="{8C8205FC-A00F-3742-8873-3EEE22E9B0A8}" type="sibTrans" cxnId="{CDEED2DC-46E4-CE48-A806-ADCB33F026B7}">
      <dgm:prSet/>
      <dgm:spPr/>
      <dgm:t>
        <a:bodyPr/>
        <a:lstStyle/>
        <a:p>
          <a:endParaRPr lang="it-IT"/>
        </a:p>
      </dgm:t>
    </dgm:pt>
    <dgm:pt modelId="{79BB0818-CFA2-C348-8888-F2CA1DA4B4CE}">
      <dgm:prSet/>
      <dgm:spPr/>
      <dgm:t>
        <a:bodyPr/>
        <a:lstStyle/>
        <a:p>
          <a:r>
            <a:rPr lang="it-IT" dirty="0"/>
            <a:t>Industria e Post (</a:t>
          </a:r>
          <a:r>
            <a:rPr lang="it-IT" dirty="0" err="1"/>
            <a:t>digital</a:t>
          </a:r>
          <a:r>
            <a:rPr lang="it-IT" dirty="0"/>
            <a:t>)</a:t>
          </a:r>
        </a:p>
      </dgm:t>
    </dgm:pt>
    <dgm:pt modelId="{BFEE106C-0387-404E-8ABF-001E9904C22B}" type="parTrans" cxnId="{BDC60CFE-81E6-1345-A4E5-21B761263545}">
      <dgm:prSet/>
      <dgm:spPr/>
      <dgm:t>
        <a:bodyPr/>
        <a:lstStyle/>
        <a:p>
          <a:endParaRPr lang="it-IT"/>
        </a:p>
      </dgm:t>
    </dgm:pt>
    <dgm:pt modelId="{DE1125DE-D87C-EA44-A922-0DD97DFE17F7}" type="sibTrans" cxnId="{BDC60CFE-81E6-1345-A4E5-21B761263545}">
      <dgm:prSet/>
      <dgm:spPr/>
      <dgm:t>
        <a:bodyPr/>
        <a:lstStyle/>
        <a:p>
          <a:endParaRPr lang="it-IT"/>
        </a:p>
      </dgm:t>
    </dgm:pt>
    <dgm:pt modelId="{1AFB06C3-4740-CA4A-84D3-95BAAF255E4F}">
      <dgm:prSet phldrT="[Testo]"/>
      <dgm:spPr/>
      <dgm:t>
        <a:bodyPr/>
        <a:lstStyle/>
        <a:p>
          <a:r>
            <a:rPr lang="it-IT" dirty="0"/>
            <a:t>Uso risorse collettive e provvisorie</a:t>
          </a:r>
        </a:p>
        <a:p>
          <a:r>
            <a:rPr lang="it-IT" dirty="0"/>
            <a:t>ALTA SOSTENIBILITA’</a:t>
          </a:r>
        </a:p>
        <a:p>
          <a:r>
            <a:rPr lang="it-IT" dirty="0"/>
            <a:t> </a:t>
          </a:r>
        </a:p>
      </dgm:t>
    </dgm:pt>
    <dgm:pt modelId="{C785C002-2247-0A4C-8AED-5E1EFECEC406}" type="parTrans" cxnId="{A1E4BF0E-7EF3-3844-9AA5-29B473EE799E}">
      <dgm:prSet/>
      <dgm:spPr/>
      <dgm:t>
        <a:bodyPr/>
        <a:lstStyle/>
        <a:p>
          <a:endParaRPr lang="it-IT"/>
        </a:p>
      </dgm:t>
    </dgm:pt>
    <dgm:pt modelId="{301E083B-8D44-7C46-B4A7-302BC8B70780}" type="sibTrans" cxnId="{A1E4BF0E-7EF3-3844-9AA5-29B473EE799E}">
      <dgm:prSet/>
      <dgm:spPr/>
      <dgm:t>
        <a:bodyPr/>
        <a:lstStyle/>
        <a:p>
          <a:endParaRPr lang="it-IT"/>
        </a:p>
      </dgm:t>
    </dgm:pt>
    <dgm:pt modelId="{21FAE00B-7E12-2A43-9594-01B003BA31E1}">
      <dgm:prSet/>
      <dgm:spPr/>
      <dgm:t>
        <a:bodyPr/>
        <a:lstStyle/>
        <a:p>
          <a:r>
            <a:rPr lang="it-IT" dirty="0"/>
            <a:t>Profitto (incremento)</a:t>
          </a:r>
        </a:p>
      </dgm:t>
    </dgm:pt>
    <dgm:pt modelId="{2D777075-009A-FF46-B7EF-3D7583CF3E79}" type="parTrans" cxnId="{662D791E-B60C-D84C-9424-5ED5C53E4DD7}">
      <dgm:prSet/>
      <dgm:spPr/>
      <dgm:t>
        <a:bodyPr/>
        <a:lstStyle/>
        <a:p>
          <a:endParaRPr lang="it-IT"/>
        </a:p>
      </dgm:t>
    </dgm:pt>
    <dgm:pt modelId="{2DE1A371-81CD-3D41-8920-9A97F1A19355}" type="sibTrans" cxnId="{662D791E-B60C-D84C-9424-5ED5C53E4DD7}">
      <dgm:prSet/>
      <dgm:spPr/>
      <dgm:t>
        <a:bodyPr/>
        <a:lstStyle/>
        <a:p>
          <a:endParaRPr lang="it-IT"/>
        </a:p>
      </dgm:t>
    </dgm:pt>
    <dgm:pt modelId="{3E2FBFC5-E9BF-1744-B7F9-D3CCF6AD55C1}">
      <dgm:prSet/>
      <dgm:spPr/>
      <dgm:t>
        <a:bodyPr/>
        <a:lstStyle/>
        <a:p>
          <a:r>
            <a:rPr lang="it-IT" dirty="0"/>
            <a:t>Alta specializzazione</a:t>
          </a:r>
        </a:p>
      </dgm:t>
    </dgm:pt>
    <dgm:pt modelId="{98F8176B-1F2A-A645-8C1F-4DC73D02F54F}" type="parTrans" cxnId="{CDFD15AB-A7F1-8141-A91D-60EADD8D2B58}">
      <dgm:prSet/>
      <dgm:spPr/>
      <dgm:t>
        <a:bodyPr/>
        <a:lstStyle/>
        <a:p>
          <a:endParaRPr lang="it-IT"/>
        </a:p>
      </dgm:t>
    </dgm:pt>
    <dgm:pt modelId="{636F962E-4433-B244-ACC3-8D5755A88DC6}" type="sibTrans" cxnId="{CDFD15AB-A7F1-8141-A91D-60EADD8D2B58}">
      <dgm:prSet/>
      <dgm:spPr/>
      <dgm:t>
        <a:bodyPr/>
        <a:lstStyle/>
        <a:p>
          <a:endParaRPr lang="it-IT"/>
        </a:p>
      </dgm:t>
    </dgm:pt>
    <dgm:pt modelId="{9D1BFA9B-6C5D-4F48-A054-59F19813A5FD}">
      <dgm:prSet/>
      <dgm:spPr/>
      <dgm:t>
        <a:bodyPr/>
        <a:lstStyle/>
        <a:p>
          <a:r>
            <a:rPr lang="it-IT" dirty="0"/>
            <a:t>Uso intensivo risorse </a:t>
          </a:r>
          <a:r>
            <a:rPr lang="it-IT"/>
            <a:t>BASSA SOSTENIBILITA’</a:t>
          </a:r>
        </a:p>
      </dgm:t>
    </dgm:pt>
    <dgm:pt modelId="{F4ADC4F0-7D50-A141-B62E-7E1F85A01761}" type="parTrans" cxnId="{EFEE221E-B5B9-C24E-91CC-82296E4E6D1B}">
      <dgm:prSet/>
      <dgm:spPr/>
      <dgm:t>
        <a:bodyPr/>
        <a:lstStyle/>
        <a:p>
          <a:endParaRPr lang="it-IT"/>
        </a:p>
      </dgm:t>
    </dgm:pt>
    <dgm:pt modelId="{CF4775E1-245B-6D49-A6C4-F468C6E97DDE}" type="sibTrans" cxnId="{EFEE221E-B5B9-C24E-91CC-82296E4E6D1B}">
      <dgm:prSet/>
      <dgm:spPr/>
      <dgm:t>
        <a:bodyPr/>
        <a:lstStyle/>
        <a:p>
          <a:endParaRPr lang="it-IT"/>
        </a:p>
      </dgm:t>
    </dgm:pt>
    <dgm:pt modelId="{FD0115FE-F149-6C4F-975A-B7553C11DCB0}">
      <dgm:prSet phldrT="[Testo]"/>
      <dgm:spPr/>
      <dgm:t>
        <a:bodyPr/>
        <a:lstStyle/>
        <a:p>
          <a:r>
            <a:rPr lang="it-IT" dirty="0"/>
            <a:t>da non a </a:t>
          </a:r>
          <a:r>
            <a:rPr lang="it-IT" dirty="0" err="1"/>
            <a:t>iper</a:t>
          </a:r>
          <a:r>
            <a:rPr lang="it-IT" dirty="0"/>
            <a:t>-specialisti</a:t>
          </a:r>
        </a:p>
      </dgm:t>
    </dgm:pt>
    <dgm:pt modelId="{0FBC94F2-1702-1148-A026-D0668DE88A05}" type="parTrans" cxnId="{6C91516F-D2B5-0747-AC9D-6D09AA960F4A}">
      <dgm:prSet/>
      <dgm:spPr/>
      <dgm:t>
        <a:bodyPr/>
        <a:lstStyle/>
        <a:p>
          <a:endParaRPr lang="it-IT"/>
        </a:p>
      </dgm:t>
    </dgm:pt>
    <dgm:pt modelId="{4B542279-D89F-ED4D-B27E-BEB86C37F13B}" type="sibTrans" cxnId="{6C91516F-D2B5-0747-AC9D-6D09AA960F4A}">
      <dgm:prSet/>
      <dgm:spPr/>
      <dgm:t>
        <a:bodyPr/>
        <a:lstStyle/>
        <a:p>
          <a:endParaRPr lang="it-IT"/>
        </a:p>
      </dgm:t>
    </dgm:pt>
    <dgm:pt modelId="{9924D8BB-4D3E-5C44-AFB5-3F0F81B7999C}" type="pres">
      <dgm:prSet presAssocID="{924A460E-BC7F-D545-8AA3-077E937D96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1D1FD6-BB06-4E49-A796-9782AAD6F696}" type="pres">
      <dgm:prSet presAssocID="{5068792F-0D0A-1B4C-B931-94269283B9EA}" presName="root" presStyleCnt="0"/>
      <dgm:spPr/>
    </dgm:pt>
    <dgm:pt modelId="{134EC539-6A41-7347-9E72-EFC6A11AF9B0}" type="pres">
      <dgm:prSet presAssocID="{5068792F-0D0A-1B4C-B931-94269283B9EA}" presName="rootComposite" presStyleCnt="0"/>
      <dgm:spPr/>
    </dgm:pt>
    <dgm:pt modelId="{6D2145E5-D342-0D43-87A1-0B178ED08B92}" type="pres">
      <dgm:prSet presAssocID="{5068792F-0D0A-1B4C-B931-94269283B9EA}" presName="rootText" presStyleLbl="node1" presStyleIdx="0" presStyleCnt="3"/>
      <dgm:spPr/>
    </dgm:pt>
    <dgm:pt modelId="{19ECC62C-1003-8748-815C-4411A11A2A5F}" type="pres">
      <dgm:prSet presAssocID="{5068792F-0D0A-1B4C-B931-94269283B9EA}" presName="rootConnector" presStyleLbl="node1" presStyleIdx="0" presStyleCnt="3"/>
      <dgm:spPr/>
    </dgm:pt>
    <dgm:pt modelId="{2B5C4ECD-3D83-BD46-8694-6C4DE6034877}" type="pres">
      <dgm:prSet presAssocID="{5068792F-0D0A-1B4C-B931-94269283B9EA}" presName="childShape" presStyleCnt="0"/>
      <dgm:spPr/>
    </dgm:pt>
    <dgm:pt modelId="{5762337B-468A-CE43-832F-4CAC4F202DB3}" type="pres">
      <dgm:prSet presAssocID="{15B9EA42-4A5A-5340-B7D4-39175CD6FC94}" presName="Name13" presStyleLbl="parChTrans1D2" presStyleIdx="0" presStyleCnt="9"/>
      <dgm:spPr/>
    </dgm:pt>
    <dgm:pt modelId="{8762D1F1-F489-DE4F-B8E7-C8F63B1BC77B}" type="pres">
      <dgm:prSet presAssocID="{20F2DF4F-314D-C94D-9A88-EBECBAB4CECC}" presName="childText" presStyleLbl="bgAcc1" presStyleIdx="0" presStyleCnt="9">
        <dgm:presLayoutVars>
          <dgm:bulletEnabled val="1"/>
        </dgm:presLayoutVars>
      </dgm:prSet>
      <dgm:spPr/>
    </dgm:pt>
    <dgm:pt modelId="{CB05371E-CCD1-5D41-89CF-B179A732922A}" type="pres">
      <dgm:prSet presAssocID="{C0AA55E3-CC67-6943-83E4-A68D9E5DF42D}" presName="Name13" presStyleLbl="parChTrans1D2" presStyleIdx="1" presStyleCnt="9"/>
      <dgm:spPr/>
    </dgm:pt>
    <dgm:pt modelId="{96F0578A-51F7-A742-A4EE-071AF7B7E0B2}" type="pres">
      <dgm:prSet presAssocID="{CA8B3FD7-43B0-5144-9E3A-5CCBA23B298F}" presName="childText" presStyleLbl="bgAcc1" presStyleIdx="1" presStyleCnt="9">
        <dgm:presLayoutVars>
          <dgm:bulletEnabled val="1"/>
        </dgm:presLayoutVars>
      </dgm:prSet>
      <dgm:spPr/>
    </dgm:pt>
    <dgm:pt modelId="{4B5226EF-8290-2B48-9A34-23B99C9EA325}" type="pres">
      <dgm:prSet presAssocID="{C785C002-2247-0A4C-8AED-5E1EFECEC406}" presName="Name13" presStyleLbl="parChTrans1D2" presStyleIdx="2" presStyleCnt="9"/>
      <dgm:spPr/>
    </dgm:pt>
    <dgm:pt modelId="{64FF4DD9-2EFE-484D-A99D-7198A88CFA60}" type="pres">
      <dgm:prSet presAssocID="{1AFB06C3-4740-CA4A-84D3-95BAAF255E4F}" presName="childText" presStyleLbl="bgAcc1" presStyleIdx="2" presStyleCnt="9">
        <dgm:presLayoutVars>
          <dgm:bulletEnabled val="1"/>
        </dgm:presLayoutVars>
      </dgm:prSet>
      <dgm:spPr/>
    </dgm:pt>
    <dgm:pt modelId="{985B454F-F138-5E4A-BF1A-C66B15502E43}" type="pres">
      <dgm:prSet presAssocID="{68171B66-8707-874C-BCA3-230A71BFF680}" presName="root" presStyleCnt="0"/>
      <dgm:spPr/>
    </dgm:pt>
    <dgm:pt modelId="{420996A8-64D6-5543-86C3-FB3C85A42C93}" type="pres">
      <dgm:prSet presAssocID="{68171B66-8707-874C-BCA3-230A71BFF680}" presName="rootComposite" presStyleCnt="0"/>
      <dgm:spPr/>
    </dgm:pt>
    <dgm:pt modelId="{129FFBFE-67FE-844E-A5A6-7FEDF02667FF}" type="pres">
      <dgm:prSet presAssocID="{68171B66-8707-874C-BCA3-230A71BFF680}" presName="rootText" presStyleLbl="node1" presStyleIdx="1" presStyleCnt="3"/>
      <dgm:spPr/>
    </dgm:pt>
    <dgm:pt modelId="{20591C42-24C0-F44A-9759-91584880ACBE}" type="pres">
      <dgm:prSet presAssocID="{68171B66-8707-874C-BCA3-230A71BFF680}" presName="rootConnector" presStyleLbl="node1" presStyleIdx="1" presStyleCnt="3"/>
      <dgm:spPr/>
    </dgm:pt>
    <dgm:pt modelId="{873DC067-F2BA-AC4E-BDAF-002108E0A7BD}" type="pres">
      <dgm:prSet presAssocID="{68171B66-8707-874C-BCA3-230A71BFF680}" presName="childShape" presStyleCnt="0"/>
      <dgm:spPr/>
    </dgm:pt>
    <dgm:pt modelId="{830E15E0-DD5C-344E-A1BE-CAA18D2D7C61}" type="pres">
      <dgm:prSet presAssocID="{062E6F9D-16A0-F741-937E-3FDF7B8D1785}" presName="Name13" presStyleLbl="parChTrans1D2" presStyleIdx="3" presStyleCnt="9"/>
      <dgm:spPr/>
    </dgm:pt>
    <dgm:pt modelId="{A38017E6-9019-F342-8EFA-0D21E76D83B6}" type="pres">
      <dgm:prSet presAssocID="{C9102893-3450-6B43-B3E9-2D03DCEE0FD4}" presName="childText" presStyleLbl="bgAcc1" presStyleIdx="3" presStyleCnt="9">
        <dgm:presLayoutVars>
          <dgm:bulletEnabled val="1"/>
        </dgm:presLayoutVars>
      </dgm:prSet>
      <dgm:spPr/>
    </dgm:pt>
    <dgm:pt modelId="{7A95E0C6-3541-C04A-9275-A00AE0AFE2D6}" type="pres">
      <dgm:prSet presAssocID="{0FBC94F2-1702-1148-A026-D0668DE88A05}" presName="Name13" presStyleLbl="parChTrans1D2" presStyleIdx="4" presStyleCnt="9"/>
      <dgm:spPr/>
    </dgm:pt>
    <dgm:pt modelId="{5B542619-39B9-FF4F-9D31-AFF7F76D2EC2}" type="pres">
      <dgm:prSet presAssocID="{FD0115FE-F149-6C4F-975A-B7553C11DCB0}" presName="childText" presStyleLbl="bgAcc1" presStyleIdx="4" presStyleCnt="9">
        <dgm:presLayoutVars>
          <dgm:bulletEnabled val="1"/>
        </dgm:presLayoutVars>
      </dgm:prSet>
      <dgm:spPr/>
    </dgm:pt>
    <dgm:pt modelId="{1B300FD2-17A7-9741-8AEC-9F9C8D1D95A5}" type="pres">
      <dgm:prSet presAssocID="{8E1CB462-887E-2640-8ACB-CB33D482066A}" presName="Name13" presStyleLbl="parChTrans1D2" presStyleIdx="5" presStyleCnt="9"/>
      <dgm:spPr/>
    </dgm:pt>
    <dgm:pt modelId="{479750F5-2BC9-764D-99CB-E675C93544D2}" type="pres">
      <dgm:prSet presAssocID="{C6EB5E13-A5E4-4048-BBB9-1C2BE7B24D55}" presName="childText" presStyleLbl="bgAcc1" presStyleIdx="5" presStyleCnt="9">
        <dgm:presLayoutVars>
          <dgm:bulletEnabled val="1"/>
        </dgm:presLayoutVars>
      </dgm:prSet>
      <dgm:spPr/>
    </dgm:pt>
    <dgm:pt modelId="{ECDCB037-6867-9F46-8E8E-9F642B3EA413}" type="pres">
      <dgm:prSet presAssocID="{79BB0818-CFA2-C348-8888-F2CA1DA4B4CE}" presName="root" presStyleCnt="0"/>
      <dgm:spPr/>
    </dgm:pt>
    <dgm:pt modelId="{7B0ABDB0-195C-C741-85EC-48C927909E14}" type="pres">
      <dgm:prSet presAssocID="{79BB0818-CFA2-C348-8888-F2CA1DA4B4CE}" presName="rootComposite" presStyleCnt="0"/>
      <dgm:spPr/>
    </dgm:pt>
    <dgm:pt modelId="{7433C051-9FD6-5F48-A301-AF9FC1607C45}" type="pres">
      <dgm:prSet presAssocID="{79BB0818-CFA2-C348-8888-F2CA1DA4B4CE}" presName="rootText" presStyleLbl="node1" presStyleIdx="2" presStyleCnt="3"/>
      <dgm:spPr/>
    </dgm:pt>
    <dgm:pt modelId="{215C1E49-7B86-7144-823F-6B8343DCE095}" type="pres">
      <dgm:prSet presAssocID="{79BB0818-CFA2-C348-8888-F2CA1DA4B4CE}" presName="rootConnector" presStyleLbl="node1" presStyleIdx="2" presStyleCnt="3"/>
      <dgm:spPr/>
    </dgm:pt>
    <dgm:pt modelId="{63614D48-9C85-7640-83B4-6A5AE83B4E06}" type="pres">
      <dgm:prSet presAssocID="{79BB0818-CFA2-C348-8888-F2CA1DA4B4CE}" presName="childShape" presStyleCnt="0"/>
      <dgm:spPr/>
    </dgm:pt>
    <dgm:pt modelId="{3479E95D-53D4-C247-B03F-8CC5EB113726}" type="pres">
      <dgm:prSet presAssocID="{2D777075-009A-FF46-B7EF-3D7583CF3E79}" presName="Name13" presStyleLbl="parChTrans1D2" presStyleIdx="6" presStyleCnt="9"/>
      <dgm:spPr/>
    </dgm:pt>
    <dgm:pt modelId="{1C32C21D-F6E8-834F-BDBA-469DAAEFEC4D}" type="pres">
      <dgm:prSet presAssocID="{21FAE00B-7E12-2A43-9594-01B003BA31E1}" presName="childText" presStyleLbl="bgAcc1" presStyleIdx="6" presStyleCnt="9">
        <dgm:presLayoutVars>
          <dgm:bulletEnabled val="1"/>
        </dgm:presLayoutVars>
      </dgm:prSet>
      <dgm:spPr/>
    </dgm:pt>
    <dgm:pt modelId="{C58971AA-90AD-BD47-8D64-392EF253C5DB}" type="pres">
      <dgm:prSet presAssocID="{98F8176B-1F2A-A645-8C1F-4DC73D02F54F}" presName="Name13" presStyleLbl="parChTrans1D2" presStyleIdx="7" presStyleCnt="9"/>
      <dgm:spPr/>
    </dgm:pt>
    <dgm:pt modelId="{98F28348-7ABB-9248-98AD-115F9C7F41EE}" type="pres">
      <dgm:prSet presAssocID="{3E2FBFC5-E9BF-1744-B7F9-D3CCF6AD55C1}" presName="childText" presStyleLbl="bgAcc1" presStyleIdx="7" presStyleCnt="9">
        <dgm:presLayoutVars>
          <dgm:bulletEnabled val="1"/>
        </dgm:presLayoutVars>
      </dgm:prSet>
      <dgm:spPr/>
    </dgm:pt>
    <dgm:pt modelId="{95CD6ED5-D99C-8B44-9046-05B95C2B54A5}" type="pres">
      <dgm:prSet presAssocID="{F4ADC4F0-7D50-A141-B62E-7E1F85A01761}" presName="Name13" presStyleLbl="parChTrans1D2" presStyleIdx="8" presStyleCnt="9"/>
      <dgm:spPr/>
    </dgm:pt>
    <dgm:pt modelId="{0DC263E4-2D59-E549-AB28-5779B97CB1D8}" type="pres">
      <dgm:prSet presAssocID="{9D1BFA9B-6C5D-4F48-A054-59F19813A5FD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B4927C00-4526-5347-8E00-E35AE10AB529}" type="presOf" srcId="{3E2FBFC5-E9BF-1744-B7F9-D3CCF6AD55C1}" destId="{98F28348-7ABB-9248-98AD-115F9C7F41EE}" srcOrd="0" destOrd="0" presId="urn:microsoft.com/office/officeart/2005/8/layout/hierarchy3"/>
    <dgm:cxn modelId="{A1E4BF0E-7EF3-3844-9AA5-29B473EE799E}" srcId="{5068792F-0D0A-1B4C-B931-94269283B9EA}" destId="{1AFB06C3-4740-CA4A-84D3-95BAAF255E4F}" srcOrd="2" destOrd="0" parTransId="{C785C002-2247-0A4C-8AED-5E1EFECEC406}" sibTransId="{301E083B-8D44-7C46-B4A7-302BC8B70780}"/>
    <dgm:cxn modelId="{EFEE221E-B5B9-C24E-91CC-82296E4E6D1B}" srcId="{79BB0818-CFA2-C348-8888-F2CA1DA4B4CE}" destId="{9D1BFA9B-6C5D-4F48-A054-59F19813A5FD}" srcOrd="2" destOrd="0" parTransId="{F4ADC4F0-7D50-A141-B62E-7E1F85A01761}" sibTransId="{CF4775E1-245B-6D49-A6C4-F468C6E97DDE}"/>
    <dgm:cxn modelId="{662D791E-B60C-D84C-9424-5ED5C53E4DD7}" srcId="{79BB0818-CFA2-C348-8888-F2CA1DA4B4CE}" destId="{21FAE00B-7E12-2A43-9594-01B003BA31E1}" srcOrd="0" destOrd="0" parTransId="{2D777075-009A-FF46-B7EF-3D7583CF3E79}" sibTransId="{2DE1A371-81CD-3D41-8920-9A97F1A19355}"/>
    <dgm:cxn modelId="{4004D030-7127-F242-95CD-2560EFE2A255}" type="presOf" srcId="{79BB0818-CFA2-C348-8888-F2CA1DA4B4CE}" destId="{215C1E49-7B86-7144-823F-6B8343DCE095}" srcOrd="1" destOrd="0" presId="urn:microsoft.com/office/officeart/2005/8/layout/hierarchy3"/>
    <dgm:cxn modelId="{A8A15638-3A62-7F49-BDCD-D19A64110717}" type="presOf" srcId="{9D1BFA9B-6C5D-4F48-A054-59F19813A5FD}" destId="{0DC263E4-2D59-E549-AB28-5779B97CB1D8}" srcOrd="0" destOrd="0" presId="urn:microsoft.com/office/officeart/2005/8/layout/hierarchy3"/>
    <dgm:cxn modelId="{732EB538-2D51-464C-8E85-2E73765BB663}" type="presOf" srcId="{062E6F9D-16A0-F741-937E-3FDF7B8D1785}" destId="{830E15E0-DD5C-344E-A1BE-CAA18D2D7C61}" srcOrd="0" destOrd="0" presId="urn:microsoft.com/office/officeart/2005/8/layout/hierarchy3"/>
    <dgm:cxn modelId="{EFA8CE57-181D-AF44-80B9-4F2D9B4C0DB7}" type="presOf" srcId="{98F8176B-1F2A-A645-8C1F-4DC73D02F54F}" destId="{C58971AA-90AD-BD47-8D64-392EF253C5DB}" srcOrd="0" destOrd="0" presId="urn:microsoft.com/office/officeart/2005/8/layout/hierarchy3"/>
    <dgm:cxn modelId="{C4C22B58-D7C5-1C44-A531-A9A828559662}" type="presOf" srcId="{C0AA55E3-CC67-6943-83E4-A68D9E5DF42D}" destId="{CB05371E-CCD1-5D41-89CF-B179A732922A}" srcOrd="0" destOrd="0" presId="urn:microsoft.com/office/officeart/2005/8/layout/hierarchy3"/>
    <dgm:cxn modelId="{AC593B5A-DC4B-9541-8793-B9FB7AB45F07}" type="presOf" srcId="{68171B66-8707-874C-BCA3-230A71BFF680}" destId="{129FFBFE-67FE-844E-A5A6-7FEDF02667FF}" srcOrd="0" destOrd="0" presId="urn:microsoft.com/office/officeart/2005/8/layout/hierarchy3"/>
    <dgm:cxn modelId="{B5B1D05E-17AD-B94F-A046-FC9D7B7AF2D2}" type="presOf" srcId="{79BB0818-CFA2-C348-8888-F2CA1DA4B4CE}" destId="{7433C051-9FD6-5F48-A301-AF9FC1607C45}" srcOrd="0" destOrd="0" presId="urn:microsoft.com/office/officeart/2005/8/layout/hierarchy3"/>
    <dgm:cxn modelId="{5B47AA63-EF26-7C4D-A04C-058CB071699A}" type="presOf" srcId="{C6EB5E13-A5E4-4048-BBB9-1C2BE7B24D55}" destId="{479750F5-2BC9-764D-99CB-E675C93544D2}" srcOrd="0" destOrd="0" presId="urn:microsoft.com/office/officeart/2005/8/layout/hierarchy3"/>
    <dgm:cxn modelId="{63EAC06C-484C-534C-B37A-C7D77A43FC05}" type="presOf" srcId="{F4ADC4F0-7D50-A141-B62E-7E1F85A01761}" destId="{95CD6ED5-D99C-8B44-9046-05B95C2B54A5}" srcOrd="0" destOrd="0" presId="urn:microsoft.com/office/officeart/2005/8/layout/hierarchy3"/>
    <dgm:cxn modelId="{1F7D876E-2FED-E546-B5B1-49081A186AB4}" type="presOf" srcId="{5068792F-0D0A-1B4C-B931-94269283B9EA}" destId="{6D2145E5-D342-0D43-87A1-0B178ED08B92}" srcOrd="0" destOrd="0" presId="urn:microsoft.com/office/officeart/2005/8/layout/hierarchy3"/>
    <dgm:cxn modelId="{6C91516F-D2B5-0747-AC9D-6D09AA960F4A}" srcId="{68171B66-8707-874C-BCA3-230A71BFF680}" destId="{FD0115FE-F149-6C4F-975A-B7553C11DCB0}" srcOrd="1" destOrd="0" parTransId="{0FBC94F2-1702-1148-A026-D0668DE88A05}" sibTransId="{4B542279-D89F-ED4D-B27E-BEB86C37F13B}"/>
    <dgm:cxn modelId="{BA227771-F25F-2747-ADCF-E5EB9DE7DBD2}" type="presOf" srcId="{CA8B3FD7-43B0-5144-9E3A-5CCBA23B298F}" destId="{96F0578A-51F7-A742-A4EE-071AF7B7E0B2}" srcOrd="0" destOrd="0" presId="urn:microsoft.com/office/officeart/2005/8/layout/hierarchy3"/>
    <dgm:cxn modelId="{3F014D7F-53BB-4C4F-86CC-1D0809E6FA9D}" type="presOf" srcId="{20F2DF4F-314D-C94D-9A88-EBECBAB4CECC}" destId="{8762D1F1-F489-DE4F-B8E7-C8F63B1BC77B}" srcOrd="0" destOrd="0" presId="urn:microsoft.com/office/officeart/2005/8/layout/hierarchy3"/>
    <dgm:cxn modelId="{D8DC4382-8011-0A47-BF6D-C977FDBCEB63}" type="presOf" srcId="{15B9EA42-4A5A-5340-B7D4-39175CD6FC94}" destId="{5762337B-468A-CE43-832F-4CAC4F202DB3}" srcOrd="0" destOrd="0" presId="urn:microsoft.com/office/officeart/2005/8/layout/hierarchy3"/>
    <dgm:cxn modelId="{4A0FBA83-F561-F84E-9148-AACB5E778D73}" type="presOf" srcId="{21FAE00B-7E12-2A43-9594-01B003BA31E1}" destId="{1C32C21D-F6E8-834F-BDBA-469DAAEFEC4D}" srcOrd="0" destOrd="0" presId="urn:microsoft.com/office/officeart/2005/8/layout/hierarchy3"/>
    <dgm:cxn modelId="{0570E18B-59B0-7C43-8D5B-4CAA19379B30}" srcId="{68171B66-8707-874C-BCA3-230A71BFF680}" destId="{C9102893-3450-6B43-B3E9-2D03DCEE0FD4}" srcOrd="0" destOrd="0" parTransId="{062E6F9D-16A0-F741-937E-3FDF7B8D1785}" sibTransId="{29BC7E49-9223-254F-821D-08CC2EDD43B4}"/>
    <dgm:cxn modelId="{FEB18793-AE1B-9E40-9CD5-C1209F7ABA9C}" type="presOf" srcId="{2D777075-009A-FF46-B7EF-3D7583CF3E79}" destId="{3479E95D-53D4-C247-B03F-8CC5EB113726}" srcOrd="0" destOrd="0" presId="urn:microsoft.com/office/officeart/2005/8/layout/hierarchy3"/>
    <dgm:cxn modelId="{BA98A897-C214-364D-A756-DC35B14495F2}" type="presOf" srcId="{0FBC94F2-1702-1148-A026-D0668DE88A05}" destId="{7A95E0C6-3541-C04A-9275-A00AE0AFE2D6}" srcOrd="0" destOrd="0" presId="urn:microsoft.com/office/officeart/2005/8/layout/hierarchy3"/>
    <dgm:cxn modelId="{B0E1A49F-CE4C-A24C-BA5B-D6834C380C77}" type="presOf" srcId="{C785C002-2247-0A4C-8AED-5E1EFECEC406}" destId="{4B5226EF-8290-2B48-9A34-23B99C9EA325}" srcOrd="0" destOrd="0" presId="urn:microsoft.com/office/officeart/2005/8/layout/hierarchy3"/>
    <dgm:cxn modelId="{CDFD15AB-A7F1-8141-A91D-60EADD8D2B58}" srcId="{79BB0818-CFA2-C348-8888-F2CA1DA4B4CE}" destId="{3E2FBFC5-E9BF-1744-B7F9-D3CCF6AD55C1}" srcOrd="1" destOrd="0" parTransId="{98F8176B-1F2A-A645-8C1F-4DC73D02F54F}" sibTransId="{636F962E-4433-B244-ACC3-8D5755A88DC6}"/>
    <dgm:cxn modelId="{8BB58DB6-ABAF-6F40-A8B8-28609B0B0A11}" type="presOf" srcId="{5068792F-0D0A-1B4C-B931-94269283B9EA}" destId="{19ECC62C-1003-8748-815C-4411A11A2A5F}" srcOrd="1" destOrd="0" presId="urn:microsoft.com/office/officeart/2005/8/layout/hierarchy3"/>
    <dgm:cxn modelId="{5FAA51D5-6A79-E940-960D-1923600FB081}" type="presOf" srcId="{68171B66-8707-874C-BCA3-230A71BFF680}" destId="{20591C42-24C0-F44A-9759-91584880ACBE}" srcOrd="1" destOrd="0" presId="urn:microsoft.com/office/officeart/2005/8/layout/hierarchy3"/>
    <dgm:cxn modelId="{BED421D7-7B9B-B946-955A-20535051424B}" type="presOf" srcId="{1AFB06C3-4740-CA4A-84D3-95BAAF255E4F}" destId="{64FF4DD9-2EFE-484D-A99D-7198A88CFA60}" srcOrd="0" destOrd="0" presId="urn:microsoft.com/office/officeart/2005/8/layout/hierarchy3"/>
    <dgm:cxn modelId="{7E4342D7-8FD1-DD4F-B1E3-BEE6CB46EF49}" type="presOf" srcId="{C9102893-3450-6B43-B3E9-2D03DCEE0FD4}" destId="{A38017E6-9019-F342-8EFA-0D21E76D83B6}" srcOrd="0" destOrd="0" presId="urn:microsoft.com/office/officeart/2005/8/layout/hierarchy3"/>
    <dgm:cxn modelId="{7E3138DB-B076-0246-B579-6EC163787F60}" srcId="{924A460E-BC7F-D545-8AA3-077E937D9619}" destId="{5068792F-0D0A-1B4C-B931-94269283B9EA}" srcOrd="0" destOrd="0" parTransId="{DFDB8D0B-60F3-FF41-A9C4-F3FB6CCC7DA8}" sibTransId="{1A0350D3-1F42-5549-8525-F5AB75E705C5}"/>
    <dgm:cxn modelId="{CDEED2DC-46E4-CE48-A806-ADCB33F026B7}" srcId="{68171B66-8707-874C-BCA3-230A71BFF680}" destId="{C6EB5E13-A5E4-4048-BBB9-1C2BE7B24D55}" srcOrd="2" destOrd="0" parTransId="{8E1CB462-887E-2640-8ACB-CB33D482066A}" sibTransId="{8C8205FC-A00F-3742-8873-3EEE22E9B0A8}"/>
    <dgm:cxn modelId="{AAB494DD-EE4E-E641-888D-F9F1D79B7740}" type="presOf" srcId="{FD0115FE-F149-6C4F-975A-B7553C11DCB0}" destId="{5B542619-39B9-FF4F-9D31-AFF7F76D2EC2}" srcOrd="0" destOrd="0" presId="urn:microsoft.com/office/officeart/2005/8/layout/hierarchy3"/>
    <dgm:cxn modelId="{50366BE3-BAC5-594A-B189-A183C1C0A669}" type="presOf" srcId="{8E1CB462-887E-2640-8ACB-CB33D482066A}" destId="{1B300FD2-17A7-9741-8AEC-9F9C8D1D95A5}" srcOrd="0" destOrd="0" presId="urn:microsoft.com/office/officeart/2005/8/layout/hierarchy3"/>
    <dgm:cxn modelId="{C8DAAEE9-E359-E143-99E5-9CFD7382D069}" srcId="{5068792F-0D0A-1B4C-B931-94269283B9EA}" destId="{20F2DF4F-314D-C94D-9A88-EBECBAB4CECC}" srcOrd="0" destOrd="0" parTransId="{15B9EA42-4A5A-5340-B7D4-39175CD6FC94}" sibTransId="{61A815F5-225A-7B42-97E7-7E36748D9D04}"/>
    <dgm:cxn modelId="{565072F5-C4AB-0D4C-9DE0-727A5FF676AC}" srcId="{924A460E-BC7F-D545-8AA3-077E937D9619}" destId="{68171B66-8707-874C-BCA3-230A71BFF680}" srcOrd="1" destOrd="0" parTransId="{26FF4665-174B-DE48-B18C-4EF378F7D8C3}" sibTransId="{0B470C05-104F-0D46-B259-587657FBD105}"/>
    <dgm:cxn modelId="{6EFEACF8-47D5-1D4C-835E-189176B776D5}" srcId="{5068792F-0D0A-1B4C-B931-94269283B9EA}" destId="{CA8B3FD7-43B0-5144-9E3A-5CCBA23B298F}" srcOrd="1" destOrd="0" parTransId="{C0AA55E3-CC67-6943-83E4-A68D9E5DF42D}" sibTransId="{905BC3A5-14C7-2E49-A910-42C3B6F48F04}"/>
    <dgm:cxn modelId="{857A72FB-C3EA-044E-B3ED-24BA07796B15}" type="presOf" srcId="{924A460E-BC7F-D545-8AA3-077E937D9619}" destId="{9924D8BB-4D3E-5C44-AFB5-3F0F81B7999C}" srcOrd="0" destOrd="0" presId="urn:microsoft.com/office/officeart/2005/8/layout/hierarchy3"/>
    <dgm:cxn modelId="{BDC60CFE-81E6-1345-A4E5-21B761263545}" srcId="{924A460E-BC7F-D545-8AA3-077E937D9619}" destId="{79BB0818-CFA2-C348-8888-F2CA1DA4B4CE}" srcOrd="2" destOrd="0" parTransId="{BFEE106C-0387-404E-8ABF-001E9904C22B}" sibTransId="{DE1125DE-D87C-EA44-A922-0DD97DFE17F7}"/>
    <dgm:cxn modelId="{8B4EDAA4-F724-0947-84C7-16545C74D43D}" type="presParOf" srcId="{9924D8BB-4D3E-5C44-AFB5-3F0F81B7999C}" destId="{711D1FD6-BB06-4E49-A796-9782AAD6F696}" srcOrd="0" destOrd="0" presId="urn:microsoft.com/office/officeart/2005/8/layout/hierarchy3"/>
    <dgm:cxn modelId="{8C9B62E4-C2EF-5341-B7FD-C420A4683A1A}" type="presParOf" srcId="{711D1FD6-BB06-4E49-A796-9782AAD6F696}" destId="{134EC539-6A41-7347-9E72-EFC6A11AF9B0}" srcOrd="0" destOrd="0" presId="urn:microsoft.com/office/officeart/2005/8/layout/hierarchy3"/>
    <dgm:cxn modelId="{B52248E1-4AEB-E64F-8704-F4DA7ACE9934}" type="presParOf" srcId="{134EC539-6A41-7347-9E72-EFC6A11AF9B0}" destId="{6D2145E5-D342-0D43-87A1-0B178ED08B92}" srcOrd="0" destOrd="0" presId="urn:microsoft.com/office/officeart/2005/8/layout/hierarchy3"/>
    <dgm:cxn modelId="{C90A81FA-C314-1249-AE0F-93B3C6153030}" type="presParOf" srcId="{134EC539-6A41-7347-9E72-EFC6A11AF9B0}" destId="{19ECC62C-1003-8748-815C-4411A11A2A5F}" srcOrd="1" destOrd="0" presId="urn:microsoft.com/office/officeart/2005/8/layout/hierarchy3"/>
    <dgm:cxn modelId="{02CCD97A-6305-364B-B69C-626E26917056}" type="presParOf" srcId="{711D1FD6-BB06-4E49-A796-9782AAD6F696}" destId="{2B5C4ECD-3D83-BD46-8694-6C4DE6034877}" srcOrd="1" destOrd="0" presId="urn:microsoft.com/office/officeart/2005/8/layout/hierarchy3"/>
    <dgm:cxn modelId="{D1B957C6-7BE7-6948-8C14-7A58E7B5524C}" type="presParOf" srcId="{2B5C4ECD-3D83-BD46-8694-6C4DE6034877}" destId="{5762337B-468A-CE43-832F-4CAC4F202DB3}" srcOrd="0" destOrd="0" presId="urn:microsoft.com/office/officeart/2005/8/layout/hierarchy3"/>
    <dgm:cxn modelId="{F3B22338-6DD4-DB4F-8182-6336EEC3158E}" type="presParOf" srcId="{2B5C4ECD-3D83-BD46-8694-6C4DE6034877}" destId="{8762D1F1-F489-DE4F-B8E7-C8F63B1BC77B}" srcOrd="1" destOrd="0" presId="urn:microsoft.com/office/officeart/2005/8/layout/hierarchy3"/>
    <dgm:cxn modelId="{9DDC24AB-3943-154D-B809-DE42AE00E9D8}" type="presParOf" srcId="{2B5C4ECD-3D83-BD46-8694-6C4DE6034877}" destId="{CB05371E-CCD1-5D41-89CF-B179A732922A}" srcOrd="2" destOrd="0" presId="urn:microsoft.com/office/officeart/2005/8/layout/hierarchy3"/>
    <dgm:cxn modelId="{D1732A86-29EA-8F40-BB89-D7B716C4BB33}" type="presParOf" srcId="{2B5C4ECD-3D83-BD46-8694-6C4DE6034877}" destId="{96F0578A-51F7-A742-A4EE-071AF7B7E0B2}" srcOrd="3" destOrd="0" presId="urn:microsoft.com/office/officeart/2005/8/layout/hierarchy3"/>
    <dgm:cxn modelId="{1EDA6A91-BC1A-3240-8F51-D9F30B858509}" type="presParOf" srcId="{2B5C4ECD-3D83-BD46-8694-6C4DE6034877}" destId="{4B5226EF-8290-2B48-9A34-23B99C9EA325}" srcOrd="4" destOrd="0" presId="urn:microsoft.com/office/officeart/2005/8/layout/hierarchy3"/>
    <dgm:cxn modelId="{5DCEBE76-5AAC-9742-81DA-4702AC6ECBEC}" type="presParOf" srcId="{2B5C4ECD-3D83-BD46-8694-6C4DE6034877}" destId="{64FF4DD9-2EFE-484D-A99D-7198A88CFA60}" srcOrd="5" destOrd="0" presId="urn:microsoft.com/office/officeart/2005/8/layout/hierarchy3"/>
    <dgm:cxn modelId="{11785A1A-E6FC-524D-B202-D4F6765C800B}" type="presParOf" srcId="{9924D8BB-4D3E-5C44-AFB5-3F0F81B7999C}" destId="{985B454F-F138-5E4A-BF1A-C66B15502E43}" srcOrd="1" destOrd="0" presId="urn:microsoft.com/office/officeart/2005/8/layout/hierarchy3"/>
    <dgm:cxn modelId="{356AC8BE-09F5-504B-8B2A-F57F8C058FE1}" type="presParOf" srcId="{985B454F-F138-5E4A-BF1A-C66B15502E43}" destId="{420996A8-64D6-5543-86C3-FB3C85A42C93}" srcOrd="0" destOrd="0" presId="urn:microsoft.com/office/officeart/2005/8/layout/hierarchy3"/>
    <dgm:cxn modelId="{8CA95B7C-06E6-A545-A545-4A1A96266446}" type="presParOf" srcId="{420996A8-64D6-5543-86C3-FB3C85A42C93}" destId="{129FFBFE-67FE-844E-A5A6-7FEDF02667FF}" srcOrd="0" destOrd="0" presId="urn:microsoft.com/office/officeart/2005/8/layout/hierarchy3"/>
    <dgm:cxn modelId="{A7264E9B-11A5-4945-A208-60CA43F745EC}" type="presParOf" srcId="{420996A8-64D6-5543-86C3-FB3C85A42C93}" destId="{20591C42-24C0-F44A-9759-91584880ACBE}" srcOrd="1" destOrd="0" presId="urn:microsoft.com/office/officeart/2005/8/layout/hierarchy3"/>
    <dgm:cxn modelId="{19B3D545-EDE2-CC42-9650-C3C7088A3DB4}" type="presParOf" srcId="{985B454F-F138-5E4A-BF1A-C66B15502E43}" destId="{873DC067-F2BA-AC4E-BDAF-002108E0A7BD}" srcOrd="1" destOrd="0" presId="urn:microsoft.com/office/officeart/2005/8/layout/hierarchy3"/>
    <dgm:cxn modelId="{A921A6F3-0EE2-C741-9F22-309368E6FBB7}" type="presParOf" srcId="{873DC067-F2BA-AC4E-BDAF-002108E0A7BD}" destId="{830E15E0-DD5C-344E-A1BE-CAA18D2D7C61}" srcOrd="0" destOrd="0" presId="urn:microsoft.com/office/officeart/2005/8/layout/hierarchy3"/>
    <dgm:cxn modelId="{9EE9075D-1CDF-724B-8293-875086353917}" type="presParOf" srcId="{873DC067-F2BA-AC4E-BDAF-002108E0A7BD}" destId="{A38017E6-9019-F342-8EFA-0D21E76D83B6}" srcOrd="1" destOrd="0" presId="urn:microsoft.com/office/officeart/2005/8/layout/hierarchy3"/>
    <dgm:cxn modelId="{0B3995F0-E91D-2547-8818-F0536EE6250C}" type="presParOf" srcId="{873DC067-F2BA-AC4E-BDAF-002108E0A7BD}" destId="{7A95E0C6-3541-C04A-9275-A00AE0AFE2D6}" srcOrd="2" destOrd="0" presId="urn:microsoft.com/office/officeart/2005/8/layout/hierarchy3"/>
    <dgm:cxn modelId="{BE457EF3-ED93-3948-B8C9-14DEE63D38B8}" type="presParOf" srcId="{873DC067-F2BA-AC4E-BDAF-002108E0A7BD}" destId="{5B542619-39B9-FF4F-9D31-AFF7F76D2EC2}" srcOrd="3" destOrd="0" presId="urn:microsoft.com/office/officeart/2005/8/layout/hierarchy3"/>
    <dgm:cxn modelId="{571E4D9B-EC2E-5442-9EBB-B8E4458A5120}" type="presParOf" srcId="{873DC067-F2BA-AC4E-BDAF-002108E0A7BD}" destId="{1B300FD2-17A7-9741-8AEC-9F9C8D1D95A5}" srcOrd="4" destOrd="0" presId="urn:microsoft.com/office/officeart/2005/8/layout/hierarchy3"/>
    <dgm:cxn modelId="{6FD657A6-D21E-8645-8BD9-BC169A51C9C3}" type="presParOf" srcId="{873DC067-F2BA-AC4E-BDAF-002108E0A7BD}" destId="{479750F5-2BC9-764D-99CB-E675C93544D2}" srcOrd="5" destOrd="0" presId="urn:microsoft.com/office/officeart/2005/8/layout/hierarchy3"/>
    <dgm:cxn modelId="{316AFDB7-3E02-6145-ACDB-DD276D17BB09}" type="presParOf" srcId="{9924D8BB-4D3E-5C44-AFB5-3F0F81B7999C}" destId="{ECDCB037-6867-9F46-8E8E-9F642B3EA413}" srcOrd="2" destOrd="0" presId="urn:microsoft.com/office/officeart/2005/8/layout/hierarchy3"/>
    <dgm:cxn modelId="{926E0FE7-4B4C-A448-916D-254954711BFE}" type="presParOf" srcId="{ECDCB037-6867-9F46-8E8E-9F642B3EA413}" destId="{7B0ABDB0-195C-C741-85EC-48C927909E14}" srcOrd="0" destOrd="0" presId="urn:microsoft.com/office/officeart/2005/8/layout/hierarchy3"/>
    <dgm:cxn modelId="{ACD36420-B3F2-E44E-8365-1219A0427F46}" type="presParOf" srcId="{7B0ABDB0-195C-C741-85EC-48C927909E14}" destId="{7433C051-9FD6-5F48-A301-AF9FC1607C45}" srcOrd="0" destOrd="0" presId="urn:microsoft.com/office/officeart/2005/8/layout/hierarchy3"/>
    <dgm:cxn modelId="{6863E593-9956-904A-A3D7-2328D457F6E4}" type="presParOf" srcId="{7B0ABDB0-195C-C741-85EC-48C927909E14}" destId="{215C1E49-7B86-7144-823F-6B8343DCE095}" srcOrd="1" destOrd="0" presId="urn:microsoft.com/office/officeart/2005/8/layout/hierarchy3"/>
    <dgm:cxn modelId="{BE38CCBB-5FCF-714F-B91E-62D0B842074A}" type="presParOf" srcId="{ECDCB037-6867-9F46-8E8E-9F642B3EA413}" destId="{63614D48-9C85-7640-83B4-6A5AE83B4E06}" srcOrd="1" destOrd="0" presId="urn:microsoft.com/office/officeart/2005/8/layout/hierarchy3"/>
    <dgm:cxn modelId="{8DEF05E0-C5D7-9B4B-9D89-FAD01784869C}" type="presParOf" srcId="{63614D48-9C85-7640-83B4-6A5AE83B4E06}" destId="{3479E95D-53D4-C247-B03F-8CC5EB113726}" srcOrd="0" destOrd="0" presId="urn:microsoft.com/office/officeart/2005/8/layout/hierarchy3"/>
    <dgm:cxn modelId="{31692C5E-E81F-A448-A4B9-495D80B61F6E}" type="presParOf" srcId="{63614D48-9C85-7640-83B4-6A5AE83B4E06}" destId="{1C32C21D-F6E8-834F-BDBA-469DAAEFEC4D}" srcOrd="1" destOrd="0" presId="urn:microsoft.com/office/officeart/2005/8/layout/hierarchy3"/>
    <dgm:cxn modelId="{92D8D6CB-1785-4C4D-83A4-F4FEC7104E61}" type="presParOf" srcId="{63614D48-9C85-7640-83B4-6A5AE83B4E06}" destId="{C58971AA-90AD-BD47-8D64-392EF253C5DB}" srcOrd="2" destOrd="0" presId="urn:microsoft.com/office/officeart/2005/8/layout/hierarchy3"/>
    <dgm:cxn modelId="{294ADD63-5892-BE49-8BB5-1A1BB616FD3B}" type="presParOf" srcId="{63614D48-9C85-7640-83B4-6A5AE83B4E06}" destId="{98F28348-7ABB-9248-98AD-115F9C7F41EE}" srcOrd="3" destOrd="0" presId="urn:microsoft.com/office/officeart/2005/8/layout/hierarchy3"/>
    <dgm:cxn modelId="{28BCC314-1373-3B42-83FC-44A93A2F4D1E}" type="presParOf" srcId="{63614D48-9C85-7640-83B4-6A5AE83B4E06}" destId="{95CD6ED5-D99C-8B44-9046-05B95C2B54A5}" srcOrd="4" destOrd="0" presId="urn:microsoft.com/office/officeart/2005/8/layout/hierarchy3"/>
    <dgm:cxn modelId="{A1B07220-0775-2F4D-9299-C09591229ECD}" type="presParOf" srcId="{63614D48-9C85-7640-83B4-6A5AE83B4E06}" destId="{0DC263E4-2D59-E549-AB28-5779B97CB1D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145E5-D342-0D43-87A1-0B178ED08B92}">
      <dsp:nvSpPr>
        <dsp:cNvPr id="0" name=""/>
        <dsp:cNvSpPr/>
      </dsp:nvSpPr>
      <dsp:spPr>
        <a:xfrm>
          <a:off x="267675" y="3296"/>
          <a:ext cx="2393846" cy="1196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Caccia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raccolta</a:t>
          </a:r>
        </a:p>
      </dsp:txBody>
      <dsp:txXfrm>
        <a:off x="302732" y="38353"/>
        <a:ext cx="2323732" cy="1126809"/>
      </dsp:txXfrm>
    </dsp:sp>
    <dsp:sp modelId="{5762337B-468A-CE43-832F-4CAC4F202DB3}">
      <dsp:nvSpPr>
        <dsp:cNvPr id="0" name=""/>
        <dsp:cNvSpPr/>
      </dsp:nvSpPr>
      <dsp:spPr>
        <a:xfrm>
          <a:off x="507060" y="1200219"/>
          <a:ext cx="239384" cy="89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692"/>
              </a:lnTo>
              <a:lnTo>
                <a:pt x="239384" y="8976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2D1F1-F489-DE4F-B8E7-C8F63B1BC77B}">
      <dsp:nvSpPr>
        <dsp:cNvPr id="0" name=""/>
        <dsp:cNvSpPr/>
      </dsp:nvSpPr>
      <dsp:spPr>
        <a:xfrm>
          <a:off x="746444" y="1499449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Produzione: finalizzata all’uso</a:t>
          </a:r>
        </a:p>
      </dsp:txBody>
      <dsp:txXfrm>
        <a:off x="781501" y="1534506"/>
        <a:ext cx="1844963" cy="1126809"/>
      </dsp:txXfrm>
    </dsp:sp>
    <dsp:sp modelId="{CB05371E-CCD1-5D41-89CF-B179A732922A}">
      <dsp:nvSpPr>
        <dsp:cNvPr id="0" name=""/>
        <dsp:cNvSpPr/>
      </dsp:nvSpPr>
      <dsp:spPr>
        <a:xfrm>
          <a:off x="507060" y="1200219"/>
          <a:ext cx="239384" cy="2393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846"/>
              </a:lnTo>
              <a:lnTo>
                <a:pt x="239384" y="23938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0578A-51F7-A742-A4EE-071AF7B7E0B2}">
      <dsp:nvSpPr>
        <dsp:cNvPr id="0" name=""/>
        <dsp:cNvSpPr/>
      </dsp:nvSpPr>
      <dsp:spPr>
        <a:xfrm>
          <a:off x="746444" y="2995603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Divisione lavoro: non specialisti </a:t>
          </a:r>
        </a:p>
      </dsp:txBody>
      <dsp:txXfrm>
        <a:off x="781501" y="3030660"/>
        <a:ext cx="1844963" cy="1126809"/>
      </dsp:txXfrm>
    </dsp:sp>
    <dsp:sp modelId="{4B5226EF-8290-2B48-9A34-23B99C9EA325}">
      <dsp:nvSpPr>
        <dsp:cNvPr id="0" name=""/>
        <dsp:cNvSpPr/>
      </dsp:nvSpPr>
      <dsp:spPr>
        <a:xfrm>
          <a:off x="507060" y="1200219"/>
          <a:ext cx="239384" cy="3890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0000"/>
              </a:lnTo>
              <a:lnTo>
                <a:pt x="239384" y="38900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F4DD9-2EFE-484D-A99D-7198A88CFA60}">
      <dsp:nvSpPr>
        <dsp:cNvPr id="0" name=""/>
        <dsp:cNvSpPr/>
      </dsp:nvSpPr>
      <dsp:spPr>
        <a:xfrm>
          <a:off x="746444" y="4491757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Uso risorse collettive e provvisorie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ALTA SOSTENIBILITA’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 </a:t>
          </a:r>
        </a:p>
      </dsp:txBody>
      <dsp:txXfrm>
        <a:off x="781501" y="4526814"/>
        <a:ext cx="1844963" cy="1126809"/>
      </dsp:txXfrm>
    </dsp:sp>
    <dsp:sp modelId="{129FFBFE-67FE-844E-A5A6-7FEDF02667FF}">
      <dsp:nvSpPr>
        <dsp:cNvPr id="0" name=""/>
        <dsp:cNvSpPr/>
      </dsp:nvSpPr>
      <dsp:spPr>
        <a:xfrm>
          <a:off x="3259983" y="3296"/>
          <a:ext cx="2393846" cy="1196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orticoltura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Pastorizia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agricoltura</a:t>
          </a:r>
          <a:endParaRPr lang="it-IT" sz="2000" kern="1200" dirty="0"/>
        </a:p>
      </dsp:txBody>
      <dsp:txXfrm>
        <a:off x="3295040" y="38353"/>
        <a:ext cx="2323732" cy="1126809"/>
      </dsp:txXfrm>
    </dsp:sp>
    <dsp:sp modelId="{830E15E0-DD5C-344E-A1BE-CAA18D2D7C61}">
      <dsp:nvSpPr>
        <dsp:cNvPr id="0" name=""/>
        <dsp:cNvSpPr/>
      </dsp:nvSpPr>
      <dsp:spPr>
        <a:xfrm>
          <a:off x="3499367" y="1200219"/>
          <a:ext cx="239384" cy="89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692"/>
              </a:lnTo>
              <a:lnTo>
                <a:pt x="239384" y="8976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017E6-9019-F342-8EFA-0D21E76D83B6}">
      <dsp:nvSpPr>
        <dsp:cNvPr id="0" name=""/>
        <dsp:cNvSpPr/>
      </dsp:nvSpPr>
      <dsp:spPr>
        <a:xfrm>
          <a:off x="3738752" y="1499449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PRODUZIONE: estensiva, intensiva </a:t>
          </a:r>
        </a:p>
      </dsp:txBody>
      <dsp:txXfrm>
        <a:off x="3773809" y="1534506"/>
        <a:ext cx="1844963" cy="1126809"/>
      </dsp:txXfrm>
    </dsp:sp>
    <dsp:sp modelId="{7A95E0C6-3541-C04A-9275-A00AE0AFE2D6}">
      <dsp:nvSpPr>
        <dsp:cNvPr id="0" name=""/>
        <dsp:cNvSpPr/>
      </dsp:nvSpPr>
      <dsp:spPr>
        <a:xfrm>
          <a:off x="3499367" y="1200219"/>
          <a:ext cx="239384" cy="2393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846"/>
              </a:lnTo>
              <a:lnTo>
                <a:pt x="239384" y="23938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42619-39B9-FF4F-9D31-AFF7F76D2EC2}">
      <dsp:nvSpPr>
        <dsp:cNvPr id="0" name=""/>
        <dsp:cNvSpPr/>
      </dsp:nvSpPr>
      <dsp:spPr>
        <a:xfrm>
          <a:off x="3738752" y="2995603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da non a </a:t>
          </a:r>
          <a:r>
            <a:rPr lang="it-IT" sz="1400" kern="1200" dirty="0" err="1"/>
            <a:t>iper</a:t>
          </a:r>
          <a:r>
            <a:rPr lang="it-IT" sz="1400" kern="1200" dirty="0"/>
            <a:t>-specialisti</a:t>
          </a:r>
        </a:p>
      </dsp:txBody>
      <dsp:txXfrm>
        <a:off x="3773809" y="3030660"/>
        <a:ext cx="1844963" cy="1126809"/>
      </dsp:txXfrm>
    </dsp:sp>
    <dsp:sp modelId="{1B300FD2-17A7-9741-8AEC-9F9C8D1D95A5}">
      <dsp:nvSpPr>
        <dsp:cNvPr id="0" name=""/>
        <dsp:cNvSpPr/>
      </dsp:nvSpPr>
      <dsp:spPr>
        <a:xfrm>
          <a:off x="3499367" y="1200219"/>
          <a:ext cx="239384" cy="3890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0000"/>
              </a:lnTo>
              <a:lnTo>
                <a:pt x="239384" y="38900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750F5-2BC9-764D-99CB-E675C93544D2}">
      <dsp:nvSpPr>
        <dsp:cNvPr id="0" name=""/>
        <dsp:cNvSpPr/>
      </dsp:nvSpPr>
      <dsp:spPr>
        <a:xfrm>
          <a:off x="3738752" y="4491757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Pastori</a:t>
          </a:r>
        </a:p>
      </dsp:txBody>
      <dsp:txXfrm>
        <a:off x="3773809" y="4526814"/>
        <a:ext cx="1844963" cy="1126809"/>
      </dsp:txXfrm>
    </dsp:sp>
    <dsp:sp modelId="{7433C051-9FD6-5F48-A301-AF9FC1607C45}">
      <dsp:nvSpPr>
        <dsp:cNvPr id="0" name=""/>
        <dsp:cNvSpPr/>
      </dsp:nvSpPr>
      <dsp:spPr>
        <a:xfrm>
          <a:off x="6252291" y="3296"/>
          <a:ext cx="2393846" cy="1196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Industria e Post (</a:t>
          </a:r>
          <a:r>
            <a:rPr lang="it-IT" sz="2000" kern="1200" dirty="0" err="1"/>
            <a:t>digital</a:t>
          </a:r>
          <a:r>
            <a:rPr lang="it-IT" sz="2000" kern="1200" dirty="0"/>
            <a:t>)</a:t>
          </a:r>
        </a:p>
      </dsp:txBody>
      <dsp:txXfrm>
        <a:off x="6287348" y="38353"/>
        <a:ext cx="2323732" cy="1126809"/>
      </dsp:txXfrm>
    </dsp:sp>
    <dsp:sp modelId="{3479E95D-53D4-C247-B03F-8CC5EB113726}">
      <dsp:nvSpPr>
        <dsp:cNvPr id="0" name=""/>
        <dsp:cNvSpPr/>
      </dsp:nvSpPr>
      <dsp:spPr>
        <a:xfrm>
          <a:off x="6491675" y="1200219"/>
          <a:ext cx="239384" cy="89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692"/>
              </a:lnTo>
              <a:lnTo>
                <a:pt x="239384" y="8976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2C21D-F6E8-834F-BDBA-469DAAEFEC4D}">
      <dsp:nvSpPr>
        <dsp:cNvPr id="0" name=""/>
        <dsp:cNvSpPr/>
      </dsp:nvSpPr>
      <dsp:spPr>
        <a:xfrm>
          <a:off x="6731060" y="1499449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Profitto (incremento)</a:t>
          </a:r>
        </a:p>
      </dsp:txBody>
      <dsp:txXfrm>
        <a:off x="6766117" y="1534506"/>
        <a:ext cx="1844963" cy="1126809"/>
      </dsp:txXfrm>
    </dsp:sp>
    <dsp:sp modelId="{C58971AA-90AD-BD47-8D64-392EF253C5DB}">
      <dsp:nvSpPr>
        <dsp:cNvPr id="0" name=""/>
        <dsp:cNvSpPr/>
      </dsp:nvSpPr>
      <dsp:spPr>
        <a:xfrm>
          <a:off x="6491675" y="1200219"/>
          <a:ext cx="239384" cy="2393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846"/>
              </a:lnTo>
              <a:lnTo>
                <a:pt x="239384" y="23938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28348-7ABB-9248-98AD-115F9C7F41EE}">
      <dsp:nvSpPr>
        <dsp:cNvPr id="0" name=""/>
        <dsp:cNvSpPr/>
      </dsp:nvSpPr>
      <dsp:spPr>
        <a:xfrm>
          <a:off x="6731060" y="2995603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Alta specializzazione</a:t>
          </a:r>
        </a:p>
      </dsp:txBody>
      <dsp:txXfrm>
        <a:off x="6766117" y="3030660"/>
        <a:ext cx="1844963" cy="1126809"/>
      </dsp:txXfrm>
    </dsp:sp>
    <dsp:sp modelId="{95CD6ED5-D99C-8B44-9046-05B95C2B54A5}">
      <dsp:nvSpPr>
        <dsp:cNvPr id="0" name=""/>
        <dsp:cNvSpPr/>
      </dsp:nvSpPr>
      <dsp:spPr>
        <a:xfrm>
          <a:off x="6491675" y="1200219"/>
          <a:ext cx="239384" cy="3890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0000"/>
              </a:lnTo>
              <a:lnTo>
                <a:pt x="239384" y="38900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263E4-2D59-E549-AB28-5779B97CB1D8}">
      <dsp:nvSpPr>
        <dsp:cNvPr id="0" name=""/>
        <dsp:cNvSpPr/>
      </dsp:nvSpPr>
      <dsp:spPr>
        <a:xfrm>
          <a:off x="6731060" y="4491757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Uso intensivo risorse </a:t>
          </a:r>
          <a:r>
            <a:rPr lang="it-IT" sz="1400" kern="1200"/>
            <a:t>BASSA SOSTENIBILITA’</a:t>
          </a:r>
        </a:p>
      </dsp:txBody>
      <dsp:txXfrm>
        <a:off x="6766117" y="4526814"/>
        <a:ext cx="1844963" cy="1126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A03B-A885-A04C-9B2F-50E081FC756A}" type="datetimeFigureOut">
              <a:rPr lang="it-IT" smtClean="0"/>
              <a:pPr/>
              <a:t>19/10/22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40E-2B44-0746-A6EE-593ABF7D98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8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00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624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44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39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27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19/10/22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EBF5CD18-686B-47A9-AFD5-66CE5FA52A6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3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19/10/22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96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19/10/22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224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7244D24-5464-0F4D-A1D2-9F315B12D67A}" type="datetimeFigureOut">
              <a:rPr lang="it-IT" smtClean="0"/>
              <a:pPr/>
              <a:t>19/10/22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Fare clic sull'icona per inserire un'immagine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33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19/10/22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19/10/22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76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19/10/22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54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19/10/22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5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19/10/22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08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19/10/22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27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19/10/22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1F77-7E87-445D-9269-B7FDF20BAC83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1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87244D24-5464-0F4D-A1D2-9F315B12D67A}" type="datetimeFigureOut">
              <a:rPr lang="it-IT" smtClean="0"/>
              <a:pPr/>
              <a:t>19/10/22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7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19/10/22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51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eforum.org/videos/20090-trees-winner-inga-foundation-uplin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inews.it/archivio-rainews/media/La-terra-e-la-nostra-identita-I-contadini-africani-contro-il-land-grabbing-897260b6-e417-4cd0-8671-4909f4b4ca62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embed/N_gYjQw9Bf4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hWkpA7KTiw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aicultura.it/filosofia/articoli/2019/01/Daniel-Miller-Esibizione---Lo-stile-nei-social-media-6e967527-f8dd-4be3-a770-d50e5501e3d3.html" TargetMode="External"/><Relationship Id="rId4" Type="http://schemas.openxmlformats.org/officeDocument/2006/relationships/hyperlink" Target="https://www.ted.com/talks/yuval_noah_harari_what_explains_the_rise_of_humans?language=it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cl.ac.uk/ucl-press/browse-books?query=&amp;orderby=&amp;subject=anthropology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1nLWevhitPM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6RC-RzBl1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39348"/>
            <a:ext cx="8915400" cy="1395795"/>
          </a:xfrm>
        </p:spPr>
        <p:txBody>
          <a:bodyPr>
            <a:normAutofit fontScale="90000"/>
          </a:bodyPr>
          <a:lstStyle/>
          <a:p>
            <a:r>
              <a:rPr lang="it-IT" dirty="0"/>
              <a:t>Forme storiche di adattamento</a:t>
            </a:r>
            <a:br>
              <a:rPr lang="it-IT" dirty="0"/>
            </a:br>
            <a:endParaRPr lang="it-IT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7835" y="3035143"/>
            <a:ext cx="8001000" cy="1679825"/>
          </a:xfrm>
        </p:spPr>
        <p:txBody>
          <a:bodyPr>
            <a:noAutofit/>
          </a:bodyPr>
          <a:lstStyle/>
          <a:p>
            <a:r>
              <a:rPr lang="it-IT" sz="2400" dirty="0">
                <a:latin typeface="Eurostile"/>
              </a:rPr>
              <a:t>società “acquisitive”: </a:t>
            </a:r>
          </a:p>
          <a:p>
            <a:r>
              <a:rPr lang="it-IT" sz="2400" dirty="0">
                <a:latin typeface="Eurostile"/>
              </a:rPr>
              <a:t>sussistenza con prelievo di risorse spontanee dall’ambiente</a:t>
            </a:r>
          </a:p>
          <a:p>
            <a:r>
              <a:rPr lang="it-IT" sz="2400" dirty="0">
                <a:latin typeface="Eurostile"/>
              </a:rPr>
              <a:t>strategie di adattamento </a:t>
            </a:r>
          </a:p>
          <a:p>
            <a:r>
              <a:rPr lang="it-IT" sz="2400" dirty="0">
                <a:latin typeface="Eurostile"/>
                <a:sym typeface="Symbol" charset="2"/>
              </a:rPr>
              <a:t> Caccia e raccolta, agricoltura, industria ecc.</a:t>
            </a:r>
            <a:r>
              <a:rPr lang="it-IT" sz="2400" dirty="0">
                <a:latin typeface="Eurostile"/>
              </a:rPr>
              <a:t> </a:t>
            </a: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</p:txBody>
      </p:sp>
      <p:pic>
        <p:nvPicPr>
          <p:cNvPr id="33796" name="Picture 4" descr="crani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995" y="1829107"/>
            <a:ext cx="3948363" cy="1206036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4818335" y="169190"/>
            <a:ext cx="3888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2000"/>
              </a:spcBef>
              <a:buClr>
                <a:srgbClr val="A2C816"/>
              </a:buClr>
            </a:pPr>
            <a:r>
              <a:rPr lang="it-IT" dirty="0">
                <a:solidFill>
                  <a:prstClr val="black">
                    <a:lumMod val="65000"/>
                    <a:lumOff val="35000"/>
                  </a:prstClr>
                </a:solidFill>
              </a:rPr>
              <a:t>Homo sapiens sapiens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Orticoltori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978740" y="1506458"/>
            <a:ext cx="6571343" cy="3288635"/>
          </a:xfrm>
        </p:spPr>
        <p:txBody>
          <a:bodyPr/>
          <a:lstStyle/>
          <a:p>
            <a:r>
              <a:rPr lang="it-IT" dirty="0"/>
              <a:t>Lavoro a rendimento differito (</a:t>
            </a:r>
            <a:r>
              <a:rPr lang="it-IT" dirty="0" err="1"/>
              <a:t>slush&amp;burn</a:t>
            </a:r>
            <a:r>
              <a:rPr lang="it-IT" dirty="0"/>
              <a:t>)</a:t>
            </a:r>
          </a:p>
        </p:txBody>
      </p:sp>
      <p:pic>
        <p:nvPicPr>
          <p:cNvPr id="40964" name="Picture 4" descr="taglia-bruc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55" y="3124486"/>
            <a:ext cx="2547937" cy="2876550"/>
          </a:xfrm>
          <a:prstGeom prst="rect">
            <a:avLst/>
          </a:prstGeom>
          <a:noFill/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220952" y="2408454"/>
            <a:ext cx="48421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sz="2400" dirty="0">
                <a:latin typeface="Eurostile"/>
              </a:rPr>
              <a:t>99% alimentazione da vegetali-frutta</a:t>
            </a:r>
          </a:p>
        </p:txBody>
      </p:sp>
      <p:pic>
        <p:nvPicPr>
          <p:cNvPr id="7" name="Immagine 6" descr="2963820833_c00e0d88d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679" y="3077412"/>
            <a:ext cx="3960928" cy="297069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96D4AC9-523E-EA4F-A597-26A24D190720}"/>
              </a:ext>
            </a:extLst>
          </p:cNvPr>
          <p:cNvSpPr txBox="1"/>
          <p:nvPr/>
        </p:nvSpPr>
        <p:spPr>
          <a:xfrm>
            <a:off x="845127" y="6386945"/>
            <a:ext cx="408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slush &amp; burn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it-IT" dirty="0">
                <a:latin typeface="Eurostile"/>
              </a:rPr>
              <a:t>ECOSISTEMA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8458200" cy="4114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it-IT" sz="3400" dirty="0">
                <a:latin typeface="Eurostile"/>
              </a:rPr>
              <a:t>generalizzato </a:t>
            </a:r>
            <a:r>
              <a:rPr lang="it-IT" sz="4700" b="1" dirty="0">
                <a:latin typeface="Eurostile"/>
                <a:sym typeface="Symbol" charset="2"/>
              </a:rPr>
              <a:t></a:t>
            </a:r>
            <a:endParaRPr lang="it-IT" sz="3400" dirty="0">
              <a:latin typeface="Eurostile"/>
            </a:endParaRPr>
          </a:p>
          <a:p>
            <a:endParaRPr lang="it-IT" sz="3400" dirty="0">
              <a:latin typeface="Eurostile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791200" y="5334000"/>
            <a:ext cx="33528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4000" b="1" dirty="0">
                <a:latin typeface="Eurostile"/>
                <a:sym typeface="Symbol" charset="2"/>
              </a:rPr>
              <a:t></a:t>
            </a:r>
            <a:r>
              <a:rPr lang="it-IT" sz="3600" b="1" dirty="0">
                <a:latin typeface="Eurostile"/>
                <a:sym typeface="Symbol" charset="2"/>
              </a:rPr>
              <a:t> </a:t>
            </a:r>
            <a:r>
              <a:rPr lang="it-IT" sz="3600" dirty="0">
                <a:latin typeface="Eurostile"/>
              </a:rPr>
              <a:t>specializzato</a:t>
            </a:r>
            <a:endParaRPr lang="it-IT" sz="2400" dirty="0">
              <a:latin typeface="Eurostile"/>
            </a:endParaRPr>
          </a:p>
        </p:txBody>
      </p:sp>
      <p:pic>
        <p:nvPicPr>
          <p:cNvPr id="41989" name="Picture 5" descr="amazzo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1413" y="0"/>
            <a:ext cx="5462587" cy="3505200"/>
          </a:xfrm>
          <a:prstGeom prst="rect">
            <a:avLst/>
          </a:prstGeom>
          <a:noFill/>
        </p:spPr>
      </p:pic>
      <p:pic>
        <p:nvPicPr>
          <p:cNvPr id="41990" name="Picture 6" descr="gr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5715000" cy="3581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7837731" y="796298"/>
            <a:ext cx="1103027" cy="4662565"/>
          </a:xfrm>
        </p:spPr>
        <p:txBody>
          <a:bodyPr>
            <a:normAutofit/>
          </a:bodyPr>
          <a:lstStyle/>
          <a:p>
            <a:r>
              <a:rPr lang="it-IT" dirty="0"/>
              <a:t>agricoltura pluviale</a:t>
            </a:r>
          </a:p>
        </p:txBody>
      </p:sp>
      <p:sp>
        <p:nvSpPr>
          <p:cNvPr id="13" name="Segnaposto testo verticale 1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 descr="Buoi centro agricol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299"/>
            <a:ext cx="7952748" cy="5964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Agricoltura intensiva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189434"/>
            <a:ext cx="8001000" cy="1855695"/>
          </a:xfrm>
        </p:spPr>
        <p:txBody>
          <a:bodyPr>
            <a:normAutofit fontScale="77500" lnSpcReduction="20000"/>
          </a:bodyPr>
          <a:lstStyle/>
          <a:p>
            <a:r>
              <a:rPr lang="it-IT" sz="2600" dirty="0"/>
              <a:t>lavoro come attività a rendimento </a:t>
            </a:r>
            <a:r>
              <a:rPr lang="it-IT" sz="2600" i="1" dirty="0">
                <a:solidFill>
                  <a:schemeClr val="accent2"/>
                </a:solidFill>
              </a:rPr>
              <a:t>differito</a:t>
            </a:r>
            <a:endParaRPr lang="it-IT" sz="2600" dirty="0">
              <a:solidFill>
                <a:schemeClr val="accent2"/>
              </a:solidFill>
            </a:endParaRPr>
          </a:p>
          <a:p>
            <a:r>
              <a:rPr lang="it-IT" sz="2600" dirty="0"/>
              <a:t>agricoltura irrigua</a:t>
            </a:r>
          </a:p>
          <a:p>
            <a:pPr>
              <a:buFont typeface="Wingdings" charset="2"/>
              <a:buNone/>
            </a:pPr>
            <a:r>
              <a:rPr lang="it-IT" sz="2600" dirty="0">
                <a:sym typeface="Symbol" charset="2"/>
              </a:rPr>
              <a:t>			 stratificazione sociale, tecnologie, 					complessità crescente</a:t>
            </a:r>
            <a:endParaRPr lang="it-IT" sz="2600" dirty="0"/>
          </a:p>
        </p:txBody>
      </p:sp>
      <p:pic>
        <p:nvPicPr>
          <p:cNvPr id="44036" name="Picture 4" descr="agricirrigu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587" y="4114800"/>
            <a:ext cx="4824413" cy="274320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851066" y="5240179"/>
            <a:ext cx="406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Land Grabbing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Agricoltura con irrigazione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114424" y="2038256"/>
            <a:ext cx="7610476" cy="3670767"/>
          </a:xfrm>
        </p:spPr>
        <p:txBody>
          <a:bodyPr>
            <a:normAutofit/>
          </a:bodyPr>
          <a:lstStyle/>
          <a:p>
            <a:pPr>
              <a:buFont typeface="Wingdings" charset="2"/>
              <a:buNone/>
            </a:pPr>
            <a:r>
              <a:rPr lang="it-IT" sz="2400" dirty="0">
                <a:latin typeface="Eurostile"/>
              </a:rPr>
              <a:t>Per ogni caloria di lavoro </a:t>
            </a:r>
            <a:r>
              <a:rPr lang="it-IT" sz="2400" dirty="0">
                <a:latin typeface="Eurostile"/>
                <a:sym typeface="Symbol" charset="2"/>
              </a:rPr>
              <a:t> 50 calorie</a:t>
            </a:r>
          </a:p>
          <a:p>
            <a:pPr>
              <a:buFont typeface="Symbol" charset="2"/>
              <a:buChar char="Þ"/>
            </a:pPr>
            <a:r>
              <a:rPr lang="it-IT" sz="2400" dirty="0">
                <a:latin typeface="Eurostile"/>
                <a:sym typeface="Symbol" charset="2"/>
              </a:rPr>
              <a:t> eccedenza  intensificazione </a:t>
            </a:r>
          </a:p>
          <a:p>
            <a:pPr>
              <a:buFont typeface="Symbol" charset="2"/>
              <a:buChar char="Þ"/>
            </a:pPr>
            <a:r>
              <a:rPr lang="it-IT" sz="2400" dirty="0">
                <a:latin typeface="Eurostile"/>
                <a:sym typeface="Symbol" charset="2"/>
              </a:rPr>
              <a:t> Oggi: polemica OGM </a:t>
            </a:r>
          </a:p>
        </p:txBody>
      </p:sp>
      <p:pic>
        <p:nvPicPr>
          <p:cNvPr id="45060" name="Picture 4" descr="coltivazVietna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355" y="3564082"/>
            <a:ext cx="4643437" cy="2565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villaggioNige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35000"/>
            <a:ext cx="7632700" cy="4895850"/>
          </a:xfrm>
          <a:prstGeom prst="rect">
            <a:avLst/>
          </a:prstGeom>
          <a:noFill/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33400" y="5614986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 dirty="0">
                <a:latin typeface="Eurostile"/>
              </a:rPr>
              <a:t>sviluppo identità territoriale 			attività bellica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4300538" y="5662611"/>
            <a:ext cx="685800" cy="409575"/>
          </a:xfrm>
          <a:prstGeom prst="notchedRightArrow">
            <a:avLst>
              <a:gd name="adj1" fmla="val 50000"/>
              <a:gd name="adj2" fmla="val 4186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Eurostile"/>
              </a:rPr>
              <a:t>Pastori</a:t>
            </a:r>
            <a:br>
              <a:rPr lang="it-IT" dirty="0">
                <a:latin typeface="Eurostile"/>
              </a:rPr>
            </a:br>
            <a:endParaRPr lang="it-IT" sz="3000" dirty="0">
              <a:latin typeface="Eurostile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128684" y="1637995"/>
            <a:ext cx="6571343" cy="3288635"/>
          </a:xfrm>
        </p:spPr>
        <p:txBody>
          <a:bodyPr/>
          <a:lstStyle/>
          <a:p>
            <a:r>
              <a:rPr lang="it-IT" dirty="0">
                <a:latin typeface="Eurostile"/>
              </a:rPr>
              <a:t>prevalentemente nomadi</a:t>
            </a:r>
          </a:p>
          <a:p>
            <a:r>
              <a:rPr lang="it-IT" dirty="0">
                <a:latin typeface="Eurostile"/>
              </a:rPr>
              <a:t>relazioni simbiotiche con il mondo agricolo e urbano</a:t>
            </a:r>
          </a:p>
          <a:p>
            <a:r>
              <a:rPr lang="it-IT" dirty="0">
                <a:latin typeface="Eurostile"/>
              </a:rPr>
              <a:t>conflitti con organizzazione statale</a:t>
            </a:r>
          </a:p>
        </p:txBody>
      </p:sp>
      <p:pic>
        <p:nvPicPr>
          <p:cNvPr id="48132" name="Picture 4" descr="tuar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745" y="3368837"/>
            <a:ext cx="4142510" cy="25139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75200" y="1123856"/>
            <a:ext cx="4138613" cy="9144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Maasai</a:t>
            </a:r>
            <a:br>
              <a:rPr lang="it-IT" dirty="0"/>
            </a:br>
            <a:r>
              <a:rPr lang="it-IT" dirty="0" err="1"/>
              <a:t>Kenia</a:t>
            </a:r>
            <a:endParaRPr lang="it-IT" dirty="0"/>
          </a:p>
        </p:txBody>
      </p:sp>
      <p:pic>
        <p:nvPicPr>
          <p:cNvPr id="4" name="Segnaposto contenuto 3" descr="294068_52b0dbe064df0b73d69c3d4909df470b_larg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880" r="-34880"/>
          <a:stretch>
            <a:fillRect/>
          </a:stretch>
        </p:blipFill>
        <p:spPr>
          <a:xfrm>
            <a:off x="-1438276" y="0"/>
            <a:ext cx="7610476" cy="3670767"/>
          </a:xfrm>
        </p:spPr>
      </p:pic>
      <p:pic>
        <p:nvPicPr>
          <p:cNvPr id="6" name="Immagine 5" descr="130723130922-maasai-leader-av-iopa-business-horizontal-large-galler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3670767"/>
            <a:ext cx="5334000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orkshop_8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37"/>
          <a:stretch/>
        </p:blipFill>
        <p:spPr>
          <a:xfrm>
            <a:off x="0" y="0"/>
            <a:ext cx="90551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9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Eurostile"/>
              </a:rPr>
              <a:t>comunità “peripatetiche”</a:t>
            </a:r>
            <a:endParaRPr lang="it-IT" dirty="0"/>
          </a:p>
        </p:txBody>
      </p:sp>
      <p:pic>
        <p:nvPicPr>
          <p:cNvPr id="49156" name="Picture 4" descr="zingari"/>
          <p:cNvPicPr>
            <a:picLocks noGrp="1" noChangeAspect="1" noChangeArrowheads="1"/>
          </p:cNvPicPr>
          <p:nvPr>
            <p:ph type="body" orient="vert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2515110"/>
            <a:ext cx="5302250" cy="2943753"/>
          </a:xfrm>
          <a:noFill/>
          <a:ln/>
        </p:spPr>
      </p:pic>
      <p:pic>
        <p:nvPicPr>
          <p:cNvPr id="49155" name="Picture 3" descr="foto-segnaletica-bambina-r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234008"/>
            <a:ext cx="5302250" cy="19911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verticale 4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it-IT" dirty="0"/>
              <a:t>neolitico</a:t>
            </a:r>
          </a:p>
        </p:txBody>
      </p:sp>
      <p:sp>
        <p:nvSpPr>
          <p:cNvPr id="6" name="Segnaposto testo verticale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neolitico+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60" y="866525"/>
            <a:ext cx="6997700" cy="450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industr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876800" cy="2892210"/>
          </a:xfrm>
          <a:prstGeom prst="rect">
            <a:avLst/>
          </a:prstGeom>
          <a:noFill/>
        </p:spPr>
      </p:pic>
      <p:pic>
        <p:nvPicPr>
          <p:cNvPr id="47110" name="Picture 6" descr="industri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"/>
            <a:ext cx="4343400" cy="3200400"/>
          </a:xfrm>
          <a:prstGeom prst="rect">
            <a:avLst/>
          </a:prstGeom>
          <a:noFill/>
        </p:spPr>
      </p:pic>
      <p:pic>
        <p:nvPicPr>
          <p:cNvPr id="2" name="Immagine 1" descr="immaginecopertina25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700" y="3548574"/>
            <a:ext cx="3416300" cy="32044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99C71C2-2F8D-EE40-9DC3-B99F78841723}"/>
              </a:ext>
            </a:extLst>
          </p:cNvPr>
          <p:cNvSpPr txBox="1"/>
          <p:nvPr/>
        </p:nvSpPr>
        <p:spPr>
          <a:xfrm>
            <a:off x="609599" y="818147"/>
            <a:ext cx="3882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SUR_MODERNITÀ </a:t>
            </a:r>
          </a:p>
          <a:p>
            <a:r>
              <a:rPr lang="it-IT" sz="2800" dirty="0"/>
              <a:t>POST_INDUSTRIALE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034716" y="962444"/>
            <a:ext cx="8231188" cy="762000"/>
          </a:xfrm>
          <a:ln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Forme</a:t>
            </a:r>
            <a:r>
              <a:rPr lang="en-GB" dirty="0"/>
              <a:t> di </a:t>
            </a:r>
            <a:r>
              <a:rPr lang="en-GB" dirty="0" err="1"/>
              <a:t>circolazione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beni</a:t>
            </a:r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31188" cy="3795784"/>
          </a:xfrm>
          <a:ln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>
              <a:latin typeface="Eurostile"/>
            </a:endParaRPr>
          </a:p>
          <a:p>
            <a:pPr>
              <a:spcBef>
                <a:spcPts val="9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dirty="0">
                <a:latin typeface="Eurostile"/>
              </a:rPr>
              <a:t>1.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RECIPROCITA’</a:t>
            </a:r>
            <a:r>
              <a:rPr lang="en-GB" sz="2800" dirty="0">
                <a:solidFill>
                  <a:srgbClr val="008000"/>
                </a:solidFill>
                <a:latin typeface="Eurostile"/>
              </a:rPr>
              <a:t> </a:t>
            </a:r>
            <a:r>
              <a:rPr lang="en-GB" sz="2800" dirty="0">
                <a:latin typeface="Eurostile"/>
              </a:rPr>
              <a:t>- </a:t>
            </a:r>
            <a:r>
              <a:rPr lang="en-GB" sz="2800" dirty="0" err="1">
                <a:latin typeface="Eurostile"/>
              </a:rPr>
              <a:t>simmetria</a:t>
            </a:r>
            <a:endParaRPr lang="en-GB" sz="2800" dirty="0">
              <a:latin typeface="Eurostile"/>
            </a:endParaRPr>
          </a:p>
          <a:p>
            <a:pPr>
              <a:spcBef>
                <a:spcPts val="9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latin typeface="Eurostile"/>
            </a:endParaRPr>
          </a:p>
          <a:p>
            <a:pPr>
              <a:spcBef>
                <a:spcPts val="9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latin typeface="Eurostile"/>
              </a:rPr>
              <a:t>2.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RIDISTRIBUZIONE</a:t>
            </a:r>
            <a:r>
              <a:rPr lang="en-GB" sz="2800" dirty="0">
                <a:solidFill>
                  <a:srgbClr val="FF9900"/>
                </a:solidFill>
                <a:latin typeface="Eurostile"/>
              </a:rPr>
              <a:t> </a:t>
            </a:r>
            <a:r>
              <a:rPr lang="en-GB" sz="2800" dirty="0">
                <a:latin typeface="Eurostile"/>
              </a:rPr>
              <a:t>- </a:t>
            </a:r>
            <a:r>
              <a:rPr lang="en-GB" sz="2800" dirty="0" err="1">
                <a:latin typeface="Eurostile"/>
              </a:rPr>
              <a:t>centralità</a:t>
            </a:r>
            <a:endParaRPr lang="en-GB" sz="2800" dirty="0">
              <a:latin typeface="Eurostile"/>
            </a:endParaRPr>
          </a:p>
          <a:p>
            <a:pPr>
              <a:spcBef>
                <a:spcPts val="9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latin typeface="Eurostile"/>
            </a:endParaRPr>
          </a:p>
          <a:p>
            <a:pPr>
              <a:spcBef>
                <a:spcPts val="9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latin typeface="Eurostile"/>
              </a:rPr>
              <a:t>3.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SCAMBIO</a:t>
            </a:r>
            <a:r>
              <a:rPr lang="en-GB" sz="2800" dirty="0">
                <a:solidFill>
                  <a:srgbClr val="FF9900"/>
                </a:solidFill>
                <a:latin typeface="Eurostile"/>
              </a:rPr>
              <a:t> </a:t>
            </a:r>
            <a:r>
              <a:rPr lang="en-GB" sz="2800" dirty="0">
                <a:latin typeface="Eurostile"/>
              </a:rPr>
              <a:t>- </a:t>
            </a:r>
            <a:r>
              <a:rPr lang="en-GB" sz="3200" dirty="0" err="1">
                <a:latin typeface="Eurostile"/>
              </a:rPr>
              <a:t>mercato</a:t>
            </a:r>
            <a:endParaRPr lang="en-GB" sz="3200" dirty="0">
              <a:latin typeface="Eurosti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050758" y="842725"/>
            <a:ext cx="8231188" cy="648512"/>
          </a:xfrm>
          <a:ln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1) </a:t>
            </a:r>
            <a:r>
              <a:rPr lang="en-GB" dirty="0" err="1"/>
              <a:t>Scambio</a:t>
            </a:r>
            <a:r>
              <a:rPr lang="en-GB" dirty="0"/>
              <a:t> </a:t>
            </a:r>
            <a:r>
              <a:rPr lang="en-GB" dirty="0" err="1"/>
              <a:t>reciproco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2959914"/>
          </a:xfrm>
          <a:ln/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- </a:t>
            </a:r>
            <a:r>
              <a:rPr lang="en-GB" sz="2400" dirty="0" err="1">
                <a:latin typeface="Eurostile"/>
              </a:rPr>
              <a:t>il</a:t>
            </a:r>
            <a:r>
              <a:rPr lang="en-GB" sz="2400" dirty="0">
                <a:latin typeface="Eurostile"/>
              </a:rPr>
              <a:t> dare/</a:t>
            </a:r>
            <a:r>
              <a:rPr lang="en-GB" sz="2400" dirty="0" err="1">
                <a:latin typeface="Eurostile"/>
              </a:rPr>
              <a:t>ricevere</a:t>
            </a:r>
            <a:r>
              <a:rPr lang="en-GB" sz="2400" dirty="0">
                <a:latin typeface="Eurostile"/>
              </a:rPr>
              <a:t> non ha</a:t>
            </a:r>
            <a:r>
              <a:rPr lang="en-GB" sz="2400" dirty="0">
                <a:solidFill>
                  <a:srgbClr val="FF9900"/>
                </a:solidFill>
                <a:latin typeface="Eurostile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Eurostile"/>
              </a:rPr>
              <a:t>contro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-partita</a:t>
            </a:r>
          </a:p>
          <a:p>
            <a:pPr>
              <a:lnSpc>
                <a:spcPct val="130000"/>
              </a:lnSpc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latin typeface="Eurostile"/>
            </a:endParaRPr>
          </a:p>
          <a:p>
            <a:pPr>
              <a:lnSpc>
                <a:spcPct val="130000"/>
              </a:lnSpc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- non </a:t>
            </a:r>
            <a:r>
              <a:rPr lang="en-GB" sz="2400" dirty="0" err="1">
                <a:latin typeface="Eurostile"/>
              </a:rPr>
              <a:t>c’è</a:t>
            </a:r>
            <a:r>
              <a:rPr lang="en-GB" sz="2400" dirty="0">
                <a:solidFill>
                  <a:srgbClr val="FF9900"/>
                </a:solidFill>
                <a:latin typeface="Eurostile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Eurostile"/>
              </a:rPr>
              <a:t>restituzione</a:t>
            </a:r>
            <a:r>
              <a:rPr lang="en-GB" sz="2400" dirty="0">
                <a:solidFill>
                  <a:srgbClr val="008000"/>
                </a:solidFill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immediata</a:t>
            </a:r>
            <a:endParaRPr lang="en-GB" sz="2400" dirty="0">
              <a:latin typeface="Eurostile"/>
            </a:endParaRPr>
          </a:p>
          <a:p>
            <a:pPr>
              <a:lnSpc>
                <a:spcPct val="130000"/>
              </a:lnSpc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latin typeface="Eurostile"/>
            </a:endParaRPr>
          </a:p>
          <a:p>
            <a:pPr>
              <a:lnSpc>
                <a:spcPct val="130000"/>
              </a:lnSpc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- </a:t>
            </a:r>
            <a:r>
              <a:rPr lang="en-GB" sz="2400" dirty="0" err="1">
                <a:latin typeface="Eurostile"/>
              </a:rPr>
              <a:t>ci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si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astiene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dal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valutare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il</a:t>
            </a:r>
            <a:r>
              <a:rPr lang="en-GB" sz="2400" dirty="0">
                <a:latin typeface="Eurostile"/>
              </a:rPr>
              <a:t> </a:t>
            </a:r>
            <a:r>
              <a:rPr lang="en-GB" sz="2400" b="1" dirty="0" err="1">
                <a:solidFill>
                  <a:schemeClr val="accent1">
                    <a:lumMod val="50000"/>
                  </a:schemeClr>
                </a:solidFill>
                <a:latin typeface="Eurostile"/>
              </a:rPr>
              <a:t>valore</a:t>
            </a:r>
            <a:r>
              <a:rPr lang="en-GB" sz="2400" dirty="0">
                <a:solidFill>
                  <a:srgbClr val="008000"/>
                </a:solidFill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dell’oggetto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scambiato</a:t>
            </a:r>
            <a:endParaRPr lang="en-GB" sz="2400" dirty="0">
              <a:latin typeface="Eurosti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Cartina 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363" y="0"/>
            <a:ext cx="5852931" cy="6033823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992224" y="6262423"/>
            <a:ext cx="602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Principio di reciprocità </a:t>
            </a:r>
            <a:r>
              <a:rPr lang="it-IT" dirty="0" err="1">
                <a:solidFill>
                  <a:schemeClr val="bg1"/>
                </a:solidFill>
              </a:rPr>
              <a:t>–</a:t>
            </a:r>
            <a:r>
              <a:rPr lang="it-IT" dirty="0">
                <a:solidFill>
                  <a:schemeClr val="bg1"/>
                </a:solidFill>
              </a:rPr>
              <a:t> Cerimoniale </a:t>
            </a:r>
            <a:r>
              <a:rPr lang="it-IT" dirty="0" err="1">
                <a:solidFill>
                  <a:schemeClr val="bg1"/>
                </a:solidFill>
              </a:rPr>
              <a:t>Kula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artina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884" y="200526"/>
            <a:ext cx="7772400" cy="58880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FIABETTI - foto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4741"/>
            <a:ext cx="7162800" cy="58451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FABIETTI - Foto 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772400" cy="45307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FABIETTI - Foto 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8077200" cy="459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FIABETTI - foto T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2588" y="0"/>
            <a:ext cx="3037557" cy="60720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FABIETTI - Foto 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71538"/>
            <a:ext cx="8153400" cy="50720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01000" cy="1216025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latin typeface="Eurostile"/>
              </a:rPr>
              <a:t>ambiente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131554"/>
            <a:ext cx="7772400" cy="48244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it-IT" dirty="0">
                <a:latin typeface="Eurostile"/>
              </a:rPr>
              <a:t>	la relazione uomo-ambiente è fatta di flussi di energia, di scambi: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it-IT" b="1" dirty="0">
                <a:latin typeface="Eurostile"/>
              </a:rPr>
              <a:t>						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it-IT" b="1" dirty="0">
                <a:latin typeface="Eurostile"/>
              </a:rPr>
              <a:t>						lavoro </a:t>
            </a: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it-IT" b="1" dirty="0">
                <a:latin typeface="Eurostile"/>
              </a:rPr>
              <a:t>  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it-IT" dirty="0">
              <a:solidFill>
                <a:schemeClr val="accent1"/>
              </a:solidFill>
              <a:latin typeface="Eurostile"/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" charset="2"/>
              <a:buNone/>
            </a:pPr>
            <a:r>
              <a:rPr lang="it-IT" dirty="0">
                <a:solidFill>
                  <a:schemeClr val="accent2"/>
                </a:solidFill>
                <a:latin typeface="Eurostile"/>
              </a:rPr>
              <a:t>				  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" charset="2"/>
              <a:buNone/>
            </a:pPr>
            <a:r>
              <a:rPr lang="it-IT" dirty="0">
                <a:solidFill>
                  <a:schemeClr val="accent2"/>
                </a:solidFill>
                <a:latin typeface="Eurostile"/>
              </a:rPr>
              <a:t>					</a:t>
            </a:r>
            <a:r>
              <a:rPr lang="it-IT" b="1" dirty="0">
                <a:latin typeface="Eurostile"/>
              </a:rPr>
              <a:t>Cibo</a:t>
            </a:r>
            <a:endParaRPr lang="it-IT" dirty="0">
              <a:solidFill>
                <a:schemeClr val="accent2"/>
              </a:solidFill>
              <a:latin typeface="Eurostile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it-IT" dirty="0">
              <a:solidFill>
                <a:schemeClr val="accent2"/>
              </a:solidFill>
              <a:latin typeface="Eurostile"/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" charset="2"/>
              <a:buNone/>
            </a:pPr>
            <a:r>
              <a:rPr lang="it-IT" dirty="0">
                <a:solidFill>
                  <a:schemeClr val="accent2"/>
                </a:solidFill>
                <a:latin typeface="Eurostile"/>
              </a:rPr>
              <a:t>					</a:t>
            </a:r>
            <a:r>
              <a:rPr lang="it-IT" dirty="0">
                <a:latin typeface="Eurostile"/>
              </a:rPr>
              <a:t>tecnologia 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" charset="2"/>
              <a:buNone/>
            </a:pPr>
            <a:r>
              <a:rPr lang="it-IT" dirty="0">
                <a:latin typeface="Eurostile"/>
              </a:rPr>
              <a:t>				per produrre cibo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it-IT" dirty="0">
              <a:latin typeface="Eurostile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it-IT" dirty="0">
                <a:latin typeface="Eurostile"/>
              </a:rPr>
              <a:t>					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2542381" y="4015874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000">
              <a:latin typeface="Eurostile"/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 flipV="1">
            <a:off x="6599362" y="390786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000">
              <a:latin typeface="Eurostile"/>
            </a:endParaRP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2542381" y="1858796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000" dirty="0">
              <a:latin typeface="Eurostile"/>
            </a:endParaRP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 flipV="1">
            <a:off x="6361153" y="1750781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000" dirty="0">
              <a:latin typeface="Eurostile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C8D0822-09AE-D147-8A51-8C82EE124FF4}"/>
              </a:ext>
            </a:extLst>
          </p:cNvPr>
          <p:cNvSpPr/>
          <p:nvPr/>
        </p:nvSpPr>
        <p:spPr>
          <a:xfrm>
            <a:off x="3636169" y="5230312"/>
            <a:ext cx="1989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accent2"/>
                </a:solidFill>
                <a:latin typeface="Eurostile"/>
              </a:rPr>
              <a:t> </a:t>
            </a:r>
            <a:r>
              <a:rPr lang="it-IT" dirty="0">
                <a:latin typeface="Eurostile"/>
              </a:rPr>
              <a:t>ambiente naturale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FABIETTI - Foto 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93763"/>
            <a:ext cx="8153400" cy="49736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050758" y="842724"/>
            <a:ext cx="8231188" cy="648512"/>
          </a:xfrm>
          <a:ln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2) </a:t>
            </a:r>
            <a:r>
              <a:rPr lang="en-GB" dirty="0" err="1"/>
              <a:t>scambio</a:t>
            </a:r>
            <a:r>
              <a:rPr lang="en-GB" dirty="0"/>
              <a:t> </a:t>
            </a:r>
            <a:r>
              <a:rPr lang="en-GB" dirty="0" err="1"/>
              <a:t>ridistributivo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79613"/>
            <a:ext cx="7772400" cy="4208846"/>
          </a:xfrm>
          <a:ln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99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Eurostile"/>
              </a:rPr>
              <a:t>forme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Eurostile"/>
              </a:rPr>
              <a:t>egualitarie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latin typeface="Eurostile"/>
              </a:rPr>
              <a:t>	</a:t>
            </a:r>
            <a:r>
              <a:rPr lang="en-GB" dirty="0" err="1">
                <a:latin typeface="Eurostile"/>
              </a:rPr>
              <a:t>ridistributore</a:t>
            </a:r>
            <a:r>
              <a:rPr lang="en-GB" dirty="0">
                <a:latin typeface="Eurostile"/>
              </a:rPr>
              <a:t> non ha </a:t>
            </a:r>
            <a:r>
              <a:rPr lang="en-GB" dirty="0" err="1">
                <a:latin typeface="Eurostile"/>
              </a:rPr>
              <a:t>potere</a:t>
            </a:r>
            <a:r>
              <a:rPr lang="en-GB" dirty="0">
                <a:latin typeface="Eurostile"/>
              </a:rPr>
              <a:t> </a:t>
            </a:r>
            <a:r>
              <a:rPr lang="en-GB" dirty="0" err="1">
                <a:latin typeface="Eurostile"/>
              </a:rPr>
              <a:t>reale</a:t>
            </a:r>
            <a:endParaRPr lang="en-GB" dirty="0"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latin typeface="Eurostile"/>
              </a:rPr>
              <a:t>	</a:t>
            </a:r>
            <a:r>
              <a:rPr lang="en-GB" dirty="0" err="1">
                <a:latin typeface="Eurostile"/>
              </a:rPr>
              <a:t>contributo</a:t>
            </a:r>
            <a:r>
              <a:rPr lang="en-GB" dirty="0">
                <a:latin typeface="Eurostile"/>
              </a:rPr>
              <a:t> </a:t>
            </a:r>
            <a:r>
              <a:rPr lang="en-GB" dirty="0" err="1">
                <a:latin typeface="Eurostile"/>
              </a:rPr>
              <a:t>volontario</a:t>
            </a:r>
            <a:endParaRPr lang="en-GB" dirty="0">
              <a:latin typeface="Eurostile"/>
            </a:endParaRPr>
          </a:p>
          <a:p>
            <a:pPr>
              <a:buClr>
                <a:srgbClr val="FF99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>
              <a:solidFill>
                <a:srgbClr val="FF9900"/>
              </a:solidFill>
              <a:latin typeface="Eurostile"/>
            </a:endParaRPr>
          </a:p>
          <a:p>
            <a:pPr>
              <a:buClr>
                <a:srgbClr val="FF99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Eurostile"/>
              </a:rPr>
              <a:t>forme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Eurostile"/>
              </a:rPr>
              <a:t>stratificate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latin typeface="Eurostile"/>
              </a:rPr>
              <a:t>	</a:t>
            </a:r>
            <a:r>
              <a:rPr lang="en-GB" dirty="0" err="1">
                <a:latin typeface="Eurostile"/>
              </a:rPr>
              <a:t>ridistributore</a:t>
            </a:r>
            <a:r>
              <a:rPr lang="en-GB" dirty="0">
                <a:latin typeface="Eurostile"/>
              </a:rPr>
              <a:t> </a:t>
            </a:r>
            <a:r>
              <a:rPr lang="en-GB" dirty="0" err="1">
                <a:latin typeface="Eurostile"/>
              </a:rPr>
              <a:t>incamera</a:t>
            </a:r>
            <a:r>
              <a:rPr lang="en-GB" dirty="0">
                <a:latin typeface="Eurostile"/>
              </a:rPr>
              <a:t> </a:t>
            </a:r>
            <a:r>
              <a:rPr lang="en-GB" dirty="0" err="1">
                <a:latin typeface="Eurostile"/>
              </a:rPr>
              <a:t>ricchezza/potere</a:t>
            </a:r>
            <a:endParaRPr lang="en-GB" dirty="0"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latin typeface="Eurostile"/>
              </a:rPr>
              <a:t>	</a:t>
            </a:r>
            <a:r>
              <a:rPr lang="en-GB" dirty="0" err="1">
                <a:latin typeface="Eurostile"/>
              </a:rPr>
              <a:t>obbligo</a:t>
            </a:r>
            <a:r>
              <a:rPr lang="en-GB" dirty="0">
                <a:latin typeface="Eurostile"/>
              </a:rPr>
              <a:t> </a:t>
            </a:r>
            <a:r>
              <a:rPr lang="en-GB" dirty="0" err="1">
                <a:latin typeface="Eurostile"/>
              </a:rPr>
              <a:t>di</a:t>
            </a:r>
            <a:r>
              <a:rPr lang="en-GB" dirty="0">
                <a:latin typeface="Eurostile"/>
              </a:rPr>
              <a:t> </a:t>
            </a:r>
            <a:r>
              <a:rPr lang="en-GB" dirty="0" err="1">
                <a:latin typeface="Eurostile"/>
              </a:rPr>
              <a:t>contributo</a:t>
            </a:r>
            <a:r>
              <a:rPr lang="en-GB" dirty="0">
                <a:latin typeface="Eurostile"/>
              </a:rPr>
              <a:t>  </a:t>
            </a: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latin typeface="Eurostile"/>
              </a:rPr>
              <a:t>	</a:t>
            </a:r>
            <a:r>
              <a:rPr lang="en-GB" dirty="0" err="1">
                <a:latin typeface="Symbol" charset="2"/>
              </a:rPr>
              <a:t></a:t>
            </a:r>
            <a:r>
              <a:rPr lang="en-GB" dirty="0">
                <a:latin typeface="Eurostile"/>
              </a:rPr>
              <a:t> </a:t>
            </a:r>
            <a:r>
              <a:rPr lang="en-GB" dirty="0" err="1">
                <a:latin typeface="Eurostile"/>
              </a:rPr>
              <a:t>classe</a:t>
            </a:r>
            <a:r>
              <a:rPr lang="en-GB" dirty="0">
                <a:latin typeface="Eurostile"/>
              </a:rPr>
              <a:t> dominate/</a:t>
            </a:r>
            <a:r>
              <a:rPr lang="en-GB" dirty="0" err="1">
                <a:latin typeface="Eurostile"/>
              </a:rPr>
              <a:t>subordinata</a:t>
            </a:r>
            <a:r>
              <a:rPr lang="en-GB" dirty="0">
                <a:latin typeface="Eurostile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otla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294" y="4470400"/>
            <a:ext cx="6604000" cy="2387600"/>
          </a:xfrm>
          <a:prstGeom prst="rect">
            <a:avLst/>
          </a:prstGeom>
        </p:spPr>
      </p:pic>
      <p:pic>
        <p:nvPicPr>
          <p:cNvPr id="5" name="Immagine 4" descr="800px-Edward_Curtis_image_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69" y="0"/>
            <a:ext cx="6412580" cy="442468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04967" y="5112746"/>
            <a:ext cx="293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potlatch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FABIETTI - Foto T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2926" y="288758"/>
            <a:ext cx="4224337" cy="56388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689503" y="6248400"/>
            <a:ext cx="329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KWAKIUTL 1880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Trat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90779"/>
            <a:ext cx="3316288" cy="58674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614795" y="6211669"/>
            <a:ext cx="632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Oggetto di prestigio: Placca di rama incisa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otlatchimg_13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200"/>
            <a:ext cx="9144000" cy="64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179095" y="876670"/>
            <a:ext cx="7772400" cy="648512"/>
          </a:xfrm>
          <a:ln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3) </a:t>
            </a:r>
            <a:r>
              <a:rPr lang="en-GB" dirty="0" err="1"/>
              <a:t>scambio</a:t>
            </a:r>
            <a:r>
              <a:rPr lang="en-GB" dirty="0"/>
              <a:t> </a:t>
            </a:r>
            <a:r>
              <a:rPr lang="en-GB" dirty="0" err="1"/>
              <a:t>di</a:t>
            </a:r>
            <a:r>
              <a:rPr lang="en-GB" dirty="0"/>
              <a:t> </a:t>
            </a:r>
            <a:r>
              <a:rPr lang="en-GB" dirty="0" err="1"/>
              <a:t>mercato</a:t>
            </a:r>
            <a:endParaRPr lang="en-GB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915400" cy="4639989"/>
          </a:xfrm>
          <a:ln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FFFF"/>
              </a:buClr>
              <a:buFont typeface="Arial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				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DENARO </a:t>
            </a: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Char char="•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- </a:t>
            </a:r>
            <a:r>
              <a:rPr lang="en-GB" sz="2400" dirty="0" err="1">
                <a:latin typeface="Eurostile"/>
              </a:rPr>
              <a:t>trasportabilità</a:t>
            </a:r>
            <a:endParaRPr lang="en-GB" sz="2400" dirty="0">
              <a:latin typeface="Eurostile"/>
            </a:endParaRPr>
          </a:p>
          <a:p>
            <a:pPr>
              <a:buClr>
                <a:srgbClr val="FFFFFF"/>
              </a:buClr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	- </a:t>
            </a:r>
            <a:r>
              <a:rPr lang="en-GB" sz="2400" dirty="0" err="1">
                <a:latin typeface="Eurostile"/>
              </a:rPr>
              <a:t>divisibilità-convertibilità</a:t>
            </a:r>
            <a:endParaRPr lang="en-GB" sz="2400" dirty="0"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Char char="•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- </a:t>
            </a:r>
            <a:r>
              <a:rPr lang="en-GB" sz="2400" dirty="0" err="1">
                <a:latin typeface="Eurostile"/>
              </a:rPr>
              <a:t>anonimità</a:t>
            </a:r>
            <a:endParaRPr lang="en-GB" sz="2400" dirty="0"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Char char="•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- </a:t>
            </a:r>
            <a:r>
              <a:rPr lang="en-GB" sz="2400" dirty="0" err="1">
                <a:latin typeface="Eurostile"/>
              </a:rPr>
              <a:t>legalità</a:t>
            </a:r>
            <a:endParaRPr lang="en-GB" sz="2400" dirty="0"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	</a:t>
            </a:r>
            <a:r>
              <a:rPr lang="en-GB" sz="2400" dirty="0" err="1">
                <a:latin typeface="Eurostile"/>
              </a:rPr>
              <a:t>Oggi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categorie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sociali</a:t>
            </a:r>
            <a:r>
              <a:rPr lang="en-GB" sz="2400" dirty="0">
                <a:latin typeface="Eurostile"/>
              </a:rPr>
              <a:t> in </a:t>
            </a:r>
            <a:r>
              <a:rPr lang="en-GB" sz="2400" dirty="0" err="1">
                <a:latin typeface="Eurostile"/>
              </a:rPr>
              <a:t>basi</a:t>
            </a:r>
            <a:r>
              <a:rPr lang="en-GB" sz="2400" dirty="0">
                <a:latin typeface="Eurostile"/>
              </a:rPr>
              <a:t> al </a:t>
            </a:r>
            <a:r>
              <a:rPr lang="en-GB" sz="2800" dirty="0">
                <a:latin typeface="Eurostile"/>
              </a:rPr>
              <a:t>CONSUMO</a:t>
            </a:r>
          </a:p>
        </p:txBody>
      </p:sp>
      <p:pic>
        <p:nvPicPr>
          <p:cNvPr id="3" name="Immagine 2" descr="res470023_fit_500x0_0mc2156x1790x8209x7812x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458" y="1933074"/>
            <a:ext cx="2286000" cy="3026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ughes_sil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68338"/>
            <a:ext cx="8229600" cy="5503862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707829" y="6172200"/>
            <a:ext cx="656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N. </a:t>
            </a:r>
            <a:r>
              <a:rPr lang="it-IT" dirty="0" err="1">
                <a:solidFill>
                  <a:schemeClr val="bg1"/>
                </a:solidFill>
              </a:rPr>
              <a:t>Sheper-Hughes</a:t>
            </a:r>
            <a:r>
              <a:rPr lang="it-IT" dirty="0">
                <a:solidFill>
                  <a:schemeClr val="bg1"/>
                </a:solidFill>
              </a:rPr>
              <a:t>: Incorporazione e resistenza</a:t>
            </a:r>
          </a:p>
          <a:p>
            <a:r>
              <a:rPr lang="it-IT" dirty="0">
                <a:solidFill>
                  <a:schemeClr val="bg1"/>
                </a:solidFill>
              </a:rPr>
              <a:t>2000 </a:t>
            </a:r>
            <a:r>
              <a:rPr lang="it-IT" i="1" dirty="0">
                <a:solidFill>
                  <a:schemeClr val="bg1"/>
                </a:solidFill>
              </a:rPr>
              <a:t>Traffico di organi in Brasile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onsum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50900"/>
            <a:ext cx="8153400" cy="50927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136492" y="6220236"/>
            <a:ext cx="694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https://www.youtube.com/watch?v=6hWkpA7KTiw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055F0E-D35A-064D-9E40-BFF350455733}"/>
              </a:ext>
            </a:extLst>
          </p:cNvPr>
          <p:cNvSpPr txBox="1"/>
          <p:nvPr/>
        </p:nvSpPr>
        <p:spPr>
          <a:xfrm>
            <a:off x="689811" y="22458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N. Harari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0EA578-7D22-0240-AD7B-1C9945334883}"/>
              </a:ext>
            </a:extLst>
          </p:cNvPr>
          <p:cNvSpPr txBox="1"/>
          <p:nvPr/>
        </p:nvSpPr>
        <p:spPr>
          <a:xfrm>
            <a:off x="3186545" y="0"/>
            <a:ext cx="550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5"/>
              </a:rPr>
              <a:t>Daniel Miller_social media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BSfigur1_eng gif.ash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164" y="1194112"/>
            <a:ext cx="6071836" cy="4139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8684" y="956173"/>
            <a:ext cx="3940621" cy="808460"/>
          </a:xfrm>
        </p:spPr>
        <p:txBody>
          <a:bodyPr/>
          <a:lstStyle/>
          <a:p>
            <a:r>
              <a:rPr lang="it-IT" dirty="0"/>
              <a:t>Ecologia umana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buFont typeface="Wingdings" charset="2"/>
              <a:buNone/>
            </a:pPr>
            <a:r>
              <a:rPr lang="it-IT" sz="3500" dirty="0">
                <a:latin typeface="Eurostile"/>
              </a:rPr>
              <a:t>Espansione + risorse limitate </a:t>
            </a:r>
          </a:p>
          <a:p>
            <a:pPr>
              <a:lnSpc>
                <a:spcPct val="130000"/>
              </a:lnSpc>
              <a:buFont typeface="Wingdings" charset="2"/>
              <a:buNone/>
            </a:pPr>
            <a:r>
              <a:rPr lang="it-IT" sz="3400" dirty="0">
                <a:latin typeface="Eurostile"/>
                <a:sym typeface="Symbol" charset="2"/>
              </a:rPr>
              <a:t>  intensificazione </a:t>
            </a:r>
          </a:p>
          <a:p>
            <a:pPr>
              <a:lnSpc>
                <a:spcPct val="130000"/>
              </a:lnSpc>
              <a:buFont typeface="Wingdings" charset="2"/>
              <a:buNone/>
            </a:pPr>
            <a:r>
              <a:rPr lang="it-IT" sz="3400" dirty="0">
                <a:latin typeface="Eurostile"/>
                <a:sym typeface="Symbol" charset="2"/>
              </a:rPr>
              <a:t>  punto di riduzione  produttività </a:t>
            </a:r>
          </a:p>
          <a:p>
            <a:pPr>
              <a:lnSpc>
                <a:spcPct val="130000"/>
              </a:lnSpc>
              <a:buFont typeface="Wingdings" charset="2"/>
              <a:buNone/>
            </a:pPr>
            <a:r>
              <a:rPr lang="it-IT" sz="3400" dirty="0">
                <a:latin typeface="Eurostile"/>
                <a:sym typeface="Symbol" charset="2"/>
              </a:rPr>
              <a:t>  crollo produzione </a:t>
            </a:r>
          </a:p>
          <a:p>
            <a:pPr>
              <a:lnSpc>
                <a:spcPct val="130000"/>
              </a:lnSpc>
              <a:buFont typeface="Wingdings" charset="2"/>
              <a:buNone/>
            </a:pPr>
            <a:r>
              <a:rPr lang="it-IT" sz="3400" dirty="0">
                <a:latin typeface="Eurostile"/>
                <a:sym typeface="Symbol" charset="2"/>
              </a:rPr>
              <a:t>  mutamento tecnologico</a:t>
            </a:r>
            <a:r>
              <a:rPr lang="it-IT" dirty="0">
                <a:latin typeface="Eurostile"/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9CCA8B9-DB81-A947-998E-767948D4A3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122" y="1105469"/>
            <a:ext cx="2562128" cy="1703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52155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0" y="660400"/>
            <a:ext cx="2371725" cy="3971925"/>
          </a:xfrm>
          <a:prstGeom prst="rect">
            <a:avLst/>
          </a:prstGeom>
        </p:spPr>
      </p:pic>
      <p:pic>
        <p:nvPicPr>
          <p:cNvPr id="3" name="Immagine 2" descr="415UwNjGbtL._SX290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300" y="317500"/>
            <a:ext cx="2919982" cy="498996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422400" y="5307469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UCL Open access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31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pPr algn="ctr"/>
            <a:r>
              <a:rPr lang="it-IT" dirty="0"/>
              <a:t>Sistemi di sussistenza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550026"/>
              </p:ext>
            </p:extLst>
          </p:nvPr>
        </p:nvGraphicFramePr>
        <p:xfrm>
          <a:off x="122448" y="1112823"/>
          <a:ext cx="8913813" cy="569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42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121360" y="818064"/>
            <a:ext cx="8231188" cy="537712"/>
          </a:xfrm>
          <a:ln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MODI DI PRODUZIONE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784350"/>
            <a:ext cx="8236226" cy="7125157"/>
          </a:xfrm>
          <a:ln/>
        </p:spPr>
        <p:txBody>
          <a:bodyPr wrap="square" lIns="90000" tIns="46800" rIns="90000" bIns="46800">
            <a:spAutoFit/>
          </a:bodyPr>
          <a:lstStyle/>
          <a:p>
            <a:pPr marL="0" indent="0">
              <a:buClr>
                <a:srgbClr val="FFFF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MEZZI DI PRODUZIONE</a:t>
            </a:r>
          </a:p>
          <a:p>
            <a:pPr lvl="1"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Materia prima, </a:t>
            </a:r>
            <a:r>
              <a:rPr lang="en-GB" sz="2400" dirty="0" err="1">
                <a:latin typeface="Eurostile"/>
              </a:rPr>
              <a:t>sapere</a:t>
            </a:r>
            <a:r>
              <a:rPr lang="en-GB" sz="2400" dirty="0">
                <a:latin typeface="Eurostile"/>
              </a:rPr>
              <a:t> e </a:t>
            </a:r>
            <a:r>
              <a:rPr lang="en-GB" sz="2400" dirty="0" err="1">
                <a:latin typeface="Eurostile"/>
              </a:rPr>
              <a:t>tecnologia</a:t>
            </a:r>
            <a:endParaRPr lang="en-GB" sz="2400" dirty="0">
              <a:latin typeface="Eurostile"/>
            </a:endParaRPr>
          </a:p>
          <a:p>
            <a:pPr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latin typeface="Eurostile"/>
            </a:endParaRPr>
          </a:p>
          <a:p>
            <a:pPr marL="0" indent="0">
              <a:buClr>
                <a:srgbClr val="FFFF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>
                <a:latin typeface="Eurostile"/>
              </a:rPr>
              <a:t>MANODOPERA</a:t>
            </a:r>
          </a:p>
          <a:p>
            <a:pPr lvl="1"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err="1">
                <a:latin typeface="Eurostile"/>
              </a:rPr>
              <a:t>Lavoro</a:t>
            </a:r>
            <a:r>
              <a:rPr lang="en-GB" sz="2400" dirty="0">
                <a:latin typeface="Eurostile"/>
              </a:rPr>
              <a:t>, </a:t>
            </a:r>
            <a:r>
              <a:rPr lang="en-GB" sz="2400" dirty="0" err="1">
                <a:latin typeface="Eurostile"/>
              </a:rPr>
              <a:t>energia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umana</a:t>
            </a:r>
            <a:endParaRPr lang="en-GB" sz="2400" dirty="0">
              <a:latin typeface="Eurostile"/>
            </a:endParaRPr>
          </a:p>
          <a:p>
            <a:pPr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latin typeface="Eurostile"/>
            </a:endParaRPr>
          </a:p>
          <a:p>
            <a:pPr marL="0" indent="0">
              <a:buClr>
                <a:srgbClr val="FFFF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>
                <a:latin typeface="Eurostile"/>
              </a:rPr>
              <a:t>RAPPORTI DI PRODUZIONE</a:t>
            </a:r>
          </a:p>
          <a:p>
            <a:pPr lvl="1"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	</a:t>
            </a:r>
            <a:r>
              <a:rPr lang="en-GB" sz="2400" dirty="0" err="1">
                <a:latin typeface="Eurostile"/>
              </a:rPr>
              <a:t>Relazione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sociale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tra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mezzi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di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produzione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e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manodopera</a:t>
            </a:r>
            <a:endParaRPr lang="en-GB" sz="2400" dirty="0">
              <a:latin typeface="Eurostile"/>
            </a:endParaRPr>
          </a:p>
          <a:p>
            <a:pPr>
              <a:spcBef>
                <a:spcPts val="9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latin typeface="Eurostile"/>
            </a:endParaRPr>
          </a:p>
          <a:p>
            <a:pPr>
              <a:spcBef>
                <a:spcPts val="9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latin typeface="Eurostile"/>
            </a:endParaRPr>
          </a:p>
          <a:p>
            <a:pPr>
              <a:spcBef>
                <a:spcPts val="90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FF9900"/>
              </a:solidFill>
              <a:latin typeface="Eurostile"/>
            </a:endParaRPr>
          </a:p>
          <a:p>
            <a:pPr>
              <a:buClr>
                <a:srgbClr val="FF99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FF9900"/>
              </a:solidFill>
              <a:latin typeface="Eurostile"/>
            </a:endParaRPr>
          </a:p>
          <a:p>
            <a:pPr>
              <a:buClr>
                <a:srgbClr val="FF99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FF9900"/>
              </a:solidFill>
              <a:latin typeface="Eurosti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Modo di produzione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114424" y="2275417"/>
            <a:ext cx="7610476" cy="367076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it-IT" sz="2400" dirty="0">
                <a:latin typeface="Eurostile"/>
              </a:rPr>
              <a:t>Va sempre riferito </a:t>
            </a:r>
          </a:p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it-IT" sz="2400" dirty="0">
                <a:latin typeface="Eurostile"/>
              </a:rPr>
              <a:t>all’ambiente</a:t>
            </a:r>
            <a:r>
              <a:rPr lang="it-IT" sz="2400" dirty="0">
                <a:solidFill>
                  <a:schemeClr val="accent2"/>
                </a:solidFill>
                <a:latin typeface="Eurostile"/>
              </a:rPr>
              <a:t> </a:t>
            </a:r>
            <a:r>
              <a:rPr lang="it-IT" sz="2400" dirty="0">
                <a:latin typeface="Eurostile"/>
              </a:rPr>
              <a:t>specifico</a:t>
            </a:r>
            <a:endParaRPr lang="it-IT" sz="2400" dirty="0">
              <a:solidFill>
                <a:schemeClr val="accent1"/>
              </a:solidFill>
              <a:latin typeface="Eurostile"/>
            </a:endParaRPr>
          </a:p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it-IT" sz="2400" dirty="0">
                <a:latin typeface="Eurostile"/>
              </a:rPr>
              <a:t>all’interazione </a:t>
            </a:r>
            <a:r>
              <a:rPr lang="it-IT" sz="2400" dirty="0">
                <a:solidFill>
                  <a:schemeClr val="tx2"/>
                </a:solidFill>
                <a:latin typeface="Eurostile"/>
              </a:rPr>
              <a:t>tecnologia-ambiente</a:t>
            </a:r>
          </a:p>
          <a:p>
            <a:pPr>
              <a:lnSpc>
                <a:spcPct val="80000"/>
              </a:lnSpc>
              <a:buNone/>
            </a:pPr>
            <a:endParaRPr lang="it-IT" sz="2400" dirty="0">
              <a:solidFill>
                <a:schemeClr val="accent2"/>
              </a:solidFill>
              <a:latin typeface="Eurostile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>
                <a:latin typeface="Eurostile"/>
              </a:rPr>
              <a:t>Caccia e raccolta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>
                <a:latin typeface="Eurostile"/>
              </a:rPr>
              <a:t>Agricoltura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>
                <a:latin typeface="Eurostile"/>
              </a:rPr>
              <a:t>Industria e post-industria</a:t>
            </a:r>
          </a:p>
          <a:p>
            <a:pPr>
              <a:lnSpc>
                <a:spcPct val="80000"/>
              </a:lnSpc>
            </a:pPr>
            <a:endParaRPr lang="it-IT" sz="2400" dirty="0">
              <a:latin typeface="Eurosti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58779" y="157208"/>
            <a:ext cx="7138737" cy="1286581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+mn-lt"/>
              </a:rPr>
              <a:t>Fasi dell’attività economica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30442" y="2161962"/>
            <a:ext cx="8001000" cy="3823447"/>
          </a:xfrm>
        </p:spPr>
        <p:txBody>
          <a:bodyPr>
            <a:normAutofit/>
          </a:bodyPr>
          <a:lstStyle/>
          <a:p>
            <a:r>
              <a:rPr lang="it-IT" sz="2400" b="1" dirty="0"/>
              <a:t>PRODUZIONE </a:t>
            </a:r>
            <a:r>
              <a:rPr lang="it-IT" sz="2400" dirty="0"/>
              <a:t>: trasformazione materie prime naturali 	in prodotti utili per l’uomo</a:t>
            </a:r>
          </a:p>
          <a:p>
            <a:endParaRPr lang="it-IT" sz="2400" b="1" dirty="0"/>
          </a:p>
          <a:p>
            <a:r>
              <a:rPr lang="it-IT" sz="2400" b="1" dirty="0"/>
              <a:t>DISTRIBUZIONE </a:t>
            </a:r>
            <a:r>
              <a:rPr lang="it-IT" sz="2400" dirty="0"/>
              <a:t>: far pervenire quei prodotti alle 	persone</a:t>
            </a:r>
          </a:p>
          <a:p>
            <a:endParaRPr lang="it-IT" sz="2400" b="1" dirty="0"/>
          </a:p>
          <a:p>
            <a:r>
              <a:rPr lang="it-IT" sz="2400" b="1" dirty="0"/>
              <a:t>CONSUMO </a:t>
            </a:r>
            <a:r>
              <a:rPr lang="it-IT" sz="2400" dirty="0"/>
              <a:t>: utilizzazione dei prodotti</a:t>
            </a:r>
          </a:p>
        </p:txBody>
      </p:sp>
    </p:spTree>
    <p:extLst>
      <p:ext uri="{BB962C8B-B14F-4D97-AF65-F5344CB8AC3E}">
        <p14:creationId xmlns:p14="http://schemas.microsoft.com/office/powerpoint/2010/main" val="9064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accia-raccol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9505" cy="3525838"/>
          </a:xfrm>
          <a:prstGeom prst="rect">
            <a:avLst/>
          </a:prstGeom>
          <a:noFill/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830728" y="3525838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latin typeface="Eurostile"/>
              </a:rPr>
              <a:t>Inuit</a:t>
            </a:r>
          </a:p>
        </p:txBody>
      </p:sp>
      <p:pic>
        <p:nvPicPr>
          <p:cNvPr id="6" name="Immagine 5" descr="220px-Vezo_fish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737" y="187912"/>
            <a:ext cx="2106392" cy="315001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887268" y="1163232"/>
            <a:ext cx="8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Vezo</a:t>
            </a:r>
            <a:endParaRPr lang="it-IT" dirty="0"/>
          </a:p>
        </p:txBody>
      </p:sp>
      <p:pic>
        <p:nvPicPr>
          <p:cNvPr id="2" name="Immagine 1" descr="Cacciatori-raccoglitori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105" y="3525838"/>
            <a:ext cx="4788256" cy="265588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8E0AB5-8AEC-6A4E-A22B-C94FCAB2A44C}"/>
              </a:ext>
            </a:extLst>
          </p:cNvPr>
          <p:cNvSpPr txBox="1"/>
          <p:nvPr/>
        </p:nvSpPr>
        <p:spPr>
          <a:xfrm>
            <a:off x="235527" y="4853781"/>
            <a:ext cx="349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5"/>
              </a:rPr>
              <a:t>N!ai The Story of a Kung Woman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Cacciatori-raccoglitori</a:t>
            </a:r>
            <a:endParaRPr lang="it-IT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Società di FLUSSO- BANDE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90600" y="2057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it-IT" sz="2400" dirty="0">
              <a:latin typeface="Eurostile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23900" y="3082247"/>
            <a:ext cx="8001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Ø"/>
            </a:pPr>
            <a:r>
              <a:rPr lang="it-IT" sz="2400" dirty="0">
                <a:latin typeface="Eurostile"/>
              </a:rPr>
              <a:t> 40.000 individui, 0,0003 % pianeta (economia multipolare)</a:t>
            </a:r>
          </a:p>
          <a:p>
            <a:pPr>
              <a:spcBef>
                <a:spcPct val="50000"/>
              </a:spcBef>
              <a:buFont typeface="Wingdings" charset="2"/>
              <a:buChar char="Ø"/>
            </a:pPr>
            <a:r>
              <a:rPr lang="it-IT" sz="2400" dirty="0">
                <a:latin typeface="Eurostile"/>
              </a:rPr>
              <a:t> risorse spontanee, animali e vegetali, </a:t>
            </a:r>
          </a:p>
          <a:p>
            <a:pPr>
              <a:spcBef>
                <a:spcPct val="50000"/>
              </a:spcBef>
            </a:pPr>
            <a:r>
              <a:rPr lang="it-IT" sz="2400" dirty="0">
                <a:latin typeface="Eurostile"/>
              </a:rPr>
              <a:t>	attività a rendimento </a:t>
            </a:r>
            <a:r>
              <a:rPr lang="it-IT" sz="2400" i="1" dirty="0">
                <a:latin typeface="Eurostile"/>
              </a:rPr>
              <a:t>immediato</a:t>
            </a:r>
          </a:p>
          <a:p>
            <a:pPr>
              <a:spcBef>
                <a:spcPct val="50000"/>
              </a:spcBef>
              <a:buFont typeface="Wingdings" charset="2"/>
              <a:buChar char="Ø"/>
            </a:pPr>
            <a:r>
              <a:rPr lang="it-IT" sz="2400" dirty="0">
                <a:latin typeface="Eurostile"/>
              </a:rPr>
              <a:t>società piccole, mobili, egualitarie e cooperative</a:t>
            </a:r>
          </a:p>
          <a:p>
            <a:pPr>
              <a:spcBef>
                <a:spcPct val="50000"/>
              </a:spcBef>
              <a:buFont typeface="Wingdings" charset="2"/>
              <a:buChar char="Ø"/>
            </a:pPr>
            <a:r>
              <a:rPr lang="it-IT" sz="2400" dirty="0">
                <a:latin typeface="Eurostile"/>
              </a:rPr>
              <a:t> </a:t>
            </a:r>
            <a:r>
              <a:rPr lang="it-IT" sz="2400" dirty="0">
                <a:latin typeface="Eurostile"/>
                <a:hlinkClick r:id="rId2"/>
              </a:rPr>
              <a:t>Sami people</a:t>
            </a:r>
            <a:endParaRPr lang="it-IT" sz="2400" dirty="0">
              <a:latin typeface="Eurosti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4001</TotalTime>
  <Words>565</Words>
  <Application>Microsoft Macintosh PowerPoint</Application>
  <PresentationFormat>Presentazione su schermo (4:3)</PresentationFormat>
  <Paragraphs>153</Paragraphs>
  <Slides>41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8" baseType="lpstr">
      <vt:lpstr>Arial</vt:lpstr>
      <vt:lpstr>Calibri</vt:lpstr>
      <vt:lpstr>Century Gothic</vt:lpstr>
      <vt:lpstr>Eurostile</vt:lpstr>
      <vt:lpstr>Symbol</vt:lpstr>
      <vt:lpstr>Wingdings</vt:lpstr>
      <vt:lpstr>Raccolta</vt:lpstr>
      <vt:lpstr>Forme storiche di adattamento </vt:lpstr>
      <vt:lpstr>neolitico</vt:lpstr>
      <vt:lpstr>ambiente</vt:lpstr>
      <vt:lpstr>Ecologia umana</vt:lpstr>
      <vt:lpstr>MODI DI PRODUZIONE</vt:lpstr>
      <vt:lpstr>Modo di produzione</vt:lpstr>
      <vt:lpstr>Fasi dell’attività economica</vt:lpstr>
      <vt:lpstr>Presentazione standard di PowerPoint</vt:lpstr>
      <vt:lpstr>Cacciatori-raccoglitori</vt:lpstr>
      <vt:lpstr>Orticoltori</vt:lpstr>
      <vt:lpstr>ECOSISTEMA</vt:lpstr>
      <vt:lpstr>agricoltura pluviale</vt:lpstr>
      <vt:lpstr>Agricoltura intensiva</vt:lpstr>
      <vt:lpstr>Agricoltura con irrigazione </vt:lpstr>
      <vt:lpstr>Presentazione standard di PowerPoint</vt:lpstr>
      <vt:lpstr>Pastori </vt:lpstr>
      <vt:lpstr>Maasai Kenia</vt:lpstr>
      <vt:lpstr>Presentazione standard di PowerPoint</vt:lpstr>
      <vt:lpstr>comunità “peripatetiche”</vt:lpstr>
      <vt:lpstr>Presentazione standard di PowerPoint</vt:lpstr>
      <vt:lpstr>Forme di circolazione dei beni</vt:lpstr>
      <vt:lpstr>1) Scambio reciproco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2) scambio ridistributivo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3) scambio di mercato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Sistemi di sussistenza</vt:lpstr>
    </vt:vector>
  </TitlesOfParts>
  <Company>università udine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altin</dc:creator>
  <cp:lastModifiedBy>ALTIN ROBERTA</cp:lastModifiedBy>
  <cp:revision>121</cp:revision>
  <dcterms:created xsi:type="dcterms:W3CDTF">2014-10-10T07:07:41Z</dcterms:created>
  <dcterms:modified xsi:type="dcterms:W3CDTF">2022-10-19T10:32:10Z</dcterms:modified>
</cp:coreProperties>
</file>