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975F72-96D6-4B5A-B7EE-14BECED0B008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5780BFB-81D3-467E-A29F-C2332F615075}">
      <dgm:prSet/>
      <dgm:spPr/>
      <dgm:t>
        <a:bodyPr/>
        <a:lstStyle/>
        <a:p>
          <a:r>
            <a:rPr lang="it-IT"/>
            <a:t>anders</a:t>
          </a:r>
          <a:endParaRPr lang="en-US"/>
        </a:p>
      </dgm:t>
    </dgm:pt>
    <dgm:pt modelId="{451666E1-7326-41B9-8F46-AE3ECE13B637}" type="parTrans" cxnId="{69FCEBF8-310B-4923-AFBF-6B1AFDB44F8B}">
      <dgm:prSet/>
      <dgm:spPr/>
      <dgm:t>
        <a:bodyPr/>
        <a:lstStyle/>
        <a:p>
          <a:endParaRPr lang="en-US"/>
        </a:p>
      </dgm:t>
    </dgm:pt>
    <dgm:pt modelId="{295E910D-D419-4060-AEAE-A24FB29A7508}" type="sibTrans" cxnId="{69FCEBF8-310B-4923-AFBF-6B1AFDB44F8B}">
      <dgm:prSet/>
      <dgm:spPr/>
      <dgm:t>
        <a:bodyPr/>
        <a:lstStyle/>
        <a:p>
          <a:endParaRPr lang="en-US"/>
        </a:p>
      </dgm:t>
    </dgm:pt>
    <dgm:pt modelId="{74574688-330F-4688-8631-DCB050541FB9}">
      <dgm:prSet/>
      <dgm:spPr/>
      <dgm:t>
        <a:bodyPr/>
        <a:lstStyle/>
        <a:p>
          <a:r>
            <a:rPr lang="it-IT"/>
            <a:t>bloemetje</a:t>
          </a:r>
          <a:endParaRPr lang="en-US"/>
        </a:p>
      </dgm:t>
    </dgm:pt>
    <dgm:pt modelId="{545BF8AC-7EBD-45D7-AAF0-35FDA4CF54A5}" type="parTrans" cxnId="{9C04720B-243C-4C4D-8A20-8DD85A2A40B9}">
      <dgm:prSet/>
      <dgm:spPr/>
      <dgm:t>
        <a:bodyPr/>
        <a:lstStyle/>
        <a:p>
          <a:endParaRPr lang="en-US"/>
        </a:p>
      </dgm:t>
    </dgm:pt>
    <dgm:pt modelId="{3FA12C89-6C75-4FB1-A45F-C45B04350339}" type="sibTrans" cxnId="{9C04720B-243C-4C4D-8A20-8DD85A2A40B9}">
      <dgm:prSet/>
      <dgm:spPr/>
      <dgm:t>
        <a:bodyPr/>
        <a:lstStyle/>
        <a:p>
          <a:endParaRPr lang="en-US"/>
        </a:p>
      </dgm:t>
    </dgm:pt>
    <dgm:pt modelId="{2679BDFA-517E-4013-B6F2-B6E9DEEE05D2}">
      <dgm:prSet/>
      <dgm:spPr/>
      <dgm:t>
        <a:bodyPr/>
        <a:lstStyle/>
        <a:p>
          <a:r>
            <a:rPr lang="it-IT"/>
            <a:t>doei</a:t>
          </a:r>
          <a:endParaRPr lang="en-US"/>
        </a:p>
      </dgm:t>
    </dgm:pt>
    <dgm:pt modelId="{618D549D-0212-4568-9E90-8AFD83DCF0FA}" type="parTrans" cxnId="{DDF8B812-6A93-4B08-9CA2-500E74FD7436}">
      <dgm:prSet/>
      <dgm:spPr/>
      <dgm:t>
        <a:bodyPr/>
        <a:lstStyle/>
        <a:p>
          <a:endParaRPr lang="en-US"/>
        </a:p>
      </dgm:t>
    </dgm:pt>
    <dgm:pt modelId="{DF1EB98E-BABD-4443-A2BF-C3CD327C2298}" type="sibTrans" cxnId="{DDF8B812-6A93-4B08-9CA2-500E74FD7436}">
      <dgm:prSet/>
      <dgm:spPr/>
      <dgm:t>
        <a:bodyPr/>
        <a:lstStyle/>
        <a:p>
          <a:endParaRPr lang="en-US"/>
        </a:p>
      </dgm:t>
    </dgm:pt>
    <dgm:pt modelId="{B9048C63-B59F-4E7F-8499-0D25FDDC2240}">
      <dgm:prSet/>
      <dgm:spPr/>
      <dgm:t>
        <a:bodyPr/>
        <a:lstStyle/>
        <a:p>
          <a:r>
            <a:rPr lang="it-IT"/>
            <a:t>fiets</a:t>
          </a:r>
          <a:endParaRPr lang="en-US"/>
        </a:p>
      </dgm:t>
    </dgm:pt>
    <dgm:pt modelId="{2BD7FDF1-6CDA-404F-AEB3-FF4525644728}" type="parTrans" cxnId="{44F5B69F-1F90-4F9E-BB31-93A7E7E8637B}">
      <dgm:prSet/>
      <dgm:spPr/>
      <dgm:t>
        <a:bodyPr/>
        <a:lstStyle/>
        <a:p>
          <a:endParaRPr lang="en-US"/>
        </a:p>
      </dgm:t>
    </dgm:pt>
    <dgm:pt modelId="{56EEF30D-D8F5-40D0-B3C0-98D8E384213C}" type="sibTrans" cxnId="{44F5B69F-1F90-4F9E-BB31-93A7E7E8637B}">
      <dgm:prSet/>
      <dgm:spPr/>
      <dgm:t>
        <a:bodyPr/>
        <a:lstStyle/>
        <a:p>
          <a:endParaRPr lang="en-US"/>
        </a:p>
      </dgm:t>
    </dgm:pt>
    <dgm:pt modelId="{1BA9F18F-BB29-4DE8-BCF5-4768ED885CBB}">
      <dgm:prSet/>
      <dgm:spPr/>
      <dgm:t>
        <a:bodyPr/>
        <a:lstStyle/>
        <a:p>
          <a:r>
            <a:rPr lang="it-IT"/>
            <a:t>gezellig</a:t>
          </a:r>
          <a:endParaRPr lang="en-US"/>
        </a:p>
      </dgm:t>
    </dgm:pt>
    <dgm:pt modelId="{46ACF6FE-5BA6-4385-81D4-92D804AE190F}" type="parTrans" cxnId="{809D2917-B8F9-44CF-A6FC-AC4B5D571A0A}">
      <dgm:prSet/>
      <dgm:spPr/>
      <dgm:t>
        <a:bodyPr/>
        <a:lstStyle/>
        <a:p>
          <a:endParaRPr lang="en-US"/>
        </a:p>
      </dgm:t>
    </dgm:pt>
    <dgm:pt modelId="{5D0B8093-1C8E-4E10-90E2-FBA24233DA7A}" type="sibTrans" cxnId="{809D2917-B8F9-44CF-A6FC-AC4B5D571A0A}">
      <dgm:prSet/>
      <dgm:spPr/>
      <dgm:t>
        <a:bodyPr/>
        <a:lstStyle/>
        <a:p>
          <a:endParaRPr lang="en-US"/>
        </a:p>
      </dgm:t>
    </dgm:pt>
    <dgm:pt modelId="{5C735F7D-069E-4B66-8517-725B3EFE13C0}">
      <dgm:prSet/>
      <dgm:spPr/>
      <dgm:t>
        <a:bodyPr/>
        <a:lstStyle/>
        <a:p>
          <a:r>
            <a:rPr lang="it-IT"/>
            <a:t>gordijnen</a:t>
          </a:r>
          <a:endParaRPr lang="en-US"/>
        </a:p>
      </dgm:t>
    </dgm:pt>
    <dgm:pt modelId="{833AB00B-B4B0-4599-A90A-6BA95B3D7299}" type="parTrans" cxnId="{2D2932FE-5081-4487-96BA-34E8864CBC58}">
      <dgm:prSet/>
      <dgm:spPr/>
      <dgm:t>
        <a:bodyPr/>
        <a:lstStyle/>
        <a:p>
          <a:endParaRPr lang="en-US"/>
        </a:p>
      </dgm:t>
    </dgm:pt>
    <dgm:pt modelId="{DAA49A6D-428F-479D-95AA-F503591AB008}" type="sibTrans" cxnId="{2D2932FE-5081-4487-96BA-34E8864CBC58}">
      <dgm:prSet/>
      <dgm:spPr/>
      <dgm:t>
        <a:bodyPr/>
        <a:lstStyle/>
        <a:p>
          <a:endParaRPr lang="en-US"/>
        </a:p>
      </dgm:t>
    </dgm:pt>
    <dgm:pt modelId="{671292E2-D40D-4930-8B94-19988F713572}">
      <dgm:prSet/>
      <dgm:spPr/>
      <dgm:t>
        <a:bodyPr/>
        <a:lstStyle/>
        <a:p>
          <a:r>
            <a:rPr lang="it-IT"/>
            <a:t>Holland</a:t>
          </a:r>
          <a:endParaRPr lang="en-US"/>
        </a:p>
      </dgm:t>
    </dgm:pt>
    <dgm:pt modelId="{EF9E0939-FCEF-472B-B30C-F313AF848699}" type="parTrans" cxnId="{3CDC3A59-A3F3-46A2-8662-BAE0D87A71E0}">
      <dgm:prSet/>
      <dgm:spPr/>
      <dgm:t>
        <a:bodyPr/>
        <a:lstStyle/>
        <a:p>
          <a:endParaRPr lang="en-US"/>
        </a:p>
      </dgm:t>
    </dgm:pt>
    <dgm:pt modelId="{4499D742-AA7B-4B21-B5ED-DAE3DA02F3D9}" type="sibTrans" cxnId="{3CDC3A59-A3F3-46A2-8662-BAE0D87A71E0}">
      <dgm:prSet/>
      <dgm:spPr/>
      <dgm:t>
        <a:bodyPr/>
        <a:lstStyle/>
        <a:p>
          <a:endParaRPr lang="en-US"/>
        </a:p>
      </dgm:t>
    </dgm:pt>
    <dgm:pt modelId="{061A640E-D6A6-4CD6-AFCB-88C75ED03A8E}">
      <dgm:prSet/>
      <dgm:spPr/>
      <dgm:t>
        <a:bodyPr/>
        <a:lstStyle/>
        <a:p>
          <a:r>
            <a:rPr lang="it-IT"/>
            <a:t>kaas</a:t>
          </a:r>
          <a:endParaRPr lang="en-US"/>
        </a:p>
      </dgm:t>
    </dgm:pt>
    <dgm:pt modelId="{4334F31E-E9E6-4399-A0EF-F6D0196A7D79}" type="parTrans" cxnId="{3D76F1FA-68F8-4543-B8F3-C33B3E34518E}">
      <dgm:prSet/>
      <dgm:spPr/>
      <dgm:t>
        <a:bodyPr/>
        <a:lstStyle/>
        <a:p>
          <a:endParaRPr lang="en-US"/>
        </a:p>
      </dgm:t>
    </dgm:pt>
    <dgm:pt modelId="{0B7C13C3-087F-4467-BBA6-C8D4CA1FC5CE}" type="sibTrans" cxnId="{3D76F1FA-68F8-4543-B8F3-C33B3E34518E}">
      <dgm:prSet/>
      <dgm:spPr/>
      <dgm:t>
        <a:bodyPr/>
        <a:lstStyle/>
        <a:p>
          <a:endParaRPr lang="en-US"/>
        </a:p>
      </dgm:t>
    </dgm:pt>
    <dgm:pt modelId="{2E0F2000-C4B0-4F7C-B0E9-D96B24496765}">
      <dgm:prSet/>
      <dgm:spPr/>
      <dgm:t>
        <a:bodyPr/>
        <a:lstStyle/>
        <a:p>
          <a:r>
            <a:rPr lang="it-IT"/>
            <a:t>koe</a:t>
          </a:r>
          <a:endParaRPr lang="en-US"/>
        </a:p>
      </dgm:t>
    </dgm:pt>
    <dgm:pt modelId="{6DEF85ED-41E2-4353-A8CE-04CE0DB8B8A3}" type="parTrans" cxnId="{1E52F67B-88FD-45A4-93BA-6763C9B4EBEA}">
      <dgm:prSet/>
      <dgm:spPr/>
      <dgm:t>
        <a:bodyPr/>
        <a:lstStyle/>
        <a:p>
          <a:endParaRPr lang="en-US"/>
        </a:p>
      </dgm:t>
    </dgm:pt>
    <dgm:pt modelId="{FBC36329-74A0-44BF-B884-BCA16F44DFE2}" type="sibTrans" cxnId="{1E52F67B-88FD-45A4-93BA-6763C9B4EBEA}">
      <dgm:prSet/>
      <dgm:spPr/>
      <dgm:t>
        <a:bodyPr/>
        <a:lstStyle/>
        <a:p>
          <a:endParaRPr lang="en-US"/>
        </a:p>
      </dgm:t>
    </dgm:pt>
    <dgm:pt modelId="{3316EBE6-0071-4695-989E-311BA594A7B0}" type="pres">
      <dgm:prSet presAssocID="{29975F72-96D6-4B5A-B7EE-14BECED0B00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E77F80A1-E0E2-4740-B378-DEF334B5FFE3}" type="pres">
      <dgm:prSet presAssocID="{65780BFB-81D3-467E-A29F-C2332F615075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545B4B2-D542-47AB-8A07-E30D0763E53F}" type="pres">
      <dgm:prSet presAssocID="{295E910D-D419-4060-AEAE-A24FB29A7508}" presName="sibTrans" presStyleCnt="0"/>
      <dgm:spPr/>
    </dgm:pt>
    <dgm:pt modelId="{B68FD2BE-AD7E-436B-A70B-FFD5E021F573}" type="pres">
      <dgm:prSet presAssocID="{74574688-330F-4688-8631-DCB050541FB9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6B4BBB3-9988-42C8-AEEE-BE7098243336}" type="pres">
      <dgm:prSet presAssocID="{3FA12C89-6C75-4FB1-A45F-C45B04350339}" presName="sibTrans" presStyleCnt="0"/>
      <dgm:spPr/>
    </dgm:pt>
    <dgm:pt modelId="{13503475-830B-4763-93A9-67F18AB212AF}" type="pres">
      <dgm:prSet presAssocID="{2679BDFA-517E-4013-B6F2-B6E9DEEE05D2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8AAFA22-B721-4D7C-B404-4F81C9584C77}" type="pres">
      <dgm:prSet presAssocID="{DF1EB98E-BABD-4443-A2BF-C3CD327C2298}" presName="sibTrans" presStyleCnt="0"/>
      <dgm:spPr/>
    </dgm:pt>
    <dgm:pt modelId="{7443D67A-E03C-4E9E-8B22-A00BB3239E71}" type="pres">
      <dgm:prSet presAssocID="{B9048C63-B59F-4E7F-8499-0D25FDDC2240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53EA356-DEF3-4975-BDE6-F9F7AA92D877}" type="pres">
      <dgm:prSet presAssocID="{56EEF30D-D8F5-40D0-B3C0-98D8E384213C}" presName="sibTrans" presStyleCnt="0"/>
      <dgm:spPr/>
    </dgm:pt>
    <dgm:pt modelId="{453CE273-ABB8-439A-9D67-AF8BC5815CD4}" type="pres">
      <dgm:prSet presAssocID="{1BA9F18F-BB29-4DE8-BCF5-4768ED885CBB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2EFCBD4-EBEE-4E27-9411-24DBE56EA6C8}" type="pres">
      <dgm:prSet presAssocID="{5D0B8093-1C8E-4E10-90E2-FBA24233DA7A}" presName="sibTrans" presStyleCnt="0"/>
      <dgm:spPr/>
    </dgm:pt>
    <dgm:pt modelId="{DCFEF1AB-E19C-4873-BAD7-E9EF1D8C2D98}" type="pres">
      <dgm:prSet presAssocID="{5C735F7D-069E-4B66-8517-725B3EFE13C0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A2509E0-1084-44A8-8552-581E9300FF7C}" type="pres">
      <dgm:prSet presAssocID="{DAA49A6D-428F-479D-95AA-F503591AB008}" presName="sibTrans" presStyleCnt="0"/>
      <dgm:spPr/>
    </dgm:pt>
    <dgm:pt modelId="{8047CB68-3CB6-4041-BAAD-59E1DFDFA58F}" type="pres">
      <dgm:prSet presAssocID="{671292E2-D40D-4930-8B94-19988F713572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2C009E0-2873-4253-BF3F-E1DD8D78CEE9}" type="pres">
      <dgm:prSet presAssocID="{4499D742-AA7B-4B21-B5ED-DAE3DA02F3D9}" presName="sibTrans" presStyleCnt="0"/>
      <dgm:spPr/>
    </dgm:pt>
    <dgm:pt modelId="{68EAF11D-246F-48BC-982F-6C706C1AD5BB}" type="pres">
      <dgm:prSet presAssocID="{061A640E-D6A6-4CD6-AFCB-88C75ED03A8E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9718CC8-01B3-4CCA-9E1E-6F279AEFD5A2}" type="pres">
      <dgm:prSet presAssocID="{0B7C13C3-087F-4467-BBA6-C8D4CA1FC5CE}" presName="sibTrans" presStyleCnt="0"/>
      <dgm:spPr/>
    </dgm:pt>
    <dgm:pt modelId="{6B1FB187-F58E-4F99-A296-CB02CAF3692B}" type="pres">
      <dgm:prSet presAssocID="{2E0F2000-C4B0-4F7C-B0E9-D96B24496765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D2932FE-5081-4487-96BA-34E8864CBC58}" srcId="{29975F72-96D6-4B5A-B7EE-14BECED0B008}" destId="{5C735F7D-069E-4B66-8517-725B3EFE13C0}" srcOrd="5" destOrd="0" parTransId="{833AB00B-B4B0-4599-A90A-6BA95B3D7299}" sibTransId="{DAA49A6D-428F-479D-95AA-F503591AB008}"/>
    <dgm:cxn modelId="{7643256B-106E-4E62-8B5D-CBF2B2E33756}" type="presOf" srcId="{74574688-330F-4688-8631-DCB050541FB9}" destId="{B68FD2BE-AD7E-436B-A70B-FFD5E021F573}" srcOrd="0" destOrd="0" presId="urn:microsoft.com/office/officeart/2005/8/layout/default"/>
    <dgm:cxn modelId="{73459E3D-7687-4318-95E9-D7112C3FD5E9}" type="presOf" srcId="{061A640E-D6A6-4CD6-AFCB-88C75ED03A8E}" destId="{68EAF11D-246F-48BC-982F-6C706C1AD5BB}" srcOrd="0" destOrd="0" presId="urn:microsoft.com/office/officeart/2005/8/layout/default"/>
    <dgm:cxn modelId="{BEB22BD3-B254-4652-B9C5-E1791F357282}" type="presOf" srcId="{65780BFB-81D3-467E-A29F-C2332F615075}" destId="{E77F80A1-E0E2-4740-B378-DEF334B5FFE3}" srcOrd="0" destOrd="0" presId="urn:microsoft.com/office/officeart/2005/8/layout/default"/>
    <dgm:cxn modelId="{25E29884-08F6-4389-9689-3AF4E65CE3DA}" type="presOf" srcId="{B9048C63-B59F-4E7F-8499-0D25FDDC2240}" destId="{7443D67A-E03C-4E9E-8B22-A00BB3239E71}" srcOrd="0" destOrd="0" presId="urn:microsoft.com/office/officeart/2005/8/layout/default"/>
    <dgm:cxn modelId="{3D76F1FA-68F8-4543-B8F3-C33B3E34518E}" srcId="{29975F72-96D6-4B5A-B7EE-14BECED0B008}" destId="{061A640E-D6A6-4CD6-AFCB-88C75ED03A8E}" srcOrd="7" destOrd="0" parTransId="{4334F31E-E9E6-4399-A0EF-F6D0196A7D79}" sibTransId="{0B7C13C3-087F-4467-BBA6-C8D4CA1FC5CE}"/>
    <dgm:cxn modelId="{9C04720B-243C-4C4D-8A20-8DD85A2A40B9}" srcId="{29975F72-96D6-4B5A-B7EE-14BECED0B008}" destId="{74574688-330F-4688-8631-DCB050541FB9}" srcOrd="1" destOrd="0" parTransId="{545BF8AC-7EBD-45D7-AAF0-35FDA4CF54A5}" sibTransId="{3FA12C89-6C75-4FB1-A45F-C45B04350339}"/>
    <dgm:cxn modelId="{44F5B69F-1F90-4F9E-BB31-93A7E7E8637B}" srcId="{29975F72-96D6-4B5A-B7EE-14BECED0B008}" destId="{B9048C63-B59F-4E7F-8499-0D25FDDC2240}" srcOrd="3" destOrd="0" parTransId="{2BD7FDF1-6CDA-404F-AEB3-FF4525644728}" sibTransId="{56EEF30D-D8F5-40D0-B3C0-98D8E384213C}"/>
    <dgm:cxn modelId="{809D2917-B8F9-44CF-A6FC-AC4B5D571A0A}" srcId="{29975F72-96D6-4B5A-B7EE-14BECED0B008}" destId="{1BA9F18F-BB29-4DE8-BCF5-4768ED885CBB}" srcOrd="4" destOrd="0" parTransId="{46ACF6FE-5BA6-4385-81D4-92D804AE190F}" sibTransId="{5D0B8093-1C8E-4E10-90E2-FBA24233DA7A}"/>
    <dgm:cxn modelId="{D6E3B771-DF0C-4EF0-8FCC-CC4389ABF6E8}" type="presOf" srcId="{1BA9F18F-BB29-4DE8-BCF5-4768ED885CBB}" destId="{453CE273-ABB8-439A-9D67-AF8BC5815CD4}" srcOrd="0" destOrd="0" presId="urn:microsoft.com/office/officeart/2005/8/layout/default"/>
    <dgm:cxn modelId="{AC36B7A8-EE89-4D3A-9468-D5F572BAAE7E}" type="presOf" srcId="{5C735F7D-069E-4B66-8517-725B3EFE13C0}" destId="{DCFEF1AB-E19C-4873-BAD7-E9EF1D8C2D98}" srcOrd="0" destOrd="0" presId="urn:microsoft.com/office/officeart/2005/8/layout/default"/>
    <dgm:cxn modelId="{1E52F67B-88FD-45A4-93BA-6763C9B4EBEA}" srcId="{29975F72-96D6-4B5A-B7EE-14BECED0B008}" destId="{2E0F2000-C4B0-4F7C-B0E9-D96B24496765}" srcOrd="8" destOrd="0" parTransId="{6DEF85ED-41E2-4353-A8CE-04CE0DB8B8A3}" sibTransId="{FBC36329-74A0-44BF-B884-BCA16F44DFE2}"/>
    <dgm:cxn modelId="{902FC127-60E3-44AA-AA0D-12F23B1D1153}" type="presOf" srcId="{2E0F2000-C4B0-4F7C-B0E9-D96B24496765}" destId="{6B1FB187-F58E-4F99-A296-CB02CAF3692B}" srcOrd="0" destOrd="0" presId="urn:microsoft.com/office/officeart/2005/8/layout/default"/>
    <dgm:cxn modelId="{7E1D7C5A-991F-4C6A-A535-E3BC6C97BE3A}" type="presOf" srcId="{2679BDFA-517E-4013-B6F2-B6E9DEEE05D2}" destId="{13503475-830B-4763-93A9-67F18AB212AF}" srcOrd="0" destOrd="0" presId="urn:microsoft.com/office/officeart/2005/8/layout/default"/>
    <dgm:cxn modelId="{3CDC3A59-A3F3-46A2-8662-BAE0D87A71E0}" srcId="{29975F72-96D6-4B5A-B7EE-14BECED0B008}" destId="{671292E2-D40D-4930-8B94-19988F713572}" srcOrd="6" destOrd="0" parTransId="{EF9E0939-FCEF-472B-B30C-F313AF848699}" sibTransId="{4499D742-AA7B-4B21-B5ED-DAE3DA02F3D9}"/>
    <dgm:cxn modelId="{CCC88E72-8C4B-4825-BA85-DD4A1B040DCC}" type="presOf" srcId="{671292E2-D40D-4930-8B94-19988F713572}" destId="{8047CB68-3CB6-4041-BAAD-59E1DFDFA58F}" srcOrd="0" destOrd="0" presId="urn:microsoft.com/office/officeart/2005/8/layout/default"/>
    <dgm:cxn modelId="{69FCEBF8-310B-4923-AFBF-6B1AFDB44F8B}" srcId="{29975F72-96D6-4B5A-B7EE-14BECED0B008}" destId="{65780BFB-81D3-467E-A29F-C2332F615075}" srcOrd="0" destOrd="0" parTransId="{451666E1-7326-41B9-8F46-AE3ECE13B637}" sibTransId="{295E910D-D419-4060-AEAE-A24FB29A7508}"/>
    <dgm:cxn modelId="{6CC14F44-5766-44B7-A554-185FD6C256BC}" type="presOf" srcId="{29975F72-96D6-4B5A-B7EE-14BECED0B008}" destId="{3316EBE6-0071-4695-989E-311BA594A7B0}" srcOrd="0" destOrd="0" presId="urn:microsoft.com/office/officeart/2005/8/layout/default"/>
    <dgm:cxn modelId="{DDF8B812-6A93-4B08-9CA2-500E74FD7436}" srcId="{29975F72-96D6-4B5A-B7EE-14BECED0B008}" destId="{2679BDFA-517E-4013-B6F2-B6E9DEEE05D2}" srcOrd="2" destOrd="0" parTransId="{618D549D-0212-4568-9E90-8AFD83DCF0FA}" sibTransId="{DF1EB98E-BABD-4443-A2BF-C3CD327C2298}"/>
    <dgm:cxn modelId="{A5ABFAB8-DB2F-47E7-91E5-C141BFCFCCD3}" type="presParOf" srcId="{3316EBE6-0071-4695-989E-311BA594A7B0}" destId="{E77F80A1-E0E2-4740-B378-DEF334B5FFE3}" srcOrd="0" destOrd="0" presId="urn:microsoft.com/office/officeart/2005/8/layout/default"/>
    <dgm:cxn modelId="{0352434B-BF6E-47A9-9674-057C76DBE946}" type="presParOf" srcId="{3316EBE6-0071-4695-989E-311BA594A7B0}" destId="{D545B4B2-D542-47AB-8A07-E30D0763E53F}" srcOrd="1" destOrd="0" presId="urn:microsoft.com/office/officeart/2005/8/layout/default"/>
    <dgm:cxn modelId="{3C15E3BE-F9BA-4346-89D1-6A17F096F163}" type="presParOf" srcId="{3316EBE6-0071-4695-989E-311BA594A7B0}" destId="{B68FD2BE-AD7E-436B-A70B-FFD5E021F573}" srcOrd="2" destOrd="0" presId="urn:microsoft.com/office/officeart/2005/8/layout/default"/>
    <dgm:cxn modelId="{AE4E3079-4504-40CF-A676-C58D04F80C86}" type="presParOf" srcId="{3316EBE6-0071-4695-989E-311BA594A7B0}" destId="{E6B4BBB3-9988-42C8-AEEE-BE7098243336}" srcOrd="3" destOrd="0" presId="urn:microsoft.com/office/officeart/2005/8/layout/default"/>
    <dgm:cxn modelId="{714D7763-C84C-4BC1-9475-57807B0DF6DF}" type="presParOf" srcId="{3316EBE6-0071-4695-989E-311BA594A7B0}" destId="{13503475-830B-4763-93A9-67F18AB212AF}" srcOrd="4" destOrd="0" presId="urn:microsoft.com/office/officeart/2005/8/layout/default"/>
    <dgm:cxn modelId="{1D89E434-53C1-43B9-8856-C14C2F53F62F}" type="presParOf" srcId="{3316EBE6-0071-4695-989E-311BA594A7B0}" destId="{18AAFA22-B721-4D7C-B404-4F81C9584C77}" srcOrd="5" destOrd="0" presId="urn:microsoft.com/office/officeart/2005/8/layout/default"/>
    <dgm:cxn modelId="{819C13F8-64EA-4145-B47C-5359A86D97C8}" type="presParOf" srcId="{3316EBE6-0071-4695-989E-311BA594A7B0}" destId="{7443D67A-E03C-4E9E-8B22-A00BB3239E71}" srcOrd="6" destOrd="0" presId="urn:microsoft.com/office/officeart/2005/8/layout/default"/>
    <dgm:cxn modelId="{9F1BCBCC-A6CA-4EFE-8CB6-6D30D5641201}" type="presParOf" srcId="{3316EBE6-0071-4695-989E-311BA594A7B0}" destId="{B53EA356-DEF3-4975-BDE6-F9F7AA92D877}" srcOrd="7" destOrd="0" presId="urn:microsoft.com/office/officeart/2005/8/layout/default"/>
    <dgm:cxn modelId="{26937EA0-0085-4D18-9C85-097ECEF82A40}" type="presParOf" srcId="{3316EBE6-0071-4695-989E-311BA594A7B0}" destId="{453CE273-ABB8-439A-9D67-AF8BC5815CD4}" srcOrd="8" destOrd="0" presId="urn:microsoft.com/office/officeart/2005/8/layout/default"/>
    <dgm:cxn modelId="{A9D0F116-2B96-4182-AEFF-DD475DE1E39E}" type="presParOf" srcId="{3316EBE6-0071-4695-989E-311BA594A7B0}" destId="{C2EFCBD4-EBEE-4E27-9411-24DBE56EA6C8}" srcOrd="9" destOrd="0" presId="urn:microsoft.com/office/officeart/2005/8/layout/default"/>
    <dgm:cxn modelId="{072FFDEE-F17B-4CEB-AF71-B3A7C5B16DCB}" type="presParOf" srcId="{3316EBE6-0071-4695-989E-311BA594A7B0}" destId="{DCFEF1AB-E19C-4873-BAD7-E9EF1D8C2D98}" srcOrd="10" destOrd="0" presId="urn:microsoft.com/office/officeart/2005/8/layout/default"/>
    <dgm:cxn modelId="{88B56547-DBEF-4BF7-A3E5-AB21F3AA5A55}" type="presParOf" srcId="{3316EBE6-0071-4695-989E-311BA594A7B0}" destId="{BA2509E0-1084-44A8-8552-581E9300FF7C}" srcOrd="11" destOrd="0" presId="urn:microsoft.com/office/officeart/2005/8/layout/default"/>
    <dgm:cxn modelId="{796985C4-69A1-4DE5-814C-3E9E83EA21DC}" type="presParOf" srcId="{3316EBE6-0071-4695-989E-311BA594A7B0}" destId="{8047CB68-3CB6-4041-BAAD-59E1DFDFA58F}" srcOrd="12" destOrd="0" presId="urn:microsoft.com/office/officeart/2005/8/layout/default"/>
    <dgm:cxn modelId="{10C57FF6-C3D1-4350-A3A4-9DB3FE7E9B1C}" type="presParOf" srcId="{3316EBE6-0071-4695-989E-311BA594A7B0}" destId="{42C009E0-2873-4253-BF3F-E1DD8D78CEE9}" srcOrd="13" destOrd="0" presId="urn:microsoft.com/office/officeart/2005/8/layout/default"/>
    <dgm:cxn modelId="{3F14E504-7D52-4BD5-8347-D8352008FAA7}" type="presParOf" srcId="{3316EBE6-0071-4695-989E-311BA594A7B0}" destId="{68EAF11D-246F-48BC-982F-6C706C1AD5BB}" srcOrd="14" destOrd="0" presId="urn:microsoft.com/office/officeart/2005/8/layout/default"/>
    <dgm:cxn modelId="{B59485E5-75E7-4A45-A523-80C7238750E4}" type="presParOf" srcId="{3316EBE6-0071-4695-989E-311BA594A7B0}" destId="{C9718CC8-01B3-4CCA-9E1E-6F279AEFD5A2}" srcOrd="15" destOrd="0" presId="urn:microsoft.com/office/officeart/2005/8/layout/default"/>
    <dgm:cxn modelId="{4EEE5EC7-9B24-46B5-9763-ED4D424D5D9B}" type="presParOf" srcId="{3316EBE6-0071-4695-989E-311BA594A7B0}" destId="{6B1FB187-F58E-4F99-A296-CB02CAF3692B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7F80A1-E0E2-4740-B378-DEF334B5FFE3}">
      <dsp:nvSpPr>
        <dsp:cNvPr id="0" name=""/>
        <dsp:cNvSpPr/>
      </dsp:nvSpPr>
      <dsp:spPr>
        <a:xfrm>
          <a:off x="582645" y="1178"/>
          <a:ext cx="2174490" cy="13046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/>
            <a:t>anders</a:t>
          </a:r>
          <a:endParaRPr lang="en-US" sz="3600" kern="1200"/>
        </a:p>
      </dsp:txBody>
      <dsp:txXfrm>
        <a:off x="582645" y="1178"/>
        <a:ext cx="2174490" cy="1304694"/>
      </dsp:txXfrm>
    </dsp:sp>
    <dsp:sp modelId="{B68FD2BE-AD7E-436B-A70B-FFD5E021F573}">
      <dsp:nvSpPr>
        <dsp:cNvPr id="0" name=""/>
        <dsp:cNvSpPr/>
      </dsp:nvSpPr>
      <dsp:spPr>
        <a:xfrm>
          <a:off x="2974584" y="1178"/>
          <a:ext cx="2174490" cy="130469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/>
            <a:t>bloemetje</a:t>
          </a:r>
          <a:endParaRPr lang="en-US" sz="3600" kern="1200"/>
        </a:p>
      </dsp:txBody>
      <dsp:txXfrm>
        <a:off x="2974584" y="1178"/>
        <a:ext cx="2174490" cy="1304694"/>
      </dsp:txXfrm>
    </dsp:sp>
    <dsp:sp modelId="{13503475-830B-4763-93A9-67F18AB212AF}">
      <dsp:nvSpPr>
        <dsp:cNvPr id="0" name=""/>
        <dsp:cNvSpPr/>
      </dsp:nvSpPr>
      <dsp:spPr>
        <a:xfrm>
          <a:off x="5366524" y="1178"/>
          <a:ext cx="2174490" cy="13046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/>
            <a:t>doei</a:t>
          </a:r>
          <a:endParaRPr lang="en-US" sz="3600" kern="1200"/>
        </a:p>
      </dsp:txBody>
      <dsp:txXfrm>
        <a:off x="5366524" y="1178"/>
        <a:ext cx="2174490" cy="1304694"/>
      </dsp:txXfrm>
    </dsp:sp>
    <dsp:sp modelId="{7443D67A-E03C-4E9E-8B22-A00BB3239E71}">
      <dsp:nvSpPr>
        <dsp:cNvPr id="0" name=""/>
        <dsp:cNvSpPr/>
      </dsp:nvSpPr>
      <dsp:spPr>
        <a:xfrm>
          <a:off x="7758464" y="1178"/>
          <a:ext cx="2174490" cy="130469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/>
            <a:t>fiets</a:t>
          </a:r>
          <a:endParaRPr lang="en-US" sz="3600" kern="1200"/>
        </a:p>
      </dsp:txBody>
      <dsp:txXfrm>
        <a:off x="7758464" y="1178"/>
        <a:ext cx="2174490" cy="1304694"/>
      </dsp:txXfrm>
    </dsp:sp>
    <dsp:sp modelId="{453CE273-ABB8-439A-9D67-AF8BC5815CD4}">
      <dsp:nvSpPr>
        <dsp:cNvPr id="0" name=""/>
        <dsp:cNvSpPr/>
      </dsp:nvSpPr>
      <dsp:spPr>
        <a:xfrm>
          <a:off x="582645" y="1523321"/>
          <a:ext cx="2174490" cy="130469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/>
            <a:t>gezellig</a:t>
          </a:r>
          <a:endParaRPr lang="en-US" sz="3600" kern="1200"/>
        </a:p>
      </dsp:txBody>
      <dsp:txXfrm>
        <a:off x="582645" y="1523321"/>
        <a:ext cx="2174490" cy="1304694"/>
      </dsp:txXfrm>
    </dsp:sp>
    <dsp:sp modelId="{DCFEF1AB-E19C-4873-BAD7-E9EF1D8C2D98}">
      <dsp:nvSpPr>
        <dsp:cNvPr id="0" name=""/>
        <dsp:cNvSpPr/>
      </dsp:nvSpPr>
      <dsp:spPr>
        <a:xfrm>
          <a:off x="2974584" y="1523321"/>
          <a:ext cx="2174490" cy="13046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/>
            <a:t>gordijnen</a:t>
          </a:r>
          <a:endParaRPr lang="en-US" sz="3600" kern="1200"/>
        </a:p>
      </dsp:txBody>
      <dsp:txXfrm>
        <a:off x="2974584" y="1523321"/>
        <a:ext cx="2174490" cy="1304694"/>
      </dsp:txXfrm>
    </dsp:sp>
    <dsp:sp modelId="{8047CB68-3CB6-4041-BAAD-59E1DFDFA58F}">
      <dsp:nvSpPr>
        <dsp:cNvPr id="0" name=""/>
        <dsp:cNvSpPr/>
      </dsp:nvSpPr>
      <dsp:spPr>
        <a:xfrm>
          <a:off x="5366524" y="1523321"/>
          <a:ext cx="2174490" cy="130469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/>
            <a:t>Holland</a:t>
          </a:r>
          <a:endParaRPr lang="en-US" sz="3600" kern="1200"/>
        </a:p>
      </dsp:txBody>
      <dsp:txXfrm>
        <a:off x="5366524" y="1523321"/>
        <a:ext cx="2174490" cy="1304694"/>
      </dsp:txXfrm>
    </dsp:sp>
    <dsp:sp modelId="{68EAF11D-246F-48BC-982F-6C706C1AD5BB}">
      <dsp:nvSpPr>
        <dsp:cNvPr id="0" name=""/>
        <dsp:cNvSpPr/>
      </dsp:nvSpPr>
      <dsp:spPr>
        <a:xfrm>
          <a:off x="7758464" y="1523321"/>
          <a:ext cx="2174490" cy="130469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/>
            <a:t>kaas</a:t>
          </a:r>
          <a:endParaRPr lang="en-US" sz="3600" kern="1200"/>
        </a:p>
      </dsp:txBody>
      <dsp:txXfrm>
        <a:off x="7758464" y="1523321"/>
        <a:ext cx="2174490" cy="1304694"/>
      </dsp:txXfrm>
    </dsp:sp>
    <dsp:sp modelId="{6B1FB187-F58E-4F99-A296-CB02CAF3692B}">
      <dsp:nvSpPr>
        <dsp:cNvPr id="0" name=""/>
        <dsp:cNvSpPr/>
      </dsp:nvSpPr>
      <dsp:spPr>
        <a:xfrm>
          <a:off x="4170554" y="3045465"/>
          <a:ext cx="2174490" cy="130469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/>
            <a:t>koe</a:t>
          </a:r>
          <a:endParaRPr lang="en-US" sz="3600" kern="1200"/>
        </a:p>
      </dsp:txBody>
      <dsp:txXfrm>
        <a:off x="4170554" y="3045465"/>
        <a:ext cx="2174490" cy="1304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47C5CE-153E-0275-671C-DCB970BC1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26D5AEE-2457-AF68-FA75-2A7C7C070E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C81D1CF-20A7-B9EB-39F1-94090E725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99D07-ABE8-40DA-A9AC-C251847049E5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CC0093-714E-5633-E5F8-18654DFFC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14E1360-F08D-B546-897C-002C9E0A8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5D59-8CD5-41DA-B98C-EFB53C29A5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3917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4D7D0A-1A67-C927-3763-EF1976A43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9549E03-DB24-BE6F-1CD6-2AD3586C3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011DB1-5732-8551-9448-BA6EDFE3E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99D07-ABE8-40DA-A9AC-C251847049E5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0FE5CD-4442-C54E-CE01-4350EC87D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258874-539D-3AB6-896D-B59C678A2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5D59-8CD5-41DA-B98C-EFB53C29A5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579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2F85089-AA7A-006E-FC03-79E35E71D0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0476391-59A9-3D55-2200-4BD8D73510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CD10F82-9511-8F8E-8E01-6AA920CF3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99D07-ABE8-40DA-A9AC-C251847049E5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CEB4CB7-4E84-5D84-541E-C1E82822D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C6A0669-2231-CF99-32BF-51BFF4C7B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5D59-8CD5-41DA-B98C-EFB53C29A5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8787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B1B432-96B9-1E7B-7D8A-E505EB916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8F5EAC-83ED-4FE7-D8E8-C7090D5D1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EA21FBB-3925-E730-BD40-B1DF9F02F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99D07-ABE8-40DA-A9AC-C251847049E5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A341CA-F413-63A5-478E-22EFA4698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D8B3D79-C345-95F6-5C97-F8DE364F4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5D59-8CD5-41DA-B98C-EFB53C29A5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4184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81D231-C7D4-F534-63E0-7C8C2A03E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FE5EBC5-8FD1-0851-AAAB-FA5A94FA5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F06BEE6-B5A7-F06C-BF05-C6A799C19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99D07-ABE8-40DA-A9AC-C251847049E5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75E828-D5D2-82CB-3C75-AD74DCEB0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0A3ADFF-880B-AF4F-3908-D47DA60E7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5D59-8CD5-41DA-B98C-EFB53C29A5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0131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122FC7-C9BA-FD0B-0343-B794E242C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719930-46E3-B674-BE25-E76A308A7D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E6841C-5129-2386-B1C2-AB51B2D595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FDFFE6D-FCF5-6B14-A7C1-8943573BB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99D07-ABE8-40DA-A9AC-C251847049E5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9001344-1731-AB73-1C95-952B0FD24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2D29A7B-5333-4366-AEBA-403A59143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5D59-8CD5-41DA-B98C-EFB53C29A5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9809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F06FBA-6977-0106-5B73-C5793409C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E2497F0-33FC-3F22-ABDD-CF9B23436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92DD859-1B57-1630-7011-3712E552E4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2BB5115-6FC3-B08E-E17A-8DA9ED5877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BB0F96E-7356-1BD0-67A6-A5880305D7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35FCA44-DF19-0AD7-A6C2-86659DEBF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99D07-ABE8-40DA-A9AC-C251847049E5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0755759-5AF6-45AE-04A1-955840B19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FCC9EB9-1347-7A22-D0D9-AE94FFD8A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5D59-8CD5-41DA-B98C-EFB53C29A5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3917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87798C-9D95-509D-4FCD-CB05119EA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061BD99-5D2F-34E4-6EA1-91055432D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99D07-ABE8-40DA-A9AC-C251847049E5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5A14CE9-6EA1-46F2-0821-183349BF4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300AF05-38FA-D4E0-6DB3-1A12947AB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5D59-8CD5-41DA-B98C-EFB53C29A5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6406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F3AAD3B-679D-6941-06F4-54CE649AD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99D07-ABE8-40DA-A9AC-C251847049E5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419CF0D-BD9B-FFB7-1CE7-EE45A1DA0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C2A04CD-B7BE-C62D-D2AE-1435CF12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5D59-8CD5-41DA-B98C-EFB53C29A5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675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62922C-E9E1-6034-BEF9-FBC7F0015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BDF0F2-951A-B14E-3224-FF90E6816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1D3D2C1-9031-7312-1647-C57B7B3C01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02D710C-3CB7-FA3E-B0DA-995C79224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99D07-ABE8-40DA-A9AC-C251847049E5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73B3549-5345-4C5A-8879-C3416377C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28C5FF2-72D7-1F09-FEF0-979ADE3A7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5D59-8CD5-41DA-B98C-EFB53C29A5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7165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123DEF-EBF5-CD04-20A0-5EA0AC269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1A7930C-D1F4-1810-DBE4-BBA7525FD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DA27874-49DA-F800-0DF8-B0882C2E63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F64B09B-B7F6-6070-EB3D-CEAF5E00F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99D07-ABE8-40DA-A9AC-C251847049E5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42D46A5-53B7-6378-D5D7-8DE014A3C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CFA56EB-FEE8-BB34-0139-F6F299C55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5D59-8CD5-41DA-B98C-EFB53C29A5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7274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475F3B3-5D41-25D8-C363-D57BFB6B9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3ABDEE1-D802-AA4E-FE9F-45E05FE7D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A87E33-5D5B-3E1C-1948-DC47E4BDA0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99D07-ABE8-40DA-A9AC-C251847049E5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ACC80B-43EA-FF90-6225-55EAD865AD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C097848-8020-D08B-13C9-374DBECE3A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75D59-8CD5-41DA-B98C-EFB53C29A5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9596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2E62931-8EB4-42BB-BAAB-D8757BE66D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A85F85A-836D-2683-C343-68A8DADC8E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461" y="728664"/>
            <a:ext cx="4984813" cy="3157080"/>
          </a:xfrm>
          <a:noFill/>
        </p:spPr>
        <p:txBody>
          <a:bodyPr>
            <a:normAutofit/>
          </a:bodyPr>
          <a:lstStyle/>
          <a:p>
            <a:pPr algn="l"/>
            <a:endParaRPr lang="it-IT" sz="520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2CA7108-F048-A9A1-6562-0AEC50E06F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67461" y="4072045"/>
            <a:ext cx="4984813" cy="2057289"/>
          </a:xfrm>
          <a:noFill/>
        </p:spPr>
        <p:txBody>
          <a:bodyPr>
            <a:normAutofit/>
          </a:bodyPr>
          <a:lstStyle/>
          <a:p>
            <a:pPr algn="l"/>
            <a:endParaRPr lang="it-IT"/>
          </a:p>
        </p:txBody>
      </p:sp>
      <p:pic>
        <p:nvPicPr>
          <p:cNvPr id="5" name="Immagine 4" descr="Immagine che contiene cielo, esterni, erba, tramonto&#10;&#10;Descrizione generata automaticamente">
            <a:extLst>
              <a:ext uri="{FF2B5EF4-FFF2-40B4-BE49-F238E27FC236}">
                <a16:creationId xmlns:a16="http://schemas.microsoft.com/office/drawing/2014/main" id="{071433E7-EBA7-DCA3-6B62-CC92DDE0B22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67" r="19061" b="-1"/>
          <a:stretch/>
        </p:blipFill>
        <p:spPr>
          <a:xfrm>
            <a:off x="1" y="10"/>
            <a:ext cx="6005512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677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A0464489-1D09-215F-DBEC-40E9141629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01879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7184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9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GENTILE PAOLA</dc:creator>
  <cp:lastModifiedBy>GENTILE PAOLA</cp:lastModifiedBy>
  <cp:revision>2</cp:revision>
  <dcterms:created xsi:type="dcterms:W3CDTF">2022-10-08T08:24:44Z</dcterms:created>
  <dcterms:modified xsi:type="dcterms:W3CDTF">2022-10-12T14:48:23Z</dcterms:modified>
</cp:coreProperties>
</file>