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3"/>
  </p:notesMasterIdLst>
  <p:sldIdLst>
    <p:sldId id="301" r:id="rId3"/>
    <p:sldId id="256" r:id="rId4"/>
    <p:sldId id="257" r:id="rId5"/>
    <p:sldId id="262" r:id="rId6"/>
    <p:sldId id="258" r:id="rId7"/>
    <p:sldId id="261" r:id="rId8"/>
    <p:sldId id="260" r:id="rId9"/>
    <p:sldId id="263" r:id="rId10"/>
    <p:sldId id="264" r:id="rId11"/>
    <p:sldId id="265" r:id="rId12"/>
    <p:sldId id="303" r:id="rId13"/>
    <p:sldId id="266" r:id="rId14"/>
    <p:sldId id="267" r:id="rId15"/>
    <p:sldId id="302" r:id="rId16"/>
    <p:sldId id="269" r:id="rId17"/>
    <p:sldId id="271" r:id="rId18"/>
    <p:sldId id="273" r:id="rId19"/>
    <p:sldId id="274" r:id="rId20"/>
    <p:sldId id="277" r:id="rId21"/>
    <p:sldId id="308" r:id="rId22"/>
    <p:sldId id="279" r:id="rId23"/>
    <p:sldId id="278" r:id="rId24"/>
    <p:sldId id="309" r:id="rId25"/>
    <p:sldId id="283" r:id="rId26"/>
    <p:sldId id="310" r:id="rId27"/>
    <p:sldId id="311" r:id="rId28"/>
    <p:sldId id="272" r:id="rId29"/>
    <p:sldId id="276" r:id="rId30"/>
    <p:sldId id="305" r:id="rId31"/>
    <p:sldId id="312" r:id="rId32"/>
    <p:sldId id="306" r:id="rId33"/>
    <p:sldId id="307" r:id="rId34"/>
    <p:sldId id="291" r:id="rId35"/>
    <p:sldId id="292" r:id="rId36"/>
    <p:sldId id="295" r:id="rId37"/>
    <p:sldId id="293" r:id="rId38"/>
    <p:sldId id="297" r:id="rId39"/>
    <p:sldId id="298" r:id="rId40"/>
    <p:sldId id="299" r:id="rId41"/>
    <p:sldId id="300" r:id="rId42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3"/>
  </p:normalViewPr>
  <p:slideViewPr>
    <p:cSldViewPr>
      <p:cViewPr varScale="1">
        <p:scale>
          <a:sx n="91" d="100"/>
          <a:sy n="91" d="100"/>
        </p:scale>
        <p:origin x="49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676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6973" r="4195" b="21487"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CHERATINOCITI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2609"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3114" b="9119"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latin typeface="Arial Black" panose="020B0A04020102020204" pitchFamily="34" charset="0"/>
              </a:rPr>
              <a:t>TIPI DI MELANINE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Eumelanina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Feomelanina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Neuromelanina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320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57613"/>
            <a:ext cx="32480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730250"/>
            <a:ext cx="14287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132138" y="1916113"/>
            <a:ext cx="3095625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419475" y="3284538"/>
            <a:ext cx="2592388" cy="647700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4114" r="5309" b="15793"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(o </a:t>
            </a:r>
            <a:r>
              <a:rPr lang="it-IT" alt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4139" y="90872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0.5-2 cm di SPESSORE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Attraverso pone il derma soprastante in rapporto con FASCE MUSCOLARI, PERIOSTIO o PERICONDRIO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195736" y="332656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467544" y="1124744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APPARATI PILO-SEBACEI, costituiti da :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4" r="71100"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4" t="20601" r="2010" b="10101"/>
          <a:stretch/>
        </p:blipFill>
        <p:spPr>
          <a:xfrm>
            <a:off x="2771800" y="0"/>
            <a:ext cx="5940152" cy="68780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B159193-D891-3244-AA42-1E7391C9AF51}"/>
              </a:ext>
            </a:extLst>
          </p:cNvPr>
          <p:cNvSpPr/>
          <p:nvPr/>
        </p:nvSpPr>
        <p:spPr bwMode="auto">
          <a:xfrm>
            <a:off x="3707904" y="4221088"/>
            <a:ext cx="504056" cy="144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8D255D-137C-B446-9584-459F074D8A04}"/>
              </a:ext>
            </a:extLst>
          </p:cNvPr>
          <p:cNvSpPr txBox="1"/>
          <p:nvPr/>
        </p:nvSpPr>
        <p:spPr>
          <a:xfrm>
            <a:off x="2983026" y="4293096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apocrino</a:t>
            </a:r>
          </a:p>
        </p:txBody>
      </p:sp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0" indent="0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descrivono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definirsi ECCRINE, se secernono un SUDORE che provvede alla TERMOREGOLAZIONE ed all’ OMEOSTASI IDRICO-SALINA e ACIDO-BASE;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6779" r="4764" b="22466"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3253" r="5789" b="14143"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115" r="2357" b="13126"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1438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247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6921</TotalTime>
  <Words>889</Words>
  <Application>Microsoft Macintosh PowerPoint</Application>
  <PresentationFormat>Presentazione su schermo (4:3)</PresentationFormat>
  <Paragraphs>147</Paragraphs>
  <Slides>40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40</vt:i4>
      </vt:variant>
    </vt:vector>
  </HeadingPairs>
  <TitlesOfParts>
    <vt:vector size="52" baseType="lpstr">
      <vt:lpstr>Microsoft YaHei</vt:lpstr>
      <vt:lpstr>SimSun</vt:lpstr>
      <vt:lpstr>Arabic Transparent</vt:lpstr>
      <vt:lpstr>Arial</vt:lpstr>
      <vt:lpstr>Arial Black</vt:lpstr>
      <vt:lpstr>Chalkboard SE</vt:lpstr>
      <vt:lpstr>Copperplate Gothic Bold</vt:lpstr>
      <vt:lpstr>Gurmukhi MN</vt:lpstr>
      <vt:lpstr>Lucida Sans Unicode</vt:lpstr>
      <vt:lpstr>Times New Roman</vt:lpstr>
      <vt:lpstr>Tema di Office</vt:lpstr>
      <vt:lpstr>Tema di Office</vt:lpstr>
      <vt:lpstr>SISTEMA TEGUMENTARIO</vt:lpstr>
      <vt:lpstr>Presentazione standard di PowerPoint</vt:lpstr>
      <vt:lpstr>SISTEMA TEGUMENTARIO</vt:lpstr>
      <vt:lpstr>Presentazione standard di PowerPoint</vt:lpstr>
      <vt:lpstr>CUTE: CARATTERISTICHE  ANATOMO-MACROSCOPICHE (1)</vt:lpstr>
      <vt:lpstr>CUTE: CARATTERISTICHE ANATOMO-MACROSCOPICHE (2)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TIPI DI MELANINE</vt:lpstr>
      <vt:lpstr>GIUNZIONE DERMOEPIDERMICA  </vt:lpstr>
      <vt:lpstr>SCHEMA DELLA GIUNZIONE  DERMO-EPIDERMICA </vt:lpstr>
      <vt:lpstr>Presentazione standard di PowerPoint</vt:lpstr>
      <vt:lpstr>EPIDEMIDE e DERMA (Colorazione AZAN)</vt:lpstr>
      <vt:lpstr>DERMA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Utente di Microsoft Office</cp:lastModifiedBy>
  <cp:revision>138</cp:revision>
  <cp:lastPrinted>2020-02-12T17:35:02Z</cp:lastPrinted>
  <dcterms:created xsi:type="dcterms:W3CDTF">2000-11-17T21:13:18Z</dcterms:created>
  <dcterms:modified xsi:type="dcterms:W3CDTF">2022-10-22T07:09:15Z</dcterms:modified>
</cp:coreProperties>
</file>