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118" r:id="rId2"/>
    <p:sldMasterId id="2147484267" r:id="rId3"/>
    <p:sldMasterId id="2147484279" r:id="rId4"/>
    <p:sldMasterId id="2147484794" r:id="rId5"/>
  </p:sldMasterIdLst>
  <p:notesMasterIdLst>
    <p:notesMasterId r:id="rId29"/>
  </p:notesMasterIdLst>
  <p:handoutMasterIdLst>
    <p:handoutMasterId r:id="rId30"/>
  </p:handoutMasterIdLst>
  <p:sldIdLst>
    <p:sldId id="485" r:id="rId6"/>
    <p:sldId id="486" r:id="rId7"/>
    <p:sldId id="512" r:id="rId8"/>
    <p:sldId id="594" r:id="rId9"/>
    <p:sldId id="487" r:id="rId10"/>
    <p:sldId id="598" r:id="rId11"/>
    <p:sldId id="593" r:id="rId12"/>
    <p:sldId id="548" r:id="rId13"/>
    <p:sldId id="595" r:id="rId14"/>
    <p:sldId id="489" r:id="rId15"/>
    <p:sldId id="602" r:id="rId16"/>
    <p:sldId id="601" r:id="rId17"/>
    <p:sldId id="569" r:id="rId18"/>
    <p:sldId id="596" r:id="rId19"/>
    <p:sldId id="597" r:id="rId20"/>
    <p:sldId id="570" r:id="rId21"/>
    <p:sldId id="571" r:id="rId22"/>
    <p:sldId id="572" r:id="rId23"/>
    <p:sldId id="603" r:id="rId24"/>
    <p:sldId id="573" r:id="rId25"/>
    <p:sldId id="605" r:id="rId26"/>
    <p:sldId id="604" r:id="rId27"/>
    <p:sldId id="606" r:id="rId28"/>
  </p:sldIdLst>
  <p:sldSz cx="9144000" cy="6858000" type="screen4x3"/>
  <p:notesSz cx="6718300" cy="9855200"/>
  <p:custDataLst>
    <p:tags r:id="rId31"/>
  </p:custDataLst>
  <p:defaultTextStyle>
    <a:defPPr>
      <a:defRPr lang="it-IT"/>
    </a:defPPr>
    <a:lvl1pPr algn="l" rtl="0" eaLnBrk="0" fontAlgn="base" hangingPunct="0">
      <a:spcBef>
        <a:spcPct val="0"/>
      </a:spcBef>
      <a:spcAft>
        <a:spcPct val="0"/>
      </a:spcAft>
      <a:defRPr sz="900"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sz="900"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sz="900"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sz="900"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sz="900" kern="1200">
        <a:solidFill>
          <a:schemeClr val="tx1"/>
        </a:solidFill>
        <a:latin typeface="Century Gothic" panose="020B0502020202020204" pitchFamily="34" charset="0"/>
        <a:ea typeface="+mn-ea"/>
        <a:cs typeface="+mn-cs"/>
      </a:defRPr>
    </a:lvl5pPr>
    <a:lvl6pPr marL="2286000" algn="l" defTabSz="914400" rtl="0" eaLnBrk="1" latinLnBrk="0" hangingPunct="1">
      <a:defRPr sz="900" kern="1200">
        <a:solidFill>
          <a:schemeClr val="tx1"/>
        </a:solidFill>
        <a:latin typeface="Century Gothic" panose="020B0502020202020204" pitchFamily="34" charset="0"/>
        <a:ea typeface="+mn-ea"/>
        <a:cs typeface="+mn-cs"/>
      </a:defRPr>
    </a:lvl6pPr>
    <a:lvl7pPr marL="2743200" algn="l" defTabSz="914400" rtl="0" eaLnBrk="1" latinLnBrk="0" hangingPunct="1">
      <a:defRPr sz="900" kern="1200">
        <a:solidFill>
          <a:schemeClr val="tx1"/>
        </a:solidFill>
        <a:latin typeface="Century Gothic" panose="020B0502020202020204" pitchFamily="34" charset="0"/>
        <a:ea typeface="+mn-ea"/>
        <a:cs typeface="+mn-cs"/>
      </a:defRPr>
    </a:lvl7pPr>
    <a:lvl8pPr marL="3200400" algn="l" defTabSz="914400" rtl="0" eaLnBrk="1" latinLnBrk="0" hangingPunct="1">
      <a:defRPr sz="900" kern="1200">
        <a:solidFill>
          <a:schemeClr val="tx1"/>
        </a:solidFill>
        <a:latin typeface="Century Gothic" panose="020B0502020202020204" pitchFamily="34" charset="0"/>
        <a:ea typeface="+mn-ea"/>
        <a:cs typeface="+mn-cs"/>
      </a:defRPr>
    </a:lvl8pPr>
    <a:lvl9pPr marL="3657600" algn="l" defTabSz="914400" rtl="0" eaLnBrk="1" latinLnBrk="0" hangingPunct="1">
      <a:defRPr sz="900"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CC00CC"/>
    <a:srgbClr val="8997C5"/>
    <a:srgbClr val="009900"/>
    <a:srgbClr val="0066FF"/>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48" autoAdjust="0"/>
    <p:restoredTop sz="82845" autoAdjust="0"/>
  </p:normalViewPr>
  <p:slideViewPr>
    <p:cSldViewPr>
      <p:cViewPr varScale="1">
        <p:scale>
          <a:sx n="61" d="100"/>
          <a:sy n="61" d="100"/>
        </p:scale>
        <p:origin x="1098" y="60"/>
      </p:cViewPr>
      <p:guideLst>
        <p:guide orient="horz" pos="2160"/>
        <p:guide pos="2880"/>
      </p:guideLst>
    </p:cSldViewPr>
  </p:slideViewPr>
  <p:outlineViewPr>
    <p:cViewPr>
      <p:scale>
        <a:sx n="33" d="100"/>
        <a:sy n="33" d="100"/>
      </p:scale>
      <p:origin x="0" y="-123390"/>
    </p:cViewPr>
  </p:outlineViewPr>
  <p:notesTextViewPr>
    <p:cViewPr>
      <p:scale>
        <a:sx n="100" d="100"/>
        <a:sy n="100" d="100"/>
      </p:scale>
      <p:origin x="0" y="0"/>
    </p:cViewPr>
  </p:notesTextViewPr>
  <p:sorterViewPr>
    <p:cViewPr varScale="1">
      <p:scale>
        <a:sx n="1" d="1"/>
        <a:sy n="1" d="1"/>
      </p:scale>
      <p:origin x="0" y="-3610"/>
    </p:cViewPr>
  </p:sorterViewPr>
  <p:notesViewPr>
    <p:cSldViewPr>
      <p:cViewPr varScale="1">
        <p:scale>
          <a:sx n="38" d="100"/>
          <a:sy n="38" d="100"/>
        </p:scale>
        <p:origin x="-2658" y="-108"/>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it-IT"/>
          </a:p>
        </p:txBody>
      </p:sp>
      <p:sp>
        <p:nvSpPr>
          <p:cNvPr id="57347" name="Rectangle 3"/>
          <p:cNvSpPr>
            <a:spLocks noGrp="1" noChangeArrowheads="1"/>
          </p:cNvSpPr>
          <p:nvPr>
            <p:ph type="dt" sz="quarter"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57348" name="Rectangle 4"/>
          <p:cNvSpPr>
            <a:spLocks noGrp="1" noChangeArrowheads="1"/>
          </p:cNvSpPr>
          <p:nvPr>
            <p:ph type="ftr" sz="quarter" idx="2"/>
          </p:nvPr>
        </p:nvSpPr>
        <p:spPr bwMode="auto">
          <a:xfrm>
            <a:off x="0"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it-IT"/>
          </a:p>
        </p:txBody>
      </p:sp>
      <p:sp>
        <p:nvSpPr>
          <p:cNvPr id="57349" name="Rectangle 5"/>
          <p:cNvSpPr>
            <a:spLocks noGrp="1" noChangeArrowheads="1"/>
          </p:cNvSpPr>
          <p:nvPr>
            <p:ph type="sldNum" sz="quarter" idx="3"/>
          </p:nvPr>
        </p:nvSpPr>
        <p:spPr bwMode="auto">
          <a:xfrm>
            <a:off x="3805238"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479206DB-4F68-48E1-843B-DC247B179264}" type="slidenum">
              <a:rPr lang="it-IT" altLang="it-IT"/>
              <a:pPr/>
              <a:t>‹N›</a:t>
            </a:fld>
            <a:endParaRPr lang="it-IT" altLang="it-IT"/>
          </a:p>
        </p:txBody>
      </p:sp>
    </p:spTree>
    <p:extLst>
      <p:ext uri="{BB962C8B-B14F-4D97-AF65-F5344CB8AC3E}">
        <p14:creationId xmlns:p14="http://schemas.microsoft.com/office/powerpoint/2010/main" val="405283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it-IT"/>
          </a:p>
        </p:txBody>
      </p:sp>
      <p:sp>
        <p:nvSpPr>
          <p:cNvPr id="62467" name="Rectangle 3"/>
          <p:cNvSpPr>
            <a:spLocks noGrp="1" noChangeArrowheads="1"/>
          </p:cNvSpPr>
          <p:nvPr>
            <p:ph type="dt"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113668"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671513" y="4681538"/>
            <a:ext cx="5375275"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62470" name="Rectangle 6"/>
          <p:cNvSpPr>
            <a:spLocks noGrp="1" noChangeArrowheads="1"/>
          </p:cNvSpPr>
          <p:nvPr>
            <p:ph type="ftr" sz="quarter" idx="4"/>
          </p:nvPr>
        </p:nvSpPr>
        <p:spPr bwMode="auto">
          <a:xfrm>
            <a:off x="0"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it-IT"/>
          </a:p>
        </p:txBody>
      </p:sp>
      <p:sp>
        <p:nvSpPr>
          <p:cNvPr id="62471" name="Rectangle 7"/>
          <p:cNvSpPr>
            <a:spLocks noGrp="1" noChangeArrowheads="1"/>
          </p:cNvSpPr>
          <p:nvPr>
            <p:ph type="sldNum" sz="quarter" idx="5"/>
          </p:nvPr>
        </p:nvSpPr>
        <p:spPr bwMode="auto">
          <a:xfrm>
            <a:off x="3805238"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4E2AB07C-B660-48F9-9EA3-5D2B8F7350B5}" type="slidenum">
              <a:rPr lang="it-IT" altLang="it-IT"/>
              <a:pPr/>
              <a:t>‹N›</a:t>
            </a:fld>
            <a:endParaRPr lang="it-IT" altLang="it-IT"/>
          </a:p>
        </p:txBody>
      </p:sp>
    </p:spTree>
    <p:extLst>
      <p:ext uri="{BB962C8B-B14F-4D97-AF65-F5344CB8AC3E}">
        <p14:creationId xmlns:p14="http://schemas.microsoft.com/office/powerpoint/2010/main" val="75533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t.wikipedia.org/wiki/Concetto"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it.wikipedia.org/wiki/Normazione" TargetMode="External"/><Relationship Id="rId5" Type="http://schemas.openxmlformats.org/officeDocument/2006/relationships/hyperlink" Target="https://it.wikipedia.org/wiki/Filosofia_politica" TargetMode="External"/><Relationship Id="rId4" Type="http://schemas.openxmlformats.org/officeDocument/2006/relationships/hyperlink" Target="https://it.wikipedia.org/wiki/Finanza_comportamental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37DBD6BB-E290-4C28-89F9-97CBECF02F1F}" type="slidenum">
              <a:rPr lang="it-IT" altLang="it-IT" smtClean="0">
                <a:latin typeface="Arial" charset="0"/>
                <a:ea typeface="Arial Unicode MS" pitchFamily="34" charset="-128"/>
                <a:cs typeface="Arial Unicode MS" pitchFamily="34" charset="-128"/>
              </a:rPr>
              <a:pPr eaLnBrk="1" hangingPunct="1">
                <a:spcBef>
                  <a:spcPct val="0"/>
                </a:spcBef>
              </a:pPr>
              <a:t>1</a:t>
            </a:fld>
            <a:endParaRPr lang="it-IT" altLang="it-IT">
              <a:latin typeface="Arial" charset="0"/>
              <a:ea typeface="Arial Unicode MS" pitchFamily="34" charset="-128"/>
              <a:cs typeface="Arial Unicode MS" pitchFamily="34" charset="-128"/>
            </a:endParaRPr>
          </a:p>
        </p:txBody>
      </p:sp>
      <p:sp>
        <p:nvSpPr>
          <p:cNvPr id="43011"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3012"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dirty="0">
              <a:latin typeface="Times New Roman" pitchFamily="18" charset="0"/>
            </a:endParaRPr>
          </a:p>
        </p:txBody>
      </p:sp>
    </p:spTree>
    <p:extLst>
      <p:ext uri="{BB962C8B-B14F-4D97-AF65-F5344CB8AC3E}">
        <p14:creationId xmlns:p14="http://schemas.microsoft.com/office/powerpoint/2010/main" val="128913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C0D6E51-03EB-45E1-8B79-4855D21D5F5F}" type="slidenum">
              <a:rPr lang="it-IT" altLang="it-IT" smtClean="0">
                <a:latin typeface="Arial" charset="0"/>
                <a:ea typeface="Arial Unicode MS" pitchFamily="34" charset="-128"/>
                <a:cs typeface="Arial Unicode MS" pitchFamily="34" charset="-128"/>
              </a:rPr>
              <a:pPr eaLnBrk="1" hangingPunct="1">
                <a:spcBef>
                  <a:spcPct val="0"/>
                </a:spcBef>
              </a:pPr>
              <a:t>10</a:t>
            </a:fld>
            <a:endParaRPr lang="it-IT" altLang="it-IT">
              <a:latin typeface="Arial" charset="0"/>
              <a:ea typeface="Arial Unicode MS" pitchFamily="34" charset="-128"/>
              <a:cs typeface="Arial Unicode MS" pitchFamily="34" charset="-128"/>
            </a:endParaRPr>
          </a:p>
        </p:txBody>
      </p:sp>
      <p:sp>
        <p:nvSpPr>
          <p:cNvPr id="47107"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7108"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dirty="0">
              <a:latin typeface="Times New Roman" pitchFamily="18" charset="0"/>
            </a:endParaRPr>
          </a:p>
        </p:txBody>
      </p:sp>
    </p:spTree>
    <p:extLst>
      <p:ext uri="{BB962C8B-B14F-4D97-AF65-F5344CB8AC3E}">
        <p14:creationId xmlns:p14="http://schemas.microsoft.com/office/powerpoint/2010/main" val="1107411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C0D6E51-03EB-45E1-8B79-4855D21D5F5F}" type="slidenum">
              <a:rPr lang="it-IT" altLang="it-IT" smtClean="0">
                <a:latin typeface="Arial" charset="0"/>
                <a:ea typeface="Arial Unicode MS" pitchFamily="34" charset="-128"/>
                <a:cs typeface="Arial Unicode MS" pitchFamily="34" charset="-128"/>
              </a:rPr>
              <a:pPr eaLnBrk="1" hangingPunct="1">
                <a:spcBef>
                  <a:spcPct val="0"/>
                </a:spcBef>
              </a:pPr>
              <a:t>11</a:t>
            </a:fld>
            <a:endParaRPr lang="it-IT" altLang="it-IT">
              <a:latin typeface="Arial" charset="0"/>
              <a:ea typeface="Arial Unicode MS" pitchFamily="34" charset="-128"/>
              <a:cs typeface="Arial Unicode MS" pitchFamily="34" charset="-128"/>
            </a:endParaRPr>
          </a:p>
        </p:txBody>
      </p:sp>
      <p:sp>
        <p:nvSpPr>
          <p:cNvPr id="47107"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7108"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dirty="0">
              <a:latin typeface="Times New Roman" pitchFamily="18" charset="0"/>
            </a:endParaRPr>
          </a:p>
        </p:txBody>
      </p:sp>
    </p:spTree>
    <p:extLst>
      <p:ext uri="{BB962C8B-B14F-4D97-AF65-F5344CB8AC3E}">
        <p14:creationId xmlns:p14="http://schemas.microsoft.com/office/powerpoint/2010/main" val="348551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6C0D6E51-03EB-45E1-8B79-4855D21D5F5F}" type="slidenum">
              <a:rPr lang="it-IT" altLang="it-IT" smtClean="0">
                <a:latin typeface="Arial" charset="0"/>
                <a:ea typeface="Arial Unicode MS" pitchFamily="34" charset="-128"/>
                <a:cs typeface="Arial Unicode MS" pitchFamily="34" charset="-128"/>
              </a:rPr>
              <a:pPr eaLnBrk="1" hangingPunct="1">
                <a:spcBef>
                  <a:spcPct val="0"/>
                </a:spcBef>
              </a:pPr>
              <a:t>12</a:t>
            </a:fld>
            <a:endParaRPr lang="it-IT" altLang="it-IT">
              <a:latin typeface="Arial" charset="0"/>
              <a:ea typeface="Arial Unicode MS" pitchFamily="34" charset="-128"/>
              <a:cs typeface="Arial Unicode MS" pitchFamily="34" charset="-128"/>
            </a:endParaRPr>
          </a:p>
        </p:txBody>
      </p:sp>
      <p:sp>
        <p:nvSpPr>
          <p:cNvPr id="47107"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7108"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itchFamily="18" charset="0"/>
            </a:endParaRPr>
          </a:p>
        </p:txBody>
      </p:sp>
    </p:spTree>
    <p:extLst>
      <p:ext uri="{BB962C8B-B14F-4D97-AF65-F5344CB8AC3E}">
        <p14:creationId xmlns:p14="http://schemas.microsoft.com/office/powerpoint/2010/main" val="117777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4B3D4B2-62DD-42AB-8891-588005943CA7}" type="slidenum">
              <a:rPr kumimoji="0" lang="it-IT" altLang="it-IT"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it-IT" altLang="it-IT"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it-IT" altLang="it-IT" dirty="0" smtClean="0">
                <a:latin typeface="Times New Roman" pitchFamily="18" charset="0"/>
              </a:rPr>
              <a:t>Il 5 novembre ho finito a metà di questa </a:t>
            </a:r>
            <a:r>
              <a:rPr lang="it-IT" altLang="it-IT" dirty="0" err="1" smtClean="0">
                <a:latin typeface="Times New Roman" pitchFamily="18" charset="0"/>
              </a:rPr>
              <a:t>slides</a:t>
            </a:r>
            <a:endParaRPr lang="it-IT" altLang="it-IT" dirty="0" smtClean="0">
              <a:latin typeface="Times New Roman" pitchFamily="18" charset="0"/>
            </a:endParaRPr>
          </a:p>
          <a:p>
            <a:endParaRPr lang="it-IT" altLang="it-IT" dirty="0" smtClean="0">
              <a:latin typeface="Times New Roman" pitchFamily="18" charset="0"/>
            </a:endParaRPr>
          </a:p>
          <a:p>
            <a:endParaRPr lang="it-IT" altLang="it-IT" dirty="0">
              <a:latin typeface="Times New Roman" pitchFamily="18" charset="0"/>
            </a:endParaRPr>
          </a:p>
        </p:txBody>
      </p:sp>
    </p:spTree>
    <p:extLst>
      <p:ext uri="{BB962C8B-B14F-4D97-AF65-F5344CB8AC3E}">
        <p14:creationId xmlns:p14="http://schemas.microsoft.com/office/powerpoint/2010/main" val="146181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4B3D4B2-62DD-42AB-8891-588005943CA7}" type="slidenum">
              <a:rPr kumimoji="0" lang="it-IT" altLang="it-IT"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it-IT" altLang="it-IT"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it-IT" altLang="it-IT"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it-IT" b="0" i="0" dirty="0" smtClean="0">
                <a:solidFill>
                  <a:srgbClr val="202122"/>
                </a:solidFill>
                <a:effectLst/>
                <a:latin typeface="Arial" panose="020B0604020202020204" pitchFamily="34" charset="0"/>
              </a:rPr>
              <a:t>è un </a:t>
            </a:r>
            <a:r>
              <a:rPr lang="it-IT" b="0" i="0" u="none" strike="noStrike" dirty="0" smtClean="0">
                <a:solidFill>
                  <a:srgbClr val="0B0080"/>
                </a:solidFill>
                <a:effectLst/>
                <a:latin typeface="Arial" panose="020B0604020202020204" pitchFamily="34" charset="0"/>
                <a:hlinkClick r:id="rId3" tooltip="Concetto"/>
              </a:rPr>
              <a:t>concetto</a:t>
            </a:r>
            <a:r>
              <a:rPr lang="it-IT" b="0" i="0" dirty="0" smtClean="0">
                <a:solidFill>
                  <a:srgbClr val="202122"/>
                </a:solidFill>
                <a:effectLst/>
                <a:latin typeface="Arial" panose="020B0604020202020204" pitchFamily="34" charset="0"/>
              </a:rPr>
              <a:t> che, nel campo dell'</a:t>
            </a:r>
            <a:r>
              <a:rPr lang="it-IT" b="0" i="0" u="none" strike="noStrike" dirty="0" smtClean="0">
                <a:solidFill>
                  <a:srgbClr val="0B0080"/>
                </a:solidFill>
                <a:effectLst/>
                <a:latin typeface="Arial" panose="020B0604020202020204" pitchFamily="34" charset="0"/>
                <a:hlinkClick r:id="rId4" tooltip="Finanza comportamentale"/>
              </a:rPr>
              <a:t>economia comportamentale</a:t>
            </a:r>
            <a:r>
              <a:rPr lang="it-IT" b="0" i="0" dirty="0" smtClean="0">
                <a:solidFill>
                  <a:srgbClr val="202122"/>
                </a:solidFill>
                <a:effectLst/>
                <a:latin typeface="Arial" panose="020B0604020202020204" pitchFamily="34" charset="0"/>
              </a:rPr>
              <a:t> e della </a:t>
            </a:r>
            <a:r>
              <a:rPr lang="it-IT" b="0" i="0" u="none" strike="noStrike" dirty="0" smtClean="0">
                <a:solidFill>
                  <a:srgbClr val="0B0080"/>
                </a:solidFill>
                <a:effectLst/>
                <a:latin typeface="Arial" panose="020B0604020202020204" pitchFamily="34" charset="0"/>
                <a:hlinkClick r:id="rId5" tooltip="Filosofia politica"/>
              </a:rPr>
              <a:t>filosofia politica</a:t>
            </a:r>
            <a:r>
              <a:rPr lang="it-IT" b="0" i="0" dirty="0" smtClean="0">
                <a:solidFill>
                  <a:srgbClr val="202122"/>
                </a:solidFill>
                <a:effectLst/>
                <a:latin typeface="Arial" panose="020B0604020202020204" pitchFamily="34" charset="0"/>
              </a:rPr>
              <a:t>, sostiene che sostegni positivi e suggerimenti o aiuti indiretti possono influenzare i motivi e gli incentivi che fanno parte del processo di decisione di gruppi e individui, almeno con la stessa efficacia di istruzioni dirette, </a:t>
            </a:r>
            <a:r>
              <a:rPr lang="it-IT" b="0" i="0" u="none" strike="noStrike" dirty="0" smtClean="0">
                <a:solidFill>
                  <a:srgbClr val="0B0080"/>
                </a:solidFill>
                <a:effectLst/>
                <a:latin typeface="Arial" panose="020B0604020202020204" pitchFamily="34" charset="0"/>
                <a:hlinkClick r:id="rId6" tooltip="Normazione"/>
              </a:rPr>
              <a:t>legislazione</a:t>
            </a:r>
            <a:r>
              <a:rPr lang="it-IT" b="0" i="0" dirty="0" smtClean="0">
                <a:solidFill>
                  <a:srgbClr val="202122"/>
                </a:solidFill>
                <a:effectLst/>
                <a:latin typeface="Arial" panose="020B0604020202020204" pitchFamily="34" charset="0"/>
              </a:rPr>
              <a:t> o adempimento forzato.</a:t>
            </a:r>
            <a:endParaRPr lang="it-IT" altLang="it-IT" dirty="0">
              <a:latin typeface="Times New Roman" pitchFamily="18" charset="0"/>
            </a:endParaRPr>
          </a:p>
        </p:txBody>
      </p:sp>
    </p:spTree>
    <p:extLst>
      <p:ext uri="{BB962C8B-B14F-4D97-AF65-F5344CB8AC3E}">
        <p14:creationId xmlns:p14="http://schemas.microsoft.com/office/powerpoint/2010/main" val="79668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971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r>
              <a:rPr lang="it-IT" dirty="0" smtClean="0"/>
              <a:t>Quale</a:t>
            </a:r>
            <a:r>
              <a:rPr lang="it-IT" baseline="0" dirty="0" smtClean="0"/>
              <a:t> esperienza avete avuto?</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Appunti dal sito qui linkato: Quando cerchiamo di persuadere le persone che abbiamo ragione e usiamo argomenti logici ed elenchi di fatti, stiamo passando al Sistema 2. Ma il sistema 1 è più veloce e potente e, nella maggior parte dei casi, ha già deciso. Tutti questi argomenti persuasivi possono essere ignorati se il sistema 1 non è già dalla vostra parte. Quindi, avere sempre in mente System 1 quando si cerca di vincere affari o costruire il proprio marchio.</a:t>
            </a:r>
          </a:p>
          <a:p>
            <a:pPr marL="0" marR="0" indent="0" algn="l" defTabSz="914400" rtl="0" eaLnBrk="0" fontAlgn="base" latinLnBrk="0" hangingPunct="0">
              <a:lnSpc>
                <a:spcPct val="100000"/>
              </a:lnSpc>
              <a:spcBef>
                <a:spcPct val="30000"/>
              </a:spcBef>
              <a:spcAft>
                <a:spcPct val="0"/>
              </a:spcAft>
              <a:buClrTx/>
              <a:buSzTx/>
              <a:buFontTx/>
              <a:buNone/>
            </a:pPr>
            <a:r>
              <a:rPr lang="it-IT" dirty="0" smtClean="0"/>
              <a:t>Parlate con il sistema 1 rendendovi facili da scegliere.</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Quando hai bisogno di parlare con System 1, su quali emozioni vuoi concentrarti come marketer? Ci sono molte opzioni, tra cui appartenenza, felicità, gioia, gioia, paura, pietà, vergogna, invidia, amore, tristezza, rabbia, sorpresa, disgusto, orgoglio, devozione, stupore, irritazione, disprezzo, colpa, fiducia, sicurezza e accettazione, solo per citarne alcuni!</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Emozioni diverse scatenano comportamenti diversi.</a:t>
            </a: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9944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r>
              <a:rPr lang="it-IT" dirty="0" smtClean="0"/>
              <a:t>408 è il risultato</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Quando il compito sollecita il sistema 2 molti muscoli possono essere coinvolti: es nel calcolo pupille dilatate </a:t>
            </a: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2791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r>
              <a:rPr lang="it-IT" dirty="0" smtClean="0"/>
              <a:t>Appunti dal sito qui linkato: Quando cerchiamo di persuadere le persone che abbiamo ragione e usiamo argomenti logici ed elenchi di fatti, stiamo passando al Sistema 2. Ma il sistema 1 è più veloce e potente e, nella maggior parte dei casi, ha già deciso. Tutti questi argomenti persuasivi possono essere ignorati se il sistema 1 non è già dalla vostra parte. Quindi, avere sempre in mente System 1 quando si cerca di vincere affari o costruire il proprio marchio.</a:t>
            </a:r>
          </a:p>
          <a:p>
            <a:pPr marL="0" marR="0" indent="0" algn="l" defTabSz="914400" rtl="0" eaLnBrk="0" fontAlgn="base" latinLnBrk="0" hangingPunct="0">
              <a:lnSpc>
                <a:spcPct val="100000"/>
              </a:lnSpc>
              <a:spcBef>
                <a:spcPct val="30000"/>
              </a:spcBef>
              <a:spcAft>
                <a:spcPct val="0"/>
              </a:spcAft>
              <a:buClrTx/>
              <a:buSzTx/>
              <a:buFontTx/>
              <a:buNone/>
            </a:pPr>
            <a:r>
              <a:rPr lang="it-IT" dirty="0" smtClean="0"/>
              <a:t>Parlate con il sistema 1 rendendovi facili da scegliere.</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Quando hai bisogno di parlare con System 1, su quali emozioni vuoi concentrarti come marketer? Ci sono molte opzioni, tra cui appartenenza, felicità, gioia, gioia, paura, pietà, vergogna, invidia, amore, tristezza, rabbia, sorpresa, disgusto, orgoglio, devozione, stupore, irritazione, disprezzo, colpa, fiducia, sicurezza e accettazione, solo per citarne alcuni!</a:t>
            </a:r>
          </a:p>
          <a:p>
            <a:pPr marL="0" marR="0" indent="0" algn="l" defTabSz="914400" rtl="0" eaLnBrk="0" fontAlgn="base" latinLnBrk="0" hangingPunct="0">
              <a:lnSpc>
                <a:spcPct val="100000"/>
              </a:lnSpc>
              <a:spcBef>
                <a:spcPct val="30000"/>
              </a:spcBef>
              <a:spcAft>
                <a:spcPct val="0"/>
              </a:spcAft>
              <a:buClrTx/>
              <a:buSzTx/>
              <a:buFontTx/>
              <a:buNone/>
            </a:pPr>
            <a:r>
              <a:rPr lang="it-IT" smtClean="0"/>
              <a:t>Emozioni </a:t>
            </a:r>
            <a:r>
              <a:rPr lang="it-IT" dirty="0" smtClean="0"/>
              <a:t>diverse scatenano comportamenti diversi.</a:t>
            </a: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51801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r>
              <a:rPr lang="it-IT" dirty="0" smtClean="0"/>
              <a:t>Appunti dal sito qui linkato: Quando cerchiamo di persuadere le persone che abbiamo ragione e usiamo argomenti logici ed elenchi di fatti, stiamo passando al Sistema 2. Ma il sistema 1 è più veloce e potente e, nella maggior parte dei casi, ha già deciso. Tutti questi argomenti persuasivi possono essere ignorati se il sistema 1 non è già dalla vostra parte. Quindi, avere sempre in mente System 1 quando si cerca di vincere affari o costruire il proprio marchio.</a:t>
            </a:r>
          </a:p>
          <a:p>
            <a:pPr marL="0" marR="0" indent="0" algn="l" defTabSz="914400" rtl="0" eaLnBrk="0" fontAlgn="base" latinLnBrk="0" hangingPunct="0">
              <a:lnSpc>
                <a:spcPct val="100000"/>
              </a:lnSpc>
              <a:spcBef>
                <a:spcPct val="30000"/>
              </a:spcBef>
              <a:spcAft>
                <a:spcPct val="0"/>
              </a:spcAft>
              <a:buClrTx/>
              <a:buSzTx/>
              <a:buFontTx/>
              <a:buNone/>
            </a:pPr>
            <a:r>
              <a:rPr lang="it-IT" dirty="0" smtClean="0"/>
              <a:t>Parlate con il sistema 1 rendendovi facili da scegliere.</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Quando hai bisogno di parlare con System 1, su quali emozioni vuoi concentrarti come marketer? Ci sono molte opzioni, tra cui appartenenza, felicità, gioia, gioia, paura, pietà, vergogna, invidia, amore, tristezza, rabbia, sorpresa, disgusto, orgoglio, devozione, stupore, irritazione, disprezzo, colpa, fiducia, sicurezza e accettazione, solo per citarne alcuni!</a:t>
            </a:r>
          </a:p>
          <a:p>
            <a:pPr marL="0" marR="0" indent="0" algn="l" defTabSz="914400" rtl="0" eaLnBrk="0" fontAlgn="base" latinLnBrk="0" hangingPunct="0">
              <a:lnSpc>
                <a:spcPct val="100000"/>
              </a:lnSpc>
              <a:spcBef>
                <a:spcPct val="30000"/>
              </a:spcBef>
              <a:spcAft>
                <a:spcPct val="0"/>
              </a:spcAft>
              <a:buClrTx/>
              <a:buSzTx/>
              <a:buFontTx/>
              <a:buNone/>
            </a:pPr>
            <a:endParaRPr lang="it-IT" dirty="0" smtClean="0"/>
          </a:p>
          <a:p>
            <a:pPr marL="0" marR="0" indent="0" algn="l" defTabSz="914400" rtl="0" eaLnBrk="0" fontAlgn="base" latinLnBrk="0" hangingPunct="0">
              <a:lnSpc>
                <a:spcPct val="100000"/>
              </a:lnSpc>
              <a:spcBef>
                <a:spcPct val="30000"/>
              </a:spcBef>
              <a:spcAft>
                <a:spcPct val="0"/>
              </a:spcAft>
              <a:buClrTx/>
              <a:buSzTx/>
              <a:buFontTx/>
              <a:buNone/>
            </a:pPr>
            <a:r>
              <a:rPr lang="it-IT" dirty="0" smtClean="0"/>
              <a:t>Emozioni diverse scatenano comportamenti diversi.</a:t>
            </a: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434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98525" y="739775"/>
            <a:ext cx="4913313" cy="3686175"/>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itchFamily="18" charset="0"/>
            </a:endParaRPr>
          </a:p>
        </p:txBody>
      </p:sp>
    </p:spTree>
    <p:extLst>
      <p:ext uri="{BB962C8B-B14F-4D97-AF65-F5344CB8AC3E}">
        <p14:creationId xmlns:p14="http://schemas.microsoft.com/office/powerpoint/2010/main" val="3928954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6" name="Segnaposto immagine diapositiva 1"/>
          <p:cNvSpPr>
            <a:spLocks noGrp="1" noRot="1" noChangeAspect="1" noTextEdit="1"/>
          </p:cNvSpPr>
          <p:nvPr>
            <p:ph type="sldImg"/>
          </p:nvPr>
        </p:nvSpPr>
        <p:spPr>
          <a:xfrm>
            <a:off x="898525" y="739775"/>
            <a:ext cx="4913313" cy="3686175"/>
          </a:xfrm>
        </p:spPr>
      </p:sp>
      <p:sp>
        <p:nvSpPr>
          <p:cNvPr id="1049228" name="Segnaposto note 2"/>
          <p:cNvSpPr>
            <a:spLocks noGrp="1"/>
          </p:cNvSpPr>
          <p:nvPr>
            <p:ph type="body" idx="1"/>
          </p:nvPr>
        </p:nvSpPr>
        <p:spPr>
          <a:noFill/>
        </p:spPr>
        <p:txBody>
          <a:bodyPr/>
          <a:lstStyle/>
          <a:p>
            <a:r>
              <a:rPr lang="it-IT" altLang="it-IT" dirty="0" smtClean="0">
                <a:latin typeface="Times New Roman" pitchFamily="18" charset="0"/>
              </a:rPr>
              <a:t> </a:t>
            </a:r>
            <a:r>
              <a:rPr lang="it-IT" altLang="it-IT" dirty="0">
                <a:latin typeface="Times New Roman" pitchFamily="18" charset="0"/>
              </a:rPr>
              <a:t>Sostituzione delle domande
</a:t>
            </a:r>
            <a:r>
              <a:rPr lang="it-IT" altLang="it-IT" dirty="0" smtClean="0">
                <a:latin typeface="Times New Roman" pitchFamily="18" charset="0"/>
              </a:rPr>
              <a:t> </a:t>
            </a:r>
            <a:r>
              <a:rPr lang="it-IT" altLang="it-IT" dirty="0">
                <a:latin typeface="Times New Roman" pitchFamily="18" charset="0"/>
              </a:rPr>
              <a:t>Formulo una semplice spiegazione per il nostro modo di generare opinioni intuitive su questioni complesse. Se non si trova in fretta una risposta soddisfacente a un quesito difficile, il sistema 1 reperisce un secondo quesito, connesso al primo ma più facile, e risponde a quello. Chiamo questa operazione «sostituzione».</a:t>
            </a:r>
          </a:p>
        </p:txBody>
      </p:sp>
      <p:sp>
        <p:nvSpPr>
          <p:cNvPr id="1049230" name="Segnaposto numero diapositiva 3"/>
          <p:cNvSpPr>
            <a:spLocks noGrp="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DE6218E-804C-486B-BE79-962BCB0D2E4A}" type="slidenum">
              <a:rPr kumimoji="0" lang="it-IT" altLang="it-IT"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it-IT" altLang="it-IT"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43909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r>
              <a:rPr lang="it-IT" dirty="0" smtClean="0"/>
              <a:t>.</a:t>
            </a: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625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egnaposto immagine diapositiva 1"/>
          <p:cNvSpPr>
            <a:spLocks noGrp="1" noRot="1" noChangeAspect="1"/>
          </p:cNvSpPr>
          <p:nvPr>
            <p:ph type="sldImg"/>
          </p:nvPr>
        </p:nvSpPr>
        <p:spPr/>
      </p:sp>
      <p:sp>
        <p:nvSpPr>
          <p:cNvPr id="104860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pPr>
            <a:r>
              <a:rPr lang="it-IT" dirty="0" smtClean="0"/>
              <a:t>.</a:t>
            </a:r>
            <a:endParaRPr lang="it-IT" dirty="0"/>
          </a:p>
        </p:txBody>
      </p:sp>
      <p:sp>
        <p:nvSpPr>
          <p:cNvPr id="104860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2AB07C-B660-48F9-9EA3-5D2B8F7350B5}" type="slidenum">
              <a:rPr kumimoji="0" lang="it-IT" altLang="it-IT"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it-IT" altLang="it-IT"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7650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3</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dirty="0">
              <a:latin typeface="Times New Roman" pitchFamily="18" charset="0"/>
            </a:endParaRPr>
          </a:p>
        </p:txBody>
      </p:sp>
    </p:spTree>
    <p:extLst>
      <p:ext uri="{BB962C8B-B14F-4D97-AF65-F5344CB8AC3E}">
        <p14:creationId xmlns:p14="http://schemas.microsoft.com/office/powerpoint/2010/main" val="94927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4</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dirty="0">
              <a:latin typeface="Times New Roman" pitchFamily="18" charset="0"/>
            </a:endParaRPr>
          </a:p>
        </p:txBody>
      </p:sp>
    </p:spTree>
    <p:extLst>
      <p:ext uri="{BB962C8B-B14F-4D97-AF65-F5344CB8AC3E}">
        <p14:creationId xmlns:p14="http://schemas.microsoft.com/office/powerpoint/2010/main" val="404958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5</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latin typeface="Times New Roman" pitchFamily="18" charset="0"/>
            </a:endParaRPr>
          </a:p>
        </p:txBody>
      </p:sp>
    </p:spTree>
    <p:extLst>
      <p:ext uri="{BB962C8B-B14F-4D97-AF65-F5344CB8AC3E}">
        <p14:creationId xmlns:p14="http://schemas.microsoft.com/office/powerpoint/2010/main" val="50867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6</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dirty="0">
              <a:latin typeface="Times New Roman" pitchFamily="18" charset="0"/>
            </a:endParaRPr>
          </a:p>
        </p:txBody>
      </p:sp>
    </p:spTree>
    <p:extLst>
      <p:ext uri="{BB962C8B-B14F-4D97-AF65-F5344CB8AC3E}">
        <p14:creationId xmlns:p14="http://schemas.microsoft.com/office/powerpoint/2010/main" val="28723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7</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it-IT" altLang="it-IT" dirty="0" smtClean="0">
                <a:latin typeface="Times New Roman" pitchFamily="18" charset="0"/>
              </a:rPr>
              <a:t>Lezione fino a qui</a:t>
            </a:r>
            <a:r>
              <a:rPr lang="it-IT" altLang="it-IT" baseline="0" dirty="0" smtClean="0">
                <a:latin typeface="Times New Roman" pitchFamily="18" charset="0"/>
              </a:rPr>
              <a:t> il 3 aprile</a:t>
            </a:r>
            <a:endParaRPr lang="it-IT" altLang="it-IT" dirty="0">
              <a:latin typeface="Times New Roman" pitchFamily="18" charset="0"/>
            </a:endParaRPr>
          </a:p>
        </p:txBody>
      </p:sp>
    </p:spTree>
    <p:extLst>
      <p:ext uri="{BB962C8B-B14F-4D97-AF65-F5344CB8AC3E}">
        <p14:creationId xmlns:p14="http://schemas.microsoft.com/office/powerpoint/2010/main" val="271834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8</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it-IT" altLang="it-IT" dirty="0" smtClean="0">
                <a:latin typeface="Times New Roman" pitchFamily="18" charset="0"/>
              </a:rPr>
              <a:t>Il 5 novembre ho finito a metà di questa </a:t>
            </a:r>
            <a:r>
              <a:rPr lang="it-IT" altLang="it-IT" dirty="0" err="1" smtClean="0">
                <a:latin typeface="Times New Roman" pitchFamily="18" charset="0"/>
              </a:rPr>
              <a:t>slides</a:t>
            </a:r>
            <a:endParaRPr lang="it-IT" altLang="it-IT" dirty="0">
              <a:latin typeface="Times New Roman" pitchFamily="18" charset="0"/>
            </a:endParaRPr>
          </a:p>
        </p:txBody>
      </p:sp>
    </p:spTree>
    <p:extLst>
      <p:ext uri="{BB962C8B-B14F-4D97-AF65-F5344CB8AC3E}">
        <p14:creationId xmlns:p14="http://schemas.microsoft.com/office/powerpoint/2010/main" val="313814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eaLnBrk="1" hangingPunct="1">
              <a:spcBef>
                <a:spcPct val="0"/>
              </a:spcBef>
            </a:pPr>
            <a:fld id="{F4B3D4B2-62DD-42AB-8891-588005943CA7}" type="slidenum">
              <a:rPr lang="it-IT" altLang="it-IT" smtClean="0">
                <a:latin typeface="Arial" charset="0"/>
                <a:ea typeface="Arial Unicode MS" pitchFamily="34" charset="-128"/>
                <a:cs typeface="Arial Unicode MS" pitchFamily="34" charset="-128"/>
              </a:rPr>
              <a:pPr eaLnBrk="1" hangingPunct="1">
                <a:spcBef>
                  <a:spcPct val="0"/>
                </a:spcBef>
              </a:pPr>
              <a:t>9</a:t>
            </a:fld>
            <a:endParaRPr lang="it-IT" altLang="it-IT">
              <a:latin typeface="Arial" charset="0"/>
              <a:ea typeface="Arial Unicode MS" pitchFamily="34" charset="-128"/>
              <a:cs typeface="Arial Unicode MS" pitchFamily="34" charset="-128"/>
            </a:endParaRPr>
          </a:p>
        </p:txBody>
      </p:sp>
      <p:sp>
        <p:nvSpPr>
          <p:cNvPr id="45059" name="Text Box 1"/>
          <p:cNvSpPr txBox="1">
            <a:spLocks noChangeArrowheads="1"/>
          </p:cNvSpPr>
          <p:nvPr/>
        </p:nvSpPr>
        <p:spPr bwMode="auto">
          <a:xfrm>
            <a:off x="1119717" y="739140"/>
            <a:ext cx="4478867" cy="3695700"/>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it-IT" altLang="it-IT"/>
          </a:p>
        </p:txBody>
      </p:sp>
      <p:sp>
        <p:nvSpPr>
          <p:cNvPr id="45060" name="Rectangle 2"/>
          <p:cNvSpPr>
            <a:spLocks noGrp="1" noChangeArrowheads="1"/>
          </p:cNvSpPr>
          <p:nvPr>
            <p:ph type="body"/>
          </p:nvPr>
        </p:nvSpPr>
        <p:spPr>
          <a:xfrm>
            <a:off x="671830" y="4681221"/>
            <a:ext cx="5368419" cy="4528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it-IT" altLang="it-IT" dirty="0" smtClean="0">
                <a:latin typeface="Times New Roman" pitchFamily="18" charset="0"/>
              </a:rPr>
              <a:t>Il 5 novembre ho finito a metà di questa </a:t>
            </a:r>
            <a:r>
              <a:rPr lang="it-IT" altLang="it-IT" dirty="0" err="1" smtClean="0">
                <a:latin typeface="Times New Roman" pitchFamily="18" charset="0"/>
              </a:rPr>
              <a:t>slides</a:t>
            </a:r>
            <a:endParaRPr lang="it-IT" altLang="it-IT" dirty="0">
              <a:latin typeface="Times New Roman" pitchFamily="18" charset="0"/>
            </a:endParaRPr>
          </a:p>
        </p:txBody>
      </p:sp>
    </p:spTree>
    <p:extLst>
      <p:ext uri="{BB962C8B-B14F-4D97-AF65-F5344CB8AC3E}">
        <p14:creationId xmlns:p14="http://schemas.microsoft.com/office/powerpoint/2010/main" val="308279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1"/>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EE24395-6AD4-4199-8190-F52BDA804360}" type="slidenum">
              <a:rPr lang="it-IT" altLang="it-IT"/>
              <a:pPr/>
              <a:t>‹N›</a:t>
            </a:fld>
            <a:endParaRPr lang="it-IT" altLang="it-IT"/>
          </a:p>
        </p:txBody>
      </p:sp>
    </p:spTree>
    <p:extLst>
      <p:ext uri="{BB962C8B-B14F-4D97-AF65-F5344CB8AC3E}">
        <p14:creationId xmlns:p14="http://schemas.microsoft.com/office/powerpoint/2010/main" val="64198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CE14A6FF-558F-44C5-B220-61EA6DA7B43F}" type="slidenum">
              <a:rPr lang="it-IT" altLang="it-IT"/>
              <a:pPr/>
              <a:t>‹N›</a:t>
            </a:fld>
            <a:endParaRPr lang="it-IT" altLang="it-IT"/>
          </a:p>
        </p:txBody>
      </p:sp>
    </p:spTree>
    <p:extLst>
      <p:ext uri="{BB962C8B-B14F-4D97-AF65-F5344CB8AC3E}">
        <p14:creationId xmlns:p14="http://schemas.microsoft.com/office/powerpoint/2010/main" val="25944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4"/>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44"/>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1FE3ACF-7EC5-4CDB-B047-ACF70CE4F9EE}" type="slidenum">
              <a:rPr lang="it-IT" altLang="it-IT"/>
              <a:pPr/>
              <a:t>‹N›</a:t>
            </a:fld>
            <a:endParaRPr lang="it-IT" altLang="it-IT"/>
          </a:p>
        </p:txBody>
      </p:sp>
    </p:spTree>
    <p:extLst>
      <p:ext uri="{BB962C8B-B14F-4D97-AF65-F5344CB8AC3E}">
        <p14:creationId xmlns:p14="http://schemas.microsoft.com/office/powerpoint/2010/main" val="138653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2"/>
          <p:cNvSpPr>
            <a:spLocks noGrp="1" noChangeArrowheads="1"/>
          </p:cNvSpPr>
          <p:nvPr>
            <p:ph type="dt" sz="half" idx="10"/>
          </p:nvPr>
        </p:nvSpPr>
        <p:spPr/>
        <p:txBody>
          <a:bodyPr/>
          <a:lstStyle>
            <a:lvl1pPr>
              <a:defRPr/>
            </a:lvl1pPr>
          </a:lstStyle>
          <a:p>
            <a:pPr>
              <a:defRPr/>
            </a:pPr>
            <a:endParaRPr lang="it-IT"/>
          </a:p>
        </p:txBody>
      </p:sp>
      <p:sp>
        <p:nvSpPr>
          <p:cNvPr id="4" name="Rectangle 23"/>
          <p:cNvSpPr>
            <a:spLocks noGrp="1" noChangeArrowheads="1"/>
          </p:cNvSpPr>
          <p:nvPr>
            <p:ph type="ftr" sz="quarter" idx="11"/>
          </p:nvPr>
        </p:nvSpPr>
        <p:spPr/>
        <p:txBody>
          <a:bodyPr/>
          <a:lstStyle>
            <a:lvl1pPr>
              <a:defRPr/>
            </a:lvl1pPr>
          </a:lstStyle>
          <a:p>
            <a:pPr>
              <a:defRPr/>
            </a:pPr>
            <a:endParaRPr lang="it-IT" dirty="0"/>
          </a:p>
        </p:txBody>
      </p:sp>
      <p:sp>
        <p:nvSpPr>
          <p:cNvPr id="5" name="Rectangle 24"/>
          <p:cNvSpPr>
            <a:spLocks noGrp="1" noChangeArrowheads="1"/>
          </p:cNvSpPr>
          <p:nvPr>
            <p:ph type="sldNum" sz="quarter" idx="12"/>
          </p:nvPr>
        </p:nvSpPr>
        <p:spPr/>
        <p:txBody>
          <a:bodyPr/>
          <a:lstStyle>
            <a:lvl1pPr>
              <a:defRPr/>
            </a:lvl1pPr>
          </a:lstStyle>
          <a:p>
            <a:pPr>
              <a:defRPr/>
            </a:pPr>
            <a:r>
              <a:rPr lang="it-IT"/>
              <a:t>1</a:t>
            </a:r>
          </a:p>
        </p:txBody>
      </p:sp>
    </p:spTree>
    <p:extLst>
      <p:ext uri="{BB962C8B-B14F-4D97-AF65-F5344CB8AC3E}">
        <p14:creationId xmlns:p14="http://schemas.microsoft.com/office/powerpoint/2010/main" val="2997897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dirty="0"/>
          </a:p>
        </p:txBody>
      </p:sp>
      <p:sp>
        <p:nvSpPr>
          <p:cNvPr id="5" name="Segnaposto numero diapositiva 4"/>
          <p:cNvSpPr>
            <a:spLocks noGrp="1"/>
          </p:cNvSpPr>
          <p:nvPr>
            <p:ph type="sldNum" sz="quarter" idx="12"/>
          </p:nvPr>
        </p:nvSpPr>
        <p:spPr/>
        <p:txBody>
          <a:bodyPr/>
          <a:lstStyle>
            <a:lvl1pPr>
              <a:defRPr/>
            </a:lvl1pPr>
          </a:lstStyle>
          <a:p>
            <a:pPr>
              <a:defRPr/>
            </a:pPr>
            <a:r>
              <a:rPr lang="it-IT"/>
              <a:t>1</a:t>
            </a:r>
          </a:p>
        </p:txBody>
      </p:sp>
    </p:spTree>
    <p:extLst>
      <p:ext uri="{BB962C8B-B14F-4D97-AF65-F5344CB8AC3E}">
        <p14:creationId xmlns:p14="http://schemas.microsoft.com/office/powerpoint/2010/main" val="191104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dirty="0"/>
          </a:p>
        </p:txBody>
      </p:sp>
      <p:sp>
        <p:nvSpPr>
          <p:cNvPr id="5" name="Segnaposto numero diapositiva 4"/>
          <p:cNvSpPr>
            <a:spLocks noGrp="1"/>
          </p:cNvSpPr>
          <p:nvPr>
            <p:ph type="sldNum" sz="quarter" idx="12"/>
          </p:nvPr>
        </p:nvSpPr>
        <p:spPr/>
        <p:txBody>
          <a:bodyPr/>
          <a:lstStyle>
            <a:lvl1pPr>
              <a:defRPr/>
            </a:lvl1pPr>
          </a:lstStyle>
          <a:p>
            <a:pPr>
              <a:defRPr/>
            </a:pPr>
            <a:r>
              <a:rPr lang="it-IT"/>
              <a:t>1</a:t>
            </a:r>
          </a:p>
        </p:txBody>
      </p:sp>
    </p:spTree>
    <p:extLst>
      <p:ext uri="{BB962C8B-B14F-4D97-AF65-F5344CB8AC3E}">
        <p14:creationId xmlns:p14="http://schemas.microsoft.com/office/powerpoint/2010/main" val="2061755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2"/>
          <p:cNvSpPr>
            <a:spLocks noGrp="1" noChangeArrowheads="1"/>
          </p:cNvSpPr>
          <p:nvPr>
            <p:ph type="dt" sz="half" idx="10"/>
          </p:nvPr>
        </p:nvSpPr>
        <p:spPr/>
        <p:txBody>
          <a:bodyPr/>
          <a:lstStyle>
            <a:lvl1pPr>
              <a:defRPr/>
            </a:lvl1pPr>
          </a:lstStyle>
          <a:p>
            <a:pPr>
              <a:defRPr/>
            </a:pPr>
            <a:endParaRPr lang="it-IT"/>
          </a:p>
        </p:txBody>
      </p:sp>
      <p:sp>
        <p:nvSpPr>
          <p:cNvPr id="4" name="Rectangle 23"/>
          <p:cNvSpPr>
            <a:spLocks noGrp="1" noChangeArrowheads="1"/>
          </p:cNvSpPr>
          <p:nvPr>
            <p:ph type="ftr" sz="quarter" idx="11"/>
          </p:nvPr>
        </p:nvSpPr>
        <p:spPr/>
        <p:txBody>
          <a:bodyPr/>
          <a:lstStyle>
            <a:lvl1pPr>
              <a:defRPr/>
            </a:lvl1pPr>
          </a:lstStyle>
          <a:p>
            <a:pPr>
              <a:defRPr/>
            </a:pPr>
            <a:endParaRPr lang="it-IT" dirty="0"/>
          </a:p>
        </p:txBody>
      </p:sp>
      <p:sp>
        <p:nvSpPr>
          <p:cNvPr id="5" name="Rectangle 24"/>
          <p:cNvSpPr>
            <a:spLocks noGrp="1" noChangeArrowheads="1"/>
          </p:cNvSpPr>
          <p:nvPr>
            <p:ph type="sldNum" sz="quarter" idx="12"/>
          </p:nvPr>
        </p:nvSpPr>
        <p:spPr/>
        <p:txBody>
          <a:bodyPr/>
          <a:lstStyle>
            <a:lvl1pPr>
              <a:defRPr/>
            </a:lvl1pPr>
          </a:lstStyle>
          <a:p>
            <a:pPr>
              <a:defRPr/>
            </a:pPr>
            <a:r>
              <a:rPr lang="it-IT"/>
              <a:t>1</a:t>
            </a:r>
          </a:p>
        </p:txBody>
      </p:sp>
    </p:spTree>
    <p:extLst>
      <p:ext uri="{BB962C8B-B14F-4D97-AF65-F5344CB8AC3E}">
        <p14:creationId xmlns:p14="http://schemas.microsoft.com/office/powerpoint/2010/main" val="671779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6882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3" name="Segnaposto contenuto 2"/>
          <p:cNvSpPr>
            <a:spLocks noGrp="1"/>
          </p:cNvSpPr>
          <p:nvPr>
            <p:ph idx="1"/>
          </p:nvPr>
        </p:nvSpPr>
        <p:spPr>
          <a:xfrm>
            <a:off x="457200" y="2249424"/>
            <a:ext cx="8229600" cy="432511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1222" y="260648"/>
            <a:ext cx="1713033" cy="576064"/>
          </a:xfrm>
          <a:prstGeom prst="rect">
            <a:avLst/>
          </a:prstGeom>
        </p:spPr>
      </p:pic>
    </p:spTree>
    <p:extLst>
      <p:ext uri="{BB962C8B-B14F-4D97-AF65-F5344CB8AC3E}">
        <p14:creationId xmlns:p14="http://schemas.microsoft.com/office/powerpoint/2010/main" val="25930613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a:prstGeom prst="rect">
            <a:avLst/>
          </a:prstGeo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it-IT"/>
              <a:t>Fare clic per modificare lo stile del titolo</a:t>
            </a:r>
            <a:endParaRPr lang="en-US"/>
          </a:p>
        </p:txBody>
      </p:sp>
      <p:sp>
        <p:nvSpPr>
          <p:cNvPr id="3" name="Segnaposto testo 2"/>
          <p:cNvSpPr>
            <a:spLocks noGrp="1"/>
          </p:cNvSpPr>
          <p:nvPr>
            <p:ph type="body" idx="1"/>
          </p:nvPr>
        </p:nvSpPr>
        <p:spPr>
          <a:xfrm>
            <a:off x="722313" y="3367088"/>
            <a:ext cx="7772400" cy="1509712"/>
          </a:xfrm>
          <a:prstGeom prst="rect">
            <a:avLst/>
          </a:prstGeo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Tree>
    <p:extLst>
      <p:ext uri="{BB962C8B-B14F-4D97-AF65-F5344CB8AC3E}">
        <p14:creationId xmlns:p14="http://schemas.microsoft.com/office/powerpoint/2010/main" val="1766752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9444166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63476857-2787-44DF-AD3E-E4F30B95CD09}" type="slidenum">
              <a:rPr lang="it-IT" altLang="it-IT"/>
              <a:pPr/>
              <a:t>‹N›</a:t>
            </a:fld>
            <a:endParaRPr lang="it-IT" altLang="it-IT"/>
          </a:p>
        </p:txBody>
      </p:sp>
    </p:spTree>
    <p:extLst>
      <p:ext uri="{BB962C8B-B14F-4D97-AF65-F5344CB8AC3E}">
        <p14:creationId xmlns:p14="http://schemas.microsoft.com/office/powerpoint/2010/main" val="1807789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a:prstGeom prst="rect">
            <a:avLst/>
          </a:prstGeom>
        </p:spPr>
        <p:txBody>
          <a:bodyPr anchor="ctr"/>
          <a:lstStyle>
            <a:lvl1pPr>
              <a:defRPr sz="4000">
                <a:solidFill>
                  <a:schemeClr val="tx2"/>
                </a:solidFill>
              </a:defRPr>
            </a:lvl1pPr>
          </a:lstStyle>
          <a:p>
            <a:r>
              <a:rPr lang="it-IT"/>
              <a:t>Fare clic per modificare lo stile del titolo</a:t>
            </a:r>
            <a:endParaRPr lang="en-US"/>
          </a:p>
        </p:txBody>
      </p:sp>
    </p:spTree>
    <p:extLst>
      <p:ext uri="{BB962C8B-B14F-4D97-AF65-F5344CB8AC3E}">
        <p14:creationId xmlns:p14="http://schemas.microsoft.com/office/powerpoint/2010/main" val="21098279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831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28596" y="1357298"/>
            <a:ext cx="8229600" cy="1143000"/>
          </a:xfrm>
          <a:prstGeom prst="rect">
            <a:avLst/>
          </a:prstGeom>
        </p:spPr>
        <p:txBody>
          <a:bodyPr/>
          <a:lstStyle/>
          <a:p>
            <a:r>
              <a:rPr lang="it-IT"/>
              <a:t>Fare clic per modificare lo stile del titolo</a:t>
            </a:r>
          </a:p>
        </p:txBody>
      </p:sp>
      <p:sp>
        <p:nvSpPr>
          <p:cNvPr id="3" name="Segnaposto piè di pagina 2"/>
          <p:cNvSpPr>
            <a:spLocks noGrp="1"/>
          </p:cNvSpPr>
          <p:nvPr>
            <p:ph type="ftr" sz="quarter" idx="10"/>
          </p:nvPr>
        </p:nvSpPr>
        <p:spPr>
          <a:xfrm>
            <a:off x="1295400" y="6356350"/>
            <a:ext cx="6503988" cy="501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7443168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a:prstGeom prst="rect">
            <a:avLst/>
          </a:prstGeom>
        </p:spPr>
        <p:txBody>
          <a:bodyPr anchor="b"/>
          <a:lstStyle>
            <a:lvl1pPr algn="l">
              <a:buNone/>
              <a:defRPr sz="1800" b="1"/>
            </a:lvl1pPr>
          </a:lstStyle>
          <a:p>
            <a:r>
              <a:rPr lang="it-IT"/>
              <a:t>Fare clic per modificare lo stile del titolo</a:t>
            </a:r>
            <a:endParaRPr lang="en-US"/>
          </a:p>
        </p:txBody>
      </p:sp>
      <p:sp>
        <p:nvSpPr>
          <p:cNvPr id="3" name="Segnaposto testo 2"/>
          <p:cNvSpPr>
            <a:spLocks noGrp="1"/>
          </p:cNvSpPr>
          <p:nvPr>
            <p:ph type="body" idx="2"/>
          </p:nvPr>
        </p:nvSpPr>
        <p:spPr>
          <a:xfrm>
            <a:off x="5353496" y="2010727"/>
            <a:ext cx="3383280" cy="4617720"/>
          </a:xfrm>
          <a:prstGeom prst="rect">
            <a:avLst/>
          </a:prstGeo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4" name="Segnaposto contenuto 3"/>
          <p:cNvSpPr>
            <a:spLocks noGrp="1"/>
          </p:cNvSpPr>
          <p:nvPr>
            <p:ph sz="half" idx="1"/>
          </p:nvPr>
        </p:nvSpPr>
        <p:spPr>
          <a:xfrm>
            <a:off x="152400" y="776287"/>
            <a:ext cx="5102352" cy="5852160"/>
          </a:xfrm>
          <a:prstGeom prst="rect">
            <a:avLst/>
          </a:prstGeo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a:defRPr/>
            </a:pPr>
            <a:endParaRPr lang="en-US"/>
          </a:p>
        </p:txBody>
      </p:sp>
      <p:sp>
        <p:nvSpPr>
          <p:cNvPr id="6" name="Segnaposto numero diapositiva 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fld id="{3CD523A6-990B-4D79-AA72-A2F1B0D0C300}" type="slidenum">
              <a:rPr lang="en-US" altLang="en-US"/>
              <a:pPr/>
              <a:t>‹N›</a:t>
            </a:fld>
            <a:endParaRPr lang="en-US" altLang="en-US"/>
          </a:p>
        </p:txBody>
      </p:sp>
    </p:spTree>
    <p:extLst>
      <p:ext uri="{BB962C8B-B14F-4D97-AF65-F5344CB8AC3E}">
        <p14:creationId xmlns:p14="http://schemas.microsoft.com/office/powerpoint/2010/main" val="31638359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a:prstGeom prst="rect">
            <a:avLst/>
          </a:prstGeom>
        </p:spPr>
        <p:txBody>
          <a:bodyPr vert="vert270" lIns="45720" tIns="0" rIns="45720" anchor="t"/>
          <a:lstStyle>
            <a:lvl1pPr algn="ctr">
              <a:buNone/>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pPr lvl="0"/>
            <a:r>
              <a:rPr lang="it-IT" noProof="0"/>
              <a:t>Fare clic sull'icona per inserire un'immagine</a:t>
            </a:r>
            <a:endParaRPr lang="en-US" noProof="0" dirty="0"/>
          </a:p>
        </p:txBody>
      </p:sp>
      <p:sp>
        <p:nvSpPr>
          <p:cNvPr id="4" name="Segnaposto testo 3"/>
          <p:cNvSpPr>
            <a:spLocks noGrp="1"/>
          </p:cNvSpPr>
          <p:nvPr>
            <p:ph type="body" sz="half" idx="2"/>
          </p:nvPr>
        </p:nvSpPr>
        <p:spPr>
          <a:xfrm>
            <a:off x="6088443" y="3274308"/>
            <a:ext cx="2590800" cy="2516489"/>
          </a:xfrm>
          <a:prstGeom prst="rect">
            <a:avLst/>
          </a:prstGeo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it-IT"/>
              <a:t>Fare clic per modificare stili del testo dello schema</a:t>
            </a:r>
          </a:p>
        </p:txBody>
      </p:sp>
      <p:sp>
        <p:nvSpPr>
          <p:cNvPr id="5" name="Segnaposto data 4"/>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a:defRPr/>
            </a:pPr>
            <a:endParaRPr lang="en-US"/>
          </a:p>
        </p:txBody>
      </p:sp>
      <p:sp>
        <p:nvSpPr>
          <p:cNvPr id="6" name="Segnaposto numero diapositiva 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fld id="{7C0A2327-1C89-4F93-8301-AAC7C284915B}" type="slidenum">
              <a:rPr lang="en-US" altLang="en-US"/>
              <a:pPr/>
              <a:t>‹N›</a:t>
            </a:fld>
            <a:endParaRPr lang="en-US" altLang="en-US"/>
          </a:p>
        </p:txBody>
      </p:sp>
    </p:spTree>
    <p:extLst>
      <p:ext uri="{BB962C8B-B14F-4D97-AF65-F5344CB8AC3E}">
        <p14:creationId xmlns:p14="http://schemas.microsoft.com/office/powerpoint/2010/main" val="9254651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249424"/>
            <a:ext cx="8229600" cy="4325112"/>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a:defRPr/>
            </a:pPr>
            <a:endParaRPr lang="en-US"/>
          </a:p>
        </p:txBody>
      </p:sp>
      <p:sp>
        <p:nvSpPr>
          <p:cNvPr id="5" name="Segnaposto numero diapositiva 5"/>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fld id="{96761D29-E8D7-40D8-BC42-875EBD352E30}" type="slidenum">
              <a:rPr lang="en-US" altLang="en-US"/>
              <a:pPr/>
              <a:t>‹N›</a:t>
            </a:fld>
            <a:endParaRPr lang="en-US" altLang="en-US"/>
          </a:p>
        </p:txBody>
      </p:sp>
    </p:spTree>
    <p:extLst>
      <p:ext uri="{BB962C8B-B14F-4D97-AF65-F5344CB8AC3E}">
        <p14:creationId xmlns:p14="http://schemas.microsoft.com/office/powerpoint/2010/main" val="21068385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a:prstGeom prst="rect">
            <a:avLst/>
          </a:prstGeo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1143000"/>
            <a:ext cx="6248400" cy="5486400"/>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a:defRPr/>
            </a:pPr>
            <a:endParaRPr lang="en-US"/>
          </a:p>
        </p:txBody>
      </p:sp>
      <p:sp>
        <p:nvSpPr>
          <p:cNvPr id="5" name="Segnaposto numero diapositiva 5"/>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fld id="{42A996AD-F7AD-47DE-A694-9F8C08268CDE}" type="slidenum">
              <a:rPr lang="en-US" altLang="en-US"/>
              <a:pPr/>
              <a:t>‹N›</a:t>
            </a:fld>
            <a:endParaRPr lang="en-US" altLang="en-US"/>
          </a:p>
        </p:txBody>
      </p:sp>
    </p:spTree>
    <p:extLst>
      <p:ext uri="{BB962C8B-B14F-4D97-AF65-F5344CB8AC3E}">
        <p14:creationId xmlns:p14="http://schemas.microsoft.com/office/powerpoint/2010/main" val="35192988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enerica istituzionale">
    <p:spTree>
      <p:nvGrpSpPr>
        <p:cNvPr id="1" name=""/>
        <p:cNvGrpSpPr/>
        <p:nvPr/>
      </p:nvGrpSpPr>
      <p:grpSpPr>
        <a:xfrm>
          <a:off x="0" y="0"/>
          <a:ext cx="0" cy="0"/>
          <a:chOff x="0" y="0"/>
          <a:chExt cx="0" cy="0"/>
        </a:xfrm>
      </p:grpSpPr>
      <p:pic>
        <p:nvPicPr>
          <p:cNvPr id="6" name="Immagine 7" descr="barra_blu.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9" descr="units_blu_trasparen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4400" y="4797425"/>
            <a:ext cx="4419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6" descr="logo_units_istituzional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31067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6" descr="barracolor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63938" y="0"/>
            <a:ext cx="55800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8" descr="barra_blu.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3938" y="152400"/>
            <a:ext cx="55800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685800" y="2130431"/>
            <a:ext cx="7772400" cy="1470025"/>
          </a:xfrm>
          <a:prstGeom prst="rect">
            <a:avLst/>
          </a:prstGeom>
        </p:spPr>
        <p:txBody>
          <a:bodyPr/>
          <a:lstStyle>
            <a:lvl1pPr>
              <a:defRPr>
                <a:solidFill>
                  <a:srgbClr val="15476E"/>
                </a:solidFill>
                <a:latin typeface="MetaPlus-Book"/>
                <a:cs typeface="MetaPlus-Book"/>
              </a:defRPr>
            </a:lvl1pPr>
          </a:lstStyle>
          <a:p>
            <a:r>
              <a:rPr lang="it-IT" dirty="0"/>
              <a:t>Fare clic per modificare stile</a:t>
            </a:r>
          </a:p>
        </p:txBody>
      </p:sp>
      <p:sp>
        <p:nvSpPr>
          <p:cNvPr id="10"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5476E"/>
                </a:solidFill>
                <a:latin typeface="MetaPlus-Book"/>
                <a:cs typeface="MetaPlus-Book"/>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a:t>Fare clic per modificare lo stile del sottotitolo dello schema</a:t>
            </a:r>
          </a:p>
        </p:txBody>
      </p:sp>
      <p:sp>
        <p:nvSpPr>
          <p:cNvPr id="12" name="Text Placeholder 9"/>
          <p:cNvSpPr>
            <a:spLocks noGrp="1"/>
          </p:cNvSpPr>
          <p:nvPr>
            <p:ph type="body" sz="quarter" idx="10"/>
          </p:nvPr>
        </p:nvSpPr>
        <p:spPr>
          <a:xfrm>
            <a:off x="3071802" y="6524625"/>
            <a:ext cx="2939752" cy="333375"/>
          </a:xfrm>
          <a:prstGeom prst="rect">
            <a:avLst/>
          </a:prstGeom>
        </p:spPr>
        <p:txBody>
          <a:bodyPr/>
          <a:lstStyle>
            <a:lvl1pPr marL="0" indent="0">
              <a:buNone/>
              <a:defRPr sz="1400" baseline="0">
                <a:solidFill>
                  <a:schemeClr val="bg2"/>
                </a:solidFill>
              </a:defRPr>
            </a:lvl1pPr>
          </a:lstStyle>
          <a:p>
            <a:pPr lvl="0"/>
            <a:r>
              <a:rPr lang="it-IT" dirty="0"/>
              <a:t>Fare clic per modificare gli stili del testo dello schema</a:t>
            </a:r>
          </a:p>
        </p:txBody>
      </p:sp>
      <p:sp>
        <p:nvSpPr>
          <p:cNvPr id="16" name="Text Placeholder 9"/>
          <p:cNvSpPr>
            <a:spLocks noGrp="1"/>
          </p:cNvSpPr>
          <p:nvPr>
            <p:ph type="body" sz="quarter" idx="11"/>
          </p:nvPr>
        </p:nvSpPr>
        <p:spPr>
          <a:xfrm>
            <a:off x="8604448" y="6524631"/>
            <a:ext cx="503808" cy="333375"/>
          </a:xfrm>
          <a:prstGeom prst="rect">
            <a:avLst/>
          </a:prstGeom>
        </p:spPr>
        <p:txBody>
          <a:bodyPr/>
          <a:lstStyle>
            <a:lvl1pPr marL="0" indent="0">
              <a:buNone/>
              <a:defRPr sz="1400" baseline="0">
                <a:solidFill>
                  <a:schemeClr val="bg2"/>
                </a:solidFill>
              </a:defRPr>
            </a:lvl1pPr>
          </a:lstStyle>
          <a:p>
            <a:pPr lvl="0"/>
            <a:r>
              <a:rPr lang="it-IT"/>
              <a:t>Fare clic per modificare gli stili del testo dello schema</a:t>
            </a:r>
          </a:p>
        </p:txBody>
      </p:sp>
    </p:spTree>
    <p:extLst>
      <p:ext uri="{BB962C8B-B14F-4D97-AF65-F5344CB8AC3E}">
        <p14:creationId xmlns:p14="http://schemas.microsoft.com/office/powerpoint/2010/main" val="965396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generica istituzionale">
    <p:spTree>
      <p:nvGrpSpPr>
        <p:cNvPr id="1" name=""/>
        <p:cNvGrpSpPr/>
        <p:nvPr/>
      </p:nvGrpSpPr>
      <p:grpSpPr>
        <a:xfrm>
          <a:off x="0" y="0"/>
          <a:ext cx="0" cy="0"/>
          <a:chOff x="0" y="0"/>
          <a:chExt cx="0" cy="0"/>
        </a:xfrm>
      </p:grpSpPr>
      <p:pic>
        <p:nvPicPr>
          <p:cNvPr id="6" name="Immagine 7" descr="barra_blu.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9" descr="units_blu_trasparen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4400" y="4797425"/>
            <a:ext cx="4419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6" descr="logo_units_istituzional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31067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6" descr="barracolor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63938" y="0"/>
            <a:ext cx="55800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8" descr="barra_blu.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3938" y="152400"/>
            <a:ext cx="55800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ctrTitle"/>
          </p:nvPr>
        </p:nvSpPr>
        <p:spPr>
          <a:xfrm>
            <a:off x="685800" y="2130433"/>
            <a:ext cx="7772400" cy="1470025"/>
          </a:xfrm>
          <a:prstGeom prst="rect">
            <a:avLst/>
          </a:prstGeom>
        </p:spPr>
        <p:txBody>
          <a:bodyPr/>
          <a:lstStyle>
            <a:lvl1pPr>
              <a:defRPr>
                <a:solidFill>
                  <a:srgbClr val="15476E"/>
                </a:solidFill>
                <a:latin typeface="MetaPlus-Book"/>
                <a:cs typeface="MetaPlus-Book"/>
              </a:defRPr>
            </a:lvl1pPr>
          </a:lstStyle>
          <a:p>
            <a:r>
              <a:rPr lang="it-IT" dirty="0"/>
              <a:t>Fare clic per modificare stile</a:t>
            </a:r>
          </a:p>
        </p:txBody>
      </p:sp>
      <p:sp>
        <p:nvSpPr>
          <p:cNvPr id="10"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5476E"/>
                </a:solidFill>
                <a:latin typeface="MetaPlus-Book"/>
                <a:cs typeface="MetaPlus-Book"/>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a:t>Fare clic per modificare lo stile del sottotitolo dello schema</a:t>
            </a:r>
          </a:p>
        </p:txBody>
      </p:sp>
      <p:sp>
        <p:nvSpPr>
          <p:cNvPr id="12" name="Text Placeholder 9"/>
          <p:cNvSpPr>
            <a:spLocks noGrp="1"/>
          </p:cNvSpPr>
          <p:nvPr>
            <p:ph type="body" sz="quarter" idx="10"/>
          </p:nvPr>
        </p:nvSpPr>
        <p:spPr>
          <a:xfrm>
            <a:off x="228600" y="6525352"/>
            <a:ext cx="2939752" cy="333375"/>
          </a:xfrm>
          <a:prstGeom prst="rect">
            <a:avLst/>
          </a:prstGeom>
        </p:spPr>
        <p:txBody>
          <a:bodyPr/>
          <a:lstStyle>
            <a:lvl1pPr marL="0" indent="0">
              <a:buNone/>
              <a:defRPr sz="1400" baseline="0">
                <a:solidFill>
                  <a:schemeClr val="bg2"/>
                </a:solidFill>
              </a:defRPr>
            </a:lvl1pPr>
          </a:lstStyle>
          <a:p>
            <a:pPr lvl="0"/>
            <a:r>
              <a:rPr lang="it-IT"/>
              <a:t>Fare clic per modificare gli stili del testo dello schema</a:t>
            </a:r>
          </a:p>
        </p:txBody>
      </p:sp>
      <p:sp>
        <p:nvSpPr>
          <p:cNvPr id="16" name="Text Placeholder 9"/>
          <p:cNvSpPr>
            <a:spLocks noGrp="1"/>
          </p:cNvSpPr>
          <p:nvPr>
            <p:ph type="body" sz="quarter" idx="11"/>
          </p:nvPr>
        </p:nvSpPr>
        <p:spPr>
          <a:xfrm>
            <a:off x="8604448" y="6524633"/>
            <a:ext cx="503808" cy="333375"/>
          </a:xfrm>
          <a:prstGeom prst="rect">
            <a:avLst/>
          </a:prstGeom>
        </p:spPr>
        <p:txBody>
          <a:bodyPr/>
          <a:lstStyle>
            <a:lvl1pPr marL="0" indent="0">
              <a:buNone/>
              <a:defRPr sz="1400" baseline="0">
                <a:solidFill>
                  <a:schemeClr val="bg2"/>
                </a:solidFill>
              </a:defRPr>
            </a:lvl1pPr>
          </a:lstStyle>
          <a:p>
            <a:pPr lvl="0"/>
            <a:r>
              <a:rPr lang="it-IT"/>
              <a:t>Fare clic per modificare gli stili del testo dello schema</a:t>
            </a:r>
          </a:p>
        </p:txBody>
      </p:sp>
    </p:spTree>
    <p:extLst>
      <p:ext uri="{BB962C8B-B14F-4D97-AF65-F5344CB8AC3E}">
        <p14:creationId xmlns:p14="http://schemas.microsoft.com/office/powerpoint/2010/main" val="3997558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9537" y="0"/>
            <a:ext cx="6846719" cy="1135062"/>
          </a:xfrm>
          <a:prstGeom prst="rect">
            <a:avLst/>
          </a:prstGeom>
        </p:spPr>
        <p:txBody>
          <a:bodyPr/>
          <a:lstStyle/>
          <a:p>
            <a:r>
              <a:rPr lang="it-IT" dirty="0"/>
              <a:t>Fare clic per modificare lo stile del titolo</a:t>
            </a:r>
          </a:p>
        </p:txBody>
      </p:sp>
      <p:sp>
        <p:nvSpPr>
          <p:cNvPr id="3" name="Segnaposto testo 2"/>
          <p:cNvSpPr>
            <a:spLocks noGrp="1"/>
          </p:cNvSpPr>
          <p:nvPr>
            <p:ph type="body" sz="half" idx="1"/>
          </p:nvPr>
        </p:nvSpPr>
        <p:spPr>
          <a:xfrm>
            <a:off x="457200" y="1600200"/>
            <a:ext cx="4033838" cy="451802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a:prstGeom prst="rect">
            <a:avLst/>
          </a:prstGeo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9102" y="116632"/>
            <a:ext cx="1927162" cy="648072"/>
          </a:xfrm>
          <a:prstGeom prst="rect">
            <a:avLst/>
          </a:prstGeom>
        </p:spPr>
      </p:pic>
    </p:spTree>
    <p:extLst>
      <p:ext uri="{BB962C8B-B14F-4D97-AF65-F5344CB8AC3E}">
        <p14:creationId xmlns:p14="http://schemas.microsoft.com/office/powerpoint/2010/main" val="152530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6"/>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F9E9687-BC4C-4A35-B153-536DFFB65EEC}" type="slidenum">
              <a:rPr lang="it-IT" altLang="it-IT"/>
              <a:pPr/>
              <a:t>‹N›</a:t>
            </a:fld>
            <a:endParaRPr lang="it-IT" altLang="it-IT"/>
          </a:p>
        </p:txBody>
      </p:sp>
    </p:spTree>
    <p:extLst>
      <p:ext uri="{BB962C8B-B14F-4D97-AF65-F5344CB8AC3E}">
        <p14:creationId xmlns:p14="http://schemas.microsoft.com/office/powerpoint/2010/main" val="391679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FD6EA21D-68B9-4897-B4B9-13ED9E011966}" type="slidenum">
              <a:rPr lang="it-IT" altLang="en-US"/>
              <a:pPr/>
              <a:t>‹N›</a:t>
            </a:fld>
            <a:endParaRPr lang="it-IT" altLang="en-US"/>
          </a:p>
        </p:txBody>
      </p:sp>
    </p:spTree>
    <p:extLst>
      <p:ext uri="{BB962C8B-B14F-4D97-AF65-F5344CB8AC3E}">
        <p14:creationId xmlns:p14="http://schemas.microsoft.com/office/powerpoint/2010/main" val="2504416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C1196CAF-A1E6-4247-85AB-82260EADF784}" type="slidenum">
              <a:rPr lang="it-IT" altLang="en-US"/>
              <a:pPr/>
              <a:t>‹N›</a:t>
            </a:fld>
            <a:endParaRPr lang="it-IT" altLang="en-US"/>
          </a:p>
        </p:txBody>
      </p:sp>
    </p:spTree>
    <p:extLst>
      <p:ext uri="{BB962C8B-B14F-4D97-AF65-F5344CB8AC3E}">
        <p14:creationId xmlns:p14="http://schemas.microsoft.com/office/powerpoint/2010/main" val="3819508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4B589E79-8301-4387-82FB-C6E8EE3631A9}" type="slidenum">
              <a:rPr lang="it-IT" altLang="en-US"/>
              <a:pPr/>
              <a:t>‹N›</a:t>
            </a:fld>
            <a:endParaRPr lang="it-IT" altLang="en-US"/>
          </a:p>
        </p:txBody>
      </p:sp>
    </p:spTree>
    <p:extLst>
      <p:ext uri="{BB962C8B-B14F-4D97-AF65-F5344CB8AC3E}">
        <p14:creationId xmlns:p14="http://schemas.microsoft.com/office/powerpoint/2010/main" val="1022412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8ABBDF3F-018B-4AD6-9508-94BC11DBAB9D}" type="slidenum">
              <a:rPr lang="it-IT" altLang="en-US"/>
              <a:pPr/>
              <a:t>‹N›</a:t>
            </a:fld>
            <a:endParaRPr lang="it-IT" altLang="en-US"/>
          </a:p>
        </p:txBody>
      </p:sp>
    </p:spTree>
    <p:extLst>
      <p:ext uri="{BB962C8B-B14F-4D97-AF65-F5344CB8AC3E}">
        <p14:creationId xmlns:p14="http://schemas.microsoft.com/office/powerpoint/2010/main" val="2822069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3462FDD7-5F3F-4DB8-B0E9-B9E417686F95}" type="slidenum">
              <a:rPr lang="it-IT" altLang="en-US"/>
              <a:pPr/>
              <a:t>‹N›</a:t>
            </a:fld>
            <a:endParaRPr lang="it-IT" altLang="en-US"/>
          </a:p>
        </p:txBody>
      </p:sp>
    </p:spTree>
    <p:extLst>
      <p:ext uri="{BB962C8B-B14F-4D97-AF65-F5344CB8AC3E}">
        <p14:creationId xmlns:p14="http://schemas.microsoft.com/office/powerpoint/2010/main" val="109273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3797515D-D74C-4BDC-95B8-C582F8AF9E94}" type="slidenum">
              <a:rPr lang="it-IT" altLang="en-US"/>
              <a:pPr/>
              <a:t>‹N›</a:t>
            </a:fld>
            <a:endParaRPr lang="it-IT" altLang="en-US"/>
          </a:p>
        </p:txBody>
      </p:sp>
    </p:spTree>
    <p:extLst>
      <p:ext uri="{BB962C8B-B14F-4D97-AF65-F5344CB8AC3E}">
        <p14:creationId xmlns:p14="http://schemas.microsoft.com/office/powerpoint/2010/main" val="3321270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35D23165-CBD8-4149-9147-01235564BC86}" type="slidenum">
              <a:rPr lang="it-IT" altLang="en-US"/>
              <a:pPr/>
              <a:t>‹N›</a:t>
            </a:fld>
            <a:endParaRPr lang="it-IT" altLang="en-US"/>
          </a:p>
        </p:txBody>
      </p:sp>
    </p:spTree>
    <p:extLst>
      <p:ext uri="{BB962C8B-B14F-4D97-AF65-F5344CB8AC3E}">
        <p14:creationId xmlns:p14="http://schemas.microsoft.com/office/powerpoint/2010/main" val="3380707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999BF8E5-822E-422D-912B-35098F4E5085}" type="slidenum">
              <a:rPr lang="it-IT" altLang="en-US"/>
              <a:pPr/>
              <a:t>‹N›</a:t>
            </a:fld>
            <a:endParaRPr lang="it-IT" altLang="en-US"/>
          </a:p>
        </p:txBody>
      </p:sp>
    </p:spTree>
    <p:extLst>
      <p:ext uri="{BB962C8B-B14F-4D97-AF65-F5344CB8AC3E}">
        <p14:creationId xmlns:p14="http://schemas.microsoft.com/office/powerpoint/2010/main" val="3274925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1FECDAF8-8B7F-4AA2-B9F8-C88CC626E3A2}" type="slidenum">
              <a:rPr lang="it-IT" altLang="en-US"/>
              <a:pPr/>
              <a:t>‹N›</a:t>
            </a:fld>
            <a:endParaRPr lang="it-IT" altLang="en-US"/>
          </a:p>
        </p:txBody>
      </p:sp>
    </p:spTree>
    <p:extLst>
      <p:ext uri="{BB962C8B-B14F-4D97-AF65-F5344CB8AC3E}">
        <p14:creationId xmlns:p14="http://schemas.microsoft.com/office/powerpoint/2010/main" val="3541251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53968233-BDA9-44A1-A773-C394A5F16C2C}" type="slidenum">
              <a:rPr lang="it-IT" altLang="en-US"/>
              <a:pPr/>
              <a:t>‹N›</a:t>
            </a:fld>
            <a:endParaRPr lang="it-IT" altLang="en-US"/>
          </a:p>
        </p:txBody>
      </p:sp>
    </p:spTree>
    <p:extLst>
      <p:ext uri="{BB962C8B-B14F-4D97-AF65-F5344CB8AC3E}">
        <p14:creationId xmlns:p14="http://schemas.microsoft.com/office/powerpoint/2010/main" val="214186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8F224569-4829-4F8B-9AC8-21C1F77C9CB3}" type="slidenum">
              <a:rPr lang="it-IT" altLang="it-IT"/>
              <a:pPr/>
              <a:t>‹N›</a:t>
            </a:fld>
            <a:endParaRPr lang="it-IT" altLang="it-IT"/>
          </a:p>
        </p:txBody>
      </p:sp>
    </p:spTree>
    <p:extLst>
      <p:ext uri="{BB962C8B-B14F-4D97-AF65-F5344CB8AC3E}">
        <p14:creationId xmlns:p14="http://schemas.microsoft.com/office/powerpoint/2010/main" val="4208832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fld id="{EBD5F215-9671-4F87-9A37-C72F94956EF4}" type="slidenum">
              <a:rPr lang="it-IT" altLang="en-US"/>
              <a:pPr/>
              <a:t>‹N›</a:t>
            </a:fld>
            <a:endParaRPr lang="it-IT" altLang="en-US"/>
          </a:p>
        </p:txBody>
      </p:sp>
    </p:spTree>
    <p:extLst>
      <p:ext uri="{BB962C8B-B14F-4D97-AF65-F5344CB8AC3E}">
        <p14:creationId xmlns:p14="http://schemas.microsoft.com/office/powerpoint/2010/main" val="179049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0246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3" name="Segnaposto contenuto 2"/>
          <p:cNvSpPr>
            <a:spLocks noGrp="1"/>
          </p:cNvSpPr>
          <p:nvPr>
            <p:ph idx="1"/>
          </p:nvPr>
        </p:nvSpPr>
        <p:spPr>
          <a:xfrm>
            <a:off x="457200" y="2249424"/>
            <a:ext cx="8229600" cy="432511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numero diapositiva 5"/>
          <p:cNvSpPr>
            <a:spLocks noGrp="1"/>
          </p:cNvSpPr>
          <p:nvPr>
            <p:ph type="sldNum" sz="quarter" idx="10"/>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19B3B774-5F73-4D3D-A817-AF55D3BA0643}" type="slidenum">
              <a:rPr lang="en-US" altLang="en-US"/>
              <a:pPr/>
              <a:t>‹N›</a:t>
            </a:fld>
            <a:endParaRPr lang="en-US" altLang="en-US"/>
          </a:p>
        </p:txBody>
      </p:sp>
    </p:spTree>
    <p:extLst>
      <p:ext uri="{BB962C8B-B14F-4D97-AF65-F5344CB8AC3E}">
        <p14:creationId xmlns:p14="http://schemas.microsoft.com/office/powerpoint/2010/main" val="26058236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a:prstGeom prst="rect">
            <a:avLst/>
          </a:prstGeo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it-IT"/>
              <a:t>Fare clic per modificare lo stile del titolo</a:t>
            </a:r>
            <a:endParaRPr lang="en-US"/>
          </a:p>
        </p:txBody>
      </p:sp>
      <p:sp>
        <p:nvSpPr>
          <p:cNvPr id="3" name="Segnaposto testo 2"/>
          <p:cNvSpPr>
            <a:spLocks noGrp="1"/>
          </p:cNvSpPr>
          <p:nvPr>
            <p:ph type="body" idx="1"/>
          </p:nvPr>
        </p:nvSpPr>
        <p:spPr>
          <a:xfrm>
            <a:off x="722313" y="3367088"/>
            <a:ext cx="7772400" cy="1509712"/>
          </a:xfrm>
          <a:prstGeom prst="rect">
            <a:avLst/>
          </a:prstGeo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4" name="Segnaposto data 3"/>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p>
        </p:txBody>
      </p:sp>
      <p:sp>
        <p:nvSpPr>
          <p:cNvPr id="5" name="Segnaposto piè di pagina 4"/>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6" name="Segnaposto numero diapositiva 5"/>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3C86CB97-D830-4F5B-97B8-E235681BC678}" type="slidenum">
              <a:rPr lang="en-US" altLang="en-US"/>
              <a:pPr/>
              <a:t>‹N›</a:t>
            </a:fld>
            <a:endParaRPr lang="en-US" altLang="en-US"/>
          </a:p>
        </p:txBody>
      </p:sp>
    </p:spTree>
    <p:extLst>
      <p:ext uri="{BB962C8B-B14F-4D97-AF65-F5344CB8AC3E}">
        <p14:creationId xmlns:p14="http://schemas.microsoft.com/office/powerpoint/2010/main" val="320825204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numero diapositiva 6"/>
          <p:cNvSpPr>
            <a:spLocks noGrp="1"/>
          </p:cNvSpPr>
          <p:nvPr>
            <p:ph type="sldNum" sz="quarter" idx="10"/>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0F4B26D5-46CC-4596-BBE4-C2C537204C46}" type="slidenum">
              <a:rPr lang="en-US" altLang="en-US"/>
              <a:pPr/>
              <a:t>‹N›</a:t>
            </a:fld>
            <a:endParaRPr lang="en-US" altLang="en-US"/>
          </a:p>
        </p:txBody>
      </p:sp>
    </p:spTree>
    <p:extLst>
      <p:ext uri="{BB962C8B-B14F-4D97-AF65-F5344CB8AC3E}">
        <p14:creationId xmlns:p14="http://schemas.microsoft.com/office/powerpoint/2010/main" val="185038397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a:prstGeom prst="rect">
            <a:avLst/>
          </a:prstGeom>
        </p:spPr>
        <p:txBody>
          <a:bodyPr anchor="ctr"/>
          <a:lstStyle>
            <a:lvl1pPr>
              <a:defRPr sz="4000" b="0" i="0" cap="none" baseline="0"/>
            </a:lvl1pPr>
          </a:lstStyle>
          <a:p>
            <a:r>
              <a:rPr lang="it-IT"/>
              <a:t>Fare clic per modificare lo stile del titolo</a:t>
            </a:r>
            <a:endParaRPr lang="en-US"/>
          </a:p>
        </p:txBody>
      </p:sp>
      <p:sp>
        <p:nvSpPr>
          <p:cNvPr id="3" name="Segnaposto testo 2"/>
          <p:cNvSpPr>
            <a:spLocks noGrp="1"/>
          </p:cNvSpPr>
          <p:nvPr>
            <p:ph type="body" idx="1"/>
          </p:nvPr>
        </p:nvSpPr>
        <p:spPr>
          <a:xfrm>
            <a:off x="381000" y="2244970"/>
            <a:ext cx="4041648" cy="457200"/>
          </a:xfrm>
          <a:prstGeom prst="rect">
            <a:avLst/>
          </a:prstGeo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4721225" y="2244970"/>
            <a:ext cx="4041775" cy="457200"/>
          </a:xfrm>
          <a:prstGeom prst="rect">
            <a:avLst/>
          </a:prstGeo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5" name="Segnaposto contenuto 4"/>
          <p:cNvSpPr>
            <a:spLocks noGrp="1"/>
          </p:cNvSpPr>
          <p:nvPr>
            <p:ph sz="quarter" idx="2"/>
          </p:nvPr>
        </p:nvSpPr>
        <p:spPr>
          <a:xfrm>
            <a:off x="381000" y="2708519"/>
            <a:ext cx="4041648" cy="3886200"/>
          </a:xfrm>
          <a:prstGeom prst="rect">
            <a:avLst/>
          </a:prstGeom>
        </p:spPr>
        <p:txBody>
          <a:bodyPr/>
          <a:lstStyle>
            <a:lvl1pPr>
              <a:defRPr sz="20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718304" y="2708519"/>
            <a:ext cx="4041775" cy="3886200"/>
          </a:xfrm>
          <a:prstGeom prst="rect">
            <a:avLst/>
          </a:prstGeom>
        </p:spPr>
        <p:txBody>
          <a:bodyPr/>
          <a:lstStyle>
            <a:lvl1pPr>
              <a:defRPr sz="20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25"/>
          <p:cNvSpPr>
            <a:spLocks noGrp="1"/>
          </p:cNvSpPr>
          <p:nvPr>
            <p:ph type="dt" sz="half" idx="10"/>
          </p:nvPr>
        </p:nvSpPr>
        <p:spPr>
          <a:xfrm>
            <a:off x="6586538" y="612775"/>
            <a:ext cx="957262" cy="457200"/>
          </a:xfrm>
          <a:prstGeom prst="rect">
            <a:avLst/>
          </a:prstGeom>
        </p:spPr>
        <p:txBody>
          <a:bodyPr rtlCol="0"/>
          <a:lstStyle>
            <a:lvl1pPr>
              <a:defRPr/>
            </a:lvl1pPr>
          </a:lstStyle>
          <a:p>
            <a:pPr>
              <a:defRPr/>
            </a:pPr>
            <a:endParaRPr lang="en-US"/>
          </a:p>
        </p:txBody>
      </p:sp>
      <p:sp>
        <p:nvSpPr>
          <p:cNvPr id="8" name="Segnaposto numero diapositiva 2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D977287C-BCC7-4C52-975D-0C4456472522}" type="slidenum">
              <a:rPr lang="en-US" altLang="en-US"/>
              <a:pPr/>
              <a:t>‹N›</a:t>
            </a:fld>
            <a:endParaRPr lang="en-US" altLang="en-US"/>
          </a:p>
        </p:txBody>
      </p:sp>
      <p:sp>
        <p:nvSpPr>
          <p:cNvPr id="9" name="Segnaposto piè di pagina 27"/>
          <p:cNvSpPr>
            <a:spLocks noGrp="1"/>
          </p:cNvSpPr>
          <p:nvPr>
            <p:ph type="ftr" sz="quarter" idx="12"/>
          </p:nvPr>
        </p:nvSpPr>
        <p:spPr>
          <a:xfrm>
            <a:off x="5257800" y="612775"/>
            <a:ext cx="1325563" cy="457200"/>
          </a:xfrm>
          <a:prstGeom prst="rect">
            <a:avLst/>
          </a:prstGeom>
        </p:spPr>
        <p:txBody>
          <a:bodyPr rtlCol="0"/>
          <a:lstStyle>
            <a:lvl1pPr>
              <a:defRPr/>
            </a:lvl1pPr>
          </a:lstStyle>
          <a:p>
            <a:pPr>
              <a:defRPr/>
            </a:pPr>
            <a:endParaRPr lang="en-US"/>
          </a:p>
        </p:txBody>
      </p:sp>
    </p:spTree>
    <p:extLst>
      <p:ext uri="{BB962C8B-B14F-4D97-AF65-F5344CB8AC3E}">
        <p14:creationId xmlns:p14="http://schemas.microsoft.com/office/powerpoint/2010/main" val="364742685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a:prstGeom prst="rect">
            <a:avLst/>
          </a:prstGeom>
        </p:spPr>
        <p:txBody>
          <a:bodyPr anchor="ctr"/>
          <a:lstStyle>
            <a:lvl1pPr>
              <a:defRPr sz="4000">
                <a:solidFill>
                  <a:schemeClr val="tx2"/>
                </a:solidFill>
              </a:defRPr>
            </a:lvl1pPr>
          </a:lstStyle>
          <a:p>
            <a:r>
              <a:rPr lang="it-IT"/>
              <a:t>Fare clic per modificare lo stile del titolo</a:t>
            </a:r>
            <a:endParaRPr lang="en-US"/>
          </a:p>
        </p:txBody>
      </p:sp>
      <p:sp>
        <p:nvSpPr>
          <p:cNvPr id="3" name="Segnaposto data 2"/>
          <p:cNvSpPr>
            <a:spLocks noGrp="1"/>
          </p:cNvSpPr>
          <p:nvPr>
            <p:ph type="dt" sz="half" idx="10"/>
          </p:nvPr>
        </p:nvSpPr>
        <p:spPr>
          <a:xfrm>
            <a:off x="6583363" y="612775"/>
            <a:ext cx="957262" cy="457200"/>
          </a:xfrm>
          <a:prstGeom prst="rect">
            <a:avLst/>
          </a:prstGeom>
        </p:spPr>
        <p:txBody>
          <a:bodyPr/>
          <a:lstStyle>
            <a:lvl1pPr>
              <a:defRPr/>
            </a:lvl1pPr>
          </a:lstStyle>
          <a:p>
            <a:pPr>
              <a:defRPr/>
            </a:pPr>
            <a:endParaRPr lang="en-US"/>
          </a:p>
        </p:txBody>
      </p:sp>
      <p:sp>
        <p:nvSpPr>
          <p:cNvPr id="4" name="Segnaposto piè di pagina 3"/>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5" name="Segnaposto numero diapositiva 4"/>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52F3D634-7A0C-4F3E-B424-0FB3C6C3CC0D}" type="slidenum">
              <a:rPr lang="en-US" altLang="en-US"/>
              <a:pPr/>
              <a:t>‹N›</a:t>
            </a:fld>
            <a:endParaRPr lang="en-US" altLang="en-US"/>
          </a:p>
        </p:txBody>
      </p:sp>
    </p:spTree>
    <p:extLst>
      <p:ext uri="{BB962C8B-B14F-4D97-AF65-F5344CB8AC3E}">
        <p14:creationId xmlns:p14="http://schemas.microsoft.com/office/powerpoint/2010/main" val="112120323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2"/>
          <p:cNvSpPr>
            <a:spLocks noGrp="1"/>
          </p:cNvSpPr>
          <p:nvPr>
            <p:ph type="ftr" sz="quarter" idx="10"/>
          </p:nvPr>
        </p:nvSpPr>
        <p:spPr>
          <a:xfrm>
            <a:off x="2209800" y="6477000"/>
            <a:ext cx="6934200" cy="457200"/>
          </a:xfrm>
          <a:prstGeom prst="rect">
            <a:avLst/>
          </a:prstGeom>
        </p:spPr>
        <p:txBody>
          <a:bodyPr/>
          <a:lstStyle>
            <a:lvl1pPr>
              <a:defRPr kumimoji="1" sz="1400" b="1">
                <a:latin typeface="Tahoma" pitchFamily="34" charset="0"/>
                <a:ea typeface="Tahoma" pitchFamily="34" charset="0"/>
                <a:cs typeface="Tahoma" pitchFamily="34" charset="0"/>
              </a:defRPr>
            </a:lvl1pPr>
          </a:lstStyle>
          <a:p>
            <a:pPr>
              <a:defRPr/>
            </a:pPr>
            <a:endParaRPr lang="en-US" dirty="0"/>
          </a:p>
        </p:txBody>
      </p:sp>
    </p:spTree>
    <p:extLst>
      <p:ext uri="{BB962C8B-B14F-4D97-AF65-F5344CB8AC3E}">
        <p14:creationId xmlns:p14="http://schemas.microsoft.com/office/powerpoint/2010/main" val="38720506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a:prstGeom prst="rect">
            <a:avLst/>
          </a:prstGeom>
        </p:spPr>
        <p:txBody>
          <a:bodyPr anchor="b"/>
          <a:lstStyle>
            <a:lvl1pPr algn="l">
              <a:buNone/>
              <a:defRPr sz="1800" b="1"/>
            </a:lvl1pPr>
          </a:lstStyle>
          <a:p>
            <a:r>
              <a:rPr lang="it-IT"/>
              <a:t>Fare clic per modificare lo stile del titolo</a:t>
            </a:r>
            <a:endParaRPr lang="en-US"/>
          </a:p>
        </p:txBody>
      </p:sp>
      <p:sp>
        <p:nvSpPr>
          <p:cNvPr id="3" name="Segnaposto testo 2"/>
          <p:cNvSpPr>
            <a:spLocks noGrp="1"/>
          </p:cNvSpPr>
          <p:nvPr>
            <p:ph type="body" idx="2"/>
          </p:nvPr>
        </p:nvSpPr>
        <p:spPr>
          <a:xfrm>
            <a:off x="5353496" y="2010727"/>
            <a:ext cx="3383280" cy="4617720"/>
          </a:xfrm>
          <a:prstGeom prst="rect">
            <a:avLst/>
          </a:prstGeo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4" name="Segnaposto contenuto 3"/>
          <p:cNvSpPr>
            <a:spLocks noGrp="1"/>
          </p:cNvSpPr>
          <p:nvPr>
            <p:ph sz="half" idx="1"/>
          </p:nvPr>
        </p:nvSpPr>
        <p:spPr>
          <a:xfrm>
            <a:off x="152400" y="776287"/>
            <a:ext cx="5102352" cy="5852160"/>
          </a:xfrm>
          <a:prstGeom prst="rect">
            <a:avLst/>
          </a:prstGeo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p>
        </p:txBody>
      </p:sp>
      <p:sp>
        <p:nvSpPr>
          <p:cNvPr id="6" name="Segnaposto piè di pagina 5"/>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7" name="Segnaposto numero diapositiva 6"/>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9C39BDA5-FB96-43C3-B9C8-46DD19F9C4E9}" type="slidenum">
              <a:rPr lang="en-US" altLang="en-US"/>
              <a:pPr/>
              <a:t>‹N›</a:t>
            </a:fld>
            <a:endParaRPr lang="en-US" altLang="en-US"/>
          </a:p>
        </p:txBody>
      </p:sp>
    </p:spTree>
    <p:extLst>
      <p:ext uri="{BB962C8B-B14F-4D97-AF65-F5344CB8AC3E}">
        <p14:creationId xmlns:p14="http://schemas.microsoft.com/office/powerpoint/2010/main" val="250039730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a:prstGeom prst="rect">
            <a:avLst/>
          </a:prstGeom>
        </p:spPr>
        <p:txBody>
          <a:bodyPr vert="vert270" lIns="45720" tIns="0" rIns="45720" anchor="t"/>
          <a:lstStyle>
            <a:lvl1pPr algn="ctr">
              <a:buNone/>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pPr lvl="0"/>
            <a:r>
              <a:rPr lang="it-IT" noProof="0"/>
              <a:t>Fare clic sull'icona per inserire un'immagine</a:t>
            </a:r>
            <a:endParaRPr lang="en-US" noProof="0" dirty="0"/>
          </a:p>
        </p:txBody>
      </p:sp>
      <p:sp>
        <p:nvSpPr>
          <p:cNvPr id="4" name="Segnaposto testo 3"/>
          <p:cNvSpPr>
            <a:spLocks noGrp="1"/>
          </p:cNvSpPr>
          <p:nvPr>
            <p:ph type="body" sz="half" idx="2"/>
          </p:nvPr>
        </p:nvSpPr>
        <p:spPr>
          <a:xfrm>
            <a:off x="6088443" y="3274308"/>
            <a:ext cx="2590800" cy="2516489"/>
          </a:xfrm>
          <a:prstGeom prst="rect">
            <a:avLst/>
          </a:prstGeo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it-IT"/>
              <a:t>Fare clic per modificare stili del testo dello schema</a:t>
            </a:r>
          </a:p>
        </p:txBody>
      </p:sp>
      <p:sp>
        <p:nvSpPr>
          <p:cNvPr id="5" name="Segnaposto data 4"/>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p>
        </p:txBody>
      </p:sp>
      <p:sp>
        <p:nvSpPr>
          <p:cNvPr id="6" name="Segnaposto piè di pagina 5"/>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7" name="Segnaposto numero diapositiva 6"/>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91D9E5A3-0DBF-45F8-8657-0CF6560498FE}" type="slidenum">
              <a:rPr lang="en-US" altLang="en-US"/>
              <a:pPr/>
              <a:t>‹N›</a:t>
            </a:fld>
            <a:endParaRPr lang="en-US" altLang="en-US"/>
          </a:p>
        </p:txBody>
      </p:sp>
    </p:spTree>
    <p:extLst>
      <p:ext uri="{BB962C8B-B14F-4D97-AF65-F5344CB8AC3E}">
        <p14:creationId xmlns:p14="http://schemas.microsoft.com/office/powerpoint/2010/main" val="44585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B3A215DE-502B-4633-9C24-DC9733A654B3}" type="slidenum">
              <a:rPr lang="it-IT" altLang="it-IT"/>
              <a:pPr/>
              <a:t>‹N›</a:t>
            </a:fld>
            <a:endParaRPr lang="it-IT" altLang="it-IT"/>
          </a:p>
        </p:txBody>
      </p:sp>
    </p:spTree>
    <p:extLst>
      <p:ext uri="{BB962C8B-B14F-4D97-AF65-F5344CB8AC3E}">
        <p14:creationId xmlns:p14="http://schemas.microsoft.com/office/powerpoint/2010/main" val="28916569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249424"/>
            <a:ext cx="8229600" cy="4325112"/>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p>
        </p:txBody>
      </p:sp>
      <p:sp>
        <p:nvSpPr>
          <p:cNvPr id="5" name="Segnaposto piè di pagina 4"/>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6" name="Segnaposto numero diapositiva 5"/>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2EF5DC11-5967-43A9-80BA-2D2A56CDDFF7}" type="slidenum">
              <a:rPr lang="en-US" altLang="en-US"/>
              <a:pPr/>
              <a:t>‹N›</a:t>
            </a:fld>
            <a:endParaRPr lang="en-US" altLang="en-US"/>
          </a:p>
        </p:txBody>
      </p:sp>
    </p:spTree>
    <p:extLst>
      <p:ext uri="{BB962C8B-B14F-4D97-AF65-F5344CB8AC3E}">
        <p14:creationId xmlns:p14="http://schemas.microsoft.com/office/powerpoint/2010/main" val="401874683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a:prstGeom prst="rect">
            <a:avLst/>
          </a:prstGeo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1143000"/>
            <a:ext cx="6248400" cy="5486400"/>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a:xfrm>
            <a:off x="6586538" y="612775"/>
            <a:ext cx="957262" cy="457200"/>
          </a:xfrm>
          <a:prstGeom prst="rect">
            <a:avLst/>
          </a:prstGeom>
        </p:spPr>
        <p:txBody>
          <a:bodyPr/>
          <a:lstStyle>
            <a:lvl1pPr>
              <a:defRPr/>
            </a:lvl1pPr>
          </a:lstStyle>
          <a:p>
            <a:pPr>
              <a:defRPr/>
            </a:pPr>
            <a:endParaRPr lang="en-US"/>
          </a:p>
        </p:txBody>
      </p:sp>
      <p:sp>
        <p:nvSpPr>
          <p:cNvPr id="5" name="Segnaposto piè di pagina 4"/>
          <p:cNvSpPr>
            <a:spLocks noGrp="1"/>
          </p:cNvSpPr>
          <p:nvPr>
            <p:ph type="ftr" sz="quarter" idx="11"/>
          </p:nvPr>
        </p:nvSpPr>
        <p:spPr>
          <a:xfrm>
            <a:off x="5257800" y="612775"/>
            <a:ext cx="1325563" cy="457200"/>
          </a:xfrm>
          <a:prstGeom prst="rect">
            <a:avLst/>
          </a:prstGeom>
        </p:spPr>
        <p:txBody>
          <a:bodyPr/>
          <a:lstStyle>
            <a:lvl1pPr>
              <a:defRPr/>
            </a:lvl1pPr>
          </a:lstStyle>
          <a:p>
            <a:pPr>
              <a:defRPr/>
            </a:pPr>
            <a:endParaRPr lang="en-US"/>
          </a:p>
        </p:txBody>
      </p:sp>
      <p:sp>
        <p:nvSpPr>
          <p:cNvPr id="6" name="Segnaposto numero diapositiva 5"/>
          <p:cNvSpPr>
            <a:spLocks noGrp="1"/>
          </p:cNvSpPr>
          <p:nvPr>
            <p:ph type="sldNum" sz="quarter" idx="12"/>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a:defRPr/>
            </a:lvl1pPr>
          </a:lstStyle>
          <a:p>
            <a:fld id="{E5C66BF3-E87C-486C-9F1B-85A388533C4E}" type="slidenum">
              <a:rPr lang="en-US" altLang="en-US"/>
              <a:pPr/>
              <a:t>‹N›</a:t>
            </a:fld>
            <a:endParaRPr lang="en-US" altLang="en-US"/>
          </a:p>
        </p:txBody>
      </p:sp>
    </p:spTree>
    <p:extLst>
      <p:ext uri="{BB962C8B-B14F-4D97-AF65-F5344CB8AC3E}">
        <p14:creationId xmlns:p14="http://schemas.microsoft.com/office/powerpoint/2010/main" val="160241565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piè di pagina 4"/>
          <p:cNvSpPr>
            <a:spLocks noGrp="1"/>
          </p:cNvSpPr>
          <p:nvPr>
            <p:ph type="ftr" sz="quarter" idx="10"/>
          </p:nvPr>
        </p:nvSpPr>
        <p:spPr>
          <a:xfrm>
            <a:off x="1752600" y="6400800"/>
            <a:ext cx="6248400" cy="533400"/>
          </a:xfrm>
          <a:prstGeom prst="rect">
            <a:avLst/>
          </a:prstGeom>
        </p:spPr>
        <p:txBody>
          <a:bodyPr/>
          <a:lstStyle>
            <a:lvl1pPr>
              <a:defRPr sz="1800">
                <a:latin typeface="Tahoma" pitchFamily="34" charset="0"/>
                <a:ea typeface="Tahoma" pitchFamily="34" charset="0"/>
                <a:cs typeface="Tahoma" pitchFamily="34" charset="0"/>
              </a:defRPr>
            </a:lvl1pPr>
          </a:lstStyle>
          <a:p>
            <a:pPr>
              <a:defRPr/>
            </a:pPr>
            <a:endParaRPr lang="en-US" dirty="0"/>
          </a:p>
        </p:txBody>
      </p:sp>
    </p:spTree>
    <p:extLst>
      <p:ext uri="{BB962C8B-B14F-4D97-AF65-F5344CB8AC3E}">
        <p14:creationId xmlns:p14="http://schemas.microsoft.com/office/powerpoint/2010/main" val="53813612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91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048918"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1048919" name="Segnaposto contenuto 2"/>
          <p:cNvSpPr>
            <a:spLocks noGrp="1"/>
          </p:cNvSpPr>
          <p:nvPr>
            <p:ph idx="1"/>
          </p:nvPr>
        </p:nvSpPr>
        <p:spPr>
          <a:xfrm>
            <a:off x="457200" y="2249424"/>
            <a:ext cx="8229600" cy="432511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710573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48940" name="Titolo 1"/>
          <p:cNvSpPr>
            <a:spLocks noGrp="1"/>
          </p:cNvSpPr>
          <p:nvPr>
            <p:ph type="title"/>
          </p:nvPr>
        </p:nvSpPr>
        <p:spPr>
          <a:xfrm>
            <a:off x="722313" y="1981200"/>
            <a:ext cx="7772400" cy="1362075"/>
          </a:xfrm>
          <a:prstGeom prst="rect">
            <a:avLst/>
          </a:prstGeo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it-IT"/>
              <a:t>Fare clic per modificare lo stile del titolo</a:t>
            </a:r>
            <a:endParaRPr lang="en-US"/>
          </a:p>
        </p:txBody>
      </p:sp>
      <p:sp>
        <p:nvSpPr>
          <p:cNvPr id="1048941" name="Segnaposto testo 2"/>
          <p:cNvSpPr>
            <a:spLocks noGrp="1"/>
          </p:cNvSpPr>
          <p:nvPr>
            <p:ph type="body" idx="1"/>
          </p:nvPr>
        </p:nvSpPr>
        <p:spPr>
          <a:xfrm>
            <a:off x="722313" y="3367088"/>
            <a:ext cx="7772400" cy="1509712"/>
          </a:xfrm>
          <a:prstGeom prst="rect">
            <a:avLst/>
          </a:prstGeo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Tree>
    <p:extLst>
      <p:ext uri="{BB962C8B-B14F-4D97-AF65-F5344CB8AC3E}">
        <p14:creationId xmlns:p14="http://schemas.microsoft.com/office/powerpoint/2010/main" val="2041764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048920"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1048921" name="Segnaposto contenuto 2"/>
          <p:cNvSpPr>
            <a:spLocks noGrp="1"/>
          </p:cNvSpPr>
          <p:nvPr>
            <p:ph sz="half" idx="1"/>
          </p:nvPr>
        </p:nvSpPr>
        <p:spPr>
          <a:xfrm>
            <a:off x="457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48922" name="Segnaposto contenuto 3"/>
          <p:cNvSpPr>
            <a:spLocks noGrp="1"/>
          </p:cNvSpPr>
          <p:nvPr>
            <p:ph sz="half" idx="2"/>
          </p:nvPr>
        </p:nvSpPr>
        <p:spPr>
          <a:xfrm>
            <a:off x="4648200" y="2249424"/>
            <a:ext cx="4038600" cy="4525963"/>
          </a:xfrm>
          <a:prstGeom prst="rect">
            <a:avLst/>
          </a:prstGeom>
        </p:spPr>
        <p:txBody>
          <a:bodyPr/>
          <a:lstStyle>
            <a:lvl1pPr>
              <a:defRPr sz="2000"/>
            </a:lvl1pPr>
            <a:lvl2pPr>
              <a:defRPr sz="1900"/>
            </a:lvl2pPr>
            <a:lvl3pPr>
              <a:defRPr sz="18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366076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048931" name="Titolo 1"/>
          <p:cNvSpPr>
            <a:spLocks noGrp="1"/>
          </p:cNvSpPr>
          <p:nvPr>
            <p:ph type="title"/>
          </p:nvPr>
        </p:nvSpPr>
        <p:spPr>
          <a:xfrm>
            <a:off x="457200" y="1143000"/>
            <a:ext cx="8229600" cy="1069848"/>
          </a:xfrm>
          <a:prstGeom prst="rect">
            <a:avLst/>
          </a:prstGeom>
        </p:spPr>
        <p:txBody>
          <a:bodyPr anchor="ctr"/>
          <a:lstStyle>
            <a:lvl1pPr>
              <a:defRPr sz="4000">
                <a:solidFill>
                  <a:schemeClr val="tx2"/>
                </a:solidFill>
              </a:defRPr>
            </a:lvl1pPr>
          </a:lstStyle>
          <a:p>
            <a:r>
              <a:rPr lang="it-IT"/>
              <a:t>Fare clic per modificare lo stile del titolo</a:t>
            </a:r>
            <a:endParaRPr lang="en-US"/>
          </a:p>
        </p:txBody>
      </p:sp>
    </p:spTree>
    <p:extLst>
      <p:ext uri="{BB962C8B-B14F-4D97-AF65-F5344CB8AC3E}">
        <p14:creationId xmlns:p14="http://schemas.microsoft.com/office/powerpoint/2010/main" val="466665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uota">
    <p:spTree>
      <p:nvGrpSpPr>
        <p:cNvPr id="1" name=""/>
        <p:cNvGrpSpPr/>
        <p:nvPr/>
      </p:nvGrpSpPr>
      <p:grpSpPr>
        <a:xfrm>
          <a:off x="0" y="0"/>
          <a:ext cx="0" cy="0"/>
          <a:chOff x="0" y="0"/>
          <a:chExt cx="0" cy="0"/>
        </a:xfrm>
      </p:grpSpPr>
      <p:pic>
        <p:nvPicPr>
          <p:cNvPr id="3" name="Immagin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7206" y="260648"/>
            <a:ext cx="1713033" cy="576064"/>
          </a:xfrm>
          <a:prstGeom prst="rect">
            <a:avLst/>
          </a:prstGeom>
        </p:spPr>
      </p:pic>
    </p:spTree>
    <p:extLst>
      <p:ext uri="{BB962C8B-B14F-4D97-AF65-F5344CB8AC3E}">
        <p14:creationId xmlns:p14="http://schemas.microsoft.com/office/powerpoint/2010/main" val="1524226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1048947" name="Titolo 1"/>
          <p:cNvSpPr>
            <a:spLocks noGrp="1"/>
          </p:cNvSpPr>
          <p:nvPr>
            <p:ph type="title"/>
          </p:nvPr>
        </p:nvSpPr>
        <p:spPr>
          <a:xfrm>
            <a:off x="428596" y="1357298"/>
            <a:ext cx="8229600" cy="1143000"/>
          </a:xfrm>
          <a:prstGeom prst="rect">
            <a:avLst/>
          </a:prstGeom>
        </p:spPr>
        <p:txBody>
          <a:bodyPr/>
          <a:lstStyle/>
          <a:p>
            <a:r>
              <a:rPr lang="it-IT"/>
              <a:t>Fare clic per modificare lo stile del titolo</a:t>
            </a:r>
          </a:p>
        </p:txBody>
      </p:sp>
      <p:sp>
        <p:nvSpPr>
          <p:cNvPr id="1048948" name="Segnaposto piè di pagina 2"/>
          <p:cNvSpPr>
            <a:spLocks noGrp="1"/>
          </p:cNvSpPr>
          <p:nvPr>
            <p:ph type="ftr" sz="quarter" idx="10"/>
          </p:nvPr>
        </p:nvSpPr>
        <p:spPr>
          <a:xfrm>
            <a:off x="1295400" y="6356350"/>
            <a:ext cx="6503988" cy="5016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6738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6866BF24-6C9E-4705-9046-47267E9AB4C9}" type="slidenum">
              <a:rPr lang="it-IT" altLang="it-IT"/>
              <a:pPr/>
              <a:t>‹N›</a:t>
            </a:fld>
            <a:endParaRPr lang="it-IT" altLang="it-IT"/>
          </a:p>
        </p:txBody>
      </p:sp>
    </p:spTree>
    <p:extLst>
      <p:ext uri="{BB962C8B-B14F-4D97-AF65-F5344CB8AC3E}">
        <p14:creationId xmlns:p14="http://schemas.microsoft.com/office/powerpoint/2010/main" val="202741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048942" name="Titolo 1"/>
          <p:cNvSpPr>
            <a:spLocks noGrp="1"/>
          </p:cNvSpPr>
          <p:nvPr>
            <p:ph type="title"/>
          </p:nvPr>
        </p:nvSpPr>
        <p:spPr>
          <a:xfrm>
            <a:off x="5353496" y="1101970"/>
            <a:ext cx="3383280" cy="877824"/>
          </a:xfrm>
          <a:prstGeom prst="rect">
            <a:avLst/>
          </a:prstGeom>
        </p:spPr>
        <p:txBody>
          <a:bodyPr anchor="b"/>
          <a:lstStyle>
            <a:lvl1pPr algn="l">
              <a:buNone/>
              <a:defRPr sz="1800" b="1"/>
            </a:lvl1pPr>
          </a:lstStyle>
          <a:p>
            <a:r>
              <a:rPr lang="it-IT"/>
              <a:t>Fare clic per modificare lo stile del titolo</a:t>
            </a:r>
            <a:endParaRPr lang="en-US"/>
          </a:p>
        </p:txBody>
      </p:sp>
      <p:sp>
        <p:nvSpPr>
          <p:cNvPr id="1048943" name="Segnaposto testo 2"/>
          <p:cNvSpPr>
            <a:spLocks noGrp="1"/>
          </p:cNvSpPr>
          <p:nvPr>
            <p:ph type="body" idx="2"/>
          </p:nvPr>
        </p:nvSpPr>
        <p:spPr>
          <a:xfrm>
            <a:off x="5353496" y="2010727"/>
            <a:ext cx="3383280" cy="4617720"/>
          </a:xfrm>
          <a:prstGeom prst="rect">
            <a:avLst/>
          </a:prstGeo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1048944" name="Segnaposto contenuto 3"/>
          <p:cNvSpPr>
            <a:spLocks noGrp="1"/>
          </p:cNvSpPr>
          <p:nvPr>
            <p:ph sz="half" idx="1"/>
          </p:nvPr>
        </p:nvSpPr>
        <p:spPr>
          <a:xfrm>
            <a:off x="152400" y="776287"/>
            <a:ext cx="5102352" cy="5852160"/>
          </a:xfrm>
          <a:prstGeom prst="rect">
            <a:avLst/>
          </a:prstGeom>
        </p:spPr>
        <p:txBody>
          <a:bodyPr/>
          <a:lstStyle>
            <a:lvl1pPr>
              <a:defRPr sz="3200"/>
            </a:lvl1pPr>
            <a:lvl2pPr>
              <a:defRPr sz="2800"/>
            </a:lvl2pPr>
            <a:lvl3pPr>
              <a:defRPr sz="2400"/>
            </a:lvl3pPr>
            <a:lvl4pPr>
              <a:defRPr sz="2000"/>
            </a:lvl4pPr>
            <a:lvl5pPr>
              <a:defRPr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48945" name="Segnaposto data 4"/>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48946" name="Segnaposto numero diapositiva 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D523A6-990B-4D79-AA72-A2F1B0D0C30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53211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048913" name="Titolo 1"/>
          <p:cNvSpPr>
            <a:spLocks noGrp="1"/>
          </p:cNvSpPr>
          <p:nvPr>
            <p:ph type="title"/>
          </p:nvPr>
        </p:nvSpPr>
        <p:spPr>
          <a:xfrm>
            <a:off x="5440434" y="1109160"/>
            <a:ext cx="586803" cy="4681637"/>
          </a:xfrm>
          <a:prstGeom prst="rect">
            <a:avLst/>
          </a:prstGeom>
        </p:spPr>
        <p:txBody>
          <a:bodyPr vert="vert270" lIns="45720" tIns="0" rIns="45720" anchor="t"/>
          <a:lstStyle>
            <a:lvl1pPr algn="ctr">
              <a:buNone/>
              <a:defRPr sz="2000" b="1"/>
            </a:lvl1pPr>
          </a:lstStyle>
          <a:p>
            <a:r>
              <a:rPr lang="it-IT"/>
              <a:t>Fare clic per modificare lo stile del titolo</a:t>
            </a:r>
            <a:endParaRPr lang="en-US"/>
          </a:p>
        </p:txBody>
      </p:sp>
      <p:sp>
        <p:nvSpPr>
          <p:cNvPr id="1048914" name="Segnaposto immagine 2"/>
          <p:cNvSpPr>
            <a:spLocks noGrp="1"/>
          </p:cNvSpPr>
          <p:nvPr>
            <p:ph type="pic" idx="1"/>
          </p:nvPr>
        </p:nvSpPr>
        <p:spPr>
          <a:xfrm>
            <a:off x="403671" y="1143000"/>
            <a:ext cx="4572000" cy="4572000"/>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pPr lvl="0"/>
            <a:r>
              <a:rPr lang="it-IT" noProof="0"/>
              <a:t>Fare clic sull'icona per inserire un'immagine</a:t>
            </a:r>
            <a:endParaRPr lang="en-US" noProof="0" dirty="0"/>
          </a:p>
        </p:txBody>
      </p:sp>
      <p:sp>
        <p:nvSpPr>
          <p:cNvPr id="1048915" name="Segnaposto testo 3"/>
          <p:cNvSpPr>
            <a:spLocks noGrp="1"/>
          </p:cNvSpPr>
          <p:nvPr>
            <p:ph type="body" sz="half" idx="2"/>
          </p:nvPr>
        </p:nvSpPr>
        <p:spPr>
          <a:xfrm>
            <a:off x="6088443" y="3274308"/>
            <a:ext cx="2590800" cy="2516489"/>
          </a:xfrm>
          <a:prstGeom prst="rect">
            <a:avLst/>
          </a:prstGeo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it-IT"/>
              <a:t>Fare clic per modificare stili del testo dello schema</a:t>
            </a:r>
          </a:p>
        </p:txBody>
      </p:sp>
      <p:sp>
        <p:nvSpPr>
          <p:cNvPr id="1048916" name="Segnaposto data 4"/>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48917" name="Segnaposto numero diapositiva 6"/>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0A2327-1C89-4F93-8301-AAC7C284915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55052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048927" name="Titolo 1"/>
          <p:cNvSpPr>
            <a:spLocks noGrp="1"/>
          </p:cNvSpPr>
          <p:nvPr>
            <p:ph type="title"/>
          </p:nvPr>
        </p:nvSpPr>
        <p:spPr>
          <a:xfrm>
            <a:off x="457200" y="1143000"/>
            <a:ext cx="8229600" cy="1066800"/>
          </a:xfrm>
          <a:prstGeom prst="rect">
            <a:avLst/>
          </a:prstGeom>
        </p:spPr>
        <p:txBody>
          <a:bodyPr/>
          <a:lstStyle/>
          <a:p>
            <a:r>
              <a:rPr lang="it-IT"/>
              <a:t>Fare clic per modificare lo stile del titolo</a:t>
            </a:r>
            <a:endParaRPr lang="en-US"/>
          </a:p>
        </p:txBody>
      </p:sp>
      <p:sp>
        <p:nvSpPr>
          <p:cNvPr id="1048928" name="Segnaposto testo verticale 2"/>
          <p:cNvSpPr>
            <a:spLocks noGrp="1"/>
          </p:cNvSpPr>
          <p:nvPr>
            <p:ph type="body" orient="vert" idx="1"/>
          </p:nvPr>
        </p:nvSpPr>
        <p:spPr>
          <a:xfrm>
            <a:off x="457200" y="2249424"/>
            <a:ext cx="8229600" cy="4325112"/>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48929" name="Segnaposto data 3"/>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48930" name="Segnaposto numero diapositiva 5"/>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761D29-E8D7-40D8-BC42-875EBD352E30}"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03060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048923" name="Titolo verticale 1"/>
          <p:cNvSpPr>
            <a:spLocks noGrp="1"/>
          </p:cNvSpPr>
          <p:nvPr>
            <p:ph type="title" orient="vert"/>
          </p:nvPr>
        </p:nvSpPr>
        <p:spPr>
          <a:xfrm>
            <a:off x="6781800" y="1143000"/>
            <a:ext cx="1905000" cy="5486400"/>
          </a:xfrm>
          <a:prstGeom prst="rect">
            <a:avLst/>
          </a:prstGeom>
        </p:spPr>
        <p:txBody>
          <a:bodyPr vert="eaVert"/>
          <a:lstStyle/>
          <a:p>
            <a:r>
              <a:rPr lang="it-IT"/>
              <a:t>Fare clic per modificare lo stile del titolo</a:t>
            </a:r>
            <a:endParaRPr lang="en-US"/>
          </a:p>
        </p:txBody>
      </p:sp>
      <p:sp>
        <p:nvSpPr>
          <p:cNvPr id="1048924" name="Segnaposto testo verticale 2"/>
          <p:cNvSpPr>
            <a:spLocks noGrp="1"/>
          </p:cNvSpPr>
          <p:nvPr>
            <p:ph type="body" orient="vert" idx="1"/>
          </p:nvPr>
        </p:nvSpPr>
        <p:spPr>
          <a:xfrm>
            <a:off x="457200" y="1143000"/>
            <a:ext cx="6248400" cy="5486400"/>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48925" name="Segnaposto data 3"/>
          <p:cNvSpPr>
            <a:spLocks noGrp="1"/>
          </p:cNvSpPr>
          <p:nvPr>
            <p:ph type="dt" sz="half" idx="10"/>
          </p:nvPr>
        </p:nvSpPr>
        <p:spPr>
          <a:xfrm>
            <a:off x="6586538" y="612775"/>
            <a:ext cx="957262" cy="457200"/>
          </a:xfrm>
          <a:prstGeom prst="rect">
            <a:avLst/>
          </a:prstGeom>
        </p:spPr>
        <p:txBody>
          <a:bodyPr/>
          <a:lstStyle>
            <a:lvl1pPr eaLnBrk="1" hangingPunct="1">
              <a:defRPr sz="2400">
                <a:solidFill>
                  <a:prstClr val="black"/>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48926" name="Segnaposto numero diapositiva 5"/>
          <p:cNvSpPr>
            <a:spLocks noGrp="1"/>
          </p:cNvSpPr>
          <p:nvPr>
            <p:ph type="sldNum" sz="quarter" idx="11"/>
          </p:nvPr>
        </p:nvSpPr>
        <p:spPr>
          <a:xfrm>
            <a:off x="8174038" y="1588"/>
            <a:ext cx="762000" cy="366712"/>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A996AD-F7AD-47DE-A694-9F8C08268CDE}"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8461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enerica istituzionale">
    <p:spTree>
      <p:nvGrpSpPr>
        <p:cNvPr id="1" name=""/>
        <p:cNvGrpSpPr/>
        <p:nvPr/>
      </p:nvGrpSpPr>
      <p:grpSpPr>
        <a:xfrm>
          <a:off x="0" y="0"/>
          <a:ext cx="0" cy="0"/>
          <a:chOff x="0" y="0"/>
          <a:chExt cx="0" cy="0"/>
        </a:xfrm>
      </p:grpSpPr>
      <p:pic>
        <p:nvPicPr>
          <p:cNvPr id="2097219" name="Immagine 7" descr="barra_blu.png"/>
          <p:cNvPicPr>
            <a:picLocks noChangeAspect="1"/>
          </p:cNvPicPr>
          <p:nvPr userDrawn="1"/>
        </p:nvPicPr>
        <p:blipFill>
          <a:blip r:embed="rId2"/>
          <a:srcRect/>
          <a:stretch>
            <a:fillRect/>
          </a:stretch>
        </p:blipFill>
        <p:spPr bwMode="auto">
          <a:xfrm>
            <a:off x="0" y="6524625"/>
            <a:ext cx="9144000" cy="333375"/>
          </a:xfrm>
          <a:prstGeom prst="rect">
            <a:avLst/>
          </a:prstGeom>
          <a:noFill/>
          <a:ln>
            <a:noFill/>
          </a:ln>
        </p:spPr>
      </p:pic>
      <p:pic>
        <p:nvPicPr>
          <p:cNvPr id="2097220" name="Immagine 9" descr="units_blu_trasparente.png"/>
          <p:cNvPicPr>
            <a:picLocks noChangeAspect="1"/>
          </p:cNvPicPr>
          <p:nvPr userDrawn="1"/>
        </p:nvPicPr>
        <p:blipFill>
          <a:blip r:embed="rId3"/>
          <a:srcRect/>
          <a:stretch>
            <a:fillRect/>
          </a:stretch>
        </p:blipFill>
        <p:spPr bwMode="auto">
          <a:xfrm>
            <a:off x="4724400" y="4797425"/>
            <a:ext cx="4419600" cy="1806575"/>
          </a:xfrm>
          <a:prstGeom prst="rect">
            <a:avLst/>
          </a:prstGeom>
          <a:noFill/>
          <a:ln>
            <a:noFill/>
          </a:ln>
        </p:spPr>
      </p:pic>
      <p:pic>
        <p:nvPicPr>
          <p:cNvPr id="2097221" name="Immagine 6" descr="logo_units_istituzionale.png"/>
          <p:cNvPicPr>
            <a:picLocks noChangeAspect="1"/>
          </p:cNvPicPr>
          <p:nvPr userDrawn="1"/>
        </p:nvPicPr>
        <p:blipFill>
          <a:blip r:embed="rId4" cstate="print"/>
          <a:srcRect/>
          <a:stretch>
            <a:fillRect/>
          </a:stretch>
        </p:blipFill>
        <p:spPr bwMode="auto">
          <a:xfrm>
            <a:off x="228600" y="228600"/>
            <a:ext cx="3106738" cy="609600"/>
          </a:xfrm>
          <a:prstGeom prst="rect">
            <a:avLst/>
          </a:prstGeom>
          <a:noFill/>
          <a:ln>
            <a:noFill/>
          </a:ln>
        </p:spPr>
      </p:pic>
      <p:pic>
        <p:nvPicPr>
          <p:cNvPr id="2097222" name="Immagine 6" descr="barracolore.jpg"/>
          <p:cNvPicPr>
            <a:picLocks noChangeAspect="1"/>
          </p:cNvPicPr>
          <p:nvPr userDrawn="1"/>
        </p:nvPicPr>
        <p:blipFill>
          <a:blip r:embed="rId5"/>
          <a:srcRect/>
          <a:stretch>
            <a:fillRect/>
          </a:stretch>
        </p:blipFill>
        <p:spPr bwMode="auto">
          <a:xfrm>
            <a:off x="3563938" y="0"/>
            <a:ext cx="5580062" cy="723900"/>
          </a:xfrm>
          <a:prstGeom prst="rect">
            <a:avLst/>
          </a:prstGeom>
          <a:noFill/>
          <a:ln>
            <a:noFill/>
          </a:ln>
        </p:spPr>
      </p:pic>
      <p:pic>
        <p:nvPicPr>
          <p:cNvPr id="2097223" name="Immagine 8" descr="barra_blu.png"/>
          <p:cNvPicPr>
            <a:picLocks noChangeAspect="1"/>
          </p:cNvPicPr>
          <p:nvPr userDrawn="1"/>
        </p:nvPicPr>
        <p:blipFill>
          <a:blip r:embed="rId2"/>
          <a:srcRect/>
          <a:stretch>
            <a:fillRect/>
          </a:stretch>
        </p:blipFill>
        <p:spPr bwMode="auto">
          <a:xfrm>
            <a:off x="3563938" y="152400"/>
            <a:ext cx="5580062" cy="639763"/>
          </a:xfrm>
          <a:prstGeom prst="rect">
            <a:avLst/>
          </a:prstGeom>
          <a:noFill/>
          <a:ln>
            <a:noFill/>
          </a:ln>
        </p:spPr>
      </p:pic>
      <p:sp>
        <p:nvSpPr>
          <p:cNvPr id="1048936" name="Titolo 1"/>
          <p:cNvSpPr>
            <a:spLocks noGrp="1"/>
          </p:cNvSpPr>
          <p:nvPr>
            <p:ph type="ctrTitle"/>
          </p:nvPr>
        </p:nvSpPr>
        <p:spPr>
          <a:xfrm>
            <a:off x="685800" y="2130431"/>
            <a:ext cx="7772400" cy="1470025"/>
          </a:xfrm>
          <a:prstGeom prst="rect">
            <a:avLst/>
          </a:prstGeom>
        </p:spPr>
        <p:txBody>
          <a:bodyPr/>
          <a:lstStyle>
            <a:lvl1pPr>
              <a:defRPr>
                <a:solidFill>
                  <a:srgbClr val="15476E"/>
                </a:solidFill>
                <a:latin typeface="MetaPlus-Book"/>
                <a:cs typeface="MetaPlus-Book"/>
              </a:defRPr>
            </a:lvl1pPr>
          </a:lstStyle>
          <a:p>
            <a:r>
              <a:rPr lang="it-IT" dirty="0"/>
              <a:t>Fare clic per modificare stile</a:t>
            </a:r>
          </a:p>
        </p:txBody>
      </p:sp>
      <p:sp>
        <p:nvSpPr>
          <p:cNvPr id="1048937"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5476E"/>
                </a:solidFill>
                <a:latin typeface="MetaPlus-Book"/>
                <a:cs typeface="MetaPlus-Book"/>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dirty="0"/>
              <a:t>Fare clic per modificare lo stile del sottotitolo dello schema</a:t>
            </a:r>
          </a:p>
        </p:txBody>
      </p:sp>
      <p:sp>
        <p:nvSpPr>
          <p:cNvPr id="1048938" name="Text Placeholder 9"/>
          <p:cNvSpPr>
            <a:spLocks noGrp="1"/>
          </p:cNvSpPr>
          <p:nvPr>
            <p:ph type="body" sz="quarter" idx="10"/>
          </p:nvPr>
        </p:nvSpPr>
        <p:spPr>
          <a:xfrm>
            <a:off x="3071802" y="6524625"/>
            <a:ext cx="2939752" cy="333375"/>
          </a:xfrm>
          <a:prstGeom prst="rect">
            <a:avLst/>
          </a:prstGeom>
        </p:spPr>
        <p:txBody>
          <a:bodyPr/>
          <a:lstStyle>
            <a:lvl1pPr marL="0" indent="0">
              <a:buNone/>
              <a:defRPr sz="1400" baseline="0">
                <a:solidFill>
                  <a:schemeClr val="bg2"/>
                </a:solidFill>
              </a:defRPr>
            </a:lvl1pPr>
          </a:lstStyle>
          <a:p>
            <a:pPr lvl="0"/>
            <a:r>
              <a:rPr lang="it-IT" dirty="0"/>
              <a:t>Fare clic per modificare gli stili del testo dello schema</a:t>
            </a:r>
          </a:p>
        </p:txBody>
      </p:sp>
      <p:sp>
        <p:nvSpPr>
          <p:cNvPr id="1048939" name="Text Placeholder 9"/>
          <p:cNvSpPr>
            <a:spLocks noGrp="1"/>
          </p:cNvSpPr>
          <p:nvPr>
            <p:ph type="body" sz="quarter" idx="11"/>
          </p:nvPr>
        </p:nvSpPr>
        <p:spPr>
          <a:xfrm>
            <a:off x="8604448" y="6524631"/>
            <a:ext cx="503808" cy="333375"/>
          </a:xfrm>
          <a:prstGeom prst="rect">
            <a:avLst/>
          </a:prstGeom>
        </p:spPr>
        <p:txBody>
          <a:bodyPr/>
          <a:lstStyle>
            <a:lvl1pPr marL="0" indent="0">
              <a:buNone/>
              <a:defRPr sz="1400" baseline="0">
                <a:solidFill>
                  <a:schemeClr val="bg2"/>
                </a:solidFill>
              </a:defRPr>
            </a:lvl1pPr>
          </a:lstStyle>
          <a:p>
            <a:pPr lvl="0"/>
            <a:r>
              <a:rPr lang="it-IT"/>
              <a:t>Fare clic per modificare gli stili del testo dello schema</a:t>
            </a:r>
          </a:p>
        </p:txBody>
      </p:sp>
    </p:spTree>
    <p:extLst>
      <p:ext uri="{BB962C8B-B14F-4D97-AF65-F5344CB8AC3E}">
        <p14:creationId xmlns:p14="http://schemas.microsoft.com/office/powerpoint/2010/main" val="19121781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generica istituzionale">
    <p:spTree>
      <p:nvGrpSpPr>
        <p:cNvPr id="1" name=""/>
        <p:cNvGrpSpPr/>
        <p:nvPr/>
      </p:nvGrpSpPr>
      <p:grpSpPr>
        <a:xfrm>
          <a:off x="0" y="0"/>
          <a:ext cx="0" cy="0"/>
          <a:chOff x="0" y="0"/>
          <a:chExt cx="0" cy="0"/>
        </a:xfrm>
      </p:grpSpPr>
      <p:pic>
        <p:nvPicPr>
          <p:cNvPr id="2097214" name="Immagine 7" descr="barra_blu.png"/>
          <p:cNvPicPr>
            <a:picLocks noChangeAspect="1"/>
          </p:cNvPicPr>
          <p:nvPr userDrawn="1"/>
        </p:nvPicPr>
        <p:blipFill>
          <a:blip r:embed="rId2"/>
          <a:srcRect/>
          <a:stretch>
            <a:fillRect/>
          </a:stretch>
        </p:blipFill>
        <p:spPr bwMode="auto">
          <a:xfrm>
            <a:off x="0" y="6524625"/>
            <a:ext cx="9144000" cy="333375"/>
          </a:xfrm>
          <a:prstGeom prst="rect">
            <a:avLst/>
          </a:prstGeom>
          <a:noFill/>
          <a:ln>
            <a:noFill/>
          </a:ln>
        </p:spPr>
      </p:pic>
      <p:pic>
        <p:nvPicPr>
          <p:cNvPr id="2097215" name="Immagine 9" descr="units_blu_trasparente.png"/>
          <p:cNvPicPr>
            <a:picLocks noChangeAspect="1"/>
          </p:cNvPicPr>
          <p:nvPr userDrawn="1"/>
        </p:nvPicPr>
        <p:blipFill>
          <a:blip r:embed="rId3"/>
          <a:srcRect/>
          <a:stretch>
            <a:fillRect/>
          </a:stretch>
        </p:blipFill>
        <p:spPr bwMode="auto">
          <a:xfrm>
            <a:off x="4724400" y="4797425"/>
            <a:ext cx="4419600" cy="1806575"/>
          </a:xfrm>
          <a:prstGeom prst="rect">
            <a:avLst/>
          </a:prstGeom>
          <a:noFill/>
          <a:ln>
            <a:noFill/>
          </a:ln>
        </p:spPr>
      </p:pic>
      <p:pic>
        <p:nvPicPr>
          <p:cNvPr id="2097216" name="Immagine 6" descr="logo_units_istituzionale.png"/>
          <p:cNvPicPr>
            <a:picLocks noChangeAspect="1"/>
          </p:cNvPicPr>
          <p:nvPr userDrawn="1"/>
        </p:nvPicPr>
        <p:blipFill>
          <a:blip r:embed="rId4" cstate="print"/>
          <a:srcRect/>
          <a:stretch>
            <a:fillRect/>
          </a:stretch>
        </p:blipFill>
        <p:spPr bwMode="auto">
          <a:xfrm>
            <a:off x="228600" y="228600"/>
            <a:ext cx="3106738" cy="609600"/>
          </a:xfrm>
          <a:prstGeom prst="rect">
            <a:avLst/>
          </a:prstGeom>
          <a:noFill/>
          <a:ln>
            <a:noFill/>
          </a:ln>
        </p:spPr>
      </p:pic>
      <p:pic>
        <p:nvPicPr>
          <p:cNvPr id="2097217" name="Immagine 6" descr="barracolore.jpg"/>
          <p:cNvPicPr>
            <a:picLocks noChangeAspect="1"/>
          </p:cNvPicPr>
          <p:nvPr userDrawn="1"/>
        </p:nvPicPr>
        <p:blipFill>
          <a:blip r:embed="rId5"/>
          <a:srcRect/>
          <a:stretch>
            <a:fillRect/>
          </a:stretch>
        </p:blipFill>
        <p:spPr bwMode="auto">
          <a:xfrm>
            <a:off x="3563938" y="0"/>
            <a:ext cx="5580062" cy="723900"/>
          </a:xfrm>
          <a:prstGeom prst="rect">
            <a:avLst/>
          </a:prstGeom>
          <a:noFill/>
          <a:ln>
            <a:noFill/>
          </a:ln>
        </p:spPr>
      </p:pic>
      <p:pic>
        <p:nvPicPr>
          <p:cNvPr id="2097218" name="Immagine 8" descr="barra_blu.png"/>
          <p:cNvPicPr>
            <a:picLocks noChangeAspect="1"/>
          </p:cNvPicPr>
          <p:nvPr userDrawn="1"/>
        </p:nvPicPr>
        <p:blipFill>
          <a:blip r:embed="rId2"/>
          <a:srcRect/>
          <a:stretch>
            <a:fillRect/>
          </a:stretch>
        </p:blipFill>
        <p:spPr bwMode="auto">
          <a:xfrm>
            <a:off x="3563938" y="152400"/>
            <a:ext cx="5580062" cy="639763"/>
          </a:xfrm>
          <a:prstGeom prst="rect">
            <a:avLst/>
          </a:prstGeom>
          <a:noFill/>
          <a:ln>
            <a:noFill/>
          </a:ln>
        </p:spPr>
      </p:pic>
      <p:sp>
        <p:nvSpPr>
          <p:cNvPr id="1048932" name="Titolo 1"/>
          <p:cNvSpPr>
            <a:spLocks noGrp="1"/>
          </p:cNvSpPr>
          <p:nvPr>
            <p:ph type="ctrTitle"/>
          </p:nvPr>
        </p:nvSpPr>
        <p:spPr>
          <a:xfrm>
            <a:off x="685800" y="2130433"/>
            <a:ext cx="7772400" cy="1470025"/>
          </a:xfrm>
          <a:prstGeom prst="rect">
            <a:avLst/>
          </a:prstGeom>
        </p:spPr>
        <p:txBody>
          <a:bodyPr/>
          <a:lstStyle>
            <a:lvl1pPr>
              <a:defRPr>
                <a:solidFill>
                  <a:srgbClr val="15476E"/>
                </a:solidFill>
                <a:latin typeface="MetaPlus-Book"/>
                <a:cs typeface="MetaPlus-Book"/>
              </a:defRPr>
            </a:lvl1pPr>
          </a:lstStyle>
          <a:p>
            <a:r>
              <a:rPr lang="it-IT" dirty="0"/>
              <a:t>Fare clic per modificare stile</a:t>
            </a:r>
          </a:p>
        </p:txBody>
      </p:sp>
      <p:sp>
        <p:nvSpPr>
          <p:cNvPr id="104893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5476E"/>
                </a:solidFill>
                <a:latin typeface="MetaPlus-Book"/>
                <a:cs typeface="MetaPlus-Book"/>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dirty="0"/>
              <a:t>Fare clic per modificare lo stile del sottotitolo dello schema</a:t>
            </a:r>
          </a:p>
        </p:txBody>
      </p:sp>
      <p:sp>
        <p:nvSpPr>
          <p:cNvPr id="1048934" name="Text Placeholder 9"/>
          <p:cNvSpPr>
            <a:spLocks noGrp="1"/>
          </p:cNvSpPr>
          <p:nvPr>
            <p:ph type="body" sz="quarter" idx="10"/>
          </p:nvPr>
        </p:nvSpPr>
        <p:spPr>
          <a:xfrm>
            <a:off x="228600" y="6525352"/>
            <a:ext cx="2939752" cy="333375"/>
          </a:xfrm>
          <a:prstGeom prst="rect">
            <a:avLst/>
          </a:prstGeom>
        </p:spPr>
        <p:txBody>
          <a:bodyPr/>
          <a:lstStyle>
            <a:lvl1pPr marL="0" indent="0">
              <a:buNone/>
              <a:defRPr sz="1400" baseline="0">
                <a:solidFill>
                  <a:schemeClr val="bg2"/>
                </a:solidFill>
              </a:defRPr>
            </a:lvl1pPr>
          </a:lstStyle>
          <a:p>
            <a:pPr lvl="0"/>
            <a:r>
              <a:rPr lang="it-IT"/>
              <a:t>Fare clic per modificare gli stili del testo dello schema</a:t>
            </a:r>
          </a:p>
        </p:txBody>
      </p:sp>
      <p:sp>
        <p:nvSpPr>
          <p:cNvPr id="1048935" name="Text Placeholder 9"/>
          <p:cNvSpPr>
            <a:spLocks noGrp="1"/>
          </p:cNvSpPr>
          <p:nvPr>
            <p:ph type="body" sz="quarter" idx="11"/>
          </p:nvPr>
        </p:nvSpPr>
        <p:spPr>
          <a:xfrm>
            <a:off x="8604448" y="6524633"/>
            <a:ext cx="503808" cy="333375"/>
          </a:xfrm>
          <a:prstGeom prst="rect">
            <a:avLst/>
          </a:prstGeom>
        </p:spPr>
        <p:txBody>
          <a:bodyPr/>
          <a:lstStyle>
            <a:lvl1pPr marL="0" indent="0">
              <a:buNone/>
              <a:defRPr sz="1400" baseline="0">
                <a:solidFill>
                  <a:schemeClr val="bg2"/>
                </a:solidFill>
              </a:defRPr>
            </a:lvl1pPr>
          </a:lstStyle>
          <a:p>
            <a:pPr lvl="0"/>
            <a:r>
              <a:rPr lang="it-IT"/>
              <a:t>Fare clic per modificare gli stili del testo dello schema</a:t>
            </a:r>
          </a:p>
        </p:txBody>
      </p:sp>
    </p:spTree>
    <p:extLst>
      <p:ext uri="{BB962C8B-B14F-4D97-AF65-F5344CB8AC3E}">
        <p14:creationId xmlns:p14="http://schemas.microsoft.com/office/powerpoint/2010/main" val="197156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5113A170-2477-4099-AFD9-5E20D3760B95}" type="slidenum">
              <a:rPr lang="it-IT" altLang="it-IT"/>
              <a:pPr/>
              <a:t>‹N›</a:t>
            </a:fld>
            <a:endParaRPr lang="it-IT" altLang="it-IT"/>
          </a:p>
        </p:txBody>
      </p:sp>
    </p:spTree>
    <p:extLst>
      <p:ext uri="{BB962C8B-B14F-4D97-AF65-F5344CB8AC3E}">
        <p14:creationId xmlns:p14="http://schemas.microsoft.com/office/powerpoint/2010/main" val="99406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C7E7DC49-2758-43E5-931C-253F57881C45}" type="slidenum">
              <a:rPr lang="it-IT" altLang="it-IT"/>
              <a:pPr/>
              <a:t>‹N›</a:t>
            </a:fld>
            <a:endParaRPr lang="it-IT" altLang="it-IT"/>
          </a:p>
        </p:txBody>
      </p:sp>
    </p:spTree>
    <p:extLst>
      <p:ext uri="{BB962C8B-B14F-4D97-AF65-F5344CB8AC3E}">
        <p14:creationId xmlns:p14="http://schemas.microsoft.com/office/powerpoint/2010/main" val="211426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5DD41FAA-A94D-4259-BC67-9280E23CDDD8}" type="slidenum">
              <a:rPr lang="it-IT" altLang="it-IT"/>
              <a:pPr/>
              <a:t>‹N›</a:t>
            </a:fld>
            <a:endParaRPr lang="it-IT" altLang="it-IT"/>
          </a:p>
        </p:txBody>
      </p:sp>
    </p:spTree>
    <p:extLst>
      <p:ext uri="{BB962C8B-B14F-4D97-AF65-F5344CB8AC3E}">
        <p14:creationId xmlns:p14="http://schemas.microsoft.com/office/powerpoint/2010/main" val="300895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hyperlink" Target="http://www.units.it/" TargetMode="Externa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hyperlink" Target="http://www.units.it/"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hyperlink" Target="http://www.units.it/" TargetMode="Externa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0FE7C38-40E2-4DB3-A05A-C756A1853B3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69" r:id="rId12"/>
    <p:sldLayoutId id="2147484770" r:id="rId13"/>
    <p:sldLayoutId id="2147484771" r:id="rId14"/>
    <p:sldLayoutId id="2147484772" r:id="rId15"/>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userDrawn="1"/>
        </p:nvSpPr>
        <p:spPr bwMode="auto">
          <a:xfrm>
            <a:off x="0" y="0"/>
            <a:ext cx="6715125" cy="928688"/>
          </a:xfrm>
          <a:prstGeom prst="rect">
            <a:avLst/>
          </a:prstGeom>
          <a:solidFill>
            <a:srgbClr val="3B3E57"/>
          </a:solidFill>
          <a:ln w="9525" algn="ctr">
            <a:solidFill>
              <a:schemeClr val="tx1"/>
            </a:solidFill>
            <a:round/>
            <a:headEnd/>
            <a:tailEnd/>
          </a:ln>
        </p:spPr>
        <p:txBody>
          <a:bodyPr/>
          <a:lstStyle>
            <a:lvl1pPr>
              <a:defRPr sz="900">
                <a:solidFill>
                  <a:schemeClr val="tx1"/>
                </a:solidFill>
                <a:latin typeface="Century Gothic" pitchFamily="34" charset="0"/>
              </a:defRPr>
            </a:lvl1pPr>
            <a:lvl2pPr marL="742950" indent="-285750">
              <a:defRPr sz="900">
                <a:solidFill>
                  <a:schemeClr val="tx1"/>
                </a:solidFill>
                <a:latin typeface="Century Gothic" pitchFamily="34" charset="0"/>
              </a:defRPr>
            </a:lvl2pPr>
            <a:lvl3pPr marL="1143000" indent="-228600">
              <a:defRPr sz="900">
                <a:solidFill>
                  <a:schemeClr val="tx1"/>
                </a:solidFill>
                <a:latin typeface="Century Gothic" pitchFamily="34" charset="0"/>
              </a:defRPr>
            </a:lvl3pPr>
            <a:lvl4pPr marL="1600200" indent="-228600">
              <a:defRPr sz="900">
                <a:solidFill>
                  <a:schemeClr val="tx1"/>
                </a:solidFill>
                <a:latin typeface="Century Gothic" pitchFamily="34" charset="0"/>
              </a:defRPr>
            </a:lvl4pPr>
            <a:lvl5pPr marL="2057400" indent="-228600">
              <a:defRPr sz="900">
                <a:solidFill>
                  <a:schemeClr val="tx1"/>
                </a:solidFill>
                <a:latin typeface="Century Gothic" pitchFamily="34" charset="0"/>
              </a:defRPr>
            </a:lvl5pPr>
            <a:lvl6pPr marL="2514600" indent="-228600" eaLnBrk="0" fontAlgn="base" hangingPunct="0">
              <a:spcBef>
                <a:spcPct val="0"/>
              </a:spcBef>
              <a:spcAft>
                <a:spcPct val="0"/>
              </a:spcAft>
              <a:defRPr sz="900">
                <a:solidFill>
                  <a:schemeClr val="tx1"/>
                </a:solidFill>
                <a:latin typeface="Century Gothic" pitchFamily="34" charset="0"/>
              </a:defRPr>
            </a:lvl6pPr>
            <a:lvl7pPr marL="2971800" indent="-228600" eaLnBrk="0" fontAlgn="base" hangingPunct="0">
              <a:spcBef>
                <a:spcPct val="0"/>
              </a:spcBef>
              <a:spcAft>
                <a:spcPct val="0"/>
              </a:spcAft>
              <a:defRPr sz="900">
                <a:solidFill>
                  <a:schemeClr val="tx1"/>
                </a:solidFill>
                <a:latin typeface="Century Gothic" pitchFamily="34" charset="0"/>
              </a:defRPr>
            </a:lvl7pPr>
            <a:lvl8pPr marL="3429000" indent="-228600" eaLnBrk="0" fontAlgn="base" hangingPunct="0">
              <a:spcBef>
                <a:spcPct val="0"/>
              </a:spcBef>
              <a:spcAft>
                <a:spcPct val="0"/>
              </a:spcAft>
              <a:defRPr sz="900">
                <a:solidFill>
                  <a:schemeClr val="tx1"/>
                </a:solidFill>
                <a:latin typeface="Century Gothic" pitchFamily="34" charset="0"/>
              </a:defRPr>
            </a:lvl8pPr>
            <a:lvl9pPr marL="3886200" indent="-228600" eaLnBrk="0" fontAlgn="base" hangingPunct="0">
              <a:spcBef>
                <a:spcPct val="0"/>
              </a:spcBef>
              <a:spcAft>
                <a:spcPct val="0"/>
              </a:spcAft>
              <a:defRPr sz="900">
                <a:solidFill>
                  <a:schemeClr val="tx1"/>
                </a:solidFill>
                <a:latin typeface="Century Gothic" pitchFamily="34" charset="0"/>
              </a:defRPr>
            </a:lvl9pPr>
          </a:lstStyle>
          <a:p>
            <a:pPr>
              <a:defRPr/>
            </a:pPr>
            <a:endParaRPr lang="en-US" altLang="it-IT" sz="2400">
              <a:solidFill>
                <a:srgbClr val="000000"/>
              </a:solidFill>
              <a:latin typeface="Times" pitchFamily="18" charset="0"/>
            </a:endParaRPr>
          </a:p>
        </p:txBody>
      </p:sp>
      <p:pic>
        <p:nvPicPr>
          <p:cNvPr id="2051" name="Picture 2" descr="Università� degli Studi di Trieste">
            <a:hlinkClick r:id="rId16"/>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86563" y="142875"/>
            <a:ext cx="23574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3" r:id="rId1"/>
    <p:sldLayoutId id="2147484752" r:id="rId2"/>
    <p:sldLayoutId id="2147484753" r:id="rId3"/>
    <p:sldLayoutId id="2147484754" r:id="rId4"/>
    <p:sldLayoutId id="2147484755" r:id="rId5"/>
    <p:sldLayoutId id="2147484756" r:id="rId6"/>
    <p:sldLayoutId id="2147484774" r:id="rId7"/>
    <p:sldLayoutId id="2147484775" r:id="rId8"/>
    <p:sldLayoutId id="2147484776" r:id="rId9"/>
    <p:sldLayoutId id="2147484777" r:id="rId10"/>
    <p:sldLayoutId id="2147484778" r:id="rId11"/>
    <p:sldLayoutId id="2147484779" r:id="rId12"/>
    <p:sldLayoutId id="2147484780" r:id="rId13"/>
    <p:sldLayoutId id="2147484793" r:id="rId14"/>
  </p:sldLayoutIdLst>
  <p:transition/>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6399213" cy="1162050"/>
          </a:xfrm>
          <a:prstGeom prst="rect">
            <a:avLst/>
          </a:prstGeom>
          <a:solidFill>
            <a:srgbClr val="3B3E57"/>
          </a:solidFill>
          <a:ln w="9525" algn="ctr">
            <a:solidFill>
              <a:schemeClr val="tx1"/>
            </a:solidFill>
            <a:round/>
            <a:headEnd/>
            <a:tailEnd/>
          </a:ln>
        </p:spPr>
        <p:txBody>
          <a:bodyPr/>
          <a:lstStyle>
            <a:lvl1pPr>
              <a:defRPr sz="900">
                <a:solidFill>
                  <a:schemeClr val="tx1"/>
                </a:solidFill>
                <a:latin typeface="Century Gothic" pitchFamily="34" charset="0"/>
              </a:defRPr>
            </a:lvl1pPr>
            <a:lvl2pPr marL="742950" indent="-285750">
              <a:defRPr sz="900">
                <a:solidFill>
                  <a:schemeClr val="tx1"/>
                </a:solidFill>
                <a:latin typeface="Century Gothic" pitchFamily="34" charset="0"/>
              </a:defRPr>
            </a:lvl2pPr>
            <a:lvl3pPr marL="1143000" indent="-228600">
              <a:defRPr sz="900">
                <a:solidFill>
                  <a:schemeClr val="tx1"/>
                </a:solidFill>
                <a:latin typeface="Century Gothic" pitchFamily="34" charset="0"/>
              </a:defRPr>
            </a:lvl3pPr>
            <a:lvl4pPr marL="1600200" indent="-228600">
              <a:defRPr sz="900">
                <a:solidFill>
                  <a:schemeClr val="tx1"/>
                </a:solidFill>
                <a:latin typeface="Century Gothic" pitchFamily="34" charset="0"/>
              </a:defRPr>
            </a:lvl4pPr>
            <a:lvl5pPr marL="2057400" indent="-228600">
              <a:defRPr sz="900">
                <a:solidFill>
                  <a:schemeClr val="tx1"/>
                </a:solidFill>
                <a:latin typeface="Century Gothic" pitchFamily="34" charset="0"/>
              </a:defRPr>
            </a:lvl5pPr>
            <a:lvl6pPr marL="2514600" indent="-228600" eaLnBrk="0" fontAlgn="base" hangingPunct="0">
              <a:spcBef>
                <a:spcPct val="0"/>
              </a:spcBef>
              <a:spcAft>
                <a:spcPct val="0"/>
              </a:spcAft>
              <a:defRPr sz="900">
                <a:solidFill>
                  <a:schemeClr val="tx1"/>
                </a:solidFill>
                <a:latin typeface="Century Gothic" pitchFamily="34" charset="0"/>
              </a:defRPr>
            </a:lvl6pPr>
            <a:lvl7pPr marL="2971800" indent="-228600" eaLnBrk="0" fontAlgn="base" hangingPunct="0">
              <a:spcBef>
                <a:spcPct val="0"/>
              </a:spcBef>
              <a:spcAft>
                <a:spcPct val="0"/>
              </a:spcAft>
              <a:defRPr sz="900">
                <a:solidFill>
                  <a:schemeClr val="tx1"/>
                </a:solidFill>
                <a:latin typeface="Century Gothic" pitchFamily="34" charset="0"/>
              </a:defRPr>
            </a:lvl7pPr>
            <a:lvl8pPr marL="3429000" indent="-228600" eaLnBrk="0" fontAlgn="base" hangingPunct="0">
              <a:spcBef>
                <a:spcPct val="0"/>
              </a:spcBef>
              <a:spcAft>
                <a:spcPct val="0"/>
              </a:spcAft>
              <a:defRPr sz="900">
                <a:solidFill>
                  <a:schemeClr val="tx1"/>
                </a:solidFill>
                <a:latin typeface="Century Gothic" pitchFamily="34" charset="0"/>
              </a:defRPr>
            </a:lvl8pPr>
            <a:lvl9pPr marL="3886200" indent="-228600" eaLnBrk="0" fontAlgn="base" hangingPunct="0">
              <a:spcBef>
                <a:spcPct val="0"/>
              </a:spcBef>
              <a:spcAft>
                <a:spcPct val="0"/>
              </a:spcAft>
              <a:defRPr sz="900">
                <a:solidFill>
                  <a:schemeClr val="tx1"/>
                </a:solidFill>
                <a:latin typeface="Century Gothic" pitchFamily="34" charset="0"/>
              </a:defRPr>
            </a:lvl9pPr>
          </a:lstStyle>
          <a:p>
            <a:pPr>
              <a:defRPr/>
            </a:pPr>
            <a:endParaRPr lang="en-US" altLang="it-IT" sz="2400">
              <a:latin typeface="Times" pitchFamily="18" charset="0"/>
            </a:endParaRPr>
          </a:p>
        </p:txBody>
      </p:sp>
      <p:pic>
        <p:nvPicPr>
          <p:cNvPr id="4099" name="Picture 2" descr="Università� degli Studi di Triest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56363" y="0"/>
            <a:ext cx="2687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8"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Lst>
  <p:transition/>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Rectangle 1"/>
          <p:cNvSpPr>
            <a:spLocks noChangeArrowheads="1"/>
          </p:cNvSpPr>
          <p:nvPr userDrawn="1"/>
        </p:nvSpPr>
        <p:spPr bwMode="auto">
          <a:xfrm>
            <a:off x="0" y="0"/>
            <a:ext cx="6715125" cy="928688"/>
          </a:xfrm>
          <a:prstGeom prst="rect">
            <a:avLst/>
          </a:prstGeom>
          <a:solidFill>
            <a:srgbClr val="3B3E57"/>
          </a:solidFill>
          <a:ln w="9525" algn="ctr">
            <a:solidFill>
              <a:schemeClr val="tx1"/>
            </a:solidFill>
            <a:round/>
            <a:headEnd/>
            <a:tailEnd/>
          </a:ln>
        </p:spPr>
        <p:txBody>
          <a:bodyPr/>
          <a:lstStyle>
            <a:lvl1pPr>
              <a:defRPr sz="900">
                <a:solidFill>
                  <a:schemeClr val="tx1"/>
                </a:solidFill>
                <a:latin typeface="Century Gothic" pitchFamily="34" charset="0"/>
              </a:defRPr>
            </a:lvl1pPr>
            <a:lvl2pPr marL="742950" indent="-285750">
              <a:defRPr sz="900">
                <a:solidFill>
                  <a:schemeClr val="tx1"/>
                </a:solidFill>
                <a:latin typeface="Century Gothic" pitchFamily="34" charset="0"/>
              </a:defRPr>
            </a:lvl2pPr>
            <a:lvl3pPr marL="1143000" indent="-228600">
              <a:defRPr sz="900">
                <a:solidFill>
                  <a:schemeClr val="tx1"/>
                </a:solidFill>
                <a:latin typeface="Century Gothic" pitchFamily="34" charset="0"/>
              </a:defRPr>
            </a:lvl3pPr>
            <a:lvl4pPr marL="1600200" indent="-228600">
              <a:defRPr sz="900">
                <a:solidFill>
                  <a:schemeClr val="tx1"/>
                </a:solidFill>
                <a:latin typeface="Century Gothic" pitchFamily="34" charset="0"/>
              </a:defRPr>
            </a:lvl4pPr>
            <a:lvl5pPr marL="2057400" indent="-228600">
              <a:defRPr sz="900">
                <a:solidFill>
                  <a:schemeClr val="tx1"/>
                </a:solidFill>
                <a:latin typeface="Century Gothic" pitchFamily="34" charset="0"/>
              </a:defRPr>
            </a:lvl5pPr>
            <a:lvl6pPr marL="2514600" indent="-228600" eaLnBrk="0" fontAlgn="base" hangingPunct="0">
              <a:spcBef>
                <a:spcPct val="0"/>
              </a:spcBef>
              <a:spcAft>
                <a:spcPct val="0"/>
              </a:spcAft>
              <a:defRPr sz="900">
                <a:solidFill>
                  <a:schemeClr val="tx1"/>
                </a:solidFill>
                <a:latin typeface="Century Gothic" pitchFamily="34" charset="0"/>
              </a:defRPr>
            </a:lvl6pPr>
            <a:lvl7pPr marL="2971800" indent="-228600" eaLnBrk="0" fontAlgn="base" hangingPunct="0">
              <a:spcBef>
                <a:spcPct val="0"/>
              </a:spcBef>
              <a:spcAft>
                <a:spcPct val="0"/>
              </a:spcAft>
              <a:defRPr sz="900">
                <a:solidFill>
                  <a:schemeClr val="tx1"/>
                </a:solidFill>
                <a:latin typeface="Century Gothic" pitchFamily="34" charset="0"/>
              </a:defRPr>
            </a:lvl7pPr>
            <a:lvl8pPr marL="3429000" indent="-228600" eaLnBrk="0" fontAlgn="base" hangingPunct="0">
              <a:spcBef>
                <a:spcPct val="0"/>
              </a:spcBef>
              <a:spcAft>
                <a:spcPct val="0"/>
              </a:spcAft>
              <a:defRPr sz="900">
                <a:solidFill>
                  <a:schemeClr val="tx1"/>
                </a:solidFill>
                <a:latin typeface="Century Gothic" pitchFamily="34" charset="0"/>
              </a:defRPr>
            </a:lvl8pPr>
            <a:lvl9pPr marL="3886200" indent="-228600" eaLnBrk="0" fontAlgn="base" hangingPunct="0">
              <a:spcBef>
                <a:spcPct val="0"/>
              </a:spcBef>
              <a:spcAft>
                <a:spcPct val="0"/>
              </a:spcAft>
              <a:defRPr sz="900">
                <a:solidFill>
                  <a:schemeClr val="tx1"/>
                </a:solidFill>
                <a:latin typeface="Century Gothic"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it-IT" sz="2400" b="0" i="0" u="none" strike="noStrike" kern="1200" cap="none" spc="0" normalizeH="0" baseline="0" noProof="0">
              <a:ln>
                <a:noFill/>
              </a:ln>
              <a:solidFill>
                <a:srgbClr val="000000"/>
              </a:solidFill>
              <a:effectLst/>
              <a:uLnTx/>
              <a:uFillTx/>
              <a:latin typeface="Times" pitchFamily="18" charset="0"/>
              <a:ea typeface="+mn-ea"/>
              <a:cs typeface="+mn-cs"/>
            </a:endParaRPr>
          </a:p>
        </p:txBody>
      </p:sp>
      <p:pic>
        <p:nvPicPr>
          <p:cNvPr id="2097152" name="Picture 2" descr="Università� degli Studi di Trieste">
            <a:hlinkClick r:id="rId15"/>
          </p:cNvPr>
          <p:cNvPicPr>
            <a:picLocks noChangeAspect="1" noChangeArrowheads="1"/>
          </p:cNvPicPr>
          <p:nvPr userDrawn="1"/>
        </p:nvPicPr>
        <p:blipFill>
          <a:blip r:embed="rId16"/>
          <a:srcRect/>
          <a:stretch>
            <a:fillRect/>
          </a:stretch>
        </p:blipFill>
        <p:spPr bwMode="auto">
          <a:xfrm>
            <a:off x="6786563" y="142875"/>
            <a:ext cx="2357437" cy="428625"/>
          </a:xfrm>
          <a:prstGeom prst="rect">
            <a:avLst/>
          </a:prstGeom>
          <a:noFill/>
          <a:ln>
            <a:noFill/>
          </a:ln>
        </p:spPr>
      </p:pic>
    </p:spTree>
    <p:extLst>
      <p:ext uri="{BB962C8B-B14F-4D97-AF65-F5344CB8AC3E}">
        <p14:creationId xmlns:p14="http://schemas.microsoft.com/office/powerpoint/2010/main" val="1597295161"/>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 id="2147484807" r:id="rId13"/>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hyperlink" Target="https://www.ilsole24ore.com/art/perche-thaler-inizia-rivoluzione-AEJDFymC"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ilsole24ore.com/art/perche-thaler-inizia-rivoluzione-AEJDFymC"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rketingprofs.com/articles/2018/33835/14-highly-effective-b2b-marketing-and-sales-tactics-based-on-emotions" TargetMode="External"/><Relationship Id="rId2" Type="http://schemas.openxmlformats.org/officeDocument/2006/relationships/notesSlide" Target="../notesSlides/notesSlide15.xml"/><Relationship Id="rId1" Type="http://schemas.openxmlformats.org/officeDocument/2006/relationships/slideLayout" Target="../slideLayouts/slideLayout58.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hyperlink" Target="https://www.marketingprofs.com/articles/2018/33835/14-highly-effective-b2b-marketing-and-sales-tactics-based-on-emotions" TargetMode="External"/><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
          <p:cNvSpPr>
            <a:spLocks noGrp="1" noChangeArrowheads="1"/>
          </p:cNvSpPr>
          <p:nvPr>
            <p:ph type="body"/>
          </p:nvPr>
        </p:nvSpPr>
        <p:spPr>
          <a:xfrm>
            <a:off x="323528" y="1484784"/>
            <a:ext cx="8712968" cy="3022600"/>
          </a:xfrm>
        </p:spPr>
        <p:txBody>
          <a:bodyPr anchor="t"/>
          <a:lstStyle/>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it-IT" sz="4000" b="1" dirty="0">
              <a:solidFill>
                <a:srgbClr val="0000FF"/>
              </a:solidFill>
              <a:latin typeface="Tahoma" pitchFamily="34" charset="0"/>
            </a:endParaRPr>
          </a:p>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it-IT" sz="4000" b="1" dirty="0">
              <a:solidFill>
                <a:srgbClr val="0000FF"/>
              </a:solidFill>
              <a:latin typeface="Tahoma" pitchFamily="34" charset="0"/>
            </a:endParaRPr>
          </a:p>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it-IT" sz="3600" b="1" dirty="0">
                <a:solidFill>
                  <a:schemeClr val="accent3"/>
                </a:solidFill>
                <a:latin typeface="Century Gothic" panose="020B0502020202020204" pitchFamily="34" charset="0"/>
              </a:rPr>
              <a:t>Il </a:t>
            </a:r>
            <a:r>
              <a:rPr lang="en-US" altLang="it-IT" sz="3600" b="1" dirty="0" err="1">
                <a:solidFill>
                  <a:schemeClr val="accent3"/>
                </a:solidFill>
                <a:latin typeface="Century Gothic" panose="020B0502020202020204" pitchFamily="34" charset="0"/>
              </a:rPr>
              <a:t>consumatore</a:t>
            </a:r>
            <a:r>
              <a:rPr lang="en-US" altLang="it-IT" sz="3600" b="1" dirty="0">
                <a:solidFill>
                  <a:schemeClr val="accent3"/>
                </a:solidFill>
                <a:latin typeface="Century Gothic" panose="020B0502020202020204" pitchFamily="34" charset="0"/>
              </a:rPr>
              <a:t> come decision maker</a:t>
            </a:r>
          </a:p>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it-IT" sz="3600" b="1" dirty="0">
              <a:solidFill>
                <a:schemeClr val="accent3"/>
              </a:solidFill>
              <a:latin typeface="Century Gothic" panose="020B0502020202020204" pitchFamily="34" charset="0"/>
            </a:endParaRPr>
          </a:p>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it-IT" sz="2800" i="1" dirty="0">
                <a:solidFill>
                  <a:schemeClr val="accent3"/>
                </a:solidFill>
                <a:latin typeface="Century Gothic" panose="020B0502020202020204" pitchFamily="34" charset="0"/>
              </a:rPr>
              <a:t>di Giovanna Pegan </a:t>
            </a:r>
          </a:p>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it-IT" sz="2800" i="1" dirty="0">
              <a:solidFill>
                <a:schemeClr val="accent3"/>
              </a:solidFill>
              <a:latin typeface="Century Gothic" panose="020B0502020202020204" pitchFamily="34" charset="0"/>
            </a:endParaRPr>
          </a:p>
          <a:p>
            <a:pPr marL="342900" indent="-342900" eaLnBrk="1" hangingPunct="1">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it-IT" sz="1800" i="1" dirty="0">
                <a:solidFill>
                  <a:schemeClr val="accent3"/>
                </a:solidFill>
                <a:latin typeface="Century Gothic" panose="020B0502020202020204" pitchFamily="34" charset="0"/>
              </a:rPr>
              <a:t>Corso di </a:t>
            </a:r>
            <a:r>
              <a:rPr lang="en-US" altLang="it-IT" sz="1800" i="1" dirty="0" err="1" smtClean="0">
                <a:solidFill>
                  <a:schemeClr val="accent3"/>
                </a:solidFill>
                <a:latin typeface="Century Gothic" panose="020B0502020202020204" pitchFamily="34" charset="0"/>
              </a:rPr>
              <a:t>Comportamento</a:t>
            </a:r>
            <a:r>
              <a:rPr lang="en-US" altLang="it-IT" sz="1800" i="1" dirty="0" smtClean="0">
                <a:solidFill>
                  <a:schemeClr val="accent3"/>
                </a:solidFill>
                <a:latin typeface="Century Gothic" panose="020B0502020202020204" pitchFamily="34" charset="0"/>
              </a:rPr>
              <a:t> del </a:t>
            </a:r>
            <a:r>
              <a:rPr lang="en-US" altLang="it-IT" sz="1800" i="1" dirty="0" err="1" smtClean="0">
                <a:solidFill>
                  <a:schemeClr val="accent3"/>
                </a:solidFill>
                <a:latin typeface="Century Gothic" panose="020B0502020202020204" pitchFamily="34" charset="0"/>
              </a:rPr>
              <a:t>consumatore</a:t>
            </a:r>
            <a:r>
              <a:rPr lang="en-US" altLang="it-IT" sz="1800" i="1" dirty="0" smtClean="0">
                <a:solidFill>
                  <a:schemeClr val="accent3"/>
                </a:solidFill>
                <a:latin typeface="Century Gothic" panose="020B0502020202020204" pitchFamily="34" charset="0"/>
              </a:rPr>
              <a:t> 2022_23</a:t>
            </a:r>
            <a:endParaRPr lang="en-US" altLang="it-IT" sz="1800" i="1" dirty="0">
              <a:solidFill>
                <a:schemeClr val="accent3"/>
              </a:solidFill>
              <a:latin typeface="Century Gothic" panose="020B0502020202020204" pitchFamily="34" charset="0"/>
            </a:endParaRPr>
          </a:p>
        </p:txBody>
      </p:sp>
      <p:pic>
        <p:nvPicPr>
          <p:cNvPr id="5" name="Immagine 4"/>
          <p:cNvPicPr>
            <a:picLocks noChangeAspect="1"/>
          </p:cNvPicPr>
          <p:nvPr/>
        </p:nvPicPr>
        <p:blipFill>
          <a:blip r:embed="rId3"/>
          <a:stretch>
            <a:fillRect/>
          </a:stretch>
        </p:blipFill>
        <p:spPr>
          <a:xfrm>
            <a:off x="-19082" y="1871330"/>
            <a:ext cx="9163082" cy="2517866"/>
          </a:xfrm>
          <a:prstGeom prst="rect">
            <a:avLst/>
          </a:prstGeom>
        </p:spPr>
      </p:pic>
    </p:spTree>
    <p:extLst>
      <p:ext uri="{BB962C8B-B14F-4D97-AF65-F5344CB8AC3E}">
        <p14:creationId xmlns:p14="http://schemas.microsoft.com/office/powerpoint/2010/main" val="769175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noChangeArrowheads="1"/>
          </p:cNvSpPr>
          <p:nvPr>
            <p:ph type="title"/>
          </p:nvPr>
        </p:nvSpPr>
        <p:spPr>
          <a:xfrm>
            <a:off x="323528" y="26064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rgbClr val="002060"/>
                </a:solidFill>
                <a:latin typeface="Century Gothic" panose="020B0502020202020204" pitchFamily="34" charset="0"/>
                <a:cs typeface="Tahoma" pitchFamily="34" charset="0"/>
              </a:rPr>
              <a:t>U</a:t>
            </a:r>
            <a:r>
              <a:rPr lang="it-IT" altLang="it-IT" sz="3200" dirty="0" smtClean="0">
                <a:solidFill>
                  <a:srgbClr val="002060"/>
                </a:solidFill>
                <a:latin typeface="Century Gothic" panose="020B0502020202020204" pitchFamily="34" charset="0"/>
                <a:cs typeface="Tahoma" pitchFamily="34" charset="0"/>
              </a:rPr>
              <a:t>mani e non </a:t>
            </a:r>
            <a:r>
              <a:rPr lang="it-IT" altLang="it-IT" sz="3200" b="1" dirty="0" err="1" smtClean="0">
                <a:solidFill>
                  <a:srgbClr val="002060"/>
                </a:solidFill>
                <a:latin typeface="Century Gothic" panose="020B0502020202020204" pitchFamily="34" charset="0"/>
                <a:cs typeface="Tahoma" pitchFamily="34" charset="0"/>
              </a:rPr>
              <a:t>E</a:t>
            </a:r>
            <a:r>
              <a:rPr lang="it-IT" altLang="it-IT" sz="3200" dirty="0" err="1" smtClean="0">
                <a:solidFill>
                  <a:srgbClr val="002060"/>
                </a:solidFill>
                <a:latin typeface="Century Gothic" panose="020B0502020202020204" pitchFamily="34" charset="0"/>
                <a:cs typeface="Tahoma" pitchFamily="34" charset="0"/>
              </a:rPr>
              <a:t>coni</a:t>
            </a:r>
            <a:r>
              <a:rPr lang="it-IT" altLang="it-IT" sz="3200" dirty="0" smtClean="0">
                <a:solidFill>
                  <a:srgbClr val="002060"/>
                </a:solidFill>
                <a:latin typeface="Century Gothic" panose="020B0502020202020204" pitchFamily="34" charset="0"/>
                <a:cs typeface="Tahoma" pitchFamily="34" charset="0"/>
              </a:rPr>
              <a:t> </a:t>
            </a:r>
            <a:r>
              <a:rPr lang="it-IT" altLang="it-IT" sz="1800" dirty="0" smtClean="0">
                <a:solidFill>
                  <a:srgbClr val="002060"/>
                </a:solidFill>
                <a:latin typeface="Century Gothic" panose="020B0502020202020204" pitchFamily="34" charset="0"/>
                <a:cs typeface="Tahoma" pitchFamily="34" charset="0"/>
              </a:rPr>
              <a:t>(</a:t>
            </a:r>
            <a:r>
              <a:rPr lang="it-IT" altLang="it-IT" sz="1800" dirty="0" err="1" smtClean="0">
                <a:solidFill>
                  <a:srgbClr val="002060"/>
                </a:solidFill>
                <a:latin typeface="Century Gothic" panose="020B0502020202020204" pitchFamily="34" charset="0"/>
                <a:cs typeface="Tahoma" pitchFamily="34" charset="0"/>
              </a:rPr>
              <a:t>Thaler</a:t>
            </a:r>
            <a:r>
              <a:rPr lang="it-IT" altLang="it-IT" sz="1800" dirty="0" smtClean="0">
                <a:solidFill>
                  <a:srgbClr val="002060"/>
                </a:solidFill>
                <a:latin typeface="Century Gothic" panose="020B0502020202020204" pitchFamily="34" charset="0"/>
                <a:cs typeface="Tahoma" pitchFamily="34" charset="0"/>
              </a:rPr>
              <a:t> 2013)</a:t>
            </a:r>
            <a:endParaRPr lang="it-IT" altLang="it-IT" sz="2800" dirty="0">
              <a:solidFill>
                <a:srgbClr val="002060"/>
              </a:solidFill>
              <a:latin typeface="Century Gothic" panose="020B0502020202020204" pitchFamily="34" charset="0"/>
              <a:cs typeface="Tahoma" pitchFamily="34" charset="0"/>
            </a:endParaRPr>
          </a:p>
        </p:txBody>
      </p:sp>
      <p:sp>
        <p:nvSpPr>
          <p:cNvPr id="18436" name="Rectangle 2"/>
          <p:cNvSpPr>
            <a:spLocks noGrp="1" noChangeArrowheads="1"/>
          </p:cNvSpPr>
          <p:nvPr>
            <p:ph type="body" idx="1"/>
          </p:nvPr>
        </p:nvSpPr>
        <p:spPr>
          <a:xfrm>
            <a:off x="87421" y="1479239"/>
            <a:ext cx="8465707" cy="1877753"/>
          </a:xfrm>
        </p:spPr>
        <p:txBody>
          <a:bodyPr/>
          <a:lstStyle/>
          <a:p>
            <a:pPr marL="109537" lvl="0" indent="0">
              <a:buClr>
                <a:srgbClr val="002060"/>
              </a:buClr>
              <a:buNone/>
            </a:pPr>
            <a:r>
              <a:rPr lang="it-IT" sz="2000" dirty="0" smtClean="0">
                <a:solidFill>
                  <a:srgbClr val="002060"/>
                </a:solidFill>
                <a:latin typeface="Century Gothic" panose="020B0502020202020204" pitchFamily="34" charset="0"/>
              </a:rPr>
              <a:t>Richard </a:t>
            </a:r>
            <a:r>
              <a:rPr lang="it-IT" sz="2000" dirty="0" err="1" smtClean="0">
                <a:solidFill>
                  <a:srgbClr val="002060"/>
                </a:solidFill>
                <a:latin typeface="Century Gothic" panose="020B0502020202020204" pitchFamily="34" charset="0"/>
              </a:rPr>
              <a:t>Thaler</a:t>
            </a:r>
            <a:r>
              <a:rPr lang="it-IT" sz="2000" dirty="0">
                <a:solidFill>
                  <a:schemeClr val="accent3"/>
                </a:solidFill>
                <a:latin typeface="Century Gothic" panose="020B0502020202020204" pitchFamily="34" charset="0"/>
              </a:rPr>
              <a:t>,</a:t>
            </a:r>
            <a:r>
              <a:rPr lang="it-IT" sz="2000" dirty="0" smtClean="0">
                <a:solidFill>
                  <a:schemeClr val="accent3"/>
                </a:solidFill>
                <a:latin typeface="Century Gothic" panose="020B0502020202020204" pitchFamily="34" charset="0"/>
              </a:rPr>
              <a:t> </a:t>
            </a:r>
            <a:r>
              <a:rPr lang="it-IT" altLang="it-IT" sz="2000" b="1" dirty="0">
                <a:solidFill>
                  <a:schemeClr val="accent3"/>
                </a:solidFill>
                <a:latin typeface="Century Gothic" panose="020B0502020202020204" pitchFamily="34" charset="0"/>
              </a:rPr>
              <a:t>(premio </a:t>
            </a:r>
            <a:r>
              <a:rPr lang="it-IT" altLang="it-IT" sz="2000" b="1" dirty="0" err="1">
                <a:solidFill>
                  <a:schemeClr val="accent3"/>
                </a:solidFill>
                <a:latin typeface="Century Gothic" panose="020B0502020202020204" pitchFamily="34" charset="0"/>
              </a:rPr>
              <a:t>nobel</a:t>
            </a:r>
            <a:r>
              <a:rPr lang="it-IT" altLang="it-IT" sz="2000" b="1" dirty="0">
                <a:solidFill>
                  <a:schemeClr val="accent3"/>
                </a:solidFill>
                <a:latin typeface="Century Gothic" panose="020B0502020202020204" pitchFamily="34" charset="0"/>
              </a:rPr>
              <a:t> per l’economia nel 2017) </a:t>
            </a:r>
            <a:r>
              <a:rPr lang="it-IT" sz="2000" dirty="0" smtClean="0">
                <a:solidFill>
                  <a:schemeClr val="accent3"/>
                </a:solidFill>
                <a:latin typeface="Century Gothic" panose="020B0502020202020204" pitchFamily="34" charset="0"/>
              </a:rPr>
              <a:t>è </a:t>
            </a:r>
            <a:r>
              <a:rPr lang="it-IT" sz="2000" dirty="0">
                <a:solidFill>
                  <a:srgbClr val="002060"/>
                </a:solidFill>
                <a:latin typeface="Century Gothic" panose="020B0502020202020204" pitchFamily="34" charset="0"/>
              </a:rPr>
              <a:t>noto per la sua ricerca </a:t>
            </a:r>
            <a:r>
              <a:rPr lang="it-IT" sz="2000" dirty="0" smtClean="0">
                <a:solidFill>
                  <a:srgbClr val="002060"/>
                </a:solidFill>
                <a:latin typeface="Century Gothic" panose="020B0502020202020204" pitchFamily="34" charset="0"/>
              </a:rPr>
              <a:t>di </a:t>
            </a:r>
            <a:r>
              <a:rPr lang="it-IT" sz="2000" dirty="0">
                <a:solidFill>
                  <a:srgbClr val="002060"/>
                </a:solidFill>
                <a:latin typeface="Century Gothic" panose="020B0502020202020204" pitchFamily="34" charset="0"/>
              </a:rPr>
              <a:t>un’intera vita </a:t>
            </a:r>
            <a:r>
              <a:rPr lang="it-IT" sz="2000" b="1" dirty="0" smtClean="0">
                <a:solidFill>
                  <a:srgbClr val="002060"/>
                </a:solidFill>
                <a:latin typeface="Century Gothic" panose="020B0502020202020204" pitchFamily="34" charset="0"/>
              </a:rPr>
              <a:t>sull’economia </a:t>
            </a:r>
            <a:r>
              <a:rPr lang="it-IT" sz="2000" b="1" dirty="0">
                <a:solidFill>
                  <a:srgbClr val="002060"/>
                </a:solidFill>
                <a:latin typeface="Century Gothic" panose="020B0502020202020204" pitchFamily="34" charset="0"/>
              </a:rPr>
              <a:t>comportamentale</a:t>
            </a:r>
            <a:r>
              <a:rPr lang="it-IT" sz="2000" dirty="0">
                <a:solidFill>
                  <a:srgbClr val="002060"/>
                </a:solidFill>
                <a:latin typeface="Century Gothic" panose="020B0502020202020204" pitchFamily="34" charset="0"/>
              </a:rPr>
              <a:t> </a:t>
            </a:r>
            <a:r>
              <a:rPr lang="it-IT" sz="2000" dirty="0" smtClean="0">
                <a:solidFill>
                  <a:srgbClr val="002060"/>
                </a:solidFill>
                <a:latin typeface="Century Gothic" panose="020B0502020202020204" pitchFamily="34" charset="0"/>
              </a:rPr>
              <a:t>(</a:t>
            </a:r>
            <a:r>
              <a:rPr lang="it-IT" sz="2000" dirty="0">
                <a:solidFill>
                  <a:srgbClr val="002060"/>
                </a:solidFill>
                <a:latin typeface="Century Gothic" panose="020B0502020202020204" pitchFamily="34" charset="0"/>
              </a:rPr>
              <a:t>e sul suo </a:t>
            </a:r>
            <a:r>
              <a:rPr lang="it-IT" sz="2000" dirty="0" err="1">
                <a:solidFill>
                  <a:srgbClr val="002060"/>
                </a:solidFill>
                <a:latin typeface="Century Gothic" panose="020B0502020202020204" pitchFamily="34" charset="0"/>
              </a:rPr>
              <a:t>sottocampo</a:t>
            </a:r>
            <a:r>
              <a:rPr lang="it-IT" sz="2000" dirty="0">
                <a:solidFill>
                  <a:srgbClr val="002060"/>
                </a:solidFill>
                <a:latin typeface="Century Gothic" panose="020B0502020202020204" pitchFamily="34" charset="0"/>
              </a:rPr>
              <a:t>, ovvero la finanza comportamentale), </a:t>
            </a:r>
            <a:r>
              <a:rPr lang="it-IT" sz="2000" dirty="0" smtClean="0">
                <a:solidFill>
                  <a:srgbClr val="002060"/>
                </a:solidFill>
                <a:latin typeface="Century Gothic" panose="020B0502020202020204" pitchFamily="34" charset="0"/>
              </a:rPr>
              <a:t>che: </a:t>
            </a:r>
          </a:p>
          <a:p>
            <a:pPr marL="109537" lvl="0" indent="0">
              <a:buClr>
                <a:srgbClr val="002060"/>
              </a:buClr>
              <a:buNone/>
            </a:pPr>
            <a:r>
              <a:rPr lang="it-IT" sz="2000" b="1" dirty="0" smtClean="0">
                <a:solidFill>
                  <a:srgbClr val="002060"/>
                </a:solidFill>
                <a:latin typeface="Century Gothic" panose="020B0502020202020204" pitchFamily="34" charset="0"/>
              </a:rPr>
              <a:t>«non </a:t>
            </a:r>
            <a:r>
              <a:rPr lang="it-IT" sz="2000" b="1" dirty="0">
                <a:solidFill>
                  <a:srgbClr val="002060"/>
                </a:solidFill>
                <a:latin typeface="Century Gothic" panose="020B0502020202020204" pitchFamily="34" charset="0"/>
              </a:rPr>
              <a:t>è un’altra </a:t>
            </a:r>
            <a:r>
              <a:rPr lang="it-IT" sz="2000" b="1" dirty="0" smtClean="0">
                <a:solidFill>
                  <a:srgbClr val="002060"/>
                </a:solidFill>
                <a:latin typeface="Century Gothic" panose="020B0502020202020204" pitchFamily="34" charset="0"/>
              </a:rPr>
              <a:t>disciplina, </a:t>
            </a:r>
            <a:r>
              <a:rPr lang="it-IT" sz="2000" b="1" dirty="0">
                <a:solidFill>
                  <a:srgbClr val="002060"/>
                </a:solidFill>
                <a:latin typeface="Century Gothic" panose="020B0502020202020204" pitchFamily="34" charset="0"/>
              </a:rPr>
              <a:t>è ancora </a:t>
            </a:r>
            <a:r>
              <a:rPr lang="it-IT" sz="2000" b="1" dirty="0" smtClean="0">
                <a:solidFill>
                  <a:srgbClr val="002060"/>
                </a:solidFill>
                <a:latin typeface="Century Gothic" panose="020B0502020202020204" pitchFamily="34" charset="0"/>
              </a:rPr>
              <a:t>economia, </a:t>
            </a:r>
            <a:r>
              <a:rPr lang="it-IT" sz="2000" b="1" dirty="0">
                <a:solidFill>
                  <a:srgbClr val="002060"/>
                </a:solidFill>
                <a:latin typeface="Century Gothic" panose="020B0502020202020204" pitchFamily="34" charset="0"/>
              </a:rPr>
              <a:t>ma è un’economia arricchita da robuste iniezioni di buona psicologia e di altre scienze sociali (</a:t>
            </a:r>
            <a:r>
              <a:rPr lang="it-IT" sz="2000" b="1" dirty="0" err="1">
                <a:solidFill>
                  <a:srgbClr val="002060"/>
                </a:solidFill>
                <a:latin typeface="Century Gothic" panose="020B0502020202020204" pitchFamily="34" charset="0"/>
              </a:rPr>
              <a:t>Thaler</a:t>
            </a:r>
            <a:r>
              <a:rPr lang="it-IT" sz="2000" b="1" dirty="0">
                <a:solidFill>
                  <a:srgbClr val="002060"/>
                </a:solidFill>
                <a:latin typeface="Century Gothic" panose="020B0502020202020204" pitchFamily="34" charset="0"/>
              </a:rPr>
              <a:t>, 2018)»</a:t>
            </a:r>
          </a:p>
          <a:p>
            <a:pPr marL="109537" lvl="0" indent="0">
              <a:buClr>
                <a:srgbClr val="002060"/>
              </a:buClr>
              <a:buNone/>
            </a:pPr>
            <a:endParaRPr lang="it-IT" sz="2000" b="1" dirty="0" smtClean="0">
              <a:solidFill>
                <a:srgbClr val="002060"/>
              </a:solidFill>
              <a:latin typeface="Century Gothic" panose="020B0502020202020204" pitchFamily="34" charset="0"/>
            </a:endParaRPr>
          </a:p>
          <a:p>
            <a:pPr marL="109537" lvl="0" indent="0">
              <a:buClr>
                <a:srgbClr val="002060"/>
              </a:buClr>
              <a:buNone/>
            </a:pPr>
            <a:endParaRPr lang="it-IT" sz="2000" b="1" dirty="0">
              <a:solidFill>
                <a:srgbClr val="002060"/>
              </a:solidFill>
              <a:latin typeface="Century Gothic" panose="020B0502020202020204" pitchFamily="34" charset="0"/>
              <a:hlinkClick r:id="rId3"/>
            </a:endParaRPr>
          </a:p>
          <a:p>
            <a:pPr marL="109537" lvl="0" indent="0">
              <a:buClr>
                <a:srgbClr val="002060"/>
              </a:buClr>
              <a:buNone/>
            </a:pPr>
            <a:endParaRPr lang="it-IT" sz="2000" dirty="0">
              <a:solidFill>
                <a:srgbClr val="002060"/>
              </a:solidFill>
              <a:latin typeface="Century Gothic" panose="020B0502020202020204" pitchFamily="34" charset="0"/>
              <a:hlinkClick r:id="rId3"/>
            </a:endParaRPr>
          </a:p>
          <a:p>
            <a:pPr marL="109537" lvl="0" indent="0">
              <a:buClr>
                <a:srgbClr val="002060"/>
              </a:buClr>
              <a:buNone/>
            </a:pPr>
            <a:r>
              <a:rPr lang="it-IT" sz="2400" dirty="0" smtClean="0">
                <a:solidFill>
                  <a:srgbClr val="002060"/>
                </a:solidFill>
                <a:latin typeface="Century Gothic" panose="020B0502020202020204" pitchFamily="34" charset="0"/>
                <a:hlinkClick r:id="rId3"/>
              </a:rPr>
              <a:t>ilsole24ore </a:t>
            </a:r>
            <a:r>
              <a:rPr lang="it-IT" sz="2400" dirty="0" err="1" smtClean="0">
                <a:solidFill>
                  <a:srgbClr val="002060"/>
                </a:solidFill>
                <a:latin typeface="Century Gothic" panose="020B0502020202020204" pitchFamily="34" charset="0"/>
                <a:hlinkClick r:id="rId3"/>
              </a:rPr>
              <a:t>perche</a:t>
            </a:r>
            <a:r>
              <a:rPr lang="it-IT" sz="2400" dirty="0" smtClean="0">
                <a:solidFill>
                  <a:srgbClr val="002060"/>
                </a:solidFill>
                <a:latin typeface="Century Gothic" panose="020B0502020202020204" pitchFamily="34" charset="0"/>
                <a:hlinkClick r:id="rId3"/>
              </a:rPr>
              <a:t>-con </a:t>
            </a:r>
            <a:r>
              <a:rPr lang="it-IT" sz="2400" dirty="0" err="1" smtClean="0">
                <a:solidFill>
                  <a:srgbClr val="002060"/>
                </a:solidFill>
                <a:latin typeface="Century Gothic" panose="020B0502020202020204" pitchFamily="34" charset="0"/>
                <a:hlinkClick r:id="rId3"/>
              </a:rPr>
              <a:t>thaler</a:t>
            </a:r>
            <a:r>
              <a:rPr lang="it-IT" sz="2400" dirty="0" smtClean="0">
                <a:solidFill>
                  <a:srgbClr val="002060"/>
                </a:solidFill>
                <a:latin typeface="Century Gothic" panose="020B0502020202020204" pitchFamily="34" charset="0"/>
                <a:hlinkClick r:id="rId3"/>
              </a:rPr>
              <a:t>-inizia-rivoluzione</a:t>
            </a:r>
            <a:endParaRPr lang="it-IT" sz="2400" dirty="0">
              <a:solidFill>
                <a:srgbClr val="002060"/>
              </a:solidFill>
              <a:latin typeface="Century Gothic" panose="020B0502020202020204" pitchFamily="34" charset="0"/>
            </a:endParaRPr>
          </a:p>
          <a:p>
            <a:pPr marL="109537" lvl="0" indent="0">
              <a:buClr>
                <a:srgbClr val="002060"/>
              </a:buClr>
              <a:buNone/>
            </a:pPr>
            <a:endParaRPr lang="it-IT" sz="2400" dirty="0" smtClean="0">
              <a:solidFill>
                <a:srgbClr val="002060"/>
              </a:solidFill>
              <a:latin typeface="Century Gothic" panose="020B0502020202020204" pitchFamily="34" charset="0"/>
            </a:endParaRPr>
          </a:p>
          <a:p>
            <a:pPr marL="109537" lvl="0" indent="0">
              <a:buClr>
                <a:srgbClr val="002060"/>
              </a:buClr>
              <a:buNone/>
            </a:pPr>
            <a:r>
              <a:rPr lang="it-IT" sz="2400" dirty="0" smtClean="0">
                <a:solidFill>
                  <a:srgbClr val="002060"/>
                </a:solidFill>
                <a:latin typeface="Century Gothic" panose="020B0502020202020204" pitchFamily="34" charset="0"/>
              </a:rPr>
              <a:t>Testi noti</a:t>
            </a:r>
          </a:p>
          <a:p>
            <a:pPr marL="109537" lvl="0" indent="0">
              <a:buClr>
                <a:srgbClr val="002060"/>
              </a:buClr>
              <a:buNone/>
            </a:pPr>
            <a:r>
              <a:rPr lang="en-US" altLang="it-IT" sz="2000" i="1" dirty="0" smtClean="0">
                <a:solidFill>
                  <a:schemeClr val="accent3"/>
                </a:solidFill>
                <a:latin typeface="Century Gothic" panose="020B0502020202020204" pitchFamily="34" charset="0"/>
              </a:rPr>
              <a:t>La </a:t>
            </a:r>
            <a:r>
              <a:rPr lang="en-US" altLang="it-IT" sz="2000" i="1" dirty="0" err="1" smtClean="0">
                <a:solidFill>
                  <a:schemeClr val="accent3"/>
                </a:solidFill>
                <a:latin typeface="Century Gothic" panose="020B0502020202020204" pitchFamily="34" charset="0"/>
              </a:rPr>
              <a:t>spinta</a:t>
            </a:r>
            <a:r>
              <a:rPr lang="en-US" altLang="it-IT" sz="2000" i="1" dirty="0" smtClean="0">
                <a:solidFill>
                  <a:schemeClr val="accent3"/>
                </a:solidFill>
                <a:latin typeface="Century Gothic" panose="020B0502020202020204" pitchFamily="34" charset="0"/>
              </a:rPr>
              <a:t> gentile</a:t>
            </a:r>
            <a:r>
              <a:rPr lang="en-US" altLang="it-IT" sz="2000" dirty="0" smtClean="0">
                <a:solidFill>
                  <a:schemeClr val="accent3"/>
                </a:solidFill>
                <a:latin typeface="Century Gothic" panose="020B0502020202020204" pitchFamily="34" charset="0"/>
              </a:rPr>
              <a:t>, 2014</a:t>
            </a:r>
          </a:p>
          <a:p>
            <a:pPr marL="109537" lvl="0" indent="0">
              <a:buClr>
                <a:srgbClr val="002060"/>
              </a:buClr>
              <a:buNone/>
            </a:pPr>
            <a:r>
              <a:rPr lang="en-US" altLang="it-IT" sz="2000" i="1" dirty="0" smtClean="0">
                <a:solidFill>
                  <a:schemeClr val="accent3"/>
                </a:solidFill>
                <a:latin typeface="Century Gothic" panose="020B0502020202020204" pitchFamily="34" charset="0"/>
              </a:rPr>
              <a:t>Misbehaving</a:t>
            </a:r>
            <a:r>
              <a:rPr lang="en-US" altLang="it-IT" sz="2000" dirty="0" smtClean="0">
                <a:solidFill>
                  <a:schemeClr val="accent3"/>
                </a:solidFill>
                <a:latin typeface="Century Gothic" panose="020B0502020202020204" pitchFamily="34" charset="0"/>
              </a:rPr>
              <a:t>, 2018</a:t>
            </a:r>
          </a:p>
          <a:p>
            <a:pPr marL="109537" lvl="0" indent="0">
              <a:buClr>
                <a:srgbClr val="002060"/>
              </a:buClr>
              <a:buNone/>
            </a:pPr>
            <a:endParaRPr lang="en-US" altLang="it-IT" sz="2000" dirty="0">
              <a:solidFill>
                <a:schemeClr val="accent3"/>
              </a:solidFill>
              <a:latin typeface="Century Gothic" panose="020B0502020202020204" pitchFamily="34" charset="0"/>
            </a:endParaRPr>
          </a:p>
        </p:txBody>
      </p:sp>
      <p:pic>
        <p:nvPicPr>
          <p:cNvPr id="3" name="Immagine 2"/>
          <p:cNvPicPr>
            <a:picLocks noChangeAspect="1"/>
          </p:cNvPicPr>
          <p:nvPr/>
        </p:nvPicPr>
        <p:blipFill>
          <a:blip r:embed="rId4"/>
          <a:stretch>
            <a:fillRect/>
          </a:stretch>
        </p:blipFill>
        <p:spPr>
          <a:xfrm>
            <a:off x="5315021" y="4869161"/>
            <a:ext cx="3794497" cy="1988840"/>
          </a:xfrm>
          <a:prstGeom prst="rect">
            <a:avLst/>
          </a:prstGeom>
        </p:spPr>
      </p:pic>
    </p:spTree>
    <p:extLst>
      <p:ext uri="{BB962C8B-B14F-4D97-AF65-F5344CB8AC3E}">
        <p14:creationId xmlns:p14="http://schemas.microsoft.com/office/powerpoint/2010/main" val="36902008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noChangeArrowheads="1"/>
          </p:cNvSpPr>
          <p:nvPr>
            <p:ph type="title"/>
          </p:nvPr>
        </p:nvSpPr>
        <p:spPr>
          <a:xfrm>
            <a:off x="323528" y="26064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rgbClr val="002060"/>
                </a:solidFill>
                <a:latin typeface="Century Gothic" panose="020B0502020202020204" pitchFamily="34" charset="0"/>
                <a:cs typeface="Tahoma" pitchFamily="34" charset="0"/>
              </a:rPr>
              <a:t>U</a:t>
            </a:r>
            <a:r>
              <a:rPr lang="it-IT" altLang="it-IT" sz="3200" dirty="0" smtClean="0">
                <a:solidFill>
                  <a:srgbClr val="002060"/>
                </a:solidFill>
                <a:latin typeface="Century Gothic" panose="020B0502020202020204" pitchFamily="34" charset="0"/>
                <a:cs typeface="Tahoma" pitchFamily="34" charset="0"/>
              </a:rPr>
              <a:t>mani e non </a:t>
            </a:r>
            <a:r>
              <a:rPr lang="it-IT" altLang="it-IT" sz="3200" b="1" dirty="0" err="1" smtClean="0">
                <a:solidFill>
                  <a:srgbClr val="002060"/>
                </a:solidFill>
                <a:latin typeface="Century Gothic" panose="020B0502020202020204" pitchFamily="34" charset="0"/>
                <a:cs typeface="Tahoma" pitchFamily="34" charset="0"/>
              </a:rPr>
              <a:t>E</a:t>
            </a:r>
            <a:r>
              <a:rPr lang="it-IT" altLang="it-IT" sz="3200" dirty="0" err="1" smtClean="0">
                <a:solidFill>
                  <a:srgbClr val="002060"/>
                </a:solidFill>
                <a:latin typeface="Century Gothic" panose="020B0502020202020204" pitchFamily="34" charset="0"/>
                <a:cs typeface="Tahoma" pitchFamily="34" charset="0"/>
              </a:rPr>
              <a:t>coni</a:t>
            </a:r>
            <a:r>
              <a:rPr lang="it-IT" altLang="it-IT" sz="3200" dirty="0" smtClean="0">
                <a:solidFill>
                  <a:srgbClr val="002060"/>
                </a:solidFill>
                <a:latin typeface="Century Gothic" panose="020B0502020202020204" pitchFamily="34" charset="0"/>
                <a:cs typeface="Tahoma" pitchFamily="34" charset="0"/>
              </a:rPr>
              <a:t> </a:t>
            </a:r>
            <a:r>
              <a:rPr lang="it-IT" altLang="it-IT" sz="1800" dirty="0" smtClean="0">
                <a:solidFill>
                  <a:srgbClr val="002060"/>
                </a:solidFill>
                <a:latin typeface="Century Gothic" panose="020B0502020202020204" pitchFamily="34" charset="0"/>
                <a:cs typeface="Tahoma" pitchFamily="34" charset="0"/>
              </a:rPr>
              <a:t>(</a:t>
            </a:r>
            <a:r>
              <a:rPr lang="it-IT" altLang="it-IT" sz="1800" dirty="0" err="1" smtClean="0">
                <a:solidFill>
                  <a:srgbClr val="002060"/>
                </a:solidFill>
                <a:latin typeface="Century Gothic" panose="020B0502020202020204" pitchFamily="34" charset="0"/>
                <a:cs typeface="Tahoma" pitchFamily="34" charset="0"/>
              </a:rPr>
              <a:t>Thaler</a:t>
            </a:r>
            <a:r>
              <a:rPr lang="it-IT" altLang="it-IT" sz="1800" dirty="0" smtClean="0">
                <a:solidFill>
                  <a:srgbClr val="002060"/>
                </a:solidFill>
                <a:latin typeface="Century Gothic" panose="020B0502020202020204" pitchFamily="34" charset="0"/>
                <a:cs typeface="Tahoma" pitchFamily="34" charset="0"/>
              </a:rPr>
              <a:t> 2018)</a:t>
            </a:r>
            <a:endParaRPr lang="it-IT" altLang="it-IT" sz="2800" dirty="0">
              <a:solidFill>
                <a:srgbClr val="002060"/>
              </a:solidFill>
              <a:latin typeface="Century Gothic" panose="020B0502020202020204" pitchFamily="34" charset="0"/>
              <a:cs typeface="Tahoma" pitchFamily="34" charset="0"/>
            </a:endParaRPr>
          </a:p>
        </p:txBody>
      </p:sp>
      <p:sp>
        <p:nvSpPr>
          <p:cNvPr id="18436" name="Rectangle 2"/>
          <p:cNvSpPr>
            <a:spLocks noGrp="1" noChangeArrowheads="1"/>
          </p:cNvSpPr>
          <p:nvPr>
            <p:ph type="body" idx="1"/>
          </p:nvPr>
        </p:nvSpPr>
        <p:spPr>
          <a:xfrm>
            <a:off x="179512" y="1196752"/>
            <a:ext cx="8820150" cy="1763712"/>
          </a:xfrm>
        </p:spPr>
        <p:txBody>
          <a:bodyPr/>
          <a:lstStyle/>
          <a:p>
            <a:pPr lvl="0">
              <a:buClr>
                <a:srgbClr val="002060"/>
              </a:buClr>
              <a:buFont typeface="Wingdings" panose="05000000000000000000" pitchFamily="2" charset="2"/>
              <a:buChar char="q"/>
            </a:pPr>
            <a:r>
              <a:rPr lang="it-IT" sz="2400" dirty="0" smtClean="0">
                <a:solidFill>
                  <a:srgbClr val="002060"/>
                </a:solidFill>
                <a:latin typeface="Century Gothic" panose="020B0502020202020204" pitchFamily="34" charset="0"/>
              </a:rPr>
              <a:t> </a:t>
            </a:r>
            <a:r>
              <a:rPr lang="it-IT" sz="2400" b="1" dirty="0" err="1" smtClean="0">
                <a:solidFill>
                  <a:srgbClr val="002060"/>
                </a:solidFill>
                <a:latin typeface="Century Gothic" panose="020B0502020202020204" pitchFamily="34" charset="0"/>
              </a:rPr>
              <a:t>E</a:t>
            </a:r>
            <a:r>
              <a:rPr lang="it-IT" sz="2400" dirty="0" err="1" smtClean="0">
                <a:solidFill>
                  <a:srgbClr val="002060"/>
                </a:solidFill>
                <a:latin typeface="Century Gothic" panose="020B0502020202020204" pitchFamily="34" charset="0"/>
              </a:rPr>
              <a:t>coni</a:t>
            </a:r>
            <a:r>
              <a:rPr lang="it-IT" sz="2400" dirty="0" smtClean="0">
                <a:solidFill>
                  <a:srgbClr val="002060"/>
                </a:solidFill>
                <a:latin typeface="Century Gothic" panose="020B0502020202020204" pitchFamily="34" charset="0"/>
              </a:rPr>
              <a:t>: </a:t>
            </a:r>
            <a:r>
              <a:rPr lang="it-IT" sz="2000" dirty="0" smtClean="0">
                <a:solidFill>
                  <a:srgbClr val="002060"/>
                </a:solidFill>
                <a:latin typeface="Century Gothic" panose="020B0502020202020204" pitchFamily="34" charset="0"/>
              </a:rPr>
              <a:t>creature fittizie. La teoria economica ipotizzando la massimizzazione dell’utilità personale/familiare e le aspettative razionali, fa previsioni errate (non ha previsto la crisi del 2008) perché ha una concezione errata del comportamento umano. </a:t>
            </a:r>
            <a:r>
              <a:rPr lang="it-IT" sz="2000" b="1" dirty="0" smtClean="0">
                <a:solidFill>
                  <a:srgbClr val="002060"/>
                </a:solidFill>
                <a:latin typeface="Century Gothic" panose="020B0502020202020204" pitchFamily="34" charset="0"/>
              </a:rPr>
              <a:t>Ottimizzazione ed equilibrio </a:t>
            </a:r>
            <a:r>
              <a:rPr lang="it-IT" sz="2000" dirty="0" smtClean="0">
                <a:solidFill>
                  <a:srgbClr val="002060"/>
                </a:solidFill>
                <a:latin typeface="Century Gothic" panose="020B0502020202020204" pitchFamily="34" charset="0"/>
              </a:rPr>
              <a:t>sono principi fondanti della teoria </a:t>
            </a:r>
            <a:r>
              <a:rPr lang="it-IT" sz="2000" dirty="0" err="1" smtClean="0">
                <a:solidFill>
                  <a:srgbClr val="002060"/>
                </a:solidFill>
                <a:latin typeface="Century Gothic" panose="020B0502020202020204" pitchFamily="34" charset="0"/>
              </a:rPr>
              <a:t>ec</a:t>
            </a:r>
            <a:r>
              <a:rPr lang="it-IT" sz="2000" dirty="0" smtClean="0">
                <a:solidFill>
                  <a:srgbClr val="002060"/>
                </a:solidFill>
                <a:latin typeface="Century Gothic" panose="020B0502020202020204" pitchFamily="34" charset="0"/>
              </a:rPr>
              <a:t>. che però non hanno poi riscontro nella realtà</a:t>
            </a:r>
          </a:p>
          <a:p>
            <a:pPr lvl="0">
              <a:buClr>
                <a:srgbClr val="002060"/>
              </a:buClr>
              <a:buFont typeface="Wingdings" panose="05000000000000000000" pitchFamily="2" charset="2"/>
              <a:buChar char="q"/>
            </a:pPr>
            <a:endParaRPr lang="it-IT" sz="2400" dirty="0">
              <a:solidFill>
                <a:srgbClr val="002060"/>
              </a:solidFill>
              <a:latin typeface="Century Gothic" panose="020B0502020202020204" pitchFamily="34" charset="0"/>
            </a:endParaRPr>
          </a:p>
          <a:p>
            <a:pPr lvl="0">
              <a:buClr>
                <a:srgbClr val="002060"/>
              </a:buClr>
              <a:buFont typeface="Wingdings" panose="05000000000000000000" pitchFamily="2" charset="2"/>
              <a:buChar char="q"/>
            </a:pPr>
            <a:r>
              <a:rPr lang="it-IT" sz="2400" dirty="0" smtClean="0">
                <a:solidFill>
                  <a:srgbClr val="002060"/>
                </a:solidFill>
                <a:latin typeface="Century Gothic" panose="020B0502020202020204" pitchFamily="34" charset="0"/>
              </a:rPr>
              <a:t> </a:t>
            </a:r>
            <a:r>
              <a:rPr lang="it-IT" sz="2000" dirty="0" smtClean="0">
                <a:solidFill>
                  <a:srgbClr val="002060"/>
                </a:solidFill>
                <a:latin typeface="Century Gothic" panose="020B0502020202020204" pitchFamily="34" charset="0"/>
              </a:rPr>
              <a:t>La nostra esperienza quotidiana (es. al supermercato), gli eventi che accadono dimostrano che sono presupposti fallaci.</a:t>
            </a:r>
            <a:r>
              <a:rPr lang="it-IT" sz="2400" dirty="0" smtClean="0">
                <a:solidFill>
                  <a:srgbClr val="002060"/>
                </a:solidFill>
                <a:latin typeface="Century Gothic" panose="020B0502020202020204" pitchFamily="34" charset="0"/>
              </a:rPr>
              <a:t> </a:t>
            </a:r>
          </a:p>
          <a:p>
            <a:pPr lvl="0">
              <a:buClr>
                <a:srgbClr val="002060"/>
              </a:buClr>
              <a:buFont typeface="Wingdings" panose="05000000000000000000" pitchFamily="2" charset="2"/>
              <a:buChar char="q"/>
            </a:pPr>
            <a:r>
              <a:rPr lang="it-IT" sz="2000" dirty="0" smtClean="0">
                <a:solidFill>
                  <a:srgbClr val="002060"/>
                </a:solidFill>
                <a:latin typeface="Century Gothic" panose="020B0502020202020204" pitchFamily="34" charset="0"/>
              </a:rPr>
              <a:t>«</a:t>
            </a:r>
            <a:r>
              <a:rPr lang="it-IT" sz="1600" dirty="0" smtClean="0">
                <a:solidFill>
                  <a:srgbClr val="002060"/>
                </a:solidFill>
                <a:latin typeface="Century Gothic" panose="020B0502020202020204" pitchFamily="34" charset="0"/>
              </a:rPr>
              <a:t>Come spiegare che </a:t>
            </a:r>
            <a:r>
              <a:rPr lang="it-IT" sz="1600" dirty="0" err="1" smtClean="0">
                <a:solidFill>
                  <a:srgbClr val="002060"/>
                </a:solidFill>
                <a:latin typeface="Century Gothic" panose="020B0502020202020204" pitchFamily="34" charset="0"/>
              </a:rPr>
              <a:t>venerdi</a:t>
            </a:r>
            <a:r>
              <a:rPr lang="it-IT" sz="1600" dirty="0" smtClean="0">
                <a:solidFill>
                  <a:srgbClr val="002060"/>
                </a:solidFill>
                <a:latin typeface="Century Gothic" panose="020B0502020202020204" pitchFamily="34" charset="0"/>
              </a:rPr>
              <a:t> hai acquistato un grande quantitativo di prodotti per la cena di  sabato solo perché hai fatto la spesa quando eri affamato? »</a:t>
            </a:r>
          </a:p>
          <a:p>
            <a:pPr marL="109537" lvl="0" indent="0">
              <a:buClr>
                <a:srgbClr val="002060"/>
              </a:buClr>
              <a:buNone/>
            </a:pPr>
            <a:endParaRPr lang="it-IT" sz="1600" dirty="0" smtClean="0">
              <a:solidFill>
                <a:srgbClr val="002060"/>
              </a:solidFill>
              <a:latin typeface="Century Gothic" panose="020B0502020202020204" pitchFamily="34" charset="0"/>
            </a:endParaRPr>
          </a:p>
          <a:p>
            <a:pPr marL="109537" lvl="0" indent="0">
              <a:buClr>
                <a:srgbClr val="002060"/>
              </a:buClr>
              <a:buNone/>
            </a:pPr>
            <a:r>
              <a:rPr lang="it-IT" sz="1600" dirty="0" smtClean="0">
                <a:solidFill>
                  <a:srgbClr val="002060"/>
                </a:solidFill>
                <a:latin typeface="Century Gothic" panose="020B0502020202020204" pitchFamily="34" charset="0"/>
              </a:rPr>
              <a:t>….Fate qualche esempio della vostra vita….</a:t>
            </a:r>
          </a:p>
          <a:p>
            <a:pPr marL="109537" lvl="0" indent="0">
              <a:buClr>
                <a:srgbClr val="002060"/>
              </a:buClr>
              <a:buNone/>
            </a:pPr>
            <a:endParaRPr lang="it-IT" sz="1600" dirty="0" smtClean="0">
              <a:solidFill>
                <a:srgbClr val="002060"/>
              </a:solidFill>
              <a:latin typeface="Century Gothic" panose="020B0502020202020204" pitchFamily="34" charset="0"/>
            </a:endParaRPr>
          </a:p>
          <a:p>
            <a:pPr marL="109537" lvl="0" indent="0">
              <a:buClr>
                <a:srgbClr val="002060"/>
              </a:buClr>
              <a:buNone/>
            </a:pPr>
            <a:r>
              <a:rPr lang="it-IT" dirty="0" smtClean="0">
                <a:solidFill>
                  <a:srgbClr val="002060"/>
                </a:solidFill>
                <a:latin typeface="Century Gothic" panose="020B0502020202020204" pitchFamily="34" charset="0"/>
                <a:hlinkClick r:id="rId3"/>
              </a:rPr>
              <a:t>ilsole24ore </a:t>
            </a:r>
            <a:r>
              <a:rPr lang="it-IT" dirty="0" err="1" smtClean="0">
                <a:solidFill>
                  <a:srgbClr val="002060"/>
                </a:solidFill>
                <a:latin typeface="Century Gothic" panose="020B0502020202020204" pitchFamily="34" charset="0"/>
                <a:hlinkClick r:id="rId3"/>
              </a:rPr>
              <a:t>perche</a:t>
            </a:r>
            <a:r>
              <a:rPr lang="it-IT" dirty="0" smtClean="0">
                <a:solidFill>
                  <a:srgbClr val="002060"/>
                </a:solidFill>
                <a:latin typeface="Century Gothic" panose="020B0502020202020204" pitchFamily="34" charset="0"/>
                <a:hlinkClick r:id="rId3"/>
              </a:rPr>
              <a:t>-con </a:t>
            </a:r>
            <a:r>
              <a:rPr lang="it-IT" dirty="0" err="1" smtClean="0">
                <a:solidFill>
                  <a:srgbClr val="002060"/>
                </a:solidFill>
                <a:latin typeface="Century Gothic" panose="020B0502020202020204" pitchFamily="34" charset="0"/>
                <a:hlinkClick r:id="rId3"/>
              </a:rPr>
              <a:t>thaler</a:t>
            </a:r>
            <a:r>
              <a:rPr lang="it-IT" dirty="0" smtClean="0">
                <a:solidFill>
                  <a:srgbClr val="002060"/>
                </a:solidFill>
                <a:latin typeface="Century Gothic" panose="020B0502020202020204" pitchFamily="34" charset="0"/>
                <a:hlinkClick r:id="rId3"/>
              </a:rPr>
              <a:t>-inizia-rivoluzione</a:t>
            </a:r>
            <a:endParaRPr lang="it-IT" dirty="0" smtClean="0">
              <a:solidFill>
                <a:srgbClr val="002060"/>
              </a:solidFill>
              <a:latin typeface="Century Gothic" panose="020B0502020202020204" pitchFamily="34" charset="0"/>
            </a:endParaRPr>
          </a:p>
          <a:p>
            <a:pPr marL="109537" lvl="0" indent="0">
              <a:buClr>
                <a:srgbClr val="002060"/>
              </a:buClr>
              <a:buNone/>
            </a:pPr>
            <a:endParaRPr lang="it-IT" dirty="0" smtClean="0">
              <a:solidFill>
                <a:srgbClr val="002060"/>
              </a:solidFill>
              <a:latin typeface="Century Gothic" panose="020B0502020202020204" pitchFamily="34" charset="0"/>
            </a:endParaRPr>
          </a:p>
          <a:p>
            <a:pPr marL="109537" lvl="0" indent="0">
              <a:buClr>
                <a:srgbClr val="002060"/>
              </a:buClr>
              <a:buNone/>
            </a:pPr>
            <a:endParaRPr lang="en-US" altLang="it-IT" dirty="0" smtClean="0">
              <a:solidFill>
                <a:schemeClr val="accent3"/>
              </a:solidFill>
              <a:latin typeface="Century Gothic" panose="020B0502020202020204" pitchFamily="34" charset="0"/>
            </a:endParaRPr>
          </a:p>
          <a:p>
            <a:pPr marL="109537" lvl="0" indent="0">
              <a:buClr>
                <a:srgbClr val="002060"/>
              </a:buClr>
              <a:buNone/>
            </a:pPr>
            <a:endParaRPr lang="en-US" altLang="it-IT" sz="2400"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933386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noChangeArrowheads="1"/>
          </p:cNvSpPr>
          <p:nvPr>
            <p:ph type="title"/>
          </p:nvPr>
        </p:nvSpPr>
        <p:spPr>
          <a:xfrm>
            <a:off x="25638" y="188640"/>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rgbClr val="002060"/>
                </a:solidFill>
                <a:latin typeface="Century Gothic" panose="020B0502020202020204" pitchFamily="34" charset="0"/>
                <a:cs typeface="Tahoma" pitchFamily="34" charset="0"/>
              </a:rPr>
              <a:t>U</a:t>
            </a:r>
            <a:r>
              <a:rPr lang="it-IT" altLang="it-IT" sz="3200" dirty="0" smtClean="0">
                <a:solidFill>
                  <a:srgbClr val="002060"/>
                </a:solidFill>
                <a:latin typeface="Century Gothic" panose="020B0502020202020204" pitchFamily="34" charset="0"/>
                <a:cs typeface="Tahoma" pitchFamily="34" charset="0"/>
              </a:rPr>
              <a:t>mani e non </a:t>
            </a:r>
            <a:r>
              <a:rPr lang="it-IT" altLang="it-IT" sz="3200" b="1" dirty="0" err="1" smtClean="0">
                <a:solidFill>
                  <a:srgbClr val="002060"/>
                </a:solidFill>
                <a:latin typeface="Century Gothic" panose="020B0502020202020204" pitchFamily="34" charset="0"/>
                <a:cs typeface="Tahoma" pitchFamily="34" charset="0"/>
              </a:rPr>
              <a:t>E</a:t>
            </a:r>
            <a:r>
              <a:rPr lang="it-IT" altLang="it-IT" sz="3200" dirty="0" err="1" smtClean="0">
                <a:solidFill>
                  <a:srgbClr val="002060"/>
                </a:solidFill>
                <a:latin typeface="Century Gothic" panose="020B0502020202020204" pitchFamily="34" charset="0"/>
                <a:cs typeface="Tahoma" pitchFamily="34" charset="0"/>
              </a:rPr>
              <a:t>coni</a:t>
            </a:r>
            <a:r>
              <a:rPr lang="it-IT" altLang="it-IT" sz="3200" dirty="0" smtClean="0">
                <a:solidFill>
                  <a:srgbClr val="002060"/>
                </a:solidFill>
                <a:latin typeface="Century Gothic" panose="020B0502020202020204" pitchFamily="34" charset="0"/>
                <a:cs typeface="Tahoma" pitchFamily="34" charset="0"/>
              </a:rPr>
              <a:t> </a:t>
            </a:r>
            <a:r>
              <a:rPr lang="it-IT" altLang="it-IT" sz="1800" dirty="0" smtClean="0">
                <a:solidFill>
                  <a:srgbClr val="002060"/>
                </a:solidFill>
                <a:latin typeface="Century Gothic" panose="020B0502020202020204" pitchFamily="34" charset="0"/>
                <a:cs typeface="Tahoma" pitchFamily="34" charset="0"/>
              </a:rPr>
              <a:t>(</a:t>
            </a:r>
            <a:r>
              <a:rPr lang="it-IT" altLang="it-IT" sz="1800" dirty="0" err="1" smtClean="0">
                <a:solidFill>
                  <a:srgbClr val="002060"/>
                </a:solidFill>
                <a:latin typeface="Century Gothic" panose="020B0502020202020204" pitchFamily="34" charset="0"/>
                <a:cs typeface="Tahoma" pitchFamily="34" charset="0"/>
              </a:rPr>
              <a:t>Sunstein,Thaler</a:t>
            </a:r>
            <a:r>
              <a:rPr lang="it-IT" altLang="it-IT" sz="1800" dirty="0" smtClean="0">
                <a:solidFill>
                  <a:srgbClr val="002060"/>
                </a:solidFill>
                <a:latin typeface="Century Gothic" panose="020B0502020202020204" pitchFamily="34" charset="0"/>
                <a:cs typeface="Tahoma" pitchFamily="34" charset="0"/>
              </a:rPr>
              <a:t> 2014)</a:t>
            </a:r>
            <a:endParaRPr lang="it-IT" altLang="it-IT" sz="2800" dirty="0">
              <a:solidFill>
                <a:srgbClr val="002060"/>
              </a:solidFill>
              <a:latin typeface="Century Gothic" panose="020B0502020202020204" pitchFamily="34" charset="0"/>
              <a:cs typeface="Tahoma" pitchFamily="34" charset="0"/>
            </a:endParaRPr>
          </a:p>
        </p:txBody>
      </p:sp>
      <p:sp>
        <p:nvSpPr>
          <p:cNvPr id="18436" name="Rectangle 2"/>
          <p:cNvSpPr>
            <a:spLocks noGrp="1" noChangeArrowheads="1"/>
          </p:cNvSpPr>
          <p:nvPr>
            <p:ph type="body" idx="1"/>
          </p:nvPr>
        </p:nvSpPr>
        <p:spPr>
          <a:xfrm>
            <a:off x="179512" y="1196752"/>
            <a:ext cx="8820150" cy="1763712"/>
          </a:xfrm>
        </p:spPr>
        <p:txBody>
          <a:bodyPr/>
          <a:lstStyle/>
          <a:p>
            <a:pPr lvl="0">
              <a:buClr>
                <a:srgbClr val="002060"/>
              </a:buClr>
              <a:buFont typeface="Wingdings" panose="05000000000000000000" pitchFamily="2" charset="2"/>
              <a:buChar char="q"/>
            </a:pPr>
            <a:r>
              <a:rPr lang="it-IT" dirty="0" smtClean="0">
                <a:solidFill>
                  <a:srgbClr val="002060"/>
                </a:solidFill>
                <a:latin typeface="Century Gothic" panose="020B0502020202020204" pitchFamily="34" charset="0"/>
              </a:rPr>
              <a:t> </a:t>
            </a:r>
            <a:r>
              <a:rPr lang="it-IT" sz="2400" dirty="0" smtClean="0">
                <a:solidFill>
                  <a:srgbClr val="002060"/>
                </a:solidFill>
                <a:latin typeface="Century Gothic" panose="020B0502020202020204" pitchFamily="34" charset="0"/>
              </a:rPr>
              <a:t>Le persone/consumatori </a:t>
            </a:r>
            <a:r>
              <a:rPr lang="it-IT" sz="2400" dirty="0">
                <a:solidFill>
                  <a:srgbClr val="002060"/>
                </a:solidFill>
                <a:latin typeface="Century Gothic" panose="020B0502020202020204" pitchFamily="34" charset="0"/>
              </a:rPr>
              <a:t>sono prese da tante cose, pertanto </a:t>
            </a:r>
            <a:r>
              <a:rPr lang="it-IT" sz="2400" b="1" dirty="0" smtClean="0">
                <a:solidFill>
                  <a:srgbClr val="002060"/>
                </a:solidFill>
                <a:latin typeface="Century Gothic" panose="020B0502020202020204" pitchFamily="34" charset="0"/>
              </a:rPr>
              <a:t>cercano </a:t>
            </a:r>
            <a:r>
              <a:rPr lang="it-IT" sz="2400" b="1" dirty="0">
                <a:solidFill>
                  <a:srgbClr val="002060"/>
                </a:solidFill>
                <a:latin typeface="Century Gothic" panose="020B0502020202020204" pitchFamily="34" charset="0"/>
              </a:rPr>
              <a:t>di destreggiarsi in un mondo </a:t>
            </a:r>
            <a:r>
              <a:rPr lang="it-IT" sz="2000" b="1" dirty="0">
                <a:solidFill>
                  <a:srgbClr val="002060"/>
                </a:solidFill>
                <a:latin typeface="Century Gothic" panose="020B0502020202020204" pitchFamily="34" charset="0"/>
              </a:rPr>
              <a:t>complesso</a:t>
            </a:r>
            <a:r>
              <a:rPr lang="it-IT" sz="2400" b="1" dirty="0">
                <a:solidFill>
                  <a:srgbClr val="002060"/>
                </a:solidFill>
                <a:latin typeface="Century Gothic" panose="020B0502020202020204" pitchFamily="34" charset="0"/>
              </a:rPr>
              <a:t> </a:t>
            </a:r>
            <a:r>
              <a:rPr lang="it-IT" sz="2400" dirty="0">
                <a:solidFill>
                  <a:srgbClr val="002060"/>
                </a:solidFill>
                <a:latin typeface="Century Gothic" panose="020B0502020202020204" pitchFamily="34" charset="0"/>
              </a:rPr>
              <a:t>nel quale </a:t>
            </a:r>
            <a:r>
              <a:rPr lang="it-IT" sz="2400" b="1" dirty="0">
                <a:solidFill>
                  <a:srgbClr val="002060"/>
                </a:solidFill>
                <a:latin typeface="Century Gothic" panose="020B0502020202020204" pitchFamily="34" charset="0"/>
              </a:rPr>
              <a:t>non possono permettersi di ragionare a fondo </a:t>
            </a:r>
            <a:r>
              <a:rPr lang="it-IT" sz="2400" dirty="0">
                <a:solidFill>
                  <a:srgbClr val="002060"/>
                </a:solidFill>
                <a:latin typeface="Century Gothic" panose="020B0502020202020204" pitchFamily="34" charset="0"/>
              </a:rPr>
              <a:t>ogni volta che devono fare una scelta. </a:t>
            </a:r>
            <a:endParaRPr lang="it-IT" sz="2400" dirty="0" smtClean="0">
              <a:solidFill>
                <a:srgbClr val="002060"/>
              </a:solidFill>
              <a:latin typeface="Century Gothic" panose="020B0502020202020204" pitchFamily="34" charset="0"/>
            </a:endParaRPr>
          </a:p>
          <a:p>
            <a:pPr marL="109537" lvl="0" indent="0">
              <a:buClr>
                <a:srgbClr val="002060"/>
              </a:buClr>
              <a:buNone/>
            </a:pPr>
            <a:endParaRPr lang="it-IT" dirty="0" smtClean="0">
              <a:solidFill>
                <a:srgbClr val="002060"/>
              </a:solidFill>
              <a:latin typeface="Century Gothic" panose="020B0502020202020204" pitchFamily="34" charset="0"/>
            </a:endParaRPr>
          </a:p>
          <a:p>
            <a:pPr lvl="0">
              <a:buClr>
                <a:srgbClr val="002060"/>
              </a:buClr>
              <a:buFont typeface="Wingdings" panose="05000000000000000000" pitchFamily="2" charset="2"/>
              <a:buChar char="q"/>
            </a:pPr>
            <a:r>
              <a:rPr lang="en-US" altLang="it-IT" dirty="0" smtClean="0">
                <a:solidFill>
                  <a:schemeClr val="accent3"/>
                </a:solidFill>
                <a:latin typeface="Century Gothic" panose="020B0502020202020204" pitchFamily="34" charset="0"/>
              </a:rPr>
              <a:t> </a:t>
            </a:r>
            <a:r>
              <a:rPr lang="en-US" altLang="it-IT" sz="2400" dirty="0" smtClean="0">
                <a:solidFill>
                  <a:schemeClr val="accent3"/>
                </a:solidFill>
                <a:latin typeface="Century Gothic" panose="020B0502020202020204" pitchFamily="34" charset="0"/>
              </a:rPr>
              <a:t>La persona/</a:t>
            </a:r>
            <a:r>
              <a:rPr lang="en-US" altLang="it-IT" sz="2400" dirty="0" err="1" smtClean="0">
                <a:solidFill>
                  <a:schemeClr val="accent3"/>
                </a:solidFill>
                <a:latin typeface="Century Gothic" panose="020B0502020202020204" pitchFamily="34" charset="0"/>
              </a:rPr>
              <a:t>consumatore</a:t>
            </a:r>
            <a:r>
              <a:rPr lang="en-US" altLang="it-IT" sz="2400" dirty="0" smtClean="0">
                <a:solidFill>
                  <a:schemeClr val="accent3"/>
                </a:solidFill>
                <a:latin typeface="Century Gothic" panose="020B0502020202020204" pitchFamily="34" charset="0"/>
              </a:rPr>
              <a:t> </a:t>
            </a:r>
            <a:r>
              <a:rPr lang="en-US" altLang="it-IT" sz="2400" dirty="0" err="1">
                <a:solidFill>
                  <a:schemeClr val="accent3"/>
                </a:solidFill>
                <a:latin typeface="Century Gothic" panose="020B0502020202020204" pitchFamily="34" charset="0"/>
              </a:rPr>
              <a:t>cercherà</a:t>
            </a:r>
            <a:r>
              <a:rPr lang="en-US" altLang="it-IT" sz="2400" dirty="0">
                <a:solidFill>
                  <a:schemeClr val="accent3"/>
                </a:solidFill>
                <a:latin typeface="Century Gothic" panose="020B0502020202020204" pitchFamily="34" charset="0"/>
              </a:rPr>
              <a:t> di </a:t>
            </a:r>
            <a:r>
              <a:rPr lang="en-US" altLang="it-IT" sz="2400" dirty="0" err="1" smtClean="0">
                <a:solidFill>
                  <a:schemeClr val="accent3"/>
                </a:solidFill>
                <a:latin typeface="Century Gothic" panose="020B0502020202020204" pitchFamily="34" charset="0"/>
              </a:rPr>
              <a:t>porre</a:t>
            </a:r>
            <a:r>
              <a:rPr lang="en-US" altLang="it-IT" sz="2400" dirty="0" smtClean="0">
                <a:solidFill>
                  <a:schemeClr val="accent3"/>
                </a:solidFill>
                <a:latin typeface="Century Gothic" panose="020B0502020202020204" pitchFamily="34" charset="0"/>
              </a:rPr>
              <a:t> </a:t>
            </a:r>
            <a:r>
              <a:rPr lang="en-US" altLang="it-IT" sz="2400" dirty="0" err="1" smtClean="0">
                <a:solidFill>
                  <a:schemeClr val="accent3"/>
                </a:solidFill>
                <a:latin typeface="Century Gothic" panose="020B0502020202020204" pitchFamily="34" charset="0"/>
              </a:rPr>
              <a:t>rimedio</a:t>
            </a:r>
            <a:r>
              <a:rPr lang="en-US" altLang="it-IT" sz="2400" dirty="0" smtClean="0">
                <a:solidFill>
                  <a:schemeClr val="accent3"/>
                </a:solidFill>
                <a:latin typeface="Century Gothic" panose="020B0502020202020204" pitchFamily="34" charset="0"/>
              </a:rPr>
              <a:t> </a:t>
            </a:r>
            <a:r>
              <a:rPr lang="en-US" altLang="it-IT" sz="2400" dirty="0" err="1" smtClean="0">
                <a:solidFill>
                  <a:schemeClr val="accent3"/>
                </a:solidFill>
                <a:latin typeface="Century Gothic" panose="020B0502020202020204" pitchFamily="34" charset="0"/>
              </a:rPr>
              <a:t>alla</a:t>
            </a:r>
            <a:r>
              <a:rPr lang="en-US" altLang="it-IT" sz="2400" dirty="0" smtClean="0">
                <a:solidFill>
                  <a:schemeClr val="accent3"/>
                </a:solidFill>
                <a:latin typeface="Century Gothic" panose="020B0502020202020204" pitchFamily="34" charset="0"/>
              </a:rPr>
              <a:t> </a:t>
            </a:r>
            <a:r>
              <a:rPr lang="en-US" altLang="it-IT" sz="2400" dirty="0" err="1" smtClean="0">
                <a:solidFill>
                  <a:schemeClr val="accent3"/>
                </a:solidFill>
                <a:latin typeface="Century Gothic" panose="020B0502020202020204" pitchFamily="34" charset="0"/>
              </a:rPr>
              <a:t>complessità</a:t>
            </a:r>
            <a:r>
              <a:rPr lang="en-US" altLang="it-IT" sz="2400" dirty="0" smtClean="0">
                <a:solidFill>
                  <a:schemeClr val="accent3"/>
                </a:solidFill>
                <a:latin typeface="Century Gothic" panose="020B0502020202020204" pitchFamily="34" charset="0"/>
              </a:rPr>
              <a:t>, </a:t>
            </a:r>
            <a:r>
              <a:rPr lang="en-US" altLang="it-IT" sz="2400" dirty="0" err="1" smtClean="0">
                <a:solidFill>
                  <a:schemeClr val="accent3"/>
                </a:solidFill>
                <a:latin typeface="Century Gothic" panose="020B0502020202020204" pitchFamily="34" charset="0"/>
              </a:rPr>
              <a:t>adottando</a:t>
            </a:r>
            <a:r>
              <a:rPr lang="en-US" altLang="it-IT" sz="2400" dirty="0" smtClean="0">
                <a:solidFill>
                  <a:schemeClr val="accent3"/>
                </a:solidFill>
                <a:latin typeface="Century Gothic" panose="020B0502020202020204" pitchFamily="34" charset="0"/>
              </a:rPr>
              <a:t> </a:t>
            </a:r>
            <a:r>
              <a:rPr lang="en-US" altLang="it-IT" sz="2400" b="1" dirty="0" err="1">
                <a:solidFill>
                  <a:schemeClr val="accent3"/>
                </a:solidFill>
                <a:latin typeface="Century Gothic" panose="020B0502020202020204" pitchFamily="34" charset="0"/>
              </a:rPr>
              <a:t>strategie</a:t>
            </a:r>
            <a:r>
              <a:rPr lang="en-US" altLang="it-IT" sz="2400" b="1" dirty="0">
                <a:solidFill>
                  <a:schemeClr val="accent3"/>
                </a:solidFill>
                <a:latin typeface="Century Gothic" panose="020B0502020202020204" pitchFamily="34" charset="0"/>
              </a:rPr>
              <a:t> di </a:t>
            </a:r>
            <a:r>
              <a:rPr lang="en-US" altLang="it-IT" sz="2400" b="1" dirty="0" err="1">
                <a:solidFill>
                  <a:schemeClr val="accent3"/>
                </a:solidFill>
                <a:latin typeface="Century Gothic" panose="020B0502020202020204" pitchFamily="34" charset="0"/>
              </a:rPr>
              <a:t>semplificazione</a:t>
            </a:r>
            <a:r>
              <a:rPr lang="en-US" altLang="it-IT" sz="2400" b="1" dirty="0">
                <a:solidFill>
                  <a:schemeClr val="accent3"/>
                </a:solidFill>
                <a:latin typeface="Century Gothic" panose="020B0502020202020204" pitchFamily="34" charset="0"/>
              </a:rPr>
              <a:t>,</a:t>
            </a:r>
            <a:r>
              <a:rPr lang="en-US" altLang="it-IT" sz="2400" dirty="0">
                <a:solidFill>
                  <a:schemeClr val="accent3"/>
                </a:solidFill>
                <a:latin typeface="Century Gothic" panose="020B0502020202020204" pitchFamily="34" charset="0"/>
              </a:rPr>
              <a:t> </a:t>
            </a:r>
            <a:r>
              <a:rPr lang="en-US" altLang="it-IT" sz="2400" b="1" dirty="0" err="1">
                <a:solidFill>
                  <a:schemeClr val="accent3"/>
                </a:solidFill>
                <a:latin typeface="Century Gothic" panose="020B0502020202020204" pitchFamily="34" charset="0"/>
              </a:rPr>
              <a:t>adeguandosi</a:t>
            </a:r>
            <a:r>
              <a:rPr lang="en-US" altLang="it-IT" sz="2400" dirty="0">
                <a:solidFill>
                  <a:schemeClr val="accent3"/>
                </a:solidFill>
                <a:latin typeface="Century Gothic" panose="020B0502020202020204" pitchFamily="34" charset="0"/>
              </a:rPr>
              <a:t> a </a:t>
            </a:r>
            <a:r>
              <a:rPr lang="en-US" altLang="it-IT" sz="2400" dirty="0" err="1">
                <a:solidFill>
                  <a:schemeClr val="accent3"/>
                </a:solidFill>
                <a:latin typeface="Century Gothic" panose="020B0502020202020204" pitchFamily="34" charset="0"/>
              </a:rPr>
              <a:t>soluzioni</a:t>
            </a:r>
            <a:r>
              <a:rPr lang="en-US" altLang="it-IT" sz="2400" dirty="0">
                <a:solidFill>
                  <a:schemeClr val="accent3"/>
                </a:solidFill>
                <a:latin typeface="Century Gothic" panose="020B0502020202020204" pitchFamily="34" charset="0"/>
              </a:rPr>
              <a:t> non </a:t>
            </a:r>
            <a:r>
              <a:rPr lang="en-US" altLang="it-IT" sz="2400" dirty="0" err="1">
                <a:solidFill>
                  <a:schemeClr val="accent3"/>
                </a:solidFill>
                <a:latin typeface="Century Gothic" panose="020B0502020202020204" pitchFamily="34" charset="0"/>
              </a:rPr>
              <a:t>massimizzanti</a:t>
            </a:r>
            <a:r>
              <a:rPr lang="en-US" altLang="it-IT" sz="2400" dirty="0">
                <a:solidFill>
                  <a:schemeClr val="accent3"/>
                </a:solidFill>
                <a:latin typeface="Century Gothic" panose="020B0502020202020204" pitchFamily="34" charset="0"/>
              </a:rPr>
              <a:t>, ma </a:t>
            </a:r>
            <a:r>
              <a:rPr lang="en-US" altLang="it-IT" sz="2400" dirty="0" err="1">
                <a:solidFill>
                  <a:schemeClr val="accent3"/>
                </a:solidFill>
                <a:latin typeface="Century Gothic" panose="020B0502020202020204" pitchFamily="34" charset="0"/>
              </a:rPr>
              <a:t>semplicemente</a:t>
            </a:r>
            <a:r>
              <a:rPr lang="en-US" altLang="it-IT" sz="2400" dirty="0">
                <a:solidFill>
                  <a:schemeClr val="accent3"/>
                </a:solidFill>
                <a:latin typeface="Century Gothic" panose="020B0502020202020204" pitchFamily="34" charset="0"/>
              </a:rPr>
              <a:t> </a:t>
            </a:r>
            <a:r>
              <a:rPr lang="en-US" altLang="it-IT" sz="2400" dirty="0" err="1" smtClean="0">
                <a:solidFill>
                  <a:schemeClr val="accent3"/>
                </a:solidFill>
                <a:latin typeface="Century Gothic" panose="020B0502020202020204" pitchFamily="34" charset="0"/>
              </a:rPr>
              <a:t>soddisfacenti</a:t>
            </a:r>
            <a:r>
              <a:rPr lang="en-US" altLang="it-IT" sz="2400" dirty="0" smtClean="0">
                <a:solidFill>
                  <a:schemeClr val="accent3"/>
                </a:solidFill>
                <a:latin typeface="Century Gothic" panose="020B0502020202020204" pitchFamily="34" charset="0"/>
              </a:rPr>
              <a:t>: le </a:t>
            </a:r>
            <a:r>
              <a:rPr lang="en-US" altLang="it-IT" sz="2400" b="1" dirty="0" err="1" smtClean="0">
                <a:solidFill>
                  <a:schemeClr val="accent3"/>
                </a:solidFill>
                <a:latin typeface="Century Gothic" panose="020B0502020202020204" pitchFamily="34" charset="0"/>
              </a:rPr>
              <a:t>euristiche</a:t>
            </a:r>
            <a:r>
              <a:rPr lang="en-US" altLang="it-IT" sz="2400" dirty="0" smtClean="0">
                <a:solidFill>
                  <a:schemeClr val="accent3"/>
                </a:solidFill>
                <a:latin typeface="Century Gothic" panose="020B0502020202020204" pitchFamily="34" charset="0"/>
              </a:rPr>
              <a:t> </a:t>
            </a:r>
            <a:r>
              <a:rPr lang="en-US" altLang="it-IT" sz="2400" b="1" dirty="0" smtClean="0">
                <a:solidFill>
                  <a:schemeClr val="accent3"/>
                </a:solidFill>
                <a:latin typeface="Century Gothic" panose="020B0502020202020204" pitchFamily="34" charset="0"/>
              </a:rPr>
              <a:t>o </a:t>
            </a:r>
            <a:r>
              <a:rPr lang="en-US" altLang="it-IT" sz="2400" b="1" dirty="0" err="1">
                <a:solidFill>
                  <a:schemeClr val="accent3"/>
                </a:solidFill>
                <a:latin typeface="Century Gothic" panose="020B0502020202020204" pitchFamily="34" charset="0"/>
              </a:rPr>
              <a:t>scorciatoie</a:t>
            </a:r>
            <a:r>
              <a:rPr lang="en-US" altLang="it-IT" sz="2400" b="1" dirty="0">
                <a:solidFill>
                  <a:schemeClr val="accent3"/>
                </a:solidFill>
                <a:latin typeface="Century Gothic" panose="020B0502020202020204" pitchFamily="34" charset="0"/>
              </a:rPr>
              <a:t> </a:t>
            </a:r>
            <a:r>
              <a:rPr lang="en-US" altLang="it-IT" sz="2400" b="1" dirty="0" smtClean="0">
                <a:solidFill>
                  <a:schemeClr val="accent3"/>
                </a:solidFill>
                <a:latin typeface="Century Gothic" panose="020B0502020202020204" pitchFamily="34" charset="0"/>
              </a:rPr>
              <a:t>cognitive</a:t>
            </a:r>
            <a:r>
              <a:rPr lang="en-US" altLang="it-IT" sz="2400" dirty="0" smtClean="0">
                <a:solidFill>
                  <a:schemeClr val="accent3"/>
                </a:solidFill>
                <a:latin typeface="Century Gothic" panose="020B0502020202020204" pitchFamily="34" charset="0"/>
              </a:rPr>
              <a:t> </a:t>
            </a:r>
          </a:p>
          <a:p>
            <a:pPr marL="109537" lvl="0" indent="0">
              <a:buClr>
                <a:srgbClr val="002060"/>
              </a:buClr>
              <a:buNone/>
            </a:pPr>
            <a:endParaRPr lang="en-US" altLang="it-IT" sz="2400" dirty="0" smtClean="0">
              <a:solidFill>
                <a:schemeClr val="accent3"/>
              </a:solidFill>
              <a:latin typeface="Century Gothic" panose="020B0502020202020204" pitchFamily="34" charset="0"/>
            </a:endParaRPr>
          </a:p>
          <a:p>
            <a:pPr marL="109537" lvl="0" indent="0">
              <a:buClr>
                <a:srgbClr val="002060"/>
              </a:buClr>
              <a:buNone/>
            </a:pPr>
            <a:endParaRPr lang="en-US" altLang="it-IT" sz="2400" dirty="0">
              <a:solidFill>
                <a:schemeClr val="accent3"/>
              </a:solidFill>
              <a:latin typeface="Century Gothic" panose="020B0502020202020204" pitchFamily="34" charset="0"/>
            </a:endParaRPr>
          </a:p>
        </p:txBody>
      </p:sp>
    </p:spTree>
    <p:extLst>
      <p:ext uri="{BB962C8B-B14F-4D97-AF65-F5344CB8AC3E}">
        <p14:creationId xmlns:p14="http://schemas.microsoft.com/office/powerpoint/2010/main" val="1028103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D95BC8BC-0A27-3E4D-9D2F-E934B09178EA}"/>
              </a:ext>
            </a:extLst>
          </p:cNvPr>
          <p:cNvSpPr txBox="1"/>
          <p:nvPr/>
        </p:nvSpPr>
        <p:spPr>
          <a:xfrm>
            <a:off x="251520" y="1412776"/>
            <a:ext cx="8712968"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 </a:t>
            </a:r>
            <a:r>
              <a:rPr kumimoji="0" lang="it-IT"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persone sono occupate in molte cose </a:t>
            </a:r>
            <a:r>
              <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 </a:t>
            </a:r>
            <a:r>
              <a:rPr kumimoji="0" lang="it-IT"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hanno una capacità di attenzione </a:t>
            </a:r>
            <a:r>
              <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limitata</a:t>
            </a:r>
            <a:endParaRPr kumimoji="0" lang="it-IT"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Le persone accettano </a:t>
            </a:r>
            <a:r>
              <a:rPr kumimoji="0" lang="it-IT"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 domande così come vengono poste, anziché cercare di stabilire se, a fronte di formulazioni alternative, darebbero risposte differenti</a:t>
            </a:r>
            <a:r>
              <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it-IT" sz="2400" dirty="0">
              <a:solidFill>
                <a:srgbClr val="00206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it-IT" sz="2400" dirty="0" smtClean="0">
                <a:solidFill>
                  <a:srgbClr val="002060"/>
                </a:solidFill>
              </a:rPr>
              <a:t>I modelli degli economisti sono un ottimo punto di partenza, sono modelli che devono poi essere arricchiti da </a:t>
            </a:r>
            <a:r>
              <a:rPr kumimoji="0" lang="it-IT"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cosiddetti </a:t>
            </a:r>
            <a:r>
              <a:rPr kumimoji="0" lang="it-IT" sz="24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supposedley</a:t>
            </a:r>
            <a:r>
              <a:rPr kumimoji="0" lang="it-IT" sz="2400" b="1" i="0" u="none" strike="noStrike" kern="1200" cap="none" spc="0" normalizeH="0" noProof="0" dirty="0" smtClean="0">
                <a:ln>
                  <a:noFill/>
                </a:ln>
                <a:solidFill>
                  <a:srgbClr val="002060"/>
                </a:solidFill>
                <a:effectLst/>
                <a:uLnTx/>
                <a:uFillTx/>
                <a:latin typeface="Century Gothic" panose="020B0502020202020204" pitchFamily="34" charset="0"/>
                <a:ea typeface="+mn-ea"/>
                <a:cs typeface="+mn-cs"/>
              </a:rPr>
              <a:t> </a:t>
            </a:r>
            <a:r>
              <a:rPr kumimoji="0" lang="it-IT" sz="24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Irrelavant</a:t>
            </a:r>
            <a:r>
              <a:rPr kumimoji="0" lang="it-IT" sz="2400" b="1" i="0" u="none" strike="noStrike" kern="1200" cap="none" spc="0" normalizeH="0" noProof="0" dirty="0" smtClean="0">
                <a:ln>
                  <a:noFill/>
                </a:ln>
                <a:solidFill>
                  <a:srgbClr val="002060"/>
                </a:solidFill>
                <a:effectLst/>
                <a:uLnTx/>
                <a:uFillTx/>
                <a:latin typeface="Century Gothic" panose="020B0502020202020204" pitchFamily="34" charset="0"/>
                <a:ea typeface="+mn-ea"/>
                <a:cs typeface="+mn-cs"/>
              </a:rPr>
              <a:t> </a:t>
            </a:r>
            <a:r>
              <a:rPr kumimoji="0" lang="it-IT" sz="2400" b="1" i="0" u="none" strike="noStrike" kern="1200" cap="none" spc="0" normalizeH="0" noProof="0" dirty="0" err="1" smtClean="0">
                <a:ln>
                  <a:noFill/>
                </a:ln>
                <a:solidFill>
                  <a:srgbClr val="002060"/>
                </a:solidFill>
                <a:effectLst/>
                <a:uLnTx/>
                <a:uFillTx/>
                <a:latin typeface="Century Gothic" panose="020B0502020202020204" pitchFamily="34" charset="0"/>
                <a:ea typeface="+mn-ea"/>
                <a:cs typeface="+mn-cs"/>
              </a:rPr>
              <a:t>factors</a:t>
            </a:r>
            <a:r>
              <a:rPr kumimoji="0" lang="it-IT" sz="2400" b="1" i="0" u="none" strike="noStrike" kern="1200" cap="none" spc="0" normalizeH="0" noProof="0" dirty="0" smtClean="0">
                <a:ln>
                  <a:noFill/>
                </a:ln>
                <a:solidFill>
                  <a:srgbClr val="002060"/>
                </a:solidFill>
                <a:effectLst/>
                <a:uLnTx/>
                <a:uFillTx/>
                <a:latin typeface="Century Gothic" panose="020B0502020202020204" pitchFamily="34" charset="0"/>
                <a:ea typeface="+mn-ea"/>
                <a:cs typeface="+mn-cs"/>
              </a:rPr>
              <a:t> </a:t>
            </a:r>
            <a:endParaRPr kumimoji="0" lang="it-IT"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ttangolo 2"/>
          <p:cNvSpPr/>
          <p:nvPr/>
        </p:nvSpPr>
        <p:spPr>
          <a:xfrm>
            <a:off x="107504" y="188640"/>
            <a:ext cx="648072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it-IT" sz="2400" dirty="0">
                <a:solidFill>
                  <a:srgbClr val="002060"/>
                </a:solidFill>
              </a:rPr>
              <a:t>La fallibilità degli esseri umani </a:t>
            </a:r>
          </a:p>
          <a:p>
            <a:pPr marL="0" marR="0" lvl="0" indent="0" algn="l" defTabSz="914400" rtl="0" eaLnBrk="0" fontAlgn="base" latinLnBrk="0" hangingPunct="0">
              <a:lnSpc>
                <a:spcPct val="100000"/>
              </a:lnSpc>
              <a:spcBef>
                <a:spcPct val="0"/>
              </a:spcBef>
              <a:spcAft>
                <a:spcPct val="0"/>
              </a:spcAft>
              <a:buClrTx/>
              <a:buSzTx/>
              <a:buFontTx/>
              <a:buNone/>
              <a:tabLst/>
              <a:defRPr/>
            </a:pPr>
            <a:endParaRPr lang="it-IT" sz="2400" dirty="0">
              <a:solidFill>
                <a:srgbClr val="002060"/>
              </a:solidFill>
            </a:endParaRPr>
          </a:p>
        </p:txBody>
      </p:sp>
    </p:spTree>
    <p:extLst>
      <p:ext uri="{BB962C8B-B14F-4D97-AF65-F5344CB8AC3E}">
        <p14:creationId xmlns:p14="http://schemas.microsoft.com/office/powerpoint/2010/main" val="41581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323528" y="1196752"/>
            <a:ext cx="8496944"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rgbClr val="0066FF"/>
                </a:solidFill>
                <a:latin typeface="Trebuchet MS" pitchFamily="34" charset="0"/>
              </a:rPr>
              <a:t>	</a:t>
            </a:r>
            <a:endParaRPr lang="it-IT" altLang="it-IT" sz="2400" dirty="0">
              <a:solidFill>
                <a:schemeClr val="accent3"/>
              </a:solidFill>
              <a:latin typeface="Century Gothic" panose="020B0502020202020204" pitchFamily="34" charset="0"/>
              <a:cs typeface="Tahoma" pitchFamily="34" charset="0"/>
            </a:endParaRP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458" name="Rectangle 2"/>
          <p:cNvSpPr>
            <a:spLocks noGrp="1" noChangeArrowheads="1"/>
          </p:cNvSpPr>
          <p:nvPr>
            <p:ph type="body" idx="1"/>
          </p:nvPr>
        </p:nvSpPr>
        <p:spPr>
          <a:xfrm>
            <a:off x="179512" y="2204864"/>
            <a:ext cx="9135718" cy="4342629"/>
          </a:xfrm>
        </p:spPr>
        <p:txBody>
          <a:bodyPr/>
          <a:lstStyle/>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altLang="it-IT" sz="2000" dirty="0" smtClean="0">
              <a:solidFill>
                <a:schemeClr val="bg1"/>
              </a:solidFill>
              <a:latin typeface="Tahoma" pitchFamily="34" charset="0"/>
            </a:endParaRP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altLang="it-IT" sz="2000" dirty="0">
              <a:solidFill>
                <a:schemeClr val="bg1"/>
              </a:solidFill>
              <a:latin typeface="Tahoma" pitchFamily="34" charset="0"/>
            </a:endParaRPr>
          </a:p>
          <a:p>
            <a:pPr marL="0" indent="0" eaLnBrk="1" hangingPunct="1">
              <a:buClr>
                <a:schemeClr val="bg1"/>
              </a:buClr>
              <a:buSzPct val="10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4800" b="1" dirty="0" err="1" smtClean="0">
                <a:solidFill>
                  <a:schemeClr val="bg1"/>
                </a:solidFill>
                <a:latin typeface="Century Gothic" panose="020B0502020202020204" pitchFamily="34" charset="0"/>
              </a:rPr>
              <a:t>Approccio</a:t>
            </a:r>
            <a:r>
              <a:rPr lang="en-US" altLang="it-IT" sz="4800" b="1" dirty="0" smtClean="0">
                <a:solidFill>
                  <a:schemeClr val="bg1"/>
                </a:solidFill>
                <a:latin typeface="Century Gothic" panose="020B0502020202020204" pitchFamily="34" charset="0"/>
              </a:rPr>
              <a:t> </a:t>
            </a:r>
            <a:r>
              <a:rPr lang="en-US" altLang="it-IT" sz="4800" b="1" dirty="0" err="1" smtClean="0">
                <a:solidFill>
                  <a:schemeClr val="bg1"/>
                </a:solidFill>
                <a:latin typeface="Century Gothic" panose="020B0502020202020204" pitchFamily="34" charset="0"/>
              </a:rPr>
              <a:t>prescrittivo</a:t>
            </a:r>
            <a:endParaRPr lang="en-US" altLang="it-IT" sz="4800" b="1" dirty="0" smtClean="0">
              <a:solidFill>
                <a:schemeClr val="bg1"/>
              </a:solidFill>
              <a:latin typeface="Century Gothic" panose="020B0502020202020204" pitchFamily="34" charset="0"/>
            </a:endParaRPr>
          </a:p>
          <a:p>
            <a:pPr marL="0" indent="0" eaLnBrk="1" hangingPunct="1">
              <a:buClr>
                <a:schemeClr val="bg1"/>
              </a:buClr>
              <a:buSzPct val="10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3200" dirty="0" smtClean="0">
                <a:solidFill>
                  <a:schemeClr val="bg1"/>
                </a:solidFill>
                <a:latin typeface="Century Gothic" panose="020B0502020202020204" pitchFamily="34" charset="0"/>
              </a:rPr>
              <a:t>(</a:t>
            </a:r>
            <a:r>
              <a:rPr lang="en-US" altLang="it-IT" sz="3200" dirty="0" err="1" smtClean="0">
                <a:solidFill>
                  <a:schemeClr val="bg1"/>
                </a:solidFill>
                <a:latin typeface="Century Gothic" panose="020B0502020202020204" pitchFamily="34" charset="0"/>
              </a:rPr>
              <a:t>economia</a:t>
            </a:r>
            <a:r>
              <a:rPr lang="en-US" altLang="it-IT" sz="3200" dirty="0" smtClean="0">
                <a:solidFill>
                  <a:schemeClr val="bg1"/>
                </a:solidFill>
                <a:latin typeface="Century Gothic" panose="020B0502020202020204" pitchFamily="34" charset="0"/>
              </a:rPr>
              <a:t> </a:t>
            </a:r>
            <a:r>
              <a:rPr lang="en-US" altLang="it-IT" sz="3200" dirty="0" err="1" smtClean="0">
                <a:solidFill>
                  <a:schemeClr val="bg1"/>
                </a:solidFill>
                <a:latin typeface="Century Gothic" panose="020B0502020202020204" pitchFamily="34" charset="0"/>
              </a:rPr>
              <a:t>comportamentale</a:t>
            </a:r>
            <a:r>
              <a:rPr lang="en-US" altLang="it-IT" sz="3200" dirty="0" smtClean="0">
                <a:solidFill>
                  <a:schemeClr val="bg1"/>
                </a:solidFill>
                <a:latin typeface="Century Gothic" panose="020B0502020202020204" pitchFamily="34" charset="0"/>
              </a:rPr>
              <a:t>) </a:t>
            </a:r>
            <a:endParaRPr lang="en-US" sz="3200" dirty="0">
              <a:solidFill>
                <a:schemeClr val="bg1"/>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smtClean="0">
              <a:solidFill>
                <a:schemeClr val="bg1"/>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chemeClr val="bg1"/>
              </a:solidFill>
              <a:latin typeface="Century Gothic" panose="020B0502020202020204" pitchFamily="34"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1600" dirty="0">
                <a:solidFill>
                  <a:schemeClr val="bg1"/>
                </a:solidFill>
                <a:latin typeface="Tahoma" pitchFamily="32" charset="0"/>
                <a:ea typeface="Trebuchet MS" pitchFamily="32" charset="0"/>
                <a:cs typeface="Trebuchet MS" pitchFamily="32" charset="0"/>
              </a:rPr>
              <a:t>	</a:t>
            </a:r>
          </a:p>
        </p:txBody>
      </p:sp>
      <p:sp>
        <p:nvSpPr>
          <p:cNvPr id="7" name="Rectangle 1"/>
          <p:cNvSpPr txBox="1">
            <a:spLocks noChangeArrowheads="1"/>
          </p:cNvSpPr>
          <p:nvPr/>
        </p:nvSpPr>
        <p:spPr>
          <a:xfrm>
            <a:off x="-108520" y="188640"/>
            <a:ext cx="8229600" cy="1143001"/>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3200" b="1" i="0" u="none" strike="noStrike" kern="1200" cap="none" spc="0" normalizeH="0" baseline="0" noProof="0" dirty="0">
                <a:ln>
                  <a:noFill/>
                </a:ln>
                <a:solidFill>
                  <a:srgbClr val="0066FF"/>
                </a:solidFill>
                <a:effectLst/>
                <a:uLnTx/>
                <a:uFillTx/>
                <a:latin typeface="Trebuchet MS" pitchFamily="34" charset="0"/>
                <a:ea typeface="+mj-ea"/>
                <a:cs typeface="+mj-cs"/>
              </a:rPr>
              <a:t>		</a:t>
            </a:r>
            <a:endParaRPr kumimoji="0" lang="it-IT" altLang="it-IT" sz="2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Tahoma" pitchFamily="34" charset="0"/>
            </a:endParaRPr>
          </a:p>
        </p:txBody>
      </p:sp>
    </p:spTree>
    <p:extLst>
      <p:ext uri="{BB962C8B-B14F-4D97-AF65-F5344CB8AC3E}">
        <p14:creationId xmlns:p14="http://schemas.microsoft.com/office/powerpoint/2010/main" val="5907651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Effect transition="in" filter="fade">
                                      <p:cBhvr>
                                        <p:cTn id="7" dur="500"/>
                                        <p:tgtEl>
                                          <p:spTgt spid="194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3" end="3"/>
                                            </p:txEl>
                                          </p:spTgt>
                                        </p:tgtEl>
                                        <p:attrNameLst>
                                          <p:attrName>style.visibility</p:attrName>
                                        </p:attrNameLst>
                                      </p:cBhvr>
                                      <p:to>
                                        <p:strVal val="visible"/>
                                      </p:to>
                                    </p:set>
                                    <p:animEffect transition="in" filter="fade">
                                      <p:cBhvr>
                                        <p:cTn id="12" dur="500"/>
                                        <p:tgtEl>
                                          <p:spTgt spid="19458">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fade">
                                      <p:cBhvr>
                                        <p:cTn id="15"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176723" y="2099378"/>
            <a:ext cx="8856984" cy="1143001"/>
          </a:xfrm>
        </p:spPr>
        <p:txBody>
          <a:bodyPr/>
          <a:lstStyle/>
          <a:p>
            <a:pPr lvl="0" eaLnBrk="1" hangingPunct="1">
              <a:spcBef>
                <a:spcPts val="300"/>
              </a:spcBef>
              <a:buClr>
                <a:prstClr val="white"/>
              </a:buClr>
              <a:buSzPct val="10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3200" b="1" dirty="0">
                <a:solidFill>
                  <a:srgbClr val="0066FF"/>
                </a:solidFill>
                <a:latin typeface="Trebuchet MS" pitchFamily="34" charset="0"/>
              </a:rPr>
              <a:t>	</a:t>
            </a:r>
            <a:r>
              <a:rPr lang="en-US" sz="2800" b="1" dirty="0">
                <a:solidFill>
                  <a:srgbClr val="002060"/>
                </a:solidFill>
                <a:latin typeface="Century Gothic" panose="020B0502020202020204" pitchFamily="34" charset="0"/>
                <a:ea typeface="Trebuchet MS" pitchFamily="32" charset="0"/>
                <a:cs typeface="Trebuchet MS" pitchFamily="32" charset="0"/>
              </a:rPr>
              <a:t>Come </a:t>
            </a:r>
            <a:r>
              <a:rPr lang="en-US" sz="2800" b="1" dirty="0" err="1">
                <a:solidFill>
                  <a:srgbClr val="002060"/>
                </a:solidFill>
                <a:latin typeface="Century Gothic" panose="020B0502020202020204" pitchFamily="34" charset="0"/>
                <a:ea typeface="Trebuchet MS" pitchFamily="32" charset="0"/>
                <a:cs typeface="Trebuchet MS" pitchFamily="32" charset="0"/>
              </a:rPr>
              <a:t>aiutare</a:t>
            </a:r>
            <a:r>
              <a:rPr lang="en-US" sz="2800" b="1" dirty="0">
                <a:solidFill>
                  <a:srgbClr val="002060"/>
                </a:solidFill>
                <a:latin typeface="Century Gothic" panose="020B0502020202020204" pitchFamily="34" charset="0"/>
                <a:ea typeface="Trebuchet MS" pitchFamily="32" charset="0"/>
                <a:cs typeface="Trebuchet MS" pitchFamily="32" charset="0"/>
              </a:rPr>
              <a:t> le </a:t>
            </a:r>
            <a:r>
              <a:rPr lang="en-US" sz="2800" b="1" dirty="0" err="1">
                <a:solidFill>
                  <a:srgbClr val="002060"/>
                </a:solidFill>
                <a:latin typeface="Century Gothic" panose="020B0502020202020204" pitchFamily="34" charset="0"/>
                <a:ea typeface="Trebuchet MS" pitchFamily="32" charset="0"/>
                <a:cs typeface="Trebuchet MS" pitchFamily="32" charset="0"/>
              </a:rPr>
              <a:t>persone</a:t>
            </a:r>
            <a:r>
              <a:rPr lang="en-US" sz="2800" b="1" dirty="0">
                <a:solidFill>
                  <a:srgbClr val="002060"/>
                </a:solidFill>
                <a:latin typeface="Century Gothic" panose="020B0502020202020204" pitchFamily="34" charset="0"/>
                <a:ea typeface="Trebuchet MS" pitchFamily="32" charset="0"/>
                <a:cs typeface="Trebuchet MS" pitchFamily="32" charset="0"/>
              </a:rPr>
              <a:t> a </a:t>
            </a:r>
            <a:r>
              <a:rPr lang="en-US" sz="2800" b="1" dirty="0" err="1">
                <a:solidFill>
                  <a:srgbClr val="002060"/>
                </a:solidFill>
                <a:latin typeface="Century Gothic" panose="020B0502020202020204" pitchFamily="34" charset="0"/>
                <a:ea typeface="Trebuchet MS" pitchFamily="32" charset="0"/>
                <a:cs typeface="Trebuchet MS" pitchFamily="32" charset="0"/>
              </a:rPr>
              <a:t>decidere</a:t>
            </a:r>
            <a:r>
              <a:rPr lang="en-US" sz="2800" b="1" dirty="0">
                <a:solidFill>
                  <a:srgbClr val="002060"/>
                </a:solidFill>
                <a:latin typeface="Century Gothic" panose="020B0502020202020204" pitchFamily="34" charset="0"/>
                <a:ea typeface="Trebuchet MS" pitchFamily="32" charset="0"/>
                <a:cs typeface="Trebuchet MS" pitchFamily="32" charset="0"/>
              </a:rPr>
              <a:t> </a:t>
            </a:r>
            <a:r>
              <a:rPr lang="en-US" sz="2800" b="1" dirty="0" err="1" smtClean="0">
                <a:solidFill>
                  <a:srgbClr val="002060"/>
                </a:solidFill>
                <a:latin typeface="Century Gothic" panose="020B0502020202020204" pitchFamily="34" charset="0"/>
                <a:ea typeface="Trebuchet MS" pitchFamily="32" charset="0"/>
                <a:cs typeface="Trebuchet MS" pitchFamily="32" charset="0"/>
              </a:rPr>
              <a:t>meglio</a:t>
            </a:r>
            <a:r>
              <a:rPr lang="en-US" sz="2800" b="1" dirty="0" smtClean="0">
                <a:solidFill>
                  <a:srgbClr val="002060"/>
                </a:solidFill>
                <a:latin typeface="Century Gothic" panose="020B0502020202020204" pitchFamily="34" charset="0"/>
                <a:ea typeface="Trebuchet MS" pitchFamily="32" charset="0"/>
                <a:cs typeface="Trebuchet MS" pitchFamily="32" charset="0"/>
              </a:rPr>
              <a:t>?</a:t>
            </a:r>
            <a:r>
              <a:rPr lang="en-US" sz="2800" b="1" dirty="0">
                <a:solidFill>
                  <a:srgbClr val="002060"/>
                </a:solidFill>
                <a:latin typeface="Century Gothic" panose="020B0502020202020204" pitchFamily="34" charset="0"/>
                <a:ea typeface="Trebuchet MS" pitchFamily="32" charset="0"/>
                <a:cs typeface="Trebuchet MS" pitchFamily="32" charset="0"/>
              </a:rPr>
              <a:t/>
            </a:r>
            <a:br>
              <a:rPr lang="en-US" sz="2800" b="1" dirty="0">
                <a:solidFill>
                  <a:srgbClr val="002060"/>
                </a:solidFill>
                <a:latin typeface="Century Gothic" panose="020B0502020202020204" pitchFamily="34" charset="0"/>
                <a:ea typeface="Trebuchet MS" pitchFamily="32" charset="0"/>
                <a:cs typeface="Trebuchet MS" pitchFamily="32" charset="0"/>
              </a:rPr>
            </a:br>
            <a:r>
              <a:rPr lang="en-US" sz="2800" dirty="0">
                <a:solidFill>
                  <a:srgbClr val="002060"/>
                </a:solidFill>
                <a:latin typeface="Century Gothic" panose="020B0502020202020204" pitchFamily="34" charset="0"/>
                <a:ea typeface="Trebuchet MS" pitchFamily="32" charset="0"/>
                <a:cs typeface="Trebuchet MS" pitchFamily="32" charset="0"/>
              </a:rPr>
              <a:t/>
            </a:r>
            <a:br>
              <a:rPr lang="en-US" sz="2800" dirty="0">
                <a:solidFill>
                  <a:srgbClr val="002060"/>
                </a:solidFill>
                <a:latin typeface="Century Gothic" panose="020B0502020202020204" pitchFamily="34" charset="0"/>
                <a:ea typeface="Trebuchet MS" pitchFamily="32" charset="0"/>
                <a:cs typeface="Trebuchet MS" pitchFamily="32" charset="0"/>
              </a:rPr>
            </a:br>
            <a:endParaRPr lang="it-IT" altLang="it-IT" sz="2400" dirty="0">
              <a:solidFill>
                <a:srgbClr val="002060"/>
              </a:solidFill>
              <a:latin typeface="Century Gothic" panose="020B0502020202020204" pitchFamily="34" charset="0"/>
              <a:cs typeface="Tahoma" pitchFamily="34" charset="0"/>
            </a:endParaRPr>
          </a:p>
        </p:txBody>
      </p:sp>
      <p:sp>
        <p:nvSpPr>
          <p:cNvPr id="2" name="CasellaDiTesto 1"/>
          <p:cNvSpPr txBox="1"/>
          <p:nvPr/>
        </p:nvSpPr>
        <p:spPr>
          <a:xfrm>
            <a:off x="33215" y="2792250"/>
            <a:ext cx="9144000" cy="4464000"/>
          </a:xfrm>
          <a:prstGeom prst="rect">
            <a:avLst/>
          </a:prstGeom>
          <a:solidFill>
            <a:schemeClr val="accent3"/>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9458" name="Rectangle 2"/>
          <p:cNvSpPr>
            <a:spLocks noGrp="1" noChangeArrowheads="1"/>
          </p:cNvSpPr>
          <p:nvPr>
            <p:ph type="body" idx="1"/>
          </p:nvPr>
        </p:nvSpPr>
        <p:spPr>
          <a:xfrm>
            <a:off x="41497" y="2792250"/>
            <a:ext cx="9135718" cy="4342629"/>
          </a:xfrm>
        </p:spPr>
        <p:txBody>
          <a:bodyPr/>
          <a:lstStyle/>
          <a:p>
            <a:pPr marL="0" indent="0" eaLnBrk="1" hangingPunct="1">
              <a:buClr>
                <a:schemeClr val="bg1"/>
              </a:buClr>
              <a:buSzPct val="10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dirty="0" smtClean="0">
                <a:solidFill>
                  <a:schemeClr val="bg1"/>
                </a:solidFill>
                <a:latin typeface="Century Gothic" panose="020B0502020202020204" pitchFamily="34" charset="0"/>
                <a:ea typeface="Trebuchet MS" pitchFamily="32" charset="0"/>
                <a:cs typeface="Trebuchet MS" pitchFamily="32" charset="0"/>
              </a:rPr>
              <a:t>Nudge: La </a:t>
            </a:r>
            <a:r>
              <a:rPr lang="en-US" dirty="0" err="1" smtClean="0">
                <a:solidFill>
                  <a:schemeClr val="bg1"/>
                </a:solidFill>
                <a:latin typeface="Century Gothic" panose="020B0502020202020204" pitchFamily="34" charset="0"/>
                <a:ea typeface="Trebuchet MS" pitchFamily="32" charset="0"/>
                <a:cs typeface="Trebuchet MS" pitchFamily="32" charset="0"/>
              </a:rPr>
              <a:t>spinta</a:t>
            </a:r>
            <a:r>
              <a:rPr lang="en-US" dirty="0" smtClean="0">
                <a:solidFill>
                  <a:schemeClr val="bg1"/>
                </a:solidFill>
                <a:latin typeface="Century Gothic" panose="020B0502020202020204" pitchFamily="34" charset="0"/>
                <a:ea typeface="Trebuchet MS" pitchFamily="32" charset="0"/>
                <a:cs typeface="Trebuchet MS" pitchFamily="32" charset="0"/>
              </a:rPr>
              <a:t> gentile</a:t>
            </a:r>
            <a:endParaRPr lang="en-US" sz="4400" dirty="0">
              <a:solidFill>
                <a:schemeClr val="bg1"/>
              </a:solidFill>
              <a:latin typeface="Century Gothic" panose="020B0502020202020204" pitchFamily="34"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chemeClr val="bg1"/>
                </a:solidFill>
                <a:latin typeface="Tahoma" pitchFamily="32" charset="0"/>
                <a:ea typeface="Trebuchet MS" pitchFamily="32" charset="0"/>
                <a:cs typeface="Trebuchet MS" pitchFamily="32" charset="0"/>
              </a:rPr>
              <a:t>			</a:t>
            </a:r>
            <a:r>
              <a:rPr lang="it-IT" sz="1800" dirty="0" smtClean="0">
                <a:solidFill>
                  <a:schemeClr val="bg1"/>
                </a:solidFill>
                <a:latin typeface="Tahoma" pitchFamily="32" charset="0"/>
                <a:ea typeface="Trebuchet MS" pitchFamily="32" charset="0"/>
                <a:cs typeface="Trebuchet MS" pitchFamily="32" charset="0"/>
              </a:rPr>
              <a:t> </a:t>
            </a:r>
            <a:r>
              <a:rPr lang="it-IT" sz="2000" dirty="0" smtClean="0">
                <a:solidFill>
                  <a:schemeClr val="bg1"/>
                </a:solidFill>
                <a:latin typeface="Tahoma" pitchFamily="32" charset="0"/>
                <a:ea typeface="Trebuchet MS" pitchFamily="32" charset="0"/>
                <a:cs typeface="Trebuchet MS" pitchFamily="32" charset="0"/>
              </a:rPr>
              <a:t>«</a:t>
            </a:r>
            <a:r>
              <a:rPr lang="it-IT" sz="2000" b="1" dirty="0" smtClean="0">
                <a:solidFill>
                  <a:schemeClr val="bg1"/>
                </a:solidFill>
                <a:latin typeface="Tahoma" pitchFamily="32" charset="0"/>
                <a:ea typeface="Trebuchet MS" pitchFamily="32" charset="0"/>
                <a:cs typeface="Trebuchet MS" pitchFamily="32" charset="0"/>
              </a:rPr>
              <a:t>O</a:t>
            </a:r>
            <a:r>
              <a:rPr lang="it-IT" sz="1800" b="1" dirty="0" smtClean="0">
                <a:solidFill>
                  <a:schemeClr val="bg1"/>
                </a:solidFill>
                <a:latin typeface="Century Gothic" panose="020B0502020202020204" pitchFamily="34" charset="0"/>
                <a:ea typeface="Trebuchet MS" pitchFamily="32" charset="0"/>
                <a:cs typeface="Trebuchet MS" pitchFamily="32" charset="0"/>
              </a:rPr>
              <a:t>gni aspetto nell'architettura delle scelte </a:t>
            </a:r>
            <a:r>
              <a:rPr lang="it-IT" sz="1800" b="1" dirty="0">
                <a:solidFill>
                  <a:schemeClr val="bg1"/>
                </a:solidFill>
                <a:latin typeface="Century Gothic" panose="020B0502020202020204" pitchFamily="34" charset="0"/>
                <a:ea typeface="Trebuchet MS" pitchFamily="32" charset="0"/>
                <a:cs typeface="Trebuchet MS" pitchFamily="32" charset="0"/>
              </a:rPr>
              <a:t>che altera </a:t>
            </a:r>
            <a:r>
              <a:rPr lang="it-IT" sz="1800" dirty="0">
                <a:solidFill>
                  <a:schemeClr val="bg1"/>
                </a:solidFill>
                <a:latin typeface="Century Gothic" panose="020B0502020202020204" pitchFamily="34" charset="0"/>
                <a:ea typeface="Trebuchet MS" pitchFamily="32" charset="0"/>
                <a:cs typeface="Trebuchet MS" pitchFamily="32" charset="0"/>
              </a:rPr>
              <a:t>il comportamento delle persone </a:t>
            </a:r>
            <a:r>
              <a:rPr lang="it-IT" sz="1800" b="1" dirty="0">
                <a:solidFill>
                  <a:schemeClr val="bg1"/>
                </a:solidFill>
                <a:latin typeface="Century Gothic" panose="020B0502020202020204" pitchFamily="34" charset="0"/>
                <a:ea typeface="Trebuchet MS" pitchFamily="32" charset="0"/>
                <a:cs typeface="Trebuchet MS" pitchFamily="32" charset="0"/>
              </a:rPr>
              <a:t>in modo prevedibile </a:t>
            </a:r>
            <a:r>
              <a:rPr lang="it-IT" sz="1800" dirty="0">
                <a:solidFill>
                  <a:schemeClr val="bg1"/>
                </a:solidFill>
                <a:latin typeface="Century Gothic" panose="020B0502020202020204" pitchFamily="34" charset="0"/>
                <a:ea typeface="Trebuchet MS" pitchFamily="32" charset="0"/>
                <a:cs typeface="Trebuchet MS" pitchFamily="32" charset="0"/>
              </a:rPr>
              <a:t>senza proibire la scelta di altre opzioni e senza cambiare in maniera significativa i loro incentivi economici. Per contare come un mero pungolo, l'intervento dovrebbe essere facile e poco costoso da evitare. I pungoli non sono ordini. </a:t>
            </a:r>
            <a:r>
              <a:rPr lang="it-IT" sz="1800" b="1" dirty="0">
                <a:solidFill>
                  <a:schemeClr val="bg1"/>
                </a:solidFill>
                <a:latin typeface="Century Gothic" panose="020B0502020202020204" pitchFamily="34" charset="0"/>
                <a:ea typeface="Trebuchet MS" pitchFamily="32" charset="0"/>
                <a:cs typeface="Trebuchet MS" pitchFamily="32" charset="0"/>
              </a:rPr>
              <a:t>Mettere frutta al livello degli occhi conta come un </a:t>
            </a:r>
            <a:r>
              <a:rPr lang="it-IT" sz="1800" b="1" dirty="0" err="1">
                <a:solidFill>
                  <a:schemeClr val="bg1"/>
                </a:solidFill>
                <a:latin typeface="Century Gothic" panose="020B0502020202020204" pitchFamily="34" charset="0"/>
                <a:ea typeface="Trebuchet MS" pitchFamily="32" charset="0"/>
                <a:cs typeface="Trebuchet MS" pitchFamily="32" charset="0"/>
              </a:rPr>
              <a:t>nudge</a:t>
            </a:r>
            <a:r>
              <a:rPr lang="it-IT" sz="1800" b="1" dirty="0">
                <a:solidFill>
                  <a:schemeClr val="bg1"/>
                </a:solidFill>
                <a:latin typeface="Century Gothic" panose="020B0502020202020204" pitchFamily="34" charset="0"/>
                <a:ea typeface="Trebuchet MS" pitchFamily="32" charset="0"/>
                <a:cs typeface="Trebuchet MS" pitchFamily="32" charset="0"/>
              </a:rPr>
              <a:t>.</a:t>
            </a:r>
            <a:r>
              <a:rPr lang="it-IT" sz="1800" dirty="0">
                <a:solidFill>
                  <a:schemeClr val="bg1"/>
                </a:solidFill>
                <a:latin typeface="Century Gothic" panose="020B0502020202020204" pitchFamily="34" charset="0"/>
                <a:ea typeface="Trebuchet MS" pitchFamily="32" charset="0"/>
                <a:cs typeface="Trebuchet MS" pitchFamily="32" charset="0"/>
              </a:rPr>
              <a:t> Proibire il cibo spazzatura </a:t>
            </a:r>
            <a:r>
              <a:rPr lang="it-IT" sz="1800" dirty="0" smtClean="0">
                <a:solidFill>
                  <a:schemeClr val="bg1"/>
                </a:solidFill>
                <a:latin typeface="Century Gothic" panose="020B0502020202020204" pitchFamily="34" charset="0"/>
                <a:ea typeface="Trebuchet MS" pitchFamily="32" charset="0"/>
                <a:cs typeface="Trebuchet MS" pitchFamily="32" charset="0"/>
              </a:rPr>
              <a:t>no.</a:t>
            </a:r>
            <a:endParaRPr lang="it-IT" sz="1800" dirty="0">
              <a:solidFill>
                <a:srgbClr val="222222"/>
              </a:solidFill>
              <a:latin typeface="Century Gothic" panose="020B0502020202020204" pitchFamily="34"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it-IT" sz="1800" b="1" dirty="0" smtClean="0">
              <a:solidFill>
                <a:srgbClr val="222222"/>
              </a:solidFill>
              <a:latin typeface="Century Gothic" panose="020B0502020202020204" pitchFamily="34"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1800" b="1" dirty="0" smtClean="0">
                <a:solidFill>
                  <a:schemeClr val="bg1"/>
                </a:solidFill>
                <a:latin typeface="Century Gothic" panose="020B0502020202020204" pitchFamily="34" charset="0"/>
              </a:rPr>
              <a:t>Gli </a:t>
            </a:r>
            <a:r>
              <a:rPr lang="it-IT" sz="1600" b="1" dirty="0" smtClean="0">
                <a:solidFill>
                  <a:schemeClr val="bg1"/>
                </a:solidFill>
                <a:latin typeface="Century Gothic" panose="020B0502020202020204" pitchFamily="34" charset="0"/>
              </a:rPr>
              <a:t>architetti </a:t>
            </a:r>
            <a:r>
              <a:rPr lang="it-IT" sz="1600" b="1" dirty="0">
                <a:solidFill>
                  <a:schemeClr val="bg1"/>
                </a:solidFill>
                <a:latin typeface="Century Gothic" panose="020B0502020202020204" pitchFamily="34" charset="0"/>
              </a:rPr>
              <a:t>delle scelte </a:t>
            </a:r>
            <a:r>
              <a:rPr lang="it-IT" sz="1600" dirty="0">
                <a:solidFill>
                  <a:schemeClr val="bg1"/>
                </a:solidFill>
                <a:latin typeface="Century Gothic" panose="020B0502020202020204" pitchFamily="34" charset="0"/>
              </a:rPr>
              <a:t>possono </a:t>
            </a:r>
            <a:r>
              <a:rPr lang="it-IT" sz="1600" b="1" dirty="0">
                <a:solidFill>
                  <a:schemeClr val="bg1"/>
                </a:solidFill>
                <a:latin typeface="Century Gothic" panose="020B0502020202020204" pitchFamily="34" charset="0"/>
              </a:rPr>
              <a:t>salvaguardare la libertà di scelta </a:t>
            </a:r>
            <a:r>
              <a:rPr lang="it-IT" sz="1600" dirty="0">
                <a:solidFill>
                  <a:schemeClr val="bg1"/>
                </a:solidFill>
                <a:latin typeface="Century Gothic" panose="020B0502020202020204" pitchFamily="34" charset="0"/>
              </a:rPr>
              <a:t>e </a:t>
            </a:r>
            <a:endParaRPr lang="it-IT" sz="1600" dirty="0" smtClean="0">
              <a:solidFill>
                <a:schemeClr val="bg1"/>
              </a:solidFill>
              <a:latin typeface="Century Gothic" panose="020B0502020202020204" pitchFamily="34" charset="0"/>
            </a:endParaRPr>
          </a:p>
          <a:p>
            <a:pPr marL="0" indent="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1600" dirty="0" smtClean="0">
                <a:solidFill>
                  <a:schemeClr val="bg1"/>
                </a:solidFill>
                <a:latin typeface="Century Gothic" panose="020B0502020202020204" pitchFamily="34" charset="0"/>
              </a:rPr>
              <a:t>al </a:t>
            </a:r>
            <a:r>
              <a:rPr lang="it-IT" sz="1600" dirty="0">
                <a:solidFill>
                  <a:schemeClr val="bg1"/>
                </a:solidFill>
                <a:latin typeface="Century Gothic" panose="020B0502020202020204" pitchFamily="34" charset="0"/>
              </a:rPr>
              <a:t>tempo stesso pungolare gli individui in direzioni che possano </a:t>
            </a:r>
            <a:r>
              <a:rPr lang="it-IT" sz="1600" dirty="0" smtClean="0">
                <a:solidFill>
                  <a:schemeClr val="bg1"/>
                </a:solidFill>
                <a:latin typeface="Century Gothic" panose="020B0502020202020204" pitchFamily="34" charset="0"/>
              </a:rPr>
              <a:t>migliorare</a:t>
            </a:r>
          </a:p>
          <a:p>
            <a:pPr marL="0" indent="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1600" dirty="0" smtClean="0">
                <a:solidFill>
                  <a:schemeClr val="bg1"/>
                </a:solidFill>
                <a:latin typeface="Century Gothic" panose="020B0502020202020204" pitchFamily="34" charset="0"/>
              </a:rPr>
              <a:t> </a:t>
            </a:r>
            <a:r>
              <a:rPr lang="it-IT" sz="1600" dirty="0">
                <a:solidFill>
                  <a:schemeClr val="bg1"/>
                </a:solidFill>
                <a:latin typeface="Century Gothic" panose="020B0502020202020204" pitchFamily="34" charset="0"/>
              </a:rPr>
              <a:t>la loro vita</a:t>
            </a:r>
            <a:r>
              <a:rPr lang="it-IT" sz="1600" dirty="0" smtClean="0">
                <a:solidFill>
                  <a:schemeClr val="bg1"/>
                </a:solidFill>
                <a:latin typeface="Century Gothic" panose="020B0502020202020204" pitchFamily="34" charset="0"/>
              </a:rPr>
              <a:t>. (</a:t>
            </a:r>
            <a:r>
              <a:rPr lang="it-IT" sz="1600" b="1" dirty="0" smtClean="0">
                <a:solidFill>
                  <a:schemeClr val="bg1"/>
                </a:solidFill>
                <a:latin typeface="Century Gothic" panose="020B0502020202020204" pitchFamily="34" charset="0"/>
              </a:rPr>
              <a:t>paternalismo libertario)</a:t>
            </a:r>
            <a:endParaRPr lang="it-IT" sz="1600" b="1" dirty="0">
              <a:solidFill>
                <a:schemeClr val="bg1"/>
              </a:solidFill>
              <a:latin typeface="Century Gothic" panose="020B0502020202020204" pitchFamily="34" charset="0"/>
            </a:endParaRPr>
          </a:p>
          <a:p>
            <a:pPr marL="749300" lvl="1"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it-IT" sz="1600" dirty="0">
              <a:solidFill>
                <a:schemeClr val="bg1"/>
              </a:solidFill>
              <a:latin typeface="Century Gothic" panose="020B0502020202020204" pitchFamily="34" charset="0"/>
            </a:endParaRPr>
          </a:p>
        </p:txBody>
      </p:sp>
      <p:sp>
        <p:nvSpPr>
          <p:cNvPr id="7" name="Rectangle 1"/>
          <p:cNvSpPr txBox="1">
            <a:spLocks noChangeArrowheads="1"/>
          </p:cNvSpPr>
          <p:nvPr/>
        </p:nvSpPr>
        <p:spPr>
          <a:xfrm>
            <a:off x="-108520" y="188640"/>
            <a:ext cx="8229600" cy="1143001"/>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altLang="it-IT" sz="3200" b="1" i="0" u="none" strike="noStrike" kern="1200" cap="none" spc="0" normalizeH="0" baseline="0" noProof="0" dirty="0">
                <a:ln>
                  <a:noFill/>
                </a:ln>
                <a:solidFill>
                  <a:srgbClr val="0066FF"/>
                </a:solidFill>
                <a:effectLst/>
                <a:uLnTx/>
                <a:uFillTx/>
                <a:latin typeface="Trebuchet MS" pitchFamily="34" charset="0"/>
                <a:ea typeface="+mj-ea"/>
                <a:cs typeface="+mj-cs"/>
              </a:rPr>
              <a:t>		</a:t>
            </a:r>
            <a:endParaRPr kumimoji="0" lang="it-IT" altLang="it-IT" sz="2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Tahoma" pitchFamily="34" charset="0"/>
            </a:endParaRPr>
          </a:p>
        </p:txBody>
      </p:sp>
      <p:pic>
        <p:nvPicPr>
          <p:cNvPr id="3" name="Immagine 2"/>
          <p:cNvPicPr>
            <a:picLocks noChangeAspect="1"/>
          </p:cNvPicPr>
          <p:nvPr/>
        </p:nvPicPr>
        <p:blipFill>
          <a:blip r:embed="rId3"/>
          <a:stretch>
            <a:fillRect/>
          </a:stretch>
        </p:blipFill>
        <p:spPr>
          <a:xfrm>
            <a:off x="7884368" y="5226439"/>
            <a:ext cx="1315259" cy="2019428"/>
          </a:xfrm>
          <a:prstGeom prst="rect">
            <a:avLst/>
          </a:prstGeom>
        </p:spPr>
      </p:pic>
    </p:spTree>
    <p:extLst>
      <p:ext uri="{BB962C8B-B14F-4D97-AF65-F5344CB8AC3E}">
        <p14:creationId xmlns:p14="http://schemas.microsoft.com/office/powerpoint/2010/main" val="3278039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1048600" name="Rettangolo 7">
            <a:hlinkClick r:id="rId3"/>
          </p:cNvPr>
          <p:cNvSpPr/>
          <p:nvPr/>
        </p:nvSpPr>
        <p:spPr>
          <a:xfrm>
            <a:off x="0" y="1124744"/>
            <a:ext cx="9144000" cy="5733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Proxima Nova"/>
              <a:ea typeface="+mn-ea"/>
              <a:cs typeface="+mn-cs"/>
            </a:endParaRPr>
          </a:p>
        </p:txBody>
      </p:sp>
      <p:sp>
        <p:nvSpPr>
          <p:cNvPr id="7" name="Rettangolo 6"/>
          <p:cNvSpPr/>
          <p:nvPr/>
        </p:nvSpPr>
        <p:spPr>
          <a:xfrm>
            <a:off x="473895" y="270242"/>
            <a:ext cx="5549917" cy="480131"/>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Helvetica Neue"/>
              </a:rPr>
              <a:t>I due sistemi di pensiero</a:t>
            </a:r>
            <a:endParaRPr kumimoji="0" lang="it-IT"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125760" y="1305431"/>
            <a:ext cx="8892480" cy="258532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Lo scienziato </a:t>
            </a:r>
            <a:r>
              <a:rPr kumimoji="0" lang="it-IT"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comportamentale e premio Nobel Daniel </a:t>
            </a:r>
            <a:r>
              <a:rPr kumimoji="0" lang="it-IT" sz="1800" b="0"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Kahneman</a:t>
            </a:r>
            <a:r>
              <a:rPr kumimoji="0" lang="it-IT"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(2012) parla di sistema 1 e sistema 2</a:t>
            </a:r>
            <a:r>
              <a:rPr kumimoji="0" lang="it-IT" sz="1800" b="0" i="0" u="none" strike="noStrike" kern="1200" cap="none" spc="0" normalizeH="0" noProof="0" dirty="0" smtClean="0">
                <a:ln>
                  <a:noFill/>
                </a:ln>
                <a:solidFill>
                  <a:prstClr val="white"/>
                </a:solidFill>
                <a:effectLst/>
                <a:uLnTx/>
                <a:uFillTx/>
                <a:latin typeface="Century Gothic" panose="020B0502020202020204" pitchFamily="34" charset="0"/>
                <a:ea typeface="+mn-ea"/>
                <a:cs typeface="+mn-cs"/>
              </a:rPr>
              <a:t> </a:t>
            </a:r>
            <a:r>
              <a:rPr kumimoji="0" lang="it-IT"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a:t>
            </a:r>
            <a:endParaRPr kumimoji="0" lang="it-IT"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052" name="Picture 4" descr="Pensieri lenti e velo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785278"/>
            <a:ext cx="2655414" cy="407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73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7" name="Rettangolo 6"/>
          <p:cNvSpPr/>
          <p:nvPr/>
        </p:nvSpPr>
        <p:spPr>
          <a:xfrm>
            <a:off x="473895" y="270242"/>
            <a:ext cx="2946640" cy="480131"/>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Helvetica Neue"/>
              </a:rPr>
              <a:t>I due sistemi</a:t>
            </a:r>
            <a:endParaRPr kumimoji="0" lang="it-IT"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0" y="1415976"/>
            <a:ext cx="8892480" cy="267765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 name="Immagine 3"/>
          <p:cNvPicPr>
            <a:picLocks noChangeAspect="1"/>
          </p:cNvPicPr>
          <p:nvPr/>
        </p:nvPicPr>
        <p:blipFill>
          <a:blip r:embed="rId3"/>
          <a:stretch>
            <a:fillRect/>
          </a:stretch>
        </p:blipFill>
        <p:spPr>
          <a:xfrm>
            <a:off x="1475656" y="1012587"/>
            <a:ext cx="5263658" cy="5845413"/>
          </a:xfrm>
          <a:prstGeom prst="rect">
            <a:avLst/>
          </a:prstGeom>
        </p:spPr>
      </p:pic>
    </p:spTree>
    <p:extLst>
      <p:ext uri="{BB962C8B-B14F-4D97-AF65-F5344CB8AC3E}">
        <p14:creationId xmlns:p14="http://schemas.microsoft.com/office/powerpoint/2010/main" val="651463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7" name="Rettangolo 6"/>
          <p:cNvSpPr/>
          <p:nvPr/>
        </p:nvSpPr>
        <p:spPr>
          <a:xfrm>
            <a:off x="473895" y="270242"/>
            <a:ext cx="2946640" cy="480131"/>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Helvetica Neue"/>
              </a:rPr>
              <a:t>I due sistemi</a:t>
            </a:r>
            <a:endParaRPr kumimoji="0" lang="it-IT"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0" y="1415976"/>
            <a:ext cx="8892480" cy="267765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a:t>
            </a:r>
            <a:endPar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CasellaDiTesto 1"/>
          <p:cNvSpPr txBox="1"/>
          <p:nvPr/>
        </p:nvSpPr>
        <p:spPr>
          <a:xfrm>
            <a:off x="2339752" y="2782334"/>
            <a:ext cx="4104456"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6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17X256</a:t>
            </a:r>
            <a:endParaRPr kumimoji="0" lang="it-IT"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2263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1048600" name="Rettangolo 7">
            <a:hlinkClick r:id="rId3"/>
          </p:cNvPr>
          <p:cNvSpPr/>
          <p:nvPr/>
        </p:nvSpPr>
        <p:spPr>
          <a:xfrm>
            <a:off x="0" y="1124744"/>
            <a:ext cx="9144000" cy="5733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Proxima Nova"/>
              <a:ea typeface="+mn-ea"/>
              <a:cs typeface="+mn-cs"/>
            </a:endParaRPr>
          </a:p>
        </p:txBody>
      </p:sp>
      <p:sp>
        <p:nvSpPr>
          <p:cNvPr id="7" name="Rettangolo 6"/>
          <p:cNvSpPr/>
          <p:nvPr/>
        </p:nvSpPr>
        <p:spPr>
          <a:xfrm>
            <a:off x="473895" y="270242"/>
            <a:ext cx="5549917" cy="483850"/>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Helvetica Neue"/>
              </a:rPr>
              <a:t>I due sistemi di pensiero</a:t>
            </a:r>
            <a:endParaRPr kumimoji="0" lang="it-IT"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125760" y="1124744"/>
            <a:ext cx="8892480" cy="683264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la mente umana ha 2 processi di pensiero distinti  </a:t>
            </a:r>
            <a:r>
              <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 </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decidere:</a:t>
            </a: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Sistema </a:t>
            </a:r>
            <a:r>
              <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1 (pensiero veloce): </a:t>
            </a:r>
            <a:r>
              <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veloce</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intuitivo, </a:t>
            </a:r>
            <a:r>
              <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istintivo, guidato dalle </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emozioni, dalla attività automatiche della percezione e memoria , opera senza sforzo</a:t>
            </a:r>
            <a:r>
              <a:rPr kumimoji="0" lang="it-IT"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(lampada sul tavolo, capitale della Francia ecc.), </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senza controllo</a:t>
            </a: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Sistema 2 (pensiero lento):</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a:t>
            </a:r>
            <a:r>
              <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lento, contemplativo, </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guidato </a:t>
            </a:r>
            <a:r>
              <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dalla </a:t>
            </a:r>
            <a:r>
              <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ragione, il sistema dell’autocontrollo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Emozione </a:t>
            </a:r>
            <a:r>
              <a:rPr kumimoji="0" lang="it-IT"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 ragione sono due tratti umani che insieme - a volte in accordo, a volte in conflitto - portano a decisioni. Non è bianco e nero.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83484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323528" y="205705"/>
            <a:ext cx="8221663" cy="1135063"/>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bg1"/>
                </a:solidFill>
                <a:latin typeface="Century Gothic" panose="020B0502020202020204" pitchFamily="34" charset="0"/>
                <a:cs typeface="Tahoma" pitchFamily="34" charset="0"/>
              </a:rPr>
              <a:t>Il </a:t>
            </a:r>
            <a:r>
              <a:rPr lang="it-IT" altLang="it-IT" sz="2800" b="1" dirty="0" err="1" smtClean="0">
                <a:solidFill>
                  <a:srgbClr val="002060"/>
                </a:solidFill>
                <a:latin typeface="Century Gothic" panose="020B0502020202020204" pitchFamily="34" charset="0"/>
                <a:cs typeface="Tahoma" pitchFamily="34" charset="0"/>
              </a:rPr>
              <a:t>Il</a:t>
            </a:r>
            <a:r>
              <a:rPr lang="it-IT" altLang="it-IT" sz="2800" b="1" dirty="0" smtClean="0">
                <a:solidFill>
                  <a:srgbClr val="002060"/>
                </a:solidFill>
                <a:latin typeface="Century Gothic" panose="020B0502020202020204" pitchFamily="34" charset="0"/>
                <a:cs typeface="Tahoma" pitchFamily="34" charset="0"/>
              </a:rPr>
              <a:t> consumatore </a:t>
            </a:r>
            <a:r>
              <a:rPr lang="it-IT" altLang="it-IT" sz="2800" b="1" dirty="0">
                <a:solidFill>
                  <a:srgbClr val="002060"/>
                </a:solidFill>
                <a:latin typeface="Century Gothic" panose="020B0502020202020204" pitchFamily="34" charset="0"/>
                <a:cs typeface="Tahoma" pitchFamily="34" charset="0"/>
              </a:rPr>
              <a:t>come decisore</a:t>
            </a:r>
          </a:p>
        </p:txBody>
      </p:sp>
      <p:sp>
        <p:nvSpPr>
          <p:cNvPr id="15363" name="Segnaposto testo 2"/>
          <p:cNvSpPr>
            <a:spLocks noGrp="1"/>
          </p:cNvSpPr>
          <p:nvPr>
            <p:ph type="body" sz="half" idx="1"/>
          </p:nvPr>
        </p:nvSpPr>
        <p:spPr>
          <a:xfrm>
            <a:off x="250825" y="1197123"/>
            <a:ext cx="5545311" cy="5256213"/>
          </a:xfrm>
          <a:solidFill>
            <a:schemeClr val="bg1"/>
          </a:solidFill>
        </p:spPr>
        <p:txBody>
          <a:bodyPr/>
          <a:lstStyle/>
          <a:p>
            <a:pPr marL="0" indent="0" eaLnBrk="1" hangingPunct="1"/>
            <a:r>
              <a:rPr lang="it-IT" altLang="it-IT" sz="2400" dirty="0">
                <a:latin typeface="Tahoma" pitchFamily="34" charset="0"/>
                <a:cs typeface="Tahoma" pitchFamily="34" charset="0"/>
              </a:rPr>
              <a:t> </a:t>
            </a:r>
            <a:r>
              <a:rPr lang="it-IT" altLang="it-IT" sz="2400" dirty="0">
                <a:solidFill>
                  <a:schemeClr val="accent3"/>
                </a:solidFill>
                <a:latin typeface="Century Gothic" panose="020B0502020202020204" pitchFamily="34" charset="0"/>
                <a:cs typeface="Tahoma" pitchFamily="34" charset="0"/>
              </a:rPr>
              <a:t>L’</a:t>
            </a:r>
            <a:r>
              <a:rPr lang="it-IT" altLang="it-IT" sz="2400" b="1" dirty="0">
                <a:solidFill>
                  <a:schemeClr val="accent3"/>
                </a:solidFill>
                <a:latin typeface="Century Gothic" panose="020B0502020202020204" pitchFamily="34" charset="0"/>
                <a:cs typeface="Tahoma" pitchFamily="34" charset="0"/>
              </a:rPr>
              <a:t>acquisto </a:t>
            </a:r>
            <a:r>
              <a:rPr lang="it-IT" altLang="it-IT" sz="2400" dirty="0">
                <a:solidFill>
                  <a:schemeClr val="accent3"/>
                </a:solidFill>
                <a:latin typeface="Century Gothic" panose="020B0502020202020204" pitchFamily="34" charset="0"/>
                <a:cs typeface="Tahoma" pitchFamily="34" charset="0"/>
              </a:rPr>
              <a:t>di un prodotto è il risultato  </a:t>
            </a:r>
            <a:r>
              <a:rPr lang="it-IT" altLang="it-IT" sz="2400" b="1" dirty="0">
                <a:solidFill>
                  <a:schemeClr val="accent3"/>
                </a:solidFill>
                <a:latin typeface="Century Gothic" panose="020B0502020202020204" pitchFamily="34" charset="0"/>
                <a:cs typeface="Tahoma" pitchFamily="34" charset="0"/>
              </a:rPr>
              <a:t>di un processo decisionale </a:t>
            </a:r>
            <a:r>
              <a:rPr lang="it-IT" altLang="it-IT" sz="2400" dirty="0">
                <a:solidFill>
                  <a:schemeClr val="accent3"/>
                </a:solidFill>
                <a:latin typeface="Century Gothic" panose="020B0502020202020204" pitchFamily="34" charset="0"/>
                <a:cs typeface="Tahoma" pitchFamily="34" charset="0"/>
              </a:rPr>
              <a:t>volto a risolvere </a:t>
            </a:r>
            <a:r>
              <a:rPr lang="it-IT" altLang="it-IT" sz="2400" b="1" dirty="0">
                <a:solidFill>
                  <a:schemeClr val="accent3"/>
                </a:solidFill>
                <a:latin typeface="Century Gothic" panose="020B0502020202020204" pitchFamily="34" charset="0"/>
                <a:cs typeface="Tahoma" pitchFamily="34" charset="0"/>
              </a:rPr>
              <a:t>un problema</a:t>
            </a:r>
            <a:r>
              <a:rPr lang="it-IT" altLang="it-IT" sz="2400" dirty="0">
                <a:solidFill>
                  <a:schemeClr val="accent3"/>
                </a:solidFill>
                <a:latin typeface="Century Gothic" panose="020B0502020202020204" pitchFamily="34" charset="0"/>
                <a:cs typeface="Tahoma" pitchFamily="34" charset="0"/>
              </a:rPr>
              <a:t>. La decisione implica:</a:t>
            </a:r>
          </a:p>
          <a:p>
            <a:pPr marL="0" indent="0" eaLnBrk="1" hangingPunct="1">
              <a:buNone/>
            </a:pPr>
            <a:endParaRPr lang="it-IT" altLang="it-IT" sz="2400" dirty="0">
              <a:solidFill>
                <a:schemeClr val="accent3"/>
              </a:solidFill>
              <a:latin typeface="Century Gothic" panose="020B0502020202020204" pitchFamily="34" charset="0"/>
              <a:cs typeface="Tahoma" pitchFamily="34" charset="0"/>
            </a:endParaRPr>
          </a:p>
          <a:p>
            <a:pPr marL="0" indent="0" eaLnBrk="1" hangingPunct="1">
              <a:buNone/>
            </a:pPr>
            <a:r>
              <a:rPr lang="it-IT" altLang="it-IT" sz="2400" dirty="0">
                <a:solidFill>
                  <a:schemeClr val="accent3"/>
                </a:solidFill>
                <a:latin typeface="Century Gothic" panose="020B0502020202020204" pitchFamily="34" charset="0"/>
                <a:cs typeface="Tahoma" pitchFamily="34" charset="0"/>
              </a:rPr>
              <a:t>1. L’identificazione </a:t>
            </a:r>
            <a:r>
              <a:rPr lang="it-IT" altLang="it-IT" sz="2400" b="1" dirty="0">
                <a:solidFill>
                  <a:schemeClr val="accent3"/>
                </a:solidFill>
                <a:latin typeface="Century Gothic" panose="020B0502020202020204" pitchFamily="34" charset="0"/>
                <a:cs typeface="Tahoma" pitchFamily="34" charset="0"/>
              </a:rPr>
              <a:t>di un problema </a:t>
            </a:r>
          </a:p>
          <a:p>
            <a:pPr marL="0" indent="0" eaLnBrk="1" hangingPunct="1">
              <a:buNone/>
            </a:pPr>
            <a:r>
              <a:rPr lang="it-IT" altLang="it-IT" sz="2400" dirty="0">
                <a:solidFill>
                  <a:schemeClr val="accent3"/>
                </a:solidFill>
                <a:latin typeface="Century Gothic" panose="020B0502020202020204" pitchFamily="34" charset="0"/>
                <a:cs typeface="Tahoma" pitchFamily="34" charset="0"/>
              </a:rPr>
              <a:t>   da risolvere</a:t>
            </a:r>
          </a:p>
          <a:p>
            <a:pPr marL="0" indent="0" eaLnBrk="1" hangingPunct="1">
              <a:buNone/>
            </a:pPr>
            <a:r>
              <a:rPr lang="it-IT" altLang="it-IT" sz="2400" dirty="0">
                <a:solidFill>
                  <a:schemeClr val="accent3"/>
                </a:solidFill>
                <a:latin typeface="Century Gothic" panose="020B0502020202020204" pitchFamily="34" charset="0"/>
                <a:cs typeface="Tahoma" pitchFamily="34" charset="0"/>
              </a:rPr>
              <a:t>2. </a:t>
            </a:r>
            <a:r>
              <a:rPr lang="it-IT" altLang="it-IT" sz="2200" b="1" dirty="0">
                <a:solidFill>
                  <a:schemeClr val="accent3"/>
                </a:solidFill>
                <a:latin typeface="Century Gothic" panose="020B0502020202020204" pitchFamily="34" charset="0"/>
                <a:cs typeface="Tahoma" pitchFamily="34" charset="0"/>
              </a:rPr>
              <a:t>Ricerca </a:t>
            </a:r>
            <a:r>
              <a:rPr lang="it-IT" altLang="it-IT" sz="2200" dirty="0">
                <a:solidFill>
                  <a:schemeClr val="accent3"/>
                </a:solidFill>
                <a:latin typeface="Century Gothic" panose="020B0502020202020204" pitchFamily="34" charset="0"/>
                <a:cs typeface="Tahoma" pitchFamily="34" charset="0"/>
              </a:rPr>
              <a:t>delle informazioni</a:t>
            </a:r>
          </a:p>
          <a:p>
            <a:pPr marL="0" indent="0" eaLnBrk="1" hangingPunct="1">
              <a:buClr>
                <a:srgbClr val="00B0F0"/>
              </a:buClr>
              <a:buNone/>
            </a:pPr>
            <a:r>
              <a:rPr lang="it-IT" altLang="it-IT" sz="2200" dirty="0">
                <a:solidFill>
                  <a:schemeClr val="accent3"/>
                </a:solidFill>
                <a:latin typeface="Century Gothic" panose="020B0502020202020204" pitchFamily="34" charset="0"/>
                <a:cs typeface="Tahoma" pitchFamily="34" charset="0"/>
              </a:rPr>
              <a:t>3. </a:t>
            </a:r>
            <a:r>
              <a:rPr lang="it-IT" altLang="it-IT" sz="2200" b="1" dirty="0">
                <a:solidFill>
                  <a:schemeClr val="accent3"/>
                </a:solidFill>
                <a:latin typeface="Century Gothic" panose="020B0502020202020204" pitchFamily="34" charset="0"/>
                <a:cs typeface="Tahoma" pitchFamily="34" charset="0"/>
              </a:rPr>
              <a:t>Valutazione</a:t>
            </a:r>
            <a:r>
              <a:rPr lang="it-IT" altLang="it-IT" sz="2200" dirty="0">
                <a:solidFill>
                  <a:schemeClr val="accent3"/>
                </a:solidFill>
                <a:latin typeface="Century Gothic" panose="020B0502020202020204" pitchFamily="34" charset="0"/>
                <a:cs typeface="Tahoma" pitchFamily="34" charset="0"/>
              </a:rPr>
              <a:t> delle informazioni raccolte e confronto tra le diverse  opzioni </a:t>
            </a:r>
          </a:p>
          <a:p>
            <a:pPr marL="0" indent="0" eaLnBrk="1" hangingPunct="1">
              <a:buClr>
                <a:srgbClr val="00B0F0"/>
              </a:buClr>
              <a:buNone/>
            </a:pPr>
            <a:r>
              <a:rPr lang="it-IT" altLang="it-IT" sz="2200" dirty="0">
                <a:solidFill>
                  <a:schemeClr val="accent3"/>
                </a:solidFill>
                <a:latin typeface="Century Gothic" panose="020B0502020202020204" pitchFamily="34" charset="0"/>
                <a:cs typeface="Tahoma" pitchFamily="34" charset="0"/>
              </a:rPr>
              <a:t>4. </a:t>
            </a:r>
            <a:r>
              <a:rPr lang="it-IT" altLang="it-IT" sz="2200" b="1" dirty="0">
                <a:solidFill>
                  <a:schemeClr val="accent3"/>
                </a:solidFill>
                <a:latin typeface="Century Gothic" panose="020B0502020202020204" pitchFamily="34" charset="0"/>
                <a:cs typeface="Tahoma" pitchFamily="34" charset="0"/>
              </a:rPr>
              <a:t>Scelta</a:t>
            </a:r>
            <a:r>
              <a:rPr lang="it-IT" altLang="it-IT" sz="2200" dirty="0">
                <a:solidFill>
                  <a:schemeClr val="accent3"/>
                </a:solidFill>
                <a:latin typeface="Century Gothic" panose="020B0502020202020204" pitchFamily="34" charset="0"/>
                <a:cs typeface="Tahoma" pitchFamily="34" charset="0"/>
              </a:rPr>
              <a:t> </a:t>
            </a:r>
            <a:r>
              <a:rPr lang="it-IT" altLang="it-IT" sz="2200" dirty="0" smtClean="0">
                <a:solidFill>
                  <a:schemeClr val="accent3"/>
                </a:solidFill>
                <a:latin typeface="Century Gothic" panose="020B0502020202020204" pitchFamily="34" charset="0"/>
                <a:cs typeface="Tahoma" pitchFamily="34" charset="0"/>
              </a:rPr>
              <a:t>di acquisto del </a:t>
            </a:r>
            <a:r>
              <a:rPr lang="it-IT" altLang="it-IT" sz="2200" dirty="0">
                <a:solidFill>
                  <a:schemeClr val="accent3"/>
                </a:solidFill>
                <a:latin typeface="Century Gothic" panose="020B0502020202020204" pitchFamily="34" charset="0"/>
                <a:cs typeface="Tahoma" pitchFamily="34" charset="0"/>
              </a:rPr>
              <a:t>prodotto </a:t>
            </a:r>
          </a:p>
          <a:p>
            <a:pPr marL="0" indent="0" eaLnBrk="1" hangingPunct="1">
              <a:buNone/>
            </a:pPr>
            <a:r>
              <a:rPr lang="en-US" altLang="it-IT" sz="2400" dirty="0">
                <a:solidFill>
                  <a:schemeClr val="accent3"/>
                </a:solidFill>
                <a:latin typeface="Century Gothic" panose="020B0502020202020204" pitchFamily="34" charset="0"/>
              </a:rPr>
              <a:t>	</a:t>
            </a:r>
          </a:p>
          <a:p>
            <a:pPr marL="0" indent="0" eaLnBrk="1" hangingPunct="1">
              <a:buNone/>
            </a:pPr>
            <a:r>
              <a:rPr lang="en-US" altLang="it-IT" sz="2400" dirty="0">
                <a:solidFill>
                  <a:schemeClr val="accent3"/>
                </a:solidFill>
                <a:latin typeface="Century Gothic" panose="020B0502020202020204" pitchFamily="34" charset="0"/>
              </a:rPr>
              <a:t>	</a:t>
            </a:r>
            <a:endParaRPr lang="it-IT" altLang="it-IT" sz="2400" dirty="0">
              <a:solidFill>
                <a:schemeClr val="accent3"/>
              </a:solidFill>
              <a:latin typeface="Century Gothic" panose="020B0502020202020204" pitchFamily="34" charset="0"/>
              <a:cs typeface="Tahoma" pitchFamily="34" charset="0"/>
            </a:endParaRPr>
          </a:p>
        </p:txBody>
      </p:sp>
      <p:pic>
        <p:nvPicPr>
          <p:cNvPr id="15364" name="Segnaposto contenuto 6" descr="scarp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2120" y="1268761"/>
            <a:ext cx="3099768" cy="2376264"/>
          </a:xfrm>
        </p:spPr>
      </p:pic>
    </p:spTree>
    <p:extLst>
      <p:ext uri="{BB962C8B-B14F-4D97-AF65-F5344CB8AC3E}">
        <p14:creationId xmlns:p14="http://schemas.microsoft.com/office/powerpoint/2010/main" val="146953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7" name="Rettangolo 6"/>
          <p:cNvSpPr/>
          <p:nvPr/>
        </p:nvSpPr>
        <p:spPr>
          <a:xfrm>
            <a:off x="473895" y="270242"/>
            <a:ext cx="2946640" cy="480131"/>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Helvetica Neue"/>
              </a:rPr>
              <a:t>I due sistemi</a:t>
            </a:r>
            <a:endParaRPr kumimoji="0" lang="it-IT"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473895" y="2948365"/>
            <a:ext cx="889248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Quale dei due sistemi ci identifica di più?</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2045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8" name="Rectangle 2"/>
          <p:cNvSpPr>
            <a:spLocks noGrp="1" noChangeArrowheads="1"/>
          </p:cNvSpPr>
          <p:nvPr>
            <p:ph type="title"/>
          </p:nvPr>
        </p:nvSpPr>
        <p:spPr>
          <a:xfrm>
            <a:off x="394512" y="310656"/>
            <a:ext cx="8507413" cy="1172588"/>
          </a:xfrm>
        </p:spPr>
        <p:txBody>
          <a:bodyPr/>
          <a:lstStyle/>
          <a:p>
            <a:pPr eaLnBrk="1" hangingPunct="1"/>
            <a:r>
              <a:rPr lang="en-US" altLang="it" sz="2400" dirty="0" smtClean="0">
                <a:solidFill>
                  <a:srgbClr val="002060"/>
                </a:solidFill>
                <a:latin typeface="Century Gothic" panose="020B0502020202020204" pitchFamily="34" charset="0"/>
              </a:rPr>
              <a:t>Sistema 1: </a:t>
            </a:r>
            <a:r>
              <a:rPr lang="en-US" altLang="it" sz="2400" dirty="0" err="1" smtClean="0">
                <a:solidFill>
                  <a:srgbClr val="002060"/>
                </a:solidFill>
                <a:latin typeface="Century Gothic" panose="020B0502020202020204" pitchFamily="34" charset="0"/>
              </a:rPr>
              <a:t>sostituzione</a:t>
            </a:r>
            <a:r>
              <a:rPr lang="en-US" altLang="it" sz="2400" dirty="0" smtClean="0">
                <a:solidFill>
                  <a:srgbClr val="002060"/>
                </a:solidFill>
                <a:latin typeface="Century Gothic" panose="020B0502020202020204" pitchFamily="34" charset="0"/>
              </a:rPr>
              <a:t> </a:t>
            </a:r>
            <a:r>
              <a:rPr lang="en-US" altLang="it" sz="2400" dirty="0">
                <a:solidFill>
                  <a:srgbClr val="002060"/>
                </a:solidFill>
                <a:latin typeface="Century Gothic" panose="020B0502020202020204" pitchFamily="34" charset="0"/>
              </a:rPr>
              <a:t>delle </a:t>
            </a:r>
            <a:r>
              <a:rPr lang="en-US" altLang="it" sz="2400" dirty="0" err="1">
                <a:solidFill>
                  <a:srgbClr val="002060"/>
                </a:solidFill>
                <a:latin typeface="Century Gothic" panose="020B0502020202020204" pitchFamily="34" charset="0"/>
              </a:rPr>
              <a:t>domande</a:t>
            </a:r>
            <a:r>
              <a:rPr lang="en-US" altLang="it" sz="2400" dirty="0">
                <a:solidFill>
                  <a:srgbClr val="002060"/>
                </a:solidFill>
                <a:latin typeface="Century Gothic" panose="020B0502020202020204" pitchFamily="34" charset="0"/>
              </a:rPr>
              <a:t> </a:t>
            </a:r>
            <a:r>
              <a:rPr lang="en-US" altLang="it" sz="2400" dirty="0" smtClean="0">
                <a:solidFill>
                  <a:srgbClr val="002060"/>
                </a:solidFill>
                <a:latin typeface="Century Gothic" panose="020B0502020202020204" pitchFamily="34" charset="0"/>
              </a:rPr>
              <a:t/>
            </a:r>
            <a:br>
              <a:rPr lang="en-US" altLang="it" sz="2400" dirty="0" smtClean="0">
                <a:solidFill>
                  <a:srgbClr val="002060"/>
                </a:solidFill>
                <a:latin typeface="Century Gothic" panose="020B0502020202020204" pitchFamily="34" charset="0"/>
              </a:rPr>
            </a:br>
            <a:r>
              <a:rPr lang="en-US" altLang="it" sz="2400" dirty="0" err="1" smtClean="0">
                <a:solidFill>
                  <a:srgbClr val="002060"/>
                </a:solidFill>
                <a:latin typeface="Century Gothic" panose="020B0502020202020204" pitchFamily="34" charset="0"/>
              </a:rPr>
              <a:t>complesse</a:t>
            </a:r>
            <a:r>
              <a:rPr lang="en-US" altLang="it" sz="2400" dirty="0" smtClean="0">
                <a:solidFill>
                  <a:srgbClr val="002060"/>
                </a:solidFill>
                <a:latin typeface="Century Gothic" panose="020B0502020202020204" pitchFamily="34" charset="0"/>
              </a:rPr>
              <a:t> </a:t>
            </a:r>
            <a:r>
              <a:rPr lang="en-US" altLang="it" sz="2400" dirty="0">
                <a:solidFill>
                  <a:srgbClr val="002060"/>
                </a:solidFill>
                <a:latin typeface="Century Gothic" panose="020B0502020202020204" pitchFamily="34" charset="0"/>
              </a:rPr>
              <a:t>con domande pi</a:t>
            </a:r>
            <a:r>
              <a:rPr lang="it" altLang="it" sz="2400" dirty="0">
                <a:solidFill>
                  <a:srgbClr val="002060"/>
                </a:solidFill>
                <a:latin typeface="Century Gothic" panose="020B0502020202020204" pitchFamily="34" charset="0"/>
              </a:rPr>
              <a:t>ú</a:t>
            </a:r>
            <a:r>
              <a:rPr lang="en-US" altLang="it" sz="2400" dirty="0">
                <a:solidFill>
                  <a:srgbClr val="002060"/>
                </a:solidFill>
                <a:latin typeface="Century Gothic" panose="020B0502020202020204" pitchFamily="34" charset="0"/>
              </a:rPr>
              <a:t> semplici</a:t>
            </a:r>
            <a:r>
              <a:rPr lang="it-IT" altLang="it-IT" sz="2400" dirty="0">
                <a:solidFill>
                  <a:srgbClr val="002060"/>
                </a:solidFill>
                <a:latin typeface="Century Gothic" panose="020B0502020202020204" pitchFamily="34" charset="0"/>
              </a:rPr>
              <a:t> </a:t>
            </a:r>
            <a:r>
              <a:rPr lang="it-IT" altLang="it-IT" sz="3200" dirty="0">
                <a:solidFill>
                  <a:srgbClr val="002060"/>
                </a:solidFill>
                <a:latin typeface="Century Gothic" panose="020B0502020202020204" pitchFamily="34" charset="0"/>
              </a:rPr>
              <a:t/>
            </a:r>
            <a:br>
              <a:rPr lang="it-IT" altLang="it-IT" sz="3200" dirty="0">
                <a:solidFill>
                  <a:srgbClr val="002060"/>
                </a:solidFill>
                <a:latin typeface="Century Gothic" panose="020B0502020202020204" pitchFamily="34" charset="0"/>
              </a:rPr>
            </a:br>
            <a:endParaRPr lang="it-IT" altLang="it-IT" sz="3200" dirty="0">
              <a:solidFill>
                <a:srgbClr val="002060"/>
              </a:solidFill>
              <a:latin typeface="Century Gothic" panose="020B0502020202020204" pitchFamily="34" charset="0"/>
              <a:cs typeface="Tahoma" pitchFamily="34" charset="0"/>
            </a:endParaRPr>
          </a:p>
        </p:txBody>
      </p:sp>
      <p:sp>
        <p:nvSpPr>
          <p:cNvPr id="1049220" name="Rectangle 3"/>
          <p:cNvSpPr>
            <a:spLocks noGrp="1" noChangeArrowheads="1"/>
          </p:cNvSpPr>
          <p:nvPr>
            <p:ph type="body" idx="1"/>
          </p:nvPr>
        </p:nvSpPr>
        <p:spPr>
          <a:xfrm>
            <a:off x="12118" y="1124744"/>
            <a:ext cx="8820150" cy="1943100"/>
          </a:xfrm>
        </p:spPr>
        <p:txBody>
          <a:bodyPr/>
          <a:lstStyle/>
          <a:p>
            <a:pPr marL="109537" indent="0" eaLnBrk="1" hangingPunct="1">
              <a:lnSpc>
                <a:spcPct val="80000"/>
              </a:lnSpc>
              <a:buNone/>
            </a:pPr>
            <a:r>
              <a:rPr lang="it-IT" altLang="it-IT" sz="2000" dirty="0" smtClean="0">
                <a:solidFill>
                  <a:srgbClr val="0C54E4"/>
                </a:solidFill>
                <a:latin typeface="Tahoma" pitchFamily="34" charset="0"/>
                <a:cs typeface="Tahoma" pitchFamily="34" charset="0"/>
              </a:rPr>
              <a:t>  </a:t>
            </a:r>
            <a:endParaRPr lang="it-IT" altLang="it-IT" sz="2000" dirty="0">
              <a:solidFill>
                <a:srgbClr val="0C54E4"/>
              </a:solidFill>
              <a:latin typeface="Tahoma" pitchFamily="34" charset="0"/>
              <a:cs typeface="Tahoma" pitchFamily="34" charset="0"/>
            </a:endParaRPr>
          </a:p>
        </p:txBody>
      </p:sp>
      <p:sp>
        <p:nvSpPr>
          <p:cNvPr id="1049222" name="Rettangolo 7"/>
          <p:cNvSpPr>
            <a:spLocks noChangeArrowheads="1"/>
          </p:cNvSpPr>
          <p:nvPr/>
        </p:nvSpPr>
        <p:spPr bwMode="auto">
          <a:xfrm>
            <a:off x="1692275" y="5300663"/>
            <a:ext cx="4572000" cy="345440"/>
          </a:xfrm>
          <a:prstGeom prst="rect">
            <a:avLst/>
          </a:prstGeom>
          <a:noFill/>
          <a:ln>
            <a:noFill/>
          </a:ln>
        </p:spPr>
        <p:txBody>
          <a:bodyPr>
            <a:spAutoFit/>
          </a:bodyPr>
          <a:lstStyle/>
          <a:p>
            <a:pPr marL="0" marR="0" lvl="0" indent="0" algn="l"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it-IT" altLang="it-IT" sz="900" b="1" i="0" u="none" strike="noStrike" kern="1200" cap="none" spc="0" normalizeH="0" baseline="0" noProof="0">
                <a:ln>
                  <a:noFill/>
                </a:ln>
                <a:solidFill>
                  <a:srgbClr val="0066FF"/>
                </a:solidFill>
                <a:effectLst/>
                <a:uLnTx/>
                <a:uFillTx/>
                <a:latin typeface="Tahoma" pitchFamily="34" charset="0"/>
                <a:ea typeface="+mn-ea"/>
                <a:cs typeface="Tahoma" pitchFamily="34" charset="0"/>
              </a:rPr>
              <a:t/>
            </a:r>
            <a:br>
              <a:rPr kumimoji="0" lang="it-IT" altLang="it-IT" sz="900" b="1" i="0" u="none" strike="noStrike" kern="1200" cap="none" spc="0" normalizeH="0" baseline="0" noProof="0">
                <a:ln>
                  <a:noFill/>
                </a:ln>
                <a:solidFill>
                  <a:srgbClr val="0066FF"/>
                </a:solidFill>
                <a:effectLst/>
                <a:uLnTx/>
                <a:uFillTx/>
                <a:latin typeface="Tahoma" pitchFamily="34" charset="0"/>
                <a:ea typeface="+mn-ea"/>
                <a:cs typeface="Tahoma" pitchFamily="34" charset="0"/>
              </a:rPr>
            </a:br>
            <a:endParaRPr kumimoji="0" lang="it-IT" altLang="it-IT" sz="900" b="0" i="0" u="none" strike="noStrike" kern="1200" cap="none" spc="0" normalizeH="0" baseline="0" noProof="0">
              <a:ln>
                <a:noFill/>
              </a:ln>
              <a:solidFill>
                <a:prstClr val="black"/>
              </a:solidFill>
              <a:effectLst/>
              <a:uLnTx/>
              <a:uFillTx/>
              <a:latin typeface="Tahoma" pitchFamily="34" charset="0"/>
              <a:ea typeface="+mn-ea"/>
              <a:cs typeface="Tahoma" pitchFamily="34" charset="0"/>
            </a:endParaRPr>
          </a:p>
        </p:txBody>
      </p:sp>
      <p:sp>
        <p:nvSpPr>
          <p:cNvPr id="1049224" name="Rettangolo 8"/>
          <p:cNvSpPr>
            <a:spLocks noChangeArrowheads="1"/>
          </p:cNvSpPr>
          <p:nvPr/>
        </p:nvSpPr>
        <p:spPr bwMode="auto">
          <a:xfrm>
            <a:off x="395288" y="1268760"/>
            <a:ext cx="8353425" cy="1094740"/>
          </a:xfrm>
          <a:prstGeom prst="rect">
            <a:avLst/>
          </a:prstGeom>
          <a:noFill/>
          <a:ln>
            <a:noFill/>
          </a:ln>
        </p:spPr>
        <p:txBody>
          <a:bodyPr>
            <a:spAutoFit/>
          </a:bodyPr>
          <a:lstStyle>
            <a:lvl1pPr eaLnBrk="0" hangingPunct="0">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MS Gothic" pitchFamily="49" charset="-128"/>
              </a:defRPr>
            </a:lvl1pPr>
            <a:lvl2pPr eaLnBrk="0" hangingPunct="0">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MS Gothic" pitchFamily="49" charset="-128"/>
              </a:defRPr>
            </a:lvl2pPr>
            <a:lvl3pPr eaLnBrk="0" hangingPunct="0">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S Gothic" pitchFamily="49" charset="-128"/>
              </a:defRPr>
            </a:lvl3pPr>
            <a:lvl4pPr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S Gothic" pitchFamily="49" charset="-128"/>
              </a:defRPr>
            </a:lvl4pPr>
            <a:lvl5pPr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S Gothic" pitchFamily="49" charset="-128"/>
              </a:defRPr>
            </a:lvl9pPr>
          </a:lstStyle>
          <a:p>
            <a:pPr marL="0" marR="0" lvl="0" indent="0" algn="just" defTabSz="914400" rtl="0" eaLnBrk="1" fontAlgn="base" latinLnBrk="0" hangingPunct="1">
              <a:lnSpc>
                <a:spcPct val="100000"/>
              </a:lnSpc>
              <a:spcBef>
                <a:spcPts val="800"/>
              </a:spcBef>
              <a:spcAft>
                <a:spcPct val="0"/>
              </a:spcAft>
              <a:buClr>
                <a:srgbClr val="000000"/>
              </a:buClr>
              <a:buSzPct val="43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it-IT"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S Gothic" pitchFamily="49" charset="-128"/>
              <a:cs typeface="+mn-cs"/>
            </a:endParaRPr>
          </a:p>
          <a:p>
            <a:pPr marL="0" marR="0" lvl="0" indent="0" algn="just" defTabSz="914400" rtl="0" eaLnBrk="1" fontAlgn="base" latinLnBrk="0" hangingPunct="1">
              <a:lnSpc>
                <a:spcPct val="100000"/>
              </a:lnSpc>
              <a:spcBef>
                <a:spcPts val="800"/>
              </a:spcBef>
              <a:spcAft>
                <a:spcPct val="0"/>
              </a:spcAft>
              <a:buClr>
                <a:srgbClr val="000000"/>
              </a:buClr>
              <a:buSzPct val="43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it-IT"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S Gothic" pitchFamily="49" charset="-128"/>
              <a:cs typeface="+mn-cs"/>
            </a:endParaRPr>
          </a:p>
        </p:txBody>
      </p:sp>
      <p:pic>
        <p:nvPicPr>
          <p:cNvPr id="2097228" name="Immagine 2097227"/>
          <p:cNvPicPr>
            <a:picLocks/>
          </p:cNvPicPr>
          <p:nvPr/>
        </p:nvPicPr>
        <p:blipFill>
          <a:blip r:embed="rId3"/>
          <a:stretch>
            <a:fillRect/>
          </a:stretch>
        </p:blipFill>
        <p:spPr>
          <a:xfrm>
            <a:off x="394512" y="1401210"/>
            <a:ext cx="6594844" cy="3886268"/>
          </a:xfrm>
          <a:prstGeom prst="rect">
            <a:avLst/>
          </a:prstGeom>
        </p:spPr>
      </p:pic>
      <p:sp>
        <p:nvSpPr>
          <p:cNvPr id="2" name="CasellaDiTesto 1"/>
          <p:cNvSpPr txBox="1"/>
          <p:nvPr/>
        </p:nvSpPr>
        <p:spPr>
          <a:xfrm>
            <a:off x="5940152" y="5659288"/>
            <a:ext cx="2548418"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9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Fonte: </a:t>
            </a:r>
            <a:r>
              <a:rPr kumimoji="0" lang="it-IT" sz="900" b="0" i="0" u="none" strike="noStrike" kern="1200" cap="none" spc="0" normalizeH="0" baseline="0" noProof="0" dirty="0" err="1" smtClean="0">
                <a:ln>
                  <a:noFill/>
                </a:ln>
                <a:solidFill>
                  <a:prstClr val="black"/>
                </a:solidFill>
                <a:effectLst/>
                <a:uLnTx/>
                <a:uFillTx/>
                <a:latin typeface="Century Gothic" panose="020B0502020202020204" pitchFamily="34" charset="0"/>
                <a:ea typeface="+mn-ea"/>
                <a:cs typeface="+mn-cs"/>
              </a:rPr>
              <a:t>Kahneman</a:t>
            </a:r>
            <a:r>
              <a:rPr kumimoji="0" lang="it-IT" sz="9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2012</a:t>
            </a:r>
            <a:endParaRPr kumimoji="0" lang="it-IT"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CasellaDiTesto 2"/>
          <p:cNvSpPr txBox="1"/>
          <p:nvPr/>
        </p:nvSpPr>
        <p:spPr>
          <a:xfrm>
            <a:off x="153760" y="5969335"/>
            <a:ext cx="853686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Se la domanda è difficile e non si trova in fretta la risposta</a:t>
            </a:r>
            <a:r>
              <a:rPr kumimoji="0" lang="it-IT"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il sistema 1</a:t>
            </a:r>
            <a:r>
              <a:rPr kumimoji="0" lang="it-IT" sz="1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reperisce un altro quesito collegato ma più semplice e risponde a quello</a:t>
            </a:r>
            <a:r>
              <a:rPr kumimoji="0" lang="it-IT" sz="1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t>
            </a:r>
            <a:endParaRPr kumimoji="0" lang="it-IT"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730708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7" name="Rettangolo 6"/>
          <p:cNvSpPr/>
          <p:nvPr/>
        </p:nvSpPr>
        <p:spPr>
          <a:xfrm>
            <a:off x="236025" y="408827"/>
            <a:ext cx="2946640" cy="480131"/>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Helvetica Neue"/>
              </a:rPr>
              <a:t>I due sistemi</a:t>
            </a:r>
            <a:endParaRPr kumimoji="0" lang="it-IT"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236025" y="1052736"/>
            <a:ext cx="8892480" cy="48505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In sintesi</a:t>
            </a:r>
          </a:p>
          <a:p>
            <a:pPr>
              <a:spcBef>
                <a:spcPct val="30000"/>
              </a:spcBef>
            </a:pPr>
            <a:r>
              <a:rPr lang="it-IT" sz="1800" dirty="0">
                <a:solidFill>
                  <a:srgbClr val="002060"/>
                </a:solidFill>
              </a:rPr>
              <a:t>Quando </a:t>
            </a:r>
            <a:r>
              <a:rPr lang="it-IT" sz="1800" b="1" dirty="0">
                <a:solidFill>
                  <a:srgbClr val="002060"/>
                </a:solidFill>
              </a:rPr>
              <a:t>cerchiamo di persuadere le persone </a:t>
            </a:r>
            <a:r>
              <a:rPr lang="it-IT" sz="1800" dirty="0">
                <a:solidFill>
                  <a:srgbClr val="002060"/>
                </a:solidFill>
              </a:rPr>
              <a:t>che abbiamo ragione e usiamo argomenti logici ed elenchi di fatti, stiamo passando al Sistema 2. </a:t>
            </a:r>
            <a:endParaRPr lang="it-IT" sz="1800" dirty="0" smtClean="0">
              <a:solidFill>
                <a:srgbClr val="002060"/>
              </a:solidFill>
            </a:endParaRPr>
          </a:p>
          <a:p>
            <a:pPr>
              <a:spcBef>
                <a:spcPct val="30000"/>
              </a:spcBef>
            </a:pPr>
            <a:endParaRPr lang="it-IT" sz="1800" dirty="0" smtClean="0">
              <a:solidFill>
                <a:srgbClr val="002060"/>
              </a:solidFill>
            </a:endParaRPr>
          </a:p>
          <a:p>
            <a:pPr>
              <a:spcBef>
                <a:spcPct val="30000"/>
              </a:spcBef>
            </a:pPr>
            <a:r>
              <a:rPr lang="it-IT" sz="1800" dirty="0" smtClean="0">
                <a:solidFill>
                  <a:srgbClr val="002060"/>
                </a:solidFill>
              </a:rPr>
              <a:t>Ma </a:t>
            </a:r>
            <a:r>
              <a:rPr lang="it-IT" sz="1800" dirty="0">
                <a:solidFill>
                  <a:srgbClr val="002060"/>
                </a:solidFill>
              </a:rPr>
              <a:t>il sistema 1 è più veloce e potente e, nella maggior parte dei casi, ha già deciso. </a:t>
            </a:r>
            <a:r>
              <a:rPr lang="it-IT" sz="1800" dirty="0" smtClean="0">
                <a:solidFill>
                  <a:srgbClr val="002060"/>
                </a:solidFill>
              </a:rPr>
              <a:t>Tutti </a:t>
            </a:r>
            <a:r>
              <a:rPr lang="it-IT" sz="1800" dirty="0">
                <a:solidFill>
                  <a:srgbClr val="002060"/>
                </a:solidFill>
              </a:rPr>
              <a:t>questi argomenti persuasivi possono essere ignorati se il sistema 1 non è già dalla </a:t>
            </a:r>
            <a:r>
              <a:rPr lang="it-IT" sz="1800" dirty="0" smtClean="0">
                <a:solidFill>
                  <a:srgbClr val="002060"/>
                </a:solidFill>
              </a:rPr>
              <a:t>nostra parte</a:t>
            </a:r>
            <a:r>
              <a:rPr lang="it-IT" sz="1800" dirty="0">
                <a:solidFill>
                  <a:srgbClr val="002060"/>
                </a:solidFill>
              </a:rPr>
              <a:t> </a:t>
            </a:r>
            <a:r>
              <a:rPr lang="it-IT" sz="1800" dirty="0" smtClean="0">
                <a:solidFill>
                  <a:srgbClr val="002060"/>
                </a:solidFill>
              </a:rPr>
              <a:t>(es. vaccino COVID)</a:t>
            </a:r>
          </a:p>
          <a:p>
            <a:pPr>
              <a:spcBef>
                <a:spcPct val="30000"/>
              </a:spcBef>
            </a:pPr>
            <a:endParaRPr lang="it-IT" sz="1800" dirty="0" smtClean="0">
              <a:solidFill>
                <a:srgbClr val="002060"/>
              </a:solidFill>
            </a:endParaRPr>
          </a:p>
          <a:p>
            <a:pPr>
              <a:spcBef>
                <a:spcPct val="30000"/>
              </a:spcBef>
            </a:pPr>
            <a:endParaRPr lang="it-IT" sz="1800" dirty="0">
              <a:solidFill>
                <a:srgbClr val="002060"/>
              </a:solidFill>
            </a:endParaRPr>
          </a:p>
          <a:p>
            <a:pPr>
              <a:spcBef>
                <a:spcPct val="30000"/>
              </a:spcBef>
            </a:pPr>
            <a:endParaRPr lang="it-IT" sz="1800" dirty="0" smtClean="0">
              <a:solidFill>
                <a:srgbClr val="002060"/>
              </a:solidFill>
            </a:endParaRPr>
          </a:p>
          <a:p>
            <a:pPr>
              <a:spcBef>
                <a:spcPct val="30000"/>
              </a:spcBef>
            </a:pPr>
            <a:r>
              <a:rPr lang="it-IT" sz="1800" b="1" dirty="0" smtClean="0">
                <a:solidFill>
                  <a:srgbClr val="002060"/>
                </a:solidFill>
              </a:rPr>
              <a:t>Quando </a:t>
            </a:r>
            <a:r>
              <a:rPr lang="it-IT" sz="1800" b="1" dirty="0">
                <a:solidFill>
                  <a:srgbClr val="002060"/>
                </a:solidFill>
              </a:rPr>
              <a:t>si cerca di vincere </a:t>
            </a:r>
            <a:r>
              <a:rPr lang="it-IT" sz="1800" b="1" dirty="0" smtClean="0">
                <a:solidFill>
                  <a:srgbClr val="002060"/>
                </a:solidFill>
              </a:rPr>
              <a:t>in affari </a:t>
            </a:r>
            <a:r>
              <a:rPr lang="it-IT" sz="1800" b="1" dirty="0">
                <a:solidFill>
                  <a:srgbClr val="002060"/>
                </a:solidFill>
              </a:rPr>
              <a:t>o costruire il proprio </a:t>
            </a:r>
            <a:r>
              <a:rPr lang="it-IT" sz="1800" b="1" dirty="0" smtClean="0">
                <a:solidFill>
                  <a:srgbClr val="002060"/>
                </a:solidFill>
              </a:rPr>
              <a:t>marchio, è necessario  </a:t>
            </a:r>
            <a:r>
              <a:rPr lang="it-IT" sz="1800" b="1" dirty="0">
                <a:solidFill>
                  <a:srgbClr val="002060"/>
                </a:solidFill>
              </a:rPr>
              <a:t>avere sempre in mente </a:t>
            </a:r>
            <a:r>
              <a:rPr lang="it-IT" sz="1800" b="1" dirty="0" smtClean="0">
                <a:solidFill>
                  <a:srgbClr val="002060"/>
                </a:solidFill>
              </a:rPr>
              <a:t>Sistema 1. Parlate </a:t>
            </a:r>
            <a:r>
              <a:rPr lang="it-IT" sz="1800" b="1" dirty="0">
                <a:solidFill>
                  <a:srgbClr val="002060"/>
                </a:solidFill>
              </a:rPr>
              <a:t>con il sistema 1 rendendovi facili da scegliere.</a:t>
            </a:r>
          </a:p>
          <a:p>
            <a:pPr>
              <a:spcBef>
                <a:spcPct val="30000"/>
              </a:spcBef>
            </a:pPr>
            <a:endParaRPr lang="it-IT" sz="1800" dirty="0">
              <a:solidFill>
                <a:srgbClr val="002060"/>
              </a:solidFill>
            </a:endParaRPr>
          </a:p>
        </p:txBody>
      </p:sp>
    </p:spTree>
    <p:extLst>
      <p:ext uri="{BB962C8B-B14F-4D97-AF65-F5344CB8AC3E}">
        <p14:creationId xmlns:p14="http://schemas.microsoft.com/office/powerpoint/2010/main" val="729098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ottotitolo 2"/>
          <p:cNvSpPr txBox="1"/>
          <p:nvPr/>
        </p:nvSpPr>
        <p:spPr>
          <a:xfrm>
            <a:off x="4233863" y="4518025"/>
            <a:ext cx="1484312" cy="91440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250" b="1" i="0" u="none" strike="noStrike" kern="1200" cap="none" spc="0" normalizeH="0" baseline="0" noProof="0" dirty="0">
              <a:ln>
                <a:noFill/>
              </a:ln>
              <a:solidFill>
                <a:prstClr val="black"/>
              </a:solidFill>
              <a:effectLst/>
              <a:uLnTx/>
              <a:uFillTx/>
              <a:latin typeface="Helvetica Neue"/>
              <a:ea typeface="+mn-ea"/>
              <a:cs typeface="Helvetica Neue"/>
            </a:endParaRPr>
          </a:p>
        </p:txBody>
      </p:sp>
      <p:sp>
        <p:nvSpPr>
          <p:cNvPr id="1048599" name="Sottotitolo 2"/>
          <p:cNvSpPr txBox="1"/>
          <p:nvPr/>
        </p:nvSpPr>
        <p:spPr>
          <a:xfrm>
            <a:off x="395536" y="2276872"/>
            <a:ext cx="9073008" cy="1543050"/>
          </a:xfrm>
          <a:prstGeom prst="rect">
            <a:avLst/>
          </a:prstGeom>
        </p:spPr>
        <p:txBody>
          <a:bodyPr lIns="74280" tIns="37139" rIns="74280" bIns="37139"/>
          <a:lstStyle>
            <a:lvl1pPr marL="342767" indent="-342767" algn="l" defTabSz="457023" rtl="0" eaLnBrk="1" latinLnBrk="0" hangingPunct="1">
              <a:spcBef>
                <a:spcPct val="20000"/>
              </a:spcBef>
              <a:buFont typeface="Arial"/>
              <a:buChar char="•"/>
              <a:defRPr sz="3200" kern="1200">
                <a:solidFill>
                  <a:schemeClr val="tx1"/>
                </a:solidFill>
                <a:latin typeface="+mn-lt"/>
                <a:ea typeface="+mn-ea"/>
                <a:cs typeface="+mn-cs"/>
              </a:defRPr>
            </a:lvl1pPr>
            <a:lvl2pPr marL="742662" indent="-285639" algn="l" defTabSz="457023" rtl="0" eaLnBrk="1" latinLnBrk="0" hangingPunct="1">
              <a:spcBef>
                <a:spcPct val="20000"/>
              </a:spcBef>
              <a:buFont typeface="Arial"/>
              <a:buChar char="–"/>
              <a:defRPr sz="2800" kern="1200">
                <a:solidFill>
                  <a:schemeClr val="tx1"/>
                </a:solidFill>
                <a:latin typeface="+mn-lt"/>
                <a:ea typeface="+mn-ea"/>
                <a:cs typeface="+mn-cs"/>
              </a:defRPr>
            </a:lvl2pPr>
            <a:lvl3pPr marL="1142555" indent="-228511" algn="l" defTabSz="457023" rtl="0" eaLnBrk="1" latinLnBrk="0" hangingPunct="1">
              <a:spcBef>
                <a:spcPct val="20000"/>
              </a:spcBef>
              <a:buFont typeface="Arial"/>
              <a:buChar char="•"/>
              <a:defRPr sz="2400" kern="1200">
                <a:solidFill>
                  <a:schemeClr val="tx1"/>
                </a:solidFill>
                <a:latin typeface="+mn-lt"/>
                <a:ea typeface="+mn-ea"/>
                <a:cs typeface="+mn-cs"/>
              </a:defRPr>
            </a:lvl3pPr>
            <a:lvl4pPr marL="1599576" indent="-228511" algn="l" defTabSz="457023" rtl="0" eaLnBrk="1" latinLnBrk="0" hangingPunct="1">
              <a:spcBef>
                <a:spcPct val="20000"/>
              </a:spcBef>
              <a:buFont typeface="Arial"/>
              <a:buChar char="–"/>
              <a:defRPr sz="2000" kern="1200">
                <a:solidFill>
                  <a:schemeClr val="tx1"/>
                </a:solidFill>
                <a:latin typeface="+mn-lt"/>
                <a:ea typeface="+mn-ea"/>
                <a:cs typeface="+mn-cs"/>
              </a:defRPr>
            </a:lvl4pPr>
            <a:lvl5pPr marL="2056600" indent="-228511" algn="l" defTabSz="457023" rtl="0" eaLnBrk="1" latinLnBrk="0" hangingPunct="1">
              <a:spcBef>
                <a:spcPct val="20000"/>
              </a:spcBef>
              <a:buFont typeface="Arial"/>
              <a:buChar char="»"/>
              <a:defRPr sz="2000" kern="1200">
                <a:solidFill>
                  <a:schemeClr val="tx1"/>
                </a:solidFill>
                <a:latin typeface="+mn-lt"/>
                <a:ea typeface="+mn-ea"/>
                <a:cs typeface="+mn-cs"/>
              </a:defRPr>
            </a:lvl5pPr>
            <a:lvl6pPr marL="2513623" indent="-228511" algn="l" defTabSz="457023" rtl="0" eaLnBrk="1" latinLnBrk="0" hangingPunct="1">
              <a:spcBef>
                <a:spcPct val="20000"/>
              </a:spcBef>
              <a:buFont typeface="Arial"/>
              <a:buChar char="•"/>
              <a:defRPr sz="2000" kern="1200">
                <a:solidFill>
                  <a:schemeClr val="tx1"/>
                </a:solidFill>
                <a:latin typeface="+mn-lt"/>
                <a:ea typeface="+mn-ea"/>
                <a:cs typeface="+mn-cs"/>
              </a:defRPr>
            </a:lvl6pPr>
            <a:lvl7pPr marL="2970644" indent="-228511" algn="l" defTabSz="457023" rtl="0" eaLnBrk="1" latinLnBrk="0" hangingPunct="1">
              <a:spcBef>
                <a:spcPct val="20000"/>
              </a:spcBef>
              <a:buFont typeface="Arial"/>
              <a:buChar char="•"/>
              <a:defRPr sz="2000" kern="1200">
                <a:solidFill>
                  <a:schemeClr val="tx1"/>
                </a:solidFill>
                <a:latin typeface="+mn-lt"/>
                <a:ea typeface="+mn-ea"/>
                <a:cs typeface="+mn-cs"/>
              </a:defRPr>
            </a:lvl7pPr>
            <a:lvl8pPr marL="3427666" indent="-228511" algn="l" defTabSz="457023" rtl="0" eaLnBrk="1" latinLnBrk="0" hangingPunct="1">
              <a:spcBef>
                <a:spcPct val="20000"/>
              </a:spcBef>
              <a:buFont typeface="Arial"/>
              <a:buChar char="•"/>
              <a:defRPr sz="2000" kern="1200">
                <a:solidFill>
                  <a:schemeClr val="tx1"/>
                </a:solidFill>
                <a:latin typeface="+mn-lt"/>
                <a:ea typeface="+mn-ea"/>
                <a:cs typeface="+mn-cs"/>
              </a:defRPr>
            </a:lvl8pPr>
            <a:lvl9pPr marL="3884688" indent="-228511" algn="l" defTabSz="457023"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023" rtl="0" eaLnBrk="1" fontAlgn="auto" latinLnBrk="0" hangingPunct="1">
              <a:lnSpc>
                <a:spcPct val="70000"/>
              </a:lnSpc>
              <a:spcBef>
                <a:spcPct val="20000"/>
              </a:spcBef>
              <a:spcAft>
                <a:spcPts val="0"/>
              </a:spcAft>
              <a:buClrTx/>
              <a:buSzTx/>
              <a:buFont typeface="Arial"/>
              <a:buNone/>
              <a:tabLst/>
              <a:defRPr/>
            </a:pPr>
            <a:endParaRPr kumimoji="0" lang="it-IT" sz="3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Helvetica Neue"/>
            </a:endParaRPr>
          </a:p>
        </p:txBody>
      </p:sp>
      <p:sp>
        <p:nvSpPr>
          <p:cNvPr id="7" name="Rettangolo 6"/>
          <p:cNvSpPr/>
          <p:nvPr/>
        </p:nvSpPr>
        <p:spPr>
          <a:xfrm>
            <a:off x="251520" y="397167"/>
            <a:ext cx="2946640" cy="480131"/>
          </a:xfrm>
          <a:prstGeom prst="rect">
            <a:avLst/>
          </a:prstGeom>
        </p:spPr>
        <p:txBody>
          <a:bodyPr wrap="non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Helvetica Neue"/>
              </a:rPr>
              <a:t>I due sistemi</a:t>
            </a:r>
            <a:endParaRPr kumimoji="0" lang="it-IT"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Helvetica Neue"/>
            </a:endParaRPr>
          </a:p>
        </p:txBody>
      </p:sp>
      <p:sp>
        <p:nvSpPr>
          <p:cNvPr id="3" name="CasellaDiTesto 2"/>
          <p:cNvSpPr txBox="1"/>
          <p:nvPr/>
        </p:nvSpPr>
        <p:spPr>
          <a:xfrm>
            <a:off x="251520" y="1124744"/>
            <a:ext cx="8892480" cy="48382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In sintesi</a:t>
            </a:r>
          </a:p>
          <a:p>
            <a:pPr>
              <a:spcBef>
                <a:spcPct val="30000"/>
              </a:spcBef>
            </a:pPr>
            <a:endParaRPr lang="it-IT" sz="1800" dirty="0">
              <a:solidFill>
                <a:srgbClr val="002060"/>
              </a:solidFill>
            </a:endParaRPr>
          </a:p>
          <a:p>
            <a:pPr>
              <a:spcBef>
                <a:spcPct val="30000"/>
              </a:spcBef>
            </a:pPr>
            <a:r>
              <a:rPr lang="it-IT" sz="1800" b="1" dirty="0">
                <a:solidFill>
                  <a:srgbClr val="002060"/>
                </a:solidFill>
              </a:rPr>
              <a:t>Quando hai bisogno di parlare con </a:t>
            </a:r>
            <a:r>
              <a:rPr lang="it-IT" sz="1800" b="1" dirty="0" smtClean="0">
                <a:solidFill>
                  <a:srgbClr val="002060"/>
                </a:solidFill>
              </a:rPr>
              <a:t>il Sistema </a:t>
            </a:r>
            <a:r>
              <a:rPr lang="it-IT" sz="1800" b="1" dirty="0">
                <a:solidFill>
                  <a:srgbClr val="002060"/>
                </a:solidFill>
              </a:rPr>
              <a:t>1, su quali emozioni vuoi concentrarti come marketer? </a:t>
            </a:r>
            <a:endParaRPr lang="it-IT" sz="1800" b="1" dirty="0" smtClean="0">
              <a:solidFill>
                <a:srgbClr val="002060"/>
              </a:solidFill>
            </a:endParaRPr>
          </a:p>
          <a:p>
            <a:pPr>
              <a:spcBef>
                <a:spcPct val="30000"/>
              </a:spcBef>
            </a:pPr>
            <a:endParaRPr lang="it-IT" sz="1800" b="1" dirty="0">
              <a:solidFill>
                <a:srgbClr val="002060"/>
              </a:solidFill>
            </a:endParaRPr>
          </a:p>
          <a:p>
            <a:pPr>
              <a:spcBef>
                <a:spcPct val="30000"/>
              </a:spcBef>
            </a:pPr>
            <a:r>
              <a:rPr lang="it-IT" sz="1800" dirty="0" smtClean="0">
                <a:solidFill>
                  <a:srgbClr val="002060"/>
                </a:solidFill>
              </a:rPr>
              <a:t>Ci </a:t>
            </a:r>
            <a:r>
              <a:rPr lang="it-IT" sz="1800" dirty="0">
                <a:solidFill>
                  <a:srgbClr val="002060"/>
                </a:solidFill>
              </a:rPr>
              <a:t>sono molte opzioni, tra cui appartenenza, felicità, gioia, gioia, paura, pietà, vergogna, invidia, amore, tristezza, rabbia, sorpresa, disgusto, orgoglio, devozione, stupore, irritazione, disprezzo, colpa, fiducia, sicurezza e accettazione, solo per citarne alcuni!</a:t>
            </a:r>
          </a:p>
          <a:p>
            <a:pPr>
              <a:spcBef>
                <a:spcPct val="30000"/>
              </a:spcBef>
            </a:pPr>
            <a:endParaRPr lang="it-IT" sz="1800" dirty="0" smtClean="0">
              <a:solidFill>
                <a:srgbClr val="002060"/>
              </a:solidFill>
            </a:endParaRPr>
          </a:p>
          <a:p>
            <a:pPr>
              <a:spcBef>
                <a:spcPct val="30000"/>
              </a:spcBef>
            </a:pPr>
            <a:r>
              <a:rPr lang="it-IT" sz="1800" b="1" dirty="0" smtClean="0">
                <a:solidFill>
                  <a:srgbClr val="002060"/>
                </a:solidFill>
              </a:rPr>
              <a:t>Emozioni </a:t>
            </a:r>
            <a:r>
              <a:rPr lang="it-IT" sz="1800" b="1" dirty="0">
                <a:solidFill>
                  <a:srgbClr val="002060"/>
                </a:solidFill>
              </a:rPr>
              <a:t>diverse scatenano comportamenti diversi.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27628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180528" y="155376"/>
            <a:ext cx="8229600"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bg1"/>
                </a:solidFill>
                <a:latin typeface="Century Gothic" panose="020B0502020202020204" pitchFamily="34" charset="0"/>
              </a:rPr>
              <a:t>		</a:t>
            </a:r>
            <a:endParaRPr lang="it-IT" altLang="it-IT" sz="2800" dirty="0">
              <a:solidFill>
                <a:srgbClr val="002060"/>
              </a:solidFill>
              <a:latin typeface="Century Gothic" panose="020B0502020202020204" pitchFamily="34" charset="0"/>
              <a:cs typeface="Tahoma" pitchFamily="34" charset="0"/>
            </a:endParaRP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endParaRPr lang="it-IT" dirty="0"/>
          </a:p>
        </p:txBody>
      </p:sp>
      <p:sp>
        <p:nvSpPr>
          <p:cNvPr id="19458" name="Rectangle 2"/>
          <p:cNvSpPr>
            <a:spLocks noGrp="1" noChangeArrowheads="1"/>
          </p:cNvSpPr>
          <p:nvPr>
            <p:ph type="body" idx="1"/>
          </p:nvPr>
        </p:nvSpPr>
        <p:spPr>
          <a:xfrm>
            <a:off x="755576" y="836712"/>
            <a:ext cx="8568952" cy="4248472"/>
          </a:xfrm>
        </p:spPr>
        <p:txBody>
          <a:bodyPr/>
          <a:lstStyle/>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b="1" dirty="0" smtClean="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b="1"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b="1" dirty="0">
              <a:solidFill>
                <a:srgbClr val="FF0000"/>
              </a:solidFill>
              <a:latin typeface="Tahoma" pitchFamily="32" charset="0"/>
              <a:ea typeface="Trebuchet MS" pitchFamily="32" charset="0"/>
              <a:cs typeface="Trebuchet MS" pitchFamily="32" charset="0"/>
            </a:endParaRPr>
          </a:p>
          <a:p>
            <a:pPr marL="571500" indent="-571500" eaLnBrk="1" hangingPunct="1">
              <a:buClr>
                <a:schemeClr val="bg1"/>
              </a:buClr>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600" b="1" dirty="0" smtClean="0">
              <a:solidFill>
                <a:schemeClr val="bg1"/>
              </a:solidFill>
              <a:latin typeface="Century Gothic" panose="020B0502020202020204" pitchFamily="34" charset="0"/>
              <a:ea typeface="Trebuchet MS" pitchFamily="32" charset="0"/>
              <a:cs typeface="Trebuchet MS" pitchFamily="32" charset="0"/>
            </a:endParaRPr>
          </a:p>
          <a:p>
            <a:pPr marL="571500" indent="-571500" eaLnBrk="1" hangingPunct="1">
              <a:buClr>
                <a:schemeClr val="bg1"/>
              </a:buClr>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3200" dirty="0" err="1" smtClean="0">
                <a:solidFill>
                  <a:schemeClr val="bg1"/>
                </a:solidFill>
                <a:latin typeface="Century Gothic" panose="020B0502020202020204" pitchFamily="34" charset="0"/>
                <a:ea typeface="Trebuchet MS" pitchFamily="32" charset="0"/>
                <a:cs typeface="Trebuchet MS" pitchFamily="32" charset="0"/>
              </a:rPr>
              <a:t>Approccio</a:t>
            </a:r>
            <a:r>
              <a:rPr lang="en-US" sz="3200" dirty="0" smtClean="0">
                <a:solidFill>
                  <a:schemeClr val="bg1"/>
                </a:solidFill>
                <a:latin typeface="Century Gothic" panose="020B0502020202020204" pitchFamily="34" charset="0"/>
                <a:ea typeface="Trebuchet MS" pitchFamily="32" charset="0"/>
                <a:cs typeface="Trebuchet MS" pitchFamily="32" charset="0"/>
              </a:rPr>
              <a:t> </a:t>
            </a:r>
            <a:r>
              <a:rPr lang="en-US" sz="3200" dirty="0" err="1">
                <a:solidFill>
                  <a:schemeClr val="bg1"/>
                </a:solidFill>
                <a:latin typeface="Century Gothic" panose="020B0502020202020204" pitchFamily="34" charset="0"/>
                <a:ea typeface="Trebuchet MS" pitchFamily="32" charset="0"/>
                <a:cs typeface="Trebuchet MS" pitchFamily="32" charset="0"/>
              </a:rPr>
              <a:t>N</a:t>
            </a:r>
            <a:r>
              <a:rPr lang="en-US" sz="3200" dirty="0" err="1" smtClean="0">
                <a:solidFill>
                  <a:schemeClr val="bg1"/>
                </a:solidFill>
                <a:latin typeface="Century Gothic" panose="020B0502020202020204" pitchFamily="34" charset="0"/>
                <a:ea typeface="Trebuchet MS" pitchFamily="32" charset="0"/>
                <a:cs typeface="Trebuchet MS" pitchFamily="32" charset="0"/>
              </a:rPr>
              <a:t>ormativo</a:t>
            </a:r>
            <a:endParaRPr lang="en-US" sz="3200" dirty="0" smtClean="0">
              <a:solidFill>
                <a:schemeClr val="bg1"/>
              </a:solidFill>
              <a:latin typeface="Century Gothic" panose="020B0502020202020204" pitchFamily="34" charset="0"/>
              <a:ea typeface="Trebuchet MS" pitchFamily="32" charset="0"/>
              <a:cs typeface="Trebuchet MS" pitchFamily="32" charset="0"/>
            </a:endParaRPr>
          </a:p>
          <a:p>
            <a:pPr marL="571500" indent="-571500" eaLnBrk="1" hangingPunct="1">
              <a:buClr>
                <a:schemeClr val="bg1"/>
              </a:buClr>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3200" dirty="0" err="1" smtClean="0">
                <a:solidFill>
                  <a:schemeClr val="bg1"/>
                </a:solidFill>
                <a:latin typeface="Century Gothic" panose="020B0502020202020204" pitchFamily="34" charset="0"/>
                <a:ea typeface="Trebuchet MS" pitchFamily="32" charset="0"/>
                <a:cs typeface="Trebuchet MS" pitchFamily="32" charset="0"/>
              </a:rPr>
              <a:t>Approccio</a:t>
            </a:r>
            <a:r>
              <a:rPr lang="en-US" sz="3200" dirty="0" smtClean="0">
                <a:solidFill>
                  <a:schemeClr val="bg1"/>
                </a:solidFill>
                <a:latin typeface="Century Gothic" panose="020B0502020202020204" pitchFamily="34" charset="0"/>
                <a:ea typeface="Trebuchet MS" pitchFamily="32" charset="0"/>
                <a:cs typeface="Trebuchet MS" pitchFamily="32" charset="0"/>
              </a:rPr>
              <a:t> </a:t>
            </a:r>
            <a:r>
              <a:rPr lang="en-US" sz="3200" dirty="0" err="1">
                <a:solidFill>
                  <a:schemeClr val="bg1"/>
                </a:solidFill>
                <a:latin typeface="Century Gothic" panose="020B0502020202020204" pitchFamily="34" charset="0"/>
                <a:ea typeface="Trebuchet MS" pitchFamily="32" charset="0"/>
                <a:cs typeface="Trebuchet MS" pitchFamily="32" charset="0"/>
              </a:rPr>
              <a:t>D</a:t>
            </a:r>
            <a:r>
              <a:rPr lang="en-US" sz="3200" dirty="0" err="1" smtClean="0">
                <a:solidFill>
                  <a:schemeClr val="bg1"/>
                </a:solidFill>
                <a:latin typeface="Century Gothic" panose="020B0502020202020204" pitchFamily="34" charset="0"/>
                <a:ea typeface="Trebuchet MS" pitchFamily="32" charset="0"/>
                <a:cs typeface="Trebuchet MS" pitchFamily="32" charset="0"/>
              </a:rPr>
              <a:t>escrittivo</a:t>
            </a:r>
            <a:endParaRPr lang="en-US" sz="3200" dirty="0" smtClean="0">
              <a:solidFill>
                <a:schemeClr val="bg1"/>
              </a:solidFill>
              <a:latin typeface="Century Gothic" panose="020B0502020202020204" pitchFamily="34" charset="0"/>
              <a:ea typeface="Trebuchet MS" pitchFamily="32" charset="0"/>
              <a:cs typeface="Trebuchet MS" pitchFamily="32" charset="0"/>
            </a:endParaRPr>
          </a:p>
          <a:p>
            <a:pPr marL="571500" indent="-571500" eaLnBrk="1" hangingPunct="1">
              <a:buClr>
                <a:schemeClr val="bg1"/>
              </a:buClr>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3200" dirty="0" err="1" smtClean="0">
                <a:solidFill>
                  <a:schemeClr val="bg1"/>
                </a:solidFill>
                <a:latin typeface="Century Gothic" panose="020B0502020202020204" pitchFamily="34" charset="0"/>
                <a:ea typeface="Trebuchet MS" pitchFamily="32" charset="0"/>
                <a:cs typeface="Trebuchet MS" pitchFamily="32" charset="0"/>
              </a:rPr>
              <a:t>Approccio</a:t>
            </a:r>
            <a:r>
              <a:rPr lang="en-US" sz="3200" dirty="0" smtClean="0">
                <a:solidFill>
                  <a:schemeClr val="bg1"/>
                </a:solidFill>
                <a:latin typeface="Century Gothic" panose="020B0502020202020204" pitchFamily="34" charset="0"/>
                <a:ea typeface="Trebuchet MS" pitchFamily="32" charset="0"/>
                <a:cs typeface="Trebuchet MS" pitchFamily="32" charset="0"/>
              </a:rPr>
              <a:t> </a:t>
            </a:r>
            <a:r>
              <a:rPr lang="en-US" sz="3200" dirty="0" err="1">
                <a:solidFill>
                  <a:schemeClr val="bg1"/>
                </a:solidFill>
                <a:latin typeface="Century Gothic" panose="020B0502020202020204" pitchFamily="34" charset="0"/>
                <a:ea typeface="Trebuchet MS" pitchFamily="32" charset="0"/>
                <a:cs typeface="Trebuchet MS" pitchFamily="32" charset="0"/>
              </a:rPr>
              <a:t>P</a:t>
            </a:r>
            <a:r>
              <a:rPr lang="en-US" sz="3200" dirty="0" err="1" smtClean="0">
                <a:solidFill>
                  <a:schemeClr val="bg1"/>
                </a:solidFill>
                <a:latin typeface="Century Gothic" panose="020B0502020202020204" pitchFamily="34" charset="0"/>
                <a:ea typeface="Trebuchet MS" pitchFamily="32" charset="0"/>
                <a:cs typeface="Trebuchet MS" pitchFamily="32" charset="0"/>
              </a:rPr>
              <a:t>rescrittivo</a:t>
            </a:r>
            <a:endParaRPr lang="en-US" sz="3200" dirty="0">
              <a:solidFill>
                <a:schemeClr val="bg1"/>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dirty="0">
              <a:solidFill>
                <a:schemeClr val="bg1"/>
              </a:solidFill>
              <a:latin typeface="Century Gothic" panose="020B0502020202020204" pitchFamily="34" charset="0"/>
              <a:ea typeface="Trebuchet MS" pitchFamily="32" charset="0"/>
              <a:cs typeface="Trebuchet MS" pitchFamily="32" charset="0"/>
            </a:endParaRPr>
          </a:p>
          <a:p>
            <a:pPr marL="457200" indent="-457200"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4400" b="1" dirty="0">
              <a:solidFill>
                <a:schemeClr val="bg1"/>
              </a:solidFill>
              <a:latin typeface="Tahoma" pitchFamily="32"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dirty="0">
                <a:solidFill>
                  <a:schemeClr val="bg1"/>
                </a:solidFill>
                <a:latin typeface="Tahoma" pitchFamily="32" charset="0"/>
                <a:ea typeface="Trebuchet MS" pitchFamily="32" charset="0"/>
                <a:cs typeface="Trebuchet MS" pitchFamily="32" charset="0"/>
              </a:rPr>
              <a:t>			</a:t>
            </a:r>
          </a:p>
        </p:txBody>
      </p:sp>
      <p:sp>
        <p:nvSpPr>
          <p:cNvPr id="3" name="CasellaDiTesto 2"/>
          <p:cNvSpPr txBox="1"/>
          <p:nvPr/>
        </p:nvSpPr>
        <p:spPr>
          <a:xfrm>
            <a:off x="97971" y="1691681"/>
            <a:ext cx="8948057" cy="584775"/>
          </a:xfrm>
          <a:prstGeom prst="rect">
            <a:avLst/>
          </a:prstGeom>
          <a:noFill/>
        </p:spPr>
        <p:txBody>
          <a:bodyPr wrap="square" rtlCol="0">
            <a:spAutoFit/>
          </a:bodyPr>
          <a:lstStyle/>
          <a:p>
            <a:r>
              <a:rPr lang="it-IT" sz="3200" b="1" dirty="0">
                <a:solidFill>
                  <a:srgbClr val="002060"/>
                </a:solidFill>
              </a:rPr>
              <a:t>Come prendiamo le decisioni (d’acquisto)?</a:t>
            </a:r>
          </a:p>
        </p:txBody>
      </p:sp>
    </p:spTree>
    <p:extLst>
      <p:ext uri="{BB962C8B-B14F-4D97-AF65-F5344CB8AC3E}">
        <p14:creationId xmlns:p14="http://schemas.microsoft.com/office/powerpoint/2010/main" val="2121593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180528" y="155376"/>
            <a:ext cx="8229600"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bg1"/>
                </a:solidFill>
                <a:latin typeface="Century Gothic" panose="020B0502020202020204" pitchFamily="34" charset="0"/>
              </a:rPr>
              <a:t>		</a:t>
            </a:r>
            <a:r>
              <a:rPr lang="it-IT" altLang="it-IT" sz="3200" b="1" dirty="0" smtClean="0">
                <a:solidFill>
                  <a:schemeClr val="bg1"/>
                </a:solidFill>
                <a:latin typeface="Century Gothic" panose="020B0502020202020204" pitchFamily="34" charset="0"/>
              </a:rPr>
              <a:t>Approccio normativo</a:t>
            </a:r>
            <a:endParaRPr lang="it-IT" altLang="it-IT" sz="2800" dirty="0">
              <a:solidFill>
                <a:schemeClr val="bg1"/>
              </a:solidFill>
              <a:latin typeface="Century Gothic" panose="020B0502020202020204" pitchFamily="34" charset="0"/>
              <a:cs typeface="Tahoma" pitchFamily="34" charset="0"/>
            </a:endParaRP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endParaRPr lang="it-IT" dirty="0"/>
          </a:p>
        </p:txBody>
      </p:sp>
      <p:sp>
        <p:nvSpPr>
          <p:cNvPr id="19458" name="Rectangle 2"/>
          <p:cNvSpPr>
            <a:spLocks noGrp="1" noChangeArrowheads="1"/>
          </p:cNvSpPr>
          <p:nvPr>
            <p:ph type="body" idx="1"/>
          </p:nvPr>
        </p:nvSpPr>
        <p:spPr>
          <a:xfrm>
            <a:off x="827584" y="2060848"/>
            <a:ext cx="8568952" cy="4248472"/>
          </a:xfrm>
        </p:spPr>
        <p:txBody>
          <a:bodyPr/>
          <a:lstStyle/>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b="1" dirty="0" smtClean="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b="1"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3600" b="1" dirty="0" smtClean="0">
                <a:solidFill>
                  <a:schemeClr val="bg1"/>
                </a:solidFill>
                <a:latin typeface="Century Gothic" panose="020B0502020202020204" pitchFamily="34" charset="0"/>
                <a:ea typeface="Trebuchet MS" pitchFamily="32" charset="0"/>
                <a:cs typeface="Trebuchet MS" pitchFamily="32" charset="0"/>
              </a:rPr>
              <a:t>Come le </a:t>
            </a:r>
            <a:r>
              <a:rPr lang="en-US" sz="3600" b="1" dirty="0" err="1">
                <a:solidFill>
                  <a:schemeClr val="bg1"/>
                </a:solidFill>
                <a:latin typeface="Century Gothic" panose="020B0502020202020204" pitchFamily="34" charset="0"/>
                <a:ea typeface="Trebuchet MS" pitchFamily="32" charset="0"/>
                <a:cs typeface="Trebuchet MS" pitchFamily="32" charset="0"/>
              </a:rPr>
              <a:t>persone</a:t>
            </a:r>
            <a:r>
              <a:rPr lang="en-US" sz="3600" b="1" dirty="0">
                <a:solidFill>
                  <a:schemeClr val="bg1"/>
                </a:solidFill>
                <a:latin typeface="Century Gothic" panose="020B0502020202020204" pitchFamily="34" charset="0"/>
                <a:ea typeface="Trebuchet MS" pitchFamily="32" charset="0"/>
                <a:cs typeface="Trebuchet MS" pitchFamily="32" charset="0"/>
              </a:rPr>
              <a:t> </a:t>
            </a:r>
            <a:r>
              <a:rPr lang="en-US" sz="3600" b="1" dirty="0" err="1">
                <a:solidFill>
                  <a:schemeClr val="bg1"/>
                </a:solidFill>
                <a:latin typeface="Century Gothic" panose="020B0502020202020204" pitchFamily="34" charset="0"/>
                <a:ea typeface="Trebuchet MS" pitchFamily="32" charset="0"/>
                <a:cs typeface="Trebuchet MS" pitchFamily="32" charset="0"/>
              </a:rPr>
              <a:t>dovrebbero</a:t>
            </a:r>
            <a:r>
              <a:rPr lang="en-US" sz="3600" b="1" dirty="0">
                <a:solidFill>
                  <a:schemeClr val="bg1"/>
                </a:solidFill>
                <a:latin typeface="Century Gothic" panose="020B0502020202020204" pitchFamily="34" charset="0"/>
                <a:ea typeface="Trebuchet MS" pitchFamily="32" charset="0"/>
                <a:cs typeface="Trebuchet MS" pitchFamily="32" charset="0"/>
              </a:rPr>
              <a:t> </a:t>
            </a:r>
            <a:r>
              <a:rPr lang="en-US" sz="3600" b="1" dirty="0" err="1" smtClean="0">
                <a:solidFill>
                  <a:schemeClr val="bg1"/>
                </a:solidFill>
                <a:latin typeface="Century Gothic" panose="020B0502020202020204" pitchFamily="34" charset="0"/>
                <a:ea typeface="Trebuchet MS" pitchFamily="32" charset="0"/>
                <a:cs typeface="Trebuchet MS" pitchFamily="32" charset="0"/>
              </a:rPr>
              <a:t>decidere</a:t>
            </a:r>
            <a:endParaRPr lang="en-US" sz="3600" b="1" dirty="0">
              <a:solidFill>
                <a:schemeClr val="bg1"/>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600" dirty="0">
              <a:solidFill>
                <a:schemeClr val="bg1"/>
              </a:solidFill>
              <a:latin typeface="Century Gothic" panose="020B0502020202020204" pitchFamily="34" charset="0"/>
              <a:ea typeface="Trebuchet MS" pitchFamily="32" charset="0"/>
              <a:cs typeface="Trebuchet MS" pitchFamily="32" charset="0"/>
            </a:endParaRPr>
          </a:p>
          <a:p>
            <a:pPr marL="457200" indent="-457200"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4400" b="1" dirty="0">
              <a:solidFill>
                <a:schemeClr val="bg1"/>
              </a:solidFill>
              <a:latin typeface="Tahoma" pitchFamily="32"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dirty="0">
                <a:solidFill>
                  <a:schemeClr val="bg1"/>
                </a:solidFill>
                <a:latin typeface="Tahoma" pitchFamily="32" charset="0"/>
                <a:ea typeface="Trebuchet MS" pitchFamily="32" charset="0"/>
                <a:cs typeface="Trebuchet MS" pitchFamily="32" charset="0"/>
              </a:rPr>
              <a:t>			</a:t>
            </a:r>
          </a:p>
        </p:txBody>
      </p:sp>
    </p:spTree>
    <p:extLst>
      <p:ext uri="{BB962C8B-B14F-4D97-AF65-F5344CB8AC3E}">
        <p14:creationId xmlns:p14="http://schemas.microsoft.com/office/powerpoint/2010/main" val="1698400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180528" y="228575"/>
            <a:ext cx="8229600"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rgbClr val="0066FF"/>
                </a:solidFill>
                <a:latin typeface="Trebuchet MS" pitchFamily="34" charset="0"/>
              </a:rPr>
              <a:t>		</a:t>
            </a:r>
            <a:r>
              <a:rPr lang="it-IT" altLang="it-IT" sz="3200" b="1" dirty="0">
                <a:solidFill>
                  <a:srgbClr val="002060"/>
                </a:solidFill>
                <a:latin typeface="Century Gothic" panose="020B0502020202020204" pitchFamily="34" charset="0"/>
              </a:rPr>
              <a:t>Approccio</a:t>
            </a:r>
            <a:r>
              <a:rPr lang="it-IT" altLang="it-IT" sz="3200" b="1" dirty="0" smtClean="0">
                <a:solidFill>
                  <a:srgbClr val="002060"/>
                </a:solidFill>
                <a:latin typeface="Trebuchet MS" pitchFamily="34" charset="0"/>
              </a:rPr>
              <a:t> </a:t>
            </a:r>
            <a:r>
              <a:rPr lang="it-IT" altLang="it-IT" sz="3200" b="1" dirty="0" smtClean="0">
                <a:solidFill>
                  <a:srgbClr val="002060"/>
                </a:solidFill>
                <a:latin typeface="Century Gothic" panose="020B0502020202020204" pitchFamily="34" charset="0"/>
              </a:rPr>
              <a:t>normativo</a:t>
            </a:r>
            <a:endParaRPr lang="it-IT" altLang="it-IT" sz="2600" dirty="0">
              <a:solidFill>
                <a:srgbClr val="002060"/>
              </a:solidFill>
              <a:latin typeface="Century Gothic" panose="020B0502020202020204" pitchFamily="34" charset="0"/>
              <a:cs typeface="Tahoma" pitchFamily="34" charset="0"/>
            </a:endParaRPr>
          </a:p>
        </p:txBody>
      </p:sp>
      <p:sp>
        <p:nvSpPr>
          <p:cNvPr id="19458" name="Rectangle 2"/>
          <p:cNvSpPr>
            <a:spLocks noGrp="1" noChangeArrowheads="1"/>
          </p:cNvSpPr>
          <p:nvPr>
            <p:ph type="body" idx="1"/>
          </p:nvPr>
        </p:nvSpPr>
        <p:spPr>
          <a:xfrm>
            <a:off x="179387" y="1052513"/>
            <a:ext cx="5544740" cy="3455987"/>
          </a:xfrm>
        </p:spPr>
        <p:txBody>
          <a:bodyPr/>
          <a:lstStyle/>
          <a:p>
            <a:pPr marL="0" indent="0" eaLnBrk="1" hangingPunct="1">
              <a:buSzPct val="43000"/>
              <a:buFont typeface="Times New Roman" pitchFamily="16" charset="0"/>
              <a:buBlip>
                <a:blip r:embed="rId3"/>
              </a:buBlip>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rgbClr val="FF0000"/>
                </a:solidFill>
                <a:latin typeface="Tahoma" pitchFamily="32" charset="0"/>
                <a:ea typeface="Trebuchet MS" pitchFamily="32" charset="0"/>
                <a:cs typeface="Trebuchet MS" pitchFamily="32" charset="0"/>
              </a:rPr>
              <a:t> </a:t>
            </a:r>
            <a:r>
              <a:rPr lang="en-US" sz="2000" b="1" dirty="0">
                <a:solidFill>
                  <a:schemeClr val="accent3"/>
                </a:solidFill>
                <a:latin typeface="Century Gothic" panose="020B0502020202020204" pitchFamily="34" charset="0"/>
                <a:ea typeface="Trebuchet MS" pitchFamily="32" charset="0"/>
                <a:cs typeface="Trebuchet MS" pitchFamily="32" charset="0"/>
              </a:rPr>
              <a:t>La </a:t>
            </a:r>
            <a:r>
              <a:rPr lang="en-US" sz="2000" b="1" dirty="0" err="1">
                <a:solidFill>
                  <a:schemeClr val="accent3"/>
                </a:solidFill>
                <a:latin typeface="Century Gothic" panose="020B0502020202020204" pitchFamily="34" charset="0"/>
                <a:ea typeface="Trebuchet MS" pitchFamily="32" charset="0"/>
                <a:cs typeface="Trebuchet MS" pitchFamily="32" charset="0"/>
              </a:rPr>
              <a:t>teoria</a:t>
            </a:r>
            <a:r>
              <a:rPr lang="en-US" sz="2000" b="1" dirty="0">
                <a:solidFill>
                  <a:schemeClr val="accent3"/>
                </a:solidFill>
                <a:latin typeface="Century Gothic" panose="020B0502020202020204" pitchFamily="34" charset="0"/>
                <a:ea typeface="Trebuchet MS" pitchFamily="32" charset="0"/>
                <a:cs typeface="Trebuchet MS" pitchFamily="32" charset="0"/>
              </a:rPr>
              <a:t> </a:t>
            </a:r>
            <a:r>
              <a:rPr lang="en-US" sz="2000" b="1" dirty="0" err="1">
                <a:solidFill>
                  <a:schemeClr val="accent3"/>
                </a:solidFill>
                <a:latin typeface="Century Gothic" panose="020B0502020202020204" pitchFamily="34" charset="0"/>
                <a:ea typeface="Trebuchet MS" pitchFamily="32" charset="0"/>
                <a:cs typeface="Trebuchet MS" pitchFamily="32" charset="0"/>
              </a:rPr>
              <a:t>economica</a:t>
            </a:r>
            <a:r>
              <a:rPr lang="en-US" sz="2000" b="1" dirty="0">
                <a:solidFill>
                  <a:schemeClr val="accent3"/>
                </a:solidFill>
                <a:latin typeface="Century Gothic" panose="020B0502020202020204" pitchFamily="34" charset="0"/>
                <a:ea typeface="Trebuchet MS" pitchFamily="32" charset="0"/>
                <a:cs typeface="Trebuchet MS" pitchFamily="32" charset="0"/>
              </a:rPr>
              <a:t> </a:t>
            </a:r>
            <a:r>
              <a:rPr lang="en-US" sz="2000" dirty="0">
                <a:solidFill>
                  <a:schemeClr val="accent3"/>
                </a:solidFill>
                <a:latin typeface="Century Gothic" panose="020B0502020202020204" pitchFamily="34" charset="0"/>
                <a:ea typeface="Trebuchet MS" pitchFamily="32" charset="0"/>
                <a:cs typeface="Trebuchet MS" pitchFamily="32" charset="0"/>
              </a:rPr>
              <a:t>ha </a:t>
            </a:r>
            <a:r>
              <a:rPr lang="en-US" sz="2000" dirty="0" err="1">
                <a:solidFill>
                  <a:schemeClr val="accent3"/>
                </a:solidFill>
                <a:latin typeface="Century Gothic" panose="020B0502020202020204" pitchFamily="34" charset="0"/>
                <a:ea typeface="Trebuchet MS" pitchFamily="32" charset="0"/>
                <a:cs typeface="Trebuchet MS" pitchFamily="32" charset="0"/>
              </a:rPr>
              <a:t>cercato</a:t>
            </a:r>
            <a:r>
              <a:rPr lang="en-US" sz="2000" dirty="0">
                <a:solidFill>
                  <a:schemeClr val="accent3"/>
                </a:solidFill>
                <a:latin typeface="Century Gothic" panose="020B0502020202020204" pitchFamily="34" charset="0"/>
                <a:ea typeface="Trebuchet MS" pitchFamily="32" charset="0"/>
                <a:cs typeface="Trebuchet MS" pitchFamily="32" charset="0"/>
              </a:rPr>
              <a:t> di </a:t>
            </a:r>
            <a:r>
              <a:rPr lang="en-US" sz="2000" dirty="0" err="1">
                <a:solidFill>
                  <a:schemeClr val="accent3"/>
                </a:solidFill>
                <a:latin typeface="Century Gothic" panose="020B0502020202020204" pitchFamily="34" charset="0"/>
                <a:ea typeface="Trebuchet MS" pitchFamily="32" charset="0"/>
                <a:cs typeface="Trebuchet MS" pitchFamily="32" charset="0"/>
              </a:rPr>
              <a:t>individuare</a:t>
            </a:r>
            <a:r>
              <a:rPr lang="en-US" sz="2000" dirty="0">
                <a:solidFill>
                  <a:schemeClr val="accent3"/>
                </a:solidFill>
                <a:latin typeface="Century Gothic" panose="020B0502020202020204" pitchFamily="34" charset="0"/>
                <a:ea typeface="Trebuchet MS" pitchFamily="32" charset="0"/>
                <a:cs typeface="Trebuchet MS" pitchFamily="32" charset="0"/>
              </a:rPr>
              <a:t>  le </a:t>
            </a:r>
            <a:r>
              <a:rPr lang="en-US" sz="2000" dirty="0" err="1">
                <a:solidFill>
                  <a:schemeClr val="accent3"/>
                </a:solidFill>
                <a:latin typeface="Century Gothic" panose="020B0502020202020204" pitchFamily="34" charset="0"/>
                <a:ea typeface="Trebuchet MS" pitchFamily="32" charset="0"/>
                <a:cs typeface="Trebuchet MS" pitchFamily="32" charset="0"/>
              </a:rPr>
              <a:t>regole</a:t>
            </a:r>
            <a:r>
              <a:rPr lang="en-US" sz="2000" dirty="0">
                <a:solidFill>
                  <a:schemeClr val="accent3"/>
                </a:solidFill>
                <a:latin typeface="Century Gothic" panose="020B0502020202020204" pitchFamily="34" charset="0"/>
                <a:ea typeface="Trebuchet MS" pitchFamily="32" charset="0"/>
                <a:cs typeface="Trebuchet MS" pitchFamily="32" charset="0"/>
              </a:rPr>
              <a:t> del </a:t>
            </a:r>
            <a:r>
              <a:rPr lang="en-US" sz="2000" dirty="0" err="1">
                <a:solidFill>
                  <a:schemeClr val="accent3"/>
                </a:solidFill>
                <a:latin typeface="Century Gothic" panose="020B0502020202020204" pitchFamily="34" charset="0"/>
                <a:ea typeface="Trebuchet MS" pitchFamily="32" charset="0"/>
                <a:cs typeface="Trebuchet MS" pitchFamily="32" charset="0"/>
              </a:rPr>
              <a:t>comportamento</a:t>
            </a:r>
            <a:r>
              <a:rPr lang="en-US" sz="2000" dirty="0">
                <a:solidFill>
                  <a:schemeClr val="accent3"/>
                </a:solidFill>
                <a:latin typeface="Century Gothic" panose="020B0502020202020204" pitchFamily="34" charset="0"/>
                <a:ea typeface="Trebuchet MS" pitchFamily="32" charset="0"/>
                <a:cs typeface="Trebuchet MS" pitchFamily="32" charset="0"/>
              </a:rPr>
              <a:t> </a:t>
            </a:r>
            <a:r>
              <a:rPr lang="en-US" sz="2000" dirty="0" err="1">
                <a:solidFill>
                  <a:schemeClr val="accent3"/>
                </a:solidFill>
                <a:latin typeface="Century Gothic" panose="020B0502020202020204" pitchFamily="34" charset="0"/>
                <a:ea typeface="Trebuchet MS" pitchFamily="32" charset="0"/>
                <a:cs typeface="Trebuchet MS" pitchFamily="32" charset="0"/>
              </a:rPr>
              <a:t>razionale</a:t>
            </a:r>
            <a:r>
              <a:rPr lang="en-US" sz="2000" dirty="0">
                <a:solidFill>
                  <a:schemeClr val="accent3"/>
                </a:solidFill>
                <a:latin typeface="Century Gothic" panose="020B0502020202020204" pitchFamily="34" charset="0"/>
                <a:ea typeface="Trebuchet MS" pitchFamily="32" charset="0"/>
                <a:cs typeface="Trebuchet MS" pitchFamily="32" charset="0"/>
              </a:rPr>
              <a:t>, </a:t>
            </a:r>
            <a:r>
              <a:rPr lang="en-US" sz="2000" dirty="0" err="1">
                <a:solidFill>
                  <a:schemeClr val="accent3"/>
                </a:solidFill>
                <a:latin typeface="Century Gothic" panose="020B0502020202020204" pitchFamily="34" charset="0"/>
                <a:ea typeface="Trebuchet MS" pitchFamily="32" charset="0"/>
                <a:cs typeface="Trebuchet MS" pitchFamily="32" charset="0"/>
              </a:rPr>
              <a:t>ovvero</a:t>
            </a:r>
            <a:r>
              <a:rPr lang="en-US" sz="2000" dirty="0">
                <a:solidFill>
                  <a:schemeClr val="accent3"/>
                </a:solidFill>
                <a:latin typeface="Century Gothic" panose="020B0502020202020204" pitchFamily="34" charset="0"/>
                <a:ea typeface="Trebuchet MS" pitchFamily="32" charset="0"/>
                <a:cs typeface="Trebuchet MS" pitchFamily="32" charset="0"/>
              </a:rPr>
              <a:t> di </a:t>
            </a:r>
            <a:r>
              <a:rPr lang="en-US" sz="2000" dirty="0" err="1">
                <a:solidFill>
                  <a:schemeClr val="accent3"/>
                </a:solidFill>
                <a:latin typeface="Century Gothic" panose="020B0502020202020204" pitchFamily="34" charset="0"/>
                <a:ea typeface="Trebuchet MS" pitchFamily="32" charset="0"/>
                <a:cs typeface="Trebuchet MS" pitchFamily="32" charset="0"/>
              </a:rPr>
              <a:t>prescrivere</a:t>
            </a:r>
            <a:r>
              <a:rPr lang="en-US" sz="2000" dirty="0">
                <a:solidFill>
                  <a:schemeClr val="accent3"/>
                </a:solidFill>
                <a:latin typeface="Century Gothic" panose="020B0502020202020204" pitchFamily="34" charset="0"/>
                <a:ea typeface="Trebuchet MS" pitchFamily="32" charset="0"/>
                <a:cs typeface="Trebuchet MS" pitchFamily="32" charset="0"/>
              </a:rPr>
              <a:t> come </a:t>
            </a:r>
            <a:r>
              <a:rPr lang="en-US" sz="2000" dirty="0" err="1">
                <a:solidFill>
                  <a:schemeClr val="accent3"/>
                </a:solidFill>
                <a:latin typeface="Century Gothic" panose="020B0502020202020204" pitchFamily="34" charset="0"/>
                <a:ea typeface="Trebuchet MS" pitchFamily="32" charset="0"/>
                <a:cs typeface="Trebuchet MS" pitchFamily="32" charset="0"/>
              </a:rPr>
              <a:t>operare</a:t>
            </a:r>
            <a:r>
              <a:rPr lang="en-US" sz="2000" dirty="0">
                <a:solidFill>
                  <a:schemeClr val="accent3"/>
                </a:solidFill>
                <a:latin typeface="Century Gothic" panose="020B0502020202020204" pitchFamily="34" charset="0"/>
                <a:ea typeface="Trebuchet MS" pitchFamily="32" charset="0"/>
                <a:cs typeface="Trebuchet MS" pitchFamily="32" charset="0"/>
              </a:rPr>
              <a:t>, </a:t>
            </a:r>
            <a:r>
              <a:rPr lang="en-US" sz="2000" b="1" dirty="0" err="1">
                <a:solidFill>
                  <a:schemeClr val="accent3"/>
                </a:solidFill>
                <a:latin typeface="Century Gothic" panose="020B0502020202020204" pitchFamily="34" charset="0"/>
                <a:ea typeface="Trebuchet MS" pitchFamily="32" charset="0"/>
                <a:cs typeface="Trebuchet MS" pitchFamily="32" charset="0"/>
              </a:rPr>
              <a:t>seguendo</a:t>
            </a:r>
            <a:r>
              <a:rPr lang="en-US" sz="2000" b="1" dirty="0">
                <a:solidFill>
                  <a:schemeClr val="accent3"/>
                </a:solidFill>
                <a:latin typeface="Century Gothic" panose="020B0502020202020204" pitchFamily="34" charset="0"/>
                <a:ea typeface="Trebuchet MS" pitchFamily="32" charset="0"/>
                <a:cs typeface="Trebuchet MS" pitchFamily="32" charset="0"/>
              </a:rPr>
              <a:t> </a:t>
            </a:r>
            <a:r>
              <a:rPr lang="en-US" sz="2000" b="1" dirty="0" err="1">
                <a:solidFill>
                  <a:schemeClr val="accent3"/>
                </a:solidFill>
                <a:latin typeface="Century Gothic" panose="020B0502020202020204" pitchFamily="34" charset="0"/>
                <a:ea typeface="Trebuchet MS" pitchFamily="32" charset="0"/>
                <a:cs typeface="Trebuchet MS" pitchFamily="32" charset="0"/>
              </a:rPr>
              <a:t>principi</a:t>
            </a:r>
            <a:r>
              <a:rPr lang="en-US" sz="2000" b="1" dirty="0">
                <a:solidFill>
                  <a:schemeClr val="accent3"/>
                </a:solidFill>
                <a:latin typeface="Century Gothic" panose="020B0502020202020204" pitchFamily="34" charset="0"/>
                <a:ea typeface="Trebuchet MS" pitchFamily="32" charset="0"/>
                <a:cs typeface="Trebuchet MS" pitchFamily="32" charset="0"/>
              </a:rPr>
              <a:t> di </a:t>
            </a:r>
            <a:r>
              <a:rPr lang="en-US" sz="2000" b="1" dirty="0" err="1">
                <a:solidFill>
                  <a:schemeClr val="accent3"/>
                </a:solidFill>
                <a:latin typeface="Century Gothic" panose="020B0502020202020204" pitchFamily="34" charset="0"/>
                <a:ea typeface="Trebuchet MS" pitchFamily="32" charset="0"/>
                <a:cs typeface="Trebuchet MS" pitchFamily="32" charset="0"/>
              </a:rPr>
              <a:t>coerenza</a:t>
            </a:r>
            <a:r>
              <a:rPr lang="en-US" sz="2000" b="1" dirty="0">
                <a:solidFill>
                  <a:schemeClr val="accent3"/>
                </a:solidFill>
                <a:latin typeface="Century Gothic" panose="020B0502020202020204" pitchFamily="34" charset="0"/>
                <a:ea typeface="Trebuchet MS" pitchFamily="32" charset="0"/>
                <a:cs typeface="Trebuchet MS" pitchFamily="32" charset="0"/>
              </a:rPr>
              <a:t> e di </a:t>
            </a:r>
            <a:r>
              <a:rPr lang="en-US" sz="2000" b="1" dirty="0" err="1">
                <a:solidFill>
                  <a:schemeClr val="accent3"/>
                </a:solidFill>
                <a:latin typeface="Century Gothic" panose="020B0502020202020204" pitchFamily="34" charset="0"/>
                <a:ea typeface="Trebuchet MS" pitchFamily="32" charset="0"/>
                <a:cs typeface="Trebuchet MS" pitchFamily="32" charset="0"/>
              </a:rPr>
              <a:t>massimizzazione</a:t>
            </a:r>
            <a:r>
              <a:rPr lang="en-US" sz="2000" b="1" dirty="0">
                <a:solidFill>
                  <a:schemeClr val="accent3"/>
                </a:solidFill>
                <a:latin typeface="Century Gothic" panose="020B0502020202020204" pitchFamily="34" charset="0"/>
                <a:ea typeface="Trebuchet MS" pitchFamily="32" charset="0"/>
                <a:cs typeface="Trebuchet MS" pitchFamily="32" charset="0"/>
              </a:rPr>
              <a:t> </a:t>
            </a:r>
            <a:r>
              <a:rPr lang="en-US" sz="2000" b="1" dirty="0" err="1">
                <a:solidFill>
                  <a:schemeClr val="accent3"/>
                </a:solidFill>
                <a:latin typeface="Century Gothic" panose="020B0502020202020204" pitchFamily="34" charset="0"/>
                <a:ea typeface="Trebuchet MS" pitchFamily="32" charset="0"/>
                <a:cs typeface="Trebuchet MS" pitchFamily="32" charset="0"/>
              </a:rPr>
              <a:t>dell’utilità</a:t>
            </a:r>
            <a:r>
              <a:rPr lang="en-US" sz="2000" dirty="0">
                <a:solidFill>
                  <a:schemeClr val="accent3"/>
                </a:solidFill>
                <a:latin typeface="Century Gothic" panose="020B0502020202020204" pitchFamily="34" charset="0"/>
                <a:ea typeface="Trebuchet MS" pitchFamily="32" charset="0"/>
                <a:cs typeface="Trebuchet MS" pitchFamily="32" charset="0"/>
              </a:rPr>
              <a:t>. </a:t>
            </a: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chemeClr val="accent3"/>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chemeClr val="accent3"/>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chemeClr val="accent3"/>
                </a:solidFill>
                <a:latin typeface="Century Gothic" panose="020B0502020202020204" pitchFamily="34" charset="0"/>
                <a:ea typeface="Trebuchet MS" pitchFamily="32" charset="0"/>
                <a:cs typeface="Trebuchet MS" pitchFamily="32" charset="0"/>
              </a:rPr>
              <a:t>Ma </a:t>
            </a:r>
            <a:r>
              <a:rPr lang="en-US" sz="2000" dirty="0" err="1">
                <a:solidFill>
                  <a:schemeClr val="accent3"/>
                </a:solidFill>
                <a:latin typeface="Century Gothic" panose="020B0502020202020204" pitchFamily="34" charset="0"/>
                <a:ea typeface="Trebuchet MS" pitchFamily="32" charset="0"/>
                <a:cs typeface="Trebuchet MS" pitchFamily="32" charset="0"/>
              </a:rPr>
              <a:t>tali</a:t>
            </a:r>
            <a:r>
              <a:rPr lang="en-US" sz="2000" dirty="0">
                <a:solidFill>
                  <a:schemeClr val="accent3"/>
                </a:solidFill>
                <a:latin typeface="Century Gothic" panose="020B0502020202020204" pitchFamily="34" charset="0"/>
                <a:ea typeface="Trebuchet MS" pitchFamily="32" charset="0"/>
                <a:cs typeface="Trebuchet MS" pitchFamily="32" charset="0"/>
              </a:rPr>
              <a:t> </a:t>
            </a:r>
            <a:r>
              <a:rPr lang="en-US" sz="2000" dirty="0" err="1">
                <a:solidFill>
                  <a:schemeClr val="accent3"/>
                </a:solidFill>
                <a:latin typeface="Century Gothic" panose="020B0502020202020204" pitchFamily="34" charset="0"/>
                <a:ea typeface="Trebuchet MS" pitchFamily="32" charset="0"/>
                <a:cs typeface="Trebuchet MS" pitchFamily="32" charset="0"/>
              </a:rPr>
              <a:t>principi</a:t>
            </a:r>
            <a:r>
              <a:rPr lang="en-US" sz="2000" dirty="0">
                <a:solidFill>
                  <a:schemeClr val="accent3"/>
                </a:solidFill>
                <a:latin typeface="Century Gothic" panose="020B0502020202020204" pitchFamily="34" charset="0"/>
                <a:ea typeface="Trebuchet MS" pitchFamily="32" charset="0"/>
                <a:cs typeface="Trebuchet MS" pitchFamily="32" charset="0"/>
              </a:rPr>
              <a:t>,</a:t>
            </a:r>
            <a:r>
              <a:rPr lang="en-US" dirty="0">
                <a:solidFill>
                  <a:schemeClr val="bg1"/>
                </a:solidFill>
                <a:latin typeface="Century Gothic" panose="020B0502020202020204" pitchFamily="34" charset="0"/>
                <a:ea typeface="+mj-ea"/>
                <a:cs typeface="Tahoma" pitchFamily="34" charset="0"/>
              </a:rPr>
              <a:t>,</a:t>
            </a:r>
            <a:r>
              <a:rPr lang="en-US" sz="2000" dirty="0" err="1">
                <a:solidFill>
                  <a:schemeClr val="accent3"/>
                </a:solidFill>
                <a:latin typeface="Century Gothic" panose="020B0502020202020204" pitchFamily="34" charset="0"/>
                <a:ea typeface="Trebuchet MS" pitchFamily="32" charset="0"/>
                <a:cs typeface="Trebuchet MS" pitchFamily="32" charset="0"/>
              </a:rPr>
              <a:t>richiedono</a:t>
            </a:r>
            <a:r>
              <a:rPr lang="en-US" sz="2000" dirty="0">
                <a:solidFill>
                  <a:schemeClr val="accent3"/>
                </a:solidFill>
                <a:latin typeface="Century Gothic" panose="020B0502020202020204" pitchFamily="34" charset="0"/>
                <a:ea typeface="Trebuchet MS" pitchFamily="32" charset="0"/>
                <a:cs typeface="Trebuchet MS" pitchFamily="32" charset="0"/>
              </a:rPr>
              <a:t> di </a:t>
            </a:r>
            <a:r>
              <a:rPr lang="en-US" sz="2000" dirty="0" err="1">
                <a:solidFill>
                  <a:schemeClr val="accent3"/>
                </a:solidFill>
                <a:latin typeface="Century Gothic" panose="020B0502020202020204" pitchFamily="34" charset="0"/>
                <a:ea typeface="Trebuchet MS" pitchFamily="32" charset="0"/>
                <a:cs typeface="Trebuchet MS" pitchFamily="32" charset="0"/>
              </a:rPr>
              <a:t>decidere</a:t>
            </a:r>
            <a:r>
              <a:rPr lang="en-US" sz="2000" dirty="0">
                <a:solidFill>
                  <a:schemeClr val="accent3"/>
                </a:solidFill>
                <a:latin typeface="Century Gothic" panose="020B0502020202020204" pitchFamily="34" charset="0"/>
                <a:ea typeface="Trebuchet MS" pitchFamily="32" charset="0"/>
                <a:cs typeface="Trebuchet MS" pitchFamily="32" charset="0"/>
              </a:rPr>
              <a:t> </a:t>
            </a:r>
            <a:r>
              <a:rPr lang="en-US" sz="2000" dirty="0" err="1">
                <a:solidFill>
                  <a:schemeClr val="accent3"/>
                </a:solidFill>
                <a:latin typeface="Century Gothic" panose="020B0502020202020204" pitchFamily="34" charset="0"/>
                <a:ea typeface="Trebuchet MS" pitchFamily="32" charset="0"/>
                <a:cs typeface="Trebuchet MS" pitchFamily="32" charset="0"/>
              </a:rPr>
              <a:t>disponendo</a:t>
            </a:r>
            <a:r>
              <a:rPr lang="en-US" sz="2000" dirty="0">
                <a:solidFill>
                  <a:schemeClr val="accent3"/>
                </a:solidFill>
                <a:latin typeface="Century Gothic" panose="020B0502020202020204" pitchFamily="34" charset="0"/>
                <a:ea typeface="Trebuchet MS" pitchFamily="32" charset="0"/>
                <a:cs typeface="Trebuchet MS" pitchFamily="32" charset="0"/>
              </a:rPr>
              <a:t>  di:</a:t>
            </a: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chemeClr val="accent3"/>
              </a:solidFill>
              <a:latin typeface="Century Gothic" panose="020B0502020202020204" pitchFamily="34" charset="0"/>
              <a:ea typeface="Trebuchet MS" pitchFamily="32" charset="0"/>
              <a:cs typeface="Trebuchet MS" pitchFamily="32" charset="0"/>
            </a:endParaRPr>
          </a:p>
          <a:p>
            <a:pPr marL="457200" indent="-457200" eaLnBrk="1" hangingPunct="1">
              <a:spcBef>
                <a:spcPct val="0"/>
              </a:spcBef>
              <a:buClr>
                <a:srgbClr val="002060"/>
              </a:buClr>
              <a:buSzPct val="43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err="1">
                <a:solidFill>
                  <a:schemeClr val="accent3"/>
                </a:solidFill>
                <a:latin typeface="Century Gothic" panose="020B0502020202020204" pitchFamily="34" charset="0"/>
                <a:ea typeface="+mj-ea"/>
                <a:cs typeface="Tahoma" pitchFamily="34" charset="0"/>
              </a:rPr>
              <a:t>Tutte</a:t>
            </a:r>
            <a:r>
              <a:rPr lang="en-US" sz="2400" b="1" dirty="0">
                <a:solidFill>
                  <a:schemeClr val="accent3"/>
                </a:solidFill>
                <a:latin typeface="Century Gothic" panose="020B0502020202020204" pitchFamily="34" charset="0"/>
                <a:ea typeface="+mj-ea"/>
                <a:cs typeface="Tahoma" pitchFamily="34" charset="0"/>
              </a:rPr>
              <a:t> le </a:t>
            </a:r>
            <a:r>
              <a:rPr lang="en-US" sz="2400" b="1" dirty="0" err="1">
                <a:solidFill>
                  <a:schemeClr val="accent3"/>
                </a:solidFill>
                <a:latin typeface="Century Gothic" panose="020B0502020202020204" pitchFamily="34" charset="0"/>
                <a:ea typeface="+mj-ea"/>
                <a:cs typeface="Tahoma" pitchFamily="34" charset="0"/>
              </a:rPr>
              <a:t>informazioni</a:t>
            </a:r>
            <a:r>
              <a:rPr lang="en-US" sz="2400" b="1" dirty="0">
                <a:solidFill>
                  <a:schemeClr val="accent3"/>
                </a:solidFill>
                <a:latin typeface="Century Gothic" panose="020B0502020202020204" pitchFamily="34" charset="0"/>
                <a:ea typeface="+mj-ea"/>
                <a:cs typeface="Tahoma" pitchFamily="34" charset="0"/>
              </a:rPr>
              <a:t> </a:t>
            </a:r>
            <a:r>
              <a:rPr lang="en-US" sz="2400" b="1" dirty="0" err="1">
                <a:solidFill>
                  <a:schemeClr val="accent3"/>
                </a:solidFill>
                <a:latin typeface="Century Gothic" panose="020B0502020202020204" pitchFamily="34" charset="0"/>
                <a:ea typeface="+mj-ea"/>
                <a:cs typeface="Tahoma" pitchFamily="34" charset="0"/>
              </a:rPr>
              <a:t>necessarie</a:t>
            </a:r>
            <a:endParaRPr lang="en-US" sz="2400" b="1" dirty="0">
              <a:solidFill>
                <a:schemeClr val="accent3"/>
              </a:solidFill>
              <a:latin typeface="Century Gothic" panose="020B0502020202020204" pitchFamily="34" charset="0"/>
              <a:ea typeface="+mj-ea"/>
              <a:cs typeface="Tahoma" pitchFamily="34" charset="0"/>
            </a:endParaRPr>
          </a:p>
          <a:p>
            <a:pPr marL="457200" indent="-457200" eaLnBrk="1" hangingPunct="1">
              <a:spcBef>
                <a:spcPct val="0"/>
              </a:spcBef>
              <a:buClr>
                <a:srgbClr val="002060"/>
              </a:buClr>
              <a:buSzPct val="43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b="1" dirty="0">
              <a:solidFill>
                <a:schemeClr val="accent3"/>
              </a:solidFill>
              <a:latin typeface="Century Gothic" panose="020B0502020202020204" pitchFamily="34" charset="0"/>
              <a:ea typeface="+mj-ea"/>
              <a:cs typeface="Tahoma" pitchFamily="34" charset="0"/>
            </a:endParaRPr>
          </a:p>
          <a:p>
            <a:pPr marL="457200" indent="-457200" eaLnBrk="1" hangingPunct="1">
              <a:spcBef>
                <a:spcPct val="0"/>
              </a:spcBef>
              <a:buClr>
                <a:srgbClr val="002060"/>
              </a:buClr>
              <a:buSzPct val="43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err="1">
                <a:solidFill>
                  <a:schemeClr val="accent3"/>
                </a:solidFill>
                <a:latin typeface="Century Gothic" panose="020B0502020202020204" pitchFamily="34" charset="0"/>
                <a:ea typeface="+mj-ea"/>
                <a:cs typeface="Tahoma" pitchFamily="34" charset="0"/>
              </a:rPr>
              <a:t>Capacità</a:t>
            </a:r>
            <a:r>
              <a:rPr lang="en-US" sz="2400" b="1" dirty="0">
                <a:solidFill>
                  <a:schemeClr val="accent3"/>
                </a:solidFill>
                <a:latin typeface="Century Gothic" panose="020B0502020202020204" pitchFamily="34" charset="0"/>
                <a:ea typeface="+mj-ea"/>
                <a:cs typeface="Tahoma" pitchFamily="34" charset="0"/>
              </a:rPr>
              <a:t> </a:t>
            </a:r>
            <a:r>
              <a:rPr lang="en-US" sz="2400" b="1" dirty="0" err="1">
                <a:solidFill>
                  <a:schemeClr val="accent3"/>
                </a:solidFill>
                <a:latin typeface="Century Gothic" panose="020B0502020202020204" pitchFamily="34" charset="0"/>
                <a:ea typeface="+mj-ea"/>
                <a:cs typeface="Tahoma" pitchFamily="34" charset="0"/>
              </a:rPr>
              <a:t>cognitiva</a:t>
            </a:r>
            <a:r>
              <a:rPr lang="en-US" sz="2400" b="1" dirty="0">
                <a:solidFill>
                  <a:schemeClr val="accent3"/>
                </a:solidFill>
                <a:latin typeface="Century Gothic" panose="020B0502020202020204" pitchFamily="34" charset="0"/>
                <a:ea typeface="+mj-ea"/>
                <a:cs typeface="Tahoma" pitchFamily="34" charset="0"/>
              </a:rPr>
              <a:t> di </a:t>
            </a:r>
            <a:r>
              <a:rPr lang="en-US" sz="2400" b="1" dirty="0" err="1">
                <a:solidFill>
                  <a:schemeClr val="accent3"/>
                </a:solidFill>
                <a:latin typeface="Century Gothic" panose="020B0502020202020204" pitchFamily="34" charset="0"/>
                <a:ea typeface="+mj-ea"/>
                <a:cs typeface="Tahoma" pitchFamily="34" charset="0"/>
              </a:rPr>
              <a:t>calcolo</a:t>
            </a:r>
            <a:endParaRPr lang="en-US" sz="2400" b="1" dirty="0">
              <a:solidFill>
                <a:schemeClr val="accent3"/>
              </a:solidFill>
              <a:latin typeface="Century Gothic" panose="020B0502020202020204" pitchFamily="34" charset="0"/>
              <a:ea typeface="+mj-ea"/>
              <a:cs typeface="Tahoma" pitchFamily="34" charset="0"/>
            </a:endParaRPr>
          </a:p>
          <a:p>
            <a:pPr marL="342900" indent="-342900" eaLnBrk="1" hangingPunct="1">
              <a:spcBef>
                <a:spcPct val="0"/>
              </a:spcBef>
              <a:buClr>
                <a:srgbClr val="002060"/>
              </a:buClr>
              <a:buSzPct val="43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b="1" dirty="0">
              <a:solidFill>
                <a:schemeClr val="accent3"/>
              </a:solidFill>
              <a:latin typeface="Century Gothic" panose="020B0502020202020204" pitchFamily="34" charset="0"/>
              <a:ea typeface="+mj-ea"/>
              <a:cs typeface="Tahoma" pitchFamily="34" charset="0"/>
            </a:endParaRPr>
          </a:p>
          <a:p>
            <a:pPr marL="457200" indent="-457200" eaLnBrk="1" hangingPunct="1">
              <a:spcBef>
                <a:spcPct val="0"/>
              </a:spcBef>
              <a:buClr>
                <a:srgbClr val="002060"/>
              </a:buClr>
              <a:buSzPct val="43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solidFill>
                  <a:schemeClr val="accent3"/>
                </a:solidFill>
                <a:latin typeface="Century Gothic" panose="020B0502020202020204" pitchFamily="34" charset="0"/>
                <a:ea typeface="+mj-ea"/>
                <a:cs typeface="Tahoma" pitchFamily="34" charset="0"/>
              </a:rPr>
              <a:t>Molto Tempo </a:t>
            </a:r>
          </a:p>
          <a:p>
            <a:pPr marL="0" indent="0" eaLnBrk="1" hangingPunct="1">
              <a:spcBef>
                <a:spcPct val="0"/>
              </a:spcBef>
              <a:buClr>
                <a:srgbClr val="002060"/>
              </a:buClr>
              <a:buSzPct val="43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800" dirty="0">
              <a:solidFill>
                <a:schemeClr val="accent3"/>
              </a:solidFill>
              <a:latin typeface="Century Gothic" panose="020B0502020202020204" pitchFamily="34" charset="0"/>
              <a:ea typeface="+mj-ea"/>
              <a:cs typeface="Tahoma" pitchFamily="34" charset="0"/>
            </a:endParaRPr>
          </a:p>
          <a:p>
            <a:pPr marL="457200" indent="-457200"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rgbClr val="FF0000"/>
                </a:solidFill>
                <a:latin typeface="Century Gothic" panose="020B0502020202020204" pitchFamily="34" charset="0"/>
                <a:ea typeface="Trebuchet MS" pitchFamily="32" charset="0"/>
                <a:cs typeface="Trebuchet MS" pitchFamily="32" charset="0"/>
              </a:rPr>
              <a:t>			</a:t>
            </a:r>
          </a:p>
        </p:txBody>
      </p:sp>
      <p:pic>
        <p:nvPicPr>
          <p:cNvPr id="16390" name="Immagine 7" descr="acquisto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870350"/>
            <a:ext cx="345598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Immagine 9" descr="acquisto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127" y="1074738"/>
            <a:ext cx="324048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3404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180528" y="155376"/>
            <a:ext cx="8229600"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bg1"/>
                </a:solidFill>
                <a:latin typeface="Century Gothic" panose="020B0502020202020204" pitchFamily="34" charset="0"/>
              </a:rPr>
              <a:t>		</a:t>
            </a:r>
            <a:r>
              <a:rPr lang="it-IT" altLang="it-IT" sz="3200" b="1" dirty="0" smtClean="0">
                <a:solidFill>
                  <a:srgbClr val="002060"/>
                </a:solidFill>
                <a:latin typeface="Century Gothic" panose="020B0502020202020204" pitchFamily="34" charset="0"/>
              </a:rPr>
              <a:t>Approccio normativo</a:t>
            </a:r>
            <a:endParaRPr lang="it-IT" altLang="it-IT" sz="2800" dirty="0">
              <a:solidFill>
                <a:srgbClr val="002060"/>
              </a:solidFill>
              <a:latin typeface="Century Gothic" panose="020B0502020202020204" pitchFamily="34" charset="0"/>
              <a:cs typeface="Tahoma" pitchFamily="34" charset="0"/>
            </a:endParaRP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endParaRPr lang="it-IT" dirty="0"/>
          </a:p>
        </p:txBody>
      </p:sp>
      <p:sp>
        <p:nvSpPr>
          <p:cNvPr id="19458" name="Rectangle 2"/>
          <p:cNvSpPr>
            <a:spLocks noGrp="1" noChangeArrowheads="1"/>
          </p:cNvSpPr>
          <p:nvPr>
            <p:ph type="body" idx="1"/>
          </p:nvPr>
        </p:nvSpPr>
        <p:spPr>
          <a:xfrm>
            <a:off x="467544" y="1988840"/>
            <a:ext cx="8568952" cy="4248472"/>
          </a:xfrm>
        </p:spPr>
        <p:txBody>
          <a:bodyPr/>
          <a:lstStyle/>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solidFill>
                <a:srgbClr val="FF0000"/>
              </a:solidFill>
              <a:latin typeface="Tahoma" pitchFamily="32" charset="0"/>
              <a:ea typeface="Trebuchet MS" pitchFamily="32" charset="0"/>
              <a:cs typeface="Trebuchet MS" pitchFamily="32" charset="0"/>
            </a:endParaRPr>
          </a:p>
          <a:p>
            <a:pPr marL="0" indent="0" eaLnBrk="1" hangingPunct="1">
              <a:buClr>
                <a:schemeClr val="bg1"/>
              </a:buClr>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400" dirty="0" smtClean="0">
                <a:solidFill>
                  <a:schemeClr val="bg1"/>
                </a:solidFill>
                <a:latin typeface="Century Gothic" panose="020B0502020202020204" pitchFamily="34" charset="0"/>
              </a:rPr>
              <a:t>Concezione dell’uomo come individuo che è:</a:t>
            </a:r>
          </a:p>
          <a:p>
            <a:pPr marL="0" indent="0" eaLnBrk="1" hangingPunct="1">
              <a:buClr>
                <a:schemeClr val="bg1"/>
              </a:buClr>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it-IT" sz="2400" dirty="0" smtClean="0">
              <a:solidFill>
                <a:schemeClr val="bg1"/>
              </a:solidFill>
              <a:latin typeface="Century Gothic" panose="020B0502020202020204" pitchFamily="34" charset="0"/>
            </a:endParaRPr>
          </a:p>
          <a:p>
            <a:pPr marL="342900" indent="-342900" eaLnBrk="1" hangingPunct="1">
              <a:buClr>
                <a:schemeClr val="bg1"/>
              </a:buClr>
              <a:buSzPct val="43000"/>
              <a:buFont typeface="Wingdings" panose="05000000000000000000" pitchFamily="2"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400" dirty="0" smtClean="0">
                <a:solidFill>
                  <a:schemeClr val="bg1"/>
                </a:solidFill>
                <a:latin typeface="Century Gothic" panose="020B0502020202020204" pitchFamily="34" charset="0"/>
              </a:rPr>
              <a:t>Caratterizzato da </a:t>
            </a:r>
            <a:r>
              <a:rPr lang="it-IT" sz="2400" b="1" dirty="0" smtClean="0">
                <a:solidFill>
                  <a:schemeClr val="bg1"/>
                </a:solidFill>
                <a:latin typeface="Century Gothic" panose="020B0502020202020204" pitchFamily="34" charset="0"/>
              </a:rPr>
              <a:t>razionalità</a:t>
            </a:r>
            <a:r>
              <a:rPr lang="it-IT" sz="2400" dirty="0" smtClean="0">
                <a:solidFill>
                  <a:schemeClr val="bg1"/>
                </a:solidFill>
                <a:latin typeface="Century Gothic" panose="020B0502020202020204" pitchFamily="34" charset="0"/>
              </a:rPr>
              <a:t> </a:t>
            </a:r>
            <a:r>
              <a:rPr lang="it-IT" sz="2400" dirty="0">
                <a:solidFill>
                  <a:schemeClr val="bg1"/>
                </a:solidFill>
                <a:latin typeface="Century Gothic" panose="020B0502020202020204" pitchFamily="34" charset="0"/>
              </a:rPr>
              <a:t>e </a:t>
            </a:r>
            <a:r>
              <a:rPr lang="it-IT" sz="2400" dirty="0" smtClean="0">
                <a:solidFill>
                  <a:schemeClr val="bg1"/>
                </a:solidFill>
                <a:latin typeface="Century Gothic" panose="020B0502020202020204" pitchFamily="34" charset="0"/>
              </a:rPr>
              <a:t>interesse </a:t>
            </a:r>
            <a:r>
              <a:rPr lang="it-IT" sz="2400" dirty="0">
                <a:solidFill>
                  <a:schemeClr val="bg1"/>
                </a:solidFill>
                <a:latin typeface="Century Gothic" panose="020B0502020202020204" pitchFamily="34" charset="0"/>
              </a:rPr>
              <a:t>esclusivo per la cura dei suoi propri interessi individuali. </a:t>
            </a:r>
            <a:endParaRPr lang="it-IT" sz="2400" dirty="0" smtClean="0">
              <a:solidFill>
                <a:schemeClr val="bg1"/>
              </a:solidFill>
              <a:latin typeface="Century Gothic" panose="020B0502020202020204" pitchFamily="34" charset="0"/>
            </a:endParaRPr>
          </a:p>
          <a:p>
            <a:pPr marL="342900" indent="-342900" eaLnBrk="1" hangingPunct="1">
              <a:buClr>
                <a:schemeClr val="bg1"/>
              </a:buClr>
              <a:buSzPct val="43000"/>
              <a:buFont typeface="Wingdings" panose="05000000000000000000" pitchFamily="2"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it-IT" sz="2400" dirty="0" smtClean="0">
              <a:solidFill>
                <a:schemeClr val="bg1"/>
              </a:solidFill>
              <a:latin typeface="Century Gothic" panose="020B0502020202020204" pitchFamily="34" charset="0"/>
            </a:endParaRPr>
          </a:p>
          <a:p>
            <a:pPr marL="342900" indent="-342900" eaLnBrk="1" hangingPunct="1">
              <a:buClr>
                <a:schemeClr val="bg1"/>
              </a:buClr>
              <a:buSzPct val="43000"/>
              <a:buFont typeface="Wingdings" panose="05000000000000000000" pitchFamily="2"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sz="2400" dirty="0" smtClean="0">
                <a:solidFill>
                  <a:schemeClr val="bg1"/>
                </a:solidFill>
                <a:latin typeface="Century Gothic" panose="020B0502020202020204" pitchFamily="34" charset="0"/>
              </a:rPr>
              <a:t>In </a:t>
            </a:r>
            <a:r>
              <a:rPr lang="it-IT" sz="2400" dirty="0">
                <a:solidFill>
                  <a:schemeClr val="bg1"/>
                </a:solidFill>
                <a:latin typeface="Century Gothic" panose="020B0502020202020204" pitchFamily="34" charset="0"/>
              </a:rPr>
              <a:t>grado di scegliere in modo infallibile</a:t>
            </a:r>
          </a:p>
          <a:p>
            <a:pPr marL="0" indent="0" eaLnBrk="1" hangingPunct="1">
              <a:buClr>
                <a:schemeClr val="bg1"/>
              </a:buClr>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it-IT" sz="2400" dirty="0">
              <a:solidFill>
                <a:schemeClr val="bg1"/>
              </a:solidFill>
              <a:latin typeface="Century Gothic" panose="020B0502020202020204" pitchFamily="34"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200" b="1"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600" dirty="0">
              <a:solidFill>
                <a:schemeClr val="bg1"/>
              </a:solidFill>
              <a:latin typeface="Century Gothic" panose="020B0502020202020204" pitchFamily="34" charset="0"/>
              <a:ea typeface="Trebuchet MS" pitchFamily="32" charset="0"/>
              <a:cs typeface="Trebuchet MS" pitchFamily="32" charset="0"/>
            </a:endParaRPr>
          </a:p>
          <a:p>
            <a:pPr marL="457200" indent="-457200"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4400" b="1" dirty="0">
              <a:solidFill>
                <a:schemeClr val="bg1"/>
              </a:solidFill>
              <a:latin typeface="Tahoma" pitchFamily="32"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dirty="0">
                <a:solidFill>
                  <a:schemeClr val="bg1"/>
                </a:solidFill>
                <a:latin typeface="Tahoma" pitchFamily="32" charset="0"/>
                <a:ea typeface="Trebuchet MS" pitchFamily="32" charset="0"/>
                <a:cs typeface="Trebuchet MS" pitchFamily="32" charset="0"/>
              </a:rPr>
              <a:t>			</a:t>
            </a:r>
          </a:p>
        </p:txBody>
      </p:sp>
      <p:sp>
        <p:nvSpPr>
          <p:cNvPr id="3" name="CasellaDiTesto 2"/>
          <p:cNvSpPr txBox="1"/>
          <p:nvPr/>
        </p:nvSpPr>
        <p:spPr>
          <a:xfrm>
            <a:off x="467544" y="1620379"/>
            <a:ext cx="8948057" cy="461665"/>
          </a:xfrm>
          <a:prstGeom prst="rect">
            <a:avLst/>
          </a:prstGeom>
          <a:noFill/>
        </p:spPr>
        <p:txBody>
          <a:bodyPr wrap="square" rtlCol="0">
            <a:spAutoFit/>
          </a:bodyPr>
          <a:lstStyle/>
          <a:p>
            <a:r>
              <a:rPr lang="en-US" sz="2400" dirty="0" smtClean="0">
                <a:solidFill>
                  <a:schemeClr val="accent3"/>
                </a:solidFill>
                <a:ea typeface="Trebuchet MS" pitchFamily="32" charset="0"/>
                <a:cs typeface="Trebuchet MS" pitchFamily="32" charset="0"/>
              </a:rPr>
              <a:t>Il </a:t>
            </a:r>
            <a:r>
              <a:rPr lang="en-US" sz="2400" dirty="0" err="1">
                <a:solidFill>
                  <a:schemeClr val="accent3"/>
                </a:solidFill>
                <a:ea typeface="Trebuchet MS" pitchFamily="32" charset="0"/>
                <a:cs typeface="Trebuchet MS" pitchFamily="32" charset="0"/>
              </a:rPr>
              <a:t>modello</a:t>
            </a:r>
            <a:r>
              <a:rPr lang="en-US" sz="2400" dirty="0">
                <a:solidFill>
                  <a:schemeClr val="accent3"/>
                </a:solidFill>
                <a:ea typeface="Trebuchet MS" pitchFamily="32" charset="0"/>
                <a:cs typeface="Trebuchet MS" pitchFamily="32" charset="0"/>
              </a:rPr>
              <a:t> </a:t>
            </a:r>
            <a:r>
              <a:rPr lang="en-US" sz="2400" b="1" dirty="0" err="1">
                <a:solidFill>
                  <a:schemeClr val="accent3"/>
                </a:solidFill>
                <a:ea typeface="Trebuchet MS" pitchFamily="32" charset="0"/>
                <a:cs typeface="Trebuchet MS" pitchFamily="32" charset="0"/>
              </a:rPr>
              <a:t>dell’azione</a:t>
            </a:r>
            <a:r>
              <a:rPr lang="en-US" sz="2400" b="1" dirty="0">
                <a:solidFill>
                  <a:schemeClr val="accent3"/>
                </a:solidFill>
                <a:ea typeface="Trebuchet MS" pitchFamily="32" charset="0"/>
                <a:cs typeface="Trebuchet MS" pitchFamily="32" charset="0"/>
              </a:rPr>
              <a:t> </a:t>
            </a:r>
            <a:r>
              <a:rPr lang="en-US" sz="2400" b="1" dirty="0" err="1" smtClean="0">
                <a:solidFill>
                  <a:schemeClr val="accent3"/>
                </a:solidFill>
                <a:ea typeface="Trebuchet MS" pitchFamily="32" charset="0"/>
                <a:cs typeface="Trebuchet MS" pitchFamily="32" charset="0"/>
              </a:rPr>
              <a:t>razionale</a:t>
            </a:r>
            <a:r>
              <a:rPr lang="en-US" sz="2400" b="1" dirty="0" smtClean="0">
                <a:solidFill>
                  <a:schemeClr val="accent3"/>
                </a:solidFill>
                <a:ea typeface="Trebuchet MS" pitchFamily="32" charset="0"/>
                <a:cs typeface="Trebuchet MS" pitchFamily="32" charset="0"/>
              </a:rPr>
              <a:t>: HOMO OECONOMICUS</a:t>
            </a:r>
            <a:endParaRPr lang="it-IT" sz="2400" dirty="0">
              <a:solidFill>
                <a:schemeClr val="accent3"/>
              </a:solidFill>
            </a:endParaRPr>
          </a:p>
        </p:txBody>
      </p:sp>
    </p:spTree>
    <p:extLst>
      <p:ext uri="{BB962C8B-B14F-4D97-AF65-F5344CB8AC3E}">
        <p14:creationId xmlns:p14="http://schemas.microsoft.com/office/powerpoint/2010/main" val="3258533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180528" y="155376"/>
            <a:ext cx="8229600"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bg1"/>
                </a:solidFill>
                <a:latin typeface="Century Gothic" panose="020B0502020202020204" pitchFamily="34" charset="0"/>
              </a:rPr>
              <a:t>		</a:t>
            </a:r>
            <a:r>
              <a:rPr lang="it-IT" altLang="it-IT" sz="3200" b="1" dirty="0" smtClean="0">
                <a:solidFill>
                  <a:srgbClr val="002060"/>
                </a:solidFill>
                <a:latin typeface="Century Gothic" panose="020B0502020202020204" pitchFamily="34" charset="0"/>
              </a:rPr>
              <a:t>Approccio normativo</a:t>
            </a:r>
            <a:endParaRPr lang="it-IT" altLang="it-IT" sz="2800" dirty="0">
              <a:solidFill>
                <a:srgbClr val="002060"/>
              </a:solidFill>
              <a:latin typeface="Century Gothic" panose="020B0502020202020204" pitchFamily="34" charset="0"/>
              <a:cs typeface="Tahoma" pitchFamily="34" charset="0"/>
            </a:endParaRP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endParaRPr lang="it-IT" dirty="0"/>
          </a:p>
        </p:txBody>
      </p:sp>
      <p:sp>
        <p:nvSpPr>
          <p:cNvPr id="19458" name="Rectangle 2"/>
          <p:cNvSpPr>
            <a:spLocks noGrp="1" noChangeArrowheads="1"/>
          </p:cNvSpPr>
          <p:nvPr>
            <p:ph type="body" idx="1"/>
          </p:nvPr>
        </p:nvSpPr>
        <p:spPr>
          <a:xfrm>
            <a:off x="287524" y="2204864"/>
            <a:ext cx="9253028" cy="4248472"/>
          </a:xfrm>
        </p:spPr>
        <p:txBody>
          <a:bodyPr/>
          <a:lstStyle/>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400" b="1" dirty="0">
              <a:solidFill>
                <a:srgbClr val="FF0000"/>
              </a:solidFill>
              <a:latin typeface="Tahoma" pitchFamily="32"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b="1" dirty="0" smtClean="0">
                <a:solidFill>
                  <a:schemeClr val="bg1"/>
                </a:solidFill>
                <a:latin typeface="Century Gothic" panose="020B0502020202020204" pitchFamily="34" charset="0"/>
                <a:ea typeface="Trebuchet MS" pitchFamily="32" charset="0"/>
                <a:cs typeface="Trebuchet MS" pitchFamily="32" charset="0"/>
              </a:rPr>
              <a:t>Al </a:t>
            </a:r>
            <a:r>
              <a:rPr lang="en-US" b="1" dirty="0">
                <a:solidFill>
                  <a:schemeClr val="bg1"/>
                </a:solidFill>
                <a:latin typeface="Century Gothic" panose="020B0502020202020204" pitchFamily="34" charset="0"/>
                <a:ea typeface="Trebuchet MS" pitchFamily="32" charset="0"/>
                <a:cs typeface="Trebuchet MS" pitchFamily="32" charset="0"/>
              </a:rPr>
              <a:t>di </a:t>
            </a:r>
            <a:r>
              <a:rPr lang="en-US" b="1" dirty="0" err="1">
                <a:solidFill>
                  <a:schemeClr val="bg1"/>
                </a:solidFill>
                <a:latin typeface="Century Gothic" panose="020B0502020202020204" pitchFamily="34" charset="0"/>
                <a:ea typeface="Trebuchet MS" pitchFamily="32" charset="0"/>
                <a:cs typeface="Trebuchet MS" pitchFamily="32" charset="0"/>
              </a:rPr>
              <a:t>là</a:t>
            </a:r>
            <a:r>
              <a:rPr lang="en-US" b="1" dirty="0">
                <a:solidFill>
                  <a:schemeClr val="bg1"/>
                </a:solidFill>
                <a:latin typeface="Century Gothic" panose="020B0502020202020204" pitchFamily="34" charset="0"/>
                <a:ea typeface="Trebuchet MS" pitchFamily="32" charset="0"/>
                <a:cs typeface="Trebuchet MS" pitchFamily="32" charset="0"/>
              </a:rPr>
              <a:t> del </a:t>
            </a:r>
            <a:r>
              <a:rPr lang="en-US" b="1" dirty="0" err="1">
                <a:solidFill>
                  <a:schemeClr val="bg1"/>
                </a:solidFill>
                <a:latin typeface="Century Gothic" panose="020B0502020202020204" pitchFamily="34" charset="0"/>
                <a:ea typeface="Trebuchet MS" pitchFamily="32" charset="0"/>
                <a:cs typeface="Trebuchet MS" pitchFamily="32" charset="0"/>
              </a:rPr>
              <a:t>suo</a:t>
            </a:r>
            <a:r>
              <a:rPr lang="en-US" b="1" dirty="0">
                <a:solidFill>
                  <a:schemeClr val="bg1"/>
                </a:solidFill>
                <a:latin typeface="Century Gothic" panose="020B0502020202020204" pitchFamily="34" charset="0"/>
                <a:ea typeface="Trebuchet MS" pitchFamily="32" charset="0"/>
                <a:cs typeface="Trebuchet MS" pitchFamily="32" charset="0"/>
              </a:rPr>
              <a:t> </a:t>
            </a:r>
            <a:r>
              <a:rPr lang="en-US" b="1" dirty="0" err="1">
                <a:solidFill>
                  <a:schemeClr val="bg1"/>
                </a:solidFill>
                <a:latin typeface="Century Gothic" panose="020B0502020202020204" pitchFamily="34" charset="0"/>
                <a:ea typeface="Trebuchet MS" pitchFamily="32" charset="0"/>
                <a:cs typeface="Trebuchet MS" pitchFamily="32" charset="0"/>
              </a:rPr>
              <a:t>valore</a:t>
            </a:r>
            <a:r>
              <a:rPr lang="en-US" b="1" dirty="0">
                <a:solidFill>
                  <a:schemeClr val="bg1"/>
                </a:solidFill>
                <a:latin typeface="Century Gothic" panose="020B0502020202020204" pitchFamily="34" charset="0"/>
                <a:ea typeface="Trebuchet MS" pitchFamily="32" charset="0"/>
                <a:cs typeface="Trebuchet MS" pitchFamily="32" charset="0"/>
              </a:rPr>
              <a:t> </a:t>
            </a:r>
            <a:r>
              <a:rPr lang="en-US" b="1" dirty="0" err="1" smtClean="0">
                <a:solidFill>
                  <a:schemeClr val="bg1"/>
                </a:solidFill>
                <a:latin typeface="Century Gothic" panose="020B0502020202020204" pitchFamily="34" charset="0"/>
                <a:ea typeface="Trebuchet MS" pitchFamily="32" charset="0"/>
                <a:cs typeface="Trebuchet MS" pitchFamily="32" charset="0"/>
              </a:rPr>
              <a:t>normativo</a:t>
            </a:r>
            <a:r>
              <a:rPr lang="en-US" b="1" dirty="0" smtClean="0">
                <a:solidFill>
                  <a:schemeClr val="bg1"/>
                </a:solidFill>
                <a:latin typeface="Century Gothic" panose="020B0502020202020204" pitchFamily="34" charset="0"/>
                <a:ea typeface="Trebuchet MS" pitchFamily="32" charset="0"/>
                <a:cs typeface="Trebuchet MS" pitchFamily="32" charset="0"/>
              </a:rPr>
              <a:t>:</a:t>
            </a:r>
          </a:p>
          <a:p>
            <a:pPr marL="457200" indent="-457200" eaLnBrk="1" hangingPunct="1">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1600" dirty="0" smtClean="0">
                <a:solidFill>
                  <a:schemeClr val="bg1"/>
                </a:solidFill>
                <a:latin typeface="Century Gothic" panose="020B0502020202020204" pitchFamily="34" charset="0"/>
                <a:ea typeface="Trebuchet MS" pitchFamily="32" charset="0"/>
                <a:cs typeface="Trebuchet MS" pitchFamily="32" charset="0"/>
              </a:rPr>
              <a:t>“ </a:t>
            </a:r>
            <a:r>
              <a:rPr lang="en-US" dirty="0">
                <a:solidFill>
                  <a:schemeClr val="bg1"/>
                </a:solidFill>
                <a:latin typeface="Century Gothic" panose="020B0502020202020204" pitchFamily="34" charset="0"/>
                <a:ea typeface="Trebuchet MS" pitchFamily="32" charset="0"/>
                <a:cs typeface="Trebuchet MS" pitchFamily="32" charset="0"/>
              </a:rPr>
              <a:t>M</a:t>
            </a:r>
            <a:r>
              <a:rPr lang="en-US" dirty="0" smtClean="0">
                <a:solidFill>
                  <a:schemeClr val="bg1"/>
                </a:solidFill>
                <a:latin typeface="Century Gothic" panose="020B0502020202020204" pitchFamily="34" charset="0"/>
                <a:ea typeface="Trebuchet MS" pitchFamily="32" charset="0"/>
                <a:cs typeface="Trebuchet MS" pitchFamily="32" charset="0"/>
              </a:rPr>
              <a:t>al </a:t>
            </a:r>
            <a:r>
              <a:rPr lang="en-US" dirty="0" err="1">
                <a:solidFill>
                  <a:schemeClr val="bg1"/>
                </a:solidFill>
                <a:latin typeface="Century Gothic" panose="020B0502020202020204" pitchFamily="34" charset="0"/>
                <a:ea typeface="Trebuchet MS" pitchFamily="32" charset="0"/>
                <a:cs typeface="Trebuchet MS" pitchFamily="32" charset="0"/>
              </a:rPr>
              <a:t>si</a:t>
            </a:r>
            <a:r>
              <a:rPr lang="en-US" dirty="0">
                <a:solidFill>
                  <a:schemeClr val="bg1"/>
                </a:solidFill>
                <a:latin typeface="Century Gothic" panose="020B0502020202020204" pitchFamily="34" charset="0"/>
                <a:ea typeface="Trebuchet MS" pitchFamily="32" charset="0"/>
                <a:cs typeface="Trebuchet MS" pitchFamily="32" charset="0"/>
              </a:rPr>
              <a:t> </a:t>
            </a:r>
            <a:r>
              <a:rPr lang="en-US" dirty="0" err="1">
                <a:solidFill>
                  <a:schemeClr val="bg1"/>
                </a:solidFill>
                <a:latin typeface="Century Gothic" panose="020B0502020202020204" pitchFamily="34" charset="0"/>
                <a:ea typeface="Trebuchet MS" pitchFamily="32" charset="0"/>
                <a:cs typeface="Trebuchet MS" pitchFamily="32" charset="0"/>
              </a:rPr>
              <a:t>adatta</a:t>
            </a:r>
            <a:r>
              <a:rPr lang="en-US" dirty="0">
                <a:solidFill>
                  <a:schemeClr val="bg1"/>
                </a:solidFill>
                <a:latin typeface="Century Gothic" panose="020B0502020202020204" pitchFamily="34" charset="0"/>
                <a:ea typeface="Trebuchet MS" pitchFamily="32" charset="0"/>
                <a:cs typeface="Trebuchet MS" pitchFamily="32" charset="0"/>
              </a:rPr>
              <a:t> a </a:t>
            </a:r>
            <a:r>
              <a:rPr lang="en-US" dirty="0" err="1">
                <a:solidFill>
                  <a:schemeClr val="bg1"/>
                </a:solidFill>
                <a:latin typeface="Century Gothic" panose="020B0502020202020204" pitchFamily="34" charset="0"/>
                <a:ea typeface="Trebuchet MS" pitchFamily="32" charset="0"/>
                <a:cs typeface="Trebuchet MS" pitchFamily="32" charset="0"/>
              </a:rPr>
              <a:t>descrivere</a:t>
            </a:r>
            <a:r>
              <a:rPr lang="en-US" dirty="0">
                <a:solidFill>
                  <a:schemeClr val="bg1"/>
                </a:solidFill>
                <a:latin typeface="Century Gothic" panose="020B0502020202020204" pitchFamily="34" charset="0"/>
                <a:ea typeface="Trebuchet MS" pitchFamily="32" charset="0"/>
                <a:cs typeface="Trebuchet MS" pitchFamily="32" charset="0"/>
              </a:rPr>
              <a:t> </a:t>
            </a:r>
            <a:r>
              <a:rPr lang="en-US" dirty="0" err="1">
                <a:solidFill>
                  <a:schemeClr val="bg1"/>
                </a:solidFill>
                <a:latin typeface="Century Gothic" panose="020B0502020202020204" pitchFamily="34" charset="0"/>
                <a:ea typeface="Trebuchet MS" pitchFamily="32" charset="0"/>
                <a:cs typeface="Trebuchet MS" pitchFamily="32" charset="0"/>
              </a:rPr>
              <a:t>azioni</a:t>
            </a:r>
            <a:r>
              <a:rPr lang="en-US" dirty="0">
                <a:solidFill>
                  <a:schemeClr val="bg1"/>
                </a:solidFill>
                <a:latin typeface="Century Gothic" panose="020B0502020202020204" pitchFamily="34" charset="0"/>
                <a:ea typeface="Trebuchet MS" pitchFamily="32" charset="0"/>
                <a:cs typeface="Trebuchet MS" pitchFamily="32" charset="0"/>
              </a:rPr>
              <a:t> e </a:t>
            </a:r>
          </a:p>
          <a:p>
            <a:pPr marL="457200" indent="-457200" eaLnBrk="1" hangingPunct="1">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dirty="0">
                <a:solidFill>
                  <a:schemeClr val="bg1"/>
                </a:solidFill>
                <a:latin typeface="Century Gothic" panose="020B0502020202020204" pitchFamily="34" charset="0"/>
                <a:ea typeface="Trebuchet MS" pitchFamily="32" charset="0"/>
                <a:cs typeface="Trebuchet MS" pitchFamily="32" charset="0"/>
              </a:rPr>
              <a:t>	</a:t>
            </a:r>
            <a:r>
              <a:rPr lang="en-US" dirty="0" err="1" smtClean="0">
                <a:solidFill>
                  <a:schemeClr val="bg1"/>
                </a:solidFill>
                <a:latin typeface="Century Gothic" panose="020B0502020202020204" pitchFamily="34" charset="0"/>
                <a:ea typeface="Trebuchet MS" pitchFamily="32" charset="0"/>
                <a:cs typeface="Trebuchet MS" pitchFamily="32" charset="0"/>
              </a:rPr>
              <a:t>decisioni</a:t>
            </a:r>
            <a:r>
              <a:rPr lang="en-US" dirty="0" smtClean="0">
                <a:solidFill>
                  <a:schemeClr val="bg1"/>
                </a:solidFill>
                <a:latin typeface="Century Gothic" panose="020B0502020202020204" pitchFamily="34" charset="0"/>
                <a:ea typeface="Trebuchet MS" pitchFamily="32" charset="0"/>
                <a:cs typeface="Trebuchet MS" pitchFamily="32" charset="0"/>
              </a:rPr>
              <a:t> </a:t>
            </a:r>
            <a:r>
              <a:rPr lang="en-US" dirty="0" err="1">
                <a:solidFill>
                  <a:schemeClr val="bg1"/>
                </a:solidFill>
                <a:latin typeface="Century Gothic" panose="020B0502020202020204" pitchFamily="34" charset="0"/>
                <a:ea typeface="Trebuchet MS" pitchFamily="32" charset="0"/>
                <a:cs typeface="Trebuchet MS" pitchFamily="32" charset="0"/>
              </a:rPr>
              <a:t>delle</a:t>
            </a:r>
            <a:r>
              <a:rPr lang="en-US" dirty="0">
                <a:solidFill>
                  <a:schemeClr val="bg1"/>
                </a:solidFill>
                <a:latin typeface="Century Gothic" panose="020B0502020202020204" pitchFamily="34" charset="0"/>
                <a:ea typeface="Trebuchet MS" pitchFamily="32" charset="0"/>
                <a:cs typeface="Trebuchet MS" pitchFamily="32" charset="0"/>
              </a:rPr>
              <a:t> </a:t>
            </a:r>
            <a:r>
              <a:rPr lang="en-US" dirty="0" err="1">
                <a:solidFill>
                  <a:schemeClr val="bg1"/>
                </a:solidFill>
                <a:latin typeface="Century Gothic" panose="020B0502020202020204" pitchFamily="34" charset="0"/>
                <a:ea typeface="Trebuchet MS" pitchFamily="32" charset="0"/>
                <a:cs typeface="Trebuchet MS" pitchFamily="32" charset="0"/>
              </a:rPr>
              <a:t>persone</a:t>
            </a:r>
            <a:r>
              <a:rPr lang="en-US" dirty="0">
                <a:solidFill>
                  <a:schemeClr val="bg1"/>
                </a:solidFill>
                <a:latin typeface="Century Gothic" panose="020B0502020202020204" pitchFamily="34" charset="0"/>
                <a:ea typeface="Trebuchet MS" pitchFamily="32" charset="0"/>
                <a:cs typeface="Trebuchet MS" pitchFamily="32" charset="0"/>
              </a:rPr>
              <a:t> in </a:t>
            </a:r>
            <a:r>
              <a:rPr lang="en-US" dirty="0" err="1">
                <a:solidFill>
                  <a:schemeClr val="bg1"/>
                </a:solidFill>
                <a:latin typeface="Century Gothic" panose="020B0502020202020204" pitchFamily="34" charset="0"/>
                <a:ea typeface="Trebuchet MS" pitchFamily="32" charset="0"/>
                <a:cs typeface="Trebuchet MS" pitchFamily="32" charset="0"/>
              </a:rPr>
              <a:t>condizioni</a:t>
            </a:r>
            <a:r>
              <a:rPr lang="en-US" dirty="0">
                <a:solidFill>
                  <a:schemeClr val="bg1"/>
                </a:solidFill>
                <a:latin typeface="Century Gothic" panose="020B0502020202020204" pitchFamily="34" charset="0"/>
                <a:ea typeface="Trebuchet MS" pitchFamily="32" charset="0"/>
                <a:cs typeface="Trebuchet MS" pitchFamily="32" charset="0"/>
              </a:rPr>
              <a:t> </a:t>
            </a:r>
            <a:r>
              <a:rPr lang="en-US" dirty="0" err="1">
                <a:solidFill>
                  <a:schemeClr val="bg1"/>
                </a:solidFill>
                <a:latin typeface="Century Gothic" panose="020B0502020202020204" pitchFamily="34" charset="0"/>
                <a:ea typeface="Trebuchet MS" pitchFamily="32" charset="0"/>
                <a:cs typeface="Trebuchet MS" pitchFamily="32" charset="0"/>
              </a:rPr>
              <a:t>normali</a:t>
            </a:r>
            <a:r>
              <a:rPr lang="en-US" dirty="0" smtClean="0">
                <a:solidFill>
                  <a:schemeClr val="bg1"/>
                </a:solidFill>
                <a:latin typeface="Century Gothic" panose="020B0502020202020204" pitchFamily="34" charset="0"/>
                <a:ea typeface="Trebuchet MS" pitchFamily="32" charset="0"/>
                <a:cs typeface="Trebuchet MS" pitchFamily="32" charset="0"/>
              </a:rPr>
              <a:t>”</a:t>
            </a:r>
          </a:p>
          <a:p>
            <a:pPr marL="457200" indent="-457200" eaLnBrk="1" hangingPunct="1">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dirty="0">
              <a:solidFill>
                <a:schemeClr val="bg1"/>
              </a:solidFill>
              <a:latin typeface="Century Gothic" panose="020B0502020202020204" pitchFamily="34" charset="0"/>
              <a:ea typeface="Trebuchet MS" pitchFamily="32" charset="0"/>
              <a:cs typeface="Trebuchet MS" pitchFamily="32" charset="0"/>
            </a:endParaRPr>
          </a:p>
          <a:p>
            <a:pPr marL="457200" indent="-457200" eaLnBrk="1" hangingPunct="1">
              <a:buSzPct val="43000"/>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b="1" dirty="0" err="1" smtClean="0">
                <a:solidFill>
                  <a:schemeClr val="bg1"/>
                </a:solidFill>
                <a:latin typeface="Century Gothic" panose="020B0502020202020204" pitchFamily="34" charset="0"/>
                <a:ea typeface="Trebuchet MS" pitchFamily="32" charset="0"/>
                <a:cs typeface="Trebuchet MS" pitchFamily="32" charset="0"/>
              </a:rPr>
              <a:t>Noi</a:t>
            </a:r>
            <a:r>
              <a:rPr lang="en-US" b="1" dirty="0" smtClean="0">
                <a:solidFill>
                  <a:schemeClr val="bg1"/>
                </a:solidFill>
                <a:latin typeface="Century Gothic" panose="020B0502020202020204" pitchFamily="34" charset="0"/>
                <a:ea typeface="Trebuchet MS" pitchFamily="32" charset="0"/>
                <a:cs typeface="Trebuchet MS" pitchFamily="32" charset="0"/>
              </a:rPr>
              <a:t> </a:t>
            </a:r>
            <a:r>
              <a:rPr lang="en-US" b="1" dirty="0" err="1" smtClean="0">
                <a:solidFill>
                  <a:schemeClr val="bg1"/>
                </a:solidFill>
                <a:latin typeface="Century Gothic" panose="020B0502020202020204" pitchFamily="34" charset="0"/>
                <a:ea typeface="Trebuchet MS" pitchFamily="32" charset="0"/>
                <a:cs typeface="Trebuchet MS" pitchFamily="32" charset="0"/>
              </a:rPr>
              <a:t>più</a:t>
            </a:r>
            <a:r>
              <a:rPr lang="en-US" b="1" dirty="0" smtClean="0">
                <a:solidFill>
                  <a:schemeClr val="bg1"/>
                </a:solidFill>
                <a:latin typeface="Century Gothic" panose="020B0502020202020204" pitchFamily="34" charset="0"/>
                <a:ea typeface="Trebuchet MS" pitchFamily="32" charset="0"/>
                <a:cs typeface="Trebuchet MS" pitchFamily="32" charset="0"/>
              </a:rPr>
              <a:t> </a:t>
            </a:r>
            <a:r>
              <a:rPr lang="en-US" b="1" dirty="0" err="1" smtClean="0">
                <a:solidFill>
                  <a:schemeClr val="bg1"/>
                </a:solidFill>
                <a:latin typeface="Century Gothic" panose="020B0502020202020204" pitchFamily="34" charset="0"/>
                <a:ea typeface="Trebuchet MS" pitchFamily="32" charset="0"/>
                <a:cs typeface="Trebuchet MS" pitchFamily="32" charset="0"/>
              </a:rPr>
              <a:t>che</a:t>
            </a:r>
            <a:r>
              <a:rPr lang="en-US" b="1" dirty="0" smtClean="0">
                <a:solidFill>
                  <a:schemeClr val="bg1"/>
                </a:solidFill>
                <a:latin typeface="Century Gothic" panose="020B0502020202020204" pitchFamily="34" charset="0"/>
                <a:ea typeface="Trebuchet MS" pitchFamily="32" charset="0"/>
                <a:cs typeface="Trebuchet MS" pitchFamily="32" charset="0"/>
              </a:rPr>
              <a:t> </a:t>
            </a:r>
            <a:r>
              <a:rPr lang="en-US" b="1" dirty="0" err="1" smtClean="0">
                <a:solidFill>
                  <a:schemeClr val="bg1"/>
                </a:solidFill>
                <a:latin typeface="Century Gothic" panose="020B0502020202020204" pitchFamily="34" charset="0"/>
                <a:ea typeface="Trebuchet MS" pitchFamily="32" charset="0"/>
                <a:cs typeface="Trebuchet MS" pitchFamily="32" charset="0"/>
              </a:rPr>
              <a:t>razionali</a:t>
            </a:r>
            <a:r>
              <a:rPr lang="en-US" b="1" dirty="0" smtClean="0">
                <a:solidFill>
                  <a:schemeClr val="bg1"/>
                </a:solidFill>
                <a:latin typeface="Century Gothic" panose="020B0502020202020204" pitchFamily="34" charset="0"/>
                <a:ea typeface="Trebuchet MS" pitchFamily="32" charset="0"/>
                <a:cs typeface="Trebuchet MS" pitchFamily="32" charset="0"/>
              </a:rPr>
              <a:t>  </a:t>
            </a:r>
            <a:r>
              <a:rPr lang="en-US" b="1" dirty="0" err="1" smtClean="0">
                <a:solidFill>
                  <a:schemeClr val="bg1"/>
                </a:solidFill>
                <a:latin typeface="Century Gothic" panose="020B0502020202020204" pitchFamily="34" charset="0"/>
                <a:ea typeface="Trebuchet MS" pitchFamily="32" charset="0"/>
                <a:cs typeface="Trebuchet MS" pitchFamily="32" charset="0"/>
              </a:rPr>
              <a:t>siamo</a:t>
            </a:r>
            <a:r>
              <a:rPr lang="en-US" b="1" dirty="0" smtClean="0">
                <a:solidFill>
                  <a:schemeClr val="bg1"/>
                </a:solidFill>
                <a:latin typeface="Century Gothic" panose="020B0502020202020204" pitchFamily="34" charset="0"/>
                <a:ea typeface="Trebuchet MS" pitchFamily="32" charset="0"/>
                <a:cs typeface="Trebuchet MS" pitchFamily="32" charset="0"/>
              </a:rPr>
              <a:t> “</a:t>
            </a:r>
            <a:r>
              <a:rPr lang="en-US" b="1" dirty="0" err="1" smtClean="0">
                <a:solidFill>
                  <a:schemeClr val="bg1"/>
                </a:solidFill>
                <a:latin typeface="Century Gothic" panose="020B0502020202020204" pitchFamily="34" charset="0"/>
                <a:ea typeface="Trebuchet MS" pitchFamily="32" charset="0"/>
                <a:cs typeface="Trebuchet MS" pitchFamily="32" charset="0"/>
              </a:rPr>
              <a:t>razionalizzanti</a:t>
            </a:r>
            <a:r>
              <a:rPr lang="en-US" b="1" dirty="0" smtClean="0">
                <a:solidFill>
                  <a:schemeClr val="bg1"/>
                </a:solidFill>
                <a:latin typeface="Century Gothic" panose="020B0502020202020204" pitchFamily="34" charset="0"/>
                <a:ea typeface="Trebuchet MS" pitchFamily="32" charset="0"/>
                <a:cs typeface="Trebuchet MS" pitchFamily="32" charset="0"/>
              </a:rPr>
              <a:t>” </a:t>
            </a:r>
            <a:endParaRPr lang="en-US" b="1" dirty="0">
              <a:solidFill>
                <a:schemeClr val="bg1"/>
              </a:solidFill>
              <a:latin typeface="Century Gothic" panose="020B0502020202020204" pitchFamily="34" charset="0"/>
              <a:ea typeface="Trebuchet MS" pitchFamily="32" charset="0"/>
              <a:cs typeface="Trebuchet MS" pitchFamily="32" charset="0"/>
            </a:endParaRPr>
          </a:p>
          <a:p>
            <a:pPr marL="457200" indent="-457200"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3600" b="1" dirty="0">
              <a:solidFill>
                <a:schemeClr val="bg1"/>
              </a:solidFill>
              <a:latin typeface="Tahoma" pitchFamily="32"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chemeClr val="bg1"/>
                </a:solidFill>
                <a:latin typeface="Tahoma" pitchFamily="32" charset="0"/>
                <a:ea typeface="Trebuchet MS" pitchFamily="32" charset="0"/>
                <a:cs typeface="Trebuchet MS" pitchFamily="32" charset="0"/>
              </a:rPr>
              <a:t>			</a:t>
            </a:r>
          </a:p>
        </p:txBody>
      </p:sp>
      <p:sp>
        <p:nvSpPr>
          <p:cNvPr id="3" name="CasellaDiTesto 2"/>
          <p:cNvSpPr txBox="1"/>
          <p:nvPr/>
        </p:nvSpPr>
        <p:spPr>
          <a:xfrm>
            <a:off x="-8586" y="1711968"/>
            <a:ext cx="8948057" cy="461665"/>
          </a:xfrm>
          <a:prstGeom prst="rect">
            <a:avLst/>
          </a:prstGeom>
          <a:noFill/>
        </p:spPr>
        <p:txBody>
          <a:bodyPr wrap="square" rtlCol="0">
            <a:spAutoFit/>
          </a:bodyPr>
          <a:lstStyle/>
          <a:p>
            <a:r>
              <a:rPr lang="en-US" sz="2400" dirty="0" smtClean="0">
                <a:solidFill>
                  <a:schemeClr val="accent3"/>
                </a:solidFill>
                <a:ea typeface="Trebuchet MS" pitchFamily="32" charset="0"/>
                <a:cs typeface="Trebuchet MS" pitchFamily="32" charset="0"/>
              </a:rPr>
              <a:t>Il </a:t>
            </a:r>
            <a:r>
              <a:rPr lang="en-US" sz="2400" dirty="0" err="1">
                <a:solidFill>
                  <a:schemeClr val="accent3"/>
                </a:solidFill>
                <a:ea typeface="Trebuchet MS" pitchFamily="32" charset="0"/>
                <a:cs typeface="Trebuchet MS" pitchFamily="32" charset="0"/>
              </a:rPr>
              <a:t>modello</a:t>
            </a:r>
            <a:r>
              <a:rPr lang="en-US" sz="2400" dirty="0">
                <a:solidFill>
                  <a:schemeClr val="accent3"/>
                </a:solidFill>
                <a:ea typeface="Trebuchet MS" pitchFamily="32" charset="0"/>
                <a:cs typeface="Trebuchet MS" pitchFamily="32" charset="0"/>
              </a:rPr>
              <a:t> </a:t>
            </a:r>
            <a:r>
              <a:rPr lang="en-US" sz="2400" b="1" dirty="0" err="1">
                <a:solidFill>
                  <a:schemeClr val="accent3"/>
                </a:solidFill>
                <a:ea typeface="Trebuchet MS" pitchFamily="32" charset="0"/>
                <a:cs typeface="Trebuchet MS" pitchFamily="32" charset="0"/>
              </a:rPr>
              <a:t>dell’azione</a:t>
            </a:r>
            <a:r>
              <a:rPr lang="en-US" sz="2400" b="1" dirty="0">
                <a:solidFill>
                  <a:schemeClr val="accent3"/>
                </a:solidFill>
                <a:ea typeface="Trebuchet MS" pitchFamily="32" charset="0"/>
                <a:cs typeface="Trebuchet MS" pitchFamily="32" charset="0"/>
              </a:rPr>
              <a:t> </a:t>
            </a:r>
            <a:r>
              <a:rPr lang="en-US" sz="2400" b="1" dirty="0" err="1" smtClean="0">
                <a:solidFill>
                  <a:schemeClr val="accent3"/>
                </a:solidFill>
                <a:ea typeface="Trebuchet MS" pitchFamily="32" charset="0"/>
                <a:cs typeface="Trebuchet MS" pitchFamily="32" charset="0"/>
              </a:rPr>
              <a:t>razionale</a:t>
            </a:r>
            <a:r>
              <a:rPr lang="en-US" sz="2400" b="1" dirty="0" smtClean="0">
                <a:solidFill>
                  <a:schemeClr val="accent3"/>
                </a:solidFill>
                <a:ea typeface="Trebuchet MS" pitchFamily="32" charset="0"/>
                <a:cs typeface="Trebuchet MS" pitchFamily="32" charset="0"/>
              </a:rPr>
              <a:t>: HOMO </a:t>
            </a:r>
            <a:r>
              <a:rPr lang="it-IT" sz="2400" b="1" dirty="0" smtClean="0">
                <a:solidFill>
                  <a:schemeClr val="accent3"/>
                </a:solidFill>
                <a:ea typeface="Trebuchet MS" pitchFamily="32" charset="0"/>
                <a:cs typeface="Trebuchet MS" pitchFamily="32" charset="0"/>
              </a:rPr>
              <a:t>OECONOMICUS</a:t>
            </a:r>
            <a:endParaRPr lang="it-IT" sz="2400" b="1" dirty="0">
              <a:solidFill>
                <a:schemeClr val="accent3"/>
              </a:solidFill>
              <a:ea typeface="Trebuchet MS" pitchFamily="32" charset="0"/>
              <a:cs typeface="Trebuchet MS" pitchFamily="32" charset="0"/>
            </a:endParaRPr>
          </a:p>
        </p:txBody>
      </p:sp>
    </p:spTree>
    <p:extLst>
      <p:ext uri="{BB962C8B-B14F-4D97-AF65-F5344CB8AC3E}">
        <p14:creationId xmlns:p14="http://schemas.microsoft.com/office/powerpoint/2010/main" val="15653290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323528" y="1484784"/>
            <a:ext cx="8496944"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rgbClr val="0066FF"/>
                </a:solidFill>
                <a:latin typeface="Trebuchet MS" pitchFamily="34" charset="0"/>
              </a:rPr>
              <a:t>	</a:t>
            </a:r>
            <a:r>
              <a:rPr lang="it-IT" altLang="it-IT" sz="3200" dirty="0">
                <a:solidFill>
                  <a:schemeClr val="accent3"/>
                </a:solidFill>
                <a:latin typeface="Century Gothic" panose="020B0502020202020204" pitchFamily="34" charset="0"/>
                <a:cs typeface="Tahoma" pitchFamily="34" charset="0"/>
              </a:rPr>
              <a:t>Teoria della </a:t>
            </a:r>
            <a:r>
              <a:rPr lang="it-IT" altLang="it-IT" sz="3200" b="1" dirty="0">
                <a:solidFill>
                  <a:schemeClr val="accent3"/>
                </a:solidFill>
                <a:latin typeface="Century Gothic" panose="020B0502020202020204" pitchFamily="34" charset="0"/>
                <a:cs typeface="Tahoma" pitchFamily="34" charset="0"/>
              </a:rPr>
              <a:t>razionalità limitata </a:t>
            </a:r>
            <a:r>
              <a:rPr lang="it-IT" altLang="it-IT" sz="2800" dirty="0">
                <a:solidFill>
                  <a:schemeClr val="accent3"/>
                </a:solidFill>
                <a:latin typeface="Century Gothic" panose="020B0502020202020204" pitchFamily="34" charset="0"/>
                <a:cs typeface="Tahoma" pitchFamily="34" charset="0"/>
              </a:rPr>
              <a:t>(</a:t>
            </a:r>
            <a:r>
              <a:rPr lang="it-IT" altLang="it-IT" sz="2400" dirty="0">
                <a:solidFill>
                  <a:schemeClr val="accent3"/>
                </a:solidFill>
                <a:latin typeface="Century Gothic" panose="020B0502020202020204" pitchFamily="34" charset="0"/>
                <a:cs typeface="Tahoma" pitchFamily="34" charset="0"/>
              </a:rPr>
              <a:t>Simon, 1981)</a:t>
            </a: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endParaRPr lang="it-IT" dirty="0"/>
          </a:p>
        </p:txBody>
      </p:sp>
      <p:sp>
        <p:nvSpPr>
          <p:cNvPr id="19458" name="Rectangle 2"/>
          <p:cNvSpPr>
            <a:spLocks noGrp="1" noChangeArrowheads="1"/>
          </p:cNvSpPr>
          <p:nvPr>
            <p:ph type="body" idx="1"/>
          </p:nvPr>
        </p:nvSpPr>
        <p:spPr>
          <a:xfrm>
            <a:off x="35496" y="2420888"/>
            <a:ext cx="9135718" cy="4342629"/>
          </a:xfrm>
        </p:spPr>
        <p:txBody>
          <a:bodyPr/>
          <a:lstStyle/>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Tahoma" pitchFamily="34" charset="0"/>
              </a:rPr>
              <a:t> </a:t>
            </a:r>
            <a:r>
              <a:rPr lang="en-US" altLang="it-IT" sz="2000" dirty="0" err="1">
                <a:solidFill>
                  <a:schemeClr val="bg1"/>
                </a:solidFill>
                <a:latin typeface="Century Gothic" panose="020B0502020202020204" pitchFamily="34" charset="0"/>
              </a:rPr>
              <a:t>Molte</a:t>
            </a:r>
            <a:r>
              <a:rPr lang="en-US" altLang="it-IT" sz="2000" dirty="0">
                <a:solidFill>
                  <a:schemeClr val="bg1"/>
                </a:solidFill>
                <a:latin typeface="Century Gothic" panose="020B0502020202020204" pitchFamily="34" charset="0"/>
              </a:rPr>
              <a:t> alternative e </a:t>
            </a:r>
            <a:r>
              <a:rPr lang="en-US" altLang="it-IT" sz="2000" dirty="0" err="1">
                <a:solidFill>
                  <a:schemeClr val="bg1"/>
                </a:solidFill>
                <a:latin typeface="Century Gothic" panose="020B0502020202020204" pitchFamily="34" charset="0"/>
              </a:rPr>
              <a:t>molte</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informazioni</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paradosso</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della</a:t>
            </a:r>
            <a:r>
              <a:rPr lang="en-US" altLang="it-IT" sz="2000" dirty="0">
                <a:solidFill>
                  <a:schemeClr val="bg1"/>
                </a:solidFill>
                <a:latin typeface="Century Gothic" panose="020B0502020202020204" pitchFamily="34" charset="0"/>
              </a:rPr>
              <a:t> </a:t>
            </a:r>
            <a:r>
              <a:rPr lang="en-US" altLang="it-IT" sz="2000" b="1" dirty="0" err="1">
                <a:solidFill>
                  <a:schemeClr val="bg1"/>
                </a:solidFill>
                <a:latin typeface="Century Gothic" panose="020B0502020202020204" pitchFamily="34" charset="0"/>
              </a:rPr>
              <a:t>troppa</a:t>
            </a:r>
            <a:r>
              <a:rPr lang="en-US" altLang="it-IT" sz="2000" b="1" dirty="0">
                <a:solidFill>
                  <a:schemeClr val="bg1"/>
                </a:solidFill>
                <a:latin typeface="Century Gothic" panose="020B0502020202020204" pitchFamily="34" charset="0"/>
              </a:rPr>
              <a:t> </a:t>
            </a:r>
            <a:r>
              <a:rPr lang="en-US" altLang="it-IT" sz="2000" b="1" dirty="0" err="1" smtClean="0">
                <a:solidFill>
                  <a:schemeClr val="bg1"/>
                </a:solidFill>
                <a:latin typeface="Century Gothic" panose="020B0502020202020204" pitchFamily="34" charset="0"/>
              </a:rPr>
              <a:t>scelta</a:t>
            </a:r>
            <a:r>
              <a:rPr lang="en-US" altLang="it-IT" sz="2000" b="1" dirty="0" smtClean="0">
                <a:solidFill>
                  <a:schemeClr val="bg1"/>
                </a:solidFill>
                <a:latin typeface="Century Gothic" panose="020B0502020202020204" pitchFamily="34" charset="0"/>
              </a:rPr>
              <a:t> </a:t>
            </a:r>
            <a:r>
              <a:rPr lang="en-US" altLang="it-IT" sz="2000" dirty="0">
                <a:solidFill>
                  <a:schemeClr val="bg1"/>
                </a:solidFill>
                <a:latin typeface="Century Gothic" panose="020B0502020202020204" pitchFamily="34" charset="0"/>
              </a:rPr>
              <a:t>(</a:t>
            </a:r>
            <a:r>
              <a:rPr lang="en-US" altLang="it-IT" sz="2000" i="1" dirty="0">
                <a:solidFill>
                  <a:schemeClr val="bg1"/>
                </a:solidFill>
                <a:latin typeface="Century Gothic" panose="020B0502020202020204" pitchFamily="34" charset="0"/>
              </a:rPr>
              <a:t>information overload)</a:t>
            </a:r>
            <a:endParaRPr lang="en-US" altLang="it-IT" sz="2000" dirty="0">
              <a:solidFill>
                <a:schemeClr val="bg1"/>
              </a:solidFill>
              <a:latin typeface="Century Gothic" panose="020B0502020202020204" pitchFamily="34" charset="0"/>
            </a:endParaRP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Century Gothic" panose="020B0502020202020204" pitchFamily="34" charset="0"/>
              </a:rPr>
              <a:t> Tempo </a:t>
            </a:r>
            <a:r>
              <a:rPr lang="en-US" altLang="it-IT" sz="2000" dirty="0" err="1">
                <a:solidFill>
                  <a:schemeClr val="bg1"/>
                </a:solidFill>
                <a:latin typeface="Century Gothic" panose="020B0502020202020204" pitchFamily="34" charset="0"/>
              </a:rPr>
              <a:t>limitato</a:t>
            </a:r>
            <a:r>
              <a:rPr lang="en-US" altLang="it-IT" sz="2000" dirty="0">
                <a:solidFill>
                  <a:schemeClr val="bg1"/>
                </a:solidFill>
                <a:latin typeface="Century Gothic" panose="020B0502020202020204" pitchFamily="34" charset="0"/>
              </a:rPr>
              <a:t> o molto </a:t>
            </a:r>
            <a:r>
              <a:rPr lang="en-US" altLang="it-IT" sz="2000" dirty="0" err="1">
                <a:solidFill>
                  <a:schemeClr val="bg1"/>
                </a:solidFill>
                <a:latin typeface="Century Gothic" panose="020B0502020202020204" pitchFamily="34" charset="0"/>
              </a:rPr>
              <a:t>limitato</a:t>
            </a:r>
            <a:endParaRPr lang="en-US" altLang="it-IT" sz="2000" dirty="0">
              <a:solidFill>
                <a:schemeClr val="bg1"/>
              </a:solidFill>
              <a:latin typeface="Century Gothic" panose="020B0502020202020204" pitchFamily="34" charset="0"/>
            </a:endParaRP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Conoscenza</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dei</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prodotti</a:t>
            </a:r>
            <a:r>
              <a:rPr lang="en-US" altLang="it-IT" sz="2000" dirty="0">
                <a:solidFill>
                  <a:schemeClr val="bg1"/>
                </a:solidFill>
                <a:latin typeface="Century Gothic" panose="020B0502020202020204" pitchFamily="34" charset="0"/>
              </a:rPr>
              <a:t> non </a:t>
            </a:r>
            <a:r>
              <a:rPr lang="en-US" altLang="it-IT" sz="2000" dirty="0" err="1">
                <a:solidFill>
                  <a:schemeClr val="bg1"/>
                </a:solidFill>
                <a:latin typeface="Century Gothic" panose="020B0502020202020204" pitchFamily="34" charset="0"/>
              </a:rPr>
              <a:t>sempre</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approfondita</a:t>
            </a:r>
            <a:endParaRPr lang="en-US" altLang="it-IT" sz="2000" dirty="0">
              <a:solidFill>
                <a:schemeClr val="bg1"/>
              </a:solidFill>
              <a:latin typeface="Century Gothic" panose="020B0502020202020204" pitchFamily="34" charset="0"/>
            </a:endParaRP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Spesso</a:t>
            </a:r>
            <a:r>
              <a:rPr lang="en-US" altLang="it-IT" sz="2000" dirty="0">
                <a:solidFill>
                  <a:schemeClr val="bg1"/>
                </a:solidFill>
                <a:latin typeface="Century Gothic" panose="020B0502020202020204" pitchFamily="34" charset="0"/>
              </a:rPr>
              <a:t> </a:t>
            </a:r>
            <a:r>
              <a:rPr lang="en-US" altLang="it-IT" sz="2000" i="1" dirty="0">
                <a:solidFill>
                  <a:schemeClr val="bg1"/>
                </a:solidFill>
                <a:latin typeface="Century Gothic" panose="020B0502020202020204" pitchFamily="34" charset="0"/>
              </a:rPr>
              <a:t>trade-off  </a:t>
            </a:r>
            <a:r>
              <a:rPr lang="en-US" altLang="it-IT" sz="2000" dirty="0" err="1">
                <a:solidFill>
                  <a:schemeClr val="bg1"/>
                </a:solidFill>
                <a:latin typeface="Century Gothic" panose="020B0502020202020204" pitchFamily="34" charset="0"/>
              </a:rPr>
              <a:t>tra</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caratteristiche</a:t>
            </a:r>
            <a:r>
              <a:rPr lang="en-US" altLang="it-IT" sz="2000" dirty="0">
                <a:solidFill>
                  <a:schemeClr val="bg1"/>
                </a:solidFill>
                <a:latin typeface="Century Gothic" panose="020B0502020202020204" pitchFamily="34" charset="0"/>
              </a:rPr>
              <a:t> (e.g., </a:t>
            </a:r>
            <a:r>
              <a:rPr lang="en-US" altLang="it-IT" sz="2000" dirty="0" err="1">
                <a:solidFill>
                  <a:schemeClr val="bg1"/>
                </a:solidFill>
                <a:latin typeface="Century Gothic" panose="020B0502020202020204" pitchFamily="34" charset="0"/>
              </a:rPr>
              <a:t>qualità</a:t>
            </a:r>
            <a:r>
              <a:rPr lang="en-US" altLang="it-IT" sz="2000" dirty="0">
                <a:solidFill>
                  <a:schemeClr val="bg1"/>
                </a:solidFill>
                <a:latin typeface="Century Gothic" panose="020B0502020202020204" pitchFamily="34" charset="0"/>
              </a:rPr>
              <a:t> vs. </a:t>
            </a:r>
            <a:r>
              <a:rPr lang="en-US" altLang="it-IT" sz="2000" dirty="0" err="1">
                <a:solidFill>
                  <a:schemeClr val="bg1"/>
                </a:solidFill>
                <a:latin typeface="Century Gothic" panose="020B0502020202020204" pitchFamily="34" charset="0"/>
              </a:rPr>
              <a:t>prezzo</a:t>
            </a:r>
            <a:r>
              <a:rPr lang="en-US" altLang="it-IT" sz="2000" dirty="0">
                <a:solidFill>
                  <a:schemeClr val="bg1"/>
                </a:solidFill>
                <a:latin typeface="Century Gothic" panose="020B0502020202020204" pitchFamily="34" charset="0"/>
              </a:rPr>
              <a:t>)</a:t>
            </a: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Possibili</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implicazioni</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sociali</a:t>
            </a:r>
            <a:r>
              <a:rPr lang="en-US" altLang="it-IT" sz="2000" dirty="0">
                <a:solidFill>
                  <a:schemeClr val="bg1"/>
                </a:solidFill>
                <a:latin typeface="Century Gothic" panose="020B0502020202020204" pitchFamily="34" charset="0"/>
              </a:rPr>
              <a:t> (e.g., </a:t>
            </a:r>
            <a:r>
              <a:rPr lang="en-US" altLang="it-IT" sz="2000" dirty="0" err="1">
                <a:solidFill>
                  <a:schemeClr val="bg1"/>
                </a:solidFill>
                <a:latin typeface="Century Gothic" panose="020B0502020202020204" pitchFamily="34" charset="0"/>
              </a:rPr>
              <a:t>scegliere</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il</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regalo</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sbagliato</a:t>
            </a:r>
            <a:r>
              <a:rPr lang="en-US" altLang="it-IT" sz="2000" dirty="0">
                <a:solidFill>
                  <a:schemeClr val="bg1"/>
                </a:solidFill>
                <a:latin typeface="Century Gothic" panose="020B0502020202020204" pitchFamily="34" charset="0"/>
              </a:rPr>
              <a:t> per </a:t>
            </a:r>
            <a:r>
              <a:rPr lang="en-US" altLang="it-IT" sz="2000" dirty="0" err="1">
                <a:solidFill>
                  <a:schemeClr val="bg1"/>
                </a:solidFill>
                <a:latin typeface="Century Gothic" panose="020B0502020202020204" pitchFamily="34" charset="0"/>
              </a:rPr>
              <a:t>il</a:t>
            </a:r>
            <a:r>
              <a:rPr lang="en-US" altLang="it-IT" sz="2000" dirty="0">
                <a:solidFill>
                  <a:schemeClr val="bg1"/>
                </a:solidFill>
                <a:latin typeface="Century Gothic" panose="020B0502020202020204" pitchFamily="34" charset="0"/>
              </a:rPr>
              <a:t> partner)</a:t>
            </a: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Necessità</a:t>
            </a:r>
            <a:r>
              <a:rPr lang="en-US" altLang="it-IT" sz="2000" dirty="0">
                <a:solidFill>
                  <a:schemeClr val="bg1"/>
                </a:solidFill>
                <a:latin typeface="Century Gothic" panose="020B0502020202020204" pitchFamily="34" charset="0"/>
              </a:rPr>
              <a:t> di </a:t>
            </a:r>
            <a:r>
              <a:rPr lang="en-US" altLang="it-IT" sz="2000" dirty="0" err="1">
                <a:solidFill>
                  <a:schemeClr val="bg1"/>
                </a:solidFill>
                <a:latin typeface="Century Gothic" panose="020B0502020202020204" pitchFamily="34" charset="0"/>
              </a:rPr>
              <a:t>soddisfare</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varie</a:t>
            </a:r>
            <a:r>
              <a:rPr lang="en-US" altLang="it-IT" sz="2000" dirty="0">
                <a:solidFill>
                  <a:schemeClr val="bg1"/>
                </a:solidFill>
                <a:latin typeface="Century Gothic" panose="020B0502020202020204" pitchFamily="34" charset="0"/>
              </a:rPr>
              <a:t> </a:t>
            </a:r>
            <a:r>
              <a:rPr lang="en-US" altLang="it-IT" sz="2000" dirty="0" err="1">
                <a:solidFill>
                  <a:schemeClr val="bg1"/>
                </a:solidFill>
                <a:latin typeface="Century Gothic" panose="020B0502020202020204" pitchFamily="34" charset="0"/>
              </a:rPr>
              <a:t>esigenze</a:t>
            </a:r>
            <a:r>
              <a:rPr lang="en-US" altLang="it-IT" sz="2000" dirty="0">
                <a:solidFill>
                  <a:schemeClr val="bg1"/>
                </a:solidFill>
                <a:latin typeface="Century Gothic" panose="020B0502020202020204" pitchFamily="34" charset="0"/>
              </a:rPr>
              <a:t> da parte di </a:t>
            </a:r>
            <a:r>
              <a:rPr lang="en-US" altLang="it-IT" sz="2000" dirty="0" err="1">
                <a:solidFill>
                  <a:schemeClr val="bg1"/>
                </a:solidFill>
                <a:latin typeface="Century Gothic" panose="020B0502020202020204" pitchFamily="34" charset="0"/>
              </a:rPr>
              <a:t>persone</a:t>
            </a:r>
            <a:r>
              <a:rPr lang="en-US" altLang="it-IT" sz="2000" dirty="0">
                <a:solidFill>
                  <a:schemeClr val="bg1"/>
                </a:solidFill>
                <a:latin typeface="Century Gothic" panose="020B0502020202020204" pitchFamily="34" charset="0"/>
              </a:rPr>
              <a:t> con:</a:t>
            </a:r>
          </a:p>
          <a:p>
            <a:pPr marL="0" indent="0" eaLnBrk="1" hangingPunct="1">
              <a:buSzPct val="47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2000" dirty="0">
                <a:solidFill>
                  <a:schemeClr val="bg1"/>
                </a:solidFill>
                <a:latin typeface="Century Gothic" panose="020B0502020202020204" pitchFamily="34" charset="0"/>
              </a:rPr>
              <a:t>  </a:t>
            </a:r>
          </a:p>
          <a:p>
            <a:pPr marL="0" indent="0" algn="ctr" eaLnBrk="1" hangingPunct="1">
              <a:buSzPct val="47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dirty="0" err="1">
                <a:solidFill>
                  <a:schemeClr val="bg1"/>
                </a:solidFill>
                <a:latin typeface="Century Gothic" panose="020B0502020202020204" pitchFamily="34" charset="0"/>
              </a:rPr>
              <a:t>Conoscenza</a:t>
            </a:r>
            <a:r>
              <a:rPr lang="en-US" altLang="it-IT" dirty="0">
                <a:solidFill>
                  <a:schemeClr val="bg1"/>
                </a:solidFill>
                <a:latin typeface="Century Gothic" panose="020B0502020202020204" pitchFamily="34" charset="0"/>
              </a:rPr>
              <a:t> </a:t>
            </a:r>
            <a:r>
              <a:rPr lang="en-US" altLang="it-IT" dirty="0" err="1">
                <a:solidFill>
                  <a:schemeClr val="bg1"/>
                </a:solidFill>
                <a:latin typeface="Century Gothic" panose="020B0502020202020204" pitchFamily="34" charset="0"/>
              </a:rPr>
              <a:t>limitata</a:t>
            </a:r>
            <a:r>
              <a:rPr lang="en-US" altLang="it-IT" dirty="0">
                <a:solidFill>
                  <a:schemeClr val="bg1"/>
                </a:solidFill>
                <a:latin typeface="Century Gothic" panose="020B0502020202020204" pitchFamily="34" charset="0"/>
              </a:rPr>
              <a:t>, </a:t>
            </a:r>
            <a:r>
              <a:rPr lang="en-US" altLang="it-IT" dirty="0" err="1">
                <a:solidFill>
                  <a:schemeClr val="bg1"/>
                </a:solidFill>
                <a:latin typeface="Century Gothic" panose="020B0502020202020204" pitchFamily="34" charset="0"/>
              </a:rPr>
              <a:t>risorse</a:t>
            </a:r>
            <a:r>
              <a:rPr lang="en-US" altLang="it-IT" dirty="0">
                <a:solidFill>
                  <a:schemeClr val="bg1"/>
                </a:solidFill>
                <a:latin typeface="Century Gothic" panose="020B0502020202020204" pitchFamily="34" charset="0"/>
              </a:rPr>
              <a:t> cognitive </a:t>
            </a:r>
            <a:r>
              <a:rPr lang="en-US" altLang="it-IT" dirty="0" err="1">
                <a:solidFill>
                  <a:schemeClr val="bg1"/>
                </a:solidFill>
                <a:latin typeface="Century Gothic" panose="020B0502020202020204" pitchFamily="34" charset="0"/>
              </a:rPr>
              <a:t>limitate</a:t>
            </a:r>
            <a:r>
              <a:rPr lang="en-US" altLang="it-IT" dirty="0" smtClean="0">
                <a:solidFill>
                  <a:schemeClr val="bg1"/>
                </a:solidFill>
                <a:latin typeface="Century Gothic" panose="020B0502020202020204" pitchFamily="34" charset="0"/>
              </a:rPr>
              <a:t>, </a:t>
            </a:r>
            <a:r>
              <a:rPr lang="en-US" altLang="it-IT" dirty="0">
                <a:solidFill>
                  <a:schemeClr val="bg1"/>
                </a:solidFill>
                <a:latin typeface="Century Gothic" panose="020B0502020202020204" pitchFamily="34" charset="0"/>
              </a:rPr>
              <a:t>tempo </a:t>
            </a:r>
            <a:r>
              <a:rPr lang="en-US" altLang="it-IT" dirty="0" err="1">
                <a:solidFill>
                  <a:schemeClr val="bg1"/>
                </a:solidFill>
                <a:latin typeface="Century Gothic" panose="020B0502020202020204" pitchFamily="34" charset="0"/>
              </a:rPr>
              <a:t>limitato</a:t>
            </a:r>
            <a:r>
              <a:rPr lang="en-US" altLang="it-IT" dirty="0">
                <a:solidFill>
                  <a:schemeClr val="bg1"/>
                </a:solidFill>
                <a:latin typeface="Century Gothic" panose="020B0502020202020204" pitchFamily="34" charset="0"/>
              </a:rPr>
              <a:t> …</a:t>
            </a: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chemeClr val="bg1"/>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sz="2000" dirty="0">
              <a:solidFill>
                <a:schemeClr val="bg1"/>
              </a:solidFill>
              <a:latin typeface="Century Gothic" panose="020B0502020202020204" pitchFamily="34" charset="0"/>
              <a:ea typeface="Trebuchet MS" pitchFamily="32" charset="0"/>
              <a:cs typeface="Trebuchet MS" pitchFamily="32" charset="0"/>
            </a:endParaRPr>
          </a:p>
          <a:p>
            <a:pPr marL="0" indent="0" eaLnBrk="1" hangingPunct="1">
              <a:buSzPct val="43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chemeClr val="bg1"/>
                </a:solidFill>
                <a:latin typeface="Century Gothic" panose="020B0502020202020204" pitchFamily="34" charset="0"/>
                <a:ea typeface="Trebuchet MS" pitchFamily="32" charset="0"/>
                <a:cs typeface="Trebuchet MS" pitchFamily="32" charset="0"/>
              </a:rPr>
              <a:t> 		</a:t>
            </a:r>
            <a:endParaRPr lang="en-US" sz="3600" dirty="0">
              <a:solidFill>
                <a:schemeClr val="bg1"/>
              </a:solidFill>
              <a:latin typeface="Century Gothic" panose="020B0502020202020204" pitchFamily="34" charset="0"/>
              <a:ea typeface="Trebuchet MS" pitchFamily="32" charset="0"/>
              <a:cs typeface="Trebuchet MS" pitchFamily="32" charset="0"/>
            </a:endParaRPr>
          </a:p>
          <a:p>
            <a:pPr marL="457200" indent="-457200" algn="just" eaLnBrk="1" hangingPunct="1">
              <a:buSzPct val="43000"/>
              <a:buFont typeface="Times New Roman" pitchFamily="16" charset="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sz="2000" dirty="0">
                <a:solidFill>
                  <a:schemeClr val="bg1"/>
                </a:solidFill>
                <a:latin typeface="Tahoma" pitchFamily="32" charset="0"/>
                <a:ea typeface="Trebuchet MS" pitchFamily="32" charset="0"/>
                <a:cs typeface="Trebuchet MS" pitchFamily="32" charset="0"/>
              </a:rPr>
              <a:t>			</a:t>
            </a:r>
          </a:p>
        </p:txBody>
      </p:sp>
      <p:sp>
        <p:nvSpPr>
          <p:cNvPr id="7" name="Rectangle 1"/>
          <p:cNvSpPr txBox="1">
            <a:spLocks noChangeArrowheads="1"/>
          </p:cNvSpPr>
          <p:nvPr/>
        </p:nvSpPr>
        <p:spPr>
          <a:xfrm>
            <a:off x="-108520" y="188640"/>
            <a:ext cx="8229600" cy="1143001"/>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rgbClr val="0066FF"/>
                </a:solidFill>
                <a:latin typeface="Trebuchet MS" pitchFamily="34" charset="0"/>
              </a:rPr>
              <a:t>		</a:t>
            </a:r>
            <a:r>
              <a:rPr lang="it-IT" altLang="it-IT" sz="3200" dirty="0">
                <a:solidFill>
                  <a:srgbClr val="002060"/>
                </a:solidFill>
                <a:latin typeface="Century Gothic" panose="020B0502020202020204" pitchFamily="34" charset="0"/>
              </a:rPr>
              <a:t>Come scegliamo in realtà? </a:t>
            </a:r>
            <a:endParaRPr lang="it-IT" altLang="it-IT" sz="2800" dirty="0">
              <a:solidFill>
                <a:srgbClr val="002060"/>
              </a:solidFill>
              <a:latin typeface="Century Gothic" panose="020B0502020202020204" pitchFamily="34" charset="0"/>
              <a:cs typeface="Tahoma" pitchFamily="34" charset="0"/>
            </a:endParaRPr>
          </a:p>
        </p:txBody>
      </p:sp>
    </p:spTree>
    <p:extLst>
      <p:ext uri="{BB962C8B-B14F-4D97-AF65-F5344CB8AC3E}">
        <p14:creationId xmlns:p14="http://schemas.microsoft.com/office/powerpoint/2010/main" val="1858626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500"/>
                                        <p:tgtEl>
                                          <p:spTgt spid="163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458">
                                            <p:txEl>
                                              <p:pRg st="1" end="1"/>
                                            </p:txEl>
                                          </p:spTgt>
                                        </p:tgtEl>
                                        <p:attrNameLst>
                                          <p:attrName>style.visibility</p:attrName>
                                        </p:attrNameLst>
                                      </p:cBhvr>
                                      <p:to>
                                        <p:strVal val="visible"/>
                                      </p:to>
                                    </p:set>
                                    <p:animEffect transition="in" filter="fade">
                                      <p:cBhvr>
                                        <p:cTn id="15" dur="500"/>
                                        <p:tgtEl>
                                          <p:spTgt spid="194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458">
                                            <p:txEl>
                                              <p:pRg st="2" end="2"/>
                                            </p:txEl>
                                          </p:spTgt>
                                        </p:tgtEl>
                                        <p:attrNameLst>
                                          <p:attrName>style.visibility</p:attrName>
                                        </p:attrNameLst>
                                      </p:cBhvr>
                                      <p:to>
                                        <p:strVal val="visible"/>
                                      </p:to>
                                    </p:set>
                                    <p:animEffect transition="in" filter="fade">
                                      <p:cBhvr>
                                        <p:cTn id="20" dur="500"/>
                                        <p:tgtEl>
                                          <p:spTgt spid="1945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58">
                                            <p:txEl>
                                              <p:pRg st="3" end="3"/>
                                            </p:txEl>
                                          </p:spTgt>
                                        </p:tgtEl>
                                        <p:attrNameLst>
                                          <p:attrName>style.visibility</p:attrName>
                                        </p:attrNameLst>
                                      </p:cBhvr>
                                      <p:to>
                                        <p:strVal val="visible"/>
                                      </p:to>
                                    </p:set>
                                    <p:animEffect transition="in" filter="fade">
                                      <p:cBhvr>
                                        <p:cTn id="25" dur="500"/>
                                        <p:tgtEl>
                                          <p:spTgt spid="1945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458">
                                            <p:txEl>
                                              <p:pRg st="4" end="4"/>
                                            </p:txEl>
                                          </p:spTgt>
                                        </p:tgtEl>
                                        <p:attrNameLst>
                                          <p:attrName>style.visibility</p:attrName>
                                        </p:attrNameLst>
                                      </p:cBhvr>
                                      <p:to>
                                        <p:strVal val="visible"/>
                                      </p:to>
                                    </p:set>
                                    <p:animEffect transition="in" filter="fade">
                                      <p:cBhvr>
                                        <p:cTn id="30" dur="500"/>
                                        <p:tgtEl>
                                          <p:spTgt spid="1945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458">
                                            <p:txEl>
                                              <p:pRg st="5" end="5"/>
                                            </p:txEl>
                                          </p:spTgt>
                                        </p:tgtEl>
                                        <p:attrNameLst>
                                          <p:attrName>style.visibility</p:attrName>
                                        </p:attrNameLst>
                                      </p:cBhvr>
                                      <p:to>
                                        <p:strVal val="visible"/>
                                      </p:to>
                                    </p:set>
                                    <p:animEffect transition="in" filter="fade">
                                      <p:cBhvr>
                                        <p:cTn id="35" dur="500"/>
                                        <p:tgtEl>
                                          <p:spTgt spid="19458">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458">
                                            <p:txEl>
                                              <p:pRg st="6" end="6"/>
                                            </p:txEl>
                                          </p:spTgt>
                                        </p:tgtEl>
                                        <p:attrNameLst>
                                          <p:attrName>style.visibility</p:attrName>
                                        </p:attrNameLst>
                                      </p:cBhvr>
                                      <p:to>
                                        <p:strVal val="visible"/>
                                      </p:to>
                                    </p:set>
                                    <p:animEffect transition="in" filter="fade">
                                      <p:cBhvr>
                                        <p:cTn id="38" dur="500"/>
                                        <p:tgtEl>
                                          <p:spTgt spid="19458">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458">
                                            <p:txEl>
                                              <p:pRg st="7" end="7"/>
                                            </p:txEl>
                                          </p:spTgt>
                                        </p:tgtEl>
                                        <p:attrNameLst>
                                          <p:attrName>style.visibility</p:attrName>
                                        </p:attrNameLst>
                                      </p:cBhvr>
                                      <p:to>
                                        <p:strVal val="visible"/>
                                      </p:to>
                                    </p:set>
                                    <p:animEffect transition="in" filter="fade">
                                      <p:cBhvr>
                                        <p:cTn id="41" dur="500"/>
                                        <p:tgtEl>
                                          <p:spTgt spid="194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323528" y="1196752"/>
            <a:ext cx="8496944" cy="1143001"/>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rgbClr val="0066FF"/>
                </a:solidFill>
                <a:latin typeface="Trebuchet MS" pitchFamily="34" charset="0"/>
              </a:rPr>
              <a:t>	</a:t>
            </a:r>
            <a:endParaRPr lang="it-IT" altLang="it-IT" sz="2400" dirty="0">
              <a:solidFill>
                <a:schemeClr val="accent3"/>
              </a:solidFill>
              <a:latin typeface="Century Gothic" panose="020B0502020202020204" pitchFamily="34" charset="0"/>
              <a:cs typeface="Tahoma" pitchFamily="34" charset="0"/>
            </a:endParaRPr>
          </a:p>
        </p:txBody>
      </p:sp>
      <p:sp>
        <p:nvSpPr>
          <p:cNvPr id="2" name="CasellaDiTesto 1"/>
          <p:cNvSpPr txBox="1"/>
          <p:nvPr/>
        </p:nvSpPr>
        <p:spPr>
          <a:xfrm>
            <a:off x="0" y="2420888"/>
            <a:ext cx="9144000" cy="4464000"/>
          </a:xfrm>
          <a:prstGeom prst="rect">
            <a:avLst/>
          </a:prstGeom>
          <a:solidFill>
            <a:schemeClr val="accent3"/>
          </a:solidFill>
        </p:spPr>
        <p:txBody>
          <a:bodyPr wrap="square" rtlCol="0">
            <a:spAutoFit/>
          </a:bodyPr>
          <a:lstStyle/>
          <a:p>
            <a:endParaRPr lang="it-IT" dirty="0"/>
          </a:p>
        </p:txBody>
      </p:sp>
      <p:sp>
        <p:nvSpPr>
          <p:cNvPr id="19458" name="Rectangle 2"/>
          <p:cNvSpPr>
            <a:spLocks noGrp="1" noChangeArrowheads="1"/>
          </p:cNvSpPr>
          <p:nvPr>
            <p:ph type="body" idx="1"/>
          </p:nvPr>
        </p:nvSpPr>
        <p:spPr>
          <a:xfrm>
            <a:off x="35496" y="2420888"/>
            <a:ext cx="9135718" cy="4342629"/>
          </a:xfrm>
        </p:spPr>
        <p:txBody>
          <a:bodyPr/>
          <a:lstStyle/>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altLang="it-IT" sz="2000" dirty="0" smtClean="0">
              <a:solidFill>
                <a:schemeClr val="bg1"/>
              </a:solidFill>
              <a:latin typeface="Tahoma" pitchFamily="34" charset="0"/>
            </a:endParaRPr>
          </a:p>
          <a:p>
            <a:pPr marL="342900" indent="-342900" eaLnBrk="1" hangingPunct="1">
              <a:buClr>
                <a:schemeClr val="bg1"/>
              </a:buClr>
              <a:buSzPct val="100000"/>
              <a:buFont typeface="Wingdings" panose="05000000000000000000"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3600" b="1" dirty="0" err="1" smtClean="0">
                <a:solidFill>
                  <a:schemeClr val="bg1"/>
                </a:solidFill>
                <a:latin typeface="Century Gothic" panose="020B0502020202020204" pitchFamily="34" charset="0"/>
              </a:rPr>
              <a:t>Approccio</a:t>
            </a:r>
            <a:r>
              <a:rPr lang="en-US" altLang="it-IT" sz="3600" b="1" dirty="0" smtClean="0">
                <a:solidFill>
                  <a:schemeClr val="bg1"/>
                </a:solidFill>
                <a:latin typeface="Century Gothic" panose="020B0502020202020204" pitchFamily="34" charset="0"/>
              </a:rPr>
              <a:t> </a:t>
            </a:r>
            <a:r>
              <a:rPr lang="en-US" altLang="it-IT" sz="3600" b="1" dirty="0" err="1" smtClean="0">
                <a:solidFill>
                  <a:schemeClr val="bg1"/>
                </a:solidFill>
                <a:latin typeface="Century Gothic" panose="020B0502020202020204" pitchFamily="34" charset="0"/>
              </a:rPr>
              <a:t>descrittivo</a:t>
            </a:r>
            <a:endParaRPr lang="en-US" altLang="it-IT" sz="3600" b="1" dirty="0" smtClean="0">
              <a:solidFill>
                <a:schemeClr val="bg1"/>
              </a:solidFill>
              <a:latin typeface="Century Gothic" panose="020B0502020202020204" pitchFamily="34" charset="0"/>
            </a:endParaRPr>
          </a:p>
          <a:p>
            <a:pPr marL="0" indent="0" eaLnBrk="1" hangingPunct="1">
              <a:buClr>
                <a:schemeClr val="bg1"/>
              </a:buClr>
              <a:buSzPct val="10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US" altLang="it-IT" sz="3600" b="1" dirty="0" smtClean="0">
                <a:solidFill>
                  <a:schemeClr val="bg1"/>
                </a:solidFill>
                <a:latin typeface="Century Gothic" panose="020B0502020202020204" pitchFamily="34" charset="0"/>
              </a:rPr>
              <a:t>(</a:t>
            </a:r>
            <a:r>
              <a:rPr lang="en-US" altLang="it-IT" sz="3600" b="1" dirty="0" err="1" smtClean="0">
                <a:solidFill>
                  <a:schemeClr val="bg1"/>
                </a:solidFill>
                <a:latin typeface="Century Gothic" panose="020B0502020202020204" pitchFamily="34" charset="0"/>
              </a:rPr>
              <a:t>economia</a:t>
            </a:r>
            <a:r>
              <a:rPr lang="en-US" altLang="it-IT" sz="3600" b="1" dirty="0" smtClean="0">
                <a:solidFill>
                  <a:schemeClr val="bg1"/>
                </a:solidFill>
                <a:latin typeface="Century Gothic" panose="020B0502020202020204" pitchFamily="34" charset="0"/>
              </a:rPr>
              <a:t> </a:t>
            </a:r>
            <a:r>
              <a:rPr lang="en-US" altLang="it-IT" sz="3600" b="1" dirty="0" err="1" smtClean="0">
                <a:solidFill>
                  <a:schemeClr val="bg1"/>
                </a:solidFill>
                <a:latin typeface="Century Gothic" panose="020B0502020202020204" pitchFamily="34" charset="0"/>
              </a:rPr>
              <a:t>comportamentale</a:t>
            </a:r>
            <a:r>
              <a:rPr lang="en-US" altLang="it-IT" sz="3600" b="1" dirty="0" smtClean="0">
                <a:solidFill>
                  <a:schemeClr val="bg1"/>
                </a:solidFill>
                <a:latin typeface="Century Gothic" panose="020B0502020202020204" pitchFamily="34" charset="0"/>
              </a:rPr>
              <a:t>)</a:t>
            </a:r>
            <a:endParaRPr lang="en-US" altLang="it-IT" sz="3600" b="1" dirty="0">
              <a:solidFill>
                <a:schemeClr val="bg1"/>
              </a:solidFill>
              <a:latin typeface="Century Gothic" panose="020B0502020202020204" pitchFamily="34" charset="0"/>
            </a:endParaRPr>
          </a:p>
          <a:p>
            <a:pPr marL="0" indent="0" eaLnBrk="1" hangingPunct="1">
              <a:buClr>
                <a:schemeClr val="bg1"/>
              </a:buClr>
              <a:buSzPct val="10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US" altLang="it-IT" sz="3600" b="1" dirty="0" smtClean="0">
              <a:solidFill>
                <a:schemeClr val="bg1"/>
              </a:solidFill>
              <a:latin typeface="Century Gothic" panose="020B0502020202020204" pitchFamily="34" charset="0"/>
            </a:endParaRPr>
          </a:p>
          <a:p>
            <a:pPr marL="0" indent="0" eaLnBrk="1" hangingPunct="1">
              <a:buClr>
                <a:schemeClr val="bg1"/>
              </a:buClr>
              <a:buSzPct val="100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000" b="1" dirty="0" smtClean="0">
                <a:solidFill>
                  <a:schemeClr val="bg1"/>
                </a:solidFill>
                <a:latin typeface="Century Gothic" panose="020B0502020202020204" pitchFamily="34" charset="0"/>
              </a:rPr>
              <a:t>Daniel </a:t>
            </a:r>
            <a:r>
              <a:rPr lang="it-IT" altLang="it-IT" sz="2000" b="1" dirty="0" err="1">
                <a:solidFill>
                  <a:schemeClr val="bg1"/>
                </a:solidFill>
                <a:latin typeface="Century Gothic" panose="020B0502020202020204" pitchFamily="34" charset="0"/>
              </a:rPr>
              <a:t>Kahneman</a:t>
            </a:r>
            <a:r>
              <a:rPr lang="it-IT" altLang="it-IT" sz="2000" b="1" dirty="0">
                <a:solidFill>
                  <a:schemeClr val="bg1"/>
                </a:solidFill>
                <a:latin typeface="Century Gothic" panose="020B0502020202020204" pitchFamily="34" charset="0"/>
              </a:rPr>
              <a:t> (1934), che ha ricevuto il premio Nobel nel 2002, e Amos </a:t>
            </a:r>
            <a:r>
              <a:rPr lang="it-IT" altLang="it-IT" sz="2000" b="1" dirty="0" err="1">
                <a:solidFill>
                  <a:schemeClr val="bg1"/>
                </a:solidFill>
                <a:latin typeface="Century Gothic" panose="020B0502020202020204" pitchFamily="34" charset="0"/>
              </a:rPr>
              <a:t>Tversky</a:t>
            </a:r>
            <a:r>
              <a:rPr lang="it-IT" altLang="it-IT" sz="2000" b="1" dirty="0">
                <a:solidFill>
                  <a:schemeClr val="bg1"/>
                </a:solidFill>
                <a:latin typeface="Century Gothic" panose="020B0502020202020204" pitchFamily="34" charset="0"/>
              </a:rPr>
              <a:t>, nato nel 1937 e morto nel 1996, sono i fondatori dell'economia comportamentale: i loro lavori convinsero il giovane </a:t>
            </a:r>
            <a:r>
              <a:rPr lang="it-IT" altLang="it-IT" sz="2000" b="1" dirty="0" err="1">
                <a:solidFill>
                  <a:schemeClr val="bg1"/>
                </a:solidFill>
                <a:latin typeface="Century Gothic" panose="020B0502020202020204" pitchFamily="34" charset="0"/>
              </a:rPr>
              <a:t>Thaler</a:t>
            </a:r>
            <a:r>
              <a:rPr lang="it-IT" altLang="it-IT" sz="2000" b="1" dirty="0">
                <a:solidFill>
                  <a:schemeClr val="bg1"/>
                </a:solidFill>
                <a:latin typeface="Century Gothic" panose="020B0502020202020204" pitchFamily="34" charset="0"/>
              </a:rPr>
              <a:t> </a:t>
            </a:r>
            <a:r>
              <a:rPr lang="it-IT" altLang="it-IT" sz="2000" b="1" dirty="0" smtClean="0">
                <a:solidFill>
                  <a:schemeClr val="bg1"/>
                </a:solidFill>
                <a:latin typeface="Century Gothic" panose="020B0502020202020204" pitchFamily="34" charset="0"/>
              </a:rPr>
              <a:t>a </a:t>
            </a:r>
            <a:r>
              <a:rPr lang="it-IT" altLang="it-IT" sz="2000" b="1" dirty="0">
                <a:solidFill>
                  <a:schemeClr val="bg1"/>
                </a:solidFill>
                <a:latin typeface="Century Gothic" panose="020B0502020202020204" pitchFamily="34" charset="0"/>
              </a:rPr>
              <a:t>muoversi nella stessa direzione di ricerca.</a:t>
            </a:r>
            <a:r>
              <a:rPr lang="en-US" altLang="it-IT" sz="2000" b="1" dirty="0" smtClean="0">
                <a:solidFill>
                  <a:schemeClr val="bg1"/>
                </a:solidFill>
                <a:latin typeface="Century Gothic" panose="020B0502020202020204" pitchFamily="34" charset="0"/>
              </a:rPr>
              <a:t> </a:t>
            </a:r>
            <a:endParaRPr lang="en-US" sz="2000" dirty="0">
              <a:solidFill>
                <a:schemeClr val="bg1"/>
              </a:solidFill>
              <a:latin typeface="Tahoma" pitchFamily="32" charset="0"/>
              <a:ea typeface="Trebuchet MS" pitchFamily="32" charset="0"/>
              <a:cs typeface="Trebuchet MS" pitchFamily="32" charset="0"/>
            </a:endParaRPr>
          </a:p>
        </p:txBody>
      </p:sp>
      <p:sp>
        <p:nvSpPr>
          <p:cNvPr id="7" name="Rectangle 1"/>
          <p:cNvSpPr txBox="1">
            <a:spLocks noChangeArrowheads="1"/>
          </p:cNvSpPr>
          <p:nvPr/>
        </p:nvSpPr>
        <p:spPr>
          <a:xfrm>
            <a:off x="-108520" y="188640"/>
            <a:ext cx="8229600" cy="1143001"/>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rgbClr val="0066FF"/>
                </a:solidFill>
                <a:latin typeface="Trebuchet MS" pitchFamily="34" charset="0"/>
              </a:rPr>
              <a:t>		</a:t>
            </a:r>
            <a:r>
              <a:rPr lang="it-IT" altLang="it-IT" sz="3200" dirty="0">
                <a:solidFill>
                  <a:srgbClr val="002060"/>
                </a:solidFill>
                <a:latin typeface="Century Gothic" panose="020B0502020202020204" pitchFamily="34" charset="0"/>
              </a:rPr>
              <a:t>Ma </a:t>
            </a:r>
            <a:r>
              <a:rPr lang="it-IT" altLang="it-IT" sz="3200" dirty="0" smtClean="0">
                <a:solidFill>
                  <a:srgbClr val="002060"/>
                </a:solidFill>
                <a:latin typeface="Century Gothic" panose="020B0502020202020204" pitchFamily="34" charset="0"/>
              </a:rPr>
              <a:t>come </a:t>
            </a:r>
            <a:r>
              <a:rPr lang="it-IT" altLang="it-IT" sz="3200" dirty="0">
                <a:solidFill>
                  <a:srgbClr val="002060"/>
                </a:solidFill>
                <a:latin typeface="Century Gothic" panose="020B0502020202020204" pitchFamily="34" charset="0"/>
              </a:rPr>
              <a:t>scegliamo in realtà? </a:t>
            </a:r>
            <a:endParaRPr lang="it-IT" altLang="it-IT" sz="2800" dirty="0">
              <a:solidFill>
                <a:srgbClr val="002060"/>
              </a:solidFill>
              <a:latin typeface="Century Gothic" panose="020B0502020202020204" pitchFamily="34" charset="0"/>
              <a:cs typeface="Tahoma" pitchFamily="34" charset="0"/>
            </a:endParaRPr>
          </a:p>
        </p:txBody>
      </p:sp>
    </p:spTree>
    <p:extLst>
      <p:ext uri="{BB962C8B-B14F-4D97-AF65-F5344CB8AC3E}">
        <p14:creationId xmlns:p14="http://schemas.microsoft.com/office/powerpoint/2010/main" val="6429645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fade">
                                      <p:cBhvr>
                                        <p:cTn id="7" dur="500"/>
                                        <p:tgtEl>
                                          <p:spTgt spid="194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fade">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4" end="4"/>
                                            </p:txEl>
                                          </p:spTgt>
                                        </p:tgtEl>
                                        <p:attrNameLst>
                                          <p:attrName>style.visibility</p:attrName>
                                        </p:attrNameLst>
                                      </p:cBhvr>
                                      <p:to>
                                        <p:strVal val="visible"/>
                                      </p:to>
                                    </p:set>
                                    <p:animEffect transition="in" filter="fade">
                                      <p:cBhvr>
                                        <p:cTn id="17" dur="500"/>
                                        <p:tgtEl>
                                          <p:spTgt spid="19458">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fade">
                                      <p:cBhvr>
                                        <p:cTn id="20"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57&quot; dur=&quot;3.105&quot;/&gt;&lt;/Timings&gt;&lt;/WMTools&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monto">
  <a:themeElements>
    <a:clrScheme name="Personalizzato 1">
      <a:dk1>
        <a:sysClr val="windowText" lastClr="000000"/>
      </a:dk1>
      <a:lt1>
        <a:sysClr val="window" lastClr="FFFFFF"/>
      </a:lt1>
      <a:dk2>
        <a:srgbClr val="575F6D"/>
      </a:dk2>
      <a:lt2>
        <a:srgbClr val="FFF39D"/>
      </a:lt2>
      <a:accent1>
        <a:srgbClr val="FFFFFF"/>
      </a:accent1>
      <a:accent2>
        <a:srgbClr val="7598D9"/>
      </a:accent2>
      <a:accent3>
        <a:srgbClr val="002060"/>
      </a:accent3>
      <a:accent4>
        <a:srgbClr val="6E83B3"/>
      </a:accent4>
      <a:accent5>
        <a:srgbClr val="AEBAD5"/>
      </a:accent5>
      <a:accent6>
        <a:srgbClr val="777C84"/>
      </a:accent6>
      <a:hlink>
        <a:srgbClr val="D2611C"/>
      </a:hlink>
      <a:folHlink>
        <a:srgbClr val="3B435B"/>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2_Tramonto">
  <a:themeElements>
    <a:clrScheme name="Personalizzato 1">
      <a:dk1>
        <a:sysClr val="windowText" lastClr="000000"/>
      </a:dk1>
      <a:lt1>
        <a:sysClr val="window" lastClr="FFFFFF"/>
      </a:lt1>
      <a:dk2>
        <a:srgbClr val="575F6D"/>
      </a:dk2>
      <a:lt2>
        <a:srgbClr val="FFF39D"/>
      </a:lt2>
      <a:accent1>
        <a:srgbClr val="FFFFFF"/>
      </a:accent1>
      <a:accent2>
        <a:srgbClr val="7598D9"/>
      </a:accent2>
      <a:accent3>
        <a:srgbClr val="002060"/>
      </a:accent3>
      <a:accent4>
        <a:srgbClr val="6E83B3"/>
      </a:accent4>
      <a:accent5>
        <a:srgbClr val="AEBAD5"/>
      </a:accent5>
      <a:accent6>
        <a:srgbClr val="777C84"/>
      </a:accent6>
      <a:hlink>
        <a:srgbClr val="D2611C"/>
      </a:hlink>
      <a:folHlink>
        <a:srgbClr val="3B435B"/>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shade val="30000"/>
                <a:satMod val="175000"/>
              </a:schemeClr>
            </a:gs>
            <a:gs pos="60000">
              <a:schemeClr val="phClr">
                <a:shade val="38000"/>
                <a:satMod val="175000"/>
              </a:schemeClr>
            </a:gs>
            <a:gs pos="100000">
              <a:schemeClr val="phClr">
                <a:tint val="80000"/>
                <a:satMod val="250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7879</TotalTime>
  <Words>2035</Words>
  <Application>Microsoft Office PowerPoint</Application>
  <PresentationFormat>Presentazione su schermo (4:3)</PresentationFormat>
  <Paragraphs>253</Paragraphs>
  <Slides>23</Slides>
  <Notes>22</Notes>
  <HiddenSlides>0</HiddenSlides>
  <MMClips>0</MMClips>
  <ScaleCrop>false</ScaleCrop>
  <HeadingPairs>
    <vt:vector size="6" baseType="variant">
      <vt:variant>
        <vt:lpstr>Caratteri utilizzati</vt:lpstr>
      </vt:variant>
      <vt:variant>
        <vt:i4>15</vt:i4>
      </vt:variant>
      <vt:variant>
        <vt:lpstr>Tema</vt:lpstr>
      </vt:variant>
      <vt:variant>
        <vt:i4>5</vt:i4>
      </vt:variant>
      <vt:variant>
        <vt:lpstr>Titoli diapositive</vt:lpstr>
      </vt:variant>
      <vt:variant>
        <vt:i4>23</vt:i4>
      </vt:variant>
    </vt:vector>
  </HeadingPairs>
  <TitlesOfParts>
    <vt:vector size="43" baseType="lpstr">
      <vt:lpstr>MS Gothic</vt:lpstr>
      <vt:lpstr>Arial</vt:lpstr>
      <vt:lpstr>Arial Unicode MS</vt:lpstr>
      <vt:lpstr>Calibri</vt:lpstr>
      <vt:lpstr>Century Gothic</vt:lpstr>
      <vt:lpstr>Georgia</vt:lpstr>
      <vt:lpstr>Helvetica Neue</vt:lpstr>
      <vt:lpstr>MetaPlus-Book</vt:lpstr>
      <vt:lpstr>Proxima Nova</vt:lpstr>
      <vt:lpstr>Tahoma</vt:lpstr>
      <vt:lpstr>Times</vt:lpstr>
      <vt:lpstr>Times New Roman</vt:lpstr>
      <vt:lpstr>Trebuchet MS</vt:lpstr>
      <vt:lpstr>Wingdings</vt:lpstr>
      <vt:lpstr>Wingdings 2</vt:lpstr>
      <vt:lpstr>Personalizza struttura</vt:lpstr>
      <vt:lpstr>Tramonto</vt:lpstr>
      <vt:lpstr>1_Personalizza struttura</vt:lpstr>
      <vt:lpstr>1_Tramonto</vt:lpstr>
      <vt:lpstr>2_Tramonto</vt:lpstr>
      <vt:lpstr>Presentazione standard di PowerPoint</vt:lpstr>
      <vt:lpstr>Il Il consumatore come decisore</vt:lpstr>
      <vt:lpstr>  </vt:lpstr>
      <vt:lpstr>  Approccio normativo</vt:lpstr>
      <vt:lpstr>  Approccio normativo</vt:lpstr>
      <vt:lpstr>  Approccio normativo</vt:lpstr>
      <vt:lpstr>  Approccio normativo</vt:lpstr>
      <vt:lpstr> Teoria della razionalità limitata (Simon, 1981)</vt:lpstr>
      <vt:lpstr> </vt:lpstr>
      <vt:lpstr>Umani e non Econi (Thaler 2013)</vt:lpstr>
      <vt:lpstr>Umani e non Econi (Thaler 2018)</vt:lpstr>
      <vt:lpstr>Umani e non Econi (Sunstein,Thaler 2014)</vt:lpstr>
      <vt:lpstr>Presentazione standard di PowerPoint</vt:lpstr>
      <vt:lpstr> </vt:lpstr>
      <vt:lpstr> Come aiutare le persone a decidere meglio?  </vt:lpstr>
      <vt:lpstr>Presentazione standard di PowerPoint</vt:lpstr>
      <vt:lpstr>Presentazione standard di PowerPoint</vt:lpstr>
      <vt:lpstr>Presentazione standard di PowerPoint</vt:lpstr>
      <vt:lpstr>Presentazione standard di PowerPoint</vt:lpstr>
      <vt:lpstr>Presentazione standard di PowerPoint</vt:lpstr>
      <vt:lpstr>Sistema 1: sostituzione delle domande  complesse con domande piú semplici  </vt:lpstr>
      <vt:lpstr>Presentazione standard di PowerPoint</vt:lpstr>
      <vt:lpstr>Presentazione standard di PowerPoint</vt:lpstr>
    </vt:vector>
  </TitlesOfParts>
  <Company>School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longo</dc:creator>
  <cp:lastModifiedBy>PEGAN GIOVANNA</cp:lastModifiedBy>
  <cp:revision>1157</cp:revision>
  <dcterms:created xsi:type="dcterms:W3CDTF">2005-06-07T08:50:14Z</dcterms:created>
  <dcterms:modified xsi:type="dcterms:W3CDTF">2022-10-13T09:00:01Z</dcterms:modified>
</cp:coreProperties>
</file>