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407" r:id="rId2"/>
    <p:sldId id="361" r:id="rId3"/>
    <p:sldId id="445" r:id="rId4"/>
    <p:sldId id="441" r:id="rId5"/>
    <p:sldId id="440" r:id="rId6"/>
    <p:sldId id="439" r:id="rId7"/>
    <p:sldId id="443" r:id="rId8"/>
    <p:sldId id="442" r:id="rId9"/>
    <p:sldId id="444" r:id="rId10"/>
    <p:sldId id="415" r:id="rId11"/>
    <p:sldId id="419" r:id="rId12"/>
    <p:sldId id="363" r:id="rId13"/>
    <p:sldId id="416" r:id="rId14"/>
    <p:sldId id="420" r:id="rId15"/>
    <p:sldId id="421" r:id="rId16"/>
    <p:sldId id="426" r:id="rId17"/>
    <p:sldId id="423" r:id="rId18"/>
    <p:sldId id="427" r:id="rId19"/>
    <p:sldId id="428" r:id="rId20"/>
    <p:sldId id="412" r:id="rId21"/>
    <p:sldId id="429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411" autoAdjust="0"/>
  </p:normalViewPr>
  <p:slideViewPr>
    <p:cSldViewPr snapToGrid="0">
      <p:cViewPr varScale="1">
        <p:scale>
          <a:sx n="68" d="100"/>
          <a:sy n="68" d="100"/>
        </p:scale>
        <p:origin x="1108" y="48"/>
      </p:cViewPr>
      <p:guideLst/>
    </p:cSldViewPr>
  </p:slideViewPr>
  <p:outlineViewPr>
    <p:cViewPr>
      <p:scale>
        <a:sx n="33" d="100"/>
        <a:sy n="33" d="100"/>
      </p:scale>
      <p:origin x="0" y="-5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ink/ink1.xml><?xml version="1.0" encoding="utf-8"?>
<inkml:ink xmlns:inkml="http://www.w3.org/2003/InkML">
  <inkml:definitions/>
  <inkml:traceGroup>
    <inkml:annotationXML>
      <emma:emma xmlns:emma="http://www.w3.org/2003/04/emma" version="1.0">
        <emma:interpretation id="{720F2C4A-8E04-4017-AB6C-2572B7B51179}" emma:medium="tactile" emma:mode="ink">
          <msink:context xmlns:msink="http://schemas.microsoft.com/ink/2010/main" type="writingRegion" rotatedBoundingBox="15589,6624 16385,6624 16385,6798 15589,6798"/>
        </emma:interpretation>
      </emma:emma>
    </inkml:annotationXML>
    <inkml:traceGroup>
      <inkml:annotationXML>
        <emma:emma xmlns:emma="http://www.w3.org/2003/04/emma" version="1.0">
          <emma:interpretation id="{AAEE7D71-E728-464F-B5AF-D698F48C0052}" emma:medium="tactile" emma:mode="ink">
            <msink:context xmlns:msink="http://schemas.microsoft.com/ink/2010/main" type="paragraph" rotatedBoundingBox="15589,6624 16385,6624 16385,6798 15589,67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58782E-9E16-4A8C-A082-26048C7B81FA}" emma:medium="tactile" emma:mode="ink">
              <msink:context xmlns:msink="http://schemas.microsoft.com/ink/2010/main" type="line" rotatedBoundingBox="15589,6624 16385,6624 16385,6798 15589,6798"/>
            </emma:interpretation>
          </emma:emma>
        </inkml:annotationXML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6T23:25:07.88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19EE65C-05C0-4AB1-9A02-87CEAD301EF1}" emma:medium="tactile" emma:mode="ink">
          <msink:context xmlns:msink="http://schemas.microsoft.com/ink/2010/main" type="inkDrawing" rotatedBoundingBox="16756,4599 18699,5866 18411,6307 16468,5041" shapeName="None"/>
        </emma:interpretation>
      </emma:emma>
    </inkml:annotationXML>
    <inkml:trace contextRef="#ctx0" brushRef="#br0">0 0 0,'11'0'47,"-11"11"15,0 11-46,0 0 15,0 0-15,0 0 0,0-11-1,33 33 1,-33-11-1,0-10 1,0 10 0,22-33-16,-22 33 15,0 11 1,0-33-16,22 22 16,-22-11-1,0 11 1,0-11-1,0 12 1,22-12 0,-22 0-1,0 0 1,22-22-16,-22 22 0,0 0 16,22 0-1,-22 0 1,22-22-1,-22 22-15,22 0 16,-22 0 15,23-22-31,-23 23 16,22-1 0,0 11-1,-22-11 1,44-22-16,-44 22 15,11-22-15,33 33 16,-22-33 0,-22 22-1,33-22-15,-11 0 0,-22 22 16,45-22-16,-23 0 16,33 33-1,-22-33 1,11 0-1,-44 22 1,33-22-16,0 0 16,1 0-1,-12 0 1,0 0-16,0 23 16,0-23-16,0 0 15,0 0-15,0 0 0,22 0 16,-10 0-1,10 0 1,-11 0 0,-11 0-16,11 0 15,-11 0 1,0 0 0,0 22-1,0-22 1,0 0 15,1 22 0,10-22-15,-11 0 0,-22 22-16,22-22 15,-22 22 1,22-22-1,0 22 1,0-22 0,-22 22-16,22-22 15,-22 22-15,22-22 16,-22 22 0,22-22-16,-22 22 15,22-22 16,-22 22-31,23 1 16,-23-1 0,22-22-16,-22 22 15,22-22 1,-22 11-16,22 22 16,-22-11-1,22 0 1,-22 11-1,22-33-15,-22 33 16,22 0 0,-22 12-1,22-23 1,-22 0 0,22 0-1,-22 11 16,0-11-15,22-22-16,-22 22 0,0 0 31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7:29:16.212"/>
    </inkml:context>
    <inkml:brush xml:id="br0">
      <inkml:brushProperty name="width" value="0.1" units="cm"/>
      <inkml:brushProperty name="height" value="0.1" units="cm"/>
      <inkml:brushProperty name="color" value="#3165BB"/>
    </inkml:brush>
  </inkml:definitions>
  <inkml:traceGroup>
    <inkml:annotationXML>
      <emma:emma xmlns:emma="http://www.w3.org/2003/04/emma" version="1.0">
        <emma:interpretation id="{4E8609CA-0FDB-4E4F-88AD-56C6EBC1ACD6}" emma:medium="tactile" emma:mode="ink">
          <msink:context xmlns:msink="http://schemas.microsoft.com/ink/2010/main" type="inkDrawing" rotatedBoundingBox="12012,6908 18355,4334 20013,8419 13669,10993" semanticType="enclosure" shapeName="Other">
            <msink:sourceLink direction="with" ref="{89AA9649-43DF-43EA-A5AD-522AEBF0A7E0}"/>
          </msink:context>
        </emma:interpretation>
      </emma:emma>
    </inkml:annotationXML>
    <inkml:trace contextRef="#ctx0" brushRef="#br0">2699 498 625,'0'1'0,"-75"-1"16,25 50-1,0-50 1,50 50 0,-49-50-16,-1 50 15,0-50 1,50 49-16,-50-49 15,50 50 1,-50-50-16,50 50 16,-50-50-1,50 50 1,-49-50-16,-1 50 16,0-1-1,0-49 1,50 50-1,-50-50-15,50 50 16,-49-50-16,49 50 16,-50-50-1,50 50-15,-50-50 16,50 50-16,-25-50 16,25 49-1,-50-49 1,50 50-16,-49-50 15,49 50 1,-50-50 0,50 50-16,-50-50 15,0 50 1,0-1 0,1-49-1,49 50-15,-50-50 0,0 50 16,-25 0-1,50-50 1,25 50 0,-49-50-16,49 49 15,-50-49-15,0 50 16,50 0 0,-50-50-1,50 50 1,-50-50-16,50 50 15,-74-50 1,74 49-16,-50-49 0,-25 50 16,50-50-1,25 50 1,-50-50 0,50 50-16,-49 0 15,-26-1 16,75 1-15,-50-50-16,50 50 16,-50 0-1,50 0 1,-50-50-16,50 49 16,-49-49-16,49 50 15,-50 0 1,50 0-1,-50 0 1,50-1 0,-50-49-16,50 50 15,-50 0 1,50 0 0,-49 0-1,49-1 1,0 1-1,-50 0-15,50 0 16,0 0 0,0-1-1,-50-49 1,50 25-16,0 25 16,0 0-1,-50 0 1,50 0-1,0-1 1,0 1 0,0 25 15,0 25-15,0-51-1,0-24-15,0 25 16,0 0-1,0 0 1,0-1 0,25 1-1,-25 0 17,0 0-17,0 0 1,50-1-1,-50 1 1,0 0 0,50-50-16,-50 50 15,0 0 17,50-50-17,-50 49-15,0 1 16,49-50-1,-49 50 1,50-50-16,-50 50 16,50 0-1,-50-1 1,50-49 0,-50 50-1,50-50 1,-50 25-16,49-25 15,-49 50 1,0 0 0,50-50-1,-50 50 1,50-50 0,-50 49-1,75-49 1,-75 50-16,49-50 15,-49 50-15,50-50 16,0 50 0,0-50 15,-50 50-15,75-50-16,-26 0 31,-49 49-31,50-49 15,25 0 17,-75 50-32,50-50 15,0 0 1,-1 0 0,1 0-16,0 50 31,0-50-16,0 0 1,-26 0 0,26 0-1,0 0 1,0 50 0,0-50-1,-1 0 1,1 0-1,0 0 1,25 0 0,24-25-1,-24 25 1,0 0 0,-25 0-1,-50-50-15,74 50 16,1 0-1,0-50 1,-50 50-16,24 0 16,-49-49-16,100 49 15,-25-50 1,-1 50 0,-74-50-16,50 50 0,0-50 15,0 50 1,-50-50-1,50 50-15,-50-49 16,49 49 0,1-50-1,0 50 17,-50-50-32,75 50 15,-75-50 1,74 50-1,-24 0-15,-50-50 16,50 50 0,0 0-16,-50-50 15,50 50-15,-1 0 16,-49-49 0,75 49-16,25-50 15,-50 50 1,-50-50-1,25 50-15,24 0 16,-49-50 0,50 50-16,0 0 15,-50-50 1,50 50-16,0 0 16,-50-49-1,49 49-15,1 0 31,-50-50-31,75 50 16,-25 0 0,-50-50-1,74 50-15,-24 0 16,0-50-16,25 50 16,24-50-1,-24 50 1,-75-49-16,50 49 15,24 0 1,-74-50-16,75 50 16,25-50-1,-25 50 1,-26-50 0,1 50-1,0 0 1,-50-50-1,50 50 1,0 0 0,-50-49-1,49 49 1,1 0 0,-50-50-1,75 50 1,-25 0-1,-1-50 1,1 50 0,0-50-1,0 50 1,0-50 0,-1 50-1,-49-49-15,50 49 16,0-75-1,0 75-15,-50-25 16,50 25 0,-50-50-1,49 50 1,-49-50 0,50 50-1,0-49 1,0-26 15,0 25-15,0 50 15,-50-50-31,74 0 31,-24 1-15,25-1-1,-75 0 17,0 0-17,25 50 1,-25-50-16,0 1 16,0-1-1,74 0 1,-74 0 15,0 0-15,0 1-1,0-1 17,0 25-17,0-25 1,0 0 15,0 1-15,0-1 31,0 0-16,0 0 0,0 0-15,0 0 31,0 1-16,-49-1 16,49 0-16,-25 50-15,25-50-1,-50 50 32,50-50-31,-50 50 15,0-49 0,0 49-15,1 0 15,49-50-15,-50 50 15,0 0 0,0 0 0,0 0-15,1 0 15,49-50 1,-50 50-17,0 0 16,0 0 1,0 0-1,25 0 0,-24 0 0,-1 0-15,0 0 15,0 0-15,0 0 15,1 0 0,-1 0 16,0 0-15,0 0-1,0 0-16,1 0 17,24 0-1,-25 0 0,0 0 0,0 0-15,50-50 0,-49 50-1,-1 0 17,50-25 46,-50 25-47,50-49-31,0-1 47,0 0-32,0 0 17,0 0-1,-50 50-15,50-49-1,0-1 16,0 0 1,0 0-17,0 0 17,0 1-17,0-1 1,0 25-1,-50 25 1,50-50 0,0 0-1,0 0 17,0 1-17,0-1 16,0 0-15,0 0 15,0 0-15,-50 1 15,50-1-31,0 0 16,0 0-1,-49 50 17,49-50-32,0 1 47,-50 49-32,50-25 1,-50 25-1,50-50-15,-50 50 16,50-50 0,-50 50 15,50-50-31,-49 50 16,49-50-1,-25 50 1,25-49 15,-50 49-15,0 0 15,50-50-31,-50 50 16,1 0 30,49-50-14,-50 50-17,0 0 1,0 0 15,0-50 0,1 50-15,23 0 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7:29:26.45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9AA9649-43DF-43EA-A5AD-522AEBF0A7E0}" emma:medium="tactile" emma:mode="ink">
          <msink:context xmlns:msink="http://schemas.microsoft.com/ink/2010/main" type="writingRegion" rotatedBoundingBox="15538,4980 16883,4980 16883,5578 15538,5578">
            <msink:destinationLink direction="with" ref="{4E8609CA-0FDB-4E4F-88AD-56C6EBC1ACD6}"/>
          </msink:context>
        </emma:interpretation>
      </emma:emma>
    </inkml:annotationXML>
    <inkml:traceGroup>
      <inkml:annotationXML>
        <emma:emma xmlns:emma="http://www.w3.org/2003/04/emma" version="1.0">
          <emma:interpretation id="{B0E40885-61C8-4FB7-8CE2-D673445FB9F5}" emma:medium="tactile" emma:mode="ink">
            <msink:context xmlns:msink="http://schemas.microsoft.com/ink/2010/main" type="paragraph" rotatedBoundingBox="15538,4980 16883,4980 16883,5578 15538,55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0DC0A4-466D-44EA-A8A6-DC722166BAD4}" emma:medium="tactile" emma:mode="ink">
              <msink:context xmlns:msink="http://schemas.microsoft.com/ink/2010/main" type="line" rotatedBoundingBox="15538,4980 16883,4980 16883,5578 15538,5578"/>
            </emma:interpretation>
          </emma:emma>
        </inkml:annotationXML>
        <inkml:traceGroup>
          <inkml:annotationXML>
            <emma:emma xmlns:emma="http://www.w3.org/2003/04/emma" version="1.0">
              <emma:interpretation id="{5092810B-213B-48E2-B4E2-A81A6279AFDF}" emma:medium="tactile" emma:mode="ink">
                <msink:context xmlns:msink="http://schemas.microsoft.com/ink/2010/main" type="inkWord" rotatedBoundingBox="15538,4980 16883,4980 16883,5578 15538,5578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&lt;</emma:literal>
                </emma:interpretation>
              </emma:one-of>
            </emma:emma>
          </inkml:annotationXML>
          <inkml:trace contextRef="#ctx0" brushRef="#br0">1345 0 0,'-25'0'531,"0"0"-422,-25 0-30,0 0-1,0 0-31,1 0-1,-1 0 1,0 50-47,0-50 47,0 50 47,1 0-47,-26-1-16,50-49-15,25 50-1,-50-50 32,0 0 16,1 50-32,-1-50 0,50 50-15,-50-50-16,0 0 47,0 0 62,50 50-93,-49-50-1,-1 49 1,0-49 31,50 50 125,-50-50-157,0 0 95,1 0-32,-1 0 78,50 50-31,-50-50-94,50 50-31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7:31:57.49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81E68A1-1118-4A25-B227-E4CD22646693}" emma:medium="tactile" emma:mode="ink">
          <msink:context xmlns:msink="http://schemas.microsoft.com/ink/2010/main" type="writingRegion" rotatedBoundingBox="20375,7692 14045,11537 11646,7587 17977,3743"/>
        </emma:interpretation>
      </emma:emma>
    </inkml:annotationXML>
    <inkml:traceGroup>
      <inkml:annotationXML>
        <emma:emma xmlns:emma="http://www.w3.org/2003/04/emma" version="1.0">
          <emma:interpretation id="{FD56ADD5-7F44-4444-87F6-AE29A0A12829}" emma:medium="tactile" emma:mode="ink">
            <msink:context xmlns:msink="http://schemas.microsoft.com/ink/2010/main" type="paragraph" rotatedBoundingBox="20375,7692 14045,11537 11646,7587 17977,3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B04524-8828-432E-B102-4D8B1ECE4664}" emma:medium="tactile" emma:mode="ink">
              <msink:context xmlns:msink="http://schemas.microsoft.com/ink/2010/main" type="line" rotatedBoundingBox="20375,7692 14045,11537 11646,7587 17977,3743"/>
            </emma:interpretation>
          </emma:emma>
        </inkml:annotationXML>
        <inkml:traceGroup>
          <inkml:annotationXML>
            <emma:emma xmlns:emma="http://www.w3.org/2003/04/emma" version="1.0">
              <emma:interpretation id="{5F784E29-AD51-4135-82D0-D1BA29A0EBAA}" emma:medium="tactile" emma:mode="ink">
                <msink:context xmlns:msink="http://schemas.microsoft.com/ink/2010/main" type="inkWord" rotatedBoundingBox="20375,7692 14045,11537 11646,7587 17977,3743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°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>3496 52 0,'-50'0'16,"0"0"234,0 0-219,25 0 0,-25 0-15,-24 49 15,49-49-15,-50 50 31,50-50-16,25 50-15,-50-50-1,1 0 1,49 50 0,-50-50-16,50 50 31,-50-50-31,0 0 15,50 49 1,-50-49 0,1 0-1,49 50 1,-50-50 0,50 50-1,-50-50 1,0 50-1,0-50 17,50 50-32,-49-50 15,49 49 1,-50-49-16,0 50 31,0-50-15,50 50-1,-50-50-15,1 50 32,-1-50-17,50 50 1,-50-50 0,50 49-16,-50-49 15,50 50-15,-25-50 31,25 50-31,-50-50 16,50 50-16,-49-50 16,49 50-1,-50-1 1,-25 1 0,25 0-1,1 0 1,-1 0-1,0 24 1,0-24 15,0 0-15,-24 25 0,74-25-1,-50-50 1,50 49-16,-25-49 15,25 50-15,-50-50 16,50 50-16,-50-50 16,50 50-16,-49-50 15,49 50-15,-50-50 16,50 49-16,-50-49 16,50 50-1,-50-50-15,50 25 16,-50-25-1,50 50 1,-50-50 0,50 50-16,-49-1 15,-1 26 1,0-25 0,0 0-1,-24 0 1,24-1-1,0 1 1,0 50 15,50-50-15,-50-50-16,50 74 16,-49-74-1,49 75-15,-50 0 16,50-25-1,-50-50-15,50 74 16,-50 26 0,50-25-1,-50-75-15,50 49 16,0 26 0,-49-75-16,49 75 15,-50-25-15,50-1 16,0 1-1,-50-50 1,50 50-16,0 0 16,0 0-1,0-1 1,-50 1 0,50 0-1,0 0 1,-50 0-1,50-1 1,0 1 0,0 0-1,0 25 1,0-25 0,0-1-1,0 1 1,0 0-1,0 0 1,0 0 0,0-26-1,0 26 1,0 0 0,0 0-1,0 0 1,0-1-1,75 1 1,-75 0 0,0 0-1,50 0 17,-50-1-17,0 1 1,50 0-1,-50 0 1,0 0 15,49-50-31,-49 50 16,50-50 0,-50 49-1,50-49-15,-50 50 16,50-50-16,0 50 15,-1-50 1,-49 50 0,50-50-16,-25 0 15,-25 50 1,50-50-16,0 0 16,-50 49-1,50-49-15,-1 0 16,26 0-1,25 50 1,-26-50 0,1 0-1,0 0 1,-25 0-16,24 0 16,26 0-1,-50 0 1,-25 0-1,24 0 1,1 0 0,0 0-1,0 0 1,0 0 0,-1-25-1,1 25 1,0 0-1,25 0 1,-75-50-16,50 50 16,-1 0-1,1 0 1,0-49 0,0 49-1,0 0 1,-50-50-16,49 50 0,1 0 15,0-50 1,0 50 0,0 0 15,-50-50-31,49 50 16,1-50-1,0 50 1,-50-49-1,50 49-15,-50-50 16,50 50 0,-50-50-1,49 50-15,-49-50 16,50 0 0,0 1-1,0-26 1,0 25-1,-1 0 1,1 0 15,25 1 1,-25-1-17,0 0 16,-1 50-31,-49-50 16,50 50-16,0-50 16,0-24 15,0 74-15,-50-25-1,49 25 1,1 0 15,0-75-15,0 75-1,0 0 1,-50-25-16,74 25 16,1 0-1,-25-74 1,0 74-1,-1 0 1,1-50 0,0 50-1,0-50 1,25 50 0,-26 0-1,1-50 1,0 50-1,0 0 1,-50-50 0,50 50-1,-1 0 1,1-49 0,0 49-1,25 0 16,-75-50-31,49 50 16,1 0 15,0 0-15,0 0 0,0-50-1,0 50 16,-1 0-15,1 0 0,-50-50-16,50 50 15,0 0 1,0 0 0,-1 0-1,-49-50-15,75 50 0,-25 0 16,0 0-1,-1 0 17,1 0-17,-25 0 1,25 0 0,-50-50-16,100 50 15,-76 0 1,26 0-1,0 0 1,0 0 0,0 0 15,-50-49-31,49 49 16,1 0-1,0 0 1,0 0-1,-50-50-15,50 50 16,0 0 0,-1 0 15,1-50 16,0 50-16,-50-50-15,50 50-1,-50-50 17,0 1-1,50 49-16,-50-75 1,0 25 0,24 50-1,-24-50-15,0 1 16,0-1 15,50 50 0,-50-25-15,0-25 0,0 0 15,0 0 0,50 50 0,-50-49-31,0-1 32,0 0-1,0 0 0,0 0 0,0 1 1,0-1-1,-25 0 16,25 0 15,-50 50-46,50-50 0,-49 50 30,49-49-46,0 24 47,-50 25-47,50-50 47,-50 50-16,50-50 1,0 0 15,-25 50-32,25-50 16,-50 50-15,50-49 31,-50 49-16,50-50 0,-49 0 1,49 0 61,-50 50-93,50-50 32,-50 50-1,50-49-31,0-1 62,0 0-15,0 0-15,0 0-1,0 26 0,0-26 0,0 0 16,0 0-16,0 0 1,0 1-17,0-1 17,0 0-1,0 0 0,-50 50-31,50-50 31,0 0-15,0 1 0,0 24-1,0-25 1,0 0 15,0 0-15,0 1 15,0-1-15,0 0-1,-50 50 1,50-50-16,0 0 15,0 1 1,-49 49 0,49-50-16,0 0 15,-50 50 1,50-50 0,-50 50-1,50-25 1,-50 25-1,50-50-15,-50-24 32,1 74-17,49-25 1,-50 25 0,50-50-1,-50 50 1,0 0-1,50-50-15,-50 50 16,25 0 0,25-50-1,-49 50 1,-1 0 0,0 0-1,50-49 1,-50 49-1,0 0 1,1 0 0,-1 0 15,0 0-15,0 0-1,0 0 1,1 0-1,24 0 17,-25 0-17,0 0 1,0 0 15,0 0-31,-24 0 31,-26 0-15,75 0 0,-25 0 15,-24-50-15,49 50 15,-25 0 0,0 0 0,0 0 1,1 0-17,-1 0 16,0 0 1,0 0-1,0 0 16,50 25-32,-49-25-15,-1 0 32,0 0 15,0 0 31,25 0-47,-24 0 0,-1 0-15,0 0 62,50 50-47,-50-50 63,0 0-16,0 0 0,1 0 47,-1 0 31,0 0-62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41.7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2CD7C70-FE2A-4C75-AD74-20343A2B8592}" emma:medium="tactile" emma:mode="ink">
          <msink:context xmlns:msink="http://schemas.microsoft.com/ink/2010/main" type="inkDrawing" rotatedBoundingBox="3049,14125 3102,13378 3119,13379 3066,14126" semanticType="callout" shapeName="Other">
            <msink:sourceLink direction="with" ref="{86C47A48-F200-41BC-A3B7-F80A870E4D88}"/>
          </msink:context>
        </emma:interpretation>
      </emma:emma>
    </inkml:annotationXML>
    <inkml:trace contextRef="#ctx0" brushRef="#br0">145-1691 0,'0'-13'16,"0"40"31,0-7-47,0 14 15,-7 7-15,7 13 16,0 1-16,-20 19 15,20-6-15,0 0 16,0 0-16,-21-7 0,21-20 16,0-14-16,0-6 15,0 6-15,0-7 16,0-6-16,0-1 16,0 1-16,0-21 46,0-20-46,7 7 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42.7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6C47A48-F200-41BC-A3B7-F80A870E4D88}" emma:medium="tactile" emma:mode="ink">
          <msink:context xmlns:msink="http://schemas.microsoft.com/ink/2010/main" type="inkDrawing" rotatedBoundingBox="3103,13766 3422,13766 3422,13781 3103,13781" shapeName="Other">
            <msink:destinationLink direction="with" ref="{32CD7C70-FE2A-4C75-AD74-20343A2B8592}"/>
          </msink:context>
        </emma:interpretation>
      </emma:emma>
    </inkml:annotationXML>
    <inkml:trace contextRef="#ctx0" brushRef="#br0">138-1317 0,'27'0'47,"-6"0"-31,6 0-16,7 0 16,-7 0-16,7 0 0,-7 0 15,7 0-15,-13 0 16,-1 0-16,0 0 15,-6 0-15,-1 0 32,-19 0 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42.2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8B82593-B078-41FA-99F9-7BEE384A8018}" emma:medium="tactile" emma:mode="ink">
          <msink:context xmlns:msink="http://schemas.microsoft.com/ink/2010/main" type="inkDrawing" rotatedBoundingBox="3373,14043 3395,13472 3423,13474 3401,14044" shapeName="Other">
            <msink:destinationLink direction="with" ref="{0EBD705A-5233-448B-8ADA-42DAE49790C4}"/>
          </msink:context>
        </emma:interpretation>
      </emma:emma>
    </inkml:annotationXML>
    <inkml:trace contextRef="#ctx0" brushRef="#br0">430-1596 0,'14'0'0,"-14"-13"16,13 13-1,-13 7 17,0-1-17,0 22-15,-6-8 0,6 7 16,0 14-16,-21 6 16,21 8-16,0 6 15,0-20-15,0-1 16,0 15-16,0-15 15,0-6-15,0-13 16,0-1-16,0-6 0,0-1 16,0-26 46,0-1-62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48.1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10A22A5-C111-4691-B0B6-CC670B570671}" emma:medium="tactile" emma:mode="ink">
          <msink:context xmlns:msink="http://schemas.microsoft.com/ink/2010/main" type="inkDrawing" rotatedBoundingBox="5208,16000 5934,15983 5935,15995 5209,16012" shapeName="Other"/>
        </emma:interpretation>
      </emma:emma>
    </inkml:annotationXML>
    <inkml:trace contextRef="#ctx0" brushRef="#br0">11 18 0,'-13'0'16,"26"0"62,1 0-62,6 0-16,14 0 15,7 0-15,13 0 0,14 0 16,7-14-16,-21 14 16,14 0-16,-14 0 0,1 0 15,-15 0 1,1 0-16,-7 0 0,-13 0 15,-8 0-15,1 0 16,-1 0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40.68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EBD705A-5233-448B-8ADA-42DAE49790C4}" emma:medium="tactile" emma:mode="ink">
          <msink:context xmlns:msink="http://schemas.microsoft.com/ink/2010/main" type="inkDrawing" rotatedBoundingBox="3222,14810 3263,14295 3282,14296 3241,14812" semanticType="callout" shapeName="Other">
            <msink:sourceLink direction="with" ref="{08B82593-B078-41FA-99F9-7BEE384A8018}"/>
            <msink:sourceLink direction="with" ref="{D59AC8F6-4929-47A7-873E-94B79925324A}"/>
          </msink:context>
        </emma:interpretation>
      </emma:emma>
    </inkml:annotationXML>
    <inkml:trace contextRef="#ctx0" brushRef="#br0">308-787 0,'0'6'47,"0"8"-31,0 13-1,0-13-15,0-1 16,0 1 0,0-1-16,0 8 15,-14 13-15,14-7 16,0 7-16,0-7 15,0 7 1,-20-7-16,20 7 16,0-13-16,0-1 0,0 7 15,0-7-15,0-6 0,0 0 16,0-8-16,0 8 16,0 0-16,0-1 15,0 1 1,0-21 15,0-7-31,0 1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39.56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59AC8F6-4929-47A7-873E-94B79925324A}" emma:medium="tactile" emma:mode="ink">
          <msink:context xmlns:msink="http://schemas.microsoft.com/ink/2010/main" type="inkDrawing" rotatedBoundingBox="3515,15075 3539,15826 2972,15844 2947,15094" semanticType="verticalRange" shapeName="Other">
            <msink:destinationLink direction="with" ref="{0EBD705A-5233-448B-8ADA-42DAE49790C4}"/>
          </msink:context>
        </emma:interpretation>
      </emma:emma>
    </inkml:annotationXML>
    <inkml:trace contextRef="#ctx0" brushRef="#br0">471 0 0,'-7'0'250,"-6"0"-235,-8 0 1,8 0-16,-8 0 16,8 0-1,-1 0-15,1 0 16,-1 0-16,0 0 15,1 14-15,-1-14 16,1 0-16,13 14 16,-21-14-1,-6 13 1,14-13 0,13 14-16,-21-14 15,21 13-15,-20-13 0,20 14 16,-21-14-1,21 20-15,-20-20 16,20 27-16,-27-27 0,27 21 16,-21-8-16,8 8 15,13-8-15,-14 1 16,14 0-16,-13-1 16,13 1-16,0-1 15,-14-13-15,14 27 16,0-20-1,-20 20 1,20-6 0,0-8-1,-14-13-15,14 21 16,0-1 0,0 7-1,-7-27-15,7 21 0,0-1 16,0-6-1,0-1 1,0 8 0,0-1-16,0 0 15,0-6 1,0-1 0,0 1-1,21 0 1,-21-1-1,13-13-15,-13 14 16,7-14-16,-7 13 16,14-13-1,-14 14-15,13-14 16,-13 14-16,14-14 16,-14 13-16,13-13 15,-13 14 1,21-14-16,-8 0 15,-13 13 1,14-13-16,0 0 16,-14 14-16,20-14 15,0 0 1,8 13 0,-15-13-16,7 0 15,1 0 16,-1 0-15,7 0 0,-13 0-16,-7 0 15,6 0-15,1 0 16,0 0-16,-1 0 16,1 0-16,-1 0 15,1 0-15,6 0 16,-20-6-16,21 6 15,-1 0 1,-20-14-16,27 14 16,-13 0-1,-1 0 1,1-13 15,-14-1 47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6T22:26:11.93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8E596D0-2044-4793-B688-34A2EC20F4E2}" emma:medium="tactile" emma:mode="ink">
          <msink:context xmlns:msink="http://schemas.microsoft.com/ink/2010/main" type="inkDrawing" rotatedBoundingBox="15155,6447 20204,8323 19769,9495 14720,7619" shapeName="None"/>
        </emma:interpretation>
      </emma:emma>
    </inkml:annotationXML>
    <inkml:trace contextRef="#ctx0" brushRef="#br0">0 513 0,'22'0'297,"-22"-22"-281,22 22-16,-22-22 15,22 22-15,-22-22 16,22 22-1,-22-22 1,12 22-16,21-22 16,-11 22-1,-22-22-15,11 22 16,22-23 0,-22 23-1,-11-22-15,44 22 16,-22 0-1,-22-22 1,22 22-16,-11 0 16,-11-22-16,22 22 15,23-22 1,-12 22 0,-33-22-16,33 22 15,11-33-15,-33 33 16,-11-11-1,22 11-15,22 0 16,-44-22 0,11 22-16,11 0 15,-22-22 1,45 22 0,-23 0-16,-11 0 15,22-22-15,-22 22 16,11 0-16,0 0 15,0-34-15,22 34 16,-10-22 0,-1 22-1,-11-22 1,0 22 0,0 0-16,0 0 15,0 0 1,33-22-1,-33 22-15,0 0 16,1 0-16,-1 0 0,-11 0 16,11 0-16,22 0 15,-11 0 1,0 0 0,0-33-1,12 33 16,-12 0-15,-11 0-16,0 0 16,-11 0-16,33 0 15,-11 0 1,-11 0 0,0 0-1,11 0-15,1 0 16,-1 0-1,11 0 1,-11 0 0,-11 0-1,0 0 17,0 0-17,-11 0 1,11 0-1,1 0 17,-23 11-32,22-11 15,33 0-15,-33 0 0,0 0 16,0 22 0,0-22-16,-11 0 0,11 0 15,22 0 1,-21 0-1,10 0 1,0 0-16,-33 22 16,33-22-16,0 0 15,-11 0 1,22 33 15,-11-33-15,1 23-1,-1-23-15,11 0 16,-22 22 0,11-22-1,-11 0-15,-22 22 16,33-22-16,23 22 16,-23-22-1,0 33 1,11-33-1,-11 22-15,0-22 16,11 22 0,-10-22-1,-34 22 1,33-22 0,0 22-1,11-22 1,-22 22-16,11-22 15,-11 33 1,11-33 0,-10 23-16,21-23 15,-44 22-15,11-22 16,22 22 0,-11-22-1,-22 22-15,11-22 16,22 22-1,-11-22-15,-22 22 32,11-22-32,22 22 15,-22-22 1,-11 22-16,23-22 16,10 22-1,0-22 1,-33 33-16,22-33 15,-22 22-15,22-22 0,11 23 16,-11-1 0,0 0-1,0 11 1,0-11 0,12 0-1,-12 0 1,0 0-1,0 0 1,0 0 0,0 12-1,0-12-15,11 0 32,-11 0-17,0 0 1,0 0-1,1 0 1,-1-22 0,-22 22-16,22-22 15,-22 22-15,22-22 0,-22 22 16,22-22-16,-22 22 16,22-22-16,0 22 15,0-22 1,-22 23-1,22-23-15,-22 22 16,22-22 0,-22 22-16,22-22 15,-22 22-15,11-22 16,-11 22-16,23-22 16,-23 22-16,22-22 0,-22 22 15,22-22-15,-22 22 16,33-22-16,-33 11 15,44-11-15,-44 22 0,33-22 16,-33 22-16,33-22 16,-33 22-16,22-22 15,-22 23-15,22-23 16,-22 33-16,23-33 16,-23 22-16,22-22 15,-22 22-15,22-22 0,-22 22 16,22-22-1,-22 22 1,11-22-16,-11 22 16,22-22-1,11 22-15,-11 0 32,0 0-17,0 12 1,0-1-1,23 0 1,-12 11 0,-11-11-1,11 11-15,-11-11 16,11 1 0,0 10-1,-11-11 1,-22-11-1,22-22 1,-22 22 0,23 0-1,-23 0 1,22-22-16,-22 22 16,22-22-1,-22 22-15,22-22 16,-22 22-16,0 1 31,11-23-31,-11 22 31,22-22-31,-22 11 16,22-11 0,-22 22-1,22-22 16,-22 22-31,22-22 47,-22 22 63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49.66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5AFE5E0-8908-45EC-B7F1-A10CAB83D717}" emma:medium="tactile" emma:mode="ink">
          <msink:context xmlns:msink="http://schemas.microsoft.com/ink/2010/main" type="inkDrawing" rotatedBoundingBox="3294,16013 3300,16563 3287,16564 3281,16014" shapeName="Line"/>
        </emma:interpretation>
      </emma:emma>
    </inkml:annotationXML>
    <inkml:trace contextRef="#ctx0" brushRef="#br0">322 931 0,'0'7'125,"0"20"-125,0-20 16,0 20-16,0-14 0,0 8 15,0-1-15,0 7 16,0 7-16,0-7 16,0 7-16,0-13 15,0 13-15,0-7 16,0 7-16,0-7 16,0 7-1,0-14-15,0 1 16,0-1-16,0-6 15,0 13 1,0-14 0,13 1-1,-13-21 48,0-13-48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51.06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DC8A61CF-13A1-4B73-A1EE-69D21342C11F}" emma:medium="tactile" emma:mode="ink">
          <msink:context xmlns:msink="http://schemas.microsoft.com/ink/2010/main" type="inkDrawing" rotatedBoundingBox="3084,17574 3131,16848 3154,16849 3107,17576" semanticType="callout" shapeName="Other">
            <msink:sourceLink direction="with" ref="{CBD0E1AA-7C1F-444C-8688-678DF1C949D2}"/>
          </msink:context>
        </emma:interpretation>
      </emma:emma>
    </inkml:annotationXML>
    <inkml:trace contextRef="#ctx0" brushRef="#br0">179 1766 0,'0'27'78,"0"-6"-78,0 6 0,0 14 15,0 6-15,-20 8 16,20 26-16,0-13 16,-21 7-16,21 6 15,0-27-15,0-13 16,0-7-16,0-7 16,0-13-1,0 0-15,0 6 16,0-27 15,0-6-15,0-1-16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52.0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BD0E1AA-7C1F-444C-8688-678DF1C949D2}" emma:medium="tactile" emma:mode="ink">
          <msink:context xmlns:msink="http://schemas.microsoft.com/ink/2010/main" type="inkDrawing" rotatedBoundingBox="3137,17352 3497,17352 3497,17367 3137,17367" shapeName="Other">
            <msink:destinationLink direction="with" ref="{DC8A61CF-13A1-4B73-A1EE-69D21342C11F}"/>
            <msink:destinationLink direction="with" ref="{CCC00606-9172-4751-8821-F44CF8A0DD45}"/>
          </msink:context>
        </emma:interpretation>
      </emma:emma>
    </inkml:annotationXML>
    <inkml:trace contextRef="#ctx0" brushRef="#br0">172 2269 0,'14'0'31,"6"0"-31,7 0 16,0 0-16,7 0 15,0 0-15,14 0 16,-7 0-16,-14 0 16,7 0-1,-7 0-15,-13 0 16,-1 0-1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51.5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CC00606-9172-4751-8821-F44CF8A0DD45}" emma:medium="tactile" emma:mode="ink">
          <msink:context xmlns:msink="http://schemas.microsoft.com/ink/2010/main" type="inkDrawing" rotatedBoundingBox="3411,17689 3452,16957 3471,16958 3430,17691" semanticType="callout" shapeName="Other">
            <msink:sourceLink direction="with" ref="{CBD0E1AA-7C1F-444C-8688-678DF1C949D2}"/>
          </msink:context>
        </emma:interpretation>
      </emma:emma>
    </inkml:annotationXML>
    <inkml:trace contextRef="#ctx0" brushRef="#br0">498 1875 0,'0'27'62,"0"-7"-62,0 8 16,0 12-16,0 1 0,-13 7 15,13 6-15,0 27 16,-21-6-16,21-7 16,0-14-16,0 1 15,0-21-15,0-7 16,0-7-16,0 7 16,0-13-1,0-7-15,0 6 16,0-47 31,-13 14-47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43.82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41B7DB7-0A97-447D-8393-627250C6E5A6}" emma:medium="tactile" emma:mode="ink">
          <msink:context xmlns:msink="http://schemas.microsoft.com/ink/2010/main" type="inkDrawing" rotatedBoundingBox="3862,15421 4919,15259 4972,15603 3915,15765" rotationAngle="-1543750752" semanticType="enclosure"/>
        </emma:interpretation>
      </emma:emma>
    </inkml:annotationXML>
    <inkml:trace contextRef="#ctx0" brushRef="#br0">-1304 563 0,'0'-13'16,"-13"13"-16,26 0 63,8-14-63,6 14 15,0 0-15,0 0 0,14 0 16,20 0-1,7 0-15,0 0 0,0 0 32,0 0-32,0 0 15,-14 0-15,7-20 0,-6 20 16,-1 0-16,-7-21 16,-19 21-16,-1 0 15,-14 0-15,-6 0 16</inkml:trace>
    <inkml:trace contextRef="#ctx0" brushRef="#br0" timeOffset="669.2918">-1175 760 0,'14'0'78,"13"0"-78,0 0 16,-6 0-16,20 0 16,-1 0-16,1 0 15,13 0-15,14 0 16,0 0-16,7-13 16,-7 13-16,0 0 15,0 0 1,-7-21-16,-7 21 15,0 0-15,-13 0 16,-7 0-16,-20 0 16,-1 0-1,-13-13 32,14 13-47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9:19:47.0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853202C-F2E8-4DF5-B67E-857C7DB8664A}" emma:medium="tactile" emma:mode="ink">
          <msink:context xmlns:msink="http://schemas.microsoft.com/ink/2010/main" type="inkDrawing" rotatedBoundingBox="5816,14843 5899,15671 5263,15734 5180,14907" hotPoints="5670,14860 5757,15430 5187,15517 5100,14947" semanticType="enclosure" shapeName="Square"/>
        </emma:interpretation>
      </emma:emma>
    </inkml:annotationXML>
    <inkml:trace contextRef="#ctx0" brushRef="#br0">0 27 0,'14'0'16,"6"0"0,8 0-16,-1 0 15,13 0 1,1 0-16,7 0 15,-8 0-15,1 0 16,0 0-16,7-14 16,-8 14-16,-6 0 15,-7 0-15,-6 0 16,-1 0-16,-6 0 16,-1 0-16,8 0 15,-8 0 16,-13-13-15</inkml:trace>
    <inkml:trace contextRef="#ctx0" brushRef="#br0" timeOffset="-1263.0505">326 271 0,'-13'0'16,"-1"0"-16,-6 0 15,20 7 1,-21-7-16,-12 14 16,19-14-16,0 20 15,1-20-15,-1 20 16,14-6-16,-34 0 15,34-1-15,-20 14 16,20-20-16,-14 20 16,14-6-16,0-1 15,0 0-15,0 8 16,0-8 0,0 0-16,0 1 0,0-1 15,7 7-15,-7-13 16,14-1-16,-14 1 15,13 0-15,1 6 16,13 7 0,-7-6-1,-6-21-15,0 27 16,-1-27-16,1 13 16,-1-13-16,8 14 15,-15-14-15,22 0 16,-15 0-16,1 13 15,-1-13-15,1 0 0,-7 0 16,6 0-16,1 0 16,-1 0-16,1-6 15,0 6-15,-1 0 16,1-14-16,-1 14 0,1-14 16,0 14-1,6-27-15,-13 27 16,13-20-1,0-7-15,8 6 16,-15 1 0,-13 6-1,14 1-15,-14-1 16,13-6-16,-13 13 16,14-13-16,-14 13 0,0-7 15,0 1-15,0-1 16,14 1-1,-14-1-15,0-13 0,0 20 16,0-6-16,0-1 16,0 0-16,0 1 15,0-1 1,-7 1-16,7-1 16,-14 14-16,14-34 15,-13 34-15,13-20 16,-21 20-16,21-21 15,-20 21-15,20-20 0,-21 20 16,8-14-16,-14 14 16,27-13-16,-21 13 15,1 0 1,20-14-16,-20 14 16,6 0-16,0 0 15,1 0-15,-21-20 16,-7 20-16,-13 0 15,-1 0-15,15 0 0,-1 0 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8:18:27.72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17432-5341 0,'-27'0'219,"-27"0"-188,-1 0 1,1 0-17,27 0 1,-27 0-1,-1 0 1,1 0 0,54 25-1,-54-25 1,0 50 0,-1-50-1,55 50-15,-54-50 16,0 49-1,0-49 1,54 50-16,-55-50 16,1 50-1,0-50-15,54 50 16,-54-50-16,-1 74 16,-53 1-1,27-25 1,-1 0-1,-26-50 1,108 50 0,-27-50-16,-55 49 15,28 1 1,0 25 0,0 0-1,-1-1 1,-26-24-1,27 25 1,-1-25 0,-26 24-1,27-24 1,-28 50 0,28-26-1,0 1 1,54 25-1,-54-100 1,54 25-16,-55 49 16,55-24-1,-54-50-15,54 25 16,-54 50 0,54-50-1,-54-25-15,54 50 16,0-1-16,-55-49 15,55 125-15,0-75 16,-54-1-16,54 51 16,0-50-1,-54-50 1,54 75-16,0-26 16,0 51-1,0-25 1,0-26-16,0 26 15,0-25 1,27 0 0,-27 0-1,0-1 1,54-49-16,-54 75 16,55-25-1,-55 0 1,54-50-16,-54 50 15,54-1 1,0 1 0,1 0-1,53 25-15,-54-75 16,-54 49 0,55-49-16,-1 0 15,0 50 1,0-50-1,1 0 1,-55 50 0,81-50-16,-27 0 15,0 50 1,1-50 15,-1 0-15,0 0-1,-54 50 1,27-50-16,82 0 16,-28 0-1,-27 49 1,28-49 0,-28 0-1,0 0 1,0 0-1,1 0 1,26 0 0,-27 0-16,1 0 0,-1 0 15,0 0-15,0 0 16,1 0-16,-1 0 16,0-24-16,0 24 15,28 0 1,-82-50-16,81 50 15,-27 0-15,-54-50 16,82 50-16,-28-50 16,0 50-16,0-50 15,1 50-15,-1-74 16,54 24 0,-26 0-16,-28 0 31,55-49-31,-55 99 15,-54-75-15,81 75 16,-81-75-16,82 75 16,-82-75-16,54 75 15,-54-74-15,54 74 16,-54-100-16,54 25 16,-54 26-1,0-1-15,55 0 16,-55 0-16,0 0 15,54 50-15,-54-74 16,0-1 0,54-25-1,-54 26-15,0-1 16,54 75 0,-54-75-16,0 1 15,0-26 1,55 100-1,-55-75-15,0 25 16,0-24 0,0 24-1,0 0 1,0 0 0,0 1-1,0-26 1,0 25-1,0 0 1,0 0 0,0 1-1,0 24 1,0-75 0,0 25-1,-28 75-15,28-74 16,0-1-1,-54 75-15,54-50 16,0 0 0,-54 50-16,54-49 0,-54-1 31,54 0-31,-55 50 16,55-50-16,-54 50 15,54-50-15,-27 50 16,27-49-16,-54 49 15,54-50-15,-109 50 16,109-50-16,-81 50 16,27-50-16,-28 50 15,82-50 1,-54 50-16,0-49 16,-55-1-1,82 50 1,27-50-16,-108 50 15,-1 0 1,28 0-16,-82 0 16,-81 124-16,-109-49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8:19:20.94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4B2160B-E609-4BCF-AC0A-F76C9F453E9D}" emma:medium="tactile" emma:mode="ink">
          <msink:context xmlns:msink="http://schemas.microsoft.com/ink/2010/main" type="writingRegion" rotatedBoundingBox="4487,6656 8696,6656 8696,8524 4487,8524"/>
        </emma:interpretation>
      </emma:emma>
    </inkml:annotationXML>
    <inkml:traceGroup>
      <inkml:annotationXML>
        <emma:emma xmlns:emma="http://www.w3.org/2003/04/emma" version="1.0">
          <emma:interpretation id="{E9B96DFB-83A3-4E4E-AA94-567A62601B37}" emma:medium="tactile" emma:mode="ink">
            <msink:context xmlns:msink="http://schemas.microsoft.com/ink/2010/main" type="paragraph" rotatedBoundingBox="4487,6656 8696,6656 8696,8524 4487,85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65FC41-0D77-4597-8340-13AEEB03FDD4}" emma:medium="tactile" emma:mode="ink">
              <msink:context xmlns:msink="http://schemas.microsoft.com/ink/2010/main" type="line" rotatedBoundingBox="4487,6656 8696,6656 8696,8524 4487,8524"/>
            </emma:interpretation>
          </emma:emma>
        </inkml:annotationXML>
        <inkml:traceGroup>
          <inkml:annotationXML>
            <emma:emma xmlns:emma="http://www.w3.org/2003/04/emma" version="1.0">
              <emma:interpretation id="{C173615F-2C8B-4065-95C9-D0EC94FBA892}" emma:medium="tactile" emma:mode="ink">
                <msink:context xmlns:msink="http://schemas.microsoft.com/ink/2010/main" type="inkWord" rotatedBoundingBox="4487,6656 8696,6656 8696,8524 4487,8524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u</emma:literal>
                </emma:interpretation>
              </emma:one-of>
            </emma:emma>
          </inkml:annotationXML>
          <inkml:trace contextRef="#ctx0" brushRef="#br0">2695 5150 0,'-50'0'46,"75"0"204,-25-25-234,50 25-16,0 0 16,-50-50-1,50 50 1,-1-74 0,1 74-1,0-50 1,25 50-1,-1-50 1,-24 50 0,-25 0-1,50-50 1,-25 50 0,24 0-1,-74-50-15,75 50 16,0 0-1,-25-49 1,-1 49 0,1 0-16,0 0 15,0 0 1,0-50 0,-1 50-1,26 0 1,-25 0-1,0 0 1,24 0 0,-24-50-1,50 50 1,-75 0 0,74 0-16,-49 0 15,0 0 1,-25 0-1,25 0 1,-1 0 0,1 0-1,0 0 1,0 0 0,0 0-1,-1 0 16,1 0 1,-50 25-32,75-25 15,-25 0 1,0 0 0,-1 0 15,-49 50-31,50-50 15,0 0 17,0 49-17,0-49 1,-1 50 0,1-50-1,0 50 1,0-50-1,-50 50 1,50-50-16,-50 50 16,74-50-1,1 49 1,-25-49 15,-50 50-31,50-50 16,-50 50-1,49-50 1,26 50 0,-25-50-1,-50 50-15,50-50 16,0 49 0,24 1-1,-49-50 1,-25 50-1,50-50-15,0 50 16,24 25 15,-24-26-15,0 1 15,0-50 0,-50 50-31,0 0 32,50-50-32,-50 50 15,50-50 1,-50 49 0,49 1-1,-49 0 16,0-25 1,50-25-32,-50 50 15,0 0 32,50-1-16,-50 1 1,0 0 15,0 0-32,0 0 32,0-1-16,50-49-15,-50 50 15,0 0 0,0 0 1,0 0 108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8:20:19.06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BCB3924-8B06-4AB3-A53B-C7585E46F260}" emma:medium="tactile" emma:mode="ink">
          <msink:context xmlns:msink="http://schemas.microsoft.com/ink/2010/main" type="writingRegion" rotatedBoundingBox="24270,12418 5824,12706 5798,11084 24245,10796"/>
        </emma:interpretation>
      </emma:emma>
    </inkml:annotationXML>
    <inkml:traceGroup>
      <inkml:annotationXML>
        <emma:emma xmlns:emma="http://www.w3.org/2003/04/emma" version="1.0">
          <emma:interpretation id="{7A75758D-7471-4A18-9320-DB3E7B49DB6B}" emma:medium="tactile" emma:mode="ink">
            <msink:context xmlns:msink="http://schemas.microsoft.com/ink/2010/main" type="paragraph" rotatedBoundingBox="24270,12418 5824,12706 5798,11084 24245,107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1FA70C-E030-449F-A844-E620ABE4BC5F}" emma:medium="tactile" emma:mode="ink">
              <msink:context xmlns:msink="http://schemas.microsoft.com/ink/2010/main" type="line" rotatedBoundingBox="24270,12418 5824,12706 5798,11084 24245,10796"/>
            </emma:interpretation>
          </emma:emma>
        </inkml:annotationXML>
        <inkml:traceGroup>
          <inkml:annotationXML>
            <emma:emma xmlns:emma="http://www.w3.org/2003/04/emma" version="1.0">
              <emma:interpretation id="{B491BFC0-EC82-432E-BBCB-4BB757535FF3}" emma:medium="tactile" emma:mode="ink">
                <msink:context xmlns:msink="http://schemas.microsoft.com/ink/2010/main" type="inkWord" rotatedBoundingBox="24266,12171 18652,12259 18636,11181 24249,11094"/>
              </emma:interpretation>
            </emma:emma>
          </inkml:annotationXML>
          <inkml:trace contextRef="#ctx0" brushRef="#br0">1331 4572 0,'0'-50'16,"0"75"374,0 0-358,0 24-1,0 1-16,0 25 17,0-25-17,25-50 1,-25 49 0,50 1-1,-50 0 16,49-50-31,-49 50 16,50-50 15,-50 50-31,50-1 16,-50 1 15,50-50-31,-50 50 16,50-50-1,-50 50-15,49 0 32,1-1-17,0-49 1,-50 50-16,75-50 16,-1 0-1,-74 50-15,75-50 16,-25 0-16,0 0 15,-50 50-15,99-50 16,-24 0 0,0 0-1,-75 50-15,74-50 16,-24 0-16,0 0 16,0 0-16,0 0 15,0 0-15,-1 0 16,1 0-16,25 0 15,0 0 1,-1 0 0,-24 0-16,75 0 15,-101 0 1,26 0-16,0 0 16,0-25-16,0 25 15,-1 0-15,1 0 16,0 0-16,50-50 15,-26 50 1,1-75 0,-25 75-1,0 0-15,0 0 16,-1-50-16,1 50 16,0 0-16,-50-49 0,75 49 15,-1 0 1,-74-50-16,50 50 15,0 0 1,0-50 0,0 50-1,24-50 1,26 50 0,-25-50-1,-1 50 1,-24-49-1,0 49-15,0 0 32,-50-50-32,49 50 15,1-50 17,0 50-17,0-50 1,50 50-1,-100-50-15,74 50 16,-74-49 0,50 49-16,0 0 15,-50-50 1,50 50-16,-50-50 0,25 50 16,49-50-1,-49 50 1,-25-50-16,50 50 15,0 0 1,-50-49 0,50 49-1,-50-50 1,49 50 0,-49-50-1,50 50 1,-50-50-1,50 50 1,-50-50 0,50 50-1,-50-49 1,50-1 0,-50 0 15,49 50-16,-49-50 1,50 50 0,-50-50-1,50 50 1,-50-49-16,50 49 16,-50-25-1,50 25 16,-50-50-31,0 0 63,49 50-32,-49-50 32,0 75 15,-25-25-63</inkml:trace>
        </inkml:traceGroup>
        <inkml:traceGroup>
          <inkml:annotationXML>
            <emma:emma xmlns:emma="http://www.w3.org/2003/04/emma" version="1.0">
              <emma:interpretation id="{E941D086-02EF-4A2F-8527-1529126F9CC4}" emma:medium="tactile" emma:mode="ink">
                <msink:context xmlns:msink="http://schemas.microsoft.com/ink/2010/main" type="inkWord" rotatedBoundingBox="10792,12629 5824,12706 5798,11084 10767,11007"/>
              </emma:interpretation>
            </emma:emma>
          </inkml:annotationXML>
          <inkml:trace contextRef="#ctx0" brushRef="#br0">1331 4572 0,'0'-50'16,"0"75"374,0 0-358,0 24-1,0 1-16,0 25 17,0-25-17,25-50 1,-25 49 0,50 1-1,-50 0 16,49-50-31,-49 50 16,50-50 15,-50 50-31,50-1 16,-50 1 15,50-50-31,-50 50 16,50-50-1,-50 50-15,49 0 32,1-1-17,0-49 1,-50 50-16,75-50 16,-1 0-1,-74 50-15,75-50 16,-25 0-16,0 0 15,-50 50-15,99-50 16,-24 0 0,0 0-1,-75 50-15,74-50 16,-24 0-16,0 0 16,0 0-16,0 0 15,0 0-15,-1 0 16,1 0-16,25 0 15,0 0 1,-1 0 0,-24 0-16,75 0 15,-101 0 1,26 0-16,0 0 16,0-25-16,0 25 15,-1 0-15,1 0 16,0 0-16,50-50 15,-26 50 1,1-75 0,-25 75-1,0 0-15,0 0 16,-1-50-16,1 50 16,0 0-16,-50-49 0,75 49 15,-1 0 1,-74-50-16,50 50 15,0 0 1,0-50 0,0 50-1,24-50 1,26 50 0,-25-50-1,-1 50 1,-24-49-1,0 49-15,0 0 32,-50-50-32,49 50 15,1-50 17,0 50-17,0-50 1,50 50-1,-100-50-15,74 50 16,-74-49 0,50 49-16,0 0 15,-50-50 1,50 50-16,-50-50 0,25 50 16,49-50-1,-49 50 1,-25-50-16,50 50 15,0 0 1,-50-49 0,50 49-1,-50-50 1,49 50 0,-49-50-1,50 50 1,-50-50-1,50 50 1,-50-50 0,50 50-1,-50-49 1,50-1 0,-50 0 15,49 50-16,-49-50 1,50 50 0,-50-50-1,50 50 1,-50-49-16,50 49 16,-50-25-1,50 25 16,-50-50-31,0 0 63,49 50-32,-49-50 32,0 75 15,-25-25-63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8:12:46.44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F369A89-A6C3-427E-8E0B-DF4C10D3A169}" emma:medium="tactile" emma:mode="ink">
          <msink:context xmlns:msink="http://schemas.microsoft.com/ink/2010/main" type="writingRegion" rotatedBoundingBox="22897,10734 17260,9981 17603,7416 23240,8169"/>
        </emma:interpretation>
      </emma:emma>
    </inkml:annotationXML>
    <inkml:traceGroup>
      <inkml:annotationXML>
        <emma:emma xmlns:emma="http://www.w3.org/2003/04/emma" version="1.0">
          <emma:interpretation id="{1FC9B18A-1FA4-421F-9971-E748B041942E}" emma:medium="tactile" emma:mode="ink">
            <msink:context xmlns:msink="http://schemas.microsoft.com/ink/2010/main" type="paragraph" rotatedBoundingBox="18517,8765 22645,8015 22682,8223 18554,89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3A160A7-BF4A-4B9B-946E-D15376196237}" emma:medium="tactile" emma:mode="ink">
              <msink:context xmlns:msink="http://schemas.microsoft.com/ink/2010/main" type="line" rotatedBoundingBox="18517,8765 22645,8015 22682,8223 18554,8973"/>
            </emma:interpretation>
          </emma:emma>
        </inkml:annotationXML>
        <inkml:traceGroup>
          <inkml:annotationXML>
            <emma:emma xmlns:emma="http://www.w3.org/2003/04/emma" version="1.0">
              <emma:interpretation id="{A5499CF3-2FDF-4428-9F2D-0E0F208F5C2E}" emma:medium="tactile" emma:mode="ink">
                <msink:context xmlns:msink="http://schemas.microsoft.com/ink/2010/main" type="inkWord" rotatedBoundingBox="18517,8765 22645,8015 22682,8223 18554,8973"/>
              </emma:interpretation>
            </emma:emma>
          </inkml:annotationXML>
          <inkml:trace contextRef="#ctx0" brushRef="#br0">18178 959 0,'-49'0'141,"-1"0"-63,0 0-47,0 0 0,0 50 1,1-50-17,-1 0 17,0 0-17,50 50 1,-50-50-1,0 0 1,1 0-16,49 24 16,-50-24-16,0 0 15,0 0 1,25 0 0,25 50-1,-50-50-15,1 0 16,-1 0-1,0 0 1,50 50 0,-50-50-16,-24 0 15,-26 75 1,25-75 0,1 0-1,74 25-15,-75-25 16,25 0-1,0 0 1,0 0 0,1 0-1,49 49-15,-75-49 16,0 0 0,-24 75-1,24-75 1,25 0-1,0 0-15,50 50 16,-50-50-16,1 0 16,-26 0-1,25 0 1,50 25-16,-75-25 16,1 0-1,-1 0 1,75 50-16,-100-50 15,26 0 1,-1 0 0,25 0-1,50 50-15,-50-50 16,1 0 0,-1 0 15,0 0 0,-25 0-15,1 0-1,-1 0 1,25 0-16,0 0 16,0 0 15,50 49-16,-49-49 1,-1 0 0,0 0-1,0 0 17,0 0 30,26 0-31,-26 0 1,0 0-1,0 0-16,0 0 17,1 0 15,-1 0 15,0 0-15,0 0 0,0 0 0,1 0 15,-1 0 1,50 50 62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6T22:27:15.99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E071422-A8EA-4268-A197-1C2492AC6D3D}" emma:medium="tactile" emma:mode="ink">
          <msink:context xmlns:msink="http://schemas.microsoft.com/ink/2010/main" type="inkDrawing" rotatedBoundingBox="14722,7238 21040,7289 21026,9165 14707,9114" shapeName="None"/>
        </emma:interpretation>
      </emma:emma>
    </inkml:annotationXML>
    <inkml:trace contextRef="#ctx0" brushRef="#br0">0 1784 0,'0'-11'203,"0"0"-172,0-12 16,0 1-15,11 22-32,-11-22 15,22 22 1,-22-22-1,22 0 1,-22 0 15,22 22-31,-22-22 16,22 22 0,-22-22-1,0 0 1,23 22-1,-23-22 1,22 22-16,-22-22 16,22 22-1,-22-22-15,22 22 16,-22-23 0,22 23-1,-22-22-15,11 22 31,-11-11-31,22 11 16,-22-22-16,22 22 16,-22-22-16,22 22 15,-22-22-15,33 22 16,-33-22-16,45 22 0,-45-22 16,33 22-16,-33-33 15,33 33-15,-33-33 0,44 33 16,-44-45-16,55 45 15,-33-33-15,22 11 16,-10-22 0,-12 44-1,0-33-15,0 11 16,33-22-16,-33 22 16,11-1-16,-11 1 15,0 0-15,1-11 16,-1 33-16,0-33 15,0 33-15,0-55 16,0 55-16,11-33 16,-22 33-1,22-44-15,-11 44 16,0-34-16,12 1 16,10 0-1,-11 11 1,-11 22-16,0-22 15,22 0 1,-11 0-16,0-11 16,12 11-1,-12-1 1,0 1 0,11-11-1,-22 33 16,-22-22-31,22 22 16,-11 0 0,-11-11-16,22 11 31,23 0 16,-12-33-32,11 33 1,-11-22-16,-22 22 16,33-22-16,-11 22 0,0-22 15,12 22-15,-23 0 16,0-22-16,0 22 0,0 0 16,0-33-16,0 33 15,-11 0-15,22-23 16,-11 23-16,-11 0 15,12 0-15,-1 0 16,0-22-16,0 22 16,0 0-1,0 0-15,0-22 16,0 22-16,0 0 16,0-22-16,0 22 15,1 0-15,-1 0 16,0-22-16,0 22 15,0 0-15,0 0 16,0-22-16,11 22 0,11 0 16,-11-33-16,1 33 15,-12 0-15,11-22 16,-11 22-16,0 0 16,0 0-16,0 0 0,-22-22 15,33 22-15,-11 0 31,0 0-15,1 0 0,-1 0-1,0 0 1,11 0 0,0 0-1,-11 0-15,0 0 0,11 0 16,11 0-16,-10 0 15,-1 0-15,0 0 16,0 0-16,-11 0 16,0 0-16,0 0 15,0 0-15,0 0 16,1 0-16,-1 11 0,0-11 16,0 0-16,0 0 15,11 0-15,0 0 16,-11 22-1,33-22 1,-10 0 0,-23 33-1,0-33-15,0 0 16,0 0-16,0 22 16,0-22-16,0 0 15,0 22-15,0-22 16,0 0-16,1 22 15,-1-22-15,0 0 16,0 22-16,0-22 0,0 0 16,0 0-16,0 22 15,33-22 1,-33 0-16,-22 22 16,45-22-16,-12 0 15,-33 23 1,33-23-1,11 0 1,-44 22-16,33-22 16,-11 0-16,0 0 0,0 22 15,1-22-15,-1 0 16,0 0-16,-11 0 16,22 22-16,-11-22 15,-11 0-15,11 0 0,0 22 16,0-22-16,22 0 15,-44 22 1,34-22-16,-1 0 16,-33 22-1,33-22-15,0 0 16,-33 22-16,22-22 16,0 22-1,22-22 1,-44 22-16,33-22 15,-10 0-15,-23 22 0,33-22 16,-11 0-16,-22 23 31,33-23-31,-33 22 0,33-22 16,-11 22-16,22 0 16,-11-22-1,-33 22 1,23-22-16,10 33 15,-11-33 1,-22 11-16,22-11 16,0 33-1,0-33 1,-22 11-16,22-11 16,-22 22-16,22-22 15,-22 22-15,22-22 16,0 22-1,0 12 17,1-12-17,10 0 1,-11 0 15,0 0-15,-22 0-1,22-22 1,-22 33 0,22-33-16,-22 22 15,22 0 1,0 0 15,0 12-15,0-12-1,0 0 1,1-22 0,-23 22-16,22-22 15,-22 22-15,22-22 16,-22 22-16,22-22 31,-22 22-31,22-22 0,-22 11 16,22-11-1,-22 22 1,22-22-16,-22 22 16,22-22-1,-22 22-15,22 0 32,-22 1-17,22-23-15,-22 22 16,22 0-1,0 0 1,1 11 0,-1-33-1,-22 22-15,22-22 32,-22 11-32,22 22 15,-22-11 16,22-22-15,-22 11 0,0 11 15,22-22-15,-22 23-1,22-1 16,-22 0-15,22-22-16,-22 22 16,0 0-1,22-22-15,-22 22 16,22-22 15,-22 22-31,22 0 31,-22 0 1,23 0-17,-23 0 32,22-22-16,-22 22 1,22 1-1,-22-1-15,22-22-16,-22 22 31,22-22-16,-22 22-15,0 0 32,0 0-17,22-22 1,-22 22 0,0 0 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8:13:14.78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78330D-502D-4893-9A83-61F094246711}" emma:medium="tactile" emma:mode="ink">
          <msink:context xmlns:msink="http://schemas.microsoft.com/ink/2010/main" type="writingRegion" rotatedBoundingBox="12126,6424 18625,6424 18625,7519 12126,7519"/>
        </emma:interpretation>
      </emma:emma>
    </inkml:annotationXML>
    <inkml:traceGroup>
      <inkml:annotationXML>
        <emma:emma xmlns:emma="http://www.w3.org/2003/04/emma" version="1.0">
          <emma:interpretation id="{484E7F74-D1F1-4E11-A1B4-F0369F85AC6F}" emma:medium="tactile" emma:mode="ink">
            <msink:context xmlns:msink="http://schemas.microsoft.com/ink/2010/main" type="paragraph" rotatedBoundingBox="12126,6424 18625,6424 18625,7519 12126,75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9813BF-DE48-4917-8779-10DAFB4FA9FE}" emma:medium="tactile" emma:mode="ink">
              <msink:context xmlns:msink="http://schemas.microsoft.com/ink/2010/main" type="line" rotatedBoundingBox="12126,6424 18625,6424 18625,7519 12126,7519"/>
            </emma:interpretation>
          </emma:emma>
        </inkml:annotationXML>
        <inkml:traceGroup>
          <inkml:annotationXML>
            <emma:emma xmlns:emma="http://www.w3.org/2003/04/emma" version="1.0">
              <emma:interpretation id="{FEA3A23E-399D-4A9F-A7C0-4F90D3CF4954}" emma:medium="tactile" emma:mode="ink">
                <msink:context xmlns:msink="http://schemas.microsoft.com/ink/2010/main" type="inkWord" rotatedBoundingBox="12126,6424 18625,6424 18625,7519 12126,7519"/>
              </emma:interpretation>
            </emma:emma>
          </inkml:annotationXML>
          <inkml:trace contextRef="#ctx0" brushRef="#br0">7645 212 0,'0'-50'578,"50"50"-578,0 0 31,-50-50-15,24 50 0,26 0 15,-50-50-16,50 50 17,0 0-17,-50-49 1,50 49 0,-1 0 15,-49-50-16,50 50 17,0 0-1,-50-25-31,50 25 16,0-75-1,-1 75 32,1 0 0,-50-50-31,50 50-16,0 0 31,0 0 0,-50-24-31,25 24 16,24 0-1,-49-50 1,50 50 0,0 0 15,0 0-16,-50-50 1,50 50 0,-1 0-1,1 0 1,-50-50 0,50 50-16,0 0 15,25 0 16,-75-50-31,49 50 16,1 0 0,0 0-1,-50-49 1,50 49 0,0 0-1,-1-50 1,1 50-1,0 0 1,-25 0 0,25 0-1,-1 0 1,-49-50 0,50 50-16,0 0 15,0 0 1,0 0-1,-1 0 17,1 0-17,-50-50 1,50 50 0,25 0-1,-25 0 1,-1 0-1,1 0 1,0 0 0,0 0-1,-25 0 17,25 0-17,-1 0 1,1 0-1,0 0 1,25 0 0,-26 0-1,1 0 1,0 0 31,0-50-16,0 50-15,-1 0-1,1 0 1,0 0 0,0 0-1,0 0 16,24 0 1,1 0-17,25-49 1,-26 49 0,1 0-1,0 0 1,-25 0-1,-1 0 1,1 0 47,0 0-48,25 0 1,49 0-1,-49 0 1,0 0 0,-26 0-1,1 0 17,-50 24-32,50-24 31,0 0 0,25 0 0,-26 50-15,1-50 0,0 0-1,0 0 16,0 0 1,-50 50-32,49-50 15,-24 0-15,100 0 16,-75 50 0,-1-50-16,1 0 15,25 0 1,-25 50-1,0-50 17,-1 0 15,-49 49-47,50-49 46,-50 50-30,50-50-16,0 0 16,-50 50-1,50-50-15,-1 0 16,-49 50 0,50-50-1,0 50 16,0-50 1,-50 49-32,50-49 15,-1 50 17,1-50 30,-50 50-31,50-50-15,-50 50 15,25-50-31,-25 25 16,50-25-1,24 74 1,-74-24 15,25-50-31,-25 25 63,50-25-32,-50 50 0,75 25 1,-75-50-1,25-25-16,-25 49 1,50-49 0,-50 50 15,49-50-15,-74 0 155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8:20:50.84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8229 4024 0,'0'49'313,"0"1"-298,0 0 1,0 0-1,0 0 1,50-50-16,-50 74 16,0-24-1,50-50 1,-50 50-16,50-50 16,-50 50-16,50-50 15,-50 50 1,24-50-1,-24 49-15,50-49 16,25 50 0,-50-50-1,-25 75-15,99-75 16,-49 0-16,0 50 16,25-50-1,-75 50-15,74-50 16,-24 0-16,25 0 15,-75 49-15,75-49 16,24 0 0,-49 0-16,-50 50 15,100-50-15,-51 0 16,1 0-16,0 0 16,25 50-16,-1-50 15,26 0-15,-75 0 16,25 0-16,-1 0 15,1 0-15,0 0 16,0 0-16,0 0 16,-1 0-16,1 0 15,0 0-15,0 0 0,0 0 16,-1 0-16,26 0 16,-25 0-16,0 0 15,-25 0-15,49-25 16,-24 25-16,-25 0 15,75 0 1,-51-50 0,1 50-1,0 0 1,-50-50-16,50 50 16,24-49-1,-24 49 1,0-75-1,0 75 1,-50-25-16,50 25 0,-1-75 16,1 75-1,-50-49 1,50 49-16,0-50 16,0 50-1,-50-50 1,49 50-16,-49-50 15,50 50 1,-50-25 0,50 25-16,-50-50 15,50 50 1,-50-99-16,0 74 31,25 25-31,-25-50 16,0 0 15,74 0 0,-74 1-15,0-1 62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7T08:21:31.44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18477 3150 0,'-50'0'172,"1"0"-63,-1 25-93,0-25 0,50 50-1,-50-50-15,0 50 16,1-50 15,-1 50-15,0-50 15,0 0-15,-24 0 15,24 0-15,-25 0-1,0 0 1,25 0-1,1 0 1,-1 0 0,0 0-1,-25 0 1,1 0-16,24 0 16,0 0-1,-25 0-15,-24 0 16,49 0-1,0 0 1,0-25 0,1 25-1,-1 0 1,25 0 15,-25 0-15,0 0-1,50-50 1,-50 50-16,1 0 16,-1 0-1,0 0 1,0 0 0,0 0-1,1 0 1,49-50-1,-50 50-15,0 0 16,25 0 0,-25 0-1,0 0 1,-49 0 0,74 0 15,-75 0-31,51 0 15,-26-50 1,25 50 0,-25 0-1,1 0 1,-1 0 0,-25 0-1,51 0 1,24 0-1,-25 0-15,-50 0 32,25 0-32,75-49 15,-74 49-15,-51 0 16,100 0 0,-74 0-1,49 0-15,25 0 16,-25 0-1,-24-50 1,49 50 0,-25 0-1,-50 0 1,26 0 0,24-50-1,-25 50-15,0 0 16,-24 0-1,24 0 1,75-50 0,-75 50-16,1 0 15,-1 0 1,-25 0 0,100-50-1,-74 50-15,24 0 16,0 0-1,50-49 1,-50 49 0,25 0-1,-49-50 17,49 50-1,-50-50-16,25 50 32,50-50-31,-25 50 0,25-50-1,-50 50 1,50-50-1,-49 50 1,49-49 15,-50 49 16,50-50-16,0 0 1,-50 50-32,50-50 47,-50 50 31,50-50-63,0 26 95,-50 24-95,75 0 79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6T22:27:21.67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586D215-B211-49DE-9F0C-E08B0A66C99E}" emma:medium="tactile" emma:mode="ink">
          <msink:context xmlns:msink="http://schemas.microsoft.com/ink/2010/main" type="inkDrawing" rotatedBoundingBox="14259,8687 21736,6981 22239,9184 14762,10890" shapeName="None"/>
        </emma:interpretation>
      </emma:emma>
    </inkml:annotationXML>
    <inkml:trace contextRef="#ctx0" brushRef="#br0">0 2976 0,'0'-11'94,"0"-11"-47,11 22-47,22-33 31,0 11-15,-33 0-1,22 22-15,-22-22 16,22 22 0,-22-22-1,23 22-15,-23-22 0,22 22 16,-22-33-16,33 33 16,-33-33-16,33 33 15,-33-45-15,33 45 16,-33-33-16,33 33 15,-33-22-15,22 22 0,-22-33 16,44 33-16,-44-22 16,34 22-16,-34-33 15,33 33-15,-33-22 16,33 22-16,-11-22 16,22 0-1,-11-12 1,0 12-1,11 0 1,-21 22 0,-1-44-16,0 44 0,0-33 15,0 33-15,0-33 16,0 33-16,0-44 16,0 44-16,-22-34 0,33 34 15,1-33-15,-1-11 16,11 11-1,-22 11 1,0 0-16,0 22 16,0-44-16,-22 22 15,33 22-15,-33-34 0,33 34 16,-33-22-16,23 22 16,-23-22-16,22 22 15,-22-22-15,22 22 16,-22-22-16,22 22 15,-22-11-15,22 11 32,-22-22-32,22 22 31,-22-22-15,22 22-1,-22-22 1,22 22-16,0-44 15,22 11 1,-33 33-16,23-34 16,-12 34-16,0-44 15,0 44-15,0-33 16,11 11-16,11-11 16,-22 33-16,0-44 15,0 11 1,1 10-16,-1 1 15,11 0-15,-11 0 16,0 0-16,0 22 16,-22-33-16,44 33 15,-44-44-15,44 22 16,-10-11 0,10-12-16,-11 12 15,-11 33-15,-22-33 16,33 33-16,-33-44 15,33 44-15,-33-22 16,44 22-16,-44-22 16,33 22-16,-33-11 15,34 11-15,-34-22 0,33 22 16,-33-22-16,22 22 16,-22-22-16,33 22 15,-33-23-15,44 23 16,-44-22-16,33 22 15,-11-22-15,0 22 16,1-22 0,-1 22-16,0-22 15,0 22-15,0-33 16,0 33-16,0-22 16,0 22-16,0-22 15,0 22-15,0-33 0,0 33 16,1-22-1,-1 22-15,11-45 0,-22 45 16,33-22-16,-22 22 0,0-22 16,0 22-16,0-22 15,0 22-15,1-22 16,-1 22-16,0-33 16,0 33-16,0-22 15,0 22 1,0-22-16,0 22 15,0-22-15,0 22 16,0 0-16,0-22 16,1 22-16,-1 0 15,0-23-15,0 23 16,0 0-16,0-22 16,0 22-16,0-22 0,0 22 15,0-33-15,0 33 16,1 0-16,-1-22 15,0 22-15,0-22 16,0 22-16,0-22 16,0 22-16,0-22 15,0 22-15,0 0 0,0-22 16,0 22-16,1 0 0,-1-22 16,0 22-16,0 0 15,0-33-15,0 33 16,0 0-16,0 0 15,0-23-15,0 23 16,0 0 0,1 0-16,-1 0 15,-22-22-15,33 22 16,-11 0-16,0 0 16,0 0-16,0 0 15,0-22-15,0 22 16,0 0-16,11-22 15,1 22-15,10 0 0,-11-22 16,0 22-16,0 0 16,11-22-16,-11 22 15,1 0-15,-1-33 16,11 33-16,-22 0 0,-11 0 16,11 0-1,11-22-15,0 22 31,1 0-31,-1 0 16,0 0 0,22 0-1,-33 0 1,0 0-16,0 0 16,0 0-16,-11 0 0,11 0 15,1 0-15,-1 0 16,11 0-16,-11 0 15,0 0-15,11 0 16,11 0-16,-11 11 16,-11-11-16,12 0 15,-12 0-15,0 0 0,11 0 16,-11 0-16,11 0 16,-11 0-16,0 0 15,0 0-15,0 0 16,1 0-16,-1 0 0,0 0 15,0 0 1,0 0-16,0 33 16,11-33-1,-11 0-15,0 0 16,11 0 0,-33 11-16,34-11 15,-1 0 1,-11 0-16,22 33 15,-11-33 1,0 0 0,-33 22-16,22-22 15,0 0 1,12 22 0,-1-22-1,-11 0 1,11 22-16,-22-22 15,33 0 1,-22 22-16,0-22 16,11 23-1,-11-23-15,1 0 0,-1 22 16,11-22 0,-33 22-16,33-22 0,11 33 15,-11-11 1,-11-22-1,-22 22 1,22-22-16,0 0 16,-22 22 15,23-22-31,-1 0 31,-22 22-31,22-22 16,-22 22-1,33-22 1,-33 11-16,33-11 16,-33 22-16,22-22 0,0 34 15,0-34 1,-22 33 0,22-33-16,-22 22 15,22-22-15,-22 22 0,34-22 16,-34 22-16,22-22 15,-22 11-15,22-11 0,-22 22 16,22-22-16,-22 22 16,22-22-16,-22 22 15,22-22-15,-22 22 16,22-22-16,-22 22 16,22-22-16,-22 23 15,11-23 1,-11 33-1,22-33-15,-22 22 16,22-22 0,-22 22-1,22-22-15,-22 22 16,23-22 0,-23 22-16,22-22 15,-22 22 1,22 11-1,-22-11 1,22-22-16,-22 22 16,22 0-1,-22 1 1,22-23 0,-22 22-16,22 0 15,-22 0 1,44-22-1,-44 33-15,22-33 16,-22 22-16,11-22 16,-11 22-16,34 0 15,-34 0 1,22-22-16,-22 22 16,11-22-1,-11 22-15,0 1 31,22-23-31,-22 22 16,22-22 0,-22 22-16,0 0 31,22-22-31,-22 22 16,22-22 15,-22 11-31,22 22 31,-22-11-15,22-22-16,-22 11 15,22 22 1,-22-22 0,22-11-16,-22 22 0,22 12 15,-22-23 16,23-11-15,-23 22-16,0 0 31,22 0 1,-22 0-17,0 0 16,22-22-31,-22 22 32,0 0 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6T22:27:36.10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57BE2A6-5FAB-4C5B-8BAC-BC045EE13302}" emma:medium="tactile" emma:mode="ink">
          <msink:context xmlns:msink="http://schemas.microsoft.com/ink/2010/main" type="inkDrawing" rotatedBoundingBox="14731,12335 18457,10833 18683,11396 14957,12897" shapeName="None"/>
        </emma:interpretation>
      </emma:emma>
    </inkml:annotationXML>
    <inkml:trace contextRef="#ctx0" brushRef="#br0">0 1403 0,'22'0'297,"0"0"-250,0 22-16,1-22 0,-23 22-31,22-22 16,0 22 0,0-22-1,0 0 1,-22 22 0,22-22-1,0 0 16,0 33-15,11-33 0,-11 0-1,0 0 1,-22 11 0,23-11-1,-1 0 1,0 0-1,0 0 1,-22 22 0,33-22-16,0 0 15,11 0 1,-22 0-16,0 0 0,12 0 16,10 0-1,-22 0 1,11 0-1,0 0 1,-11 0 0,0 0-1,0 0-15,0 0 16,0 0-16,1-11 16,-1 11-16,0 0 15,-11 0-15,11 0 16,11-22-16,-22 22 15,11 0-15,11-22 16,-22 22-16,11 0 0,0-22 16,1 22-16,-1 0 15,0-22-15,0 22 16,0 0-16,0-22 16,0 22-16,0 0 15,0 0-15,11 0 31,-33-22-31,45 22 0,-23 0 16,-11 0 0,22-33-1,-22 33 1,11 0 0,22-23-1,-11 23 1,0-22-1,23 22 1,-34 0-16,0-22 16,0 22-16,0 0 15,0-22-15,0 22 16,0 0-16,0-22 0,0 22 16,0 0-16,1-33 15,10 33 1,0-22-16,11 22 31,-22 0-31,0-22 0,22 22 31,-22 0-31,1-22 16,-1 22-16,33 0 16,-55-22-1,33 22-15,-11 0 16,-22-22-1,22 22-15,0 0 16,-22-23-16,11 23 16,11 0-1,-22-22-15,22 22 16,1 0 0,-1-22-1,0 22 1,-22-22-1,22 22-15,22-22 16,-11 22 0,-33-22-1,33 22-15,0-22 16,12 0 0,-1-11-1,0 11 1,-11 22-16,-33-22 15,33 22-15,-11-23 16,0 23 0,0-22-1,0 22 17,-22-22-17,23 22-15,-1-22 16,0 22-1,-22-22 1,22 22-16,0-22 16,11-11-1,0 11 1,-11 0 0,11 0-1,12 22-15,-45-22 16,33 22-16,-11-23 15,0 23 17,-22-22-17,22 22 1,-22-22 0,22 22-1,-22-22 1,22 22-1,-22-22 1,22 22-16,-22-22 16,11 22-1,22-22 1,-11 0 0,1 0 15,-1 0-16,0 0 1,0-12 15,0 34 1,-22-22-32,22 22 31,-22-11-31,22 11 31,-22-22-31,0 0 31,22 22-31,-22-22 16,22 22 15,-22-22-31,22 0 31,-22 0-15,22 22 0,-22-22-1,23 22 1,-23-22 0,22 22-1,-22-22 1,22 22 15,-22-23-15,22 23-1,-22-22 17,22 22-17,-22-22 1,0 0 15,11 22-15,-11-22-1,22 22 32,-33 0 63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6T23:11:03.31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F7766E9-060E-494B-A858-B23E25336490}" emma:medium="tactile" emma:mode="ink">
          <msink:context xmlns:msink="http://schemas.microsoft.com/ink/2010/main" type="inkDrawing" rotatedBoundingBox="16279,4471 19831,5580 19624,6246 16071,5136" shapeName="None"/>
        </emma:interpretation>
      </emma:emma>
    </inkml:annotationXML>
    <inkml:trace contextRef="#ctx0" brushRef="#br0">0 0 0,'0'20'219,"20"-20"-203,-20 20-16,0 9 31,0-9-15,0-1-16,0 1 15,0-10 1,0 9 0,0 1 15,0-1 0,0 1-15,20 0-1,-20-1 1,0 1 0,0 0-16,19-20 15,-19 19 1,0 1-1,20-20-15,-20 19 16,19-19 0,-19 20-1,20 0 1,-20-1 15,20-19-15,-20 20-1,19-20 1,-19 19 0,20-19-16,-20 10 15,19-10 1,-19 20-16,20-20 16,-20 19-16,20-19 15,-1 20 1,1-20-1,0 30 1,-1-30 0,-19 19-1,20-19-15,-1 20 16,11-20 0,-30 19-1,29-19-15,10 0 16,1 0-1,-21 20 1,1-20-16,9 0 16,-9 0-16,29 0 15,-29 0 1,-1 0-16,1 20 16,-1-20-16,1 0 0,0 0 15,19 0 1,-10 0-1,-9 0 1,0 0-16,-1 0 16,1 19-1,-1-19 1,1 0 15,0 0-15,-1 20-1,1-20 1,9 0 0,1 0-1,9 19 1,-10-19-16,11 0 16,9 0-1,-30 0 1,1 0-16,19 0 15,-19 30-15,-1-30 16,1 0 0,-1 0-1,1 0-15,0 0 16,-1 0-16,1 0 0,0 0 16,-1 0-16,1 0 15,-10 0-15,9 0 16,1 0-16,-1 0 15,1 0-15,0 0 16,-1 0-16,1 19 0,0-19 16,-1 0-16,1 0 15,-1 0-15,1 0 16,9 0 0,1 0-1,-1 0 1,10 20-16,-9-20 15,-1 0 1,1 0 0,-11 20-1,1-20 1,0 0 15,19 19-31,-10-19 16,10 0-1,1 30 1,-21-30 0,1 0-16,9 0 15,1 19 1,-1-19 0,10 0-1,-39 20-15,30-20 16,-1 0-1,1 0 1,9 20 0,-29-20-1,9 0 1,1 19 0,0-19-1,-1 0 1,1 20-1,-1-20 1,1 0-16,0 19 31,-1-19-15,1 0 0,-20 20-1,19-20 1,1 0-16,0 0 31,-20 20-15,19-20-16,1 0 15,0 19-15,9-19 32,0 0-17,1 20-15,-20-20 16,19 29-1,-9-29 1,-11 0 0,-9 10-1,20-10 1,9 30 15,-19-30-15,-10 19-1,20-19-15,-1 0 32,-19 10-32,30-10 15,-1 29 1,-9-29 0,-20 20-1,10-20-15,19 20 31,-9-1-15,-1-19 0,-19 20-1,20-20 1,-20 19 15,0 1 16,10-20-47,-10 10 31,19-10-15,-19 19 0,0 1-1,30 0 1,-30-1 15,0 1-15,0 0 15,10-20-31,-10 19 0,0 1 16,0-1 15,29 1-16,-29 0 1,0-1 15,0 1 1,20-20-17,-20 19-15,0 1 31,0 0-15,0-1 0,10-19 15,-10 10-31,0 10 31,0-1 16,0 1-16,0 0 1,0-1-17,0 1 16,0-1 32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6T23:11:08.19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4223517-E529-4680-B8B5-10B46E82245A}" emma:medium="tactile" emma:mode="ink">
          <msink:context xmlns:msink="http://schemas.microsoft.com/ink/2010/main" type="inkDrawing" rotatedBoundingBox="20822,6295 21124,4441 21180,4451 20879,6305" shapeName="None"/>
        </emma:interpretation>
      </emma:emma>
    </inkml:annotationXML>
    <inkml:trace contextRef="#ctx0" brushRef="#br0">258 0 0,'0'10'156,"0"9"-140,0 11-1,0-11 1,0 1 0,0-10-1,0 9 1,0 1-1,0 0 17,0-1-17,0 1 1,0-1 0,0 1-1,0 0-15,-10-20 16,10 19-16,0 11 15,0-1 1,0-9 0,0-1-1,-19-19-15,19 20 16,0 0 0,0-1-1,0 1-15,-20-1 16,20 11-1,0-11 1,-20 1 0,20 0-1,0-1 17,0 11-17,-19-30-15,19 29 16,0 10-16,0-9 31,-30-1-31,30 1 16,0 9-1,0-10 1,-19 1 0,19-1-1,0-9 1,0-1-1,0 11 1,-20 9 0,20-10-1,0 1 1,0-1 0,-20-29-1,20 20-15,0 0 16,0-1-1,0 11 1,0-1-16,0 10 16,0-9 15,0-1-31,-19-29 16,19 29-16,0-9 15,0 0 1,-20-1-1,20 1 1,0 0 0,-19-1-1,19 11 1,0 9 0,0-20-1,0-9 1,-20 20-1,20-11 1,0-9 15,0 10-31,0-1 32,0 21-17,0-31 1,0 11-1,0 0 17,0-1-17,0 1 17,10-20-17,-10 19 1,0 1-1,0 0 1,0-1 15,0-29 94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6T23:24:17.20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9D4DEB8-660A-40F4-9B61-0A9C13BB5662}" emma:medium="tactile" emma:mode="ink">
          <msink:context xmlns:msink="http://schemas.microsoft.com/ink/2010/main" type="inkDrawing" rotatedBoundingBox="19680,6359 19737,4571 19775,4572 19717,6361" shapeName="None"/>
        </emma:interpretation>
      </emma:emma>
    </inkml:annotationXML>
    <inkml:trace contextRef="#ctx0" brushRef="#br0">45 0 0,'0'11'140,"0"11"-124,0 0 15,0 0-15,0 11-1,0 0 1,0 11-16,0-11 16,0 1-1,0-1 1,0 0-1,0-11-15,0 22 16,0-33 0,0 11-16,0 33 15,0-32-15,0-1 16,0 0-16,0 0 16,0-11-16,-23 22 15,23 0 1,0 0-1,0 0 1,0-11 0,0 12-1,0 10 1,-22-44-16,22 11 16,0 33-1,0-11 1,0-11-16,0 0 0,0 11 15,0 1 1,0-1 0,0-11-1,0 11 1,0 11 0,0-11-1,0 0 1,0 0-1,0 1 1,0-12 0,0 22-1,0-11 1,0 0-16,0-11 16,0 11-1,0-11 1,0 12-1,0-1 1,0-11 0,0 0-1,0 0 17,0 0-17,0 0 16,0 0-15,0 0-16,0 0 16,0 0-1,0 1 1,0-1 31,0-33 0,0-11-32,0-1-15,0 1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0-26T23:24:29.78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2C00528-34CF-4532-B665-2E74AB989C95}" emma:medium="tactile" emma:mode="ink">
          <msink:context xmlns:msink="http://schemas.microsoft.com/ink/2010/main" type="inkDrawing" rotatedBoundingBox="20650,5990 22684,4508 22938,4856 20905,6339" shapeName="None"/>
        </emma:interpretation>
      </emma:emma>
    </inkml:annotationXML>
    <inkml:trace contextRef="#ctx0" brushRef="#br0">0 1701 0,'0'-11'203,"0"-12"-172,0 1-15,0 0-1,0 0 1,11 0-16,-11 0 15,0 0 1,0 0 0,0 0-1,22 22 1,-22-22 0,0 11-1,0-11 16,0-1-15,0 1 15,0 0-15,22 22-16,-22-22 16,0 0-1,22 0 1,-22 0-16,0 0 15,22 22 1,-22-22-16,0 0 16,23 0-1,-23-1 1,22 23-16,-22-22 16,22 0 15,-22 0-31,22 22 15,-22-22-15,22 22 16,-22-22-16,22 22 16,-22-22-16,22 0 15,0 0 1,11 0 15,-11 0-15,0 0-1,1 22 1,-23-34-16,22 34 16,0-33-16,11 11 15,-11 22 1,0-22-16,0 22 16,0-22-16,0 22 0,0-22 15,0 22-15,1-22 16,21-11-1,-22 33 17,-22-22-32,22 22 0,0-22 15,0 22 1,11-23 0,-11 23-1,0 0-15,0-33 16,1 33-16,10-33 15,-11 33 1,11-22 0,-22 22-1,11 0 1,-22-22 0,22 22-1,0 0 1,-22-22-16,22 22 0,0 0 15,-22-11 1,33 11-16,12-33 16,-12 33-1,-11-22 1,0 22 0,0-22-1,0 22 1,-22-23-16,22 23 15,0-22 1,11 22 0,-33-22-16,34 22 0,10-22 15,-11 22 1,-33-22 0,22 22-16,0 0 15,-22-22 1,22 22-16,0-22 31,0 22-15,-22-22 15,22 22-31,0 0 31,-22-22-15,23 22-16,-1-22 31,0 22-15,-22-22-1,11 22 1,-11-22 0,22 22-1,11-23 1,-22 23 15,-11-22-31,22 22 16,-22-22-1,33 0 1,-33 0 0,11 22-1,-11-22 1,0 0 15,22 22-31,-22-22 16,0 33 202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150EA-099E-4F45-85DA-AE878E6300FC}" type="datetimeFigureOut">
              <a:rPr lang="it-IT" smtClean="0"/>
              <a:t>24/10/2022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F7288-CA09-4A47-BF65-47CFF6CF98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63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F7288-CA09-4A47-BF65-47CFF6CF983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813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F7288-CA09-4A47-BF65-47CFF6CF983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89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16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6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88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10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00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24/10/2022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5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24/10/2022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9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24/10/2022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98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11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24/10/2022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21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E14E7-45E7-4458-B8DC-C5882FCE8892}" type="datetimeFigureOut">
              <a:rPr lang="it-IT" smtClean="0"/>
              <a:t>24/10/2022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79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customXml" Target="../ink/ink5.xml"/><Relationship Id="rId3" Type="http://schemas.openxmlformats.org/officeDocument/2006/relationships/image" Target="../media/image13.jpeg"/><Relationship Id="rId7" Type="http://schemas.openxmlformats.org/officeDocument/2006/relationships/customXml" Target="../ink/ink2.xml"/><Relationship Id="rId12" Type="http://schemas.openxmlformats.org/officeDocument/2006/relationships/image" Target="../media/image10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customXml" Target="../ink/ink4.xml"/><Relationship Id="rId5" Type="http://schemas.openxmlformats.org/officeDocument/2006/relationships/image" Target="../media/image15.jpeg"/><Relationship Id="rId10" Type="http://schemas.openxmlformats.org/officeDocument/2006/relationships/image" Target="../media/image9.emf"/><Relationship Id="rId4" Type="http://schemas.openxmlformats.org/officeDocument/2006/relationships/image" Target="../media/image14.png"/><Relationship Id="rId9" Type="http://schemas.openxmlformats.org/officeDocument/2006/relationships/customXml" Target="../ink/ink3.xml"/><Relationship Id="rId1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9.png"/><Relationship Id="rId7" Type="http://schemas.openxmlformats.org/officeDocument/2006/relationships/customXml" Target="../ink/ink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5.jpeg"/><Relationship Id="rId7" Type="http://schemas.openxmlformats.org/officeDocument/2006/relationships/customXml" Target="../ink/ink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openxmlformats.org/officeDocument/2006/relationships/image" Target="../media/image23.jpeg"/><Relationship Id="rId5" Type="http://schemas.openxmlformats.org/officeDocument/2006/relationships/customXml" Target="../ink/ink8.xml"/><Relationship Id="rId10" Type="http://schemas.openxmlformats.org/officeDocument/2006/relationships/image" Target="../media/image23.emf"/><Relationship Id="rId4" Type="http://schemas.openxmlformats.org/officeDocument/2006/relationships/image" Target="../media/image22.jpeg"/><Relationship Id="rId9" Type="http://schemas.openxmlformats.org/officeDocument/2006/relationships/customXml" Target="../ink/ink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customXml" Target="../ink/ink12.x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customXml" Target="../ink/ink19.xml"/><Relationship Id="rId18" Type="http://schemas.openxmlformats.org/officeDocument/2006/relationships/image" Target="../media/image40.emf"/><Relationship Id="rId26" Type="http://schemas.openxmlformats.org/officeDocument/2006/relationships/image" Target="../media/image44.emf"/><Relationship Id="rId3" Type="http://schemas.openxmlformats.org/officeDocument/2006/relationships/customXml" Target="../ink/ink14.xml"/><Relationship Id="rId21" Type="http://schemas.openxmlformats.org/officeDocument/2006/relationships/customXml" Target="../ink/ink23.xml"/><Relationship Id="rId7" Type="http://schemas.openxmlformats.org/officeDocument/2006/relationships/customXml" Target="../ink/ink16.xml"/><Relationship Id="rId12" Type="http://schemas.openxmlformats.org/officeDocument/2006/relationships/image" Target="../media/image37.emf"/><Relationship Id="rId17" Type="http://schemas.openxmlformats.org/officeDocument/2006/relationships/customXml" Target="../ink/ink21.xml"/><Relationship Id="rId25" Type="http://schemas.openxmlformats.org/officeDocument/2006/relationships/customXml" Target="../ink/ink25.xml"/><Relationship Id="rId2" Type="http://schemas.openxmlformats.org/officeDocument/2006/relationships/image" Target="../media/image36.png"/><Relationship Id="rId16" Type="http://schemas.openxmlformats.org/officeDocument/2006/relationships/image" Target="../media/image39.emf"/><Relationship Id="rId20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customXml" Target="../ink/ink18.xml"/><Relationship Id="rId24" Type="http://schemas.openxmlformats.org/officeDocument/2006/relationships/image" Target="../media/image43.emf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23" Type="http://schemas.openxmlformats.org/officeDocument/2006/relationships/customXml" Target="../ink/ink24.xml"/><Relationship Id="rId10" Type="http://schemas.openxmlformats.org/officeDocument/2006/relationships/image" Target="../media/image36.emf"/><Relationship Id="rId19" Type="http://schemas.openxmlformats.org/officeDocument/2006/relationships/customXml" Target="../ink/ink22.xml"/><Relationship Id="rId4" Type="http://schemas.openxmlformats.org/officeDocument/2006/relationships/image" Target="../media/image32.emf"/><Relationship Id="rId9" Type="http://schemas.openxmlformats.org/officeDocument/2006/relationships/customXml" Target="../ink/ink17.xml"/><Relationship Id="rId14" Type="http://schemas.openxmlformats.org/officeDocument/2006/relationships/image" Target="../media/image38.emf"/><Relationship Id="rId22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emf"/><Relationship Id="rId13" Type="http://schemas.openxmlformats.org/officeDocument/2006/relationships/customXml" Target="../ink/ink29.xml"/><Relationship Id="rId18" Type="http://schemas.openxmlformats.org/officeDocument/2006/relationships/image" Target="../media/image430.emf"/><Relationship Id="rId3" Type="http://schemas.openxmlformats.org/officeDocument/2006/relationships/customXml" Target="../ink/ink26.xml"/><Relationship Id="rId12" Type="http://schemas.openxmlformats.org/officeDocument/2006/relationships/image" Target="../media/image400.emf"/><Relationship Id="rId17" Type="http://schemas.openxmlformats.org/officeDocument/2006/relationships/customXml" Target="../ink/ink31.xml"/><Relationship Id="rId2" Type="http://schemas.openxmlformats.org/officeDocument/2006/relationships/image" Target="../media/image37.jpeg"/><Relationship Id="rId16" Type="http://schemas.openxmlformats.org/officeDocument/2006/relationships/image" Target="../media/image420.emf"/><Relationship Id="rId20" Type="http://schemas.openxmlformats.org/officeDocument/2006/relationships/image" Target="../media/image440.emf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28.xml"/><Relationship Id="rId15" Type="http://schemas.openxmlformats.org/officeDocument/2006/relationships/customXml" Target="../ink/ink30.xml"/><Relationship Id="rId10" Type="http://schemas.openxmlformats.org/officeDocument/2006/relationships/image" Target="../media/image390.emf"/><Relationship Id="rId19" Type="http://schemas.openxmlformats.org/officeDocument/2006/relationships/customXml" Target="../ink/ink32.xml"/><Relationship Id="rId9" Type="http://schemas.openxmlformats.org/officeDocument/2006/relationships/customXml" Target="../ink/ink27.xml"/><Relationship Id="rId14" Type="http://schemas.openxmlformats.org/officeDocument/2006/relationships/image" Target="../media/image4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171022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Limiti della teoria VSEPR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1499" y="891654"/>
            <a:ext cx="799651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dirty="0" smtClean="0"/>
              <a:t>La teoria VSEPR è utile per descrivere la geometria della molecola, ma incompleta nel descrivere i legami.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Come si giustificano le diverse distanze di legame?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Che differenza c’è tra legami singoli e multipli e perchè gli elettroni coinvolti in questi ultimi non vengono considerati nel conto delle coppie strutturali?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Qual è la relazione tra i legami previsti da Lewis e gli orbitali atomici degli atomi singoli?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Come variano i livelli energetici degli orbitali quando si forma un legame?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dirty="0" smtClean="0"/>
              <a:t>Per dare risposte a queste domande, a partire dalla teoria VSEPR e dalla geometria predetta da questa teoria, è stata sviluppata le </a:t>
            </a:r>
            <a:r>
              <a:rPr lang="it-IT" sz="2000" b="1" dirty="0" smtClean="0"/>
              <a:t>teoria del legame di valenza</a:t>
            </a:r>
            <a:r>
              <a:rPr lang="it-IT" sz="2000" dirty="0" smtClean="0"/>
              <a:t>, che si basa su una descrizione quantomeccanica del legame.</a:t>
            </a:r>
          </a:p>
        </p:txBody>
      </p:sp>
    </p:spTree>
    <p:extLst>
      <p:ext uri="{BB962C8B-B14F-4D97-AF65-F5344CB8AC3E}">
        <p14:creationId xmlns:p14="http://schemas.microsoft.com/office/powerpoint/2010/main" val="322979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78222" y="312618"/>
            <a:ext cx="7929284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dirty="0" smtClean="0"/>
              <a:t>Consideriamo la molecola di metano, CH</a:t>
            </a:r>
            <a:r>
              <a:rPr lang="it-IT" sz="1800" baseline="-25000" dirty="0" smtClean="0"/>
              <a:t>4</a:t>
            </a:r>
            <a:r>
              <a:rPr lang="it-IT" sz="1800" dirty="0" smtClean="0"/>
              <a:t>. Per capire come gli orbitali atomici si sovrappongono è necessario analizzare prima di tutto che orbitali atomici sono presenti. Consideriamo solo il livello di valenza.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78222" y="2583275"/>
            <a:ext cx="7929284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1800" dirty="0" smtClean="0"/>
              <a:t>In base al numero di orbitali semi-pieni, potremmo prevedere che si formino 2 legami con altrettanti atomi di idrogeno, ma </a:t>
            </a:r>
            <a:r>
              <a:rPr lang="it-IT" sz="1800" dirty="0" smtClean="0">
                <a:solidFill>
                  <a:srgbClr val="FF0000"/>
                </a:solidFill>
              </a:rPr>
              <a:t>questo non corrisponde a quello che si osserva nella molecola di metano.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1800" dirty="0" smtClean="0"/>
              <a:t>Per giustificare la formazione di 4 legami, si considera </a:t>
            </a:r>
            <a:r>
              <a:rPr lang="it-IT" sz="1800" b="1" dirty="0" smtClean="0"/>
              <a:t>uno stato eccitato </a:t>
            </a:r>
            <a:r>
              <a:rPr lang="it-IT" sz="1800" dirty="0" smtClean="0"/>
              <a:t>del carbonio, in cui gli elettroni non occupano gli orbitali ad energia minima secondo il principio di aufbau: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it-IT" sz="1800" dirty="0" smtClean="0"/>
          </a:p>
        </p:txBody>
      </p:sp>
      <p:pic>
        <p:nvPicPr>
          <p:cNvPr id="1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8" b="31611"/>
          <a:stretch/>
        </p:blipFill>
        <p:spPr bwMode="auto">
          <a:xfrm>
            <a:off x="1390650" y="1403506"/>
            <a:ext cx="3054909" cy="117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6296" y="1518522"/>
            <a:ext cx="706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/>
              <a:t>C</a:t>
            </a:r>
            <a:endParaRPr lang="it-IT" sz="3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29248" y="1503346"/>
            <a:ext cx="1772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000" b="1" dirty="0" smtClean="0"/>
              <a:t>4x   H</a:t>
            </a:r>
            <a:endParaRPr lang="it-IT" sz="3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72" y="1480716"/>
            <a:ext cx="1704300" cy="799796"/>
          </a:xfrm>
          <a:prstGeom prst="rect">
            <a:avLst/>
          </a:prstGeom>
        </p:spPr>
      </p:pic>
      <p:pic>
        <p:nvPicPr>
          <p:cNvPr id="20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4743" y="4944565"/>
            <a:ext cx="3046723" cy="117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66296" y="5059581"/>
            <a:ext cx="706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/>
              <a:t>C*</a:t>
            </a:r>
            <a:endParaRPr lang="it-IT" sz="3000" b="1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698318" y="4848455"/>
            <a:ext cx="370690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1800" dirty="0" smtClean="0"/>
              <a:t>A questo punto, la formazione di 4 legami attraverso sovrapposizione degli orbitali atomici è giustificata perchè sono presenti 4 orbitali semi-pieni. </a:t>
            </a:r>
          </a:p>
        </p:txBody>
      </p:sp>
    </p:spTree>
    <p:extLst>
      <p:ext uri="{BB962C8B-B14F-4D97-AF65-F5344CB8AC3E}">
        <p14:creationId xmlns:p14="http://schemas.microsoft.com/office/powerpoint/2010/main" val="174265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2" grpId="0"/>
      <p:bldP spid="19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78222" y="312618"/>
            <a:ext cx="4016281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dirty="0" smtClean="0"/>
              <a:t>Consideriamo ora la geometria della molecola di metano, a partire dalla geometria degli orbitali atomici. 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78222" y="1468962"/>
            <a:ext cx="3348319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 smtClean="0"/>
              <a:t>In base alla geometria degli orbitali atomici, ci si aspetta che 3 degli atomi di idrogeno formino legami con gli orbitali p del carbonio, a 90° uno dall’altro.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1800" dirty="0" smtClean="0"/>
              <a:t>L’ultimo atomo di idrogeno forma invece un legame sovrapponendo il proprio orbitale 1s con l’orbitale 2s del carbonio. In questo caso non c’è una direzione preferenziale.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1800" dirty="0" smtClean="0"/>
              <a:t>La molecola di metano dovrebbe quindi presentare angoli di legame di 90°.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750526" y="3152942"/>
            <a:ext cx="2733649" cy="877531"/>
            <a:chOff x="766296" y="4944565"/>
            <a:chExt cx="3675170" cy="1179769"/>
          </a:xfrm>
        </p:grpSpPr>
        <p:pic>
          <p:nvPicPr>
            <p:cNvPr id="20" name="Immagin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94743" y="4944565"/>
              <a:ext cx="3046723" cy="1179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66296" y="5059581"/>
              <a:ext cx="706531" cy="620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/>
                <a:t>C*</a:t>
              </a:r>
              <a:endParaRPr lang="it-IT" sz="2400" b="1" dirty="0"/>
            </a:p>
          </p:txBody>
        </p:sp>
      </p:grpSp>
      <p:pic>
        <p:nvPicPr>
          <p:cNvPr id="11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15"/>
          <a:stretch/>
        </p:blipFill>
        <p:spPr bwMode="auto">
          <a:xfrm>
            <a:off x="6490658" y="304942"/>
            <a:ext cx="2158718" cy="205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554" y="510724"/>
            <a:ext cx="958238" cy="958238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594503" y="1504732"/>
            <a:ext cx="1358339" cy="416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dirty="0" smtClean="0"/>
              <a:t>Orbitale 2s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011538" y="1504732"/>
            <a:ext cx="1358339" cy="416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dirty="0" smtClean="0"/>
              <a:t>Orbitali 2p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115963" y="2562808"/>
            <a:ext cx="1425388" cy="492897"/>
            <a:chOff x="6194612" y="3342152"/>
            <a:chExt cx="2312894" cy="799796"/>
          </a:xfrm>
        </p:grpSpPr>
        <p:sp>
          <p:nvSpPr>
            <p:cNvPr id="18" name="TextBox 17"/>
            <p:cNvSpPr txBox="1"/>
            <p:nvPr/>
          </p:nvSpPr>
          <p:spPr>
            <a:xfrm>
              <a:off x="6194612" y="3364781"/>
              <a:ext cx="558844" cy="74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206" y="3342152"/>
              <a:ext cx="1704300" cy="799796"/>
            </a:xfrm>
            <a:prstGeom prst="rect">
              <a:avLst/>
            </a:prstGeom>
          </p:spPr>
        </p:pic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4115963" y="3081061"/>
            <a:ext cx="1425388" cy="492897"/>
            <a:chOff x="6194612" y="3342152"/>
            <a:chExt cx="2312894" cy="799796"/>
          </a:xfrm>
        </p:grpSpPr>
        <p:sp>
          <p:nvSpPr>
            <p:cNvPr id="25" name="TextBox 24"/>
            <p:cNvSpPr txBox="1"/>
            <p:nvPr/>
          </p:nvSpPr>
          <p:spPr>
            <a:xfrm>
              <a:off x="6194612" y="3364781"/>
              <a:ext cx="558844" cy="74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206" y="3342152"/>
              <a:ext cx="1704300" cy="799796"/>
            </a:xfrm>
            <a:prstGeom prst="rect">
              <a:avLst/>
            </a:prstGeom>
          </p:spPr>
        </p:pic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4115963" y="3599314"/>
            <a:ext cx="1425388" cy="492897"/>
            <a:chOff x="6194612" y="3342152"/>
            <a:chExt cx="2312894" cy="799796"/>
          </a:xfrm>
        </p:grpSpPr>
        <p:sp>
          <p:nvSpPr>
            <p:cNvPr id="28" name="TextBox 27"/>
            <p:cNvSpPr txBox="1"/>
            <p:nvPr/>
          </p:nvSpPr>
          <p:spPr>
            <a:xfrm>
              <a:off x="6194612" y="3364781"/>
              <a:ext cx="558844" cy="74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206" y="3342152"/>
              <a:ext cx="1704300" cy="799796"/>
            </a:xfrm>
            <a:prstGeom prst="rect">
              <a:avLst/>
            </a:prstGeom>
          </p:spPr>
        </p:pic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4115963" y="4117568"/>
            <a:ext cx="1425388" cy="492897"/>
            <a:chOff x="6194612" y="3342152"/>
            <a:chExt cx="2312894" cy="799796"/>
          </a:xfrm>
        </p:grpSpPr>
        <p:sp>
          <p:nvSpPr>
            <p:cNvPr id="31" name="TextBox 30"/>
            <p:cNvSpPr txBox="1"/>
            <p:nvPr/>
          </p:nvSpPr>
          <p:spPr>
            <a:xfrm>
              <a:off x="6194612" y="3364781"/>
              <a:ext cx="558844" cy="74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206" y="3342152"/>
              <a:ext cx="1704300" cy="799796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4" name="Ink 43"/>
              <p14:cNvContentPartPr/>
              <p14:nvPr/>
            </p14:nvContentPartPr>
            <p14:xfrm>
              <a:off x="6103548" y="2442771"/>
              <a:ext cx="0" cy="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0" name="Ink 49"/>
              <p14:cNvContentPartPr/>
              <p14:nvPr/>
            </p14:nvContentPartPr>
            <p14:xfrm>
              <a:off x="5299497" y="2558489"/>
              <a:ext cx="1837080" cy="80928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86897" y="2545889"/>
                <a:ext cx="1862280" cy="83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0" name="Ink 59"/>
              <p14:cNvContentPartPr/>
              <p14:nvPr/>
            </p14:nvContentPartPr>
            <p14:xfrm>
              <a:off x="5295537" y="2609969"/>
              <a:ext cx="2274480" cy="69012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82937" y="2597369"/>
                <a:ext cx="2299680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2" name="Ink 61"/>
              <p14:cNvContentPartPr/>
              <p14:nvPr/>
            </p14:nvContentPartPr>
            <p14:xfrm>
              <a:off x="5283657" y="2713289"/>
              <a:ext cx="2719800" cy="10717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71057" y="2700689"/>
                <a:ext cx="2745000" cy="10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6" name="Ink 65"/>
              <p14:cNvContentPartPr/>
              <p14:nvPr/>
            </p14:nvContentPartPr>
            <p14:xfrm>
              <a:off x="5303457" y="3935849"/>
              <a:ext cx="1352160" cy="5619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90857" y="3923249"/>
                <a:ext cx="1377360" cy="587160"/>
              </a:xfrm>
              <a:prstGeom prst="rect">
                <a:avLst/>
              </a:prstGeom>
            </p:spPr>
          </p:pic>
        </mc:Fallback>
      </mc:AlternateContent>
      <p:sp>
        <p:nvSpPr>
          <p:cNvPr id="67" name="Content Placeholder 2"/>
          <p:cNvSpPr txBox="1">
            <a:spLocks/>
          </p:cNvSpPr>
          <p:nvPr/>
        </p:nvSpPr>
        <p:spPr>
          <a:xfrm>
            <a:off x="4067734" y="4874246"/>
            <a:ext cx="4416441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1800" dirty="0" smtClean="0">
                <a:solidFill>
                  <a:srgbClr val="FF0000"/>
                </a:solidFill>
              </a:rPr>
              <a:t>La geometria della molecola ottenuta sperimentalmente (tetraedrica, come nella previsione della teoria VSEPR) </a:t>
            </a:r>
            <a:r>
              <a:rPr lang="it-IT" sz="1800" b="1" dirty="0" smtClean="0">
                <a:solidFill>
                  <a:srgbClr val="FF0000"/>
                </a:solidFill>
              </a:rPr>
              <a:t>non è in accordo con questa descrizione</a:t>
            </a:r>
            <a:r>
              <a:rPr lang="it-IT" sz="1800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55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171022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Ibridizzazione degli orbitali atomici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1500" y="857135"/>
            <a:ext cx="793898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Per dare conto della geometria della molecola osservata sperimentalmente, la teoria del legame di valenza prevede che si formino </a:t>
            </a:r>
            <a:r>
              <a:rPr lang="it-IT" sz="1800" b="1" dirty="0" smtClean="0"/>
              <a:t>orbitali ibridi</a:t>
            </a:r>
            <a:r>
              <a:rPr lang="it-IT" sz="1800" dirty="0" smtClean="0"/>
              <a:t>, che sono </a:t>
            </a:r>
            <a:r>
              <a:rPr lang="it-IT" sz="1800" b="1" dirty="0" smtClean="0"/>
              <a:t>una combinazione lineare delle funzioni d’onda degli orbitali atomici originali</a:t>
            </a:r>
            <a:r>
              <a:rPr lang="it-IT" sz="1800" dirty="0" smtClean="0"/>
              <a:t>. </a:t>
            </a:r>
          </a:p>
        </p:txBody>
      </p:sp>
      <p:pic>
        <p:nvPicPr>
          <p:cNvPr id="11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b="41796"/>
          <a:stretch/>
        </p:blipFill>
        <p:spPr bwMode="auto">
          <a:xfrm>
            <a:off x="3456432" y="2453738"/>
            <a:ext cx="2414016" cy="53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657318" y="2281047"/>
            <a:ext cx="2733649" cy="877531"/>
            <a:chOff x="766296" y="4944565"/>
            <a:chExt cx="3675170" cy="1179769"/>
          </a:xfrm>
        </p:grpSpPr>
        <p:pic>
          <p:nvPicPr>
            <p:cNvPr id="13" name="Immagin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94743" y="4944565"/>
              <a:ext cx="3046723" cy="1179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66296" y="5059581"/>
              <a:ext cx="706531" cy="620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/>
                <a:t>C*</a:t>
              </a:r>
              <a:endParaRPr lang="it-IT" sz="2400" b="1" dirty="0"/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6043135" y="1882058"/>
            <a:ext cx="2779776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Al posto di 3 orbitali p e 1 orbitale s, il carbonio del metano ha 4 </a:t>
            </a:r>
            <a:r>
              <a:rPr lang="it-IT" sz="1800" b="1" dirty="0" smtClean="0"/>
              <a:t>orbitali ibridi degeneri </a:t>
            </a:r>
            <a:r>
              <a:rPr lang="it-IT" sz="1800" dirty="0" smtClean="0"/>
              <a:t>che vengono chiamati con la sigla sp</a:t>
            </a:r>
            <a:r>
              <a:rPr lang="it-IT" sz="1800" baseline="30000" dirty="0" smtClean="0"/>
              <a:t>3</a:t>
            </a:r>
            <a:r>
              <a:rPr lang="it-IT" sz="1800" dirty="0" smtClean="0"/>
              <a:t>.</a:t>
            </a:r>
          </a:p>
        </p:txBody>
      </p:sp>
      <p:pic>
        <p:nvPicPr>
          <p:cNvPr id="18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8" t="1441" r="6677" b="47991"/>
          <a:stretch/>
        </p:blipFill>
        <p:spPr bwMode="auto">
          <a:xfrm>
            <a:off x="6408370" y="4503861"/>
            <a:ext cx="2049306" cy="203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553211" y="3583186"/>
            <a:ext cx="6213349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I</a:t>
            </a:r>
            <a:r>
              <a:rPr lang="it-IT" sz="1800" b="1" dirty="0" smtClean="0"/>
              <a:t>l numero di orbitali ibridi che si forma è pari al numero totale di orbitali atomici che si combinano</a:t>
            </a:r>
            <a:r>
              <a:rPr lang="it-IT" sz="1800" dirty="0" smtClean="0"/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I nuovi orbitali formati sono a loro volta soluzioni dell’equazione di Schrödinger. Gli orbitali ibridi hanno un carattere intermedio tra quello degli orbitali originali e un’energia intermedia.</a:t>
            </a:r>
            <a:r>
              <a:rPr lang="it-IT" sz="1800" b="1" dirty="0" smtClean="0"/>
              <a:t>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 smtClean="0"/>
              <a:t>Gli orbitali ibridi sp</a:t>
            </a:r>
            <a:r>
              <a:rPr lang="it-IT" sz="1800" b="1" baseline="30000" dirty="0" smtClean="0"/>
              <a:t>3</a:t>
            </a:r>
            <a:r>
              <a:rPr lang="it-IT" sz="1800" b="1" dirty="0" smtClean="0"/>
              <a:t> si dispongono nello spazio lungo le direzioni di un tetraedro, giustificando la geometria della molecola di metano. </a:t>
            </a:r>
            <a:r>
              <a:rPr lang="it-IT" sz="1800" dirty="0" smtClean="0">
                <a:solidFill>
                  <a:srgbClr val="FF0000"/>
                </a:solidFill>
              </a:rPr>
              <a:t>L’energia degli orbitali ibridi è </a:t>
            </a:r>
            <a:r>
              <a:rPr lang="it-IT" altLang="it-IT" sz="1800" dirty="0">
                <a:solidFill>
                  <a:srgbClr val="FA2906"/>
                </a:solidFill>
              </a:rPr>
              <a:t>una media </a:t>
            </a:r>
            <a:r>
              <a:rPr lang="it-IT" altLang="it-IT" sz="1800" dirty="0" smtClean="0">
                <a:solidFill>
                  <a:srgbClr val="FA2906"/>
                </a:solidFill>
              </a:rPr>
              <a:t>(pesata) dell'energia </a:t>
            </a:r>
            <a:r>
              <a:rPr lang="it-IT" altLang="it-IT" sz="1800" dirty="0">
                <a:solidFill>
                  <a:srgbClr val="FA2906"/>
                </a:solidFill>
              </a:rPr>
              <a:t>degli orbitali atomici componenti</a:t>
            </a:r>
            <a:endParaRPr lang="it-IT" sz="1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3705710"/>
            <a:ext cx="1923156" cy="8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9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7374" y="376397"/>
            <a:ext cx="7867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000" i="1" dirty="0" smtClean="0"/>
              <a:t>Esempio: H</a:t>
            </a:r>
            <a:r>
              <a:rPr lang="it-IT" sz="2000" i="1" baseline="-25000" dirty="0"/>
              <a:t>2</a:t>
            </a:r>
            <a:r>
              <a:rPr lang="it-IT" sz="2000" i="1" dirty="0" smtClean="0"/>
              <a:t>O</a:t>
            </a:r>
            <a:endParaRPr lang="it-IT" sz="2000" i="1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583056" y="761482"/>
            <a:ext cx="427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1. Consideriamo gli orbitali atomici</a:t>
            </a:r>
            <a:endParaRPr lang="it-IT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474494" y="3062979"/>
            <a:ext cx="3968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</a:t>
            </a:r>
            <a:r>
              <a:rPr lang="it-IT" dirty="0" smtClean="0"/>
              <a:t>. Consideriamo la geometria prevista dalla teoria VSEPR.</a:t>
            </a:r>
            <a:endParaRPr lang="it-IT" u="sng" dirty="0" smtClean="0"/>
          </a:p>
          <a:p>
            <a:r>
              <a:rPr lang="it-IT" dirty="0" smtClean="0"/>
              <a:t>La molecola d’acqua ha una geometria angolata, con un angolo di poco minore a 109.5°.</a:t>
            </a:r>
          </a:p>
          <a:p>
            <a:r>
              <a:rPr lang="it-IT" dirty="0" smtClean="0"/>
              <a:t>La geometria della molecola suggerisce di considerare </a:t>
            </a:r>
            <a:r>
              <a:rPr lang="it-IT" b="1" dirty="0" smtClean="0"/>
              <a:t>un’ibridazione di tipo sp</a:t>
            </a:r>
            <a:r>
              <a:rPr lang="it-IT" b="1" baseline="30000" dirty="0" smtClean="0"/>
              <a:t>3</a:t>
            </a:r>
            <a:r>
              <a:rPr lang="it-IT" b="1" dirty="0" smtClean="0"/>
              <a:t> </a:t>
            </a:r>
            <a:r>
              <a:rPr lang="it-IT" dirty="0" smtClean="0"/>
              <a:t>per gli orbitali dell’ossigeno.  </a:t>
            </a:r>
            <a:endParaRPr lang="it-IT" dirty="0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2458780" y="1263849"/>
            <a:ext cx="1425388" cy="492897"/>
            <a:chOff x="6194612" y="3342152"/>
            <a:chExt cx="2312894" cy="799796"/>
          </a:xfrm>
        </p:grpSpPr>
        <p:sp>
          <p:nvSpPr>
            <p:cNvPr id="20" name="TextBox 19"/>
            <p:cNvSpPr txBox="1"/>
            <p:nvPr/>
          </p:nvSpPr>
          <p:spPr>
            <a:xfrm>
              <a:off x="6194612" y="3364781"/>
              <a:ext cx="558844" cy="74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206" y="3342152"/>
              <a:ext cx="1704300" cy="799796"/>
            </a:xfrm>
            <a:prstGeom prst="rect">
              <a:avLst/>
            </a:prstGeom>
          </p:spPr>
        </p:pic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501964" y="1265520"/>
            <a:ext cx="1425388" cy="492897"/>
            <a:chOff x="6194612" y="3342152"/>
            <a:chExt cx="2312894" cy="799796"/>
          </a:xfrm>
        </p:grpSpPr>
        <p:sp>
          <p:nvSpPr>
            <p:cNvPr id="23" name="TextBox 22"/>
            <p:cNvSpPr txBox="1"/>
            <p:nvPr/>
          </p:nvSpPr>
          <p:spPr>
            <a:xfrm>
              <a:off x="6194612" y="3364781"/>
              <a:ext cx="558844" cy="74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206" y="3342152"/>
              <a:ext cx="1704300" cy="79979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89964" y="1913873"/>
            <a:ext cx="3068450" cy="993650"/>
            <a:chOff x="583056" y="2776727"/>
            <a:chExt cx="3068450" cy="9936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797" y="2776727"/>
              <a:ext cx="2584709" cy="99365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83056" y="2969567"/>
              <a:ext cx="3444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O</a:t>
              </a:r>
              <a:endParaRPr lang="it-IT" sz="24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781516" y="750636"/>
            <a:ext cx="427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</a:t>
            </a:r>
            <a:r>
              <a:rPr lang="it-IT" dirty="0" smtClean="0"/>
              <a:t>. Formazione del legame di valenza</a:t>
            </a:r>
            <a:endParaRPr lang="it-IT" u="sng" dirty="0"/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6657240" y="1253003"/>
            <a:ext cx="1425388" cy="492897"/>
            <a:chOff x="6194612" y="3342152"/>
            <a:chExt cx="2312894" cy="799796"/>
          </a:xfrm>
        </p:grpSpPr>
        <p:sp>
          <p:nvSpPr>
            <p:cNvPr id="28" name="TextBox 27"/>
            <p:cNvSpPr txBox="1"/>
            <p:nvPr/>
          </p:nvSpPr>
          <p:spPr>
            <a:xfrm>
              <a:off x="6194612" y="3364781"/>
              <a:ext cx="558844" cy="74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206" y="3342152"/>
              <a:ext cx="1704300" cy="799796"/>
            </a:xfrm>
            <a:prstGeom prst="rect">
              <a:avLst/>
            </a:prstGeom>
          </p:spPr>
        </p:pic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4700424" y="1254674"/>
            <a:ext cx="1425388" cy="492897"/>
            <a:chOff x="6194612" y="3342152"/>
            <a:chExt cx="2312894" cy="799796"/>
          </a:xfrm>
        </p:grpSpPr>
        <p:sp>
          <p:nvSpPr>
            <p:cNvPr id="31" name="TextBox 30"/>
            <p:cNvSpPr txBox="1"/>
            <p:nvPr/>
          </p:nvSpPr>
          <p:spPr>
            <a:xfrm>
              <a:off x="6194612" y="3364781"/>
              <a:ext cx="558844" cy="74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206" y="3342152"/>
              <a:ext cx="1704300" cy="799796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4888424" y="2095867"/>
            <a:ext cx="344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/>
              <a:t>O</a:t>
            </a:r>
            <a:endParaRPr lang="it-IT" sz="2400" b="1" dirty="0"/>
          </a:p>
        </p:txBody>
      </p:sp>
      <p:pic>
        <p:nvPicPr>
          <p:cNvPr id="36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2165" y="2109269"/>
            <a:ext cx="2414016" cy="53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700424" y="3219833"/>
            <a:ext cx="3968572" cy="2739211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b="1" dirty="0" smtClean="0"/>
              <a:t>Ricorda:</a:t>
            </a:r>
            <a:r>
              <a:rPr lang="it-IT" dirty="0" smtClean="0"/>
              <a:t> La formazione del legame deve rispettare il principio di esclusione: quando descriviamo gli orbitali che si sovrappongono, questi contengono elettroni a spin opposto.</a:t>
            </a:r>
          </a:p>
          <a:p>
            <a:pPr>
              <a:spcAft>
                <a:spcPts val="1200"/>
              </a:spcAft>
            </a:pPr>
            <a:r>
              <a:rPr lang="it-IT" dirty="0" smtClean="0">
                <a:solidFill>
                  <a:srgbClr val="FF0000"/>
                </a:solidFill>
              </a:rPr>
              <a:t>Questa descrizione della molecola è fatta </a:t>
            </a:r>
            <a:r>
              <a:rPr lang="it-IT" i="1" dirty="0" smtClean="0">
                <a:solidFill>
                  <a:srgbClr val="FF0000"/>
                </a:solidFill>
              </a:rPr>
              <a:t>a posteriori</a:t>
            </a:r>
            <a:r>
              <a:rPr lang="it-IT" dirty="0" smtClean="0">
                <a:solidFill>
                  <a:srgbClr val="FF0000"/>
                </a:solidFill>
              </a:rPr>
              <a:t>, ovvero conoscendo già sperimentalmente la geometria che la molecola ha.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8" name="Ink 47"/>
              <p14:cNvContentPartPr/>
              <p14:nvPr/>
            </p14:nvContentPartPr>
            <p14:xfrm>
              <a:off x="5888248" y="1599262"/>
              <a:ext cx="1204920" cy="6393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75648" y="1586662"/>
                <a:ext cx="1230120" cy="66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0" name="Ink 49"/>
              <p14:cNvContentPartPr/>
              <p14:nvPr/>
            </p14:nvContentPartPr>
            <p14:xfrm>
              <a:off x="7511834" y="1599354"/>
              <a:ext cx="93240" cy="6674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99234" y="1586754"/>
                <a:ext cx="118440" cy="69264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/>
          <p:cNvSpPr txBox="1"/>
          <p:nvPr/>
        </p:nvSpPr>
        <p:spPr>
          <a:xfrm>
            <a:off x="814429" y="5505417"/>
            <a:ext cx="344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/>
              <a:t>O</a:t>
            </a:r>
            <a:endParaRPr lang="it-IT" sz="2400" b="1" dirty="0"/>
          </a:p>
        </p:txBody>
      </p:sp>
      <p:pic>
        <p:nvPicPr>
          <p:cNvPr id="5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8170" y="5518819"/>
            <a:ext cx="2414016" cy="53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1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uiExpand="1" build="p"/>
      <p:bldP spid="26" grpId="0"/>
      <p:bldP spid="35" grpId="0"/>
      <p:bldP spid="37" grpId="0" uiExpand="1" build="p" animBg="1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7374" y="376397"/>
            <a:ext cx="7867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000" i="1" dirty="0" smtClean="0"/>
              <a:t>Esempio: NH</a:t>
            </a:r>
            <a:r>
              <a:rPr lang="it-IT" sz="2000" i="1" baseline="-25000" dirty="0" smtClean="0"/>
              <a:t>3</a:t>
            </a:r>
            <a:endParaRPr lang="it-IT" sz="2000" i="1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583056" y="761482"/>
            <a:ext cx="427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1. Consideriamo gli orbitali atomici</a:t>
            </a:r>
            <a:endParaRPr lang="it-IT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474494" y="3062979"/>
            <a:ext cx="3968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</a:t>
            </a:r>
            <a:r>
              <a:rPr lang="it-IT" dirty="0" smtClean="0"/>
              <a:t>. Consideriamo la geometria prevista dalla teoria VSEPR.</a:t>
            </a:r>
            <a:endParaRPr lang="it-IT" u="sng" dirty="0" smtClean="0"/>
          </a:p>
          <a:p>
            <a:r>
              <a:rPr lang="it-IT" dirty="0" smtClean="0"/>
              <a:t>La molecola di ammoniaca ha una geometria piramidale trigonale, con un angolo di poco minore a 109.5°.</a:t>
            </a:r>
          </a:p>
          <a:p>
            <a:r>
              <a:rPr lang="it-IT" dirty="0" smtClean="0"/>
              <a:t>La geometria della molecola suggerisce di considerare </a:t>
            </a:r>
            <a:r>
              <a:rPr lang="it-IT" b="1" dirty="0" smtClean="0"/>
              <a:t>un’ibridazione di tipo sp</a:t>
            </a:r>
            <a:r>
              <a:rPr lang="it-IT" b="1" baseline="30000" dirty="0" smtClean="0"/>
              <a:t>3</a:t>
            </a:r>
            <a:r>
              <a:rPr lang="it-IT" b="1" dirty="0" smtClean="0"/>
              <a:t> </a:t>
            </a:r>
            <a:r>
              <a:rPr lang="it-IT" dirty="0" smtClean="0"/>
              <a:t>per gli orbitali dell’azoto.  </a:t>
            </a:r>
            <a:endParaRPr lang="it-IT" dirty="0"/>
          </a:p>
        </p:txBody>
      </p:sp>
      <p:sp>
        <p:nvSpPr>
          <p:cNvPr id="26" name="TextBox 25"/>
          <p:cNvSpPr txBox="1"/>
          <p:nvPr/>
        </p:nvSpPr>
        <p:spPr>
          <a:xfrm>
            <a:off x="4781516" y="622620"/>
            <a:ext cx="427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</a:t>
            </a:r>
            <a:r>
              <a:rPr lang="it-IT" dirty="0" smtClean="0"/>
              <a:t>. Formazione del legame di valenza</a:t>
            </a:r>
            <a:endParaRPr lang="it-IT" u="sng" dirty="0"/>
          </a:p>
        </p:txBody>
      </p:sp>
      <p:sp>
        <p:nvSpPr>
          <p:cNvPr id="35" name="TextBox 34"/>
          <p:cNvSpPr txBox="1"/>
          <p:nvPr/>
        </p:nvSpPr>
        <p:spPr>
          <a:xfrm>
            <a:off x="4888424" y="1967851"/>
            <a:ext cx="344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/>
              <a:t>N</a:t>
            </a:r>
            <a:endParaRPr lang="it-IT" sz="2400" b="1" dirty="0"/>
          </a:p>
        </p:txBody>
      </p:sp>
      <p:pic>
        <p:nvPicPr>
          <p:cNvPr id="3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2165" y="1981253"/>
            <a:ext cx="2414015" cy="53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672992" y="2628079"/>
            <a:ext cx="3968572" cy="4031873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dirty="0" smtClean="0"/>
              <a:t>Come vediamo in questi esempi, gli orbitali ibridi possono essere occupati sia da coppie di legame che da coppie solitarie.</a:t>
            </a:r>
          </a:p>
          <a:p>
            <a:pPr>
              <a:spcAft>
                <a:spcPts val="1200"/>
              </a:spcAft>
            </a:pPr>
            <a:r>
              <a:rPr lang="it-IT" dirty="0" smtClean="0"/>
              <a:t>Il legame che si forma in questo modo (</a:t>
            </a:r>
            <a:r>
              <a:rPr lang="it-IT" b="1" dirty="0" smtClean="0"/>
              <a:t>legame </a:t>
            </a:r>
            <a:r>
              <a:rPr lang="it-IT" b="1" dirty="0" smtClean="0">
                <a:latin typeface="Symbol" panose="05050102010706020507" pitchFamily="18" charset="2"/>
              </a:rPr>
              <a:t>s)</a:t>
            </a:r>
            <a:r>
              <a:rPr lang="it-IT" dirty="0" smtClean="0"/>
              <a:t> è caratterizzato da un massimo di densità elettronica sulla linea che congiunge i nuclei degli atomi coinvolti. </a:t>
            </a:r>
          </a:p>
          <a:p>
            <a:pPr>
              <a:spcAft>
                <a:spcPts val="1200"/>
              </a:spcAft>
            </a:pPr>
            <a:endParaRPr lang="it-IT" dirty="0" smtClean="0"/>
          </a:p>
          <a:p>
            <a:pPr>
              <a:spcAft>
                <a:spcPts val="1200"/>
              </a:spcAft>
            </a:pPr>
            <a:endParaRPr lang="it-IT" dirty="0"/>
          </a:p>
          <a:p>
            <a:pPr>
              <a:spcAft>
                <a:spcPts val="1200"/>
              </a:spcAft>
            </a:pPr>
            <a:endParaRPr lang="it-IT" dirty="0" smtClean="0"/>
          </a:p>
        </p:txBody>
      </p:sp>
      <p:sp>
        <p:nvSpPr>
          <p:cNvPr id="51" name="TextBox 50"/>
          <p:cNvSpPr txBox="1"/>
          <p:nvPr/>
        </p:nvSpPr>
        <p:spPr>
          <a:xfrm>
            <a:off x="814429" y="5505417"/>
            <a:ext cx="344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/>
              <a:t>N</a:t>
            </a:r>
          </a:p>
        </p:txBody>
      </p:sp>
      <p:pic>
        <p:nvPicPr>
          <p:cNvPr id="5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8170" y="5518819"/>
            <a:ext cx="2414015" cy="53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28016" y="1265520"/>
            <a:ext cx="4108132" cy="492897"/>
            <a:chOff x="0" y="1265520"/>
            <a:chExt cx="4108132" cy="49289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418" y="1265520"/>
              <a:ext cx="1050324" cy="49289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0" y="127946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3xH</a:t>
              </a:r>
              <a:endParaRPr lang="it-IT" sz="2400" b="1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028" y="1265520"/>
              <a:ext cx="1050324" cy="49289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808" y="1265520"/>
              <a:ext cx="1050324" cy="49289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232840" y="1994904"/>
            <a:ext cx="3479346" cy="994317"/>
            <a:chOff x="232840" y="1994904"/>
            <a:chExt cx="3479346" cy="994317"/>
          </a:xfrm>
        </p:grpSpPr>
        <p:pic>
          <p:nvPicPr>
            <p:cNvPr id="33" name="Immagin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6" b="32953"/>
            <a:stretch/>
          </p:blipFill>
          <p:spPr bwMode="auto">
            <a:xfrm>
              <a:off x="1133578" y="1994904"/>
              <a:ext cx="2578608" cy="99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232840" y="2171222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N</a:t>
              </a:r>
              <a:endParaRPr lang="it-IT" sz="2400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58512" y="1208138"/>
            <a:ext cx="4108132" cy="492897"/>
            <a:chOff x="0" y="1265520"/>
            <a:chExt cx="4108132" cy="4928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418" y="1265520"/>
              <a:ext cx="1050324" cy="49289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0" y="127946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3xH</a:t>
              </a:r>
              <a:endParaRPr lang="it-IT" sz="2400" b="1" dirty="0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028" y="1265520"/>
              <a:ext cx="1050324" cy="492897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7808" y="1265520"/>
              <a:ext cx="1050324" cy="492897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7096414" y="1518045"/>
              <a:ext cx="18360" cy="6444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83814" y="1505445"/>
                <a:ext cx="4356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5" name="Ink 44"/>
              <p14:cNvContentPartPr/>
              <p14:nvPr/>
            </p14:nvContentPartPr>
            <p14:xfrm>
              <a:off x="7525894" y="1541805"/>
              <a:ext cx="672120" cy="6127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13294" y="1529205"/>
                <a:ext cx="697320" cy="63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7" name="Ink 56"/>
              <p14:cNvContentPartPr/>
              <p14:nvPr/>
            </p14:nvContentPartPr>
            <p14:xfrm>
              <a:off x="6031174" y="1529925"/>
              <a:ext cx="608400" cy="59652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18574" y="1517325"/>
                <a:ext cx="633600" cy="621720"/>
              </a:xfrm>
              <a:prstGeom prst="rect">
                <a:avLst/>
              </a:prstGeom>
            </p:spPr>
          </p:pic>
        </mc:Fallback>
      </mc:AlternateContent>
      <p:pic>
        <p:nvPicPr>
          <p:cNvPr id="58" name="Immagine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4" t="29685" r="20629" b="40589"/>
          <a:stretch/>
        </p:blipFill>
        <p:spPr bwMode="auto">
          <a:xfrm>
            <a:off x="5516670" y="5379626"/>
            <a:ext cx="2245808" cy="125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43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uiExpand="1" build="p"/>
      <p:bldP spid="26" grpId="0"/>
      <p:bldP spid="35" grpId="0"/>
      <p:bldP spid="37" grpId="0" uiExpand="1" build="p" animBg="1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53211" y="374573"/>
            <a:ext cx="793898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 smtClean="0"/>
              <a:t>Orbitali ibridi sp</a:t>
            </a:r>
            <a:r>
              <a:rPr lang="it-IT" sz="1800" b="1" baseline="30000" dirty="0" smtClean="0"/>
              <a:t>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Nel caso di una molecola con una geometria trigonale planare, come ad esempio BF</a:t>
            </a:r>
            <a:r>
              <a:rPr lang="it-IT" sz="1800" baseline="-25000" dirty="0" smtClean="0"/>
              <a:t>3</a:t>
            </a:r>
            <a:r>
              <a:rPr lang="it-IT" sz="1800" dirty="0" smtClean="0"/>
              <a:t>, la teoria del legame di valenza considera la formazione di un altro tipo di orbitali ibridi,  che sono combinazione di 1 orbitale di tipo s e 2 orbitali di tipo p.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53211" y="3583186"/>
            <a:ext cx="811458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 smtClean="0"/>
              <a:t>3 orbitali degeneri sp</a:t>
            </a:r>
            <a:r>
              <a:rPr lang="it-IT" sz="1800" b="1" baseline="30000" dirty="0" smtClean="0"/>
              <a:t>2</a:t>
            </a:r>
            <a:r>
              <a:rPr lang="it-IT" sz="1800" dirty="0" smtClean="0"/>
              <a:t> si formano dalla combinazione di </a:t>
            </a:r>
            <a:r>
              <a:rPr lang="it-IT" sz="1800" b="1" dirty="0" smtClean="0"/>
              <a:t>3</a:t>
            </a:r>
            <a:r>
              <a:rPr lang="it-IT" sz="1800" dirty="0" smtClean="0"/>
              <a:t> orbitali atomici (1 s + 2 p). </a:t>
            </a:r>
            <a:r>
              <a:rPr lang="it-IT" sz="1800" dirty="0" smtClean="0">
                <a:solidFill>
                  <a:srgbClr val="FF0000"/>
                </a:solidFill>
              </a:rPr>
              <a:t>L’energia di questi orbitali è intermedia tra s e p.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800" dirty="0" smtClean="0"/>
          </a:p>
        </p:txBody>
      </p:sp>
      <p:pic>
        <p:nvPicPr>
          <p:cNvPr id="16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8" t="5315" r="40530" b="47991"/>
          <a:stretch/>
        </p:blipFill>
        <p:spPr bwMode="auto">
          <a:xfrm>
            <a:off x="2854159" y="4509187"/>
            <a:ext cx="2275183" cy="201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725" y="2269702"/>
            <a:ext cx="3161863" cy="874867"/>
            <a:chOff x="359350" y="2206947"/>
            <a:chExt cx="3161863" cy="8748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718" y="2206947"/>
              <a:ext cx="2315495" cy="87486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59350" y="2413547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/>
                <a:t>B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39509" y="2320282"/>
            <a:ext cx="3109751" cy="824287"/>
            <a:chOff x="3103834" y="2116342"/>
            <a:chExt cx="3109751" cy="8242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188" y="2116342"/>
              <a:ext cx="2139397" cy="82428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103834" y="228578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B*</a:t>
              </a:r>
              <a:endParaRPr lang="it-IT" sz="24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96069" y="1924525"/>
            <a:ext cx="2771730" cy="1048477"/>
            <a:chOff x="5896069" y="1870735"/>
            <a:chExt cx="2771730" cy="10484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560" y="1870735"/>
              <a:ext cx="1901239" cy="104847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896069" y="242251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B*</a:t>
              </a:r>
              <a:endParaRPr lang="it-IT" sz="2400" b="1" dirty="0"/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553211" y="4509187"/>
            <a:ext cx="2645609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 smtClean="0"/>
              <a:t>Gli orbitali ibridi sp</a:t>
            </a:r>
            <a:r>
              <a:rPr lang="it-IT" sz="1800" b="1" baseline="30000" dirty="0" smtClean="0"/>
              <a:t>2</a:t>
            </a:r>
            <a:r>
              <a:rPr lang="it-IT" sz="1800" b="1" dirty="0" smtClean="0"/>
              <a:t> si dispongono nello spazio lungo le direzioni di un triangolo planare.</a:t>
            </a:r>
            <a:endParaRPr lang="it-IT" sz="1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95" y="4275667"/>
            <a:ext cx="3566329" cy="2205493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7062817" y="4091666"/>
            <a:ext cx="715087" cy="614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3000" b="1" dirty="0" smtClean="0"/>
              <a:t>BF</a:t>
            </a:r>
            <a:r>
              <a:rPr lang="it-IT" sz="3000" b="1" baseline="-25000" dirty="0" smtClean="0"/>
              <a:t>3</a:t>
            </a:r>
            <a:endParaRPr lang="it-IT" sz="30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415627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21" grpId="0" build="p"/>
      <p:bldP spid="2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99" y="5185236"/>
            <a:ext cx="5778500" cy="11049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53211" y="374573"/>
            <a:ext cx="793898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 smtClean="0"/>
              <a:t>Orbitali ibridi sp</a:t>
            </a:r>
            <a:endParaRPr lang="it-IT" sz="1800" b="1" baseline="30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Nel caso di una molecola con una geometria lineare, come ad esempio BeCl</a:t>
            </a:r>
            <a:r>
              <a:rPr lang="it-IT" sz="1800" baseline="-25000" dirty="0"/>
              <a:t>2</a:t>
            </a:r>
            <a:r>
              <a:rPr lang="it-IT" sz="1800" dirty="0" smtClean="0"/>
              <a:t>, la teoria del legame di valenza considera la formazione di orbitali ibridi che sono la combinazione di 1 orbitale di tipo s e 1 orbitale di tipo p.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53211" y="3583186"/>
            <a:ext cx="811458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/>
              <a:t>2</a:t>
            </a:r>
            <a:r>
              <a:rPr lang="it-IT" sz="1800" b="1" dirty="0" smtClean="0"/>
              <a:t> orbitali degeneri sp</a:t>
            </a:r>
            <a:r>
              <a:rPr lang="it-IT" sz="1800" dirty="0" smtClean="0"/>
              <a:t> si formano dalla combinazione di 2 orbitali atomici (1 s </a:t>
            </a:r>
            <a:r>
              <a:rPr lang="it-IT" sz="1800" dirty="0"/>
              <a:t>+</a:t>
            </a:r>
            <a:r>
              <a:rPr lang="it-IT" sz="1800" dirty="0" smtClean="0"/>
              <a:t> 1 p).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725" y="2269702"/>
            <a:ext cx="3161862" cy="874867"/>
            <a:chOff x="359350" y="2206947"/>
            <a:chExt cx="3161862" cy="8748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719" y="2206947"/>
              <a:ext cx="2315493" cy="87486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59350" y="2413547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Be</a:t>
              </a:r>
              <a:endParaRPr lang="it-IT" sz="24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91914" y="2320282"/>
            <a:ext cx="2957346" cy="824286"/>
            <a:chOff x="3256239" y="2116342"/>
            <a:chExt cx="2957346" cy="8242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188" y="2116342"/>
              <a:ext cx="2139397" cy="82428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256239" y="228578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Be*</a:t>
              </a:r>
              <a:endParaRPr lang="it-IT" sz="24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30544" y="1931659"/>
            <a:ext cx="2637255" cy="1034208"/>
            <a:chOff x="6030544" y="1877869"/>
            <a:chExt cx="2637255" cy="10342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560" y="1877869"/>
              <a:ext cx="1901239" cy="103420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030544" y="242251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Be*</a:t>
              </a:r>
              <a:endParaRPr lang="it-IT" sz="2400" b="1" dirty="0"/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2485210" y="4210468"/>
            <a:ext cx="6182589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 smtClean="0"/>
              <a:t>Gli orbitali ibridi sp si dispongono nello spazio in direzione lineare, con verso opposto l’uno rispetto all’altro.</a:t>
            </a:r>
            <a:endParaRPr lang="it-IT" sz="1800" dirty="0" smtClean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003800" y="4892309"/>
            <a:ext cx="1050242" cy="614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3000" b="1" dirty="0" smtClean="0"/>
              <a:t>BeCl</a:t>
            </a:r>
            <a:r>
              <a:rPr lang="it-IT" sz="3000" b="1" baseline="-25000" dirty="0"/>
              <a:t>2</a:t>
            </a:r>
            <a:endParaRPr lang="it-IT" sz="3000" baseline="-25000" dirty="0" smtClean="0"/>
          </a:p>
        </p:txBody>
      </p:sp>
      <p:pic>
        <p:nvPicPr>
          <p:cNvPr id="23" name="Immagin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t="5315" r="79361" b="47991"/>
          <a:stretch/>
        </p:blipFill>
        <p:spPr bwMode="auto">
          <a:xfrm>
            <a:off x="553211" y="4253551"/>
            <a:ext cx="1621572" cy="22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0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21" grpId="0" build="p"/>
      <p:bldP spid="2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957431" y="2237976"/>
            <a:ext cx="3603359" cy="1130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u="sng" dirty="0" smtClean="0"/>
              <a:t>Geometria bipiramidale trigonale</a:t>
            </a:r>
            <a:r>
              <a:rPr lang="it-IT" sz="1800" dirty="0" smtClean="0"/>
              <a:t>: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 smtClean="0"/>
              <a:t>5 orbitali ibridi sp</a:t>
            </a:r>
            <a:r>
              <a:rPr lang="it-IT" sz="1800" baseline="30000" dirty="0" smtClean="0"/>
              <a:t>3</a:t>
            </a:r>
            <a:r>
              <a:rPr lang="it-IT" sz="1800" dirty="0" smtClean="0"/>
              <a:t>d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 smtClean="0"/>
              <a:t>1 s + 3 p + 1 d = </a:t>
            </a:r>
            <a:r>
              <a:rPr lang="it-IT" sz="1800" dirty="0" smtClean="0"/>
              <a:t>5 orbitali </a:t>
            </a:r>
            <a:r>
              <a:rPr lang="it-IT" sz="1800" dirty="0" smtClean="0"/>
              <a:t>sp</a:t>
            </a:r>
            <a:r>
              <a:rPr lang="it-IT" sz="1800" baseline="30000" dirty="0" smtClean="0"/>
              <a:t>3</a:t>
            </a:r>
            <a:r>
              <a:rPr lang="it-IT" sz="1800" dirty="0" smtClean="0"/>
              <a:t>d</a:t>
            </a:r>
          </a:p>
        </p:txBody>
      </p:sp>
      <p:pic>
        <p:nvPicPr>
          <p:cNvPr id="18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4"/>
          <a:stretch/>
        </p:blipFill>
        <p:spPr bwMode="auto">
          <a:xfrm>
            <a:off x="690430" y="3368864"/>
            <a:ext cx="4056075" cy="215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25"/>
          <a:stretch/>
        </p:blipFill>
        <p:spPr bwMode="auto">
          <a:xfrm>
            <a:off x="5938415" y="3601198"/>
            <a:ext cx="1838311" cy="209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2017919" y="5930441"/>
            <a:ext cx="1401095" cy="468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Orbitali sp</a:t>
            </a:r>
            <a:r>
              <a:rPr lang="it-IT" sz="1800" baseline="30000" dirty="0" smtClean="0"/>
              <a:t>3</a:t>
            </a:r>
            <a:r>
              <a:rPr lang="it-IT" sz="1800" dirty="0" smtClean="0"/>
              <a:t>d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2615289" y="3979706"/>
            <a:ext cx="287642" cy="3424518"/>
          </a:xfrm>
          <a:prstGeom prst="rightBrace">
            <a:avLst>
              <a:gd name="adj1" fmla="val 86894"/>
              <a:gd name="adj2" fmla="val 50567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213548" y="5691965"/>
            <a:ext cx="1563178" cy="468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Orbitali sp</a:t>
            </a:r>
            <a:r>
              <a:rPr lang="it-IT" sz="1800" baseline="30000" dirty="0" smtClean="0"/>
              <a:t>3</a:t>
            </a:r>
            <a:r>
              <a:rPr lang="it-IT" sz="1800" dirty="0" smtClean="0"/>
              <a:t>d</a:t>
            </a:r>
            <a:r>
              <a:rPr lang="it-IT" sz="1800" baseline="30000" dirty="0" smtClean="0"/>
              <a:t>2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705611" y="401464"/>
            <a:ext cx="8061871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 smtClean="0"/>
              <a:t>Orbitali ibridi sp</a:t>
            </a:r>
            <a:r>
              <a:rPr lang="it-IT" sz="1800" b="1" baseline="30000" dirty="0" smtClean="0"/>
              <a:t>3</a:t>
            </a:r>
            <a:r>
              <a:rPr lang="it-IT" sz="1800" b="1" dirty="0" smtClean="0"/>
              <a:t>d ed sp</a:t>
            </a:r>
            <a:r>
              <a:rPr lang="it-IT" sz="1800" b="1" baseline="30000" dirty="0" smtClean="0"/>
              <a:t>3</a:t>
            </a:r>
            <a:r>
              <a:rPr lang="it-IT" sz="1800" b="1" dirty="0" smtClean="0"/>
              <a:t>d</a:t>
            </a:r>
            <a:r>
              <a:rPr lang="it-IT" sz="1800" b="1" baseline="30000" dirty="0" smtClean="0"/>
              <a:t>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Nel caso delle geometrie bipiramidale trigonale e ottaedrica, la teoria VSEPR prevede </a:t>
            </a:r>
            <a:r>
              <a:rPr lang="it-IT" sz="1800" b="1" dirty="0" smtClean="0"/>
              <a:t>un’espansione dell’ottetto utilizzando gli orbitali di tipo d a energia vicina a quelli già occupati </a:t>
            </a:r>
            <a:r>
              <a:rPr lang="it-IT" sz="1800" dirty="0" smtClean="0"/>
              <a:t>(quando questi sono presenti). La teoria del legame di valenza, in questo caso, descrive la formazione di: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013506" y="2403210"/>
            <a:ext cx="3603359" cy="1130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u="sng" dirty="0" smtClean="0"/>
              <a:t>Geometria ottaedrica</a:t>
            </a:r>
            <a:r>
              <a:rPr lang="it-IT" sz="1800" dirty="0" smtClean="0"/>
              <a:t>: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 smtClean="0"/>
              <a:t>6 orbitali ibridi sp</a:t>
            </a:r>
            <a:r>
              <a:rPr lang="it-IT" sz="1800" baseline="30000" dirty="0" smtClean="0"/>
              <a:t>3</a:t>
            </a:r>
            <a:r>
              <a:rPr lang="it-IT" sz="1800" dirty="0" smtClean="0"/>
              <a:t>d</a:t>
            </a:r>
            <a:r>
              <a:rPr lang="it-IT" sz="1800" baseline="30000" dirty="0" smtClean="0"/>
              <a:t>2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 smtClean="0"/>
              <a:t>1 s + 3 p + 2 d = </a:t>
            </a:r>
            <a:r>
              <a:rPr lang="it-IT" sz="1800"/>
              <a:t>6 </a:t>
            </a:r>
            <a:r>
              <a:rPr lang="it-IT" sz="1800" smtClean="0"/>
              <a:t>orbitali sp</a:t>
            </a:r>
            <a:r>
              <a:rPr lang="it-IT" sz="1800" baseline="30000" smtClean="0"/>
              <a:t>3</a:t>
            </a:r>
            <a:r>
              <a:rPr lang="it-IT" sz="1800" smtClean="0"/>
              <a:t>d</a:t>
            </a:r>
            <a:r>
              <a:rPr lang="it-IT" sz="1800" baseline="30000" smtClean="0"/>
              <a:t>2</a:t>
            </a:r>
            <a:endParaRPr lang="it-IT" sz="1800" dirty="0" smtClean="0"/>
          </a:p>
        </p:txBody>
      </p:sp>
    </p:spTree>
    <p:extLst>
      <p:ext uri="{BB962C8B-B14F-4D97-AF65-F5344CB8AC3E}">
        <p14:creationId xmlns:p14="http://schemas.microsoft.com/office/powerpoint/2010/main" val="27590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" grpId="0" animBg="1"/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 txBox="1">
            <a:spLocks/>
          </p:cNvSpPr>
          <p:nvPr/>
        </p:nvSpPr>
        <p:spPr>
          <a:xfrm>
            <a:off x="705611" y="401464"/>
            <a:ext cx="8061871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 smtClean="0"/>
              <a:t>Esempio: PF</a:t>
            </a:r>
            <a:r>
              <a:rPr lang="it-IT" sz="1800" i="1" baseline="-25000" dirty="0" smtClean="0"/>
              <a:t>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 smtClean="0"/>
              <a:t>La teoria VSEPR prevede che questa molecola abbia una geometria bipiramidale trigonale. Nell’applicazione della teoria di valenza si prevede quindi la formazione di orbitali sp</a:t>
            </a:r>
            <a:r>
              <a:rPr lang="it-IT" sz="1800" i="1" baseline="30000" dirty="0" smtClean="0"/>
              <a:t>3</a:t>
            </a:r>
            <a:r>
              <a:rPr lang="it-IT" sz="1800" i="1" dirty="0" smtClean="0"/>
              <a:t>d.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86747" y="1909109"/>
            <a:ext cx="4110529" cy="1624492"/>
            <a:chOff x="-64264" y="1933716"/>
            <a:chExt cx="4110529" cy="1624492"/>
          </a:xfrm>
        </p:grpSpPr>
        <p:grpSp>
          <p:nvGrpSpPr>
            <p:cNvPr id="9" name="Group 8"/>
            <p:cNvGrpSpPr/>
            <p:nvPr/>
          </p:nvGrpSpPr>
          <p:grpSpPr>
            <a:xfrm>
              <a:off x="801875" y="1982931"/>
              <a:ext cx="3244390" cy="1575277"/>
              <a:chOff x="2056959" y="938205"/>
              <a:chExt cx="3244390" cy="157527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056959" y="2039021"/>
                <a:ext cx="484094" cy="474461"/>
              </a:xfrm>
              <a:prstGeom prst="rect">
                <a:avLst/>
              </a:prstGeom>
              <a:solidFill>
                <a:schemeClr val="accent1">
                  <a:alpha val="3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2379689" y="1479465"/>
                <a:ext cx="1469355" cy="474461"/>
                <a:chOff x="2442718" y="1935788"/>
                <a:chExt cx="1469355" cy="474461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442718" y="1935788"/>
                  <a:ext cx="484094" cy="474461"/>
                </a:xfrm>
                <a:prstGeom prst="rect">
                  <a:avLst/>
                </a:prstGeom>
                <a:solidFill>
                  <a:srgbClr val="FFC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935349" y="1935788"/>
                  <a:ext cx="484094" cy="474461"/>
                </a:xfrm>
                <a:prstGeom prst="rect">
                  <a:avLst/>
                </a:prstGeom>
                <a:solidFill>
                  <a:srgbClr val="FFC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3427979" y="1935788"/>
                  <a:ext cx="484094" cy="474461"/>
                </a:xfrm>
                <a:prstGeom prst="rect">
                  <a:avLst/>
                </a:prstGeom>
                <a:solidFill>
                  <a:srgbClr val="FFC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2872320" y="938205"/>
                <a:ext cx="2429029" cy="438027"/>
                <a:chOff x="3050791" y="1308454"/>
                <a:chExt cx="2429029" cy="438027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3050791" y="1308454"/>
                  <a:ext cx="490268" cy="438027"/>
                </a:xfrm>
                <a:prstGeom prst="rect">
                  <a:avLst/>
                </a:prstGeom>
                <a:solidFill>
                  <a:srgbClr val="FF0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3535481" y="1308454"/>
                  <a:ext cx="490268" cy="438027"/>
                </a:xfrm>
                <a:prstGeom prst="rect">
                  <a:avLst/>
                </a:prstGeom>
                <a:solidFill>
                  <a:srgbClr val="FF0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504861" y="1308454"/>
                  <a:ext cx="490268" cy="438027"/>
                </a:xfrm>
                <a:prstGeom prst="rect">
                  <a:avLst/>
                </a:prstGeom>
                <a:solidFill>
                  <a:srgbClr val="FF0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020171" y="1308454"/>
                  <a:ext cx="490268" cy="438027"/>
                </a:xfrm>
                <a:prstGeom prst="rect">
                  <a:avLst/>
                </a:prstGeom>
                <a:solidFill>
                  <a:srgbClr val="FF0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989552" y="1308454"/>
                  <a:ext cx="490268" cy="438027"/>
                </a:xfrm>
                <a:prstGeom prst="rect">
                  <a:avLst/>
                </a:prstGeom>
                <a:solidFill>
                  <a:srgbClr val="FF0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cxnSp>
            <p:nvCxnSpPr>
              <p:cNvPr id="7" name="Straight Arrow Connector 6"/>
              <p:cNvCxnSpPr/>
              <p:nvPr/>
            </p:nvCxnSpPr>
            <p:spPr>
              <a:xfrm flipH="1">
                <a:off x="2379689" y="2106081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rot="10800000" flipH="1">
                <a:off x="2227289" y="2106081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10800000" flipH="1">
                <a:off x="2607849" y="1559233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rot="10800000" flipH="1">
                <a:off x="3100908" y="1559234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rot="10800000" flipH="1">
                <a:off x="3602931" y="1549633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-33354" y="193371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P</a:t>
              </a:r>
              <a:endParaRPr lang="it-IT" sz="2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64264" y="307989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 smtClean="0"/>
                <a:t>3s</a:t>
              </a:r>
              <a:endParaRPr lang="it-IT" sz="2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8237" y="2518988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 smtClean="0"/>
                <a:t>3p</a:t>
              </a:r>
              <a:endParaRPr lang="it-IT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70867" y="198293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 smtClean="0"/>
                <a:t>3d</a:t>
              </a:r>
              <a:endParaRPr lang="it-IT" sz="2400" dirty="0"/>
            </a:p>
          </p:txBody>
        </p:sp>
      </p:grpSp>
      <p:pic>
        <p:nvPicPr>
          <p:cNvPr id="88" name="Picture 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09" y="3224476"/>
            <a:ext cx="3365571" cy="3510223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4203118" y="1902910"/>
            <a:ext cx="4110529" cy="1624492"/>
            <a:chOff x="4203118" y="1902910"/>
            <a:chExt cx="4110529" cy="1624492"/>
          </a:xfrm>
        </p:grpSpPr>
        <p:grpSp>
          <p:nvGrpSpPr>
            <p:cNvPr id="37" name="Group 36"/>
            <p:cNvGrpSpPr/>
            <p:nvPr/>
          </p:nvGrpSpPr>
          <p:grpSpPr>
            <a:xfrm>
              <a:off x="4203118" y="1902910"/>
              <a:ext cx="4110529" cy="1624492"/>
              <a:chOff x="-64264" y="1933716"/>
              <a:chExt cx="4110529" cy="1624492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801875" y="1982931"/>
                <a:ext cx="3244390" cy="1575277"/>
                <a:chOff x="2056959" y="938205"/>
                <a:chExt cx="3244390" cy="1575277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chemeClr val="accent1">
                    <a:alpha val="3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44" name="Group 43"/>
                <p:cNvGrpSpPr/>
                <p:nvPr/>
              </p:nvGrpSpPr>
              <p:grpSpPr>
                <a:xfrm>
                  <a:off x="2379689" y="1479465"/>
                  <a:ext cx="1469355" cy="474461"/>
                  <a:chOff x="2442718" y="1935788"/>
                  <a:chExt cx="1469355" cy="474461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2872320" y="938205"/>
                  <a:ext cx="2429029" cy="438027"/>
                  <a:chOff x="3050791" y="1308454"/>
                  <a:chExt cx="2429029" cy="438027"/>
                </a:xfrm>
              </p:grpSpPr>
              <p:sp>
                <p:nvSpPr>
                  <p:cNvPr id="51" name="Rectangle 50"/>
                  <p:cNvSpPr/>
                  <p:nvPr/>
                </p:nvSpPr>
                <p:spPr>
                  <a:xfrm>
                    <a:off x="305079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353548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>
                  <a:xfrm>
                    <a:off x="450486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>
                  <a:xfrm>
                    <a:off x="402017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4989552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47" name="Straight Arrow Connector 46"/>
                <p:cNvCxnSpPr/>
                <p:nvPr/>
              </p:nvCxnSpPr>
              <p:spPr>
                <a:xfrm rot="10800000" flipH="1">
                  <a:off x="2290044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 rot="10800000" flipH="1">
                  <a:off x="2607849" y="15592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 rot="10800000"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>
                <a:xfrm rot="10800000" flipH="1">
                  <a:off x="3602931" y="15496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38"/>
              <p:cNvSpPr txBox="1"/>
              <p:nvPr/>
            </p:nvSpPr>
            <p:spPr>
              <a:xfrm>
                <a:off x="145942" y="1933716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 smtClean="0"/>
                  <a:t>P*</a:t>
                </a:r>
                <a:endParaRPr lang="it-IT" sz="2400" b="1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-64264" y="3079891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3s</a:t>
                </a:r>
                <a:endParaRPr lang="it-IT" sz="24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78237" y="2518988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3p</a:t>
                </a:r>
                <a:endParaRPr lang="it-IT" sz="24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70867" y="1982931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3d</a:t>
                </a:r>
                <a:endParaRPr lang="it-IT" sz="2400" dirty="0"/>
              </a:p>
            </p:txBody>
          </p:sp>
        </p:grpSp>
        <p:cxnSp>
          <p:nvCxnSpPr>
            <p:cNvPr id="59" name="Straight Arrow Connector 58"/>
            <p:cNvCxnSpPr/>
            <p:nvPr/>
          </p:nvCxnSpPr>
          <p:spPr>
            <a:xfrm rot="10800000" flipH="1">
              <a:off x="6118132" y="2017340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513001" y="4163484"/>
            <a:ext cx="3900323" cy="1064936"/>
            <a:chOff x="851047" y="4281710"/>
            <a:chExt cx="3900323" cy="1064936"/>
          </a:xfrm>
        </p:grpSpPr>
        <p:grpSp>
          <p:nvGrpSpPr>
            <p:cNvPr id="63" name="Group 62"/>
            <p:cNvGrpSpPr/>
            <p:nvPr/>
          </p:nvGrpSpPr>
          <p:grpSpPr>
            <a:xfrm>
              <a:off x="851047" y="4281710"/>
              <a:ext cx="3900323" cy="1064936"/>
              <a:chOff x="145942" y="1933716"/>
              <a:chExt cx="3900323" cy="1064936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1124605" y="1982931"/>
                <a:ext cx="2921660" cy="1015721"/>
                <a:chOff x="2379689" y="938205"/>
                <a:chExt cx="2921660" cy="1015721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3845401" y="1474262"/>
                  <a:ext cx="484094" cy="474461"/>
                </a:xfrm>
                <a:prstGeom prst="rect">
                  <a:avLst/>
                </a:prstGeom>
                <a:solidFill>
                  <a:srgbClr val="00B05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2379689" y="1479465"/>
                  <a:ext cx="1469355" cy="474461"/>
                  <a:chOff x="2442718" y="1935788"/>
                  <a:chExt cx="1469355" cy="474461"/>
                </a:xfrm>
              </p:grpSpPr>
              <p:sp>
                <p:nvSpPr>
                  <p:cNvPr id="82" name="Rectangle 81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3357010" y="938205"/>
                  <a:ext cx="1944339" cy="438027"/>
                  <a:chOff x="3535481" y="1308454"/>
                  <a:chExt cx="1944339" cy="438027"/>
                </a:xfrm>
              </p:grpSpPr>
              <p:sp>
                <p:nvSpPr>
                  <p:cNvPr id="78" name="Rectangle 77"/>
                  <p:cNvSpPr/>
                  <p:nvPr/>
                </p:nvSpPr>
                <p:spPr>
                  <a:xfrm>
                    <a:off x="353548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450486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>
                  <a:xfrm>
                    <a:off x="402017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>
                  <a:xfrm>
                    <a:off x="4989552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73" name="Straight Arrow Connector 72"/>
                <p:cNvCxnSpPr/>
                <p:nvPr/>
              </p:nvCxnSpPr>
              <p:spPr>
                <a:xfrm rot="10800000" flipH="1">
                  <a:off x="4571524" y="1549487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 rot="10800000" flipH="1">
                  <a:off x="2607849" y="15592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 rot="10800000"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/>
                <p:nvPr/>
              </p:nvCxnSpPr>
              <p:spPr>
                <a:xfrm rot="10800000" flipH="1">
                  <a:off x="3602931" y="15496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TextBox 65"/>
              <p:cNvSpPr txBox="1"/>
              <p:nvPr/>
            </p:nvSpPr>
            <p:spPr>
              <a:xfrm>
                <a:off x="145942" y="1933716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 smtClean="0"/>
                  <a:t>P*</a:t>
                </a:r>
                <a:endParaRPr lang="it-IT" sz="2400" b="1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45942" y="2518988"/>
                <a:ext cx="9786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3sp</a:t>
                </a:r>
                <a:r>
                  <a:rPr lang="it-IT" sz="2400" baseline="30000" dirty="0" smtClean="0"/>
                  <a:t>3</a:t>
                </a:r>
                <a:r>
                  <a:rPr lang="it-IT" sz="2400" dirty="0" smtClean="0"/>
                  <a:t>d</a:t>
                </a:r>
                <a:endParaRPr lang="it-IT" sz="24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220337" y="1972694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3d</a:t>
                </a:r>
                <a:endParaRPr lang="it-IT" sz="2400" dirty="0"/>
              </a:p>
            </p:txBody>
          </p:sp>
        </p:grpSp>
        <p:cxnSp>
          <p:nvCxnSpPr>
            <p:cNvPr id="64" name="Straight Arrow Connector 63"/>
            <p:cNvCxnSpPr/>
            <p:nvPr/>
          </p:nvCxnSpPr>
          <p:spPr>
            <a:xfrm rot="10800000" flipH="1">
              <a:off x="3525396" y="4941961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3779518" y="4866977"/>
              <a:ext cx="484094" cy="474461"/>
            </a:xfrm>
            <a:prstGeom prst="rect">
              <a:avLst/>
            </a:prstGeom>
            <a:solidFill>
              <a:srgbClr val="00B050">
                <a:alpha val="3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652605" y="1792864"/>
            <a:ext cx="2367000" cy="1954800"/>
            <a:chOff x="4652605" y="1792864"/>
            <a:chExt cx="2367000" cy="195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3" name="Ink 92"/>
                <p14:cNvContentPartPr/>
                <p14:nvPr/>
              </p14:nvContentPartPr>
              <p14:xfrm>
                <a:off x="4652605" y="1792864"/>
                <a:ext cx="2367000" cy="1954800"/>
              </p14:xfrm>
            </p:contentPart>
          </mc:Choice>
          <mc:Fallback xmlns="">
            <p:pic>
              <p:nvPicPr>
                <p:cNvPr id="93" name="Ink 92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34605" y="1774864"/>
                  <a:ext cx="2403000" cy="19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5" name="Ink 94"/>
                <p14:cNvContentPartPr/>
                <p14:nvPr/>
              </p14:nvContentPartPr>
              <p14:xfrm>
                <a:off x="5594005" y="1792864"/>
                <a:ext cx="484560" cy="215640"/>
              </p14:xfrm>
            </p:contentPart>
          </mc:Choice>
          <mc:Fallback xmlns="">
            <p:pic>
              <p:nvPicPr>
                <p:cNvPr id="95" name="Ink 94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76005" y="1774864"/>
                  <a:ext cx="520560" cy="251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6630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 txBox="1">
            <a:spLocks/>
          </p:cNvSpPr>
          <p:nvPr/>
        </p:nvSpPr>
        <p:spPr>
          <a:xfrm>
            <a:off x="705611" y="401464"/>
            <a:ext cx="8061871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 smtClean="0"/>
              <a:t>Esempio: SF</a:t>
            </a:r>
            <a:r>
              <a:rPr lang="it-IT" sz="1800" i="1" baseline="-25000" dirty="0"/>
              <a:t>6</a:t>
            </a:r>
            <a:endParaRPr lang="it-IT" sz="1800" i="1" baseline="-25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 smtClean="0"/>
              <a:t>La teoria VSEPR prevede che questa molecola abbia una geometria ottaedrica. Nell’applicazione della teoria di valenza si prevede quindi la formazione di orbitali sp</a:t>
            </a:r>
            <a:r>
              <a:rPr lang="it-IT" sz="1800" i="1" baseline="30000" dirty="0" smtClean="0"/>
              <a:t>3</a:t>
            </a:r>
            <a:r>
              <a:rPr lang="it-IT" sz="1800" i="1" dirty="0" smtClean="0"/>
              <a:t>d</a:t>
            </a:r>
            <a:r>
              <a:rPr lang="it-IT" sz="1800" i="1" baseline="30000" dirty="0" smtClean="0"/>
              <a:t>2</a:t>
            </a:r>
            <a:r>
              <a:rPr lang="it-IT" sz="1800" i="1" dirty="0" smtClean="0"/>
              <a:t>.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94" y="3224476"/>
            <a:ext cx="3279401" cy="35102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30307" y="4163484"/>
            <a:ext cx="3983017" cy="1064936"/>
            <a:chOff x="430307" y="4163484"/>
            <a:chExt cx="3983017" cy="1064936"/>
          </a:xfrm>
        </p:grpSpPr>
        <p:grpSp>
          <p:nvGrpSpPr>
            <p:cNvPr id="63" name="Group 62"/>
            <p:cNvGrpSpPr/>
            <p:nvPr/>
          </p:nvGrpSpPr>
          <p:grpSpPr>
            <a:xfrm>
              <a:off x="430307" y="4163484"/>
              <a:ext cx="3983017" cy="1064936"/>
              <a:chOff x="63248" y="1933716"/>
              <a:chExt cx="3983017" cy="1064936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1124605" y="1982931"/>
                <a:ext cx="2921660" cy="1015721"/>
                <a:chOff x="2379689" y="938205"/>
                <a:chExt cx="2921660" cy="1015721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3845401" y="1474262"/>
                  <a:ext cx="484094" cy="474461"/>
                </a:xfrm>
                <a:prstGeom prst="rect">
                  <a:avLst/>
                </a:prstGeom>
                <a:solidFill>
                  <a:srgbClr val="00B05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2379689" y="1479465"/>
                  <a:ext cx="1469355" cy="474461"/>
                  <a:chOff x="2442718" y="1935788"/>
                  <a:chExt cx="1469355" cy="474461"/>
                </a:xfrm>
              </p:grpSpPr>
              <p:sp>
                <p:nvSpPr>
                  <p:cNvPr id="82" name="Rectangle 81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3841700" y="938205"/>
                  <a:ext cx="1459649" cy="438027"/>
                  <a:chOff x="4020171" y="1308454"/>
                  <a:chExt cx="1459649" cy="438027"/>
                </a:xfrm>
              </p:grpSpPr>
              <p:sp>
                <p:nvSpPr>
                  <p:cNvPr id="79" name="Rectangle 78"/>
                  <p:cNvSpPr/>
                  <p:nvPr/>
                </p:nvSpPr>
                <p:spPr>
                  <a:xfrm>
                    <a:off x="450486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>
                  <a:xfrm>
                    <a:off x="402017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>
                  <a:xfrm>
                    <a:off x="4989552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73" name="Straight Arrow Connector 72"/>
                <p:cNvCxnSpPr/>
                <p:nvPr/>
              </p:nvCxnSpPr>
              <p:spPr>
                <a:xfrm rot="10800000" flipH="1">
                  <a:off x="4571524" y="1549487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 rot="10800000" flipH="1">
                  <a:off x="2607849" y="15592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 rot="10800000"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/>
                <p:nvPr/>
              </p:nvCxnSpPr>
              <p:spPr>
                <a:xfrm rot="10800000" flipH="1">
                  <a:off x="3602931" y="15496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TextBox 65"/>
              <p:cNvSpPr txBox="1"/>
              <p:nvPr/>
            </p:nvSpPr>
            <p:spPr>
              <a:xfrm>
                <a:off x="145942" y="1933716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/>
                  <a:t>S</a:t>
                </a:r>
                <a:r>
                  <a:rPr lang="it-IT" sz="2400" b="1" dirty="0" smtClean="0"/>
                  <a:t>*</a:t>
                </a:r>
                <a:endParaRPr lang="it-IT" sz="2400" b="1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3248" y="2518988"/>
                <a:ext cx="10613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3sp</a:t>
                </a:r>
                <a:r>
                  <a:rPr lang="it-IT" sz="2400" baseline="30000" dirty="0" smtClean="0"/>
                  <a:t>3</a:t>
                </a:r>
                <a:r>
                  <a:rPr lang="it-IT" sz="2400" dirty="0" smtClean="0"/>
                  <a:t>d</a:t>
                </a:r>
                <a:r>
                  <a:rPr lang="it-IT" sz="2400" baseline="30000" dirty="0" smtClean="0"/>
                  <a:t>2</a:t>
                </a:r>
                <a:endParaRPr lang="it-IT" sz="2400" baseline="300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623752" y="1972694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3d</a:t>
                </a:r>
                <a:endParaRPr lang="it-IT" sz="2400" dirty="0"/>
              </a:p>
            </p:txBody>
          </p:sp>
        </p:grpSp>
        <p:cxnSp>
          <p:nvCxnSpPr>
            <p:cNvPr id="64" name="Straight Arrow Connector 63"/>
            <p:cNvCxnSpPr/>
            <p:nvPr/>
          </p:nvCxnSpPr>
          <p:spPr>
            <a:xfrm rot="10800000" flipH="1">
              <a:off x="3187350" y="4823735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3441472" y="4748751"/>
              <a:ext cx="484094" cy="474461"/>
            </a:xfrm>
            <a:prstGeom prst="rect">
              <a:avLst/>
            </a:prstGeom>
            <a:solidFill>
              <a:srgbClr val="00B050">
                <a:alpha val="3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rot="10800000" flipH="1">
              <a:off x="4155542" y="4823730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3925567" y="4748746"/>
              <a:ext cx="484094" cy="474461"/>
            </a:xfrm>
            <a:prstGeom prst="rect">
              <a:avLst/>
            </a:prstGeom>
            <a:solidFill>
              <a:srgbClr val="00B050">
                <a:alpha val="35000"/>
              </a:srgb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03118" y="1902910"/>
            <a:ext cx="4110529" cy="1624492"/>
            <a:chOff x="4203118" y="1902910"/>
            <a:chExt cx="4110529" cy="1624492"/>
          </a:xfrm>
        </p:grpSpPr>
        <p:grpSp>
          <p:nvGrpSpPr>
            <p:cNvPr id="61" name="Group 60"/>
            <p:cNvGrpSpPr/>
            <p:nvPr/>
          </p:nvGrpSpPr>
          <p:grpSpPr>
            <a:xfrm>
              <a:off x="4203118" y="1902910"/>
              <a:ext cx="4110529" cy="1624492"/>
              <a:chOff x="4203118" y="1902910"/>
              <a:chExt cx="4110529" cy="1624492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4203118" y="1902910"/>
                <a:ext cx="4110529" cy="1624492"/>
                <a:chOff x="-64264" y="1933716"/>
                <a:chExt cx="4110529" cy="1624492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801875" y="1982931"/>
                  <a:ext cx="3244390" cy="1575277"/>
                  <a:chOff x="2056959" y="938205"/>
                  <a:chExt cx="3244390" cy="1575277"/>
                </a:xfrm>
              </p:grpSpPr>
              <p:sp>
                <p:nvSpPr>
                  <p:cNvPr id="43" name="Rectangle 42"/>
                  <p:cNvSpPr/>
                  <p:nvPr/>
                </p:nvSpPr>
                <p:spPr>
                  <a:xfrm>
                    <a:off x="2056959" y="2039021"/>
                    <a:ext cx="484094" cy="474461"/>
                  </a:xfrm>
                  <a:prstGeom prst="rect">
                    <a:avLst/>
                  </a:prstGeom>
                  <a:solidFill>
                    <a:schemeClr val="accent1">
                      <a:alpha val="35000"/>
                    </a:scheme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2379689" y="1479465"/>
                    <a:ext cx="1469355" cy="474461"/>
                    <a:chOff x="2442718" y="1935788"/>
                    <a:chExt cx="1469355" cy="474461"/>
                  </a:xfrm>
                </p:grpSpPr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2442718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2935349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3427979" y="1935788"/>
                      <a:ext cx="484094" cy="474461"/>
                    </a:xfrm>
                    <a:prstGeom prst="rect">
                      <a:avLst/>
                    </a:prstGeom>
                    <a:solidFill>
                      <a:srgbClr val="FFC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grpSp>
                <p:nvGrpSpPr>
                  <p:cNvPr id="45" name="Group 44"/>
                  <p:cNvGrpSpPr/>
                  <p:nvPr/>
                </p:nvGrpSpPr>
                <p:grpSpPr>
                  <a:xfrm>
                    <a:off x="2872320" y="938205"/>
                    <a:ext cx="2429029" cy="438027"/>
                    <a:chOff x="3050791" y="1308454"/>
                    <a:chExt cx="2429029" cy="438027"/>
                  </a:xfrm>
                </p:grpSpPr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3050791" y="1308454"/>
                      <a:ext cx="490268" cy="438027"/>
                    </a:xfrm>
                    <a:prstGeom prst="rect">
                      <a:avLst/>
                    </a:prstGeom>
                    <a:solidFill>
                      <a:srgbClr val="FF0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3535481" y="1308454"/>
                      <a:ext cx="490268" cy="438027"/>
                    </a:xfrm>
                    <a:prstGeom prst="rect">
                      <a:avLst/>
                    </a:prstGeom>
                    <a:solidFill>
                      <a:srgbClr val="FF0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4504861" y="1308454"/>
                      <a:ext cx="490268" cy="438027"/>
                    </a:xfrm>
                    <a:prstGeom prst="rect">
                      <a:avLst/>
                    </a:prstGeom>
                    <a:solidFill>
                      <a:srgbClr val="FF0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4020171" y="1308454"/>
                      <a:ext cx="490268" cy="438027"/>
                    </a:xfrm>
                    <a:prstGeom prst="rect">
                      <a:avLst/>
                    </a:prstGeom>
                    <a:solidFill>
                      <a:srgbClr val="FF0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4989552" y="1308454"/>
                      <a:ext cx="490268" cy="438027"/>
                    </a:xfrm>
                    <a:prstGeom prst="rect">
                      <a:avLst/>
                    </a:prstGeom>
                    <a:solidFill>
                      <a:srgbClr val="FF0000">
                        <a:alpha val="35000"/>
                      </a:srgbClr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cxnSp>
                <p:nvCxnSpPr>
                  <p:cNvPr id="47" name="Straight Arrow Connector 46"/>
                  <p:cNvCxnSpPr/>
                  <p:nvPr/>
                </p:nvCxnSpPr>
                <p:spPr>
                  <a:xfrm rot="10800000" flipH="1">
                    <a:off x="2290044" y="2106081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Arrow Connector 47"/>
                  <p:cNvCxnSpPr/>
                  <p:nvPr/>
                </p:nvCxnSpPr>
                <p:spPr>
                  <a:xfrm rot="10800000" flipH="1">
                    <a:off x="2607849" y="1559233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Arrow Connector 48"/>
                  <p:cNvCxnSpPr/>
                  <p:nvPr/>
                </p:nvCxnSpPr>
                <p:spPr>
                  <a:xfrm rot="10800000" flipH="1">
                    <a:off x="3100908" y="1559234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Arrow Connector 49"/>
                  <p:cNvCxnSpPr/>
                  <p:nvPr/>
                </p:nvCxnSpPr>
                <p:spPr>
                  <a:xfrm rot="10800000" flipH="1">
                    <a:off x="3602931" y="1549633"/>
                    <a:ext cx="0" cy="324000"/>
                  </a:xfrm>
                  <a:prstGeom prst="straightConnector1">
                    <a:avLst/>
                  </a:prstGeom>
                  <a:ln w="34925">
                    <a:solidFill>
                      <a:schemeClr val="tx1"/>
                    </a:solidFill>
                    <a:tailEnd type="stealth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145942" y="1933716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b="1" dirty="0"/>
                    <a:t>S</a:t>
                  </a:r>
                  <a:r>
                    <a:rPr lang="it-IT" sz="2400" b="1" dirty="0" smtClean="0"/>
                    <a:t>*</a:t>
                  </a:r>
                  <a:endParaRPr lang="it-IT" sz="2400" b="1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-64264" y="3079891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 smtClean="0"/>
                    <a:t>3s</a:t>
                  </a:r>
                  <a:endParaRPr lang="it-IT" sz="2400" dirty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278237" y="2518988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 smtClean="0"/>
                    <a:t>3p</a:t>
                  </a:r>
                  <a:endParaRPr lang="it-IT" sz="2400" dirty="0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770867" y="1982931"/>
                  <a:ext cx="8463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it-IT" sz="2400" dirty="0" smtClean="0"/>
                    <a:t>3d</a:t>
                  </a:r>
                  <a:endParaRPr lang="it-IT" sz="2400" dirty="0"/>
                </a:p>
              </p:txBody>
            </p:sp>
          </p:grpSp>
          <p:cxnSp>
            <p:nvCxnSpPr>
              <p:cNvPr id="59" name="Straight Arrow Connector 58"/>
              <p:cNvCxnSpPr/>
              <p:nvPr/>
            </p:nvCxnSpPr>
            <p:spPr>
              <a:xfrm rot="10800000" flipH="1">
                <a:off x="6118132" y="2017340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Arrow Connector 88"/>
            <p:cNvCxnSpPr/>
            <p:nvPr/>
          </p:nvCxnSpPr>
          <p:spPr>
            <a:xfrm rot="10800000" flipH="1">
              <a:off x="6615229" y="2017340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186747" y="1909109"/>
            <a:ext cx="4110529" cy="1624492"/>
            <a:chOff x="186747" y="1909109"/>
            <a:chExt cx="4110529" cy="1624492"/>
          </a:xfrm>
        </p:grpSpPr>
        <p:grpSp>
          <p:nvGrpSpPr>
            <p:cNvPr id="14" name="Group 13"/>
            <p:cNvGrpSpPr/>
            <p:nvPr/>
          </p:nvGrpSpPr>
          <p:grpSpPr>
            <a:xfrm>
              <a:off x="186747" y="1909109"/>
              <a:ext cx="4110529" cy="1624492"/>
              <a:chOff x="-64264" y="1933716"/>
              <a:chExt cx="4110529" cy="162449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801875" y="1982931"/>
                <a:ext cx="3244390" cy="1575277"/>
                <a:chOff x="2056959" y="938205"/>
                <a:chExt cx="3244390" cy="1575277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chemeClr val="accent1">
                    <a:alpha val="3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4" name="Group 3"/>
                <p:cNvGrpSpPr/>
                <p:nvPr/>
              </p:nvGrpSpPr>
              <p:grpSpPr>
                <a:xfrm>
                  <a:off x="2379689" y="1479465"/>
                  <a:ext cx="1469355" cy="474461"/>
                  <a:chOff x="2442718" y="1935788"/>
                  <a:chExt cx="1469355" cy="474461"/>
                </a:xfrm>
              </p:grpSpPr>
              <p:sp>
                <p:nvSpPr>
                  <p:cNvPr id="11" name="Rectangle 10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grpSp>
              <p:nvGrpSpPr>
                <p:cNvPr id="5" name="Group 4"/>
                <p:cNvGrpSpPr/>
                <p:nvPr/>
              </p:nvGrpSpPr>
              <p:grpSpPr>
                <a:xfrm>
                  <a:off x="2872320" y="938205"/>
                  <a:ext cx="2429029" cy="438027"/>
                  <a:chOff x="3050791" y="1308454"/>
                  <a:chExt cx="2429029" cy="438027"/>
                </a:xfrm>
              </p:grpSpPr>
              <p:sp>
                <p:nvSpPr>
                  <p:cNvPr id="17" name="Rectangle 16"/>
                  <p:cNvSpPr/>
                  <p:nvPr/>
                </p:nvSpPr>
                <p:spPr>
                  <a:xfrm>
                    <a:off x="305079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353548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450486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4020171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4989552" y="1308454"/>
                    <a:ext cx="490268" cy="438027"/>
                  </a:xfrm>
                  <a:prstGeom prst="rect">
                    <a:avLst/>
                  </a:prstGeom>
                  <a:solidFill>
                    <a:srgbClr val="FF0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7" name="Straight Arrow Connector 6"/>
                <p:cNvCxnSpPr/>
                <p:nvPr/>
              </p:nvCxnSpPr>
              <p:spPr>
                <a:xfrm flipH="1">
                  <a:off x="23796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 rot="10800000" flipH="1">
                  <a:off x="2227289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 rot="10800000"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 rot="10800000" flipH="1">
                  <a:off x="3602931" y="15496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/>
              <p:cNvSpPr txBox="1"/>
              <p:nvPr/>
            </p:nvSpPr>
            <p:spPr>
              <a:xfrm>
                <a:off x="-33354" y="1933716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/>
                  <a:t>S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-64264" y="3079891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3s</a:t>
                </a:r>
                <a:endParaRPr lang="it-IT" sz="24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78237" y="2518988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3p</a:t>
                </a:r>
                <a:endParaRPr lang="it-IT" sz="24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70867" y="1982931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3d</a:t>
                </a:r>
                <a:endParaRPr lang="it-IT" sz="2400" dirty="0"/>
              </a:p>
            </p:txBody>
          </p:sp>
        </p:grpSp>
        <p:cxnSp>
          <p:nvCxnSpPr>
            <p:cNvPr id="90" name="Straight Arrow Connector 89"/>
            <p:cNvCxnSpPr/>
            <p:nvPr/>
          </p:nvCxnSpPr>
          <p:spPr>
            <a:xfrm flipH="1">
              <a:off x="1680415" y="257038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10800000" flipH="1">
              <a:off x="1528015" y="257038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4640365" y="1738504"/>
              <a:ext cx="2408040" cy="1987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2365" y="1720504"/>
                <a:ext cx="2444040" cy="202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899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038" y="27472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Legame covalente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2435" y="661232"/>
            <a:ext cx="8857673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/>
              <a:t>Quando gli atomi si avvicinano, si creano </a:t>
            </a:r>
            <a:r>
              <a:rPr lang="it-IT" sz="1800" u="sng" dirty="0"/>
              <a:t>forze attrattive</a:t>
            </a:r>
            <a:r>
              <a:rPr lang="it-IT" sz="1800" dirty="0"/>
              <a:t> (elettroni-nuclei) e </a:t>
            </a:r>
            <a:r>
              <a:rPr lang="it-IT" sz="1800" u="sng" dirty="0"/>
              <a:t>forze repulsive</a:t>
            </a:r>
            <a:r>
              <a:rPr lang="it-IT" sz="1800" dirty="0"/>
              <a:t> (nucleo-nucleo ed elettrone-elettrone</a:t>
            </a:r>
            <a:r>
              <a:rPr lang="it-IT" sz="1800" dirty="0" smtClean="0"/>
              <a:t>). L’energia del sistema è minima quando le forze attrattive e le forze repulsive si bilanciano. Per H</a:t>
            </a:r>
            <a:r>
              <a:rPr lang="it-IT" sz="1800" baseline="-25000" dirty="0" smtClean="0"/>
              <a:t>2</a:t>
            </a:r>
            <a:r>
              <a:rPr lang="it-IT" sz="1800" dirty="0" smtClean="0"/>
              <a:t>: distanza di legame = 0.74 Å. L’energia a questo punto è pari all’energia di legame.</a:t>
            </a:r>
            <a:r>
              <a:rPr lang="it-IT" sz="1800" dirty="0"/>
              <a:t> </a:t>
            </a:r>
            <a:r>
              <a:rPr lang="it-IT" sz="1800" i="1" dirty="0" smtClean="0"/>
              <a:t>Le forze elettrostatiche non bastano per descrivere il legame. E’ necessario introdurre anche l’aspetto quantomeccanico.</a:t>
            </a:r>
          </a:p>
        </p:txBody>
      </p:sp>
      <p:pic>
        <p:nvPicPr>
          <p:cNvPr id="7" name="Picture 7" descr="fig08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" y="2620742"/>
            <a:ext cx="87503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08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171022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Legami multipli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7884" y="792014"/>
            <a:ext cx="807495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Nella teoria del legame di valenza per </a:t>
            </a:r>
            <a:r>
              <a:rPr lang="it-IT" sz="1800" dirty="0"/>
              <a:t>la formazione di un legame deve esserci la sovrapposizione di orbitali atomici. </a:t>
            </a:r>
            <a:r>
              <a:rPr lang="it-IT" sz="1800" dirty="0" smtClean="0"/>
              <a:t>Nel </a:t>
            </a:r>
            <a:r>
              <a:rPr lang="it-IT" sz="1800" u="sng" dirty="0" smtClean="0"/>
              <a:t>legame </a:t>
            </a:r>
            <a:r>
              <a:rPr lang="it-IT" sz="1800" u="sng" dirty="0" smtClean="0">
                <a:latin typeface="Symbol" panose="05050102010706020507" pitchFamily="18" charset="2"/>
              </a:rPr>
              <a:t>s</a:t>
            </a:r>
            <a:r>
              <a:rPr lang="it-IT" sz="1800" dirty="0" smtClean="0"/>
              <a:t>, tale </a:t>
            </a:r>
            <a:r>
              <a:rPr lang="it-IT" sz="1800" dirty="0"/>
              <a:t>sovrapposizione </a:t>
            </a:r>
            <a:r>
              <a:rPr lang="it-IT" sz="1800" dirty="0" smtClean="0"/>
              <a:t>è </a:t>
            </a:r>
            <a:r>
              <a:rPr lang="it-IT" sz="1800" dirty="0"/>
              <a:t>lungo l’asse che congiunge i due </a:t>
            </a:r>
            <a:r>
              <a:rPr lang="it-IT" sz="1800" dirty="0" smtClean="0"/>
              <a:t>nuclei, ma </a:t>
            </a:r>
            <a:r>
              <a:rPr lang="it-IT" sz="1800" dirty="0"/>
              <a:t>tra 2 atomi non è possibile avere più di un legame </a:t>
            </a:r>
            <a:r>
              <a:rPr lang="it-IT" sz="1800" dirty="0">
                <a:latin typeface="Symbol" panose="05050102010706020507" pitchFamily="18" charset="2"/>
              </a:rPr>
              <a:t>s</a:t>
            </a:r>
            <a:r>
              <a:rPr lang="it-IT" sz="1800" dirty="0"/>
              <a:t>, perché in questo caso gli orbitali dovrebbero occupare esattamente lo stesso spazio. </a:t>
            </a:r>
            <a:endParaRPr lang="it-IT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Nei </a:t>
            </a:r>
            <a:r>
              <a:rPr lang="it-IT" sz="1800" dirty="0"/>
              <a:t>legami </a:t>
            </a:r>
            <a:r>
              <a:rPr lang="it-IT" sz="1800" dirty="0" smtClean="0"/>
              <a:t>doppi, il secondo legame è dato dalla sovrapposizione laterale di due orbitali di tipo p tra loro paralleli: il </a:t>
            </a:r>
            <a:r>
              <a:rPr lang="it-IT" sz="1800" u="sng" dirty="0" smtClean="0"/>
              <a:t>legame </a:t>
            </a:r>
            <a:r>
              <a:rPr lang="it-IT" sz="1800" u="sng" dirty="0" smtClean="0">
                <a:latin typeface="Symbol" panose="05050102010706020507" pitchFamily="18" charset="2"/>
              </a:rPr>
              <a:t>p</a:t>
            </a:r>
            <a:r>
              <a:rPr lang="it-IT" sz="1800" dirty="0" smtClean="0">
                <a:latin typeface="+mj-lt"/>
              </a:rPr>
              <a:t>. </a:t>
            </a:r>
            <a:r>
              <a:rPr lang="it-IT" sz="1800" dirty="0" smtClean="0"/>
              <a:t>La </a:t>
            </a:r>
            <a:r>
              <a:rPr lang="it-IT" sz="1800" dirty="0"/>
              <a:t>sovrapposizione </a:t>
            </a:r>
            <a:r>
              <a:rPr lang="it-IT" sz="1800" dirty="0" smtClean="0"/>
              <a:t>laterale è meno efficace </a:t>
            </a:r>
            <a:r>
              <a:rPr lang="it-IT" sz="1800" dirty="0"/>
              <a:t>rispetto </a:t>
            </a:r>
            <a:r>
              <a:rPr lang="it-IT" sz="1800" dirty="0" smtClean="0"/>
              <a:t>a quella del legame </a:t>
            </a:r>
            <a:r>
              <a:rPr lang="it-IT" sz="1800" dirty="0" smtClean="0">
                <a:latin typeface="Symbol" panose="05050102010706020507" pitchFamily="18" charset="2"/>
              </a:rPr>
              <a:t>s</a:t>
            </a:r>
            <a:r>
              <a:rPr lang="it-IT" sz="1800" dirty="0" smtClean="0"/>
              <a:t>, quindi i legami di tipo </a:t>
            </a:r>
            <a:r>
              <a:rPr lang="it-IT" sz="1800" dirty="0" smtClean="0">
                <a:latin typeface="Symbol" panose="05050102010706020507" pitchFamily="18" charset="2"/>
              </a:rPr>
              <a:t>p</a:t>
            </a:r>
            <a:r>
              <a:rPr lang="it-IT" sz="1800" dirty="0" smtClean="0"/>
              <a:t> sono meno forti dei legami </a:t>
            </a:r>
            <a:r>
              <a:rPr lang="it-IT" sz="1800" dirty="0" smtClean="0">
                <a:latin typeface="Symbol" panose="05050102010706020507" pitchFamily="18" charset="2"/>
              </a:rPr>
              <a:t>s</a:t>
            </a:r>
            <a:r>
              <a:rPr lang="it-IT" sz="1800" dirty="0" smtClean="0"/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Nei legami tripli, sono presenti due coppie </a:t>
            </a:r>
            <a:r>
              <a:rPr lang="it-IT" sz="1800" dirty="0"/>
              <a:t>di orbitali di </a:t>
            </a:r>
            <a:r>
              <a:rPr lang="it-IT" sz="1800" dirty="0" smtClean="0"/>
              <a:t>tipo p paralleli si formano due legami </a:t>
            </a:r>
            <a:r>
              <a:rPr lang="it-IT" sz="1800" dirty="0" smtClean="0">
                <a:latin typeface="Symbol" panose="05050102010706020507" pitchFamily="18" charset="2"/>
              </a:rPr>
              <a:t>p</a:t>
            </a:r>
            <a:r>
              <a:rPr lang="it-IT" sz="1800" dirty="0" smtClean="0"/>
              <a:t>, tra loro perpendicolari.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600" i="1" dirty="0" smtClean="0"/>
              <a:t>Ad esempio: CH</a:t>
            </a:r>
            <a:r>
              <a:rPr lang="it-IT" sz="1600" i="1" baseline="-25000" dirty="0" smtClean="0"/>
              <a:t>2</a:t>
            </a:r>
            <a:r>
              <a:rPr lang="it-IT" sz="1600" i="1" dirty="0" smtClean="0"/>
              <a:t>O (formaldeide)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424" t="40082" r="19287" b="3996"/>
          <a:stretch/>
        </p:blipFill>
        <p:spPr>
          <a:xfrm>
            <a:off x="5035465" y="4112202"/>
            <a:ext cx="3825400" cy="2575809"/>
          </a:xfrm>
          <a:prstGeom prst="rect">
            <a:avLst/>
          </a:prstGeom>
        </p:spPr>
      </p:pic>
      <p:grpSp>
        <p:nvGrpSpPr>
          <p:cNvPr id="94" name="Group 93"/>
          <p:cNvGrpSpPr/>
          <p:nvPr/>
        </p:nvGrpSpPr>
        <p:grpSpPr>
          <a:xfrm>
            <a:off x="952251" y="4867113"/>
            <a:ext cx="1069560" cy="1542240"/>
            <a:chOff x="1067567" y="4818011"/>
            <a:chExt cx="1069560" cy="154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6" name="Ink 15"/>
                <p14:cNvContentPartPr/>
                <p14:nvPr/>
              </p14:nvContentPartPr>
              <p14:xfrm>
                <a:off x="1102127" y="4818011"/>
                <a:ext cx="18000" cy="26892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92767" y="4808651"/>
                  <a:ext cx="367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7" name="Ink 16"/>
                <p14:cNvContentPartPr/>
                <p14:nvPr/>
              </p14:nvContentPartPr>
              <p14:xfrm>
                <a:off x="1117247" y="4955891"/>
                <a:ext cx="120960" cy="360"/>
              </p14:xfrm>
            </p:contentPart>
          </mc:Choice>
          <mc:Fallback xmlns="">
            <p:pic>
              <p:nvPicPr>
                <p:cNvPr id="17" name="Ink 16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07887" y="4946531"/>
                  <a:ext cx="139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8" name="Ink 17"/>
                <p14:cNvContentPartPr/>
                <p14:nvPr/>
              </p14:nvContentPartPr>
              <p14:xfrm>
                <a:off x="1221647" y="4850771"/>
                <a:ext cx="10800" cy="209880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12287" y="4841411"/>
                  <a:ext cx="29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6" name="Ink 25"/>
                <p14:cNvContentPartPr/>
                <p14:nvPr/>
              </p14:nvContentPartPr>
              <p14:xfrm>
                <a:off x="1876127" y="5756171"/>
                <a:ext cx="261000" cy="6840"/>
              </p14:xfrm>
            </p:contentPart>
          </mc:Choice>
          <mc:Fallback xmlns="">
            <p:pic>
              <p:nvPicPr>
                <p:cNvPr id="26" name="Ink 25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66767" y="5746811"/>
                  <a:ext cx="279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6" name="Ink 35"/>
                <p14:cNvContentPartPr/>
                <p14:nvPr/>
              </p14:nvContentPartPr>
              <p14:xfrm>
                <a:off x="1163687" y="5146691"/>
                <a:ext cx="15120" cy="18900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54327" y="5137331"/>
                  <a:ext cx="33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7" name="Ink 36"/>
                <p14:cNvContentPartPr/>
                <p14:nvPr/>
              </p14:nvContentPartPr>
              <p14:xfrm>
                <a:off x="1067567" y="5430011"/>
                <a:ext cx="206640" cy="27000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8207" y="5420651"/>
                  <a:ext cx="2253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8" name="Ink 37"/>
                <p14:cNvContentPartPr/>
                <p14:nvPr/>
              </p14:nvContentPartPr>
              <p14:xfrm>
                <a:off x="1173767" y="5765171"/>
                <a:ext cx="14760" cy="209880"/>
              </p14:xfrm>
            </p:contentPart>
          </mc:Choice>
          <mc:Fallback xmlns="">
            <p:pic>
              <p:nvPicPr>
                <p:cNvPr id="38" name="Ink 37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64407" y="5755811"/>
                  <a:ext cx="334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9" name="Ink 38"/>
                <p14:cNvContentPartPr/>
                <p14:nvPr/>
              </p14:nvContentPartPr>
              <p14:xfrm>
                <a:off x="1116887" y="6065771"/>
                <a:ext cx="15480" cy="264960"/>
              </p14:xfrm>
            </p:contentPart>
          </mc:Choice>
          <mc:Fallback xmlns="">
            <p:pic>
              <p:nvPicPr>
                <p:cNvPr id="39" name="Ink 38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07527" y="6056411"/>
                  <a:ext cx="342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0" name="Ink 39"/>
                <p14:cNvContentPartPr/>
                <p14:nvPr/>
              </p14:nvContentPartPr>
              <p14:xfrm>
                <a:off x="1129487" y="6246851"/>
                <a:ext cx="129960" cy="360"/>
              </p14:xfrm>
            </p:contentPart>
          </mc:Choice>
          <mc:Fallback xmlns="">
            <p:pic>
              <p:nvPicPr>
                <p:cNvPr id="40" name="Ink 39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20127" y="6237491"/>
                  <a:ext cx="148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1" name="Ink 40"/>
                <p14:cNvContentPartPr/>
                <p14:nvPr/>
              </p14:nvContentPartPr>
              <p14:xfrm>
                <a:off x="1229927" y="6105011"/>
                <a:ext cx="17280" cy="255240"/>
              </p14:xfrm>
            </p:contentPart>
          </mc:Choice>
          <mc:Fallback xmlns="">
            <p:pic>
              <p:nvPicPr>
                <p:cNvPr id="41" name="Ink 40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20567" y="6095651"/>
                  <a:ext cx="360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6" name="Ink 55"/>
                <p14:cNvContentPartPr/>
                <p14:nvPr/>
              </p14:nvContentPartPr>
              <p14:xfrm>
                <a:off x="1391162" y="5556731"/>
                <a:ext cx="396360" cy="96120"/>
              </p14:xfrm>
            </p:contentPart>
          </mc:Choice>
          <mc:Fallback xmlns="">
            <p:pic>
              <p:nvPicPr>
                <p:cNvPr id="56" name="Ink 55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381802" y="5547371"/>
                  <a:ext cx="415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0" name="Ink 89"/>
                <p14:cNvContentPartPr/>
                <p14:nvPr/>
              </p14:nvContentPartPr>
              <p14:xfrm>
                <a:off x="1865327" y="5356931"/>
                <a:ext cx="246600" cy="295920"/>
              </p14:xfrm>
            </p:contentPart>
          </mc:Choice>
          <mc:Fallback xmlns="">
            <p:pic>
              <p:nvPicPr>
                <p:cNvPr id="90" name="Ink 89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855967" y="5347571"/>
                  <a:ext cx="265320" cy="314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3" name="TextBox 92"/>
          <p:cNvSpPr txBox="1"/>
          <p:nvPr/>
        </p:nvSpPr>
        <p:spPr>
          <a:xfrm>
            <a:off x="2331731" y="4628573"/>
            <a:ext cx="34017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Geometria: trigonale planare.</a:t>
            </a:r>
          </a:p>
          <a:p>
            <a:r>
              <a:rPr lang="it-IT" sz="1600" i="1" dirty="0" smtClean="0"/>
              <a:t>Ibridazione: sp</a:t>
            </a:r>
            <a:r>
              <a:rPr lang="it-IT" sz="1600" i="1" baseline="30000" dirty="0" smtClean="0"/>
              <a:t>2</a:t>
            </a:r>
          </a:p>
          <a:p>
            <a:endParaRPr lang="it-IT" sz="1600" i="1" baseline="30000" dirty="0"/>
          </a:p>
          <a:p>
            <a:endParaRPr lang="it-IT" sz="1600" i="1" baseline="30000" dirty="0" smtClean="0"/>
          </a:p>
          <a:p>
            <a:endParaRPr lang="it-IT" sz="1600" i="1" baseline="30000" dirty="0"/>
          </a:p>
          <a:p>
            <a:endParaRPr lang="it-IT" sz="1600" i="1" baseline="30000" dirty="0" smtClean="0"/>
          </a:p>
          <a:p>
            <a:endParaRPr lang="it-IT" sz="1600" i="1" baseline="30000" dirty="0"/>
          </a:p>
          <a:p>
            <a:endParaRPr lang="it-IT" sz="1600" i="1" baseline="30000" dirty="0" smtClean="0"/>
          </a:p>
          <a:p>
            <a:r>
              <a:rPr lang="it-IT" sz="1600" i="1" dirty="0" smtClean="0"/>
              <a:t>Rimangono due orbitali p perpendicolari agli orbitali sp</a:t>
            </a:r>
            <a:r>
              <a:rPr lang="it-IT" sz="1600" i="1" baseline="30000" dirty="0" smtClean="0"/>
              <a:t>2</a:t>
            </a:r>
            <a:r>
              <a:rPr lang="it-IT" sz="1600" i="1" dirty="0" smtClean="0"/>
              <a:t>.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2494955" y="5153531"/>
            <a:ext cx="2189478" cy="904603"/>
            <a:chOff x="3040107" y="1959861"/>
            <a:chExt cx="2731710" cy="1145520"/>
          </a:xfrm>
        </p:grpSpPr>
        <p:grpSp>
          <p:nvGrpSpPr>
            <p:cNvPr id="96" name="Group 95"/>
            <p:cNvGrpSpPr/>
            <p:nvPr/>
          </p:nvGrpSpPr>
          <p:grpSpPr>
            <a:xfrm>
              <a:off x="3040107" y="1959861"/>
              <a:ext cx="2731710" cy="1145520"/>
              <a:chOff x="-235509" y="2518988"/>
              <a:chExt cx="2731710" cy="1145520"/>
            </a:xfrm>
          </p:grpSpPr>
          <p:sp>
            <p:nvSpPr>
              <p:cNvPr id="98" name="TextBox 97"/>
              <p:cNvSpPr txBox="1"/>
              <p:nvPr/>
            </p:nvSpPr>
            <p:spPr>
              <a:xfrm>
                <a:off x="1165739" y="2518988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p</a:t>
                </a:r>
                <a:endParaRPr lang="it-IT" sz="2400" dirty="0"/>
              </a:p>
            </p:txBody>
          </p:sp>
          <p:grpSp>
            <p:nvGrpSpPr>
              <p:cNvPr id="99" name="Group 98"/>
              <p:cNvGrpSpPr/>
              <p:nvPr/>
            </p:nvGrpSpPr>
            <p:grpSpPr>
              <a:xfrm>
                <a:off x="801875" y="2524191"/>
                <a:ext cx="1694326" cy="1039924"/>
                <a:chOff x="2056959" y="1479465"/>
                <a:chExt cx="1694326" cy="1039924"/>
              </a:xfrm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rgbClr val="00B05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103" name="Group 102"/>
                <p:cNvGrpSpPr/>
                <p:nvPr/>
              </p:nvGrpSpPr>
              <p:grpSpPr>
                <a:xfrm>
                  <a:off x="2541053" y="1479465"/>
                  <a:ext cx="1210232" cy="1039924"/>
                  <a:chOff x="2604082" y="1935788"/>
                  <a:chExt cx="1210232" cy="1039924"/>
                </a:xfrm>
              </p:grpSpPr>
              <p:sp>
                <p:nvSpPr>
                  <p:cNvPr id="107" name="Rectangle 106"/>
                  <p:cNvSpPr/>
                  <p:nvPr/>
                </p:nvSpPr>
                <p:spPr>
                  <a:xfrm>
                    <a:off x="3330220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>
                  <a:xfrm>
                    <a:off x="3088176" y="2501251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>
                  <a:xfrm>
                    <a:off x="2604082" y="2501251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104" name="Straight Arrow Connector 103"/>
                <p:cNvCxnSpPr/>
                <p:nvPr/>
              </p:nvCxnSpPr>
              <p:spPr>
                <a:xfrm rot="10800000" flipH="1">
                  <a:off x="2290043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/>
                <p:cNvCxnSpPr/>
                <p:nvPr/>
              </p:nvCxnSpPr>
              <p:spPr>
                <a:xfrm rot="10800000" flipH="1">
                  <a:off x="3500273" y="154567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Arrow Connector 105"/>
                <p:cNvCxnSpPr/>
                <p:nvPr/>
              </p:nvCxnSpPr>
              <p:spPr>
                <a:xfrm rot="10800000" flipH="1">
                  <a:off x="3253735" y="2124697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" name="TextBox 99"/>
              <p:cNvSpPr txBox="1"/>
              <p:nvPr/>
            </p:nvSpPr>
            <p:spPr>
              <a:xfrm>
                <a:off x="-235509" y="2568607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 smtClean="0"/>
                  <a:t>C*</a:t>
                </a:r>
                <a:endParaRPr lang="it-IT" sz="2400" b="1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-235509" y="3079891"/>
                <a:ext cx="1017614" cy="584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2sp</a:t>
                </a:r>
                <a:r>
                  <a:rPr lang="it-IT" sz="2400" baseline="30000" dirty="0" smtClean="0"/>
                  <a:t>2</a:t>
                </a:r>
                <a:endParaRPr lang="it-IT" sz="2400" baseline="30000" dirty="0"/>
              </a:p>
            </p:txBody>
          </p:sp>
        </p:grpSp>
        <p:cxnSp>
          <p:nvCxnSpPr>
            <p:cNvPr id="97" name="Straight Arrow Connector 96"/>
            <p:cNvCxnSpPr/>
            <p:nvPr/>
          </p:nvCxnSpPr>
          <p:spPr>
            <a:xfrm rot="10800000" flipH="1">
              <a:off x="4808533" y="260132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841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 txBox="1">
            <a:spLocks/>
          </p:cNvSpPr>
          <p:nvPr/>
        </p:nvSpPr>
        <p:spPr>
          <a:xfrm>
            <a:off x="705611" y="401464"/>
            <a:ext cx="295890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1800" i="1" dirty="0" smtClean="0"/>
              <a:t>Esempio: C</a:t>
            </a:r>
            <a:r>
              <a:rPr lang="it-IT" sz="1800" i="1" baseline="-25000" dirty="0" smtClean="0"/>
              <a:t>2</a:t>
            </a:r>
            <a:r>
              <a:rPr lang="it-IT" sz="1800" i="1" dirty="0" smtClean="0"/>
              <a:t>H</a:t>
            </a:r>
            <a:r>
              <a:rPr lang="it-IT" sz="1800" i="1" baseline="-25000" dirty="0"/>
              <a:t>4</a:t>
            </a:r>
            <a:endParaRPr lang="it-IT" sz="1800" i="1" baseline="-25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i="1" dirty="0" smtClean="0"/>
              <a:t>Geometria prevista: planare trigonale.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i="1" dirty="0" smtClean="0"/>
              <a:t>Ibridazione prevista: sp</a:t>
            </a:r>
            <a:r>
              <a:rPr lang="it-IT" sz="1800" i="1" baseline="30000" dirty="0" smtClean="0"/>
              <a:t>2</a:t>
            </a:r>
            <a:r>
              <a:rPr lang="it-IT" sz="1800" i="1" dirty="0" smtClean="0"/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215364" y="858913"/>
            <a:ext cx="2937049" cy="1039220"/>
            <a:chOff x="-343089" y="2518988"/>
            <a:chExt cx="2937049" cy="1039220"/>
          </a:xfrm>
        </p:grpSpPr>
        <p:grpSp>
          <p:nvGrpSpPr>
            <p:cNvPr id="9" name="Group 8"/>
            <p:cNvGrpSpPr/>
            <p:nvPr/>
          </p:nvGrpSpPr>
          <p:grpSpPr>
            <a:xfrm>
              <a:off x="801875" y="2524191"/>
              <a:ext cx="1792085" cy="1034017"/>
              <a:chOff x="2056959" y="1479465"/>
              <a:chExt cx="1792085" cy="103401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056959" y="2039021"/>
                <a:ext cx="484094" cy="474461"/>
              </a:xfrm>
              <a:prstGeom prst="rect">
                <a:avLst/>
              </a:prstGeom>
              <a:solidFill>
                <a:schemeClr val="accent1">
                  <a:alpha val="3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2379689" y="1479465"/>
                <a:ext cx="1469355" cy="474461"/>
                <a:chOff x="2442718" y="1935788"/>
                <a:chExt cx="1469355" cy="474461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442718" y="1935788"/>
                  <a:ext cx="484094" cy="474461"/>
                </a:xfrm>
                <a:prstGeom prst="rect">
                  <a:avLst/>
                </a:prstGeom>
                <a:solidFill>
                  <a:srgbClr val="FFC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935349" y="1935788"/>
                  <a:ext cx="484094" cy="474461"/>
                </a:xfrm>
                <a:prstGeom prst="rect">
                  <a:avLst/>
                </a:prstGeom>
                <a:solidFill>
                  <a:srgbClr val="FFC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3427979" y="1935788"/>
                  <a:ext cx="484094" cy="474461"/>
                </a:xfrm>
                <a:prstGeom prst="rect">
                  <a:avLst/>
                </a:prstGeom>
                <a:solidFill>
                  <a:srgbClr val="FFC00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cxnSp>
            <p:nvCxnSpPr>
              <p:cNvPr id="7" name="Straight Arrow Connector 6"/>
              <p:cNvCxnSpPr/>
              <p:nvPr/>
            </p:nvCxnSpPr>
            <p:spPr>
              <a:xfrm flipH="1">
                <a:off x="2379689" y="2106081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rot="10800000" flipH="1">
                <a:off x="2227289" y="2106081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10800000" flipH="1">
                <a:off x="2607849" y="1559233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rot="10800000" flipH="1">
                <a:off x="3100908" y="1559234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-343089" y="2568607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/>
                <a:t>C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64264" y="307989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/>
                <a:t>2</a:t>
              </a:r>
              <a:r>
                <a:rPr lang="it-IT" sz="2400" dirty="0" smtClean="0"/>
                <a:t>s</a:t>
              </a:r>
              <a:endParaRPr lang="it-IT" sz="2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8237" y="2518988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/>
                <a:t>2</a:t>
              </a:r>
              <a:r>
                <a:rPr lang="it-IT" sz="2400" dirty="0" smtClean="0"/>
                <a:t>p</a:t>
              </a:r>
              <a:endParaRPr lang="it-IT" sz="2400" dirty="0"/>
            </a:p>
          </p:txBody>
        </p:sp>
      </p:grpSp>
      <p:pic>
        <p:nvPicPr>
          <p:cNvPr id="77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66"/>
          <a:stretch/>
        </p:blipFill>
        <p:spPr bwMode="auto">
          <a:xfrm>
            <a:off x="5413455" y="4065903"/>
            <a:ext cx="3021001" cy="254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979408" y="842261"/>
            <a:ext cx="2829469" cy="1039220"/>
            <a:chOff x="3040107" y="1959861"/>
            <a:chExt cx="2829469" cy="1039220"/>
          </a:xfrm>
        </p:grpSpPr>
        <p:grpSp>
          <p:nvGrpSpPr>
            <p:cNvPr id="87" name="Group 86"/>
            <p:cNvGrpSpPr/>
            <p:nvPr/>
          </p:nvGrpSpPr>
          <p:grpSpPr>
            <a:xfrm>
              <a:off x="3040107" y="1959861"/>
              <a:ext cx="2829469" cy="1039220"/>
              <a:chOff x="-235509" y="2518988"/>
              <a:chExt cx="2829469" cy="1039220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801875" y="2524191"/>
                <a:ext cx="1792085" cy="1034017"/>
                <a:chOff x="2056959" y="1479465"/>
                <a:chExt cx="1792085" cy="1034017"/>
              </a:xfrm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chemeClr val="accent1">
                    <a:alpha val="3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97" name="Group 96"/>
                <p:cNvGrpSpPr/>
                <p:nvPr/>
              </p:nvGrpSpPr>
              <p:grpSpPr>
                <a:xfrm>
                  <a:off x="2379689" y="1479465"/>
                  <a:ext cx="1469355" cy="474461"/>
                  <a:chOff x="2442718" y="1935788"/>
                  <a:chExt cx="1469355" cy="474461"/>
                </a:xfrm>
              </p:grpSpPr>
              <p:sp>
                <p:nvSpPr>
                  <p:cNvPr id="102" name="Rectangle 101"/>
                  <p:cNvSpPr/>
                  <p:nvPr/>
                </p:nvSpPr>
                <p:spPr>
                  <a:xfrm>
                    <a:off x="2442718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>
                  <a:xfrm>
                    <a:off x="293534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04" name="Rectangle 103"/>
                  <p:cNvSpPr/>
                  <p:nvPr/>
                </p:nvSpPr>
                <p:spPr>
                  <a:xfrm>
                    <a:off x="3427979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99" name="Straight Arrow Connector 98"/>
                <p:cNvCxnSpPr/>
                <p:nvPr/>
              </p:nvCxnSpPr>
              <p:spPr>
                <a:xfrm rot="10800000" flipH="1">
                  <a:off x="2290043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Arrow Connector 99"/>
                <p:cNvCxnSpPr/>
                <p:nvPr/>
              </p:nvCxnSpPr>
              <p:spPr>
                <a:xfrm rot="10800000" flipH="1">
                  <a:off x="2607849" y="155923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Arrow Connector 100"/>
                <p:cNvCxnSpPr/>
                <p:nvPr/>
              </p:nvCxnSpPr>
              <p:spPr>
                <a:xfrm rot="10800000" flipH="1">
                  <a:off x="3100908" y="1559234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TextBox 89"/>
              <p:cNvSpPr txBox="1"/>
              <p:nvPr/>
            </p:nvSpPr>
            <p:spPr>
              <a:xfrm>
                <a:off x="-235509" y="2568607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 smtClean="0"/>
                  <a:t>C*</a:t>
                </a:r>
                <a:endParaRPr lang="it-IT" sz="2400" b="1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-64264" y="3079891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s</a:t>
                </a:r>
                <a:endParaRPr lang="it-IT" sz="2400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78237" y="2518988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p</a:t>
                </a:r>
                <a:endParaRPr lang="it-IT" sz="2400" dirty="0"/>
              </a:p>
            </p:txBody>
          </p:sp>
        </p:grpSp>
        <p:cxnSp>
          <p:nvCxnSpPr>
            <p:cNvPr id="105" name="Straight Arrow Connector 104"/>
            <p:cNvCxnSpPr/>
            <p:nvPr/>
          </p:nvCxnSpPr>
          <p:spPr>
            <a:xfrm rot="10800000" flipH="1">
              <a:off x="5632430" y="2035864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1705968" y="2434502"/>
            <a:ext cx="2731710" cy="1045127"/>
            <a:chOff x="3040107" y="1959861"/>
            <a:chExt cx="2731710" cy="1045127"/>
          </a:xfrm>
        </p:grpSpPr>
        <p:grpSp>
          <p:nvGrpSpPr>
            <p:cNvPr id="107" name="Group 106"/>
            <p:cNvGrpSpPr/>
            <p:nvPr/>
          </p:nvGrpSpPr>
          <p:grpSpPr>
            <a:xfrm>
              <a:off x="3040107" y="1959861"/>
              <a:ext cx="2731710" cy="1045127"/>
              <a:chOff x="-235509" y="2518988"/>
              <a:chExt cx="2731710" cy="1045127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1165739" y="2518988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p</a:t>
                </a:r>
                <a:endParaRPr lang="it-IT" sz="2400" dirty="0"/>
              </a:p>
            </p:txBody>
          </p:sp>
          <p:grpSp>
            <p:nvGrpSpPr>
              <p:cNvPr id="109" name="Group 108"/>
              <p:cNvGrpSpPr/>
              <p:nvPr/>
            </p:nvGrpSpPr>
            <p:grpSpPr>
              <a:xfrm>
                <a:off x="801875" y="2524191"/>
                <a:ext cx="1694326" cy="1039924"/>
                <a:chOff x="2056959" y="1479465"/>
                <a:chExt cx="1694326" cy="1039924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rgbClr val="00B05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114" name="Group 113"/>
                <p:cNvGrpSpPr/>
                <p:nvPr/>
              </p:nvGrpSpPr>
              <p:grpSpPr>
                <a:xfrm>
                  <a:off x="2541053" y="1479465"/>
                  <a:ext cx="1210232" cy="1039924"/>
                  <a:chOff x="2604082" y="1935788"/>
                  <a:chExt cx="1210232" cy="1039924"/>
                </a:xfrm>
              </p:grpSpPr>
              <p:sp>
                <p:nvSpPr>
                  <p:cNvPr id="118" name="Rectangle 117"/>
                  <p:cNvSpPr/>
                  <p:nvPr/>
                </p:nvSpPr>
                <p:spPr>
                  <a:xfrm>
                    <a:off x="3330220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>
                  <a:xfrm>
                    <a:off x="3088176" y="2501251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20" name="Rectangle 119"/>
                  <p:cNvSpPr/>
                  <p:nvPr/>
                </p:nvSpPr>
                <p:spPr>
                  <a:xfrm>
                    <a:off x="2604082" y="2501251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115" name="Straight Arrow Connector 114"/>
                <p:cNvCxnSpPr/>
                <p:nvPr/>
              </p:nvCxnSpPr>
              <p:spPr>
                <a:xfrm rot="10800000" flipH="1">
                  <a:off x="2290043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Arrow Connector 115"/>
                <p:cNvCxnSpPr/>
                <p:nvPr/>
              </p:nvCxnSpPr>
              <p:spPr>
                <a:xfrm rot="10800000" flipH="1">
                  <a:off x="3500273" y="154567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/>
                <p:cNvCxnSpPr/>
                <p:nvPr/>
              </p:nvCxnSpPr>
              <p:spPr>
                <a:xfrm rot="10800000" flipH="1">
                  <a:off x="3253735" y="2124697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0" name="TextBox 109"/>
              <p:cNvSpPr txBox="1"/>
              <p:nvPr/>
            </p:nvSpPr>
            <p:spPr>
              <a:xfrm>
                <a:off x="-235509" y="2568607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 smtClean="0"/>
                  <a:t>C</a:t>
                </a:r>
                <a:endParaRPr lang="it-IT" sz="2400" b="1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-64264" y="3079891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2sp</a:t>
                </a:r>
                <a:r>
                  <a:rPr lang="it-IT" sz="2400" baseline="30000" dirty="0" smtClean="0"/>
                  <a:t>2</a:t>
                </a:r>
                <a:endParaRPr lang="it-IT" sz="2400" baseline="30000" dirty="0"/>
              </a:p>
            </p:txBody>
          </p:sp>
        </p:grpSp>
        <p:cxnSp>
          <p:nvCxnSpPr>
            <p:cNvPr id="108" name="Straight Arrow Connector 107"/>
            <p:cNvCxnSpPr/>
            <p:nvPr/>
          </p:nvCxnSpPr>
          <p:spPr>
            <a:xfrm rot="10800000" flipH="1">
              <a:off x="4808533" y="260132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354808" y="2124577"/>
            <a:ext cx="1370004" cy="788242"/>
            <a:chOff x="-84035" y="2769966"/>
            <a:chExt cx="1370004" cy="788242"/>
          </a:xfrm>
        </p:grpSpPr>
        <p:grpSp>
          <p:nvGrpSpPr>
            <p:cNvPr id="139" name="Group 138"/>
            <p:cNvGrpSpPr/>
            <p:nvPr/>
          </p:nvGrpSpPr>
          <p:grpSpPr>
            <a:xfrm>
              <a:off x="801875" y="3083747"/>
              <a:ext cx="484094" cy="474461"/>
              <a:chOff x="2056959" y="2039021"/>
              <a:chExt cx="484094" cy="474461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2056959" y="2039021"/>
                <a:ext cx="484094" cy="474461"/>
              </a:xfrm>
              <a:prstGeom prst="rect">
                <a:avLst/>
              </a:prstGeom>
              <a:solidFill>
                <a:schemeClr val="accent1">
                  <a:alpha val="3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45" name="Straight Arrow Connector 144"/>
              <p:cNvCxnSpPr/>
              <p:nvPr/>
            </p:nvCxnSpPr>
            <p:spPr>
              <a:xfrm flipH="1">
                <a:off x="2299005" y="2106081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TextBox 139"/>
            <p:cNvSpPr txBox="1"/>
            <p:nvPr/>
          </p:nvSpPr>
          <p:spPr>
            <a:xfrm>
              <a:off x="-84035" y="276996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-64264" y="307989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 smtClean="0"/>
                <a:t>1s</a:t>
              </a:r>
              <a:endParaRPr lang="it-IT" sz="2400" dirty="0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354808" y="2883891"/>
            <a:ext cx="1370004" cy="788242"/>
            <a:chOff x="-84035" y="2769966"/>
            <a:chExt cx="1370004" cy="788242"/>
          </a:xfrm>
        </p:grpSpPr>
        <p:grpSp>
          <p:nvGrpSpPr>
            <p:cNvPr id="153" name="Group 152"/>
            <p:cNvGrpSpPr/>
            <p:nvPr/>
          </p:nvGrpSpPr>
          <p:grpSpPr>
            <a:xfrm>
              <a:off x="801875" y="3083747"/>
              <a:ext cx="484094" cy="474461"/>
              <a:chOff x="2056959" y="2039021"/>
              <a:chExt cx="484094" cy="474461"/>
            </a:xfrm>
          </p:grpSpPr>
          <p:sp>
            <p:nvSpPr>
              <p:cNvPr id="156" name="Rectangle 155"/>
              <p:cNvSpPr/>
              <p:nvPr/>
            </p:nvSpPr>
            <p:spPr>
              <a:xfrm>
                <a:off x="2056959" y="2039021"/>
                <a:ext cx="484094" cy="474461"/>
              </a:xfrm>
              <a:prstGeom prst="rect">
                <a:avLst/>
              </a:prstGeom>
              <a:solidFill>
                <a:schemeClr val="accent1">
                  <a:alpha val="3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57" name="Straight Arrow Connector 156"/>
              <p:cNvCxnSpPr/>
              <p:nvPr/>
            </p:nvCxnSpPr>
            <p:spPr>
              <a:xfrm flipH="1">
                <a:off x="2299005" y="2106081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" name="TextBox 153"/>
            <p:cNvSpPr txBox="1"/>
            <p:nvPr/>
          </p:nvSpPr>
          <p:spPr>
            <a:xfrm>
              <a:off x="-84035" y="276996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-64264" y="307989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 smtClean="0"/>
                <a:t>1s</a:t>
              </a:r>
              <a:endParaRPr lang="it-IT" sz="2400" dirty="0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7170315" y="2216594"/>
            <a:ext cx="1370004" cy="788242"/>
            <a:chOff x="-84035" y="2769966"/>
            <a:chExt cx="1370004" cy="788242"/>
          </a:xfrm>
        </p:grpSpPr>
        <p:grpSp>
          <p:nvGrpSpPr>
            <p:cNvPr id="159" name="Group 158"/>
            <p:cNvGrpSpPr/>
            <p:nvPr/>
          </p:nvGrpSpPr>
          <p:grpSpPr>
            <a:xfrm>
              <a:off x="801875" y="3083747"/>
              <a:ext cx="484094" cy="474461"/>
              <a:chOff x="2056959" y="2039021"/>
              <a:chExt cx="484094" cy="474461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2056959" y="2039021"/>
                <a:ext cx="484094" cy="474461"/>
              </a:xfrm>
              <a:prstGeom prst="rect">
                <a:avLst/>
              </a:prstGeom>
              <a:solidFill>
                <a:schemeClr val="accent1">
                  <a:alpha val="3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63" name="Straight Arrow Connector 162"/>
              <p:cNvCxnSpPr/>
              <p:nvPr/>
            </p:nvCxnSpPr>
            <p:spPr>
              <a:xfrm rot="10800000" flipH="1">
                <a:off x="2299005" y="2106081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0" name="TextBox 159"/>
            <p:cNvSpPr txBox="1"/>
            <p:nvPr/>
          </p:nvSpPr>
          <p:spPr>
            <a:xfrm>
              <a:off x="-84035" y="276996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-64264" y="307989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 smtClean="0"/>
                <a:t>1s</a:t>
              </a:r>
              <a:endParaRPr lang="it-IT" sz="2400" dirty="0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7170315" y="2975908"/>
            <a:ext cx="1370004" cy="788242"/>
            <a:chOff x="-84035" y="2769966"/>
            <a:chExt cx="1370004" cy="788242"/>
          </a:xfrm>
        </p:grpSpPr>
        <p:grpSp>
          <p:nvGrpSpPr>
            <p:cNvPr id="165" name="Group 164"/>
            <p:cNvGrpSpPr/>
            <p:nvPr/>
          </p:nvGrpSpPr>
          <p:grpSpPr>
            <a:xfrm>
              <a:off x="801875" y="3083747"/>
              <a:ext cx="484094" cy="474461"/>
              <a:chOff x="2056959" y="2039021"/>
              <a:chExt cx="484094" cy="474461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2056959" y="2039021"/>
                <a:ext cx="484094" cy="474461"/>
              </a:xfrm>
              <a:prstGeom prst="rect">
                <a:avLst/>
              </a:prstGeom>
              <a:solidFill>
                <a:schemeClr val="accent1">
                  <a:alpha val="3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69" name="Straight Arrow Connector 168"/>
              <p:cNvCxnSpPr/>
              <p:nvPr/>
            </p:nvCxnSpPr>
            <p:spPr>
              <a:xfrm rot="10800000" flipH="1">
                <a:off x="2299005" y="2106081"/>
                <a:ext cx="0" cy="32400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6" name="TextBox 165"/>
            <p:cNvSpPr txBox="1"/>
            <p:nvPr/>
          </p:nvSpPr>
          <p:spPr>
            <a:xfrm>
              <a:off x="-84035" y="2769966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b="1" dirty="0" smtClean="0"/>
                <a:t>H</a:t>
              </a:r>
              <a:endParaRPr lang="it-IT" sz="2400" b="1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-64264" y="3079891"/>
              <a:ext cx="846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2400" dirty="0" smtClean="0"/>
                <a:t>1s</a:t>
              </a:r>
              <a:endParaRPr lang="it-IT" sz="2400" dirty="0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4321731" y="2463098"/>
            <a:ext cx="2731710" cy="1045127"/>
            <a:chOff x="3040107" y="1959861"/>
            <a:chExt cx="2731710" cy="1045127"/>
          </a:xfrm>
        </p:grpSpPr>
        <p:grpSp>
          <p:nvGrpSpPr>
            <p:cNvPr id="171" name="Group 170"/>
            <p:cNvGrpSpPr/>
            <p:nvPr/>
          </p:nvGrpSpPr>
          <p:grpSpPr>
            <a:xfrm>
              <a:off x="3040107" y="1959861"/>
              <a:ext cx="2731710" cy="1045127"/>
              <a:chOff x="-235509" y="2518988"/>
              <a:chExt cx="2731710" cy="1045127"/>
            </a:xfrm>
          </p:grpSpPr>
          <p:sp>
            <p:nvSpPr>
              <p:cNvPr id="173" name="TextBox 172"/>
              <p:cNvSpPr txBox="1"/>
              <p:nvPr/>
            </p:nvSpPr>
            <p:spPr>
              <a:xfrm>
                <a:off x="1165739" y="2518988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/>
                  <a:t>2</a:t>
                </a:r>
                <a:r>
                  <a:rPr lang="it-IT" sz="2400" dirty="0" smtClean="0"/>
                  <a:t>p</a:t>
                </a:r>
                <a:endParaRPr lang="it-IT" sz="2400" dirty="0"/>
              </a:p>
            </p:txBody>
          </p:sp>
          <p:grpSp>
            <p:nvGrpSpPr>
              <p:cNvPr id="174" name="Group 173"/>
              <p:cNvGrpSpPr/>
              <p:nvPr/>
            </p:nvGrpSpPr>
            <p:grpSpPr>
              <a:xfrm>
                <a:off x="801875" y="2524191"/>
                <a:ext cx="1694326" cy="1039924"/>
                <a:chOff x="2056959" y="1479465"/>
                <a:chExt cx="1694326" cy="1039924"/>
              </a:xfrm>
            </p:grpSpPr>
            <p:sp>
              <p:nvSpPr>
                <p:cNvPr id="177" name="Rectangle 176"/>
                <p:cNvSpPr/>
                <p:nvPr/>
              </p:nvSpPr>
              <p:spPr>
                <a:xfrm>
                  <a:off x="2056959" y="2039021"/>
                  <a:ext cx="484094" cy="474461"/>
                </a:xfrm>
                <a:prstGeom prst="rect">
                  <a:avLst/>
                </a:prstGeom>
                <a:solidFill>
                  <a:srgbClr val="00B050">
                    <a:alpha val="35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178" name="Group 177"/>
                <p:cNvGrpSpPr/>
                <p:nvPr/>
              </p:nvGrpSpPr>
              <p:grpSpPr>
                <a:xfrm>
                  <a:off x="2541053" y="1479465"/>
                  <a:ext cx="1210232" cy="1039924"/>
                  <a:chOff x="2604082" y="1935788"/>
                  <a:chExt cx="1210232" cy="1039924"/>
                </a:xfrm>
              </p:grpSpPr>
              <p:sp>
                <p:nvSpPr>
                  <p:cNvPr id="182" name="Rectangle 181"/>
                  <p:cNvSpPr/>
                  <p:nvPr/>
                </p:nvSpPr>
                <p:spPr>
                  <a:xfrm>
                    <a:off x="3330220" y="1935788"/>
                    <a:ext cx="484094" cy="474461"/>
                  </a:xfrm>
                  <a:prstGeom prst="rect">
                    <a:avLst/>
                  </a:prstGeom>
                  <a:solidFill>
                    <a:srgbClr val="FFC00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83" name="Rectangle 182"/>
                  <p:cNvSpPr/>
                  <p:nvPr/>
                </p:nvSpPr>
                <p:spPr>
                  <a:xfrm>
                    <a:off x="3088176" y="2501251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84" name="Rectangle 183"/>
                  <p:cNvSpPr/>
                  <p:nvPr/>
                </p:nvSpPr>
                <p:spPr>
                  <a:xfrm>
                    <a:off x="2604082" y="2501251"/>
                    <a:ext cx="484094" cy="474461"/>
                  </a:xfrm>
                  <a:prstGeom prst="rect">
                    <a:avLst/>
                  </a:prstGeom>
                  <a:solidFill>
                    <a:srgbClr val="00B050">
                      <a:alpha val="35000"/>
                    </a:srgb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cxnSp>
              <p:nvCxnSpPr>
                <p:cNvPr id="179" name="Straight Arrow Connector 178"/>
                <p:cNvCxnSpPr/>
                <p:nvPr/>
              </p:nvCxnSpPr>
              <p:spPr>
                <a:xfrm flipH="1">
                  <a:off x="2290043" y="2106081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Arrow Connector 179"/>
                <p:cNvCxnSpPr/>
                <p:nvPr/>
              </p:nvCxnSpPr>
              <p:spPr>
                <a:xfrm flipH="1">
                  <a:off x="3500273" y="1545673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Arrow Connector 180"/>
                <p:cNvCxnSpPr/>
                <p:nvPr/>
              </p:nvCxnSpPr>
              <p:spPr>
                <a:xfrm flipH="1">
                  <a:off x="3253735" y="2124697"/>
                  <a:ext cx="0" cy="324000"/>
                </a:xfrm>
                <a:prstGeom prst="straightConnector1">
                  <a:avLst/>
                </a:prstGeom>
                <a:ln w="34925">
                  <a:solidFill>
                    <a:schemeClr val="tx1"/>
                  </a:solidFill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5" name="TextBox 174"/>
              <p:cNvSpPr txBox="1"/>
              <p:nvPr/>
            </p:nvSpPr>
            <p:spPr>
              <a:xfrm>
                <a:off x="-235509" y="2568607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b="1" dirty="0" smtClean="0"/>
                  <a:t>C*</a:t>
                </a:r>
                <a:endParaRPr lang="it-IT" sz="2400" b="1" dirty="0"/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-64264" y="3079891"/>
                <a:ext cx="846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z="2400" dirty="0" smtClean="0"/>
                  <a:t>2sp</a:t>
                </a:r>
                <a:r>
                  <a:rPr lang="it-IT" sz="2400" baseline="30000" dirty="0" smtClean="0"/>
                  <a:t>2</a:t>
                </a:r>
                <a:endParaRPr lang="it-IT" sz="2400" baseline="30000" dirty="0"/>
              </a:p>
            </p:txBody>
          </p:sp>
        </p:grpSp>
        <p:cxnSp>
          <p:nvCxnSpPr>
            <p:cNvPr id="172" name="Straight Arrow Connector 171"/>
            <p:cNvCxnSpPr/>
            <p:nvPr/>
          </p:nvCxnSpPr>
          <p:spPr>
            <a:xfrm flipH="1">
              <a:off x="4808533" y="2601327"/>
              <a:ext cx="0" cy="3240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TextBox 189"/>
          <p:cNvSpPr txBox="1"/>
          <p:nvPr/>
        </p:nvSpPr>
        <p:spPr>
          <a:xfrm>
            <a:off x="5449660" y="2214266"/>
            <a:ext cx="62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endParaRPr lang="it-IT" sz="2400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2561365" y="2007770"/>
            <a:ext cx="54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Symbol" panose="05050102010706020507" pitchFamily="18" charset="2"/>
              </a:rPr>
              <a:t>s</a:t>
            </a:r>
            <a:endParaRPr lang="it-IT" sz="2400" b="1" dirty="0">
              <a:latin typeface="Symbol" panose="05050102010706020507" pitchFamily="18" charset="2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7178537" y="2660467"/>
            <a:ext cx="54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Symbol" panose="05050102010706020507" pitchFamily="18" charset="2"/>
              </a:rPr>
              <a:t>s</a:t>
            </a:r>
            <a:endParaRPr lang="it-IT" sz="2400" b="1" dirty="0">
              <a:latin typeface="Symbol" panose="05050102010706020507" pitchFamily="18" charset="2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7104514" y="3289593"/>
            <a:ext cx="54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Symbol" panose="05050102010706020507" pitchFamily="18" charset="2"/>
              </a:rPr>
              <a:t>s</a:t>
            </a:r>
            <a:endParaRPr lang="it-IT" sz="2400" b="1" dirty="0">
              <a:latin typeface="Symbol" panose="05050102010706020507" pitchFamily="18" charset="2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4580586" y="3330608"/>
            <a:ext cx="54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Symbol" panose="05050102010706020507" pitchFamily="18" charset="2"/>
              </a:rPr>
              <a:t>s</a:t>
            </a:r>
            <a:endParaRPr lang="it-IT" sz="2400" b="1" dirty="0">
              <a:latin typeface="Symbol" panose="05050102010706020507" pitchFamily="18" charset="2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2056435" y="3512673"/>
            <a:ext cx="54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Symbol" panose="05050102010706020507" pitchFamily="18" charset="2"/>
              </a:rPr>
              <a:t>s</a:t>
            </a:r>
            <a:endParaRPr lang="it-IT" sz="2400" b="1" dirty="0">
              <a:latin typeface="Symbol" panose="05050102010706020507" pitchFamily="18" charset="2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63316" y="4572841"/>
            <a:ext cx="39172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Nella molecola di etilene sono presenti 4 legami di tipo </a:t>
            </a:r>
            <a:r>
              <a:rPr lang="it-IT" i="1" dirty="0" smtClean="0">
                <a:latin typeface="Symbol" panose="05050102010706020507" pitchFamily="18" charset="2"/>
              </a:rPr>
              <a:t>s</a:t>
            </a:r>
            <a:r>
              <a:rPr lang="it-IT" i="1" dirty="0" smtClean="0"/>
              <a:t> tra gli atomi di carbonio e gli atomi di idrogeno. Inoltre, gli atomi di carbonio sono tra loro legati da un legame doppio, costituito da un legame di tipo </a:t>
            </a:r>
            <a:r>
              <a:rPr lang="it-IT" i="1" dirty="0" smtClean="0">
                <a:latin typeface="Symbol" panose="05050102010706020507" pitchFamily="18" charset="2"/>
              </a:rPr>
              <a:t>s</a:t>
            </a:r>
            <a:r>
              <a:rPr lang="it-IT" i="1" dirty="0" smtClean="0"/>
              <a:t> e uno di tipo </a:t>
            </a:r>
            <a:r>
              <a:rPr lang="it-IT" i="1" dirty="0" smtClean="0">
                <a:latin typeface="Symbol" panose="05050102010706020507" pitchFamily="18" charset="2"/>
              </a:rPr>
              <a:t>p</a:t>
            </a:r>
            <a:r>
              <a:rPr lang="it-IT" i="1" dirty="0" smtClean="0"/>
              <a:t>.</a:t>
            </a:r>
            <a:endParaRPr lang="it-IT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2" name="Ink 201"/>
              <p14:cNvContentPartPr/>
              <p14:nvPr/>
            </p14:nvContentPartPr>
            <p14:xfrm>
              <a:off x="6916338" y="645605"/>
              <a:ext cx="1396538" cy="1336786"/>
            </p14:xfrm>
          </p:contentPart>
        </mc:Choice>
        <mc:Fallback xmlns="">
          <p:pic>
            <p:nvPicPr>
              <p:cNvPr id="202" name="Ink 20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98337" y="627604"/>
                <a:ext cx="1432541" cy="1372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7" name="Ink 206"/>
              <p14:cNvContentPartPr/>
              <p14:nvPr/>
            </p14:nvContentPartPr>
            <p14:xfrm>
              <a:off x="1616996" y="2391744"/>
              <a:ext cx="1514258" cy="677496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98995" y="2373745"/>
                <a:ext cx="1550260" cy="713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9" name="Ink 208"/>
              <p14:cNvContentPartPr/>
              <p14:nvPr/>
            </p14:nvContentPartPr>
            <p14:xfrm>
              <a:off x="1618132" y="3389319"/>
              <a:ext cx="1784258" cy="603024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00131" y="3371318"/>
                <a:ext cx="1820260" cy="639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1" name="Ink 210"/>
              <p14:cNvContentPartPr/>
              <p14:nvPr/>
            </p14:nvContentPartPr>
            <p14:xfrm>
              <a:off x="6669700" y="2913438"/>
              <a:ext cx="1488338" cy="260304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51699" y="2895436"/>
                <a:ext cx="1524340" cy="296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2" name="Ink 211"/>
              <p14:cNvContentPartPr/>
              <p14:nvPr/>
            </p14:nvContentPartPr>
            <p14:xfrm>
              <a:off x="4365700" y="2309358"/>
              <a:ext cx="2331098" cy="398184"/>
            </p14:xfrm>
          </p:contentPart>
        </mc:Choice>
        <mc:Fallback xmlns="">
          <p:pic>
            <p:nvPicPr>
              <p:cNvPr id="212" name="Ink 21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47699" y="2291357"/>
                <a:ext cx="2367100" cy="434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3" name="Ink 212"/>
              <p14:cNvContentPartPr/>
              <p14:nvPr/>
            </p14:nvContentPartPr>
            <p14:xfrm>
              <a:off x="4095397" y="3390322"/>
              <a:ext cx="1318058" cy="359304"/>
            </p14:xfrm>
          </p:contentPart>
        </mc:Choice>
        <mc:Fallback xmlns="">
          <p:pic>
            <p:nvPicPr>
              <p:cNvPr id="213" name="Ink 2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77396" y="3372321"/>
                <a:ext cx="1354061" cy="395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4" name="Ink 213"/>
              <p14:cNvContentPartPr/>
              <p14:nvPr/>
            </p14:nvContentPartPr>
            <p14:xfrm>
              <a:off x="6181317" y="3398570"/>
              <a:ext cx="2017538" cy="360744"/>
            </p14:xfrm>
          </p:contentPart>
        </mc:Choice>
        <mc:Fallback xmlns="">
          <p:pic>
            <p:nvPicPr>
              <p:cNvPr id="214" name="Ink 21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63316" y="3380569"/>
                <a:ext cx="2053540" cy="3967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745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190" grpId="0"/>
      <p:bldP spid="196" grpId="0"/>
      <p:bldP spid="197" grpId="0"/>
      <p:bldP spid="198" grpId="0"/>
      <p:bldP spid="199" grpId="0"/>
      <p:bldP spid="200" grpId="0"/>
      <p:bldP spid="2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8" y="141004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Teoria del legame di valenza</a:t>
            </a:r>
            <a:endParaRPr lang="it-IT" sz="3200" dirty="0">
              <a:solidFill>
                <a:srgbClr val="0070C0"/>
              </a:solidFill>
            </a:endParaRPr>
          </a:p>
        </p:txBody>
      </p:sp>
      <p:pic>
        <p:nvPicPr>
          <p:cNvPr id="15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44" b="10872"/>
          <a:stretch/>
        </p:blipFill>
        <p:spPr bwMode="auto">
          <a:xfrm>
            <a:off x="5979834" y="3627911"/>
            <a:ext cx="2680072" cy="212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120073" y="4177663"/>
            <a:ext cx="5370236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Consideriamo il legame nella molecola di H</a:t>
            </a:r>
            <a:r>
              <a:rPr lang="it-IT" sz="1800" baseline="-25000" dirty="0" smtClean="0"/>
              <a:t>2</a:t>
            </a:r>
            <a:r>
              <a:rPr lang="it-IT" sz="1800" dirty="0" smtClean="0"/>
              <a:t>. Gli atomi singoli hanno un singolo elettrone in un orbitale atomico 1s. </a:t>
            </a:r>
            <a:endParaRPr lang="it-IT" sz="1800" b="1" dirty="0" smtClean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0073" y="950255"/>
            <a:ext cx="8913091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sz="1600" dirty="0"/>
              <a:t>I postulati fondamentali della teoria del legame di valenza: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1600" dirty="0"/>
              <a:t> Il legame fra due atomi si realizza mediante </a:t>
            </a:r>
            <a:r>
              <a:rPr lang="it-IT" altLang="it-IT" sz="1600" dirty="0">
                <a:solidFill>
                  <a:schemeClr val="accent2"/>
                </a:solidFill>
              </a:rPr>
              <a:t>sovrapposizione di due opportuni orbitali atomici</a:t>
            </a:r>
            <a:r>
              <a:rPr lang="it-IT" altLang="it-IT" sz="1600" dirty="0"/>
              <a:t>, uno per ciascun atomo. Nella maggioranza dei casi, si può assumere che i due </a:t>
            </a:r>
            <a:r>
              <a:rPr lang="it-IT" altLang="it-IT" sz="1600" dirty="0" smtClean="0"/>
              <a:t>orbitali </a:t>
            </a:r>
            <a:r>
              <a:rPr lang="it-IT" altLang="it-IT" sz="1600" dirty="0"/>
              <a:t>si sovrappongono per formare il cosiddetto </a:t>
            </a:r>
            <a:r>
              <a:rPr lang="it-IT" altLang="it-IT" sz="1600" b="1" dirty="0">
                <a:solidFill>
                  <a:srgbClr val="FA2906"/>
                </a:solidFill>
              </a:rPr>
              <a:t>orbitale di </a:t>
            </a:r>
            <a:r>
              <a:rPr lang="it-IT" altLang="it-IT" sz="1600" b="1" dirty="0" smtClean="0">
                <a:solidFill>
                  <a:srgbClr val="FA2906"/>
                </a:solidFill>
              </a:rPr>
              <a:t>legame. </a:t>
            </a:r>
            <a:r>
              <a:rPr lang="it-IT" altLang="it-IT" sz="1600" dirty="0" smtClean="0"/>
              <a:t> Tali orbitali atomici coinvolti nella formazione </a:t>
            </a:r>
            <a:r>
              <a:rPr lang="it-IT" altLang="it-IT" sz="1600" dirty="0" err="1" smtClean="0"/>
              <a:t>delll’orbitale</a:t>
            </a:r>
            <a:r>
              <a:rPr lang="it-IT" altLang="it-IT" sz="1600" dirty="0" smtClean="0"/>
              <a:t> di legame sono tipicamente </a:t>
            </a:r>
            <a:r>
              <a:rPr lang="it-IT" altLang="it-IT" sz="1600" b="1" dirty="0">
                <a:solidFill>
                  <a:srgbClr val="FA2906"/>
                </a:solidFill>
              </a:rPr>
              <a:t>semioccupati</a:t>
            </a:r>
            <a:r>
              <a:rPr lang="it-IT" altLang="it-IT" sz="1600" dirty="0"/>
              <a:t>, cioè </a:t>
            </a:r>
            <a:r>
              <a:rPr lang="it-IT" altLang="it-IT" sz="1600" dirty="0" smtClean="0"/>
              <a:t>contengono </a:t>
            </a:r>
            <a:r>
              <a:rPr lang="it-IT" altLang="it-IT" sz="1600" dirty="0"/>
              <a:t>un elettrone ciascuno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1600" dirty="0"/>
              <a:t> Nell'orbitale di legame che si viene a formare si vengono così a trovare </a:t>
            </a:r>
            <a:r>
              <a:rPr lang="it-IT" altLang="it-IT" sz="1600" dirty="0">
                <a:solidFill>
                  <a:schemeClr val="accent2"/>
                </a:solidFill>
              </a:rPr>
              <a:t>due elettroni con spin antiparallelo</a:t>
            </a:r>
            <a:r>
              <a:rPr lang="it-IT" altLang="it-IT" sz="1600" dirty="0" smtClean="0"/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1600" dirty="0" smtClean="0"/>
              <a:t>Il legame può formarsi se gli orbitali che si sovrappongono hanno la stessa fase (</a:t>
            </a:r>
            <a:r>
              <a:rPr lang="it-IT" altLang="it-IT" sz="1600" i="1" dirty="0" smtClean="0"/>
              <a:t>ricorda, gli orbitali sono funzioni matematiche</a:t>
            </a:r>
            <a:r>
              <a:rPr lang="it-IT" altLang="it-IT" sz="1600" dirty="0" smtClean="0"/>
              <a:t>)</a:t>
            </a:r>
            <a:endParaRPr lang="it-IT" altLang="it-IT" sz="1600" dirty="0"/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endParaRPr lang="it-IT" altLang="it-IT" sz="1600" dirty="0"/>
          </a:p>
        </p:txBody>
      </p:sp>
    </p:spTree>
    <p:extLst>
      <p:ext uri="{BB962C8B-B14F-4D97-AF65-F5344CB8AC3E}">
        <p14:creationId xmlns:p14="http://schemas.microsoft.com/office/powerpoint/2010/main" val="20149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73380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1028"/>
          <p:cNvSpPr>
            <a:spLocks noChangeShapeType="1"/>
          </p:cNvSpPr>
          <p:nvPr/>
        </p:nvSpPr>
        <p:spPr bwMode="auto">
          <a:xfrm flipV="1">
            <a:off x="4343400" y="3657600"/>
            <a:ext cx="152400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2" name="Text Box 1029"/>
          <p:cNvSpPr txBox="1">
            <a:spLocks noChangeArrowheads="1"/>
          </p:cNvSpPr>
          <p:nvPr/>
        </p:nvSpPr>
        <p:spPr bwMode="auto">
          <a:xfrm>
            <a:off x="2192338" y="4800600"/>
            <a:ext cx="48037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200">
                <a:solidFill>
                  <a:schemeClr val="accent2"/>
                </a:solidFill>
              </a:rPr>
              <a:t>sovrapposizione</a:t>
            </a:r>
            <a:r>
              <a:rPr lang="it-IT" altLang="it-IT" sz="2200"/>
              <a:t> tra i due orbitali 1s</a:t>
            </a:r>
          </a:p>
        </p:txBody>
      </p:sp>
    </p:spTree>
    <p:extLst>
      <p:ext uri="{BB962C8B-B14F-4D97-AF65-F5344CB8AC3E}">
        <p14:creationId xmlns:p14="http://schemas.microsoft.com/office/powerpoint/2010/main" val="210200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0" y="1447800"/>
          <a:ext cx="7531100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Immagine bitmap" r:id="rId3" imgW="6219845" imgH="1990693" progId="Paint.Picture">
                  <p:embed/>
                </p:oleObj>
              </mc:Choice>
              <mc:Fallback>
                <p:oleObj name="Immagine bitmap" r:id="rId3" imgW="6219845" imgH="1990693" progId="Paint.Picture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7800"/>
                        <a:ext cx="7531100" cy="240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Line 3"/>
          <p:cNvSpPr>
            <a:spLocks noChangeShapeType="1"/>
          </p:cNvSpPr>
          <p:nvPr/>
        </p:nvSpPr>
        <p:spPr bwMode="auto">
          <a:xfrm flipV="1">
            <a:off x="6096000" y="2514600"/>
            <a:ext cx="381000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514600" y="4495800"/>
            <a:ext cx="4921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200"/>
              <a:t>sovrapposizione tra l’orbitale 1s di H</a:t>
            </a:r>
          </a:p>
          <a:p>
            <a:pPr eaLnBrk="1" hangingPunct="1"/>
            <a:r>
              <a:rPr lang="it-IT" altLang="it-IT" sz="2200"/>
              <a:t>e un orbitale 3p di Cl </a:t>
            </a:r>
          </a:p>
        </p:txBody>
      </p:sp>
    </p:spTree>
    <p:extLst>
      <p:ext uri="{BB962C8B-B14F-4D97-AF65-F5344CB8AC3E}">
        <p14:creationId xmlns:p14="http://schemas.microsoft.com/office/powerpoint/2010/main" val="44970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it-IT" altLang="it-IT" sz="3200" smtClean="0">
                <a:solidFill>
                  <a:srgbClr val="0000FF"/>
                </a:solidFill>
                <a:latin typeface="Arial" panose="020B0604020202020204" pitchFamily="34" charset="0"/>
              </a:rPr>
              <a:t>Principio della massima sovrapposizione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8229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sz="2000"/>
              <a:t>Visto che ciò che tiene uniti due atomi è la </a:t>
            </a:r>
            <a:r>
              <a:rPr lang="it-IT" altLang="it-IT" sz="2000">
                <a:solidFill>
                  <a:srgbClr val="FA2906"/>
                </a:solidFill>
              </a:rPr>
              <a:t>densità elettronica</a:t>
            </a:r>
            <a:r>
              <a:rPr lang="it-IT" altLang="it-IT" sz="2000"/>
              <a:t> che si viene a formare fra essi in seguito alla </a:t>
            </a:r>
            <a:r>
              <a:rPr lang="it-IT" altLang="it-IT" sz="2000">
                <a:solidFill>
                  <a:srgbClr val="FA2906"/>
                </a:solidFill>
              </a:rPr>
              <a:t>sovrapposizione di orbitali atomici</a:t>
            </a:r>
            <a:r>
              <a:rPr lang="it-IT" altLang="it-IT" sz="2000"/>
              <a:t>, è naturale pensare che la </a:t>
            </a:r>
            <a:r>
              <a:rPr lang="it-IT" altLang="it-IT" sz="2000">
                <a:solidFill>
                  <a:srgbClr val="FA2906"/>
                </a:solidFill>
              </a:rPr>
              <a:t>forza di un legame</a:t>
            </a:r>
            <a:r>
              <a:rPr lang="it-IT" altLang="it-IT" sz="2000"/>
              <a:t> sarà tanto maggiore quanto </a:t>
            </a:r>
            <a:r>
              <a:rPr lang="it-IT" altLang="it-IT" sz="2000">
                <a:solidFill>
                  <a:srgbClr val="FA2906"/>
                </a:solidFill>
              </a:rPr>
              <a:t>maggiore è la sovrapposizione</a:t>
            </a:r>
            <a:r>
              <a:rPr lang="it-IT" altLang="it-IT" sz="2000"/>
              <a:t> fra i due orbitali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2000"/>
              <a:t> In generale solo alcune coppie di orbitali atomici possono sovrapporsi in modo efficace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2000"/>
              <a:t> Gli orbitali di tipo </a:t>
            </a:r>
            <a:r>
              <a:rPr lang="it-IT" altLang="it-IT" sz="2000">
                <a:solidFill>
                  <a:schemeClr val="accent2"/>
                </a:solidFill>
              </a:rPr>
              <a:t>s</a:t>
            </a:r>
            <a:r>
              <a:rPr lang="it-IT" altLang="it-IT" sz="2000"/>
              <a:t> hanno </a:t>
            </a:r>
            <a:r>
              <a:rPr lang="it-IT" altLang="it-IT" sz="2000">
                <a:solidFill>
                  <a:schemeClr val="accent2"/>
                </a:solidFill>
              </a:rPr>
              <a:t>simmetria sferica</a:t>
            </a:r>
            <a:r>
              <a:rPr lang="it-IT" altLang="it-IT" sz="2000"/>
              <a:t> e quindi la sovrapposizione fra due orbitali di tipo s non presenta vincoli direzionali. Es. la molecola di   H</a:t>
            </a:r>
            <a:r>
              <a:rPr lang="it-IT" altLang="it-IT" sz="2000" baseline="-25000"/>
              <a:t>2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2000"/>
              <a:t> Un orbitale  </a:t>
            </a:r>
            <a:r>
              <a:rPr lang="it-IT" altLang="it-IT" sz="2000">
                <a:solidFill>
                  <a:schemeClr val="accent2"/>
                </a:solidFill>
              </a:rPr>
              <a:t>p</a:t>
            </a:r>
            <a:r>
              <a:rPr lang="it-IT" altLang="it-IT" sz="2000"/>
              <a:t> e un orbitale </a:t>
            </a:r>
            <a:r>
              <a:rPr lang="it-IT" altLang="it-IT" sz="2000">
                <a:solidFill>
                  <a:schemeClr val="accent2"/>
                </a:solidFill>
              </a:rPr>
              <a:t>s</a:t>
            </a:r>
            <a:r>
              <a:rPr lang="it-IT" altLang="it-IT" sz="2000"/>
              <a:t>  possono sovrapporsi in modo efficace solo quando l'orbitale </a:t>
            </a:r>
            <a:r>
              <a:rPr lang="it-IT" altLang="it-IT" sz="2000">
                <a:solidFill>
                  <a:schemeClr val="accent2"/>
                </a:solidFill>
              </a:rPr>
              <a:t>s  giace lungo l'asse che contiene i due lobi dell'orbitale  p</a:t>
            </a:r>
            <a:r>
              <a:rPr lang="it-IT" altLang="it-IT" sz="2000"/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2000"/>
              <a:t> La sovrapposizione fra </a:t>
            </a:r>
            <a:r>
              <a:rPr lang="it-IT" altLang="it-IT" sz="2000">
                <a:solidFill>
                  <a:schemeClr val="accent2"/>
                </a:solidFill>
              </a:rPr>
              <a:t>due orbitali di tipo p</a:t>
            </a:r>
            <a:r>
              <a:rPr lang="it-IT" altLang="it-IT" sz="2000"/>
              <a:t> può avvenire in modo efficace se i due orbitali sono disposti </a:t>
            </a:r>
            <a:r>
              <a:rPr lang="it-IT" altLang="it-IT" sz="2000">
                <a:solidFill>
                  <a:schemeClr val="accent2"/>
                </a:solidFill>
              </a:rPr>
              <a:t>lungo lo stesso asse</a:t>
            </a:r>
            <a:r>
              <a:rPr lang="it-IT" altLang="it-IT" sz="2000"/>
              <a:t>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81000" y="6080289"/>
            <a:ext cx="8612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Si parla quindi di opportuna orientazione degli orbitali atomici per poter formare un legame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31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5800" y="44450"/>
            <a:ext cx="779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/>
              <a:t>L’</a:t>
            </a:r>
            <a:r>
              <a:rPr lang="it-IT" altLang="it-IT">
                <a:solidFill>
                  <a:srgbClr val="FF3300"/>
                </a:solidFill>
              </a:rPr>
              <a:t>asse internucleare</a:t>
            </a:r>
            <a:r>
              <a:rPr lang="it-IT" altLang="it-IT"/>
              <a:t> è l’asse che passa fra i due nuclei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95288" y="511175"/>
            <a:ext cx="82804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000">
                <a:latin typeface="Arial" charset="0"/>
              </a:rPr>
              <a:t>I legami con orbitali orientati lungo asse internucleare sono detti </a:t>
            </a:r>
            <a:r>
              <a:rPr lang="it-IT" altLang="it-IT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s</a:t>
            </a:r>
            <a:endParaRPr lang="it-IT" altLang="it-IT" sz="2000">
              <a:latin typeface="Arial" charset="0"/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81000" y="5980113"/>
            <a:ext cx="8382000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200">
                <a:latin typeface="Arial" charset="0"/>
              </a:rPr>
              <a:t>Tutti i legami covalenti semplici sono costituiti da un legame </a:t>
            </a:r>
            <a:r>
              <a:rPr lang="it-IT" altLang="it-IT" sz="2000">
                <a:latin typeface="Arial" charset="0"/>
              </a:rPr>
              <a:t> </a:t>
            </a:r>
            <a:r>
              <a:rPr lang="it-IT" altLang="it-IT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s</a:t>
            </a:r>
            <a:r>
              <a:rPr lang="it-IT" altLang="it-IT" sz="2200">
                <a:latin typeface="Arial" charset="0"/>
              </a:rPr>
              <a:t> dovuto a 2 elettroni appaiati collocati tra gli atomi congiunti</a:t>
            </a:r>
          </a:p>
        </p:txBody>
      </p:sp>
      <p:pic>
        <p:nvPicPr>
          <p:cNvPr id="1638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3863975" cy="4652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1125538"/>
            <a:ext cx="4400550" cy="460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19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it-IT" altLang="it-IT" sz="3200" smtClean="0">
                <a:solidFill>
                  <a:srgbClr val="0000FF"/>
                </a:solidFill>
                <a:latin typeface="Arial" panose="020B0604020202020204" pitchFamily="34" charset="0"/>
              </a:rPr>
              <a:t>Principio della massima sovrapposizione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62000" y="1066800"/>
            <a:ext cx="77724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2000" dirty="0"/>
              <a:t> In tutti i casi appena visti (s-s , s-p ed p-p  lungo lo stesso asse), la </a:t>
            </a:r>
            <a:r>
              <a:rPr lang="it-IT" altLang="it-IT" sz="2000" dirty="0">
                <a:solidFill>
                  <a:srgbClr val="FA2906"/>
                </a:solidFill>
              </a:rPr>
              <a:t>densità elettronica è concentrata lungo l'asse di legame</a:t>
            </a:r>
            <a:r>
              <a:rPr lang="it-IT" altLang="it-IT" sz="2000" dirty="0"/>
              <a:t> e presenta </a:t>
            </a:r>
            <a:r>
              <a:rPr lang="it-IT" altLang="it-IT" sz="2000" dirty="0">
                <a:solidFill>
                  <a:srgbClr val="FA2906"/>
                </a:solidFill>
              </a:rPr>
              <a:t>simmetria cilindrica</a:t>
            </a:r>
            <a:r>
              <a:rPr lang="it-IT" altLang="it-IT" sz="2000" dirty="0"/>
              <a:t>: si parla in questo caso di </a:t>
            </a:r>
            <a:r>
              <a:rPr lang="it-IT" altLang="it-IT" sz="2000" u="sng" dirty="0"/>
              <a:t>legame </a:t>
            </a:r>
            <a:r>
              <a:rPr lang="it-IT" altLang="it-IT" sz="2000" b="1" u="sng" dirty="0">
                <a:solidFill>
                  <a:srgbClr val="FA2906"/>
                </a:solidFill>
                <a:latin typeface="Symbol" panose="05050102010706020507" pitchFamily="18" charset="2"/>
              </a:rPr>
              <a:t>s</a:t>
            </a:r>
            <a:r>
              <a:rPr lang="it-IT" altLang="it-IT" sz="2000" b="1" u="sng" dirty="0"/>
              <a:t> </a:t>
            </a:r>
            <a:r>
              <a:rPr lang="it-IT" altLang="it-IT" sz="2000" u="sng" dirty="0"/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2000" dirty="0"/>
              <a:t> Due orbitali </a:t>
            </a:r>
            <a:r>
              <a:rPr lang="it-IT" altLang="it-IT" sz="2000" dirty="0">
                <a:solidFill>
                  <a:srgbClr val="FA2906"/>
                </a:solidFill>
              </a:rPr>
              <a:t>p</a:t>
            </a:r>
            <a:r>
              <a:rPr lang="it-IT" altLang="it-IT" sz="2000" dirty="0"/>
              <a:t> possono sovrapporsi efficacemente anche in un altro modo, consistente nella </a:t>
            </a:r>
            <a:r>
              <a:rPr lang="it-IT" altLang="it-IT" sz="2000" dirty="0">
                <a:solidFill>
                  <a:srgbClr val="FA2906"/>
                </a:solidFill>
              </a:rPr>
              <a:t>sovrapposizione “laterale”</a:t>
            </a:r>
            <a:r>
              <a:rPr lang="it-IT" altLang="it-IT" sz="2000" dirty="0"/>
              <a:t> dei rispettivi lobi. In tal modo, si ha un aumento di densità elettronica sopra e sotto un piano contenente i due nuclei e perpendicolare all'asse degli orbitali p  che si sono sovrapposti, mentre su tale piano la densità elettronica è nulla. Si parla in questo caso di </a:t>
            </a:r>
            <a:r>
              <a:rPr lang="it-IT" altLang="it-IT" sz="2000" u="sng" dirty="0"/>
              <a:t>legame </a:t>
            </a:r>
            <a:r>
              <a:rPr lang="it-IT" altLang="it-IT" sz="2000" b="1" u="sng" dirty="0">
                <a:solidFill>
                  <a:srgbClr val="FA2906"/>
                </a:solidFill>
                <a:latin typeface="Symbol" panose="05050102010706020507" pitchFamily="18" charset="2"/>
              </a:rPr>
              <a:t>p</a:t>
            </a:r>
            <a:r>
              <a:rPr lang="it-IT" altLang="it-IT" sz="2000" dirty="0"/>
              <a:t> e il piano sul quale la densità elettronica è nulla viene detto </a:t>
            </a:r>
            <a:r>
              <a:rPr lang="it-IT" altLang="it-IT" sz="2000" b="1" dirty="0">
                <a:solidFill>
                  <a:srgbClr val="FA2906"/>
                </a:solidFill>
              </a:rPr>
              <a:t>piano nodale</a:t>
            </a:r>
            <a:r>
              <a:rPr lang="it-IT" altLang="it-IT" sz="2000" dirty="0"/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it-IT" sz="2000" dirty="0"/>
              <a:t> Un legame di tipo </a:t>
            </a:r>
            <a:r>
              <a:rPr lang="it-IT" altLang="it-IT" sz="2000" dirty="0">
                <a:solidFill>
                  <a:schemeClr val="accent2"/>
                </a:solidFill>
                <a:latin typeface="Symbol" panose="05050102010706020507" pitchFamily="18" charset="2"/>
              </a:rPr>
              <a:t>p</a:t>
            </a:r>
            <a:r>
              <a:rPr lang="it-IT" altLang="it-IT" sz="2000" dirty="0"/>
              <a:t> si può ottenere anche per sovrapposizione di un orbitale </a:t>
            </a:r>
            <a:r>
              <a:rPr lang="it-IT" altLang="it-IT" sz="2000" dirty="0">
                <a:solidFill>
                  <a:schemeClr val="accent2"/>
                </a:solidFill>
              </a:rPr>
              <a:t>p</a:t>
            </a:r>
            <a:r>
              <a:rPr lang="it-IT" altLang="it-IT" sz="2000" dirty="0"/>
              <a:t>  con un orbitale </a:t>
            </a:r>
            <a:r>
              <a:rPr lang="it-IT" altLang="it-IT" sz="2000" dirty="0">
                <a:solidFill>
                  <a:schemeClr val="accent2"/>
                </a:solidFill>
              </a:rPr>
              <a:t>d</a:t>
            </a:r>
            <a:r>
              <a:rPr lang="it-IT" altLang="it-IT" sz="2000" dirty="0"/>
              <a:t>, </a:t>
            </a:r>
            <a:r>
              <a:rPr lang="it-IT" altLang="it-IT" sz="2000" b="1" dirty="0"/>
              <a:t>opportunamente orientato.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endParaRPr lang="it-IT" altLang="it-IT" sz="2000" dirty="0"/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endParaRPr lang="it-IT" altLang="it-IT" sz="2000" dirty="0"/>
          </a:p>
        </p:txBody>
      </p:sp>
    </p:spTree>
    <p:extLst>
      <p:ext uri="{BB962C8B-B14F-4D97-AF65-F5344CB8AC3E}">
        <p14:creationId xmlns:p14="http://schemas.microsoft.com/office/powerpoint/2010/main" val="2999078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4" descr="FG09_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6" r="18898"/>
          <a:stretch>
            <a:fillRect/>
          </a:stretch>
        </p:blipFill>
        <p:spPr bwMode="auto">
          <a:xfrm>
            <a:off x="323850" y="1268413"/>
            <a:ext cx="3567113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8659813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000">
                <a:latin typeface="Arial" charset="0"/>
              </a:rPr>
              <a:t>Nei legami </a:t>
            </a:r>
            <a:r>
              <a:rPr lang="it-IT" altLang="it-IT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p</a:t>
            </a:r>
            <a:r>
              <a:rPr lang="it-IT" altLang="it-IT" sz="2000">
                <a:latin typeface="Arial" charset="0"/>
              </a:rPr>
              <a:t> gli orbitali si sovrappongono di fianco e gli elettroni si distribuiscono in due lobi, uno per ciascun lato dell’ asse internucleare</a:t>
            </a: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2771775" y="5157788"/>
            <a:ext cx="19097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200"/>
              <a:t>Esempio: O</a:t>
            </a:r>
            <a:r>
              <a:rPr lang="it-IT" altLang="it-IT" sz="2200" baseline="-25000"/>
              <a:t>2</a:t>
            </a:r>
            <a:r>
              <a:rPr lang="it-IT" altLang="it-IT" sz="2200"/>
              <a:t>  </a:t>
            </a:r>
          </a:p>
        </p:txBody>
      </p:sp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2339975" y="5805488"/>
          <a:ext cx="28194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Immagine bitmap" r:id="rId4" imgW="1704762" imgH="523810" progId="Paint.Picture">
                  <p:embed/>
                </p:oleObj>
              </mc:Choice>
              <mc:Fallback>
                <p:oleObj name="Immagine bitmap" r:id="rId4" imgW="1704762" imgH="523810" progId="Paint.Picture">
                  <p:embed/>
                  <p:pic>
                    <p:nvPicPr>
                      <p:cNvPr id="205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805488"/>
                        <a:ext cx="2819400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12875"/>
            <a:ext cx="3757613" cy="5256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203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6916</TotalTime>
  <Words>2034</Words>
  <Application>Microsoft Office PowerPoint</Application>
  <PresentationFormat>Presentazione su schermo (4:3)</PresentationFormat>
  <Paragraphs>191</Paragraphs>
  <Slides>21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Wingdings</vt:lpstr>
      <vt:lpstr>Office Theme</vt:lpstr>
      <vt:lpstr>Immagine bitmap</vt:lpstr>
      <vt:lpstr>Limiti della teoria VSEPR</vt:lpstr>
      <vt:lpstr>Legame covalente</vt:lpstr>
      <vt:lpstr>Teoria del legame di valenza</vt:lpstr>
      <vt:lpstr>Presentazione standard di PowerPoint</vt:lpstr>
      <vt:lpstr>Presentazione standard di PowerPoint</vt:lpstr>
      <vt:lpstr>Principio della massima sovrapposizione</vt:lpstr>
      <vt:lpstr>Presentazione standard di PowerPoint</vt:lpstr>
      <vt:lpstr>Principio della massima sovrapposizione</vt:lpstr>
      <vt:lpstr>Presentazione standard di PowerPoint</vt:lpstr>
      <vt:lpstr>Presentazione standard di PowerPoint</vt:lpstr>
      <vt:lpstr>Presentazione standard di PowerPoint</vt:lpstr>
      <vt:lpstr>Ibridizzazione degli orbitali atomici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Legami multipli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Chimica Generale e Inorganica con Esercitazioni</dc:title>
  <dc:creator>rita de zorzi</dc:creator>
  <cp:lastModifiedBy>Michele</cp:lastModifiedBy>
  <cp:revision>534</cp:revision>
  <cp:lastPrinted>2020-10-28T14:23:08Z</cp:lastPrinted>
  <dcterms:created xsi:type="dcterms:W3CDTF">2020-07-11T12:16:55Z</dcterms:created>
  <dcterms:modified xsi:type="dcterms:W3CDTF">2022-10-24T12:05:04Z</dcterms:modified>
</cp:coreProperties>
</file>