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27" r:id="rId2"/>
    <p:sldId id="1044" r:id="rId3"/>
    <p:sldId id="542" r:id="rId4"/>
    <p:sldId id="540" r:id="rId5"/>
    <p:sldId id="259" r:id="rId6"/>
    <p:sldId id="574" r:id="rId7"/>
    <p:sldId id="256" r:id="rId8"/>
    <p:sldId id="564" r:id="rId9"/>
    <p:sldId id="561" r:id="rId10"/>
    <p:sldId id="328" r:id="rId11"/>
    <p:sldId id="544" r:id="rId12"/>
    <p:sldId id="547" r:id="rId13"/>
    <p:sldId id="1048" r:id="rId14"/>
    <p:sldId id="548" r:id="rId15"/>
    <p:sldId id="397" r:id="rId16"/>
    <p:sldId id="549" r:id="rId17"/>
    <p:sldId id="562" r:id="rId18"/>
    <p:sldId id="566" r:id="rId19"/>
    <p:sldId id="546" r:id="rId20"/>
    <p:sldId id="559" r:id="rId21"/>
    <p:sldId id="1050" r:id="rId22"/>
    <p:sldId id="560" r:id="rId23"/>
    <p:sldId id="1051" r:id="rId24"/>
    <p:sldId id="550" r:id="rId25"/>
    <p:sldId id="563" r:id="rId26"/>
    <p:sldId id="1052" r:id="rId27"/>
    <p:sldId id="551" r:id="rId28"/>
    <p:sldId id="554" r:id="rId29"/>
    <p:sldId id="555" r:id="rId30"/>
    <p:sldId id="556" r:id="rId31"/>
    <p:sldId id="557" r:id="rId32"/>
    <p:sldId id="538" r:id="rId33"/>
    <p:sldId id="558" r:id="rId34"/>
    <p:sldId id="437" r:id="rId35"/>
    <p:sldId id="380" r:id="rId36"/>
    <p:sldId id="396" r:id="rId37"/>
    <p:sldId id="381" r:id="rId38"/>
    <p:sldId id="388" r:id="rId39"/>
    <p:sldId id="439" r:id="rId40"/>
    <p:sldId id="289" r:id="rId41"/>
    <p:sldId id="291" r:id="rId42"/>
    <p:sldId id="402" r:id="rId43"/>
    <p:sldId id="1030" r:id="rId44"/>
    <p:sldId id="285" r:id="rId45"/>
    <p:sldId id="274" r:id="rId46"/>
    <p:sldId id="308" r:id="rId47"/>
    <p:sldId id="1043" r:id="rId48"/>
    <p:sldId id="57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454A9-B57C-42B8-8842-44F3033D5974}" v="590" dt="2022-10-23T18:37:45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1" autoAdjust="0"/>
    <p:restoredTop sz="88936" autoAdjust="0"/>
  </p:normalViewPr>
  <p:slideViewPr>
    <p:cSldViewPr snapToGrid="0">
      <p:cViewPr>
        <p:scale>
          <a:sx n="58" d="100"/>
          <a:sy n="58" d="100"/>
        </p:scale>
        <p:origin x="587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9D08892C-5149-49C5-BFF9-18A1F87F2A5E}"/>
    <pc:docChg chg="custSel addSld delSld modSld">
      <pc:chgData name="Alberto Tommasini" userId="4ed976f799c97d5d" providerId="LiveId" clId="{9D08892C-5149-49C5-BFF9-18A1F87F2A5E}" dt="2021-04-11T23:01:05.802" v="42" actId="47"/>
      <pc:docMkLst>
        <pc:docMk/>
      </pc:docMkLst>
      <pc:sldChg chg="add">
        <pc:chgData name="Alberto Tommasini" userId="4ed976f799c97d5d" providerId="LiveId" clId="{9D08892C-5149-49C5-BFF9-18A1F87F2A5E}" dt="2021-04-11T22:55:57.402" v="0"/>
        <pc:sldMkLst>
          <pc:docMk/>
          <pc:sldMk cId="2427347388" sldId="318"/>
        </pc:sldMkLst>
      </pc:sldChg>
      <pc:sldChg chg="add del">
        <pc:chgData name="Alberto Tommasini" userId="4ed976f799c97d5d" providerId="LiveId" clId="{9D08892C-5149-49C5-BFF9-18A1F87F2A5E}" dt="2021-04-11T22:56:33.160" v="9" actId="47"/>
        <pc:sldMkLst>
          <pc:docMk/>
          <pc:sldMk cId="3189910683" sldId="319"/>
        </pc:sldMkLst>
      </pc:sldChg>
      <pc:sldChg chg="add del">
        <pc:chgData name="Alberto Tommasini" userId="4ed976f799c97d5d" providerId="LiveId" clId="{9D08892C-5149-49C5-BFF9-18A1F87F2A5E}" dt="2021-04-11T22:56:39.204" v="10" actId="47"/>
        <pc:sldMkLst>
          <pc:docMk/>
          <pc:sldMk cId="3576437399" sldId="320"/>
        </pc:sldMkLst>
      </pc:sldChg>
      <pc:sldChg chg="add del">
        <pc:chgData name="Alberto Tommasini" userId="4ed976f799c97d5d" providerId="LiveId" clId="{9D08892C-5149-49C5-BFF9-18A1F87F2A5E}" dt="2021-04-11T22:56:54.654" v="11" actId="47"/>
        <pc:sldMkLst>
          <pc:docMk/>
          <pc:sldMk cId="1540551231" sldId="321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508760540" sldId="322"/>
        </pc:sldMkLst>
      </pc:sldChg>
      <pc:sldChg chg="add del">
        <pc:chgData name="Alberto Tommasini" userId="4ed976f799c97d5d" providerId="LiveId" clId="{9D08892C-5149-49C5-BFF9-18A1F87F2A5E}" dt="2021-04-11T22:57:00.486" v="12" actId="47"/>
        <pc:sldMkLst>
          <pc:docMk/>
          <pc:sldMk cId="3342913619" sldId="323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509314911" sldId="32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177838892" sldId="32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299882172" sldId="326"/>
        </pc:sldMkLst>
      </pc:sldChg>
      <pc:sldChg chg="add del">
        <pc:chgData name="Alberto Tommasini" userId="4ed976f799c97d5d" providerId="LiveId" clId="{9D08892C-5149-49C5-BFF9-18A1F87F2A5E}" dt="2021-04-11T23:01:04.355" v="41" actId="47"/>
        <pc:sldMkLst>
          <pc:docMk/>
          <pc:sldMk cId="0" sldId="363"/>
        </pc:sldMkLst>
      </pc:sldChg>
      <pc:sldChg chg="add del">
        <pc:chgData name="Alberto Tommasini" userId="4ed976f799c97d5d" providerId="LiveId" clId="{9D08892C-5149-49C5-BFF9-18A1F87F2A5E}" dt="2021-04-11T23:01:02.820" v="40" actId="47"/>
        <pc:sldMkLst>
          <pc:docMk/>
          <pc:sldMk cId="0" sldId="36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369"/>
        </pc:sldMkLst>
      </pc:sldChg>
      <pc:sldChg chg="add del">
        <pc:chgData name="Alberto Tommasini" userId="4ed976f799c97d5d" providerId="LiveId" clId="{9D08892C-5149-49C5-BFF9-18A1F87F2A5E}" dt="2021-04-11T23:01:05.802" v="42" actId="47"/>
        <pc:sldMkLst>
          <pc:docMk/>
          <pc:sldMk cId="0" sldId="375"/>
        </pc:sldMkLst>
      </pc:sldChg>
      <pc:sldChg chg="add del">
        <pc:chgData name="Alberto Tommasini" userId="4ed976f799c97d5d" providerId="LiveId" clId="{9D08892C-5149-49C5-BFF9-18A1F87F2A5E}" dt="2021-04-11T23:01:01.184" v="39" actId="47"/>
        <pc:sldMkLst>
          <pc:docMk/>
          <pc:sldMk cId="0" sldId="380"/>
        </pc:sldMkLst>
      </pc:sldChg>
      <pc:sldChg chg="add del">
        <pc:chgData name="Alberto Tommasini" userId="4ed976f799c97d5d" providerId="LiveId" clId="{9D08892C-5149-49C5-BFF9-18A1F87F2A5E}" dt="2021-04-11T23:00:59.929" v="38" actId="47"/>
        <pc:sldMkLst>
          <pc:docMk/>
          <pc:sldMk cId="0" sldId="392"/>
        </pc:sldMkLst>
      </pc:sldChg>
      <pc:sldChg chg="add del setBg">
        <pc:chgData name="Alberto Tommasini" userId="4ed976f799c97d5d" providerId="LiveId" clId="{9D08892C-5149-49C5-BFF9-18A1F87F2A5E}" dt="2021-04-11T22:57:31.067" v="15" actId="47"/>
        <pc:sldMkLst>
          <pc:docMk/>
          <pc:sldMk cId="0" sldId="40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594674209" sldId="407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881065814" sldId="413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077387204" sldId="421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23"/>
        </pc:sldMkLst>
      </pc:sldChg>
      <pc:sldChg chg="add setBg">
        <pc:chgData name="Alberto Tommasini" userId="4ed976f799c97d5d" providerId="LiveId" clId="{9D08892C-5149-49C5-BFF9-18A1F87F2A5E}" dt="2021-04-11T22:55:57.402" v="0"/>
        <pc:sldMkLst>
          <pc:docMk/>
          <pc:sldMk cId="0" sldId="432"/>
        </pc:sldMkLst>
      </pc:sldChg>
      <pc:sldChg chg="add setBg">
        <pc:chgData name="Alberto Tommasini" userId="4ed976f799c97d5d" providerId="LiveId" clId="{9D08892C-5149-49C5-BFF9-18A1F87F2A5E}" dt="2021-04-11T22:58:24.074" v="32"/>
        <pc:sldMkLst>
          <pc:docMk/>
          <pc:sldMk cId="0" sldId="434"/>
        </pc:sldMkLst>
      </pc:sldChg>
      <pc:sldChg chg="add del setBg modNotes">
        <pc:chgData name="Alberto Tommasini" userId="4ed976f799c97d5d" providerId="LiveId" clId="{9D08892C-5149-49C5-BFF9-18A1F87F2A5E}" dt="2021-04-11T22:58:05.148" v="19" actId="47"/>
        <pc:sldMkLst>
          <pc:docMk/>
          <pc:sldMk cId="0" sldId="436"/>
        </pc:sldMkLst>
      </pc:sldChg>
      <pc:sldChg chg="add del setBg">
        <pc:chgData name="Alberto Tommasini" userId="4ed976f799c97d5d" providerId="LiveId" clId="{9D08892C-5149-49C5-BFF9-18A1F87F2A5E}" dt="2021-04-11T22:58:36.062" v="34" actId="47"/>
        <pc:sldMkLst>
          <pc:docMk/>
          <pc:sldMk cId="0" sldId="438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80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48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4281473267" sldId="48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044313232" sldId="490"/>
        </pc:sldMkLst>
      </pc:sldChg>
      <pc:sldChg chg="add del">
        <pc:chgData name="Alberto Tommasini" userId="4ed976f799c97d5d" providerId="LiveId" clId="{9D08892C-5149-49C5-BFF9-18A1F87F2A5E}" dt="2021-04-11T22:56:11.221" v="8" actId="47"/>
        <pc:sldMkLst>
          <pc:docMk/>
          <pc:sldMk cId="1948266794" sldId="497"/>
        </pc:sldMkLst>
      </pc:sldChg>
      <pc:sldChg chg="add del">
        <pc:chgData name="Alberto Tommasini" userId="4ed976f799c97d5d" providerId="LiveId" clId="{9D08892C-5149-49C5-BFF9-18A1F87F2A5E}" dt="2021-04-11T23:00:55.392" v="35" actId="47"/>
        <pc:sldMkLst>
          <pc:docMk/>
          <pc:sldMk cId="4242701476" sldId="498"/>
        </pc:sldMkLst>
      </pc:sldChg>
      <pc:sldChg chg="add del modNotes">
        <pc:chgData name="Alberto Tommasini" userId="4ed976f799c97d5d" providerId="LiveId" clId="{9D08892C-5149-49C5-BFF9-18A1F87F2A5E}" dt="2021-04-11T23:00:58.779" v="37" actId="47"/>
        <pc:sldMkLst>
          <pc:docMk/>
          <pc:sldMk cId="2552237809" sldId="506"/>
        </pc:sldMkLst>
      </pc:sldChg>
      <pc:sldChg chg="add del">
        <pc:chgData name="Alberto Tommasini" userId="4ed976f799c97d5d" providerId="LiveId" clId="{9D08892C-5149-49C5-BFF9-18A1F87F2A5E}" dt="2021-04-11T22:56:07.740" v="6" actId="47"/>
        <pc:sldMkLst>
          <pc:docMk/>
          <pc:sldMk cId="3182526029" sldId="516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436425470" sldId="521"/>
        </pc:sldMkLst>
      </pc:sldChg>
      <pc:sldChg chg="add del">
        <pc:chgData name="Alberto Tommasini" userId="4ed976f799c97d5d" providerId="LiveId" clId="{9D08892C-5149-49C5-BFF9-18A1F87F2A5E}" dt="2021-04-11T22:56:05.942" v="5" actId="47"/>
        <pc:sldMkLst>
          <pc:docMk/>
          <pc:sldMk cId="3858934938" sldId="522"/>
        </pc:sldMkLst>
      </pc:sldChg>
      <pc:sldChg chg="add del">
        <pc:chgData name="Alberto Tommasini" userId="4ed976f799c97d5d" providerId="LiveId" clId="{9D08892C-5149-49C5-BFF9-18A1F87F2A5E}" dt="2021-04-11T22:56:10.361" v="7" actId="47"/>
        <pc:sldMkLst>
          <pc:docMk/>
          <pc:sldMk cId="0" sldId="53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917841739" sldId="535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0" sldId="536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3709435922" sldId="537"/>
        </pc:sldMkLst>
      </pc:sldChg>
      <pc:sldChg chg="add setBg">
        <pc:chgData name="Alberto Tommasini" userId="4ed976f799c97d5d" providerId="LiveId" clId="{9D08892C-5149-49C5-BFF9-18A1F87F2A5E}" dt="2021-04-11T22:55:57.402" v="0"/>
        <pc:sldMkLst>
          <pc:docMk/>
          <pc:sldMk cId="482998838" sldId="539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23501362" sldId="540"/>
        </pc:sldMkLst>
      </pc:sldChg>
      <pc:sldChg chg="add del setBg">
        <pc:chgData name="Alberto Tommasini" userId="4ed976f799c97d5d" providerId="LiveId" clId="{9D08892C-5149-49C5-BFF9-18A1F87F2A5E}" dt="2021-04-11T22:57:33.489" v="16" actId="47"/>
        <pc:sldMkLst>
          <pc:docMk/>
          <pc:sldMk cId="0" sldId="541"/>
        </pc:sldMkLst>
      </pc:sldChg>
      <pc:sldChg chg="add del">
        <pc:chgData name="Alberto Tommasini" userId="4ed976f799c97d5d" providerId="LiveId" clId="{9D08892C-5149-49C5-BFF9-18A1F87F2A5E}" dt="2021-04-11T22:57:38.578" v="17" actId="47"/>
        <pc:sldMkLst>
          <pc:docMk/>
          <pc:sldMk cId="1496930703" sldId="54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491936830" sldId="544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916246576" sldId="545"/>
        </pc:sldMkLst>
      </pc:sldChg>
      <pc:sldChg chg="modSp add mod">
        <pc:chgData name="Alberto Tommasini" userId="4ed976f799c97d5d" providerId="LiveId" clId="{9D08892C-5149-49C5-BFF9-18A1F87F2A5E}" dt="2021-04-11T22:58:16.362" v="31" actId="20577"/>
        <pc:sldMkLst>
          <pc:docMk/>
          <pc:sldMk cId="2481964244" sldId="546"/>
        </pc:sldMkLst>
        <pc:spChg chg="mod">
          <ac:chgData name="Alberto Tommasini" userId="4ed976f799c97d5d" providerId="LiveId" clId="{9D08892C-5149-49C5-BFF9-18A1F87F2A5E}" dt="2021-04-11T22:58:16.362" v="31" actId="20577"/>
          <ac:spMkLst>
            <pc:docMk/>
            <pc:sldMk cId="2481964244" sldId="546"/>
            <ac:spMk id="9" creationId="{03A9B576-BDC4-4633-AC23-591602651586}"/>
          </ac:spMkLst>
        </pc:spChg>
      </pc:sldChg>
      <pc:sldChg chg="add del setBg">
        <pc:chgData name="Alberto Tommasini" userId="4ed976f799c97d5d" providerId="LiveId" clId="{9D08892C-5149-49C5-BFF9-18A1F87F2A5E}" dt="2021-04-11T22:58:28.633" v="33" actId="47"/>
        <pc:sldMkLst>
          <pc:docMk/>
          <pc:sldMk cId="0" sldId="547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972230894" sldId="548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879383187" sldId="552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280336873" sldId="569"/>
        </pc:sldMkLst>
      </pc:sldChg>
      <pc:sldChg chg="add">
        <pc:chgData name="Alberto Tommasini" userId="4ed976f799c97d5d" providerId="LiveId" clId="{9D08892C-5149-49C5-BFF9-18A1F87F2A5E}" dt="2021-04-11T22:55:57.402" v="0"/>
        <pc:sldMkLst>
          <pc:docMk/>
          <pc:sldMk cId="1960211863" sldId="571"/>
        </pc:sldMkLst>
      </pc:sldChg>
      <pc:sldChg chg="modSp add del mod modNotes">
        <pc:chgData name="Alberto Tommasini" userId="4ed976f799c97d5d" providerId="LiveId" clId="{9D08892C-5149-49C5-BFF9-18A1F87F2A5E}" dt="2021-04-11T23:00:57.070" v="36" actId="47"/>
        <pc:sldMkLst>
          <pc:docMk/>
          <pc:sldMk cId="2032232459" sldId="577"/>
        </pc:sldMkLst>
        <pc:spChg chg="mod">
          <ac:chgData name="Alberto Tommasini" userId="4ed976f799c97d5d" providerId="LiveId" clId="{9D08892C-5149-49C5-BFF9-18A1F87F2A5E}" dt="2021-04-11T22:55:57.520" v="1" actId="27636"/>
          <ac:spMkLst>
            <pc:docMk/>
            <pc:sldMk cId="2032232459" sldId="577"/>
            <ac:spMk id="4" creationId="{00000000-0000-0000-0000-000000000000}"/>
          </ac:spMkLst>
        </pc:spChg>
      </pc:sldChg>
      <pc:sldChg chg="add modNotes">
        <pc:chgData name="Alberto Tommasini" userId="4ed976f799c97d5d" providerId="LiveId" clId="{9D08892C-5149-49C5-BFF9-18A1F87F2A5E}" dt="2021-04-11T22:55:57.563" v="4" actId="27636"/>
        <pc:sldMkLst>
          <pc:docMk/>
          <pc:sldMk cId="1797825610" sldId="609"/>
        </pc:sldMkLst>
      </pc:sldChg>
      <pc:sldChg chg="add del">
        <pc:chgData name="Alberto Tommasini" userId="4ed976f799c97d5d" providerId="LiveId" clId="{9D08892C-5149-49C5-BFF9-18A1F87F2A5E}" dt="2021-04-11T22:57:40.607" v="18" actId="47"/>
        <pc:sldMkLst>
          <pc:docMk/>
          <pc:sldMk cId="3861814157" sldId="632"/>
        </pc:sldMkLst>
      </pc:sldChg>
    </pc:docChg>
  </pc:docChgLst>
  <pc:docChgLst>
    <pc:chgData name="Alberto Tommasini" userId="4ed976f799c97d5d" providerId="LiveId" clId="{79004834-AE2E-47FD-B123-83888FC291E3}"/>
    <pc:docChg chg="custSel addSld delSld modSld">
      <pc:chgData name="Alberto Tommasini" userId="4ed976f799c97d5d" providerId="LiveId" clId="{79004834-AE2E-47FD-B123-83888FC291E3}" dt="2021-05-02T23:45:01.748" v="391" actId="255"/>
      <pc:docMkLst>
        <pc:docMk/>
      </pc:docMkLst>
      <pc:sldChg chg="addSp delSp modSp mod">
        <pc:chgData name="Alberto Tommasini" userId="4ed976f799c97d5d" providerId="LiveId" clId="{79004834-AE2E-47FD-B123-83888FC291E3}" dt="2021-05-02T23:45:01.748" v="391" actId="255"/>
        <pc:sldMkLst>
          <pc:docMk/>
          <pc:sldMk cId="0" sldId="279"/>
        </pc:sldMkLst>
        <pc:spChg chg="add mod">
          <ac:chgData name="Alberto Tommasini" userId="4ed976f799c97d5d" providerId="LiveId" clId="{79004834-AE2E-47FD-B123-83888FC291E3}" dt="2021-05-02T23:41:51.038" v="201" actId="114"/>
          <ac:spMkLst>
            <pc:docMk/>
            <pc:sldMk cId="0" sldId="279"/>
            <ac:spMk id="2" creationId="{588DF2CD-EA41-4FAD-ADA4-3FA40FD839AD}"/>
          </ac:spMkLst>
        </pc:spChg>
        <pc:spChg chg="add del mod">
          <ac:chgData name="Alberto Tommasini" userId="4ed976f799c97d5d" providerId="LiveId" clId="{79004834-AE2E-47FD-B123-83888FC291E3}" dt="2021-05-02T23:42:34.523" v="239" actId="478"/>
          <ac:spMkLst>
            <pc:docMk/>
            <pc:sldMk cId="0" sldId="279"/>
            <ac:spMk id="4" creationId="{E0E1F8DE-9034-446E-9A73-22D21CD0ED13}"/>
          </ac:spMkLst>
        </pc:spChg>
        <pc:spChg chg="add mod">
          <ac:chgData name="Alberto Tommasini" userId="4ed976f799c97d5d" providerId="LiveId" clId="{79004834-AE2E-47FD-B123-83888FC291E3}" dt="2021-05-02T23:45:01.748" v="391" actId="255"/>
          <ac:spMkLst>
            <pc:docMk/>
            <pc:sldMk cId="0" sldId="279"/>
            <ac:spMk id="5" creationId="{74F97DFD-0BEC-43C0-8D0B-263A9E46EC9C}"/>
          </ac:spMkLst>
        </pc:spChg>
        <pc:spChg chg="del mod">
          <ac:chgData name="Alberto Tommasini" userId="4ed976f799c97d5d" providerId="LiveId" clId="{79004834-AE2E-47FD-B123-83888FC291E3}" dt="2021-05-02T23:42:27.337" v="238" actId="478"/>
          <ac:spMkLst>
            <pc:docMk/>
            <pc:sldMk cId="0" sldId="279"/>
            <ac:spMk id="33795" creationId="{D4EAE82D-9595-411E-B9F2-5268B185BD48}"/>
          </ac:spMkLst>
        </pc:spChg>
      </pc:sldChg>
      <pc:sldChg chg="del">
        <pc:chgData name="Alberto Tommasini" userId="4ed976f799c97d5d" providerId="LiveId" clId="{79004834-AE2E-47FD-B123-83888FC291E3}" dt="2021-05-02T23:42:49.460" v="242" actId="47"/>
        <pc:sldMkLst>
          <pc:docMk/>
          <pc:sldMk cId="0" sldId="280"/>
        </pc:sldMkLst>
      </pc:sldChg>
      <pc:sldChg chg="del">
        <pc:chgData name="Alberto Tommasini" userId="4ed976f799c97d5d" providerId="LiveId" clId="{79004834-AE2E-47FD-B123-83888FC291E3}" dt="2021-05-02T23:42:41.778" v="241" actId="47"/>
        <pc:sldMkLst>
          <pc:docMk/>
          <pc:sldMk cId="0" sldId="281"/>
        </pc:sldMkLst>
      </pc:sldChg>
      <pc:sldChg chg="del">
        <pc:chgData name="Alberto Tommasini" userId="4ed976f799c97d5d" providerId="LiveId" clId="{79004834-AE2E-47FD-B123-83888FC291E3}" dt="2021-05-02T23:43:41.916" v="301" actId="47"/>
        <pc:sldMkLst>
          <pc:docMk/>
          <pc:sldMk cId="0" sldId="282"/>
        </pc:sldMkLst>
      </pc:sldChg>
      <pc:sldChg chg="del">
        <pc:chgData name="Alberto Tommasini" userId="4ed976f799c97d5d" providerId="LiveId" clId="{79004834-AE2E-47FD-B123-83888FC291E3}" dt="2021-05-02T23:44:28.431" v="372" actId="47"/>
        <pc:sldMkLst>
          <pc:docMk/>
          <pc:sldMk cId="0" sldId="283"/>
        </pc:sldMkLst>
      </pc:sldChg>
      <pc:sldChg chg="del">
        <pc:chgData name="Alberto Tommasini" userId="4ed976f799c97d5d" providerId="LiveId" clId="{79004834-AE2E-47FD-B123-83888FC291E3}" dt="2021-05-02T23:44:40.609" v="373" actId="47"/>
        <pc:sldMkLst>
          <pc:docMk/>
          <pc:sldMk cId="0" sldId="285"/>
        </pc:sldMkLst>
      </pc:sldChg>
      <pc:sldChg chg="del">
        <pc:chgData name="Alberto Tommasini" userId="4ed976f799c97d5d" providerId="LiveId" clId="{79004834-AE2E-47FD-B123-83888FC291E3}" dt="2021-05-02T23:39:38.747" v="115" actId="47"/>
        <pc:sldMkLst>
          <pc:docMk/>
          <pc:sldMk cId="0" sldId="296"/>
        </pc:sldMkLst>
      </pc:sldChg>
      <pc:sldChg chg="modSp mod">
        <pc:chgData name="Alberto Tommasini" userId="4ed976f799c97d5d" providerId="LiveId" clId="{79004834-AE2E-47FD-B123-83888FC291E3}" dt="2021-05-02T23:39:18.951" v="114" actId="207"/>
        <pc:sldMkLst>
          <pc:docMk/>
          <pc:sldMk cId="0" sldId="297"/>
        </pc:sldMkLst>
        <pc:spChg chg="mod">
          <ac:chgData name="Alberto Tommasini" userId="4ed976f799c97d5d" providerId="LiveId" clId="{79004834-AE2E-47FD-B123-83888FC291E3}" dt="2021-05-02T23:39:18.951" v="114" actId="207"/>
          <ac:spMkLst>
            <pc:docMk/>
            <pc:sldMk cId="0" sldId="297"/>
            <ac:spMk id="52226" creationId="{590233CB-8589-4829-B598-0A77EFAEF79E}"/>
          </ac:spMkLst>
        </pc:spChg>
        <pc:spChg chg="mod">
          <ac:chgData name="Alberto Tommasini" userId="4ed976f799c97d5d" providerId="LiveId" clId="{79004834-AE2E-47FD-B123-83888FC291E3}" dt="2021-05-02T23:39:13.843" v="112" actId="14100"/>
          <ac:spMkLst>
            <pc:docMk/>
            <pc:sldMk cId="0" sldId="297"/>
            <ac:spMk id="52228" creationId="{51A4B3B2-032E-4C1D-B95A-AE96A8EB07BD}"/>
          </ac:spMkLst>
        </pc:spChg>
      </pc:sldChg>
      <pc:sldChg chg="del">
        <pc:chgData name="Alberto Tommasini" userId="4ed976f799c97d5d" providerId="LiveId" clId="{79004834-AE2E-47FD-B123-83888FC291E3}" dt="2021-05-02T23:42:37.535" v="240" actId="47"/>
        <pc:sldMkLst>
          <pc:docMk/>
          <pc:sldMk cId="0" sldId="303"/>
        </pc:sldMkLst>
      </pc:sldChg>
      <pc:sldChg chg="modSp">
        <pc:chgData name="Alberto Tommasini" userId="4ed976f799c97d5d" providerId="LiveId" clId="{79004834-AE2E-47FD-B123-83888FC291E3}" dt="2021-05-02T23:13:11.581" v="47" actId="207"/>
        <pc:sldMkLst>
          <pc:docMk/>
          <pc:sldMk cId="2338598698" sldId="328"/>
        </pc:sldMkLst>
        <pc:spChg chg="mod">
          <ac:chgData name="Alberto Tommasini" userId="4ed976f799c97d5d" providerId="LiveId" clId="{79004834-AE2E-47FD-B123-83888FC291E3}" dt="2021-05-02T23:10:36.175" v="2" actId="255"/>
          <ac:spMkLst>
            <pc:docMk/>
            <pc:sldMk cId="2338598698" sldId="328"/>
            <ac:spMk id="2" creationId="{CE96550C-8D20-4D76-B2ED-BD203DFA57D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3" creationId="{835778CE-B4C9-49E1-9A8A-9512BE49D10E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4" creationId="{475A7D66-D003-415B-8022-10C722EB24B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5" creationId="{3D380A68-3920-43DF-8BAB-1F0065B9CE0B}"/>
          </ac:spMkLst>
        </pc:spChg>
        <pc:spChg chg="mod">
          <ac:chgData name="Alberto Tommasini" userId="4ed976f799c97d5d" providerId="LiveId" clId="{79004834-AE2E-47FD-B123-83888FC291E3}" dt="2021-05-02T23:12:07.093" v="34" actId="20577"/>
          <ac:spMkLst>
            <pc:docMk/>
            <pc:sldMk cId="2338598698" sldId="328"/>
            <ac:spMk id="6" creationId="{887FC95A-C6B9-453D-952B-91E78593C3A9}"/>
          </ac:spMkLst>
        </pc:spChg>
        <pc:spChg chg="mod">
          <ac:chgData name="Alberto Tommasini" userId="4ed976f799c97d5d" providerId="LiveId" clId="{79004834-AE2E-47FD-B123-83888FC291E3}" dt="2021-05-02T23:12:43.624" v="44" actId="1076"/>
          <ac:spMkLst>
            <pc:docMk/>
            <pc:sldMk cId="2338598698" sldId="328"/>
            <ac:spMk id="7" creationId="{0CAEA55F-2EDB-4F6F-9D43-280649475C54}"/>
          </ac:spMkLst>
        </pc:spChg>
        <pc:spChg chg="mod">
          <ac:chgData name="Alberto Tommasini" userId="4ed976f799c97d5d" providerId="LiveId" clId="{79004834-AE2E-47FD-B123-83888FC291E3}" dt="2021-05-02T23:13:01.460" v="45" actId="207"/>
          <ac:spMkLst>
            <pc:docMk/>
            <pc:sldMk cId="2338598698" sldId="328"/>
            <ac:spMk id="8" creationId="{DA3A1F06-8CA6-4444-9BCA-AD327A0B1251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9" creationId="{DC334DB3-1EC8-44F3-A2FF-E74FC3D0CDDF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10" creationId="{3152D8D8-C7EF-4098-B384-CAE88152C53C}"/>
          </ac:spMkLst>
        </pc:spChg>
        <pc:spChg chg="mod">
          <ac:chgData name="Alberto Tommasini" userId="4ed976f799c97d5d" providerId="LiveId" clId="{79004834-AE2E-47FD-B123-83888FC291E3}" dt="2021-05-02T23:13:05.279" v="46" actId="207"/>
          <ac:spMkLst>
            <pc:docMk/>
            <pc:sldMk cId="2338598698" sldId="328"/>
            <ac:spMk id="11" creationId="{D4C3B066-06DA-4A00-8C6C-10A4CFBF417C}"/>
          </ac:spMkLst>
        </pc:spChg>
        <pc:spChg chg="mod">
          <ac:chgData name="Alberto Tommasini" userId="4ed976f799c97d5d" providerId="LiveId" clId="{79004834-AE2E-47FD-B123-83888FC291E3}" dt="2021-05-02T23:12:38.012" v="43" actId="1076"/>
          <ac:spMkLst>
            <pc:docMk/>
            <pc:sldMk cId="2338598698" sldId="328"/>
            <ac:spMk id="12" creationId="{C8B71C6A-4CF3-4939-8FC0-9BF07AC788A8}"/>
          </ac:spMkLst>
        </pc:spChg>
        <pc:spChg chg="mod">
          <ac:chgData name="Alberto Tommasini" userId="4ed976f799c97d5d" providerId="LiveId" clId="{79004834-AE2E-47FD-B123-83888FC291E3}" dt="2021-05-02T23:10:42.202" v="28" actId="1036"/>
          <ac:spMkLst>
            <pc:docMk/>
            <pc:sldMk cId="2338598698" sldId="328"/>
            <ac:spMk id="13" creationId="{183C9529-2E53-495B-89BC-AEC105F559ED}"/>
          </ac:spMkLst>
        </pc:spChg>
        <pc:spChg chg="mod">
          <ac:chgData name="Alberto Tommasini" userId="4ed976f799c97d5d" providerId="LiveId" clId="{79004834-AE2E-47FD-B123-83888FC291E3}" dt="2021-05-02T23:13:11.581" v="47" actId="207"/>
          <ac:spMkLst>
            <pc:docMk/>
            <pc:sldMk cId="2338598698" sldId="328"/>
            <ac:spMk id="14" creationId="{E80FC7AE-2BB4-4CAD-9CD1-CD6A827BD5FB}"/>
          </ac:spMkLst>
        </pc:spChg>
        <pc:spChg chg="mod">
          <ac:chgData name="Alberto Tommasini" userId="4ed976f799c97d5d" providerId="LiveId" clId="{79004834-AE2E-47FD-B123-83888FC291E3}" dt="2021-05-02T23:12:34.133" v="42" actId="1076"/>
          <ac:spMkLst>
            <pc:docMk/>
            <pc:sldMk cId="2338598698" sldId="328"/>
            <ac:spMk id="15" creationId="{6C921025-2707-4F57-915A-9B1357318B4A}"/>
          </ac:spMkLst>
        </pc:spChg>
      </pc:sldChg>
      <pc:sldChg chg="modSp mod">
        <pc:chgData name="Alberto Tommasini" userId="4ed976f799c97d5d" providerId="LiveId" clId="{79004834-AE2E-47FD-B123-83888FC291E3}" dt="2021-05-02T23:13:43.011" v="48" actId="14100"/>
        <pc:sldMkLst>
          <pc:docMk/>
          <pc:sldMk cId="1978745195" sldId="329"/>
        </pc:sldMkLst>
        <pc:spChg chg="mod">
          <ac:chgData name="Alberto Tommasini" userId="4ed976f799c97d5d" providerId="LiveId" clId="{79004834-AE2E-47FD-B123-83888FC291E3}" dt="2021-05-02T23:13:43.011" v="48" actId="14100"/>
          <ac:spMkLst>
            <pc:docMk/>
            <pc:sldMk cId="1978745195" sldId="329"/>
            <ac:spMk id="2" creationId="{23FA390F-966B-463F-BEC8-7237E5E8F8A7}"/>
          </ac:spMkLst>
        </pc:spChg>
      </pc:sldChg>
      <pc:sldChg chg="modSp mod">
        <pc:chgData name="Alberto Tommasini" userId="4ed976f799c97d5d" providerId="LiveId" clId="{79004834-AE2E-47FD-B123-83888FC291E3}" dt="2021-05-02T23:10:20.719" v="1" actId="20577"/>
        <pc:sldMkLst>
          <pc:docMk/>
          <pc:sldMk cId="2570947904" sldId="538"/>
        </pc:sldMkLst>
        <pc:spChg chg="mod">
          <ac:chgData name="Alberto Tommasini" userId="4ed976f799c97d5d" providerId="LiveId" clId="{79004834-AE2E-47FD-B123-83888FC291E3}" dt="2021-05-02T23:10:20.719" v="1" actId="20577"/>
          <ac:spMkLst>
            <pc:docMk/>
            <pc:sldMk cId="2570947904" sldId="538"/>
            <ac:spMk id="3" creationId="{8C1B6C85-6DC0-4F11-B547-CA777AC21160}"/>
          </ac:spMkLst>
        </pc:spChg>
      </pc:sldChg>
      <pc:sldChg chg="addSp modSp new mod">
        <pc:chgData name="Alberto Tommasini" userId="4ed976f799c97d5d" providerId="LiveId" clId="{79004834-AE2E-47FD-B123-83888FC291E3}" dt="2021-05-02T23:38:27.546" v="110" actId="207"/>
        <pc:sldMkLst>
          <pc:docMk/>
          <pc:sldMk cId="482998838" sldId="539"/>
        </pc:sldMkLst>
        <pc:spChg chg="add mod">
          <ac:chgData name="Alberto Tommasini" userId="4ed976f799c97d5d" providerId="LiveId" clId="{79004834-AE2E-47FD-B123-83888FC291E3}" dt="2021-05-02T23:38:27.546" v="110" actId="207"/>
          <ac:spMkLst>
            <pc:docMk/>
            <pc:sldMk cId="482998838" sldId="539"/>
            <ac:spMk id="3" creationId="{A3032B9C-3DC2-40EE-B4FD-2C6DC03DD796}"/>
          </ac:spMkLst>
        </pc:spChg>
        <pc:graphicFrameChg chg="add mod">
          <ac:chgData name="Alberto Tommasini" userId="4ed976f799c97d5d" providerId="LiveId" clId="{79004834-AE2E-47FD-B123-83888FC291E3}" dt="2021-05-02T23:37:36.882" v="51" actId="1076"/>
          <ac:graphicFrameMkLst>
            <pc:docMk/>
            <pc:sldMk cId="482998838" sldId="539"/>
            <ac:graphicFrameMk id="2" creationId="{D644F855-850F-49F5-86A6-6CA1307D6AFC}"/>
          </ac:graphicFrameMkLst>
        </pc:graphicFrameChg>
      </pc:sldChg>
    </pc:docChg>
  </pc:docChgLst>
  <pc:docChgLst>
    <pc:chgData name="Alberto Tommasini" userId="4ed976f799c97d5d" providerId="LiveId" clId="{8BB6BBBF-DC0E-4E66-B4D9-DF9BFC8B1C98}"/>
    <pc:docChg chg="delSld modSld">
      <pc:chgData name="Alberto Tommasini" userId="4ed976f799c97d5d" providerId="LiveId" clId="{8BB6BBBF-DC0E-4E66-B4D9-DF9BFC8B1C98}" dt="2021-05-03T20:58:11.495" v="18" actId="1076"/>
      <pc:docMkLst>
        <pc:docMk/>
      </pc:docMkLst>
      <pc:sldChg chg="del">
        <pc:chgData name="Alberto Tommasini" userId="4ed976f799c97d5d" providerId="LiveId" clId="{8BB6BBBF-DC0E-4E66-B4D9-DF9BFC8B1C98}" dt="2021-05-03T20:57:27.467" v="5" actId="47"/>
        <pc:sldMkLst>
          <pc:docMk/>
          <pc:sldMk cId="0" sldId="276"/>
        </pc:sldMkLst>
      </pc:sldChg>
      <pc:sldChg chg="modSp mod">
        <pc:chgData name="Alberto Tommasini" userId="4ed976f799c97d5d" providerId="LiveId" clId="{8BB6BBBF-DC0E-4E66-B4D9-DF9BFC8B1C98}" dt="2021-05-03T20:58:11.495" v="18" actId="1076"/>
        <pc:sldMkLst>
          <pc:docMk/>
          <pc:sldMk cId="0" sldId="288"/>
        </pc:sldMkLst>
        <pc:spChg chg="mod">
          <ac:chgData name="Alberto Tommasini" userId="4ed976f799c97d5d" providerId="LiveId" clId="{8BB6BBBF-DC0E-4E66-B4D9-DF9BFC8B1C98}" dt="2021-05-03T20:58:07.030" v="17"/>
          <ac:spMkLst>
            <pc:docMk/>
            <pc:sldMk cId="0" sldId="288"/>
            <ac:spMk id="43010" creationId="{2A32A7A8-EBD5-4770-9421-76F39192A6E5}"/>
          </ac:spMkLst>
        </pc:spChg>
        <pc:spChg chg="mod">
          <ac:chgData name="Alberto Tommasini" userId="4ed976f799c97d5d" providerId="LiveId" clId="{8BB6BBBF-DC0E-4E66-B4D9-DF9BFC8B1C98}" dt="2021-05-03T20:58:11.495" v="18" actId="1076"/>
          <ac:spMkLst>
            <pc:docMk/>
            <pc:sldMk cId="0" sldId="288"/>
            <ac:spMk id="43011" creationId="{F558E588-B337-428F-B1AC-1E30C7CF54A4}"/>
          </ac:spMkLst>
        </pc:spChg>
      </pc:sldChg>
      <pc:sldChg chg="del">
        <pc:chgData name="Alberto Tommasini" userId="4ed976f799c97d5d" providerId="LiveId" clId="{8BB6BBBF-DC0E-4E66-B4D9-DF9BFC8B1C98}" dt="2021-05-03T20:57:26.851" v="4" actId="47"/>
        <pc:sldMkLst>
          <pc:docMk/>
          <pc:sldMk cId="0" sldId="289"/>
        </pc:sldMkLst>
      </pc:sldChg>
      <pc:sldChg chg="del">
        <pc:chgData name="Alberto Tommasini" userId="4ed976f799c97d5d" providerId="LiveId" clId="{8BB6BBBF-DC0E-4E66-B4D9-DF9BFC8B1C98}" dt="2021-05-03T20:57:28.904" v="6" actId="47"/>
        <pc:sldMkLst>
          <pc:docMk/>
          <pc:sldMk cId="0" sldId="290"/>
        </pc:sldMkLst>
      </pc:sldChg>
      <pc:sldChg chg="del">
        <pc:chgData name="Alberto Tommasini" userId="4ed976f799c97d5d" providerId="LiveId" clId="{8BB6BBBF-DC0E-4E66-B4D9-DF9BFC8B1C98}" dt="2021-05-03T20:57:21.384" v="3" actId="47"/>
        <pc:sldMkLst>
          <pc:docMk/>
          <pc:sldMk cId="0" sldId="291"/>
        </pc:sldMkLst>
      </pc:sldChg>
      <pc:sldChg chg="del">
        <pc:chgData name="Alberto Tommasini" userId="4ed976f799c97d5d" providerId="LiveId" clId="{8BB6BBBF-DC0E-4E66-B4D9-DF9BFC8B1C98}" dt="2021-05-03T20:57:19.700" v="2" actId="47"/>
        <pc:sldMkLst>
          <pc:docMk/>
          <pc:sldMk cId="0" sldId="292"/>
        </pc:sldMkLst>
      </pc:sldChg>
      <pc:sldChg chg="del">
        <pc:chgData name="Alberto Tommasini" userId="4ed976f799c97d5d" providerId="LiveId" clId="{8BB6BBBF-DC0E-4E66-B4D9-DF9BFC8B1C98}" dt="2021-05-03T20:57:17.891" v="1" actId="47"/>
        <pc:sldMkLst>
          <pc:docMk/>
          <pc:sldMk cId="0" sldId="293"/>
        </pc:sldMkLst>
      </pc:sldChg>
      <pc:sldChg chg="del">
        <pc:chgData name="Alberto Tommasini" userId="4ed976f799c97d5d" providerId="LiveId" clId="{8BB6BBBF-DC0E-4E66-B4D9-DF9BFC8B1C98}" dt="2021-05-03T20:57:30.828" v="7" actId="47"/>
        <pc:sldMkLst>
          <pc:docMk/>
          <pc:sldMk cId="0" sldId="294"/>
        </pc:sldMkLst>
      </pc:sldChg>
      <pc:sldChg chg="del">
        <pc:chgData name="Alberto Tommasini" userId="4ed976f799c97d5d" providerId="LiveId" clId="{8BB6BBBF-DC0E-4E66-B4D9-DF9BFC8B1C98}" dt="2021-05-03T20:57:15.017" v="0" actId="47"/>
        <pc:sldMkLst>
          <pc:docMk/>
          <pc:sldMk cId="0" sldId="295"/>
        </pc:sldMkLst>
      </pc:sldChg>
    </pc:docChg>
  </pc:docChgLst>
  <pc:docChgLst>
    <pc:chgData name="Alberto Tommasini" userId="4ed976f799c97d5d" providerId="LiveId" clId="{32F454A9-B57C-42B8-8842-44F3033D5974}"/>
    <pc:docChg chg="undo custSel addSld delSld modSld sldOrd">
      <pc:chgData name="Alberto Tommasini" userId="4ed976f799c97d5d" providerId="LiveId" clId="{32F454A9-B57C-42B8-8842-44F3033D5974}" dt="2022-10-23T18:37:45.742" v="2572" actId="478"/>
      <pc:docMkLst>
        <pc:docMk/>
      </pc:docMkLst>
      <pc:sldChg chg="addSp delSp modSp add mod ord modAnim">
        <pc:chgData name="Alberto Tommasini" userId="4ed976f799c97d5d" providerId="LiveId" clId="{32F454A9-B57C-42B8-8842-44F3033D5974}" dt="2022-10-23T16:29:07.189" v="1291"/>
        <pc:sldMkLst>
          <pc:docMk/>
          <pc:sldMk cId="3662929457" sldId="256"/>
        </pc:sldMkLst>
        <pc:spChg chg="add mod">
          <ac:chgData name="Alberto Tommasini" userId="4ed976f799c97d5d" providerId="LiveId" clId="{32F454A9-B57C-42B8-8842-44F3033D5974}" dt="2022-10-23T16:28:55.034" v="1290" actId="1076"/>
          <ac:spMkLst>
            <pc:docMk/>
            <pc:sldMk cId="3662929457" sldId="256"/>
            <ac:spMk id="2" creationId="{15B811A6-3407-136F-4417-7BC10ADDBE5D}"/>
          </ac:spMkLst>
        </pc:spChg>
        <pc:spChg chg="mod">
          <ac:chgData name="Alberto Tommasini" userId="4ed976f799c97d5d" providerId="LiveId" clId="{32F454A9-B57C-42B8-8842-44F3033D5974}" dt="2022-10-23T16:15:02.402" v="536" actId="1076"/>
          <ac:spMkLst>
            <pc:docMk/>
            <pc:sldMk cId="3662929457" sldId="256"/>
            <ac:spMk id="3" creationId="{CD460ED9-7B97-3660-2F45-8E13FC456356}"/>
          </ac:spMkLst>
        </pc:spChg>
        <pc:spChg chg="mod">
          <ac:chgData name="Alberto Tommasini" userId="4ed976f799c97d5d" providerId="LiveId" clId="{32F454A9-B57C-42B8-8842-44F3033D5974}" dt="2022-10-23T16:27:15.788" v="1284" actId="20577"/>
          <ac:spMkLst>
            <pc:docMk/>
            <pc:sldMk cId="3662929457" sldId="256"/>
            <ac:spMk id="4" creationId="{10FE8950-8C54-58CF-8261-8C94A5B456B3}"/>
          </ac:spMkLst>
        </pc:spChg>
        <pc:picChg chg="del">
          <ac:chgData name="Alberto Tommasini" userId="4ed976f799c97d5d" providerId="LiveId" clId="{32F454A9-B57C-42B8-8842-44F3033D5974}" dt="2022-10-23T16:14:40.221" v="525" actId="478"/>
          <ac:picMkLst>
            <pc:docMk/>
            <pc:sldMk cId="3662929457" sldId="256"/>
            <ac:picMk id="6" creationId="{03880A46-5C24-E6C9-8A1A-C1C2D457D398}"/>
          </ac:picMkLst>
        </pc:picChg>
      </pc:sldChg>
      <pc:sldChg chg="add del">
        <pc:chgData name="Alberto Tommasini" userId="4ed976f799c97d5d" providerId="LiveId" clId="{32F454A9-B57C-42B8-8842-44F3033D5974}" dt="2022-10-23T16:41:00.105" v="1470" actId="47"/>
        <pc:sldMkLst>
          <pc:docMk/>
          <pc:sldMk cId="0" sldId="257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58"/>
        </pc:sldMkLst>
      </pc:sldChg>
      <pc:sldChg chg="addSp modSp add mod">
        <pc:chgData name="Alberto Tommasini" userId="4ed976f799c97d5d" providerId="LiveId" clId="{32F454A9-B57C-42B8-8842-44F3033D5974}" dt="2022-10-23T16:22:56.740" v="1086" actId="207"/>
        <pc:sldMkLst>
          <pc:docMk/>
          <pc:sldMk cId="3341720287" sldId="259"/>
        </pc:sldMkLst>
        <pc:spChg chg="mod">
          <ac:chgData name="Alberto Tommasini" userId="4ed976f799c97d5d" providerId="LiveId" clId="{32F454A9-B57C-42B8-8842-44F3033D5974}" dt="2022-10-23T16:22:56.740" v="1086" actId="207"/>
          <ac:spMkLst>
            <pc:docMk/>
            <pc:sldMk cId="3341720287" sldId="259"/>
            <ac:spMk id="2" creationId="{A7819BBA-DF3E-F37D-1658-FBFAB89E5675}"/>
          </ac:spMkLst>
        </pc:spChg>
        <pc:picChg chg="add mod">
          <ac:chgData name="Alberto Tommasini" userId="4ed976f799c97d5d" providerId="LiveId" clId="{32F454A9-B57C-42B8-8842-44F3033D5974}" dt="2022-10-23T16:10:23.870" v="313" actId="1076"/>
          <ac:picMkLst>
            <pc:docMk/>
            <pc:sldMk cId="3341720287" sldId="259"/>
            <ac:picMk id="3" creationId="{E6B59E03-0719-7641-4CF3-CBE0571385F5}"/>
          </ac:picMkLst>
        </pc:picChg>
        <pc:picChg chg="mod">
          <ac:chgData name="Alberto Tommasini" userId="4ed976f799c97d5d" providerId="LiveId" clId="{32F454A9-B57C-42B8-8842-44F3033D5974}" dt="2022-10-23T16:10:26.319" v="314" actId="1076"/>
          <ac:picMkLst>
            <pc:docMk/>
            <pc:sldMk cId="3341720287" sldId="259"/>
            <ac:picMk id="2050" creationId="{8BD00B15-04F3-645C-C14E-9165F3E0B92F}"/>
          </ac:picMkLst>
        </pc:picChg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60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61"/>
        </pc:sldMkLst>
      </pc:sldChg>
      <pc:sldChg chg="add del">
        <pc:chgData name="Alberto Tommasini" userId="4ed976f799c97d5d" providerId="LiveId" clId="{32F454A9-B57C-42B8-8842-44F3033D5974}" dt="2022-10-23T16:39:33.291" v="1420" actId="47"/>
        <pc:sldMkLst>
          <pc:docMk/>
          <pc:sldMk cId="3594162555" sldId="262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66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68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69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0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1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2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3"/>
        </pc:sldMkLst>
      </pc:sldChg>
      <pc:sldChg chg="modSp add del">
        <pc:chgData name="Alberto Tommasini" userId="4ed976f799c97d5d" providerId="LiveId" clId="{32F454A9-B57C-42B8-8842-44F3033D5974}" dt="2022-10-23T17:23:07.100" v="2356" actId="14100"/>
        <pc:sldMkLst>
          <pc:docMk/>
          <pc:sldMk cId="0" sldId="274"/>
        </pc:sldMkLst>
        <pc:picChg chg="mod">
          <ac:chgData name="Alberto Tommasini" userId="4ed976f799c97d5d" providerId="LiveId" clId="{32F454A9-B57C-42B8-8842-44F3033D5974}" dt="2022-10-23T17:23:00.693" v="2354" actId="1076"/>
          <ac:picMkLst>
            <pc:docMk/>
            <pc:sldMk cId="0" sldId="274"/>
            <ac:picMk id="30722" creationId="{4EE83A6B-83AC-4445-9B77-4507C40B5505}"/>
          </ac:picMkLst>
        </pc:picChg>
        <pc:picChg chg="mod">
          <ac:chgData name="Alberto Tommasini" userId="4ed976f799c97d5d" providerId="LiveId" clId="{32F454A9-B57C-42B8-8842-44F3033D5974}" dt="2022-10-23T17:23:07.100" v="2356" actId="14100"/>
          <ac:picMkLst>
            <pc:docMk/>
            <pc:sldMk cId="0" sldId="274"/>
            <ac:picMk id="30724" creationId="{6A597FBF-64FE-28B5-F236-4F437ABB2621}"/>
          </ac:picMkLst>
        </pc:picChg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5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7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8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79"/>
        </pc:sldMkLst>
      </pc:sldChg>
      <pc:sldChg chg="add">
        <pc:chgData name="Alberto Tommasini" userId="4ed976f799c97d5d" providerId="LiveId" clId="{32F454A9-B57C-42B8-8842-44F3033D5974}" dt="2022-10-23T16:43:22.197" v="1475"/>
        <pc:sldMkLst>
          <pc:docMk/>
          <pc:sldMk cId="0" sldId="285"/>
        </pc:sldMkLst>
      </pc:sldChg>
      <pc:sldChg chg="add del">
        <pc:chgData name="Alberto Tommasini" userId="4ed976f799c97d5d" providerId="LiveId" clId="{32F454A9-B57C-42B8-8842-44F3033D5974}" dt="2022-10-23T17:22:07.985" v="2352" actId="47"/>
        <pc:sldMkLst>
          <pc:docMk/>
          <pc:sldMk cId="0" sldId="286"/>
        </pc:sldMkLst>
      </pc:sldChg>
      <pc:sldChg chg="add del">
        <pc:chgData name="Alberto Tommasini" userId="4ed976f799c97d5d" providerId="LiveId" clId="{32F454A9-B57C-42B8-8842-44F3033D5974}" dt="2022-10-23T17:22:15.960" v="2353" actId="47"/>
        <pc:sldMkLst>
          <pc:docMk/>
          <pc:sldMk cId="0" sldId="287"/>
        </pc:sldMkLst>
      </pc:sldChg>
      <pc:sldChg chg="add del">
        <pc:chgData name="Alberto Tommasini" userId="4ed976f799c97d5d" providerId="LiveId" clId="{32F454A9-B57C-42B8-8842-44F3033D5974}" dt="2022-10-23T17:24:52.500" v="2357" actId="47"/>
        <pc:sldMkLst>
          <pc:docMk/>
          <pc:sldMk cId="0" sldId="288"/>
        </pc:sldMkLst>
      </pc:sldChg>
      <pc:sldChg chg="add">
        <pc:chgData name="Alberto Tommasini" userId="4ed976f799c97d5d" providerId="LiveId" clId="{32F454A9-B57C-42B8-8842-44F3033D5974}" dt="2022-10-23T16:43:22.197" v="1475"/>
        <pc:sldMkLst>
          <pc:docMk/>
          <pc:sldMk cId="0" sldId="289"/>
        </pc:sldMkLst>
      </pc:sldChg>
      <pc:sldChg chg="add del">
        <pc:chgData name="Alberto Tommasini" userId="4ed976f799c97d5d" providerId="LiveId" clId="{32F454A9-B57C-42B8-8842-44F3033D5974}" dt="2022-10-23T17:25:08.091" v="2359" actId="47"/>
        <pc:sldMkLst>
          <pc:docMk/>
          <pc:sldMk cId="0" sldId="290"/>
        </pc:sldMkLst>
      </pc:sldChg>
      <pc:sldChg chg="addSp delSp modSp add mod">
        <pc:chgData name="Alberto Tommasini" userId="4ed976f799c97d5d" providerId="LiveId" clId="{32F454A9-B57C-42B8-8842-44F3033D5974}" dt="2022-10-23T17:13:21.850" v="2246" actId="14100"/>
        <pc:sldMkLst>
          <pc:docMk/>
          <pc:sldMk cId="0" sldId="291"/>
        </pc:sldMkLst>
        <pc:spChg chg="add mod">
          <ac:chgData name="Alberto Tommasini" userId="4ed976f799c97d5d" providerId="LiveId" clId="{32F454A9-B57C-42B8-8842-44F3033D5974}" dt="2022-10-23T17:12:14.620" v="2238" actId="1035"/>
          <ac:spMkLst>
            <pc:docMk/>
            <pc:sldMk cId="0" sldId="291"/>
            <ac:spMk id="2" creationId="{1B1B631A-CFEA-3DD1-DBEE-7818CDDE9E82}"/>
          </ac:spMkLst>
        </pc:spChg>
        <pc:spChg chg="add mod">
          <ac:chgData name="Alberto Tommasini" userId="4ed976f799c97d5d" providerId="LiveId" clId="{32F454A9-B57C-42B8-8842-44F3033D5974}" dt="2022-10-23T17:11:50.027" v="2221" actId="14100"/>
          <ac:spMkLst>
            <pc:docMk/>
            <pc:sldMk cId="0" sldId="291"/>
            <ac:spMk id="3" creationId="{288C3F78-EFEA-C82F-5F44-1617DD7DD421}"/>
          </ac:spMkLst>
        </pc:spChg>
        <pc:spChg chg="add mod ord">
          <ac:chgData name="Alberto Tommasini" userId="4ed976f799c97d5d" providerId="LiveId" clId="{32F454A9-B57C-42B8-8842-44F3033D5974}" dt="2022-10-23T17:13:14.378" v="2245" actId="14100"/>
          <ac:spMkLst>
            <pc:docMk/>
            <pc:sldMk cId="0" sldId="291"/>
            <ac:spMk id="4" creationId="{4168D01E-AE76-EA98-64C9-2E8B248B5073}"/>
          </ac:spMkLst>
        </pc:spChg>
        <pc:spChg chg="add mod ord">
          <ac:chgData name="Alberto Tommasini" userId="4ed976f799c97d5d" providerId="LiveId" clId="{32F454A9-B57C-42B8-8842-44F3033D5974}" dt="2022-10-23T17:13:21.850" v="2246" actId="14100"/>
          <ac:spMkLst>
            <pc:docMk/>
            <pc:sldMk cId="0" sldId="291"/>
            <ac:spMk id="5" creationId="{2476DB66-C867-EB90-39A4-6EC4355C86FD}"/>
          </ac:spMkLst>
        </pc:spChg>
        <pc:spChg chg="add mod">
          <ac:chgData name="Alberto Tommasini" userId="4ed976f799c97d5d" providerId="LiveId" clId="{32F454A9-B57C-42B8-8842-44F3033D5974}" dt="2022-10-23T17:13:07.592" v="2244" actId="1076"/>
          <ac:spMkLst>
            <pc:docMk/>
            <pc:sldMk cId="0" sldId="291"/>
            <ac:spMk id="6" creationId="{107ECE45-A2E8-3045-988F-5D66A519F184}"/>
          </ac:spMkLst>
        </pc:spChg>
        <pc:spChg chg="mod">
          <ac:chgData name="Alberto Tommasini" userId="4ed976f799c97d5d" providerId="LiveId" clId="{32F454A9-B57C-42B8-8842-44F3033D5974}" dt="2022-10-23T17:03:36.650" v="2058" actId="1076"/>
          <ac:spMkLst>
            <pc:docMk/>
            <pc:sldMk cId="0" sldId="291"/>
            <ac:spMk id="23" creationId="{9EB15521-5BFB-34FC-7A66-C08AD3974110}"/>
          </ac:spMkLst>
        </pc:spChg>
        <pc:spChg chg="mod">
          <ac:chgData name="Alberto Tommasini" userId="4ed976f799c97d5d" providerId="LiveId" clId="{32F454A9-B57C-42B8-8842-44F3033D5974}" dt="2022-10-23T17:08:10.854" v="2184" actId="1037"/>
          <ac:spMkLst>
            <pc:docMk/>
            <pc:sldMk cId="0" sldId="291"/>
            <ac:spMk id="27" creationId="{B1AE2E54-486B-D749-124F-CC25883EB178}"/>
          </ac:spMkLst>
        </pc:spChg>
        <pc:spChg chg="mod">
          <ac:chgData name="Alberto Tommasini" userId="4ed976f799c97d5d" providerId="LiveId" clId="{32F454A9-B57C-42B8-8842-44F3033D5974}" dt="2022-10-23T17:08:44.888" v="2195" actId="1037"/>
          <ac:spMkLst>
            <pc:docMk/>
            <pc:sldMk cId="0" sldId="291"/>
            <ac:spMk id="29" creationId="{07A60C16-10D8-67AB-9DD0-A30A70E4CD6B}"/>
          </ac:spMkLst>
        </pc:spChg>
        <pc:spChg chg="mod">
          <ac:chgData name="Alberto Tommasini" userId="4ed976f799c97d5d" providerId="LiveId" clId="{32F454A9-B57C-42B8-8842-44F3033D5974}" dt="2022-10-23T17:10:44.517" v="2208" actId="207"/>
          <ac:spMkLst>
            <pc:docMk/>
            <pc:sldMk cId="0" sldId="291"/>
            <ac:spMk id="12291" creationId="{C0AA0E64-D79A-E8F0-8A82-597078B4F8F5}"/>
          </ac:spMkLst>
        </pc:spChg>
        <pc:spChg chg="mod">
          <ac:chgData name="Alberto Tommasini" userId="4ed976f799c97d5d" providerId="LiveId" clId="{32F454A9-B57C-42B8-8842-44F3033D5974}" dt="2022-10-23T17:10:44.517" v="2208" actId="207"/>
          <ac:spMkLst>
            <pc:docMk/>
            <pc:sldMk cId="0" sldId="291"/>
            <ac:spMk id="12292" creationId="{6E184468-572C-7CDC-4F0A-E91D4BB8BBCF}"/>
          </ac:spMkLst>
        </pc:spChg>
        <pc:spChg chg="mod">
          <ac:chgData name="Alberto Tommasini" userId="4ed976f799c97d5d" providerId="LiveId" clId="{32F454A9-B57C-42B8-8842-44F3033D5974}" dt="2022-10-23T17:10:44.517" v="2208" actId="207"/>
          <ac:spMkLst>
            <pc:docMk/>
            <pc:sldMk cId="0" sldId="291"/>
            <ac:spMk id="12293" creationId="{CC1D347E-D5D0-7AA9-3444-F91C2915450F}"/>
          </ac:spMkLst>
        </pc:spChg>
        <pc:spChg chg="mod">
          <ac:chgData name="Alberto Tommasini" userId="4ed976f799c97d5d" providerId="LiveId" clId="{32F454A9-B57C-42B8-8842-44F3033D5974}" dt="2022-10-23T17:10:44.517" v="2208" actId="207"/>
          <ac:spMkLst>
            <pc:docMk/>
            <pc:sldMk cId="0" sldId="291"/>
            <ac:spMk id="12294" creationId="{C56C7475-68F4-606A-C79E-825D2C0792DD}"/>
          </ac:spMkLst>
        </pc:spChg>
        <pc:spChg chg="del">
          <ac:chgData name="Alberto Tommasini" userId="4ed976f799c97d5d" providerId="LiveId" clId="{32F454A9-B57C-42B8-8842-44F3033D5974}" dt="2022-10-23T17:00:30.323" v="2033" actId="478"/>
          <ac:spMkLst>
            <pc:docMk/>
            <pc:sldMk cId="0" sldId="291"/>
            <ac:spMk id="21506" creationId="{1A3237B0-1D4D-982A-A104-5B1E27257A2A}"/>
          </ac:spMkLst>
        </pc:spChg>
        <pc:spChg chg="mod">
          <ac:chgData name="Alberto Tommasini" userId="4ed976f799c97d5d" providerId="LiveId" clId="{32F454A9-B57C-42B8-8842-44F3033D5974}" dt="2022-10-23T17:12:14.620" v="2238" actId="1035"/>
          <ac:spMkLst>
            <pc:docMk/>
            <pc:sldMk cId="0" sldId="291"/>
            <ac:spMk id="21511" creationId="{F8BC9D33-E6CC-F2EC-3604-C1694CD29FA9}"/>
          </ac:spMkLst>
        </pc:spChg>
        <pc:spChg chg="mod">
          <ac:chgData name="Alberto Tommasini" userId="4ed976f799c97d5d" providerId="LiveId" clId="{32F454A9-B57C-42B8-8842-44F3033D5974}" dt="2022-10-23T17:07:50.744" v="2160" actId="1076"/>
          <ac:spMkLst>
            <pc:docMk/>
            <pc:sldMk cId="0" sldId="291"/>
            <ac:spMk id="21512" creationId="{7D2C212A-FFC7-69E3-0BF0-E830B1E607BF}"/>
          </ac:spMkLst>
        </pc:spChg>
        <pc:spChg chg="mod">
          <ac:chgData name="Alberto Tommasini" userId="4ed976f799c97d5d" providerId="LiveId" clId="{32F454A9-B57C-42B8-8842-44F3033D5974}" dt="2022-10-23T17:12:14.620" v="2238" actId="1035"/>
          <ac:spMkLst>
            <pc:docMk/>
            <pc:sldMk cId="0" sldId="291"/>
            <ac:spMk id="21513" creationId="{9CE42CE7-0B3F-498B-5467-5FF94D3C46AC}"/>
          </ac:spMkLst>
        </pc:spChg>
        <pc:spChg chg="mod">
          <ac:chgData name="Alberto Tommasini" userId="4ed976f799c97d5d" providerId="LiveId" clId="{32F454A9-B57C-42B8-8842-44F3033D5974}" dt="2022-10-23T17:12:14.620" v="2238" actId="1035"/>
          <ac:spMkLst>
            <pc:docMk/>
            <pc:sldMk cId="0" sldId="291"/>
            <ac:spMk id="21514" creationId="{042A34A7-63EA-DD18-3AF6-0C0352C5D7C1}"/>
          </ac:spMkLst>
        </pc:spChg>
        <pc:spChg chg="mod">
          <ac:chgData name="Alberto Tommasini" userId="4ed976f799c97d5d" providerId="LiveId" clId="{32F454A9-B57C-42B8-8842-44F3033D5974}" dt="2022-10-23T17:12:19.582" v="2239" actId="20577"/>
          <ac:spMkLst>
            <pc:docMk/>
            <pc:sldMk cId="0" sldId="291"/>
            <ac:spMk id="21515" creationId="{A15E0CBC-79BC-916F-D373-F08F236FF356}"/>
          </ac:spMkLst>
        </pc:spChg>
        <pc:spChg chg="mod">
          <ac:chgData name="Alberto Tommasini" userId="4ed976f799c97d5d" providerId="LiveId" clId="{32F454A9-B57C-42B8-8842-44F3033D5974}" dt="2022-10-23T17:08:17.355" v="2185" actId="1076"/>
          <ac:spMkLst>
            <pc:docMk/>
            <pc:sldMk cId="0" sldId="291"/>
            <ac:spMk id="21516" creationId="{A3582C54-2D9A-54AE-A2B0-B90CC167BFB3}"/>
          </ac:spMkLst>
        </pc:spChg>
        <pc:spChg chg="mod">
          <ac:chgData name="Alberto Tommasini" userId="4ed976f799c97d5d" providerId="LiveId" clId="{32F454A9-B57C-42B8-8842-44F3033D5974}" dt="2022-10-23T17:08:44.888" v="2195" actId="1037"/>
          <ac:spMkLst>
            <pc:docMk/>
            <pc:sldMk cId="0" sldId="291"/>
            <ac:spMk id="21517" creationId="{5AAA80D9-56BF-E79F-A1C8-1298EC9679B9}"/>
          </ac:spMkLst>
        </pc:spChg>
        <pc:spChg chg="mod">
          <ac:chgData name="Alberto Tommasini" userId="4ed976f799c97d5d" providerId="LiveId" clId="{32F454A9-B57C-42B8-8842-44F3033D5974}" dt="2022-10-23T17:08:30.564" v="2186" actId="1076"/>
          <ac:spMkLst>
            <pc:docMk/>
            <pc:sldMk cId="0" sldId="291"/>
            <ac:spMk id="21518" creationId="{24BFA78C-C55E-7C5B-5145-E0BECFE25B76}"/>
          </ac:spMkLst>
        </pc:spChg>
        <pc:cxnChg chg="mod">
          <ac:chgData name="Alberto Tommasini" userId="4ed976f799c97d5d" providerId="LiveId" clId="{32F454A9-B57C-42B8-8842-44F3033D5974}" dt="2022-10-23T17:03:36.650" v="2058" actId="1076"/>
          <ac:cxnSpMkLst>
            <pc:docMk/>
            <pc:sldMk cId="0" sldId="291"/>
            <ac:cxnSpMk id="18" creationId="{E5952168-49B1-09A2-1F9B-76E6B5EE5529}"/>
          </ac:cxnSpMkLst>
        </pc:cxnChg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97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98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299"/>
        </pc:sldMkLst>
      </pc:sldChg>
      <pc:sldChg chg="del">
        <pc:chgData name="Alberto Tommasini" userId="4ed976f799c97d5d" providerId="LiveId" clId="{32F454A9-B57C-42B8-8842-44F3033D5974}" dt="2022-10-23T16:42:49.955" v="1472" actId="47"/>
        <pc:sldMkLst>
          <pc:docMk/>
          <pc:sldMk cId="0" sldId="300"/>
        </pc:sldMkLst>
      </pc:sldChg>
      <pc:sldChg chg="add del">
        <pc:chgData name="Alberto Tommasini" userId="4ed976f799c97d5d" providerId="LiveId" clId="{32F454A9-B57C-42B8-8842-44F3033D5974}" dt="2022-10-23T16:43:38.385" v="1476" actId="47"/>
        <pc:sldMkLst>
          <pc:docMk/>
          <pc:sldMk cId="0" sldId="302"/>
        </pc:sldMkLst>
      </pc:sldChg>
      <pc:sldChg chg="addSp delSp modSp add mod">
        <pc:chgData name="Alberto Tommasini" userId="4ed976f799c97d5d" providerId="LiveId" clId="{32F454A9-B57C-42B8-8842-44F3033D5974}" dt="2022-10-23T17:25:26.413" v="2361" actId="478"/>
        <pc:sldMkLst>
          <pc:docMk/>
          <pc:sldMk cId="0" sldId="308"/>
        </pc:sldMkLst>
        <pc:spChg chg="add del mod">
          <ac:chgData name="Alberto Tommasini" userId="4ed976f799c97d5d" providerId="LiveId" clId="{32F454A9-B57C-42B8-8842-44F3033D5974}" dt="2022-10-23T17:25:26.413" v="2361" actId="478"/>
          <ac:spMkLst>
            <pc:docMk/>
            <pc:sldMk cId="0" sldId="308"/>
            <ac:spMk id="3" creationId="{4603DC7E-83B0-5E42-0CFD-AD2BE8229870}"/>
          </ac:spMkLst>
        </pc:spChg>
        <pc:spChg chg="del">
          <ac:chgData name="Alberto Tommasini" userId="4ed976f799c97d5d" providerId="LiveId" clId="{32F454A9-B57C-42B8-8842-44F3033D5974}" dt="2022-10-23T17:25:24.135" v="2360" actId="478"/>
          <ac:spMkLst>
            <pc:docMk/>
            <pc:sldMk cId="0" sldId="308"/>
            <ac:spMk id="33794" creationId="{68F4332F-5D24-A19A-0C16-0E29031EF06B}"/>
          </ac:spMkLst>
        </pc:spChg>
      </pc:sldChg>
      <pc:sldChg chg="add del">
        <pc:chgData name="Alberto Tommasini" userId="4ed976f799c97d5d" providerId="LiveId" clId="{32F454A9-B57C-42B8-8842-44F3033D5974}" dt="2022-10-23T17:24:58.220" v="2358" actId="47"/>
        <pc:sldMkLst>
          <pc:docMk/>
          <pc:sldMk cId="0" sldId="311"/>
        </pc:sldMkLst>
      </pc:sldChg>
      <pc:sldChg chg="add del">
        <pc:chgData name="Alberto Tommasini" userId="4ed976f799c97d5d" providerId="LiveId" clId="{32F454A9-B57C-42B8-8842-44F3033D5974}" dt="2022-10-23T16:43:44.388" v="1477" actId="47"/>
        <pc:sldMkLst>
          <pc:docMk/>
          <pc:sldMk cId="0" sldId="312"/>
        </pc:sldMkLst>
      </pc:sldChg>
      <pc:sldChg chg="add del">
        <pc:chgData name="Alberto Tommasini" userId="4ed976f799c97d5d" providerId="LiveId" clId="{32F454A9-B57C-42B8-8842-44F3033D5974}" dt="2022-10-23T16:43:45.283" v="1478" actId="47"/>
        <pc:sldMkLst>
          <pc:docMk/>
          <pc:sldMk cId="0" sldId="313"/>
        </pc:sldMkLst>
      </pc:sldChg>
      <pc:sldChg chg="add del">
        <pc:chgData name="Alberto Tommasini" userId="4ed976f799c97d5d" providerId="LiveId" clId="{32F454A9-B57C-42B8-8842-44F3033D5974}" dt="2022-10-23T16:43:48.518" v="1479" actId="47"/>
        <pc:sldMkLst>
          <pc:docMk/>
          <pc:sldMk cId="0" sldId="314"/>
        </pc:sldMkLst>
      </pc:sldChg>
      <pc:sldChg chg="delSp modSp mod">
        <pc:chgData name="Alberto Tommasini" userId="4ed976f799c97d5d" providerId="LiveId" clId="{32F454A9-B57C-42B8-8842-44F3033D5974}" dt="2022-10-23T15:46:28.319" v="48" actId="20577"/>
        <pc:sldMkLst>
          <pc:docMk/>
          <pc:sldMk cId="2762338289" sldId="327"/>
        </pc:sldMkLst>
        <pc:spChg chg="mod">
          <ac:chgData name="Alberto Tommasini" userId="4ed976f799c97d5d" providerId="LiveId" clId="{32F454A9-B57C-42B8-8842-44F3033D5974}" dt="2022-10-23T15:46:28.319" v="48" actId="20577"/>
          <ac:spMkLst>
            <pc:docMk/>
            <pc:sldMk cId="2762338289" sldId="327"/>
            <ac:spMk id="2" creationId="{F682C03A-9E25-4CCE-B3DD-889CE17FFACC}"/>
          </ac:spMkLst>
        </pc:spChg>
        <pc:spChg chg="mod">
          <ac:chgData name="Alberto Tommasini" userId="4ed976f799c97d5d" providerId="LiveId" clId="{32F454A9-B57C-42B8-8842-44F3033D5974}" dt="2022-10-23T15:46:02.018" v="25" actId="20577"/>
          <ac:spMkLst>
            <pc:docMk/>
            <pc:sldMk cId="2762338289" sldId="327"/>
            <ac:spMk id="13" creationId="{440542B2-AC1F-4950-9C29-83A019441789}"/>
          </ac:spMkLst>
        </pc:spChg>
        <pc:spChg chg="mod">
          <ac:chgData name="Alberto Tommasini" userId="4ed976f799c97d5d" providerId="LiveId" clId="{32F454A9-B57C-42B8-8842-44F3033D5974}" dt="2022-10-23T15:46:11.450" v="29" actId="20577"/>
          <ac:spMkLst>
            <pc:docMk/>
            <pc:sldMk cId="2762338289" sldId="327"/>
            <ac:spMk id="16" creationId="{5CC8BD28-05EE-4D45-90BE-199114CB3D80}"/>
          </ac:spMkLst>
        </pc:spChg>
        <pc:picChg chg="del">
          <ac:chgData name="Alberto Tommasini" userId="4ed976f799c97d5d" providerId="LiveId" clId="{32F454A9-B57C-42B8-8842-44F3033D5974}" dt="2022-10-23T15:46:14.155" v="30" actId="478"/>
          <ac:picMkLst>
            <pc:docMk/>
            <pc:sldMk cId="2762338289" sldId="327"/>
            <ac:picMk id="1026" creationId="{5CF55507-D2A3-45A3-AE59-1151A65E09E3}"/>
          </ac:picMkLst>
        </pc:picChg>
      </pc:sldChg>
      <pc:sldChg chg="modSp mod ord">
        <pc:chgData name="Alberto Tommasini" userId="4ed976f799c97d5d" providerId="LiveId" clId="{32F454A9-B57C-42B8-8842-44F3033D5974}" dt="2022-10-23T16:40:33.830" v="1454" actId="20577"/>
        <pc:sldMkLst>
          <pc:docMk/>
          <pc:sldMk cId="2338598698" sldId="328"/>
        </pc:sldMkLst>
        <pc:spChg chg="mod">
          <ac:chgData name="Alberto Tommasini" userId="4ed976f799c97d5d" providerId="LiveId" clId="{32F454A9-B57C-42B8-8842-44F3033D5974}" dt="2022-10-23T16:40:33.830" v="1454" actId="20577"/>
          <ac:spMkLst>
            <pc:docMk/>
            <pc:sldMk cId="2338598698" sldId="328"/>
            <ac:spMk id="2" creationId="{CE96550C-8D20-4D76-B2ED-BD203DFA57D8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3" creationId="{835778CE-B4C9-49E1-9A8A-9512BE49D10E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4" creationId="{475A7D66-D003-415B-8022-10C722EB24B8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5" creationId="{3D380A68-3920-43DF-8BAB-1F0065B9CE0B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6" creationId="{887FC95A-C6B9-453D-952B-91E78593C3A9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7" creationId="{0CAEA55F-2EDB-4F6F-9D43-280649475C54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8" creationId="{DA3A1F06-8CA6-4444-9BCA-AD327A0B1251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9" creationId="{DC334DB3-1EC8-44F3-A2FF-E74FC3D0CDDF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0" creationId="{3152D8D8-C7EF-4098-B384-CAE88152C53C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1" creationId="{D4C3B066-06DA-4A00-8C6C-10A4CFBF417C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2" creationId="{C8B71C6A-4CF3-4939-8FC0-9BF07AC788A8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3" creationId="{183C9529-2E53-495B-89BC-AEC105F559ED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4" creationId="{E80FC7AE-2BB4-4CAD-9CD1-CD6A827BD5FB}"/>
          </ac:spMkLst>
        </pc:spChg>
        <pc:spChg chg="mod">
          <ac:chgData name="Alberto Tommasini" userId="4ed976f799c97d5d" providerId="LiveId" clId="{32F454A9-B57C-42B8-8842-44F3033D5974}" dt="2022-10-23T15:54:36.630" v="247" actId="1036"/>
          <ac:spMkLst>
            <pc:docMk/>
            <pc:sldMk cId="2338598698" sldId="328"/>
            <ac:spMk id="15" creationId="{6C921025-2707-4F57-915A-9B1357318B4A}"/>
          </ac:spMkLst>
        </pc:spChg>
      </pc:sldChg>
      <pc:sldChg chg="modSp add del mod">
        <pc:chgData name="Alberto Tommasini" userId="4ed976f799c97d5d" providerId="LiveId" clId="{32F454A9-B57C-42B8-8842-44F3033D5974}" dt="2022-10-23T18:17:11.891" v="2422" actId="47"/>
        <pc:sldMkLst>
          <pc:docMk/>
          <pc:sldMk cId="1978745195" sldId="329"/>
        </pc:sldMkLst>
        <pc:spChg chg="mod">
          <ac:chgData name="Alberto Tommasini" userId="4ed976f799c97d5d" providerId="LiveId" clId="{32F454A9-B57C-42B8-8842-44F3033D5974}" dt="2022-10-23T15:55:43.689" v="262" actId="20577"/>
          <ac:spMkLst>
            <pc:docMk/>
            <pc:sldMk cId="1978745195" sldId="329"/>
            <ac:spMk id="3" creationId="{83DE26F7-0256-4D05-908D-343095C05827}"/>
          </ac:spMkLst>
        </pc:spChg>
      </pc:sldChg>
      <pc:sldChg chg="add del">
        <pc:chgData name="Alberto Tommasini" userId="4ed976f799c97d5d" providerId="LiveId" clId="{32F454A9-B57C-42B8-8842-44F3033D5974}" dt="2022-10-23T18:17:12.161" v="2423" actId="47"/>
        <pc:sldMkLst>
          <pc:docMk/>
          <pc:sldMk cId="2813687575" sldId="330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0" sldId="332"/>
        </pc:sldMkLst>
      </pc:sldChg>
      <pc:sldChg chg="add del">
        <pc:chgData name="Alberto Tommasini" userId="4ed976f799c97d5d" providerId="LiveId" clId="{32F454A9-B57C-42B8-8842-44F3033D5974}" dt="2022-10-23T18:36:55.985" v="2567" actId="47"/>
        <pc:sldMkLst>
          <pc:docMk/>
          <pc:sldMk cId="1271941929" sldId="332"/>
        </pc:sldMkLst>
      </pc:sldChg>
      <pc:sldChg chg="del">
        <pc:chgData name="Alberto Tommasini" userId="4ed976f799c97d5d" providerId="LiveId" clId="{32F454A9-B57C-42B8-8842-44F3033D5974}" dt="2022-10-23T16:40:50.084" v="1460" actId="47"/>
        <pc:sldMkLst>
          <pc:docMk/>
          <pc:sldMk cId="4210119267" sldId="332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0" sldId="333"/>
        </pc:sldMkLst>
      </pc:sldChg>
      <pc:sldChg chg="add del">
        <pc:chgData name="Alberto Tommasini" userId="4ed976f799c97d5d" providerId="LiveId" clId="{32F454A9-B57C-42B8-8842-44F3033D5974}" dt="2022-10-23T18:36:57.024" v="2568" actId="47"/>
        <pc:sldMkLst>
          <pc:docMk/>
          <pc:sldMk cId="529015709" sldId="333"/>
        </pc:sldMkLst>
      </pc:sldChg>
      <pc:sldChg chg="del">
        <pc:chgData name="Alberto Tommasini" userId="4ed976f799c97d5d" providerId="LiveId" clId="{32F454A9-B57C-42B8-8842-44F3033D5974}" dt="2022-10-23T16:40:51.906" v="1463" actId="47"/>
        <pc:sldMkLst>
          <pc:docMk/>
          <pc:sldMk cId="0" sldId="368"/>
        </pc:sldMkLst>
      </pc:sldChg>
      <pc:sldChg chg="addSp delSp modSp add mod">
        <pc:chgData name="Alberto Tommasini" userId="4ed976f799c97d5d" providerId="LiveId" clId="{32F454A9-B57C-42B8-8842-44F3033D5974}" dt="2022-10-23T16:48:59.475" v="1564" actId="14100"/>
        <pc:sldMkLst>
          <pc:docMk/>
          <pc:sldMk cId="0" sldId="380"/>
        </pc:sldMkLst>
        <pc:spChg chg="add del mod">
          <ac:chgData name="Alberto Tommasini" userId="4ed976f799c97d5d" providerId="LiveId" clId="{32F454A9-B57C-42B8-8842-44F3033D5974}" dt="2022-10-23T16:46:37.228" v="1518" actId="478"/>
          <ac:spMkLst>
            <pc:docMk/>
            <pc:sldMk cId="0" sldId="380"/>
            <ac:spMk id="3" creationId="{E8F5F34A-E3E8-FE48-E0D2-12E4C1E46E65}"/>
          </ac:spMkLst>
        </pc:spChg>
        <pc:spChg chg="del">
          <ac:chgData name="Alberto Tommasini" userId="4ed976f799c97d5d" providerId="LiveId" clId="{32F454A9-B57C-42B8-8842-44F3033D5974}" dt="2022-10-23T16:46:33.452" v="1517" actId="478"/>
          <ac:spMkLst>
            <pc:docMk/>
            <pc:sldMk cId="0" sldId="380"/>
            <ac:spMk id="18434" creationId="{CF4D1DB7-474A-2879-547A-70BFB36FACD5}"/>
          </ac:spMkLst>
        </pc:spChg>
        <pc:spChg chg="mod">
          <ac:chgData name="Alberto Tommasini" userId="4ed976f799c97d5d" providerId="LiveId" clId="{32F454A9-B57C-42B8-8842-44F3033D5974}" dt="2022-10-23T16:47:51.870" v="1549" actId="14100"/>
          <ac:spMkLst>
            <pc:docMk/>
            <pc:sldMk cId="0" sldId="380"/>
            <ac:spMk id="18435" creationId="{0DF795F0-0766-68CE-E252-198EEF35779F}"/>
          </ac:spMkLst>
        </pc:spChg>
        <pc:spChg chg="mod">
          <ac:chgData name="Alberto Tommasini" userId="4ed976f799c97d5d" providerId="LiveId" clId="{32F454A9-B57C-42B8-8842-44F3033D5974}" dt="2022-10-23T16:48:59.475" v="1564" actId="14100"/>
          <ac:spMkLst>
            <pc:docMk/>
            <pc:sldMk cId="0" sldId="380"/>
            <ac:spMk id="18436" creationId="{A3F231A5-FE33-5360-2220-F6C8080094B2}"/>
          </ac:spMkLst>
        </pc:spChg>
        <pc:spChg chg="mod">
          <ac:chgData name="Alberto Tommasini" userId="4ed976f799c97d5d" providerId="LiveId" clId="{32F454A9-B57C-42B8-8842-44F3033D5974}" dt="2022-10-23T16:48:49.256" v="1562" actId="14100"/>
          <ac:spMkLst>
            <pc:docMk/>
            <pc:sldMk cId="0" sldId="380"/>
            <ac:spMk id="18437" creationId="{9A97CD08-E41D-7789-8827-DF0142FC28ED}"/>
          </ac:spMkLst>
        </pc:spChg>
        <pc:picChg chg="mod">
          <ac:chgData name="Alberto Tommasini" userId="4ed976f799c97d5d" providerId="LiveId" clId="{32F454A9-B57C-42B8-8842-44F3033D5974}" dt="2022-10-23T16:47:49.203" v="1548" actId="1076"/>
          <ac:picMkLst>
            <pc:docMk/>
            <pc:sldMk cId="0" sldId="380"/>
            <ac:picMk id="13314" creationId="{D32F1F11-4561-EA08-6D52-0740F2350B18}"/>
          </ac:picMkLst>
        </pc:picChg>
      </pc:sldChg>
      <pc:sldChg chg="modSp add mod">
        <pc:chgData name="Alberto Tommasini" userId="4ed976f799c97d5d" providerId="LiveId" clId="{32F454A9-B57C-42B8-8842-44F3033D5974}" dt="2022-10-23T16:51:14.535" v="1604" actId="255"/>
        <pc:sldMkLst>
          <pc:docMk/>
          <pc:sldMk cId="0" sldId="381"/>
        </pc:sldMkLst>
        <pc:spChg chg="mod">
          <ac:chgData name="Alberto Tommasini" userId="4ed976f799c97d5d" providerId="LiveId" clId="{32F454A9-B57C-42B8-8842-44F3033D5974}" dt="2022-10-23T16:50:52.391" v="1600" actId="20577"/>
          <ac:spMkLst>
            <pc:docMk/>
            <pc:sldMk cId="0" sldId="381"/>
            <ac:spMk id="16386" creationId="{FB5658F9-FB4F-F7D4-C78E-445CEAE602B5}"/>
          </ac:spMkLst>
        </pc:spChg>
        <pc:spChg chg="mod">
          <ac:chgData name="Alberto Tommasini" userId="4ed976f799c97d5d" providerId="LiveId" clId="{32F454A9-B57C-42B8-8842-44F3033D5974}" dt="2022-10-23T16:51:14.535" v="1604" actId="255"/>
          <ac:spMkLst>
            <pc:docMk/>
            <pc:sldMk cId="0" sldId="381"/>
            <ac:spMk id="16389" creationId="{5E4843FA-0A63-B53D-6C85-0A47C9A1BB5B}"/>
          </ac:spMkLst>
        </pc:spChg>
        <pc:spChg chg="mod">
          <ac:chgData name="Alberto Tommasini" userId="4ed976f799c97d5d" providerId="LiveId" clId="{32F454A9-B57C-42B8-8842-44F3033D5974}" dt="2022-10-23T16:51:14.535" v="1604" actId="255"/>
          <ac:spMkLst>
            <pc:docMk/>
            <pc:sldMk cId="0" sldId="381"/>
            <ac:spMk id="16390" creationId="{0339D74A-63A6-D97F-43D7-B9E1424CD5F4}"/>
          </ac:spMkLst>
        </pc:spChg>
        <pc:grpChg chg="mod">
          <ac:chgData name="Alberto Tommasini" userId="4ed976f799c97d5d" providerId="LiveId" clId="{32F454A9-B57C-42B8-8842-44F3033D5974}" dt="2022-10-23T16:51:14.535" v="1604" actId="255"/>
          <ac:grpSpMkLst>
            <pc:docMk/>
            <pc:sldMk cId="0" sldId="381"/>
            <ac:grpSpMk id="16387" creationId="{AE4C59B3-0450-C9CA-F583-E9398B470C10}"/>
          </ac:grpSpMkLst>
        </pc:grpChg>
        <pc:picChg chg="mod">
          <ac:chgData name="Alberto Tommasini" userId="4ed976f799c97d5d" providerId="LiveId" clId="{32F454A9-B57C-42B8-8842-44F3033D5974}" dt="2022-10-23T16:51:14.535" v="1604" actId="255"/>
          <ac:picMkLst>
            <pc:docMk/>
            <pc:sldMk cId="0" sldId="381"/>
            <ac:picMk id="16388" creationId="{754CC19A-88E4-8D64-2984-20678911353E}"/>
          </ac:picMkLst>
        </pc:picChg>
      </pc:sldChg>
      <pc:sldChg chg="add del">
        <pc:chgData name="Alberto Tommasini" userId="4ed976f799c97d5d" providerId="LiveId" clId="{32F454A9-B57C-42B8-8842-44F3033D5974}" dt="2022-10-23T16:53:59.225" v="1756" actId="47"/>
        <pc:sldMkLst>
          <pc:docMk/>
          <pc:sldMk cId="0" sldId="382"/>
        </pc:sldMkLst>
      </pc:sldChg>
      <pc:sldChg chg="modSp add mod">
        <pc:chgData name="Alberto Tommasini" userId="4ed976f799c97d5d" providerId="LiveId" clId="{32F454A9-B57C-42B8-8842-44F3033D5974}" dt="2022-10-23T16:54:34.443" v="1794" actId="14100"/>
        <pc:sldMkLst>
          <pc:docMk/>
          <pc:sldMk cId="0" sldId="388"/>
        </pc:sldMkLst>
        <pc:spChg chg="mod">
          <ac:chgData name="Alberto Tommasini" userId="4ed976f799c97d5d" providerId="LiveId" clId="{32F454A9-B57C-42B8-8842-44F3033D5974}" dt="2022-10-23T16:54:34.443" v="1794" actId="14100"/>
          <ac:spMkLst>
            <pc:docMk/>
            <pc:sldMk cId="0" sldId="388"/>
            <ac:spMk id="76801" creationId="{6C5F2DE4-4971-8E6A-74DD-048B4ED87FDE}"/>
          </ac:spMkLst>
        </pc:spChg>
      </pc:sldChg>
      <pc:sldChg chg="delSp modSp add del mod">
        <pc:chgData name="Alberto Tommasini" userId="4ed976f799c97d5d" providerId="LiveId" clId="{32F454A9-B57C-42B8-8842-44F3033D5974}" dt="2022-10-23T16:49:39.226" v="1576" actId="6549"/>
        <pc:sldMkLst>
          <pc:docMk/>
          <pc:sldMk cId="0" sldId="396"/>
        </pc:sldMkLst>
        <pc:spChg chg="del">
          <ac:chgData name="Alberto Tommasini" userId="4ed976f799c97d5d" providerId="LiveId" clId="{32F454A9-B57C-42B8-8842-44F3033D5974}" dt="2022-10-23T16:49:08.518" v="1565" actId="478"/>
          <ac:spMkLst>
            <pc:docMk/>
            <pc:sldMk cId="0" sldId="396"/>
            <ac:spMk id="14338" creationId="{8BF28D25-1C1B-5FA5-FB75-8125624ADFD7}"/>
          </ac:spMkLst>
        </pc:spChg>
        <pc:spChg chg="mod">
          <ac:chgData name="Alberto Tommasini" userId="4ed976f799c97d5d" providerId="LiveId" clId="{32F454A9-B57C-42B8-8842-44F3033D5974}" dt="2022-10-23T16:49:39.226" v="1576" actId="6549"/>
          <ac:spMkLst>
            <pc:docMk/>
            <pc:sldMk cId="0" sldId="396"/>
            <ac:spMk id="14339" creationId="{F3E15D88-F6A1-D5A3-D0B2-007116ED2F0E}"/>
          </ac:spMkLst>
        </pc:spChg>
      </pc:sldChg>
      <pc:sldChg chg="add del">
        <pc:chgData name="Alberto Tommasini" userId="4ed976f799c97d5d" providerId="LiveId" clId="{32F454A9-B57C-42B8-8842-44F3033D5974}" dt="2022-10-23T18:17:36.333" v="2428" actId="2696"/>
        <pc:sldMkLst>
          <pc:docMk/>
          <pc:sldMk cId="0" sldId="397"/>
        </pc:sldMkLst>
      </pc:sldChg>
      <pc:sldChg chg="add">
        <pc:chgData name="Alberto Tommasini" userId="4ed976f799c97d5d" providerId="LiveId" clId="{32F454A9-B57C-42B8-8842-44F3033D5974}" dt="2022-10-23T18:18:11.031" v="2429"/>
        <pc:sldMkLst>
          <pc:docMk/>
          <pc:sldMk cId="732350447" sldId="397"/>
        </pc:sldMkLst>
      </pc:sldChg>
      <pc:sldChg chg="modSp add mod">
        <pc:chgData name="Alberto Tommasini" userId="4ed976f799c97d5d" providerId="LiveId" clId="{32F454A9-B57C-42B8-8842-44F3033D5974}" dt="2022-10-23T17:17:40.926" v="2334" actId="1076"/>
        <pc:sldMkLst>
          <pc:docMk/>
          <pc:sldMk cId="0" sldId="402"/>
        </pc:sldMkLst>
        <pc:spChg chg="mod">
          <ac:chgData name="Alberto Tommasini" userId="4ed976f799c97d5d" providerId="LiveId" clId="{32F454A9-B57C-42B8-8842-44F3033D5974}" dt="2022-10-23T17:15:18.225" v="2307" actId="1076"/>
          <ac:spMkLst>
            <pc:docMk/>
            <pc:sldMk cId="0" sldId="402"/>
            <ac:spMk id="22534" creationId="{37150921-2DE3-A9A2-967F-B9E72317C6A6}"/>
          </ac:spMkLst>
        </pc:spChg>
        <pc:spChg chg="mod">
          <ac:chgData name="Alberto Tommasini" userId="4ed976f799c97d5d" providerId="LiveId" clId="{32F454A9-B57C-42B8-8842-44F3033D5974}" dt="2022-10-23T17:14:00.227" v="2249" actId="1076"/>
          <ac:spMkLst>
            <pc:docMk/>
            <pc:sldMk cId="0" sldId="402"/>
            <ac:spMk id="22535" creationId="{D85840AF-E6F2-04F0-4491-9F1F610F1EF4}"/>
          </ac:spMkLst>
        </pc:spChg>
        <pc:spChg chg="mod">
          <ac:chgData name="Alberto Tommasini" userId="4ed976f799c97d5d" providerId="LiveId" clId="{32F454A9-B57C-42B8-8842-44F3033D5974}" dt="2022-10-23T17:16:02.803" v="2317" actId="1076"/>
          <ac:spMkLst>
            <pc:docMk/>
            <pc:sldMk cId="0" sldId="402"/>
            <ac:spMk id="22536" creationId="{03A26E7D-E062-0C39-42C0-ED9E7D7BADE8}"/>
          </ac:spMkLst>
        </pc:spChg>
        <pc:spChg chg="mod">
          <ac:chgData name="Alberto Tommasini" userId="4ed976f799c97d5d" providerId="LiveId" clId="{32F454A9-B57C-42B8-8842-44F3033D5974}" dt="2022-10-23T17:17:07.402" v="2329" actId="14100"/>
          <ac:spMkLst>
            <pc:docMk/>
            <pc:sldMk cId="0" sldId="402"/>
            <ac:spMk id="22543" creationId="{533D6781-D1B0-FBF2-4184-B92228860A78}"/>
          </ac:spMkLst>
        </pc:spChg>
        <pc:spChg chg="mod">
          <ac:chgData name="Alberto Tommasini" userId="4ed976f799c97d5d" providerId="LiveId" clId="{32F454A9-B57C-42B8-8842-44F3033D5974}" dt="2022-10-23T17:16:16.331" v="2319" actId="14100"/>
          <ac:spMkLst>
            <pc:docMk/>
            <pc:sldMk cId="0" sldId="402"/>
            <ac:spMk id="22544" creationId="{8ECE0331-8286-0D1F-6A1B-CC2C5452264F}"/>
          </ac:spMkLst>
        </pc:spChg>
        <pc:spChg chg="mod">
          <ac:chgData name="Alberto Tommasini" userId="4ed976f799c97d5d" providerId="LiveId" clId="{32F454A9-B57C-42B8-8842-44F3033D5974}" dt="2022-10-23T17:16:45.423" v="2324" actId="14100"/>
          <ac:spMkLst>
            <pc:docMk/>
            <pc:sldMk cId="0" sldId="402"/>
            <ac:spMk id="22545" creationId="{8F08398D-6E74-CFF3-1BA5-3A03C15CAB15}"/>
          </ac:spMkLst>
        </pc:spChg>
        <pc:spChg chg="mod">
          <ac:chgData name="Alberto Tommasini" userId="4ed976f799c97d5d" providerId="LiveId" clId="{32F454A9-B57C-42B8-8842-44F3033D5974}" dt="2022-10-23T17:17:31.592" v="2333" actId="20577"/>
          <ac:spMkLst>
            <pc:docMk/>
            <pc:sldMk cId="0" sldId="402"/>
            <ac:spMk id="22546" creationId="{64B7A9E0-85C6-C41A-C94A-714B47997528}"/>
          </ac:spMkLst>
        </pc:spChg>
        <pc:spChg chg="mod">
          <ac:chgData name="Alberto Tommasini" userId="4ed976f799c97d5d" providerId="LiveId" clId="{32F454A9-B57C-42B8-8842-44F3033D5974}" dt="2022-10-23T17:14:00.227" v="2249" actId="1076"/>
          <ac:spMkLst>
            <pc:docMk/>
            <pc:sldMk cId="0" sldId="402"/>
            <ac:spMk id="23555" creationId="{4ACBB609-F28C-6028-2444-28D6E14D4BD4}"/>
          </ac:spMkLst>
        </pc:spChg>
        <pc:spChg chg="mod">
          <ac:chgData name="Alberto Tommasini" userId="4ed976f799c97d5d" providerId="LiveId" clId="{32F454A9-B57C-42B8-8842-44F3033D5974}" dt="2022-10-23T17:15:22.357" v="2308" actId="14100"/>
          <ac:spMkLst>
            <pc:docMk/>
            <pc:sldMk cId="0" sldId="402"/>
            <ac:spMk id="31746" creationId="{F66A482E-3B59-2224-397A-AE7B7EDC0108}"/>
          </ac:spMkLst>
        </pc:spChg>
        <pc:spChg chg="mod">
          <ac:chgData name="Alberto Tommasini" userId="4ed976f799c97d5d" providerId="LiveId" clId="{32F454A9-B57C-42B8-8842-44F3033D5974}" dt="2022-10-23T17:15:56.610" v="2316" actId="14100"/>
          <ac:spMkLst>
            <pc:docMk/>
            <pc:sldMk cId="0" sldId="402"/>
            <ac:spMk id="31747" creationId="{5E493627-F8F6-8AE3-91C9-CB66152DDDD1}"/>
          </ac:spMkLst>
        </pc:spChg>
        <pc:spChg chg="mod">
          <ac:chgData name="Alberto Tommasini" userId="4ed976f799c97d5d" providerId="LiveId" clId="{32F454A9-B57C-42B8-8842-44F3033D5974}" dt="2022-10-23T17:14:00.227" v="2249" actId="1076"/>
          <ac:spMkLst>
            <pc:docMk/>
            <pc:sldMk cId="0" sldId="402"/>
            <ac:spMk id="31748" creationId="{AF6CC7C1-BED6-88BE-EFF8-70F4286550F3}"/>
          </ac:spMkLst>
        </pc:spChg>
        <pc:spChg chg="mod">
          <ac:chgData name="Alberto Tommasini" userId="4ed976f799c97d5d" providerId="LiveId" clId="{32F454A9-B57C-42B8-8842-44F3033D5974}" dt="2022-10-23T17:14:12.627" v="2253" actId="14100"/>
          <ac:spMkLst>
            <pc:docMk/>
            <pc:sldMk cId="0" sldId="402"/>
            <ac:spMk id="31752" creationId="{442D350F-A7DB-3C23-B543-7C7E480A3D34}"/>
          </ac:spMkLst>
        </pc:spChg>
        <pc:spChg chg="mod">
          <ac:chgData name="Alberto Tommasini" userId="4ed976f799c97d5d" providerId="LiveId" clId="{32F454A9-B57C-42B8-8842-44F3033D5974}" dt="2022-10-23T17:15:09.199" v="2305" actId="20577"/>
          <ac:spMkLst>
            <pc:docMk/>
            <pc:sldMk cId="0" sldId="402"/>
            <ac:spMk id="31753" creationId="{0D38B800-9FFA-71CC-6A07-114193747822}"/>
          </ac:spMkLst>
        </pc:spChg>
        <pc:spChg chg="mod">
          <ac:chgData name="Alberto Tommasini" userId="4ed976f799c97d5d" providerId="LiveId" clId="{32F454A9-B57C-42B8-8842-44F3033D5974}" dt="2022-10-23T17:15:43.749" v="2315" actId="20577"/>
          <ac:spMkLst>
            <pc:docMk/>
            <pc:sldMk cId="0" sldId="402"/>
            <ac:spMk id="31754" creationId="{812D78DC-439A-2437-990A-36008C7C2286}"/>
          </ac:spMkLst>
        </pc:spChg>
        <pc:spChg chg="mod">
          <ac:chgData name="Alberto Tommasini" userId="4ed976f799c97d5d" providerId="LiveId" clId="{32F454A9-B57C-42B8-8842-44F3033D5974}" dt="2022-10-23T17:15:32.024" v="2310" actId="14100"/>
          <ac:spMkLst>
            <pc:docMk/>
            <pc:sldMk cId="0" sldId="402"/>
            <ac:spMk id="31755" creationId="{CE16E0A8-59B7-841D-4757-26CDED21C9ED}"/>
          </ac:spMkLst>
        </pc:spChg>
        <pc:spChg chg="mod">
          <ac:chgData name="Alberto Tommasini" userId="4ed976f799c97d5d" providerId="LiveId" clId="{32F454A9-B57C-42B8-8842-44F3033D5974}" dt="2022-10-23T17:14:15.208" v="2254" actId="1076"/>
          <ac:spMkLst>
            <pc:docMk/>
            <pc:sldMk cId="0" sldId="402"/>
            <ac:spMk id="31756" creationId="{601DFDCD-81D4-11FC-CC6A-5DCC4ADE57C6}"/>
          </ac:spMkLst>
        </pc:spChg>
        <pc:spChg chg="mod">
          <ac:chgData name="Alberto Tommasini" userId="4ed976f799c97d5d" providerId="LiveId" clId="{32F454A9-B57C-42B8-8842-44F3033D5974}" dt="2022-10-23T17:15:36.735" v="2311" actId="1076"/>
          <ac:spMkLst>
            <pc:docMk/>
            <pc:sldMk cId="0" sldId="402"/>
            <ac:spMk id="31757" creationId="{606A1DC7-7A7B-C51C-E4FB-F0ABEC6FB767}"/>
          </ac:spMkLst>
        </pc:spChg>
        <pc:spChg chg="mod">
          <ac:chgData name="Alberto Tommasini" userId="4ed976f799c97d5d" providerId="LiveId" clId="{32F454A9-B57C-42B8-8842-44F3033D5974}" dt="2022-10-23T17:14:00.227" v="2249" actId="1076"/>
          <ac:spMkLst>
            <pc:docMk/>
            <pc:sldMk cId="0" sldId="402"/>
            <ac:spMk id="31762" creationId="{68DF953D-7CAA-A4B9-F16B-B31F554C35EB}"/>
          </ac:spMkLst>
        </pc:spChg>
        <pc:spChg chg="mod">
          <ac:chgData name="Alberto Tommasini" userId="4ed976f799c97d5d" providerId="LiveId" clId="{32F454A9-B57C-42B8-8842-44F3033D5974}" dt="2022-10-23T17:14:00.227" v="2249" actId="1076"/>
          <ac:spMkLst>
            <pc:docMk/>
            <pc:sldMk cId="0" sldId="402"/>
            <ac:spMk id="31763" creationId="{1F391B19-5CBE-3CE3-8594-2B9D43F7C3B2}"/>
          </ac:spMkLst>
        </pc:spChg>
        <pc:spChg chg="mod">
          <ac:chgData name="Alberto Tommasini" userId="4ed976f799c97d5d" providerId="LiveId" clId="{32F454A9-B57C-42B8-8842-44F3033D5974}" dt="2022-10-23T17:17:40.926" v="2334" actId="1076"/>
          <ac:spMkLst>
            <pc:docMk/>
            <pc:sldMk cId="0" sldId="402"/>
            <ac:spMk id="31764" creationId="{232080D7-DE34-D1D8-E431-5110A3BEA7C1}"/>
          </ac:spMkLst>
        </pc:spChg>
        <pc:grpChg chg="mod">
          <ac:chgData name="Alberto Tommasini" userId="4ed976f799c97d5d" providerId="LiveId" clId="{32F454A9-B57C-42B8-8842-44F3033D5974}" dt="2022-10-23T17:14:00.227" v="2249" actId="1076"/>
          <ac:grpSpMkLst>
            <pc:docMk/>
            <pc:sldMk cId="0" sldId="402"/>
            <ac:grpSpMk id="23554" creationId="{56A7CE88-1B86-7DD4-82BB-03454DE88B09}"/>
          </ac:grpSpMkLst>
        </pc:grpChg>
      </pc:sldChg>
      <pc:sldChg chg="del">
        <pc:chgData name="Alberto Tommasini" userId="4ed976f799c97d5d" providerId="LiveId" clId="{32F454A9-B57C-42B8-8842-44F3033D5974}" dt="2022-10-23T16:40:51.218" v="1462" actId="47"/>
        <pc:sldMkLst>
          <pc:docMk/>
          <pc:sldMk cId="0" sldId="410"/>
        </pc:sldMkLst>
      </pc:sldChg>
      <pc:sldChg chg="del">
        <pc:chgData name="Alberto Tommasini" userId="4ed976f799c97d5d" providerId="LiveId" clId="{32F454A9-B57C-42B8-8842-44F3033D5974}" dt="2022-10-23T16:08:17.694" v="285" actId="47"/>
        <pc:sldMkLst>
          <pc:docMk/>
          <pc:sldMk cId="0" sldId="435"/>
        </pc:sldMkLst>
      </pc:sldChg>
      <pc:sldChg chg="delSp modSp add mod">
        <pc:chgData name="Alberto Tommasini" userId="4ed976f799c97d5d" providerId="LiveId" clId="{32F454A9-B57C-42B8-8842-44F3033D5974}" dt="2022-10-23T18:37:45.742" v="2572" actId="478"/>
        <pc:sldMkLst>
          <pc:docMk/>
          <pc:sldMk cId="0" sldId="437"/>
        </pc:sldMkLst>
        <pc:spChg chg="mod">
          <ac:chgData name="Alberto Tommasini" userId="4ed976f799c97d5d" providerId="LiveId" clId="{32F454A9-B57C-42B8-8842-44F3033D5974}" dt="2022-10-23T16:46:18.032" v="1513" actId="1076"/>
          <ac:spMkLst>
            <pc:docMk/>
            <pc:sldMk cId="0" sldId="437"/>
            <ac:spMk id="6" creationId="{9B556CE6-D08E-223C-888E-C1169C63541D}"/>
          </ac:spMkLst>
        </pc:spChg>
        <pc:spChg chg="mod">
          <ac:chgData name="Alberto Tommasini" userId="4ed976f799c97d5d" providerId="LiveId" clId="{32F454A9-B57C-42B8-8842-44F3033D5974}" dt="2022-10-23T16:46:22.836" v="1514" actId="1076"/>
          <ac:spMkLst>
            <pc:docMk/>
            <pc:sldMk cId="0" sldId="437"/>
            <ac:spMk id="10" creationId="{4D8A613B-FAE0-67A8-7E50-030518607400}"/>
          </ac:spMkLst>
        </pc:spChg>
        <pc:spChg chg="mod">
          <ac:chgData name="Alberto Tommasini" userId="4ed976f799c97d5d" providerId="LiveId" clId="{32F454A9-B57C-42B8-8842-44F3033D5974}" dt="2022-10-23T16:46:13.643" v="1512" actId="1076"/>
          <ac:spMkLst>
            <pc:docMk/>
            <pc:sldMk cId="0" sldId="437"/>
            <ac:spMk id="9220" creationId="{635827F3-1C14-0AE1-5B1D-15AC234AE274}"/>
          </ac:spMkLst>
        </pc:spChg>
        <pc:spChg chg="del mod">
          <ac:chgData name="Alberto Tommasini" userId="4ed976f799c97d5d" providerId="LiveId" clId="{32F454A9-B57C-42B8-8842-44F3033D5974}" dt="2022-10-23T18:37:45.742" v="2572" actId="478"/>
          <ac:spMkLst>
            <pc:docMk/>
            <pc:sldMk cId="0" sldId="437"/>
            <ac:spMk id="12290" creationId="{908F7D52-5890-8528-58E5-58411D4D3826}"/>
          </ac:spMkLst>
        </pc:spChg>
        <pc:spChg chg="mod">
          <ac:chgData name="Alberto Tommasini" userId="4ed976f799c97d5d" providerId="LiveId" clId="{32F454A9-B57C-42B8-8842-44F3033D5974}" dt="2022-10-23T16:46:26.184" v="1516" actId="20577"/>
          <ac:spMkLst>
            <pc:docMk/>
            <pc:sldMk cId="0" sldId="437"/>
            <ac:spMk id="12292" creationId="{9E3B732A-896F-D9FD-74F0-AD2D94522D49}"/>
          </ac:spMkLst>
        </pc:spChg>
      </pc:sldChg>
      <pc:sldChg chg="addSp modSp add mod modAnim">
        <pc:chgData name="Alberto Tommasini" userId="4ed976f799c97d5d" providerId="LiveId" clId="{32F454A9-B57C-42B8-8842-44F3033D5974}" dt="2022-10-23T17:00:08.980" v="2032" actId="1076"/>
        <pc:sldMkLst>
          <pc:docMk/>
          <pc:sldMk cId="0" sldId="439"/>
        </pc:sldMkLst>
        <pc:spChg chg="add mod">
          <ac:chgData name="Alberto Tommasini" userId="4ed976f799c97d5d" providerId="LiveId" clId="{32F454A9-B57C-42B8-8842-44F3033D5974}" dt="2022-10-23T16:56:57.053" v="1890" actId="1076"/>
          <ac:spMkLst>
            <pc:docMk/>
            <pc:sldMk cId="0" sldId="439"/>
            <ac:spMk id="2" creationId="{1199C17D-0EE7-6A5F-E583-F0B8CC508960}"/>
          </ac:spMkLst>
        </pc:spChg>
        <pc:spChg chg="mod">
          <ac:chgData name="Alberto Tommasini" userId="4ed976f799c97d5d" providerId="LiveId" clId="{32F454A9-B57C-42B8-8842-44F3033D5974}" dt="2022-10-23T17:00:03.344" v="2031" actId="1076"/>
          <ac:spMkLst>
            <pc:docMk/>
            <pc:sldMk cId="0" sldId="439"/>
            <ac:spMk id="33795" creationId="{A5760E3C-4CE3-D4F7-4284-69D4D2DC8F96}"/>
          </ac:spMkLst>
        </pc:spChg>
        <pc:spChg chg="mod">
          <ac:chgData name="Alberto Tommasini" userId="4ed976f799c97d5d" providerId="LiveId" clId="{32F454A9-B57C-42B8-8842-44F3033D5974}" dt="2022-10-23T17:00:08.980" v="2032" actId="1076"/>
          <ac:spMkLst>
            <pc:docMk/>
            <pc:sldMk cId="0" sldId="439"/>
            <ac:spMk id="115713" creationId="{FC1EF5A6-9B4B-AA18-DA88-F2DE97AED1A5}"/>
          </ac:spMkLst>
        </pc:spChg>
      </pc:sldChg>
      <pc:sldChg chg="del">
        <pc:chgData name="Alberto Tommasini" userId="4ed976f799c97d5d" providerId="LiveId" clId="{32F454A9-B57C-42B8-8842-44F3033D5974}" dt="2022-10-23T16:40:53.460" v="1464" actId="47"/>
        <pc:sldMkLst>
          <pc:docMk/>
          <pc:sldMk cId="0" sldId="445"/>
        </pc:sldMkLst>
      </pc:sldChg>
      <pc:sldChg chg="add del">
        <pc:chgData name="Alberto Tommasini" userId="4ed976f799c97d5d" providerId="LiveId" clId="{32F454A9-B57C-42B8-8842-44F3033D5974}" dt="2022-10-23T16:44:15.544" v="1480" actId="47"/>
        <pc:sldMkLst>
          <pc:docMk/>
          <pc:sldMk cId="0" sldId="467"/>
        </pc:sldMkLst>
      </pc:sldChg>
      <pc:sldChg chg="del">
        <pc:chgData name="Alberto Tommasini" userId="4ed976f799c97d5d" providerId="LiveId" clId="{32F454A9-B57C-42B8-8842-44F3033D5974}" dt="2022-10-23T16:08:18.682" v="286" actId="47"/>
        <pc:sldMkLst>
          <pc:docMk/>
          <pc:sldMk cId="0" sldId="476"/>
        </pc:sldMkLst>
      </pc:sldChg>
      <pc:sldChg chg="add del">
        <pc:chgData name="Alberto Tommasini" userId="4ed976f799c97d5d" providerId="LiveId" clId="{32F454A9-B57C-42B8-8842-44F3033D5974}" dt="2022-10-23T16:40:53.915" v="1465" actId="47"/>
        <pc:sldMkLst>
          <pc:docMk/>
          <pc:sldMk cId="0" sldId="481"/>
        </pc:sldMkLst>
      </pc:sldChg>
      <pc:sldChg chg="del">
        <pc:chgData name="Alberto Tommasini" userId="4ed976f799c97d5d" providerId="LiveId" clId="{32F454A9-B57C-42B8-8842-44F3033D5974}" dt="2022-10-23T16:40:50.681" v="1461" actId="47"/>
        <pc:sldMkLst>
          <pc:docMk/>
          <pc:sldMk cId="0" sldId="483"/>
        </pc:sldMkLst>
      </pc:sldChg>
      <pc:sldChg chg="add del">
        <pc:chgData name="Alberto Tommasini" userId="4ed976f799c97d5d" providerId="LiveId" clId="{32F454A9-B57C-42B8-8842-44F3033D5974}" dt="2022-10-23T16:40:58.958" v="1469" actId="47"/>
        <pc:sldMkLst>
          <pc:docMk/>
          <pc:sldMk cId="0" sldId="486"/>
        </pc:sldMkLst>
      </pc:sldChg>
      <pc:sldChg chg="add del">
        <pc:chgData name="Alberto Tommasini" userId="4ed976f799c97d5d" providerId="LiveId" clId="{32F454A9-B57C-42B8-8842-44F3033D5974}" dt="2022-10-23T16:40:55.154" v="1467" actId="47"/>
        <pc:sldMkLst>
          <pc:docMk/>
          <pc:sldMk cId="0" sldId="499"/>
        </pc:sldMkLst>
      </pc:sldChg>
      <pc:sldChg chg="del">
        <pc:chgData name="Alberto Tommasini" userId="4ed976f799c97d5d" providerId="LiveId" clId="{32F454A9-B57C-42B8-8842-44F3033D5974}" dt="2022-10-23T16:40:49.283" v="1459" actId="47"/>
        <pc:sldMkLst>
          <pc:docMk/>
          <pc:sldMk cId="0" sldId="506"/>
        </pc:sldMkLst>
      </pc:sldChg>
      <pc:sldChg chg="add del">
        <pc:chgData name="Alberto Tommasini" userId="4ed976f799c97d5d" providerId="LiveId" clId="{32F454A9-B57C-42B8-8842-44F3033D5974}" dt="2022-10-23T16:40:54.433" v="1466" actId="47"/>
        <pc:sldMkLst>
          <pc:docMk/>
          <pc:sldMk cId="0" sldId="520"/>
        </pc:sldMkLst>
      </pc:sldChg>
      <pc:sldChg chg="del">
        <pc:chgData name="Alberto Tommasini" userId="4ed976f799c97d5d" providerId="LiveId" clId="{32F454A9-B57C-42B8-8842-44F3033D5974}" dt="2022-10-23T16:08:24.008" v="287" actId="47"/>
        <pc:sldMkLst>
          <pc:docMk/>
          <pc:sldMk cId="0" sldId="534"/>
        </pc:sldMkLst>
      </pc:sldChg>
      <pc:sldChg chg="del">
        <pc:chgData name="Alberto Tommasini" userId="4ed976f799c97d5d" providerId="LiveId" clId="{32F454A9-B57C-42B8-8842-44F3033D5974}" dt="2022-10-23T16:08:24.856" v="288" actId="47"/>
        <pc:sldMkLst>
          <pc:docMk/>
          <pc:sldMk cId="0" sldId="535"/>
        </pc:sldMkLst>
      </pc:sldChg>
      <pc:sldChg chg="del">
        <pc:chgData name="Alberto Tommasini" userId="4ed976f799c97d5d" providerId="LiveId" clId="{32F454A9-B57C-42B8-8842-44F3033D5974}" dt="2022-10-23T16:08:26.002" v="289" actId="47"/>
        <pc:sldMkLst>
          <pc:docMk/>
          <pc:sldMk cId="0" sldId="536"/>
        </pc:sldMkLst>
      </pc:sldChg>
      <pc:sldChg chg="add del">
        <pc:chgData name="Alberto Tommasini" userId="4ed976f799c97d5d" providerId="LiveId" clId="{32F454A9-B57C-42B8-8842-44F3033D5974}" dt="2022-10-23T16:40:58.015" v="1468" actId="47"/>
        <pc:sldMkLst>
          <pc:docMk/>
          <pc:sldMk cId="750493759" sldId="537"/>
        </pc:sldMkLst>
      </pc:sldChg>
      <pc:sldChg chg="addSp delSp modSp mod ord">
        <pc:chgData name="Alberto Tommasini" userId="4ed976f799c97d5d" providerId="LiveId" clId="{32F454A9-B57C-42B8-8842-44F3033D5974}" dt="2022-10-23T18:23:27.543" v="2437"/>
        <pc:sldMkLst>
          <pc:docMk/>
          <pc:sldMk cId="2570947904" sldId="538"/>
        </pc:sldMkLst>
        <pc:spChg chg="mod">
          <ac:chgData name="Alberto Tommasini" userId="4ed976f799c97d5d" providerId="LiveId" clId="{32F454A9-B57C-42B8-8842-44F3033D5974}" dt="2022-10-23T15:46:57.727" v="49" actId="1076"/>
          <ac:spMkLst>
            <pc:docMk/>
            <pc:sldMk cId="2570947904" sldId="538"/>
            <ac:spMk id="3" creationId="{8C1B6C85-6DC0-4F11-B547-CA777AC21160}"/>
          </ac:spMkLst>
        </pc:spChg>
        <pc:spChg chg="add del mod">
          <ac:chgData name="Alberto Tommasini" userId="4ed976f799c97d5d" providerId="LiveId" clId="{32F454A9-B57C-42B8-8842-44F3033D5974}" dt="2022-10-23T16:43:05.086" v="1474"/>
          <ac:spMkLst>
            <pc:docMk/>
            <pc:sldMk cId="2570947904" sldId="538"/>
            <ac:spMk id="4" creationId="{A6A7F3F7-89DE-1300-E062-5AF938CDD737}"/>
          </ac:spMkLst>
        </pc:spChg>
        <pc:picChg chg="add del mod">
          <ac:chgData name="Alberto Tommasini" userId="4ed976f799c97d5d" providerId="LiveId" clId="{32F454A9-B57C-42B8-8842-44F3033D5974}" dt="2022-10-23T16:43:05.086" v="1474"/>
          <ac:picMkLst>
            <pc:docMk/>
            <pc:sldMk cId="2570947904" sldId="538"/>
            <ac:picMk id="2" creationId="{54C7A064-D483-4730-05DA-B74A4A002B1E}"/>
          </ac:picMkLst>
        </pc:picChg>
        <pc:picChg chg="add del mod">
          <ac:chgData name="Alberto Tommasini" userId="4ed976f799c97d5d" providerId="LiveId" clId="{32F454A9-B57C-42B8-8842-44F3033D5974}" dt="2022-10-23T16:43:05.086" v="1474"/>
          <ac:picMkLst>
            <pc:docMk/>
            <pc:sldMk cId="2570947904" sldId="538"/>
            <ac:picMk id="5" creationId="{926221DE-37A6-5050-6BF1-138FFE543040}"/>
          </ac:picMkLst>
        </pc:picChg>
        <pc:picChg chg="mod">
          <ac:chgData name="Alberto Tommasini" userId="4ed976f799c97d5d" providerId="LiveId" clId="{32F454A9-B57C-42B8-8842-44F3033D5974}" dt="2022-10-23T15:47:04.474" v="51" actId="208"/>
          <ac:picMkLst>
            <pc:docMk/>
            <pc:sldMk cId="2570947904" sldId="538"/>
            <ac:picMk id="1026" creationId="{B80A8A2B-832E-40D2-A84B-0C335A6ABEAF}"/>
          </ac:picMkLst>
        </pc:picChg>
      </pc:sldChg>
      <pc:sldChg chg="addSp delSp modSp del mod">
        <pc:chgData name="Alberto Tommasini" userId="4ed976f799c97d5d" providerId="LiveId" clId="{32F454A9-B57C-42B8-8842-44F3033D5974}" dt="2022-10-23T16:40:44.227" v="1455" actId="47"/>
        <pc:sldMkLst>
          <pc:docMk/>
          <pc:sldMk cId="482998838" sldId="539"/>
        </pc:sldMkLst>
        <pc:spChg chg="del">
          <ac:chgData name="Alberto Tommasini" userId="4ed976f799c97d5d" providerId="LiveId" clId="{32F454A9-B57C-42B8-8842-44F3033D5974}" dt="2022-10-23T16:01:09.372" v="264" actId="478"/>
          <ac:spMkLst>
            <pc:docMk/>
            <pc:sldMk cId="482998838" sldId="539"/>
            <ac:spMk id="3" creationId="{A3032B9C-3DC2-40EE-B4FD-2C6DC03DD796}"/>
          </ac:spMkLst>
        </pc:spChg>
        <pc:spChg chg="add del mod">
          <ac:chgData name="Alberto Tommasini" userId="4ed976f799c97d5d" providerId="LiveId" clId="{32F454A9-B57C-42B8-8842-44F3033D5974}" dt="2022-10-23T16:38:43.316" v="1414" actId="21"/>
          <ac:spMkLst>
            <pc:docMk/>
            <pc:sldMk cId="482998838" sldId="539"/>
            <ac:spMk id="9" creationId="{4C116EDB-47D0-9A60-B121-E770168C7A6F}"/>
          </ac:spMkLst>
        </pc:spChg>
        <pc:graphicFrameChg chg="del">
          <ac:chgData name="Alberto Tommasini" userId="4ed976f799c97d5d" providerId="LiveId" clId="{32F454A9-B57C-42B8-8842-44F3033D5974}" dt="2022-10-23T16:01:06.985" v="263" actId="478"/>
          <ac:graphicFrameMkLst>
            <pc:docMk/>
            <pc:sldMk cId="482998838" sldId="539"/>
            <ac:graphicFrameMk id="2" creationId="{D644F855-850F-49F5-86A6-6CA1307D6AFC}"/>
          </ac:graphicFrameMkLst>
        </pc:graphicFrameChg>
        <pc:picChg chg="add del mod">
          <ac:chgData name="Alberto Tommasini" userId="4ed976f799c97d5d" providerId="LiveId" clId="{32F454A9-B57C-42B8-8842-44F3033D5974}" dt="2022-10-23T16:38:43.316" v="1414" actId="21"/>
          <ac:picMkLst>
            <pc:docMk/>
            <pc:sldMk cId="482998838" sldId="539"/>
            <ac:picMk id="5" creationId="{5FA3D882-B086-3240-76C0-A8961D600DD5}"/>
          </ac:picMkLst>
        </pc:picChg>
        <pc:picChg chg="add del">
          <ac:chgData name="Alberto Tommasini" userId="4ed976f799c97d5d" providerId="LiveId" clId="{32F454A9-B57C-42B8-8842-44F3033D5974}" dt="2022-10-23T16:02:05.812" v="270" actId="478"/>
          <ac:picMkLst>
            <pc:docMk/>
            <pc:sldMk cId="482998838" sldId="539"/>
            <ac:picMk id="7" creationId="{0EDECB17-BD41-237C-E319-68FB90FAAF0F}"/>
          </ac:picMkLst>
        </pc:picChg>
        <pc:picChg chg="add del mod">
          <ac:chgData name="Alberto Tommasini" userId="4ed976f799c97d5d" providerId="LiveId" clId="{32F454A9-B57C-42B8-8842-44F3033D5974}" dt="2022-10-23T16:38:43.316" v="1414" actId="21"/>
          <ac:picMkLst>
            <pc:docMk/>
            <pc:sldMk cId="482998838" sldId="539"/>
            <ac:picMk id="11" creationId="{33878725-65E2-41C2-5E21-0291B92DD702}"/>
          </ac:picMkLst>
        </pc:picChg>
      </pc:sldChg>
      <pc:sldChg chg="add">
        <pc:chgData name="Alberto Tommasini" userId="4ed976f799c97d5d" providerId="LiveId" clId="{32F454A9-B57C-42B8-8842-44F3033D5974}" dt="2022-10-23T16:09:08.928" v="302"/>
        <pc:sldMkLst>
          <pc:docMk/>
          <pc:sldMk cId="3296569070" sldId="540"/>
        </pc:sldMkLst>
      </pc:sldChg>
      <pc:sldChg chg="add">
        <pc:chgData name="Alberto Tommasini" userId="4ed976f799c97d5d" providerId="LiveId" clId="{32F454A9-B57C-42B8-8842-44F3033D5974}" dt="2022-10-23T18:16:10.517" v="2415"/>
        <pc:sldMkLst>
          <pc:docMk/>
          <pc:sldMk cId="4125795025" sldId="542"/>
        </pc:sldMkLst>
      </pc:sldChg>
      <pc:sldChg chg="add del">
        <pc:chgData name="Alberto Tommasini" userId="4ed976f799c97d5d" providerId="LiveId" clId="{32F454A9-B57C-42B8-8842-44F3033D5974}" dt="2022-10-23T18:17:01.456" v="2420" actId="47"/>
        <pc:sldMkLst>
          <pc:docMk/>
          <pc:sldMk cId="3350524303" sldId="543"/>
        </pc:sldMkLst>
      </pc:sldChg>
      <pc:sldChg chg="add">
        <pc:chgData name="Alberto Tommasini" userId="4ed976f799c97d5d" providerId="LiveId" clId="{32F454A9-B57C-42B8-8842-44F3033D5974}" dt="2022-10-23T16:09:08.928" v="302"/>
        <pc:sldMkLst>
          <pc:docMk/>
          <pc:sldMk cId="2407692179" sldId="544"/>
        </pc:sldMkLst>
      </pc:sldChg>
      <pc:sldChg chg="add del">
        <pc:chgData name="Alberto Tommasini" userId="4ed976f799c97d5d" providerId="LiveId" clId="{32F454A9-B57C-42B8-8842-44F3033D5974}" dt="2022-10-23T18:17:14.690" v="2425" actId="47"/>
        <pc:sldMkLst>
          <pc:docMk/>
          <pc:sldMk cId="4186569979" sldId="545"/>
        </pc:sldMkLst>
      </pc:sldChg>
      <pc:sldChg chg="modSp add mod">
        <pc:chgData name="Alberto Tommasini" userId="4ed976f799c97d5d" providerId="LiveId" clId="{32F454A9-B57C-42B8-8842-44F3033D5974}" dt="2022-10-23T18:28:02.381" v="2464" actId="1076"/>
        <pc:sldMkLst>
          <pc:docMk/>
          <pc:sldMk cId="688227739" sldId="546"/>
        </pc:sldMkLst>
        <pc:spChg chg="mod">
          <ac:chgData name="Alberto Tommasini" userId="4ed976f799c97d5d" providerId="LiveId" clId="{32F454A9-B57C-42B8-8842-44F3033D5974}" dt="2022-10-23T18:27:49.985" v="2461" actId="20577"/>
          <ac:spMkLst>
            <pc:docMk/>
            <pc:sldMk cId="688227739" sldId="546"/>
            <ac:spMk id="4" creationId="{54035FF9-ACF7-4D5C-A303-1F9911DC528D}"/>
          </ac:spMkLst>
        </pc:spChg>
        <pc:picChg chg="mod">
          <ac:chgData name="Alberto Tommasini" userId="4ed976f799c97d5d" providerId="LiveId" clId="{32F454A9-B57C-42B8-8842-44F3033D5974}" dt="2022-10-23T18:27:14.367" v="2453" actId="1076"/>
          <ac:picMkLst>
            <pc:docMk/>
            <pc:sldMk cId="688227739" sldId="546"/>
            <ac:picMk id="6" creationId="{197F739D-F025-4A91-8F11-90AE18912A31}"/>
          </ac:picMkLst>
        </pc:picChg>
        <pc:picChg chg="mod">
          <ac:chgData name="Alberto Tommasini" userId="4ed976f799c97d5d" providerId="LiveId" clId="{32F454A9-B57C-42B8-8842-44F3033D5974}" dt="2022-10-23T18:27:36.867" v="2458" actId="1076"/>
          <ac:picMkLst>
            <pc:docMk/>
            <pc:sldMk cId="688227739" sldId="546"/>
            <ac:picMk id="8" creationId="{C4C595A6-C9C6-4993-A6B2-9D2CE9F3F8AE}"/>
          </ac:picMkLst>
        </pc:picChg>
        <pc:picChg chg="mod">
          <ac:chgData name="Alberto Tommasini" userId="4ed976f799c97d5d" providerId="LiveId" clId="{32F454A9-B57C-42B8-8842-44F3033D5974}" dt="2022-10-23T18:28:02.381" v="2464" actId="1076"/>
          <ac:picMkLst>
            <pc:docMk/>
            <pc:sldMk cId="688227739" sldId="546"/>
            <ac:picMk id="8194" creationId="{2B76807F-EAC5-4AF8-92A0-D3074734C067}"/>
          </ac:picMkLst>
        </pc:pic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3953365703" sldId="546"/>
        </pc:sldMkLst>
      </pc:sldChg>
      <pc:sldChg chg="add">
        <pc:chgData name="Alberto Tommasini" userId="4ed976f799c97d5d" providerId="LiveId" clId="{32F454A9-B57C-42B8-8842-44F3033D5974}" dt="2022-10-23T18:18:11.031" v="2429"/>
        <pc:sldMkLst>
          <pc:docMk/>
          <pc:sldMk cId="594002025" sldId="547"/>
        </pc:sldMkLst>
      </pc:sldChg>
      <pc:sldChg chg="add del">
        <pc:chgData name="Alberto Tommasini" userId="4ed976f799c97d5d" providerId="LiveId" clId="{32F454A9-B57C-42B8-8842-44F3033D5974}" dt="2022-10-23T18:17:36.333" v="2428" actId="2696"/>
        <pc:sldMkLst>
          <pc:docMk/>
          <pc:sldMk cId="3364469306" sldId="547"/>
        </pc:sldMkLst>
      </pc:sldChg>
      <pc:sldChg chg="add">
        <pc:chgData name="Alberto Tommasini" userId="4ed976f799c97d5d" providerId="LiveId" clId="{32F454A9-B57C-42B8-8842-44F3033D5974}" dt="2022-10-23T18:18:11.031" v="2429"/>
        <pc:sldMkLst>
          <pc:docMk/>
          <pc:sldMk cId="2172132870" sldId="548"/>
        </pc:sldMkLst>
      </pc:sldChg>
      <pc:sldChg chg="add del">
        <pc:chgData name="Alberto Tommasini" userId="4ed976f799c97d5d" providerId="LiveId" clId="{32F454A9-B57C-42B8-8842-44F3033D5974}" dt="2022-10-23T18:17:36.333" v="2428" actId="2696"/>
        <pc:sldMkLst>
          <pc:docMk/>
          <pc:sldMk cId="3239068152" sldId="548"/>
        </pc:sldMkLst>
      </pc:sldChg>
      <pc:sldChg chg="addSp delSp modSp add mod">
        <pc:chgData name="Alberto Tommasini" userId="4ed976f799c97d5d" providerId="LiveId" clId="{32F454A9-B57C-42B8-8842-44F3033D5974}" dt="2022-10-23T16:38:58.970" v="1417" actId="1076"/>
        <pc:sldMkLst>
          <pc:docMk/>
          <pc:sldMk cId="1745144608" sldId="549"/>
        </pc:sldMkLst>
        <pc:spChg chg="del mod">
          <ac:chgData name="Alberto Tommasini" userId="4ed976f799c97d5d" providerId="LiveId" clId="{32F454A9-B57C-42B8-8842-44F3033D5974}" dt="2022-10-23T16:38:52.280" v="1415" actId="478"/>
          <ac:spMkLst>
            <pc:docMk/>
            <pc:sldMk cId="1745144608" sldId="549"/>
            <ac:spMk id="4" creationId="{7B027BE4-F22B-49A5-B189-991FECDC78DD}"/>
          </ac:spMkLst>
        </pc:spChg>
        <pc:spChg chg="mod">
          <ac:chgData name="Alberto Tommasini" userId="4ed976f799c97d5d" providerId="LiveId" clId="{32F454A9-B57C-42B8-8842-44F3033D5974}" dt="2022-10-23T16:38:58.970" v="1417" actId="1076"/>
          <ac:spMkLst>
            <pc:docMk/>
            <pc:sldMk cId="1745144608" sldId="549"/>
            <ac:spMk id="5" creationId="{5564CDD7-569C-4121-A6D7-77CF88761009}"/>
          </ac:spMkLst>
        </pc:spChg>
        <pc:spChg chg="add mod">
          <ac:chgData name="Alberto Tommasini" userId="4ed976f799c97d5d" providerId="LiveId" clId="{32F454A9-B57C-42B8-8842-44F3033D5974}" dt="2022-10-23T16:38:53.223" v="1416"/>
          <ac:spMkLst>
            <pc:docMk/>
            <pc:sldMk cId="1745144608" sldId="549"/>
            <ac:spMk id="6" creationId="{CDC64E4E-C6CC-E8D9-4913-54C7A18EEA3A}"/>
          </ac:spMkLst>
        </pc:spChg>
        <pc:picChg chg="add mod">
          <ac:chgData name="Alberto Tommasini" userId="4ed976f799c97d5d" providerId="LiveId" clId="{32F454A9-B57C-42B8-8842-44F3033D5974}" dt="2022-10-23T16:38:53.223" v="1416"/>
          <ac:picMkLst>
            <pc:docMk/>
            <pc:sldMk cId="1745144608" sldId="549"/>
            <ac:picMk id="2" creationId="{4F428495-C402-7CA3-4F9D-109C8B2F671F}"/>
          </ac:picMkLst>
        </pc:picChg>
        <pc:picChg chg="del">
          <ac:chgData name="Alberto Tommasini" userId="4ed976f799c97d5d" providerId="LiveId" clId="{32F454A9-B57C-42B8-8842-44F3033D5974}" dt="2022-10-23T16:38:28.303" v="1413" actId="478"/>
          <ac:picMkLst>
            <pc:docMk/>
            <pc:sldMk cId="1745144608" sldId="549"/>
            <ac:picMk id="3" creationId="{C5EF382F-E1A6-4C33-8555-42195967450E}"/>
          </ac:picMkLst>
        </pc:picChg>
        <pc:picChg chg="add mod">
          <ac:chgData name="Alberto Tommasini" userId="4ed976f799c97d5d" providerId="LiveId" clId="{32F454A9-B57C-42B8-8842-44F3033D5974}" dt="2022-10-23T16:38:53.223" v="1416"/>
          <ac:picMkLst>
            <pc:docMk/>
            <pc:sldMk cId="1745144608" sldId="549"/>
            <ac:picMk id="7" creationId="{0CF58090-377E-D804-20D3-088E56AB4178}"/>
          </ac:picMkLst>
        </pc:picChg>
      </pc:sldChg>
      <pc:sldChg chg="modSp add mod">
        <pc:chgData name="Alberto Tommasini" userId="4ed976f799c97d5d" providerId="LiveId" clId="{32F454A9-B57C-42B8-8842-44F3033D5974}" dt="2022-10-23T18:34:53.403" v="2478" actId="20577"/>
        <pc:sldMkLst>
          <pc:docMk/>
          <pc:sldMk cId="1746968089" sldId="550"/>
        </pc:sldMkLst>
        <pc:spChg chg="mod">
          <ac:chgData name="Alberto Tommasini" userId="4ed976f799c97d5d" providerId="LiveId" clId="{32F454A9-B57C-42B8-8842-44F3033D5974}" dt="2022-10-23T18:34:53.403" v="2478" actId="20577"/>
          <ac:spMkLst>
            <pc:docMk/>
            <pc:sldMk cId="1746968089" sldId="550"/>
            <ac:spMk id="3" creationId="{DE4F1F9C-D0B3-49EE-B36C-819DA034F2B3}"/>
          </ac:spMkLst>
        </pc:spChg>
      </pc:sldChg>
      <pc:sldChg chg="add del">
        <pc:chgData name="Alberto Tommasini" userId="4ed976f799c97d5d" providerId="LiveId" clId="{32F454A9-B57C-42B8-8842-44F3033D5974}" dt="2022-10-23T16:39:18.294" v="1418" actId="47"/>
        <pc:sldMkLst>
          <pc:docMk/>
          <pc:sldMk cId="2592344708" sldId="550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2592789744" sldId="550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129885968" sldId="551"/>
        </pc:sldMkLst>
      </pc:sldChg>
      <pc:sldChg chg="add del">
        <pc:chgData name="Alberto Tommasini" userId="4ed976f799c97d5d" providerId="LiveId" clId="{32F454A9-B57C-42B8-8842-44F3033D5974}" dt="2022-10-23T16:39:36.370" v="1421" actId="47"/>
        <pc:sldMkLst>
          <pc:docMk/>
          <pc:sldMk cId="453964712" sldId="551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658137243" sldId="551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2500741765" sldId="554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2745452243" sldId="554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447298124" sldId="555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4144631104" sldId="555"/>
        </pc:sldMkLst>
      </pc:sldChg>
      <pc:sldChg chg="modSp add mod">
        <pc:chgData name="Alberto Tommasini" userId="4ed976f799c97d5d" providerId="LiveId" clId="{32F454A9-B57C-42B8-8842-44F3033D5974}" dt="2022-10-23T18:23:05.624" v="2435" actId="255"/>
        <pc:sldMkLst>
          <pc:docMk/>
          <pc:sldMk cId="1701575375" sldId="556"/>
        </pc:sldMkLst>
        <pc:spChg chg="mod">
          <ac:chgData name="Alberto Tommasini" userId="4ed976f799c97d5d" providerId="LiveId" clId="{32F454A9-B57C-42B8-8842-44F3033D5974}" dt="2022-10-23T18:23:05.624" v="2435" actId="255"/>
          <ac:spMkLst>
            <pc:docMk/>
            <pc:sldMk cId="1701575375" sldId="556"/>
            <ac:spMk id="2" creationId="{F44CBD9A-CF00-4541-B7FA-A95FDBF9C6D2}"/>
          </ac:spMkLst>
        </pc:sp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2501532021" sldId="556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746383670" sldId="557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2733108874" sldId="557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2363687511" sldId="558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4217199474" sldId="558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120617028" sldId="559"/>
        </pc:sldMkLst>
      </pc:sldChg>
      <pc:sldChg chg="modSp add mod">
        <pc:chgData name="Alberto Tommasini" userId="4ed976f799c97d5d" providerId="LiveId" clId="{32F454A9-B57C-42B8-8842-44F3033D5974}" dt="2022-10-23T18:28:17.665" v="2465" actId="255"/>
        <pc:sldMkLst>
          <pc:docMk/>
          <pc:sldMk cId="3028766716" sldId="559"/>
        </pc:sldMkLst>
        <pc:spChg chg="mod">
          <ac:chgData name="Alberto Tommasini" userId="4ed976f799c97d5d" providerId="LiveId" clId="{32F454A9-B57C-42B8-8842-44F3033D5974}" dt="2022-10-23T18:28:17.665" v="2465" actId="255"/>
          <ac:spMkLst>
            <pc:docMk/>
            <pc:sldMk cId="3028766716" sldId="559"/>
            <ac:spMk id="2" creationId="{939947E8-13C7-44AE-BF00-CE3F15A6E173}"/>
          </ac:spMkLst>
        </pc:spChg>
        <pc:picChg chg="mod">
          <ac:chgData name="Alberto Tommasini" userId="4ed976f799c97d5d" providerId="LiveId" clId="{32F454A9-B57C-42B8-8842-44F3033D5974}" dt="2022-10-23T18:20:06.177" v="2434" actId="14100"/>
          <ac:picMkLst>
            <pc:docMk/>
            <pc:sldMk cId="3028766716" sldId="559"/>
            <ac:picMk id="4" creationId="{16057EAA-5430-4089-A2F1-D79E38B29FE7}"/>
          </ac:picMkLst>
        </pc:picChg>
      </pc:sldChg>
      <pc:sldChg chg="modSp add mod">
        <pc:chgData name="Alberto Tommasini" userId="4ed976f799c97d5d" providerId="LiveId" clId="{32F454A9-B57C-42B8-8842-44F3033D5974}" dt="2022-10-23T18:29:31.157" v="2474" actId="14100"/>
        <pc:sldMkLst>
          <pc:docMk/>
          <pc:sldMk cId="1184128032" sldId="560"/>
        </pc:sldMkLst>
        <pc:spChg chg="mod">
          <ac:chgData name="Alberto Tommasini" userId="4ed976f799c97d5d" providerId="LiveId" clId="{32F454A9-B57C-42B8-8842-44F3033D5974}" dt="2022-10-23T18:29:25.491" v="2473" actId="1076"/>
          <ac:spMkLst>
            <pc:docMk/>
            <pc:sldMk cId="1184128032" sldId="560"/>
            <ac:spMk id="2" creationId="{DC54FB44-CCD8-40A2-B2EC-0ABD1502843C}"/>
          </ac:spMkLst>
        </pc:spChg>
        <pc:spChg chg="mod">
          <ac:chgData name="Alberto Tommasini" userId="4ed976f799c97d5d" providerId="LiveId" clId="{32F454A9-B57C-42B8-8842-44F3033D5974}" dt="2022-10-23T18:29:31.157" v="2474" actId="14100"/>
          <ac:spMkLst>
            <pc:docMk/>
            <pc:sldMk cId="1184128032" sldId="560"/>
            <ac:spMk id="5" creationId="{2C327DAD-9B39-4E23-8946-C69CDE096702}"/>
          </ac:spMkLst>
        </pc:spChg>
        <pc:picChg chg="mod">
          <ac:chgData name="Alberto Tommasini" userId="4ed976f799c97d5d" providerId="LiveId" clId="{32F454A9-B57C-42B8-8842-44F3033D5974}" dt="2022-10-23T18:29:14.770" v="2470" actId="14100"/>
          <ac:picMkLst>
            <pc:docMk/>
            <pc:sldMk cId="1184128032" sldId="560"/>
            <ac:picMk id="4" creationId="{547369E8-A60C-4B4B-B073-F2A15B7E09CA}"/>
          </ac:picMkLst>
        </pc:picChg>
        <pc:picChg chg="mod">
          <ac:chgData name="Alberto Tommasini" userId="4ed976f799c97d5d" providerId="LiveId" clId="{32F454A9-B57C-42B8-8842-44F3033D5974}" dt="2022-10-23T18:29:16.980" v="2471" actId="1076"/>
          <ac:picMkLst>
            <pc:docMk/>
            <pc:sldMk cId="1184128032" sldId="560"/>
            <ac:picMk id="10242" creationId="{BD1F9074-FCA4-4E9F-B945-5391E19F4FB0}"/>
          </ac:picMkLst>
        </pc:pic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4066293166" sldId="560"/>
        </pc:sldMkLst>
      </pc:sldChg>
      <pc:sldChg chg="addSp modSp add mod modAnim">
        <pc:chgData name="Alberto Tommasini" userId="4ed976f799c97d5d" providerId="LiveId" clId="{32F454A9-B57C-42B8-8842-44F3033D5974}" dt="2022-10-23T16:31:42.870" v="1408"/>
        <pc:sldMkLst>
          <pc:docMk/>
          <pc:sldMk cId="226280597" sldId="561"/>
        </pc:sldMkLst>
        <pc:spChg chg="add mod">
          <ac:chgData name="Alberto Tommasini" userId="4ed976f799c97d5d" providerId="LiveId" clId="{32F454A9-B57C-42B8-8842-44F3033D5974}" dt="2022-10-23T16:31:35.447" v="1407" actId="14100"/>
          <ac:spMkLst>
            <pc:docMk/>
            <pc:sldMk cId="226280597" sldId="561"/>
            <ac:spMk id="3" creationId="{F3BB0F77-818B-EC26-231E-AF1A49774D9A}"/>
          </ac:spMkLst>
        </pc:spChg>
      </pc:sldChg>
      <pc:sldChg chg="modSp add mod">
        <pc:chgData name="Alberto Tommasini" userId="4ed976f799c97d5d" providerId="LiveId" clId="{32F454A9-B57C-42B8-8842-44F3033D5974}" dt="2022-10-23T18:25:06.258" v="2438" actId="255"/>
        <pc:sldMkLst>
          <pc:docMk/>
          <pc:sldMk cId="253990698" sldId="562"/>
        </pc:sldMkLst>
        <pc:spChg chg="mod">
          <ac:chgData name="Alberto Tommasini" userId="4ed976f799c97d5d" providerId="LiveId" clId="{32F454A9-B57C-42B8-8842-44F3033D5974}" dt="2022-10-23T18:25:06.258" v="2438" actId="255"/>
          <ac:spMkLst>
            <pc:docMk/>
            <pc:sldMk cId="253990698" sldId="562"/>
            <ac:spMk id="2" creationId="{4E8AD809-66DD-41BF-8962-5644A5264A65}"/>
          </ac:spMkLst>
        </pc:sp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295585145" sldId="562"/>
        </pc:sldMkLst>
      </pc:sldChg>
      <pc:sldChg chg="delSp add del">
        <pc:chgData name="Alberto Tommasini" userId="4ed976f799c97d5d" providerId="LiveId" clId="{32F454A9-B57C-42B8-8842-44F3033D5974}" dt="2022-10-23T16:10:47.426" v="352" actId="47"/>
        <pc:sldMkLst>
          <pc:docMk/>
          <pc:sldMk cId="396705681" sldId="562"/>
        </pc:sldMkLst>
        <pc:picChg chg="del">
          <ac:chgData name="Alberto Tommasini" userId="4ed976f799c97d5d" providerId="LiveId" clId="{32F454A9-B57C-42B8-8842-44F3033D5974}" dt="2022-10-23T16:10:13.464" v="310" actId="21"/>
          <ac:picMkLst>
            <pc:docMk/>
            <pc:sldMk cId="396705681" sldId="562"/>
            <ac:picMk id="3074" creationId="{E41447D0-4706-9704-63CC-35347F00B0E2}"/>
          </ac:picMkLst>
        </pc:pic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535600099" sldId="563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1648648593" sldId="563"/>
        </pc:sldMkLst>
      </pc:sldChg>
      <pc:sldChg chg="addSp delSp modSp add mod modAnim">
        <pc:chgData name="Alberto Tommasini" userId="4ed976f799c97d5d" providerId="LiveId" clId="{32F454A9-B57C-42B8-8842-44F3033D5974}" dt="2022-10-23T16:22:05.491" v="1083"/>
        <pc:sldMkLst>
          <pc:docMk/>
          <pc:sldMk cId="2960003382" sldId="564"/>
        </pc:sldMkLst>
        <pc:spChg chg="mod">
          <ac:chgData name="Alberto Tommasini" userId="4ed976f799c97d5d" providerId="LiveId" clId="{32F454A9-B57C-42B8-8842-44F3033D5974}" dt="2022-10-23T16:21:33.965" v="1079" actId="20577"/>
          <ac:spMkLst>
            <pc:docMk/>
            <pc:sldMk cId="2960003382" sldId="564"/>
            <ac:spMk id="2" creationId="{8E8093E2-3B31-12E9-3A62-044875FC13C9}"/>
          </ac:spMkLst>
        </pc:spChg>
        <pc:spChg chg="add mod">
          <ac:chgData name="Alberto Tommasini" userId="4ed976f799c97d5d" providerId="LiveId" clId="{32F454A9-B57C-42B8-8842-44F3033D5974}" dt="2022-10-23T16:19:16.815" v="868" actId="20577"/>
          <ac:spMkLst>
            <pc:docMk/>
            <pc:sldMk cId="2960003382" sldId="564"/>
            <ac:spMk id="3" creationId="{A8B09A99-817D-0647-E296-0F5475E0FEC9}"/>
          </ac:spMkLst>
        </pc:spChg>
        <pc:spChg chg="mod">
          <ac:chgData name="Alberto Tommasini" userId="4ed976f799c97d5d" providerId="LiveId" clId="{32F454A9-B57C-42B8-8842-44F3033D5974}" dt="2022-10-23T16:16:40.539" v="649" actId="20577"/>
          <ac:spMkLst>
            <pc:docMk/>
            <pc:sldMk cId="2960003382" sldId="564"/>
            <ac:spMk id="4" creationId="{10FE8950-8C54-58CF-8261-8C94A5B456B3}"/>
          </ac:spMkLst>
        </pc:spChg>
        <pc:spChg chg="add mod">
          <ac:chgData name="Alberto Tommasini" userId="4ed976f799c97d5d" providerId="LiveId" clId="{32F454A9-B57C-42B8-8842-44F3033D5974}" dt="2022-10-23T16:21:02.973" v="1064" actId="14100"/>
          <ac:spMkLst>
            <pc:docMk/>
            <pc:sldMk cId="2960003382" sldId="564"/>
            <ac:spMk id="5" creationId="{E01AA08D-6077-0AD0-3801-14BE1C5D008E}"/>
          </ac:spMkLst>
        </pc:spChg>
        <pc:picChg chg="del">
          <ac:chgData name="Alberto Tommasini" userId="4ed976f799c97d5d" providerId="LiveId" clId="{32F454A9-B57C-42B8-8842-44F3033D5974}" dt="2022-10-23T16:13:55.879" v="464" actId="478"/>
          <ac:picMkLst>
            <pc:docMk/>
            <pc:sldMk cId="2960003382" sldId="564"/>
            <ac:picMk id="2052" creationId="{97FA4561-9D97-4DF0-6276-0C75AC30A5C7}"/>
          </ac:picMkLst>
        </pc:picChg>
        <pc:picChg chg="mod">
          <ac:chgData name="Alberto Tommasini" userId="4ed976f799c97d5d" providerId="LiveId" clId="{32F454A9-B57C-42B8-8842-44F3033D5974}" dt="2022-10-23T16:21:19.510" v="1077" actId="14100"/>
          <ac:picMkLst>
            <pc:docMk/>
            <pc:sldMk cId="2960003382" sldId="564"/>
            <ac:picMk id="2054" creationId="{62AFCE5E-52AC-6C12-B1D1-B3BEAB859D71}"/>
          </ac:picMkLst>
        </pc:pic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655014939" sldId="565"/>
        </pc:sldMkLst>
      </pc:sldChg>
      <pc:sldChg chg="add del">
        <pc:chgData name="Alberto Tommasini" userId="4ed976f799c97d5d" providerId="LiveId" clId="{32F454A9-B57C-42B8-8842-44F3033D5974}" dt="2022-10-23T18:36:48.659" v="2565" actId="47"/>
        <pc:sldMkLst>
          <pc:docMk/>
          <pc:sldMk cId="3787180449" sldId="565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134344189" sldId="566"/>
        </pc:sldMkLst>
      </pc:sldChg>
      <pc:sldChg chg="modSp add mod">
        <pc:chgData name="Alberto Tommasini" userId="4ed976f799c97d5d" providerId="LiveId" clId="{32F454A9-B57C-42B8-8842-44F3033D5974}" dt="2022-10-23T18:25:59.424" v="2444" actId="20577"/>
        <pc:sldMkLst>
          <pc:docMk/>
          <pc:sldMk cId="2770841459" sldId="566"/>
        </pc:sldMkLst>
        <pc:spChg chg="mod">
          <ac:chgData name="Alberto Tommasini" userId="4ed976f799c97d5d" providerId="LiveId" clId="{32F454A9-B57C-42B8-8842-44F3033D5974}" dt="2022-10-23T18:25:59.424" v="2444" actId="20577"/>
          <ac:spMkLst>
            <pc:docMk/>
            <pc:sldMk cId="2770841459" sldId="566"/>
            <ac:spMk id="2" creationId="{74D44023-7C9A-43B1-A867-33F26F62E0CD}"/>
          </ac:spMkLst>
        </pc:spChg>
      </pc:sldChg>
      <pc:sldChg chg="add del">
        <pc:chgData name="Alberto Tommasini" userId="4ed976f799c97d5d" providerId="LiveId" clId="{32F454A9-B57C-42B8-8842-44F3033D5974}" dt="2022-10-23T16:29:28" v="1294" actId="47"/>
        <pc:sldMkLst>
          <pc:docMk/>
          <pc:sldMk cId="2863029842" sldId="566"/>
        </pc:sldMkLst>
      </pc:sldChg>
      <pc:sldChg chg="add del">
        <pc:chgData name="Alberto Tommasini" userId="4ed976f799c97d5d" providerId="LiveId" clId="{32F454A9-B57C-42B8-8842-44F3033D5974}" dt="2022-10-23T16:29:15.592" v="1293" actId="47"/>
        <pc:sldMkLst>
          <pc:docMk/>
          <pc:sldMk cId="1609258920" sldId="567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2754932479" sldId="567"/>
        </pc:sldMkLst>
      </pc:sldChg>
      <pc:sldChg chg="add del">
        <pc:chgData name="Alberto Tommasini" userId="4ed976f799c97d5d" providerId="LiveId" clId="{32F454A9-B57C-42B8-8842-44F3033D5974}" dt="2022-10-23T18:19:44.469" v="2433" actId="47"/>
        <pc:sldMkLst>
          <pc:docMk/>
          <pc:sldMk cId="3970025996" sldId="567"/>
        </pc:sldMkLst>
      </pc:sldChg>
      <pc:sldChg chg="delSp modSp add del mod ord">
        <pc:chgData name="Alberto Tommasini" userId="4ed976f799c97d5d" providerId="LiveId" clId="{32F454A9-B57C-42B8-8842-44F3033D5974}" dt="2022-10-23T16:29:11.339" v="1292" actId="47"/>
        <pc:sldMkLst>
          <pc:docMk/>
          <pc:sldMk cId="1531696578" sldId="568"/>
        </pc:sldMkLst>
        <pc:spChg chg="mod">
          <ac:chgData name="Alberto Tommasini" userId="4ed976f799c97d5d" providerId="LiveId" clId="{32F454A9-B57C-42B8-8842-44F3033D5974}" dt="2022-10-23T16:28:45.063" v="1288" actId="14100"/>
          <ac:spMkLst>
            <pc:docMk/>
            <pc:sldMk cId="1531696578" sldId="568"/>
            <ac:spMk id="2" creationId="{CA2A6CC7-0100-933D-C909-97F5D0FEC978}"/>
          </ac:spMkLst>
        </pc:spChg>
        <pc:spChg chg="mod">
          <ac:chgData name="Alberto Tommasini" userId="4ed976f799c97d5d" providerId="LiveId" clId="{32F454A9-B57C-42B8-8842-44F3033D5974}" dt="2022-10-23T16:28:36.601" v="1287" actId="20577"/>
          <ac:spMkLst>
            <pc:docMk/>
            <pc:sldMk cId="1531696578" sldId="568"/>
            <ac:spMk id="3" creationId="{FEAF9EF4-364E-FCED-936D-51A76CBDD8E0}"/>
          </ac:spMkLst>
        </pc:spChg>
        <pc:picChg chg="del">
          <ac:chgData name="Alberto Tommasini" userId="4ed976f799c97d5d" providerId="LiveId" clId="{32F454A9-B57C-42B8-8842-44F3033D5974}" dt="2022-10-23T16:27:47.483" v="1285" actId="478"/>
          <ac:picMkLst>
            <pc:docMk/>
            <pc:sldMk cId="1531696578" sldId="568"/>
            <ac:picMk id="5" creationId="{973E8245-A0FB-60F0-9BC5-45BE747FB772}"/>
          </ac:picMkLst>
        </pc:picChg>
      </pc:sldChg>
      <pc:sldChg chg="add del">
        <pc:chgData name="Alberto Tommasini" userId="4ed976f799c97d5d" providerId="LiveId" clId="{32F454A9-B57C-42B8-8842-44F3033D5974}" dt="2022-10-23T16:29:29.115" v="1295" actId="47"/>
        <pc:sldMkLst>
          <pc:docMk/>
          <pc:sldMk cId="4177596336" sldId="569"/>
        </pc:sldMkLst>
      </pc:sldChg>
      <pc:sldChg chg="add del">
        <pc:chgData name="Alberto Tommasini" userId="4ed976f799c97d5d" providerId="LiveId" clId="{32F454A9-B57C-42B8-8842-44F3033D5974}" dt="2022-10-23T16:29:31.927" v="1296" actId="47"/>
        <pc:sldMkLst>
          <pc:docMk/>
          <pc:sldMk cId="3688656621" sldId="570"/>
        </pc:sldMkLst>
      </pc:sldChg>
      <pc:sldChg chg="add del">
        <pc:chgData name="Alberto Tommasini" userId="4ed976f799c97d5d" providerId="LiveId" clId="{32F454A9-B57C-42B8-8842-44F3033D5974}" dt="2022-10-23T16:29:52.311" v="1297" actId="47"/>
        <pc:sldMkLst>
          <pc:docMk/>
          <pc:sldMk cId="3397366924" sldId="571"/>
        </pc:sldMkLst>
      </pc:sldChg>
      <pc:sldChg chg="add del">
        <pc:chgData name="Alberto Tommasini" userId="4ed976f799c97d5d" providerId="LiveId" clId="{32F454A9-B57C-42B8-8842-44F3033D5974}" dt="2022-10-23T16:32:32.641" v="1409" actId="47"/>
        <pc:sldMkLst>
          <pc:docMk/>
          <pc:sldMk cId="986181354" sldId="572"/>
        </pc:sldMkLst>
      </pc:sldChg>
      <pc:sldChg chg="add del">
        <pc:chgData name="Alberto Tommasini" userId="4ed976f799c97d5d" providerId="LiveId" clId="{32F454A9-B57C-42B8-8842-44F3033D5974}" dt="2022-10-23T18:36:54.935" v="2566" actId="47"/>
        <pc:sldMkLst>
          <pc:docMk/>
          <pc:sldMk cId="1620102040" sldId="573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685257132" sldId="573"/>
        </pc:sldMkLst>
      </pc:sldChg>
      <pc:sldChg chg="add del">
        <pc:chgData name="Alberto Tommasini" userId="4ed976f799c97d5d" providerId="LiveId" clId="{32F454A9-B57C-42B8-8842-44F3033D5974}" dt="2022-10-23T16:39:29.286" v="1419" actId="47"/>
        <pc:sldMkLst>
          <pc:docMk/>
          <pc:sldMk cId="2349866246" sldId="573"/>
        </pc:sldMkLst>
      </pc:sldChg>
      <pc:sldChg chg="addSp delSp modSp add mod ord">
        <pc:chgData name="Alberto Tommasini" userId="4ed976f799c97d5d" providerId="LiveId" clId="{32F454A9-B57C-42B8-8842-44F3033D5974}" dt="2022-10-23T16:26:47.817" v="1238" actId="14100"/>
        <pc:sldMkLst>
          <pc:docMk/>
          <pc:sldMk cId="2186523733" sldId="574"/>
        </pc:sldMkLst>
        <pc:spChg chg="del mod">
          <ac:chgData name="Alberto Tommasini" userId="4ed976f799c97d5d" providerId="LiveId" clId="{32F454A9-B57C-42B8-8842-44F3033D5974}" dt="2022-10-23T16:25:10.291" v="1141" actId="478"/>
          <ac:spMkLst>
            <pc:docMk/>
            <pc:sldMk cId="2186523733" sldId="574"/>
            <ac:spMk id="2" creationId="{8E8093E2-3B31-12E9-3A62-044875FC13C9}"/>
          </ac:spMkLst>
        </pc:spChg>
        <pc:spChg chg="add mod">
          <ac:chgData name="Alberto Tommasini" userId="4ed976f799c97d5d" providerId="LiveId" clId="{32F454A9-B57C-42B8-8842-44F3033D5974}" dt="2022-10-23T16:26:47.817" v="1238" actId="14100"/>
          <ac:spMkLst>
            <pc:docMk/>
            <pc:sldMk cId="2186523733" sldId="574"/>
            <ac:spMk id="3" creationId="{6117A178-FD1C-4113-474C-3B4FEE900D5C}"/>
          </ac:spMkLst>
        </pc:spChg>
        <pc:spChg chg="mod">
          <ac:chgData name="Alberto Tommasini" userId="4ed976f799c97d5d" providerId="LiveId" clId="{32F454A9-B57C-42B8-8842-44F3033D5974}" dt="2022-10-23T16:26:19.922" v="1217" actId="14100"/>
          <ac:spMkLst>
            <pc:docMk/>
            <pc:sldMk cId="2186523733" sldId="574"/>
            <ac:spMk id="4" creationId="{10FE8950-8C54-58CF-8261-8C94A5B456B3}"/>
          </ac:spMkLst>
        </pc:spChg>
        <pc:picChg chg="mod">
          <ac:chgData name="Alberto Tommasini" userId="4ed976f799c97d5d" providerId="LiveId" clId="{32F454A9-B57C-42B8-8842-44F3033D5974}" dt="2022-10-23T16:26:27.616" v="1220" actId="14100"/>
          <ac:picMkLst>
            <pc:docMk/>
            <pc:sldMk cId="2186523733" sldId="574"/>
            <ac:picMk id="2052" creationId="{97FA4561-9D97-4DF0-6276-0C75AC30A5C7}"/>
          </ac:picMkLst>
        </pc:picChg>
        <pc:picChg chg="del mod">
          <ac:chgData name="Alberto Tommasini" userId="4ed976f799c97d5d" providerId="LiveId" clId="{32F454A9-B57C-42B8-8842-44F3033D5974}" dt="2022-10-23T16:25:12.366" v="1142" actId="478"/>
          <ac:picMkLst>
            <pc:docMk/>
            <pc:sldMk cId="2186523733" sldId="574"/>
            <ac:picMk id="2054" creationId="{62AFCE5E-52AC-6C12-B1D1-B3BEAB859D71}"/>
          </ac:picMkLst>
        </pc:picChg>
      </pc:sldChg>
      <pc:sldChg chg="addSp modSp new mod">
        <pc:chgData name="Alberto Tommasini" userId="4ed976f799c97d5d" providerId="LiveId" clId="{32F454A9-B57C-42B8-8842-44F3033D5974}" dt="2022-10-23T17:27:45.896" v="2414" actId="255"/>
        <pc:sldMkLst>
          <pc:docMk/>
          <pc:sldMk cId="2048016306" sldId="575"/>
        </pc:sldMkLst>
        <pc:spChg chg="add mod">
          <ac:chgData name="Alberto Tommasini" userId="4ed976f799c97d5d" providerId="LiveId" clId="{32F454A9-B57C-42B8-8842-44F3033D5974}" dt="2022-10-23T17:27:45.896" v="2414" actId="255"/>
          <ac:spMkLst>
            <pc:docMk/>
            <pc:sldMk cId="2048016306" sldId="575"/>
            <ac:spMk id="2" creationId="{E16EFE1D-5A14-4704-D01C-6FB4D4F89656}"/>
          </ac:spMkLst>
        </pc:spChg>
      </pc:sldChg>
      <pc:sldChg chg="new del">
        <pc:chgData name="Alberto Tommasini" userId="4ed976f799c97d5d" providerId="LiveId" clId="{32F454A9-B57C-42B8-8842-44F3033D5974}" dt="2022-10-23T16:38:00.926" v="1412" actId="47"/>
        <pc:sldMkLst>
          <pc:docMk/>
          <pc:sldMk cId="2618174318" sldId="575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394838367" sldId="576"/>
        </pc:sldMkLst>
      </pc:sldChg>
      <pc:sldChg chg="add del">
        <pc:chgData name="Alberto Tommasini" userId="4ed976f799c97d5d" providerId="LiveId" clId="{32F454A9-B57C-42B8-8842-44F3033D5974}" dt="2022-10-23T18:37:00.352" v="2570" actId="47"/>
        <pc:sldMkLst>
          <pc:docMk/>
          <pc:sldMk cId="3355819734" sldId="576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578632512" sldId="577"/>
        </pc:sldMkLst>
      </pc:sldChg>
      <pc:sldChg chg="add del">
        <pc:chgData name="Alberto Tommasini" userId="4ed976f799c97d5d" providerId="LiveId" clId="{32F454A9-B57C-42B8-8842-44F3033D5974}" dt="2022-10-23T18:37:01.323" v="2571" actId="47"/>
        <pc:sldMkLst>
          <pc:docMk/>
          <pc:sldMk cId="1577465677" sldId="577"/>
        </pc:sldMkLst>
      </pc:sldChg>
      <pc:sldChg chg="delSp modSp add del mod">
        <pc:chgData name="Alberto Tommasini" userId="4ed976f799c97d5d" providerId="LiveId" clId="{32F454A9-B57C-42B8-8842-44F3033D5974}" dt="2022-10-23T16:50:55.169" v="1601" actId="47"/>
        <pc:sldMkLst>
          <pc:docMk/>
          <pc:sldMk cId="0" sldId="1021"/>
        </pc:sldMkLst>
        <pc:spChg chg="del">
          <ac:chgData name="Alberto Tommasini" userId="4ed976f799c97d5d" providerId="LiveId" clId="{32F454A9-B57C-42B8-8842-44F3033D5974}" dt="2022-10-23T16:50:08.928" v="1579" actId="478"/>
          <ac:spMkLst>
            <pc:docMk/>
            <pc:sldMk cId="0" sldId="1021"/>
            <ac:spMk id="15362" creationId="{B7528D59-F8AA-29FF-4B1E-CCA96CAEB490}"/>
          </ac:spMkLst>
        </pc:spChg>
        <pc:spChg chg="mod">
          <ac:chgData name="Alberto Tommasini" userId="4ed976f799c97d5d" providerId="LiveId" clId="{32F454A9-B57C-42B8-8842-44F3033D5974}" dt="2022-10-23T16:50:03.759" v="1578" actId="20577"/>
          <ac:spMkLst>
            <pc:docMk/>
            <pc:sldMk cId="0" sldId="1021"/>
            <ac:spMk id="15363" creationId="{719A0733-8EC9-CCE7-49F9-C5A8CAAF6454}"/>
          </ac:spMkLst>
        </pc:spChg>
      </pc:sldChg>
      <pc:sldChg chg="add del">
        <pc:chgData name="Alberto Tommasini" userId="4ed976f799c97d5d" providerId="LiveId" clId="{32F454A9-B57C-42B8-8842-44F3033D5974}" dt="2022-10-23T17:13:30.907" v="2247" actId="47"/>
        <pc:sldMkLst>
          <pc:docMk/>
          <pc:sldMk cId="0" sldId="1022"/>
        </pc:sldMkLst>
      </pc:sldChg>
      <pc:sldChg chg="add del">
        <pc:chgData name="Alberto Tommasini" userId="4ed976f799c97d5d" providerId="LiveId" clId="{32F454A9-B57C-42B8-8842-44F3033D5974}" dt="2022-10-23T17:17:47.176" v="2335" actId="47"/>
        <pc:sldMkLst>
          <pc:docMk/>
          <pc:sldMk cId="0" sldId="1023"/>
        </pc:sldMkLst>
      </pc:sldChg>
      <pc:sldChg chg="delSp modSp add mod">
        <pc:chgData name="Alberto Tommasini" userId="4ed976f799c97d5d" providerId="LiveId" clId="{32F454A9-B57C-42B8-8842-44F3033D5974}" dt="2022-10-23T17:21:47.163" v="2350" actId="478"/>
        <pc:sldMkLst>
          <pc:docMk/>
          <pc:sldMk cId="0" sldId="1030"/>
        </pc:sldMkLst>
        <pc:spChg chg="del mod">
          <ac:chgData name="Alberto Tommasini" userId="4ed976f799c97d5d" providerId="LiveId" clId="{32F454A9-B57C-42B8-8842-44F3033D5974}" dt="2022-10-23T17:18:53.410" v="2343" actId="478"/>
          <ac:spMkLst>
            <pc:docMk/>
            <pc:sldMk cId="0" sldId="1030"/>
            <ac:spMk id="10" creationId="{67E10687-A747-ECA3-62D0-B70B777A896F}"/>
          </ac:spMkLst>
        </pc:spChg>
        <pc:spChg chg="del mod">
          <ac:chgData name="Alberto Tommasini" userId="4ed976f799c97d5d" providerId="LiveId" clId="{32F454A9-B57C-42B8-8842-44F3033D5974}" dt="2022-10-23T17:18:53.410" v="2343" actId="478"/>
          <ac:spMkLst>
            <pc:docMk/>
            <pc:sldMk cId="0" sldId="1030"/>
            <ac:spMk id="11" creationId="{7DC3F666-A8A3-B631-AA7D-5BCB5E88C295}"/>
          </ac:spMkLst>
        </pc:spChg>
        <pc:spChg chg="del mod">
          <ac:chgData name="Alberto Tommasini" userId="4ed976f799c97d5d" providerId="LiveId" clId="{32F454A9-B57C-42B8-8842-44F3033D5974}" dt="2022-10-23T17:18:53.410" v="2343" actId="478"/>
          <ac:spMkLst>
            <pc:docMk/>
            <pc:sldMk cId="0" sldId="1030"/>
            <ac:spMk id="12" creationId="{82E54B2F-6FEA-27D3-C880-CB984718F303}"/>
          </ac:spMkLst>
        </pc:spChg>
        <pc:spChg chg="mod">
          <ac:chgData name="Alberto Tommasini" userId="4ed976f799c97d5d" providerId="LiveId" clId="{32F454A9-B57C-42B8-8842-44F3033D5974}" dt="2022-10-23T17:20:01.538" v="2346" actId="14100"/>
          <ac:spMkLst>
            <pc:docMk/>
            <pc:sldMk cId="0" sldId="1030"/>
            <ac:spMk id="18" creationId="{701F25C3-EC02-D386-A1EA-B6E49C6B4A74}"/>
          </ac:spMkLst>
        </pc:spChg>
        <pc:spChg chg="mod">
          <ac:chgData name="Alberto Tommasini" userId="4ed976f799c97d5d" providerId="LiveId" clId="{32F454A9-B57C-42B8-8842-44F3033D5974}" dt="2022-10-23T17:20:01.538" v="2346" actId="14100"/>
          <ac:spMkLst>
            <pc:docMk/>
            <pc:sldMk cId="0" sldId="1030"/>
            <ac:spMk id="19" creationId="{F7894337-480C-CCCC-50B4-23CBA0E93CDF}"/>
          </ac:spMkLst>
        </pc:spChg>
        <pc:spChg chg="mod">
          <ac:chgData name="Alberto Tommasini" userId="4ed976f799c97d5d" providerId="LiveId" clId="{32F454A9-B57C-42B8-8842-44F3033D5974}" dt="2022-10-23T17:20:01.538" v="2346" actId="14100"/>
          <ac:spMkLst>
            <pc:docMk/>
            <pc:sldMk cId="0" sldId="1030"/>
            <ac:spMk id="20" creationId="{608B1207-7BD4-D3F0-72A1-2154BF4A46FF}"/>
          </ac:spMkLst>
        </pc:spChg>
        <pc:spChg chg="del mod">
          <ac:chgData name="Alberto Tommasini" userId="4ed976f799c97d5d" providerId="LiveId" clId="{32F454A9-B57C-42B8-8842-44F3033D5974}" dt="2022-10-23T17:21:02.876" v="2348" actId="478"/>
          <ac:spMkLst>
            <pc:docMk/>
            <pc:sldMk cId="0" sldId="1030"/>
            <ac:spMk id="7177" creationId="{0735B096-C5FD-F4D6-1363-CF7BC8423C2F}"/>
          </ac:spMkLst>
        </pc:spChg>
        <pc:spChg chg="del mod">
          <ac:chgData name="Alberto Tommasini" userId="4ed976f799c97d5d" providerId="LiveId" clId="{32F454A9-B57C-42B8-8842-44F3033D5974}" dt="2022-10-23T17:21:06.096" v="2349" actId="478"/>
          <ac:spMkLst>
            <pc:docMk/>
            <pc:sldMk cId="0" sldId="1030"/>
            <ac:spMk id="25610" creationId="{0CE3E822-739D-F9BE-3F63-4640A74DFB4F}"/>
          </ac:spMkLst>
        </pc:spChg>
        <pc:spChg chg="del mod">
          <ac:chgData name="Alberto Tommasini" userId="4ed976f799c97d5d" providerId="LiveId" clId="{32F454A9-B57C-42B8-8842-44F3033D5974}" dt="2022-10-23T17:21:47.163" v="2350" actId="478"/>
          <ac:spMkLst>
            <pc:docMk/>
            <pc:sldMk cId="0" sldId="1030"/>
            <ac:spMk id="25611" creationId="{95D4F0E7-0538-595C-ADAC-B4B646A7A869}"/>
          </ac:spMkLst>
        </pc:spChg>
        <pc:grpChg chg="mod">
          <ac:chgData name="Alberto Tommasini" userId="4ed976f799c97d5d" providerId="LiveId" clId="{32F454A9-B57C-42B8-8842-44F3033D5974}" dt="2022-10-23T17:20:01.538" v="2346" actId="14100"/>
          <ac:grpSpMkLst>
            <pc:docMk/>
            <pc:sldMk cId="0" sldId="1030"/>
            <ac:grpSpMk id="25608" creationId="{18CEEDAA-E44E-52CC-7265-425C631CEC5A}"/>
          </ac:grpSpMkLst>
        </pc:grpChg>
        <pc:picChg chg="mod">
          <ac:chgData name="Alberto Tommasini" userId="4ed976f799c97d5d" providerId="LiveId" clId="{32F454A9-B57C-42B8-8842-44F3033D5974}" dt="2022-10-23T17:18:41.697" v="2341" actId="1076"/>
          <ac:picMkLst>
            <pc:docMk/>
            <pc:sldMk cId="0" sldId="1030"/>
            <ac:picMk id="25602" creationId="{76823046-C9A5-EC57-BCFC-0F0E028E4E68}"/>
          </ac:picMkLst>
        </pc:picChg>
        <pc:picChg chg="mod">
          <ac:chgData name="Alberto Tommasini" userId="4ed976f799c97d5d" providerId="LiveId" clId="{32F454A9-B57C-42B8-8842-44F3033D5974}" dt="2022-10-23T17:20:05.274" v="2347" actId="14100"/>
          <ac:picMkLst>
            <pc:docMk/>
            <pc:sldMk cId="0" sldId="1030"/>
            <ac:picMk id="25603" creationId="{C59176C9-7EF6-A872-F0A7-6C7C950CF2CE}"/>
          </ac:picMkLst>
        </pc:picChg>
        <pc:picChg chg="mod">
          <ac:chgData name="Alberto Tommasini" userId="4ed976f799c97d5d" providerId="LiveId" clId="{32F454A9-B57C-42B8-8842-44F3033D5974}" dt="2022-10-23T17:18:16.466" v="2336" actId="255"/>
          <ac:picMkLst>
            <pc:docMk/>
            <pc:sldMk cId="0" sldId="1030"/>
            <ac:picMk id="25607" creationId="{32D5372E-EC42-095F-BEE9-4D75923624D2}"/>
          </ac:picMkLst>
        </pc:picChg>
        <pc:picChg chg="mod">
          <ac:chgData name="Alberto Tommasini" userId="4ed976f799c97d5d" providerId="LiveId" clId="{32F454A9-B57C-42B8-8842-44F3033D5974}" dt="2022-10-23T17:20:01.538" v="2346" actId="14100"/>
          <ac:picMkLst>
            <pc:docMk/>
            <pc:sldMk cId="0" sldId="1030"/>
            <ac:picMk id="25613" creationId="{36AF3391-C5CD-F677-F09F-F09F57D2EACA}"/>
          </ac:picMkLst>
        </pc:picChg>
      </pc:sldChg>
      <pc:sldChg chg="add del">
        <pc:chgData name="Alberto Tommasini" userId="4ed976f799c97d5d" providerId="LiveId" clId="{32F454A9-B57C-42B8-8842-44F3033D5974}" dt="2022-10-23T17:21:57.553" v="2351" actId="47"/>
        <pc:sldMkLst>
          <pc:docMk/>
          <pc:sldMk cId="0" sldId="1031"/>
        </pc:sldMkLst>
      </pc:sldChg>
      <pc:sldChg chg="add del">
        <pc:chgData name="Alberto Tommasini" userId="4ed976f799c97d5d" providerId="LiveId" clId="{32F454A9-B57C-42B8-8842-44F3033D5974}" dt="2022-10-23T17:26:26.904" v="2369" actId="47"/>
        <pc:sldMkLst>
          <pc:docMk/>
          <pc:sldMk cId="0" sldId="1036"/>
        </pc:sldMkLst>
      </pc:sldChg>
      <pc:sldChg chg="add">
        <pc:chgData name="Alberto Tommasini" userId="4ed976f799c97d5d" providerId="LiveId" clId="{32F454A9-B57C-42B8-8842-44F3033D5974}" dt="2022-10-23T16:43:22.197" v="1475"/>
        <pc:sldMkLst>
          <pc:docMk/>
          <pc:sldMk cId="0" sldId="1043"/>
        </pc:sldMkLst>
      </pc:sldChg>
      <pc:sldChg chg="add del">
        <pc:chgData name="Alberto Tommasini" userId="4ed976f799c97d5d" providerId="LiveId" clId="{32F454A9-B57C-42B8-8842-44F3033D5974}" dt="2022-10-23T17:26:36.970" v="2370" actId="47"/>
        <pc:sldMkLst>
          <pc:docMk/>
          <pc:sldMk cId="0" sldId="1044"/>
        </pc:sldMkLst>
      </pc:sldChg>
      <pc:sldChg chg="modSp add mod">
        <pc:chgData name="Alberto Tommasini" userId="4ed976f799c97d5d" providerId="LiveId" clId="{32F454A9-B57C-42B8-8842-44F3033D5974}" dt="2022-10-23T18:16:24.702" v="2418" actId="1076"/>
        <pc:sldMkLst>
          <pc:docMk/>
          <pc:sldMk cId="2084938828" sldId="1044"/>
        </pc:sldMkLst>
        <pc:spChg chg="mod">
          <ac:chgData name="Alberto Tommasini" userId="4ed976f799c97d5d" providerId="LiveId" clId="{32F454A9-B57C-42B8-8842-44F3033D5974}" dt="2022-10-23T18:16:24.702" v="2418" actId="1076"/>
          <ac:spMkLst>
            <pc:docMk/>
            <pc:sldMk cId="2084938828" sldId="1044"/>
            <ac:spMk id="3" creationId="{461FDE83-AFC2-4F4D-8096-5165AC1B118B}"/>
          </ac:spMkLst>
        </pc:spChg>
      </pc:sldChg>
      <pc:sldChg chg="add del">
        <pc:chgData name="Alberto Tommasini" userId="4ed976f799c97d5d" providerId="LiveId" clId="{32F454A9-B57C-42B8-8842-44F3033D5974}" dt="2022-10-23T17:25:58.092" v="2362" actId="47"/>
        <pc:sldMkLst>
          <pc:docMk/>
          <pc:sldMk cId="0" sldId="1045"/>
        </pc:sldMkLst>
      </pc:sldChg>
      <pc:sldChg chg="add del">
        <pc:chgData name="Alberto Tommasini" userId="4ed976f799c97d5d" providerId="LiveId" clId="{32F454A9-B57C-42B8-8842-44F3033D5974}" dt="2022-10-23T18:16:51.652" v="2419" actId="47"/>
        <pc:sldMkLst>
          <pc:docMk/>
          <pc:sldMk cId="4118545731" sldId="1045"/>
        </pc:sldMkLst>
      </pc:sldChg>
      <pc:sldChg chg="add del">
        <pc:chgData name="Alberto Tommasini" userId="4ed976f799c97d5d" providerId="LiveId" clId="{32F454A9-B57C-42B8-8842-44F3033D5974}" dt="2022-10-23T17:26:00.738" v="2363" actId="47"/>
        <pc:sldMkLst>
          <pc:docMk/>
          <pc:sldMk cId="0" sldId="1046"/>
        </pc:sldMkLst>
      </pc:sldChg>
      <pc:sldChg chg="add del">
        <pc:chgData name="Alberto Tommasini" userId="4ed976f799c97d5d" providerId="LiveId" clId="{32F454A9-B57C-42B8-8842-44F3033D5974}" dt="2022-10-23T18:17:10.484" v="2421" actId="47"/>
        <pc:sldMkLst>
          <pc:docMk/>
          <pc:sldMk cId="3071024842" sldId="1046"/>
        </pc:sldMkLst>
      </pc:sldChg>
      <pc:sldChg chg="add del">
        <pc:chgData name="Alberto Tommasini" userId="4ed976f799c97d5d" providerId="LiveId" clId="{32F454A9-B57C-42B8-8842-44F3033D5974}" dt="2022-10-23T17:26:11.058" v="2364" actId="47"/>
        <pc:sldMkLst>
          <pc:docMk/>
          <pc:sldMk cId="0" sldId="1047"/>
        </pc:sldMkLst>
      </pc:sldChg>
      <pc:sldChg chg="add del">
        <pc:chgData name="Alberto Tommasini" userId="4ed976f799c97d5d" providerId="LiveId" clId="{32F454A9-B57C-42B8-8842-44F3033D5974}" dt="2022-10-23T18:17:14.165" v="2424" actId="47"/>
        <pc:sldMkLst>
          <pc:docMk/>
          <pc:sldMk cId="1096154285" sldId="1047"/>
        </pc:sldMkLst>
      </pc:sldChg>
      <pc:sldChg chg="add del">
        <pc:chgData name="Alberto Tommasini" userId="4ed976f799c97d5d" providerId="LiveId" clId="{32F454A9-B57C-42B8-8842-44F3033D5974}" dt="2022-10-23T18:17:36.333" v="2428" actId="2696"/>
        <pc:sldMkLst>
          <pc:docMk/>
          <pc:sldMk cId="0" sldId="1048"/>
        </pc:sldMkLst>
      </pc:sldChg>
      <pc:sldChg chg="add">
        <pc:chgData name="Alberto Tommasini" userId="4ed976f799c97d5d" providerId="LiveId" clId="{32F454A9-B57C-42B8-8842-44F3033D5974}" dt="2022-10-23T18:18:11.031" v="2429"/>
        <pc:sldMkLst>
          <pc:docMk/>
          <pc:sldMk cId="2378431856" sldId="1048"/>
        </pc:sldMkLst>
      </pc:sldChg>
      <pc:sldChg chg="add del">
        <pc:chgData name="Alberto Tommasini" userId="4ed976f799c97d5d" providerId="LiveId" clId="{32F454A9-B57C-42B8-8842-44F3033D5974}" dt="2022-10-23T17:26:16.115" v="2366" actId="47"/>
        <pc:sldMkLst>
          <pc:docMk/>
          <pc:sldMk cId="0" sldId="1049"/>
        </pc:sldMkLst>
      </pc:sldChg>
      <pc:sldChg chg="add del">
        <pc:chgData name="Alberto Tommasini" userId="4ed976f799c97d5d" providerId="LiveId" clId="{32F454A9-B57C-42B8-8842-44F3033D5974}" dt="2022-10-23T18:18:38.263" v="2430" actId="47"/>
        <pc:sldMkLst>
          <pc:docMk/>
          <pc:sldMk cId="244039196" sldId="1049"/>
        </pc:sldMkLst>
      </pc:sldChg>
      <pc:sldChg chg="add del">
        <pc:chgData name="Alberto Tommasini" userId="4ed976f799c97d5d" providerId="LiveId" clId="{32F454A9-B57C-42B8-8842-44F3033D5974}" dt="2022-10-23T17:26:21.895" v="2367" actId="47"/>
        <pc:sldMkLst>
          <pc:docMk/>
          <pc:sldMk cId="0" sldId="1050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919943986" sldId="1050"/>
        </pc:sldMkLst>
      </pc:sldChg>
      <pc:sldChg chg="modSp add mod">
        <pc:chgData name="Alberto Tommasini" userId="4ed976f799c97d5d" providerId="LiveId" clId="{32F454A9-B57C-42B8-8842-44F3033D5974}" dt="2022-10-23T18:28:49.202" v="2466" actId="255"/>
        <pc:sldMkLst>
          <pc:docMk/>
          <pc:sldMk cId="2262755384" sldId="1050"/>
        </pc:sldMkLst>
        <pc:spChg chg="mod">
          <ac:chgData name="Alberto Tommasini" userId="4ed976f799c97d5d" providerId="LiveId" clId="{32F454A9-B57C-42B8-8842-44F3033D5974}" dt="2022-10-23T18:28:49.202" v="2466" actId="255"/>
          <ac:spMkLst>
            <pc:docMk/>
            <pc:sldMk cId="2262755384" sldId="1050"/>
            <ac:spMk id="2" creationId="{07E76CEA-DDB8-438D-A866-45C5FEE7C5DE}"/>
          </ac:spMkLst>
        </pc:spChg>
      </pc:sldChg>
      <pc:sldChg chg="add del">
        <pc:chgData name="Alberto Tommasini" userId="4ed976f799c97d5d" providerId="LiveId" clId="{32F454A9-B57C-42B8-8842-44F3033D5974}" dt="2022-10-23T17:26:24.109" v="2368" actId="47"/>
        <pc:sldMkLst>
          <pc:docMk/>
          <pc:sldMk cId="0" sldId="1051"/>
        </pc:sldMkLst>
      </pc:sldChg>
      <pc:sldChg chg="add">
        <pc:chgData name="Alberto Tommasini" userId="4ed976f799c97d5d" providerId="LiveId" clId="{32F454A9-B57C-42B8-8842-44F3033D5974}" dt="2022-10-23T18:19:13.842" v="2432"/>
        <pc:sldMkLst>
          <pc:docMk/>
          <pc:sldMk cId="294648218" sldId="1051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3557185063" sldId="1051"/>
        </pc:sldMkLst>
      </pc:sldChg>
      <pc:sldChg chg="modSp add del">
        <pc:chgData name="Alberto Tommasini" userId="4ed976f799c97d5d" providerId="LiveId" clId="{32F454A9-B57C-42B8-8842-44F3033D5974}" dt="2022-10-23T17:27:03.888" v="2373" actId="47"/>
        <pc:sldMkLst>
          <pc:docMk/>
          <pc:sldMk cId="0" sldId="1052"/>
        </pc:sldMkLst>
        <pc:spChg chg="mod">
          <ac:chgData name="Alberto Tommasini" userId="4ed976f799c97d5d" providerId="LiveId" clId="{32F454A9-B57C-42B8-8842-44F3033D5974}" dt="2022-10-23T17:26:49.915" v="2372" actId="1076"/>
          <ac:spMkLst>
            <pc:docMk/>
            <pc:sldMk cId="0" sldId="1052"/>
            <ac:spMk id="46082" creationId="{E400C49C-670A-1A59-B104-6D395BA403EB}"/>
          </ac:spMkLst>
        </pc:spChg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1043941699" sldId="1052"/>
        </pc:sldMkLst>
      </pc:sldChg>
      <pc:sldChg chg="modSp add mod">
        <pc:chgData name="Alberto Tommasini" userId="4ed976f799c97d5d" providerId="LiveId" clId="{32F454A9-B57C-42B8-8842-44F3033D5974}" dt="2022-10-23T18:36:45.632" v="2564" actId="20577"/>
        <pc:sldMkLst>
          <pc:docMk/>
          <pc:sldMk cId="4116665929" sldId="1052"/>
        </pc:sldMkLst>
        <pc:spChg chg="mod">
          <ac:chgData name="Alberto Tommasini" userId="4ed976f799c97d5d" providerId="LiveId" clId="{32F454A9-B57C-42B8-8842-44F3033D5974}" dt="2022-10-23T18:36:45.632" v="2564" actId="20577"/>
          <ac:spMkLst>
            <pc:docMk/>
            <pc:sldMk cId="4116665929" sldId="1052"/>
            <ac:spMk id="2" creationId="{5B3801C9-33AA-42C6-8480-E4532D311F65}"/>
          </ac:spMkLst>
        </pc:spChg>
      </pc:sldChg>
      <pc:sldChg chg="add del">
        <pc:chgData name="Alberto Tommasini" userId="4ed976f799c97d5d" providerId="LiveId" clId="{32F454A9-B57C-42B8-8842-44F3033D5974}" dt="2022-10-23T18:36:59.146" v="2569" actId="47"/>
        <pc:sldMkLst>
          <pc:docMk/>
          <pc:sldMk cId="2421094223" sldId="1053"/>
        </pc:sldMkLst>
      </pc:sldChg>
      <pc:sldChg chg="add del">
        <pc:chgData name="Alberto Tommasini" userId="4ed976f799c97d5d" providerId="LiveId" clId="{32F454A9-B57C-42B8-8842-44F3033D5974}" dt="2022-10-23T18:18:55.715" v="2431" actId="2696"/>
        <pc:sldMkLst>
          <pc:docMk/>
          <pc:sldMk cId="3703316018" sldId="1053"/>
        </pc:sldMkLst>
      </pc:sldChg>
      <pc:sldMasterChg chg="delSldLayout">
        <pc:chgData name="Alberto Tommasini" userId="4ed976f799c97d5d" providerId="LiveId" clId="{32F454A9-B57C-42B8-8842-44F3033D5974}" dt="2022-10-23T17:26:26.904" v="2369" actId="47"/>
        <pc:sldMasterMkLst>
          <pc:docMk/>
          <pc:sldMasterMk cId="2422090938" sldId="2147483648"/>
        </pc:sldMasterMkLst>
        <pc:sldLayoutChg chg="del">
          <pc:chgData name="Alberto Tommasini" userId="4ed976f799c97d5d" providerId="LiveId" clId="{32F454A9-B57C-42B8-8842-44F3033D5974}" dt="2022-10-23T17:26:26.904" v="2369" actId="47"/>
          <pc:sldLayoutMkLst>
            <pc:docMk/>
            <pc:sldMasterMk cId="2422090938" sldId="2147483648"/>
            <pc:sldLayoutMk cId="1226074897" sldId="2147483661"/>
          </pc:sldLayoutMkLst>
        </pc:sldLayoutChg>
      </pc:sldMasterChg>
    </pc:docChg>
  </pc:docChgLst>
  <pc:docChgLst>
    <pc:chgData name="Alberto Tommasini" userId="4ed976f799c97d5d" providerId="LiveId" clId="{34EE03AA-0926-4730-AF4E-86DB226E86A4}"/>
    <pc:docChg chg="custSel addSld delSld modSld sldOrd">
      <pc:chgData name="Alberto Tommasini" userId="4ed976f799c97d5d" providerId="LiveId" clId="{34EE03AA-0926-4730-AF4E-86DB226E86A4}" dt="2021-04-11T22:25:08.225" v="1019" actId="1076"/>
      <pc:docMkLst>
        <pc:docMk/>
      </pc:docMkLst>
      <pc:sldChg chg="modSp mod">
        <pc:chgData name="Alberto Tommasini" userId="4ed976f799c97d5d" providerId="LiveId" clId="{34EE03AA-0926-4730-AF4E-86DB226E86A4}" dt="2021-04-11T21:16:05.906" v="377" actId="1076"/>
        <pc:sldMkLst>
          <pc:docMk/>
          <pc:sldMk cId="1393955723" sldId="516"/>
        </pc:sldMkLst>
        <pc:picChg chg="mod">
          <ac:chgData name="Alberto Tommasini" userId="4ed976f799c97d5d" providerId="LiveId" clId="{34EE03AA-0926-4730-AF4E-86DB226E86A4}" dt="2021-04-11T21:16:05.906" v="377" actId="1076"/>
          <ac:picMkLst>
            <pc:docMk/>
            <pc:sldMk cId="1393955723" sldId="516"/>
            <ac:picMk id="3" creationId="{CCADC4FA-9CA7-4CAC-89D2-1603975AE95E}"/>
          </ac:picMkLst>
        </pc:picChg>
      </pc:sldChg>
      <pc:sldChg chg="modSp">
        <pc:chgData name="Alberto Tommasini" userId="4ed976f799c97d5d" providerId="LiveId" clId="{34EE03AA-0926-4730-AF4E-86DB226E86A4}" dt="2021-04-11T21:16:16.239" v="378" actId="1076"/>
        <pc:sldMkLst>
          <pc:docMk/>
          <pc:sldMk cId="4267186334" sldId="527"/>
        </pc:sldMkLst>
        <pc:spChg chg="mod">
          <ac:chgData name="Alberto Tommasini" userId="4ed976f799c97d5d" providerId="LiveId" clId="{34EE03AA-0926-4730-AF4E-86DB226E86A4}" dt="2021-04-11T21:16:16.239" v="378" actId="1076"/>
          <ac:spMkLst>
            <pc:docMk/>
            <pc:sldMk cId="4267186334" sldId="527"/>
            <ac:spMk id="7172" creationId="{37FFE384-4DCB-4169-9037-86AEDC3C65DB}"/>
          </ac:spMkLst>
        </pc:spChg>
      </pc:sldChg>
      <pc:sldChg chg="modSp">
        <pc:chgData name="Alberto Tommasini" userId="4ed976f799c97d5d" providerId="LiveId" clId="{34EE03AA-0926-4730-AF4E-86DB226E86A4}" dt="2021-04-11T21:16:21.781" v="379" actId="1076"/>
        <pc:sldMkLst>
          <pc:docMk/>
          <pc:sldMk cId="2151111130" sldId="534"/>
        </pc:sldMkLst>
        <pc:picChg chg="mod">
          <ac:chgData name="Alberto Tommasini" userId="4ed976f799c97d5d" providerId="LiveId" clId="{34EE03AA-0926-4730-AF4E-86DB226E86A4}" dt="2021-04-11T21:16:21.781" v="379" actId="1076"/>
          <ac:picMkLst>
            <pc:docMk/>
            <pc:sldMk cId="2151111130" sldId="534"/>
            <ac:picMk id="111618" creationId="{C1C93BB6-9A98-47AB-95BE-A07DE59600EF}"/>
          </ac:picMkLst>
        </pc:picChg>
      </pc:sldChg>
      <pc:sldChg chg="setBg">
        <pc:chgData name="Alberto Tommasini" userId="4ed976f799c97d5d" providerId="LiveId" clId="{34EE03AA-0926-4730-AF4E-86DB226E86A4}" dt="2021-04-11T20:52:35.211" v="29"/>
        <pc:sldMkLst>
          <pc:docMk/>
          <pc:sldMk cId="2058603574" sldId="540"/>
        </pc:sldMkLst>
      </pc:sldChg>
      <pc:sldChg chg="addSp modSp mod">
        <pc:chgData name="Alberto Tommasini" userId="4ed976f799c97d5d" providerId="LiveId" clId="{34EE03AA-0926-4730-AF4E-86DB226E86A4}" dt="2021-04-11T21:15:20.913" v="376" actId="14100"/>
        <pc:sldMkLst>
          <pc:docMk/>
          <pc:sldMk cId="1778169282" sldId="541"/>
        </pc:sldMkLst>
        <pc:spChg chg="add mod">
          <ac:chgData name="Alberto Tommasini" userId="4ed976f799c97d5d" providerId="LiveId" clId="{34EE03AA-0926-4730-AF4E-86DB226E86A4}" dt="2021-04-11T20:55:17.309" v="38" actId="14100"/>
          <ac:spMkLst>
            <pc:docMk/>
            <pc:sldMk cId="1778169282" sldId="541"/>
            <ac:spMk id="2" creationId="{C11D6F67-94BD-4339-84D7-E3FAD7A16688}"/>
          </ac:spMkLst>
        </pc:spChg>
        <pc:spChg chg="add mod">
          <ac:chgData name="Alberto Tommasini" userId="4ed976f799c97d5d" providerId="LiveId" clId="{34EE03AA-0926-4730-AF4E-86DB226E86A4}" dt="2021-04-11T21:12:56.157" v="372" actId="20577"/>
          <ac:spMkLst>
            <pc:docMk/>
            <pc:sldMk cId="1778169282" sldId="541"/>
            <ac:spMk id="5" creationId="{6919A2FC-9D4E-47C4-BC76-DF9E46ED8210}"/>
          </ac:spMkLst>
        </pc:spChg>
        <pc:spChg chg="add mod">
          <ac:chgData name="Alberto Tommasini" userId="4ed976f799c97d5d" providerId="LiveId" clId="{34EE03AA-0926-4730-AF4E-86DB226E86A4}" dt="2021-04-11T21:15:20.913" v="376" actId="14100"/>
          <ac:spMkLst>
            <pc:docMk/>
            <pc:sldMk cId="1778169282" sldId="541"/>
            <ac:spMk id="6" creationId="{C8E23709-F919-4A6D-84D1-9ACA0DF0372D}"/>
          </ac:spMkLst>
        </pc:spChg>
        <pc:spChg chg="add mod">
          <ac:chgData name="Alberto Tommasini" userId="4ed976f799c97d5d" providerId="LiveId" clId="{34EE03AA-0926-4730-AF4E-86DB226E86A4}" dt="2021-04-11T21:14:26.034" v="374" actId="14100"/>
          <ac:spMkLst>
            <pc:docMk/>
            <pc:sldMk cId="1778169282" sldId="541"/>
            <ac:spMk id="8" creationId="{4208F159-1C36-4817-99EB-DB351D3B5856}"/>
          </ac:spMkLst>
        </pc:spChg>
        <pc:spChg chg="add mod">
          <ac:chgData name="Alberto Tommasini" userId="4ed976f799c97d5d" providerId="LiveId" clId="{34EE03AA-0926-4730-AF4E-86DB226E86A4}" dt="2021-04-11T21:11:11.095" v="333" actId="14100"/>
          <ac:spMkLst>
            <pc:docMk/>
            <pc:sldMk cId="1778169282" sldId="541"/>
            <ac:spMk id="9" creationId="{93D57876-2B60-426A-85BD-846928D7EF1D}"/>
          </ac:spMkLst>
        </pc:spChg>
        <pc:spChg chg="add mod">
          <ac:chgData name="Alberto Tommasini" userId="4ed976f799c97d5d" providerId="LiveId" clId="{34EE03AA-0926-4730-AF4E-86DB226E86A4}" dt="2021-04-11T21:14:30.461" v="375" actId="20577"/>
          <ac:spMkLst>
            <pc:docMk/>
            <pc:sldMk cId="1778169282" sldId="541"/>
            <ac:spMk id="10" creationId="{67FB1ABC-86D5-4CB7-855D-452C5163D842}"/>
          </ac:spMkLst>
        </pc:spChg>
        <pc:spChg chg="add mod">
          <ac:chgData name="Alberto Tommasini" userId="4ed976f799c97d5d" providerId="LiveId" clId="{34EE03AA-0926-4730-AF4E-86DB226E86A4}" dt="2021-04-11T21:11:15.162" v="334" actId="20577"/>
          <ac:spMkLst>
            <pc:docMk/>
            <pc:sldMk cId="1778169282" sldId="541"/>
            <ac:spMk id="11" creationId="{F65AFDE7-3D56-489A-B6A9-CDBF5B777B3B}"/>
          </ac:spMkLst>
        </pc:spChg>
        <pc:spChg chg="add mod">
          <ac:chgData name="Alberto Tommasini" userId="4ed976f799c97d5d" providerId="LiveId" clId="{34EE03AA-0926-4730-AF4E-86DB226E86A4}" dt="2021-04-11T21:12:51.010" v="369" actId="20577"/>
          <ac:spMkLst>
            <pc:docMk/>
            <pc:sldMk cId="1778169282" sldId="541"/>
            <ac:spMk id="12" creationId="{4D92D48D-7246-43CE-B9A8-5E4388B94053}"/>
          </ac:spMkLst>
        </pc:spChg>
        <pc:picChg chg="mod">
          <ac:chgData name="Alberto Tommasini" userId="4ed976f799c97d5d" providerId="LiveId" clId="{34EE03AA-0926-4730-AF4E-86DB226E86A4}" dt="2021-04-11T20:57:54.416" v="168" actId="1076"/>
          <ac:picMkLst>
            <pc:docMk/>
            <pc:sldMk cId="1778169282" sldId="541"/>
            <ac:picMk id="4098" creationId="{E811232B-DBC6-48AC-9F8F-54662BEDD277}"/>
          </ac:picMkLst>
        </pc:picChg>
      </pc:sldChg>
      <pc:sldChg chg="del">
        <pc:chgData name="Alberto Tommasini" userId="4ed976f799c97d5d" providerId="LiveId" clId="{34EE03AA-0926-4730-AF4E-86DB226E86A4}" dt="2021-04-11T21:17:15.674" v="380" actId="47"/>
        <pc:sldMkLst>
          <pc:docMk/>
          <pc:sldMk cId="3355115306" sldId="682"/>
        </pc:sldMkLst>
      </pc:sldChg>
      <pc:sldChg chg="ord">
        <pc:chgData name="Alberto Tommasini" userId="4ed976f799c97d5d" providerId="LiveId" clId="{34EE03AA-0926-4730-AF4E-86DB226E86A4}" dt="2021-04-11T21:41:12.759" v="595"/>
        <pc:sldMkLst>
          <pc:docMk/>
          <pc:sldMk cId="3971464200" sldId="683"/>
        </pc:sldMkLst>
      </pc:sldChg>
      <pc:sldChg chg="modSp mod">
        <pc:chgData name="Alberto Tommasini" userId="4ed976f799c97d5d" providerId="LiveId" clId="{34EE03AA-0926-4730-AF4E-86DB226E86A4}" dt="2021-04-11T22:14:15.811" v="781" actId="6549"/>
        <pc:sldMkLst>
          <pc:docMk/>
          <pc:sldMk cId="3624865984" sldId="684"/>
        </pc:sldMkLst>
        <pc:spChg chg="mod">
          <ac:chgData name="Alberto Tommasini" userId="4ed976f799c97d5d" providerId="LiveId" clId="{34EE03AA-0926-4730-AF4E-86DB226E86A4}" dt="2021-04-11T22:14:15.811" v="781" actId="6549"/>
          <ac:spMkLst>
            <pc:docMk/>
            <pc:sldMk cId="3624865984" sldId="684"/>
            <ac:spMk id="2" creationId="{579C44FA-DB7F-4750-B608-E86ACA743D64}"/>
          </ac:spMkLst>
        </pc:spChg>
      </pc:sldChg>
      <pc:sldChg chg="modSp mod">
        <pc:chgData name="Alberto Tommasini" userId="4ed976f799c97d5d" providerId="LiveId" clId="{34EE03AA-0926-4730-AF4E-86DB226E86A4}" dt="2021-04-11T22:16:53.081" v="793" actId="255"/>
        <pc:sldMkLst>
          <pc:docMk/>
          <pc:sldMk cId="657590156" sldId="685"/>
        </pc:sldMkLst>
        <pc:spChg chg="mod">
          <ac:chgData name="Alberto Tommasini" userId="4ed976f799c97d5d" providerId="LiveId" clId="{34EE03AA-0926-4730-AF4E-86DB226E86A4}" dt="2021-04-11T22:16:17.942" v="792" actId="20577"/>
          <ac:spMkLst>
            <pc:docMk/>
            <pc:sldMk cId="657590156" sldId="685"/>
            <ac:spMk id="2" creationId="{74210411-7592-4B20-9088-F71C906AC075}"/>
          </ac:spMkLst>
        </pc:spChg>
        <pc:spChg chg="mod">
          <ac:chgData name="Alberto Tommasini" userId="4ed976f799c97d5d" providerId="LiveId" clId="{34EE03AA-0926-4730-AF4E-86DB226E86A4}" dt="2021-04-11T22:16:00.534" v="789" actId="14100"/>
          <ac:spMkLst>
            <pc:docMk/>
            <pc:sldMk cId="657590156" sldId="685"/>
            <ac:spMk id="4" creationId="{22DF3DA4-2A04-4D17-B5DB-53BECA9ACA51}"/>
          </ac:spMkLst>
        </pc:spChg>
        <pc:spChg chg="mod">
          <ac:chgData name="Alberto Tommasini" userId="4ed976f799c97d5d" providerId="LiveId" clId="{34EE03AA-0926-4730-AF4E-86DB226E86A4}" dt="2021-04-11T22:16:53.081" v="793" actId="255"/>
          <ac:spMkLst>
            <pc:docMk/>
            <pc:sldMk cId="657590156" sldId="685"/>
            <ac:spMk id="7" creationId="{A01E7F3D-258E-4C67-A00F-B8DC680B0DED}"/>
          </ac:spMkLst>
        </pc:spChg>
      </pc:sldChg>
      <pc:sldChg chg="modSp mod">
        <pc:chgData name="Alberto Tommasini" userId="4ed976f799c97d5d" providerId="LiveId" clId="{34EE03AA-0926-4730-AF4E-86DB226E86A4}" dt="2021-04-11T22:17:02.795" v="794" actId="255"/>
        <pc:sldMkLst>
          <pc:docMk/>
          <pc:sldMk cId="2073683830" sldId="687"/>
        </pc:sldMkLst>
        <pc:spChg chg="mod">
          <ac:chgData name="Alberto Tommasini" userId="4ed976f799c97d5d" providerId="LiveId" clId="{34EE03AA-0926-4730-AF4E-86DB226E86A4}" dt="2021-04-11T22:17:02.795" v="794" actId="255"/>
          <ac:spMkLst>
            <pc:docMk/>
            <pc:sldMk cId="2073683830" sldId="687"/>
            <ac:spMk id="3" creationId="{06CA2AC7-2F84-4B78-BCA5-81F7809CFC5D}"/>
          </ac:spMkLst>
        </pc:spChg>
      </pc:sldChg>
      <pc:sldChg chg="modSp mod">
        <pc:chgData name="Alberto Tommasini" userId="4ed976f799c97d5d" providerId="LiveId" clId="{34EE03AA-0926-4730-AF4E-86DB226E86A4}" dt="2021-04-11T21:17:51.693" v="393" actId="14100"/>
        <pc:sldMkLst>
          <pc:docMk/>
          <pc:sldMk cId="2909452057" sldId="689"/>
        </pc:sldMkLst>
        <pc:spChg chg="mod">
          <ac:chgData name="Alberto Tommasini" userId="4ed976f799c97d5d" providerId="LiveId" clId="{34EE03AA-0926-4730-AF4E-86DB226E86A4}" dt="2021-04-11T21:17:51.693" v="393" actId="14100"/>
          <ac:spMkLst>
            <pc:docMk/>
            <pc:sldMk cId="2909452057" sldId="689"/>
            <ac:spMk id="20" creationId="{61BC582F-12A7-4700-ADB2-0E8AD9287736}"/>
          </ac:spMkLst>
        </pc:spChg>
        <pc:cxnChg chg="mod">
          <ac:chgData name="Alberto Tommasini" userId="4ed976f799c97d5d" providerId="LiveId" clId="{34EE03AA-0926-4730-AF4E-86DB226E86A4}" dt="2021-04-11T21:17:30.412" v="381" actId="14100"/>
          <ac:cxnSpMkLst>
            <pc:docMk/>
            <pc:sldMk cId="2909452057" sldId="689"/>
            <ac:cxnSpMk id="11" creationId="{C32979C6-5935-41A5-80A4-D625E8F2917B}"/>
          </ac:cxnSpMkLst>
        </pc:cxnChg>
      </pc:sldChg>
      <pc:sldChg chg="modSp mod">
        <pc:chgData name="Alberto Tommasini" userId="4ed976f799c97d5d" providerId="LiveId" clId="{34EE03AA-0926-4730-AF4E-86DB226E86A4}" dt="2021-04-11T21:41:39.489" v="597" actId="20577"/>
        <pc:sldMkLst>
          <pc:docMk/>
          <pc:sldMk cId="394791832" sldId="690"/>
        </pc:sldMkLst>
        <pc:spChg chg="mod">
          <ac:chgData name="Alberto Tommasini" userId="4ed976f799c97d5d" providerId="LiveId" clId="{34EE03AA-0926-4730-AF4E-86DB226E86A4}" dt="2021-04-11T21:40:25.831" v="593" actId="20577"/>
          <ac:spMkLst>
            <pc:docMk/>
            <pc:sldMk cId="394791832" sldId="690"/>
            <ac:spMk id="2" creationId="{6BA1D017-D175-4274-AFB5-D29568DD2FD8}"/>
          </ac:spMkLst>
        </pc:spChg>
        <pc:spChg chg="mod">
          <ac:chgData name="Alberto Tommasini" userId="4ed976f799c97d5d" providerId="LiveId" clId="{34EE03AA-0926-4730-AF4E-86DB226E86A4}" dt="2021-04-11T21:41:39.489" v="597" actId="20577"/>
          <ac:spMkLst>
            <pc:docMk/>
            <pc:sldMk cId="394791832" sldId="690"/>
            <ac:spMk id="3" creationId="{3454CFDB-7001-48FE-8034-5659E73984CF}"/>
          </ac:spMkLst>
        </pc:spChg>
      </pc:sldChg>
      <pc:sldChg chg="modSp mod">
        <pc:chgData name="Alberto Tommasini" userId="4ed976f799c97d5d" providerId="LiveId" clId="{34EE03AA-0926-4730-AF4E-86DB226E86A4}" dt="2021-04-11T22:20:03.020" v="899" actId="20577"/>
        <pc:sldMkLst>
          <pc:docMk/>
          <pc:sldMk cId="3772498989" sldId="692"/>
        </pc:sldMkLst>
        <pc:spChg chg="mod">
          <ac:chgData name="Alberto Tommasini" userId="4ed976f799c97d5d" providerId="LiveId" clId="{34EE03AA-0926-4730-AF4E-86DB226E86A4}" dt="2021-04-11T22:20:03.020" v="899" actId="20577"/>
          <ac:spMkLst>
            <pc:docMk/>
            <pc:sldMk cId="3772498989" sldId="692"/>
            <ac:spMk id="2" creationId="{7795BD5D-CA11-48C1-9C02-20A0B0FD9370}"/>
          </ac:spMkLst>
        </pc:spChg>
      </pc:sldChg>
      <pc:sldChg chg="modSp mod">
        <pc:chgData name="Alberto Tommasini" userId="4ed976f799c97d5d" providerId="LiveId" clId="{34EE03AA-0926-4730-AF4E-86DB226E86A4}" dt="2021-04-11T22:22:32.949" v="978" actId="6549"/>
        <pc:sldMkLst>
          <pc:docMk/>
          <pc:sldMk cId="2870341307" sldId="694"/>
        </pc:sldMkLst>
        <pc:spChg chg="mod">
          <ac:chgData name="Alberto Tommasini" userId="4ed976f799c97d5d" providerId="LiveId" clId="{34EE03AA-0926-4730-AF4E-86DB226E86A4}" dt="2021-04-11T22:22:32.949" v="978" actId="6549"/>
          <ac:spMkLst>
            <pc:docMk/>
            <pc:sldMk cId="2870341307" sldId="694"/>
            <ac:spMk id="2" creationId="{D0184634-14AE-44D0-9EEA-CD0AEFDEF2DE}"/>
          </ac:spMkLst>
        </pc:spChg>
      </pc:sldChg>
      <pc:sldChg chg="modSp mod">
        <pc:chgData name="Alberto Tommasini" userId="4ed976f799c97d5d" providerId="LiveId" clId="{34EE03AA-0926-4730-AF4E-86DB226E86A4}" dt="2021-04-11T22:23:16.209" v="982" actId="14100"/>
        <pc:sldMkLst>
          <pc:docMk/>
          <pc:sldMk cId="2976572119" sldId="695"/>
        </pc:sldMkLst>
        <pc:spChg chg="mod">
          <ac:chgData name="Alberto Tommasini" userId="4ed976f799c97d5d" providerId="LiveId" clId="{34EE03AA-0926-4730-AF4E-86DB226E86A4}" dt="2021-04-11T22:23:16.209" v="982" actId="14100"/>
          <ac:spMkLst>
            <pc:docMk/>
            <pc:sldMk cId="2976572119" sldId="695"/>
            <ac:spMk id="2" creationId="{FAE236BE-E2AF-42EB-8346-ADF68244B2E8}"/>
          </ac:spMkLst>
        </pc:spChg>
      </pc:sldChg>
      <pc:sldChg chg="modSp mod">
        <pc:chgData name="Alberto Tommasini" userId="4ed976f799c97d5d" providerId="LiveId" clId="{34EE03AA-0926-4730-AF4E-86DB226E86A4}" dt="2021-04-11T22:23:43.829" v="989" actId="6549"/>
        <pc:sldMkLst>
          <pc:docMk/>
          <pc:sldMk cId="1331812654" sldId="696"/>
        </pc:sldMkLst>
        <pc:spChg chg="mod">
          <ac:chgData name="Alberto Tommasini" userId="4ed976f799c97d5d" providerId="LiveId" clId="{34EE03AA-0926-4730-AF4E-86DB226E86A4}" dt="2021-04-11T22:23:43.829" v="989" actId="6549"/>
          <ac:spMkLst>
            <pc:docMk/>
            <pc:sldMk cId="1331812654" sldId="696"/>
            <ac:spMk id="2" creationId="{3764B4D7-5743-4F75-8EF2-7D963EBC7646}"/>
          </ac:spMkLst>
        </pc:spChg>
      </pc:sldChg>
      <pc:sldChg chg="modSp mod">
        <pc:chgData name="Alberto Tommasini" userId="4ed976f799c97d5d" providerId="LiveId" clId="{34EE03AA-0926-4730-AF4E-86DB226E86A4}" dt="2021-04-11T22:24:26.726" v="1016" actId="20577"/>
        <pc:sldMkLst>
          <pc:docMk/>
          <pc:sldMk cId="711408388" sldId="698"/>
        </pc:sldMkLst>
        <pc:spChg chg="mod">
          <ac:chgData name="Alberto Tommasini" userId="4ed976f799c97d5d" providerId="LiveId" clId="{34EE03AA-0926-4730-AF4E-86DB226E86A4}" dt="2021-04-11T22:24:26.726" v="1016" actId="20577"/>
          <ac:spMkLst>
            <pc:docMk/>
            <pc:sldMk cId="711408388" sldId="698"/>
            <ac:spMk id="2" creationId="{8F5C777F-528D-4FFF-A31F-5BB8318A8039}"/>
          </ac:spMkLst>
        </pc:spChg>
      </pc:sldChg>
      <pc:sldChg chg="modSp mod">
        <pc:chgData name="Alberto Tommasini" userId="4ed976f799c97d5d" providerId="LiveId" clId="{34EE03AA-0926-4730-AF4E-86DB226E86A4}" dt="2021-04-11T22:24:35.633" v="1017" actId="6549"/>
        <pc:sldMkLst>
          <pc:docMk/>
          <pc:sldMk cId="656593016" sldId="699"/>
        </pc:sldMkLst>
        <pc:spChg chg="mod">
          <ac:chgData name="Alberto Tommasini" userId="4ed976f799c97d5d" providerId="LiveId" clId="{34EE03AA-0926-4730-AF4E-86DB226E86A4}" dt="2021-04-11T22:24:35.633" v="1017" actId="6549"/>
          <ac:spMkLst>
            <pc:docMk/>
            <pc:sldMk cId="656593016" sldId="699"/>
            <ac:spMk id="2" creationId="{2C9C42F6-9508-44CF-B15D-D52AAFE57FC1}"/>
          </ac:spMkLst>
        </pc:spChg>
      </pc:sldChg>
      <pc:sldChg chg="modSp mod">
        <pc:chgData name="Alberto Tommasini" userId="4ed976f799c97d5d" providerId="LiveId" clId="{34EE03AA-0926-4730-AF4E-86DB226E86A4}" dt="2021-04-11T22:24:46.195" v="1018" actId="2711"/>
        <pc:sldMkLst>
          <pc:docMk/>
          <pc:sldMk cId="1777341188" sldId="700"/>
        </pc:sldMkLst>
        <pc:spChg chg="mod">
          <ac:chgData name="Alberto Tommasini" userId="4ed976f799c97d5d" providerId="LiveId" clId="{34EE03AA-0926-4730-AF4E-86DB226E86A4}" dt="2021-04-11T22:24:46.195" v="1018" actId="2711"/>
          <ac:spMkLst>
            <pc:docMk/>
            <pc:sldMk cId="1777341188" sldId="700"/>
            <ac:spMk id="2" creationId="{6C551EBD-A77A-4B86-AB23-1E16C29252F8}"/>
          </ac:spMkLst>
        </pc:spChg>
      </pc:sldChg>
      <pc:sldChg chg="modSp mod">
        <pc:chgData name="Alberto Tommasini" userId="4ed976f799c97d5d" providerId="LiveId" clId="{34EE03AA-0926-4730-AF4E-86DB226E86A4}" dt="2021-04-11T21:43:33.056" v="646" actId="2711"/>
        <pc:sldMkLst>
          <pc:docMk/>
          <pc:sldMk cId="508721170" sldId="705"/>
        </pc:sldMkLst>
        <pc:spChg chg="mod">
          <ac:chgData name="Alberto Tommasini" userId="4ed976f799c97d5d" providerId="LiveId" clId="{34EE03AA-0926-4730-AF4E-86DB226E86A4}" dt="2021-04-11T21:43:33.056" v="646" actId="2711"/>
          <ac:spMkLst>
            <pc:docMk/>
            <pc:sldMk cId="508721170" sldId="705"/>
            <ac:spMk id="2" creationId="{E02AA813-263B-499A-A586-D408FF1BEB8D}"/>
          </ac:spMkLst>
        </pc:spChg>
      </pc:sldChg>
      <pc:sldChg chg="addSp delSp modSp mod">
        <pc:chgData name="Alberto Tommasini" userId="4ed976f799c97d5d" providerId="LiveId" clId="{34EE03AA-0926-4730-AF4E-86DB226E86A4}" dt="2021-04-11T21:46:24.741" v="766" actId="1076"/>
        <pc:sldMkLst>
          <pc:docMk/>
          <pc:sldMk cId="3037809678" sldId="706"/>
        </pc:sldMkLst>
        <pc:spChg chg="mod">
          <ac:chgData name="Alberto Tommasini" userId="4ed976f799c97d5d" providerId="LiveId" clId="{34EE03AA-0926-4730-AF4E-86DB226E86A4}" dt="2021-04-11T21:44:10.195" v="651" actId="20577"/>
          <ac:spMkLst>
            <pc:docMk/>
            <pc:sldMk cId="3037809678" sldId="706"/>
            <ac:spMk id="2" creationId="{B35CF3A7-93CF-4311-A92C-008DAC466AFE}"/>
          </ac:spMkLst>
        </pc:spChg>
        <pc:spChg chg="add mod">
          <ac:chgData name="Alberto Tommasini" userId="4ed976f799c97d5d" providerId="LiveId" clId="{34EE03AA-0926-4730-AF4E-86DB226E86A4}" dt="2021-04-11T21:46:24.741" v="766" actId="1076"/>
          <ac:spMkLst>
            <pc:docMk/>
            <pc:sldMk cId="3037809678" sldId="706"/>
            <ac:spMk id="3" creationId="{824C5B30-6A91-4D06-93F9-5B00B4A0A2E3}"/>
          </ac:spMkLst>
        </pc:spChg>
        <pc:spChg chg="del">
          <ac:chgData name="Alberto Tommasini" userId="4ed976f799c97d5d" providerId="LiveId" clId="{34EE03AA-0926-4730-AF4E-86DB226E86A4}" dt="2021-04-11T21:44:27.804" v="652" actId="478"/>
          <ac:spMkLst>
            <pc:docMk/>
            <pc:sldMk cId="3037809678" sldId="706"/>
            <ac:spMk id="5" creationId="{69B1C0E6-CC72-4C85-9833-D5D91C7D9FC0}"/>
          </ac:spMkLst>
        </pc:spChg>
        <pc:picChg chg="add del mod">
          <ac:chgData name="Alberto Tommasini" userId="4ed976f799c97d5d" providerId="LiveId" clId="{34EE03AA-0926-4730-AF4E-86DB226E86A4}" dt="2021-04-11T21:45:21.358" v="655" actId="1076"/>
          <ac:picMkLst>
            <pc:docMk/>
            <pc:sldMk cId="3037809678" sldId="706"/>
            <ac:picMk id="4" creationId="{C1BDACAA-F31B-442E-92F7-1EE0A6C90788}"/>
          </ac:picMkLst>
        </pc:picChg>
      </pc:sldChg>
      <pc:sldChg chg="modSp mod">
        <pc:chgData name="Alberto Tommasini" userId="4ed976f799c97d5d" providerId="LiveId" clId="{34EE03AA-0926-4730-AF4E-86DB226E86A4}" dt="2021-04-11T22:15:38.198" v="787" actId="1076"/>
        <pc:sldMkLst>
          <pc:docMk/>
          <pc:sldMk cId="481798358" sldId="712"/>
        </pc:sldMkLst>
        <pc:spChg chg="mod">
          <ac:chgData name="Alberto Tommasini" userId="4ed976f799c97d5d" providerId="LiveId" clId="{34EE03AA-0926-4730-AF4E-86DB226E86A4}" dt="2021-04-11T22:15:32.806" v="786" actId="1076"/>
          <ac:spMkLst>
            <pc:docMk/>
            <pc:sldMk cId="481798358" sldId="712"/>
            <ac:spMk id="7" creationId="{A0508755-2CB2-45A7-A872-C7E7FF5A6D41}"/>
          </ac:spMkLst>
        </pc:spChg>
        <pc:spChg chg="mod">
          <ac:chgData name="Alberto Tommasini" userId="4ed976f799c97d5d" providerId="LiveId" clId="{34EE03AA-0926-4730-AF4E-86DB226E86A4}" dt="2021-04-11T22:15:38.198" v="787" actId="1076"/>
          <ac:spMkLst>
            <pc:docMk/>
            <pc:sldMk cId="481798358" sldId="712"/>
            <ac:spMk id="17" creationId="{0570E8D5-8A0F-43E7-A40C-DC49C01003EF}"/>
          </ac:spMkLst>
        </pc:spChg>
        <pc:picChg chg="mod">
          <ac:chgData name="Alberto Tommasini" userId="4ed976f799c97d5d" providerId="LiveId" clId="{34EE03AA-0926-4730-AF4E-86DB226E86A4}" dt="2021-04-11T22:15:28.486" v="784" actId="1076"/>
          <ac:picMkLst>
            <pc:docMk/>
            <pc:sldMk cId="481798358" sldId="712"/>
            <ac:picMk id="5" creationId="{B2C6447D-2ADB-413D-A1C9-DAB0F31B1CAD}"/>
          </ac:picMkLst>
        </pc:picChg>
        <pc:picChg chg="mod">
          <ac:chgData name="Alberto Tommasini" userId="4ed976f799c97d5d" providerId="LiveId" clId="{34EE03AA-0926-4730-AF4E-86DB226E86A4}" dt="2021-04-11T22:15:29.761" v="785" actId="1076"/>
          <ac:picMkLst>
            <pc:docMk/>
            <pc:sldMk cId="481798358" sldId="712"/>
            <ac:picMk id="4098" creationId="{D8B0EECF-97CE-44FC-A4E6-E71506B200BA}"/>
          </ac:picMkLst>
        </pc:picChg>
      </pc:sldChg>
      <pc:sldChg chg="modSp mod">
        <pc:chgData name="Alberto Tommasini" userId="4ed976f799c97d5d" providerId="LiveId" clId="{34EE03AA-0926-4730-AF4E-86DB226E86A4}" dt="2021-04-11T22:15:22.514" v="783" actId="207"/>
        <pc:sldMkLst>
          <pc:docMk/>
          <pc:sldMk cId="1710913073" sldId="713"/>
        </pc:sldMkLst>
        <pc:spChg chg="mod">
          <ac:chgData name="Alberto Tommasini" userId="4ed976f799c97d5d" providerId="LiveId" clId="{34EE03AA-0926-4730-AF4E-86DB226E86A4}" dt="2021-04-11T22:15:22.514" v="783" actId="207"/>
          <ac:spMkLst>
            <pc:docMk/>
            <pc:sldMk cId="1710913073" sldId="713"/>
            <ac:spMk id="5" creationId="{1BF11A8F-30A0-4D72-B0A8-C80AAB8EB371}"/>
          </ac:spMkLst>
        </pc:spChg>
      </pc:sldChg>
      <pc:sldChg chg="addSp modSp mod">
        <pc:chgData name="Alberto Tommasini" userId="4ed976f799c97d5d" providerId="LiveId" clId="{34EE03AA-0926-4730-AF4E-86DB226E86A4}" dt="2021-04-11T22:18:43.749" v="864" actId="20577"/>
        <pc:sldMkLst>
          <pc:docMk/>
          <pc:sldMk cId="2815131207" sldId="716"/>
        </pc:sldMkLst>
        <pc:spChg chg="mod">
          <ac:chgData name="Alberto Tommasini" userId="4ed976f799c97d5d" providerId="LiveId" clId="{34EE03AA-0926-4730-AF4E-86DB226E86A4}" dt="2021-04-11T22:18:43.749" v="864" actId="20577"/>
          <ac:spMkLst>
            <pc:docMk/>
            <pc:sldMk cId="2815131207" sldId="716"/>
            <ac:spMk id="3" creationId="{A472CD32-1333-4A67-9AF1-DECFF9ED7651}"/>
          </ac:spMkLst>
        </pc:spChg>
        <pc:spChg chg="add mod">
          <ac:chgData name="Alberto Tommasini" userId="4ed976f799c97d5d" providerId="LiveId" clId="{34EE03AA-0926-4730-AF4E-86DB226E86A4}" dt="2021-04-11T22:18:38.602" v="849" actId="1076"/>
          <ac:spMkLst>
            <pc:docMk/>
            <pc:sldMk cId="2815131207" sldId="716"/>
            <ac:spMk id="4" creationId="{53ADB376-3FE9-4BBF-8DED-D589FDA5AD60}"/>
          </ac:spMkLst>
        </pc:spChg>
      </pc:sldChg>
      <pc:sldChg chg="modSp mod">
        <pc:chgData name="Alberto Tommasini" userId="4ed976f799c97d5d" providerId="LiveId" clId="{34EE03AA-0926-4730-AF4E-86DB226E86A4}" dt="2021-04-11T22:25:08.225" v="1019" actId="1076"/>
        <pc:sldMkLst>
          <pc:docMk/>
          <pc:sldMk cId="1275517669" sldId="718"/>
        </pc:sldMkLst>
        <pc:spChg chg="mod">
          <ac:chgData name="Alberto Tommasini" userId="4ed976f799c97d5d" providerId="LiveId" clId="{34EE03AA-0926-4730-AF4E-86DB226E86A4}" dt="2021-04-11T22:25:08.225" v="1019" actId="1076"/>
          <ac:spMkLst>
            <pc:docMk/>
            <pc:sldMk cId="1275517669" sldId="718"/>
            <ac:spMk id="3" creationId="{F6571AC5-7362-4567-963B-82E97B95B7C6}"/>
          </ac:spMkLst>
        </pc:spChg>
      </pc:sldChg>
      <pc:sldChg chg="addSp modSp new mod modNotesTx">
        <pc:chgData name="Alberto Tommasini" userId="4ed976f799c97d5d" providerId="LiveId" clId="{34EE03AA-0926-4730-AF4E-86DB226E86A4}" dt="2021-04-11T19:23:20.181" v="28" actId="20577"/>
        <pc:sldMkLst>
          <pc:docMk/>
          <pc:sldMk cId="953775607" sldId="719"/>
        </pc:sldMkLst>
        <pc:picChg chg="add mod">
          <ac:chgData name="Alberto Tommasini" userId="4ed976f799c97d5d" providerId="LiveId" clId="{34EE03AA-0926-4730-AF4E-86DB226E86A4}" dt="2021-04-11T19:23:13.742" v="4" actId="1076"/>
          <ac:picMkLst>
            <pc:docMk/>
            <pc:sldMk cId="953775607" sldId="719"/>
            <ac:picMk id="3" creationId="{EC6F4841-7DFA-42D7-8017-F8A956289C4B}"/>
          </ac:picMkLst>
        </pc:picChg>
      </pc:sldChg>
      <pc:sldChg chg="addSp delSp modSp new mod">
        <pc:chgData name="Alberto Tommasini" userId="4ed976f799c97d5d" providerId="LiveId" clId="{34EE03AA-0926-4730-AF4E-86DB226E86A4}" dt="2021-04-11T21:40:03.346" v="554" actId="20577"/>
        <pc:sldMkLst>
          <pc:docMk/>
          <pc:sldMk cId="3545022254" sldId="720"/>
        </pc:sldMkLst>
        <pc:spChg chg="add del mod">
          <ac:chgData name="Alberto Tommasini" userId="4ed976f799c97d5d" providerId="LiveId" clId="{34EE03AA-0926-4730-AF4E-86DB226E86A4}" dt="2021-04-11T21:34:27.360" v="431" actId="478"/>
          <ac:spMkLst>
            <pc:docMk/>
            <pc:sldMk cId="3545022254" sldId="720"/>
            <ac:spMk id="2" creationId="{996AFBD5-F754-4A61-9554-5A4F28CF4E45}"/>
          </ac:spMkLst>
        </pc:spChg>
        <pc:spChg chg="add mod">
          <ac:chgData name="Alberto Tommasini" userId="4ed976f799c97d5d" providerId="LiveId" clId="{34EE03AA-0926-4730-AF4E-86DB226E86A4}" dt="2021-04-11T21:40:03.346" v="554" actId="20577"/>
          <ac:spMkLst>
            <pc:docMk/>
            <pc:sldMk cId="3545022254" sldId="720"/>
            <ac:spMk id="5" creationId="{83E875BB-CCAD-4C83-A212-29EDE3FD4EC7}"/>
          </ac:spMkLst>
        </pc:spChg>
        <pc:spChg chg="add mod">
          <ac:chgData name="Alberto Tommasini" userId="4ed976f799c97d5d" providerId="LiveId" clId="{34EE03AA-0926-4730-AF4E-86DB226E86A4}" dt="2021-04-11T21:39:20.673" v="549" actId="5793"/>
          <ac:spMkLst>
            <pc:docMk/>
            <pc:sldMk cId="3545022254" sldId="720"/>
            <ac:spMk id="9" creationId="{69473FA3-E3AC-4C7A-958A-F6CCF0EFA20E}"/>
          </ac:spMkLst>
        </pc:spChg>
        <pc:picChg chg="add mod">
          <ac:chgData name="Alberto Tommasini" userId="4ed976f799c97d5d" providerId="LiveId" clId="{34EE03AA-0926-4730-AF4E-86DB226E86A4}" dt="2021-04-11T21:33:56.310" v="417" actId="1076"/>
          <ac:picMkLst>
            <pc:docMk/>
            <pc:sldMk cId="3545022254" sldId="720"/>
            <ac:picMk id="4" creationId="{E30C3F32-47B1-41D1-BA15-EAEBFBFEAEBE}"/>
          </ac:picMkLst>
        </pc:picChg>
        <pc:picChg chg="add mod">
          <ac:chgData name="Alberto Tommasini" userId="4ed976f799c97d5d" providerId="LiveId" clId="{34EE03AA-0926-4730-AF4E-86DB226E86A4}" dt="2021-04-11T21:34:30.433" v="432" actId="1076"/>
          <ac:picMkLst>
            <pc:docMk/>
            <pc:sldMk cId="3545022254" sldId="720"/>
            <ac:picMk id="1026" creationId="{851900DF-E831-4507-81F3-A42397B22200}"/>
          </ac:picMkLst>
        </pc:picChg>
        <pc:picChg chg="add del mod">
          <ac:chgData name="Alberto Tommasini" userId="4ed976f799c97d5d" providerId="LiveId" clId="{34EE03AA-0926-4730-AF4E-86DB226E86A4}" dt="2021-04-11T21:30:55.338" v="411" actId="478"/>
          <ac:picMkLst>
            <pc:docMk/>
            <pc:sldMk cId="3545022254" sldId="720"/>
            <ac:picMk id="1028" creationId="{3055BE91-F2ED-4999-A2C4-A4CE1C133130}"/>
          </ac:picMkLst>
        </pc:picChg>
        <pc:picChg chg="add mod">
          <ac:chgData name="Alberto Tommasini" userId="4ed976f799c97d5d" providerId="LiveId" clId="{34EE03AA-0926-4730-AF4E-86DB226E86A4}" dt="2021-04-11T21:34:32.767" v="433" actId="1076"/>
          <ac:picMkLst>
            <pc:docMk/>
            <pc:sldMk cId="3545022254" sldId="720"/>
            <ac:picMk id="1030" creationId="{F6E38A86-2D57-4302-B8D2-6D8B2A8B3AB4}"/>
          </ac:picMkLst>
        </pc:picChg>
      </pc:sldChg>
    </pc:docChg>
  </pc:docChgLst>
  <pc:docChgLst>
    <pc:chgData name="Alberto Tommasini" userId="4ed976f799c97d5d" providerId="LiveId" clId="{177F9835-2BDF-4710-9C9C-289B8000CF16}"/>
    <pc:docChg chg="undo custSel addSld delSld modSld sldOrd">
      <pc:chgData name="Alberto Tommasini" userId="4ed976f799c97d5d" providerId="LiveId" clId="{177F9835-2BDF-4710-9C9C-289B8000CF16}" dt="2021-05-02T11:57:50.788" v="133" actId="20577"/>
      <pc:docMkLst>
        <pc:docMk/>
      </pc:docMkLst>
      <pc:sldChg chg="delSp modSp add mod">
        <pc:chgData name="Alberto Tommasini" userId="4ed976f799c97d5d" providerId="LiveId" clId="{177F9835-2BDF-4710-9C9C-289B8000CF16}" dt="2021-04-30T14:00:39.422" v="19" actId="207"/>
        <pc:sldMkLst>
          <pc:docMk/>
          <pc:sldMk cId="0" sldId="257"/>
        </pc:sldMkLst>
        <pc:spChg chg="mod">
          <ac:chgData name="Alberto Tommasini" userId="4ed976f799c97d5d" providerId="LiveId" clId="{177F9835-2BDF-4710-9C9C-289B8000CF16}" dt="2021-04-30T14:00:39.422" v="19" actId="207"/>
          <ac:spMkLst>
            <pc:docMk/>
            <pc:sldMk cId="0" sldId="257"/>
            <ac:spMk id="3075" creationId="{9EFBF1B7-D087-42F1-BA65-9E906AF21818}"/>
          </ac:spMkLst>
        </pc:spChg>
        <pc:spChg chg="del">
          <ac:chgData name="Alberto Tommasini" userId="4ed976f799c97d5d" providerId="LiveId" clId="{177F9835-2BDF-4710-9C9C-289B8000CF16}" dt="2021-04-30T13:32:39.593" v="5" actId="478"/>
          <ac:spMkLst>
            <pc:docMk/>
            <pc:sldMk cId="0" sldId="257"/>
            <ac:spMk id="3076" creationId="{7334FF37-530F-4E14-AAC8-F4ABBBD46AA4}"/>
          </ac:spMkLst>
        </pc:spChg>
      </pc:sldChg>
      <pc:sldChg chg="addSp delSp modSp add mod">
        <pc:chgData name="Alberto Tommasini" userId="4ed976f799c97d5d" providerId="LiveId" clId="{177F9835-2BDF-4710-9C9C-289B8000CF16}" dt="2021-04-30T14:00:54.668" v="22" actId="207"/>
        <pc:sldMkLst>
          <pc:docMk/>
          <pc:sldMk cId="0" sldId="258"/>
        </pc:sldMkLst>
        <pc:spChg chg="add del mod">
          <ac:chgData name="Alberto Tommasini" userId="4ed976f799c97d5d" providerId="LiveId" clId="{177F9835-2BDF-4710-9C9C-289B8000CF16}" dt="2021-04-30T14:00:47.245" v="21" actId="478"/>
          <ac:spMkLst>
            <pc:docMk/>
            <pc:sldMk cId="0" sldId="258"/>
            <ac:spMk id="3" creationId="{124DD9CF-A05A-4063-85EB-DBDADE5A60E1}"/>
          </ac:spMkLst>
        </pc:spChg>
        <pc:spChg chg="add del mod">
          <ac:chgData name="Alberto Tommasini" userId="4ed976f799c97d5d" providerId="LiveId" clId="{177F9835-2BDF-4710-9C9C-289B8000CF16}" dt="2021-04-30T14:00:54.668" v="22" actId="207"/>
          <ac:spMkLst>
            <pc:docMk/>
            <pc:sldMk cId="0" sldId="258"/>
            <ac:spMk id="4100" creationId="{90ADFF24-91AE-4A9D-8753-6E216B67C5DF}"/>
          </ac:spMkLst>
        </pc:spChg>
        <pc:spChg chg="mod">
          <ac:chgData name="Alberto Tommasini" userId="4ed976f799c97d5d" providerId="LiveId" clId="{177F9835-2BDF-4710-9C9C-289B8000CF16}" dt="2021-04-30T14:00:54.668" v="22" actId="207"/>
          <ac:spMkLst>
            <pc:docMk/>
            <pc:sldMk cId="0" sldId="258"/>
            <ac:spMk id="4101" creationId="{E4D40AD7-C0D1-4E1E-B083-FBED450B836C}"/>
          </ac:spMkLst>
        </pc:spChg>
      </pc:sldChg>
      <pc:sldChg chg="add del">
        <pc:chgData name="Alberto Tommasini" userId="4ed976f799c97d5d" providerId="LiveId" clId="{177F9835-2BDF-4710-9C9C-289B8000CF16}" dt="2021-04-30T13:33:13.191" v="6" actId="47"/>
        <pc:sldMkLst>
          <pc:docMk/>
          <pc:sldMk cId="0" sldId="25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60"/>
        </pc:sldMkLst>
      </pc:sldChg>
      <pc:sldChg chg="modSp add mod">
        <pc:chgData name="Alberto Tommasini" userId="4ed976f799c97d5d" providerId="LiveId" clId="{177F9835-2BDF-4710-9C9C-289B8000CF16}" dt="2021-04-30T14:01:03.707" v="23" actId="207"/>
        <pc:sldMkLst>
          <pc:docMk/>
          <pc:sldMk cId="0" sldId="261"/>
        </pc:sldMkLst>
        <pc:spChg chg="mod">
          <ac:chgData name="Alberto Tommasini" userId="4ed976f799c97d5d" providerId="LiveId" clId="{177F9835-2BDF-4710-9C9C-289B8000CF16}" dt="2021-04-30T14:01:03.707" v="23" actId="207"/>
          <ac:spMkLst>
            <pc:docMk/>
            <pc:sldMk cId="0" sldId="261"/>
            <ac:spMk id="8194" creationId="{DAA25590-94A6-4631-9F5F-BC236C2F4044}"/>
          </ac:spMkLst>
        </pc:spChg>
        <pc:spChg chg="mod">
          <ac:chgData name="Alberto Tommasini" userId="4ed976f799c97d5d" providerId="LiveId" clId="{177F9835-2BDF-4710-9C9C-289B8000CF16}" dt="2021-04-30T14:01:03.707" v="23" actId="207"/>
          <ac:spMkLst>
            <pc:docMk/>
            <pc:sldMk cId="0" sldId="261"/>
            <ac:spMk id="8195" creationId="{39648403-0DD2-4B41-8F9A-D21A018A69A5}"/>
          </ac:spMkLst>
        </pc:spChg>
      </pc:sldChg>
      <pc:sldChg chg="add del">
        <pc:chgData name="Alberto Tommasini" userId="4ed976f799c97d5d" providerId="LiveId" clId="{177F9835-2BDF-4710-9C9C-289B8000CF16}" dt="2021-04-30T13:33:56.445" v="7" actId="47"/>
        <pc:sldMkLst>
          <pc:docMk/>
          <pc:sldMk cId="0" sldId="262"/>
        </pc:sldMkLst>
      </pc:sldChg>
      <pc:sldChg chg="add del">
        <pc:chgData name="Alberto Tommasini" userId="4ed976f799c97d5d" providerId="LiveId" clId="{177F9835-2BDF-4710-9C9C-289B8000CF16}" dt="2021-04-30T13:34:00.948" v="8" actId="47"/>
        <pc:sldMkLst>
          <pc:docMk/>
          <pc:sldMk cId="0" sldId="263"/>
        </pc:sldMkLst>
      </pc:sldChg>
      <pc:sldChg chg="modSp add mod">
        <pc:chgData name="Alberto Tommasini" userId="4ed976f799c97d5d" providerId="LiveId" clId="{177F9835-2BDF-4710-9C9C-289B8000CF16}" dt="2021-04-30T14:01:27.615" v="27" actId="207"/>
        <pc:sldMkLst>
          <pc:docMk/>
          <pc:sldMk cId="0" sldId="266"/>
        </pc:sldMkLst>
        <pc:spChg chg="mod">
          <ac:chgData name="Alberto Tommasini" userId="4ed976f799c97d5d" providerId="LiveId" clId="{177F9835-2BDF-4710-9C9C-289B8000CF16}" dt="2021-04-30T14:01:27.615" v="27" actId="207"/>
          <ac:spMkLst>
            <pc:docMk/>
            <pc:sldMk cId="0" sldId="266"/>
            <ac:spMk id="18434" creationId="{DCDBA724-7F95-4E79-A26C-3CE7337BBF67}"/>
          </ac:spMkLst>
        </pc:spChg>
        <pc:spChg chg="mod">
          <ac:chgData name="Alberto Tommasini" userId="4ed976f799c97d5d" providerId="LiveId" clId="{177F9835-2BDF-4710-9C9C-289B8000CF16}" dt="2021-04-30T14:01:27.615" v="27" actId="207"/>
          <ac:spMkLst>
            <pc:docMk/>
            <pc:sldMk cId="0" sldId="266"/>
            <ac:spMk id="18435" creationId="{0FA84430-FAA3-47BD-B9AB-FFAC62B98CBE}"/>
          </ac:spMkLst>
        </pc:spChg>
      </pc:sldChg>
      <pc:sldChg chg="add del">
        <pc:chgData name="Alberto Tommasini" userId="4ed976f799c97d5d" providerId="LiveId" clId="{177F9835-2BDF-4710-9C9C-289B8000CF16}" dt="2021-04-30T13:43:13.676" v="16" actId="47"/>
        <pc:sldMkLst>
          <pc:docMk/>
          <pc:sldMk cId="0" sldId="267"/>
        </pc:sldMkLst>
      </pc:sldChg>
      <pc:sldChg chg="modSp add mod">
        <pc:chgData name="Alberto Tommasini" userId="4ed976f799c97d5d" providerId="LiveId" clId="{177F9835-2BDF-4710-9C9C-289B8000CF16}" dt="2021-04-30T14:01:39.932" v="29" actId="207"/>
        <pc:sldMkLst>
          <pc:docMk/>
          <pc:sldMk cId="0" sldId="268"/>
        </pc:sldMkLst>
        <pc:spChg chg="mod">
          <ac:chgData name="Alberto Tommasini" userId="4ed976f799c97d5d" providerId="LiveId" clId="{177F9835-2BDF-4710-9C9C-289B8000CF16}" dt="2021-04-30T14:01:39.932" v="29" actId="207"/>
          <ac:spMkLst>
            <pc:docMk/>
            <pc:sldMk cId="0" sldId="268"/>
            <ac:spMk id="20484" creationId="{73247232-953B-4C1A-85D7-27750A76DFF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5" creationId="{26326069-A8D6-4DE0-ADB1-3E46BB7DF6C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6" creationId="{47D78C1C-D316-4959-9520-FBC932A57CB1}"/>
          </ac:spMkLst>
        </pc:spChg>
        <pc:spChg chg="mod">
          <ac:chgData name="Alberto Tommasini" userId="4ed976f799c97d5d" providerId="LiveId" clId="{177F9835-2BDF-4710-9C9C-289B8000CF16}" dt="2021-04-30T14:01:13.875" v="25" actId="207"/>
          <ac:spMkLst>
            <pc:docMk/>
            <pc:sldMk cId="0" sldId="268"/>
            <ac:spMk id="20487" creationId="{070DA0CA-FFA8-4265-90C0-5001808A981C}"/>
          </ac:spMkLst>
        </pc:spChg>
      </pc:sldChg>
      <pc:sldChg chg="modSp add mod">
        <pc:chgData name="Alberto Tommasini" userId="4ed976f799c97d5d" providerId="LiveId" clId="{177F9835-2BDF-4710-9C9C-289B8000CF16}" dt="2021-04-30T14:01:22.149" v="26" actId="207"/>
        <pc:sldMkLst>
          <pc:docMk/>
          <pc:sldMk cId="0" sldId="269"/>
        </pc:sldMkLst>
        <pc:spChg chg="mod">
          <ac:chgData name="Alberto Tommasini" userId="4ed976f799c97d5d" providerId="LiveId" clId="{177F9835-2BDF-4710-9C9C-289B8000CF16}" dt="2021-04-30T14:01:22.149" v="26" actId="207"/>
          <ac:spMkLst>
            <pc:docMk/>
            <pc:sldMk cId="0" sldId="269"/>
            <ac:spMk id="22533" creationId="{9A673286-5AF9-4347-B5B2-CFF0A512AA2F}"/>
          </ac:spMkLst>
        </pc:spChg>
        <pc:spChg chg="mod">
          <ac:chgData name="Alberto Tommasini" userId="4ed976f799c97d5d" providerId="LiveId" clId="{177F9835-2BDF-4710-9C9C-289B8000CF16}" dt="2021-04-30T14:01:22.149" v="26" actId="207"/>
          <ac:spMkLst>
            <pc:docMk/>
            <pc:sldMk cId="0" sldId="269"/>
            <ac:spMk id="22534" creationId="{D68464A2-5EE2-4EAA-B735-123FE926FCEA}"/>
          </ac:spMkLst>
        </pc:spChg>
      </pc:sldChg>
      <pc:sldChg chg="modSp add mod">
        <pc:chgData name="Alberto Tommasini" userId="4ed976f799c97d5d" providerId="LiveId" clId="{177F9835-2BDF-4710-9C9C-289B8000CF16}" dt="2021-04-30T14:01:33.368" v="28" actId="207"/>
        <pc:sldMkLst>
          <pc:docMk/>
          <pc:sldMk cId="0" sldId="270"/>
        </pc:sldMkLst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79" creationId="{447AE27F-027A-4F44-B636-AC24977962A2}"/>
          </ac:spMkLst>
        </pc:spChg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82" creationId="{02A87103-06B0-4E58-AE6B-E4FCF15411AD}"/>
          </ac:spMkLst>
        </pc:spChg>
        <pc:spChg chg="mod">
          <ac:chgData name="Alberto Tommasini" userId="4ed976f799c97d5d" providerId="LiveId" clId="{177F9835-2BDF-4710-9C9C-289B8000CF16}" dt="2021-04-30T14:01:33.368" v="28" actId="207"/>
          <ac:spMkLst>
            <pc:docMk/>
            <pc:sldMk cId="0" sldId="270"/>
            <ac:spMk id="24583" creationId="{CA0B2A9C-3FA2-4C9E-9EFC-D7D3B0BC07BD}"/>
          </ac:spMkLst>
        </pc:spChg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4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6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79"/>
        </pc:sldMkLst>
      </pc:sldChg>
      <pc:sldChg chg="modSp add mod">
        <pc:chgData name="Alberto Tommasini" userId="4ed976f799c97d5d" providerId="LiveId" clId="{177F9835-2BDF-4710-9C9C-289B8000CF16}" dt="2021-04-30T13:32:27.322" v="4" actId="27636"/>
        <pc:sldMkLst>
          <pc:docMk/>
          <pc:sldMk cId="0" sldId="280"/>
        </pc:sldMkLst>
        <pc:spChg chg="mod">
          <ac:chgData name="Alberto Tommasini" userId="4ed976f799c97d5d" providerId="LiveId" clId="{177F9835-2BDF-4710-9C9C-289B8000CF16}" dt="2021-04-30T13:32:27.322" v="4" actId="27636"/>
          <ac:spMkLst>
            <pc:docMk/>
            <pc:sldMk cId="0" sldId="280"/>
            <ac:spMk id="34819" creationId="{C2C3E3BB-C7A1-4808-A1B0-D2D9B1B86910}"/>
          </ac:spMkLst>
        </pc:spChg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8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0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3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4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5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6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7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8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299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0"/>
        </pc:sldMkLst>
      </pc:sldChg>
      <pc:sldChg chg="add del">
        <pc:chgData name="Alberto Tommasini" userId="4ed976f799c97d5d" providerId="LiveId" clId="{177F9835-2BDF-4710-9C9C-289B8000CF16}" dt="2021-04-30T14:00:25.198" v="18" actId="47"/>
        <pc:sldMkLst>
          <pc:docMk/>
          <pc:sldMk cId="0" sldId="301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2"/>
        </pc:sldMkLst>
      </pc:sldChg>
      <pc:sldChg chg="add">
        <pc:chgData name="Alberto Tommasini" userId="4ed976f799c97d5d" providerId="LiveId" clId="{177F9835-2BDF-4710-9C9C-289B8000CF16}" dt="2021-04-30T13:32:27.162" v="0"/>
        <pc:sldMkLst>
          <pc:docMk/>
          <pc:sldMk cId="0" sldId="303"/>
        </pc:sldMkLst>
      </pc:sldChg>
      <pc:sldChg chg="add del">
        <pc:chgData name="Alberto Tommasini" userId="4ed976f799c97d5d" providerId="LiveId" clId="{177F9835-2BDF-4710-9C9C-289B8000CF16}" dt="2021-04-30T13:57:44.156" v="17" actId="47"/>
        <pc:sldMkLst>
          <pc:docMk/>
          <pc:sldMk cId="0" sldId="304"/>
        </pc:sldMkLst>
      </pc:sldChg>
      <pc:sldChg chg="addSp modSp new mod ord">
        <pc:chgData name="Alberto Tommasini" userId="4ed976f799c97d5d" providerId="LiveId" clId="{177F9835-2BDF-4710-9C9C-289B8000CF16}" dt="2021-05-02T11:57:50.788" v="133" actId="20577"/>
        <pc:sldMkLst>
          <pc:docMk/>
          <pc:sldMk cId="2570947904" sldId="538"/>
        </pc:sldMkLst>
        <pc:spChg chg="add mod">
          <ac:chgData name="Alberto Tommasini" userId="4ed976f799c97d5d" providerId="LiveId" clId="{177F9835-2BDF-4710-9C9C-289B8000CF16}" dt="2021-05-02T11:57:50.788" v="133" actId="20577"/>
          <ac:spMkLst>
            <pc:docMk/>
            <pc:sldMk cId="2570947904" sldId="538"/>
            <ac:spMk id="3" creationId="{8C1B6C85-6DC0-4F11-B547-CA777AC21160}"/>
          </ac:spMkLst>
        </pc:spChg>
        <pc:picChg chg="add mod">
          <ac:chgData name="Alberto Tommasini" userId="4ed976f799c97d5d" providerId="LiveId" clId="{177F9835-2BDF-4710-9C9C-289B8000CF16}" dt="2021-04-30T15:19:07.338" v="36" actId="1076"/>
          <ac:picMkLst>
            <pc:docMk/>
            <pc:sldMk cId="2570947904" sldId="538"/>
            <ac:picMk id="1026" creationId="{B80A8A2B-832E-40D2-A84B-0C335A6ABEAF}"/>
          </ac:picMkLst>
        </pc:picChg>
      </pc:sldChg>
    </pc:docChg>
  </pc:docChgLst>
  <pc:docChgLst>
    <pc:chgData name="Alberto Tommasini" userId="4ed976f799c97d5d" providerId="LiveId" clId="{0649CA09-9A8F-49BB-B6EB-6B2847E1F2F3}"/>
    <pc:docChg chg="undo custSel addSld delSld modSld sldOrd">
      <pc:chgData name="Alberto Tommasini" userId="4ed976f799c97d5d" providerId="LiveId" clId="{0649CA09-9A8F-49BB-B6EB-6B2847E1F2F3}" dt="2021-04-25T22:04:05.481" v="1172"/>
      <pc:docMkLst>
        <pc:docMk/>
      </pc:docMkLst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27347388" sldId="31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508760540" sldId="32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509314911" sldId="324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177838892" sldId="32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299882172" sldId="326"/>
        </pc:sldMkLst>
      </pc:sldChg>
      <pc:sldChg chg="addSp modSp new mod modAnim">
        <pc:chgData name="Alberto Tommasini" userId="4ed976f799c97d5d" providerId="LiveId" clId="{0649CA09-9A8F-49BB-B6EB-6B2847E1F2F3}" dt="2021-04-25T21:47:00.686" v="171" actId="5793"/>
        <pc:sldMkLst>
          <pc:docMk/>
          <pc:sldMk cId="2338598698" sldId="328"/>
        </pc:sldMkLst>
        <pc:spChg chg="add mod">
          <ac:chgData name="Alberto Tommasini" userId="4ed976f799c97d5d" providerId="LiveId" clId="{0649CA09-9A8F-49BB-B6EB-6B2847E1F2F3}" dt="2021-04-25T21:47:00.686" v="171" actId="5793"/>
          <ac:spMkLst>
            <pc:docMk/>
            <pc:sldMk cId="2338598698" sldId="328"/>
            <ac:spMk id="2" creationId="{CE96550C-8D20-4D76-B2ED-BD203DFA57D8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3" creationId="{835778CE-B4C9-49E1-9A8A-9512BE49D10E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4" creationId="{475A7D66-D003-415B-8022-10C722EB24B8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5" creationId="{3D380A68-3920-43DF-8BAB-1F0065B9CE0B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6" creationId="{887FC95A-C6B9-453D-952B-91E78593C3A9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7" creationId="{0CAEA55F-2EDB-4F6F-9D43-280649475C54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8" creationId="{DA3A1F06-8CA6-4444-9BCA-AD327A0B1251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9" creationId="{DC334DB3-1EC8-44F3-A2FF-E74FC3D0CDDF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0" creationId="{3152D8D8-C7EF-4098-B384-CAE88152C53C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1" creationId="{D4C3B066-06DA-4A00-8C6C-10A4CFBF417C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12" creationId="{C8B71C6A-4CF3-4939-8FC0-9BF07AC788A8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3" creationId="{183C9529-2E53-495B-89BC-AEC105F559ED}"/>
          </ac:spMkLst>
        </pc:spChg>
        <pc:spChg chg="add mod">
          <ac:chgData name="Alberto Tommasini" userId="4ed976f799c97d5d" providerId="LiveId" clId="{0649CA09-9A8F-49BB-B6EB-6B2847E1F2F3}" dt="2021-04-25T21:21:03.496" v="17" actId="207"/>
          <ac:spMkLst>
            <pc:docMk/>
            <pc:sldMk cId="2338598698" sldId="328"/>
            <ac:spMk id="14" creationId="{E80FC7AE-2BB4-4CAD-9CD1-CD6A827BD5FB}"/>
          </ac:spMkLst>
        </pc:spChg>
        <pc:spChg chg="add mod">
          <ac:chgData name="Alberto Tommasini" userId="4ed976f799c97d5d" providerId="LiveId" clId="{0649CA09-9A8F-49BB-B6EB-6B2847E1F2F3}" dt="2021-04-25T21:20:34.913" v="14"/>
          <ac:spMkLst>
            <pc:docMk/>
            <pc:sldMk cId="2338598698" sldId="328"/>
            <ac:spMk id="15" creationId="{6C921025-2707-4F57-915A-9B1357318B4A}"/>
          </ac:spMkLst>
        </pc:spChg>
      </pc:sldChg>
      <pc:sldChg chg="addSp modSp add mod">
        <pc:chgData name="Alberto Tommasini" userId="4ed976f799c97d5d" providerId="LiveId" clId="{0649CA09-9A8F-49BB-B6EB-6B2847E1F2F3}" dt="2021-04-25T21:48:16.752" v="175" actId="20577"/>
        <pc:sldMkLst>
          <pc:docMk/>
          <pc:sldMk cId="1978745195" sldId="329"/>
        </pc:sldMkLst>
        <pc:spChg chg="add mod">
          <ac:chgData name="Alberto Tommasini" userId="4ed976f799c97d5d" providerId="LiveId" clId="{0649CA09-9A8F-49BB-B6EB-6B2847E1F2F3}" dt="2021-04-25T21:22:41.927" v="20"/>
          <ac:spMkLst>
            <pc:docMk/>
            <pc:sldMk cId="1978745195" sldId="329"/>
            <ac:spMk id="2" creationId="{23FA390F-966B-463F-BEC8-7237E5E8F8A7}"/>
          </ac:spMkLst>
        </pc:spChg>
        <pc:spChg chg="add mod">
          <ac:chgData name="Alberto Tommasini" userId="4ed976f799c97d5d" providerId="LiveId" clId="{0649CA09-9A8F-49BB-B6EB-6B2847E1F2F3}" dt="2021-04-25T21:48:16.752" v="175" actId="20577"/>
          <ac:spMkLst>
            <pc:docMk/>
            <pc:sldMk cId="1978745195" sldId="329"/>
            <ac:spMk id="3" creationId="{83DE26F7-0256-4D05-908D-343095C05827}"/>
          </ac:spMkLst>
        </pc:spChg>
      </pc:sldChg>
      <pc:sldChg chg="addSp delSp modSp add mod">
        <pc:chgData name="Alberto Tommasini" userId="4ed976f799c97d5d" providerId="LiveId" clId="{0649CA09-9A8F-49BB-B6EB-6B2847E1F2F3}" dt="2021-04-25T21:48:38.768" v="177"/>
        <pc:sldMkLst>
          <pc:docMk/>
          <pc:sldMk cId="2813687575" sldId="330"/>
        </pc:sldMkLst>
        <pc:spChg chg="add mod">
          <ac:chgData name="Alberto Tommasini" userId="4ed976f799c97d5d" providerId="LiveId" clId="{0649CA09-9A8F-49BB-B6EB-6B2847E1F2F3}" dt="2021-04-25T21:23:33.989" v="25"/>
          <ac:spMkLst>
            <pc:docMk/>
            <pc:sldMk cId="2813687575" sldId="330"/>
            <ac:spMk id="2" creationId="{0FD28599-F7D7-43BF-B60D-ED38185AF471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7" creationId="{CAC571C4-258B-4690-AAA0-A92BD9D655D9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8" creationId="{B4D258F3-C239-4E27-A50E-EB42A8071B4A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9" creationId="{BE2A4F62-0AA5-4FCB-9313-AB9CD7B185AB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0" creationId="{55494D26-D53F-449F-8033-E945B12F167E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1" creationId="{4D1C829C-1B17-49B2-8AFD-684138164EF5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2" creationId="{14F860D8-1DD0-4BC7-B8EB-98D01E78D2C3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3" creationId="{B19B23D3-E081-4156-8EB4-631A3D48EDCD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14" creationId="{4FFF54A6-7F7C-4F0F-A917-100688F18271}"/>
          </ac:spMkLst>
        </pc:spChg>
        <pc:spChg chg="add mod">
          <ac:chgData name="Alberto Tommasini" userId="4ed976f799c97d5d" providerId="LiveId" clId="{0649CA09-9A8F-49BB-B6EB-6B2847E1F2F3}" dt="2021-04-25T21:25:49.933" v="42" actId="1076"/>
          <ac:spMkLst>
            <pc:docMk/>
            <pc:sldMk cId="2813687575" sldId="330"/>
            <ac:spMk id="15" creationId="{AF3368C0-100C-4AA0-883A-48BA7D0AEEC4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6" creationId="{580809D3-9390-4B15-89C4-89C8A22C15FB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7" creationId="{E45FF8D2-C9AF-4153-A9D0-870595A24F0A}"/>
          </ac:spMkLst>
        </pc:spChg>
        <pc:spChg chg="add mod">
          <ac:chgData name="Alberto Tommasini" userId="4ed976f799c97d5d" providerId="LiveId" clId="{0649CA09-9A8F-49BB-B6EB-6B2847E1F2F3}" dt="2021-04-25T21:26:16.206" v="43" actId="1076"/>
          <ac:spMkLst>
            <pc:docMk/>
            <pc:sldMk cId="2813687575" sldId="330"/>
            <ac:spMk id="18" creationId="{FBD327B9-FAF6-47AF-BDE4-79C7205C66B8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19" creationId="{AB15868B-0C22-4607-8214-5F6498F35553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0" creationId="{3B6C5F9D-CF0F-4EFF-A97E-A7839485C182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1" creationId="{496693AB-A157-42C1-ADDA-3A4D7C97C2C4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2" creationId="{5D285684-1122-4C90-8DF2-92A6D3408728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3" creationId="{83B8612F-5D2E-40CC-8CFB-AFF5201894FC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4" creationId="{347C4B49-8C8F-4BDF-94CE-7A7E08557A9D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5" creationId="{548A92EC-388A-4392-BBF8-8B77CA445BE1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6" creationId="{64F5F7E9-E578-487A-953C-7B828D8A3064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7" creationId="{29F91310-04CD-4A9F-837A-03419E5846AE}"/>
          </ac:spMkLst>
        </pc:spChg>
        <pc:spChg chg="add mod">
          <ac:chgData name="Alberto Tommasini" userId="4ed976f799c97d5d" providerId="LiveId" clId="{0649CA09-9A8F-49BB-B6EB-6B2847E1F2F3}" dt="2021-04-25T21:48:38.768" v="177"/>
          <ac:spMkLst>
            <pc:docMk/>
            <pc:sldMk cId="2813687575" sldId="330"/>
            <ac:spMk id="28" creationId="{2C92FBE4-F63C-453D-B7AC-91D594985B78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29" creationId="{9DAF8606-4C0E-4C4C-BD87-8E84725D5BC7}"/>
          </ac:spMkLst>
        </pc:spChg>
        <pc:spChg chg="add mod">
          <ac:chgData name="Alberto Tommasini" userId="4ed976f799c97d5d" providerId="LiveId" clId="{0649CA09-9A8F-49BB-B6EB-6B2847E1F2F3}" dt="2021-04-25T21:23:05.605" v="21"/>
          <ac:spMkLst>
            <pc:docMk/>
            <pc:sldMk cId="2813687575" sldId="330"/>
            <ac:spMk id="30" creationId="{1BA8EF9C-C1E1-45F0-A666-4165DB755A5A}"/>
          </ac:spMkLst>
        </pc:spChg>
        <pc:spChg chg="add del mod">
          <ac:chgData name="Alberto Tommasini" userId="4ed976f799c97d5d" providerId="LiveId" clId="{0649CA09-9A8F-49BB-B6EB-6B2847E1F2F3}" dt="2021-04-25T21:26:42.613" v="45"/>
          <ac:spMkLst>
            <pc:docMk/>
            <pc:sldMk cId="2813687575" sldId="330"/>
            <ac:spMk id="31" creationId="{5BFF8647-7FEE-4DE9-93F9-CB984CBED73E}"/>
          </ac:spMkLst>
        </pc:spChg>
        <pc:graphicFrameChg chg="add del mod">
          <ac:chgData name="Alberto Tommasini" userId="4ed976f799c97d5d" providerId="LiveId" clId="{0649CA09-9A8F-49BB-B6EB-6B2847E1F2F3}" dt="2021-04-25T21:23:17.701" v="22" actId="478"/>
          <ac:graphicFrameMkLst>
            <pc:docMk/>
            <pc:sldMk cId="2813687575" sldId="330"/>
            <ac:graphicFrameMk id="3" creationId="{11F0F148-1CE3-4C04-91E1-B8DC3C76A9E1}"/>
          </ac:graphicFrameMkLst>
        </pc:graphicFrameChg>
        <pc:graphicFrameChg chg="add del mod">
          <ac:chgData name="Alberto Tommasini" userId="4ed976f799c97d5d" providerId="LiveId" clId="{0649CA09-9A8F-49BB-B6EB-6B2847E1F2F3}" dt="2021-04-25T21:24:30.765" v="30" actId="478"/>
          <ac:graphicFrameMkLst>
            <pc:docMk/>
            <pc:sldMk cId="2813687575" sldId="330"/>
            <ac:graphicFrameMk id="4" creationId="{BD876419-4F9C-4A9D-B17D-B39A0C707A18}"/>
          </ac:graphicFrameMkLst>
        </pc:graphicFrameChg>
        <pc:graphicFrameChg chg="add del mod">
          <ac:chgData name="Alberto Tommasini" userId="4ed976f799c97d5d" providerId="LiveId" clId="{0649CA09-9A8F-49BB-B6EB-6B2847E1F2F3}" dt="2021-04-25T21:23:20.766" v="23" actId="478"/>
          <ac:graphicFrameMkLst>
            <pc:docMk/>
            <pc:sldMk cId="2813687575" sldId="330"/>
            <ac:graphicFrameMk id="5" creationId="{53F72BE8-CE8C-4ABB-99DC-F8125A87D64D}"/>
          </ac:graphicFrameMkLst>
        </pc:graphicFrameChg>
        <pc:graphicFrameChg chg="add mod">
          <ac:chgData name="Alberto Tommasini" userId="4ed976f799c97d5d" providerId="LiveId" clId="{0649CA09-9A8F-49BB-B6EB-6B2847E1F2F3}" dt="2021-04-25T21:24:25.293" v="29" actId="1076"/>
          <ac:graphicFrameMkLst>
            <pc:docMk/>
            <pc:sldMk cId="2813687575" sldId="330"/>
            <ac:graphicFrameMk id="6" creationId="{E6BB6F78-749B-462B-BF1B-799E2569A417}"/>
          </ac:graphicFrameMkLst>
        </pc:graphicFrameChg>
      </pc:sldChg>
      <pc:sldChg chg="addSp delSp modSp add del mod">
        <pc:chgData name="Alberto Tommasini" userId="4ed976f799c97d5d" providerId="LiveId" clId="{0649CA09-9A8F-49BB-B6EB-6B2847E1F2F3}" dt="2021-04-25T21:36:06.494" v="71" actId="47"/>
        <pc:sldMkLst>
          <pc:docMk/>
          <pc:sldMk cId="1606116107" sldId="331"/>
        </pc:sldMkLst>
        <pc:spChg chg="add del mod">
          <ac:chgData name="Alberto Tommasini" userId="4ed976f799c97d5d" providerId="LiveId" clId="{0649CA09-9A8F-49BB-B6EB-6B2847E1F2F3}" dt="2021-04-25T21:35:29.036" v="70" actId="478"/>
          <ac:spMkLst>
            <pc:docMk/>
            <pc:sldMk cId="1606116107" sldId="331"/>
            <ac:spMk id="2" creationId="{E014EB25-9972-49EB-88F4-15F5EA47C2C6}"/>
          </ac:spMkLst>
        </pc:spChg>
      </pc:sldChg>
      <pc:sldChg chg="addSp modSp add mod ord">
        <pc:chgData name="Alberto Tommasini" userId="4ed976f799c97d5d" providerId="LiveId" clId="{0649CA09-9A8F-49BB-B6EB-6B2847E1F2F3}" dt="2021-04-25T21:56:04.877" v="594" actId="1076"/>
        <pc:sldMkLst>
          <pc:docMk/>
          <pc:sldMk cId="4210119267" sldId="332"/>
        </pc:sldMkLst>
        <pc:spChg chg="add mod">
          <ac:chgData name="Alberto Tommasini" userId="4ed976f799c97d5d" providerId="LiveId" clId="{0649CA09-9A8F-49BB-B6EB-6B2847E1F2F3}" dt="2021-04-25T21:56:04.877" v="594" actId="1076"/>
          <ac:spMkLst>
            <pc:docMk/>
            <pc:sldMk cId="4210119267" sldId="332"/>
            <ac:spMk id="2" creationId="{46B7E6D6-6FC6-4C5C-9822-4635AA417969}"/>
          </ac:spMkLst>
        </pc:spChg>
        <pc:spChg chg="add mod">
          <ac:chgData name="Alberto Tommasini" userId="4ed976f799c97d5d" providerId="LiveId" clId="{0649CA09-9A8F-49BB-B6EB-6B2847E1F2F3}" dt="2021-04-25T21:49:49.943" v="221" actId="20577"/>
          <ac:spMkLst>
            <pc:docMk/>
            <pc:sldMk cId="4210119267" sldId="332"/>
            <ac:spMk id="3" creationId="{E41C959F-6D4F-49A9-990A-2AD422080E67}"/>
          </ac:spMkLst>
        </pc:spChg>
      </pc:sldChg>
      <pc:sldChg chg="addSp modSp add del mod ord">
        <pc:chgData name="Alberto Tommasini" userId="4ed976f799c97d5d" providerId="LiveId" clId="{0649CA09-9A8F-49BB-B6EB-6B2847E1F2F3}" dt="2021-04-25T21:46:17.678" v="166" actId="47"/>
        <pc:sldMkLst>
          <pc:docMk/>
          <pc:sldMk cId="519700446" sldId="333"/>
        </pc:sldMkLst>
        <pc:spChg chg="add mod">
          <ac:chgData name="Alberto Tommasini" userId="4ed976f799c97d5d" providerId="LiveId" clId="{0649CA09-9A8F-49BB-B6EB-6B2847E1F2F3}" dt="2021-04-25T21:27:35.857" v="50" actId="207"/>
          <ac:spMkLst>
            <pc:docMk/>
            <pc:sldMk cId="519700446" sldId="333"/>
            <ac:spMk id="2" creationId="{2A5884C2-F826-4A27-92B6-98E4F864BC45}"/>
          </ac:spMkLst>
        </pc:spChg>
        <pc:spChg chg="add mod">
          <ac:chgData name="Alberto Tommasini" userId="4ed976f799c97d5d" providerId="LiveId" clId="{0649CA09-9A8F-49BB-B6EB-6B2847E1F2F3}" dt="2021-04-25T21:27:30.561" v="49"/>
          <ac:spMkLst>
            <pc:docMk/>
            <pc:sldMk cId="519700446" sldId="333"/>
            <ac:spMk id="3" creationId="{A95A3976-C438-468B-A0F6-AEAE333A7D4A}"/>
          </ac:spMkLst>
        </pc:spChg>
      </pc:sldChg>
      <pc:sldChg chg="addSp delSp modSp add del mod ord">
        <pc:chgData name="Alberto Tommasini" userId="4ed976f799c97d5d" providerId="LiveId" clId="{0649CA09-9A8F-49BB-B6EB-6B2847E1F2F3}" dt="2021-04-25T21:46:19.587" v="167" actId="47"/>
        <pc:sldMkLst>
          <pc:docMk/>
          <pc:sldMk cId="1938890824" sldId="334"/>
        </pc:sldMkLst>
        <pc:spChg chg="add mod">
          <ac:chgData name="Alberto Tommasini" userId="4ed976f799c97d5d" providerId="LiveId" clId="{0649CA09-9A8F-49BB-B6EB-6B2847E1F2F3}" dt="2021-04-25T21:28:01.186" v="52" actId="207"/>
          <ac:spMkLst>
            <pc:docMk/>
            <pc:sldMk cId="1938890824" sldId="334"/>
            <ac:spMk id="2" creationId="{2BA292EF-07F9-4391-88CF-EFF50A6DBA5E}"/>
          </ac:spMkLst>
        </pc:spChg>
        <pc:spChg chg="add mod">
          <ac:chgData name="Alberto Tommasini" userId="4ed976f799c97d5d" providerId="LiveId" clId="{0649CA09-9A8F-49BB-B6EB-6B2847E1F2F3}" dt="2021-04-25T21:27:56.769" v="51"/>
          <ac:spMkLst>
            <pc:docMk/>
            <pc:sldMk cId="1938890824" sldId="334"/>
            <ac:spMk id="3" creationId="{654E79F0-3EF1-4555-8311-45BC60A827F4}"/>
          </ac:spMkLst>
        </pc:spChg>
        <pc:spChg chg="add del mod">
          <ac:chgData name="Alberto Tommasini" userId="4ed976f799c97d5d" providerId="LiveId" clId="{0649CA09-9A8F-49BB-B6EB-6B2847E1F2F3}" dt="2021-04-25T21:28:16.624" v="54"/>
          <ac:spMkLst>
            <pc:docMk/>
            <pc:sldMk cId="1938890824" sldId="334"/>
            <ac:spMk id="4" creationId="{53B90FBE-CF57-4652-B304-646EA13819B7}"/>
          </ac:spMkLst>
        </pc:spChg>
      </pc:sldChg>
      <pc:sldChg chg="addSp modSp add del ord">
        <pc:chgData name="Alberto Tommasini" userId="4ed976f799c97d5d" providerId="LiveId" clId="{0649CA09-9A8F-49BB-B6EB-6B2847E1F2F3}" dt="2021-04-25T21:46:21.642" v="168" actId="47"/>
        <pc:sldMkLst>
          <pc:docMk/>
          <pc:sldMk cId="909090401" sldId="335"/>
        </pc:sldMkLst>
        <pc:spChg chg="add mod">
          <ac:chgData name="Alberto Tommasini" userId="4ed976f799c97d5d" providerId="LiveId" clId="{0649CA09-9A8F-49BB-B6EB-6B2847E1F2F3}" dt="2021-04-25T21:28:18.217" v="55"/>
          <ac:spMkLst>
            <pc:docMk/>
            <pc:sldMk cId="909090401" sldId="335"/>
            <ac:spMk id="2" creationId="{8E280F65-7FEF-4F1B-BA20-E49D4E74D943}"/>
          </ac:spMkLst>
        </pc:spChg>
      </pc:sldChg>
      <pc:sldChg chg="add del">
        <pc:chgData name="Alberto Tommasini" userId="4ed976f799c97d5d" providerId="LiveId" clId="{0649CA09-9A8F-49BB-B6EB-6B2847E1F2F3}" dt="2021-04-25T21:40:44.026" v="117" actId="47"/>
        <pc:sldMkLst>
          <pc:docMk/>
          <pc:sldMk cId="618506589" sldId="336"/>
        </pc:sldMkLst>
      </pc:sldChg>
      <pc:sldChg chg="add del">
        <pc:chgData name="Alberto Tommasini" userId="4ed976f799c97d5d" providerId="LiveId" clId="{0649CA09-9A8F-49BB-B6EB-6B2847E1F2F3}" dt="2021-04-25T21:41:59.800" v="123" actId="47"/>
        <pc:sldMkLst>
          <pc:docMk/>
          <pc:sldMk cId="932730329" sldId="337"/>
        </pc:sldMkLst>
      </pc:sldChg>
      <pc:sldChg chg="add del">
        <pc:chgData name="Alberto Tommasini" userId="4ed976f799c97d5d" providerId="LiveId" clId="{0649CA09-9A8F-49BB-B6EB-6B2847E1F2F3}" dt="2021-04-25T21:46:13.057" v="164" actId="47"/>
        <pc:sldMkLst>
          <pc:docMk/>
          <pc:sldMk cId="28608081" sldId="338"/>
        </pc:sldMkLst>
      </pc:sldChg>
      <pc:sldChg chg="add del">
        <pc:chgData name="Alberto Tommasini" userId="4ed976f799c97d5d" providerId="LiveId" clId="{0649CA09-9A8F-49BB-B6EB-6B2847E1F2F3}" dt="2021-04-25T21:46:14.078" v="165" actId="47"/>
        <pc:sldMkLst>
          <pc:docMk/>
          <pc:sldMk cId="4207764227" sldId="339"/>
        </pc:sldMkLst>
      </pc:sldChg>
      <pc:sldChg chg="add del">
        <pc:chgData name="Alberto Tommasini" userId="4ed976f799c97d5d" providerId="LiveId" clId="{0649CA09-9A8F-49BB-B6EB-6B2847E1F2F3}" dt="2021-04-25T21:31:59.211" v="59" actId="47"/>
        <pc:sldMkLst>
          <pc:docMk/>
          <pc:sldMk cId="1968259273" sldId="340"/>
        </pc:sldMkLst>
      </pc:sldChg>
      <pc:sldChg chg="add del">
        <pc:chgData name="Alberto Tommasini" userId="4ed976f799c97d5d" providerId="LiveId" clId="{0649CA09-9A8F-49BB-B6EB-6B2847E1F2F3}" dt="2021-04-25T21:40:12.296" v="107" actId="47"/>
        <pc:sldMkLst>
          <pc:docMk/>
          <pc:sldMk cId="0" sldId="344"/>
        </pc:sldMkLst>
      </pc:sldChg>
      <pc:sldChg chg="add del">
        <pc:chgData name="Alberto Tommasini" userId="4ed976f799c97d5d" providerId="LiveId" clId="{0649CA09-9A8F-49BB-B6EB-6B2847E1F2F3}" dt="2021-04-25T21:40:09.952" v="106" actId="47"/>
        <pc:sldMkLst>
          <pc:docMk/>
          <pc:sldMk cId="0" sldId="364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36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369"/>
        </pc:sldMkLst>
      </pc:sldChg>
      <pc:sldChg chg="add del">
        <pc:chgData name="Alberto Tommasini" userId="4ed976f799c97d5d" providerId="LiveId" clId="{0649CA09-9A8F-49BB-B6EB-6B2847E1F2F3}" dt="2021-04-25T21:40:15.411" v="108" actId="47"/>
        <pc:sldMkLst>
          <pc:docMk/>
          <pc:sldMk cId="0" sldId="378"/>
        </pc:sldMkLst>
      </pc:sldChg>
      <pc:sldChg chg="add del">
        <pc:chgData name="Alberto Tommasini" userId="4ed976f799c97d5d" providerId="LiveId" clId="{0649CA09-9A8F-49BB-B6EB-6B2847E1F2F3}" dt="2021-04-25T21:40:17.072" v="109" actId="47"/>
        <pc:sldMkLst>
          <pc:docMk/>
          <pc:sldMk cId="0" sldId="379"/>
        </pc:sldMkLst>
      </pc:sldChg>
      <pc:sldChg chg="add del">
        <pc:chgData name="Alberto Tommasini" userId="4ed976f799c97d5d" providerId="LiveId" clId="{0649CA09-9A8F-49BB-B6EB-6B2847E1F2F3}" dt="2021-04-25T21:40:18.906" v="110" actId="47"/>
        <pc:sldMkLst>
          <pc:docMk/>
          <pc:sldMk cId="0" sldId="380"/>
        </pc:sldMkLst>
      </pc:sldChg>
      <pc:sldChg chg="add del">
        <pc:chgData name="Alberto Tommasini" userId="4ed976f799c97d5d" providerId="LiveId" clId="{0649CA09-9A8F-49BB-B6EB-6B2847E1F2F3}" dt="2021-04-25T21:40:24.529" v="111" actId="47"/>
        <pc:sldMkLst>
          <pc:docMk/>
          <pc:sldMk cId="0" sldId="381"/>
        </pc:sldMkLst>
      </pc:sldChg>
      <pc:sldChg chg="add del">
        <pc:chgData name="Alberto Tommasini" userId="4ed976f799c97d5d" providerId="LiveId" clId="{0649CA09-9A8F-49BB-B6EB-6B2847E1F2F3}" dt="2021-04-25T21:40:31.065" v="112" actId="47"/>
        <pc:sldMkLst>
          <pc:docMk/>
          <pc:sldMk cId="0" sldId="382"/>
        </pc:sldMkLst>
      </pc:sldChg>
      <pc:sldChg chg="add del">
        <pc:chgData name="Alberto Tommasini" userId="4ed976f799c97d5d" providerId="LiveId" clId="{0649CA09-9A8F-49BB-B6EB-6B2847E1F2F3}" dt="2021-04-25T21:40:35.868" v="113" actId="47"/>
        <pc:sldMkLst>
          <pc:docMk/>
          <pc:sldMk cId="0" sldId="383"/>
        </pc:sldMkLst>
      </pc:sldChg>
      <pc:sldChg chg="add del">
        <pc:chgData name="Alberto Tommasini" userId="4ed976f799c97d5d" providerId="LiveId" clId="{0649CA09-9A8F-49BB-B6EB-6B2847E1F2F3}" dt="2021-04-25T21:40:37.689" v="114" actId="47"/>
        <pc:sldMkLst>
          <pc:docMk/>
          <pc:sldMk cId="0" sldId="384"/>
        </pc:sldMkLst>
      </pc:sldChg>
      <pc:sldChg chg="add del">
        <pc:chgData name="Alberto Tommasini" userId="4ed976f799c97d5d" providerId="LiveId" clId="{0649CA09-9A8F-49BB-B6EB-6B2847E1F2F3}" dt="2021-04-25T21:40:38.962" v="115" actId="47"/>
        <pc:sldMkLst>
          <pc:docMk/>
          <pc:sldMk cId="0" sldId="385"/>
        </pc:sldMkLst>
      </pc:sldChg>
      <pc:sldChg chg="add del">
        <pc:chgData name="Alberto Tommasini" userId="4ed976f799c97d5d" providerId="LiveId" clId="{0649CA09-9A8F-49BB-B6EB-6B2847E1F2F3}" dt="2021-04-25T21:40:42.736" v="116" actId="47"/>
        <pc:sldMkLst>
          <pc:docMk/>
          <pc:sldMk cId="0" sldId="386"/>
        </pc:sldMkLst>
      </pc:sldChg>
      <pc:sldChg chg="add del">
        <pc:chgData name="Alberto Tommasini" userId="4ed976f799c97d5d" providerId="LiveId" clId="{0649CA09-9A8F-49BB-B6EB-6B2847E1F2F3}" dt="2021-04-25T21:34:51.056" v="61" actId="47"/>
        <pc:sldMkLst>
          <pc:docMk/>
          <pc:sldMk cId="0" sldId="395"/>
        </pc:sldMkLst>
      </pc:sldChg>
      <pc:sldChg chg="addSp modSp add mod">
        <pc:chgData name="Alberto Tommasini" userId="4ed976f799c97d5d" providerId="LiveId" clId="{0649CA09-9A8F-49BB-B6EB-6B2847E1F2F3}" dt="2021-04-25T21:36:23.803" v="76" actId="1076"/>
        <pc:sldMkLst>
          <pc:docMk/>
          <pc:sldMk cId="0" sldId="396"/>
        </pc:sldMkLst>
        <pc:spChg chg="mod">
          <ac:chgData name="Alberto Tommasini" userId="4ed976f799c97d5d" providerId="LiveId" clId="{0649CA09-9A8F-49BB-B6EB-6B2847E1F2F3}" dt="2021-04-25T21:36:12.371" v="72" actId="14100"/>
          <ac:spMkLst>
            <pc:docMk/>
            <pc:sldMk cId="0" sldId="396"/>
            <ac:spMk id="150530" creationId="{11A0B300-888D-4FE0-A489-D72586B9C939}"/>
          </ac:spMkLst>
        </pc:spChg>
        <pc:spChg chg="mod">
          <ac:chgData name="Alberto Tommasini" userId="4ed976f799c97d5d" providerId="LiveId" clId="{0649CA09-9A8F-49BB-B6EB-6B2847E1F2F3}" dt="2021-04-25T21:35:13.155" v="68" actId="207"/>
          <ac:spMkLst>
            <pc:docMk/>
            <pc:sldMk cId="0" sldId="396"/>
            <ac:spMk id="150531" creationId="{EB6C98AA-87D1-4631-9D9F-6A532A8EF969}"/>
          </ac:spMkLst>
        </pc:spChg>
        <pc:picChg chg="add mod">
          <ac:chgData name="Alberto Tommasini" userId="4ed976f799c97d5d" providerId="LiveId" clId="{0649CA09-9A8F-49BB-B6EB-6B2847E1F2F3}" dt="2021-04-25T21:36:23.803" v="76" actId="1076"/>
          <ac:picMkLst>
            <pc:docMk/>
            <pc:sldMk cId="0" sldId="396"/>
            <ac:picMk id="4" creationId="{3D88F771-DE0A-4091-A4E2-35D1573AF3CF}"/>
          </ac:picMkLst>
        </pc:picChg>
      </pc:sldChg>
      <pc:sldChg chg="addSp modSp add mod">
        <pc:chgData name="Alberto Tommasini" userId="4ed976f799c97d5d" providerId="LiveId" clId="{0649CA09-9A8F-49BB-B6EB-6B2847E1F2F3}" dt="2021-04-25T21:39:40.219" v="103" actId="20577"/>
        <pc:sldMkLst>
          <pc:docMk/>
          <pc:sldMk cId="0" sldId="397"/>
        </pc:sldMkLst>
        <pc:spChg chg="mod">
          <ac:chgData name="Alberto Tommasini" userId="4ed976f799c97d5d" providerId="LiveId" clId="{0649CA09-9A8F-49BB-B6EB-6B2847E1F2F3}" dt="2021-04-25T21:39:40.219" v="103" actId="20577"/>
          <ac:spMkLst>
            <pc:docMk/>
            <pc:sldMk cId="0" sldId="397"/>
            <ac:spMk id="151554" creationId="{DBC7BCD7-BE8B-40A0-BA32-62DE2E8FB4B9}"/>
          </ac:spMkLst>
        </pc:spChg>
        <pc:spChg chg="mod">
          <ac:chgData name="Alberto Tommasini" userId="4ed976f799c97d5d" providerId="LiveId" clId="{0649CA09-9A8F-49BB-B6EB-6B2847E1F2F3}" dt="2021-04-25T21:37:19.379" v="84" actId="14100"/>
          <ac:spMkLst>
            <pc:docMk/>
            <pc:sldMk cId="0" sldId="397"/>
            <ac:spMk id="151555" creationId="{0C07D17D-FF95-4C75-A090-EA287E4B2C45}"/>
          </ac:spMkLst>
        </pc:spChg>
        <pc:picChg chg="add mod">
          <ac:chgData name="Alberto Tommasini" userId="4ed976f799c97d5d" providerId="LiveId" clId="{0649CA09-9A8F-49BB-B6EB-6B2847E1F2F3}" dt="2021-04-25T21:38:58.281" v="87" actId="1076"/>
          <ac:picMkLst>
            <pc:docMk/>
            <pc:sldMk cId="0" sldId="397"/>
            <ac:picMk id="67586" creationId="{762A2FF1-05F6-4328-9392-100A7B745CDA}"/>
          </ac:picMkLst>
        </pc:picChg>
      </pc:sldChg>
      <pc:sldChg chg="add del">
        <pc:chgData name="Alberto Tommasini" userId="4ed976f799c97d5d" providerId="LiveId" clId="{0649CA09-9A8F-49BB-B6EB-6B2847E1F2F3}" dt="2021-04-25T21:39:57.071" v="104" actId="47"/>
        <pc:sldMkLst>
          <pc:docMk/>
          <pc:sldMk cId="0" sldId="398"/>
        </pc:sldMkLst>
      </pc:sldChg>
      <pc:sldChg chg="add del">
        <pc:chgData name="Alberto Tommasini" userId="4ed976f799c97d5d" providerId="LiveId" clId="{0649CA09-9A8F-49BB-B6EB-6B2847E1F2F3}" dt="2021-04-25T21:40:05.398" v="105" actId="47"/>
        <pc:sldMkLst>
          <pc:docMk/>
          <pc:sldMk cId="0" sldId="39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594674209" sldId="407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10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881065814" sldId="413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077387204" sldId="42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23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3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34"/>
        </pc:sldMkLst>
      </pc:sldChg>
      <pc:sldChg chg="modSp add mod">
        <pc:chgData name="Alberto Tommasini" userId="4ed976f799c97d5d" providerId="LiveId" clId="{0649CA09-9A8F-49BB-B6EB-6B2847E1F2F3}" dt="2021-04-25T21:42:49.216" v="128" actId="20577"/>
        <pc:sldMkLst>
          <pc:docMk/>
          <pc:sldMk cId="0" sldId="435"/>
        </pc:sldMkLst>
        <pc:spChg chg="mod">
          <ac:chgData name="Alberto Tommasini" userId="4ed976f799c97d5d" providerId="LiveId" clId="{0649CA09-9A8F-49BB-B6EB-6B2847E1F2F3}" dt="2021-04-25T21:42:37.006" v="125"/>
          <ac:spMkLst>
            <pc:docMk/>
            <pc:sldMk cId="0" sldId="435"/>
            <ac:spMk id="2" creationId="{C3253B83-7536-4850-A6FF-0E47CDDB28EF}"/>
          </ac:spMkLst>
        </pc:spChg>
        <pc:spChg chg="mod">
          <ac:chgData name="Alberto Tommasini" userId="4ed976f799c97d5d" providerId="LiveId" clId="{0649CA09-9A8F-49BB-B6EB-6B2847E1F2F3}" dt="2021-04-25T21:42:42.392" v="127"/>
          <ac:spMkLst>
            <pc:docMk/>
            <pc:sldMk cId="0" sldId="435"/>
            <ac:spMk id="7" creationId="{9D1F2107-BCD4-4438-B4D6-D78F666AD03C}"/>
          </ac:spMkLst>
        </pc:spChg>
        <pc:spChg chg="mod">
          <ac:chgData name="Alberto Tommasini" userId="4ed976f799c97d5d" providerId="LiveId" clId="{0649CA09-9A8F-49BB-B6EB-6B2847E1F2F3}" dt="2021-04-25T21:42:49.216" v="128" actId="20577"/>
          <ac:spMkLst>
            <pc:docMk/>
            <pc:sldMk cId="0" sldId="435"/>
            <ac:spMk id="8200" creationId="{9DB0C9C0-79F5-4022-A184-F705296DFCC7}"/>
          </ac:spMkLst>
        </pc:spChg>
      </pc:sldChg>
      <pc:sldChg chg="add del">
        <pc:chgData name="Alberto Tommasini" userId="4ed976f799c97d5d" providerId="LiveId" clId="{0649CA09-9A8F-49BB-B6EB-6B2847E1F2F3}" dt="2021-04-25T21:45:22.749" v="151" actId="47"/>
        <pc:sldMkLst>
          <pc:docMk/>
          <pc:sldMk cId="0" sldId="436"/>
        </pc:sldMkLst>
      </pc:sldChg>
      <pc:sldChg chg="add del">
        <pc:chgData name="Alberto Tommasini" userId="4ed976f799c97d5d" providerId="LiveId" clId="{0649CA09-9A8F-49BB-B6EB-6B2847E1F2F3}" dt="2021-04-25T21:43:23.195" v="130" actId="47"/>
        <pc:sldMkLst>
          <pc:docMk/>
          <pc:sldMk cId="0" sldId="441"/>
        </pc:sldMkLst>
      </pc:sldChg>
      <pc:sldChg chg="addSp modSp add mod">
        <pc:chgData name="Alberto Tommasini" userId="4ed976f799c97d5d" providerId="LiveId" clId="{0649CA09-9A8F-49BB-B6EB-6B2847E1F2F3}" dt="2021-04-25T21:57:14.587" v="683" actId="20577"/>
        <pc:sldMkLst>
          <pc:docMk/>
          <pc:sldMk cId="0" sldId="445"/>
        </pc:sldMkLst>
        <pc:spChg chg="add mod">
          <ac:chgData name="Alberto Tommasini" userId="4ed976f799c97d5d" providerId="LiveId" clId="{0649CA09-9A8F-49BB-B6EB-6B2847E1F2F3}" dt="2021-04-25T21:57:14.587" v="683" actId="20577"/>
          <ac:spMkLst>
            <pc:docMk/>
            <pc:sldMk cId="0" sldId="445"/>
            <ac:spMk id="4" creationId="{505DF5C6-BE71-4A86-9293-8C8AFF621CC5}"/>
          </ac:spMkLst>
        </pc:spChg>
        <pc:picChg chg="mod">
          <ac:chgData name="Alberto Tommasini" userId="4ed976f799c97d5d" providerId="LiveId" clId="{0649CA09-9A8F-49BB-B6EB-6B2847E1F2F3}" dt="2021-04-25T21:56:47.155" v="634" actId="1076"/>
          <ac:picMkLst>
            <pc:docMk/>
            <pc:sldMk cId="0" sldId="445"/>
            <ac:picMk id="11267" creationId="{281730E3-3DDA-4156-9E7C-D2627A678AB6}"/>
          </ac:picMkLst>
        </pc:picChg>
      </pc:sldChg>
      <pc:sldChg chg="add del">
        <pc:chgData name="Alberto Tommasini" userId="4ed976f799c97d5d" providerId="LiveId" clId="{0649CA09-9A8F-49BB-B6EB-6B2847E1F2F3}" dt="2021-04-25T21:44:39.988" v="139" actId="47"/>
        <pc:sldMkLst>
          <pc:docMk/>
          <pc:sldMk cId="0" sldId="448"/>
        </pc:sldMkLst>
      </pc:sldChg>
      <pc:sldChg chg="addSp modSp add mod">
        <pc:chgData name="Alberto Tommasini" userId="4ed976f799c97d5d" providerId="LiveId" clId="{0649CA09-9A8F-49BB-B6EB-6B2847E1F2F3}" dt="2021-04-25T21:57:20.955" v="684" actId="20577"/>
        <pc:sldMkLst>
          <pc:docMk/>
          <pc:sldMk cId="0" sldId="476"/>
        </pc:sldMkLst>
        <pc:spChg chg="add mod">
          <ac:chgData name="Alberto Tommasini" userId="4ed976f799c97d5d" providerId="LiveId" clId="{0649CA09-9A8F-49BB-B6EB-6B2847E1F2F3}" dt="2021-04-25T21:57:20.955" v="684" actId="20577"/>
          <ac:spMkLst>
            <pc:docMk/>
            <pc:sldMk cId="0" sldId="476"/>
            <ac:spMk id="3" creationId="{98B00BE3-6F8F-4EC5-8DFA-2F69A947A380}"/>
          </ac:spMkLst>
        </pc:spChg>
        <pc:picChg chg="mod">
          <ac:chgData name="Alberto Tommasini" userId="4ed976f799c97d5d" providerId="LiveId" clId="{0649CA09-9A8F-49BB-B6EB-6B2847E1F2F3}" dt="2021-04-25T21:55:57.010" v="593" actId="1076"/>
          <ac:picMkLst>
            <pc:docMk/>
            <pc:sldMk cId="0" sldId="476"/>
            <ac:picMk id="10242" creationId="{80F345C1-87E1-4B55-9EFC-66D47668FB1C}"/>
          </ac:picMkLst>
        </pc:picChg>
      </pc:sldChg>
      <pc:sldChg chg="add del">
        <pc:chgData name="Alberto Tommasini" userId="4ed976f799c97d5d" providerId="LiveId" clId="{0649CA09-9A8F-49BB-B6EB-6B2847E1F2F3}" dt="2021-04-25T21:44:55.534" v="143" actId="47"/>
        <pc:sldMkLst>
          <pc:docMk/>
          <pc:sldMk cId="0" sldId="478"/>
        </pc:sldMkLst>
      </pc:sldChg>
      <pc:sldChg chg="add del">
        <pc:chgData name="Alberto Tommasini" userId="4ed976f799c97d5d" providerId="LiveId" clId="{0649CA09-9A8F-49BB-B6EB-6B2847E1F2F3}" dt="2021-04-25T21:44:53.563" v="142" actId="47"/>
        <pc:sldMkLst>
          <pc:docMk/>
          <pc:sldMk cId="0" sldId="479"/>
        </pc:sldMkLst>
      </pc:sldChg>
      <pc:sldChg chg="add del">
        <pc:chgData name="Alberto Tommasini" userId="4ed976f799c97d5d" providerId="LiveId" clId="{0649CA09-9A8F-49BB-B6EB-6B2847E1F2F3}" dt="2021-04-25T21:45:05.147" v="145" actId="47"/>
        <pc:sldMkLst>
          <pc:docMk/>
          <pc:sldMk cId="0" sldId="480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8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0" sldId="482"/>
        </pc:sldMkLst>
      </pc:sldChg>
      <pc:sldChg chg="addSp modSp add mod">
        <pc:chgData name="Alberto Tommasini" userId="4ed976f799c97d5d" providerId="LiveId" clId="{0649CA09-9A8F-49BB-B6EB-6B2847E1F2F3}" dt="2021-04-25T21:55:01.536" v="591" actId="20577"/>
        <pc:sldMkLst>
          <pc:docMk/>
          <pc:sldMk cId="0" sldId="483"/>
        </pc:sldMkLst>
        <pc:spChg chg="add mod">
          <ac:chgData name="Alberto Tommasini" userId="4ed976f799c97d5d" providerId="LiveId" clId="{0649CA09-9A8F-49BB-B6EB-6B2847E1F2F3}" dt="2021-04-25T21:55:01.536" v="591" actId="20577"/>
          <ac:spMkLst>
            <pc:docMk/>
            <pc:sldMk cId="0" sldId="483"/>
            <ac:spMk id="2" creationId="{09CA1029-797C-42E5-824C-186C77E2593C}"/>
          </ac:spMkLst>
        </pc:spChg>
        <pc:picChg chg="mod">
          <ac:chgData name="Alberto Tommasini" userId="4ed976f799c97d5d" providerId="LiveId" clId="{0649CA09-9A8F-49BB-B6EB-6B2847E1F2F3}" dt="2021-04-25T21:52:18.361" v="372" actId="1076"/>
          <ac:picMkLst>
            <pc:docMk/>
            <pc:sldMk cId="0" sldId="483"/>
            <ac:picMk id="5122" creationId="{1FB0996B-AE62-4B9F-B88A-E1C64A8BF461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1" creationId="{F844503E-7665-4353-A56A-AA40E408D657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2" creationId="{D5904126-DDF3-492B-8D49-0330DDE8D598}"/>
          </ac:picMkLst>
        </pc:picChg>
        <pc:picChg chg="mod">
          <ac:chgData name="Alberto Tommasini" userId="4ed976f799c97d5d" providerId="LiveId" clId="{0649CA09-9A8F-49BB-B6EB-6B2847E1F2F3}" dt="2021-04-25T21:52:14.980" v="371" actId="1038"/>
          <ac:picMkLst>
            <pc:docMk/>
            <pc:sldMk cId="0" sldId="483"/>
            <ac:picMk id="186373" creationId="{40357E04-514E-4DEE-A8C7-4F6F3B61794D}"/>
          </ac:picMkLst>
        </pc:picChg>
      </pc:sldChg>
      <pc:sldChg chg="add del">
        <pc:chgData name="Alberto Tommasini" userId="4ed976f799c97d5d" providerId="LiveId" clId="{0649CA09-9A8F-49BB-B6EB-6B2847E1F2F3}" dt="2021-04-25T21:43:25.660" v="131" actId="47"/>
        <pc:sldMkLst>
          <pc:docMk/>
          <pc:sldMk cId="0" sldId="484"/>
        </pc:sldMkLst>
      </pc:sldChg>
      <pc:sldChg chg="add del">
        <pc:chgData name="Alberto Tommasini" userId="4ed976f799c97d5d" providerId="LiveId" clId="{0649CA09-9A8F-49BB-B6EB-6B2847E1F2F3}" dt="2021-04-25T21:45:13.354" v="146" actId="47"/>
        <pc:sldMkLst>
          <pc:docMk/>
          <pc:sldMk cId="0" sldId="48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4281473267" sldId="485"/>
        </pc:sldMkLst>
      </pc:sldChg>
      <pc:sldChg chg="modSp add mod">
        <pc:chgData name="Alberto Tommasini" userId="4ed976f799c97d5d" providerId="LiveId" clId="{0649CA09-9A8F-49BB-B6EB-6B2847E1F2F3}" dt="2021-04-25T22:04:05.481" v="1172"/>
        <pc:sldMkLst>
          <pc:docMk/>
          <pc:sldMk cId="0" sldId="486"/>
        </pc:sldMkLst>
        <pc:spChg chg="mod">
          <ac:chgData name="Alberto Tommasini" userId="4ed976f799c97d5d" providerId="LiveId" clId="{0649CA09-9A8F-49BB-B6EB-6B2847E1F2F3}" dt="2021-04-25T22:04:05.481" v="1172"/>
          <ac:spMkLst>
            <pc:docMk/>
            <pc:sldMk cId="0" sldId="486"/>
            <ac:spMk id="4" creationId="{CE711A67-8768-4334-87AA-B07E0F213517}"/>
          </ac:spMkLst>
        </pc:sp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044313232" sldId="490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499"/>
        </pc:sldMkLst>
      </pc:sldChg>
      <pc:sldChg chg="add del">
        <pc:chgData name="Alberto Tommasini" userId="4ed976f799c97d5d" providerId="LiveId" clId="{0649CA09-9A8F-49BB-B6EB-6B2847E1F2F3}" dt="2021-04-25T21:43:32.479" v="132" actId="47"/>
        <pc:sldMkLst>
          <pc:docMk/>
          <pc:sldMk cId="0" sldId="500"/>
        </pc:sldMkLst>
      </pc:sldChg>
      <pc:sldChg chg="add del">
        <pc:chgData name="Alberto Tommasini" userId="4ed976f799c97d5d" providerId="LiveId" clId="{0649CA09-9A8F-49BB-B6EB-6B2847E1F2F3}" dt="2021-04-25T21:45:17.205" v="148" actId="47"/>
        <pc:sldMkLst>
          <pc:docMk/>
          <pc:sldMk cId="0" sldId="501"/>
        </pc:sldMkLst>
      </pc:sldChg>
      <pc:sldChg chg="add del">
        <pc:chgData name="Alberto Tommasini" userId="4ed976f799c97d5d" providerId="LiveId" clId="{0649CA09-9A8F-49BB-B6EB-6B2847E1F2F3}" dt="2021-04-25T21:45:21.968" v="150" actId="47"/>
        <pc:sldMkLst>
          <pc:docMk/>
          <pc:sldMk cId="0" sldId="502"/>
        </pc:sldMkLst>
      </pc:sldChg>
      <pc:sldChg chg="add del">
        <pc:chgData name="Alberto Tommasini" userId="4ed976f799c97d5d" providerId="LiveId" clId="{0649CA09-9A8F-49BB-B6EB-6B2847E1F2F3}" dt="2021-04-25T21:45:59.639" v="156" actId="47"/>
        <pc:sldMkLst>
          <pc:docMk/>
          <pc:sldMk cId="0" sldId="503"/>
        </pc:sldMkLst>
      </pc:sldChg>
      <pc:sldChg chg="add del">
        <pc:chgData name="Alberto Tommasini" userId="4ed976f799c97d5d" providerId="LiveId" clId="{0649CA09-9A8F-49BB-B6EB-6B2847E1F2F3}" dt="2021-04-25T21:45:46.552" v="155" actId="47"/>
        <pc:sldMkLst>
          <pc:docMk/>
          <pc:sldMk cId="0" sldId="504"/>
        </pc:sldMkLst>
      </pc:sldChg>
      <pc:sldChg chg="add del">
        <pc:chgData name="Alberto Tommasini" userId="4ed976f799c97d5d" providerId="LiveId" clId="{0649CA09-9A8F-49BB-B6EB-6B2847E1F2F3}" dt="2021-04-25T22:00:47.291" v="813" actId="47"/>
        <pc:sldMkLst>
          <pc:docMk/>
          <pc:sldMk cId="0" sldId="505"/>
        </pc:sldMkLst>
      </pc:sldChg>
      <pc:sldChg chg="delSp modSp add mod ord">
        <pc:chgData name="Alberto Tommasini" userId="4ed976f799c97d5d" providerId="LiveId" clId="{0649CA09-9A8F-49BB-B6EB-6B2847E1F2F3}" dt="2021-04-25T21:50:46.354" v="246" actId="113"/>
        <pc:sldMkLst>
          <pc:docMk/>
          <pc:sldMk cId="0" sldId="506"/>
        </pc:sldMkLst>
        <pc:spChg chg="mod">
          <ac:chgData name="Alberto Tommasini" userId="4ed976f799c97d5d" providerId="LiveId" clId="{0649CA09-9A8F-49BB-B6EB-6B2847E1F2F3}" dt="2021-04-25T21:50:46.354" v="246" actId="113"/>
          <ac:spMkLst>
            <pc:docMk/>
            <pc:sldMk cId="0" sldId="506"/>
            <ac:spMk id="2" creationId="{4D793D2C-8C3E-465A-ABFD-E43963733245}"/>
          </ac:spMkLst>
        </pc:spChg>
        <pc:picChg chg="del mod">
          <ac:chgData name="Alberto Tommasini" userId="4ed976f799c97d5d" providerId="LiveId" clId="{0649CA09-9A8F-49BB-B6EB-6B2847E1F2F3}" dt="2021-04-25T21:50:12.402" v="227" actId="478"/>
          <ac:picMkLst>
            <pc:docMk/>
            <pc:sldMk cId="0" sldId="506"/>
            <ac:picMk id="37891" creationId="{3C0EACBD-3937-472A-81C2-FD56B4DE41A1}"/>
          </ac:picMkLst>
        </pc:picChg>
      </pc:sldChg>
      <pc:sldChg chg="add del">
        <pc:chgData name="Alberto Tommasini" userId="4ed976f799c97d5d" providerId="LiveId" clId="{0649CA09-9A8F-49BB-B6EB-6B2847E1F2F3}" dt="2021-04-25T21:45:28.319" v="154" actId="47"/>
        <pc:sldMkLst>
          <pc:docMk/>
          <pc:sldMk cId="0" sldId="507"/>
        </pc:sldMkLst>
      </pc:sldChg>
      <pc:sldChg chg="add del">
        <pc:chgData name="Alberto Tommasini" userId="4ed976f799c97d5d" providerId="LiveId" clId="{0649CA09-9A8F-49BB-B6EB-6B2847E1F2F3}" dt="2021-04-25T21:46:00.296" v="157" actId="47"/>
        <pc:sldMkLst>
          <pc:docMk/>
          <pc:sldMk cId="0" sldId="508"/>
        </pc:sldMkLst>
      </pc:sldChg>
      <pc:sldChg chg="add del">
        <pc:chgData name="Alberto Tommasini" userId="4ed976f799c97d5d" providerId="LiveId" clId="{0649CA09-9A8F-49BB-B6EB-6B2847E1F2F3}" dt="2021-04-25T21:45:19.081" v="149" actId="47"/>
        <pc:sldMkLst>
          <pc:docMk/>
          <pc:sldMk cId="0" sldId="509"/>
        </pc:sldMkLst>
      </pc:sldChg>
      <pc:sldChg chg="add del">
        <pc:chgData name="Alberto Tommasini" userId="4ed976f799c97d5d" providerId="LiveId" clId="{0649CA09-9A8F-49BB-B6EB-6B2847E1F2F3}" dt="2021-04-25T21:44:55.978" v="144" actId="47"/>
        <pc:sldMkLst>
          <pc:docMk/>
          <pc:sldMk cId="0" sldId="510"/>
        </pc:sldMkLst>
      </pc:sldChg>
      <pc:sldChg chg="add del">
        <pc:chgData name="Alberto Tommasini" userId="4ed976f799c97d5d" providerId="LiveId" clId="{0649CA09-9A8F-49BB-B6EB-6B2847E1F2F3}" dt="2021-04-25T21:46:01.965" v="158" actId="47"/>
        <pc:sldMkLst>
          <pc:docMk/>
          <pc:sldMk cId="0" sldId="513"/>
        </pc:sldMkLst>
      </pc:sldChg>
      <pc:sldChg chg="add del">
        <pc:chgData name="Alberto Tommasini" userId="4ed976f799c97d5d" providerId="LiveId" clId="{0649CA09-9A8F-49BB-B6EB-6B2847E1F2F3}" dt="2021-04-25T21:46:07.190" v="159" actId="47"/>
        <pc:sldMkLst>
          <pc:docMk/>
          <pc:sldMk cId="0" sldId="514"/>
        </pc:sldMkLst>
      </pc:sldChg>
      <pc:sldChg chg="add del">
        <pc:chgData name="Alberto Tommasini" userId="4ed976f799c97d5d" providerId="LiveId" clId="{0649CA09-9A8F-49BB-B6EB-6B2847E1F2F3}" dt="2021-04-25T21:46:08.492" v="160" actId="47"/>
        <pc:sldMkLst>
          <pc:docMk/>
          <pc:sldMk cId="0" sldId="515"/>
        </pc:sldMkLst>
      </pc:sldChg>
      <pc:sldChg chg="add del">
        <pc:chgData name="Alberto Tommasini" userId="4ed976f799c97d5d" providerId="LiveId" clId="{0649CA09-9A8F-49BB-B6EB-6B2847E1F2F3}" dt="2021-04-25T21:46:10.074" v="161" actId="47"/>
        <pc:sldMkLst>
          <pc:docMk/>
          <pc:sldMk cId="0" sldId="516"/>
        </pc:sldMkLst>
      </pc:sldChg>
      <pc:sldChg chg="add del">
        <pc:chgData name="Alberto Tommasini" userId="4ed976f799c97d5d" providerId="LiveId" clId="{0649CA09-9A8F-49BB-B6EB-6B2847E1F2F3}" dt="2021-04-25T21:46:11.190" v="162" actId="47"/>
        <pc:sldMkLst>
          <pc:docMk/>
          <pc:sldMk cId="0" sldId="517"/>
        </pc:sldMkLst>
      </pc:sldChg>
      <pc:sldChg chg="add del">
        <pc:chgData name="Alberto Tommasini" userId="4ed976f799c97d5d" providerId="LiveId" clId="{0649CA09-9A8F-49BB-B6EB-6B2847E1F2F3}" dt="2021-04-25T21:46:12.151" v="163" actId="47"/>
        <pc:sldMkLst>
          <pc:docMk/>
          <pc:sldMk cId="0" sldId="518"/>
        </pc:sldMkLst>
      </pc:sldChg>
      <pc:sldChg chg="add del">
        <pc:chgData name="Alberto Tommasini" userId="4ed976f799c97d5d" providerId="LiveId" clId="{0649CA09-9A8F-49BB-B6EB-6B2847E1F2F3}" dt="2021-04-25T21:45:15.238" v="147" actId="47"/>
        <pc:sldMkLst>
          <pc:docMk/>
          <pc:sldMk cId="0" sldId="519"/>
        </pc:sldMkLst>
      </pc:sldChg>
      <pc:sldChg chg="add">
        <pc:chgData name="Alberto Tommasini" userId="4ed976f799c97d5d" providerId="LiveId" clId="{0649CA09-9A8F-49BB-B6EB-6B2847E1F2F3}" dt="2021-04-25T21:34:35.083" v="60"/>
        <pc:sldMkLst>
          <pc:docMk/>
          <pc:sldMk cId="0" sldId="520"/>
        </pc:sldMkLst>
      </pc:sldChg>
      <pc:sldChg chg="add del">
        <pc:chgData name="Alberto Tommasini" userId="4ed976f799c97d5d" providerId="LiveId" clId="{0649CA09-9A8F-49BB-B6EB-6B2847E1F2F3}" dt="2021-04-25T21:43:01.901" v="129" actId="47"/>
        <pc:sldMkLst>
          <pc:docMk/>
          <pc:sldMk cId="0" sldId="52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436425470" sldId="521"/>
        </pc:sldMkLst>
      </pc:sldChg>
      <pc:sldChg chg="add del">
        <pc:chgData name="Alberto Tommasini" userId="4ed976f799c97d5d" providerId="LiveId" clId="{0649CA09-9A8F-49BB-B6EB-6B2847E1F2F3}" dt="2021-04-25T21:44:44.562" v="141" actId="47"/>
        <pc:sldMkLst>
          <pc:docMk/>
          <pc:sldMk cId="0" sldId="522"/>
        </pc:sldMkLst>
      </pc:sldChg>
      <pc:sldChg chg="add del">
        <pc:chgData name="Alberto Tommasini" userId="4ed976f799c97d5d" providerId="LiveId" clId="{0649CA09-9A8F-49BB-B6EB-6B2847E1F2F3}" dt="2021-04-25T21:44:42.556" v="140" actId="47"/>
        <pc:sldMkLst>
          <pc:docMk/>
          <pc:sldMk cId="0" sldId="527"/>
        </pc:sldMkLst>
      </pc:sldChg>
      <pc:sldChg chg="add del">
        <pc:chgData name="Alberto Tommasini" userId="4ed976f799c97d5d" providerId="LiveId" clId="{0649CA09-9A8F-49BB-B6EB-6B2847E1F2F3}" dt="2021-04-25T21:45:25.111" v="152" actId="47"/>
        <pc:sldMkLst>
          <pc:docMk/>
          <pc:sldMk cId="0" sldId="529"/>
        </pc:sldMkLst>
      </pc:sldChg>
      <pc:sldChg chg="add del">
        <pc:chgData name="Alberto Tommasini" userId="4ed976f799c97d5d" providerId="LiveId" clId="{0649CA09-9A8F-49BB-B6EB-6B2847E1F2F3}" dt="2021-04-25T21:45:26.775" v="153" actId="47"/>
        <pc:sldMkLst>
          <pc:docMk/>
          <pc:sldMk cId="0" sldId="530"/>
        </pc:sldMkLst>
      </pc:sldChg>
      <pc:sldChg chg="add del">
        <pc:chgData name="Alberto Tommasini" userId="4ed976f799c97d5d" providerId="LiveId" clId="{0649CA09-9A8F-49BB-B6EB-6B2847E1F2F3}" dt="2021-04-25T21:57:36.045" v="685" actId="47"/>
        <pc:sldMkLst>
          <pc:docMk/>
          <pc:sldMk cId="0" sldId="533"/>
        </pc:sldMkLst>
      </pc:sldChg>
      <pc:sldChg chg="modSp add mod">
        <pc:chgData name="Alberto Tommasini" userId="4ed976f799c97d5d" providerId="LiveId" clId="{0649CA09-9A8F-49BB-B6EB-6B2847E1F2F3}" dt="2021-04-25T21:58:20.110" v="762" actId="1076"/>
        <pc:sldMkLst>
          <pc:docMk/>
          <pc:sldMk cId="0" sldId="534"/>
        </pc:sldMkLst>
        <pc:spChg chg="mod">
          <ac:chgData name="Alberto Tommasini" userId="4ed976f799c97d5d" providerId="LiveId" clId="{0649CA09-9A8F-49BB-B6EB-6B2847E1F2F3}" dt="2021-04-25T21:58:20.110" v="762" actId="1076"/>
          <ac:spMkLst>
            <pc:docMk/>
            <pc:sldMk cId="0" sldId="534"/>
            <ac:spMk id="3" creationId="{84B63613-DF1E-4183-95E9-19ABD396BDB4}"/>
          </ac:spMkLst>
        </pc:spChg>
      </pc:sldChg>
      <pc:sldChg chg="modSp add mod">
        <pc:chgData name="Alberto Tommasini" userId="4ed976f799c97d5d" providerId="LiveId" clId="{0649CA09-9A8F-49BB-B6EB-6B2847E1F2F3}" dt="2021-04-25T22:00:05.719" v="812" actId="1076"/>
        <pc:sldMkLst>
          <pc:docMk/>
          <pc:sldMk cId="0" sldId="535"/>
        </pc:sldMkLst>
        <pc:spChg chg="mod">
          <ac:chgData name="Alberto Tommasini" userId="4ed976f799c97d5d" providerId="LiveId" clId="{0649CA09-9A8F-49BB-B6EB-6B2847E1F2F3}" dt="2021-04-25T21:58:55.985" v="802" actId="20577"/>
          <ac:spMkLst>
            <pc:docMk/>
            <pc:sldMk cId="0" sldId="535"/>
            <ac:spMk id="3" creationId="{85773363-98D1-42F0-9490-D12B734A0A04}"/>
          </ac:spMkLst>
        </pc:spChg>
        <pc:spChg chg="mod">
          <ac:chgData name="Alberto Tommasini" userId="4ed976f799c97d5d" providerId="LiveId" clId="{0649CA09-9A8F-49BB-B6EB-6B2847E1F2F3}" dt="2021-04-25T21:59:05.307" v="803" actId="113"/>
          <ac:spMkLst>
            <pc:docMk/>
            <pc:sldMk cId="0" sldId="535"/>
            <ac:spMk id="4" creationId="{C5C7890E-3F89-4F0C-BA5B-408DDD4B6DF2}"/>
          </ac:spMkLst>
        </pc:spChg>
        <pc:picChg chg="mod">
          <ac:chgData name="Alberto Tommasini" userId="4ed976f799c97d5d" providerId="LiveId" clId="{0649CA09-9A8F-49BB-B6EB-6B2847E1F2F3}" dt="2021-04-25T22:00:05.719" v="812" actId="1076"/>
          <ac:picMkLst>
            <pc:docMk/>
            <pc:sldMk cId="0" sldId="535"/>
            <ac:picMk id="54274" creationId="{88992641-450B-4A37-BA70-96F3705E2529}"/>
          </ac:picMkLst>
        </pc:pic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917841739" sldId="535"/>
        </pc:sldMkLst>
      </pc:sldChg>
      <pc:sldChg chg="modSp add del mod">
        <pc:chgData name="Alberto Tommasini" userId="4ed976f799c97d5d" providerId="LiveId" clId="{0649CA09-9A8F-49BB-B6EB-6B2847E1F2F3}" dt="2021-04-25T21:59:54.703" v="811" actId="255"/>
        <pc:sldMkLst>
          <pc:docMk/>
          <pc:sldMk cId="0" sldId="536"/>
        </pc:sldMkLst>
        <pc:spChg chg="mod">
          <ac:chgData name="Alberto Tommasini" userId="4ed976f799c97d5d" providerId="LiveId" clId="{0649CA09-9A8F-49BB-B6EB-6B2847E1F2F3}" dt="2021-04-25T21:59:54.703" v="811" actId="255"/>
          <ac:spMkLst>
            <pc:docMk/>
            <pc:sldMk cId="0" sldId="536"/>
            <ac:spMk id="2" creationId="{D3618504-1993-4435-9319-74F8F0C5B32F}"/>
          </ac:spMkLst>
        </pc:spChg>
        <pc:spChg chg="mod">
          <ac:chgData name="Alberto Tommasini" userId="4ed976f799c97d5d" providerId="LiveId" clId="{0649CA09-9A8F-49BB-B6EB-6B2847E1F2F3}" dt="2021-04-25T21:59:34.225" v="806" actId="20577"/>
          <ac:spMkLst>
            <pc:docMk/>
            <pc:sldMk cId="0" sldId="536"/>
            <ac:spMk id="18438" creationId="{EF5102FC-7507-4E2D-A3C0-BBBDD95E7E6E}"/>
          </ac:spMkLst>
        </pc:spChg>
      </pc:sldChg>
      <pc:sldChg chg="addSp modSp new mod">
        <pc:chgData name="Alberto Tommasini" userId="4ed976f799c97d5d" providerId="LiveId" clId="{0649CA09-9A8F-49BB-B6EB-6B2847E1F2F3}" dt="2021-04-25T22:03:41.956" v="1167" actId="255"/>
        <pc:sldMkLst>
          <pc:docMk/>
          <pc:sldMk cId="750493759" sldId="537"/>
        </pc:sldMkLst>
        <pc:spChg chg="add mod">
          <ac:chgData name="Alberto Tommasini" userId="4ed976f799c97d5d" providerId="LiveId" clId="{0649CA09-9A8F-49BB-B6EB-6B2847E1F2F3}" dt="2021-04-25T22:01:29.238" v="846" actId="20577"/>
          <ac:spMkLst>
            <pc:docMk/>
            <pc:sldMk cId="750493759" sldId="537"/>
            <ac:spMk id="2" creationId="{E02E17EB-B7B5-4D32-91F4-B450BBAB4D94}"/>
          </ac:spMkLst>
        </pc:spChg>
        <pc:spChg chg="add mod">
          <ac:chgData name="Alberto Tommasini" userId="4ed976f799c97d5d" providerId="LiveId" clId="{0649CA09-9A8F-49BB-B6EB-6B2847E1F2F3}" dt="2021-04-25T22:03:41.956" v="1167" actId="255"/>
          <ac:spMkLst>
            <pc:docMk/>
            <pc:sldMk cId="750493759" sldId="537"/>
            <ac:spMk id="3" creationId="{883E94BC-7279-4BBD-922E-95C3DBBA48AB}"/>
          </ac:spMkLst>
        </pc:spChg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3709435922" sldId="537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482998838" sldId="53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23501362" sldId="540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91936830" sldId="544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916246576" sldId="545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481964244" sldId="546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972230894" sldId="548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879383187" sldId="552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280336873" sldId="569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960211863" sldId="571"/>
        </pc:sldMkLst>
      </pc:sldChg>
      <pc:sldChg chg="del">
        <pc:chgData name="Alberto Tommasini" userId="4ed976f799c97d5d" providerId="LiveId" clId="{0649CA09-9A8F-49BB-B6EB-6B2847E1F2F3}" dt="2021-04-25T20:58:25.843" v="0" actId="2696"/>
        <pc:sldMkLst>
          <pc:docMk/>
          <pc:sldMk cId="1797825610" sldId="609"/>
        </pc:sldMkLst>
      </pc:sldChg>
      <pc:sldMasterChg chg="delSldLayout">
        <pc:chgData name="Alberto Tommasini" userId="4ed976f799c97d5d" providerId="LiveId" clId="{0649CA09-9A8F-49BB-B6EB-6B2847E1F2F3}" dt="2021-04-25T21:43:01.901" v="129" actId="47"/>
        <pc:sldMasterMkLst>
          <pc:docMk/>
          <pc:sldMasterMk cId="2422090938" sldId="2147483648"/>
        </pc:sldMasterMkLst>
        <pc:sldLayoutChg chg="del">
          <pc:chgData name="Alberto Tommasini" userId="4ed976f799c97d5d" providerId="LiveId" clId="{0649CA09-9A8F-49BB-B6EB-6B2847E1F2F3}" dt="2021-04-25T21:43:01.901" v="129" actId="47"/>
          <pc:sldLayoutMkLst>
            <pc:docMk/>
            <pc:sldMasterMk cId="2422090938" sldId="2147483648"/>
            <pc:sldLayoutMk cId="2066534702" sldId="2147483660"/>
          </pc:sldLayoutMkLst>
        </pc:sldLayoutChg>
      </pc:sldMasterChg>
    </pc:docChg>
  </pc:docChgLst>
  <pc:docChgLst>
    <pc:chgData name="Alberto Tommasini" userId="4ed976f799c97d5d" providerId="LiveId" clId="{D17AD49D-21CD-460B-AD5C-4AC613C84B9F}"/>
    <pc:docChg chg="delSld">
      <pc:chgData name="Alberto Tommasini" userId="4ed976f799c97d5d" providerId="LiveId" clId="{D17AD49D-21CD-460B-AD5C-4AC613C84B9F}" dt="2021-04-11T22:52:37.306" v="0" actId="47"/>
      <pc:docMkLst>
        <pc:docMk/>
      </pc:docMkLst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393955723" sldId="51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267186334" sldId="52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151111130" sldId="53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663637983" sldId="53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58603574" sldId="54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78169282" sldId="54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49029962" sldId="67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829531167" sldId="67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049492343" sldId="67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531969297" sldId="67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971464200" sldId="683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624865984" sldId="68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657590156" sldId="68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054294939" sldId="68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73683830" sldId="68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011049111" sldId="68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909452057" sldId="68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94791832" sldId="69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842463876" sldId="69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772498989" sldId="692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870341307" sldId="694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976572119" sldId="69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331812654" sldId="69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711408388" sldId="69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656593016" sldId="69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77341188" sldId="700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508721170" sldId="70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037809678" sldId="70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576307598" sldId="70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228214588" sldId="70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615530860" sldId="70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33862836" sldId="711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481798358" sldId="712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710913073" sldId="713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450014156" sldId="715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2815131207" sldId="716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033880210" sldId="717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1275517669" sldId="718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953775607" sldId="719"/>
        </pc:sldMkLst>
      </pc:sldChg>
      <pc:sldChg chg="del">
        <pc:chgData name="Alberto Tommasini" userId="4ed976f799c97d5d" providerId="LiveId" clId="{D17AD49D-21CD-460B-AD5C-4AC613C84B9F}" dt="2021-04-11T22:52:37.306" v="0" actId="47"/>
        <pc:sldMkLst>
          <pc:docMk/>
          <pc:sldMk cId="3545022254" sldId="7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A60C-FD1F-499E-87C9-63FDD88B7BEA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920E-BD38-471D-94D4-5BE99DDBE9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49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920E-BD38-471D-94D4-5BE99DDBE96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22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920E-BD38-471D-94D4-5BE99DDBE96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70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D544-8911-4F3E-AD0A-6FECA2815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4655A-CB38-4131-94E1-5596CFCAD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C3703-AA2B-4F5C-98D0-4B2A71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4A9A-6BB7-4086-B932-07AC504E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24AE3-DE28-4CEE-99E6-92B76843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4C8A-97C9-4627-8A2A-FD7B118C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1B889-D8BF-4BB9-8480-8AF212107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23C36-D6E8-43A1-8931-86EEE22F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A5EF-F1EE-4070-B4BA-B9CBEA2D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B24A3-537F-4955-ACB6-95BB3196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59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E9B0C-7271-49A0-BA99-B6F536E7F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265F-7C50-4982-A5EF-F9D7A42A7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BA840-46B1-42EC-8394-58FC69D3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203-00E8-436B-9F4B-7C3FACFA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77DF7-9A23-49C6-8DE5-9A205D3B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59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>
            <a:extLst>
              <a:ext uri="{FF2B5EF4-FFF2-40B4-BE49-F238E27FC236}">
                <a16:creationId xmlns:a16="http://schemas.microsoft.com/office/drawing/2014/main" id="{374ACC02-CE5A-7328-FC76-7CD54034676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8013-C773-4345-905C-2DC4B4FBE4F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7303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1856-F904-4DB5-80D8-EE1F4EBA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DD275-CCF3-4CC4-A782-9355B7BAB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9DC9-6581-4A0F-B6C9-C00D1079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B898-DCAA-4C04-8AB0-BA10877F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5B343-5BA0-4757-9C55-FB28D6BE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16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7D72-5CCD-45CA-BC99-ED28C834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A8E26-08F4-4513-B9D6-FDB249B50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026C7-2927-4336-A610-7AAADCDE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DAE4-E0F9-4F26-AC0A-E7F09E17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D127-6408-4CED-A574-E5A85890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90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6553-0E92-4B1A-A4C4-4E957F13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A22B-A66F-4CF0-A496-F40BAEA4F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3FA6-51FB-4FA4-B201-CBD40C431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DBB2E-23DE-42E1-9377-9382E03F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F05D-5F94-4C49-B299-7F732E28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DEFC5-27F1-4975-87F7-C528ACDC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9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A591-1FC0-4438-B5E7-5F06ABBC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9663E-8DD4-4F6A-B85E-E45014CA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D2FB-5C2A-4783-B5FA-98AB06808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D4587-96EB-4DD5-86DA-50441A944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8A71E-CB24-4DD3-854D-7F1210E6C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4D0D2-38B0-4717-B0FC-3C6330EA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C8101-492D-4C1C-8CB0-604AC597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41934-F075-4A26-821E-F467B256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5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AB78-B149-4548-8E05-D246D81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03D1F-DE33-4C02-88F9-F9605FAA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D365E-BFB9-45ED-8FB6-0F09626C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CB2E-15C3-48CD-A064-5602D40E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88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05C26-8F2F-487D-9E2B-F74E8206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3212D-C125-4A9A-AB36-6842A55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8064-1BC3-4A3E-BFCD-1C5B2B51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5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BFCC-88EE-418E-8A0E-E23DF2C5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250B5-0D36-41E2-B995-C8B03035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8C25-064D-4628-9BAF-38A9B19C6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36250-8D7D-46F6-9579-FF0C161D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0AD6B-8B4C-4B04-BB31-04DA25C9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9AA83-FC65-4036-8D78-B684F47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50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7EA2-9639-497B-BC0C-35DEB45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37231-BDFA-492C-BAD6-E706E3F6C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653D5-399C-46C8-A8BC-2033E5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FB57F-1F7A-4C75-A60C-9B8D80B8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B5293-9938-4F24-9691-578B03E9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12B56-F3AF-4DC3-8D9C-7E47DE38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E8575-998E-4A14-B20A-FBCBDB78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75C83-B481-4972-A99E-DD240BA4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44293-A1A2-468C-8014-D92DBB54B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1770-7887-4349-A69E-B3211C7AD595}" type="datetimeFigureOut">
              <a:rPr lang="it-IT" smtClean="0"/>
              <a:t>23/10/2022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E138E-5C34-4681-8C55-E2781C60F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0949-5722-4531-92C6-5696F3D75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09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2C03A-9E25-4CCE-B3DD-889CE17FFACC}"/>
              </a:ext>
            </a:extLst>
          </p:cNvPr>
          <p:cNvSpPr txBox="1"/>
          <p:nvPr/>
        </p:nvSpPr>
        <p:spPr>
          <a:xfrm>
            <a:off x="364383" y="2623327"/>
            <a:ext cx="10777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</a:rPr>
              <a:t>Pediatria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D4E9A5-ED33-4072-8A05-5E77E7DAB6C3}"/>
              </a:ext>
            </a:extLst>
          </p:cNvPr>
          <p:cNvSpPr txBox="1"/>
          <p:nvPr/>
        </p:nvSpPr>
        <p:spPr>
          <a:xfrm>
            <a:off x="482989" y="4510217"/>
            <a:ext cx="613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Alberto Tommasini, IRCCS Burlo Garofolo e Università di Trieste </a:t>
            </a:r>
          </a:p>
          <a:p>
            <a:r>
              <a:rPr lang="it-IT" i="1" dirty="0"/>
              <a:t>alberto.tommasini@burlo.trieste.it</a:t>
            </a:r>
          </a:p>
        </p:txBody>
      </p:sp>
      <p:pic>
        <p:nvPicPr>
          <p:cNvPr id="4" name="Immagine 7" descr="logo-units_0">
            <a:extLst>
              <a:ext uri="{FF2B5EF4-FFF2-40B4-BE49-F238E27FC236}">
                <a16:creationId xmlns:a16="http://schemas.microsoft.com/office/drawing/2014/main" id="{35EF2675-1CB6-4DCC-BF53-229877ADC0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250237"/>
            <a:ext cx="1556946" cy="155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logo burlo_colore">
            <a:extLst>
              <a:ext uri="{FF2B5EF4-FFF2-40B4-BE49-F238E27FC236}">
                <a16:creationId xmlns:a16="http://schemas.microsoft.com/office/drawing/2014/main" id="{5C956736-9274-4338-B003-E2BA334A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9" y="5278543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3DAE88-0827-4579-AA07-16D812088F32}"/>
              </a:ext>
            </a:extLst>
          </p:cNvPr>
          <p:cNvSpPr/>
          <p:nvPr/>
        </p:nvSpPr>
        <p:spPr>
          <a:xfrm>
            <a:off x="281796" y="2112085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A22CD-4736-46D1-8D38-DC4784494271}"/>
              </a:ext>
            </a:extLst>
          </p:cNvPr>
          <p:cNvSpPr/>
          <p:nvPr/>
        </p:nvSpPr>
        <p:spPr>
          <a:xfrm>
            <a:off x="325339" y="4365362"/>
            <a:ext cx="116284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898B9D-635B-4FF0-9288-3BC3EFFB0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37" y="360276"/>
            <a:ext cx="5687219" cy="122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542B2-AC1F-4950-9C29-83A019441789}"/>
              </a:ext>
            </a:extLst>
          </p:cNvPr>
          <p:cNvSpPr txBox="1"/>
          <p:nvPr/>
        </p:nvSpPr>
        <p:spPr>
          <a:xfrm>
            <a:off x="1977837" y="1609918"/>
            <a:ext cx="93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cap="all" dirty="0">
                <a:solidFill>
                  <a:srgbClr val="89B2D2"/>
                </a:solidFill>
                <a:effectLst/>
                <a:latin typeface="Open Sans" panose="020B0606030504020204" pitchFamily="34" charset="0"/>
              </a:rPr>
              <a:t>LAUREA IN ASSISTENTE SANITARIO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C8BD28-05EE-4D45-90BE-199114CB3D80}"/>
              </a:ext>
            </a:extLst>
          </p:cNvPr>
          <p:cNvSpPr txBox="1"/>
          <p:nvPr/>
        </p:nvSpPr>
        <p:spPr>
          <a:xfrm>
            <a:off x="3572310" y="635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0" i="0" cap="all" dirty="0">
                <a:solidFill>
                  <a:srgbClr val="004576"/>
                </a:solidFill>
                <a:effectLst/>
                <a:latin typeface="Open Sans" panose="020B0606030504020204" pitchFamily="34" charset="0"/>
              </a:rPr>
              <a:t>ANNO ACCADEMICO 2022-2023</a:t>
            </a: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E96550C-8D20-4D76-B2ED-BD203DFA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76200"/>
            <a:ext cx="58972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3600" b="1" dirty="0">
                <a:solidFill>
                  <a:srgbClr val="0070C0"/>
                </a:solidFill>
              </a:rPr>
              <a:t>I tumori sono rari nei bambini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35778CE-B4C9-49E1-9A8A-9512BE49D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27615"/>
            <a:ext cx="186224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/>
              <a:t>1410 concepiti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75A7D66-D003-415B-8022-10C722EB2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42" y="935928"/>
            <a:ext cx="255903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/>
              <a:t>300 aborti volontari</a:t>
            </a:r>
          </a:p>
          <a:p>
            <a:r>
              <a:rPr lang="it-IT" altLang="en-US" sz="2200" dirty="0"/>
              <a:t>100 aborti spontanei</a:t>
            </a:r>
          </a:p>
          <a:p>
            <a:r>
              <a:rPr lang="it-IT" altLang="en-US" sz="2200" dirty="0"/>
              <a:t>10 nati morti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D380A68-3920-43DF-8BAB-1F0065B9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35499"/>
            <a:ext cx="17417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b="1" dirty="0"/>
              <a:t>1000 nati vivi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87FC95A-C6B9-453D-952B-91E78593C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41" y="2043924"/>
            <a:ext cx="76121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1 anno    	</a:t>
            </a:r>
            <a:r>
              <a:rPr lang="it-IT" altLang="en-US" sz="2200" b="1" dirty="0">
                <a:solidFill>
                  <a:srgbClr val="0070C0"/>
                </a:solidFill>
              </a:rPr>
              <a:t>-9</a:t>
            </a:r>
            <a:r>
              <a:rPr lang="it-IT" altLang="en-US" sz="2200" dirty="0">
                <a:solidFill>
                  <a:srgbClr val="0070C0"/>
                </a:solidFill>
              </a:rPr>
              <a:t>     	6 patologia neonatale</a:t>
            </a:r>
          </a:p>
          <a:p>
            <a:r>
              <a:rPr lang="it-IT" altLang="en-US" sz="2200" dirty="0">
                <a:solidFill>
                  <a:srgbClr val="0070C0"/>
                </a:solidFill>
              </a:rPr>
              <a:t>                       		2 malformazioni, 1 altre cause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CAEA55F-2EDB-4F6F-9D43-28064947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915535"/>
            <a:ext cx="210666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/>
              <a:t>991 vivi a 1 anno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A3A1F06-8CA6-4444-9BCA-AD327A0B1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40" y="2915535"/>
            <a:ext cx="791298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1-4 aa		</a:t>
            </a:r>
            <a:r>
              <a:rPr lang="it-IT" altLang="en-US" sz="2200" b="1" dirty="0">
                <a:solidFill>
                  <a:srgbClr val="0070C0"/>
                </a:solidFill>
              </a:rPr>
              <a:t>-4</a:t>
            </a:r>
            <a:r>
              <a:rPr lang="it-IT" altLang="en-US" sz="2200" dirty="0">
                <a:solidFill>
                  <a:srgbClr val="0070C0"/>
                </a:solidFill>
              </a:rPr>
              <a:t>     	1.5 “incidenti”</a:t>
            </a:r>
          </a:p>
          <a:p>
            <a:r>
              <a:rPr lang="it-IT" altLang="en-US" sz="2200" dirty="0">
                <a:solidFill>
                  <a:srgbClr val="0070C0"/>
                </a:solidFill>
              </a:rPr>
              <a:t>                       		</a:t>
            </a:r>
            <a:r>
              <a:rPr lang="it-IT" altLang="en-US" sz="2200" dirty="0">
                <a:solidFill>
                  <a:srgbClr val="FF0000"/>
                </a:solidFill>
              </a:rPr>
              <a:t>1 tumori</a:t>
            </a:r>
          </a:p>
          <a:p>
            <a:r>
              <a:rPr lang="it-IT" altLang="en-US" sz="2200" dirty="0">
                <a:solidFill>
                  <a:srgbClr val="0070C0"/>
                </a:solidFill>
              </a:rPr>
              <a:t>			0.5 malformazioni, 1 altre cause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C334DB3-1EC8-44F3-A2FF-E74FC3D0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291337"/>
            <a:ext cx="20217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/>
              <a:t>986 vivi a 4 anni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3152D8D8-C7EF-4098-B384-CAE88152C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40" y="4291337"/>
            <a:ext cx="23246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4-14 aa		</a:t>
            </a:r>
            <a:r>
              <a:rPr lang="it-IT" altLang="en-US" sz="2200" b="1" dirty="0">
                <a:solidFill>
                  <a:srgbClr val="0070C0"/>
                </a:solidFill>
              </a:rPr>
              <a:t>-5</a:t>
            </a:r>
            <a:r>
              <a:rPr lang="it-IT" altLang="en-US" sz="2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D4C3B066-06DA-4A00-8C6C-10A4CFBF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117" y="4291337"/>
            <a:ext cx="29083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2.5 incidente</a:t>
            </a:r>
          </a:p>
          <a:p>
            <a:r>
              <a:rPr lang="it-IT" altLang="en-US" sz="2200" dirty="0">
                <a:solidFill>
                  <a:srgbClr val="FF0000"/>
                </a:solidFill>
              </a:rPr>
              <a:t>1.5   tumori</a:t>
            </a:r>
          </a:p>
          <a:p>
            <a:r>
              <a:rPr lang="it-IT" altLang="en-US" sz="2200" dirty="0">
                <a:solidFill>
                  <a:srgbClr val="0070C0"/>
                </a:solidFill>
              </a:rPr>
              <a:t>1   altro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C8B71C6A-4CF3-4939-8FC0-9BF07AC78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515830"/>
            <a:ext cx="222849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/>
              <a:t>981 vivi a 14 anni 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183C9529-2E53-495B-89BC-AEC105F5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40" y="5515829"/>
            <a:ext cx="22605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14-19 a 		</a:t>
            </a:r>
            <a:r>
              <a:rPr lang="it-IT" altLang="en-US" sz="2200" b="1" dirty="0">
                <a:solidFill>
                  <a:srgbClr val="0070C0"/>
                </a:solidFill>
              </a:rPr>
              <a:t>-8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E80FC7AE-2BB4-4CAD-9CD1-CD6A827BD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117" y="5515829"/>
            <a:ext cx="202811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200" dirty="0">
                <a:solidFill>
                  <a:srgbClr val="0070C0"/>
                </a:solidFill>
              </a:rPr>
              <a:t>6 cause violente</a:t>
            </a:r>
          </a:p>
          <a:p>
            <a:r>
              <a:rPr lang="it-IT" altLang="en-US" sz="2200" dirty="0">
                <a:solidFill>
                  <a:srgbClr val="FF0000"/>
                </a:solidFill>
              </a:rPr>
              <a:t>1 tumori</a:t>
            </a:r>
          </a:p>
          <a:p>
            <a:r>
              <a:rPr lang="it-IT" altLang="en-US" sz="2200" dirty="0">
                <a:solidFill>
                  <a:srgbClr val="0070C0"/>
                </a:solidFill>
              </a:rPr>
              <a:t>1 altro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6C921025-2707-4F57-915A-9B135731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893" y="6100605"/>
            <a:ext cx="27703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800" b="1" dirty="0"/>
              <a:t>974 vivi a 19 anni</a:t>
            </a:r>
          </a:p>
        </p:txBody>
      </p:sp>
    </p:spTree>
    <p:extLst>
      <p:ext uri="{BB962C8B-B14F-4D97-AF65-F5344CB8AC3E}">
        <p14:creationId xmlns:p14="http://schemas.microsoft.com/office/powerpoint/2010/main" val="23385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EC2CD-6C17-42AB-BA07-CAA0165F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6" y="240797"/>
            <a:ext cx="9958800" cy="64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9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4A68A2-6495-41A2-90C0-AC8E79AD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07" y="1578938"/>
            <a:ext cx="4531829" cy="339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5FCC2-8466-4DE9-85D6-81F6A3957640}"/>
              </a:ext>
            </a:extLst>
          </p:cNvPr>
          <p:cNvSpPr txBox="1"/>
          <p:nvPr/>
        </p:nvSpPr>
        <p:spPr>
          <a:xfrm>
            <a:off x="290623" y="1528749"/>
            <a:ext cx="2366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Cellula staminale</a:t>
            </a:r>
          </a:p>
          <a:p>
            <a:r>
              <a:rPr lang="it-IT" sz="2400" dirty="0"/>
              <a:t>proliferante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7CADF-73D2-419A-BE0D-ABD5D8A686F0}"/>
              </a:ext>
            </a:extLst>
          </p:cNvPr>
          <p:cNvSpPr txBox="1"/>
          <p:nvPr/>
        </p:nvSpPr>
        <p:spPr>
          <a:xfrm>
            <a:off x="290623" y="3007446"/>
            <a:ext cx="297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Cellule immature</a:t>
            </a:r>
            <a:r>
              <a:rPr lang="it-IT" sz="2400" dirty="0"/>
              <a:t>: intermedie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7D50E-9BF0-4F7E-94C8-3D1CC15B35FF}"/>
              </a:ext>
            </a:extLst>
          </p:cNvPr>
          <p:cNvSpPr txBox="1"/>
          <p:nvPr/>
        </p:nvSpPr>
        <p:spPr>
          <a:xfrm>
            <a:off x="200838" y="182828"/>
            <a:ext cx="930671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Dalla cellula staminale alle cellule mature:</a:t>
            </a:r>
          </a:p>
          <a:p>
            <a:r>
              <a:rPr lang="it-IT" sz="3200" b="1" dirty="0">
                <a:solidFill>
                  <a:srgbClr val="0070C0"/>
                </a:solidFill>
              </a:rPr>
              <a:t>Un diverso equilibrio tra proliferazione e maturazione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CA595-2FD2-4534-AD05-56C2A8F141C5}"/>
              </a:ext>
            </a:extLst>
          </p:cNvPr>
          <p:cNvSpPr txBox="1"/>
          <p:nvPr/>
        </p:nvSpPr>
        <p:spPr>
          <a:xfrm>
            <a:off x="251637" y="4302846"/>
            <a:ext cx="2973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Cellule mature</a:t>
            </a:r>
            <a:r>
              <a:rPr lang="it-IT" sz="2400" dirty="0"/>
              <a:t>:</a:t>
            </a:r>
          </a:p>
          <a:p>
            <a:r>
              <a:rPr lang="it-IT" sz="2400" dirty="0"/>
              <a:t>Solo i linfociti conservano capacità di proliferare, ma solo se stimolati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420710-6D5E-495C-9712-66A89F70346F}"/>
              </a:ext>
            </a:extLst>
          </p:cNvPr>
          <p:cNvCxnSpPr/>
          <p:nvPr/>
        </p:nvCxnSpPr>
        <p:spPr>
          <a:xfrm>
            <a:off x="6156251" y="2780414"/>
            <a:ext cx="28069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4AA341-F144-4B27-B157-11C3A81A98E2}"/>
              </a:ext>
            </a:extLst>
          </p:cNvPr>
          <p:cNvCxnSpPr/>
          <p:nvPr/>
        </p:nvCxnSpPr>
        <p:spPr>
          <a:xfrm>
            <a:off x="6156251" y="3778192"/>
            <a:ext cx="28069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97E0A4-5E82-4A23-978E-32F7525EB23B}"/>
              </a:ext>
            </a:extLst>
          </p:cNvPr>
          <p:cNvCxnSpPr/>
          <p:nvPr/>
        </p:nvCxnSpPr>
        <p:spPr>
          <a:xfrm>
            <a:off x="6156251" y="4781195"/>
            <a:ext cx="280699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34CFCA-35C7-4AD6-B664-58FED5AB30BC}"/>
              </a:ext>
            </a:extLst>
          </p:cNvPr>
          <p:cNvSpPr txBox="1"/>
          <p:nvPr/>
        </p:nvSpPr>
        <p:spPr>
          <a:xfrm>
            <a:off x="9117526" y="2152045"/>
            <a:ext cx="2945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Leucemie «acute»</a:t>
            </a:r>
          </a:p>
          <a:p>
            <a:r>
              <a:rPr lang="it-IT" sz="2000" dirty="0"/>
              <a:t>Più proliferazione, più rapida evoluzione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38DE7-5DBE-4904-A204-643C2B30E82A}"/>
              </a:ext>
            </a:extLst>
          </p:cNvPr>
          <p:cNvSpPr txBox="1"/>
          <p:nvPr/>
        </p:nvSpPr>
        <p:spPr>
          <a:xfrm>
            <a:off x="9170581" y="3505626"/>
            <a:ext cx="283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Leucemie «croniche»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AAFF6-3EFD-4AC1-9CAE-3D38027B7430}"/>
              </a:ext>
            </a:extLst>
          </p:cNvPr>
          <p:cNvSpPr txBox="1"/>
          <p:nvPr/>
        </p:nvSpPr>
        <p:spPr>
          <a:xfrm>
            <a:off x="9216656" y="4512602"/>
            <a:ext cx="1110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Linfomi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63F98-C729-4354-847A-0D10E0E7D5D6}"/>
              </a:ext>
            </a:extLst>
          </p:cNvPr>
          <p:cNvSpPr txBox="1"/>
          <p:nvPr/>
        </p:nvSpPr>
        <p:spPr>
          <a:xfrm>
            <a:off x="8898391" y="6177306"/>
            <a:ext cx="273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E’ una visione semplificata!</a:t>
            </a:r>
          </a:p>
        </p:txBody>
      </p:sp>
    </p:spTree>
    <p:extLst>
      <p:ext uri="{BB962C8B-B14F-4D97-AF65-F5344CB8AC3E}">
        <p14:creationId xmlns:p14="http://schemas.microsoft.com/office/powerpoint/2010/main" val="59400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ucemia">
            <a:extLst>
              <a:ext uri="{FF2B5EF4-FFF2-40B4-BE49-F238E27FC236}">
                <a16:creationId xmlns:a16="http://schemas.microsoft.com/office/drawing/2014/main" id="{895C9E2A-0F3A-42ED-9B1C-776F0241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90" y="3167149"/>
            <a:ext cx="5672469" cy="33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0" name="Rectangle 2">
            <a:extLst>
              <a:ext uri="{FF2B5EF4-FFF2-40B4-BE49-F238E27FC236}">
                <a16:creationId xmlns:a16="http://schemas.microsoft.com/office/drawing/2014/main" id="{11A0B300-888D-4FE0-A489-D72586B9C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5557" y="1202870"/>
            <a:ext cx="5992586" cy="5488875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Cellule immature proliferano in modo incontrollato </a:t>
            </a:r>
            <a:r>
              <a:rPr lang="it-IT" altLang="en-US" b="1" dirty="0"/>
              <a:t>nel midollo </a:t>
            </a:r>
            <a:r>
              <a:rPr lang="it-IT" altLang="en-US" dirty="0"/>
              <a:t>e fuoriescono </a:t>
            </a:r>
            <a:r>
              <a:rPr lang="it-IT" altLang="en-US" b="1" dirty="0"/>
              <a:t>nel sangue. 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b="1" dirty="0"/>
              <a:t>Derivate da linfociti B o T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La sintomatologia riflette il grado di </a:t>
            </a:r>
            <a:r>
              <a:rPr lang="it-IT" altLang="en-US" b="1" dirty="0"/>
              <a:t>infiltrazione del midollo osseo </a:t>
            </a:r>
            <a:br>
              <a:rPr lang="it-IT" altLang="en-US" dirty="0"/>
            </a:br>
            <a:r>
              <a:rPr lang="it-IT" altLang="en-US" dirty="0"/>
              <a:t>(anemia, emorragie, dolori ossei, febbre) e la </a:t>
            </a:r>
            <a:r>
              <a:rPr lang="it-IT" altLang="en-US" b="1" dirty="0"/>
              <a:t>diffusione </a:t>
            </a:r>
            <a:r>
              <a:rPr lang="it-IT" altLang="en-US" b="1" dirty="0" err="1"/>
              <a:t>extramidollare</a:t>
            </a:r>
            <a:r>
              <a:rPr lang="it-IT" altLang="en-US" b="1" dirty="0"/>
              <a:t> </a:t>
            </a:r>
            <a:r>
              <a:rPr lang="it-IT" altLang="en-US" dirty="0"/>
              <a:t>(epatosplenomegalia, adenopatie periferiche e mediastiniche)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Sintomi aspecifici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Durata dei sintomi è breve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EB6C98AA-87D1-4631-9D9F-6A532A8EF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7714" y="255814"/>
            <a:ext cx="7772400" cy="6694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Leucemie linfatiche acute</a:t>
            </a:r>
          </a:p>
        </p:txBody>
      </p:sp>
    </p:spTree>
    <p:extLst>
      <p:ext uri="{BB962C8B-B14F-4D97-AF65-F5344CB8AC3E}">
        <p14:creationId xmlns:p14="http://schemas.microsoft.com/office/powerpoint/2010/main" val="237843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ucemia acuta e cronica: sintomi e cure delle diverse forme">
            <a:extLst>
              <a:ext uri="{FF2B5EF4-FFF2-40B4-BE49-F238E27FC236}">
                <a16:creationId xmlns:a16="http://schemas.microsoft.com/office/drawing/2014/main" id="{E71D35DC-B5D0-4A92-9E86-1573417A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289560"/>
            <a:ext cx="587963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3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DBC7BCD7-BE8B-40A0-BA32-62DE2E8FB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5066" y="1048293"/>
            <a:ext cx="8708934" cy="5110843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Fattori prognostici età, sesso, tipo, anomalie citogenetiche..</a:t>
            </a:r>
          </a:p>
          <a:p>
            <a:pPr>
              <a:buFont typeface="Wingdings" panose="05000000000000000000" pitchFamily="2" charset="2"/>
              <a:buNone/>
            </a:pPr>
            <a:endParaRPr lang="it-IT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Terapia  induzione, mantenimento per 2 anni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Profilassi dell’infiltrazione meningea</a:t>
            </a:r>
          </a:p>
          <a:p>
            <a:pPr>
              <a:buFont typeface="Wingdings" panose="05000000000000000000" pitchFamily="2" charset="2"/>
              <a:buNone/>
            </a:pPr>
            <a:r>
              <a:rPr lang="it-IT" altLang="en-US" dirty="0"/>
              <a:t>Evoluzione della terapia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0C07D17D-FF95-4C75-A090-EA287E4B2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0629" y="149679"/>
            <a:ext cx="7772400" cy="7021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LEUCEMIA LINFATICA ACUTA</a:t>
            </a:r>
          </a:p>
        </p:txBody>
      </p:sp>
    </p:spTree>
    <p:extLst>
      <p:ext uri="{BB962C8B-B14F-4D97-AF65-F5344CB8AC3E}">
        <p14:creationId xmlns:p14="http://schemas.microsoft.com/office/powerpoint/2010/main" val="732350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64CDD7-569C-4121-A6D7-77CF88761009}"/>
              </a:ext>
            </a:extLst>
          </p:cNvPr>
          <p:cNvSpPr txBox="1"/>
          <p:nvPr/>
        </p:nvSpPr>
        <p:spPr>
          <a:xfrm>
            <a:off x="7715006" y="1259824"/>
            <a:ext cx="4414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Collaborazione internazionale per valutare protocolli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Intensità terapeutica in funzione della stratificazione del rischio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Risposta a terapia (emocromo, </a:t>
            </a:r>
            <a:r>
              <a:rPr lang="it-IT" sz="2400" dirty="0" err="1"/>
              <a:t>citometria</a:t>
            </a:r>
            <a:r>
              <a:rPr lang="it-IT" sz="2400" dirty="0"/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Malattia residua minima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/>
              <a:t>Caratteristiche genomiche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Monitoraggio e cura infezione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28495-C402-7CA3-4F9D-109C8B2F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3" y="121395"/>
            <a:ext cx="7404263" cy="1087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64E4E-C6CC-E8D9-4913-54C7A18EEA3A}"/>
              </a:ext>
            </a:extLst>
          </p:cNvPr>
          <p:cNvSpPr txBox="1"/>
          <p:nvPr/>
        </p:nvSpPr>
        <p:spPr>
          <a:xfrm>
            <a:off x="5206518" y="890492"/>
            <a:ext cx="2586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haematologica</a:t>
            </a:r>
            <a:r>
              <a:rPr lang="en-US" dirty="0"/>
              <a:t> | 2020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58090-377E-D804-20D3-088E56AB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4" y="1379637"/>
            <a:ext cx="7563886" cy="52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44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70757"/>
            <a:ext cx="9224434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LINFOMI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AD809-66DD-41BF-8962-5644A5264A65}"/>
              </a:ext>
            </a:extLst>
          </p:cNvPr>
          <p:cNvSpPr txBox="1"/>
          <p:nvPr/>
        </p:nvSpPr>
        <p:spPr>
          <a:xfrm>
            <a:off x="250371" y="854529"/>
            <a:ext cx="10896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HODGKIN</a:t>
            </a:r>
          </a:p>
          <a:p>
            <a:r>
              <a:rPr lang="it-IT" sz="2800" dirty="0"/>
              <a:t>Origina da linfonodi. </a:t>
            </a:r>
          </a:p>
          <a:p>
            <a:r>
              <a:rPr lang="it-IT" sz="2800" dirty="0"/>
              <a:t>Febbre, malessere, mancanza di forze, prurito, perdita di peso, sudorazione</a:t>
            </a:r>
          </a:p>
          <a:p>
            <a:endParaRPr lang="it-IT" sz="2800" dirty="0"/>
          </a:p>
          <a:p>
            <a:r>
              <a:rPr lang="it-IT" sz="2800" b="1" dirty="0"/>
              <a:t>NON HODGKIN</a:t>
            </a:r>
          </a:p>
          <a:p>
            <a:r>
              <a:rPr lang="it-IT" sz="2800" dirty="0"/>
              <a:t>Gruppo eterogeneo. Maggior aggressività e tendenza alla diffusione al midollo osseo e al sistema nervoso centrale</a:t>
            </a:r>
          </a:p>
          <a:p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3990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4D44023-7C9A-43B1-A867-33F26F62E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69" y="296008"/>
            <a:ext cx="10985500" cy="504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b="1" dirty="0">
                <a:solidFill>
                  <a:srgbClr val="0070C0"/>
                </a:solidFill>
              </a:rPr>
              <a:t>Interessamento mediastinico</a:t>
            </a:r>
          </a:p>
          <a:p>
            <a:pPr lvl="1"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dirty="0"/>
              <a:t>Tosse, febbricola, dispnea ingravescente, versamento pleurico, sindrome della vena cava superiore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b="1" dirty="0">
                <a:solidFill>
                  <a:srgbClr val="0070C0"/>
                </a:solidFill>
              </a:rPr>
              <a:t>Interessamento addominale</a:t>
            </a:r>
          </a:p>
          <a:p>
            <a:pPr lvl="1"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dirty="0"/>
              <a:t>Dolori addominali, vomito, massa addominale, quadro di addome acuto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b="1" dirty="0">
                <a:solidFill>
                  <a:srgbClr val="0070C0"/>
                </a:solidFill>
              </a:rPr>
              <a:t>Interessamento linfonodale</a:t>
            </a:r>
          </a:p>
          <a:p>
            <a:pPr lvl="1" algn="just">
              <a:lnSpc>
                <a:spcPct val="130000"/>
              </a:lnSpc>
              <a:spcBef>
                <a:spcPct val="50000"/>
              </a:spcBef>
            </a:pPr>
            <a:r>
              <a:rPr lang="it-IT" altLang="en-US" sz="2800" dirty="0"/>
              <a:t>Linfoadenopatia laterocervicale, più raramente ascellare o inguinale</a:t>
            </a:r>
            <a:endParaRPr lang="it-IT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7084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C595A6-C9C6-4993-A6B2-9D2CE9F3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68" y="238131"/>
            <a:ext cx="2632554" cy="171146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05929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NEUROBLASTOMA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35FF9-ACF7-4D5C-A303-1F9911DC528D}"/>
              </a:ext>
            </a:extLst>
          </p:cNvPr>
          <p:cNvSpPr txBox="1"/>
          <p:nvPr/>
        </p:nvSpPr>
        <p:spPr>
          <a:xfrm>
            <a:off x="217714" y="850346"/>
            <a:ext cx="94090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Tumore solido maligno che origina da </a:t>
            </a:r>
            <a:r>
              <a:rPr lang="it-IT" sz="2400" b="1" dirty="0"/>
              <a:t>NEUROBLSTI</a:t>
            </a:r>
            <a:r>
              <a:rPr lang="it-IT" sz="2400" dirty="0"/>
              <a:t>,  precursori delle cellule nervose del </a:t>
            </a:r>
            <a:r>
              <a:rPr lang="it-IT" sz="2400" i="1" dirty="0"/>
              <a:t>sistema</a:t>
            </a:r>
            <a:r>
              <a:rPr lang="it-IT" sz="2400" dirty="0"/>
              <a:t> </a:t>
            </a:r>
            <a:r>
              <a:rPr lang="it-IT" sz="2400" i="1" dirty="0"/>
              <a:t>simpatico</a:t>
            </a:r>
            <a:r>
              <a:rPr lang="it-IT" sz="2400" dirty="0"/>
              <a:t> presenti in molte parti del corpo, collo, torace, addome, surrene, pelvi. </a:t>
            </a:r>
          </a:p>
          <a:p>
            <a:r>
              <a:rPr lang="it-IT" sz="2400" dirty="0"/>
              <a:t>2/3 dei pazienti hanno meno di 5 anni, spesso presente dalla nascita. </a:t>
            </a:r>
          </a:p>
          <a:p>
            <a:endParaRPr lang="it-IT" sz="2400" dirty="0"/>
          </a:p>
          <a:p>
            <a:r>
              <a:rPr lang="it-IT" sz="2400" dirty="0"/>
              <a:t>Sintomi da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Compressione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Dolore osseo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Sintomi </a:t>
            </a:r>
            <a:r>
              <a:rPr lang="it-IT" sz="2400" dirty="0" err="1"/>
              <a:t>disautonomici</a:t>
            </a:r>
            <a:r>
              <a:rPr lang="it-IT" sz="2400" dirty="0"/>
              <a:t> e febbre</a:t>
            </a:r>
          </a:p>
          <a:p>
            <a:r>
              <a:rPr lang="it-IT" sz="2400" dirty="0"/>
              <a:t>Localizzazione orbitale: </a:t>
            </a:r>
            <a:r>
              <a:rPr lang="it-IT" sz="2400" dirty="0" err="1"/>
              <a:t>Proptosi</a:t>
            </a:r>
            <a:r>
              <a:rPr lang="it-IT" sz="2400" dirty="0"/>
              <a:t>, ecchimosi, tumefazione </a:t>
            </a:r>
            <a:r>
              <a:rPr lang="it-IT" sz="2400" dirty="0" err="1"/>
              <a:t>periorbitale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Localizzazione cervicale: ptosi, miosi e anidrosi monolaterale</a:t>
            </a:r>
          </a:p>
          <a:p>
            <a:r>
              <a:rPr lang="it-IT" sz="2400" dirty="0"/>
              <a:t>Localizzazione intracranica (rara): segni di ipertensione endocranica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Sindrome PARANEOPLASTICA</a:t>
            </a:r>
          </a:p>
          <a:p>
            <a:r>
              <a:rPr lang="it-IT" sz="2400" dirty="0" err="1"/>
              <a:t>Ospomioclono</a:t>
            </a:r>
            <a:r>
              <a:rPr lang="it-IT" sz="2400" dirty="0"/>
              <a:t>, </a:t>
            </a:r>
            <a:r>
              <a:rPr lang="it-IT" sz="2400" dirty="0" err="1"/>
              <a:t>mioclono</a:t>
            </a:r>
            <a:r>
              <a:rPr lang="it-IT" sz="2400" dirty="0"/>
              <a:t>, atassia, diarrea</a:t>
            </a:r>
          </a:p>
        </p:txBody>
      </p:sp>
      <p:pic>
        <p:nvPicPr>
          <p:cNvPr id="8194" name="Picture 2" descr="5 Things to Know About a Black Eye - American Academy of Ophthalmology">
            <a:extLst>
              <a:ext uri="{FF2B5EF4-FFF2-40B4-BE49-F238E27FC236}">
                <a16:creationId xmlns:a16="http://schemas.microsoft.com/office/drawing/2014/main" id="{2B76807F-EAC5-4AF8-92A0-D3074734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01" y="2269077"/>
            <a:ext cx="2985021" cy="23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7F739D-F025-4A91-8F11-90AE1891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001" y="4588923"/>
            <a:ext cx="1741321" cy="18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2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1FDE83-AFC2-4F4D-8096-5165AC1B118B}"/>
              </a:ext>
            </a:extLst>
          </p:cNvPr>
          <p:cNvSpPr txBox="1"/>
          <p:nvPr/>
        </p:nvSpPr>
        <p:spPr>
          <a:xfrm>
            <a:off x="297711" y="329907"/>
            <a:ext cx="1130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LA VITA DI UNA CELLULA</a:t>
            </a:r>
          </a:p>
          <a:p>
            <a:endParaRPr lang="it-IT" sz="2800" dirty="0"/>
          </a:p>
          <a:p>
            <a:r>
              <a:rPr lang="it-IT" sz="2800" dirty="0"/>
              <a:t>Nascita (da evento proliferativo), differenziamento, divisione, senescenza , morte (necrosi, apoptosi)</a:t>
            </a:r>
          </a:p>
        </p:txBody>
      </p:sp>
      <p:pic>
        <p:nvPicPr>
          <p:cNvPr id="4" name="Picture 2" descr="Let's change our habits &amp;amp; follow the Sunnah: ✓ Instead of Hello/Hi, say  Assalamu 'Alaikum ✓ Instead of Thanks, say Jazaak(i/um)… | Cool stuff, Let  it be, Metal">
            <a:extLst>
              <a:ext uri="{FF2B5EF4-FFF2-40B4-BE49-F238E27FC236}">
                <a16:creationId xmlns:a16="http://schemas.microsoft.com/office/drawing/2014/main" id="{A81A2FE6-EA5D-442E-BF43-3305E4CB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98" y="3168502"/>
            <a:ext cx="4289838" cy="28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88DB3-B345-4F68-A5B5-D6E25EE842CB}"/>
              </a:ext>
            </a:extLst>
          </p:cNvPr>
          <p:cNvSpPr txBox="1"/>
          <p:nvPr/>
        </p:nvSpPr>
        <p:spPr>
          <a:xfrm>
            <a:off x="297711" y="3083947"/>
            <a:ext cx="6719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Nei piccoli, moltiplicazione cellulare più vivace per sostenere la crescita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Cellule embrionarie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Poi sistema immunitario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Fenomeni OMEOSTATICI impediscono alla cellule di proliferare e crescere più del necessario</a:t>
            </a:r>
          </a:p>
        </p:txBody>
      </p:sp>
    </p:spTree>
    <p:extLst>
      <p:ext uri="{BB962C8B-B14F-4D97-AF65-F5344CB8AC3E}">
        <p14:creationId xmlns:p14="http://schemas.microsoft.com/office/powerpoint/2010/main" val="208493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96110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NEFROBLASTOMA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947E8-13C7-44AE-BF00-CE3F15A6E173}"/>
              </a:ext>
            </a:extLst>
          </p:cNvPr>
          <p:cNvSpPr txBox="1"/>
          <p:nvPr/>
        </p:nvSpPr>
        <p:spPr>
          <a:xfrm>
            <a:off x="195943" y="798239"/>
            <a:ext cx="115279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Tumore embrionale del rene</a:t>
            </a:r>
          </a:p>
          <a:p>
            <a:r>
              <a:rPr lang="it-IT" sz="2800" dirty="0"/>
              <a:t>Massa addominale non dolente, ma dolore addominale</a:t>
            </a:r>
          </a:p>
          <a:p>
            <a:r>
              <a:rPr lang="it-IT" sz="2800" dirty="0"/>
              <a:t>Possono essere presente febbre ed ematuria</a:t>
            </a:r>
          </a:p>
          <a:p>
            <a:r>
              <a:rPr lang="it-IT" sz="2800" dirty="0"/>
              <a:t>Perdita di appetito</a:t>
            </a:r>
          </a:p>
          <a:p>
            <a:endParaRPr lang="it-IT" sz="2800" dirty="0"/>
          </a:p>
          <a:p>
            <a:r>
              <a:rPr lang="it-IT" sz="2800" dirty="0"/>
              <a:t>Possono essere presenti segni di altre condizioni genetiche associate:</a:t>
            </a:r>
          </a:p>
          <a:p>
            <a:r>
              <a:rPr lang="it-IT" sz="2800" dirty="0"/>
              <a:t>Emi-Ipertrofia, </a:t>
            </a:r>
            <a:r>
              <a:rPr lang="it-IT" sz="2800" dirty="0" err="1"/>
              <a:t>anidria</a:t>
            </a:r>
            <a:r>
              <a:rPr lang="it-IT" sz="2800" dirty="0"/>
              <a:t>, ipospadia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57EAA-5430-4089-A2F1-D79E38B2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31" y="3847796"/>
            <a:ext cx="4286384" cy="27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66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93851"/>
            <a:ext cx="9224434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SARCOMI DEI TESSUTI MOLLI E DELL’OSSO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76CEA-DDB8-438D-A866-45C5FEE7C5DE}"/>
              </a:ext>
            </a:extLst>
          </p:cNvPr>
          <p:cNvSpPr txBox="1"/>
          <p:nvPr/>
        </p:nvSpPr>
        <p:spPr>
          <a:xfrm>
            <a:off x="261257" y="1059265"/>
            <a:ext cx="10651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Tumori maligni dei tessuti connettivi: muscoli, ossa, pareti dei vasi sanguigni, tessuto adiposo</a:t>
            </a:r>
          </a:p>
          <a:p>
            <a:endParaRPr lang="it-IT" sz="2800" dirty="0"/>
          </a:p>
          <a:p>
            <a:r>
              <a:rPr lang="it-IT" sz="2800" dirty="0"/>
              <a:t>Attenzione al dolore osseo specialmente se notturno e localizzato</a:t>
            </a:r>
          </a:p>
        </p:txBody>
      </p:sp>
    </p:spTree>
    <p:extLst>
      <p:ext uri="{BB962C8B-B14F-4D97-AF65-F5344CB8AC3E}">
        <p14:creationId xmlns:p14="http://schemas.microsoft.com/office/powerpoint/2010/main" val="226275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B1F19A1-7261-4776-8932-9320C60B8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99716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RETINOBLASTOMA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369E8-A60C-4B4B-B073-F2A15B7E0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750" y="80276"/>
            <a:ext cx="3702249" cy="2406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4FB44-CCD8-40A2-B2EC-0ABD1502843C}"/>
              </a:ext>
            </a:extLst>
          </p:cNvPr>
          <p:cNvSpPr txBox="1"/>
          <p:nvPr/>
        </p:nvSpPr>
        <p:spPr>
          <a:xfrm>
            <a:off x="250348" y="1807808"/>
            <a:ext cx="97209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Leucocoria</a:t>
            </a:r>
          </a:p>
          <a:p>
            <a:r>
              <a:rPr lang="it-IT" sz="2800" dirty="0"/>
              <a:t>In un occhio o in entrambi</a:t>
            </a:r>
          </a:p>
          <a:p>
            <a:endParaRPr lang="it-IT" sz="2800" dirty="0"/>
          </a:p>
          <a:p>
            <a:r>
              <a:rPr lang="it-IT" sz="2800" dirty="0"/>
              <a:t>Tumore su base genetica per mutazione di un gene onco-protettore (RB1)</a:t>
            </a:r>
          </a:p>
          <a:p>
            <a:r>
              <a:rPr lang="it-IT" sz="2800" dirty="0"/>
              <a:t>Alla nascita una copia è ereditata</a:t>
            </a:r>
            <a:br>
              <a:rPr lang="it-IT" sz="2800" dirty="0"/>
            </a:br>
            <a:r>
              <a:rPr lang="it-IT" sz="2800" dirty="0"/>
              <a:t>Se in un precursore delle cellule retiniche (</a:t>
            </a:r>
            <a:r>
              <a:rPr lang="it-IT" sz="2800" b="1" dirty="0" err="1"/>
              <a:t>retinoblasto</a:t>
            </a:r>
            <a:r>
              <a:rPr lang="it-IT" sz="2800" dirty="0"/>
              <a:t>) si verifica una mutazione (o una perdita) nel secondo allele sano, si sviluppa il tumore</a:t>
            </a:r>
          </a:p>
          <a:p>
            <a:endParaRPr lang="it-IT" sz="2800" dirty="0"/>
          </a:p>
          <a:p>
            <a:r>
              <a:rPr lang="it-IT" sz="2800" dirty="0"/>
              <a:t>Per questo è un tumore età specifico</a:t>
            </a:r>
          </a:p>
        </p:txBody>
      </p:sp>
      <p:pic>
        <p:nvPicPr>
          <p:cNvPr id="10242" name="Picture 2" descr="Retinoblastoma - Pediatria - Manuali MSD Edizione Professionisti">
            <a:extLst>
              <a:ext uri="{FF2B5EF4-FFF2-40B4-BE49-F238E27FC236}">
                <a16:creationId xmlns:a16="http://schemas.microsoft.com/office/drawing/2014/main" id="{BD1F9074-FCA4-4E9F-B945-5391E19F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77" y="1614557"/>
            <a:ext cx="32956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27DAD-9B39-4E23-8946-C69CDE096702}"/>
              </a:ext>
            </a:extLst>
          </p:cNvPr>
          <p:cNvSpPr txBox="1"/>
          <p:nvPr/>
        </p:nvSpPr>
        <p:spPr>
          <a:xfrm>
            <a:off x="250349" y="792988"/>
            <a:ext cx="627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Tumore maligno: incidenza 1/15000-20000 nati (3-4% di tutti i tumori maligni ped).</a:t>
            </a:r>
          </a:p>
        </p:txBody>
      </p:sp>
    </p:spTree>
    <p:extLst>
      <p:ext uri="{BB962C8B-B14F-4D97-AF65-F5344CB8AC3E}">
        <p14:creationId xmlns:p14="http://schemas.microsoft.com/office/powerpoint/2010/main" val="118412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93E0292-8B4D-4644-A9B7-8DC6DA85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417" y="905232"/>
            <a:ext cx="9430728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82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40% dei RB associati ad una mutazione </a:t>
            </a:r>
            <a:r>
              <a:rPr lang="it-IT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germline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, nella maggior parte de novo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il rischio di ricorrenza nei figli di genitori affetti da RB è del 45%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maggior rischio di tumori maligni secondari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possibilità di diagnosi prenatale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bambini a rischio </a:t>
            </a:r>
            <a:r>
              <a:rPr lang="it-IT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fundus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40502020204" pitchFamily="34" charset="0"/>
              </a:rPr>
              <a:t> ogni 2-3 mesi per 2 anni, poi ogni 4-6 mesi </a:t>
            </a:r>
          </a:p>
          <a:p>
            <a:pPr algn="just">
              <a:spcBef>
                <a:spcPct val="50000"/>
              </a:spcBef>
              <a:buClr>
                <a:srgbClr val="6699FF"/>
              </a:buClr>
              <a:buSzPct val="80000"/>
              <a:buFont typeface="Wingdings" panose="05000000000000000000" pitchFamily="2" charset="2"/>
              <a:buChar char="ü"/>
            </a:pPr>
            <a:endParaRPr lang="it-IT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Lucida Sans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478F368-94C5-4E6F-B9E0-DD8AC2C2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66" y="111791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TUMORI CEREBRALI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F1F9C-D0B3-49EE-B36C-819DA034F2B3}"/>
              </a:ext>
            </a:extLst>
          </p:cNvPr>
          <p:cNvSpPr txBox="1"/>
          <p:nvPr/>
        </p:nvSpPr>
        <p:spPr>
          <a:xfrm>
            <a:off x="248920" y="777246"/>
            <a:ext cx="11577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Tumori che si sviluppano nel sistema nervoso centrale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Tumori invasivi anche quando sono caratterizzati da bassa malignità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Eterogenei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Spesso con metastasi (anche seguendo circolazione del liquor)</a:t>
            </a:r>
          </a:p>
          <a:p>
            <a:pPr marL="285750" indent="-285750">
              <a:buFontTx/>
              <a:buChar char="-"/>
            </a:pPr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Quasi 1/5 dei tumori pediatrici</a:t>
            </a:r>
          </a:p>
          <a:p>
            <a:pPr marL="285750" indent="-285750">
              <a:buFontTx/>
              <a:buChar char="-"/>
            </a:pPr>
            <a:endParaRPr lang="it-IT" sz="2800" dirty="0"/>
          </a:p>
          <a:p>
            <a:r>
              <a:rPr lang="it-IT" sz="2800" dirty="0"/>
              <a:t>PRIMARI: originano nel cervello</a:t>
            </a:r>
          </a:p>
          <a:p>
            <a:r>
              <a:rPr lang="it-IT" sz="2800" dirty="0"/>
              <a:t>METASTATICI: originano altrove</a:t>
            </a:r>
          </a:p>
        </p:txBody>
      </p:sp>
    </p:spTree>
    <p:extLst>
      <p:ext uri="{BB962C8B-B14F-4D97-AF65-F5344CB8AC3E}">
        <p14:creationId xmlns:p14="http://schemas.microsoft.com/office/powerpoint/2010/main" val="174696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5C3F92-D388-4D5C-9DB3-A8766D69E299}"/>
              </a:ext>
            </a:extLst>
          </p:cNvPr>
          <p:cNvGraphicFramePr>
            <a:graphicFrameLocks noGrp="1"/>
          </p:cNvGraphicFramePr>
          <p:nvPr/>
        </p:nvGraphicFramePr>
        <p:xfrm>
          <a:off x="626794" y="1746607"/>
          <a:ext cx="10938412" cy="355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810">
                  <a:extLst>
                    <a:ext uri="{9D8B030D-6E8A-4147-A177-3AD203B41FA5}">
                      <a16:colId xmlns:a16="http://schemas.microsoft.com/office/drawing/2014/main" val="1278271765"/>
                    </a:ext>
                  </a:extLst>
                </a:gridCol>
                <a:gridCol w="8043602">
                  <a:extLst>
                    <a:ext uri="{9D8B030D-6E8A-4147-A177-3AD203B41FA5}">
                      <a16:colId xmlns:a16="http://schemas.microsoft.com/office/drawing/2014/main" val="3851867215"/>
                    </a:ext>
                  </a:extLst>
                </a:gridCol>
              </a:tblGrid>
              <a:tr h="641374">
                <a:tc>
                  <a:txBody>
                    <a:bodyPr/>
                    <a:lstStyle/>
                    <a:p>
                      <a:r>
                        <a:rPr lang="it-IT" sz="24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CARATTERISTICHE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751991"/>
                  </a:ext>
                </a:extLst>
              </a:tr>
              <a:tr h="641374">
                <a:tc>
                  <a:txBody>
                    <a:bodyPr/>
                    <a:lstStyle/>
                    <a:p>
                      <a:r>
                        <a:rPr lang="it-IT" sz="2400" b="1" dirty="0"/>
                        <a:t>MEDULLOBLASTOMA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3-6 aa, origine embrionaria. Maligno. Più frequente nei maschi.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27795"/>
                  </a:ext>
                </a:extLst>
              </a:tr>
              <a:tr h="1628102">
                <a:tc>
                  <a:txBody>
                    <a:bodyPr/>
                    <a:lstStyle/>
                    <a:p>
                      <a:r>
                        <a:rPr lang="it-IT" sz="2400" b="1" dirty="0"/>
                        <a:t>ASTROCITOMA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Massima incidenza nella seconda decade. Bassa malignità. Di solito in cervelletto o sostanza bianca degli emisferi in regione </a:t>
                      </a:r>
                      <a:r>
                        <a:rPr lang="it-IT" sz="2400" dirty="0" err="1"/>
                        <a:t>fronto</a:t>
                      </a:r>
                      <a:r>
                        <a:rPr lang="it-IT" sz="2400" dirty="0"/>
                        <a:t>-temporale, più nei maschi.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01783"/>
                  </a:ext>
                </a:extLst>
              </a:tr>
              <a:tr h="641374">
                <a:tc>
                  <a:txBody>
                    <a:bodyPr/>
                    <a:lstStyle/>
                    <a:p>
                      <a:r>
                        <a:rPr lang="it-IT" sz="2400" b="1" dirty="0"/>
                        <a:t>EPENDIMOMA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Raro, quasi solo infantile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03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64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01C9-33AA-42C6-8480-E4532D311F65}"/>
              </a:ext>
            </a:extLst>
          </p:cNvPr>
          <p:cNvSpPr txBox="1"/>
          <p:nvPr/>
        </p:nvSpPr>
        <p:spPr>
          <a:xfrm>
            <a:off x="548640" y="1445457"/>
            <a:ext cx="5247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SOPRA-TENTORIALE</a:t>
            </a:r>
          </a:p>
          <a:p>
            <a:r>
              <a:rPr lang="it-IT" sz="2400" dirty="0"/>
              <a:t>Motilità, sensibilità, funzioni cognitive, memoria, organizzazione spaziale e temporale</a:t>
            </a:r>
          </a:p>
          <a:p>
            <a:r>
              <a:rPr lang="it-IT" sz="2400" dirty="0"/>
              <a:t>Epilessia, segni focali, cefalea, stenia, alterazioni sonno</a:t>
            </a:r>
          </a:p>
          <a:p>
            <a:endParaRPr lang="it-IT" sz="2400" dirty="0"/>
          </a:p>
          <a:p>
            <a:r>
              <a:rPr lang="it-IT" sz="2400" dirty="0"/>
              <a:t>SOTTOTENTORIALE</a:t>
            </a:r>
          </a:p>
          <a:p>
            <a:r>
              <a:rPr lang="it-IT" altLang="en-US" sz="2400" dirty="0"/>
              <a:t>Vomito mattutino, cefalea, perdita dell’equilibrio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AFA3-56D9-42C1-9875-3C4AA53F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9548"/>
            <a:ext cx="5691346" cy="5072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62F77-B8FE-47B6-83B7-A1808E080DE8}"/>
              </a:ext>
            </a:extLst>
          </p:cNvPr>
          <p:cNvSpPr txBox="1"/>
          <p:nvPr/>
        </p:nvSpPr>
        <p:spPr>
          <a:xfrm>
            <a:off x="515815" y="21687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LOCALIZZAZIONE</a:t>
            </a:r>
          </a:p>
        </p:txBody>
      </p:sp>
    </p:spTree>
    <p:extLst>
      <p:ext uri="{BB962C8B-B14F-4D97-AF65-F5344CB8AC3E}">
        <p14:creationId xmlns:p14="http://schemas.microsoft.com/office/powerpoint/2010/main" val="411666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10181F0-3104-4899-B96E-6127DB850FD5}"/>
              </a:ext>
            </a:extLst>
          </p:cNvPr>
          <p:cNvGraphicFramePr>
            <a:graphicFrameLocks noGrp="1"/>
          </p:cNvGraphicFramePr>
          <p:nvPr/>
        </p:nvGraphicFramePr>
        <p:xfrm>
          <a:off x="212272" y="218440"/>
          <a:ext cx="11685813" cy="642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143">
                  <a:extLst>
                    <a:ext uri="{9D8B030D-6E8A-4147-A177-3AD203B41FA5}">
                      <a16:colId xmlns:a16="http://schemas.microsoft.com/office/drawing/2014/main" val="2310502150"/>
                    </a:ext>
                  </a:extLst>
                </a:gridCol>
                <a:gridCol w="4946547">
                  <a:extLst>
                    <a:ext uri="{9D8B030D-6E8A-4147-A177-3AD203B41FA5}">
                      <a16:colId xmlns:a16="http://schemas.microsoft.com/office/drawing/2014/main" val="1505144567"/>
                    </a:ext>
                  </a:extLst>
                </a:gridCol>
                <a:gridCol w="4698123">
                  <a:extLst>
                    <a:ext uri="{9D8B030D-6E8A-4147-A177-3AD203B41FA5}">
                      <a16:colId xmlns:a16="http://schemas.microsoft.com/office/drawing/2014/main" val="834148964"/>
                    </a:ext>
                  </a:extLst>
                </a:gridCol>
              </a:tblGrid>
              <a:tr h="343626">
                <a:tc>
                  <a:txBody>
                    <a:bodyPr/>
                    <a:lstStyle/>
                    <a:p>
                      <a:r>
                        <a:rPr lang="it-IT" dirty="0"/>
                        <a:t>TUMORE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SINTOMI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SEGNI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12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Leucemia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Stanchezza, pallore, dolore osteoarticolare, febbre, ecchimosi, mal di testa, convulsioni, dolore addominale, diarrea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Anemia, neutropenia, piastrinopenia, linfadenopatia, epatosplenomegalia, petecchie, insufficienza renale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23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T. Cervello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Convulsioni, disturbi visivi, disturbi motori di lato</a:t>
                      </a:r>
                    </a:p>
                    <a:p>
                      <a:r>
                        <a:rPr lang="it-IT" dirty="0"/>
                        <a:t>Atassia, disturbi del respiro</a:t>
                      </a:r>
                    </a:p>
                    <a:p>
                      <a:r>
                        <a:rPr lang="it-IT" dirty="0"/>
                        <a:t>Cefalea, vomito, diplopia, debolezza, perdita di tappe motorie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Segni motori superiori, Disturbi dei nervi cranici</a:t>
                      </a:r>
                    </a:p>
                    <a:p>
                      <a:r>
                        <a:rPr lang="it-IT" dirty="0"/>
                        <a:t>Diabete insipido</a:t>
                      </a:r>
                    </a:p>
                    <a:p>
                      <a:r>
                        <a:rPr lang="it-IT" dirty="0" err="1"/>
                        <a:t>Papilledema</a:t>
                      </a:r>
                      <a:r>
                        <a:rPr lang="it-IT" dirty="0"/>
                        <a:t>, ipertensione</a:t>
                      </a:r>
                    </a:p>
                    <a:p>
                      <a:r>
                        <a:rPr lang="it-IT" dirty="0"/>
                        <a:t>Ipertensione endocranica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31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Linfoma 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Sopradiaframmatico</a:t>
                      </a:r>
                    </a:p>
                    <a:p>
                      <a:r>
                        <a:rPr lang="it-IT" dirty="0"/>
                        <a:t>Dispnea, tosse, linfadenopatia</a:t>
                      </a:r>
                    </a:p>
                    <a:p>
                      <a:r>
                        <a:rPr lang="it-IT" dirty="0"/>
                        <a:t>Sottodiaframmatico</a:t>
                      </a:r>
                    </a:p>
                    <a:p>
                      <a:r>
                        <a:rPr lang="it-IT" dirty="0"/>
                        <a:t>Ostruzione, distensione addominale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Massa</a:t>
                      </a:r>
                    </a:p>
                    <a:p>
                      <a:r>
                        <a:rPr lang="it-IT" dirty="0"/>
                        <a:t>Ittero</a:t>
                      </a:r>
                    </a:p>
                    <a:p>
                      <a:r>
                        <a:rPr lang="it-IT" dirty="0"/>
                        <a:t>Linfadenopatia</a:t>
                      </a:r>
                    </a:p>
                    <a:p>
                      <a:r>
                        <a:rPr lang="it-IT" dirty="0" err="1"/>
                        <a:t>Epatosplenoemagalia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226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Linfoma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Febbre, perdita peso, prurito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Linfadenopatia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98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Neuroblastoma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Noduli cutanei, occhi di procione, nistagmo. Diarrea, sintomi compressivi spinali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Ipertensione, massa, epatosplenomegalia,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2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Rabdomiosarcoma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Dipende dal sito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48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Nefroblastoma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Distensione addominale, ematuria senza dolore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Massa, ipertensione, anomalie congenite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754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Sarcoma di Ewing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Tumefazione dolorosa di osso e tessuti molli e febbre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Fratture patologiche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51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Osteosarcoma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Tumegazione</a:t>
                      </a:r>
                      <a:r>
                        <a:rPr lang="it-IT" dirty="0"/>
                        <a:t> dolorosa dell’osso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Fratture patologiche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394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85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4AEF91D-99DA-4A0E-BBC4-2661FD57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9" y="185057"/>
            <a:ext cx="7772400" cy="7021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3600" b="1" dirty="0">
                <a:solidFill>
                  <a:srgbClr val="0070C0"/>
                </a:solidFill>
                <a:latin typeface="+mn-lt"/>
              </a:rPr>
              <a:t>Il percorso di cura oncologico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2E2CE-83C1-44BA-BA11-60C39ACB3C29}"/>
              </a:ext>
            </a:extLst>
          </p:cNvPr>
          <p:cNvSpPr txBox="1"/>
          <p:nvPr/>
        </p:nvSpPr>
        <p:spPr>
          <a:xfrm>
            <a:off x="284480" y="1193800"/>
            <a:ext cx="109067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EQUIPE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MEDICI	oncologo, chirurgo, radioterapista, radiologo, farmacologo</a:t>
            </a:r>
            <a:br>
              <a:rPr lang="it-IT" sz="2400" dirty="0"/>
            </a:br>
            <a:r>
              <a:rPr lang="it-IT" sz="2400" dirty="0"/>
              <a:t>		endocrinologo, nutrizionista, neuropsichiatra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ALTRI		psicologo, pedagogista, assistente sociale, fisioterapista, </a:t>
            </a:r>
            <a:br>
              <a:rPr lang="it-IT" sz="2400" dirty="0"/>
            </a:br>
            <a:r>
              <a:rPr lang="it-IT" sz="2400" dirty="0"/>
              <a:t>		psicomotricista, logopedista, educatore, volontari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BIOLOGI	laboratorio di immunologia, genetica, farmacologia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2B111-8FCA-4FB2-B90D-2D425013A58B}"/>
              </a:ext>
            </a:extLst>
          </p:cNvPr>
          <p:cNvSpPr txBox="1"/>
          <p:nvPr/>
        </p:nvSpPr>
        <p:spPr>
          <a:xfrm>
            <a:off x="461062" y="4492267"/>
            <a:ext cx="10372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Protocolli di cura condivisi</a:t>
            </a:r>
            <a:r>
              <a:rPr lang="it-IT" sz="2800" dirty="0"/>
              <a:t>, basati su evidenza e rivisti periodicamente</a:t>
            </a:r>
          </a:p>
          <a:p>
            <a:r>
              <a:rPr lang="it-IT" sz="2800" dirty="0"/>
              <a:t>in base a valutazione dei risultati, di nuove conoscenze e del risultato di sperimentazioni cliniche</a:t>
            </a:r>
          </a:p>
        </p:txBody>
      </p:sp>
    </p:spTree>
    <p:extLst>
      <p:ext uri="{BB962C8B-B14F-4D97-AF65-F5344CB8AC3E}">
        <p14:creationId xmlns:p14="http://schemas.microsoft.com/office/powerpoint/2010/main" val="250074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466C9-A6C9-4B80-9CE6-072ECC6968C7}"/>
              </a:ext>
            </a:extLst>
          </p:cNvPr>
          <p:cNvSpPr txBox="1"/>
          <p:nvPr/>
        </p:nvSpPr>
        <p:spPr>
          <a:xfrm>
            <a:off x="281740" y="369994"/>
            <a:ext cx="108942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CHIRURGIA</a:t>
            </a:r>
            <a:r>
              <a:rPr lang="it-IT" sz="2400" dirty="0"/>
              <a:t>: Nei tumori solidi per asportare la massa o ridurne il volume</a:t>
            </a:r>
          </a:p>
          <a:p>
            <a:endParaRPr lang="it-IT" sz="2400" dirty="0"/>
          </a:p>
          <a:p>
            <a:r>
              <a:rPr lang="it-IT" sz="2400" b="1" dirty="0"/>
              <a:t>RADIOTERAPIA</a:t>
            </a:r>
            <a:r>
              <a:rPr lang="it-IT" sz="2400" dirty="0"/>
              <a:t>: Le radiazioni distruggono cellule altamente proliferanti, per cui alcuni tumori sono molto sensibili, ma danneggiano anche cellule normali</a:t>
            </a:r>
          </a:p>
          <a:p>
            <a:endParaRPr lang="it-IT" sz="2400" dirty="0"/>
          </a:p>
          <a:p>
            <a:r>
              <a:rPr lang="it-IT" sz="2400" b="1" dirty="0"/>
              <a:t>CHEMIOTERAPIA</a:t>
            </a:r>
            <a:r>
              <a:rPr lang="it-IT" sz="2400" dirty="0"/>
              <a:t>: Come la radioterapia, agisce su tutte le cellule proliferanti (non solo il tumore, ma i follicoli piliferi, il midollo osseo, gli epiteli digestivi)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40B4-B14B-467E-B5A5-5436383222DE}"/>
              </a:ext>
            </a:extLst>
          </p:cNvPr>
          <p:cNvSpPr txBox="1"/>
          <p:nvPr/>
        </p:nvSpPr>
        <p:spPr>
          <a:xfrm>
            <a:off x="786297" y="3164109"/>
            <a:ext cx="7770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EVENTI AVVERSI: </a:t>
            </a:r>
            <a:r>
              <a:rPr lang="it-IT" dirty="0"/>
              <a:t>perdita dei peli, globuli bianchi e rossi, piastrine, nausea, vomito, </a:t>
            </a:r>
            <a:r>
              <a:rPr lang="it-IT" dirty="0" err="1"/>
              <a:t>mucositi</a:t>
            </a:r>
            <a:r>
              <a:rPr lang="it-IT" dirty="0"/>
              <a:t>, ulcere, cheratiti, </a:t>
            </a:r>
            <a:r>
              <a:rPr lang="it-IT" dirty="0" err="1"/>
              <a:t>disfuzione</a:t>
            </a:r>
            <a:r>
              <a:rPr lang="it-IT" dirty="0"/>
              <a:t> di fegato e rene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9E3B5-786C-4E1A-A991-987FD7D01025}"/>
              </a:ext>
            </a:extLst>
          </p:cNvPr>
          <p:cNvSpPr txBox="1"/>
          <p:nvPr/>
        </p:nvSpPr>
        <p:spPr>
          <a:xfrm>
            <a:off x="346685" y="4202023"/>
            <a:ext cx="705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NUOVE TERAPIE DI PRECISIONE</a:t>
            </a:r>
          </a:p>
          <a:p>
            <a:r>
              <a:rPr lang="it-IT" sz="2400" dirty="0"/>
              <a:t>Colpiscono bersagli iper-attivi nelle cellule tumorali. Meno eventi avversi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247F3-3364-4C76-86EF-687C55FCD8EC}"/>
              </a:ext>
            </a:extLst>
          </p:cNvPr>
          <p:cNvSpPr txBox="1"/>
          <p:nvPr/>
        </p:nvSpPr>
        <p:spPr>
          <a:xfrm>
            <a:off x="346685" y="5419891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TERAPIE DI SUPPORTO</a:t>
            </a:r>
          </a:p>
          <a:p>
            <a:r>
              <a:rPr lang="it-IT" sz="2400" dirty="0"/>
              <a:t>Derivazione ventricolare per scaricare il liquor iperteso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4A417-8745-4FC1-B08C-6FEC0628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720" y="3810351"/>
            <a:ext cx="3144983" cy="25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9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695CC7-C79E-4BAC-BEEC-8AB86FF51883}"/>
              </a:ext>
            </a:extLst>
          </p:cNvPr>
          <p:cNvSpPr txBox="1"/>
          <p:nvPr/>
        </p:nvSpPr>
        <p:spPr>
          <a:xfrm>
            <a:off x="297712" y="228600"/>
            <a:ext cx="1049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TUMORE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6CDF0-D431-498F-B483-89F8C0BB7E4A}"/>
              </a:ext>
            </a:extLst>
          </p:cNvPr>
          <p:cNvSpPr txBox="1"/>
          <p:nvPr/>
        </p:nvSpPr>
        <p:spPr>
          <a:xfrm>
            <a:off x="377456" y="909084"/>
            <a:ext cx="1096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Gruppo di cellule originate da una singola cellula che, in seguito ad una sequenza di mutazioni genetiche e stimoli esterni, continuano a riprodursi in modo incontrollato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DF04303-6569-4793-A643-15DC3EBA692B}"/>
              </a:ext>
            </a:extLst>
          </p:cNvPr>
          <p:cNvSpPr/>
          <p:nvPr/>
        </p:nvSpPr>
        <p:spPr>
          <a:xfrm>
            <a:off x="5209953" y="1850065"/>
            <a:ext cx="515680" cy="478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DF604-08FF-43A4-A747-1CDE24D5A132}"/>
              </a:ext>
            </a:extLst>
          </p:cNvPr>
          <p:cNvSpPr txBox="1"/>
          <p:nvPr/>
        </p:nvSpPr>
        <p:spPr>
          <a:xfrm>
            <a:off x="377455" y="2328530"/>
            <a:ext cx="1096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cellule tumorali non hanno inibizione: finiscono per prevalere sulle oneste cellule che gli stanno intorno</a:t>
            </a:r>
          </a:p>
        </p:txBody>
      </p:sp>
    </p:spTree>
    <p:extLst>
      <p:ext uri="{BB962C8B-B14F-4D97-AF65-F5344CB8AC3E}">
        <p14:creationId xmlns:p14="http://schemas.microsoft.com/office/powerpoint/2010/main" val="4125795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CBD9A-CF00-4541-B7FA-A95FDBF9C6D2}"/>
              </a:ext>
            </a:extLst>
          </p:cNvPr>
          <p:cNvSpPr txBox="1"/>
          <p:nvPr/>
        </p:nvSpPr>
        <p:spPr>
          <a:xfrm>
            <a:off x="355600" y="1674674"/>
            <a:ext cx="617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CHEMIOTERAPIA</a:t>
            </a:r>
          </a:p>
          <a:p>
            <a:endParaRPr lang="it-IT" sz="2400" dirty="0"/>
          </a:p>
          <a:p>
            <a:r>
              <a:rPr lang="it-IT" sz="2400" dirty="0"/>
              <a:t>Ogni serie di dosi viene detto </a:t>
            </a:r>
            <a:r>
              <a:rPr lang="it-IT" sz="2400" b="1" dirty="0"/>
              <a:t>CICLO</a:t>
            </a:r>
            <a:br>
              <a:rPr lang="it-IT" sz="2400" dirty="0"/>
            </a:br>
            <a:r>
              <a:rPr lang="it-IT" sz="2400" dirty="0"/>
              <a:t>La durata del trattamento varia da poche settimane a 2 anni</a:t>
            </a:r>
          </a:p>
          <a:p>
            <a:r>
              <a:rPr lang="it-IT" sz="2400" dirty="0"/>
              <a:t>Richiedono di solito il posizionamento di un </a:t>
            </a:r>
            <a:r>
              <a:rPr lang="it-IT" sz="2400" b="1" dirty="0"/>
              <a:t>catetere</a:t>
            </a:r>
            <a:r>
              <a:rPr lang="it-IT" sz="2400" dirty="0"/>
              <a:t> venoso centrale</a:t>
            </a:r>
          </a:p>
          <a:p>
            <a:endParaRPr lang="it-IT" sz="2400" dirty="0"/>
          </a:p>
          <a:p>
            <a:r>
              <a:rPr lang="it-IT" sz="2400" dirty="0"/>
              <a:t>Anche farmaci per altre vie:</a:t>
            </a:r>
          </a:p>
          <a:p>
            <a:r>
              <a:rPr lang="it-IT" sz="2400" dirty="0"/>
              <a:t>Orale, intramuscolare, intrarachidea</a:t>
            </a:r>
          </a:p>
        </p:txBody>
      </p:sp>
      <p:pic>
        <p:nvPicPr>
          <p:cNvPr id="3" name="Picture 2" descr="Catetere venoso centrale: posizionamento, gestione e linee guida | MEDICINA  ONLINE">
            <a:extLst>
              <a:ext uri="{FF2B5EF4-FFF2-40B4-BE49-F238E27FC236}">
                <a16:creationId xmlns:a16="http://schemas.microsoft.com/office/drawing/2014/main" id="{472D7271-21B3-4C60-AE15-1A226010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25" y="1786467"/>
            <a:ext cx="5782703" cy="41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75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E3445D-D92C-4A62-87E3-95C567B61F04}"/>
              </a:ext>
            </a:extLst>
          </p:cNvPr>
          <p:cNvSpPr txBox="1"/>
          <p:nvPr/>
        </p:nvSpPr>
        <p:spPr>
          <a:xfrm>
            <a:off x="414867" y="400165"/>
            <a:ext cx="99949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FOLLOW UP E RIABILITAZIONE</a:t>
            </a:r>
          </a:p>
          <a:p>
            <a:endParaRPr lang="it-IT" sz="2400" dirty="0"/>
          </a:p>
          <a:p>
            <a:r>
              <a:rPr lang="it-IT" sz="2400" dirty="0"/>
              <a:t>Monitorare il rischio di </a:t>
            </a:r>
            <a:r>
              <a:rPr lang="it-IT" sz="2400" dirty="0" err="1"/>
              <a:t>rcadute</a:t>
            </a:r>
            <a:r>
              <a:rPr lang="it-IT" sz="2400" dirty="0"/>
              <a:t> a distanza di tempo</a:t>
            </a:r>
          </a:p>
          <a:p>
            <a:r>
              <a:rPr lang="it-IT" sz="2400" dirty="0"/>
              <a:t>Valutazione dello stato di salute almeno fino alla maggior età</a:t>
            </a:r>
          </a:p>
          <a:p>
            <a:endParaRPr lang="it-IT" sz="2400" dirty="0"/>
          </a:p>
          <a:p>
            <a:r>
              <a:rPr lang="it-IT" sz="2400" dirty="0"/>
              <a:t>LA MALATTIA E LE CURE INTERVENGONO SU STRUTTURE NERVOSE E FUNZIONI IN FASE DI MATURAZIONE</a:t>
            </a:r>
          </a:p>
          <a:p>
            <a:r>
              <a:rPr lang="it-IT" sz="2400" dirty="0"/>
              <a:t>Possibili alterazioni dello sviluppo motorio, sensoriale, cognitivo, affettivo e comportamentale</a:t>
            </a:r>
          </a:p>
          <a:p>
            <a:endParaRPr lang="it-IT" sz="2400" dirty="0"/>
          </a:p>
          <a:p>
            <a:r>
              <a:rPr lang="it-IT" sz="2400" i="1" dirty="0"/>
              <a:t>Disabilità neurologica</a:t>
            </a:r>
            <a:r>
              <a:rPr lang="it-IT" sz="2400" dirty="0"/>
              <a:t>: riduzione reversibile della forza muscolare di solito reversibile da chemioterapia;</a:t>
            </a:r>
          </a:p>
          <a:p>
            <a:r>
              <a:rPr lang="it-IT" sz="2400" dirty="0"/>
              <a:t>danni acuti, subacuti e cronici da radioterapia.</a:t>
            </a:r>
          </a:p>
          <a:p>
            <a:r>
              <a:rPr lang="it-IT" sz="2400" dirty="0"/>
              <a:t>Problemi specifici in caso di tumori del SNC e tumori osteo-scheletrici</a:t>
            </a:r>
          </a:p>
        </p:txBody>
      </p:sp>
    </p:spTree>
    <p:extLst>
      <p:ext uri="{BB962C8B-B14F-4D97-AF65-F5344CB8AC3E}">
        <p14:creationId xmlns:p14="http://schemas.microsoft.com/office/powerpoint/2010/main" val="273310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1B6C85-6DC0-4F11-B547-CA777AC21160}"/>
              </a:ext>
            </a:extLst>
          </p:cNvPr>
          <p:cNvSpPr txBox="1"/>
          <p:nvPr/>
        </p:nvSpPr>
        <p:spPr>
          <a:xfrm>
            <a:off x="4205654" y="547989"/>
            <a:ext cx="72104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Disagio e il dolore causati dalla malattia e dalle cure</a:t>
            </a:r>
          </a:p>
          <a:p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sconvolgimenti della quotidianità </a:t>
            </a:r>
          </a:p>
          <a:p>
            <a:endParaRPr lang="it-IT" sz="2400" dirty="0">
              <a:solidFill>
                <a:srgbClr val="333333"/>
              </a:solidFill>
              <a:latin typeface="Amazon Ember"/>
            </a:endParaRPr>
          </a:p>
          <a:p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lo sgomento degli adulti conseguente alla diagnosi </a:t>
            </a:r>
          </a:p>
          <a:p>
            <a:r>
              <a:rPr lang="it-IT" sz="2400" dirty="0">
                <a:solidFill>
                  <a:srgbClr val="333333"/>
                </a:solidFill>
                <a:latin typeface="Amazon Ember"/>
              </a:rPr>
              <a:t>	- 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paralisi della comunicazione tra il bambino e le 	persone che lo circondano</a:t>
            </a:r>
          </a:p>
          <a:p>
            <a:r>
              <a:rPr lang="it-IT" sz="2400" dirty="0">
                <a:solidFill>
                  <a:srgbClr val="333333"/>
                </a:solidFill>
                <a:latin typeface="Amazon Ember"/>
              </a:rPr>
              <a:t>	- 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Tabù della malattia</a:t>
            </a:r>
          </a:p>
          <a:p>
            <a:endParaRPr lang="it-IT" sz="2400" b="0" i="0" dirty="0">
              <a:solidFill>
                <a:srgbClr val="333333"/>
              </a:solidFill>
              <a:effectLst/>
              <a:latin typeface="Amazon Ember"/>
            </a:endParaRPr>
          </a:p>
          <a:p>
            <a:r>
              <a:rPr lang="it-IT" sz="2400" b="0" i="0" dirty="0">
                <a:solidFill>
                  <a:srgbClr val="333333"/>
                </a:solidFill>
                <a:effectLst/>
                <a:latin typeface="Amazon Ember"/>
              </a:rPr>
              <a:t>Conoscere i vissuti del bambino malato di tumore e le strategie di una relazione sincera ma rassicurante. </a:t>
            </a:r>
            <a:endParaRPr lang="it-IT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0A8A2B-832E-40D2-A84B-0C335A6A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8" y="547989"/>
            <a:ext cx="3209925" cy="47625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47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E628B0-2C63-48F3-B584-360F9CEA3F89}"/>
              </a:ext>
            </a:extLst>
          </p:cNvPr>
          <p:cNvSpPr txBox="1"/>
          <p:nvPr/>
        </p:nvSpPr>
        <p:spPr>
          <a:xfrm>
            <a:off x="414867" y="400165"/>
            <a:ext cx="373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CURE PALLIATIVE</a:t>
            </a:r>
          </a:p>
        </p:txBody>
      </p:sp>
      <p:pic>
        <p:nvPicPr>
          <p:cNvPr id="1026" name="Picture 2" descr="El Greco, San Martino e il mendicante">
            <a:extLst>
              <a:ext uri="{FF2B5EF4-FFF2-40B4-BE49-F238E27FC236}">
                <a16:creationId xmlns:a16="http://schemas.microsoft.com/office/drawing/2014/main" id="{C7148530-AE57-410E-ACAE-0874DA64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04" y="692552"/>
            <a:ext cx="28575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87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5">
            <a:extLst>
              <a:ext uri="{FF2B5EF4-FFF2-40B4-BE49-F238E27FC236}">
                <a16:creationId xmlns:a16="http://schemas.microsoft.com/office/drawing/2014/main" id="{635827F3-1C14-0AE1-5B1D-15AC234A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0" y="2623555"/>
            <a:ext cx="5715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Quali bambini</a:t>
            </a:r>
          </a:p>
        </p:txBody>
      </p:sp>
      <p:sp>
        <p:nvSpPr>
          <p:cNvPr id="12292" name="Text Box 6">
            <a:extLst>
              <a:ext uri="{FF2B5EF4-FFF2-40B4-BE49-F238E27FC236}">
                <a16:creationId xmlns:a16="http://schemas.microsoft.com/office/drawing/2014/main" id="{9E3B732A-896F-D9FD-74F0-AD2D94522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0" y="1844678"/>
            <a:ext cx="675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b="1" dirty="0">
                <a:solidFill>
                  <a:srgbClr val="C00000"/>
                </a:solidFill>
                <a:cs typeface="Calibri" panose="020F0502020204030204" pitchFamily="34" charset="0"/>
              </a:rPr>
              <a:t>Che cosa sono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D8A613B-FAE0-67A8-7E50-030518607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0" y="4093934"/>
            <a:ext cx="68580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Quali problemi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B556CE6-D08E-223C-888E-C1169C63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0" y="3429000"/>
            <a:ext cx="5715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Quanti bambini</a:t>
            </a:r>
          </a:p>
        </p:txBody>
      </p:sp>
    </p:spTree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lavoretticreativi.com/wp-content/uploads/2012/10/sagome-bambina.jpg">
            <a:extLst>
              <a:ext uri="{FF2B5EF4-FFF2-40B4-BE49-F238E27FC236}">
                <a16:creationId xmlns:a16="http://schemas.microsoft.com/office/drawing/2014/main" id="{D32F1F11-4561-EA08-6D52-0740F235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>
            <a:fillRect/>
          </a:stretch>
        </p:blipFill>
        <p:spPr bwMode="auto">
          <a:xfrm>
            <a:off x="6026151" y="73152"/>
            <a:ext cx="5962626" cy="4624514"/>
          </a:xfrm>
          <a:prstGeom prst="rect">
            <a:avLst/>
          </a:prstGeom>
          <a:noFill/>
          <a:ln w="9525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CasellaDiTesto 9">
            <a:extLst>
              <a:ext uri="{FF2B5EF4-FFF2-40B4-BE49-F238E27FC236}">
                <a16:creationId xmlns:a16="http://schemas.microsoft.com/office/drawing/2014/main" id="{0DF795F0-0766-68CE-E252-198EEF35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66" y="277178"/>
            <a:ext cx="5495275" cy="2015936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attiva presa in carico globale del corpo, della mente e dello spirito del bambino e  supporto attivo alla sua famiglia</a:t>
            </a:r>
          </a:p>
        </p:txBody>
      </p:sp>
      <p:sp>
        <p:nvSpPr>
          <p:cNvPr id="18436" name="CasellaDiTesto 4">
            <a:extLst>
              <a:ext uri="{FF2B5EF4-FFF2-40B4-BE49-F238E27FC236}">
                <a16:creationId xmlns:a16="http://schemas.microsoft.com/office/drawing/2014/main" id="{A3F231A5-FE33-5360-2220-F6C80800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66" y="3091027"/>
            <a:ext cx="5297766" cy="907941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 TT-Bold" charset="0"/>
                <a:ea typeface="MS PGothic" charset="0"/>
                <a:cs typeface="MS PGothic" charset="0"/>
                <a:sym typeface="Bradley Hand ITC TT-Bold" charset="0"/>
              </a:rPr>
              <a:t>Garantire la </a:t>
            </a:r>
            <a:r>
              <a:rPr lang="it-IT" sz="2800" b="1" dirty="0">
                <a:solidFill>
                  <a:srgbClr val="009999"/>
                </a:solidFill>
                <a:latin typeface="Bradley Hand ITC TT-Bold" charset="0"/>
                <a:ea typeface="MS PGothic" charset="0"/>
                <a:cs typeface="MS PGothic" charset="0"/>
                <a:sym typeface="Bradley Hand ITC TT-Bold" charset="0"/>
              </a:rPr>
              <a:t>QUALITA’ DI VITA</a:t>
            </a:r>
            <a:r>
              <a:rPr lang="it-IT" sz="2800" dirty="0">
                <a:solidFill>
                  <a:srgbClr val="009999"/>
                </a:solidFill>
                <a:latin typeface="Bradley Hand ITC TT-Bold" charset="0"/>
                <a:ea typeface="MS PGothic" charset="0"/>
                <a:cs typeface="MS PGothic" charset="0"/>
                <a:sym typeface="Bradley Hand ITC TT-Bold" charset="0"/>
              </a:rPr>
              <a:t> 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 TT-Bold" charset="0"/>
                <a:ea typeface="MS PGothic" charset="0"/>
                <a:cs typeface="MS PGothic" charset="0"/>
                <a:sym typeface="Bradley Hand ITC TT-Bold" charset="0"/>
              </a:rPr>
              <a:t>del piccolo paziente e della sua famiglia</a:t>
            </a:r>
          </a:p>
        </p:txBody>
      </p:sp>
      <p:sp>
        <p:nvSpPr>
          <p:cNvPr id="18437" name="CasellaDiTesto 6">
            <a:extLst>
              <a:ext uri="{FF2B5EF4-FFF2-40B4-BE49-F238E27FC236}">
                <a16:creationId xmlns:a16="http://schemas.microsoft.com/office/drawing/2014/main" id="{9A97CD08-E41D-7789-8827-DF0142FC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955" y="5024169"/>
            <a:ext cx="6511051" cy="1338828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Non sono le cure della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terminalità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 ma prevedono </a:t>
            </a:r>
            <a:r>
              <a:rPr lang="it-IT" sz="2800" b="1" dirty="0">
                <a:solidFill>
                  <a:srgbClr val="009999"/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l’assistenza precoce alla </a:t>
            </a:r>
            <a:r>
              <a:rPr lang="it-IT" sz="2800" b="1" dirty="0" err="1">
                <a:solidFill>
                  <a:srgbClr val="009999"/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inguaribilità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S PGothic" charset="0"/>
                <a:cs typeface="MS PGothic" charset="0"/>
                <a:sym typeface="Bradley Hand ITC TT-Bold" charset="0"/>
              </a:rPr>
              <a:t>, già al momento della diagnosi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ttangolo 6">
            <a:extLst>
              <a:ext uri="{FF2B5EF4-FFF2-40B4-BE49-F238E27FC236}">
                <a16:creationId xmlns:a16="http://schemas.microsoft.com/office/drawing/2014/main" id="{F3E15D88-F6A1-D5A3-D0B2-007116ED2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82" y="1338264"/>
            <a:ext cx="10650930" cy="425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mettono al centro dell’attenzione la PERSONA e non la malattia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hanno come punto di partenza i BISOGNI fisici, psicologici, sociali, spirituali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tutta la FAMIGLIA diventa il destinatario della cura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le cure non sono solo di tipo medico-infermieristico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il DOMICILIO è il luogo ideale di cura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D2260E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solidFill>
                  <a:srgbClr val="595959"/>
                </a:solidFill>
                <a:ea typeface="MS PGothic" panose="020B0600070205080204" pitchFamily="34" charset="-128"/>
              </a:rPr>
              <a:t>prevedono un grande lavoro in RETE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5">
            <a:extLst>
              <a:ext uri="{FF2B5EF4-FFF2-40B4-BE49-F238E27FC236}">
                <a16:creationId xmlns:a16="http://schemas.microsoft.com/office/drawing/2014/main" id="{FB5658F9-FB4F-F7D4-C78E-445CEAE60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2500" y="20638"/>
            <a:ext cx="8229600" cy="1143000"/>
          </a:xfrm>
        </p:spPr>
        <p:txBody>
          <a:bodyPr/>
          <a:lstStyle/>
          <a:p>
            <a:r>
              <a:rPr lang="it-IT" altLang="en-US" sz="4000" dirty="0">
                <a:solidFill>
                  <a:srgbClr val="009999"/>
                </a:solidFill>
                <a:latin typeface="Arial" panose="020B0604020202020204" pitchFamily="34" charset="0"/>
              </a:rPr>
              <a:t>Quali bambini ?</a:t>
            </a:r>
          </a:p>
        </p:txBody>
      </p:sp>
      <p:grpSp>
        <p:nvGrpSpPr>
          <p:cNvPr id="16387" name="Gruppo 3">
            <a:extLst>
              <a:ext uri="{FF2B5EF4-FFF2-40B4-BE49-F238E27FC236}">
                <a16:creationId xmlns:a16="http://schemas.microsoft.com/office/drawing/2014/main" id="{AE4C59B3-0450-C9CA-F583-E9398B470C10}"/>
              </a:ext>
            </a:extLst>
          </p:cNvPr>
          <p:cNvGrpSpPr>
            <a:grpSpLocks/>
          </p:cNvGrpSpPr>
          <p:nvPr/>
        </p:nvGrpSpPr>
        <p:grpSpPr bwMode="auto">
          <a:xfrm>
            <a:off x="674156" y="1266051"/>
            <a:ext cx="11246493" cy="5410381"/>
            <a:chOff x="-723604" y="1378295"/>
            <a:chExt cx="11110564" cy="5300984"/>
          </a:xfrm>
        </p:grpSpPr>
        <p:pic>
          <p:nvPicPr>
            <p:cNvPr id="16388" name="Picture 2" descr="http://www.lavoretticreativi.com/wp-content/uploads/2012/10/sagome-bambina.jpg">
              <a:extLst>
                <a:ext uri="{FF2B5EF4-FFF2-40B4-BE49-F238E27FC236}">
                  <a16:creationId xmlns:a16="http://schemas.microsoft.com/office/drawing/2014/main" id="{754CC19A-88E4-8D64-2984-206789113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1"/>
            <a:stretch>
              <a:fillRect/>
            </a:stretch>
          </p:blipFill>
          <p:spPr bwMode="auto">
            <a:xfrm>
              <a:off x="1848030" y="2144685"/>
              <a:ext cx="6046125" cy="4534594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prstDash val="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9" name="CasellaDiTesto 6">
              <a:extLst>
                <a:ext uri="{FF2B5EF4-FFF2-40B4-BE49-F238E27FC236}">
                  <a16:creationId xmlns:a16="http://schemas.microsoft.com/office/drawing/2014/main" id="{5E4843FA-0A63-B53D-6C85-0A47C9A1B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23604" y="1622394"/>
              <a:ext cx="2571634" cy="135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Presenza di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una malattia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 inguaribile</a:t>
              </a:r>
            </a:p>
          </p:txBody>
        </p:sp>
        <p:sp>
          <p:nvSpPr>
            <p:cNvPr id="16390" name="CasellaDiTesto 7">
              <a:extLst>
                <a:ext uri="{FF2B5EF4-FFF2-40B4-BE49-F238E27FC236}">
                  <a16:creationId xmlns:a16="http://schemas.microsoft.com/office/drawing/2014/main" id="{0339D74A-63A6-D97F-43D7-B9E1424CD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9897" y="1378295"/>
              <a:ext cx="2657063" cy="135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Alta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complessità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di bisogni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6C5F2DE4-4971-8E6A-74DD-048B4ED87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302" y="2900939"/>
            <a:ext cx="10277857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45720" tIns="22860" rIns="45720" bIns="22860" anchor="ctr">
            <a:spAutoFit/>
          </a:bodyPr>
          <a:lstStyle/>
          <a:p>
            <a:pPr algn="just">
              <a:defRPr/>
            </a:pPr>
            <a:endParaRPr lang="it-IT" sz="2800" dirty="0">
              <a:solidFill>
                <a:srgbClr val="009999"/>
              </a:solidFill>
            </a:endParaRPr>
          </a:p>
          <a:p>
            <a:pPr algn="just">
              <a:defRPr/>
            </a:pPr>
            <a:r>
              <a:rPr lang="it-IT" sz="2800" dirty="0">
                <a:solidFill>
                  <a:srgbClr val="009999"/>
                </a:solidFill>
                <a:cs typeface="Calibri" charset="0"/>
              </a:rPr>
              <a:t>“</a:t>
            </a:r>
            <a:r>
              <a:rPr lang="it-IT" sz="2800" b="1" i="1" dirty="0" err="1">
                <a:solidFill>
                  <a:srgbClr val="009999"/>
                </a:solidFill>
                <a:cs typeface="Calibri" charset="0"/>
              </a:rPr>
              <a:t>Inguaribilità</a:t>
            </a:r>
            <a:r>
              <a:rPr lang="it-IT" sz="2800" dirty="0">
                <a:solidFill>
                  <a:srgbClr val="009999"/>
                </a:solidFill>
                <a:cs typeface="Calibri" charset="0"/>
              </a:rPr>
              <a:t>”</a:t>
            </a:r>
          </a:p>
          <a:p>
            <a:pPr algn="just">
              <a:defRPr/>
            </a:pPr>
            <a:endParaRPr lang="it-IT" sz="2800" dirty="0">
              <a:solidFill>
                <a:srgbClr val="00000A"/>
              </a:solidFill>
              <a:ea typeface="DejaVu Sans" charset="0"/>
              <a:cs typeface="Calibri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it-IT" sz="2800" u="sng" dirty="0">
                <a:solidFill>
                  <a:schemeClr val="tx1">
                    <a:lumMod val="75000"/>
                    <a:lumOff val="25000"/>
                  </a:schemeClr>
                </a:solidFill>
                <a:ea typeface="DejaVu Sans" charset="0"/>
                <a:cs typeface="Calibri" charset="0"/>
              </a:rPr>
              <a:t>indisponibilità attuale di terapia in grado di portare il bambino alla guarigione</a:t>
            </a:r>
          </a:p>
          <a:p>
            <a:pPr algn="just">
              <a:buFont typeface="Arial" charset="0"/>
              <a:buChar char="•"/>
              <a:defRPr/>
            </a:pPr>
            <a:endParaRPr lang="it-IT" sz="2800" dirty="0">
              <a:solidFill>
                <a:srgbClr val="595959"/>
              </a:solidFill>
              <a:cs typeface="Calibri" charset="0"/>
            </a:endParaRPr>
          </a:p>
          <a:p>
            <a:pPr algn="just">
              <a:buFont typeface="Arial" charset="0"/>
              <a:buChar char="•"/>
              <a:defRPr/>
            </a:pPr>
            <a:r>
              <a:rPr lang="it-IT" sz="2800" dirty="0">
                <a:cs typeface="DejaVu Sans" charset="0"/>
              </a:rPr>
              <a:t>Malattie rare congenite spesso con coinvolgimento neuromuscolare, tumori gravi ed evolutivi (in seguito a fallimento terapeutico)</a:t>
            </a:r>
          </a:p>
        </p:txBody>
      </p:sp>
      <p:pic>
        <p:nvPicPr>
          <p:cNvPr id="17411" name="Immagine 3">
            <a:extLst>
              <a:ext uri="{FF2B5EF4-FFF2-40B4-BE49-F238E27FC236}">
                <a16:creationId xmlns:a16="http://schemas.microsoft.com/office/drawing/2014/main" id="{BF1D627F-2AAB-BA42-8237-19E879AC0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38113"/>
            <a:ext cx="6591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>
            <a:extLst>
              <a:ext uri="{FF2B5EF4-FFF2-40B4-BE49-F238E27FC236}">
                <a16:creationId xmlns:a16="http://schemas.microsoft.com/office/drawing/2014/main" id="{FC1EF5A6-9B4B-AA18-DA88-F2DE97AE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72" y="1005279"/>
            <a:ext cx="11316055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just">
              <a:spcBef>
                <a:spcPts val="1200"/>
              </a:spcBef>
              <a:buFontTx/>
              <a:buChar char="•"/>
              <a:tabLst>
                <a:tab pos="342900" algn="l"/>
              </a:tabLst>
              <a:defRPr/>
            </a:pPr>
            <a:r>
              <a:rPr lang="it-IT" sz="2800" dirty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Patologie per le quali esiste un trattamento specifico</a:t>
            </a:r>
            <a:r>
              <a:rPr lang="it-IT" sz="2800" dirty="0">
                <a:solidFill>
                  <a:schemeClr val="bg2"/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Calibri" pitchFamily="34" charset="0"/>
              </a:rPr>
              <a:t>quando questo fallisce (Es. neoplasie, insufficienza d’organo irreversibile)</a:t>
            </a:r>
          </a:p>
          <a:p>
            <a:pPr algn="just">
              <a:spcBef>
                <a:spcPts val="1200"/>
              </a:spcBef>
              <a:buFontTx/>
              <a:buChar char="•"/>
              <a:tabLst>
                <a:tab pos="342900" algn="l"/>
              </a:tabLst>
              <a:defRPr/>
            </a:pPr>
            <a:r>
              <a:rPr lang="it-IT" sz="2800" dirty="0">
                <a:solidFill>
                  <a:srgbClr val="C00000"/>
                </a:solidFill>
                <a:cs typeface="Calibri" pitchFamily="34" charset="0"/>
              </a:rPr>
              <a:t>Patologie in cui la morte precoce è inevitabile,</a:t>
            </a:r>
            <a:r>
              <a:rPr lang="it-IT" sz="2800" dirty="0">
                <a:solidFill>
                  <a:schemeClr val="bg2"/>
                </a:solidFill>
                <a:cs typeface="Calibri" pitchFamily="34" charset="0"/>
              </a:rPr>
              <a:t>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Calibri" pitchFamily="34" charset="0"/>
              </a:rPr>
              <a:t>ma cure appropriate possono prolungare ed assicurare un’accettabile qualità di vita (Es. fibrosi cistica)</a:t>
            </a:r>
          </a:p>
          <a:p>
            <a:pPr algn="just">
              <a:spcBef>
                <a:spcPts val="1200"/>
              </a:spcBef>
              <a:buFontTx/>
              <a:buChar char="•"/>
              <a:tabLst>
                <a:tab pos="342900" algn="l"/>
              </a:tabLst>
              <a:defRPr/>
            </a:pPr>
            <a:r>
              <a:rPr lang="it-IT" sz="2800" dirty="0">
                <a:solidFill>
                  <a:srgbClr val="C00000"/>
                </a:solidFill>
                <a:cs typeface="Calibri" pitchFamily="34" charset="0"/>
              </a:rPr>
              <a:t>Bambini con patologie progressive</a:t>
            </a:r>
            <a:r>
              <a:rPr lang="it-IT" sz="2800" dirty="0">
                <a:solidFill>
                  <a:schemeClr val="bg2"/>
                </a:solidFill>
                <a:cs typeface="Calibri" pitchFamily="34" charset="0"/>
              </a:rPr>
              <a:t>,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Calibri" pitchFamily="34" charset="0"/>
              </a:rPr>
              <a:t>per le quali l’unico trattamento può essere palliativo, anche per molti anni (Es. malattie degenerative neurologiche e metaboliche, patologie cromosomiche e geniche) </a:t>
            </a:r>
          </a:p>
          <a:p>
            <a:pPr algn="just">
              <a:spcBef>
                <a:spcPts val="1200"/>
              </a:spcBef>
              <a:buFontTx/>
              <a:buChar char="•"/>
              <a:tabLst>
                <a:tab pos="342900" algn="l"/>
              </a:tabLst>
              <a:defRPr/>
            </a:pPr>
            <a:r>
              <a:rPr lang="it-IT" sz="2800" dirty="0">
                <a:solidFill>
                  <a:srgbClr val="C00000"/>
                </a:solidFill>
                <a:ea typeface="Times New Roman" pitchFamily="18" charset="0"/>
                <a:cs typeface="Calibri" pitchFamily="34" charset="0"/>
              </a:rPr>
              <a:t>Bambini con patologie irreversibili ma non progressive</a:t>
            </a:r>
            <a:r>
              <a:rPr lang="it-IT" sz="2800" dirty="0">
                <a:solidFill>
                  <a:schemeClr val="bg2"/>
                </a:solidFill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Calibri" pitchFamily="34" charset="0"/>
              </a:rPr>
              <a:t>che causano disabilità severa, e morte prematura (Es. paralisi cerebrale severa, disabilità per sequele di danni cerebrali e/o midollari).</a:t>
            </a:r>
          </a:p>
        </p:txBody>
      </p:sp>
      <p:sp>
        <p:nvSpPr>
          <p:cNvPr id="33795" name="Rettangolo 2">
            <a:extLst>
              <a:ext uri="{FF2B5EF4-FFF2-40B4-BE49-F238E27FC236}">
                <a16:creationId xmlns:a16="http://schemas.microsoft.com/office/drawing/2014/main" id="{A5760E3C-4CE3-D4F7-4284-69D4D2DC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02" y="6550223"/>
            <a:ext cx="10680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The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Association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for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Children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with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Life-limiting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and Terminal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Illness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e il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Royal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College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of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Paediatrics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and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Child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Health</a:t>
            </a:r>
            <a:r>
              <a:rPr lang="it-IT" sz="1400" i="1" dirty="0">
                <a:solidFill>
                  <a:schemeClr val="bg1">
                    <a:lumMod val="65000"/>
                  </a:schemeClr>
                </a:solidFill>
                <a:cs typeface="Calibri" pitchFamily="34" charset="0"/>
              </a:rPr>
              <a:t> 2004</a:t>
            </a:r>
            <a:endParaRPr lang="it-IT" sz="1400" dirty="0">
              <a:solidFill>
                <a:schemeClr val="bg1">
                  <a:lumMod val="65000"/>
                </a:schemeClr>
              </a:solidFill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9C17D-0EE7-6A5F-E583-F0B8CC508960}"/>
              </a:ext>
            </a:extLst>
          </p:cNvPr>
          <p:cNvSpPr txBox="1"/>
          <p:nvPr/>
        </p:nvSpPr>
        <p:spPr>
          <a:xfrm>
            <a:off x="204825" y="256032"/>
            <a:ext cx="521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Bambini con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5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1FDE83-AFC2-4F4D-8096-5165AC1B118B}"/>
              </a:ext>
            </a:extLst>
          </p:cNvPr>
          <p:cNvSpPr txBox="1"/>
          <p:nvPr/>
        </p:nvSpPr>
        <p:spPr>
          <a:xfrm>
            <a:off x="297711" y="834656"/>
            <a:ext cx="1130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VITA DI UNA CELLULA</a:t>
            </a:r>
          </a:p>
          <a:p>
            <a:endParaRPr lang="it-IT" sz="2800" dirty="0"/>
          </a:p>
          <a:p>
            <a:r>
              <a:rPr lang="it-IT" sz="2800" dirty="0"/>
              <a:t>Nascita (da evento proliferativo), differenziamento, divisione, senescenza , morte (necrosi, apoptosi)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88DB3-B345-4F68-A5B5-D6E25EE842CB}"/>
              </a:ext>
            </a:extLst>
          </p:cNvPr>
          <p:cNvSpPr txBox="1"/>
          <p:nvPr/>
        </p:nvSpPr>
        <p:spPr>
          <a:xfrm>
            <a:off x="297711" y="3083947"/>
            <a:ext cx="671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Fenomeni OMEOSTATICI impediscono alla cellule di proliferare e crescere più del necessario</a:t>
            </a:r>
          </a:p>
        </p:txBody>
      </p:sp>
      <p:pic>
        <p:nvPicPr>
          <p:cNvPr id="1028" name="Picture 4" descr="La mia prima lezione di biologia: la cellula">
            <a:extLst>
              <a:ext uri="{FF2B5EF4-FFF2-40B4-BE49-F238E27FC236}">
                <a16:creationId xmlns:a16="http://schemas.microsoft.com/office/drawing/2014/main" id="{075AFE8E-E9B8-4B64-B1B9-3D8AD42A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31" y="2910915"/>
            <a:ext cx="4613805" cy="2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A1AD4C1B-961D-3F4D-D09C-9DD7CA295513}"/>
              </a:ext>
            </a:extLst>
          </p:cNvPr>
          <p:cNvSpPr/>
          <p:nvPr/>
        </p:nvSpPr>
        <p:spPr>
          <a:xfrm>
            <a:off x="2821017" y="4874187"/>
            <a:ext cx="1129553" cy="4796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AD424-2F7C-640C-047A-154C908A0C19}"/>
              </a:ext>
            </a:extLst>
          </p:cNvPr>
          <p:cNvSpPr txBox="1"/>
          <p:nvPr/>
        </p:nvSpPr>
        <p:spPr>
          <a:xfrm>
            <a:off x="354106" y="4887632"/>
            <a:ext cx="241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PROLIFERAZIONE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BC794-62EF-296E-CBE2-706FF159A5E0}"/>
              </a:ext>
            </a:extLst>
          </p:cNvPr>
          <p:cNvSpPr txBox="1"/>
          <p:nvPr/>
        </p:nvSpPr>
        <p:spPr>
          <a:xfrm>
            <a:off x="3997635" y="4887632"/>
            <a:ext cx="266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DIFFERENZIAZIONE</a:t>
            </a:r>
          </a:p>
        </p:txBody>
      </p:sp>
    </p:spTree>
    <p:extLst>
      <p:ext uri="{BB962C8B-B14F-4D97-AF65-F5344CB8AC3E}">
        <p14:creationId xmlns:p14="http://schemas.microsoft.com/office/powerpoint/2010/main" val="3296569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5">
            <a:extLst>
              <a:ext uri="{FF2B5EF4-FFF2-40B4-BE49-F238E27FC236}">
                <a16:creationId xmlns:a16="http://schemas.microsoft.com/office/drawing/2014/main" id="{201B8400-A57F-5E7D-B88D-6600AA5BA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5038" y="279400"/>
            <a:ext cx="5611812" cy="85725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it-IT" altLang="it-IT" sz="3600">
                <a:solidFill>
                  <a:srgbClr val="009999"/>
                </a:solidFill>
              </a:rPr>
              <a:t>Alta complessità di bisogni</a:t>
            </a:r>
          </a:p>
        </p:txBody>
      </p:sp>
      <p:pic>
        <p:nvPicPr>
          <p:cNvPr id="13" name="Immagine 12" descr="Schermata 2021-05-16 alle 16.48.30.png">
            <a:extLst>
              <a:ext uri="{FF2B5EF4-FFF2-40B4-BE49-F238E27FC236}">
                <a16:creationId xmlns:a16="http://schemas.microsoft.com/office/drawing/2014/main" id="{30B0D84B-2737-E0F9-1288-B47C51DF4F15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78088" y="1646239"/>
            <a:ext cx="7421562" cy="3997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6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C679FE39-8AB5-AEEE-942C-DA39532AE278}"/>
              </a:ext>
            </a:extLst>
          </p:cNvPr>
          <p:cNvSpPr/>
          <p:nvPr/>
        </p:nvSpPr>
        <p:spPr>
          <a:xfrm>
            <a:off x="2819401" y="1484314"/>
            <a:ext cx="1470025" cy="8651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clinici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6279CFC7-4E6B-87F8-606A-0C046DCDD938}"/>
              </a:ext>
            </a:extLst>
          </p:cNvPr>
          <p:cNvSpPr/>
          <p:nvPr/>
        </p:nvSpPr>
        <p:spPr>
          <a:xfrm>
            <a:off x="6311900" y="1484314"/>
            <a:ext cx="1468438" cy="909637"/>
          </a:xfrm>
          <a:prstGeom prst="ellipse">
            <a:avLst/>
          </a:prstGeom>
          <a:solidFill>
            <a:srgbClr val="0000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sociali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2F006F4-A44A-6AAF-741D-13174AF0844E}"/>
              </a:ext>
            </a:extLst>
          </p:cNvPr>
          <p:cNvSpPr/>
          <p:nvPr/>
        </p:nvSpPr>
        <p:spPr>
          <a:xfrm>
            <a:off x="9012239" y="2457450"/>
            <a:ext cx="1468437" cy="909638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0872A8F0-FAA9-122F-7AAC-04490131BBD6}"/>
              </a:ext>
            </a:extLst>
          </p:cNvPr>
          <p:cNvSpPr/>
          <p:nvPr/>
        </p:nvSpPr>
        <p:spPr>
          <a:xfrm>
            <a:off x="7446964" y="5049838"/>
            <a:ext cx="1468437" cy="862012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etici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E081392-718E-025A-6C13-D1BA9B32731D}"/>
              </a:ext>
            </a:extLst>
          </p:cNvPr>
          <p:cNvSpPr/>
          <p:nvPr/>
        </p:nvSpPr>
        <p:spPr>
          <a:xfrm>
            <a:off x="3449639" y="5103813"/>
            <a:ext cx="1468437" cy="842962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spirituali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46BFA071-981F-FE43-2608-A4FB9A5B94F0}"/>
              </a:ext>
            </a:extLst>
          </p:cNvPr>
          <p:cNvSpPr/>
          <p:nvPr/>
        </p:nvSpPr>
        <p:spPr>
          <a:xfrm>
            <a:off x="1524000" y="4508501"/>
            <a:ext cx="1555750" cy="811213"/>
          </a:xfrm>
          <a:prstGeom prst="ellipse">
            <a:avLst/>
          </a:prstGeom>
          <a:solidFill>
            <a:srgbClr val="8040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 dirty="0"/>
          </a:p>
        </p:txBody>
      </p:sp>
      <p:sp>
        <p:nvSpPr>
          <p:cNvPr id="20490" name="CasellaDiTesto 2">
            <a:extLst>
              <a:ext uri="{FF2B5EF4-FFF2-40B4-BE49-F238E27FC236}">
                <a16:creationId xmlns:a16="http://schemas.microsoft.com/office/drawing/2014/main" id="{24411160-875C-2EE6-B68D-8D97EBB5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3771900"/>
            <a:ext cx="22685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1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Bambino e famiglia</a:t>
            </a:r>
          </a:p>
        </p:txBody>
      </p:sp>
      <p:sp>
        <p:nvSpPr>
          <p:cNvPr id="20491" name="CasellaDiTesto 1">
            <a:extLst>
              <a:ext uri="{FF2B5EF4-FFF2-40B4-BE49-F238E27FC236}">
                <a16:creationId xmlns:a16="http://schemas.microsoft.com/office/drawing/2014/main" id="{807003E5-5864-D038-B54A-076093D5E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725988"/>
            <a:ext cx="1522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organizzativi</a:t>
            </a:r>
          </a:p>
        </p:txBody>
      </p:sp>
      <p:sp>
        <p:nvSpPr>
          <p:cNvPr id="20492" name="CasellaDiTesto 13">
            <a:extLst>
              <a:ext uri="{FF2B5EF4-FFF2-40B4-BE49-F238E27FC236}">
                <a16:creationId xmlns:a16="http://schemas.microsoft.com/office/drawing/2014/main" id="{D27E3186-BF80-3A00-E8F0-FC6301D1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2725739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psicologici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76DB66-C867-EB90-39A4-6EC4355C86FD}"/>
              </a:ext>
            </a:extLst>
          </p:cNvPr>
          <p:cNvSpPr/>
          <p:nvPr/>
        </p:nvSpPr>
        <p:spPr>
          <a:xfrm>
            <a:off x="279237" y="3946582"/>
            <a:ext cx="11834733" cy="27944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68D01E-AE76-EA98-64C9-2E8B248B5073}"/>
              </a:ext>
            </a:extLst>
          </p:cNvPr>
          <p:cNvSpPr/>
          <p:nvPr/>
        </p:nvSpPr>
        <p:spPr>
          <a:xfrm>
            <a:off x="291536" y="756500"/>
            <a:ext cx="11822435" cy="3190081"/>
          </a:xfrm>
          <a:prstGeom prst="rect">
            <a:avLst/>
          </a:prstGeom>
          <a:solidFill>
            <a:srgbClr val="F0F4FA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91" name="CasellaDiTesto 4">
            <a:extLst>
              <a:ext uri="{FF2B5EF4-FFF2-40B4-BE49-F238E27FC236}">
                <a16:creationId xmlns:a16="http://schemas.microsoft.com/office/drawing/2014/main" id="{C0AA0E64-D79A-E8F0-8A82-597078B4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305" y="205970"/>
            <a:ext cx="129125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Neonato</a:t>
            </a:r>
          </a:p>
        </p:txBody>
      </p:sp>
      <p:sp>
        <p:nvSpPr>
          <p:cNvPr id="12292" name="CasellaDiTesto 5">
            <a:extLst>
              <a:ext uri="{FF2B5EF4-FFF2-40B4-BE49-F238E27FC236}">
                <a16:creationId xmlns:a16="http://schemas.microsoft.com/office/drawing/2014/main" id="{6E184468-572C-7CDC-4F0A-E91D4BB8B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915" y="173436"/>
            <a:ext cx="176016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Adolescente</a:t>
            </a:r>
          </a:p>
        </p:txBody>
      </p:sp>
      <p:sp>
        <p:nvSpPr>
          <p:cNvPr id="12293" name="CasellaDiTesto 6">
            <a:extLst>
              <a:ext uri="{FF2B5EF4-FFF2-40B4-BE49-F238E27FC236}">
                <a16:creationId xmlns:a16="http://schemas.microsoft.com/office/drawing/2014/main" id="{CC1D347E-D5D0-7AA9-3444-F91C29154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968" y="205085"/>
            <a:ext cx="133081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Bambino</a:t>
            </a:r>
          </a:p>
        </p:txBody>
      </p:sp>
      <p:sp>
        <p:nvSpPr>
          <p:cNvPr id="12294" name="CasellaDiTesto 7">
            <a:extLst>
              <a:ext uri="{FF2B5EF4-FFF2-40B4-BE49-F238E27FC236}">
                <a16:creationId xmlns:a16="http://schemas.microsoft.com/office/drawing/2014/main" id="{C56C7475-68F4-606A-C79E-825D2C079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611" y="170619"/>
            <a:ext cx="1245726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Lattante</a:t>
            </a:r>
          </a:p>
        </p:txBody>
      </p:sp>
      <p:sp>
        <p:nvSpPr>
          <p:cNvPr id="21511" name="CasellaDiTesto 8">
            <a:extLst>
              <a:ext uri="{FF2B5EF4-FFF2-40B4-BE49-F238E27FC236}">
                <a16:creationId xmlns:a16="http://schemas.microsoft.com/office/drawing/2014/main" id="{F8BC9D33-E6CC-F2EC-3604-C1694CD2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290" y="948924"/>
            <a:ext cx="16882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-crescita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-nutrizionali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-respiratori</a:t>
            </a:r>
          </a:p>
        </p:txBody>
      </p:sp>
      <p:sp>
        <p:nvSpPr>
          <p:cNvPr id="21512" name="CasellaDiTesto 9">
            <a:extLst>
              <a:ext uri="{FF2B5EF4-FFF2-40B4-BE49-F238E27FC236}">
                <a16:creationId xmlns:a16="http://schemas.microsoft.com/office/drawing/2014/main" id="{7D2C212A-FFC7-69E3-0BF0-E830B1E6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803" y="4358048"/>
            <a:ext cx="1203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-sanitari</a:t>
            </a:r>
          </a:p>
        </p:txBody>
      </p:sp>
      <p:sp>
        <p:nvSpPr>
          <p:cNvPr id="21513" name="CasellaDiTesto 10">
            <a:extLst>
              <a:ext uri="{FF2B5EF4-FFF2-40B4-BE49-F238E27FC236}">
                <a16:creationId xmlns:a16="http://schemas.microsoft.com/office/drawing/2014/main" id="{9CE42CE7-0B3F-498B-5467-5FF94D3C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347" y="883761"/>
            <a:ext cx="226863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-crescita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-nutrizionali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-respiratori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-rientro al lavoro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-altri figli</a:t>
            </a:r>
          </a:p>
        </p:txBody>
      </p:sp>
      <p:sp>
        <p:nvSpPr>
          <p:cNvPr id="21514" name="CasellaDiTesto 11">
            <a:extLst>
              <a:ext uri="{FF2B5EF4-FFF2-40B4-BE49-F238E27FC236}">
                <a16:creationId xmlns:a16="http://schemas.microsoft.com/office/drawing/2014/main" id="{042A34A7-63EA-DD18-3AF6-0C0352C5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248" y="882009"/>
            <a:ext cx="23934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-crescita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-nutrizionali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-respiratori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-rientro al lavoro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-altri figli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-scuola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-attività ricreative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ea typeface="MS PGothic" panose="020B0600070205080204" pitchFamily="34" charset="-128"/>
            </a:endParaRPr>
          </a:p>
        </p:txBody>
      </p:sp>
      <p:sp>
        <p:nvSpPr>
          <p:cNvPr id="21515" name="CasellaDiTesto 12">
            <a:extLst>
              <a:ext uri="{FF2B5EF4-FFF2-40B4-BE49-F238E27FC236}">
                <a16:creationId xmlns:a16="http://schemas.microsoft.com/office/drawing/2014/main" id="{A15E0CBC-79BC-916F-D373-F08F236FF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914" y="883126"/>
            <a:ext cx="28827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-crescita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-nutrizionali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-respiratori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-rientro al lavoro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-altri figli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-scuola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rPr>
              <a:t>-attività ricreative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-amici/socializzazione</a:t>
            </a:r>
          </a:p>
        </p:txBody>
      </p:sp>
      <p:sp>
        <p:nvSpPr>
          <p:cNvPr id="21516" name="CasellaDiTesto 13">
            <a:extLst>
              <a:ext uri="{FF2B5EF4-FFF2-40B4-BE49-F238E27FC236}">
                <a16:creationId xmlns:a16="http://schemas.microsoft.com/office/drawing/2014/main" id="{A3582C54-2D9A-54AE-A2B0-B90CC167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248" y="4338929"/>
            <a:ext cx="26830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-famiglia allargata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-fratelli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-insegnanti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-allenatori/istruttori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-sanitari</a:t>
            </a:r>
          </a:p>
        </p:txBody>
      </p:sp>
      <p:sp>
        <p:nvSpPr>
          <p:cNvPr id="21517" name="CasellaDiTesto 14">
            <a:extLst>
              <a:ext uri="{FF2B5EF4-FFF2-40B4-BE49-F238E27FC236}">
                <a16:creationId xmlns:a16="http://schemas.microsoft.com/office/drawing/2014/main" id="{5AAA80D9-56BF-E79F-A1C8-1298EC96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21" y="4338929"/>
            <a:ext cx="26830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-famiglia allargata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-fratelli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-insegnanti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-allenatori/istruttori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 sanitari</a:t>
            </a:r>
          </a:p>
        </p:txBody>
      </p:sp>
      <p:sp>
        <p:nvSpPr>
          <p:cNvPr id="21518" name="CasellaDiTesto 15">
            <a:extLst>
              <a:ext uri="{FF2B5EF4-FFF2-40B4-BE49-F238E27FC236}">
                <a16:creationId xmlns:a16="http://schemas.microsoft.com/office/drawing/2014/main" id="{24BFA78C-C55E-7C5B-5145-E0BECFE25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554" y="4338929"/>
            <a:ext cx="24014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-famiglia allargata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-fratelli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ea typeface="MS PGothic" panose="020B0600070205080204" pitchFamily="34" charset="-128"/>
              </a:rPr>
              <a:t>- sanitari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5952168-49B1-09A2-1F9B-76E6B5EE5529}"/>
              </a:ext>
            </a:extLst>
          </p:cNvPr>
          <p:cNvCxnSpPr/>
          <p:nvPr/>
        </p:nvCxnSpPr>
        <p:spPr>
          <a:xfrm>
            <a:off x="2049162" y="6553290"/>
            <a:ext cx="985838" cy="0"/>
          </a:xfrm>
          <a:prstGeom prst="straightConnector1">
            <a:avLst/>
          </a:prstGeom>
          <a:ln w="28575">
            <a:solidFill>
              <a:schemeClr val="tx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9EB15521-5BFB-34FC-7A66-C08AD3974110}"/>
              </a:ext>
            </a:extLst>
          </p:cNvPr>
          <p:cNvSpPr/>
          <p:nvPr/>
        </p:nvSpPr>
        <p:spPr>
          <a:xfrm>
            <a:off x="4048748" y="6515499"/>
            <a:ext cx="1474787" cy="227013"/>
          </a:xfrm>
          <a:custGeom>
            <a:avLst/>
            <a:gdLst>
              <a:gd name="connsiteX0" fmla="*/ 0 w 1968284"/>
              <a:gd name="connsiteY0" fmla="*/ 201478 h 402956"/>
              <a:gd name="connsiteX1" fmla="*/ 263471 w 1968284"/>
              <a:gd name="connsiteY1" fmla="*/ 232474 h 402956"/>
              <a:gd name="connsiteX2" fmla="*/ 402956 w 1968284"/>
              <a:gd name="connsiteY2" fmla="*/ 216976 h 402956"/>
              <a:gd name="connsiteX3" fmla="*/ 433952 w 1968284"/>
              <a:gd name="connsiteY3" fmla="*/ 170481 h 402956"/>
              <a:gd name="connsiteX4" fmla="*/ 480447 w 1968284"/>
              <a:gd name="connsiteY4" fmla="*/ 92990 h 402956"/>
              <a:gd name="connsiteX5" fmla="*/ 526942 w 1968284"/>
              <a:gd name="connsiteY5" fmla="*/ 46495 h 402956"/>
              <a:gd name="connsiteX6" fmla="*/ 588935 w 1968284"/>
              <a:gd name="connsiteY6" fmla="*/ 30996 h 402956"/>
              <a:gd name="connsiteX7" fmla="*/ 650928 w 1968284"/>
              <a:gd name="connsiteY7" fmla="*/ 0 h 402956"/>
              <a:gd name="connsiteX8" fmla="*/ 759417 w 1968284"/>
              <a:gd name="connsiteY8" fmla="*/ 30996 h 402956"/>
              <a:gd name="connsiteX9" fmla="*/ 790413 w 1968284"/>
              <a:gd name="connsiteY9" fmla="*/ 92990 h 402956"/>
              <a:gd name="connsiteX10" fmla="*/ 867905 w 1968284"/>
              <a:gd name="connsiteY10" fmla="*/ 278969 h 402956"/>
              <a:gd name="connsiteX11" fmla="*/ 898901 w 1968284"/>
              <a:gd name="connsiteY11" fmla="*/ 340963 h 402956"/>
              <a:gd name="connsiteX12" fmla="*/ 914400 w 1968284"/>
              <a:gd name="connsiteY12" fmla="*/ 387457 h 402956"/>
              <a:gd name="connsiteX13" fmla="*/ 960895 w 1968284"/>
              <a:gd name="connsiteY13" fmla="*/ 402956 h 402956"/>
              <a:gd name="connsiteX14" fmla="*/ 1084881 w 1968284"/>
              <a:gd name="connsiteY14" fmla="*/ 325464 h 402956"/>
              <a:gd name="connsiteX15" fmla="*/ 1131376 w 1968284"/>
              <a:gd name="connsiteY15" fmla="*/ 185980 h 402956"/>
              <a:gd name="connsiteX16" fmla="*/ 1348352 w 1968284"/>
              <a:gd name="connsiteY16" fmla="*/ 216976 h 402956"/>
              <a:gd name="connsiteX17" fmla="*/ 1394847 w 1968284"/>
              <a:gd name="connsiteY17" fmla="*/ 247973 h 402956"/>
              <a:gd name="connsiteX18" fmla="*/ 1441342 w 1968284"/>
              <a:gd name="connsiteY18" fmla="*/ 263471 h 402956"/>
              <a:gd name="connsiteX19" fmla="*/ 1518834 w 1968284"/>
              <a:gd name="connsiteY19" fmla="*/ 294468 h 402956"/>
              <a:gd name="connsiteX20" fmla="*/ 1673817 w 1968284"/>
              <a:gd name="connsiteY20" fmla="*/ 278969 h 402956"/>
              <a:gd name="connsiteX21" fmla="*/ 1689315 w 1968284"/>
              <a:gd name="connsiteY21" fmla="*/ 216976 h 402956"/>
              <a:gd name="connsiteX22" fmla="*/ 1968284 w 1968284"/>
              <a:gd name="connsiteY22" fmla="*/ 216976 h 40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8284" h="402956">
                <a:moveTo>
                  <a:pt x="0" y="201478"/>
                </a:moveTo>
                <a:cubicBezTo>
                  <a:pt x="88665" y="216255"/>
                  <a:pt x="171753" y="232474"/>
                  <a:pt x="263471" y="232474"/>
                </a:cubicBezTo>
                <a:cubicBezTo>
                  <a:pt x="310252" y="232474"/>
                  <a:pt x="356461" y="222142"/>
                  <a:pt x="402956" y="216976"/>
                </a:cubicBezTo>
                <a:cubicBezTo>
                  <a:pt x="413288" y="201478"/>
                  <a:pt x="424080" y="186276"/>
                  <a:pt x="433952" y="170481"/>
                </a:cubicBezTo>
                <a:cubicBezTo>
                  <a:pt x="449917" y="144937"/>
                  <a:pt x="462373" y="117088"/>
                  <a:pt x="480447" y="92990"/>
                </a:cubicBezTo>
                <a:cubicBezTo>
                  <a:pt x="493598" y="75456"/>
                  <a:pt x="507912" y="57369"/>
                  <a:pt x="526942" y="46495"/>
                </a:cubicBezTo>
                <a:cubicBezTo>
                  <a:pt x="545436" y="35927"/>
                  <a:pt x="568991" y="38475"/>
                  <a:pt x="588935" y="30996"/>
                </a:cubicBezTo>
                <a:cubicBezTo>
                  <a:pt x="610567" y="22884"/>
                  <a:pt x="630264" y="10332"/>
                  <a:pt x="650928" y="0"/>
                </a:cubicBezTo>
                <a:cubicBezTo>
                  <a:pt x="687091" y="10332"/>
                  <a:pt x="728124" y="10134"/>
                  <a:pt x="759417" y="30996"/>
                </a:cubicBezTo>
                <a:cubicBezTo>
                  <a:pt x="778640" y="43812"/>
                  <a:pt x="781153" y="71823"/>
                  <a:pt x="790413" y="92990"/>
                </a:cubicBezTo>
                <a:cubicBezTo>
                  <a:pt x="817332" y="154518"/>
                  <a:pt x="837871" y="218900"/>
                  <a:pt x="867905" y="278969"/>
                </a:cubicBezTo>
                <a:cubicBezTo>
                  <a:pt x="878237" y="299634"/>
                  <a:pt x="889800" y="319727"/>
                  <a:pt x="898901" y="340963"/>
                </a:cubicBezTo>
                <a:cubicBezTo>
                  <a:pt x="905336" y="355979"/>
                  <a:pt x="902848" y="375905"/>
                  <a:pt x="914400" y="387457"/>
                </a:cubicBezTo>
                <a:cubicBezTo>
                  <a:pt x="925952" y="399009"/>
                  <a:pt x="945397" y="397790"/>
                  <a:pt x="960895" y="402956"/>
                </a:cubicBezTo>
                <a:cubicBezTo>
                  <a:pt x="1002224" y="377125"/>
                  <a:pt x="1048655" y="358067"/>
                  <a:pt x="1084881" y="325464"/>
                </a:cubicBezTo>
                <a:cubicBezTo>
                  <a:pt x="1116182" y="297293"/>
                  <a:pt x="1124432" y="220700"/>
                  <a:pt x="1131376" y="185980"/>
                </a:cubicBezTo>
                <a:cubicBezTo>
                  <a:pt x="1158704" y="188713"/>
                  <a:pt x="1297058" y="194993"/>
                  <a:pt x="1348352" y="216976"/>
                </a:cubicBezTo>
                <a:cubicBezTo>
                  <a:pt x="1365473" y="224313"/>
                  <a:pt x="1378187" y="239643"/>
                  <a:pt x="1394847" y="247973"/>
                </a:cubicBezTo>
                <a:cubicBezTo>
                  <a:pt x="1409459" y="255279"/>
                  <a:pt x="1426046" y="257735"/>
                  <a:pt x="1441342" y="263471"/>
                </a:cubicBezTo>
                <a:cubicBezTo>
                  <a:pt x="1467391" y="273239"/>
                  <a:pt x="1493003" y="284136"/>
                  <a:pt x="1518834" y="294468"/>
                </a:cubicBezTo>
                <a:cubicBezTo>
                  <a:pt x="1570495" y="289302"/>
                  <a:pt x="1626552" y="300453"/>
                  <a:pt x="1673817" y="278969"/>
                </a:cubicBezTo>
                <a:cubicBezTo>
                  <a:pt x="1693208" y="270155"/>
                  <a:pt x="1668472" y="221364"/>
                  <a:pt x="1689315" y="216976"/>
                </a:cubicBezTo>
                <a:cubicBezTo>
                  <a:pt x="1780310" y="197819"/>
                  <a:pt x="1875294" y="216976"/>
                  <a:pt x="1968284" y="216976"/>
                </a:cubicBezTo>
              </a:path>
            </a:pathLst>
          </a:custGeom>
          <a:noFill/>
          <a:ln>
            <a:solidFill>
              <a:schemeClr val="tx1"/>
            </a:solidFill>
            <a:headEnd type="oval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B1AE2E54-486B-D749-124F-CC25883EB178}"/>
              </a:ext>
            </a:extLst>
          </p:cNvPr>
          <p:cNvSpPr/>
          <p:nvPr/>
        </p:nvSpPr>
        <p:spPr>
          <a:xfrm>
            <a:off x="7076644" y="6445002"/>
            <a:ext cx="1438275" cy="228600"/>
          </a:xfrm>
          <a:custGeom>
            <a:avLst/>
            <a:gdLst>
              <a:gd name="connsiteX0" fmla="*/ 0 w 1379349"/>
              <a:gd name="connsiteY0" fmla="*/ 129354 h 346330"/>
              <a:gd name="connsiteX1" fmla="*/ 77492 w 1379349"/>
              <a:gd name="connsiteY1" fmla="*/ 113856 h 346330"/>
              <a:gd name="connsiteX2" fmla="*/ 371959 w 1379349"/>
              <a:gd name="connsiteY2" fmla="*/ 51863 h 346330"/>
              <a:gd name="connsiteX3" fmla="*/ 356461 w 1379349"/>
              <a:gd name="connsiteY3" fmla="*/ 5368 h 346330"/>
              <a:gd name="connsiteX4" fmla="*/ 216976 w 1379349"/>
              <a:gd name="connsiteY4" fmla="*/ 82859 h 346330"/>
              <a:gd name="connsiteX5" fmla="*/ 232475 w 1379349"/>
              <a:gd name="connsiteY5" fmla="*/ 175849 h 346330"/>
              <a:gd name="connsiteX6" fmla="*/ 278969 w 1379349"/>
              <a:gd name="connsiteY6" fmla="*/ 191347 h 346330"/>
              <a:gd name="connsiteX7" fmla="*/ 371959 w 1379349"/>
              <a:gd name="connsiteY7" fmla="*/ 237842 h 346330"/>
              <a:gd name="connsiteX8" fmla="*/ 511444 w 1379349"/>
              <a:gd name="connsiteY8" fmla="*/ 160351 h 346330"/>
              <a:gd name="connsiteX9" fmla="*/ 495946 w 1379349"/>
              <a:gd name="connsiteY9" fmla="*/ 67361 h 346330"/>
              <a:gd name="connsiteX10" fmla="*/ 371959 w 1379349"/>
              <a:gd name="connsiteY10" fmla="*/ 82859 h 346330"/>
              <a:gd name="connsiteX11" fmla="*/ 356461 w 1379349"/>
              <a:gd name="connsiteY11" fmla="*/ 129354 h 346330"/>
              <a:gd name="connsiteX12" fmla="*/ 418454 w 1379349"/>
              <a:gd name="connsiteY12" fmla="*/ 346330 h 346330"/>
              <a:gd name="connsiteX13" fmla="*/ 604434 w 1379349"/>
              <a:gd name="connsiteY13" fmla="*/ 299835 h 346330"/>
              <a:gd name="connsiteX14" fmla="*/ 666427 w 1379349"/>
              <a:gd name="connsiteY14" fmla="*/ 175849 h 346330"/>
              <a:gd name="connsiteX15" fmla="*/ 495946 w 1379349"/>
              <a:gd name="connsiteY15" fmla="*/ 20866 h 346330"/>
              <a:gd name="connsiteX16" fmla="*/ 449451 w 1379349"/>
              <a:gd name="connsiteY16" fmla="*/ 36364 h 346330"/>
              <a:gd name="connsiteX17" fmla="*/ 449451 w 1379349"/>
              <a:gd name="connsiteY17" fmla="*/ 206846 h 346330"/>
              <a:gd name="connsiteX18" fmla="*/ 542441 w 1379349"/>
              <a:gd name="connsiteY18" fmla="*/ 284337 h 346330"/>
              <a:gd name="connsiteX19" fmla="*/ 588936 w 1379349"/>
              <a:gd name="connsiteY19" fmla="*/ 330832 h 346330"/>
              <a:gd name="connsiteX20" fmla="*/ 666427 w 1379349"/>
              <a:gd name="connsiteY20" fmla="*/ 346330 h 346330"/>
              <a:gd name="connsiteX21" fmla="*/ 836908 w 1379349"/>
              <a:gd name="connsiteY21" fmla="*/ 330832 h 346330"/>
              <a:gd name="connsiteX22" fmla="*/ 867905 w 1379349"/>
              <a:gd name="connsiteY22" fmla="*/ 284337 h 346330"/>
              <a:gd name="connsiteX23" fmla="*/ 883403 w 1379349"/>
              <a:gd name="connsiteY23" fmla="*/ 160351 h 346330"/>
              <a:gd name="connsiteX24" fmla="*/ 852407 w 1379349"/>
              <a:gd name="connsiteY24" fmla="*/ 98358 h 346330"/>
              <a:gd name="connsiteX25" fmla="*/ 681925 w 1379349"/>
              <a:gd name="connsiteY25" fmla="*/ 284337 h 346330"/>
              <a:gd name="connsiteX26" fmla="*/ 759417 w 1379349"/>
              <a:gd name="connsiteY26" fmla="*/ 299835 h 346330"/>
              <a:gd name="connsiteX27" fmla="*/ 991892 w 1379349"/>
              <a:gd name="connsiteY27" fmla="*/ 268839 h 346330"/>
              <a:gd name="connsiteX28" fmla="*/ 1131376 w 1379349"/>
              <a:gd name="connsiteY28" fmla="*/ 129354 h 346330"/>
              <a:gd name="connsiteX29" fmla="*/ 1007390 w 1379349"/>
              <a:gd name="connsiteY29" fmla="*/ 98358 h 346330"/>
              <a:gd name="connsiteX30" fmla="*/ 976393 w 1379349"/>
              <a:gd name="connsiteY30" fmla="*/ 175849 h 346330"/>
              <a:gd name="connsiteX31" fmla="*/ 991892 w 1379349"/>
              <a:gd name="connsiteY31" fmla="*/ 222344 h 346330"/>
              <a:gd name="connsiteX32" fmla="*/ 1007390 w 1379349"/>
              <a:gd name="connsiteY32" fmla="*/ 284337 h 346330"/>
              <a:gd name="connsiteX33" fmla="*/ 1115878 w 1379349"/>
              <a:gd name="connsiteY33" fmla="*/ 253341 h 346330"/>
              <a:gd name="connsiteX34" fmla="*/ 1162373 w 1379349"/>
              <a:gd name="connsiteY34" fmla="*/ 237842 h 346330"/>
              <a:gd name="connsiteX35" fmla="*/ 1208868 w 1379349"/>
              <a:gd name="connsiteY35" fmla="*/ 206846 h 346330"/>
              <a:gd name="connsiteX36" fmla="*/ 1317356 w 1379349"/>
              <a:gd name="connsiteY36" fmla="*/ 191347 h 346330"/>
              <a:gd name="connsiteX37" fmla="*/ 1379349 w 1379349"/>
              <a:gd name="connsiteY37" fmla="*/ 206846 h 34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79349" h="346330">
                <a:moveTo>
                  <a:pt x="0" y="129354"/>
                </a:moveTo>
                <a:cubicBezTo>
                  <a:pt x="25831" y="124188"/>
                  <a:pt x="51249" y="116138"/>
                  <a:pt x="77492" y="113856"/>
                </a:cubicBezTo>
                <a:cubicBezTo>
                  <a:pt x="375955" y="87903"/>
                  <a:pt x="326452" y="188387"/>
                  <a:pt x="371959" y="51863"/>
                </a:cubicBezTo>
                <a:cubicBezTo>
                  <a:pt x="366793" y="36365"/>
                  <a:pt x="372698" y="7172"/>
                  <a:pt x="356461" y="5368"/>
                </a:cubicBezTo>
                <a:cubicBezTo>
                  <a:pt x="232858" y="-8366"/>
                  <a:pt x="239722" y="14623"/>
                  <a:pt x="216976" y="82859"/>
                </a:cubicBezTo>
                <a:cubicBezTo>
                  <a:pt x="222142" y="113856"/>
                  <a:pt x="216884" y="148565"/>
                  <a:pt x="232475" y="175849"/>
                </a:cubicBezTo>
                <a:cubicBezTo>
                  <a:pt x="240580" y="190033"/>
                  <a:pt x="264357" y="184041"/>
                  <a:pt x="278969" y="191347"/>
                </a:cubicBezTo>
                <a:cubicBezTo>
                  <a:pt x="399141" y="251434"/>
                  <a:pt x="255096" y="198889"/>
                  <a:pt x="371959" y="237842"/>
                </a:cubicBezTo>
                <a:cubicBezTo>
                  <a:pt x="398592" y="228965"/>
                  <a:pt x="500308" y="210462"/>
                  <a:pt x="511444" y="160351"/>
                </a:cubicBezTo>
                <a:cubicBezTo>
                  <a:pt x="518261" y="129675"/>
                  <a:pt x="501112" y="98358"/>
                  <a:pt x="495946" y="67361"/>
                </a:cubicBezTo>
                <a:cubicBezTo>
                  <a:pt x="454617" y="72527"/>
                  <a:pt x="410020" y="65943"/>
                  <a:pt x="371959" y="82859"/>
                </a:cubicBezTo>
                <a:cubicBezTo>
                  <a:pt x="357030" y="89494"/>
                  <a:pt x="356461" y="113017"/>
                  <a:pt x="356461" y="129354"/>
                </a:cubicBezTo>
                <a:cubicBezTo>
                  <a:pt x="356461" y="322533"/>
                  <a:pt x="325302" y="284230"/>
                  <a:pt x="418454" y="346330"/>
                </a:cubicBezTo>
                <a:cubicBezTo>
                  <a:pt x="468516" y="337987"/>
                  <a:pt x="559777" y="327745"/>
                  <a:pt x="604434" y="299835"/>
                </a:cubicBezTo>
                <a:cubicBezTo>
                  <a:pt x="629195" y="284359"/>
                  <a:pt x="660874" y="189732"/>
                  <a:pt x="666427" y="175849"/>
                </a:cubicBezTo>
                <a:cubicBezTo>
                  <a:pt x="647352" y="-33979"/>
                  <a:pt x="706685" y="-11555"/>
                  <a:pt x="495946" y="20866"/>
                </a:cubicBezTo>
                <a:cubicBezTo>
                  <a:pt x="479799" y="23350"/>
                  <a:pt x="464949" y="31198"/>
                  <a:pt x="449451" y="36364"/>
                </a:cubicBezTo>
                <a:cubicBezTo>
                  <a:pt x="427058" y="103544"/>
                  <a:pt x="415926" y="114652"/>
                  <a:pt x="449451" y="206846"/>
                </a:cubicBezTo>
                <a:cubicBezTo>
                  <a:pt x="461263" y="239330"/>
                  <a:pt x="518377" y="264284"/>
                  <a:pt x="542441" y="284337"/>
                </a:cubicBezTo>
                <a:cubicBezTo>
                  <a:pt x="559279" y="298368"/>
                  <a:pt x="569332" y="321030"/>
                  <a:pt x="588936" y="330832"/>
                </a:cubicBezTo>
                <a:cubicBezTo>
                  <a:pt x="612497" y="342612"/>
                  <a:pt x="640597" y="341164"/>
                  <a:pt x="666427" y="346330"/>
                </a:cubicBezTo>
                <a:cubicBezTo>
                  <a:pt x="723254" y="341164"/>
                  <a:pt x="782370" y="347613"/>
                  <a:pt x="836908" y="330832"/>
                </a:cubicBezTo>
                <a:cubicBezTo>
                  <a:pt x="854711" y="325354"/>
                  <a:pt x="863004" y="302307"/>
                  <a:pt x="867905" y="284337"/>
                </a:cubicBezTo>
                <a:cubicBezTo>
                  <a:pt x="878864" y="244154"/>
                  <a:pt x="878237" y="201680"/>
                  <a:pt x="883403" y="160351"/>
                </a:cubicBezTo>
                <a:cubicBezTo>
                  <a:pt x="873071" y="139687"/>
                  <a:pt x="875459" y="99895"/>
                  <a:pt x="852407" y="98358"/>
                </a:cubicBezTo>
                <a:cubicBezTo>
                  <a:pt x="700340" y="88220"/>
                  <a:pt x="569762" y="124105"/>
                  <a:pt x="681925" y="284337"/>
                </a:cubicBezTo>
                <a:cubicBezTo>
                  <a:pt x="697031" y="305917"/>
                  <a:pt x="733586" y="294669"/>
                  <a:pt x="759417" y="299835"/>
                </a:cubicBezTo>
                <a:cubicBezTo>
                  <a:pt x="836909" y="289503"/>
                  <a:pt x="920824" y="301412"/>
                  <a:pt x="991892" y="268839"/>
                </a:cubicBezTo>
                <a:cubicBezTo>
                  <a:pt x="1051666" y="241442"/>
                  <a:pt x="1131376" y="129354"/>
                  <a:pt x="1131376" y="129354"/>
                </a:cubicBezTo>
                <a:cubicBezTo>
                  <a:pt x="1112290" y="72096"/>
                  <a:pt x="1114242" y="27123"/>
                  <a:pt x="1007390" y="98358"/>
                </a:cubicBezTo>
                <a:cubicBezTo>
                  <a:pt x="984242" y="113790"/>
                  <a:pt x="986725" y="150019"/>
                  <a:pt x="976393" y="175849"/>
                </a:cubicBezTo>
                <a:cubicBezTo>
                  <a:pt x="981559" y="191347"/>
                  <a:pt x="987404" y="206636"/>
                  <a:pt x="991892" y="222344"/>
                </a:cubicBezTo>
                <a:cubicBezTo>
                  <a:pt x="997744" y="242825"/>
                  <a:pt x="986726" y="279171"/>
                  <a:pt x="1007390" y="284337"/>
                </a:cubicBezTo>
                <a:cubicBezTo>
                  <a:pt x="1043877" y="293459"/>
                  <a:pt x="1079854" y="264148"/>
                  <a:pt x="1115878" y="253341"/>
                </a:cubicBezTo>
                <a:cubicBezTo>
                  <a:pt x="1131526" y="248647"/>
                  <a:pt x="1147761" y="245148"/>
                  <a:pt x="1162373" y="237842"/>
                </a:cubicBezTo>
                <a:cubicBezTo>
                  <a:pt x="1179033" y="229512"/>
                  <a:pt x="1191027" y="212198"/>
                  <a:pt x="1208868" y="206846"/>
                </a:cubicBezTo>
                <a:cubicBezTo>
                  <a:pt x="1243857" y="196349"/>
                  <a:pt x="1281193" y="196513"/>
                  <a:pt x="1317356" y="191347"/>
                </a:cubicBezTo>
                <a:lnTo>
                  <a:pt x="1379349" y="206846"/>
                </a:lnTo>
              </a:path>
            </a:pathLst>
          </a:custGeom>
          <a:noFill/>
          <a:ln>
            <a:solidFill>
              <a:srgbClr val="000000"/>
            </a:solidFill>
            <a:round/>
            <a:headEnd type="oval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07A60C16-10D8-67AB-9DD0-A30A70E4CD6B}"/>
              </a:ext>
            </a:extLst>
          </p:cNvPr>
          <p:cNvSpPr/>
          <p:nvPr/>
        </p:nvSpPr>
        <p:spPr>
          <a:xfrm>
            <a:off x="9711611" y="6174898"/>
            <a:ext cx="1719263" cy="557213"/>
          </a:xfrm>
          <a:custGeom>
            <a:avLst/>
            <a:gdLst>
              <a:gd name="connsiteX0" fmla="*/ 0 w 1301858"/>
              <a:gd name="connsiteY0" fmla="*/ 387458 h 762676"/>
              <a:gd name="connsiteX1" fmla="*/ 216977 w 1301858"/>
              <a:gd name="connsiteY1" fmla="*/ 402956 h 762676"/>
              <a:gd name="connsiteX2" fmla="*/ 387458 w 1301858"/>
              <a:gd name="connsiteY2" fmla="*/ 356461 h 762676"/>
              <a:gd name="connsiteX3" fmla="*/ 371960 w 1301858"/>
              <a:gd name="connsiteY3" fmla="*/ 294468 h 762676"/>
              <a:gd name="connsiteX4" fmla="*/ 325465 w 1301858"/>
              <a:gd name="connsiteY4" fmla="*/ 278970 h 762676"/>
              <a:gd name="connsiteX5" fmla="*/ 185980 w 1301858"/>
              <a:gd name="connsiteY5" fmla="*/ 387458 h 762676"/>
              <a:gd name="connsiteX6" fmla="*/ 139485 w 1301858"/>
              <a:gd name="connsiteY6" fmla="*/ 619932 h 762676"/>
              <a:gd name="connsiteX7" fmla="*/ 201478 w 1301858"/>
              <a:gd name="connsiteY7" fmla="*/ 635431 h 762676"/>
              <a:gd name="connsiteX8" fmla="*/ 511444 w 1301858"/>
              <a:gd name="connsiteY8" fmla="*/ 526942 h 762676"/>
              <a:gd name="connsiteX9" fmla="*/ 542441 w 1301858"/>
              <a:gd name="connsiteY9" fmla="*/ 464949 h 762676"/>
              <a:gd name="connsiteX10" fmla="*/ 511444 w 1301858"/>
              <a:gd name="connsiteY10" fmla="*/ 309966 h 762676"/>
              <a:gd name="connsiteX11" fmla="*/ 433953 w 1301858"/>
              <a:gd name="connsiteY11" fmla="*/ 340963 h 762676"/>
              <a:gd name="connsiteX12" fmla="*/ 340963 w 1301858"/>
              <a:gd name="connsiteY12" fmla="*/ 480447 h 762676"/>
              <a:gd name="connsiteX13" fmla="*/ 371960 w 1301858"/>
              <a:gd name="connsiteY13" fmla="*/ 604434 h 762676"/>
              <a:gd name="connsiteX14" fmla="*/ 697424 w 1301858"/>
              <a:gd name="connsiteY14" fmla="*/ 526942 h 762676"/>
              <a:gd name="connsiteX15" fmla="*/ 573438 w 1301858"/>
              <a:gd name="connsiteY15" fmla="*/ 263471 h 762676"/>
              <a:gd name="connsiteX16" fmla="*/ 526943 w 1301858"/>
              <a:gd name="connsiteY16" fmla="*/ 247973 h 762676"/>
              <a:gd name="connsiteX17" fmla="*/ 495946 w 1301858"/>
              <a:gd name="connsiteY17" fmla="*/ 464949 h 762676"/>
              <a:gd name="connsiteX18" fmla="*/ 542441 w 1301858"/>
              <a:gd name="connsiteY18" fmla="*/ 526942 h 762676"/>
              <a:gd name="connsiteX19" fmla="*/ 867905 w 1301858"/>
              <a:gd name="connsiteY19" fmla="*/ 433953 h 762676"/>
              <a:gd name="connsiteX20" fmla="*/ 898902 w 1301858"/>
              <a:gd name="connsiteY20" fmla="*/ 340963 h 762676"/>
              <a:gd name="connsiteX21" fmla="*/ 867905 w 1301858"/>
              <a:gd name="connsiteY21" fmla="*/ 232475 h 762676"/>
              <a:gd name="connsiteX22" fmla="*/ 650929 w 1301858"/>
              <a:gd name="connsiteY22" fmla="*/ 201478 h 762676"/>
              <a:gd name="connsiteX23" fmla="*/ 340963 w 1301858"/>
              <a:gd name="connsiteY23" fmla="*/ 356461 h 762676"/>
              <a:gd name="connsiteX24" fmla="*/ 309966 w 1301858"/>
              <a:gd name="connsiteY24" fmla="*/ 418454 h 762676"/>
              <a:gd name="connsiteX25" fmla="*/ 418455 w 1301858"/>
              <a:gd name="connsiteY25" fmla="*/ 697424 h 762676"/>
              <a:gd name="connsiteX26" fmla="*/ 464950 w 1301858"/>
              <a:gd name="connsiteY26" fmla="*/ 712922 h 762676"/>
              <a:gd name="connsiteX27" fmla="*/ 836909 w 1301858"/>
              <a:gd name="connsiteY27" fmla="*/ 650929 h 762676"/>
              <a:gd name="connsiteX28" fmla="*/ 867905 w 1301858"/>
              <a:gd name="connsiteY28" fmla="*/ 573437 h 762676"/>
              <a:gd name="connsiteX29" fmla="*/ 914400 w 1301858"/>
              <a:gd name="connsiteY29" fmla="*/ 371959 h 762676"/>
              <a:gd name="connsiteX30" fmla="*/ 898902 w 1301858"/>
              <a:gd name="connsiteY30" fmla="*/ 325464 h 762676"/>
              <a:gd name="connsiteX31" fmla="*/ 728421 w 1301858"/>
              <a:gd name="connsiteY31" fmla="*/ 371959 h 762676"/>
              <a:gd name="connsiteX32" fmla="*/ 743919 w 1301858"/>
              <a:gd name="connsiteY32" fmla="*/ 650929 h 762676"/>
              <a:gd name="connsiteX33" fmla="*/ 976394 w 1301858"/>
              <a:gd name="connsiteY33" fmla="*/ 511444 h 762676"/>
              <a:gd name="connsiteX34" fmla="*/ 1022889 w 1301858"/>
              <a:gd name="connsiteY34" fmla="*/ 402956 h 762676"/>
              <a:gd name="connsiteX35" fmla="*/ 852407 w 1301858"/>
              <a:gd name="connsiteY35" fmla="*/ 139485 h 762676"/>
              <a:gd name="connsiteX36" fmla="*/ 650929 w 1301858"/>
              <a:gd name="connsiteY36" fmla="*/ 0 h 762676"/>
              <a:gd name="connsiteX37" fmla="*/ 495946 w 1301858"/>
              <a:gd name="connsiteY37" fmla="*/ 495946 h 762676"/>
              <a:gd name="connsiteX38" fmla="*/ 588936 w 1301858"/>
              <a:gd name="connsiteY38" fmla="*/ 666427 h 762676"/>
              <a:gd name="connsiteX39" fmla="*/ 883404 w 1301858"/>
              <a:gd name="connsiteY39" fmla="*/ 604434 h 762676"/>
              <a:gd name="connsiteX40" fmla="*/ 929899 w 1301858"/>
              <a:gd name="connsiteY40" fmla="*/ 526942 h 762676"/>
              <a:gd name="connsiteX41" fmla="*/ 960895 w 1301858"/>
              <a:gd name="connsiteY41" fmla="*/ 402956 h 762676"/>
              <a:gd name="connsiteX42" fmla="*/ 619933 w 1301858"/>
              <a:gd name="connsiteY42" fmla="*/ 139485 h 762676"/>
              <a:gd name="connsiteX43" fmla="*/ 387458 w 1301858"/>
              <a:gd name="connsiteY43" fmla="*/ 185980 h 762676"/>
              <a:gd name="connsiteX44" fmla="*/ 263472 w 1301858"/>
              <a:gd name="connsiteY44" fmla="*/ 542441 h 762676"/>
              <a:gd name="connsiteX45" fmla="*/ 1146875 w 1301858"/>
              <a:gd name="connsiteY45" fmla="*/ 635431 h 762676"/>
              <a:gd name="connsiteX46" fmla="*/ 1162373 w 1301858"/>
              <a:gd name="connsiteY46" fmla="*/ 588936 h 762676"/>
              <a:gd name="connsiteX47" fmla="*/ 1193370 w 1301858"/>
              <a:gd name="connsiteY47" fmla="*/ 464949 h 762676"/>
              <a:gd name="connsiteX48" fmla="*/ 1084882 w 1301858"/>
              <a:gd name="connsiteY48" fmla="*/ 340963 h 762676"/>
              <a:gd name="connsiteX49" fmla="*/ 728421 w 1301858"/>
              <a:gd name="connsiteY49" fmla="*/ 263471 h 762676"/>
              <a:gd name="connsiteX50" fmla="*/ 604434 w 1301858"/>
              <a:gd name="connsiteY50" fmla="*/ 232475 h 762676"/>
              <a:gd name="connsiteX51" fmla="*/ 340963 w 1301858"/>
              <a:gd name="connsiteY51" fmla="*/ 294468 h 762676"/>
              <a:gd name="connsiteX52" fmla="*/ 340963 w 1301858"/>
              <a:gd name="connsiteY52" fmla="*/ 480447 h 762676"/>
              <a:gd name="connsiteX53" fmla="*/ 464950 w 1301858"/>
              <a:gd name="connsiteY53" fmla="*/ 495946 h 762676"/>
              <a:gd name="connsiteX54" fmla="*/ 712922 w 1301858"/>
              <a:gd name="connsiteY54" fmla="*/ 433953 h 762676"/>
              <a:gd name="connsiteX55" fmla="*/ 728421 w 1301858"/>
              <a:gd name="connsiteY55" fmla="*/ 325464 h 762676"/>
              <a:gd name="connsiteX56" fmla="*/ 480448 w 1301858"/>
              <a:gd name="connsiteY56" fmla="*/ 340963 h 762676"/>
              <a:gd name="connsiteX57" fmla="*/ 464950 w 1301858"/>
              <a:gd name="connsiteY57" fmla="*/ 418454 h 762676"/>
              <a:gd name="connsiteX58" fmla="*/ 495946 w 1301858"/>
              <a:gd name="connsiteY58" fmla="*/ 573437 h 762676"/>
              <a:gd name="connsiteX59" fmla="*/ 588936 w 1301858"/>
              <a:gd name="connsiteY59" fmla="*/ 619932 h 762676"/>
              <a:gd name="connsiteX60" fmla="*/ 929899 w 1301858"/>
              <a:gd name="connsiteY60" fmla="*/ 681925 h 762676"/>
              <a:gd name="connsiteX61" fmla="*/ 1022889 w 1301858"/>
              <a:gd name="connsiteY61" fmla="*/ 619932 h 762676"/>
              <a:gd name="connsiteX62" fmla="*/ 1038387 w 1301858"/>
              <a:gd name="connsiteY62" fmla="*/ 480447 h 762676"/>
              <a:gd name="connsiteX63" fmla="*/ 1053885 w 1301858"/>
              <a:gd name="connsiteY63" fmla="*/ 418454 h 762676"/>
              <a:gd name="connsiteX64" fmla="*/ 991892 w 1301858"/>
              <a:gd name="connsiteY64" fmla="*/ 433953 h 762676"/>
              <a:gd name="connsiteX65" fmla="*/ 976394 w 1301858"/>
              <a:gd name="connsiteY65" fmla="*/ 480447 h 762676"/>
              <a:gd name="connsiteX66" fmla="*/ 1100380 w 1301858"/>
              <a:gd name="connsiteY66" fmla="*/ 573437 h 762676"/>
              <a:gd name="connsiteX67" fmla="*/ 1162373 w 1301858"/>
              <a:gd name="connsiteY67" fmla="*/ 464949 h 762676"/>
              <a:gd name="connsiteX68" fmla="*/ 1177872 w 1301858"/>
              <a:gd name="connsiteY68" fmla="*/ 418454 h 762676"/>
              <a:gd name="connsiteX69" fmla="*/ 1301858 w 1301858"/>
              <a:gd name="connsiteY69" fmla="*/ 387458 h 76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301858" h="762676">
                <a:moveTo>
                  <a:pt x="0" y="387458"/>
                </a:moveTo>
                <a:cubicBezTo>
                  <a:pt x="72326" y="392624"/>
                  <a:pt x="144698" y="408738"/>
                  <a:pt x="216977" y="402956"/>
                </a:cubicBezTo>
                <a:cubicBezTo>
                  <a:pt x="275692" y="398259"/>
                  <a:pt x="339203" y="390239"/>
                  <a:pt x="387458" y="356461"/>
                </a:cubicBezTo>
                <a:cubicBezTo>
                  <a:pt x="404908" y="344246"/>
                  <a:pt x="385266" y="311101"/>
                  <a:pt x="371960" y="294468"/>
                </a:cubicBezTo>
                <a:cubicBezTo>
                  <a:pt x="361755" y="281711"/>
                  <a:pt x="340963" y="284136"/>
                  <a:pt x="325465" y="278970"/>
                </a:cubicBezTo>
                <a:cubicBezTo>
                  <a:pt x="278970" y="315133"/>
                  <a:pt x="226060" y="344295"/>
                  <a:pt x="185980" y="387458"/>
                </a:cubicBezTo>
                <a:cubicBezTo>
                  <a:pt x="128518" y="449340"/>
                  <a:pt x="93626" y="537385"/>
                  <a:pt x="139485" y="619932"/>
                </a:cubicBezTo>
                <a:cubicBezTo>
                  <a:pt x="149829" y="638552"/>
                  <a:pt x="180814" y="630265"/>
                  <a:pt x="201478" y="635431"/>
                </a:cubicBezTo>
                <a:cubicBezTo>
                  <a:pt x="430068" y="606857"/>
                  <a:pt x="418145" y="666890"/>
                  <a:pt x="511444" y="526942"/>
                </a:cubicBezTo>
                <a:cubicBezTo>
                  <a:pt x="524260" y="507719"/>
                  <a:pt x="532109" y="485613"/>
                  <a:pt x="542441" y="464949"/>
                </a:cubicBezTo>
                <a:cubicBezTo>
                  <a:pt x="532109" y="413288"/>
                  <a:pt x="546137" y="349615"/>
                  <a:pt x="511444" y="309966"/>
                </a:cubicBezTo>
                <a:cubicBezTo>
                  <a:pt x="493124" y="289029"/>
                  <a:pt x="453625" y="321291"/>
                  <a:pt x="433953" y="340963"/>
                </a:cubicBezTo>
                <a:cubicBezTo>
                  <a:pt x="394440" y="380476"/>
                  <a:pt x="340963" y="480447"/>
                  <a:pt x="340963" y="480447"/>
                </a:cubicBezTo>
                <a:cubicBezTo>
                  <a:pt x="351295" y="521776"/>
                  <a:pt x="331336" y="591605"/>
                  <a:pt x="371960" y="604434"/>
                </a:cubicBezTo>
                <a:cubicBezTo>
                  <a:pt x="543503" y="658606"/>
                  <a:pt x="599034" y="600735"/>
                  <a:pt x="697424" y="526942"/>
                </a:cubicBezTo>
                <a:cubicBezTo>
                  <a:pt x="664356" y="295462"/>
                  <a:pt x="730433" y="333246"/>
                  <a:pt x="573438" y="263471"/>
                </a:cubicBezTo>
                <a:cubicBezTo>
                  <a:pt x="558509" y="256836"/>
                  <a:pt x="542441" y="253139"/>
                  <a:pt x="526943" y="247973"/>
                </a:cubicBezTo>
                <a:cubicBezTo>
                  <a:pt x="485024" y="345783"/>
                  <a:pt x="457274" y="358602"/>
                  <a:pt x="495946" y="464949"/>
                </a:cubicBezTo>
                <a:cubicBezTo>
                  <a:pt x="504773" y="489224"/>
                  <a:pt x="526943" y="506278"/>
                  <a:pt x="542441" y="526942"/>
                </a:cubicBezTo>
                <a:cubicBezTo>
                  <a:pt x="842589" y="511145"/>
                  <a:pt x="806660" y="602377"/>
                  <a:pt x="867905" y="433953"/>
                </a:cubicBezTo>
                <a:cubicBezTo>
                  <a:pt x="879071" y="403247"/>
                  <a:pt x="888570" y="371960"/>
                  <a:pt x="898902" y="340963"/>
                </a:cubicBezTo>
                <a:cubicBezTo>
                  <a:pt x="888570" y="304800"/>
                  <a:pt x="887255" y="264725"/>
                  <a:pt x="867905" y="232475"/>
                </a:cubicBezTo>
                <a:cubicBezTo>
                  <a:pt x="818094" y="149457"/>
                  <a:pt x="723644" y="194207"/>
                  <a:pt x="650929" y="201478"/>
                </a:cubicBezTo>
                <a:cubicBezTo>
                  <a:pt x="594959" y="225465"/>
                  <a:pt x="406989" y="290436"/>
                  <a:pt x="340963" y="356461"/>
                </a:cubicBezTo>
                <a:cubicBezTo>
                  <a:pt x="324626" y="372798"/>
                  <a:pt x="320298" y="397790"/>
                  <a:pt x="309966" y="418454"/>
                </a:cubicBezTo>
                <a:cubicBezTo>
                  <a:pt x="342893" y="681871"/>
                  <a:pt x="264128" y="639551"/>
                  <a:pt x="418455" y="697424"/>
                </a:cubicBezTo>
                <a:cubicBezTo>
                  <a:pt x="433751" y="703160"/>
                  <a:pt x="449452" y="707756"/>
                  <a:pt x="464950" y="712922"/>
                </a:cubicBezTo>
                <a:cubicBezTo>
                  <a:pt x="588936" y="692258"/>
                  <a:pt x="718128" y="692046"/>
                  <a:pt x="836909" y="650929"/>
                </a:cubicBezTo>
                <a:cubicBezTo>
                  <a:pt x="863199" y="641829"/>
                  <a:pt x="861158" y="600427"/>
                  <a:pt x="867905" y="573437"/>
                </a:cubicBezTo>
                <a:cubicBezTo>
                  <a:pt x="948382" y="251529"/>
                  <a:pt x="817867" y="661563"/>
                  <a:pt x="914400" y="371959"/>
                </a:cubicBezTo>
                <a:cubicBezTo>
                  <a:pt x="909234" y="356461"/>
                  <a:pt x="914850" y="329008"/>
                  <a:pt x="898902" y="325464"/>
                </a:cubicBezTo>
                <a:cubicBezTo>
                  <a:pt x="812087" y="306172"/>
                  <a:pt x="784682" y="334452"/>
                  <a:pt x="728421" y="371959"/>
                </a:cubicBezTo>
                <a:cubicBezTo>
                  <a:pt x="682127" y="449117"/>
                  <a:pt x="588271" y="561987"/>
                  <a:pt x="743919" y="650929"/>
                </a:cubicBezTo>
                <a:cubicBezTo>
                  <a:pt x="784292" y="674000"/>
                  <a:pt x="936383" y="543452"/>
                  <a:pt x="976394" y="511444"/>
                </a:cubicBezTo>
                <a:cubicBezTo>
                  <a:pt x="991892" y="475281"/>
                  <a:pt x="1022889" y="442300"/>
                  <a:pt x="1022889" y="402956"/>
                </a:cubicBezTo>
                <a:cubicBezTo>
                  <a:pt x="1022889" y="308435"/>
                  <a:pt x="909405" y="188340"/>
                  <a:pt x="852407" y="139485"/>
                </a:cubicBezTo>
                <a:cubicBezTo>
                  <a:pt x="790388" y="86326"/>
                  <a:pt x="650929" y="0"/>
                  <a:pt x="650929" y="0"/>
                </a:cubicBezTo>
                <a:cubicBezTo>
                  <a:pt x="559748" y="216557"/>
                  <a:pt x="505385" y="278868"/>
                  <a:pt x="495946" y="495946"/>
                </a:cubicBezTo>
                <a:cubicBezTo>
                  <a:pt x="488292" y="671986"/>
                  <a:pt x="473610" y="643362"/>
                  <a:pt x="588936" y="666427"/>
                </a:cubicBezTo>
                <a:cubicBezTo>
                  <a:pt x="673648" y="657015"/>
                  <a:pt x="808567" y="650488"/>
                  <a:pt x="883404" y="604434"/>
                </a:cubicBezTo>
                <a:cubicBezTo>
                  <a:pt x="909059" y="588646"/>
                  <a:pt x="914401" y="552773"/>
                  <a:pt x="929899" y="526942"/>
                </a:cubicBezTo>
                <a:cubicBezTo>
                  <a:pt x="940231" y="485613"/>
                  <a:pt x="963258" y="445491"/>
                  <a:pt x="960895" y="402956"/>
                </a:cubicBezTo>
                <a:cubicBezTo>
                  <a:pt x="948021" y="171240"/>
                  <a:pt x="841507" y="221118"/>
                  <a:pt x="619933" y="139485"/>
                </a:cubicBezTo>
                <a:cubicBezTo>
                  <a:pt x="542441" y="154983"/>
                  <a:pt x="451369" y="139499"/>
                  <a:pt x="387458" y="185980"/>
                </a:cubicBezTo>
                <a:cubicBezTo>
                  <a:pt x="270573" y="270987"/>
                  <a:pt x="275521" y="421953"/>
                  <a:pt x="263472" y="542441"/>
                </a:cubicBezTo>
                <a:cubicBezTo>
                  <a:pt x="405263" y="920557"/>
                  <a:pt x="283069" y="713958"/>
                  <a:pt x="1146875" y="635431"/>
                </a:cubicBezTo>
                <a:cubicBezTo>
                  <a:pt x="1163145" y="633952"/>
                  <a:pt x="1158075" y="604697"/>
                  <a:pt x="1162373" y="588936"/>
                </a:cubicBezTo>
                <a:cubicBezTo>
                  <a:pt x="1173582" y="547836"/>
                  <a:pt x="1183038" y="506278"/>
                  <a:pt x="1193370" y="464949"/>
                </a:cubicBezTo>
                <a:cubicBezTo>
                  <a:pt x="1157207" y="423620"/>
                  <a:pt x="1135271" y="362798"/>
                  <a:pt x="1084882" y="340963"/>
                </a:cubicBezTo>
                <a:cubicBezTo>
                  <a:pt x="973311" y="292616"/>
                  <a:pt x="847030" y="290254"/>
                  <a:pt x="728421" y="263471"/>
                </a:cubicBezTo>
                <a:cubicBezTo>
                  <a:pt x="686866" y="254088"/>
                  <a:pt x="645763" y="242807"/>
                  <a:pt x="604434" y="232475"/>
                </a:cubicBezTo>
                <a:cubicBezTo>
                  <a:pt x="516610" y="253139"/>
                  <a:pt x="419044" y="249264"/>
                  <a:pt x="340963" y="294468"/>
                </a:cubicBezTo>
                <a:cubicBezTo>
                  <a:pt x="304551" y="315548"/>
                  <a:pt x="294350" y="452479"/>
                  <a:pt x="340963" y="480447"/>
                </a:cubicBezTo>
                <a:cubicBezTo>
                  <a:pt x="376678" y="501876"/>
                  <a:pt x="423621" y="490780"/>
                  <a:pt x="464950" y="495946"/>
                </a:cubicBezTo>
                <a:cubicBezTo>
                  <a:pt x="503322" y="492458"/>
                  <a:pt x="672079" y="502024"/>
                  <a:pt x="712922" y="433953"/>
                </a:cubicBezTo>
                <a:cubicBezTo>
                  <a:pt x="731717" y="402629"/>
                  <a:pt x="723255" y="361627"/>
                  <a:pt x="728421" y="325464"/>
                </a:cubicBezTo>
                <a:cubicBezTo>
                  <a:pt x="627421" y="264866"/>
                  <a:pt x="622345" y="234540"/>
                  <a:pt x="480448" y="340963"/>
                </a:cubicBezTo>
                <a:cubicBezTo>
                  <a:pt x="459374" y="356768"/>
                  <a:pt x="470116" y="392624"/>
                  <a:pt x="464950" y="418454"/>
                </a:cubicBezTo>
                <a:cubicBezTo>
                  <a:pt x="475282" y="470115"/>
                  <a:pt x="468334" y="528568"/>
                  <a:pt x="495946" y="573437"/>
                </a:cubicBezTo>
                <a:cubicBezTo>
                  <a:pt x="514109" y="602952"/>
                  <a:pt x="555502" y="610814"/>
                  <a:pt x="588936" y="619932"/>
                </a:cubicBezTo>
                <a:cubicBezTo>
                  <a:pt x="643720" y="634873"/>
                  <a:pt x="837683" y="666556"/>
                  <a:pt x="929899" y="681925"/>
                </a:cubicBezTo>
                <a:cubicBezTo>
                  <a:pt x="960896" y="661261"/>
                  <a:pt x="1005227" y="652732"/>
                  <a:pt x="1022889" y="619932"/>
                </a:cubicBezTo>
                <a:cubicBezTo>
                  <a:pt x="1045068" y="578743"/>
                  <a:pt x="1031274" y="526684"/>
                  <a:pt x="1038387" y="480447"/>
                </a:cubicBezTo>
                <a:cubicBezTo>
                  <a:pt x="1041626" y="459394"/>
                  <a:pt x="1068947" y="433515"/>
                  <a:pt x="1053885" y="418454"/>
                </a:cubicBezTo>
                <a:cubicBezTo>
                  <a:pt x="1038823" y="403393"/>
                  <a:pt x="1012556" y="428787"/>
                  <a:pt x="991892" y="433953"/>
                </a:cubicBezTo>
                <a:cubicBezTo>
                  <a:pt x="986726" y="449451"/>
                  <a:pt x="972432" y="464598"/>
                  <a:pt x="976394" y="480447"/>
                </a:cubicBezTo>
                <a:cubicBezTo>
                  <a:pt x="999571" y="573153"/>
                  <a:pt x="1025593" y="558480"/>
                  <a:pt x="1100380" y="573437"/>
                </a:cubicBezTo>
                <a:cubicBezTo>
                  <a:pt x="1121044" y="537274"/>
                  <a:pt x="1143746" y="502202"/>
                  <a:pt x="1162373" y="464949"/>
                </a:cubicBezTo>
                <a:cubicBezTo>
                  <a:pt x="1169679" y="450337"/>
                  <a:pt x="1164578" y="427950"/>
                  <a:pt x="1177872" y="418454"/>
                </a:cubicBezTo>
                <a:cubicBezTo>
                  <a:pt x="1225841" y="384191"/>
                  <a:pt x="1255525" y="387458"/>
                  <a:pt x="1301858" y="387458"/>
                </a:cubicBezTo>
              </a:path>
            </a:pathLst>
          </a:custGeom>
          <a:noFill/>
          <a:ln>
            <a:solidFill>
              <a:srgbClr val="000000"/>
            </a:solidFill>
            <a:headEnd type="oval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B631A-CFEA-3DD1-DBEE-7818CDDE9E82}"/>
              </a:ext>
            </a:extLst>
          </p:cNvPr>
          <p:cNvSpPr txBox="1"/>
          <p:nvPr/>
        </p:nvSpPr>
        <p:spPr>
          <a:xfrm rot="16200000">
            <a:off x="-253643" y="1575895"/>
            <a:ext cx="177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Problemi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C3F78-EFEA-C82F-5F44-1617DD7DD421}"/>
              </a:ext>
            </a:extLst>
          </p:cNvPr>
          <p:cNvSpPr txBox="1"/>
          <p:nvPr/>
        </p:nvSpPr>
        <p:spPr>
          <a:xfrm rot="16200000">
            <a:off x="-840683" y="4516641"/>
            <a:ext cx="3359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Attori oltre a bambino e genitori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107ECE45-A2E8-3045-988F-5D66A519F18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76133" y="5158848"/>
            <a:ext cx="296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 dirty="0" err="1"/>
              <a:t>Courtesy</a:t>
            </a:r>
            <a:r>
              <a:rPr lang="it-IT" altLang="en-US" dirty="0"/>
              <a:t> by dott.ssa </a:t>
            </a:r>
            <a:r>
              <a:rPr lang="it-IT" altLang="en-US" dirty="0" err="1"/>
              <a:t>C.Agosto</a:t>
            </a:r>
            <a:endParaRPr lang="it-IT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uppo 1">
            <a:extLst>
              <a:ext uri="{FF2B5EF4-FFF2-40B4-BE49-F238E27FC236}">
                <a16:creationId xmlns:a16="http://schemas.microsoft.com/office/drawing/2014/main" id="{56A7CE88-1B86-7DD4-82BB-03454DE88B09}"/>
              </a:ext>
            </a:extLst>
          </p:cNvPr>
          <p:cNvGrpSpPr>
            <a:grpSpLocks/>
          </p:cNvGrpSpPr>
          <p:nvPr/>
        </p:nvGrpSpPr>
        <p:grpSpPr bwMode="auto">
          <a:xfrm>
            <a:off x="336501" y="299694"/>
            <a:ext cx="11272721" cy="6412500"/>
            <a:chOff x="415430" y="979900"/>
            <a:chExt cx="8469052" cy="5105059"/>
          </a:xfrm>
        </p:grpSpPr>
        <p:sp>
          <p:nvSpPr>
            <p:cNvPr id="23555" name="Text Box 4">
              <a:extLst>
                <a:ext uri="{FF2B5EF4-FFF2-40B4-BE49-F238E27FC236}">
                  <a16:creationId xmlns:a16="http://schemas.microsoft.com/office/drawing/2014/main" id="{4ACBB609-F28C-6028-2444-28D6E14D4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985" y="979900"/>
              <a:ext cx="3038489" cy="41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it-IT" sz="2800" b="1">
                  <a:solidFill>
                    <a:srgbClr val="009999"/>
                  </a:solidFill>
                </a:rPr>
                <a:t>“</a:t>
              </a:r>
              <a:r>
                <a:rPr lang="it-IT" altLang="ja-JP" sz="2800" b="1">
                  <a:solidFill>
                    <a:srgbClr val="009999"/>
                  </a:solidFill>
                </a:rPr>
                <a:t>ILLNESS (LIFE) JOURNEY</a:t>
              </a:r>
              <a:r>
                <a:rPr lang="ja-JP" altLang="it-IT" sz="2800" b="1">
                  <a:solidFill>
                    <a:srgbClr val="009999"/>
                  </a:solidFill>
                </a:rPr>
                <a:t>”</a:t>
              </a:r>
              <a:endParaRPr lang="it-IT" altLang="it-IT" sz="2800" b="1">
                <a:solidFill>
                  <a:srgbClr val="009999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31746" name="Line 6">
              <a:extLst>
                <a:ext uri="{FF2B5EF4-FFF2-40B4-BE49-F238E27FC236}">
                  <a16:creationId xmlns:a16="http://schemas.microsoft.com/office/drawing/2014/main" id="{F66A482E-3B59-2224-397A-AE7B7EDC0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891" y="2023821"/>
              <a:ext cx="2811007" cy="1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31747" name="Line 7">
              <a:extLst>
                <a:ext uri="{FF2B5EF4-FFF2-40B4-BE49-F238E27FC236}">
                  <a16:creationId xmlns:a16="http://schemas.microsoft.com/office/drawing/2014/main" id="{5E493627-F8F6-8AE3-91C9-CB66152DD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480" y="2025084"/>
              <a:ext cx="3231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31748" name="Line 8">
              <a:extLst>
                <a:ext uri="{FF2B5EF4-FFF2-40B4-BE49-F238E27FC236}">
                  <a16:creationId xmlns:a16="http://schemas.microsoft.com/office/drawing/2014/main" id="{AF6CC7C1-BED6-88BE-EFF8-70F428655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3238" y="2025084"/>
              <a:ext cx="18367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22534" name="Text Box 9">
              <a:extLst>
                <a:ext uri="{FF2B5EF4-FFF2-40B4-BE49-F238E27FC236}">
                  <a16:creationId xmlns:a16="http://schemas.microsoft.com/office/drawing/2014/main" id="{37150921-2DE3-A9A2-967F-B9E72317C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256" y="1465930"/>
              <a:ext cx="1714416" cy="41654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800" dirty="0">
                  <a:latin typeface="+mn-lt"/>
                </a:rPr>
                <a:t>Presa in carico</a:t>
              </a:r>
            </a:p>
          </p:txBody>
        </p:sp>
        <p:sp>
          <p:nvSpPr>
            <p:cNvPr id="22535" name="Text Box 10">
              <a:extLst>
                <a:ext uri="{FF2B5EF4-FFF2-40B4-BE49-F238E27FC236}">
                  <a16:creationId xmlns:a16="http://schemas.microsoft.com/office/drawing/2014/main" id="{D85840AF-E6F2-04F0-4491-9F1F610F1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5111" y="1484167"/>
              <a:ext cx="1888560" cy="7595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2800" dirty="0">
                  <a:latin typeface="+mn-lt"/>
                </a:rPr>
                <a:t>Percorso di cura</a:t>
              </a:r>
            </a:p>
            <a:p>
              <a:pPr algn="ctr" eaLnBrk="1" hangingPunct="1">
                <a:defRPr/>
              </a:pPr>
              <a:r>
                <a:rPr lang="it-IT" sz="2800" dirty="0">
                  <a:latin typeface="+mn-lt"/>
                </a:rPr>
                <a:t>(mesi, anni)</a:t>
              </a:r>
            </a:p>
          </p:txBody>
        </p:sp>
        <p:sp>
          <p:nvSpPr>
            <p:cNvPr id="22536" name="Text Box 11">
              <a:extLst>
                <a:ext uri="{FF2B5EF4-FFF2-40B4-BE49-F238E27FC236}">
                  <a16:creationId xmlns:a16="http://schemas.microsoft.com/office/drawing/2014/main" id="{03A26E7D-E062-0C39-42C0-ED9E7D7BA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7050" y="1542319"/>
              <a:ext cx="1334623" cy="41654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it-IT" sz="2800" dirty="0">
                  <a:latin typeface="+mn-lt"/>
                </a:rPr>
                <a:t>Dimissione</a:t>
              </a:r>
            </a:p>
          </p:txBody>
        </p:sp>
        <p:sp>
          <p:nvSpPr>
            <p:cNvPr id="31752" name="Rectangle 12">
              <a:extLst>
                <a:ext uri="{FF2B5EF4-FFF2-40B4-BE49-F238E27FC236}">
                  <a16:creationId xmlns:a16="http://schemas.microsoft.com/office/drawing/2014/main" id="{442D350F-A7DB-3C23-B543-7C7E480A3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30" y="2186854"/>
              <a:ext cx="1278989" cy="755768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it-IT" sz="2800" dirty="0">
                  <a:solidFill>
                    <a:schemeClr val="accent2"/>
                  </a:solidFill>
                </a:rPr>
                <a:t>Sospetto</a:t>
              </a:r>
            </a:p>
            <a:p>
              <a:pPr algn="ctr" eaLnBrk="1" hangingPunct="1">
                <a:defRPr/>
              </a:pPr>
              <a:r>
                <a:rPr lang="it-IT" altLang="it-IT" sz="2800" dirty="0">
                  <a:solidFill>
                    <a:schemeClr val="accent2"/>
                  </a:solidFill>
                </a:rPr>
                <a:t> Iniziale</a:t>
              </a:r>
            </a:p>
          </p:txBody>
        </p:sp>
        <p:sp>
          <p:nvSpPr>
            <p:cNvPr id="31753" name="Rectangle 13">
              <a:extLst>
                <a:ext uri="{FF2B5EF4-FFF2-40B4-BE49-F238E27FC236}">
                  <a16:creationId xmlns:a16="http://schemas.microsoft.com/office/drawing/2014/main" id="{0D38B800-9FFA-71CC-6A07-114193747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706" y="2186854"/>
              <a:ext cx="1208009" cy="755768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it-IT" sz="2800" dirty="0">
                  <a:solidFill>
                    <a:schemeClr val="accent2"/>
                  </a:solidFill>
                </a:rPr>
                <a:t>Diagnosi</a:t>
              </a:r>
              <a:br>
                <a:rPr lang="it-IT" altLang="it-IT" sz="2800" dirty="0">
                  <a:solidFill>
                    <a:schemeClr val="accent2"/>
                  </a:solidFill>
                </a:rPr>
              </a:br>
              <a:r>
                <a:rPr lang="it-IT" altLang="it-IT" sz="2800" dirty="0">
                  <a:solidFill>
                    <a:schemeClr val="accent2"/>
                  </a:solidFill>
                </a:rPr>
                <a:t>malattia</a:t>
              </a:r>
            </a:p>
          </p:txBody>
        </p:sp>
        <p:sp>
          <p:nvSpPr>
            <p:cNvPr id="31754" name="Rectangle 14">
              <a:extLst>
                <a:ext uri="{FF2B5EF4-FFF2-40B4-BE49-F238E27FC236}">
                  <a16:creationId xmlns:a16="http://schemas.microsoft.com/office/drawing/2014/main" id="{812D78DC-439A-2437-990A-36008C7C2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480" y="2186854"/>
              <a:ext cx="1631598" cy="755768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it-IT" sz="2800" dirty="0">
                  <a:solidFill>
                    <a:schemeClr val="accent2"/>
                  </a:solidFill>
                </a:rPr>
                <a:t>Diagnosi  </a:t>
              </a:r>
            </a:p>
            <a:p>
              <a:pPr algn="ctr" eaLnBrk="1" hangingPunct="1">
                <a:defRPr/>
              </a:pPr>
              <a:r>
                <a:rPr lang="it-IT" altLang="it-IT" sz="2800" dirty="0" err="1">
                  <a:solidFill>
                    <a:schemeClr val="accent2"/>
                  </a:solidFill>
                </a:rPr>
                <a:t>terminalità</a:t>
              </a:r>
              <a:endParaRPr lang="it-IT" altLang="it-IT" sz="2800" dirty="0">
                <a:solidFill>
                  <a:schemeClr val="accent2"/>
                </a:solidFill>
              </a:endParaRPr>
            </a:p>
          </p:txBody>
        </p:sp>
        <p:sp>
          <p:nvSpPr>
            <p:cNvPr id="31755" name="Rectangle 15">
              <a:extLst>
                <a:ext uri="{FF2B5EF4-FFF2-40B4-BE49-F238E27FC236}">
                  <a16:creationId xmlns:a16="http://schemas.microsoft.com/office/drawing/2014/main" id="{CE16E0A8-59B7-841D-4757-26CDED21C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8174" y="2186854"/>
              <a:ext cx="1297013" cy="755768"/>
            </a:xfrm>
            <a:prstGeom prst="rect">
              <a:avLst/>
            </a:prstGeom>
            <a:solidFill>
              <a:srgbClr val="FFCC99">
                <a:alpha val="3019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it-IT" sz="2800" dirty="0">
                  <a:solidFill>
                    <a:schemeClr val="accent2"/>
                  </a:solidFill>
                </a:rPr>
                <a:t>Morte</a:t>
              </a:r>
            </a:p>
          </p:txBody>
        </p:sp>
        <p:sp>
          <p:nvSpPr>
            <p:cNvPr id="31756" name="Line 16">
              <a:extLst>
                <a:ext uri="{FF2B5EF4-FFF2-40B4-BE49-F238E27FC236}">
                  <a16:creationId xmlns:a16="http://schemas.microsoft.com/office/drawing/2014/main" id="{601DFDCD-81D4-11FC-CC6A-5DCC4ADE5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7961" y="2558852"/>
              <a:ext cx="1622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31757" name="Line 17">
              <a:extLst>
                <a:ext uri="{FF2B5EF4-FFF2-40B4-BE49-F238E27FC236}">
                  <a16:creationId xmlns:a16="http://schemas.microsoft.com/office/drawing/2014/main" id="{606A1DC7-7A7B-C51C-E4FB-F0ABEC6FB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1794" y="2569831"/>
              <a:ext cx="1633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22543" name="AutoShape 18">
              <a:extLst>
                <a:ext uri="{FF2B5EF4-FFF2-40B4-BE49-F238E27FC236}">
                  <a16:creationId xmlns:a16="http://schemas.microsoft.com/office/drawing/2014/main" id="{533D6781-D1B0-FBF2-4184-B92228860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91" y="3105654"/>
              <a:ext cx="8419591" cy="538390"/>
            </a:xfrm>
            <a:prstGeom prst="roundRect">
              <a:avLst>
                <a:gd name="adj" fmla="val 16667"/>
              </a:avLst>
            </a:prstGeom>
            <a:solidFill>
              <a:srgbClr val="FFFFD1">
                <a:alpha val="30196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it-IT" sz="2800" dirty="0">
                  <a:latin typeface="Calibri" charset="0"/>
                  <a:ea typeface="ＭＳ Ｐゴシック" charset="0"/>
                  <a:cs typeface="ＭＳ Ｐゴシック" charset="0"/>
                </a:rPr>
                <a:t>Progressione della malattia e dei sintomi</a:t>
              </a:r>
            </a:p>
          </p:txBody>
        </p:sp>
        <p:sp>
          <p:nvSpPr>
            <p:cNvPr id="22544" name="AutoShape 19">
              <a:extLst>
                <a:ext uri="{FF2B5EF4-FFF2-40B4-BE49-F238E27FC236}">
                  <a16:creationId xmlns:a16="http://schemas.microsoft.com/office/drawing/2014/main" id="{8ECE0331-8286-0D1F-6A1B-CC2C54522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91" y="3753997"/>
              <a:ext cx="8419591" cy="539653"/>
            </a:xfrm>
            <a:prstGeom prst="roundRect">
              <a:avLst>
                <a:gd name="adj" fmla="val 16667"/>
              </a:avLst>
            </a:prstGeom>
            <a:solidFill>
              <a:srgbClr val="FFFFCC">
                <a:alpha val="30196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it-IT" altLang="it-IT" sz="2800"/>
                <a:t>Effetti psicologici, sociali, educativi, spirituali,..sulla qualità di vita</a:t>
              </a:r>
            </a:p>
          </p:txBody>
        </p:sp>
        <p:sp>
          <p:nvSpPr>
            <p:cNvPr id="22545" name="AutoShape 20">
              <a:extLst>
                <a:ext uri="{FF2B5EF4-FFF2-40B4-BE49-F238E27FC236}">
                  <a16:creationId xmlns:a16="http://schemas.microsoft.com/office/drawing/2014/main" id="{8F08398D-6E74-CFF3-1BA5-3A03C15CA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91" y="4402339"/>
              <a:ext cx="8419591" cy="538390"/>
            </a:xfrm>
            <a:prstGeom prst="roundRect">
              <a:avLst>
                <a:gd name="adj" fmla="val 16667"/>
              </a:avLst>
            </a:prstGeom>
            <a:solidFill>
              <a:srgbClr val="FFFFCC">
                <a:alpha val="30196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it-IT" sz="2800" dirty="0">
                  <a:latin typeface="Calibri" charset="0"/>
                  <a:ea typeface="ＭＳ Ｐゴシック" charset="0"/>
                  <a:cs typeface="ＭＳ Ｐゴシック" charset="0"/>
                </a:rPr>
                <a:t>Impatto sulla famiglia (</a:t>
              </a:r>
              <a:r>
                <a:rPr lang="it-IT" sz="2800" dirty="0" err="1">
                  <a:latin typeface="Calibri" charset="0"/>
                  <a:ea typeface="ＭＳ Ｐゴシック" charset="0"/>
                  <a:cs typeface="ＭＳ Ｐゴシック" charset="0"/>
                </a:rPr>
                <a:t>lavoro,risorse</a:t>
              </a:r>
              <a:r>
                <a:rPr lang="it-IT" sz="2800" dirty="0">
                  <a:latin typeface="Calibri" charset="0"/>
                  <a:ea typeface="ＭＳ Ｐゴシック" charset="0"/>
                  <a:cs typeface="ＭＳ Ｐゴシック" charset="0"/>
                </a:rPr>
                <a:t> economiche, relazioni, fratelli) </a:t>
              </a:r>
            </a:p>
          </p:txBody>
        </p:sp>
        <p:sp>
          <p:nvSpPr>
            <p:cNvPr id="22546" name="AutoShape 21">
              <a:extLst>
                <a:ext uri="{FF2B5EF4-FFF2-40B4-BE49-F238E27FC236}">
                  <a16:creationId xmlns:a16="http://schemas.microsoft.com/office/drawing/2014/main" id="{64B7A9E0-85C6-C41A-C94A-714B4799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91" y="5049418"/>
              <a:ext cx="8419591" cy="539654"/>
            </a:xfrm>
            <a:prstGeom prst="roundRect">
              <a:avLst>
                <a:gd name="adj" fmla="val 16667"/>
              </a:avLst>
            </a:prstGeom>
            <a:solidFill>
              <a:srgbClr val="FFFFCC">
                <a:alpha val="30196"/>
              </a:srgbClr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it-IT" sz="2800" dirty="0">
                  <a:latin typeface="Calibri" charset="0"/>
                  <a:ea typeface="ＭＳ Ｐゴシック" charset="0"/>
                  <a:cs typeface="ＭＳ Ｐゴシック" charset="0"/>
                </a:rPr>
                <a:t>Utilizzo di farmaci e presidi medici, ospedale, ambulatorio, domicilio, hospice</a:t>
              </a:r>
            </a:p>
          </p:txBody>
        </p:sp>
        <p:sp>
          <p:nvSpPr>
            <p:cNvPr id="31762" name="Arc 24">
              <a:extLst>
                <a:ext uri="{FF2B5EF4-FFF2-40B4-BE49-F238E27FC236}">
                  <a16:creationId xmlns:a16="http://schemas.microsoft.com/office/drawing/2014/main" id="{68DF953D-7CAA-A4B9-F16B-B31F554C3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898" y="2457312"/>
              <a:ext cx="972024" cy="59399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31763" name="Arc 25">
              <a:extLst>
                <a:ext uri="{FF2B5EF4-FFF2-40B4-BE49-F238E27FC236}">
                  <a16:creationId xmlns:a16="http://schemas.microsoft.com/office/drawing/2014/main" id="{1F391B19-5CBE-3CE3-8594-2B9D43F7C3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46730" y="2511656"/>
              <a:ext cx="1081750" cy="59399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2800"/>
            </a:p>
          </p:txBody>
        </p:sp>
        <p:sp>
          <p:nvSpPr>
            <p:cNvPr id="31764" name="Text Box 26">
              <a:extLst>
                <a:ext uri="{FF2B5EF4-FFF2-40B4-BE49-F238E27FC236}">
                  <a16:creationId xmlns:a16="http://schemas.microsoft.com/office/drawing/2014/main" id="{232080D7-DE34-D1D8-E431-5110A3BEA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6355" y="5839934"/>
              <a:ext cx="3967258" cy="24502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1400" i="1" dirty="0">
                  <a:latin typeface="Verdana" panose="020B0604030504040204" pitchFamily="34" charset="0"/>
                </a:rPr>
                <a:t>Da Oxford </a:t>
              </a:r>
              <a:r>
                <a:rPr lang="it-IT" altLang="it-IT" sz="1400" i="1" dirty="0" err="1">
                  <a:latin typeface="Verdana" panose="020B0604030504040204" pitchFamily="34" charset="0"/>
                </a:rPr>
                <a:t>Textbook</a:t>
              </a:r>
              <a:r>
                <a:rPr lang="it-IT" altLang="it-IT" sz="1400" i="1" dirty="0">
                  <a:latin typeface="Verdana" panose="020B0604030504040204" pitchFamily="34" charset="0"/>
                </a:rPr>
                <a:t> of Palliative Care for Children, 2012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2">
            <a:extLst>
              <a:ext uri="{FF2B5EF4-FFF2-40B4-BE49-F238E27FC236}">
                <a16:creationId xmlns:a16="http://schemas.microsoft.com/office/drawing/2014/main" id="{76823046-C9A5-EC57-BCFC-0F0E028E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/>
          <a:stretch>
            <a:fillRect/>
          </a:stretch>
        </p:blipFill>
        <p:spPr bwMode="auto">
          <a:xfrm>
            <a:off x="316824" y="997242"/>
            <a:ext cx="73453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magine 3">
            <a:extLst>
              <a:ext uri="{FF2B5EF4-FFF2-40B4-BE49-F238E27FC236}">
                <a16:creationId xmlns:a16="http://schemas.microsoft.com/office/drawing/2014/main" id="{C59176C9-7EF6-A872-F0A7-6C7C950CF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84"/>
          <a:stretch>
            <a:fillRect/>
          </a:stretch>
        </p:blipFill>
        <p:spPr bwMode="auto">
          <a:xfrm>
            <a:off x="397333" y="2633473"/>
            <a:ext cx="7264853" cy="172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magine 4">
            <a:extLst>
              <a:ext uri="{FF2B5EF4-FFF2-40B4-BE49-F238E27FC236}">
                <a16:creationId xmlns:a16="http://schemas.microsoft.com/office/drawing/2014/main" id="{32D5372E-EC42-095F-BEE9-4D759236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4" y="944563"/>
            <a:ext cx="3608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8" name="Gruppo 15">
            <a:extLst>
              <a:ext uri="{FF2B5EF4-FFF2-40B4-BE49-F238E27FC236}">
                <a16:creationId xmlns:a16="http://schemas.microsoft.com/office/drawing/2014/main" id="{18CEEDAA-E44E-52CC-7265-425C631CEC5A}"/>
              </a:ext>
            </a:extLst>
          </p:cNvPr>
          <p:cNvGrpSpPr>
            <a:grpSpLocks/>
          </p:cNvGrpSpPr>
          <p:nvPr/>
        </p:nvGrpSpPr>
        <p:grpSpPr bwMode="auto">
          <a:xfrm>
            <a:off x="462014" y="4614570"/>
            <a:ext cx="7208787" cy="1944242"/>
            <a:chOff x="1487488" y="5716340"/>
            <a:chExt cx="7639844" cy="1166812"/>
          </a:xfrm>
        </p:grpSpPr>
        <p:pic>
          <p:nvPicPr>
            <p:cNvPr id="25613" name="Immagine 3">
              <a:extLst>
                <a:ext uri="{FF2B5EF4-FFF2-40B4-BE49-F238E27FC236}">
                  <a16:creationId xmlns:a16="http://schemas.microsoft.com/office/drawing/2014/main" id="{36AF3391-C5CD-F677-F09F-F09F57D2E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60"/>
            <a:stretch>
              <a:fillRect/>
            </a:stretch>
          </p:blipFill>
          <p:spPr bwMode="auto">
            <a:xfrm>
              <a:off x="1487488" y="5716340"/>
              <a:ext cx="7639844" cy="11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701F25C3-EC02-D386-A1EA-B6E49C6B4A74}"/>
                </a:ext>
              </a:extLst>
            </p:cNvPr>
            <p:cNvSpPr/>
            <p:nvPr/>
          </p:nvSpPr>
          <p:spPr>
            <a:xfrm>
              <a:off x="6862891" y="5718458"/>
              <a:ext cx="2109952" cy="4171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80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7894337-480C-CCCC-50B4-23CBA0E93CDF}"/>
                </a:ext>
              </a:extLst>
            </p:cNvPr>
            <p:cNvSpPr/>
            <p:nvPr/>
          </p:nvSpPr>
          <p:spPr>
            <a:xfrm>
              <a:off x="1563675" y="5726929"/>
              <a:ext cx="2109952" cy="4171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80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608B1207-7BD4-D3F0-72A1-2154BF4A46FF}"/>
                </a:ext>
              </a:extLst>
            </p:cNvPr>
            <p:cNvSpPr/>
            <p:nvPr/>
          </p:nvSpPr>
          <p:spPr>
            <a:xfrm>
              <a:off x="4113817" y="5716340"/>
              <a:ext cx="2109951" cy="4150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800"/>
            </a:p>
          </p:txBody>
        </p:sp>
      </p:grpSp>
      <p:sp>
        <p:nvSpPr>
          <p:cNvPr id="25612" name="CasellaDiTesto 16">
            <a:extLst>
              <a:ext uri="{FF2B5EF4-FFF2-40B4-BE49-F238E27FC236}">
                <a16:creationId xmlns:a16="http://schemas.microsoft.com/office/drawing/2014/main" id="{2A71ACB7-058F-8985-B997-425C9278F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39700"/>
            <a:ext cx="36480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 sz="4400">
                <a:solidFill>
                  <a:srgbClr val="009999"/>
                </a:solidFill>
                <a:cs typeface="Tahoma" panose="020B0604030504040204" pitchFamily="34" charset="0"/>
              </a:rPr>
              <a:t>Quanti bambini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9DB521-3C6A-7993-49D5-0295D19D6FFF}"/>
              </a:ext>
            </a:extLst>
          </p:cNvPr>
          <p:cNvSpPr txBox="1"/>
          <p:nvPr/>
        </p:nvSpPr>
        <p:spPr>
          <a:xfrm>
            <a:off x="1755776" y="687389"/>
            <a:ext cx="8507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/>
              <a:t>La presa in carico del bambino con bisogni ad alta complessità </a:t>
            </a:r>
            <a:r>
              <a:rPr lang="it-IT" sz="2000" dirty="0">
                <a:solidFill>
                  <a:srgbClr val="9E0903"/>
                </a:solidFill>
              </a:rPr>
              <a:t>assistenziale</a:t>
            </a:r>
            <a:r>
              <a:rPr lang="it-IT" sz="2000" dirty="0"/>
              <a:t> genera a sua volta una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alta complessità </a:t>
            </a:r>
            <a:r>
              <a:rPr lang="it-IT" sz="2000" dirty="0">
                <a:solidFill>
                  <a:srgbClr val="C00000"/>
                </a:solidFill>
              </a:rPr>
              <a:t>organizzativa</a:t>
            </a:r>
          </a:p>
        </p:txBody>
      </p:sp>
      <p:grpSp>
        <p:nvGrpSpPr>
          <p:cNvPr id="27651" name="Gruppo 5">
            <a:extLst>
              <a:ext uri="{FF2B5EF4-FFF2-40B4-BE49-F238E27FC236}">
                <a16:creationId xmlns:a16="http://schemas.microsoft.com/office/drawing/2014/main" id="{1727113E-1743-E7BF-7B82-C55E73A4EA08}"/>
              </a:ext>
            </a:extLst>
          </p:cNvPr>
          <p:cNvGrpSpPr>
            <a:grpSpLocks/>
          </p:cNvGrpSpPr>
          <p:nvPr/>
        </p:nvGrpSpPr>
        <p:grpSpPr bwMode="auto">
          <a:xfrm>
            <a:off x="1568451" y="1385888"/>
            <a:ext cx="8899525" cy="5505450"/>
            <a:chOff x="44282" y="1386609"/>
            <a:chExt cx="8899553" cy="5504382"/>
          </a:xfrm>
        </p:grpSpPr>
        <p:pic>
          <p:nvPicPr>
            <p:cNvPr id="7" name="Immagine 6" descr="Schermata 2021-05-16 alle 16.48.30.png">
              <a:extLst>
                <a:ext uri="{FF2B5EF4-FFF2-40B4-BE49-F238E27FC236}">
                  <a16:creationId xmlns:a16="http://schemas.microsoft.com/office/drawing/2014/main" id="{A565D167-821E-AD71-3CCF-9A3EE8E1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60" y="2473835"/>
              <a:ext cx="6767534" cy="3529915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93415EF5-73B8-872E-D308-998BB04B45B4}"/>
                </a:ext>
              </a:extLst>
            </p:cNvPr>
            <p:cNvSpPr/>
            <p:nvPr/>
          </p:nvSpPr>
          <p:spPr>
            <a:xfrm>
              <a:off x="1517487" y="1880225"/>
              <a:ext cx="1435105" cy="130308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PLS-MMG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6AA484BD-BC5A-73DE-240A-9FEF448D94E1}"/>
                </a:ext>
              </a:extLst>
            </p:cNvPr>
            <p:cNvSpPr/>
            <p:nvPr/>
          </p:nvSpPr>
          <p:spPr>
            <a:xfrm>
              <a:off x="4605184" y="1570723"/>
              <a:ext cx="1435105" cy="1303084"/>
            </a:xfrm>
            <a:prstGeom prst="ellipse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Scuola</a:t>
              </a: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8550C29C-E175-485D-6380-959B2D890BCA}"/>
                </a:ext>
              </a:extLst>
            </p:cNvPr>
            <p:cNvSpPr/>
            <p:nvPr/>
          </p:nvSpPr>
          <p:spPr>
            <a:xfrm>
              <a:off x="7508730" y="2873807"/>
              <a:ext cx="1435105" cy="130308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Distretto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D99764DD-D3D9-B484-CD15-AE8AD1AA3E0F}"/>
                </a:ext>
              </a:extLst>
            </p:cNvPr>
            <p:cNvSpPr/>
            <p:nvPr/>
          </p:nvSpPr>
          <p:spPr>
            <a:xfrm>
              <a:off x="5694213" y="5554575"/>
              <a:ext cx="1528767" cy="1303084"/>
            </a:xfrm>
            <a:prstGeom prst="ellips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60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A3C2932-D6BE-AB62-A896-0548E39A04BB}"/>
                </a:ext>
              </a:extLst>
            </p:cNvPr>
            <p:cNvSpPr/>
            <p:nvPr/>
          </p:nvSpPr>
          <p:spPr>
            <a:xfrm>
              <a:off x="1698462" y="5554575"/>
              <a:ext cx="1435105" cy="13030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Pediatria locale</a:t>
              </a: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2BB766E1-3A71-59CB-88A6-62B2DEC048B0}"/>
                </a:ext>
              </a:extLst>
            </p:cNvPr>
            <p:cNvSpPr/>
            <p:nvPr/>
          </p:nvSpPr>
          <p:spPr>
            <a:xfrm>
              <a:off x="82382" y="4700666"/>
              <a:ext cx="1435105" cy="130308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17AFE92-6944-C3A0-C2C2-5812881A3A3B}"/>
                </a:ext>
              </a:extLst>
            </p:cNvPr>
            <p:cNvSpPr/>
            <p:nvPr/>
          </p:nvSpPr>
          <p:spPr>
            <a:xfrm>
              <a:off x="82382" y="2662711"/>
              <a:ext cx="1435105" cy="1303084"/>
            </a:xfrm>
            <a:prstGeom prst="ellipse">
              <a:avLst/>
            </a:prstGeom>
            <a:solidFill>
              <a:srgbClr val="8C0B8E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Rete familiare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226B2D24-9C78-31D0-8286-DF3F8A43203C}"/>
                </a:ext>
              </a:extLst>
            </p:cNvPr>
            <p:cNvSpPr/>
            <p:nvPr/>
          </p:nvSpPr>
          <p:spPr>
            <a:xfrm>
              <a:off x="3133567" y="1386609"/>
              <a:ext cx="1435105" cy="1303084"/>
            </a:xfrm>
            <a:prstGeom prst="ellipse">
              <a:avLst/>
            </a:prstGeom>
            <a:solidFill>
              <a:srgbClr val="4FDA4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Servizi sociali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DC782A9-2A78-93EF-0E72-046FA704EB71}"/>
                </a:ext>
              </a:extLst>
            </p:cNvPr>
            <p:cNvSpPr/>
            <p:nvPr/>
          </p:nvSpPr>
          <p:spPr>
            <a:xfrm>
              <a:off x="6073626" y="1570723"/>
              <a:ext cx="1435105" cy="1303084"/>
            </a:xfrm>
            <a:prstGeom prst="ellipse">
              <a:avLst/>
            </a:prstGeom>
            <a:solidFill>
              <a:srgbClr val="FB770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D2343A02-C744-1B69-1A63-8DC69C994B22}"/>
                </a:ext>
              </a:extLst>
            </p:cNvPr>
            <p:cNvSpPr/>
            <p:nvPr/>
          </p:nvSpPr>
          <p:spPr>
            <a:xfrm>
              <a:off x="7508730" y="4700666"/>
              <a:ext cx="1435105" cy="1303084"/>
            </a:xfrm>
            <a:prstGeom prst="ellipse">
              <a:avLst/>
            </a:prstGeom>
            <a:solidFill>
              <a:srgbClr val="9E090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1600" dirty="0"/>
                <a:t>Equipe di CPP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360B127E-C894-0A40-26D1-A13339B5EF2C}"/>
                </a:ext>
              </a:extLst>
            </p:cNvPr>
            <p:cNvSpPr/>
            <p:nvPr/>
          </p:nvSpPr>
          <p:spPr>
            <a:xfrm>
              <a:off x="3365342" y="5587906"/>
              <a:ext cx="1435105" cy="1303085"/>
            </a:xfrm>
            <a:prstGeom prst="ellipse">
              <a:avLst/>
            </a:prstGeom>
            <a:solidFill>
              <a:srgbClr val="FDD51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dirty="0"/>
                <a:t>112</a:t>
              </a:r>
            </a:p>
          </p:txBody>
        </p:sp>
        <p:sp>
          <p:nvSpPr>
            <p:cNvPr id="27666" name="CasellaDiTesto 1">
              <a:extLst>
                <a:ext uri="{FF2B5EF4-FFF2-40B4-BE49-F238E27FC236}">
                  <a16:creationId xmlns:a16="http://schemas.microsoft.com/office/drawing/2014/main" id="{B9334CAA-F040-0804-8182-21258254E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3024" y="2037915"/>
              <a:ext cx="13454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>
                  <a:solidFill>
                    <a:schemeClr val="bg1"/>
                  </a:solidFill>
                </a:rPr>
                <a:t>Volontariato</a:t>
              </a:r>
            </a:p>
          </p:txBody>
        </p:sp>
        <p:sp>
          <p:nvSpPr>
            <p:cNvPr id="27667" name="CasellaDiTesto 18">
              <a:extLst>
                <a:ext uri="{FF2B5EF4-FFF2-40B4-BE49-F238E27FC236}">
                  <a16:creationId xmlns:a16="http://schemas.microsoft.com/office/drawing/2014/main" id="{AA5F718B-8248-E1A7-AE11-DE6AB3AEB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82" y="5029619"/>
              <a:ext cx="15524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>
                  <a:solidFill>
                    <a:schemeClr val="bg1"/>
                  </a:solidFill>
                </a:rPr>
                <a:t>Privato/</a:t>
              </a:r>
            </a:p>
            <a:p>
              <a:pPr eaLnBrk="1" hangingPunct="1"/>
              <a:r>
                <a:rPr lang="it-IT" altLang="en-US">
                  <a:solidFill>
                    <a:schemeClr val="bg1"/>
                  </a:solidFill>
                </a:rPr>
                <a:t>convenzionato</a:t>
              </a:r>
            </a:p>
          </p:txBody>
        </p:sp>
      </p:grpSp>
      <p:sp>
        <p:nvSpPr>
          <p:cNvPr id="27652" name="CasellaDiTesto 19">
            <a:extLst>
              <a:ext uri="{FF2B5EF4-FFF2-40B4-BE49-F238E27FC236}">
                <a16:creationId xmlns:a16="http://schemas.microsoft.com/office/drawing/2014/main" id="{4FD059CE-FB4A-770F-4848-6821D006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5878513"/>
            <a:ext cx="132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>
                <a:solidFill>
                  <a:schemeClr val="bg1"/>
                </a:solidFill>
              </a:rPr>
              <a:t>Specialista/i di malattia</a:t>
            </a:r>
          </a:p>
        </p:txBody>
      </p:sp>
      <p:sp>
        <p:nvSpPr>
          <p:cNvPr id="27653" name="Rettangolo 2">
            <a:extLst>
              <a:ext uri="{FF2B5EF4-FFF2-40B4-BE49-F238E27FC236}">
                <a16:creationId xmlns:a16="http://schemas.microsoft.com/office/drawing/2014/main" id="{8E40C0E0-5C4E-C112-7956-77145C29E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6" y="60325"/>
            <a:ext cx="8316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C00000"/>
                </a:solidFill>
              </a:rPr>
              <a:t>COMPLESSITA’ IN CPP: ASSISTENZA E ORGANIZZAZIONE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>
            <a:extLst>
              <a:ext uri="{FF2B5EF4-FFF2-40B4-BE49-F238E27FC236}">
                <a16:creationId xmlns:a16="http://schemas.microsoft.com/office/drawing/2014/main" id="{4EE83A6B-83AC-4445-9B77-4507C40B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10" y="219393"/>
            <a:ext cx="433705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2">
            <a:extLst>
              <a:ext uri="{FF2B5EF4-FFF2-40B4-BE49-F238E27FC236}">
                <a16:creationId xmlns:a16="http://schemas.microsoft.com/office/drawing/2014/main" id="{22D0C8B3-31AB-B25B-6294-43F61C2C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6472238"/>
            <a:ext cx="5130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magine 3">
            <a:extLst>
              <a:ext uri="{FF2B5EF4-FFF2-40B4-BE49-F238E27FC236}">
                <a16:creationId xmlns:a16="http://schemas.microsoft.com/office/drawing/2014/main" id="{6A597FBF-64FE-28B5-F236-4F437ABB2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1843088"/>
            <a:ext cx="6289675" cy="462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12187B7-9838-C71A-49DE-63605F75E20D}"/>
              </a:ext>
            </a:extLst>
          </p:cNvPr>
          <p:cNvCxnSpPr/>
          <p:nvPr/>
        </p:nvCxnSpPr>
        <p:spPr>
          <a:xfrm flipV="1">
            <a:off x="8335963" y="2306638"/>
            <a:ext cx="0" cy="27559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ED13F3E-8F57-A140-39CD-4DE55559B1FA}"/>
              </a:ext>
            </a:extLst>
          </p:cNvPr>
          <p:cNvCxnSpPr>
            <a:cxnSpLocks/>
          </p:cNvCxnSpPr>
          <p:nvPr/>
        </p:nvCxnSpPr>
        <p:spPr>
          <a:xfrm flipH="1">
            <a:off x="8388351" y="2371725"/>
            <a:ext cx="398463" cy="319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06294DD-53E9-D540-6D24-A8E3C5133F0F}"/>
              </a:ext>
            </a:extLst>
          </p:cNvPr>
          <p:cNvCxnSpPr>
            <a:cxnSpLocks/>
          </p:cNvCxnSpPr>
          <p:nvPr/>
        </p:nvCxnSpPr>
        <p:spPr>
          <a:xfrm flipH="1">
            <a:off x="8369301" y="3098800"/>
            <a:ext cx="396875" cy="319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CasellaDiTesto 8">
            <a:extLst>
              <a:ext uri="{FF2B5EF4-FFF2-40B4-BE49-F238E27FC236}">
                <a16:creationId xmlns:a16="http://schemas.microsoft.com/office/drawing/2014/main" id="{8394AF49-B4EE-490E-9DC4-290CF4B7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3257551"/>
            <a:ext cx="21637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 dirty="0" err="1"/>
              <a:t>Odds</a:t>
            </a:r>
            <a:r>
              <a:rPr lang="it-IT" altLang="en-US" dirty="0"/>
              <a:t> ratio</a:t>
            </a:r>
          </a:p>
          <a:p>
            <a:pPr eaLnBrk="1" hangingPunct="1"/>
            <a:r>
              <a:rPr lang="it-IT" altLang="en-US" dirty="0"/>
              <a:t>Tumori 1.42</a:t>
            </a:r>
          </a:p>
          <a:p>
            <a:pPr eaLnBrk="1" hangingPunct="1"/>
            <a:r>
              <a:rPr lang="it-IT" altLang="en-US" dirty="0"/>
              <a:t>Patologie cardiovascolari 2.52</a:t>
            </a:r>
          </a:p>
          <a:p>
            <a:pPr eaLnBrk="1" hangingPunct="1"/>
            <a:r>
              <a:rPr lang="it-IT" altLang="en-US" dirty="0"/>
              <a:t>Incidenti 1.75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Gruppo 2">
            <a:extLst>
              <a:ext uri="{FF2B5EF4-FFF2-40B4-BE49-F238E27FC236}">
                <a16:creationId xmlns:a16="http://schemas.microsoft.com/office/drawing/2014/main" id="{3B8A332C-D6C5-3419-3B79-C50927A7705F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1868489"/>
            <a:ext cx="3486150" cy="4612757"/>
            <a:chOff x="457200" y="1813330"/>
            <a:chExt cx="3544789" cy="4679114"/>
          </a:xfrm>
        </p:grpSpPr>
        <p:pic>
          <p:nvPicPr>
            <p:cNvPr id="33799" name="Immagine 5" descr="Schermata 2021-05-18 alle 07.46.45.png">
              <a:extLst>
                <a:ext uri="{FF2B5EF4-FFF2-40B4-BE49-F238E27FC236}">
                  <a16:creationId xmlns:a16="http://schemas.microsoft.com/office/drawing/2014/main" id="{14B38D38-B4FC-7098-7F5C-4C4907B0C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13330"/>
              <a:ext cx="3544789" cy="3677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CasellaDiTesto 7">
              <a:extLst>
                <a:ext uri="{FF2B5EF4-FFF2-40B4-BE49-F238E27FC236}">
                  <a16:creationId xmlns:a16="http://schemas.microsoft.com/office/drawing/2014/main" id="{E28939F7-EB77-B89D-2EB0-7CEB58BC5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191" y="5961697"/>
              <a:ext cx="2787503" cy="530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2800">
                  <a:solidFill>
                    <a:srgbClr val="0066CC"/>
                  </a:solidFill>
                </a:rPr>
                <a:t>Personalizzazione</a:t>
              </a:r>
            </a:p>
          </p:txBody>
        </p:sp>
      </p:grpSp>
      <p:grpSp>
        <p:nvGrpSpPr>
          <p:cNvPr id="33796" name="Gruppo 3">
            <a:extLst>
              <a:ext uri="{FF2B5EF4-FFF2-40B4-BE49-F238E27FC236}">
                <a16:creationId xmlns:a16="http://schemas.microsoft.com/office/drawing/2014/main" id="{6FA5CC3B-EC04-80F6-846D-EC8CEAC8C6D5}"/>
              </a:ext>
            </a:extLst>
          </p:cNvPr>
          <p:cNvGrpSpPr>
            <a:grpSpLocks/>
          </p:cNvGrpSpPr>
          <p:nvPr/>
        </p:nvGrpSpPr>
        <p:grpSpPr bwMode="auto">
          <a:xfrm>
            <a:off x="2112963" y="1366839"/>
            <a:ext cx="3486150" cy="5106987"/>
            <a:chOff x="5200879" y="1388843"/>
            <a:chExt cx="3485921" cy="5105633"/>
          </a:xfrm>
        </p:grpSpPr>
        <p:pic>
          <p:nvPicPr>
            <p:cNvPr id="33797" name="Immagine 6">
              <a:extLst>
                <a:ext uri="{FF2B5EF4-FFF2-40B4-BE49-F238E27FC236}">
                  <a16:creationId xmlns:a16="http://schemas.microsoft.com/office/drawing/2014/main" id="{925CBC85-DBE2-DC41-903E-D33E0CF30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879" y="1388843"/>
              <a:ext cx="3485921" cy="410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E1D46374-52C2-F4EA-5331-462CC4708BE6}"/>
                </a:ext>
              </a:extLst>
            </p:cNvPr>
            <p:cNvSpPr txBox="1"/>
            <p:nvPr/>
          </p:nvSpPr>
          <p:spPr>
            <a:xfrm>
              <a:off x="5805676" y="5970740"/>
              <a:ext cx="1958846" cy="5237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800" dirty="0">
                  <a:solidFill>
                    <a:schemeClr val="accent3">
                      <a:lumMod val="50000"/>
                    </a:schemeClr>
                  </a:solidFill>
                </a:rPr>
                <a:t>Complessità</a:t>
              </a:r>
            </a:p>
          </p:txBody>
        </p:sp>
      </p:grp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332D7322-FED0-6907-D028-5DB38288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3" y="581026"/>
            <a:ext cx="7732712" cy="5464175"/>
          </a:xfrm>
          <a:prstGeom prst="rect">
            <a:avLst/>
          </a:prstGeom>
          <a:ln w="25400">
            <a:miter lim="400000"/>
          </a:ln>
          <a:effectLst>
            <a:outerShdw blurRad="266700" dist="139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35843" name="CasellaDiTesto 1">
            <a:extLst>
              <a:ext uri="{FF2B5EF4-FFF2-40B4-BE49-F238E27FC236}">
                <a16:creationId xmlns:a16="http://schemas.microsoft.com/office/drawing/2014/main" id="{00FF4269-FCBE-C97C-91F5-42BC8600C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39" y="6192839"/>
            <a:ext cx="5614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 sz="2400" b="1">
                <a:solidFill>
                  <a:srgbClr val="C00000"/>
                </a:solidFill>
              </a:rPr>
              <a:t>Equipe multidisciplinare, multispecialistica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EFE1D-5A14-4704-D01C-6FB4D4F89656}"/>
              </a:ext>
            </a:extLst>
          </p:cNvPr>
          <p:cNvSpPr txBox="1"/>
          <p:nvPr/>
        </p:nvSpPr>
        <p:spPr>
          <a:xfrm>
            <a:off x="731520" y="833933"/>
            <a:ext cx="9846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Vivere la vita che si ha a disposizione</a:t>
            </a:r>
          </a:p>
        </p:txBody>
      </p:sp>
    </p:spTree>
    <p:extLst>
      <p:ext uri="{BB962C8B-B14F-4D97-AF65-F5344CB8AC3E}">
        <p14:creationId xmlns:p14="http://schemas.microsoft.com/office/powerpoint/2010/main" val="204801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19BBA-DF3E-F37D-1658-FBFAB89E5675}"/>
              </a:ext>
            </a:extLst>
          </p:cNvPr>
          <p:cNvSpPr txBox="1"/>
          <p:nvPr/>
        </p:nvSpPr>
        <p:spPr>
          <a:xfrm>
            <a:off x="448236" y="448234"/>
            <a:ext cx="1012115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NEOPLASIA</a:t>
            </a:r>
            <a:r>
              <a:rPr lang="it-IT" sz="2800" dirty="0">
                <a:solidFill>
                  <a:srgbClr val="0070C0"/>
                </a:solidFill>
              </a:rPr>
              <a:t> = nuovo materiale</a:t>
            </a:r>
          </a:p>
          <a:p>
            <a:endParaRPr lang="it-IT" dirty="0"/>
          </a:p>
          <a:p>
            <a:r>
              <a:rPr lang="it-IT" sz="2400" dirty="0"/>
              <a:t>Crescita anomala di tessuto, sfuggito al normale controllo di proliferazione e differenziazione cellulare. Finiscono per prevalere sulle cellule che le circondano</a:t>
            </a:r>
          </a:p>
          <a:p>
            <a:endParaRPr lang="it-IT" sz="2400" dirty="0"/>
          </a:p>
          <a:p>
            <a:r>
              <a:rPr lang="it-IT" sz="2400" dirty="0"/>
              <a:t>Possono originare da diverse cellule in diversa fase di differenziamento e questa conoscenza può aiutare a predirne il comportamento (sensibilità a terapie, ormoni …)</a:t>
            </a:r>
          </a:p>
        </p:txBody>
      </p:sp>
      <p:pic>
        <p:nvPicPr>
          <p:cNvPr id="2050" name="Picture 2" descr="Il cancro non è una patologia esclusiva della modernità - Focus.it">
            <a:extLst>
              <a:ext uri="{FF2B5EF4-FFF2-40B4-BE49-F238E27FC236}">
                <a16:creationId xmlns:a16="http://schemas.microsoft.com/office/drawing/2014/main" id="{8BD00B15-04F3-645C-C14E-9165F3E0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39" y="3670995"/>
            <a:ext cx="4115639" cy="27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ell proliferation- Definition, assay, differentiation, diseases">
            <a:extLst>
              <a:ext uri="{FF2B5EF4-FFF2-40B4-BE49-F238E27FC236}">
                <a16:creationId xmlns:a16="http://schemas.microsoft.com/office/drawing/2014/main" id="{E6B59E03-0719-7641-4CF3-CBE05713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60" y="4117151"/>
            <a:ext cx="4387103" cy="229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2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396295" y="1826316"/>
            <a:ext cx="69920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Cancerogenesi multi-step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Step ereditati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Step accumulati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Step ambientali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Infezioni (EBV, HBV, HPV)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Sostanze tossiche (idrocarburi, alchilanti </a:t>
            </a:r>
          </a:p>
          <a:p>
            <a:pPr marL="742950" lvl="1" indent="-285750">
              <a:buFontTx/>
              <a:buChar char="-"/>
            </a:pPr>
            <a:r>
              <a:rPr lang="it-IT" sz="2400" dirty="0"/>
              <a:t>Radiazioni  </a:t>
            </a:r>
          </a:p>
          <a:p>
            <a:pPr marL="742950" lvl="1" indent="-285750">
              <a:buFontTx/>
              <a:buChar char="-"/>
            </a:pPr>
            <a:endParaRPr lang="it-IT" sz="2400" dirty="0"/>
          </a:p>
          <a:p>
            <a:r>
              <a:rPr lang="it-IT" sz="2400" b="1" dirty="0"/>
              <a:t>«Trasformazione» </a:t>
            </a:r>
            <a:r>
              <a:rPr lang="it-IT" sz="2400" dirty="0"/>
              <a:t>= cambio di programma</a:t>
            </a:r>
          </a:p>
        </p:txBody>
      </p:sp>
      <p:pic>
        <p:nvPicPr>
          <p:cNvPr id="2052" name="Picture 4" descr="Steps To Success - SageTalk">
            <a:extLst>
              <a:ext uri="{FF2B5EF4-FFF2-40B4-BE49-F238E27FC236}">
                <a16:creationId xmlns:a16="http://schemas.microsoft.com/office/drawing/2014/main" id="{97FA4561-9D97-4DF0-6276-0C75AC30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23" y="2201875"/>
            <a:ext cx="5106963" cy="30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7A178-FD1C-4113-474C-3B4FEE900D5C}"/>
              </a:ext>
            </a:extLst>
          </p:cNvPr>
          <p:cNvSpPr txBox="1"/>
          <p:nvPr/>
        </p:nvSpPr>
        <p:spPr>
          <a:xfrm>
            <a:off x="362740" y="344593"/>
            <a:ext cx="11561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Sono causati da mutazioni genetiche che si accumulano e inducono nella cellula un comportamento alterato (trasformazione)</a:t>
            </a:r>
          </a:p>
        </p:txBody>
      </p:sp>
    </p:spTree>
    <p:extLst>
      <p:ext uri="{BB962C8B-B14F-4D97-AF65-F5344CB8AC3E}">
        <p14:creationId xmlns:p14="http://schemas.microsoft.com/office/powerpoint/2010/main" val="218652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362740" y="344593"/>
            <a:ext cx="9896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I geni mutati nei tumori sono importanti 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60ED9-7B97-3660-2F45-8E13FC456356}"/>
              </a:ext>
            </a:extLst>
          </p:cNvPr>
          <p:cNvSpPr txBox="1"/>
          <p:nvPr/>
        </p:nvSpPr>
        <p:spPr>
          <a:xfrm>
            <a:off x="362740" y="1230492"/>
            <a:ext cx="75788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1" dirty="0"/>
              <a:t>Crescita</a:t>
            </a:r>
            <a:r>
              <a:rPr lang="it-IT" sz="2400" dirty="0"/>
              <a:t> cellulare</a:t>
            </a:r>
          </a:p>
          <a:p>
            <a:pPr marL="800100" lvl="1" indent="-342900">
              <a:buFontTx/>
              <a:buChar char="-"/>
            </a:pPr>
            <a:r>
              <a:rPr lang="it-IT" sz="2400" dirty="0"/>
              <a:t>Fattori di crescita e loro recettori</a:t>
            </a:r>
          </a:p>
          <a:p>
            <a:pPr marL="800100" lvl="1" indent="-342900">
              <a:buFontTx/>
              <a:buChar char="-"/>
            </a:pPr>
            <a:r>
              <a:rPr lang="it-IT" sz="2400" dirty="0"/>
              <a:t>Trasduttori di segnale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Differenziamento</a:t>
            </a:r>
          </a:p>
          <a:p>
            <a:pPr marL="800100" lvl="1" indent="-342900">
              <a:buFontTx/>
              <a:buChar char="-"/>
            </a:pPr>
            <a:r>
              <a:rPr lang="it-IT" sz="2400" dirty="0"/>
              <a:t>Fattori di trascrizione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Apoptosi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Controllo dell’integrità del </a:t>
            </a:r>
            <a:r>
              <a:rPr lang="it-IT" sz="2400" b="1" dirty="0"/>
              <a:t>genoma</a:t>
            </a:r>
          </a:p>
          <a:p>
            <a:pPr marL="800100" lvl="1" indent="-342900">
              <a:buFontTx/>
              <a:buChar char="-"/>
            </a:pPr>
            <a:r>
              <a:rPr lang="it-IT" sz="2400" dirty="0"/>
              <a:t>Proteine del ciclo cellulare</a:t>
            </a:r>
          </a:p>
          <a:p>
            <a:endParaRPr lang="it-IT" sz="2400" dirty="0"/>
          </a:p>
          <a:p>
            <a:r>
              <a:rPr lang="it-IT" sz="2400" dirty="0"/>
              <a:t>-&gt; </a:t>
            </a:r>
            <a:r>
              <a:rPr lang="it-IT" sz="2400" b="1" dirty="0">
                <a:solidFill>
                  <a:srgbClr val="FF0000"/>
                </a:solidFill>
              </a:rPr>
              <a:t>Proliferazione incontrollata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ACC46-6BCC-A2BE-68AC-55F2C1A5786F}"/>
              </a:ext>
            </a:extLst>
          </p:cNvPr>
          <p:cNvSpPr txBox="1"/>
          <p:nvPr/>
        </p:nvSpPr>
        <p:spPr>
          <a:xfrm>
            <a:off x="1779493" y="5378824"/>
            <a:ext cx="956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* Mutazioni possono avvenire in qualsiasi gene, ma solo quelle che conducono ad un vantaggio proliferativo della cellula danno luogo a tumori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811A6-3407-136F-4417-7BC10ADDBE5D}"/>
              </a:ext>
            </a:extLst>
          </p:cNvPr>
          <p:cNvSpPr txBox="1"/>
          <p:nvPr/>
        </p:nvSpPr>
        <p:spPr>
          <a:xfrm>
            <a:off x="6950105" y="2621082"/>
            <a:ext cx="198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Oncogeni</a:t>
            </a:r>
          </a:p>
        </p:txBody>
      </p:sp>
    </p:spTree>
    <p:extLst>
      <p:ext uri="{BB962C8B-B14F-4D97-AF65-F5344CB8AC3E}">
        <p14:creationId xmlns:p14="http://schemas.microsoft.com/office/powerpoint/2010/main" val="36629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E8950-8C54-58CF-8261-8C94A5B456B3}"/>
              </a:ext>
            </a:extLst>
          </p:cNvPr>
          <p:cNvSpPr txBox="1"/>
          <p:nvPr/>
        </p:nvSpPr>
        <p:spPr>
          <a:xfrm>
            <a:off x="308953" y="187711"/>
            <a:ext cx="10708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Dalla lesione pretumorale ai tumori maligni</a:t>
            </a:r>
          </a:p>
          <a:p>
            <a:br>
              <a:rPr lang="it-IT" sz="2400" dirty="0"/>
            </a:br>
            <a:r>
              <a:rPr lang="it-IT" sz="2400" dirty="0"/>
              <a:t>Lesioni preneoplastiche, tumore benigno, tumore in situ, maligno, invasività (distruzione di tessuti, stimolo dell’angiogenesi), metastasi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093E2-3B31-12E9-3A62-044875FC13C9}"/>
              </a:ext>
            </a:extLst>
          </p:cNvPr>
          <p:cNvSpPr txBox="1"/>
          <p:nvPr/>
        </p:nvSpPr>
        <p:spPr>
          <a:xfrm>
            <a:off x="308953" y="2463224"/>
            <a:ext cx="680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All’origine, sono </a:t>
            </a:r>
            <a:r>
              <a:rPr lang="it-IT" sz="2400" b="1" dirty="0"/>
              <a:t>monoclonali</a:t>
            </a:r>
          </a:p>
          <a:p>
            <a:r>
              <a:rPr lang="it-IT" sz="2400" dirty="0"/>
              <a:t>Poi diventano ecosistemi eterogenei</a:t>
            </a:r>
            <a:br>
              <a:rPr lang="it-IT" sz="2400" dirty="0"/>
            </a:br>
            <a:r>
              <a:rPr lang="it-IT" sz="2400" dirty="0"/>
              <a:t>Selezione di cellule con nuove mutazioni in grado di </a:t>
            </a:r>
          </a:p>
        </p:txBody>
      </p:sp>
      <p:pic>
        <p:nvPicPr>
          <p:cNvPr id="2054" name="Picture 6" descr="Unmasking tumor heterogeneity and clonal evolution by single-cell analysis">
            <a:extLst>
              <a:ext uri="{FF2B5EF4-FFF2-40B4-BE49-F238E27FC236}">
                <a16:creationId xmlns:a16="http://schemas.microsoft.com/office/drawing/2014/main" id="{62AFCE5E-52AC-6C12-B1D1-B3BEAB85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9" y="3972885"/>
            <a:ext cx="7183228" cy="27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09A99-817D-0647-E296-0F5475E0FEC9}"/>
              </a:ext>
            </a:extLst>
          </p:cNvPr>
          <p:cNvSpPr txBox="1"/>
          <p:nvPr/>
        </p:nvSpPr>
        <p:spPr>
          <a:xfrm>
            <a:off x="8096101" y="2878722"/>
            <a:ext cx="3421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Eludere la sorveglianza da parte del sistema immunitario</a:t>
            </a:r>
          </a:p>
          <a:p>
            <a:endParaRPr lang="it-IT" sz="2400" b="1" dirty="0"/>
          </a:p>
          <a:p>
            <a:r>
              <a:rPr lang="it-IT" sz="2400" b="1" dirty="0"/>
              <a:t>Resistere ai farmaci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01AA08D-6077-0AD0-3801-14BE1C5D008E}"/>
              </a:ext>
            </a:extLst>
          </p:cNvPr>
          <p:cNvSpPr/>
          <p:nvPr/>
        </p:nvSpPr>
        <p:spPr>
          <a:xfrm>
            <a:off x="6955339" y="3226947"/>
            <a:ext cx="755118" cy="348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646488-4089-2C9A-6B25-247DEF75BA70}"/>
              </a:ext>
            </a:extLst>
          </p:cNvPr>
          <p:cNvSpPr txBox="1"/>
          <p:nvPr/>
        </p:nvSpPr>
        <p:spPr>
          <a:xfrm>
            <a:off x="721658" y="475129"/>
            <a:ext cx="1057835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In base al differenziamento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- Da cellule proliferanti embrionali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TERATOMI da cellule dei foglietti embrionali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AMARTOMI alterata differenziazione embrionale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BLASTOMI da cellule embrionali differenziate, ma ancora proliferanti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- Da cellule proliferanti adulte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ADENOMI da tessuti </a:t>
            </a:r>
            <a:r>
              <a:rPr lang="it-IT" sz="2400" dirty="0" err="1"/>
              <a:t>ghiandolati</a:t>
            </a:r>
            <a:r>
              <a:rPr lang="it-IT" sz="2400" dirty="0"/>
              <a:t> maturi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EPITELIOMI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CARCINOMI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SARCOMI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B0F77-818B-EC26-231E-AF1A49774D9A}"/>
              </a:ext>
            </a:extLst>
          </p:cNvPr>
          <p:cNvSpPr txBox="1"/>
          <p:nvPr/>
        </p:nvSpPr>
        <p:spPr>
          <a:xfrm>
            <a:off x="3686860" y="5522975"/>
            <a:ext cx="8075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tumori che originano da cellule che proliferano molto hanno più possibilità di accumulare mutazioni</a:t>
            </a:r>
          </a:p>
        </p:txBody>
      </p:sp>
    </p:spTree>
    <p:extLst>
      <p:ext uri="{BB962C8B-B14F-4D97-AF65-F5344CB8AC3E}">
        <p14:creationId xmlns:p14="http://schemas.microsoft.com/office/powerpoint/2010/main" val="2262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2364</Words>
  <Application>Microsoft Office PowerPoint</Application>
  <PresentationFormat>Widescreen</PresentationFormat>
  <Paragraphs>413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Amazon Ember</vt:lpstr>
      <vt:lpstr>Arial</vt:lpstr>
      <vt:lpstr>Bradley Hand ITC TT-Bold</vt:lpstr>
      <vt:lpstr>Calibri</vt:lpstr>
      <vt:lpstr>Calibri Light</vt:lpstr>
      <vt:lpstr>Courier New</vt:lpstr>
      <vt:lpstr>Lucida Sans</vt:lpstr>
      <vt:lpstr>Open Sans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Leucemie linfatiche acute</vt:lpstr>
      <vt:lpstr>PowerPoint Presentation</vt:lpstr>
      <vt:lpstr>LEUCEMIA LINFATICA ACUTA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 bambini ?</vt:lpstr>
      <vt:lpstr>PowerPoint Presentation</vt:lpstr>
      <vt:lpstr>PowerPoint Presentation</vt:lpstr>
      <vt:lpstr>Alta complessità di bisogni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73</cp:revision>
  <dcterms:created xsi:type="dcterms:W3CDTF">2021-02-27T18:38:28Z</dcterms:created>
  <dcterms:modified xsi:type="dcterms:W3CDTF">2022-10-23T18:37:54Z</dcterms:modified>
</cp:coreProperties>
</file>