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Lst>
  <p:notesMasterIdLst>
    <p:notesMasterId r:id="rId33"/>
  </p:notesMasterIdLst>
  <p:handoutMasterIdLst>
    <p:handoutMasterId r:id="rId34"/>
  </p:handoutMasterIdLst>
  <p:sldIdLst>
    <p:sldId id="256" r:id="rId2"/>
    <p:sldId id="309" r:id="rId3"/>
    <p:sldId id="301" r:id="rId4"/>
    <p:sldId id="319" r:id="rId5"/>
    <p:sldId id="320" r:id="rId6"/>
    <p:sldId id="313" r:id="rId7"/>
    <p:sldId id="322" r:id="rId8"/>
    <p:sldId id="318" r:id="rId9"/>
    <p:sldId id="323" r:id="rId10"/>
    <p:sldId id="324" r:id="rId11"/>
    <p:sldId id="325" r:id="rId12"/>
    <p:sldId id="326" r:id="rId13"/>
    <p:sldId id="327" r:id="rId14"/>
    <p:sldId id="328" r:id="rId15"/>
    <p:sldId id="329" r:id="rId16"/>
    <p:sldId id="330" r:id="rId17"/>
    <p:sldId id="331" r:id="rId18"/>
    <p:sldId id="332" r:id="rId19"/>
    <p:sldId id="335" r:id="rId20"/>
    <p:sldId id="338" r:id="rId21"/>
    <p:sldId id="336" r:id="rId22"/>
    <p:sldId id="337" r:id="rId23"/>
    <p:sldId id="344" r:id="rId24"/>
    <p:sldId id="339" r:id="rId25"/>
    <p:sldId id="333" r:id="rId26"/>
    <p:sldId id="340" r:id="rId27"/>
    <p:sldId id="341" r:id="rId28"/>
    <p:sldId id="345" r:id="rId29"/>
    <p:sldId id="342" r:id="rId30"/>
    <p:sldId id="343" r:id="rId31"/>
    <p:sldId id="334" r:id="rId3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34" autoAdjust="0"/>
  </p:normalViewPr>
  <p:slideViewPr>
    <p:cSldViewPr snapToGrid="0">
      <p:cViewPr>
        <p:scale>
          <a:sx n="80" d="100"/>
          <a:sy n="80" d="100"/>
        </p:scale>
        <p:origin x="734" y="115"/>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_rels/data14.xml.rels><?xml version="1.0" encoding="UTF-8" standalone="yes"?>
<Relationships xmlns="http://schemas.openxmlformats.org/package/2006/relationships"><Relationship Id="rId2" Type="http://schemas.openxmlformats.org/officeDocument/2006/relationships/hyperlink" Target="https://books.openedition.org/pufc/4507?lang=fr" TargetMode="External"/><Relationship Id="rId1" Type="http://schemas.openxmlformats.org/officeDocument/2006/relationships/hyperlink" Target="https://www.fabula.org/ressources/atelier/?Les_relations_transtextuelles_selon_G%2E_Genette" TargetMode="External"/></Relationships>
</file>

<file path=ppt/diagrams/_rels/data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4.xml.rels><?xml version="1.0" encoding="UTF-8" standalone="yes"?>
<Relationships xmlns="http://schemas.openxmlformats.org/package/2006/relationships"><Relationship Id="rId2" Type="http://schemas.openxmlformats.org/officeDocument/2006/relationships/hyperlink" Target="https://books.openedition.org/pufc/4507?lang=fr" TargetMode="External"/><Relationship Id="rId1" Type="http://schemas.openxmlformats.org/officeDocument/2006/relationships/hyperlink" Target="https://www.fabula.org/ressources/atelier/?Les_relations_transtextuelles_selon_G%2E_Genette" TargetMode="External"/></Relationships>
</file>

<file path=ppt/diagrams/_rels/drawing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1963F-9B9A-4E84-9450-1C7A90FB0B60}"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63189B16-4208-44AE-95DD-2EE95150EDFB}">
      <dgm:prSet phldrT="[Testo]"/>
      <dgm:spPr/>
      <dgm:t>
        <a:bodyPr/>
        <a:lstStyle/>
        <a:p>
          <a:r>
            <a:rPr lang="it-IT" dirty="0"/>
            <a:t>L’analisi del discorso: teorie e approcci principali</a:t>
          </a:r>
        </a:p>
        <a:p>
          <a:r>
            <a:rPr lang="it-IT" dirty="0"/>
            <a:t>Il discorso turistico: lessico, strutture, forme e funzioni</a:t>
          </a:r>
          <a:endParaRPr lang="fr-FR" dirty="0"/>
        </a:p>
      </dgm:t>
    </dgm:pt>
    <dgm:pt modelId="{5D49FBC2-1893-4D34-82A5-D3D74B3ACA94}" type="parTrans" cxnId="{64BCF5AB-5AFC-474A-ADCE-15C00A4F617A}">
      <dgm:prSet/>
      <dgm:spPr/>
      <dgm:t>
        <a:bodyPr/>
        <a:lstStyle/>
        <a:p>
          <a:endParaRPr lang="fr-FR"/>
        </a:p>
      </dgm:t>
    </dgm:pt>
    <dgm:pt modelId="{8BFDBCBF-927F-43F5-AB58-DF9D897F7FED}" type="sibTrans" cxnId="{64BCF5AB-5AFC-474A-ADCE-15C00A4F617A}">
      <dgm:prSet/>
      <dgm:spPr/>
      <dgm:t>
        <a:bodyPr/>
        <a:lstStyle/>
        <a:p>
          <a:endParaRPr lang="fr-FR"/>
        </a:p>
      </dgm:t>
    </dgm:pt>
    <dgm:pt modelId="{22F02835-2824-4E00-9F2E-4960A146172B}">
      <dgm:prSet phldrT="[Testo]"/>
      <dgm:spPr/>
      <dgm:t>
        <a:bodyPr/>
        <a:lstStyle/>
        <a:p>
          <a:endParaRPr lang="it-IT" dirty="0"/>
        </a:p>
      </dgm:t>
    </dgm:pt>
    <dgm:pt modelId="{C61D3B4C-4DEE-4B53-AF65-8FE072E846C8}" type="parTrans" cxnId="{CD454001-D43B-4A7D-BD12-3D8DEB094466}">
      <dgm:prSet/>
      <dgm:spPr/>
      <dgm:t>
        <a:bodyPr/>
        <a:lstStyle/>
        <a:p>
          <a:endParaRPr lang="fr-FR"/>
        </a:p>
      </dgm:t>
    </dgm:pt>
    <dgm:pt modelId="{9721228E-B942-4418-B77B-DEC2973FEB98}" type="sibTrans" cxnId="{CD454001-D43B-4A7D-BD12-3D8DEB094466}">
      <dgm:prSet/>
      <dgm:spPr/>
      <dgm:t>
        <a:bodyPr/>
        <a:lstStyle/>
        <a:p>
          <a:endParaRPr lang="fr-FR"/>
        </a:p>
      </dgm:t>
    </dgm:pt>
    <dgm:pt modelId="{ACF0A2A4-5973-440B-B859-BAC9E20C25D3}">
      <dgm:prSet phldrT="[Testo]"/>
      <dgm:spPr/>
      <dgm:t>
        <a:bodyPr/>
        <a:lstStyle/>
        <a:p>
          <a:endParaRPr lang="fr-FR" dirty="0"/>
        </a:p>
      </dgm:t>
    </dgm:pt>
    <dgm:pt modelId="{CEC042C1-38CE-44E4-A6BE-2E483BC8B248}" type="parTrans" cxnId="{AA19F0B5-2DDD-4EB1-AC8E-7BEDBBA729B2}">
      <dgm:prSet/>
      <dgm:spPr/>
      <dgm:t>
        <a:bodyPr/>
        <a:lstStyle/>
        <a:p>
          <a:endParaRPr lang="fr-FR"/>
        </a:p>
      </dgm:t>
    </dgm:pt>
    <dgm:pt modelId="{4ED5331A-C697-47E4-BA07-8B5E7BB8E26A}" type="sibTrans" cxnId="{AA19F0B5-2DDD-4EB1-AC8E-7BEDBBA729B2}">
      <dgm:prSet/>
      <dgm:spPr/>
      <dgm:t>
        <a:bodyPr/>
        <a:lstStyle/>
        <a:p>
          <a:endParaRPr lang="fr-FR"/>
        </a:p>
      </dgm:t>
    </dgm:pt>
    <dgm:pt modelId="{71A0D43D-232E-4DAC-8FD8-B01391D77FC7}">
      <dgm:prSet phldrT="[Testo]"/>
      <dgm:spPr/>
      <dgm:t>
        <a:bodyPr/>
        <a:lstStyle/>
        <a:p>
          <a:r>
            <a:rPr lang="it-IT" dirty="0"/>
            <a:t>I concetti di “</a:t>
          </a:r>
          <a:r>
            <a:rPr lang="it-IT" dirty="0" err="1"/>
            <a:t>politesse</a:t>
          </a:r>
          <a:r>
            <a:rPr lang="it-IT" dirty="0"/>
            <a:t>” e di “</a:t>
          </a:r>
          <a:r>
            <a:rPr lang="it-IT" dirty="0" err="1"/>
            <a:t>négociation</a:t>
          </a:r>
          <a:r>
            <a:rPr lang="it-IT" dirty="0"/>
            <a:t> </a:t>
          </a:r>
          <a:r>
            <a:rPr lang="it-IT" dirty="0" err="1"/>
            <a:t>conversationnelle</a:t>
          </a:r>
          <a:r>
            <a:rPr lang="it-IT" dirty="0"/>
            <a:t>”.</a:t>
          </a:r>
        </a:p>
        <a:p>
          <a:r>
            <a:rPr lang="it-IT" dirty="0"/>
            <a:t>La nozione di “langue-culture” e la “</a:t>
          </a:r>
          <a:r>
            <a:rPr lang="it-IT" dirty="0" err="1"/>
            <a:t>pragmatique</a:t>
          </a:r>
          <a:r>
            <a:rPr lang="it-IT" dirty="0"/>
            <a:t> </a:t>
          </a:r>
          <a:r>
            <a:rPr lang="it-IT" dirty="0" err="1"/>
            <a:t>lexiculturelle</a:t>
          </a:r>
          <a:r>
            <a:rPr lang="it-IT" dirty="0"/>
            <a:t>”</a:t>
          </a:r>
          <a:endParaRPr lang="fr-FR" dirty="0"/>
        </a:p>
      </dgm:t>
    </dgm:pt>
    <dgm:pt modelId="{1242438E-BAB0-43A1-8BA1-F8CC43D3BC54}" type="parTrans" cxnId="{F08C3BAB-36E4-4604-AE2F-575EED762DE2}">
      <dgm:prSet/>
      <dgm:spPr/>
      <dgm:t>
        <a:bodyPr/>
        <a:lstStyle/>
        <a:p>
          <a:endParaRPr lang="fr-FR"/>
        </a:p>
      </dgm:t>
    </dgm:pt>
    <dgm:pt modelId="{440FC0CF-9E4B-42EC-9D17-02838E7D7E90}" type="sibTrans" cxnId="{F08C3BAB-36E4-4604-AE2F-575EED762DE2}">
      <dgm:prSet/>
      <dgm:spPr/>
      <dgm:t>
        <a:bodyPr/>
        <a:lstStyle/>
        <a:p>
          <a:endParaRPr lang="fr-FR"/>
        </a:p>
      </dgm:t>
    </dgm:pt>
    <dgm:pt modelId="{5670C552-7B80-4651-B875-F035837F7A7E}">
      <dgm:prSet phldrT="[Testo]"/>
      <dgm:spPr/>
      <dgm:t>
        <a:bodyPr/>
        <a:lstStyle/>
        <a:p>
          <a:r>
            <a:rPr lang="it-IT" dirty="0"/>
            <a:t>Metodologia di analisi e commento del testo non letterario.</a:t>
          </a:r>
        </a:p>
        <a:p>
          <a:r>
            <a:rPr lang="it-IT" dirty="0"/>
            <a:t>Approfondimento sulle tipologie e sui generi testuali</a:t>
          </a:r>
          <a:endParaRPr lang="fr-FR" dirty="0"/>
        </a:p>
      </dgm:t>
    </dgm:pt>
    <dgm:pt modelId="{A1E905B6-B918-45DF-A2DE-E5FBDFA840E5}" type="parTrans" cxnId="{6030226F-4DFD-43E2-B2A0-CE421212D0C9}">
      <dgm:prSet/>
      <dgm:spPr/>
      <dgm:t>
        <a:bodyPr/>
        <a:lstStyle/>
        <a:p>
          <a:endParaRPr lang="fr-FR"/>
        </a:p>
      </dgm:t>
    </dgm:pt>
    <dgm:pt modelId="{60600A2E-8682-479F-834E-60EF7290E954}" type="sibTrans" cxnId="{6030226F-4DFD-43E2-B2A0-CE421212D0C9}">
      <dgm:prSet/>
      <dgm:spPr/>
      <dgm:t>
        <a:bodyPr/>
        <a:lstStyle/>
        <a:p>
          <a:endParaRPr lang="fr-FR"/>
        </a:p>
      </dgm:t>
    </dgm:pt>
    <dgm:pt modelId="{55940458-495D-4C60-AEE5-F240C0C7794C}">
      <dgm:prSet phldrT="[Testo]"/>
      <dgm:spPr/>
      <dgm:t>
        <a:bodyPr/>
        <a:lstStyle/>
        <a:p>
          <a:r>
            <a:rPr lang="it-IT" dirty="0"/>
            <a:t>I processi di </a:t>
          </a:r>
          <a:r>
            <a:rPr lang="it-IT" dirty="0" err="1"/>
            <a:t>démonstration</a:t>
          </a:r>
          <a:r>
            <a:rPr lang="it-IT" dirty="0"/>
            <a:t> e </a:t>
          </a:r>
          <a:r>
            <a:rPr lang="it-IT" dirty="0" err="1"/>
            <a:t>persuasion</a:t>
          </a:r>
          <a:r>
            <a:rPr lang="it-IT" dirty="0"/>
            <a:t>.</a:t>
          </a:r>
        </a:p>
        <a:p>
          <a:r>
            <a:rPr lang="it-IT" dirty="0"/>
            <a:t>Le figure retoriche e l’uso dei </a:t>
          </a:r>
          <a:r>
            <a:rPr lang="it-IT" i="1" dirty="0" err="1"/>
            <a:t>subjectivèmes</a:t>
          </a:r>
          <a:r>
            <a:rPr lang="it-IT" i="1" dirty="0"/>
            <a:t>.</a:t>
          </a:r>
          <a:endParaRPr lang="fr-FR" i="1" dirty="0"/>
        </a:p>
      </dgm:t>
    </dgm:pt>
    <dgm:pt modelId="{BF89A6E4-4F91-4111-8FC2-916902A2C17C}" type="parTrans" cxnId="{3105E34F-B83F-40CF-A73B-B0494814F782}">
      <dgm:prSet/>
      <dgm:spPr/>
      <dgm:t>
        <a:bodyPr/>
        <a:lstStyle/>
        <a:p>
          <a:endParaRPr lang="fr-FR"/>
        </a:p>
      </dgm:t>
    </dgm:pt>
    <dgm:pt modelId="{1D91129E-91B7-4909-B8D5-D6A5302DD640}" type="sibTrans" cxnId="{3105E34F-B83F-40CF-A73B-B0494814F782}">
      <dgm:prSet/>
      <dgm:spPr/>
      <dgm:t>
        <a:bodyPr/>
        <a:lstStyle/>
        <a:p>
          <a:endParaRPr lang="fr-FR"/>
        </a:p>
      </dgm:t>
    </dgm:pt>
    <dgm:pt modelId="{CCB6842B-9A2F-4871-9BD9-045E3C9B1EC9}">
      <dgm:prSet/>
      <dgm:spPr/>
      <dgm:t>
        <a:bodyPr/>
        <a:lstStyle/>
        <a:p>
          <a:r>
            <a:rPr lang="it-IT"/>
            <a:t>Principi di argomentazione e argomentazione retorica.</a:t>
          </a:r>
          <a:endParaRPr lang="it-IT" dirty="0"/>
        </a:p>
      </dgm:t>
    </dgm:pt>
    <dgm:pt modelId="{D07EF718-D864-4C43-88FD-D3C7484953AE}" type="parTrans" cxnId="{CBFE717A-BFB5-4C76-B8FF-B6D3DD16A2D7}">
      <dgm:prSet/>
      <dgm:spPr/>
      <dgm:t>
        <a:bodyPr/>
        <a:lstStyle/>
        <a:p>
          <a:endParaRPr lang="fr-FR"/>
        </a:p>
      </dgm:t>
    </dgm:pt>
    <dgm:pt modelId="{22E17550-A85D-400A-8146-F51FC593B83D}" type="sibTrans" cxnId="{CBFE717A-BFB5-4C76-B8FF-B6D3DD16A2D7}">
      <dgm:prSet/>
      <dgm:spPr/>
      <dgm:t>
        <a:bodyPr/>
        <a:lstStyle/>
        <a:p>
          <a:endParaRPr lang="fr-FR"/>
        </a:p>
      </dgm:t>
    </dgm:pt>
    <dgm:pt modelId="{D394D495-1316-4664-8743-014A754F82AF}" type="pres">
      <dgm:prSet presAssocID="{0EA1963F-9B9A-4E84-9450-1C7A90FB0B60}" presName="Name0" presStyleCnt="0">
        <dgm:presLayoutVars>
          <dgm:chMax val="7"/>
          <dgm:dir/>
          <dgm:animLvl val="lvl"/>
          <dgm:resizeHandles val="exact"/>
        </dgm:presLayoutVars>
      </dgm:prSet>
      <dgm:spPr/>
    </dgm:pt>
    <dgm:pt modelId="{E70EDAB2-DA10-439D-A541-1154B2456097}" type="pres">
      <dgm:prSet presAssocID="{63189B16-4208-44AE-95DD-2EE95150EDFB}" presName="circle1" presStyleLbl="node1" presStyleIdx="0" presStyleCnt="3"/>
      <dgm:spPr/>
    </dgm:pt>
    <dgm:pt modelId="{B96C8351-10C6-4D4D-AB68-5C038CAE7624}" type="pres">
      <dgm:prSet presAssocID="{63189B16-4208-44AE-95DD-2EE95150EDFB}" presName="space" presStyleCnt="0"/>
      <dgm:spPr/>
    </dgm:pt>
    <dgm:pt modelId="{AA364BC4-079B-40EB-8DC6-AF394F2EFED9}" type="pres">
      <dgm:prSet presAssocID="{63189B16-4208-44AE-95DD-2EE95150EDFB}" presName="rect1" presStyleLbl="alignAcc1" presStyleIdx="0" presStyleCnt="3"/>
      <dgm:spPr/>
    </dgm:pt>
    <dgm:pt modelId="{A0EA18E6-B662-4343-AB9B-F8F7051F9BE5}" type="pres">
      <dgm:prSet presAssocID="{ACF0A2A4-5973-440B-B859-BAC9E20C25D3}" presName="vertSpace2" presStyleLbl="node1" presStyleIdx="0" presStyleCnt="3"/>
      <dgm:spPr/>
    </dgm:pt>
    <dgm:pt modelId="{0A8E10F2-B9D2-47A0-9422-B46C8A864CA3}" type="pres">
      <dgm:prSet presAssocID="{ACF0A2A4-5973-440B-B859-BAC9E20C25D3}" presName="circle2" presStyleLbl="node1" presStyleIdx="1" presStyleCnt="3"/>
      <dgm:spPr/>
    </dgm:pt>
    <dgm:pt modelId="{0A64C18D-E1F6-43DE-A06D-4C1468D86E79}" type="pres">
      <dgm:prSet presAssocID="{ACF0A2A4-5973-440B-B859-BAC9E20C25D3}" presName="rect2" presStyleLbl="alignAcc1" presStyleIdx="1" presStyleCnt="3"/>
      <dgm:spPr/>
    </dgm:pt>
    <dgm:pt modelId="{6ED81DC7-6E36-487F-A2E1-2B070C159EA5}" type="pres">
      <dgm:prSet presAssocID="{5670C552-7B80-4651-B875-F035837F7A7E}" presName="vertSpace3" presStyleLbl="node1" presStyleIdx="1" presStyleCnt="3"/>
      <dgm:spPr/>
    </dgm:pt>
    <dgm:pt modelId="{7D0459E6-99FA-4E2F-AF12-E2E02B877FC0}" type="pres">
      <dgm:prSet presAssocID="{5670C552-7B80-4651-B875-F035837F7A7E}" presName="circle3" presStyleLbl="node1" presStyleIdx="2" presStyleCnt="3"/>
      <dgm:spPr/>
    </dgm:pt>
    <dgm:pt modelId="{C61C7CE4-4868-40D7-A3F0-CDC383A1E484}" type="pres">
      <dgm:prSet presAssocID="{5670C552-7B80-4651-B875-F035837F7A7E}" presName="rect3" presStyleLbl="alignAcc1" presStyleIdx="2" presStyleCnt="3"/>
      <dgm:spPr/>
    </dgm:pt>
    <dgm:pt modelId="{F3656C89-8305-4A11-838E-726BDABDEF63}" type="pres">
      <dgm:prSet presAssocID="{63189B16-4208-44AE-95DD-2EE95150EDFB}" presName="rect1ParTx" presStyleLbl="alignAcc1" presStyleIdx="2" presStyleCnt="3">
        <dgm:presLayoutVars>
          <dgm:chMax val="1"/>
          <dgm:bulletEnabled val="1"/>
        </dgm:presLayoutVars>
      </dgm:prSet>
      <dgm:spPr/>
    </dgm:pt>
    <dgm:pt modelId="{5266E42C-A804-4C7A-84C4-3D98A1C60D9E}" type="pres">
      <dgm:prSet presAssocID="{63189B16-4208-44AE-95DD-2EE95150EDFB}" presName="rect1ChTx" presStyleLbl="alignAcc1" presStyleIdx="2" presStyleCnt="3">
        <dgm:presLayoutVars>
          <dgm:bulletEnabled val="1"/>
        </dgm:presLayoutVars>
      </dgm:prSet>
      <dgm:spPr/>
    </dgm:pt>
    <dgm:pt modelId="{7C682276-8FDA-481F-865B-885BAE24F66B}" type="pres">
      <dgm:prSet presAssocID="{ACF0A2A4-5973-440B-B859-BAC9E20C25D3}" presName="rect2ParTx" presStyleLbl="alignAcc1" presStyleIdx="2" presStyleCnt="3">
        <dgm:presLayoutVars>
          <dgm:chMax val="1"/>
          <dgm:bulletEnabled val="1"/>
        </dgm:presLayoutVars>
      </dgm:prSet>
      <dgm:spPr/>
    </dgm:pt>
    <dgm:pt modelId="{15A9CF64-6AC8-4C79-B3EA-4C74F2BF65D9}" type="pres">
      <dgm:prSet presAssocID="{ACF0A2A4-5973-440B-B859-BAC9E20C25D3}" presName="rect2ChTx" presStyleLbl="alignAcc1" presStyleIdx="2" presStyleCnt="3">
        <dgm:presLayoutVars>
          <dgm:bulletEnabled val="1"/>
        </dgm:presLayoutVars>
      </dgm:prSet>
      <dgm:spPr/>
    </dgm:pt>
    <dgm:pt modelId="{AEA73F51-BB9F-428E-9FD3-28C9B31995D1}" type="pres">
      <dgm:prSet presAssocID="{5670C552-7B80-4651-B875-F035837F7A7E}" presName="rect3ParTx" presStyleLbl="alignAcc1" presStyleIdx="2" presStyleCnt="3">
        <dgm:presLayoutVars>
          <dgm:chMax val="1"/>
          <dgm:bulletEnabled val="1"/>
        </dgm:presLayoutVars>
      </dgm:prSet>
      <dgm:spPr/>
    </dgm:pt>
    <dgm:pt modelId="{80B18838-5E6E-4A01-9A4F-851E86AE3C6C}" type="pres">
      <dgm:prSet presAssocID="{5670C552-7B80-4651-B875-F035837F7A7E}" presName="rect3ChTx" presStyleLbl="alignAcc1" presStyleIdx="2" presStyleCnt="3">
        <dgm:presLayoutVars>
          <dgm:bulletEnabled val="1"/>
        </dgm:presLayoutVars>
      </dgm:prSet>
      <dgm:spPr/>
    </dgm:pt>
  </dgm:ptLst>
  <dgm:cxnLst>
    <dgm:cxn modelId="{CD454001-D43B-4A7D-BD12-3D8DEB094466}" srcId="{63189B16-4208-44AE-95DD-2EE95150EDFB}" destId="{22F02835-2824-4E00-9F2E-4960A146172B}" srcOrd="0" destOrd="0" parTransId="{C61D3B4C-4DEE-4B53-AF65-8FE072E846C8}" sibTransId="{9721228E-B942-4418-B77B-DEC2973FEB98}"/>
    <dgm:cxn modelId="{84F21D1A-E468-4969-8819-5BC4E8D2E998}" type="presOf" srcId="{5670C552-7B80-4651-B875-F035837F7A7E}" destId="{AEA73F51-BB9F-428E-9FD3-28C9B31995D1}" srcOrd="1" destOrd="0" presId="urn:microsoft.com/office/officeart/2005/8/layout/target3"/>
    <dgm:cxn modelId="{71D01F23-1B6E-4646-9E80-D247C57247C7}" type="presOf" srcId="{71A0D43D-232E-4DAC-8FD8-B01391D77FC7}" destId="{15A9CF64-6AC8-4C79-B3EA-4C74F2BF65D9}" srcOrd="0" destOrd="0" presId="urn:microsoft.com/office/officeart/2005/8/layout/target3"/>
    <dgm:cxn modelId="{F6FC7823-17DB-4A75-AAF3-25B2C1CB9D20}" type="presOf" srcId="{CCB6842B-9A2F-4871-9BD9-045E3C9B1EC9}" destId="{5266E42C-A804-4C7A-84C4-3D98A1C60D9E}" srcOrd="0" destOrd="1" presId="urn:microsoft.com/office/officeart/2005/8/layout/target3"/>
    <dgm:cxn modelId="{66D5C02C-CAA6-44B3-9A66-ACA37FAFDE01}" type="presOf" srcId="{5670C552-7B80-4651-B875-F035837F7A7E}" destId="{C61C7CE4-4868-40D7-A3F0-CDC383A1E484}" srcOrd="0" destOrd="0" presId="urn:microsoft.com/office/officeart/2005/8/layout/target3"/>
    <dgm:cxn modelId="{1FCD1A5F-171A-474D-8F08-684D55816B59}" type="presOf" srcId="{0EA1963F-9B9A-4E84-9450-1C7A90FB0B60}" destId="{D394D495-1316-4664-8743-014A754F82AF}" srcOrd="0" destOrd="0" presId="urn:microsoft.com/office/officeart/2005/8/layout/target3"/>
    <dgm:cxn modelId="{40BD0463-AAB1-441B-B2CD-413A31989B5F}" type="presOf" srcId="{ACF0A2A4-5973-440B-B859-BAC9E20C25D3}" destId="{0A64C18D-E1F6-43DE-A06D-4C1468D86E79}" srcOrd="0" destOrd="0" presId="urn:microsoft.com/office/officeart/2005/8/layout/target3"/>
    <dgm:cxn modelId="{6030226F-4DFD-43E2-B2A0-CE421212D0C9}" srcId="{0EA1963F-9B9A-4E84-9450-1C7A90FB0B60}" destId="{5670C552-7B80-4651-B875-F035837F7A7E}" srcOrd="2" destOrd="0" parTransId="{A1E905B6-B918-45DF-A2DE-E5FBDFA840E5}" sibTransId="{60600A2E-8682-479F-834E-60EF7290E954}"/>
    <dgm:cxn modelId="{3105E34F-B83F-40CF-A73B-B0494814F782}" srcId="{5670C552-7B80-4651-B875-F035837F7A7E}" destId="{55940458-495D-4C60-AEE5-F240C0C7794C}" srcOrd="0" destOrd="0" parTransId="{BF89A6E4-4F91-4111-8FC2-916902A2C17C}" sibTransId="{1D91129E-91B7-4909-B8D5-D6A5302DD640}"/>
    <dgm:cxn modelId="{50106573-5B76-4B8E-8CF7-FE6793B4D8F2}" type="presOf" srcId="{63189B16-4208-44AE-95DD-2EE95150EDFB}" destId="{F3656C89-8305-4A11-838E-726BDABDEF63}" srcOrd="1" destOrd="0" presId="urn:microsoft.com/office/officeart/2005/8/layout/target3"/>
    <dgm:cxn modelId="{CBFE717A-BFB5-4C76-B8FF-B6D3DD16A2D7}" srcId="{63189B16-4208-44AE-95DD-2EE95150EDFB}" destId="{CCB6842B-9A2F-4871-9BD9-045E3C9B1EC9}" srcOrd="1" destOrd="0" parTransId="{D07EF718-D864-4C43-88FD-D3C7484953AE}" sibTransId="{22E17550-A85D-400A-8146-F51FC593B83D}"/>
    <dgm:cxn modelId="{A0D1F981-1038-48EB-AC55-F98E781DD2D8}" type="presOf" srcId="{22F02835-2824-4E00-9F2E-4960A146172B}" destId="{5266E42C-A804-4C7A-84C4-3D98A1C60D9E}" srcOrd="0" destOrd="0" presId="urn:microsoft.com/office/officeart/2005/8/layout/target3"/>
    <dgm:cxn modelId="{17D7999D-3E04-4DA2-80D4-61278EC631BF}" type="presOf" srcId="{55940458-495D-4C60-AEE5-F240C0C7794C}" destId="{80B18838-5E6E-4A01-9A4F-851E86AE3C6C}" srcOrd="0" destOrd="0" presId="urn:microsoft.com/office/officeart/2005/8/layout/target3"/>
    <dgm:cxn modelId="{F08C3BAB-36E4-4604-AE2F-575EED762DE2}" srcId="{ACF0A2A4-5973-440B-B859-BAC9E20C25D3}" destId="{71A0D43D-232E-4DAC-8FD8-B01391D77FC7}" srcOrd="0" destOrd="0" parTransId="{1242438E-BAB0-43A1-8BA1-F8CC43D3BC54}" sibTransId="{440FC0CF-9E4B-42EC-9D17-02838E7D7E90}"/>
    <dgm:cxn modelId="{64BCF5AB-5AFC-474A-ADCE-15C00A4F617A}" srcId="{0EA1963F-9B9A-4E84-9450-1C7A90FB0B60}" destId="{63189B16-4208-44AE-95DD-2EE95150EDFB}" srcOrd="0" destOrd="0" parTransId="{5D49FBC2-1893-4D34-82A5-D3D74B3ACA94}" sibTransId="{8BFDBCBF-927F-43F5-AB58-DF9D897F7FED}"/>
    <dgm:cxn modelId="{AA19F0B5-2DDD-4EB1-AC8E-7BEDBBA729B2}" srcId="{0EA1963F-9B9A-4E84-9450-1C7A90FB0B60}" destId="{ACF0A2A4-5973-440B-B859-BAC9E20C25D3}" srcOrd="1" destOrd="0" parTransId="{CEC042C1-38CE-44E4-A6BE-2E483BC8B248}" sibTransId="{4ED5331A-C697-47E4-BA07-8B5E7BB8E26A}"/>
    <dgm:cxn modelId="{6D982ACF-C9FB-4F8B-A513-5C2DB9BF7335}" type="presOf" srcId="{63189B16-4208-44AE-95DD-2EE95150EDFB}" destId="{AA364BC4-079B-40EB-8DC6-AF394F2EFED9}" srcOrd="0" destOrd="0" presId="urn:microsoft.com/office/officeart/2005/8/layout/target3"/>
    <dgm:cxn modelId="{6B8CB3E0-9BB8-40D1-A1B1-C0F89173B89F}" type="presOf" srcId="{ACF0A2A4-5973-440B-B859-BAC9E20C25D3}" destId="{7C682276-8FDA-481F-865B-885BAE24F66B}" srcOrd="1" destOrd="0" presId="urn:microsoft.com/office/officeart/2005/8/layout/target3"/>
    <dgm:cxn modelId="{3694BBB2-C4D4-49BA-AF3B-BB9027C37FC9}" type="presParOf" srcId="{D394D495-1316-4664-8743-014A754F82AF}" destId="{E70EDAB2-DA10-439D-A541-1154B2456097}" srcOrd="0" destOrd="0" presId="urn:microsoft.com/office/officeart/2005/8/layout/target3"/>
    <dgm:cxn modelId="{E940AC7D-9932-4D63-B074-DA31DFAB7EE2}" type="presParOf" srcId="{D394D495-1316-4664-8743-014A754F82AF}" destId="{B96C8351-10C6-4D4D-AB68-5C038CAE7624}" srcOrd="1" destOrd="0" presId="urn:microsoft.com/office/officeart/2005/8/layout/target3"/>
    <dgm:cxn modelId="{15290EB0-22C0-44AA-877A-1FB0F3D4955C}" type="presParOf" srcId="{D394D495-1316-4664-8743-014A754F82AF}" destId="{AA364BC4-079B-40EB-8DC6-AF394F2EFED9}" srcOrd="2" destOrd="0" presId="urn:microsoft.com/office/officeart/2005/8/layout/target3"/>
    <dgm:cxn modelId="{E65951D4-381E-4204-8207-80C52EF06DB2}" type="presParOf" srcId="{D394D495-1316-4664-8743-014A754F82AF}" destId="{A0EA18E6-B662-4343-AB9B-F8F7051F9BE5}" srcOrd="3" destOrd="0" presId="urn:microsoft.com/office/officeart/2005/8/layout/target3"/>
    <dgm:cxn modelId="{6D397CBB-E4E4-48F7-8628-4994DF35BDEC}" type="presParOf" srcId="{D394D495-1316-4664-8743-014A754F82AF}" destId="{0A8E10F2-B9D2-47A0-9422-B46C8A864CA3}" srcOrd="4" destOrd="0" presId="urn:microsoft.com/office/officeart/2005/8/layout/target3"/>
    <dgm:cxn modelId="{310EA387-63CB-4E0D-8BEE-88F5856DBDCD}" type="presParOf" srcId="{D394D495-1316-4664-8743-014A754F82AF}" destId="{0A64C18D-E1F6-43DE-A06D-4C1468D86E79}" srcOrd="5" destOrd="0" presId="urn:microsoft.com/office/officeart/2005/8/layout/target3"/>
    <dgm:cxn modelId="{8923EB4E-7DEB-4EE0-9570-26A672E5A2B6}" type="presParOf" srcId="{D394D495-1316-4664-8743-014A754F82AF}" destId="{6ED81DC7-6E36-487F-A2E1-2B070C159EA5}" srcOrd="6" destOrd="0" presId="urn:microsoft.com/office/officeart/2005/8/layout/target3"/>
    <dgm:cxn modelId="{BE4D580A-3540-473A-A797-6B16800498A5}" type="presParOf" srcId="{D394D495-1316-4664-8743-014A754F82AF}" destId="{7D0459E6-99FA-4E2F-AF12-E2E02B877FC0}" srcOrd="7" destOrd="0" presId="urn:microsoft.com/office/officeart/2005/8/layout/target3"/>
    <dgm:cxn modelId="{EECE006A-4FC3-49F7-BB01-D9B468C0F0C1}" type="presParOf" srcId="{D394D495-1316-4664-8743-014A754F82AF}" destId="{C61C7CE4-4868-40D7-A3F0-CDC383A1E484}" srcOrd="8" destOrd="0" presId="urn:microsoft.com/office/officeart/2005/8/layout/target3"/>
    <dgm:cxn modelId="{09808253-77E4-49D8-B418-9DA879EBED6B}" type="presParOf" srcId="{D394D495-1316-4664-8743-014A754F82AF}" destId="{F3656C89-8305-4A11-838E-726BDABDEF63}" srcOrd="9" destOrd="0" presId="urn:microsoft.com/office/officeart/2005/8/layout/target3"/>
    <dgm:cxn modelId="{EA2266DE-D07B-445B-ACAC-9EEFD34C890C}" type="presParOf" srcId="{D394D495-1316-4664-8743-014A754F82AF}" destId="{5266E42C-A804-4C7A-84C4-3D98A1C60D9E}" srcOrd="10" destOrd="0" presId="urn:microsoft.com/office/officeart/2005/8/layout/target3"/>
    <dgm:cxn modelId="{F89E3E81-DC59-4342-88FA-28BB479A4C67}" type="presParOf" srcId="{D394D495-1316-4664-8743-014A754F82AF}" destId="{7C682276-8FDA-481F-865B-885BAE24F66B}" srcOrd="11" destOrd="0" presId="urn:microsoft.com/office/officeart/2005/8/layout/target3"/>
    <dgm:cxn modelId="{6F4A8D81-EF8E-4611-B9D3-335F1EE822A3}" type="presParOf" srcId="{D394D495-1316-4664-8743-014A754F82AF}" destId="{15A9CF64-6AC8-4C79-B3EA-4C74F2BF65D9}" srcOrd="12" destOrd="0" presId="urn:microsoft.com/office/officeart/2005/8/layout/target3"/>
    <dgm:cxn modelId="{F84FE94B-97E7-42DD-899D-5F4F09359EAD}" type="presParOf" srcId="{D394D495-1316-4664-8743-014A754F82AF}" destId="{AEA73F51-BB9F-428E-9FD3-28C9B31995D1}" srcOrd="13" destOrd="0" presId="urn:microsoft.com/office/officeart/2005/8/layout/target3"/>
    <dgm:cxn modelId="{7685A26D-20D6-49F3-9B9D-8FE227DA2E8D}" type="presParOf" srcId="{D394D495-1316-4664-8743-014A754F82AF}" destId="{80B18838-5E6E-4A01-9A4F-851E86AE3C6C}"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B86673-E670-4377-B380-2EF8F27B6CF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fr-FR"/>
        </a:p>
      </dgm:t>
    </dgm:pt>
    <dgm:pt modelId="{C6E87747-7B79-4CE7-85D7-907019EBB216}">
      <dgm:prSet phldrT="[Testo]"/>
      <dgm:spPr/>
      <dgm:t>
        <a:bodyPr/>
        <a:lstStyle/>
        <a:p>
          <a:r>
            <a:rPr lang="fr-FR" dirty="0"/>
            <a:t>Les </a:t>
          </a:r>
          <a:r>
            <a:rPr lang="fr-FR" b="1" dirty="0"/>
            <a:t>actes locutoires </a:t>
          </a:r>
          <a:r>
            <a:rPr lang="fr-FR" dirty="0"/>
            <a:t>qui se rapportent à la formulation d’un énoncé, conformément à un ensemble de règles linguistiques.</a:t>
          </a:r>
        </a:p>
      </dgm:t>
    </dgm:pt>
    <dgm:pt modelId="{5FC7B768-069C-427A-BA71-24C415119978}" type="parTrans" cxnId="{AF545DCB-0992-4F0F-BF32-27E2755A7DF9}">
      <dgm:prSet/>
      <dgm:spPr/>
      <dgm:t>
        <a:bodyPr/>
        <a:lstStyle/>
        <a:p>
          <a:endParaRPr lang="fr-FR"/>
        </a:p>
      </dgm:t>
    </dgm:pt>
    <dgm:pt modelId="{339CB90D-D0C9-4516-ACBF-AB4A223976A3}" type="sibTrans" cxnId="{AF545DCB-0992-4F0F-BF32-27E2755A7DF9}">
      <dgm:prSet/>
      <dgm:spPr/>
      <dgm:t>
        <a:bodyPr/>
        <a:lstStyle/>
        <a:p>
          <a:endParaRPr lang="fr-FR"/>
        </a:p>
      </dgm:t>
    </dgm:pt>
    <dgm:pt modelId="{84A5E113-02FF-4F21-B58C-F11B660596E0}">
      <dgm:prSet phldrT="[Testo]"/>
      <dgm:spPr/>
      <dgm:t>
        <a:bodyPr/>
        <a:lstStyle/>
        <a:p>
          <a:pPr>
            <a:buFont typeface="+mj-lt"/>
            <a:buAutoNum type="arabicPeriod"/>
          </a:pPr>
          <a:r>
            <a:rPr lang="fr-FR" b="0" i="0" dirty="0"/>
            <a:t>Les </a:t>
          </a:r>
          <a:r>
            <a:rPr lang="fr-FR" b="1" i="0" dirty="0"/>
            <a:t>actes perlocutoires </a:t>
          </a:r>
          <a:r>
            <a:rPr lang="fr-FR" b="0" i="0" dirty="0"/>
            <a:t>qui se rapportent aux conséquences indirectes visées par les locutoires et les illocutoires; ils correspondent à l’effet produit sur l’auditeur par l’énonciation du locuteur (ex. : « il fait sombre dans cette pièce »; l’auditeur allume une lampe de poche).</a:t>
          </a:r>
          <a:endParaRPr lang="fr-FR" dirty="0"/>
        </a:p>
      </dgm:t>
    </dgm:pt>
    <dgm:pt modelId="{2A0356AE-B156-4FD5-968D-E6C3710322E6}" type="parTrans" cxnId="{F214D91C-CD76-413E-8F99-A457BC3BC1D8}">
      <dgm:prSet/>
      <dgm:spPr/>
      <dgm:t>
        <a:bodyPr/>
        <a:lstStyle/>
        <a:p>
          <a:endParaRPr lang="fr-FR"/>
        </a:p>
      </dgm:t>
    </dgm:pt>
    <dgm:pt modelId="{A8175B6F-71C5-4985-961C-3FAD9E9B9C33}" type="sibTrans" cxnId="{F214D91C-CD76-413E-8F99-A457BC3BC1D8}">
      <dgm:prSet/>
      <dgm:spPr/>
      <dgm:t>
        <a:bodyPr/>
        <a:lstStyle/>
        <a:p>
          <a:endParaRPr lang="fr-FR"/>
        </a:p>
      </dgm:t>
    </dgm:pt>
    <dgm:pt modelId="{215F64AF-5A47-4511-A27C-2D1987528891}">
      <dgm:prSet/>
      <dgm:spPr/>
      <dgm:t>
        <a:bodyPr/>
        <a:lstStyle/>
        <a:p>
          <a:r>
            <a:rPr lang="fr-FR" dirty="0"/>
            <a:t>Les </a:t>
          </a:r>
          <a:r>
            <a:rPr lang="fr-FR" b="1" dirty="0"/>
            <a:t>actes illocutoires </a:t>
          </a:r>
          <a:r>
            <a:rPr lang="fr-FR" dirty="0"/>
            <a:t>qui désignent l’action exercée sur l’auditeur par le locuteur; le locuteur accomplit un acte en disant quelque chose (suggérer, ordonner, informer, promettre); leur valeur conventionnelle partagée par le locuteur et l’auditeur peut se distinguer de leur signification (ex. : acte accompli par le locuteur, mais non validé par l’auditeur).</a:t>
          </a:r>
        </a:p>
      </dgm:t>
    </dgm:pt>
    <dgm:pt modelId="{57CA41D7-691B-498C-8DEE-9CCE6E911EAE}" type="parTrans" cxnId="{B6D56511-6699-49EE-AF75-B58C1683A201}">
      <dgm:prSet/>
      <dgm:spPr/>
      <dgm:t>
        <a:bodyPr/>
        <a:lstStyle/>
        <a:p>
          <a:endParaRPr lang="fr-FR"/>
        </a:p>
      </dgm:t>
    </dgm:pt>
    <dgm:pt modelId="{74C62C3E-AAF5-4112-B990-BCC4C9883078}" type="sibTrans" cxnId="{B6D56511-6699-49EE-AF75-B58C1683A201}">
      <dgm:prSet/>
      <dgm:spPr/>
      <dgm:t>
        <a:bodyPr/>
        <a:lstStyle/>
        <a:p>
          <a:endParaRPr lang="fr-FR"/>
        </a:p>
      </dgm:t>
    </dgm:pt>
    <dgm:pt modelId="{00C098A9-0659-4A7E-9545-823A706DB57F}" type="pres">
      <dgm:prSet presAssocID="{9FB86673-E670-4377-B380-2EF8F27B6CF0}" presName="Name0" presStyleCnt="0">
        <dgm:presLayoutVars>
          <dgm:chMax/>
          <dgm:chPref/>
          <dgm:dir/>
        </dgm:presLayoutVars>
      </dgm:prSet>
      <dgm:spPr/>
    </dgm:pt>
    <dgm:pt modelId="{69CB9338-F262-4DE8-BCA2-4B173165FBEC}" type="pres">
      <dgm:prSet presAssocID="{C6E87747-7B79-4CE7-85D7-907019EBB216}" presName="parenttextcomposite" presStyleCnt="0"/>
      <dgm:spPr/>
    </dgm:pt>
    <dgm:pt modelId="{7A6B70A7-8F08-4BD0-83DB-1A0B42211791}" type="pres">
      <dgm:prSet presAssocID="{C6E87747-7B79-4CE7-85D7-907019EBB216}" presName="parenttext" presStyleLbl="revTx" presStyleIdx="0" presStyleCnt="3">
        <dgm:presLayoutVars>
          <dgm:chMax/>
          <dgm:chPref val="2"/>
          <dgm:bulletEnabled val="1"/>
        </dgm:presLayoutVars>
      </dgm:prSet>
      <dgm:spPr/>
    </dgm:pt>
    <dgm:pt modelId="{5250DB6D-157D-42B7-8254-F3BB6198DC5E}" type="pres">
      <dgm:prSet presAssocID="{C6E87747-7B79-4CE7-85D7-907019EBB216}" presName="parallelogramComposite" presStyleCnt="0"/>
      <dgm:spPr/>
    </dgm:pt>
    <dgm:pt modelId="{7E77FB77-4F93-46CB-9686-B7191037257C}" type="pres">
      <dgm:prSet presAssocID="{C6E87747-7B79-4CE7-85D7-907019EBB216}" presName="parallelogram1" presStyleLbl="alignNode1" presStyleIdx="0" presStyleCnt="21"/>
      <dgm:spPr/>
    </dgm:pt>
    <dgm:pt modelId="{443791B5-5C57-4C6A-9AF4-0F4547ECA76F}" type="pres">
      <dgm:prSet presAssocID="{C6E87747-7B79-4CE7-85D7-907019EBB216}" presName="parallelogram2" presStyleLbl="alignNode1" presStyleIdx="1" presStyleCnt="21"/>
      <dgm:spPr/>
    </dgm:pt>
    <dgm:pt modelId="{8E5AAC47-A0E8-4F62-AA8E-0635A506847D}" type="pres">
      <dgm:prSet presAssocID="{C6E87747-7B79-4CE7-85D7-907019EBB216}" presName="parallelogram3" presStyleLbl="alignNode1" presStyleIdx="2" presStyleCnt="21"/>
      <dgm:spPr/>
    </dgm:pt>
    <dgm:pt modelId="{E2420D9C-118A-45CF-BC63-5867CC9E0C59}" type="pres">
      <dgm:prSet presAssocID="{C6E87747-7B79-4CE7-85D7-907019EBB216}" presName="parallelogram4" presStyleLbl="alignNode1" presStyleIdx="3" presStyleCnt="21"/>
      <dgm:spPr/>
    </dgm:pt>
    <dgm:pt modelId="{A8E84A27-8311-477D-B06D-F25C6FF45598}" type="pres">
      <dgm:prSet presAssocID="{C6E87747-7B79-4CE7-85D7-907019EBB216}" presName="parallelogram5" presStyleLbl="alignNode1" presStyleIdx="4" presStyleCnt="21"/>
      <dgm:spPr/>
    </dgm:pt>
    <dgm:pt modelId="{E4A0B793-A49B-4A13-B9D0-114603BB0622}" type="pres">
      <dgm:prSet presAssocID="{C6E87747-7B79-4CE7-85D7-907019EBB216}" presName="parallelogram6" presStyleLbl="alignNode1" presStyleIdx="5" presStyleCnt="21"/>
      <dgm:spPr/>
    </dgm:pt>
    <dgm:pt modelId="{64BF9E24-7E2A-46FE-A3AB-E2411BBC0C78}" type="pres">
      <dgm:prSet presAssocID="{C6E87747-7B79-4CE7-85D7-907019EBB216}" presName="parallelogram7" presStyleLbl="alignNode1" presStyleIdx="6" presStyleCnt="21"/>
      <dgm:spPr/>
    </dgm:pt>
    <dgm:pt modelId="{569A3866-D285-4DD9-8FFD-1D05DA563C86}" type="pres">
      <dgm:prSet presAssocID="{339CB90D-D0C9-4516-ACBF-AB4A223976A3}" presName="sibTrans" presStyleCnt="0"/>
      <dgm:spPr/>
    </dgm:pt>
    <dgm:pt modelId="{5744DFB4-5313-4A93-AF6E-2422948A0E07}" type="pres">
      <dgm:prSet presAssocID="{215F64AF-5A47-4511-A27C-2D1987528891}" presName="parenttextcomposite" presStyleCnt="0"/>
      <dgm:spPr/>
    </dgm:pt>
    <dgm:pt modelId="{DC2C72B1-D3D3-4AF7-8792-DC685C8BAC96}" type="pres">
      <dgm:prSet presAssocID="{215F64AF-5A47-4511-A27C-2D1987528891}" presName="parenttext" presStyleLbl="revTx" presStyleIdx="1" presStyleCnt="3">
        <dgm:presLayoutVars>
          <dgm:chMax/>
          <dgm:chPref val="2"/>
          <dgm:bulletEnabled val="1"/>
        </dgm:presLayoutVars>
      </dgm:prSet>
      <dgm:spPr/>
    </dgm:pt>
    <dgm:pt modelId="{97F89198-95DD-4E7B-BBF9-2F5C6430BEC0}" type="pres">
      <dgm:prSet presAssocID="{215F64AF-5A47-4511-A27C-2D1987528891}" presName="parallelogramComposite" presStyleCnt="0"/>
      <dgm:spPr/>
    </dgm:pt>
    <dgm:pt modelId="{C2E706EE-D2D5-44E3-971B-76ACB067A78D}" type="pres">
      <dgm:prSet presAssocID="{215F64AF-5A47-4511-A27C-2D1987528891}" presName="parallelogram1" presStyleLbl="alignNode1" presStyleIdx="7" presStyleCnt="21"/>
      <dgm:spPr/>
    </dgm:pt>
    <dgm:pt modelId="{C2765E99-4924-4104-B4D2-96B0BF467FCB}" type="pres">
      <dgm:prSet presAssocID="{215F64AF-5A47-4511-A27C-2D1987528891}" presName="parallelogram2" presStyleLbl="alignNode1" presStyleIdx="8" presStyleCnt="21"/>
      <dgm:spPr/>
    </dgm:pt>
    <dgm:pt modelId="{6E9F9A34-B88D-413E-A487-F64E32E838B8}" type="pres">
      <dgm:prSet presAssocID="{215F64AF-5A47-4511-A27C-2D1987528891}" presName="parallelogram3" presStyleLbl="alignNode1" presStyleIdx="9" presStyleCnt="21"/>
      <dgm:spPr/>
    </dgm:pt>
    <dgm:pt modelId="{AC083DC0-5C3F-4B97-8D75-7C6B17FC69C4}" type="pres">
      <dgm:prSet presAssocID="{215F64AF-5A47-4511-A27C-2D1987528891}" presName="parallelogram4" presStyleLbl="alignNode1" presStyleIdx="10" presStyleCnt="21"/>
      <dgm:spPr/>
    </dgm:pt>
    <dgm:pt modelId="{896DE56D-D5FA-495C-A527-3FF5DA042655}" type="pres">
      <dgm:prSet presAssocID="{215F64AF-5A47-4511-A27C-2D1987528891}" presName="parallelogram5" presStyleLbl="alignNode1" presStyleIdx="11" presStyleCnt="21"/>
      <dgm:spPr/>
    </dgm:pt>
    <dgm:pt modelId="{59367930-A1D3-4883-8104-A3CBFAB4FD8C}" type="pres">
      <dgm:prSet presAssocID="{215F64AF-5A47-4511-A27C-2D1987528891}" presName="parallelogram6" presStyleLbl="alignNode1" presStyleIdx="12" presStyleCnt="21"/>
      <dgm:spPr/>
    </dgm:pt>
    <dgm:pt modelId="{3EC01EA5-D0D9-4436-9D14-8C831BC2CCE7}" type="pres">
      <dgm:prSet presAssocID="{215F64AF-5A47-4511-A27C-2D1987528891}" presName="parallelogram7" presStyleLbl="alignNode1" presStyleIdx="13" presStyleCnt="21"/>
      <dgm:spPr/>
    </dgm:pt>
    <dgm:pt modelId="{DA476EE2-09FE-4911-8A69-122C4F928E76}" type="pres">
      <dgm:prSet presAssocID="{74C62C3E-AAF5-4112-B990-BCC4C9883078}" presName="sibTrans" presStyleCnt="0"/>
      <dgm:spPr/>
    </dgm:pt>
    <dgm:pt modelId="{19E543CA-FA6F-4CAA-8BCC-87547FFE1980}" type="pres">
      <dgm:prSet presAssocID="{84A5E113-02FF-4F21-B58C-F11B660596E0}" presName="parenttextcomposite" presStyleCnt="0"/>
      <dgm:spPr/>
    </dgm:pt>
    <dgm:pt modelId="{86111893-352D-4AF3-ABA6-DF268565D3F8}" type="pres">
      <dgm:prSet presAssocID="{84A5E113-02FF-4F21-B58C-F11B660596E0}" presName="parenttext" presStyleLbl="revTx" presStyleIdx="2" presStyleCnt="3">
        <dgm:presLayoutVars>
          <dgm:chMax/>
          <dgm:chPref val="2"/>
          <dgm:bulletEnabled val="1"/>
        </dgm:presLayoutVars>
      </dgm:prSet>
      <dgm:spPr/>
    </dgm:pt>
    <dgm:pt modelId="{EA0F4505-B73D-4188-B1F6-34B8FE5370B1}" type="pres">
      <dgm:prSet presAssocID="{84A5E113-02FF-4F21-B58C-F11B660596E0}" presName="parallelogramComposite" presStyleCnt="0"/>
      <dgm:spPr/>
    </dgm:pt>
    <dgm:pt modelId="{4C4B5C82-4706-4BE6-98D4-985F27F9CA46}" type="pres">
      <dgm:prSet presAssocID="{84A5E113-02FF-4F21-B58C-F11B660596E0}" presName="parallelogram1" presStyleLbl="alignNode1" presStyleIdx="14" presStyleCnt="21"/>
      <dgm:spPr/>
    </dgm:pt>
    <dgm:pt modelId="{0ACF4875-B125-4AA0-86F0-174DDAEDD8D5}" type="pres">
      <dgm:prSet presAssocID="{84A5E113-02FF-4F21-B58C-F11B660596E0}" presName="parallelogram2" presStyleLbl="alignNode1" presStyleIdx="15" presStyleCnt="21"/>
      <dgm:spPr/>
    </dgm:pt>
    <dgm:pt modelId="{B428DCD9-A77F-4D0C-88CE-B3A404F7D2C6}" type="pres">
      <dgm:prSet presAssocID="{84A5E113-02FF-4F21-B58C-F11B660596E0}" presName="parallelogram3" presStyleLbl="alignNode1" presStyleIdx="16" presStyleCnt="21"/>
      <dgm:spPr/>
    </dgm:pt>
    <dgm:pt modelId="{FD285DD5-466D-4350-BF13-447E2E5FBAB3}" type="pres">
      <dgm:prSet presAssocID="{84A5E113-02FF-4F21-B58C-F11B660596E0}" presName="parallelogram4" presStyleLbl="alignNode1" presStyleIdx="17" presStyleCnt="21"/>
      <dgm:spPr/>
    </dgm:pt>
    <dgm:pt modelId="{4D8E49FB-691A-4D35-B1B1-8BD34CB74898}" type="pres">
      <dgm:prSet presAssocID="{84A5E113-02FF-4F21-B58C-F11B660596E0}" presName="parallelogram5" presStyleLbl="alignNode1" presStyleIdx="18" presStyleCnt="21"/>
      <dgm:spPr/>
    </dgm:pt>
    <dgm:pt modelId="{0CFDC42C-C3ED-41A1-B476-7F3E01A3D345}" type="pres">
      <dgm:prSet presAssocID="{84A5E113-02FF-4F21-B58C-F11B660596E0}" presName="parallelogram6" presStyleLbl="alignNode1" presStyleIdx="19" presStyleCnt="21"/>
      <dgm:spPr/>
    </dgm:pt>
    <dgm:pt modelId="{2B174375-246B-46F0-9B8F-9859E6BB252B}" type="pres">
      <dgm:prSet presAssocID="{84A5E113-02FF-4F21-B58C-F11B660596E0}" presName="parallelogram7" presStyleLbl="alignNode1" presStyleIdx="20" presStyleCnt="21"/>
      <dgm:spPr/>
    </dgm:pt>
  </dgm:ptLst>
  <dgm:cxnLst>
    <dgm:cxn modelId="{B6D56511-6699-49EE-AF75-B58C1683A201}" srcId="{9FB86673-E670-4377-B380-2EF8F27B6CF0}" destId="{215F64AF-5A47-4511-A27C-2D1987528891}" srcOrd="1" destOrd="0" parTransId="{57CA41D7-691B-498C-8DEE-9CCE6E911EAE}" sibTransId="{74C62C3E-AAF5-4112-B990-BCC4C9883078}"/>
    <dgm:cxn modelId="{F214D91C-CD76-413E-8F99-A457BC3BC1D8}" srcId="{9FB86673-E670-4377-B380-2EF8F27B6CF0}" destId="{84A5E113-02FF-4F21-B58C-F11B660596E0}" srcOrd="2" destOrd="0" parTransId="{2A0356AE-B156-4FD5-968D-E6C3710322E6}" sibTransId="{A8175B6F-71C5-4985-961C-3FAD9E9B9C33}"/>
    <dgm:cxn modelId="{12BAAA71-594F-454B-8AD4-B873D5185353}" type="presOf" srcId="{C6E87747-7B79-4CE7-85D7-907019EBB216}" destId="{7A6B70A7-8F08-4BD0-83DB-1A0B42211791}" srcOrd="0" destOrd="0" presId="urn:microsoft.com/office/officeart/2008/layout/VerticalAccentList"/>
    <dgm:cxn modelId="{BD585487-941A-4D00-9801-248330D870C9}" type="presOf" srcId="{9FB86673-E670-4377-B380-2EF8F27B6CF0}" destId="{00C098A9-0659-4A7E-9545-823A706DB57F}" srcOrd="0" destOrd="0" presId="urn:microsoft.com/office/officeart/2008/layout/VerticalAccentList"/>
    <dgm:cxn modelId="{A52D799E-E0F4-42E4-8477-A1C03FA59C8C}" type="presOf" srcId="{84A5E113-02FF-4F21-B58C-F11B660596E0}" destId="{86111893-352D-4AF3-ABA6-DF268565D3F8}" srcOrd="0" destOrd="0" presId="urn:microsoft.com/office/officeart/2008/layout/VerticalAccentList"/>
    <dgm:cxn modelId="{AF545DCB-0992-4F0F-BF32-27E2755A7DF9}" srcId="{9FB86673-E670-4377-B380-2EF8F27B6CF0}" destId="{C6E87747-7B79-4CE7-85D7-907019EBB216}" srcOrd="0" destOrd="0" parTransId="{5FC7B768-069C-427A-BA71-24C415119978}" sibTransId="{339CB90D-D0C9-4516-ACBF-AB4A223976A3}"/>
    <dgm:cxn modelId="{69391BE0-4082-426F-88A2-6058C519920A}" type="presOf" srcId="{215F64AF-5A47-4511-A27C-2D1987528891}" destId="{DC2C72B1-D3D3-4AF7-8792-DC685C8BAC96}" srcOrd="0" destOrd="0" presId="urn:microsoft.com/office/officeart/2008/layout/VerticalAccentList"/>
    <dgm:cxn modelId="{D6C9B81F-88DB-4EA9-A874-F51B4E147E1C}" type="presParOf" srcId="{00C098A9-0659-4A7E-9545-823A706DB57F}" destId="{69CB9338-F262-4DE8-BCA2-4B173165FBEC}" srcOrd="0" destOrd="0" presId="urn:microsoft.com/office/officeart/2008/layout/VerticalAccentList"/>
    <dgm:cxn modelId="{E974692D-8D7E-4397-9909-CA5317F76587}" type="presParOf" srcId="{69CB9338-F262-4DE8-BCA2-4B173165FBEC}" destId="{7A6B70A7-8F08-4BD0-83DB-1A0B42211791}" srcOrd="0" destOrd="0" presId="urn:microsoft.com/office/officeart/2008/layout/VerticalAccentList"/>
    <dgm:cxn modelId="{7CC4F75B-5E57-480E-8071-903CBB542D77}" type="presParOf" srcId="{00C098A9-0659-4A7E-9545-823A706DB57F}" destId="{5250DB6D-157D-42B7-8254-F3BB6198DC5E}" srcOrd="1" destOrd="0" presId="urn:microsoft.com/office/officeart/2008/layout/VerticalAccentList"/>
    <dgm:cxn modelId="{20C4FB5D-12D1-44A8-9DA5-A1A8F9F9C15D}" type="presParOf" srcId="{5250DB6D-157D-42B7-8254-F3BB6198DC5E}" destId="{7E77FB77-4F93-46CB-9686-B7191037257C}" srcOrd="0" destOrd="0" presId="urn:microsoft.com/office/officeart/2008/layout/VerticalAccentList"/>
    <dgm:cxn modelId="{FE6166FD-4F49-4D0A-A860-0C85AE93E056}" type="presParOf" srcId="{5250DB6D-157D-42B7-8254-F3BB6198DC5E}" destId="{443791B5-5C57-4C6A-9AF4-0F4547ECA76F}" srcOrd="1" destOrd="0" presId="urn:microsoft.com/office/officeart/2008/layout/VerticalAccentList"/>
    <dgm:cxn modelId="{B0974584-E610-47FE-ADCB-5FB5A4AE79BA}" type="presParOf" srcId="{5250DB6D-157D-42B7-8254-F3BB6198DC5E}" destId="{8E5AAC47-A0E8-4F62-AA8E-0635A506847D}" srcOrd="2" destOrd="0" presId="urn:microsoft.com/office/officeart/2008/layout/VerticalAccentList"/>
    <dgm:cxn modelId="{9F312607-7C25-41F2-B073-0B99369376E3}" type="presParOf" srcId="{5250DB6D-157D-42B7-8254-F3BB6198DC5E}" destId="{E2420D9C-118A-45CF-BC63-5867CC9E0C59}" srcOrd="3" destOrd="0" presId="urn:microsoft.com/office/officeart/2008/layout/VerticalAccentList"/>
    <dgm:cxn modelId="{ACF2F624-598E-4774-B005-9CD6651A4659}" type="presParOf" srcId="{5250DB6D-157D-42B7-8254-F3BB6198DC5E}" destId="{A8E84A27-8311-477D-B06D-F25C6FF45598}" srcOrd="4" destOrd="0" presId="urn:microsoft.com/office/officeart/2008/layout/VerticalAccentList"/>
    <dgm:cxn modelId="{CF1406D2-E0A6-4D29-9AFC-F0CFF4A752BC}" type="presParOf" srcId="{5250DB6D-157D-42B7-8254-F3BB6198DC5E}" destId="{E4A0B793-A49B-4A13-B9D0-114603BB0622}" srcOrd="5" destOrd="0" presId="urn:microsoft.com/office/officeart/2008/layout/VerticalAccentList"/>
    <dgm:cxn modelId="{BC9FB56E-CEA3-41C5-BA30-3D11A1DB4CF0}" type="presParOf" srcId="{5250DB6D-157D-42B7-8254-F3BB6198DC5E}" destId="{64BF9E24-7E2A-46FE-A3AB-E2411BBC0C78}" srcOrd="6" destOrd="0" presId="urn:microsoft.com/office/officeart/2008/layout/VerticalAccentList"/>
    <dgm:cxn modelId="{8B6C0680-811F-42E9-99A2-D517A18FD7C4}" type="presParOf" srcId="{00C098A9-0659-4A7E-9545-823A706DB57F}" destId="{569A3866-D285-4DD9-8FFD-1D05DA563C86}" srcOrd="2" destOrd="0" presId="urn:microsoft.com/office/officeart/2008/layout/VerticalAccentList"/>
    <dgm:cxn modelId="{8174191F-207F-451B-A00E-D1AC5AAF6587}" type="presParOf" srcId="{00C098A9-0659-4A7E-9545-823A706DB57F}" destId="{5744DFB4-5313-4A93-AF6E-2422948A0E07}" srcOrd="3" destOrd="0" presId="urn:microsoft.com/office/officeart/2008/layout/VerticalAccentList"/>
    <dgm:cxn modelId="{5610DF6A-84E7-4C93-83CD-8F46EE1C9964}" type="presParOf" srcId="{5744DFB4-5313-4A93-AF6E-2422948A0E07}" destId="{DC2C72B1-D3D3-4AF7-8792-DC685C8BAC96}" srcOrd="0" destOrd="0" presId="urn:microsoft.com/office/officeart/2008/layout/VerticalAccentList"/>
    <dgm:cxn modelId="{D98FD687-C377-4E31-98F9-5057F3F2BAC1}" type="presParOf" srcId="{00C098A9-0659-4A7E-9545-823A706DB57F}" destId="{97F89198-95DD-4E7B-BBF9-2F5C6430BEC0}" srcOrd="4" destOrd="0" presId="urn:microsoft.com/office/officeart/2008/layout/VerticalAccentList"/>
    <dgm:cxn modelId="{54932727-DD77-4A6D-93AE-1BA04A33421A}" type="presParOf" srcId="{97F89198-95DD-4E7B-BBF9-2F5C6430BEC0}" destId="{C2E706EE-D2D5-44E3-971B-76ACB067A78D}" srcOrd="0" destOrd="0" presId="urn:microsoft.com/office/officeart/2008/layout/VerticalAccentList"/>
    <dgm:cxn modelId="{86E86A90-5771-49FE-ACA4-B766478B8F68}" type="presParOf" srcId="{97F89198-95DD-4E7B-BBF9-2F5C6430BEC0}" destId="{C2765E99-4924-4104-B4D2-96B0BF467FCB}" srcOrd="1" destOrd="0" presId="urn:microsoft.com/office/officeart/2008/layout/VerticalAccentList"/>
    <dgm:cxn modelId="{6200E7D8-6161-4885-A976-56B02D68B820}" type="presParOf" srcId="{97F89198-95DD-4E7B-BBF9-2F5C6430BEC0}" destId="{6E9F9A34-B88D-413E-A487-F64E32E838B8}" srcOrd="2" destOrd="0" presId="urn:microsoft.com/office/officeart/2008/layout/VerticalAccentList"/>
    <dgm:cxn modelId="{F32F6D8E-9896-4579-88E0-1190ADF781AC}" type="presParOf" srcId="{97F89198-95DD-4E7B-BBF9-2F5C6430BEC0}" destId="{AC083DC0-5C3F-4B97-8D75-7C6B17FC69C4}" srcOrd="3" destOrd="0" presId="urn:microsoft.com/office/officeart/2008/layout/VerticalAccentList"/>
    <dgm:cxn modelId="{FEBD6413-2603-4752-8CD8-137204269DCC}" type="presParOf" srcId="{97F89198-95DD-4E7B-BBF9-2F5C6430BEC0}" destId="{896DE56D-D5FA-495C-A527-3FF5DA042655}" srcOrd="4" destOrd="0" presId="urn:microsoft.com/office/officeart/2008/layout/VerticalAccentList"/>
    <dgm:cxn modelId="{904DF6B0-40C5-4812-B2C2-D581089B26F3}" type="presParOf" srcId="{97F89198-95DD-4E7B-BBF9-2F5C6430BEC0}" destId="{59367930-A1D3-4883-8104-A3CBFAB4FD8C}" srcOrd="5" destOrd="0" presId="urn:microsoft.com/office/officeart/2008/layout/VerticalAccentList"/>
    <dgm:cxn modelId="{057496FC-88DC-4BC5-861B-A852818D897D}" type="presParOf" srcId="{97F89198-95DD-4E7B-BBF9-2F5C6430BEC0}" destId="{3EC01EA5-D0D9-4436-9D14-8C831BC2CCE7}" srcOrd="6" destOrd="0" presId="urn:microsoft.com/office/officeart/2008/layout/VerticalAccentList"/>
    <dgm:cxn modelId="{7DE5EEC9-D83C-49C0-9EA9-8E9FBDD2CB69}" type="presParOf" srcId="{00C098A9-0659-4A7E-9545-823A706DB57F}" destId="{DA476EE2-09FE-4911-8A69-122C4F928E76}" srcOrd="5" destOrd="0" presId="urn:microsoft.com/office/officeart/2008/layout/VerticalAccentList"/>
    <dgm:cxn modelId="{CF4A2729-8FC0-4094-A7C0-098510F05B47}" type="presParOf" srcId="{00C098A9-0659-4A7E-9545-823A706DB57F}" destId="{19E543CA-FA6F-4CAA-8BCC-87547FFE1980}" srcOrd="6" destOrd="0" presId="urn:microsoft.com/office/officeart/2008/layout/VerticalAccentList"/>
    <dgm:cxn modelId="{57B6EB2B-D032-4C8B-8F71-D128A4C68D52}" type="presParOf" srcId="{19E543CA-FA6F-4CAA-8BCC-87547FFE1980}" destId="{86111893-352D-4AF3-ABA6-DF268565D3F8}" srcOrd="0" destOrd="0" presId="urn:microsoft.com/office/officeart/2008/layout/VerticalAccentList"/>
    <dgm:cxn modelId="{032E0F50-0CDE-4B7C-A74B-67D1865668A7}" type="presParOf" srcId="{00C098A9-0659-4A7E-9545-823A706DB57F}" destId="{EA0F4505-B73D-4188-B1F6-34B8FE5370B1}" srcOrd="7" destOrd="0" presId="urn:microsoft.com/office/officeart/2008/layout/VerticalAccentList"/>
    <dgm:cxn modelId="{886F4555-C964-4E67-A133-F656A20C69DD}" type="presParOf" srcId="{EA0F4505-B73D-4188-B1F6-34B8FE5370B1}" destId="{4C4B5C82-4706-4BE6-98D4-985F27F9CA46}" srcOrd="0" destOrd="0" presId="urn:microsoft.com/office/officeart/2008/layout/VerticalAccentList"/>
    <dgm:cxn modelId="{D31B5BDE-5F41-4629-A214-0C8372553D77}" type="presParOf" srcId="{EA0F4505-B73D-4188-B1F6-34B8FE5370B1}" destId="{0ACF4875-B125-4AA0-86F0-174DDAEDD8D5}" srcOrd="1" destOrd="0" presId="urn:microsoft.com/office/officeart/2008/layout/VerticalAccentList"/>
    <dgm:cxn modelId="{F3012428-59C7-47AA-AE0A-E1F9B25AE38A}" type="presParOf" srcId="{EA0F4505-B73D-4188-B1F6-34B8FE5370B1}" destId="{B428DCD9-A77F-4D0C-88CE-B3A404F7D2C6}" srcOrd="2" destOrd="0" presId="urn:microsoft.com/office/officeart/2008/layout/VerticalAccentList"/>
    <dgm:cxn modelId="{7E1FB237-78A8-434F-BCC0-324FE08E649B}" type="presParOf" srcId="{EA0F4505-B73D-4188-B1F6-34B8FE5370B1}" destId="{FD285DD5-466D-4350-BF13-447E2E5FBAB3}" srcOrd="3" destOrd="0" presId="urn:microsoft.com/office/officeart/2008/layout/VerticalAccentList"/>
    <dgm:cxn modelId="{BE66777B-A757-4767-BBA4-9366ED7A9D7F}" type="presParOf" srcId="{EA0F4505-B73D-4188-B1F6-34B8FE5370B1}" destId="{4D8E49FB-691A-4D35-B1B1-8BD34CB74898}" srcOrd="4" destOrd="0" presId="urn:microsoft.com/office/officeart/2008/layout/VerticalAccentList"/>
    <dgm:cxn modelId="{785418FD-73BB-4949-AE8A-0C5C0FCEA433}" type="presParOf" srcId="{EA0F4505-B73D-4188-B1F6-34B8FE5370B1}" destId="{0CFDC42C-C3ED-41A1-B476-7F3E01A3D345}" srcOrd="5" destOrd="0" presId="urn:microsoft.com/office/officeart/2008/layout/VerticalAccentList"/>
    <dgm:cxn modelId="{0A9F32AF-F1DC-4F03-A33C-2777D9FE48F4}" type="presParOf" srcId="{EA0F4505-B73D-4188-B1F6-34B8FE5370B1}" destId="{2B174375-246B-46F0-9B8F-9859E6BB252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50E442-3B5E-4162-8360-2641C599BA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7744EB80-C606-4F6C-91AC-BD40A869649B}">
      <dgm:prSet phldrT="[Testo]"/>
      <dgm:spPr/>
      <dgm:t>
        <a:bodyPr/>
        <a:lstStyle/>
        <a:p>
          <a:r>
            <a:rPr lang="it-IT" dirty="0" err="1"/>
            <a:t>Actes</a:t>
          </a:r>
          <a:r>
            <a:rPr lang="it-IT" dirty="0"/>
            <a:t> de </a:t>
          </a:r>
          <a:r>
            <a:rPr lang="it-IT" dirty="0" err="1"/>
            <a:t>langage</a:t>
          </a:r>
          <a:endParaRPr lang="it-IT" dirty="0"/>
        </a:p>
      </dgm:t>
    </dgm:pt>
    <dgm:pt modelId="{7C43B831-BA0D-4FA7-AD7F-779CE11C5E53}" type="parTrans" cxnId="{92736FD4-0497-407A-A44C-2DEEC0DAEB6B}">
      <dgm:prSet/>
      <dgm:spPr/>
      <dgm:t>
        <a:bodyPr/>
        <a:lstStyle/>
        <a:p>
          <a:endParaRPr lang="it-IT"/>
        </a:p>
      </dgm:t>
    </dgm:pt>
    <dgm:pt modelId="{B6D45AF7-9BA1-4621-BA1C-A1BB812C415F}" type="sibTrans" cxnId="{92736FD4-0497-407A-A44C-2DEEC0DAEB6B}">
      <dgm:prSet/>
      <dgm:spPr/>
      <dgm:t>
        <a:bodyPr/>
        <a:lstStyle/>
        <a:p>
          <a:endParaRPr lang="it-IT"/>
        </a:p>
      </dgm:t>
    </dgm:pt>
    <dgm:pt modelId="{9BFCE74A-5BB0-4E87-8018-0344803C2AED}">
      <dgm:prSet phldrT="[Testo]"/>
      <dgm:spPr/>
      <dgm:t>
        <a:bodyPr/>
        <a:lstStyle/>
        <a:p>
          <a:r>
            <a:rPr lang="it-IT" dirty="0" err="1"/>
            <a:t>performatif</a:t>
          </a:r>
          <a:endParaRPr lang="it-IT" dirty="0"/>
        </a:p>
      </dgm:t>
    </dgm:pt>
    <dgm:pt modelId="{B1264E16-F129-4C4B-B98C-9B25191B6929}" type="parTrans" cxnId="{7D3F4F64-2557-424F-A6DD-E689E42974F0}">
      <dgm:prSet/>
      <dgm:spPr/>
      <dgm:t>
        <a:bodyPr/>
        <a:lstStyle/>
        <a:p>
          <a:endParaRPr lang="it-IT"/>
        </a:p>
      </dgm:t>
    </dgm:pt>
    <dgm:pt modelId="{2E4CCE6F-3BE6-4D34-A3A8-D0984F755303}" type="sibTrans" cxnId="{7D3F4F64-2557-424F-A6DD-E689E42974F0}">
      <dgm:prSet/>
      <dgm:spPr/>
      <dgm:t>
        <a:bodyPr/>
        <a:lstStyle/>
        <a:p>
          <a:endParaRPr lang="it-IT"/>
        </a:p>
      </dgm:t>
    </dgm:pt>
    <dgm:pt modelId="{48AEE811-70A8-4A6F-8C8E-2841DAABEAF3}">
      <dgm:prSet phldrT="[Testo]"/>
      <dgm:spPr/>
      <dgm:t>
        <a:bodyPr/>
        <a:lstStyle/>
        <a:p>
          <a:r>
            <a:rPr lang="it-IT" dirty="0" err="1"/>
            <a:t>Acte</a:t>
          </a:r>
          <a:r>
            <a:rPr lang="it-IT" dirty="0"/>
            <a:t> </a:t>
          </a:r>
          <a:r>
            <a:rPr lang="it-IT" dirty="0" err="1"/>
            <a:t>illocutoire</a:t>
          </a:r>
          <a:endParaRPr lang="it-IT" dirty="0"/>
        </a:p>
      </dgm:t>
    </dgm:pt>
    <dgm:pt modelId="{E20040DD-6F78-4FE0-B224-1123D2844F4B}" type="parTrans" cxnId="{9D054277-6D43-4711-ABF0-7F6394FFC113}">
      <dgm:prSet/>
      <dgm:spPr/>
      <dgm:t>
        <a:bodyPr/>
        <a:lstStyle/>
        <a:p>
          <a:endParaRPr lang="it-IT"/>
        </a:p>
      </dgm:t>
    </dgm:pt>
    <dgm:pt modelId="{C7A41781-E84B-4082-8D09-0E308267F9C2}" type="sibTrans" cxnId="{9D054277-6D43-4711-ABF0-7F6394FFC113}">
      <dgm:prSet/>
      <dgm:spPr/>
      <dgm:t>
        <a:bodyPr/>
        <a:lstStyle/>
        <a:p>
          <a:endParaRPr lang="it-IT"/>
        </a:p>
      </dgm:t>
    </dgm:pt>
    <dgm:pt modelId="{8CE993AE-5B61-4E86-BD05-9F089541DE82}">
      <dgm:prSet phldrT="[Testo]"/>
      <dgm:spPr/>
      <dgm:t>
        <a:bodyPr/>
        <a:lstStyle/>
        <a:p>
          <a:r>
            <a:rPr lang="it-IT" dirty="0" err="1"/>
            <a:t>Acte</a:t>
          </a:r>
          <a:r>
            <a:rPr lang="it-IT" dirty="0"/>
            <a:t> </a:t>
          </a:r>
          <a:r>
            <a:rPr lang="it-IT" dirty="0" err="1"/>
            <a:t>perlocutoire</a:t>
          </a:r>
          <a:endParaRPr lang="it-IT" dirty="0"/>
        </a:p>
      </dgm:t>
    </dgm:pt>
    <dgm:pt modelId="{D4B65DA1-5EEF-4093-BDA9-7207A3C82DED}" type="parTrans" cxnId="{543AD064-CB1D-4150-BA85-0361BEB9F514}">
      <dgm:prSet/>
      <dgm:spPr/>
      <dgm:t>
        <a:bodyPr/>
        <a:lstStyle/>
        <a:p>
          <a:endParaRPr lang="it-IT"/>
        </a:p>
      </dgm:t>
    </dgm:pt>
    <dgm:pt modelId="{262DC5EB-2DDA-4E42-B5B5-FDA1E34384AA}" type="sibTrans" cxnId="{543AD064-CB1D-4150-BA85-0361BEB9F514}">
      <dgm:prSet/>
      <dgm:spPr/>
      <dgm:t>
        <a:bodyPr/>
        <a:lstStyle/>
        <a:p>
          <a:endParaRPr lang="it-IT"/>
        </a:p>
      </dgm:t>
    </dgm:pt>
    <dgm:pt modelId="{DFE89EDA-DA0D-4F72-8404-E15734188185}">
      <dgm:prSet phldrT="[Testo]"/>
      <dgm:spPr/>
      <dgm:t>
        <a:bodyPr/>
        <a:lstStyle/>
        <a:p>
          <a:r>
            <a:rPr lang="it-IT" dirty="0" err="1"/>
            <a:t>constatif</a:t>
          </a:r>
          <a:endParaRPr lang="it-IT" dirty="0"/>
        </a:p>
      </dgm:t>
    </dgm:pt>
    <dgm:pt modelId="{01048B02-3CA4-420D-BB77-9B3BD05073C6}" type="parTrans" cxnId="{E023B8AF-1E0D-4008-94F2-DEED665C7686}">
      <dgm:prSet/>
      <dgm:spPr/>
      <dgm:t>
        <a:bodyPr/>
        <a:lstStyle/>
        <a:p>
          <a:endParaRPr lang="it-IT"/>
        </a:p>
      </dgm:t>
    </dgm:pt>
    <dgm:pt modelId="{462E4316-A8B7-4B2A-86E1-441D8EFB99E7}" type="sibTrans" cxnId="{E023B8AF-1E0D-4008-94F2-DEED665C7686}">
      <dgm:prSet/>
      <dgm:spPr/>
      <dgm:t>
        <a:bodyPr/>
        <a:lstStyle/>
        <a:p>
          <a:endParaRPr lang="it-IT"/>
        </a:p>
      </dgm:t>
    </dgm:pt>
    <dgm:pt modelId="{290F8E2C-568F-4F60-9915-33A2965A48A4}">
      <dgm:prSet phldrT="[Testo]"/>
      <dgm:spPr/>
      <dgm:t>
        <a:bodyPr/>
        <a:lstStyle/>
        <a:p>
          <a:r>
            <a:rPr lang="it-IT" dirty="0" err="1"/>
            <a:t>Acte</a:t>
          </a:r>
          <a:r>
            <a:rPr lang="it-IT" dirty="0"/>
            <a:t> </a:t>
          </a:r>
          <a:r>
            <a:rPr lang="it-IT" dirty="0" err="1"/>
            <a:t>locutoire</a:t>
          </a:r>
          <a:endParaRPr lang="it-IT" dirty="0"/>
        </a:p>
      </dgm:t>
    </dgm:pt>
    <dgm:pt modelId="{2FB740F0-3183-4339-A1E1-C14EFCBDCEEA}" type="parTrans" cxnId="{50414723-44C4-437F-ADBF-E7E17B0DB1BA}">
      <dgm:prSet/>
      <dgm:spPr/>
      <dgm:t>
        <a:bodyPr/>
        <a:lstStyle/>
        <a:p>
          <a:endParaRPr lang="it-IT"/>
        </a:p>
      </dgm:t>
    </dgm:pt>
    <dgm:pt modelId="{46A6D488-AB1F-4DF3-9A97-D4B9F68624CD}" type="sibTrans" cxnId="{50414723-44C4-437F-ADBF-E7E17B0DB1BA}">
      <dgm:prSet/>
      <dgm:spPr/>
      <dgm:t>
        <a:bodyPr/>
        <a:lstStyle/>
        <a:p>
          <a:endParaRPr lang="it-IT"/>
        </a:p>
      </dgm:t>
    </dgm:pt>
    <dgm:pt modelId="{D45839BC-5BF4-40D2-A290-A4C2F0997E44}" type="pres">
      <dgm:prSet presAssocID="{4650E442-3B5E-4162-8360-2641C599BA92}" presName="hierChild1" presStyleCnt="0">
        <dgm:presLayoutVars>
          <dgm:chPref val="1"/>
          <dgm:dir/>
          <dgm:animOne val="branch"/>
          <dgm:animLvl val="lvl"/>
          <dgm:resizeHandles/>
        </dgm:presLayoutVars>
      </dgm:prSet>
      <dgm:spPr/>
    </dgm:pt>
    <dgm:pt modelId="{ADF0CDFB-C810-4598-BF58-8C19E6269234}" type="pres">
      <dgm:prSet presAssocID="{7744EB80-C606-4F6C-91AC-BD40A869649B}" presName="hierRoot1" presStyleCnt="0"/>
      <dgm:spPr/>
    </dgm:pt>
    <dgm:pt modelId="{4B8A3C5C-6FBF-4297-8BA3-AB187D1A7B70}" type="pres">
      <dgm:prSet presAssocID="{7744EB80-C606-4F6C-91AC-BD40A869649B}" presName="composite" presStyleCnt="0"/>
      <dgm:spPr/>
    </dgm:pt>
    <dgm:pt modelId="{05461A92-4329-44BC-937E-620443F80FBD}" type="pres">
      <dgm:prSet presAssocID="{7744EB80-C606-4F6C-91AC-BD40A869649B}" presName="background" presStyleLbl="node0" presStyleIdx="0" presStyleCnt="1"/>
      <dgm:spPr/>
    </dgm:pt>
    <dgm:pt modelId="{5E84783B-E1CB-4271-BE6E-EC645FAA6B31}" type="pres">
      <dgm:prSet presAssocID="{7744EB80-C606-4F6C-91AC-BD40A869649B}" presName="text" presStyleLbl="fgAcc0" presStyleIdx="0" presStyleCnt="1">
        <dgm:presLayoutVars>
          <dgm:chPref val="3"/>
        </dgm:presLayoutVars>
      </dgm:prSet>
      <dgm:spPr/>
    </dgm:pt>
    <dgm:pt modelId="{EBD94DE2-B951-4BC4-A9B3-6AA389730CA5}" type="pres">
      <dgm:prSet presAssocID="{7744EB80-C606-4F6C-91AC-BD40A869649B}" presName="hierChild2" presStyleCnt="0"/>
      <dgm:spPr/>
    </dgm:pt>
    <dgm:pt modelId="{49D14C01-C9DD-419A-9164-55B1E289C132}" type="pres">
      <dgm:prSet presAssocID="{B1264E16-F129-4C4B-B98C-9B25191B6929}" presName="Name10" presStyleLbl="parChTrans1D2" presStyleIdx="0" presStyleCnt="2"/>
      <dgm:spPr/>
    </dgm:pt>
    <dgm:pt modelId="{6A7DD399-3A41-4B5D-83C1-4F439CE5822A}" type="pres">
      <dgm:prSet presAssocID="{9BFCE74A-5BB0-4E87-8018-0344803C2AED}" presName="hierRoot2" presStyleCnt="0"/>
      <dgm:spPr/>
    </dgm:pt>
    <dgm:pt modelId="{EDF3973C-0119-4A4E-8873-1E4B15575F1D}" type="pres">
      <dgm:prSet presAssocID="{9BFCE74A-5BB0-4E87-8018-0344803C2AED}" presName="composite2" presStyleCnt="0"/>
      <dgm:spPr/>
    </dgm:pt>
    <dgm:pt modelId="{18776D24-87F0-4917-A232-F57110D2A90B}" type="pres">
      <dgm:prSet presAssocID="{9BFCE74A-5BB0-4E87-8018-0344803C2AED}" presName="background2" presStyleLbl="node2" presStyleIdx="0" presStyleCnt="2"/>
      <dgm:spPr/>
    </dgm:pt>
    <dgm:pt modelId="{AD47EA37-471D-41BA-8A8B-DE58347E35CF}" type="pres">
      <dgm:prSet presAssocID="{9BFCE74A-5BB0-4E87-8018-0344803C2AED}" presName="text2" presStyleLbl="fgAcc2" presStyleIdx="0" presStyleCnt="2">
        <dgm:presLayoutVars>
          <dgm:chPref val="3"/>
        </dgm:presLayoutVars>
      </dgm:prSet>
      <dgm:spPr/>
    </dgm:pt>
    <dgm:pt modelId="{C6A5B501-A08B-40AB-A3AA-13F320C37DCF}" type="pres">
      <dgm:prSet presAssocID="{9BFCE74A-5BB0-4E87-8018-0344803C2AED}" presName="hierChild3" presStyleCnt="0"/>
      <dgm:spPr/>
    </dgm:pt>
    <dgm:pt modelId="{7D04D303-2EA7-4432-BE39-4FDD7402757F}" type="pres">
      <dgm:prSet presAssocID="{E20040DD-6F78-4FE0-B224-1123D2844F4B}" presName="Name17" presStyleLbl="parChTrans1D3" presStyleIdx="0" presStyleCnt="3"/>
      <dgm:spPr/>
    </dgm:pt>
    <dgm:pt modelId="{81A46F39-38CD-40DF-B163-693D8DF41143}" type="pres">
      <dgm:prSet presAssocID="{48AEE811-70A8-4A6F-8C8E-2841DAABEAF3}" presName="hierRoot3" presStyleCnt="0"/>
      <dgm:spPr/>
    </dgm:pt>
    <dgm:pt modelId="{663BDF97-3AB4-40D4-93AE-336C6CDF279C}" type="pres">
      <dgm:prSet presAssocID="{48AEE811-70A8-4A6F-8C8E-2841DAABEAF3}" presName="composite3" presStyleCnt="0"/>
      <dgm:spPr/>
    </dgm:pt>
    <dgm:pt modelId="{6B95B53B-9B63-48DE-BACF-11BDCCF2A0CC}" type="pres">
      <dgm:prSet presAssocID="{48AEE811-70A8-4A6F-8C8E-2841DAABEAF3}" presName="background3" presStyleLbl="node3" presStyleIdx="0" presStyleCnt="3"/>
      <dgm:spPr/>
    </dgm:pt>
    <dgm:pt modelId="{70F6B31B-A6FD-44ED-8902-47E53262BBE5}" type="pres">
      <dgm:prSet presAssocID="{48AEE811-70A8-4A6F-8C8E-2841DAABEAF3}" presName="text3" presStyleLbl="fgAcc3" presStyleIdx="0" presStyleCnt="3">
        <dgm:presLayoutVars>
          <dgm:chPref val="3"/>
        </dgm:presLayoutVars>
      </dgm:prSet>
      <dgm:spPr/>
    </dgm:pt>
    <dgm:pt modelId="{C327CC18-9FED-45D3-AAC8-E34B6D3E060A}" type="pres">
      <dgm:prSet presAssocID="{48AEE811-70A8-4A6F-8C8E-2841DAABEAF3}" presName="hierChild4" presStyleCnt="0"/>
      <dgm:spPr/>
    </dgm:pt>
    <dgm:pt modelId="{3C30FDB5-7FF2-4A64-B93C-D3319B9F055F}" type="pres">
      <dgm:prSet presAssocID="{D4B65DA1-5EEF-4093-BDA9-7207A3C82DED}" presName="Name17" presStyleLbl="parChTrans1D3" presStyleIdx="1" presStyleCnt="3"/>
      <dgm:spPr/>
    </dgm:pt>
    <dgm:pt modelId="{2DB40FE0-A223-473F-92FB-3BB96178E775}" type="pres">
      <dgm:prSet presAssocID="{8CE993AE-5B61-4E86-BD05-9F089541DE82}" presName="hierRoot3" presStyleCnt="0"/>
      <dgm:spPr/>
    </dgm:pt>
    <dgm:pt modelId="{9AF3577A-093D-45B2-A322-0504C1CC138D}" type="pres">
      <dgm:prSet presAssocID="{8CE993AE-5B61-4E86-BD05-9F089541DE82}" presName="composite3" presStyleCnt="0"/>
      <dgm:spPr/>
    </dgm:pt>
    <dgm:pt modelId="{78D0DF85-4CC1-472F-AE16-9671CC02F73A}" type="pres">
      <dgm:prSet presAssocID="{8CE993AE-5B61-4E86-BD05-9F089541DE82}" presName="background3" presStyleLbl="node3" presStyleIdx="1" presStyleCnt="3"/>
      <dgm:spPr/>
    </dgm:pt>
    <dgm:pt modelId="{F96831E2-7567-45A2-A1C0-3DDB2F7149B5}" type="pres">
      <dgm:prSet presAssocID="{8CE993AE-5B61-4E86-BD05-9F089541DE82}" presName="text3" presStyleLbl="fgAcc3" presStyleIdx="1" presStyleCnt="3">
        <dgm:presLayoutVars>
          <dgm:chPref val="3"/>
        </dgm:presLayoutVars>
      </dgm:prSet>
      <dgm:spPr/>
    </dgm:pt>
    <dgm:pt modelId="{EE25AA43-7698-42FF-B259-2CB504C5A34A}" type="pres">
      <dgm:prSet presAssocID="{8CE993AE-5B61-4E86-BD05-9F089541DE82}" presName="hierChild4" presStyleCnt="0"/>
      <dgm:spPr/>
    </dgm:pt>
    <dgm:pt modelId="{B6834CA8-6CF6-4439-B678-83C6839C7658}" type="pres">
      <dgm:prSet presAssocID="{01048B02-3CA4-420D-BB77-9B3BD05073C6}" presName="Name10" presStyleLbl="parChTrans1D2" presStyleIdx="1" presStyleCnt="2"/>
      <dgm:spPr/>
    </dgm:pt>
    <dgm:pt modelId="{65FDAFE0-66F6-4BF7-A96A-CF4996F4357E}" type="pres">
      <dgm:prSet presAssocID="{DFE89EDA-DA0D-4F72-8404-E15734188185}" presName="hierRoot2" presStyleCnt="0"/>
      <dgm:spPr/>
    </dgm:pt>
    <dgm:pt modelId="{07BC8C1A-A94D-4D73-859A-033A04B5BC1A}" type="pres">
      <dgm:prSet presAssocID="{DFE89EDA-DA0D-4F72-8404-E15734188185}" presName="composite2" presStyleCnt="0"/>
      <dgm:spPr/>
    </dgm:pt>
    <dgm:pt modelId="{F044E490-EBBD-4048-8202-5A0DDC796819}" type="pres">
      <dgm:prSet presAssocID="{DFE89EDA-DA0D-4F72-8404-E15734188185}" presName="background2" presStyleLbl="node2" presStyleIdx="1" presStyleCnt="2"/>
      <dgm:spPr/>
    </dgm:pt>
    <dgm:pt modelId="{ABC2D38A-4BDC-4D89-8C71-5E691F593E61}" type="pres">
      <dgm:prSet presAssocID="{DFE89EDA-DA0D-4F72-8404-E15734188185}" presName="text2" presStyleLbl="fgAcc2" presStyleIdx="1" presStyleCnt="2">
        <dgm:presLayoutVars>
          <dgm:chPref val="3"/>
        </dgm:presLayoutVars>
      </dgm:prSet>
      <dgm:spPr/>
    </dgm:pt>
    <dgm:pt modelId="{0D0C08C3-921A-4889-B1B5-888BA0B2E169}" type="pres">
      <dgm:prSet presAssocID="{DFE89EDA-DA0D-4F72-8404-E15734188185}" presName="hierChild3" presStyleCnt="0"/>
      <dgm:spPr/>
    </dgm:pt>
    <dgm:pt modelId="{C97DDC70-AF0E-48EC-8B3D-D88D1E7C6BA1}" type="pres">
      <dgm:prSet presAssocID="{2FB740F0-3183-4339-A1E1-C14EFCBDCEEA}" presName="Name17" presStyleLbl="parChTrans1D3" presStyleIdx="2" presStyleCnt="3"/>
      <dgm:spPr/>
    </dgm:pt>
    <dgm:pt modelId="{56CABBC0-E204-4088-8736-20BB9F2CCAB0}" type="pres">
      <dgm:prSet presAssocID="{290F8E2C-568F-4F60-9915-33A2965A48A4}" presName="hierRoot3" presStyleCnt="0"/>
      <dgm:spPr/>
    </dgm:pt>
    <dgm:pt modelId="{E9107BCE-F46D-495F-9822-121B51BCA941}" type="pres">
      <dgm:prSet presAssocID="{290F8E2C-568F-4F60-9915-33A2965A48A4}" presName="composite3" presStyleCnt="0"/>
      <dgm:spPr/>
    </dgm:pt>
    <dgm:pt modelId="{D3614018-2218-42AA-8154-08CCD19883A4}" type="pres">
      <dgm:prSet presAssocID="{290F8E2C-568F-4F60-9915-33A2965A48A4}" presName="background3" presStyleLbl="node3" presStyleIdx="2" presStyleCnt="3"/>
      <dgm:spPr/>
    </dgm:pt>
    <dgm:pt modelId="{AA2E1479-9644-4FF1-B3E1-1B89BFB9D48A}" type="pres">
      <dgm:prSet presAssocID="{290F8E2C-568F-4F60-9915-33A2965A48A4}" presName="text3" presStyleLbl="fgAcc3" presStyleIdx="2" presStyleCnt="3">
        <dgm:presLayoutVars>
          <dgm:chPref val="3"/>
        </dgm:presLayoutVars>
      </dgm:prSet>
      <dgm:spPr/>
    </dgm:pt>
    <dgm:pt modelId="{9C8033F1-F079-445D-8CDD-4CC408AB3A0F}" type="pres">
      <dgm:prSet presAssocID="{290F8E2C-568F-4F60-9915-33A2965A48A4}" presName="hierChild4" presStyleCnt="0"/>
      <dgm:spPr/>
    </dgm:pt>
  </dgm:ptLst>
  <dgm:cxnLst>
    <dgm:cxn modelId="{A7D6E105-6EB6-4971-BDF4-B12738592D09}" type="presOf" srcId="{2FB740F0-3183-4339-A1E1-C14EFCBDCEEA}" destId="{C97DDC70-AF0E-48EC-8B3D-D88D1E7C6BA1}" srcOrd="0" destOrd="0" presId="urn:microsoft.com/office/officeart/2005/8/layout/hierarchy1"/>
    <dgm:cxn modelId="{859F9B21-A8E7-4B44-96C7-5ADE5E54A54B}" type="presOf" srcId="{48AEE811-70A8-4A6F-8C8E-2841DAABEAF3}" destId="{70F6B31B-A6FD-44ED-8902-47E53262BBE5}" srcOrd="0" destOrd="0" presId="urn:microsoft.com/office/officeart/2005/8/layout/hierarchy1"/>
    <dgm:cxn modelId="{50414723-44C4-437F-ADBF-E7E17B0DB1BA}" srcId="{DFE89EDA-DA0D-4F72-8404-E15734188185}" destId="{290F8E2C-568F-4F60-9915-33A2965A48A4}" srcOrd="0" destOrd="0" parTransId="{2FB740F0-3183-4339-A1E1-C14EFCBDCEEA}" sibTransId="{46A6D488-AB1F-4DF3-9A97-D4B9F68624CD}"/>
    <dgm:cxn modelId="{EAC4B532-0C7B-4EFD-AC87-1F9C1ED67087}" type="presOf" srcId="{7744EB80-C606-4F6C-91AC-BD40A869649B}" destId="{5E84783B-E1CB-4271-BE6E-EC645FAA6B31}" srcOrd="0" destOrd="0" presId="urn:microsoft.com/office/officeart/2005/8/layout/hierarchy1"/>
    <dgm:cxn modelId="{7D3F4F64-2557-424F-A6DD-E689E42974F0}" srcId="{7744EB80-C606-4F6C-91AC-BD40A869649B}" destId="{9BFCE74A-5BB0-4E87-8018-0344803C2AED}" srcOrd="0" destOrd="0" parTransId="{B1264E16-F129-4C4B-B98C-9B25191B6929}" sibTransId="{2E4CCE6F-3BE6-4D34-A3A8-D0984F755303}"/>
    <dgm:cxn modelId="{543AD064-CB1D-4150-BA85-0361BEB9F514}" srcId="{9BFCE74A-5BB0-4E87-8018-0344803C2AED}" destId="{8CE993AE-5B61-4E86-BD05-9F089541DE82}" srcOrd="1" destOrd="0" parTransId="{D4B65DA1-5EEF-4093-BDA9-7207A3C82DED}" sibTransId="{262DC5EB-2DDA-4E42-B5B5-FDA1E34384AA}"/>
    <dgm:cxn modelId="{1EFD8372-514A-4D6C-995F-2DA8D0E05CA2}" type="presOf" srcId="{01048B02-3CA4-420D-BB77-9B3BD05073C6}" destId="{B6834CA8-6CF6-4439-B678-83C6839C7658}" srcOrd="0" destOrd="0" presId="urn:microsoft.com/office/officeart/2005/8/layout/hierarchy1"/>
    <dgm:cxn modelId="{9D054277-6D43-4711-ABF0-7F6394FFC113}" srcId="{9BFCE74A-5BB0-4E87-8018-0344803C2AED}" destId="{48AEE811-70A8-4A6F-8C8E-2841DAABEAF3}" srcOrd="0" destOrd="0" parTransId="{E20040DD-6F78-4FE0-B224-1123D2844F4B}" sibTransId="{C7A41781-E84B-4082-8D09-0E308267F9C2}"/>
    <dgm:cxn modelId="{3AF82659-E4A8-4339-AC74-2F8FFEFF575C}" type="presOf" srcId="{D4B65DA1-5EEF-4093-BDA9-7207A3C82DED}" destId="{3C30FDB5-7FF2-4A64-B93C-D3319B9F055F}" srcOrd="0" destOrd="0" presId="urn:microsoft.com/office/officeart/2005/8/layout/hierarchy1"/>
    <dgm:cxn modelId="{D6445A5A-1594-47F4-8974-31CA39A927F3}" type="presOf" srcId="{DFE89EDA-DA0D-4F72-8404-E15734188185}" destId="{ABC2D38A-4BDC-4D89-8C71-5E691F593E61}" srcOrd="0" destOrd="0" presId="urn:microsoft.com/office/officeart/2005/8/layout/hierarchy1"/>
    <dgm:cxn modelId="{0B2BFE9A-7C8E-4E50-9069-085485F06A93}" type="presOf" srcId="{4650E442-3B5E-4162-8360-2641C599BA92}" destId="{D45839BC-5BF4-40D2-A290-A4C2F0997E44}" srcOrd="0" destOrd="0" presId="urn:microsoft.com/office/officeart/2005/8/layout/hierarchy1"/>
    <dgm:cxn modelId="{A5F455A3-7289-4960-8C60-B7C252913C00}" type="presOf" srcId="{B1264E16-F129-4C4B-B98C-9B25191B6929}" destId="{49D14C01-C9DD-419A-9164-55B1E289C132}" srcOrd="0" destOrd="0" presId="urn:microsoft.com/office/officeart/2005/8/layout/hierarchy1"/>
    <dgm:cxn modelId="{E023B8AF-1E0D-4008-94F2-DEED665C7686}" srcId="{7744EB80-C606-4F6C-91AC-BD40A869649B}" destId="{DFE89EDA-DA0D-4F72-8404-E15734188185}" srcOrd="1" destOrd="0" parTransId="{01048B02-3CA4-420D-BB77-9B3BD05073C6}" sibTransId="{462E4316-A8B7-4B2A-86E1-441D8EFB99E7}"/>
    <dgm:cxn modelId="{5E443DBD-0870-4E04-9308-29F125CF07AA}" type="presOf" srcId="{E20040DD-6F78-4FE0-B224-1123D2844F4B}" destId="{7D04D303-2EA7-4432-BE39-4FDD7402757F}" srcOrd="0" destOrd="0" presId="urn:microsoft.com/office/officeart/2005/8/layout/hierarchy1"/>
    <dgm:cxn modelId="{3E2EADC5-C318-4DA8-9489-911A7F489B67}" type="presOf" srcId="{290F8E2C-568F-4F60-9915-33A2965A48A4}" destId="{AA2E1479-9644-4FF1-B3E1-1B89BFB9D48A}" srcOrd="0" destOrd="0" presId="urn:microsoft.com/office/officeart/2005/8/layout/hierarchy1"/>
    <dgm:cxn modelId="{910414C6-DC22-4B8F-9997-9C2966BFCA52}" type="presOf" srcId="{8CE993AE-5B61-4E86-BD05-9F089541DE82}" destId="{F96831E2-7567-45A2-A1C0-3DDB2F7149B5}" srcOrd="0" destOrd="0" presId="urn:microsoft.com/office/officeart/2005/8/layout/hierarchy1"/>
    <dgm:cxn modelId="{92736FD4-0497-407A-A44C-2DEEC0DAEB6B}" srcId="{4650E442-3B5E-4162-8360-2641C599BA92}" destId="{7744EB80-C606-4F6C-91AC-BD40A869649B}" srcOrd="0" destOrd="0" parTransId="{7C43B831-BA0D-4FA7-AD7F-779CE11C5E53}" sibTransId="{B6D45AF7-9BA1-4621-BA1C-A1BB812C415F}"/>
    <dgm:cxn modelId="{08B9D0D4-948C-4250-88CD-A20AC22B5DA8}" type="presOf" srcId="{9BFCE74A-5BB0-4E87-8018-0344803C2AED}" destId="{AD47EA37-471D-41BA-8A8B-DE58347E35CF}" srcOrd="0" destOrd="0" presId="urn:microsoft.com/office/officeart/2005/8/layout/hierarchy1"/>
    <dgm:cxn modelId="{E14E9CD0-EC3B-4239-B16D-D614BBC34640}" type="presParOf" srcId="{D45839BC-5BF4-40D2-A290-A4C2F0997E44}" destId="{ADF0CDFB-C810-4598-BF58-8C19E6269234}" srcOrd="0" destOrd="0" presId="urn:microsoft.com/office/officeart/2005/8/layout/hierarchy1"/>
    <dgm:cxn modelId="{E3180240-0B19-4F53-A068-50785B02F380}" type="presParOf" srcId="{ADF0CDFB-C810-4598-BF58-8C19E6269234}" destId="{4B8A3C5C-6FBF-4297-8BA3-AB187D1A7B70}" srcOrd="0" destOrd="0" presId="urn:microsoft.com/office/officeart/2005/8/layout/hierarchy1"/>
    <dgm:cxn modelId="{C093E79E-25F5-42FA-9AAC-054F0A39118B}" type="presParOf" srcId="{4B8A3C5C-6FBF-4297-8BA3-AB187D1A7B70}" destId="{05461A92-4329-44BC-937E-620443F80FBD}" srcOrd="0" destOrd="0" presId="urn:microsoft.com/office/officeart/2005/8/layout/hierarchy1"/>
    <dgm:cxn modelId="{5EE9B93F-833D-4798-92D7-79522775EDAA}" type="presParOf" srcId="{4B8A3C5C-6FBF-4297-8BA3-AB187D1A7B70}" destId="{5E84783B-E1CB-4271-BE6E-EC645FAA6B31}" srcOrd="1" destOrd="0" presId="urn:microsoft.com/office/officeart/2005/8/layout/hierarchy1"/>
    <dgm:cxn modelId="{3FF89585-151C-4EE1-9435-9BBECCFDAE0A}" type="presParOf" srcId="{ADF0CDFB-C810-4598-BF58-8C19E6269234}" destId="{EBD94DE2-B951-4BC4-A9B3-6AA389730CA5}" srcOrd="1" destOrd="0" presId="urn:microsoft.com/office/officeart/2005/8/layout/hierarchy1"/>
    <dgm:cxn modelId="{58BA01A0-CD28-4A9F-9BB1-12C4B9DF898C}" type="presParOf" srcId="{EBD94DE2-B951-4BC4-A9B3-6AA389730CA5}" destId="{49D14C01-C9DD-419A-9164-55B1E289C132}" srcOrd="0" destOrd="0" presId="urn:microsoft.com/office/officeart/2005/8/layout/hierarchy1"/>
    <dgm:cxn modelId="{58303191-D18A-4C0E-84A6-467F5B1DAFFE}" type="presParOf" srcId="{EBD94DE2-B951-4BC4-A9B3-6AA389730CA5}" destId="{6A7DD399-3A41-4B5D-83C1-4F439CE5822A}" srcOrd="1" destOrd="0" presId="urn:microsoft.com/office/officeart/2005/8/layout/hierarchy1"/>
    <dgm:cxn modelId="{3A857287-D0B8-4E9F-BF89-EC67A85E28E7}" type="presParOf" srcId="{6A7DD399-3A41-4B5D-83C1-4F439CE5822A}" destId="{EDF3973C-0119-4A4E-8873-1E4B15575F1D}" srcOrd="0" destOrd="0" presId="urn:microsoft.com/office/officeart/2005/8/layout/hierarchy1"/>
    <dgm:cxn modelId="{3BECB94D-304D-472D-91B2-A53C145AB278}" type="presParOf" srcId="{EDF3973C-0119-4A4E-8873-1E4B15575F1D}" destId="{18776D24-87F0-4917-A232-F57110D2A90B}" srcOrd="0" destOrd="0" presId="urn:microsoft.com/office/officeart/2005/8/layout/hierarchy1"/>
    <dgm:cxn modelId="{F90A96DF-FDF0-4F7E-8D46-13AA8FD6E322}" type="presParOf" srcId="{EDF3973C-0119-4A4E-8873-1E4B15575F1D}" destId="{AD47EA37-471D-41BA-8A8B-DE58347E35CF}" srcOrd="1" destOrd="0" presId="urn:microsoft.com/office/officeart/2005/8/layout/hierarchy1"/>
    <dgm:cxn modelId="{B251B8D0-8054-4BF3-9231-BE1C690F8DA0}" type="presParOf" srcId="{6A7DD399-3A41-4B5D-83C1-4F439CE5822A}" destId="{C6A5B501-A08B-40AB-A3AA-13F320C37DCF}" srcOrd="1" destOrd="0" presId="urn:microsoft.com/office/officeart/2005/8/layout/hierarchy1"/>
    <dgm:cxn modelId="{F0779CB9-95E1-4577-8E57-25812762EA9D}" type="presParOf" srcId="{C6A5B501-A08B-40AB-A3AA-13F320C37DCF}" destId="{7D04D303-2EA7-4432-BE39-4FDD7402757F}" srcOrd="0" destOrd="0" presId="urn:microsoft.com/office/officeart/2005/8/layout/hierarchy1"/>
    <dgm:cxn modelId="{A8B3E021-FEA7-447D-A4D0-C3DB1C1933EC}" type="presParOf" srcId="{C6A5B501-A08B-40AB-A3AA-13F320C37DCF}" destId="{81A46F39-38CD-40DF-B163-693D8DF41143}" srcOrd="1" destOrd="0" presId="urn:microsoft.com/office/officeart/2005/8/layout/hierarchy1"/>
    <dgm:cxn modelId="{9EBD60F2-69AE-4B9C-8501-BEB99B2AEB2C}" type="presParOf" srcId="{81A46F39-38CD-40DF-B163-693D8DF41143}" destId="{663BDF97-3AB4-40D4-93AE-336C6CDF279C}" srcOrd="0" destOrd="0" presId="urn:microsoft.com/office/officeart/2005/8/layout/hierarchy1"/>
    <dgm:cxn modelId="{F752011D-49DF-40FE-977B-513E4BA2B4B5}" type="presParOf" srcId="{663BDF97-3AB4-40D4-93AE-336C6CDF279C}" destId="{6B95B53B-9B63-48DE-BACF-11BDCCF2A0CC}" srcOrd="0" destOrd="0" presId="urn:microsoft.com/office/officeart/2005/8/layout/hierarchy1"/>
    <dgm:cxn modelId="{3BFDAEDA-71BE-469E-9F2B-BD626908E15D}" type="presParOf" srcId="{663BDF97-3AB4-40D4-93AE-336C6CDF279C}" destId="{70F6B31B-A6FD-44ED-8902-47E53262BBE5}" srcOrd="1" destOrd="0" presId="urn:microsoft.com/office/officeart/2005/8/layout/hierarchy1"/>
    <dgm:cxn modelId="{60669EA3-CDB6-4CF1-BA1B-A5918510F4E1}" type="presParOf" srcId="{81A46F39-38CD-40DF-B163-693D8DF41143}" destId="{C327CC18-9FED-45D3-AAC8-E34B6D3E060A}" srcOrd="1" destOrd="0" presId="urn:microsoft.com/office/officeart/2005/8/layout/hierarchy1"/>
    <dgm:cxn modelId="{4F7EA9AA-7F82-48C6-BD1F-B9ADE274789B}" type="presParOf" srcId="{C6A5B501-A08B-40AB-A3AA-13F320C37DCF}" destId="{3C30FDB5-7FF2-4A64-B93C-D3319B9F055F}" srcOrd="2" destOrd="0" presId="urn:microsoft.com/office/officeart/2005/8/layout/hierarchy1"/>
    <dgm:cxn modelId="{6FB4660C-7643-473E-ACD2-B43FDCC4CC56}" type="presParOf" srcId="{C6A5B501-A08B-40AB-A3AA-13F320C37DCF}" destId="{2DB40FE0-A223-473F-92FB-3BB96178E775}" srcOrd="3" destOrd="0" presId="urn:microsoft.com/office/officeart/2005/8/layout/hierarchy1"/>
    <dgm:cxn modelId="{182663FC-5016-4E2B-B030-7E90E65EFF53}" type="presParOf" srcId="{2DB40FE0-A223-473F-92FB-3BB96178E775}" destId="{9AF3577A-093D-45B2-A322-0504C1CC138D}" srcOrd="0" destOrd="0" presId="urn:microsoft.com/office/officeart/2005/8/layout/hierarchy1"/>
    <dgm:cxn modelId="{EA503070-20ED-4C77-8B93-A955112E421B}" type="presParOf" srcId="{9AF3577A-093D-45B2-A322-0504C1CC138D}" destId="{78D0DF85-4CC1-472F-AE16-9671CC02F73A}" srcOrd="0" destOrd="0" presId="urn:microsoft.com/office/officeart/2005/8/layout/hierarchy1"/>
    <dgm:cxn modelId="{B4BA8C5C-D63C-4C7E-833E-F8481C35CD88}" type="presParOf" srcId="{9AF3577A-093D-45B2-A322-0504C1CC138D}" destId="{F96831E2-7567-45A2-A1C0-3DDB2F7149B5}" srcOrd="1" destOrd="0" presId="urn:microsoft.com/office/officeart/2005/8/layout/hierarchy1"/>
    <dgm:cxn modelId="{ABDFCF07-2A3A-46A0-8154-38A88CCF177D}" type="presParOf" srcId="{2DB40FE0-A223-473F-92FB-3BB96178E775}" destId="{EE25AA43-7698-42FF-B259-2CB504C5A34A}" srcOrd="1" destOrd="0" presId="urn:microsoft.com/office/officeart/2005/8/layout/hierarchy1"/>
    <dgm:cxn modelId="{7E1D98A3-A9C3-44F4-83DA-54FC5FC2092C}" type="presParOf" srcId="{EBD94DE2-B951-4BC4-A9B3-6AA389730CA5}" destId="{B6834CA8-6CF6-4439-B678-83C6839C7658}" srcOrd="2" destOrd="0" presId="urn:microsoft.com/office/officeart/2005/8/layout/hierarchy1"/>
    <dgm:cxn modelId="{F9E2F52F-4DAD-4148-A316-2FFBAE224063}" type="presParOf" srcId="{EBD94DE2-B951-4BC4-A9B3-6AA389730CA5}" destId="{65FDAFE0-66F6-4BF7-A96A-CF4996F4357E}" srcOrd="3" destOrd="0" presId="urn:microsoft.com/office/officeart/2005/8/layout/hierarchy1"/>
    <dgm:cxn modelId="{EC628DF3-1B39-487F-A7FA-6CEB7920B020}" type="presParOf" srcId="{65FDAFE0-66F6-4BF7-A96A-CF4996F4357E}" destId="{07BC8C1A-A94D-4D73-859A-033A04B5BC1A}" srcOrd="0" destOrd="0" presId="urn:microsoft.com/office/officeart/2005/8/layout/hierarchy1"/>
    <dgm:cxn modelId="{A3C97EBD-BBF3-4A1F-95BB-E6A570EC739B}" type="presParOf" srcId="{07BC8C1A-A94D-4D73-859A-033A04B5BC1A}" destId="{F044E490-EBBD-4048-8202-5A0DDC796819}" srcOrd="0" destOrd="0" presId="urn:microsoft.com/office/officeart/2005/8/layout/hierarchy1"/>
    <dgm:cxn modelId="{BAA5F6B3-771D-4B99-9F7A-C57BCB50FAA5}" type="presParOf" srcId="{07BC8C1A-A94D-4D73-859A-033A04B5BC1A}" destId="{ABC2D38A-4BDC-4D89-8C71-5E691F593E61}" srcOrd="1" destOrd="0" presId="urn:microsoft.com/office/officeart/2005/8/layout/hierarchy1"/>
    <dgm:cxn modelId="{AC3DF23B-0D21-4C46-BD9E-1C085E72A4F9}" type="presParOf" srcId="{65FDAFE0-66F6-4BF7-A96A-CF4996F4357E}" destId="{0D0C08C3-921A-4889-B1B5-888BA0B2E169}" srcOrd="1" destOrd="0" presId="urn:microsoft.com/office/officeart/2005/8/layout/hierarchy1"/>
    <dgm:cxn modelId="{183BACFD-B902-4765-AE89-0314E646494C}" type="presParOf" srcId="{0D0C08C3-921A-4889-B1B5-888BA0B2E169}" destId="{C97DDC70-AF0E-48EC-8B3D-D88D1E7C6BA1}" srcOrd="0" destOrd="0" presId="urn:microsoft.com/office/officeart/2005/8/layout/hierarchy1"/>
    <dgm:cxn modelId="{0B1622EE-8447-45C7-B55E-53495CC16CED}" type="presParOf" srcId="{0D0C08C3-921A-4889-B1B5-888BA0B2E169}" destId="{56CABBC0-E204-4088-8736-20BB9F2CCAB0}" srcOrd="1" destOrd="0" presId="urn:microsoft.com/office/officeart/2005/8/layout/hierarchy1"/>
    <dgm:cxn modelId="{075D055B-87DD-41EA-9C69-65C2C55B078C}" type="presParOf" srcId="{56CABBC0-E204-4088-8736-20BB9F2CCAB0}" destId="{E9107BCE-F46D-495F-9822-121B51BCA941}" srcOrd="0" destOrd="0" presId="urn:microsoft.com/office/officeart/2005/8/layout/hierarchy1"/>
    <dgm:cxn modelId="{7E08C1FC-9B08-4349-8643-FA3D0E84F2A4}" type="presParOf" srcId="{E9107BCE-F46D-495F-9822-121B51BCA941}" destId="{D3614018-2218-42AA-8154-08CCD19883A4}" srcOrd="0" destOrd="0" presId="urn:microsoft.com/office/officeart/2005/8/layout/hierarchy1"/>
    <dgm:cxn modelId="{31F2CEF4-CFA2-45CC-898C-D193CACC6476}" type="presParOf" srcId="{E9107BCE-F46D-495F-9822-121B51BCA941}" destId="{AA2E1479-9644-4FF1-B3E1-1B89BFB9D48A}" srcOrd="1" destOrd="0" presId="urn:microsoft.com/office/officeart/2005/8/layout/hierarchy1"/>
    <dgm:cxn modelId="{7ED6D654-F34D-4E1E-A79D-691807B49D7E}" type="presParOf" srcId="{56CABBC0-E204-4088-8736-20BB9F2CCAB0}" destId="{9C8033F1-F079-445D-8CDD-4CC408AB3A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7062ED-2B26-4BB2-BA24-0E65583F33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F8FDF1A4-34FC-46E6-9E08-A975BD33CE34}">
      <dgm:prSet phldrT="[Testo]"/>
      <dgm:spPr/>
      <dgm:t>
        <a:bodyPr/>
        <a:lstStyle/>
        <a:p>
          <a:r>
            <a:rPr lang="fr-FR" dirty="0"/>
            <a:t>(4) Le discours est </a:t>
          </a:r>
          <a:r>
            <a:rPr lang="fr-FR" dirty="0" err="1"/>
            <a:t>contextualisé</a:t>
          </a:r>
          <a:endParaRPr lang="fr-FR" dirty="0"/>
        </a:p>
      </dgm:t>
    </dgm:pt>
    <dgm:pt modelId="{03DD9C5D-7486-4586-9A95-B698DA064267}" type="parTrans" cxnId="{5843277B-F749-459D-8B88-A5FB49A2416B}">
      <dgm:prSet/>
      <dgm:spPr/>
      <dgm:t>
        <a:bodyPr/>
        <a:lstStyle/>
        <a:p>
          <a:endParaRPr lang="fr-FR"/>
        </a:p>
      </dgm:t>
    </dgm:pt>
    <dgm:pt modelId="{655B5442-29F3-4F30-93BC-B2A8725B8804}" type="sibTrans" cxnId="{5843277B-F749-459D-8B88-A5FB49A2416B}">
      <dgm:prSet/>
      <dgm:spPr/>
      <dgm:t>
        <a:bodyPr/>
        <a:lstStyle/>
        <a:p>
          <a:endParaRPr lang="fr-FR"/>
        </a:p>
      </dgm:t>
    </dgm:pt>
    <dgm:pt modelId="{11594FF7-E719-47C0-AB7F-09384986F1C7}">
      <dgm:prSet phldrT="[Testo]"/>
      <dgm:spPr/>
      <dgm:t>
        <a:bodyPr/>
        <a:lstStyle/>
        <a:p>
          <a:r>
            <a:rPr lang="fr-FR" dirty="0"/>
            <a:t>On peut relier cette caractéristique à l’</a:t>
          </a:r>
          <a:r>
            <a:rPr lang="fr-FR" dirty="0" err="1"/>
            <a:t>indexicalité</a:t>
          </a:r>
          <a:r>
            <a:rPr lang="fr-FR" dirty="0"/>
            <a:t>.</a:t>
          </a:r>
        </a:p>
      </dgm:t>
    </dgm:pt>
    <dgm:pt modelId="{1230231C-010B-4B3D-A932-9D80F12C71AE}" type="parTrans" cxnId="{C896C42C-9739-4647-BB89-E476CEA11465}">
      <dgm:prSet/>
      <dgm:spPr/>
      <dgm:t>
        <a:bodyPr/>
        <a:lstStyle/>
        <a:p>
          <a:endParaRPr lang="fr-FR"/>
        </a:p>
      </dgm:t>
    </dgm:pt>
    <dgm:pt modelId="{7649F531-0BB1-4EB3-A6F7-E738CB0EE5BD}" type="sibTrans" cxnId="{C896C42C-9739-4647-BB89-E476CEA11465}">
      <dgm:prSet/>
      <dgm:spPr/>
      <dgm:t>
        <a:bodyPr/>
        <a:lstStyle/>
        <a:p>
          <a:endParaRPr lang="fr-FR"/>
        </a:p>
      </dgm:t>
    </dgm:pt>
    <dgm:pt modelId="{6FE485CC-044E-40B6-A0EB-18C32545FA7F}">
      <dgm:prSet phldrT="[Testo]"/>
      <dgm:spPr/>
      <dgm:t>
        <a:bodyPr/>
        <a:lstStyle/>
        <a:p>
          <a:r>
            <a:rPr lang="fr-FR" dirty="0"/>
            <a:t>(5) Le discours est pris en charge par un sujet</a:t>
          </a:r>
        </a:p>
      </dgm:t>
    </dgm:pt>
    <dgm:pt modelId="{8D99185F-6128-4FAE-862A-FCA8AE1EDE2A}" type="parTrans" cxnId="{5D94D8E7-60E3-46B6-B7A8-5400141DB8B1}">
      <dgm:prSet/>
      <dgm:spPr/>
      <dgm:t>
        <a:bodyPr/>
        <a:lstStyle/>
        <a:p>
          <a:endParaRPr lang="fr-FR"/>
        </a:p>
      </dgm:t>
    </dgm:pt>
    <dgm:pt modelId="{7C2DA9AE-0B41-4EAA-A1A1-1D49D71A2CD4}" type="sibTrans" cxnId="{5D94D8E7-60E3-46B6-B7A8-5400141DB8B1}">
      <dgm:prSet/>
      <dgm:spPr/>
      <dgm:t>
        <a:bodyPr/>
        <a:lstStyle/>
        <a:p>
          <a:endParaRPr lang="fr-FR"/>
        </a:p>
      </dgm:t>
    </dgm:pt>
    <dgm:pt modelId="{DA6116E2-284F-4382-B697-22DB967BC1CE}">
      <dgm:prSet phldrT="[Testo]"/>
      <dgm:spPr/>
      <dgm:t>
        <a:bodyPr/>
        <a:lstStyle/>
        <a:p>
          <a:r>
            <a:rPr lang="fr-FR" dirty="0"/>
            <a:t>La deixis et le rapport du sujet (JE) au temps (MAINTENANT) et à l’espace (ICI).</a:t>
          </a:r>
        </a:p>
      </dgm:t>
    </dgm:pt>
    <dgm:pt modelId="{EB4C13C4-CCFD-4314-8FD7-7522722280BD}" type="parTrans" cxnId="{6876EE5F-C621-4B85-85D6-DA9B64CF3CAA}">
      <dgm:prSet/>
      <dgm:spPr/>
      <dgm:t>
        <a:bodyPr/>
        <a:lstStyle/>
        <a:p>
          <a:endParaRPr lang="fr-FR"/>
        </a:p>
      </dgm:t>
    </dgm:pt>
    <dgm:pt modelId="{45382F3F-78AD-4FCC-B365-30B2F7A225E7}" type="sibTrans" cxnId="{6876EE5F-C621-4B85-85D6-DA9B64CF3CAA}">
      <dgm:prSet/>
      <dgm:spPr/>
      <dgm:t>
        <a:bodyPr/>
        <a:lstStyle/>
        <a:p>
          <a:endParaRPr lang="fr-FR"/>
        </a:p>
      </dgm:t>
    </dgm:pt>
    <dgm:pt modelId="{03E63E36-3AF4-4E70-A669-9273E723A3A1}">
      <dgm:prSet phldrT="[Testo]"/>
      <dgm:spPr/>
      <dgm:t>
        <a:bodyPr/>
        <a:lstStyle/>
        <a:p>
          <a:r>
            <a:rPr lang="fr-FR" dirty="0"/>
            <a:t>(6) Le discours est régi par des normes</a:t>
          </a:r>
        </a:p>
      </dgm:t>
    </dgm:pt>
    <dgm:pt modelId="{DEFABA54-F66F-4D68-846B-36713443C925}" type="parTrans" cxnId="{E2039C1B-64AE-40AD-B91C-7355E6CBD2CF}">
      <dgm:prSet/>
      <dgm:spPr/>
      <dgm:t>
        <a:bodyPr/>
        <a:lstStyle/>
        <a:p>
          <a:endParaRPr lang="fr-FR"/>
        </a:p>
      </dgm:t>
    </dgm:pt>
    <dgm:pt modelId="{BC25AAE2-671D-451C-BF21-BBA30CC6C0C3}" type="sibTrans" cxnId="{E2039C1B-64AE-40AD-B91C-7355E6CBD2CF}">
      <dgm:prSet/>
      <dgm:spPr/>
      <dgm:t>
        <a:bodyPr/>
        <a:lstStyle/>
        <a:p>
          <a:endParaRPr lang="fr-FR"/>
        </a:p>
      </dgm:t>
    </dgm:pt>
    <dgm:pt modelId="{1A93B7F7-F27F-4319-82E6-68DA4CA02A2B}">
      <dgm:prSet phldrT="[Testo]"/>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Les maximes conversationnelles de H. P. Grice. </a:t>
          </a:r>
          <a:r>
            <a:rPr lang="fr-FR" dirty="0">
              <a:sym typeface="Wingdings" panose="05000000000000000000" pitchFamily="2" charset="2"/>
            </a:rPr>
            <a:t> </a:t>
          </a:r>
          <a:r>
            <a:rPr lang="en-US" dirty="0"/>
            <a:t>"Logic and Conversation", </a:t>
          </a:r>
          <a:r>
            <a:rPr lang="en-US" i="1" dirty="0"/>
            <a:t>Syntax and Semantics</a:t>
          </a:r>
          <a:r>
            <a:rPr lang="en-US" dirty="0"/>
            <a:t>, vol. III, </a:t>
          </a:r>
          <a:r>
            <a:rPr lang="en-US" i="1" dirty="0"/>
            <a:t>Speech Acts</a:t>
          </a:r>
          <a:r>
            <a:rPr lang="en-US" dirty="0"/>
            <a:t>, </a:t>
          </a:r>
          <a:r>
            <a:rPr lang="en-US" dirty="0" err="1"/>
            <a:t>éd</a:t>
          </a:r>
          <a:r>
            <a:rPr lang="en-US" dirty="0"/>
            <a:t>. par P. Cole et J. L. Morgan, Academic Press, Inc., 1975, </a:t>
          </a:r>
          <a:r>
            <a:rPr lang="fr-FR" dirty="0"/>
            <a:t>p. 41-58.  </a:t>
          </a:r>
          <a:r>
            <a:rPr lang="fr-FR" dirty="0">
              <a:sym typeface="Wingdings" panose="05000000000000000000" pitchFamily="2" charset="2"/>
            </a:rPr>
            <a:t> Traduit en français « Logique et conversation », </a:t>
          </a:r>
          <a:r>
            <a:rPr lang="fr-FR" i="1" dirty="0">
              <a:sym typeface="Wingdings" panose="05000000000000000000" pitchFamily="2" charset="2"/>
            </a:rPr>
            <a:t>Communications</a:t>
          </a:r>
          <a:r>
            <a:rPr lang="fr-FR" dirty="0">
              <a:sym typeface="Wingdings" panose="05000000000000000000" pitchFamily="2" charset="2"/>
            </a:rPr>
            <a:t>, 30, 1979. La conversation, pp. 57-72.</a:t>
          </a:r>
          <a:endParaRPr lang="fr-FR" dirty="0"/>
        </a:p>
        <a:p>
          <a:pPr marL="114300" marR="0" lvl="1" indent="0" defTabSz="577850" eaLnBrk="1" fontAlgn="auto" latinLnBrk="0" hangingPunct="1">
            <a:lnSpc>
              <a:spcPct val="90000"/>
            </a:lnSpc>
            <a:spcBef>
              <a:spcPct val="0"/>
            </a:spcBef>
            <a:spcAft>
              <a:spcPct val="15000"/>
            </a:spcAft>
            <a:buClrTx/>
            <a:buSzTx/>
            <a:buFontTx/>
            <a:buNone/>
            <a:tabLst/>
            <a:defRPr/>
          </a:pPr>
          <a:endParaRPr lang="fr-FR" dirty="0"/>
        </a:p>
        <a:p>
          <a:pPr marL="114300" lvl="1" indent="0" defTabSz="577850">
            <a:lnSpc>
              <a:spcPct val="90000"/>
            </a:lnSpc>
            <a:spcBef>
              <a:spcPct val="0"/>
            </a:spcBef>
            <a:spcAft>
              <a:spcPct val="15000"/>
            </a:spcAft>
          </a:pPr>
          <a:endParaRPr lang="fr-FR" dirty="0"/>
        </a:p>
      </dgm:t>
    </dgm:pt>
    <dgm:pt modelId="{345FE4C8-5F5C-4974-9FCD-A617BCBEF9FC}" type="parTrans" cxnId="{39443A5F-DA96-4A4C-A2DF-48AF01BE4074}">
      <dgm:prSet/>
      <dgm:spPr/>
      <dgm:t>
        <a:bodyPr/>
        <a:lstStyle/>
        <a:p>
          <a:endParaRPr lang="fr-FR"/>
        </a:p>
      </dgm:t>
    </dgm:pt>
    <dgm:pt modelId="{237A6017-1C7F-46F8-8A68-EB8A007E5664}" type="sibTrans" cxnId="{39443A5F-DA96-4A4C-A2DF-48AF01BE4074}">
      <dgm:prSet/>
      <dgm:spPr/>
      <dgm:t>
        <a:bodyPr/>
        <a:lstStyle/>
        <a:p>
          <a:endParaRPr lang="fr-FR"/>
        </a:p>
      </dgm:t>
    </dgm:pt>
    <dgm:pt modelId="{341D3792-E9ED-4F94-AF89-EC39F3E5A9E5}">
      <dgm:prSet phldrT="[Testo]"/>
      <dgm:spPr/>
      <dgm:t>
        <a:bodyPr/>
        <a:lstStyle/>
        <a:p>
          <a:r>
            <a:rPr lang="fr-FR" dirty="0"/>
            <a:t>Le discours doit être interprété sur la base du contexte et des référents qui se trouvent dans le texte. </a:t>
          </a:r>
        </a:p>
      </dgm:t>
    </dgm:pt>
    <dgm:pt modelId="{7C67177D-32C4-42E2-82D7-ED3CE503443E}" type="parTrans" cxnId="{C7EFFF2D-0533-4B2E-A671-C70B62538F16}">
      <dgm:prSet/>
      <dgm:spPr/>
      <dgm:t>
        <a:bodyPr/>
        <a:lstStyle/>
        <a:p>
          <a:endParaRPr lang="fr-FR"/>
        </a:p>
      </dgm:t>
    </dgm:pt>
    <dgm:pt modelId="{8EB88F30-4905-4B57-8AA6-870154535B36}" type="sibTrans" cxnId="{C7EFFF2D-0533-4B2E-A671-C70B62538F16}">
      <dgm:prSet/>
      <dgm:spPr/>
      <dgm:t>
        <a:bodyPr/>
        <a:lstStyle/>
        <a:p>
          <a:endParaRPr lang="fr-FR"/>
        </a:p>
      </dgm:t>
    </dgm:pt>
    <dgm:pt modelId="{974A287A-8F67-4CB0-B2C5-404BD91A0FA7}" type="pres">
      <dgm:prSet presAssocID="{587062ED-2B26-4BB2-BA24-0E65583F33C8}" presName="Name0" presStyleCnt="0">
        <dgm:presLayoutVars>
          <dgm:dir/>
          <dgm:animLvl val="lvl"/>
          <dgm:resizeHandles val="exact"/>
        </dgm:presLayoutVars>
      </dgm:prSet>
      <dgm:spPr/>
    </dgm:pt>
    <dgm:pt modelId="{71C80DF8-B515-4AAA-9F56-6FD832FE714C}" type="pres">
      <dgm:prSet presAssocID="{F8FDF1A4-34FC-46E6-9E08-A975BD33CE34}" presName="linNode" presStyleCnt="0"/>
      <dgm:spPr/>
    </dgm:pt>
    <dgm:pt modelId="{D52DD97B-A881-4537-9EB6-CD82EA4A2F1F}" type="pres">
      <dgm:prSet presAssocID="{F8FDF1A4-34FC-46E6-9E08-A975BD33CE34}" presName="parentText" presStyleLbl="node1" presStyleIdx="0" presStyleCnt="3">
        <dgm:presLayoutVars>
          <dgm:chMax val="1"/>
          <dgm:bulletEnabled val="1"/>
        </dgm:presLayoutVars>
      </dgm:prSet>
      <dgm:spPr/>
    </dgm:pt>
    <dgm:pt modelId="{05D3D242-C2C3-47D0-9324-11EE3631052D}" type="pres">
      <dgm:prSet presAssocID="{F8FDF1A4-34FC-46E6-9E08-A975BD33CE34}" presName="descendantText" presStyleLbl="alignAccFollowNode1" presStyleIdx="0" presStyleCnt="3">
        <dgm:presLayoutVars>
          <dgm:bulletEnabled val="1"/>
        </dgm:presLayoutVars>
      </dgm:prSet>
      <dgm:spPr/>
    </dgm:pt>
    <dgm:pt modelId="{A4861446-1B10-45C8-910F-9544ABE395D4}" type="pres">
      <dgm:prSet presAssocID="{655B5442-29F3-4F30-93BC-B2A8725B8804}" presName="sp" presStyleCnt="0"/>
      <dgm:spPr/>
    </dgm:pt>
    <dgm:pt modelId="{4EA7609E-4571-46A7-ABC2-57E64EF7280B}" type="pres">
      <dgm:prSet presAssocID="{6FE485CC-044E-40B6-A0EB-18C32545FA7F}" presName="linNode" presStyleCnt="0"/>
      <dgm:spPr/>
    </dgm:pt>
    <dgm:pt modelId="{6B9BEA7D-5A5E-427A-A488-7A4097F9B7B3}" type="pres">
      <dgm:prSet presAssocID="{6FE485CC-044E-40B6-A0EB-18C32545FA7F}" presName="parentText" presStyleLbl="node1" presStyleIdx="1" presStyleCnt="3">
        <dgm:presLayoutVars>
          <dgm:chMax val="1"/>
          <dgm:bulletEnabled val="1"/>
        </dgm:presLayoutVars>
      </dgm:prSet>
      <dgm:spPr/>
    </dgm:pt>
    <dgm:pt modelId="{1A2BE70E-1B42-4692-8306-035AAB814A2F}" type="pres">
      <dgm:prSet presAssocID="{6FE485CC-044E-40B6-A0EB-18C32545FA7F}" presName="descendantText" presStyleLbl="alignAccFollowNode1" presStyleIdx="1" presStyleCnt="3">
        <dgm:presLayoutVars>
          <dgm:bulletEnabled val="1"/>
        </dgm:presLayoutVars>
      </dgm:prSet>
      <dgm:spPr/>
    </dgm:pt>
    <dgm:pt modelId="{9C5D1A7F-5210-4242-9ED7-2FC4FC96EA63}" type="pres">
      <dgm:prSet presAssocID="{7C2DA9AE-0B41-4EAA-A1A1-1D49D71A2CD4}" presName="sp" presStyleCnt="0"/>
      <dgm:spPr/>
    </dgm:pt>
    <dgm:pt modelId="{86D4EC8E-1910-4F0D-A5DF-6EAB9D2254A1}" type="pres">
      <dgm:prSet presAssocID="{03E63E36-3AF4-4E70-A669-9273E723A3A1}" presName="linNode" presStyleCnt="0"/>
      <dgm:spPr/>
    </dgm:pt>
    <dgm:pt modelId="{8B9728BB-24B1-43C7-8F43-EF066F7990F9}" type="pres">
      <dgm:prSet presAssocID="{03E63E36-3AF4-4E70-A669-9273E723A3A1}" presName="parentText" presStyleLbl="node1" presStyleIdx="2" presStyleCnt="3">
        <dgm:presLayoutVars>
          <dgm:chMax val="1"/>
          <dgm:bulletEnabled val="1"/>
        </dgm:presLayoutVars>
      </dgm:prSet>
      <dgm:spPr/>
    </dgm:pt>
    <dgm:pt modelId="{63FE8690-76D4-40B1-8863-7A598DC7FC80}" type="pres">
      <dgm:prSet presAssocID="{03E63E36-3AF4-4E70-A669-9273E723A3A1}" presName="descendantText" presStyleLbl="alignAccFollowNode1" presStyleIdx="2" presStyleCnt="3">
        <dgm:presLayoutVars>
          <dgm:bulletEnabled val="1"/>
        </dgm:presLayoutVars>
      </dgm:prSet>
      <dgm:spPr/>
    </dgm:pt>
  </dgm:ptLst>
  <dgm:cxnLst>
    <dgm:cxn modelId="{919E3F15-6824-42C5-87BD-C6679D37EDA2}" type="presOf" srcId="{11594FF7-E719-47C0-AB7F-09384986F1C7}" destId="{05D3D242-C2C3-47D0-9324-11EE3631052D}" srcOrd="0" destOrd="0" presId="urn:microsoft.com/office/officeart/2005/8/layout/vList5"/>
    <dgm:cxn modelId="{E2039C1B-64AE-40AD-B91C-7355E6CBD2CF}" srcId="{587062ED-2B26-4BB2-BA24-0E65583F33C8}" destId="{03E63E36-3AF4-4E70-A669-9273E723A3A1}" srcOrd="2" destOrd="0" parTransId="{DEFABA54-F66F-4D68-846B-36713443C925}" sibTransId="{BC25AAE2-671D-451C-BF21-BBA30CC6C0C3}"/>
    <dgm:cxn modelId="{8722F327-B339-445F-954B-9D12D5BD5D37}" type="presOf" srcId="{6FE485CC-044E-40B6-A0EB-18C32545FA7F}" destId="{6B9BEA7D-5A5E-427A-A488-7A4097F9B7B3}" srcOrd="0" destOrd="0" presId="urn:microsoft.com/office/officeart/2005/8/layout/vList5"/>
    <dgm:cxn modelId="{52D04028-8AB5-4683-8F1E-6BC92D0BF7DC}" type="presOf" srcId="{1A93B7F7-F27F-4319-82E6-68DA4CA02A2B}" destId="{63FE8690-76D4-40B1-8863-7A598DC7FC80}" srcOrd="0" destOrd="0" presId="urn:microsoft.com/office/officeart/2005/8/layout/vList5"/>
    <dgm:cxn modelId="{6FFEBD2B-EBAE-4797-8315-F7961BD515F1}" type="presOf" srcId="{341D3792-E9ED-4F94-AF89-EC39F3E5A9E5}" destId="{05D3D242-C2C3-47D0-9324-11EE3631052D}" srcOrd="0" destOrd="1" presId="urn:microsoft.com/office/officeart/2005/8/layout/vList5"/>
    <dgm:cxn modelId="{C896C42C-9739-4647-BB89-E476CEA11465}" srcId="{F8FDF1A4-34FC-46E6-9E08-A975BD33CE34}" destId="{11594FF7-E719-47C0-AB7F-09384986F1C7}" srcOrd="0" destOrd="0" parTransId="{1230231C-010B-4B3D-A932-9D80F12C71AE}" sibTransId="{7649F531-0BB1-4EB3-A6F7-E738CB0EE5BD}"/>
    <dgm:cxn modelId="{C7EFFF2D-0533-4B2E-A671-C70B62538F16}" srcId="{F8FDF1A4-34FC-46E6-9E08-A975BD33CE34}" destId="{341D3792-E9ED-4F94-AF89-EC39F3E5A9E5}" srcOrd="1" destOrd="0" parTransId="{7C67177D-32C4-42E2-82D7-ED3CE503443E}" sibTransId="{8EB88F30-4905-4B57-8AA6-870154535B36}"/>
    <dgm:cxn modelId="{39443A5F-DA96-4A4C-A2DF-48AF01BE4074}" srcId="{03E63E36-3AF4-4E70-A669-9273E723A3A1}" destId="{1A93B7F7-F27F-4319-82E6-68DA4CA02A2B}" srcOrd="0" destOrd="0" parTransId="{345FE4C8-5F5C-4974-9FCD-A617BCBEF9FC}" sibTransId="{237A6017-1C7F-46F8-8A68-EB8A007E5664}"/>
    <dgm:cxn modelId="{6876EE5F-C621-4B85-85D6-DA9B64CF3CAA}" srcId="{6FE485CC-044E-40B6-A0EB-18C32545FA7F}" destId="{DA6116E2-284F-4382-B697-22DB967BC1CE}" srcOrd="0" destOrd="0" parTransId="{EB4C13C4-CCFD-4314-8FD7-7522722280BD}" sibTransId="{45382F3F-78AD-4FCC-B365-30B2F7A225E7}"/>
    <dgm:cxn modelId="{3682B76B-DA51-4951-A546-E95A3E60207B}" type="presOf" srcId="{DA6116E2-284F-4382-B697-22DB967BC1CE}" destId="{1A2BE70E-1B42-4692-8306-035AAB814A2F}" srcOrd="0" destOrd="0" presId="urn:microsoft.com/office/officeart/2005/8/layout/vList5"/>
    <dgm:cxn modelId="{5843277B-F749-459D-8B88-A5FB49A2416B}" srcId="{587062ED-2B26-4BB2-BA24-0E65583F33C8}" destId="{F8FDF1A4-34FC-46E6-9E08-A975BD33CE34}" srcOrd="0" destOrd="0" parTransId="{03DD9C5D-7486-4586-9A95-B698DA064267}" sibTransId="{655B5442-29F3-4F30-93BC-B2A8725B8804}"/>
    <dgm:cxn modelId="{20FA1B7D-1BAB-4B35-95AA-E8B372815A96}" type="presOf" srcId="{03E63E36-3AF4-4E70-A669-9273E723A3A1}" destId="{8B9728BB-24B1-43C7-8F43-EF066F7990F9}" srcOrd="0" destOrd="0" presId="urn:microsoft.com/office/officeart/2005/8/layout/vList5"/>
    <dgm:cxn modelId="{D8C00F8A-FFF6-43E0-B01F-AFC555C6F2B6}" type="presOf" srcId="{587062ED-2B26-4BB2-BA24-0E65583F33C8}" destId="{974A287A-8F67-4CB0-B2C5-404BD91A0FA7}" srcOrd="0" destOrd="0" presId="urn:microsoft.com/office/officeart/2005/8/layout/vList5"/>
    <dgm:cxn modelId="{B8E6F590-3884-4AC7-ACB8-D4619CE5F8DD}" type="presOf" srcId="{F8FDF1A4-34FC-46E6-9E08-A975BD33CE34}" destId="{D52DD97B-A881-4537-9EB6-CD82EA4A2F1F}" srcOrd="0" destOrd="0" presId="urn:microsoft.com/office/officeart/2005/8/layout/vList5"/>
    <dgm:cxn modelId="{5D94D8E7-60E3-46B6-B7A8-5400141DB8B1}" srcId="{587062ED-2B26-4BB2-BA24-0E65583F33C8}" destId="{6FE485CC-044E-40B6-A0EB-18C32545FA7F}" srcOrd="1" destOrd="0" parTransId="{8D99185F-6128-4FAE-862A-FCA8AE1EDE2A}" sibTransId="{7C2DA9AE-0B41-4EAA-A1A1-1D49D71A2CD4}"/>
    <dgm:cxn modelId="{4D2E0346-9376-4909-AB77-62210F4A6B2E}" type="presParOf" srcId="{974A287A-8F67-4CB0-B2C5-404BD91A0FA7}" destId="{71C80DF8-B515-4AAA-9F56-6FD832FE714C}" srcOrd="0" destOrd="0" presId="urn:microsoft.com/office/officeart/2005/8/layout/vList5"/>
    <dgm:cxn modelId="{82D220D5-4B1C-497A-AB61-F9DB577887C4}" type="presParOf" srcId="{71C80DF8-B515-4AAA-9F56-6FD832FE714C}" destId="{D52DD97B-A881-4537-9EB6-CD82EA4A2F1F}" srcOrd="0" destOrd="0" presId="urn:microsoft.com/office/officeart/2005/8/layout/vList5"/>
    <dgm:cxn modelId="{547D9FBD-9BEC-474F-9CF1-C6786F291FC0}" type="presParOf" srcId="{71C80DF8-B515-4AAA-9F56-6FD832FE714C}" destId="{05D3D242-C2C3-47D0-9324-11EE3631052D}" srcOrd="1" destOrd="0" presId="urn:microsoft.com/office/officeart/2005/8/layout/vList5"/>
    <dgm:cxn modelId="{C08DCBB2-C6F0-45F7-A857-F4930C783DE7}" type="presParOf" srcId="{974A287A-8F67-4CB0-B2C5-404BD91A0FA7}" destId="{A4861446-1B10-45C8-910F-9544ABE395D4}" srcOrd="1" destOrd="0" presId="urn:microsoft.com/office/officeart/2005/8/layout/vList5"/>
    <dgm:cxn modelId="{0525BB2C-AFEB-434A-B258-E2687EE52F72}" type="presParOf" srcId="{974A287A-8F67-4CB0-B2C5-404BD91A0FA7}" destId="{4EA7609E-4571-46A7-ABC2-57E64EF7280B}" srcOrd="2" destOrd="0" presId="urn:microsoft.com/office/officeart/2005/8/layout/vList5"/>
    <dgm:cxn modelId="{9AADCEE4-41D1-4E8F-9330-C8039716E0C2}" type="presParOf" srcId="{4EA7609E-4571-46A7-ABC2-57E64EF7280B}" destId="{6B9BEA7D-5A5E-427A-A488-7A4097F9B7B3}" srcOrd="0" destOrd="0" presId="urn:microsoft.com/office/officeart/2005/8/layout/vList5"/>
    <dgm:cxn modelId="{42CFDAA3-3FCB-4734-86CB-2928B65B70D2}" type="presParOf" srcId="{4EA7609E-4571-46A7-ABC2-57E64EF7280B}" destId="{1A2BE70E-1B42-4692-8306-035AAB814A2F}" srcOrd="1" destOrd="0" presId="urn:microsoft.com/office/officeart/2005/8/layout/vList5"/>
    <dgm:cxn modelId="{8A3D05C9-1A19-4BEA-AA00-93BD14B22CC3}" type="presParOf" srcId="{974A287A-8F67-4CB0-B2C5-404BD91A0FA7}" destId="{9C5D1A7F-5210-4242-9ED7-2FC4FC96EA63}" srcOrd="3" destOrd="0" presId="urn:microsoft.com/office/officeart/2005/8/layout/vList5"/>
    <dgm:cxn modelId="{CF479671-9528-42D5-90D3-1F70DB3DDCF5}" type="presParOf" srcId="{974A287A-8F67-4CB0-B2C5-404BD91A0FA7}" destId="{86D4EC8E-1910-4F0D-A5DF-6EAB9D2254A1}" srcOrd="4" destOrd="0" presId="urn:microsoft.com/office/officeart/2005/8/layout/vList5"/>
    <dgm:cxn modelId="{D4103C3E-461E-4791-A52C-AA8C3BA61D01}" type="presParOf" srcId="{86D4EC8E-1910-4F0D-A5DF-6EAB9D2254A1}" destId="{8B9728BB-24B1-43C7-8F43-EF066F7990F9}" srcOrd="0" destOrd="0" presId="urn:microsoft.com/office/officeart/2005/8/layout/vList5"/>
    <dgm:cxn modelId="{CD02CCD2-A02F-4A3A-93E3-572E667D7644}" type="presParOf" srcId="{86D4EC8E-1910-4F0D-A5DF-6EAB9D2254A1}" destId="{63FE8690-76D4-40B1-8863-7A598DC7FC8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FBA0B0-0A2E-4EC5-B144-24824CD573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E8974B47-BF3E-49B0-9BD3-8B4A69C37919}">
      <dgm:prSet phldrT="[Testo]"/>
      <dgm:spPr/>
      <dgm:t>
        <a:bodyPr/>
        <a:lstStyle/>
        <a:p>
          <a:r>
            <a:rPr lang="fr-FR" dirty="0"/>
            <a:t>Principe de coopération</a:t>
          </a:r>
        </a:p>
      </dgm:t>
    </dgm:pt>
    <dgm:pt modelId="{D0BED48E-B7C5-4864-8458-AC277DB0E35F}" type="parTrans" cxnId="{E214277F-2A96-42D2-9A40-E3B28FA8B2E3}">
      <dgm:prSet/>
      <dgm:spPr/>
      <dgm:t>
        <a:bodyPr/>
        <a:lstStyle/>
        <a:p>
          <a:endParaRPr lang="fr-FR"/>
        </a:p>
      </dgm:t>
    </dgm:pt>
    <dgm:pt modelId="{05A1AA4C-0F84-40C3-AEE5-A404FD217C40}" type="sibTrans" cxnId="{E214277F-2A96-42D2-9A40-E3B28FA8B2E3}">
      <dgm:prSet/>
      <dgm:spPr/>
      <dgm:t>
        <a:bodyPr/>
        <a:lstStyle/>
        <a:p>
          <a:endParaRPr lang="fr-FR"/>
        </a:p>
      </dgm:t>
    </dgm:pt>
    <dgm:pt modelId="{194A9FE9-C97D-4CCE-8C10-B4F1CEFB6474}">
      <dgm:prSet phldrT="[Testo]"/>
      <dgm:spPr/>
      <dgm:t>
        <a:bodyPr/>
        <a:lstStyle/>
        <a:p>
          <a:r>
            <a:rPr lang="fr-FR" dirty="0"/>
            <a:t>Le discours est une activité réglée. </a:t>
          </a:r>
        </a:p>
      </dgm:t>
    </dgm:pt>
    <dgm:pt modelId="{B15199AA-D7D5-4A8C-958C-394600FB1E1D}" type="parTrans" cxnId="{F2DF5B62-858F-4D61-8EC3-FD2AEA4607F9}">
      <dgm:prSet/>
      <dgm:spPr/>
      <dgm:t>
        <a:bodyPr/>
        <a:lstStyle/>
        <a:p>
          <a:endParaRPr lang="fr-FR"/>
        </a:p>
      </dgm:t>
    </dgm:pt>
    <dgm:pt modelId="{F03D1746-0DB7-40C3-ADA8-763E24B83F5E}" type="sibTrans" cxnId="{F2DF5B62-858F-4D61-8EC3-FD2AEA4607F9}">
      <dgm:prSet/>
      <dgm:spPr/>
      <dgm:t>
        <a:bodyPr/>
        <a:lstStyle/>
        <a:p>
          <a:endParaRPr lang="fr-FR"/>
        </a:p>
      </dgm:t>
    </dgm:pt>
    <dgm:pt modelId="{6C1F9EE3-E1EC-4BC8-884A-856F79EFC9A8}">
      <dgm:prSet phldrT="[Testo]"/>
      <dgm:spPr/>
      <dgm:t>
        <a:bodyPr/>
        <a:lstStyle/>
        <a:p>
          <a:r>
            <a:rPr lang="fr-FR" dirty="0"/>
            <a:t>4 maximes (à partir des catégories kantiennes)</a:t>
          </a:r>
        </a:p>
      </dgm:t>
    </dgm:pt>
    <dgm:pt modelId="{1D3C6F71-0163-442A-9371-763851C1E6F7}" type="parTrans" cxnId="{7D8359AA-7A43-43EC-A934-E8E243616332}">
      <dgm:prSet/>
      <dgm:spPr/>
      <dgm:t>
        <a:bodyPr/>
        <a:lstStyle/>
        <a:p>
          <a:endParaRPr lang="fr-FR"/>
        </a:p>
      </dgm:t>
    </dgm:pt>
    <dgm:pt modelId="{68D1376B-2682-4528-8909-E32FC3E3F8EF}" type="sibTrans" cxnId="{7D8359AA-7A43-43EC-A934-E8E243616332}">
      <dgm:prSet/>
      <dgm:spPr/>
      <dgm:t>
        <a:bodyPr/>
        <a:lstStyle/>
        <a:p>
          <a:endParaRPr lang="fr-FR"/>
        </a:p>
      </dgm:t>
    </dgm:pt>
    <dgm:pt modelId="{8F7B9EEB-7F0D-43E6-AF78-4B9F81895E65}">
      <dgm:prSet phldrT="[Testo]"/>
      <dgm:spPr/>
      <dgm:t>
        <a:bodyPr/>
        <a:lstStyle/>
        <a:p>
          <a:r>
            <a:rPr lang="fr-FR" dirty="0"/>
            <a:t>quantité ("Que votre contribution soit aussi informative qu’il est requis par le destinataire");</a:t>
          </a:r>
        </a:p>
      </dgm:t>
    </dgm:pt>
    <dgm:pt modelId="{B54C3416-2EE2-4C4D-99ED-6C59293E3CC3}" type="parTrans" cxnId="{C5026118-E4C1-4DFA-ACDD-7F41C2CB9C89}">
      <dgm:prSet/>
      <dgm:spPr/>
      <dgm:t>
        <a:bodyPr/>
        <a:lstStyle/>
        <a:p>
          <a:endParaRPr lang="fr-FR"/>
        </a:p>
      </dgm:t>
    </dgm:pt>
    <dgm:pt modelId="{4C5B01E0-7E95-40AE-A921-769384A81CF6}" type="sibTrans" cxnId="{C5026118-E4C1-4DFA-ACDD-7F41C2CB9C89}">
      <dgm:prSet/>
      <dgm:spPr/>
      <dgm:t>
        <a:bodyPr/>
        <a:lstStyle/>
        <a:p>
          <a:endParaRPr lang="fr-FR"/>
        </a:p>
      </dgm:t>
    </dgm:pt>
    <dgm:pt modelId="{6EEB8DA9-1D26-412C-A71B-4AC54E848D26}">
      <dgm:prSet phldrT="[Testo]"/>
      <dgm:spPr/>
      <dgm:t>
        <a:bodyPr/>
        <a:lstStyle/>
        <a:p>
          <a:r>
            <a:rPr lang="fr-FR" dirty="0"/>
            <a:t>Les participants au discours sont censés observer un principe très général appelé </a:t>
          </a:r>
          <a:r>
            <a:rPr lang="fr-FR" b="1" dirty="0"/>
            <a:t>principe de coopération </a:t>
          </a:r>
          <a:r>
            <a:rPr lang="fr-FR" dirty="0"/>
            <a:t>: le propos du locuteur doit être conforme à ce qu’on attend de lui, au moment où il intervient, à l’intérieur d’un échange discursif dont le but ou la direction sont partagés par les interlocuteurs.</a:t>
          </a:r>
        </a:p>
      </dgm:t>
    </dgm:pt>
    <dgm:pt modelId="{509472E5-B47C-480D-8FAF-8456F486F5EA}" type="parTrans" cxnId="{CB1278E8-0969-4BEF-99FE-3B7645EAED2A}">
      <dgm:prSet/>
      <dgm:spPr/>
    </dgm:pt>
    <dgm:pt modelId="{CB904F88-E6A7-48FA-838A-6EA1450951A3}" type="sibTrans" cxnId="{CB1278E8-0969-4BEF-99FE-3B7645EAED2A}">
      <dgm:prSet/>
      <dgm:spPr/>
    </dgm:pt>
    <dgm:pt modelId="{E6A1520A-12F0-4675-B65B-025AED9539A4}">
      <dgm:prSet phldrT="[Testo]"/>
      <dgm:spPr/>
      <dgm:t>
        <a:bodyPr/>
        <a:lstStyle/>
        <a:p>
          <a:r>
            <a:rPr lang="fr-FR" dirty="0"/>
            <a:t>qualité ("Que votre contribution soit véridique");</a:t>
          </a:r>
        </a:p>
      </dgm:t>
    </dgm:pt>
    <dgm:pt modelId="{52319C4E-1561-492B-A9C7-DFDF2FA71DAA}" type="parTrans" cxnId="{97E131E6-1E78-4F3A-A3E7-A5963D015ABF}">
      <dgm:prSet/>
      <dgm:spPr/>
    </dgm:pt>
    <dgm:pt modelId="{D2AA8FBF-7414-4FE3-B279-BB97B2B6A0B2}" type="sibTrans" cxnId="{97E131E6-1E78-4F3A-A3E7-A5963D015ABF}">
      <dgm:prSet/>
      <dgm:spPr/>
    </dgm:pt>
    <dgm:pt modelId="{C576D021-4747-4867-AD8E-FD40BF68C386}">
      <dgm:prSet phldrT="[Testo]"/>
      <dgm:spPr/>
      <dgm:t>
        <a:bodyPr/>
        <a:lstStyle/>
        <a:p>
          <a:r>
            <a:rPr lang="fr-FR" dirty="0"/>
            <a:t>relation ("Soyez pertinent");</a:t>
          </a:r>
        </a:p>
      </dgm:t>
    </dgm:pt>
    <dgm:pt modelId="{35D1AAFA-2AAE-4D80-B9E7-20318EFE2640}" type="parTrans" cxnId="{C4553E2A-9520-40E8-8486-8FF4E871D80C}">
      <dgm:prSet/>
      <dgm:spPr/>
    </dgm:pt>
    <dgm:pt modelId="{879E72F8-7439-4839-A466-E7151148F600}" type="sibTrans" cxnId="{C4553E2A-9520-40E8-8486-8FF4E871D80C}">
      <dgm:prSet/>
      <dgm:spPr/>
    </dgm:pt>
    <dgm:pt modelId="{914D4EC6-6E5E-440B-BEF3-21048AD02551}">
      <dgm:prSet phldrT="[Testo]"/>
      <dgm:spPr/>
      <dgm:t>
        <a:bodyPr/>
        <a:lstStyle/>
        <a:p>
          <a:r>
            <a:rPr lang="fr-FR" dirty="0"/>
            <a:t>modalité ("Soyez clair") </a:t>
          </a:r>
        </a:p>
      </dgm:t>
    </dgm:pt>
    <dgm:pt modelId="{B0311F57-D309-4DA8-9E87-2F632E97ABE6}" type="parTrans" cxnId="{B64A5AFB-A68D-4DA5-852D-25C068ED51A2}">
      <dgm:prSet/>
      <dgm:spPr/>
    </dgm:pt>
    <dgm:pt modelId="{30331F72-E100-495E-B553-461EFA6A6E97}" type="sibTrans" cxnId="{B64A5AFB-A68D-4DA5-852D-25C068ED51A2}">
      <dgm:prSet/>
      <dgm:spPr/>
    </dgm:pt>
    <dgm:pt modelId="{C862CABF-792C-4492-9C05-F67D05F1D62F}" type="pres">
      <dgm:prSet presAssocID="{3AFBA0B0-0A2E-4EC5-B144-24824CD57348}" presName="Name0" presStyleCnt="0">
        <dgm:presLayoutVars>
          <dgm:dir/>
          <dgm:animLvl val="lvl"/>
          <dgm:resizeHandles/>
        </dgm:presLayoutVars>
      </dgm:prSet>
      <dgm:spPr/>
    </dgm:pt>
    <dgm:pt modelId="{19A5E9AB-2191-42B3-BEE5-AC5B7884E724}" type="pres">
      <dgm:prSet presAssocID="{E8974B47-BF3E-49B0-9BD3-8B4A69C37919}" presName="linNode" presStyleCnt="0"/>
      <dgm:spPr/>
    </dgm:pt>
    <dgm:pt modelId="{D41293E6-5BA2-45C3-ADC6-1E58221EB367}" type="pres">
      <dgm:prSet presAssocID="{E8974B47-BF3E-49B0-9BD3-8B4A69C37919}" presName="parentShp" presStyleLbl="node1" presStyleIdx="0" presStyleCnt="2">
        <dgm:presLayoutVars>
          <dgm:bulletEnabled val="1"/>
        </dgm:presLayoutVars>
      </dgm:prSet>
      <dgm:spPr/>
    </dgm:pt>
    <dgm:pt modelId="{B5B18E69-A48A-4232-8394-B711FEDEC4ED}" type="pres">
      <dgm:prSet presAssocID="{E8974B47-BF3E-49B0-9BD3-8B4A69C37919}" presName="childShp" presStyleLbl="bgAccFollowNode1" presStyleIdx="0" presStyleCnt="2">
        <dgm:presLayoutVars>
          <dgm:bulletEnabled val="1"/>
        </dgm:presLayoutVars>
      </dgm:prSet>
      <dgm:spPr/>
    </dgm:pt>
    <dgm:pt modelId="{5E98B6D1-AF39-4BAE-884B-4F18A0E64E61}" type="pres">
      <dgm:prSet presAssocID="{05A1AA4C-0F84-40C3-AEE5-A404FD217C40}" presName="spacing" presStyleCnt="0"/>
      <dgm:spPr/>
    </dgm:pt>
    <dgm:pt modelId="{629CB900-2032-4855-B36E-C76E81E6AC3A}" type="pres">
      <dgm:prSet presAssocID="{6C1F9EE3-E1EC-4BC8-884A-856F79EFC9A8}" presName="linNode" presStyleCnt="0"/>
      <dgm:spPr/>
    </dgm:pt>
    <dgm:pt modelId="{FB0C0173-4157-4797-A4A2-081C377B33BD}" type="pres">
      <dgm:prSet presAssocID="{6C1F9EE3-E1EC-4BC8-884A-856F79EFC9A8}" presName="parentShp" presStyleLbl="node1" presStyleIdx="1" presStyleCnt="2" custLinFactNeighborX="3">
        <dgm:presLayoutVars>
          <dgm:bulletEnabled val="1"/>
        </dgm:presLayoutVars>
      </dgm:prSet>
      <dgm:spPr/>
    </dgm:pt>
    <dgm:pt modelId="{44B4B461-88B0-4DFF-A85A-170188C09468}" type="pres">
      <dgm:prSet presAssocID="{6C1F9EE3-E1EC-4BC8-884A-856F79EFC9A8}" presName="childShp" presStyleLbl="bgAccFollowNode1" presStyleIdx="1" presStyleCnt="2">
        <dgm:presLayoutVars>
          <dgm:bulletEnabled val="1"/>
        </dgm:presLayoutVars>
      </dgm:prSet>
      <dgm:spPr/>
    </dgm:pt>
  </dgm:ptLst>
  <dgm:cxnLst>
    <dgm:cxn modelId="{5A2B6D0D-4AEA-4F60-A38B-E19972DBF7E3}" type="presOf" srcId="{3AFBA0B0-0A2E-4EC5-B144-24824CD57348}" destId="{C862CABF-792C-4492-9C05-F67D05F1D62F}" srcOrd="0" destOrd="0" presId="urn:microsoft.com/office/officeart/2005/8/layout/vList6"/>
    <dgm:cxn modelId="{C5026118-E4C1-4DFA-ACDD-7F41C2CB9C89}" srcId="{6C1F9EE3-E1EC-4BC8-884A-856F79EFC9A8}" destId="{8F7B9EEB-7F0D-43E6-AF78-4B9F81895E65}" srcOrd="0" destOrd="0" parTransId="{B54C3416-2EE2-4C4D-99ED-6C59293E3CC3}" sibTransId="{4C5B01E0-7E95-40AE-A921-769384A81CF6}"/>
    <dgm:cxn modelId="{C4553E2A-9520-40E8-8486-8FF4E871D80C}" srcId="{6C1F9EE3-E1EC-4BC8-884A-856F79EFC9A8}" destId="{C576D021-4747-4867-AD8E-FD40BF68C386}" srcOrd="2" destOrd="0" parTransId="{35D1AAFA-2AAE-4D80-B9E7-20318EFE2640}" sibTransId="{879E72F8-7439-4839-A466-E7151148F600}"/>
    <dgm:cxn modelId="{6FD2622D-55B3-4AA8-A8A6-F867D926D445}" type="presOf" srcId="{8F7B9EEB-7F0D-43E6-AF78-4B9F81895E65}" destId="{44B4B461-88B0-4DFF-A85A-170188C09468}" srcOrd="0" destOrd="0" presId="urn:microsoft.com/office/officeart/2005/8/layout/vList6"/>
    <dgm:cxn modelId="{3E30B137-6837-46DC-A5D1-595689FCF44C}" type="presOf" srcId="{E8974B47-BF3E-49B0-9BD3-8B4A69C37919}" destId="{D41293E6-5BA2-45C3-ADC6-1E58221EB367}" srcOrd="0" destOrd="0" presId="urn:microsoft.com/office/officeart/2005/8/layout/vList6"/>
    <dgm:cxn modelId="{F2DF5B62-858F-4D61-8EC3-FD2AEA4607F9}" srcId="{E8974B47-BF3E-49B0-9BD3-8B4A69C37919}" destId="{194A9FE9-C97D-4CCE-8C10-B4F1CEFB6474}" srcOrd="0" destOrd="0" parTransId="{B15199AA-D7D5-4A8C-958C-394600FB1E1D}" sibTransId="{F03D1746-0DB7-40C3-ADA8-763E24B83F5E}"/>
    <dgm:cxn modelId="{B8453166-260A-4505-A5B1-37B84318C40E}" type="presOf" srcId="{E6A1520A-12F0-4675-B65B-025AED9539A4}" destId="{44B4B461-88B0-4DFF-A85A-170188C09468}" srcOrd="0" destOrd="1" presId="urn:microsoft.com/office/officeart/2005/8/layout/vList6"/>
    <dgm:cxn modelId="{2E171451-1BD4-4BC7-BC04-AD35EDC7C2D4}" type="presOf" srcId="{6C1F9EE3-E1EC-4BC8-884A-856F79EFC9A8}" destId="{FB0C0173-4157-4797-A4A2-081C377B33BD}" srcOrd="0" destOrd="0" presId="urn:microsoft.com/office/officeart/2005/8/layout/vList6"/>
    <dgm:cxn modelId="{E214277F-2A96-42D2-9A40-E3B28FA8B2E3}" srcId="{3AFBA0B0-0A2E-4EC5-B144-24824CD57348}" destId="{E8974B47-BF3E-49B0-9BD3-8B4A69C37919}" srcOrd="0" destOrd="0" parTransId="{D0BED48E-B7C5-4864-8458-AC277DB0E35F}" sibTransId="{05A1AA4C-0F84-40C3-AEE5-A404FD217C40}"/>
    <dgm:cxn modelId="{42EBF18E-6A56-4DB0-BC5F-4CE3D0DB6A5A}" type="presOf" srcId="{194A9FE9-C97D-4CCE-8C10-B4F1CEFB6474}" destId="{B5B18E69-A48A-4232-8394-B711FEDEC4ED}" srcOrd="0" destOrd="0" presId="urn:microsoft.com/office/officeart/2005/8/layout/vList6"/>
    <dgm:cxn modelId="{10AD5AA1-E3FD-4E18-B072-1BFC40481614}" type="presOf" srcId="{6EEB8DA9-1D26-412C-A71B-4AC54E848D26}" destId="{B5B18E69-A48A-4232-8394-B711FEDEC4ED}" srcOrd="0" destOrd="1" presId="urn:microsoft.com/office/officeart/2005/8/layout/vList6"/>
    <dgm:cxn modelId="{5F1E32A6-D62A-4846-A7D2-340B59756B3F}" type="presOf" srcId="{C576D021-4747-4867-AD8E-FD40BF68C386}" destId="{44B4B461-88B0-4DFF-A85A-170188C09468}" srcOrd="0" destOrd="2" presId="urn:microsoft.com/office/officeart/2005/8/layout/vList6"/>
    <dgm:cxn modelId="{7D8359AA-7A43-43EC-A934-E8E243616332}" srcId="{3AFBA0B0-0A2E-4EC5-B144-24824CD57348}" destId="{6C1F9EE3-E1EC-4BC8-884A-856F79EFC9A8}" srcOrd="1" destOrd="0" parTransId="{1D3C6F71-0163-442A-9371-763851C1E6F7}" sibTransId="{68D1376B-2682-4528-8909-E32FC3E3F8EF}"/>
    <dgm:cxn modelId="{59BD92DA-639B-4DBD-8E99-2331A3B9B2BB}" type="presOf" srcId="{914D4EC6-6E5E-440B-BEF3-21048AD02551}" destId="{44B4B461-88B0-4DFF-A85A-170188C09468}" srcOrd="0" destOrd="3" presId="urn:microsoft.com/office/officeart/2005/8/layout/vList6"/>
    <dgm:cxn modelId="{97E131E6-1E78-4F3A-A3E7-A5963D015ABF}" srcId="{6C1F9EE3-E1EC-4BC8-884A-856F79EFC9A8}" destId="{E6A1520A-12F0-4675-B65B-025AED9539A4}" srcOrd="1" destOrd="0" parTransId="{52319C4E-1561-492B-A9C7-DFDF2FA71DAA}" sibTransId="{D2AA8FBF-7414-4FE3-B279-BB97B2B6A0B2}"/>
    <dgm:cxn modelId="{CB1278E8-0969-4BEF-99FE-3B7645EAED2A}" srcId="{E8974B47-BF3E-49B0-9BD3-8B4A69C37919}" destId="{6EEB8DA9-1D26-412C-A71B-4AC54E848D26}" srcOrd="1" destOrd="0" parTransId="{509472E5-B47C-480D-8FAF-8456F486F5EA}" sibTransId="{CB904F88-E6A7-48FA-838A-6EA1450951A3}"/>
    <dgm:cxn modelId="{B64A5AFB-A68D-4DA5-852D-25C068ED51A2}" srcId="{6C1F9EE3-E1EC-4BC8-884A-856F79EFC9A8}" destId="{914D4EC6-6E5E-440B-BEF3-21048AD02551}" srcOrd="3" destOrd="0" parTransId="{B0311F57-D309-4DA8-9E87-2F632E97ABE6}" sibTransId="{30331F72-E100-495E-B553-461EFA6A6E97}"/>
    <dgm:cxn modelId="{8D79787E-1A8D-4746-85CC-1527CE39B61A}" type="presParOf" srcId="{C862CABF-792C-4492-9C05-F67D05F1D62F}" destId="{19A5E9AB-2191-42B3-BEE5-AC5B7884E724}" srcOrd="0" destOrd="0" presId="urn:microsoft.com/office/officeart/2005/8/layout/vList6"/>
    <dgm:cxn modelId="{E53E2BD7-D019-40A3-A161-25540EF83F66}" type="presParOf" srcId="{19A5E9AB-2191-42B3-BEE5-AC5B7884E724}" destId="{D41293E6-5BA2-45C3-ADC6-1E58221EB367}" srcOrd="0" destOrd="0" presId="urn:microsoft.com/office/officeart/2005/8/layout/vList6"/>
    <dgm:cxn modelId="{8036076A-B066-4E71-ADCF-BB1CB9D998D2}" type="presParOf" srcId="{19A5E9AB-2191-42B3-BEE5-AC5B7884E724}" destId="{B5B18E69-A48A-4232-8394-B711FEDEC4ED}" srcOrd="1" destOrd="0" presId="urn:microsoft.com/office/officeart/2005/8/layout/vList6"/>
    <dgm:cxn modelId="{660CCE1B-6549-4B27-8BD6-7468E37CFC43}" type="presParOf" srcId="{C862CABF-792C-4492-9C05-F67D05F1D62F}" destId="{5E98B6D1-AF39-4BAE-884B-4F18A0E64E61}" srcOrd="1" destOrd="0" presId="urn:microsoft.com/office/officeart/2005/8/layout/vList6"/>
    <dgm:cxn modelId="{6A00BE18-7289-45D6-8185-BC6F9D8AF582}" type="presParOf" srcId="{C862CABF-792C-4492-9C05-F67D05F1D62F}" destId="{629CB900-2032-4855-B36E-C76E81E6AC3A}" srcOrd="2" destOrd="0" presId="urn:microsoft.com/office/officeart/2005/8/layout/vList6"/>
    <dgm:cxn modelId="{8B186A53-1D9F-4441-85B7-91D24CAC8E72}" type="presParOf" srcId="{629CB900-2032-4855-B36E-C76E81E6AC3A}" destId="{FB0C0173-4157-4797-A4A2-081C377B33BD}" srcOrd="0" destOrd="0" presId="urn:microsoft.com/office/officeart/2005/8/layout/vList6"/>
    <dgm:cxn modelId="{87C62799-F61D-48B2-BFBD-D72965937F58}" type="presParOf" srcId="{629CB900-2032-4855-B36E-C76E81E6AC3A}" destId="{44B4B461-88B0-4DFF-A85A-170188C0946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B51FFE-A4ED-43BC-A439-6DB8A6784D7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2FAFD557-068C-4E1A-A3D1-827BFA19A478}">
      <dgm:prSet phldrT="[Testo]"/>
      <dgm:spPr/>
      <dgm:t>
        <a:bodyPr/>
        <a:lstStyle/>
        <a:p>
          <a:r>
            <a:rPr lang="fr-FR" dirty="0"/>
            <a:t>(7) Le discours est pris dans un </a:t>
          </a:r>
          <a:r>
            <a:rPr lang="fr-FR" dirty="0" err="1"/>
            <a:t>interdiscours</a:t>
          </a:r>
          <a:endParaRPr lang="fr-FR" dirty="0"/>
        </a:p>
      </dgm:t>
    </dgm:pt>
    <dgm:pt modelId="{7593BF97-92F7-4BCD-9DA3-638760F8C412}" type="parTrans" cxnId="{88E354B8-5151-4BE3-B7FA-7C3E1180A861}">
      <dgm:prSet/>
      <dgm:spPr/>
      <dgm:t>
        <a:bodyPr/>
        <a:lstStyle/>
        <a:p>
          <a:endParaRPr lang="fr-FR"/>
        </a:p>
      </dgm:t>
    </dgm:pt>
    <dgm:pt modelId="{4724724C-27F5-4D5C-98CE-E13C378D934C}" type="sibTrans" cxnId="{88E354B8-5151-4BE3-B7FA-7C3E1180A861}">
      <dgm:prSet/>
      <dgm:spPr/>
      <dgm:t>
        <a:bodyPr/>
        <a:lstStyle/>
        <a:p>
          <a:endParaRPr lang="fr-FR"/>
        </a:p>
      </dgm:t>
    </dgm:pt>
    <dgm:pt modelId="{448CB83B-ED7A-4632-981A-4D49114CCAA3}">
      <dgm:prSet phldrT="[Testo]"/>
      <dgm:spPr/>
      <dgm:t>
        <a:bodyPr/>
        <a:lstStyle/>
        <a:p>
          <a:r>
            <a:rPr lang="fr-FR" dirty="0"/>
            <a:t>Pour interpréter le moindre énoncé, il faut le mettre en relation, consciemment ou non, avec toutes sortes d’autres sur lesquels il s’appuie de multiples manières. Le seul fait de ranger un texte dans un genre implique qu’on le mette en relation avec les autres textes du même genre.</a:t>
          </a:r>
        </a:p>
      </dgm:t>
    </dgm:pt>
    <dgm:pt modelId="{6A5C556F-FDBE-416B-8264-5D25828173B5}" type="parTrans" cxnId="{537D558C-88DE-4790-A106-153102FCA85B}">
      <dgm:prSet/>
      <dgm:spPr/>
      <dgm:t>
        <a:bodyPr/>
        <a:lstStyle/>
        <a:p>
          <a:endParaRPr lang="fr-FR"/>
        </a:p>
      </dgm:t>
    </dgm:pt>
    <dgm:pt modelId="{FD7898AA-6B90-486A-9216-8FD1C00802DB}" type="sibTrans" cxnId="{537D558C-88DE-4790-A106-153102FCA85B}">
      <dgm:prSet/>
      <dgm:spPr/>
      <dgm:t>
        <a:bodyPr/>
        <a:lstStyle/>
        <a:p>
          <a:endParaRPr lang="fr-FR"/>
        </a:p>
      </dgm:t>
    </dgm:pt>
    <dgm:pt modelId="{DEFAF0FF-ABEC-4B7B-BDD3-812379BFD7FC}">
      <dgm:prSet phldrT="[Testo]"/>
      <dgm:spPr/>
      <dgm:t>
        <a:bodyPr/>
        <a:lstStyle/>
        <a:p>
          <a:r>
            <a:rPr lang="fr-FR" dirty="0"/>
            <a:t>(8) Le discours construit socialement le sens</a:t>
          </a:r>
        </a:p>
      </dgm:t>
    </dgm:pt>
    <dgm:pt modelId="{65491437-0257-4F4A-83E6-2E07463269EA}" type="parTrans" cxnId="{260C755B-B711-404C-A452-A732A42C3799}">
      <dgm:prSet/>
      <dgm:spPr/>
      <dgm:t>
        <a:bodyPr/>
        <a:lstStyle/>
        <a:p>
          <a:endParaRPr lang="fr-FR"/>
        </a:p>
      </dgm:t>
    </dgm:pt>
    <dgm:pt modelId="{E0AF7C10-8353-4334-8DF7-DAB3201FC389}" type="sibTrans" cxnId="{260C755B-B711-404C-A452-A732A42C3799}">
      <dgm:prSet/>
      <dgm:spPr/>
      <dgm:t>
        <a:bodyPr/>
        <a:lstStyle/>
        <a:p>
          <a:endParaRPr lang="fr-FR"/>
        </a:p>
      </dgm:t>
    </dgm:pt>
    <dgm:pt modelId="{4A5CB9B3-CCEF-4F0D-83B0-E90CB9417B4B}">
      <dgm:prSet phldrT="[Testo]"/>
      <dgm:spPr/>
      <dgm:t>
        <a:bodyPr/>
        <a:lstStyle/>
        <a:p>
          <a:r>
            <a:rPr lang="fr-FR" dirty="0"/>
            <a:t>La construction du sens se réalise dans l’espace social.</a:t>
          </a:r>
        </a:p>
      </dgm:t>
    </dgm:pt>
    <dgm:pt modelId="{14A9E505-6395-4046-BFAF-043E2914DE5A}" type="parTrans" cxnId="{2A84F640-E708-4979-B95D-E95CCA33C32B}">
      <dgm:prSet/>
      <dgm:spPr/>
      <dgm:t>
        <a:bodyPr/>
        <a:lstStyle/>
        <a:p>
          <a:endParaRPr lang="fr-FR"/>
        </a:p>
      </dgm:t>
    </dgm:pt>
    <dgm:pt modelId="{0C8C6AF4-8177-49DC-96E0-0C3D2C5F6480}" type="sibTrans" cxnId="{2A84F640-E708-4979-B95D-E95CCA33C32B}">
      <dgm:prSet/>
      <dgm:spPr/>
      <dgm:t>
        <a:bodyPr/>
        <a:lstStyle/>
        <a:p>
          <a:endParaRPr lang="fr-FR"/>
        </a:p>
      </dgm:t>
    </dgm:pt>
    <dgm:pt modelId="{A5B28166-ABF9-4774-A665-F5B81B7438D6}">
      <dgm:prSet phldrT="[Testo]"/>
      <dgm:spPr/>
      <dgm:t>
        <a:bodyPr/>
        <a:lstStyle/>
        <a:p>
          <a:r>
            <a:rPr lang="fr-FR" dirty="0"/>
            <a:t>Voir la notion d’« </a:t>
          </a:r>
          <a:r>
            <a:rPr lang="fr-FR" dirty="0" err="1"/>
            <a:t>architextualité</a:t>
          </a:r>
          <a:r>
            <a:rPr lang="fr-FR" dirty="0"/>
            <a:t> » de G. Genette.</a:t>
          </a:r>
        </a:p>
      </dgm:t>
    </dgm:pt>
    <dgm:pt modelId="{F5CC0D40-3725-4AC3-8AB6-179C831831E1}" type="parTrans" cxnId="{725D825D-6DFA-4E93-9579-3E65073C6BBE}">
      <dgm:prSet/>
      <dgm:spPr/>
      <dgm:t>
        <a:bodyPr/>
        <a:lstStyle/>
        <a:p>
          <a:endParaRPr lang="fr-FR"/>
        </a:p>
      </dgm:t>
    </dgm:pt>
    <dgm:pt modelId="{EEEB830E-C478-4073-91DD-F33692028281}" type="sibTrans" cxnId="{725D825D-6DFA-4E93-9579-3E65073C6BBE}">
      <dgm:prSet/>
      <dgm:spPr/>
      <dgm:t>
        <a:bodyPr/>
        <a:lstStyle/>
        <a:p>
          <a:endParaRPr lang="fr-FR"/>
        </a:p>
      </dgm:t>
    </dgm:pt>
    <dgm:pt modelId="{0BBF8987-3B2E-475D-BEBD-F02A0C62FE50}">
      <dgm:prSet phldrT="[Testo]"/>
      <dgm:spPr/>
      <dgm:t>
        <a:bodyPr/>
        <a:lstStyle/>
        <a:p>
          <a:r>
            <a:rPr lang="fr-FR" dirty="0"/>
            <a:t>Ou le « dialogisme » de M. Bakhtine; la notion d’«intertextualité».</a:t>
          </a:r>
        </a:p>
      </dgm:t>
    </dgm:pt>
    <dgm:pt modelId="{385CB15D-3806-47E9-895C-B2741CF7F4AF}" type="parTrans" cxnId="{EE8FA573-EBE8-40E2-9E7A-C713AE46BBD0}">
      <dgm:prSet/>
      <dgm:spPr/>
      <dgm:t>
        <a:bodyPr/>
        <a:lstStyle/>
        <a:p>
          <a:endParaRPr lang="fr-FR"/>
        </a:p>
      </dgm:t>
    </dgm:pt>
    <dgm:pt modelId="{4FC51C9A-5091-4B79-A5A8-B70969055CCE}" type="sibTrans" cxnId="{EE8FA573-EBE8-40E2-9E7A-C713AE46BBD0}">
      <dgm:prSet/>
      <dgm:spPr/>
      <dgm:t>
        <a:bodyPr/>
        <a:lstStyle/>
        <a:p>
          <a:endParaRPr lang="fr-FR"/>
        </a:p>
      </dgm:t>
    </dgm:pt>
    <dgm:pt modelId="{ACB6108A-15EF-42CA-9655-ADC8881B5BC5}">
      <dgm:prSet phldrT="[Testo]"/>
      <dgm:spPr/>
      <dgm:t>
        <a:bodyPr/>
        <a:lstStyle/>
        <a:p>
          <a:r>
            <a:rPr lang="fr-FR" dirty="0">
              <a:hlinkClick xmlns:r="http://schemas.openxmlformats.org/officeDocument/2006/relationships" r:id="rId1"/>
            </a:rPr>
            <a:t>Fabula - Atelier de théorie littéraire</a:t>
          </a:r>
          <a:endParaRPr lang="fr-FR" dirty="0"/>
        </a:p>
      </dgm:t>
    </dgm:pt>
    <dgm:pt modelId="{0A961AB7-6FE8-475D-A8C7-F345810B0034}" type="parTrans" cxnId="{A0557F88-4C56-4705-B4EA-84DBBCF27FB4}">
      <dgm:prSet/>
      <dgm:spPr/>
      <dgm:t>
        <a:bodyPr/>
        <a:lstStyle/>
        <a:p>
          <a:endParaRPr lang="fr-FR"/>
        </a:p>
      </dgm:t>
    </dgm:pt>
    <dgm:pt modelId="{5217D55E-D5F3-4932-AF8C-B53A00B5EC15}" type="sibTrans" cxnId="{A0557F88-4C56-4705-B4EA-84DBBCF27FB4}">
      <dgm:prSet/>
      <dgm:spPr/>
      <dgm:t>
        <a:bodyPr/>
        <a:lstStyle/>
        <a:p>
          <a:endParaRPr lang="fr-FR"/>
        </a:p>
      </dgm:t>
    </dgm:pt>
    <dgm:pt modelId="{C06BE888-B52C-4E5A-9475-7596D7D586DA}">
      <dgm:prSet phldrT="[Testo]"/>
      <dgm:spPr/>
      <dgm:t>
        <a:bodyPr/>
        <a:lstStyle/>
        <a:p>
          <a:r>
            <a:rPr lang="fr-FR" dirty="0">
              <a:hlinkClick xmlns:r="http://schemas.openxmlformats.org/officeDocument/2006/relationships" r:id="rId2"/>
            </a:rPr>
            <a:t>L’intertextualité - Historique du concept d’intertextualité - Presses universitaires de Franche-Comté (openedition.org)</a:t>
          </a:r>
          <a:endParaRPr lang="fr-FR" dirty="0"/>
        </a:p>
      </dgm:t>
    </dgm:pt>
    <dgm:pt modelId="{4F2730B0-4FE4-4785-AE31-B9408F720350}" type="parTrans" cxnId="{371DD2DF-FDE1-4694-978A-5DF5D134D956}">
      <dgm:prSet/>
      <dgm:spPr/>
      <dgm:t>
        <a:bodyPr/>
        <a:lstStyle/>
        <a:p>
          <a:endParaRPr lang="fr-FR"/>
        </a:p>
      </dgm:t>
    </dgm:pt>
    <dgm:pt modelId="{B98E69D1-C4F6-4027-9FA0-9600B6A71884}" type="sibTrans" cxnId="{371DD2DF-FDE1-4694-978A-5DF5D134D956}">
      <dgm:prSet/>
      <dgm:spPr/>
      <dgm:t>
        <a:bodyPr/>
        <a:lstStyle/>
        <a:p>
          <a:endParaRPr lang="fr-FR"/>
        </a:p>
      </dgm:t>
    </dgm:pt>
    <dgm:pt modelId="{461A2A03-4013-404B-9C15-832DFDE0DFF0}" type="pres">
      <dgm:prSet presAssocID="{29B51FFE-A4ED-43BC-A439-6DB8A6784D7E}" presName="Name0" presStyleCnt="0">
        <dgm:presLayoutVars>
          <dgm:dir/>
          <dgm:animLvl val="lvl"/>
          <dgm:resizeHandles val="exact"/>
        </dgm:presLayoutVars>
      </dgm:prSet>
      <dgm:spPr/>
    </dgm:pt>
    <dgm:pt modelId="{B135912C-DACA-474B-A896-77AADEFACBFC}" type="pres">
      <dgm:prSet presAssocID="{2FAFD557-068C-4E1A-A3D1-827BFA19A478}" presName="linNode" presStyleCnt="0"/>
      <dgm:spPr/>
    </dgm:pt>
    <dgm:pt modelId="{2AA7FFE0-03F9-452E-B3CD-4C2486F9B669}" type="pres">
      <dgm:prSet presAssocID="{2FAFD557-068C-4E1A-A3D1-827BFA19A478}" presName="parentText" presStyleLbl="node1" presStyleIdx="0" presStyleCnt="2">
        <dgm:presLayoutVars>
          <dgm:chMax val="1"/>
          <dgm:bulletEnabled val="1"/>
        </dgm:presLayoutVars>
      </dgm:prSet>
      <dgm:spPr/>
    </dgm:pt>
    <dgm:pt modelId="{0D1E7124-1224-4407-A62D-1045DF278259}" type="pres">
      <dgm:prSet presAssocID="{2FAFD557-068C-4E1A-A3D1-827BFA19A478}" presName="descendantText" presStyleLbl="alignAccFollowNode1" presStyleIdx="0" presStyleCnt="2" custScaleY="137875">
        <dgm:presLayoutVars>
          <dgm:bulletEnabled val="1"/>
        </dgm:presLayoutVars>
      </dgm:prSet>
      <dgm:spPr/>
    </dgm:pt>
    <dgm:pt modelId="{589C3E0F-D42E-4297-844C-78B82D6152FD}" type="pres">
      <dgm:prSet presAssocID="{4724724C-27F5-4D5C-98CE-E13C378D934C}" presName="sp" presStyleCnt="0"/>
      <dgm:spPr/>
    </dgm:pt>
    <dgm:pt modelId="{299BF0D4-A1F3-4F93-AF21-2F3CCFD591F4}" type="pres">
      <dgm:prSet presAssocID="{DEFAF0FF-ABEC-4B7B-BDD3-812379BFD7FC}" presName="linNode" presStyleCnt="0"/>
      <dgm:spPr/>
    </dgm:pt>
    <dgm:pt modelId="{9EEF7955-7F26-4B0B-BC3B-4524FBC3A67E}" type="pres">
      <dgm:prSet presAssocID="{DEFAF0FF-ABEC-4B7B-BDD3-812379BFD7FC}" presName="parentText" presStyleLbl="node1" presStyleIdx="1" presStyleCnt="2">
        <dgm:presLayoutVars>
          <dgm:chMax val="1"/>
          <dgm:bulletEnabled val="1"/>
        </dgm:presLayoutVars>
      </dgm:prSet>
      <dgm:spPr/>
    </dgm:pt>
    <dgm:pt modelId="{63AC3CAA-43F3-4991-BBAD-C98F6985A728}" type="pres">
      <dgm:prSet presAssocID="{DEFAF0FF-ABEC-4B7B-BDD3-812379BFD7FC}" presName="descendantText" presStyleLbl="alignAccFollowNode1" presStyleIdx="1" presStyleCnt="2" custLinFactNeighborY="0">
        <dgm:presLayoutVars>
          <dgm:bulletEnabled val="1"/>
        </dgm:presLayoutVars>
      </dgm:prSet>
      <dgm:spPr/>
    </dgm:pt>
  </dgm:ptLst>
  <dgm:cxnLst>
    <dgm:cxn modelId="{BBE15421-2858-45CB-A3DF-C0C38DF31726}" type="presOf" srcId="{A5B28166-ABF9-4774-A665-F5B81B7438D6}" destId="{0D1E7124-1224-4407-A62D-1045DF278259}" srcOrd="0" destOrd="1" presId="urn:microsoft.com/office/officeart/2005/8/layout/vList5"/>
    <dgm:cxn modelId="{2A84F640-E708-4979-B95D-E95CCA33C32B}" srcId="{DEFAF0FF-ABEC-4B7B-BDD3-812379BFD7FC}" destId="{4A5CB9B3-CCEF-4F0D-83B0-E90CB9417B4B}" srcOrd="0" destOrd="0" parTransId="{14A9E505-6395-4046-BFAF-043E2914DE5A}" sibTransId="{0C8C6AF4-8177-49DC-96E0-0C3D2C5F6480}"/>
    <dgm:cxn modelId="{260C755B-B711-404C-A452-A732A42C3799}" srcId="{29B51FFE-A4ED-43BC-A439-6DB8A6784D7E}" destId="{DEFAF0FF-ABEC-4B7B-BDD3-812379BFD7FC}" srcOrd="1" destOrd="0" parTransId="{65491437-0257-4F4A-83E6-2E07463269EA}" sibTransId="{E0AF7C10-8353-4334-8DF7-DAB3201FC389}"/>
    <dgm:cxn modelId="{725D825D-6DFA-4E93-9579-3E65073C6BBE}" srcId="{2FAFD557-068C-4E1A-A3D1-827BFA19A478}" destId="{A5B28166-ABF9-4774-A665-F5B81B7438D6}" srcOrd="1" destOrd="0" parTransId="{F5CC0D40-3725-4AC3-8AB6-179C831831E1}" sibTransId="{EEEB830E-C478-4073-91DD-F33692028281}"/>
    <dgm:cxn modelId="{EE8FA573-EBE8-40E2-9E7A-C713AE46BBD0}" srcId="{2FAFD557-068C-4E1A-A3D1-827BFA19A478}" destId="{0BBF8987-3B2E-475D-BEBD-F02A0C62FE50}" srcOrd="2" destOrd="0" parTransId="{385CB15D-3806-47E9-895C-B2741CF7F4AF}" sibTransId="{4FC51C9A-5091-4B79-A5A8-B70969055CCE}"/>
    <dgm:cxn modelId="{10EFDD74-9F97-4D8A-933F-BA08E6134D6B}" type="presOf" srcId="{DEFAF0FF-ABEC-4B7B-BDD3-812379BFD7FC}" destId="{9EEF7955-7F26-4B0B-BC3B-4524FBC3A67E}" srcOrd="0" destOrd="0" presId="urn:microsoft.com/office/officeart/2005/8/layout/vList5"/>
    <dgm:cxn modelId="{E740B783-088B-4949-91CD-F9C4E07D68CB}" type="presOf" srcId="{448CB83B-ED7A-4632-981A-4D49114CCAA3}" destId="{0D1E7124-1224-4407-A62D-1045DF278259}" srcOrd="0" destOrd="0" presId="urn:microsoft.com/office/officeart/2005/8/layout/vList5"/>
    <dgm:cxn modelId="{FA3C3688-26B8-4B68-A374-E012206704A0}" type="presOf" srcId="{ACB6108A-15EF-42CA-9655-ADC8881B5BC5}" destId="{0D1E7124-1224-4407-A62D-1045DF278259}" srcOrd="0" destOrd="3" presId="urn:microsoft.com/office/officeart/2005/8/layout/vList5"/>
    <dgm:cxn modelId="{A0557F88-4C56-4705-B4EA-84DBBCF27FB4}" srcId="{2FAFD557-068C-4E1A-A3D1-827BFA19A478}" destId="{ACB6108A-15EF-42CA-9655-ADC8881B5BC5}" srcOrd="3" destOrd="0" parTransId="{0A961AB7-6FE8-475D-A8C7-F345810B0034}" sibTransId="{5217D55E-D5F3-4932-AF8C-B53A00B5EC15}"/>
    <dgm:cxn modelId="{537D558C-88DE-4790-A106-153102FCA85B}" srcId="{2FAFD557-068C-4E1A-A3D1-827BFA19A478}" destId="{448CB83B-ED7A-4632-981A-4D49114CCAA3}" srcOrd="0" destOrd="0" parTransId="{6A5C556F-FDBE-416B-8264-5D25828173B5}" sibTransId="{FD7898AA-6B90-486A-9216-8FD1C00802DB}"/>
    <dgm:cxn modelId="{1624299B-8BED-45F1-A86B-FE5C33FCCB18}" type="presOf" srcId="{0BBF8987-3B2E-475D-BEBD-F02A0C62FE50}" destId="{0D1E7124-1224-4407-A62D-1045DF278259}" srcOrd="0" destOrd="2" presId="urn:microsoft.com/office/officeart/2005/8/layout/vList5"/>
    <dgm:cxn modelId="{B0F89DA3-65BA-4D2C-B55F-80686F9DBF19}" type="presOf" srcId="{C06BE888-B52C-4E5A-9475-7596D7D586DA}" destId="{0D1E7124-1224-4407-A62D-1045DF278259}" srcOrd="0" destOrd="4" presId="urn:microsoft.com/office/officeart/2005/8/layout/vList5"/>
    <dgm:cxn modelId="{05D8DFB2-C180-4369-9058-D9F466A0F340}" type="presOf" srcId="{2FAFD557-068C-4E1A-A3D1-827BFA19A478}" destId="{2AA7FFE0-03F9-452E-B3CD-4C2486F9B669}" srcOrd="0" destOrd="0" presId="urn:microsoft.com/office/officeart/2005/8/layout/vList5"/>
    <dgm:cxn modelId="{A4F22EB4-6E87-4AC9-AA48-3944ACE87252}" type="presOf" srcId="{4A5CB9B3-CCEF-4F0D-83B0-E90CB9417B4B}" destId="{63AC3CAA-43F3-4991-BBAD-C98F6985A728}" srcOrd="0" destOrd="0" presId="urn:microsoft.com/office/officeart/2005/8/layout/vList5"/>
    <dgm:cxn modelId="{88E354B8-5151-4BE3-B7FA-7C3E1180A861}" srcId="{29B51FFE-A4ED-43BC-A439-6DB8A6784D7E}" destId="{2FAFD557-068C-4E1A-A3D1-827BFA19A478}" srcOrd="0" destOrd="0" parTransId="{7593BF97-92F7-4BCD-9DA3-638760F8C412}" sibTransId="{4724724C-27F5-4D5C-98CE-E13C378D934C}"/>
    <dgm:cxn modelId="{FDB04AD6-51F4-4D44-955E-D64F47862670}" type="presOf" srcId="{29B51FFE-A4ED-43BC-A439-6DB8A6784D7E}" destId="{461A2A03-4013-404B-9C15-832DFDE0DFF0}" srcOrd="0" destOrd="0" presId="urn:microsoft.com/office/officeart/2005/8/layout/vList5"/>
    <dgm:cxn modelId="{371DD2DF-FDE1-4694-978A-5DF5D134D956}" srcId="{2FAFD557-068C-4E1A-A3D1-827BFA19A478}" destId="{C06BE888-B52C-4E5A-9475-7596D7D586DA}" srcOrd="4" destOrd="0" parTransId="{4F2730B0-4FE4-4785-AE31-B9408F720350}" sibTransId="{B98E69D1-C4F6-4027-9FA0-9600B6A71884}"/>
    <dgm:cxn modelId="{A56C874F-3180-4267-A2F2-48907E7007AE}" type="presParOf" srcId="{461A2A03-4013-404B-9C15-832DFDE0DFF0}" destId="{B135912C-DACA-474B-A896-77AADEFACBFC}" srcOrd="0" destOrd="0" presId="urn:microsoft.com/office/officeart/2005/8/layout/vList5"/>
    <dgm:cxn modelId="{F9EDA14F-144B-43E3-837F-BA9040BDE412}" type="presParOf" srcId="{B135912C-DACA-474B-A896-77AADEFACBFC}" destId="{2AA7FFE0-03F9-452E-B3CD-4C2486F9B669}" srcOrd="0" destOrd="0" presId="urn:microsoft.com/office/officeart/2005/8/layout/vList5"/>
    <dgm:cxn modelId="{57449543-956E-4A69-A089-9B25C13EC208}" type="presParOf" srcId="{B135912C-DACA-474B-A896-77AADEFACBFC}" destId="{0D1E7124-1224-4407-A62D-1045DF278259}" srcOrd="1" destOrd="0" presId="urn:microsoft.com/office/officeart/2005/8/layout/vList5"/>
    <dgm:cxn modelId="{07DD649E-427B-4AF4-9931-363907EA7B08}" type="presParOf" srcId="{461A2A03-4013-404B-9C15-832DFDE0DFF0}" destId="{589C3E0F-D42E-4297-844C-78B82D6152FD}" srcOrd="1" destOrd="0" presId="urn:microsoft.com/office/officeart/2005/8/layout/vList5"/>
    <dgm:cxn modelId="{8ABDA473-B030-4FDB-BFD9-CE8779F94300}" type="presParOf" srcId="{461A2A03-4013-404B-9C15-832DFDE0DFF0}" destId="{299BF0D4-A1F3-4F93-AF21-2F3CCFD591F4}" srcOrd="2" destOrd="0" presId="urn:microsoft.com/office/officeart/2005/8/layout/vList5"/>
    <dgm:cxn modelId="{7BEB4F85-576F-4BD1-BAE7-B9AE463D3CEF}" type="presParOf" srcId="{299BF0D4-A1F3-4F93-AF21-2F3CCFD591F4}" destId="{9EEF7955-7F26-4B0B-BC3B-4524FBC3A67E}" srcOrd="0" destOrd="0" presId="urn:microsoft.com/office/officeart/2005/8/layout/vList5"/>
    <dgm:cxn modelId="{99F7911A-E10D-4E06-9EEF-50D91A095264}" type="presParOf" srcId="{299BF0D4-A1F3-4F93-AF21-2F3CCFD591F4}" destId="{63AC3CAA-43F3-4991-BBAD-C98F6985A7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08A2C-417A-42A4-A766-6790DA1E99D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22ED9149-4A7F-4494-AE03-484E47E68F12}">
      <dgm:prSet phldrT="[Testo]"/>
      <dgm:spPr/>
      <dgm:t>
        <a:bodyPr/>
        <a:lstStyle/>
        <a:p>
          <a:r>
            <a:rPr lang="it-IT" dirty="0"/>
            <a:t>L’esame consiste in una prova orale alla quale si può accedere solo dopo aver svolto e consegnato tutte le attività caricate su MOODLE almeno 10 giorni prima della data di svolgimento dell’esame. </a:t>
          </a:r>
          <a:endParaRPr lang="fr-FR" dirty="0"/>
        </a:p>
      </dgm:t>
    </dgm:pt>
    <dgm:pt modelId="{6DD269A8-28C2-4F47-8026-27B3A2188BA2}" type="parTrans" cxnId="{2BB42CA0-EB94-49DB-8790-A8986E48D1C1}">
      <dgm:prSet/>
      <dgm:spPr/>
      <dgm:t>
        <a:bodyPr/>
        <a:lstStyle/>
        <a:p>
          <a:endParaRPr lang="fr-FR"/>
        </a:p>
      </dgm:t>
    </dgm:pt>
    <dgm:pt modelId="{657CFFDE-81B6-48A6-A1CA-6345EED3D028}" type="sibTrans" cxnId="{2BB42CA0-EB94-49DB-8790-A8986E48D1C1}">
      <dgm:prSet/>
      <dgm:spPr/>
      <dgm:t>
        <a:bodyPr/>
        <a:lstStyle/>
        <a:p>
          <a:endParaRPr lang="fr-FR"/>
        </a:p>
      </dgm:t>
    </dgm:pt>
    <dgm:pt modelId="{B463F097-5F6C-4FD0-9023-AE985F518853}">
      <dgm:prSet phldrT="[Testo]"/>
      <dgm:spPr/>
      <dgm:t>
        <a:bodyPr/>
        <a:lstStyle/>
        <a:p>
          <a:r>
            <a:rPr lang="it-IT" dirty="0"/>
            <a:t>- La prova orale è strutturata in tre parti: a) domande sui contenuti teorici illustrati in questo programma; b) presentazione di un testo e di una tipologia testuale tra quelli analizzati in classe; c) presentazione di un itinerario turistico realizzato dallo studente su una regione francese o un territorio francofono a scelta, oppure, sulla base del percorso di studio, lezione da presentare a un’ipotetica classe di FLE su una tipologia testuale a propria scelta.</a:t>
          </a:r>
          <a:endParaRPr lang="fr-FR" dirty="0"/>
        </a:p>
      </dgm:t>
    </dgm:pt>
    <dgm:pt modelId="{34D0168E-8A86-438D-B017-A447CD3180C7}" type="parTrans" cxnId="{4413782F-9F94-4C6A-A95E-60999EF19B20}">
      <dgm:prSet/>
      <dgm:spPr/>
      <dgm:t>
        <a:bodyPr/>
        <a:lstStyle/>
        <a:p>
          <a:endParaRPr lang="fr-FR"/>
        </a:p>
      </dgm:t>
    </dgm:pt>
    <dgm:pt modelId="{7154DB48-54FB-4831-B0EC-0D146B5E77A9}" type="sibTrans" cxnId="{4413782F-9F94-4C6A-A95E-60999EF19B20}">
      <dgm:prSet/>
      <dgm:spPr/>
      <dgm:t>
        <a:bodyPr/>
        <a:lstStyle/>
        <a:p>
          <a:endParaRPr lang="fr-FR"/>
        </a:p>
      </dgm:t>
    </dgm:pt>
    <dgm:pt modelId="{5D7E591D-517A-4751-9F4B-F9604E9018A6}" type="pres">
      <dgm:prSet presAssocID="{94408A2C-417A-42A4-A766-6790DA1E99D4}" presName="Name0" presStyleCnt="0">
        <dgm:presLayoutVars>
          <dgm:dir/>
          <dgm:resizeHandles val="exact"/>
        </dgm:presLayoutVars>
      </dgm:prSet>
      <dgm:spPr/>
    </dgm:pt>
    <dgm:pt modelId="{07987213-5DA4-4BB9-A7F3-A83993AB50EF}" type="pres">
      <dgm:prSet presAssocID="{22ED9149-4A7F-4494-AE03-484E47E68F12}" presName="composite" presStyleCnt="0"/>
      <dgm:spPr/>
    </dgm:pt>
    <dgm:pt modelId="{09CE8968-4049-4615-BD61-AE5DC2C32FCC}" type="pres">
      <dgm:prSet presAssocID="{22ED9149-4A7F-4494-AE03-484E47E68F12}" presName="rect1" presStyleLbl="trAlignAcc1" presStyleIdx="0" presStyleCnt="2">
        <dgm:presLayoutVars>
          <dgm:bulletEnabled val="1"/>
        </dgm:presLayoutVars>
      </dgm:prSet>
      <dgm:spPr/>
    </dgm:pt>
    <dgm:pt modelId="{4EB60A4D-2744-4789-B140-B190FF188B29}" type="pres">
      <dgm:prSet presAssocID="{22ED9149-4A7F-4494-AE03-484E47E68F12}"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85000" r="-85000"/>
          </a:stretch>
        </a:blipFill>
      </dgm:spPr>
    </dgm:pt>
    <dgm:pt modelId="{5C6FD8FF-973C-4428-B4BE-6C29CF41B5BA}" type="pres">
      <dgm:prSet presAssocID="{657CFFDE-81B6-48A6-A1CA-6345EED3D028}" presName="sibTrans" presStyleCnt="0"/>
      <dgm:spPr/>
    </dgm:pt>
    <dgm:pt modelId="{3703A3E8-72F8-4BEC-83BF-D247F93BD836}" type="pres">
      <dgm:prSet presAssocID="{B463F097-5F6C-4FD0-9023-AE985F518853}" presName="composite" presStyleCnt="0"/>
      <dgm:spPr/>
    </dgm:pt>
    <dgm:pt modelId="{67E4AC83-78A6-4D2E-9CEA-42E9A951FC66}" type="pres">
      <dgm:prSet presAssocID="{B463F097-5F6C-4FD0-9023-AE985F518853}" presName="rect1" presStyleLbl="trAlignAcc1" presStyleIdx="1" presStyleCnt="2">
        <dgm:presLayoutVars>
          <dgm:bulletEnabled val="1"/>
        </dgm:presLayoutVars>
      </dgm:prSet>
      <dgm:spPr/>
    </dgm:pt>
    <dgm:pt modelId="{8F60A69B-558D-441A-AC86-C458FDA6FDAB}" type="pres">
      <dgm:prSet presAssocID="{B463F097-5F6C-4FD0-9023-AE985F518853}"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dgm:spPr>
    </dgm:pt>
  </dgm:ptLst>
  <dgm:cxnLst>
    <dgm:cxn modelId="{4413782F-9F94-4C6A-A95E-60999EF19B20}" srcId="{94408A2C-417A-42A4-A766-6790DA1E99D4}" destId="{B463F097-5F6C-4FD0-9023-AE985F518853}" srcOrd="1" destOrd="0" parTransId="{34D0168E-8A86-438D-B017-A447CD3180C7}" sibTransId="{7154DB48-54FB-4831-B0EC-0D146B5E77A9}"/>
    <dgm:cxn modelId="{E4F3BA5B-AD97-460E-B3C9-9374153ADAA9}" type="presOf" srcId="{B463F097-5F6C-4FD0-9023-AE985F518853}" destId="{67E4AC83-78A6-4D2E-9CEA-42E9A951FC66}" srcOrd="0" destOrd="0" presId="urn:microsoft.com/office/officeart/2008/layout/PictureStrips"/>
    <dgm:cxn modelId="{3697178B-129F-461A-82B5-CAC334D818C7}" type="presOf" srcId="{94408A2C-417A-42A4-A766-6790DA1E99D4}" destId="{5D7E591D-517A-4751-9F4B-F9604E9018A6}" srcOrd="0" destOrd="0" presId="urn:microsoft.com/office/officeart/2008/layout/PictureStrips"/>
    <dgm:cxn modelId="{2BB42CA0-EB94-49DB-8790-A8986E48D1C1}" srcId="{94408A2C-417A-42A4-A766-6790DA1E99D4}" destId="{22ED9149-4A7F-4494-AE03-484E47E68F12}" srcOrd="0" destOrd="0" parTransId="{6DD269A8-28C2-4F47-8026-27B3A2188BA2}" sibTransId="{657CFFDE-81B6-48A6-A1CA-6345EED3D028}"/>
    <dgm:cxn modelId="{DC8588FD-B69E-4B09-92BC-B5316D44704D}" type="presOf" srcId="{22ED9149-4A7F-4494-AE03-484E47E68F12}" destId="{09CE8968-4049-4615-BD61-AE5DC2C32FCC}" srcOrd="0" destOrd="0" presId="urn:microsoft.com/office/officeart/2008/layout/PictureStrips"/>
    <dgm:cxn modelId="{02430CB2-9862-463F-80E7-3A1AEB721F76}" type="presParOf" srcId="{5D7E591D-517A-4751-9F4B-F9604E9018A6}" destId="{07987213-5DA4-4BB9-A7F3-A83993AB50EF}" srcOrd="0" destOrd="0" presId="urn:microsoft.com/office/officeart/2008/layout/PictureStrips"/>
    <dgm:cxn modelId="{FCAFC871-B9E4-4D8B-BD5F-079FB25763F8}" type="presParOf" srcId="{07987213-5DA4-4BB9-A7F3-A83993AB50EF}" destId="{09CE8968-4049-4615-BD61-AE5DC2C32FCC}" srcOrd="0" destOrd="0" presId="urn:microsoft.com/office/officeart/2008/layout/PictureStrips"/>
    <dgm:cxn modelId="{12EED263-C939-4B55-8A3C-AD422293BB73}" type="presParOf" srcId="{07987213-5DA4-4BB9-A7F3-A83993AB50EF}" destId="{4EB60A4D-2744-4789-B140-B190FF188B29}" srcOrd="1" destOrd="0" presId="urn:microsoft.com/office/officeart/2008/layout/PictureStrips"/>
    <dgm:cxn modelId="{7C55F6AB-DB71-40CE-ACFB-1E6CA77ADC0F}" type="presParOf" srcId="{5D7E591D-517A-4751-9F4B-F9604E9018A6}" destId="{5C6FD8FF-973C-4428-B4BE-6C29CF41B5BA}" srcOrd="1" destOrd="0" presId="urn:microsoft.com/office/officeart/2008/layout/PictureStrips"/>
    <dgm:cxn modelId="{7338D7DF-0704-4E9E-B848-FE3C555702FC}" type="presParOf" srcId="{5D7E591D-517A-4751-9F4B-F9604E9018A6}" destId="{3703A3E8-72F8-4BEC-83BF-D247F93BD836}" srcOrd="2" destOrd="0" presId="urn:microsoft.com/office/officeart/2008/layout/PictureStrips"/>
    <dgm:cxn modelId="{8B510E69-E9AA-4229-A2C5-ED251882BC5A}" type="presParOf" srcId="{3703A3E8-72F8-4BEC-83BF-D247F93BD836}" destId="{67E4AC83-78A6-4D2E-9CEA-42E9A951FC66}" srcOrd="0" destOrd="0" presId="urn:microsoft.com/office/officeart/2008/layout/PictureStrips"/>
    <dgm:cxn modelId="{D65808C8-0A64-4098-B3A9-9D822E326A1C}" type="presParOf" srcId="{3703A3E8-72F8-4BEC-83BF-D247F93BD836}" destId="{8F60A69B-558D-441A-AC86-C458FDA6FDA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7C462D-C412-4B1C-8B99-BB3339E95F56}"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fr-FR"/>
        </a:p>
      </dgm:t>
    </dgm:pt>
    <dgm:pt modelId="{6C49754C-9751-4248-97EF-DC71C4C6CC14}">
      <dgm:prSet phldrT="[Testo]"/>
      <dgm:spPr/>
      <dgm:t>
        <a:bodyPr/>
        <a:lstStyle/>
        <a:p>
          <a:r>
            <a:rPr lang="fr-FR" dirty="0"/>
            <a:t>«discours»</a:t>
          </a:r>
        </a:p>
      </dgm:t>
    </dgm:pt>
    <dgm:pt modelId="{9E48B8AF-6239-491F-ABC4-F8A9DF09AC48}" type="parTrans" cxnId="{D020066F-2A77-4B16-8432-C567AD707876}">
      <dgm:prSet/>
      <dgm:spPr/>
      <dgm:t>
        <a:bodyPr/>
        <a:lstStyle/>
        <a:p>
          <a:endParaRPr lang="fr-FR"/>
        </a:p>
      </dgm:t>
    </dgm:pt>
    <dgm:pt modelId="{C7F2ADAD-F190-4C98-B390-11F4D67B1C76}" type="sibTrans" cxnId="{D020066F-2A77-4B16-8432-C567AD707876}">
      <dgm:prSet/>
      <dgm:spPr/>
      <dgm:t>
        <a:bodyPr/>
        <a:lstStyle/>
        <a:p>
          <a:endParaRPr lang="fr-FR"/>
        </a:p>
      </dgm:t>
    </dgm:pt>
    <dgm:pt modelId="{404E91D5-3C25-478A-82AB-E256D675FCC6}">
      <dgm:prSet phldrT="[Testo]"/>
      <dgm:spPr/>
      <dgm:t>
        <a:bodyPr/>
        <a:lstStyle/>
        <a:p>
          <a:r>
            <a:rPr lang="fr-FR" dirty="0"/>
            <a:t>Substantif </a:t>
          </a:r>
          <a:r>
            <a:rPr lang="fr-FR" i="1" dirty="0"/>
            <a:t>non comptable</a:t>
          </a:r>
        </a:p>
      </dgm:t>
    </dgm:pt>
    <dgm:pt modelId="{314A06D7-3EFA-48A4-82CA-3787F7FB19AC}" type="parTrans" cxnId="{5178C990-F7E1-4E94-9AEA-004C049AC171}">
      <dgm:prSet/>
      <dgm:spPr/>
      <dgm:t>
        <a:bodyPr/>
        <a:lstStyle/>
        <a:p>
          <a:endParaRPr lang="fr-FR"/>
        </a:p>
      </dgm:t>
    </dgm:pt>
    <dgm:pt modelId="{C83AFBF1-A095-44D8-B4F5-D5FE3A3E0905}" type="sibTrans" cxnId="{5178C990-F7E1-4E94-9AEA-004C049AC171}">
      <dgm:prSet/>
      <dgm:spPr/>
      <dgm:t>
        <a:bodyPr/>
        <a:lstStyle/>
        <a:p>
          <a:endParaRPr lang="fr-FR"/>
        </a:p>
      </dgm:t>
    </dgm:pt>
    <dgm:pt modelId="{1BFE5D8D-42B1-4910-9200-E5127169D279}">
      <dgm:prSet phldrT="[Testo]"/>
      <dgm:spPr/>
      <dgm:t>
        <a:bodyPr/>
        <a:lstStyle/>
        <a:p>
          <a:r>
            <a:rPr lang="fr-FR" dirty="0"/>
            <a:t>Substantif </a:t>
          </a:r>
          <a:r>
            <a:rPr lang="fr-FR" i="1" dirty="0"/>
            <a:t>comptable</a:t>
          </a:r>
        </a:p>
      </dgm:t>
    </dgm:pt>
    <dgm:pt modelId="{1BB660FC-CF1F-4367-92B9-779A534F727C}" type="parTrans" cxnId="{03D8BB80-7691-4C1A-A571-BE6CAA13321F}">
      <dgm:prSet/>
      <dgm:spPr/>
      <dgm:t>
        <a:bodyPr/>
        <a:lstStyle/>
        <a:p>
          <a:endParaRPr lang="fr-FR"/>
        </a:p>
      </dgm:t>
    </dgm:pt>
    <dgm:pt modelId="{AEF70E75-47EF-44CF-9745-BD676A4FCFA8}" type="sibTrans" cxnId="{03D8BB80-7691-4C1A-A571-BE6CAA13321F}">
      <dgm:prSet/>
      <dgm:spPr/>
      <dgm:t>
        <a:bodyPr/>
        <a:lstStyle/>
        <a:p>
          <a:endParaRPr lang="fr-FR"/>
        </a:p>
      </dgm:t>
    </dgm:pt>
    <dgm:pt modelId="{D65A799C-1258-4C8F-BFA7-8E7F4DE0FAFE}">
      <dgm:prSet phldrT="[Testo]"/>
      <dgm:spPr/>
      <dgm:t>
        <a:bodyPr/>
        <a:lstStyle/>
        <a:p>
          <a:r>
            <a:rPr lang="fr-FR" dirty="0"/>
            <a:t>Polyvalence qui permet au terme de fonctionner à la fois comme référant à des objets empiriques et comme quelque chose qui transcende tout acte de communication particulier.</a:t>
          </a:r>
        </a:p>
      </dgm:t>
    </dgm:pt>
    <dgm:pt modelId="{7A62E78E-D381-4068-BB2C-3DFE34413E0F}" type="parTrans" cxnId="{4C7395C6-7D17-462C-B6CD-35C959AA167C}">
      <dgm:prSet/>
      <dgm:spPr/>
      <dgm:t>
        <a:bodyPr/>
        <a:lstStyle/>
        <a:p>
          <a:endParaRPr lang="fr-FR"/>
        </a:p>
      </dgm:t>
    </dgm:pt>
    <dgm:pt modelId="{C75A3E4A-7FFA-4603-B853-A72CC6DF9615}" type="sibTrans" cxnId="{4C7395C6-7D17-462C-B6CD-35C959AA167C}">
      <dgm:prSet/>
      <dgm:spPr/>
      <dgm:t>
        <a:bodyPr/>
        <a:lstStyle/>
        <a:p>
          <a:endParaRPr lang="fr-FR"/>
        </a:p>
      </dgm:t>
    </dgm:pt>
    <dgm:pt modelId="{1E7EC356-96AC-4D2E-A6CB-8DD37790D087}" type="pres">
      <dgm:prSet presAssocID="{F67C462D-C412-4B1C-8B99-BB3339E95F56}" presName="Name0" presStyleCnt="0">
        <dgm:presLayoutVars>
          <dgm:chMax val="1"/>
          <dgm:dir/>
          <dgm:animLvl val="ctr"/>
          <dgm:resizeHandles val="exact"/>
        </dgm:presLayoutVars>
      </dgm:prSet>
      <dgm:spPr/>
    </dgm:pt>
    <dgm:pt modelId="{02B1FC05-1511-4824-BE08-4562FF825D91}" type="pres">
      <dgm:prSet presAssocID="{6C49754C-9751-4248-97EF-DC71C4C6CC14}" presName="centerShape" presStyleLbl="node0" presStyleIdx="0" presStyleCnt="1"/>
      <dgm:spPr/>
    </dgm:pt>
    <dgm:pt modelId="{EE998CCF-8415-46C2-8965-DED8C1AC5E77}" type="pres">
      <dgm:prSet presAssocID="{314A06D7-3EFA-48A4-82CA-3787F7FB19AC}" presName="parTrans" presStyleLbl="sibTrans2D1" presStyleIdx="0" presStyleCnt="3"/>
      <dgm:spPr/>
    </dgm:pt>
    <dgm:pt modelId="{BCC29600-1C43-4D6B-BD2E-201DC57C18B3}" type="pres">
      <dgm:prSet presAssocID="{314A06D7-3EFA-48A4-82CA-3787F7FB19AC}" presName="connectorText" presStyleLbl="sibTrans2D1" presStyleIdx="0" presStyleCnt="3"/>
      <dgm:spPr/>
    </dgm:pt>
    <dgm:pt modelId="{FE7E70B0-0680-4818-B131-8B2CF31CF6F1}" type="pres">
      <dgm:prSet presAssocID="{404E91D5-3C25-478A-82AB-E256D675FCC6}" presName="node" presStyleLbl="node1" presStyleIdx="0" presStyleCnt="3">
        <dgm:presLayoutVars>
          <dgm:bulletEnabled val="1"/>
        </dgm:presLayoutVars>
      </dgm:prSet>
      <dgm:spPr/>
    </dgm:pt>
    <dgm:pt modelId="{FC5C3C39-6FC9-48A4-919B-37298407537E}" type="pres">
      <dgm:prSet presAssocID="{1BB660FC-CF1F-4367-92B9-779A534F727C}" presName="parTrans" presStyleLbl="sibTrans2D1" presStyleIdx="1" presStyleCnt="3"/>
      <dgm:spPr/>
    </dgm:pt>
    <dgm:pt modelId="{FE8FFE98-7DCD-4EE7-8606-16336DFCB4EF}" type="pres">
      <dgm:prSet presAssocID="{1BB660FC-CF1F-4367-92B9-779A534F727C}" presName="connectorText" presStyleLbl="sibTrans2D1" presStyleIdx="1" presStyleCnt="3"/>
      <dgm:spPr/>
    </dgm:pt>
    <dgm:pt modelId="{9857EE9A-DCB3-4174-9706-BBA551F6DE37}" type="pres">
      <dgm:prSet presAssocID="{1BFE5D8D-42B1-4910-9200-E5127169D279}" presName="node" presStyleLbl="node1" presStyleIdx="1" presStyleCnt="3" custRadScaleRad="94161" custRadScaleInc="-43996">
        <dgm:presLayoutVars>
          <dgm:bulletEnabled val="1"/>
        </dgm:presLayoutVars>
      </dgm:prSet>
      <dgm:spPr/>
    </dgm:pt>
    <dgm:pt modelId="{76B2E7D2-C5AF-46C7-98AB-3280F6AB24DF}" type="pres">
      <dgm:prSet presAssocID="{7A62E78E-D381-4068-BB2C-3DFE34413E0F}" presName="parTrans" presStyleLbl="sibTrans2D1" presStyleIdx="2" presStyleCnt="3"/>
      <dgm:spPr/>
    </dgm:pt>
    <dgm:pt modelId="{ABAB809C-FF46-4BA4-BE0C-FB46FDE7E7C7}" type="pres">
      <dgm:prSet presAssocID="{7A62E78E-D381-4068-BB2C-3DFE34413E0F}" presName="connectorText" presStyleLbl="sibTrans2D1" presStyleIdx="2" presStyleCnt="3"/>
      <dgm:spPr/>
    </dgm:pt>
    <dgm:pt modelId="{8AC1A830-D4EB-4323-A15F-927859C631C9}" type="pres">
      <dgm:prSet presAssocID="{D65A799C-1258-4C8F-BFA7-8E7F4DE0FAFE}" presName="node" presStyleLbl="node1" presStyleIdx="2" presStyleCnt="3" custAng="0" custScaleX="162997" custScaleY="155996" custRadScaleRad="103966" custRadScaleInc="44563">
        <dgm:presLayoutVars>
          <dgm:bulletEnabled val="1"/>
        </dgm:presLayoutVars>
      </dgm:prSet>
      <dgm:spPr/>
    </dgm:pt>
  </dgm:ptLst>
  <dgm:cxnLst>
    <dgm:cxn modelId="{0B684C2B-5345-4775-A559-7B7FBBA7042A}" type="presOf" srcId="{1BB660FC-CF1F-4367-92B9-779A534F727C}" destId="{FE8FFE98-7DCD-4EE7-8606-16336DFCB4EF}" srcOrd="1" destOrd="0" presId="urn:microsoft.com/office/officeart/2005/8/layout/radial5"/>
    <dgm:cxn modelId="{A076A841-CD37-474D-B7BF-4ED4D7B8C639}" type="presOf" srcId="{1BB660FC-CF1F-4367-92B9-779A534F727C}" destId="{FC5C3C39-6FC9-48A4-919B-37298407537E}" srcOrd="0" destOrd="0" presId="urn:microsoft.com/office/officeart/2005/8/layout/radial5"/>
    <dgm:cxn modelId="{EC535462-2562-4924-8B37-A0D941490755}" type="presOf" srcId="{1BFE5D8D-42B1-4910-9200-E5127169D279}" destId="{9857EE9A-DCB3-4174-9706-BBA551F6DE37}" srcOrd="0" destOrd="0" presId="urn:microsoft.com/office/officeart/2005/8/layout/radial5"/>
    <dgm:cxn modelId="{A4245A44-43DA-405A-B9F7-276B896D5ADB}" type="presOf" srcId="{404E91D5-3C25-478A-82AB-E256D675FCC6}" destId="{FE7E70B0-0680-4818-B131-8B2CF31CF6F1}" srcOrd="0" destOrd="0" presId="urn:microsoft.com/office/officeart/2005/8/layout/radial5"/>
    <dgm:cxn modelId="{0A2E074A-7B2D-432C-BB84-A30972691061}" type="presOf" srcId="{F67C462D-C412-4B1C-8B99-BB3339E95F56}" destId="{1E7EC356-96AC-4D2E-A6CB-8DD37790D087}" srcOrd="0" destOrd="0" presId="urn:microsoft.com/office/officeart/2005/8/layout/radial5"/>
    <dgm:cxn modelId="{D020066F-2A77-4B16-8432-C567AD707876}" srcId="{F67C462D-C412-4B1C-8B99-BB3339E95F56}" destId="{6C49754C-9751-4248-97EF-DC71C4C6CC14}" srcOrd="0" destOrd="0" parTransId="{9E48B8AF-6239-491F-ABC4-F8A9DF09AC48}" sibTransId="{C7F2ADAD-F190-4C98-B390-11F4D67B1C76}"/>
    <dgm:cxn modelId="{6112FC6F-300A-4C62-97A9-E6BB78E375FE}" type="presOf" srcId="{7A62E78E-D381-4068-BB2C-3DFE34413E0F}" destId="{ABAB809C-FF46-4BA4-BE0C-FB46FDE7E7C7}" srcOrd="1" destOrd="0" presId="urn:microsoft.com/office/officeart/2005/8/layout/radial5"/>
    <dgm:cxn modelId="{84484453-B41A-4598-A307-3F0C4D321E88}" type="presOf" srcId="{6C49754C-9751-4248-97EF-DC71C4C6CC14}" destId="{02B1FC05-1511-4824-BE08-4562FF825D91}" srcOrd="0" destOrd="0" presId="urn:microsoft.com/office/officeart/2005/8/layout/radial5"/>
    <dgm:cxn modelId="{BC7FCC54-7F20-4FF3-90A7-9D28DB46B710}" type="presOf" srcId="{314A06D7-3EFA-48A4-82CA-3787F7FB19AC}" destId="{EE998CCF-8415-46C2-8965-DED8C1AC5E77}" srcOrd="0" destOrd="0" presId="urn:microsoft.com/office/officeart/2005/8/layout/radial5"/>
    <dgm:cxn modelId="{03D8BB80-7691-4C1A-A571-BE6CAA13321F}" srcId="{6C49754C-9751-4248-97EF-DC71C4C6CC14}" destId="{1BFE5D8D-42B1-4910-9200-E5127169D279}" srcOrd="1" destOrd="0" parTransId="{1BB660FC-CF1F-4367-92B9-779A534F727C}" sibTransId="{AEF70E75-47EF-44CF-9745-BD676A4FCFA8}"/>
    <dgm:cxn modelId="{5178C990-F7E1-4E94-9AEA-004C049AC171}" srcId="{6C49754C-9751-4248-97EF-DC71C4C6CC14}" destId="{404E91D5-3C25-478A-82AB-E256D675FCC6}" srcOrd="0" destOrd="0" parTransId="{314A06D7-3EFA-48A4-82CA-3787F7FB19AC}" sibTransId="{C83AFBF1-A095-44D8-B4F5-D5FE3A3E0905}"/>
    <dgm:cxn modelId="{CCA55391-7490-4271-BBAB-CA401AF66E44}" type="presOf" srcId="{7A62E78E-D381-4068-BB2C-3DFE34413E0F}" destId="{76B2E7D2-C5AF-46C7-98AB-3280F6AB24DF}" srcOrd="0" destOrd="0" presId="urn:microsoft.com/office/officeart/2005/8/layout/radial5"/>
    <dgm:cxn modelId="{DD7E94AC-1C28-487E-A274-C80D13FEE3A4}" type="presOf" srcId="{D65A799C-1258-4C8F-BFA7-8E7F4DE0FAFE}" destId="{8AC1A830-D4EB-4323-A15F-927859C631C9}" srcOrd="0" destOrd="0" presId="urn:microsoft.com/office/officeart/2005/8/layout/radial5"/>
    <dgm:cxn modelId="{4C7395C6-7D17-462C-B6CD-35C959AA167C}" srcId="{6C49754C-9751-4248-97EF-DC71C4C6CC14}" destId="{D65A799C-1258-4C8F-BFA7-8E7F4DE0FAFE}" srcOrd="2" destOrd="0" parTransId="{7A62E78E-D381-4068-BB2C-3DFE34413E0F}" sibTransId="{C75A3E4A-7FFA-4603-B853-A72CC6DF9615}"/>
    <dgm:cxn modelId="{7055DCD0-CE32-4E0A-AEC9-2C4E66C0CD1E}" type="presOf" srcId="{314A06D7-3EFA-48A4-82CA-3787F7FB19AC}" destId="{BCC29600-1C43-4D6B-BD2E-201DC57C18B3}" srcOrd="1" destOrd="0" presId="urn:microsoft.com/office/officeart/2005/8/layout/radial5"/>
    <dgm:cxn modelId="{1EC53D7D-A5DD-4131-95EC-AD4154AD3ECC}" type="presParOf" srcId="{1E7EC356-96AC-4D2E-A6CB-8DD37790D087}" destId="{02B1FC05-1511-4824-BE08-4562FF825D91}" srcOrd="0" destOrd="0" presId="urn:microsoft.com/office/officeart/2005/8/layout/radial5"/>
    <dgm:cxn modelId="{E4232B36-AA5C-4BA3-B7CC-46F4DE03C864}" type="presParOf" srcId="{1E7EC356-96AC-4D2E-A6CB-8DD37790D087}" destId="{EE998CCF-8415-46C2-8965-DED8C1AC5E77}" srcOrd="1" destOrd="0" presId="urn:microsoft.com/office/officeart/2005/8/layout/radial5"/>
    <dgm:cxn modelId="{8898259D-50DC-454A-953C-DD94DC4F31B1}" type="presParOf" srcId="{EE998CCF-8415-46C2-8965-DED8C1AC5E77}" destId="{BCC29600-1C43-4D6B-BD2E-201DC57C18B3}" srcOrd="0" destOrd="0" presId="urn:microsoft.com/office/officeart/2005/8/layout/radial5"/>
    <dgm:cxn modelId="{0410939D-A487-485D-9428-900609D423E6}" type="presParOf" srcId="{1E7EC356-96AC-4D2E-A6CB-8DD37790D087}" destId="{FE7E70B0-0680-4818-B131-8B2CF31CF6F1}" srcOrd="2" destOrd="0" presId="urn:microsoft.com/office/officeart/2005/8/layout/radial5"/>
    <dgm:cxn modelId="{4CBFA9A4-3DCD-43B8-9C5E-91A549907F41}" type="presParOf" srcId="{1E7EC356-96AC-4D2E-A6CB-8DD37790D087}" destId="{FC5C3C39-6FC9-48A4-919B-37298407537E}" srcOrd="3" destOrd="0" presId="urn:microsoft.com/office/officeart/2005/8/layout/radial5"/>
    <dgm:cxn modelId="{D4C2427D-D700-4FA6-BADA-3C6F96713340}" type="presParOf" srcId="{FC5C3C39-6FC9-48A4-919B-37298407537E}" destId="{FE8FFE98-7DCD-4EE7-8606-16336DFCB4EF}" srcOrd="0" destOrd="0" presId="urn:microsoft.com/office/officeart/2005/8/layout/radial5"/>
    <dgm:cxn modelId="{8B6E1038-1132-4022-B858-EE8060CD9305}" type="presParOf" srcId="{1E7EC356-96AC-4D2E-A6CB-8DD37790D087}" destId="{9857EE9A-DCB3-4174-9706-BBA551F6DE37}" srcOrd="4" destOrd="0" presId="urn:microsoft.com/office/officeart/2005/8/layout/radial5"/>
    <dgm:cxn modelId="{B88B3120-6233-41B8-9DC9-9286F3678195}" type="presParOf" srcId="{1E7EC356-96AC-4D2E-A6CB-8DD37790D087}" destId="{76B2E7D2-C5AF-46C7-98AB-3280F6AB24DF}" srcOrd="5" destOrd="0" presId="urn:microsoft.com/office/officeart/2005/8/layout/radial5"/>
    <dgm:cxn modelId="{3760C24A-53DE-4EC6-9B93-C139C5CAED24}" type="presParOf" srcId="{76B2E7D2-C5AF-46C7-98AB-3280F6AB24DF}" destId="{ABAB809C-FF46-4BA4-BE0C-FB46FDE7E7C7}" srcOrd="0" destOrd="0" presId="urn:microsoft.com/office/officeart/2005/8/layout/radial5"/>
    <dgm:cxn modelId="{C60A7215-2094-43A8-951F-2B6F0C2F979F}" type="presParOf" srcId="{1E7EC356-96AC-4D2E-A6CB-8DD37790D087}" destId="{8AC1A830-D4EB-4323-A15F-927859C631C9}"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A0230F-C669-46D9-9B28-4231EEDEF47B}" type="doc">
      <dgm:prSet loTypeId="urn:microsoft.com/office/officeart/2005/8/layout/pList2" loCatId="list" qsTypeId="urn:microsoft.com/office/officeart/2005/8/quickstyle/simple3" qsCatId="simple" csTypeId="urn:microsoft.com/office/officeart/2005/8/colors/accent1_2" csCatId="accent1" phldr="1"/>
      <dgm:spPr/>
      <dgm:t>
        <a:bodyPr/>
        <a:lstStyle/>
        <a:p>
          <a:endParaRPr lang="fr-FR"/>
        </a:p>
      </dgm:t>
    </dgm:pt>
    <dgm:pt modelId="{703D4ED5-23FD-4F8F-A430-3E4C81E133C7}">
      <dgm:prSet phldrT="[Testo]"/>
      <dgm:spPr/>
      <dgm:t>
        <a:bodyPr/>
        <a:lstStyle/>
        <a:p>
          <a:r>
            <a:rPr lang="fr-FR" dirty="0"/>
            <a:t>Le «discours» est défini comme «l’usage de la langue» (Gee, 2005; </a:t>
          </a:r>
          <a:r>
            <a:rPr lang="fr-FR" dirty="0" err="1"/>
            <a:t>Johnstone</a:t>
          </a:r>
          <a:r>
            <a:rPr lang="fr-FR" dirty="0"/>
            <a:t>, 2008)</a:t>
          </a:r>
        </a:p>
      </dgm:t>
    </dgm:pt>
    <dgm:pt modelId="{6DB5B919-D1F4-44B3-9C42-1282DF9108F5}" type="parTrans" cxnId="{18ACAC00-EC66-468F-BCC1-282059F8AF65}">
      <dgm:prSet/>
      <dgm:spPr/>
      <dgm:t>
        <a:bodyPr/>
        <a:lstStyle/>
        <a:p>
          <a:endParaRPr lang="fr-FR"/>
        </a:p>
      </dgm:t>
    </dgm:pt>
    <dgm:pt modelId="{6CAD8754-F36E-4D78-B97A-23A6824B8240}" type="sibTrans" cxnId="{18ACAC00-EC66-468F-BCC1-282059F8AF65}">
      <dgm:prSet/>
      <dgm:spPr/>
      <dgm:t>
        <a:bodyPr/>
        <a:lstStyle/>
        <a:p>
          <a:endParaRPr lang="fr-FR"/>
        </a:p>
      </dgm:t>
    </dgm:pt>
    <dgm:pt modelId="{8EFA9310-1183-4E5E-A713-192C8A3ED661}">
      <dgm:prSet phldrT="[Testo]"/>
      <dgm:spPr/>
      <dgm:t>
        <a:bodyPr/>
        <a:lstStyle/>
        <a:p>
          <a:r>
            <a:rPr lang="fr-FR" dirty="0"/>
            <a:t>Certains y ajoutent une dimension communicationnelle, comme B. </a:t>
          </a:r>
          <a:r>
            <a:rPr lang="fr-FR" dirty="0" err="1"/>
            <a:t>Paltridge</a:t>
          </a:r>
          <a:r>
            <a:rPr lang="fr-FR" dirty="0"/>
            <a:t> (2006) pour qui le discours est « le langage au-delà du mot, du groupe de mots et de la phrase », agencé de façon à ce que « la communication réussisse ».</a:t>
          </a:r>
        </a:p>
      </dgm:t>
    </dgm:pt>
    <dgm:pt modelId="{BAEFDEC5-5A57-4CCE-BD84-02311C873CE6}" type="parTrans" cxnId="{EC1E5822-6C76-4BEB-ACE9-549483758F14}">
      <dgm:prSet/>
      <dgm:spPr/>
      <dgm:t>
        <a:bodyPr/>
        <a:lstStyle/>
        <a:p>
          <a:endParaRPr lang="fr-FR"/>
        </a:p>
      </dgm:t>
    </dgm:pt>
    <dgm:pt modelId="{C533564C-DB58-4FCD-9A34-335831E9C164}" type="sibTrans" cxnId="{EC1E5822-6C76-4BEB-ACE9-549483758F14}">
      <dgm:prSet/>
      <dgm:spPr/>
      <dgm:t>
        <a:bodyPr/>
        <a:lstStyle/>
        <a:p>
          <a:endParaRPr lang="fr-FR"/>
        </a:p>
      </dgm:t>
    </dgm:pt>
    <dgm:pt modelId="{3A604E59-D0CC-4D11-8E25-FDC5058DDEE5}" type="pres">
      <dgm:prSet presAssocID="{A5A0230F-C669-46D9-9B28-4231EEDEF47B}" presName="Name0" presStyleCnt="0">
        <dgm:presLayoutVars>
          <dgm:dir/>
          <dgm:resizeHandles val="exact"/>
        </dgm:presLayoutVars>
      </dgm:prSet>
      <dgm:spPr/>
    </dgm:pt>
    <dgm:pt modelId="{2DE4C183-3A42-439A-B537-582E6AD78DB4}" type="pres">
      <dgm:prSet presAssocID="{A5A0230F-C669-46D9-9B28-4231EEDEF47B}" presName="bkgdShp" presStyleLbl="alignAccFollowNode1" presStyleIdx="0" presStyleCnt="1"/>
      <dgm:spPr/>
    </dgm:pt>
    <dgm:pt modelId="{91BE7784-D745-412E-A73F-C3BD0F1C9302}" type="pres">
      <dgm:prSet presAssocID="{A5A0230F-C669-46D9-9B28-4231EEDEF47B}" presName="linComp" presStyleCnt="0"/>
      <dgm:spPr/>
    </dgm:pt>
    <dgm:pt modelId="{483FAF3E-957C-4317-A2AB-67EC351CFBC9}" type="pres">
      <dgm:prSet presAssocID="{703D4ED5-23FD-4F8F-A430-3E4C81E133C7}" presName="compNode" presStyleCnt="0"/>
      <dgm:spPr/>
    </dgm:pt>
    <dgm:pt modelId="{874C5642-C5B1-46D0-8C10-0985273473FB}" type="pres">
      <dgm:prSet presAssocID="{703D4ED5-23FD-4F8F-A430-3E4C81E133C7}" presName="node" presStyleLbl="node1" presStyleIdx="0" presStyleCnt="2">
        <dgm:presLayoutVars>
          <dgm:bulletEnabled val="1"/>
        </dgm:presLayoutVars>
      </dgm:prSet>
      <dgm:spPr/>
    </dgm:pt>
    <dgm:pt modelId="{97E8ACAD-1799-4EE9-944C-51133A469AB5}" type="pres">
      <dgm:prSet presAssocID="{703D4ED5-23FD-4F8F-A430-3E4C81E133C7}" presName="invisiNode" presStyleLbl="node1" presStyleIdx="0" presStyleCnt="2"/>
      <dgm:spPr/>
    </dgm:pt>
    <dgm:pt modelId="{6DCA412A-4F50-43A8-A012-8EEB263BDFB5}" type="pres">
      <dgm:prSet presAssocID="{703D4ED5-23FD-4F8F-A430-3E4C81E133C7}" presName="imagNode" presStyleLbl="fgImgPlace1" presStyleIdx="0" presStyleCnt="2" custScaleY="129062"/>
      <dgm:spPr>
        <a:blipFill rotWithShape="0">
          <a:blip xmlns:r="http://schemas.openxmlformats.org/officeDocument/2006/relationships" r:embed="rId1"/>
          <a:stretch>
            <a:fillRect/>
          </a:stretch>
        </a:blipFill>
      </dgm:spPr>
    </dgm:pt>
    <dgm:pt modelId="{490641DE-1215-4C89-896E-6598A97C5CBA}" type="pres">
      <dgm:prSet presAssocID="{6CAD8754-F36E-4D78-B97A-23A6824B8240}" presName="sibTrans" presStyleLbl="sibTrans2D1" presStyleIdx="0" presStyleCnt="0"/>
      <dgm:spPr/>
    </dgm:pt>
    <dgm:pt modelId="{89A3563F-5E39-4574-BFB3-329E9F3EB8BD}" type="pres">
      <dgm:prSet presAssocID="{8EFA9310-1183-4E5E-A713-192C8A3ED661}" presName="compNode" presStyleCnt="0"/>
      <dgm:spPr/>
    </dgm:pt>
    <dgm:pt modelId="{CAAFC887-1A10-4994-9988-05DE6908F9E8}" type="pres">
      <dgm:prSet presAssocID="{8EFA9310-1183-4E5E-A713-192C8A3ED661}" presName="node" presStyleLbl="node1" presStyleIdx="1" presStyleCnt="2">
        <dgm:presLayoutVars>
          <dgm:bulletEnabled val="1"/>
        </dgm:presLayoutVars>
      </dgm:prSet>
      <dgm:spPr/>
    </dgm:pt>
    <dgm:pt modelId="{2AB95CC1-6D6B-41D4-B6F4-7AA882229EBF}" type="pres">
      <dgm:prSet presAssocID="{8EFA9310-1183-4E5E-A713-192C8A3ED661}" presName="invisiNode" presStyleLbl="node1" presStyleIdx="1" presStyleCnt="2"/>
      <dgm:spPr/>
    </dgm:pt>
    <dgm:pt modelId="{8C611D1C-0EC7-47B7-B3BE-4334CE69AF97}" type="pres">
      <dgm:prSet presAssocID="{8EFA9310-1183-4E5E-A713-192C8A3ED661}" presName="imagNode" presStyleLbl="fgImgPlace1" presStyleIdx="1" presStyleCnt="2" custScaleY="129062"/>
      <dgm:spPr>
        <a:blipFill rotWithShape="0">
          <a:blip xmlns:r="http://schemas.openxmlformats.org/officeDocument/2006/relationships" r:embed="rId2"/>
          <a:stretch>
            <a:fillRect/>
          </a:stretch>
        </a:blipFill>
      </dgm:spPr>
    </dgm:pt>
  </dgm:ptLst>
  <dgm:cxnLst>
    <dgm:cxn modelId="{18ACAC00-EC66-468F-BCC1-282059F8AF65}" srcId="{A5A0230F-C669-46D9-9B28-4231EEDEF47B}" destId="{703D4ED5-23FD-4F8F-A430-3E4C81E133C7}" srcOrd="0" destOrd="0" parTransId="{6DB5B919-D1F4-44B3-9C42-1282DF9108F5}" sibTransId="{6CAD8754-F36E-4D78-B97A-23A6824B8240}"/>
    <dgm:cxn modelId="{EC1E5822-6C76-4BEB-ACE9-549483758F14}" srcId="{A5A0230F-C669-46D9-9B28-4231EEDEF47B}" destId="{8EFA9310-1183-4E5E-A713-192C8A3ED661}" srcOrd="1" destOrd="0" parTransId="{BAEFDEC5-5A57-4CCE-BD84-02311C873CE6}" sibTransId="{C533564C-DB58-4FCD-9A34-335831E9C164}"/>
    <dgm:cxn modelId="{E1899F34-CF3F-44C3-88C8-41AC56B931F5}" type="presOf" srcId="{8EFA9310-1183-4E5E-A713-192C8A3ED661}" destId="{CAAFC887-1A10-4994-9988-05DE6908F9E8}" srcOrd="0" destOrd="0" presId="urn:microsoft.com/office/officeart/2005/8/layout/pList2"/>
    <dgm:cxn modelId="{698E3D69-0AE6-4400-9EDC-9E59475DB0B7}" type="presOf" srcId="{A5A0230F-C669-46D9-9B28-4231EEDEF47B}" destId="{3A604E59-D0CC-4D11-8E25-FDC5058DDEE5}" srcOrd="0" destOrd="0" presId="urn:microsoft.com/office/officeart/2005/8/layout/pList2"/>
    <dgm:cxn modelId="{2AB37351-26D2-4DC9-B99D-035FD8AD927D}" type="presOf" srcId="{703D4ED5-23FD-4F8F-A430-3E4C81E133C7}" destId="{874C5642-C5B1-46D0-8C10-0985273473FB}" srcOrd="0" destOrd="0" presId="urn:microsoft.com/office/officeart/2005/8/layout/pList2"/>
    <dgm:cxn modelId="{8988CCDF-59CE-4A1B-8D36-68F2D86EDBF7}" type="presOf" srcId="{6CAD8754-F36E-4D78-B97A-23A6824B8240}" destId="{490641DE-1215-4C89-896E-6598A97C5CBA}" srcOrd="0" destOrd="0" presId="urn:microsoft.com/office/officeart/2005/8/layout/pList2"/>
    <dgm:cxn modelId="{240F3ECD-E5CF-4E3A-9D44-06CACC64E34B}" type="presParOf" srcId="{3A604E59-D0CC-4D11-8E25-FDC5058DDEE5}" destId="{2DE4C183-3A42-439A-B537-582E6AD78DB4}" srcOrd="0" destOrd="0" presId="urn:microsoft.com/office/officeart/2005/8/layout/pList2"/>
    <dgm:cxn modelId="{F250BF2A-8C80-43A1-A372-07D72DF87D8E}" type="presParOf" srcId="{3A604E59-D0CC-4D11-8E25-FDC5058DDEE5}" destId="{91BE7784-D745-412E-A73F-C3BD0F1C9302}" srcOrd="1" destOrd="0" presId="urn:microsoft.com/office/officeart/2005/8/layout/pList2"/>
    <dgm:cxn modelId="{9CD6B607-24EC-4C74-9B87-DC69D779C199}" type="presParOf" srcId="{91BE7784-D745-412E-A73F-C3BD0F1C9302}" destId="{483FAF3E-957C-4317-A2AB-67EC351CFBC9}" srcOrd="0" destOrd="0" presId="urn:microsoft.com/office/officeart/2005/8/layout/pList2"/>
    <dgm:cxn modelId="{EDF23458-D287-4B03-A046-EFDD4D01D478}" type="presParOf" srcId="{483FAF3E-957C-4317-A2AB-67EC351CFBC9}" destId="{874C5642-C5B1-46D0-8C10-0985273473FB}" srcOrd="0" destOrd="0" presId="urn:microsoft.com/office/officeart/2005/8/layout/pList2"/>
    <dgm:cxn modelId="{F78CFD11-7076-43A1-BFFD-44CFCF2FAA1C}" type="presParOf" srcId="{483FAF3E-957C-4317-A2AB-67EC351CFBC9}" destId="{97E8ACAD-1799-4EE9-944C-51133A469AB5}" srcOrd="1" destOrd="0" presId="urn:microsoft.com/office/officeart/2005/8/layout/pList2"/>
    <dgm:cxn modelId="{7D53DD6B-911C-43CE-9482-3F908A2B60DE}" type="presParOf" srcId="{483FAF3E-957C-4317-A2AB-67EC351CFBC9}" destId="{6DCA412A-4F50-43A8-A012-8EEB263BDFB5}" srcOrd="2" destOrd="0" presId="urn:microsoft.com/office/officeart/2005/8/layout/pList2"/>
    <dgm:cxn modelId="{0DB8661D-A8E1-472B-A429-E1AE9EBC6AE4}" type="presParOf" srcId="{91BE7784-D745-412E-A73F-C3BD0F1C9302}" destId="{490641DE-1215-4C89-896E-6598A97C5CBA}" srcOrd="1" destOrd="0" presId="urn:microsoft.com/office/officeart/2005/8/layout/pList2"/>
    <dgm:cxn modelId="{368A2909-73CD-453F-98A7-71D95E6B2652}" type="presParOf" srcId="{91BE7784-D745-412E-A73F-C3BD0F1C9302}" destId="{89A3563F-5E39-4574-BFB3-329E9F3EB8BD}" srcOrd="2" destOrd="0" presId="urn:microsoft.com/office/officeart/2005/8/layout/pList2"/>
    <dgm:cxn modelId="{B3308F72-80E9-45F4-8C81-8D7A23840CEF}" type="presParOf" srcId="{89A3563F-5E39-4574-BFB3-329E9F3EB8BD}" destId="{CAAFC887-1A10-4994-9988-05DE6908F9E8}" srcOrd="0" destOrd="0" presId="urn:microsoft.com/office/officeart/2005/8/layout/pList2"/>
    <dgm:cxn modelId="{0AF758BB-EADF-4E8E-8F74-4CEBF55DFDC9}" type="presParOf" srcId="{89A3563F-5E39-4574-BFB3-329E9F3EB8BD}" destId="{2AB95CC1-6D6B-41D4-B6F4-7AA882229EBF}" srcOrd="1" destOrd="0" presId="urn:microsoft.com/office/officeart/2005/8/layout/pList2"/>
    <dgm:cxn modelId="{EFF62D00-1896-466A-B369-69D0279A4797}" type="presParOf" srcId="{89A3563F-5E39-4574-BFB3-329E9F3EB8BD}" destId="{8C611D1C-0EC7-47B7-B3BE-4334CE69AF9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310171-0696-4B96-8774-C11BB95D29A7}"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fr-FR"/>
        </a:p>
      </dgm:t>
    </dgm:pt>
    <dgm:pt modelId="{B20229DD-DEC8-4B34-9D37-419DEFBC230F}">
      <dgm:prSet phldrT="[Testo]"/>
      <dgm:spPr/>
      <dgm:t>
        <a:bodyPr/>
        <a:lstStyle/>
        <a:p>
          <a:r>
            <a:rPr lang="fr-FR" dirty="0"/>
            <a:t>Trois oppositions majeures:</a:t>
          </a:r>
        </a:p>
      </dgm:t>
    </dgm:pt>
    <dgm:pt modelId="{E840BF4B-7F51-42FF-A709-C49DD9437E0C}" type="parTrans" cxnId="{F75CAD69-03EC-44F4-804A-CBB721CD5180}">
      <dgm:prSet/>
      <dgm:spPr/>
      <dgm:t>
        <a:bodyPr/>
        <a:lstStyle/>
        <a:p>
          <a:endParaRPr lang="fr-FR"/>
        </a:p>
      </dgm:t>
    </dgm:pt>
    <dgm:pt modelId="{7A54D082-EC0A-42F1-A8C8-F14E901A13D3}" type="sibTrans" cxnId="{F75CAD69-03EC-44F4-804A-CBB721CD5180}">
      <dgm:prSet/>
      <dgm:spPr/>
      <dgm:t>
        <a:bodyPr/>
        <a:lstStyle/>
        <a:p>
          <a:endParaRPr lang="fr-FR"/>
        </a:p>
      </dgm:t>
    </dgm:pt>
    <dgm:pt modelId="{AB540F1D-2846-4AF2-BDCF-564AB2AD248E}">
      <dgm:prSet phldrT="[Testo]"/>
      <dgm:spPr/>
      <dgm:t>
        <a:bodyPr/>
        <a:lstStyle/>
        <a:p>
          <a:r>
            <a:rPr lang="fr-FR" i="1" dirty="0"/>
            <a:t>Discours et phrase</a:t>
          </a:r>
          <a:r>
            <a:rPr lang="fr-FR" dirty="0"/>
            <a:t>: le discours est considéré comme une unité linguistique « transphrastique », </a:t>
          </a:r>
          <a:r>
            <a:rPr lang="fr-FR" dirty="0" err="1"/>
            <a:t>c-à-d</a:t>
          </a:r>
          <a:r>
            <a:rPr lang="fr-FR" dirty="0"/>
            <a:t>. constitué d’un enchainement de phrases (Harris).</a:t>
          </a:r>
        </a:p>
      </dgm:t>
    </dgm:pt>
    <dgm:pt modelId="{6B7BD279-3BB3-4109-B909-1E679DE5A103}" type="parTrans" cxnId="{8097F84A-D9C3-45BB-AB46-11CDA38B38B1}">
      <dgm:prSet/>
      <dgm:spPr/>
      <dgm:t>
        <a:bodyPr/>
        <a:lstStyle/>
        <a:p>
          <a:endParaRPr lang="fr-FR"/>
        </a:p>
      </dgm:t>
    </dgm:pt>
    <dgm:pt modelId="{B3FE9316-E739-4BD9-8D25-E0361B7E4026}" type="sibTrans" cxnId="{8097F84A-D9C3-45BB-AB46-11CDA38B38B1}">
      <dgm:prSet/>
      <dgm:spPr/>
      <dgm:t>
        <a:bodyPr/>
        <a:lstStyle/>
        <a:p>
          <a:endParaRPr lang="fr-FR"/>
        </a:p>
      </dgm:t>
    </dgm:pt>
    <dgm:pt modelId="{B4FF2FAD-FBCD-499B-A516-B045DEA96C8A}">
      <dgm:prSet phldrT="[Testo]"/>
      <dgm:spPr/>
      <dgm:t>
        <a:bodyPr/>
        <a:lstStyle/>
        <a:p>
          <a:r>
            <a:rPr lang="fr-FR" i="1" dirty="0"/>
            <a:t>Discours et langue</a:t>
          </a:r>
          <a:r>
            <a:rPr lang="fr-FR" dirty="0"/>
            <a:t>: c’est un peu la distinction entre « langue » et « parole » de Saussure. La langue est ici envisagée comme un système et son usage en contexte.</a:t>
          </a:r>
        </a:p>
      </dgm:t>
    </dgm:pt>
    <dgm:pt modelId="{590BEAFA-759F-4510-A0C0-E07246A95B8D}" type="parTrans" cxnId="{836EE7E8-671F-4A59-97A8-03AB33D544BB}">
      <dgm:prSet/>
      <dgm:spPr/>
      <dgm:t>
        <a:bodyPr/>
        <a:lstStyle/>
        <a:p>
          <a:endParaRPr lang="fr-FR"/>
        </a:p>
      </dgm:t>
    </dgm:pt>
    <dgm:pt modelId="{620873A0-31C2-4780-A239-B562A45849BC}" type="sibTrans" cxnId="{836EE7E8-671F-4A59-97A8-03AB33D544BB}">
      <dgm:prSet/>
      <dgm:spPr/>
      <dgm:t>
        <a:bodyPr/>
        <a:lstStyle/>
        <a:p>
          <a:endParaRPr lang="fr-FR"/>
        </a:p>
      </dgm:t>
    </dgm:pt>
    <dgm:pt modelId="{950236B1-20FB-4310-B689-CA358341B976}">
      <dgm:prSet phldrT="[Testo]"/>
      <dgm:spPr/>
      <dgm:t>
        <a:bodyPr/>
        <a:lstStyle/>
        <a:p>
          <a:r>
            <a:rPr lang="fr-FR" i="1" dirty="0"/>
            <a:t>Discours et texte</a:t>
          </a:r>
          <a:r>
            <a:rPr lang="fr-FR" dirty="0"/>
            <a:t>: cette relation prend une signification différente si l’on associe à </a:t>
          </a:r>
          <a:r>
            <a:rPr lang="fr-FR" i="1" dirty="0"/>
            <a:t>un ensemble de textes </a:t>
          </a:r>
          <a:r>
            <a:rPr lang="fr-FR" dirty="0"/>
            <a:t>un seul discours, ou à </a:t>
          </a:r>
          <a:r>
            <a:rPr lang="fr-FR" i="1" dirty="0"/>
            <a:t>chaque texte </a:t>
          </a:r>
          <a:r>
            <a:rPr lang="fr-FR" dirty="0"/>
            <a:t>un discours. (ch.3)</a:t>
          </a:r>
        </a:p>
      </dgm:t>
    </dgm:pt>
    <dgm:pt modelId="{79715525-7318-421D-8AF5-353EB008CC31}" type="parTrans" cxnId="{FA011026-ADEB-4F54-A6AE-377DF79E71D7}">
      <dgm:prSet/>
      <dgm:spPr/>
      <dgm:t>
        <a:bodyPr/>
        <a:lstStyle/>
        <a:p>
          <a:endParaRPr lang="fr-FR"/>
        </a:p>
      </dgm:t>
    </dgm:pt>
    <dgm:pt modelId="{69CDE9F1-071D-4258-85AF-83A913A75CA7}" type="sibTrans" cxnId="{FA011026-ADEB-4F54-A6AE-377DF79E71D7}">
      <dgm:prSet/>
      <dgm:spPr/>
      <dgm:t>
        <a:bodyPr/>
        <a:lstStyle/>
        <a:p>
          <a:endParaRPr lang="fr-FR"/>
        </a:p>
      </dgm:t>
    </dgm:pt>
    <dgm:pt modelId="{38C5A50D-9269-4200-AE28-AA7FB5B0B963}" type="pres">
      <dgm:prSet presAssocID="{33310171-0696-4B96-8774-C11BB95D29A7}" presName="composite" presStyleCnt="0">
        <dgm:presLayoutVars>
          <dgm:chMax val="1"/>
          <dgm:dir/>
          <dgm:resizeHandles val="exact"/>
        </dgm:presLayoutVars>
      </dgm:prSet>
      <dgm:spPr/>
    </dgm:pt>
    <dgm:pt modelId="{39D3D80B-534C-448D-8FB7-26421C1EE33F}" type="pres">
      <dgm:prSet presAssocID="{B20229DD-DEC8-4B34-9D37-419DEFBC230F}" presName="roof" presStyleLbl="dkBgShp" presStyleIdx="0" presStyleCnt="2"/>
      <dgm:spPr/>
    </dgm:pt>
    <dgm:pt modelId="{705C7EC1-4129-4934-AB8E-80F235EC0EDB}" type="pres">
      <dgm:prSet presAssocID="{B20229DD-DEC8-4B34-9D37-419DEFBC230F}" presName="pillars" presStyleCnt="0"/>
      <dgm:spPr/>
    </dgm:pt>
    <dgm:pt modelId="{72AE2478-70ED-45FF-894C-70F7D512F336}" type="pres">
      <dgm:prSet presAssocID="{B20229DD-DEC8-4B34-9D37-419DEFBC230F}" presName="pillar1" presStyleLbl="node1" presStyleIdx="0" presStyleCnt="3">
        <dgm:presLayoutVars>
          <dgm:bulletEnabled val="1"/>
        </dgm:presLayoutVars>
      </dgm:prSet>
      <dgm:spPr/>
    </dgm:pt>
    <dgm:pt modelId="{730F9F5C-9E49-4B30-96FF-9A88C4F84C15}" type="pres">
      <dgm:prSet presAssocID="{B4FF2FAD-FBCD-499B-A516-B045DEA96C8A}" presName="pillarX" presStyleLbl="node1" presStyleIdx="1" presStyleCnt="3">
        <dgm:presLayoutVars>
          <dgm:bulletEnabled val="1"/>
        </dgm:presLayoutVars>
      </dgm:prSet>
      <dgm:spPr/>
    </dgm:pt>
    <dgm:pt modelId="{F3A5D0D6-B8B4-467D-8956-7ED6F8084041}" type="pres">
      <dgm:prSet presAssocID="{950236B1-20FB-4310-B689-CA358341B976}" presName="pillarX" presStyleLbl="node1" presStyleIdx="2" presStyleCnt="3">
        <dgm:presLayoutVars>
          <dgm:bulletEnabled val="1"/>
        </dgm:presLayoutVars>
      </dgm:prSet>
      <dgm:spPr/>
    </dgm:pt>
    <dgm:pt modelId="{CD3E5FC8-C239-4672-8188-EEF3CCE03427}" type="pres">
      <dgm:prSet presAssocID="{B20229DD-DEC8-4B34-9D37-419DEFBC230F}" presName="base" presStyleLbl="dkBgShp" presStyleIdx="1" presStyleCnt="2"/>
      <dgm:spPr/>
    </dgm:pt>
  </dgm:ptLst>
  <dgm:cxnLst>
    <dgm:cxn modelId="{DF46340F-E84B-47EF-A9FA-0DFCB87F089C}" type="presOf" srcId="{950236B1-20FB-4310-B689-CA358341B976}" destId="{F3A5D0D6-B8B4-467D-8956-7ED6F8084041}" srcOrd="0" destOrd="0" presId="urn:microsoft.com/office/officeart/2005/8/layout/hList3"/>
    <dgm:cxn modelId="{E2C6C620-9D87-41BF-A11C-04DCD0C07DDB}" type="presOf" srcId="{B4FF2FAD-FBCD-499B-A516-B045DEA96C8A}" destId="{730F9F5C-9E49-4B30-96FF-9A88C4F84C15}" srcOrd="0" destOrd="0" presId="urn:microsoft.com/office/officeart/2005/8/layout/hList3"/>
    <dgm:cxn modelId="{FA011026-ADEB-4F54-A6AE-377DF79E71D7}" srcId="{B20229DD-DEC8-4B34-9D37-419DEFBC230F}" destId="{950236B1-20FB-4310-B689-CA358341B976}" srcOrd="2" destOrd="0" parTransId="{79715525-7318-421D-8AF5-353EB008CC31}" sibTransId="{69CDE9F1-071D-4258-85AF-83A913A75CA7}"/>
    <dgm:cxn modelId="{F75CAD69-03EC-44F4-804A-CBB721CD5180}" srcId="{33310171-0696-4B96-8774-C11BB95D29A7}" destId="{B20229DD-DEC8-4B34-9D37-419DEFBC230F}" srcOrd="0" destOrd="0" parTransId="{E840BF4B-7F51-42FF-A709-C49DD9437E0C}" sibTransId="{7A54D082-EC0A-42F1-A8C8-F14E901A13D3}"/>
    <dgm:cxn modelId="{8097F84A-D9C3-45BB-AB46-11CDA38B38B1}" srcId="{B20229DD-DEC8-4B34-9D37-419DEFBC230F}" destId="{AB540F1D-2846-4AF2-BDCF-564AB2AD248E}" srcOrd="0" destOrd="0" parTransId="{6B7BD279-3BB3-4109-B909-1E679DE5A103}" sibTransId="{B3FE9316-E739-4BD9-8D25-E0361B7E4026}"/>
    <dgm:cxn modelId="{C1305E9E-4546-46C5-B945-831F9286FC79}" type="presOf" srcId="{33310171-0696-4B96-8774-C11BB95D29A7}" destId="{38C5A50D-9269-4200-AE28-AA7FB5B0B963}" srcOrd="0" destOrd="0" presId="urn:microsoft.com/office/officeart/2005/8/layout/hList3"/>
    <dgm:cxn modelId="{175DB3DB-44D5-4962-8CB5-4491BBFE5E6C}" type="presOf" srcId="{B20229DD-DEC8-4B34-9D37-419DEFBC230F}" destId="{39D3D80B-534C-448D-8FB7-26421C1EE33F}" srcOrd="0" destOrd="0" presId="urn:microsoft.com/office/officeart/2005/8/layout/hList3"/>
    <dgm:cxn modelId="{F5ED4EDD-F40B-4E22-8EC8-57ACA85D4729}" type="presOf" srcId="{AB540F1D-2846-4AF2-BDCF-564AB2AD248E}" destId="{72AE2478-70ED-45FF-894C-70F7D512F336}" srcOrd="0" destOrd="0" presId="urn:microsoft.com/office/officeart/2005/8/layout/hList3"/>
    <dgm:cxn modelId="{836EE7E8-671F-4A59-97A8-03AB33D544BB}" srcId="{B20229DD-DEC8-4B34-9D37-419DEFBC230F}" destId="{B4FF2FAD-FBCD-499B-A516-B045DEA96C8A}" srcOrd="1" destOrd="0" parTransId="{590BEAFA-759F-4510-A0C0-E07246A95B8D}" sibTransId="{620873A0-31C2-4780-A239-B562A45849BC}"/>
    <dgm:cxn modelId="{D26CBE90-E083-4EA2-9290-4074292BA610}" type="presParOf" srcId="{38C5A50D-9269-4200-AE28-AA7FB5B0B963}" destId="{39D3D80B-534C-448D-8FB7-26421C1EE33F}" srcOrd="0" destOrd="0" presId="urn:microsoft.com/office/officeart/2005/8/layout/hList3"/>
    <dgm:cxn modelId="{7B461857-035C-4C7A-8454-3E2CF674B94D}" type="presParOf" srcId="{38C5A50D-9269-4200-AE28-AA7FB5B0B963}" destId="{705C7EC1-4129-4934-AB8E-80F235EC0EDB}" srcOrd="1" destOrd="0" presId="urn:microsoft.com/office/officeart/2005/8/layout/hList3"/>
    <dgm:cxn modelId="{E5857C73-50BD-44B5-9F14-753E8464B063}" type="presParOf" srcId="{705C7EC1-4129-4934-AB8E-80F235EC0EDB}" destId="{72AE2478-70ED-45FF-894C-70F7D512F336}" srcOrd="0" destOrd="0" presId="urn:microsoft.com/office/officeart/2005/8/layout/hList3"/>
    <dgm:cxn modelId="{026CC8E7-0DB1-48D2-AB53-73D49D743FF5}" type="presParOf" srcId="{705C7EC1-4129-4934-AB8E-80F235EC0EDB}" destId="{730F9F5C-9E49-4B30-96FF-9A88C4F84C15}" srcOrd="1" destOrd="0" presId="urn:microsoft.com/office/officeart/2005/8/layout/hList3"/>
    <dgm:cxn modelId="{829749F0-67DE-411E-A4B5-8FABD4F8CBCD}" type="presParOf" srcId="{705C7EC1-4129-4934-AB8E-80F235EC0EDB}" destId="{F3A5D0D6-B8B4-467D-8956-7ED6F8084041}" srcOrd="2" destOrd="0" presId="urn:microsoft.com/office/officeart/2005/8/layout/hList3"/>
    <dgm:cxn modelId="{B1E8BBB5-50BA-4ACE-A559-9B4B85799FDB}" type="presParOf" srcId="{38C5A50D-9269-4200-AE28-AA7FB5B0B963}" destId="{CD3E5FC8-C239-4672-8188-EEF3CCE034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9D0983-7B90-4B30-BBBA-DE25F1A809B3}"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fr-FR"/>
        </a:p>
      </dgm:t>
    </dgm:pt>
    <dgm:pt modelId="{787A5D5D-4E33-4989-BCBD-488466AEC404}">
      <dgm:prSet phldrT="[Testo]"/>
      <dgm:spPr/>
      <dgm:t>
        <a:bodyPr/>
        <a:lstStyle/>
        <a:p>
          <a:r>
            <a:rPr lang="fr-FR" dirty="0" err="1"/>
            <a:t>Widdowson</a:t>
          </a:r>
          <a:r>
            <a:rPr lang="fr-FR" dirty="0"/>
            <a:t> (2007)</a:t>
          </a:r>
        </a:p>
      </dgm:t>
    </dgm:pt>
    <dgm:pt modelId="{6AB0CB30-931D-4A53-B06D-ACB12D9882C0}" type="parTrans" cxnId="{B7B98E89-AC3C-4869-9656-8A3474BD6060}">
      <dgm:prSet/>
      <dgm:spPr/>
      <dgm:t>
        <a:bodyPr/>
        <a:lstStyle/>
        <a:p>
          <a:endParaRPr lang="fr-FR"/>
        </a:p>
      </dgm:t>
    </dgm:pt>
    <dgm:pt modelId="{3F7A4944-7787-4EE9-B9AD-44505C89D36E}" type="sibTrans" cxnId="{B7B98E89-AC3C-4869-9656-8A3474BD6060}">
      <dgm:prSet/>
      <dgm:spPr/>
      <dgm:t>
        <a:bodyPr/>
        <a:lstStyle/>
        <a:p>
          <a:endParaRPr lang="fr-FR"/>
        </a:p>
      </dgm:t>
    </dgm:pt>
    <dgm:pt modelId="{4241FDC9-CD46-4778-AF1C-AC7ACA775E0F}">
      <dgm:prSet phldrT="[Testo]"/>
      <dgm:spPr/>
      <dgm:t>
        <a:bodyPr/>
        <a:lstStyle/>
        <a:p>
          <a:r>
            <a:rPr lang="fr-FR" dirty="0"/>
            <a:t>Les gens produisent des textes pour faire passer un message, pour exprimer des idées et des croyances, pour expliquer quelque chose, pour amener d’autres gens à faire certaines choses ou à penser d’une certaine façon, et ainsi de suite. On peut désigner cet ensemble complexe de buts communicationnels comme le discours qui sous-tend le texte et motive au premier chef sa production.</a:t>
          </a:r>
        </a:p>
      </dgm:t>
    </dgm:pt>
    <dgm:pt modelId="{9021C5C2-2FED-4FCF-B53B-431698323772}" type="parTrans" cxnId="{DF76AA4E-B560-43F6-ACD7-57F4A634DFF6}">
      <dgm:prSet/>
      <dgm:spPr/>
      <dgm:t>
        <a:bodyPr/>
        <a:lstStyle/>
        <a:p>
          <a:endParaRPr lang="fr-FR"/>
        </a:p>
      </dgm:t>
    </dgm:pt>
    <dgm:pt modelId="{C9601836-90C5-4D4D-B969-1C42E5B6283A}" type="sibTrans" cxnId="{DF76AA4E-B560-43F6-ACD7-57F4A634DFF6}">
      <dgm:prSet/>
      <dgm:spPr/>
      <dgm:t>
        <a:bodyPr/>
        <a:lstStyle/>
        <a:p>
          <a:endParaRPr lang="fr-FR"/>
        </a:p>
      </dgm:t>
    </dgm:pt>
    <dgm:pt modelId="{DA8C4A1F-FF8E-4FAD-A43C-751A69D0F1F4}">
      <dgm:prSet phldrT="[Testo]"/>
      <dgm:spPr/>
      <dgm:t>
        <a:bodyPr/>
        <a:lstStyle/>
        <a:p>
          <a:r>
            <a:rPr lang="fr-FR" dirty="0"/>
            <a:t>DISCOURS = TEXTE + CONTEXTE</a:t>
          </a:r>
        </a:p>
      </dgm:t>
    </dgm:pt>
    <dgm:pt modelId="{E760B321-F6AE-4F1F-985C-159D2D0225AA}" type="parTrans" cxnId="{1C106D90-04CB-4F37-8593-B0797D6E8489}">
      <dgm:prSet/>
      <dgm:spPr/>
      <dgm:t>
        <a:bodyPr/>
        <a:lstStyle/>
        <a:p>
          <a:endParaRPr lang="fr-FR"/>
        </a:p>
      </dgm:t>
    </dgm:pt>
    <dgm:pt modelId="{0C65A7E9-61A3-437F-A7BB-2482E8BA6758}" type="sibTrans" cxnId="{1C106D90-04CB-4F37-8593-B0797D6E8489}">
      <dgm:prSet/>
      <dgm:spPr/>
      <dgm:t>
        <a:bodyPr/>
        <a:lstStyle/>
        <a:p>
          <a:endParaRPr lang="fr-FR"/>
        </a:p>
      </dgm:t>
    </dgm:pt>
    <dgm:pt modelId="{8A22626D-78A9-444F-8FDA-28F4A2B39A0A}" type="pres">
      <dgm:prSet presAssocID="{A39D0983-7B90-4B30-BBBA-DE25F1A809B3}" presName="Name0" presStyleCnt="0">
        <dgm:presLayoutVars>
          <dgm:dir/>
          <dgm:resizeHandles val="exact"/>
        </dgm:presLayoutVars>
      </dgm:prSet>
      <dgm:spPr/>
    </dgm:pt>
    <dgm:pt modelId="{5AEC041C-394B-4A34-B54C-805DFF464558}" type="pres">
      <dgm:prSet presAssocID="{787A5D5D-4E33-4989-BCBD-488466AEC404}" presName="node" presStyleLbl="node1" presStyleIdx="0" presStyleCnt="2" custScaleX="177603">
        <dgm:presLayoutVars>
          <dgm:bulletEnabled val="1"/>
        </dgm:presLayoutVars>
      </dgm:prSet>
      <dgm:spPr/>
    </dgm:pt>
    <dgm:pt modelId="{2E583EC7-20CD-4AB1-8C34-846690A95B21}" type="pres">
      <dgm:prSet presAssocID="{3F7A4944-7787-4EE9-B9AD-44505C89D36E}" presName="sibTrans" presStyleCnt="0"/>
      <dgm:spPr/>
    </dgm:pt>
    <dgm:pt modelId="{E2533E8B-057E-4120-8141-62EDDD36341B}" type="pres">
      <dgm:prSet presAssocID="{DA8C4A1F-FF8E-4FAD-A43C-751A69D0F1F4}" presName="node" presStyleLbl="node1" presStyleIdx="1" presStyleCnt="2">
        <dgm:presLayoutVars>
          <dgm:bulletEnabled val="1"/>
        </dgm:presLayoutVars>
      </dgm:prSet>
      <dgm:spPr/>
    </dgm:pt>
  </dgm:ptLst>
  <dgm:cxnLst>
    <dgm:cxn modelId="{084EB312-463F-41DE-A6CB-EC7161AFF6A6}" type="presOf" srcId="{DA8C4A1F-FF8E-4FAD-A43C-751A69D0F1F4}" destId="{E2533E8B-057E-4120-8141-62EDDD36341B}" srcOrd="0" destOrd="0" presId="urn:microsoft.com/office/officeart/2005/8/layout/hList6"/>
    <dgm:cxn modelId="{DF76AA4E-B560-43F6-ACD7-57F4A634DFF6}" srcId="{787A5D5D-4E33-4989-BCBD-488466AEC404}" destId="{4241FDC9-CD46-4778-AF1C-AC7ACA775E0F}" srcOrd="0" destOrd="0" parTransId="{9021C5C2-2FED-4FCF-B53B-431698323772}" sibTransId="{C9601836-90C5-4D4D-B969-1C42E5B6283A}"/>
    <dgm:cxn modelId="{8B23BE82-F0E5-4F9D-9EBD-396A84B912AE}" type="presOf" srcId="{787A5D5D-4E33-4989-BCBD-488466AEC404}" destId="{5AEC041C-394B-4A34-B54C-805DFF464558}" srcOrd="0" destOrd="0" presId="urn:microsoft.com/office/officeart/2005/8/layout/hList6"/>
    <dgm:cxn modelId="{B7B98E89-AC3C-4869-9656-8A3474BD6060}" srcId="{A39D0983-7B90-4B30-BBBA-DE25F1A809B3}" destId="{787A5D5D-4E33-4989-BCBD-488466AEC404}" srcOrd="0" destOrd="0" parTransId="{6AB0CB30-931D-4A53-B06D-ACB12D9882C0}" sibTransId="{3F7A4944-7787-4EE9-B9AD-44505C89D36E}"/>
    <dgm:cxn modelId="{1C106D90-04CB-4F37-8593-B0797D6E8489}" srcId="{A39D0983-7B90-4B30-BBBA-DE25F1A809B3}" destId="{DA8C4A1F-FF8E-4FAD-A43C-751A69D0F1F4}" srcOrd="1" destOrd="0" parTransId="{E760B321-F6AE-4F1F-985C-159D2D0225AA}" sibTransId="{0C65A7E9-61A3-437F-A7BB-2482E8BA6758}"/>
    <dgm:cxn modelId="{ABF101A7-1E86-450D-BE78-97656CF51639}" type="presOf" srcId="{A39D0983-7B90-4B30-BBBA-DE25F1A809B3}" destId="{8A22626D-78A9-444F-8FDA-28F4A2B39A0A}" srcOrd="0" destOrd="0" presId="urn:microsoft.com/office/officeart/2005/8/layout/hList6"/>
    <dgm:cxn modelId="{89128CFB-313F-4419-B5BF-AB591081231A}" type="presOf" srcId="{4241FDC9-CD46-4778-AF1C-AC7ACA775E0F}" destId="{5AEC041C-394B-4A34-B54C-805DFF464558}" srcOrd="0" destOrd="1" presId="urn:microsoft.com/office/officeart/2005/8/layout/hList6"/>
    <dgm:cxn modelId="{70357B69-3A94-4008-8ACC-7ADEB750D1C3}" type="presParOf" srcId="{8A22626D-78A9-444F-8FDA-28F4A2B39A0A}" destId="{5AEC041C-394B-4A34-B54C-805DFF464558}" srcOrd="0" destOrd="0" presId="urn:microsoft.com/office/officeart/2005/8/layout/hList6"/>
    <dgm:cxn modelId="{AE2EC1EA-BEB9-4C29-94A0-0046B4B470FE}" type="presParOf" srcId="{8A22626D-78A9-444F-8FDA-28F4A2B39A0A}" destId="{2E583EC7-20CD-4AB1-8C34-846690A95B21}" srcOrd="1" destOrd="0" presId="urn:microsoft.com/office/officeart/2005/8/layout/hList6"/>
    <dgm:cxn modelId="{FDDB885D-2B89-4566-84AF-72AB92E27809}" type="presParOf" srcId="{8A22626D-78A9-444F-8FDA-28F4A2B39A0A}" destId="{E2533E8B-057E-4120-8141-62EDDD36341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D49440-682B-4A96-AF33-ECFF16C77E16}"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fr-FR"/>
        </a:p>
      </dgm:t>
    </dgm:pt>
    <dgm:pt modelId="{FA19F96F-5E9A-4383-BA14-CFF6CB50EAA2}">
      <dgm:prSet phldrT="[Testo]" custT="1"/>
      <dgm:spPr/>
      <dgm:t>
        <a:bodyPr/>
        <a:lstStyle/>
        <a:p>
          <a:r>
            <a:rPr lang="fr-FR" sz="2400" dirty="0"/>
            <a:t>3 axes majeurs autour de l’usage de « texte »</a:t>
          </a:r>
        </a:p>
      </dgm:t>
    </dgm:pt>
    <dgm:pt modelId="{FA9DBB59-5E1B-49FC-9D7B-40F8EA9AF9EB}" type="parTrans" cxnId="{950355C9-7AA9-482F-96F3-80C5AF73156D}">
      <dgm:prSet/>
      <dgm:spPr/>
      <dgm:t>
        <a:bodyPr/>
        <a:lstStyle/>
        <a:p>
          <a:endParaRPr lang="fr-FR"/>
        </a:p>
      </dgm:t>
    </dgm:pt>
    <dgm:pt modelId="{18EC3017-DC50-41FF-9730-B8732443C47A}" type="sibTrans" cxnId="{950355C9-7AA9-482F-96F3-80C5AF73156D}">
      <dgm:prSet/>
      <dgm:spPr/>
      <dgm:t>
        <a:bodyPr/>
        <a:lstStyle/>
        <a:p>
          <a:endParaRPr lang="fr-FR"/>
        </a:p>
      </dgm:t>
    </dgm:pt>
    <dgm:pt modelId="{83695A45-6B6B-4DB9-A2DB-854E3DF8775B}">
      <dgm:prSet phldrT="[Testo]"/>
      <dgm:spPr/>
      <dgm:t>
        <a:bodyPr/>
        <a:lstStyle/>
        <a:p>
          <a:r>
            <a:rPr lang="fr-FR" i="1" dirty="0"/>
            <a:t>Texte-structure</a:t>
          </a:r>
          <a:r>
            <a:rPr lang="fr-FR" dirty="0"/>
            <a:t>: le texte est l’objet de la linguistique textuelle. Le texte est un réseau de relations de phrase à phrase ou de groupements de phrases.</a:t>
          </a:r>
        </a:p>
      </dgm:t>
    </dgm:pt>
    <dgm:pt modelId="{5BAF230A-960C-4375-815F-FA2977BC8782}" type="parTrans" cxnId="{E1691501-CF1C-49C9-81D5-154C84AC8966}">
      <dgm:prSet/>
      <dgm:spPr/>
      <dgm:t>
        <a:bodyPr/>
        <a:lstStyle/>
        <a:p>
          <a:endParaRPr lang="fr-FR"/>
        </a:p>
      </dgm:t>
    </dgm:pt>
    <dgm:pt modelId="{3651087D-D972-4F90-9066-587ADABB2CE9}" type="sibTrans" cxnId="{E1691501-CF1C-49C9-81D5-154C84AC8966}">
      <dgm:prSet/>
      <dgm:spPr/>
      <dgm:t>
        <a:bodyPr/>
        <a:lstStyle/>
        <a:p>
          <a:endParaRPr lang="fr-FR"/>
        </a:p>
      </dgm:t>
    </dgm:pt>
    <dgm:pt modelId="{717473E5-FF7E-4F7C-97DE-15C9B5D3E725}">
      <dgm:prSet phldrT="[Testo]"/>
      <dgm:spPr/>
      <dgm:t>
        <a:bodyPr/>
        <a:lstStyle/>
        <a:p>
          <a:r>
            <a:rPr lang="fr-FR" i="1" dirty="0"/>
            <a:t>Texte-produit</a:t>
          </a:r>
          <a:r>
            <a:rPr lang="fr-FR" dirty="0"/>
            <a:t>: le texte est appréhendé comme la trace d’une activité discursive – orale, écrite ou visuelle – référée à des dispositifs de communication, des genres de discours: des plus élémentaires (les étiquettes, p. ex.) aux plus complexes (un roman).</a:t>
          </a:r>
        </a:p>
      </dgm:t>
    </dgm:pt>
    <dgm:pt modelId="{C1CE5DF0-57EC-41D8-920A-9D7B955B71C0}" type="parTrans" cxnId="{B44648A7-1270-4091-B19F-54701BF4532F}">
      <dgm:prSet/>
      <dgm:spPr/>
      <dgm:t>
        <a:bodyPr/>
        <a:lstStyle/>
        <a:p>
          <a:endParaRPr lang="fr-FR"/>
        </a:p>
      </dgm:t>
    </dgm:pt>
    <dgm:pt modelId="{E618A26D-C612-42DD-B37C-A6C34E6E0790}" type="sibTrans" cxnId="{B44648A7-1270-4091-B19F-54701BF4532F}">
      <dgm:prSet/>
      <dgm:spPr/>
      <dgm:t>
        <a:bodyPr/>
        <a:lstStyle/>
        <a:p>
          <a:endParaRPr lang="fr-FR"/>
        </a:p>
      </dgm:t>
    </dgm:pt>
    <dgm:pt modelId="{76BD37A3-4AFF-4508-A03B-B9107D2C864F}">
      <dgm:prSet/>
      <dgm:spPr/>
      <dgm:t>
        <a:bodyPr/>
        <a:lstStyle/>
        <a:p>
          <a:r>
            <a:rPr lang="fr-FR" i="1" dirty="0"/>
            <a:t>Texte-archive</a:t>
          </a:r>
          <a:r>
            <a:rPr lang="fr-FR" dirty="0"/>
            <a:t>: le texte n’est pas associé à une activité de discours, mais considéré comme quelque chose qui demeure, par la fixation sur un support matériel ou par la mémoire. On a alors (1) les textes matériels, inscrits sur un support; (2) les textes considérés indépendamment de tel ou tel support physique particulier.</a:t>
          </a:r>
        </a:p>
      </dgm:t>
    </dgm:pt>
    <dgm:pt modelId="{EAF43679-1B63-4671-9F78-285C95D3847F}" type="parTrans" cxnId="{52E89293-966B-412A-BB4E-E69E37769E48}">
      <dgm:prSet/>
      <dgm:spPr/>
      <dgm:t>
        <a:bodyPr/>
        <a:lstStyle/>
        <a:p>
          <a:endParaRPr lang="fr-FR"/>
        </a:p>
      </dgm:t>
    </dgm:pt>
    <dgm:pt modelId="{B05E4B5D-1E32-4E3B-BDA9-5F5B1C135C0E}" type="sibTrans" cxnId="{52E89293-966B-412A-BB4E-E69E37769E48}">
      <dgm:prSet/>
      <dgm:spPr/>
      <dgm:t>
        <a:bodyPr/>
        <a:lstStyle/>
        <a:p>
          <a:endParaRPr lang="fr-FR"/>
        </a:p>
      </dgm:t>
    </dgm:pt>
    <dgm:pt modelId="{8A9D8DBC-B43E-4923-95F7-A863DE68D9B7}" type="pres">
      <dgm:prSet presAssocID="{65D49440-682B-4A96-AF33-ECFF16C77E16}" presName="diagram" presStyleCnt="0">
        <dgm:presLayoutVars>
          <dgm:chPref val="1"/>
          <dgm:dir/>
          <dgm:animOne val="branch"/>
          <dgm:animLvl val="lvl"/>
          <dgm:resizeHandles val="exact"/>
        </dgm:presLayoutVars>
      </dgm:prSet>
      <dgm:spPr/>
    </dgm:pt>
    <dgm:pt modelId="{0120130E-8F55-4F49-A182-8B4A8A07AB8E}" type="pres">
      <dgm:prSet presAssocID="{FA19F96F-5E9A-4383-BA14-CFF6CB50EAA2}" presName="root1" presStyleCnt="0"/>
      <dgm:spPr/>
    </dgm:pt>
    <dgm:pt modelId="{CD892691-8634-4452-86E6-2D8A68C02757}" type="pres">
      <dgm:prSet presAssocID="{FA19F96F-5E9A-4383-BA14-CFF6CB50EAA2}" presName="LevelOneTextNode" presStyleLbl="node0" presStyleIdx="0" presStyleCnt="1">
        <dgm:presLayoutVars>
          <dgm:chPref val="3"/>
        </dgm:presLayoutVars>
      </dgm:prSet>
      <dgm:spPr/>
    </dgm:pt>
    <dgm:pt modelId="{E45BC14F-917C-43E5-9881-66540D313622}" type="pres">
      <dgm:prSet presAssocID="{FA19F96F-5E9A-4383-BA14-CFF6CB50EAA2}" presName="level2hierChild" presStyleCnt="0"/>
      <dgm:spPr/>
    </dgm:pt>
    <dgm:pt modelId="{6BFD5A87-496B-40DA-B30D-BB4453AE339D}" type="pres">
      <dgm:prSet presAssocID="{5BAF230A-960C-4375-815F-FA2977BC8782}" presName="conn2-1" presStyleLbl="parChTrans1D2" presStyleIdx="0" presStyleCnt="3"/>
      <dgm:spPr/>
    </dgm:pt>
    <dgm:pt modelId="{DC13200D-1651-4C04-A0A5-FBC82C60D567}" type="pres">
      <dgm:prSet presAssocID="{5BAF230A-960C-4375-815F-FA2977BC8782}" presName="connTx" presStyleLbl="parChTrans1D2" presStyleIdx="0" presStyleCnt="3"/>
      <dgm:spPr/>
    </dgm:pt>
    <dgm:pt modelId="{A73EC08D-5C60-4EC3-B6A9-E9B74F66530B}" type="pres">
      <dgm:prSet presAssocID="{83695A45-6B6B-4DB9-A2DB-854E3DF8775B}" presName="root2" presStyleCnt="0"/>
      <dgm:spPr/>
    </dgm:pt>
    <dgm:pt modelId="{21D9C476-C53E-435B-AE50-1DC459891A56}" type="pres">
      <dgm:prSet presAssocID="{83695A45-6B6B-4DB9-A2DB-854E3DF8775B}" presName="LevelTwoTextNode" presStyleLbl="node2" presStyleIdx="0" presStyleCnt="3">
        <dgm:presLayoutVars>
          <dgm:chPref val="3"/>
        </dgm:presLayoutVars>
      </dgm:prSet>
      <dgm:spPr/>
    </dgm:pt>
    <dgm:pt modelId="{26B677CC-70EA-416F-AECE-4523C488FCE8}" type="pres">
      <dgm:prSet presAssocID="{83695A45-6B6B-4DB9-A2DB-854E3DF8775B}" presName="level3hierChild" presStyleCnt="0"/>
      <dgm:spPr/>
    </dgm:pt>
    <dgm:pt modelId="{FF41AECE-2FB2-40E1-BB97-7599A894709E}" type="pres">
      <dgm:prSet presAssocID="{C1CE5DF0-57EC-41D8-920A-9D7B955B71C0}" presName="conn2-1" presStyleLbl="parChTrans1D2" presStyleIdx="1" presStyleCnt="3"/>
      <dgm:spPr/>
    </dgm:pt>
    <dgm:pt modelId="{8A9D3C55-9CBE-498C-91FA-26FBDD9A89C4}" type="pres">
      <dgm:prSet presAssocID="{C1CE5DF0-57EC-41D8-920A-9D7B955B71C0}" presName="connTx" presStyleLbl="parChTrans1D2" presStyleIdx="1" presStyleCnt="3"/>
      <dgm:spPr/>
    </dgm:pt>
    <dgm:pt modelId="{5719FF3F-B548-48DE-A94B-5BF9532C322A}" type="pres">
      <dgm:prSet presAssocID="{717473E5-FF7E-4F7C-97DE-15C9B5D3E725}" presName="root2" presStyleCnt="0"/>
      <dgm:spPr/>
    </dgm:pt>
    <dgm:pt modelId="{6BDC4CE9-4EF9-46DD-B8B1-2586B543FABB}" type="pres">
      <dgm:prSet presAssocID="{717473E5-FF7E-4F7C-97DE-15C9B5D3E725}" presName="LevelTwoTextNode" presStyleLbl="node2" presStyleIdx="1" presStyleCnt="3">
        <dgm:presLayoutVars>
          <dgm:chPref val="3"/>
        </dgm:presLayoutVars>
      </dgm:prSet>
      <dgm:spPr/>
    </dgm:pt>
    <dgm:pt modelId="{747311B2-F221-4C08-BD6A-5A9BF15715FF}" type="pres">
      <dgm:prSet presAssocID="{717473E5-FF7E-4F7C-97DE-15C9B5D3E725}" presName="level3hierChild" presStyleCnt="0"/>
      <dgm:spPr/>
    </dgm:pt>
    <dgm:pt modelId="{45F71FAE-62F6-4141-A60A-03D5EFE2F3FD}" type="pres">
      <dgm:prSet presAssocID="{EAF43679-1B63-4671-9F78-285C95D3847F}" presName="conn2-1" presStyleLbl="parChTrans1D2" presStyleIdx="2" presStyleCnt="3"/>
      <dgm:spPr/>
    </dgm:pt>
    <dgm:pt modelId="{F837F902-8106-4D84-AC2E-F2395F164BBB}" type="pres">
      <dgm:prSet presAssocID="{EAF43679-1B63-4671-9F78-285C95D3847F}" presName="connTx" presStyleLbl="parChTrans1D2" presStyleIdx="2" presStyleCnt="3"/>
      <dgm:spPr/>
    </dgm:pt>
    <dgm:pt modelId="{51EB2C68-26E1-4D82-B93F-FC466C1FA4A2}" type="pres">
      <dgm:prSet presAssocID="{76BD37A3-4AFF-4508-A03B-B9107D2C864F}" presName="root2" presStyleCnt="0"/>
      <dgm:spPr/>
    </dgm:pt>
    <dgm:pt modelId="{B94E28C6-520C-43C1-ADEA-0CC0F1EE3431}" type="pres">
      <dgm:prSet presAssocID="{76BD37A3-4AFF-4508-A03B-B9107D2C864F}" presName="LevelTwoTextNode" presStyleLbl="node2" presStyleIdx="2" presStyleCnt="3">
        <dgm:presLayoutVars>
          <dgm:chPref val="3"/>
        </dgm:presLayoutVars>
      </dgm:prSet>
      <dgm:spPr/>
    </dgm:pt>
    <dgm:pt modelId="{19561D3D-7B8D-4B50-BBE0-30ACD247CD7F}" type="pres">
      <dgm:prSet presAssocID="{76BD37A3-4AFF-4508-A03B-B9107D2C864F}" presName="level3hierChild" presStyleCnt="0"/>
      <dgm:spPr/>
    </dgm:pt>
  </dgm:ptLst>
  <dgm:cxnLst>
    <dgm:cxn modelId="{E1691501-CF1C-49C9-81D5-154C84AC8966}" srcId="{FA19F96F-5E9A-4383-BA14-CFF6CB50EAA2}" destId="{83695A45-6B6B-4DB9-A2DB-854E3DF8775B}" srcOrd="0" destOrd="0" parTransId="{5BAF230A-960C-4375-815F-FA2977BC8782}" sibTransId="{3651087D-D972-4F90-9066-587ADABB2CE9}"/>
    <dgm:cxn modelId="{FEE75834-5BA2-4016-B58E-FF68771D720E}" type="presOf" srcId="{5BAF230A-960C-4375-815F-FA2977BC8782}" destId="{DC13200D-1651-4C04-A0A5-FBC82C60D567}" srcOrd="1" destOrd="0" presId="urn:microsoft.com/office/officeart/2005/8/layout/hierarchy2"/>
    <dgm:cxn modelId="{2EE8E25E-D211-4103-A1A8-6DBFF79692AE}" type="presOf" srcId="{EAF43679-1B63-4671-9F78-285C95D3847F}" destId="{45F71FAE-62F6-4141-A60A-03D5EFE2F3FD}" srcOrd="0" destOrd="0" presId="urn:microsoft.com/office/officeart/2005/8/layout/hierarchy2"/>
    <dgm:cxn modelId="{582ACF88-3816-4A58-859C-1BA1F78790CA}" type="presOf" srcId="{EAF43679-1B63-4671-9F78-285C95D3847F}" destId="{F837F902-8106-4D84-AC2E-F2395F164BBB}" srcOrd="1" destOrd="0" presId="urn:microsoft.com/office/officeart/2005/8/layout/hierarchy2"/>
    <dgm:cxn modelId="{52E89293-966B-412A-BB4E-E69E37769E48}" srcId="{FA19F96F-5E9A-4383-BA14-CFF6CB50EAA2}" destId="{76BD37A3-4AFF-4508-A03B-B9107D2C864F}" srcOrd="2" destOrd="0" parTransId="{EAF43679-1B63-4671-9F78-285C95D3847F}" sibTransId="{B05E4B5D-1E32-4E3B-BDA9-5F5B1C135C0E}"/>
    <dgm:cxn modelId="{41B4D193-575C-4C8B-877E-F1451A718B4D}" type="presOf" srcId="{FA19F96F-5E9A-4383-BA14-CFF6CB50EAA2}" destId="{CD892691-8634-4452-86E6-2D8A68C02757}" srcOrd="0" destOrd="0" presId="urn:microsoft.com/office/officeart/2005/8/layout/hierarchy2"/>
    <dgm:cxn modelId="{5B36F898-850B-4F39-8AA2-2F517ED36944}" type="presOf" srcId="{717473E5-FF7E-4F7C-97DE-15C9B5D3E725}" destId="{6BDC4CE9-4EF9-46DD-B8B1-2586B543FABB}" srcOrd="0" destOrd="0" presId="urn:microsoft.com/office/officeart/2005/8/layout/hierarchy2"/>
    <dgm:cxn modelId="{B44648A7-1270-4091-B19F-54701BF4532F}" srcId="{FA19F96F-5E9A-4383-BA14-CFF6CB50EAA2}" destId="{717473E5-FF7E-4F7C-97DE-15C9B5D3E725}" srcOrd="1" destOrd="0" parTransId="{C1CE5DF0-57EC-41D8-920A-9D7B955B71C0}" sibTransId="{E618A26D-C612-42DD-B37C-A6C34E6E0790}"/>
    <dgm:cxn modelId="{340671B1-6C33-4F2E-80B1-061A827B7EBA}" type="presOf" srcId="{C1CE5DF0-57EC-41D8-920A-9D7B955B71C0}" destId="{8A9D3C55-9CBE-498C-91FA-26FBDD9A89C4}" srcOrd="1" destOrd="0" presId="urn:microsoft.com/office/officeart/2005/8/layout/hierarchy2"/>
    <dgm:cxn modelId="{C0A2AAB9-2D5D-4EF0-A28C-4D4027AA066F}" type="presOf" srcId="{5BAF230A-960C-4375-815F-FA2977BC8782}" destId="{6BFD5A87-496B-40DA-B30D-BB4453AE339D}" srcOrd="0" destOrd="0" presId="urn:microsoft.com/office/officeart/2005/8/layout/hierarchy2"/>
    <dgm:cxn modelId="{D0B7DEBB-9AEE-49B3-8E7A-0F7028BAD1A4}" type="presOf" srcId="{C1CE5DF0-57EC-41D8-920A-9D7B955B71C0}" destId="{FF41AECE-2FB2-40E1-BB97-7599A894709E}" srcOrd="0" destOrd="0" presId="urn:microsoft.com/office/officeart/2005/8/layout/hierarchy2"/>
    <dgm:cxn modelId="{45B50CC3-D551-4FE5-881E-E559F80F740E}" type="presOf" srcId="{65D49440-682B-4A96-AF33-ECFF16C77E16}" destId="{8A9D8DBC-B43E-4923-95F7-A863DE68D9B7}" srcOrd="0" destOrd="0" presId="urn:microsoft.com/office/officeart/2005/8/layout/hierarchy2"/>
    <dgm:cxn modelId="{950355C9-7AA9-482F-96F3-80C5AF73156D}" srcId="{65D49440-682B-4A96-AF33-ECFF16C77E16}" destId="{FA19F96F-5E9A-4383-BA14-CFF6CB50EAA2}" srcOrd="0" destOrd="0" parTransId="{FA9DBB59-5E1B-49FC-9D7B-40F8EA9AF9EB}" sibTransId="{18EC3017-DC50-41FF-9730-B8732443C47A}"/>
    <dgm:cxn modelId="{67F729E1-7440-4662-A39D-7D9741883F20}" type="presOf" srcId="{83695A45-6B6B-4DB9-A2DB-854E3DF8775B}" destId="{21D9C476-C53E-435B-AE50-1DC459891A56}" srcOrd="0" destOrd="0" presId="urn:microsoft.com/office/officeart/2005/8/layout/hierarchy2"/>
    <dgm:cxn modelId="{062E3FE7-F10E-4E69-80B7-17682044E98C}" type="presOf" srcId="{76BD37A3-4AFF-4508-A03B-B9107D2C864F}" destId="{B94E28C6-520C-43C1-ADEA-0CC0F1EE3431}" srcOrd="0" destOrd="0" presId="urn:microsoft.com/office/officeart/2005/8/layout/hierarchy2"/>
    <dgm:cxn modelId="{FB09BD1D-D3E6-4FCC-B350-11067EE36FA4}" type="presParOf" srcId="{8A9D8DBC-B43E-4923-95F7-A863DE68D9B7}" destId="{0120130E-8F55-4F49-A182-8B4A8A07AB8E}" srcOrd="0" destOrd="0" presId="urn:microsoft.com/office/officeart/2005/8/layout/hierarchy2"/>
    <dgm:cxn modelId="{A2567A73-0D69-4BD7-BE05-8B57644E6FFF}" type="presParOf" srcId="{0120130E-8F55-4F49-A182-8B4A8A07AB8E}" destId="{CD892691-8634-4452-86E6-2D8A68C02757}" srcOrd="0" destOrd="0" presId="urn:microsoft.com/office/officeart/2005/8/layout/hierarchy2"/>
    <dgm:cxn modelId="{8C247132-55E4-41F5-9155-D965DED1D598}" type="presParOf" srcId="{0120130E-8F55-4F49-A182-8B4A8A07AB8E}" destId="{E45BC14F-917C-43E5-9881-66540D313622}" srcOrd="1" destOrd="0" presId="urn:microsoft.com/office/officeart/2005/8/layout/hierarchy2"/>
    <dgm:cxn modelId="{CD059CDF-5468-4D2C-B03C-DE83F46D26E6}" type="presParOf" srcId="{E45BC14F-917C-43E5-9881-66540D313622}" destId="{6BFD5A87-496B-40DA-B30D-BB4453AE339D}" srcOrd="0" destOrd="0" presId="urn:microsoft.com/office/officeart/2005/8/layout/hierarchy2"/>
    <dgm:cxn modelId="{FF259894-3B4F-43BB-97A4-999A82F9B09C}" type="presParOf" srcId="{6BFD5A87-496B-40DA-B30D-BB4453AE339D}" destId="{DC13200D-1651-4C04-A0A5-FBC82C60D567}" srcOrd="0" destOrd="0" presId="urn:microsoft.com/office/officeart/2005/8/layout/hierarchy2"/>
    <dgm:cxn modelId="{1340B9AA-18FA-4621-9895-965A0C56F2D9}" type="presParOf" srcId="{E45BC14F-917C-43E5-9881-66540D313622}" destId="{A73EC08D-5C60-4EC3-B6A9-E9B74F66530B}" srcOrd="1" destOrd="0" presId="urn:microsoft.com/office/officeart/2005/8/layout/hierarchy2"/>
    <dgm:cxn modelId="{DB59D08F-FD25-4328-8EC3-4FFF5FA6F247}" type="presParOf" srcId="{A73EC08D-5C60-4EC3-B6A9-E9B74F66530B}" destId="{21D9C476-C53E-435B-AE50-1DC459891A56}" srcOrd="0" destOrd="0" presId="urn:microsoft.com/office/officeart/2005/8/layout/hierarchy2"/>
    <dgm:cxn modelId="{95C6ECEF-E813-49AF-9D62-35C91444BF4C}" type="presParOf" srcId="{A73EC08D-5C60-4EC3-B6A9-E9B74F66530B}" destId="{26B677CC-70EA-416F-AECE-4523C488FCE8}" srcOrd="1" destOrd="0" presId="urn:microsoft.com/office/officeart/2005/8/layout/hierarchy2"/>
    <dgm:cxn modelId="{53A2F6D0-18B5-4B1C-B302-AF98171F08E4}" type="presParOf" srcId="{E45BC14F-917C-43E5-9881-66540D313622}" destId="{FF41AECE-2FB2-40E1-BB97-7599A894709E}" srcOrd="2" destOrd="0" presId="urn:microsoft.com/office/officeart/2005/8/layout/hierarchy2"/>
    <dgm:cxn modelId="{21F40EA3-E501-4839-995C-5924186CDF54}" type="presParOf" srcId="{FF41AECE-2FB2-40E1-BB97-7599A894709E}" destId="{8A9D3C55-9CBE-498C-91FA-26FBDD9A89C4}" srcOrd="0" destOrd="0" presId="urn:microsoft.com/office/officeart/2005/8/layout/hierarchy2"/>
    <dgm:cxn modelId="{AB8DCEFB-1799-47EA-BE8C-1A82BD3C4758}" type="presParOf" srcId="{E45BC14F-917C-43E5-9881-66540D313622}" destId="{5719FF3F-B548-48DE-A94B-5BF9532C322A}" srcOrd="3" destOrd="0" presId="urn:microsoft.com/office/officeart/2005/8/layout/hierarchy2"/>
    <dgm:cxn modelId="{16B6F103-78B4-41AF-A2C9-499FE059FCF2}" type="presParOf" srcId="{5719FF3F-B548-48DE-A94B-5BF9532C322A}" destId="{6BDC4CE9-4EF9-46DD-B8B1-2586B543FABB}" srcOrd="0" destOrd="0" presId="urn:microsoft.com/office/officeart/2005/8/layout/hierarchy2"/>
    <dgm:cxn modelId="{95D70FA3-25FE-4CB6-94F9-DD52A9964BE9}" type="presParOf" srcId="{5719FF3F-B548-48DE-A94B-5BF9532C322A}" destId="{747311B2-F221-4C08-BD6A-5A9BF15715FF}" srcOrd="1" destOrd="0" presId="urn:microsoft.com/office/officeart/2005/8/layout/hierarchy2"/>
    <dgm:cxn modelId="{59A40C41-1D00-487F-9513-CBF039297CB0}" type="presParOf" srcId="{E45BC14F-917C-43E5-9881-66540D313622}" destId="{45F71FAE-62F6-4141-A60A-03D5EFE2F3FD}" srcOrd="4" destOrd="0" presId="urn:microsoft.com/office/officeart/2005/8/layout/hierarchy2"/>
    <dgm:cxn modelId="{F1691058-311B-47D4-AA2F-C52CA446D79F}" type="presParOf" srcId="{45F71FAE-62F6-4141-A60A-03D5EFE2F3FD}" destId="{F837F902-8106-4D84-AC2E-F2395F164BBB}" srcOrd="0" destOrd="0" presId="urn:microsoft.com/office/officeart/2005/8/layout/hierarchy2"/>
    <dgm:cxn modelId="{752BAB17-5FF6-46BA-8DA3-4A047D91677D}" type="presParOf" srcId="{E45BC14F-917C-43E5-9881-66540D313622}" destId="{51EB2C68-26E1-4D82-B93F-FC466C1FA4A2}" srcOrd="5" destOrd="0" presId="urn:microsoft.com/office/officeart/2005/8/layout/hierarchy2"/>
    <dgm:cxn modelId="{A7001EE5-0898-4C18-8F3E-620DB6AD8050}" type="presParOf" srcId="{51EB2C68-26E1-4D82-B93F-FC466C1FA4A2}" destId="{B94E28C6-520C-43C1-ADEA-0CC0F1EE3431}" srcOrd="0" destOrd="0" presId="urn:microsoft.com/office/officeart/2005/8/layout/hierarchy2"/>
    <dgm:cxn modelId="{053C252E-91B7-4601-AE86-CEB460B71EA4}" type="presParOf" srcId="{51EB2C68-26E1-4D82-B93F-FC466C1FA4A2}" destId="{19561D3D-7B8D-4B50-BBE0-30ACD247CD7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B114A2-572C-42AF-824C-5476B69D41F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F61F36D5-E903-4EC5-8E27-A00BE916070B}">
      <dgm:prSet phldrT="[Testo]"/>
      <dgm:spPr/>
      <dgm:t>
        <a:bodyPr/>
        <a:lstStyle/>
        <a:p>
          <a:r>
            <a:rPr lang="fr-FR" dirty="0"/>
            <a:t>(1) Le discours est une organisation au-delà de la phrase</a:t>
          </a:r>
        </a:p>
      </dgm:t>
    </dgm:pt>
    <dgm:pt modelId="{3159D5B7-F109-4421-9F94-C4B8CBDB971F}" type="parTrans" cxnId="{AC433736-CDBB-4A9C-B5E6-6904C29EA4DD}">
      <dgm:prSet/>
      <dgm:spPr/>
      <dgm:t>
        <a:bodyPr/>
        <a:lstStyle/>
        <a:p>
          <a:endParaRPr lang="fr-FR"/>
        </a:p>
      </dgm:t>
    </dgm:pt>
    <dgm:pt modelId="{BE125A69-EC72-49E5-817D-597E7D02B432}" type="sibTrans" cxnId="{AC433736-CDBB-4A9C-B5E6-6904C29EA4DD}">
      <dgm:prSet/>
      <dgm:spPr/>
      <dgm:t>
        <a:bodyPr/>
        <a:lstStyle/>
        <a:p>
          <a:endParaRPr lang="fr-FR"/>
        </a:p>
      </dgm:t>
    </dgm:pt>
    <dgm:pt modelId="{9D2FC59A-5730-4D4C-B639-667D1F742FB7}">
      <dgm:prSet phldrT="[Testo]"/>
      <dgm:spPr/>
      <dgm:t>
        <a:bodyPr/>
        <a:lstStyle/>
        <a:p>
          <a:r>
            <a:rPr lang="fr-FR" dirty="0"/>
            <a:t>Il mobilise des structures d’un autre ordre que celles de la phrase. </a:t>
          </a:r>
        </a:p>
      </dgm:t>
    </dgm:pt>
    <dgm:pt modelId="{57E1E7DA-EECB-4B4D-B2FC-F2273A13B1F0}" type="parTrans" cxnId="{0F5F8D49-57D9-4B63-ADD5-110973D98E14}">
      <dgm:prSet/>
      <dgm:spPr/>
      <dgm:t>
        <a:bodyPr/>
        <a:lstStyle/>
        <a:p>
          <a:endParaRPr lang="fr-FR"/>
        </a:p>
      </dgm:t>
    </dgm:pt>
    <dgm:pt modelId="{DCFAC866-6965-4BDC-8F4F-E03876471F87}" type="sibTrans" cxnId="{0F5F8D49-57D9-4B63-ADD5-110973D98E14}">
      <dgm:prSet/>
      <dgm:spPr/>
      <dgm:t>
        <a:bodyPr/>
        <a:lstStyle/>
        <a:p>
          <a:endParaRPr lang="fr-FR"/>
        </a:p>
      </dgm:t>
    </dgm:pt>
    <dgm:pt modelId="{741A7F5F-C16A-4AD6-B863-038EA3928FC3}">
      <dgm:prSet phldrT="[Testo]"/>
      <dgm:spPr/>
      <dgm:t>
        <a:bodyPr/>
        <a:lstStyle/>
        <a:p>
          <a:r>
            <a:rPr lang="fr-FR" dirty="0"/>
            <a:t>Pensons aux proverbes ou aux interdictions.</a:t>
          </a:r>
        </a:p>
      </dgm:t>
    </dgm:pt>
    <dgm:pt modelId="{CCD3DEC5-FD9E-4EEA-96B7-FFD442E9EE85}" type="parTrans" cxnId="{5938C640-7E0A-4B40-B1A9-0B965EFF9B54}">
      <dgm:prSet/>
      <dgm:spPr/>
      <dgm:t>
        <a:bodyPr/>
        <a:lstStyle/>
        <a:p>
          <a:endParaRPr lang="fr-FR"/>
        </a:p>
      </dgm:t>
    </dgm:pt>
    <dgm:pt modelId="{6DB06789-B142-408E-95CF-8E1BD86DFE9C}" type="sibTrans" cxnId="{5938C640-7E0A-4B40-B1A9-0B965EFF9B54}">
      <dgm:prSet/>
      <dgm:spPr/>
      <dgm:t>
        <a:bodyPr/>
        <a:lstStyle/>
        <a:p>
          <a:endParaRPr lang="fr-FR"/>
        </a:p>
      </dgm:t>
    </dgm:pt>
    <dgm:pt modelId="{DC8028B1-E43C-468F-A085-ED25051505C4}">
      <dgm:prSet phldrT="[Testo]"/>
      <dgm:spPr/>
      <dgm:t>
        <a:bodyPr/>
        <a:lstStyle/>
        <a:p>
          <a:r>
            <a:rPr lang="fr-FR" dirty="0"/>
            <a:t>(2) Le discours est une forme d’action</a:t>
          </a:r>
        </a:p>
      </dgm:t>
    </dgm:pt>
    <dgm:pt modelId="{25048368-5C88-4032-8E5D-5F599845A18F}" type="parTrans" cxnId="{EBADDA2D-2AC6-41D6-BB5E-211E595F70E8}">
      <dgm:prSet/>
      <dgm:spPr/>
      <dgm:t>
        <a:bodyPr/>
        <a:lstStyle/>
        <a:p>
          <a:endParaRPr lang="fr-FR"/>
        </a:p>
      </dgm:t>
    </dgm:pt>
    <dgm:pt modelId="{D32DA6FB-69CB-446A-A4DE-D6BF43894BBA}" type="sibTrans" cxnId="{EBADDA2D-2AC6-41D6-BB5E-211E595F70E8}">
      <dgm:prSet/>
      <dgm:spPr/>
      <dgm:t>
        <a:bodyPr/>
        <a:lstStyle/>
        <a:p>
          <a:endParaRPr lang="fr-FR"/>
        </a:p>
      </dgm:t>
    </dgm:pt>
    <dgm:pt modelId="{2D882E18-11BF-4455-808D-D4CFB50CB7AE}">
      <dgm:prSet phldrT="[Testo]"/>
      <dgm:spPr/>
      <dgm:t>
        <a:bodyPr/>
        <a:lstStyle/>
        <a:p>
          <a:r>
            <a:rPr lang="fr-FR" dirty="0"/>
            <a:t>Problématique des « actes de langage ».</a:t>
          </a:r>
        </a:p>
      </dgm:t>
    </dgm:pt>
    <dgm:pt modelId="{16F447C4-95EC-4221-A1C8-2FB1A23F8AA2}" type="parTrans" cxnId="{860126D7-7BB9-42AB-B7B4-E5BB212C7118}">
      <dgm:prSet/>
      <dgm:spPr/>
      <dgm:t>
        <a:bodyPr/>
        <a:lstStyle/>
        <a:p>
          <a:endParaRPr lang="fr-FR"/>
        </a:p>
      </dgm:t>
    </dgm:pt>
    <dgm:pt modelId="{B5D28E3C-2327-484C-B0D5-CEF703B919B3}" type="sibTrans" cxnId="{860126D7-7BB9-42AB-B7B4-E5BB212C7118}">
      <dgm:prSet/>
      <dgm:spPr/>
      <dgm:t>
        <a:bodyPr/>
        <a:lstStyle/>
        <a:p>
          <a:endParaRPr lang="fr-FR"/>
        </a:p>
      </dgm:t>
    </dgm:pt>
    <dgm:pt modelId="{1DC257B1-3324-46A8-8A55-7ADB0864524A}">
      <dgm:prSet phldrT="[Testo]"/>
      <dgm:spPr/>
      <dgm:t>
        <a:bodyPr/>
        <a:lstStyle/>
        <a:p>
          <a:r>
            <a:rPr lang="fr-FR" dirty="0"/>
            <a:t>(3) Le discours est interactif</a:t>
          </a:r>
        </a:p>
      </dgm:t>
    </dgm:pt>
    <dgm:pt modelId="{37E6A72C-A2BB-4F8A-B325-B264DF814E0C}" type="parTrans" cxnId="{31C22D5B-416B-4965-87E7-E782C1C0F0F4}">
      <dgm:prSet/>
      <dgm:spPr/>
      <dgm:t>
        <a:bodyPr/>
        <a:lstStyle/>
        <a:p>
          <a:endParaRPr lang="fr-FR"/>
        </a:p>
      </dgm:t>
    </dgm:pt>
    <dgm:pt modelId="{159F1838-77D7-44D7-B511-0E6A06C63A1C}" type="sibTrans" cxnId="{31C22D5B-416B-4965-87E7-E782C1C0F0F4}">
      <dgm:prSet/>
      <dgm:spPr/>
      <dgm:t>
        <a:bodyPr/>
        <a:lstStyle/>
        <a:p>
          <a:endParaRPr lang="fr-FR"/>
        </a:p>
      </dgm:t>
    </dgm:pt>
    <dgm:pt modelId="{A565425B-A455-4073-A6D7-BFE57EA3E7A0}">
      <dgm:prSet phldrT="[Testo]"/>
      <dgm:spPr/>
      <dgm:t>
        <a:bodyPr/>
        <a:lstStyle/>
        <a:p>
          <a:r>
            <a:rPr lang="fr-FR" dirty="0"/>
            <a:t>L’interaction présuppose la présence des interlocuteurs ou </a:t>
          </a:r>
          <a:r>
            <a:rPr lang="fr-FR" dirty="0" err="1"/>
            <a:t>co</a:t>
          </a:r>
          <a:r>
            <a:rPr lang="fr-FR" dirty="0"/>
            <a:t>-énonciateurs.</a:t>
          </a:r>
        </a:p>
      </dgm:t>
    </dgm:pt>
    <dgm:pt modelId="{EEF6CF73-FA3C-4965-9A39-675183B404F2}" type="parTrans" cxnId="{22634986-989F-4466-91DE-1FC0D31A67C5}">
      <dgm:prSet/>
      <dgm:spPr/>
      <dgm:t>
        <a:bodyPr/>
        <a:lstStyle/>
        <a:p>
          <a:endParaRPr lang="fr-FR"/>
        </a:p>
      </dgm:t>
    </dgm:pt>
    <dgm:pt modelId="{01B8E513-FE75-4208-AA53-84D043263080}" type="sibTrans" cxnId="{22634986-989F-4466-91DE-1FC0D31A67C5}">
      <dgm:prSet/>
      <dgm:spPr/>
      <dgm:t>
        <a:bodyPr/>
        <a:lstStyle/>
        <a:p>
          <a:endParaRPr lang="fr-FR"/>
        </a:p>
      </dgm:t>
    </dgm:pt>
    <dgm:pt modelId="{EE77B010-270D-49F7-8FAC-EEAF090B1FA8}">
      <dgm:prSet phldrT="[Testo]"/>
      <dgm:spPr/>
      <dgm:t>
        <a:bodyPr/>
        <a:lstStyle/>
        <a:p>
          <a:r>
            <a:rPr lang="fr-FR" dirty="0"/>
            <a:t>Les discours sont soumis à des règles par rapport à un groupe social déterminé ou aux genres qui gouvernent les récits.</a:t>
          </a:r>
        </a:p>
      </dgm:t>
    </dgm:pt>
    <dgm:pt modelId="{09845A23-506D-48FF-A83D-BE5A64AB0C63}" type="parTrans" cxnId="{7E910EBF-AD0B-45AC-9808-621A7E7E03AE}">
      <dgm:prSet/>
      <dgm:spPr/>
    </dgm:pt>
    <dgm:pt modelId="{80AC20D8-B825-4ABD-8DE9-7DEF8445B805}" type="sibTrans" cxnId="{7E910EBF-AD0B-45AC-9808-621A7E7E03AE}">
      <dgm:prSet/>
      <dgm:spPr/>
    </dgm:pt>
    <dgm:pt modelId="{60E43E2D-104C-4159-B94B-96F583271D9D}" type="pres">
      <dgm:prSet presAssocID="{97B114A2-572C-42AF-824C-5476B69D41F4}" presName="Name0" presStyleCnt="0">
        <dgm:presLayoutVars>
          <dgm:dir/>
          <dgm:animLvl val="lvl"/>
          <dgm:resizeHandles val="exact"/>
        </dgm:presLayoutVars>
      </dgm:prSet>
      <dgm:spPr/>
    </dgm:pt>
    <dgm:pt modelId="{F5E5E95C-37B1-4A88-8DEA-364EA3CB7104}" type="pres">
      <dgm:prSet presAssocID="{F61F36D5-E903-4EC5-8E27-A00BE916070B}" presName="linNode" presStyleCnt="0"/>
      <dgm:spPr/>
    </dgm:pt>
    <dgm:pt modelId="{67E60F7B-80AA-4CA9-BDC4-095D1E9EB282}" type="pres">
      <dgm:prSet presAssocID="{F61F36D5-E903-4EC5-8E27-A00BE916070B}" presName="parentText" presStyleLbl="node1" presStyleIdx="0" presStyleCnt="3">
        <dgm:presLayoutVars>
          <dgm:chMax val="1"/>
          <dgm:bulletEnabled val="1"/>
        </dgm:presLayoutVars>
      </dgm:prSet>
      <dgm:spPr/>
    </dgm:pt>
    <dgm:pt modelId="{A68A7166-F57C-4C65-A411-2A4EDEE09DB9}" type="pres">
      <dgm:prSet presAssocID="{F61F36D5-E903-4EC5-8E27-A00BE916070B}" presName="descendantText" presStyleLbl="alignAccFollowNode1" presStyleIdx="0" presStyleCnt="3" custScaleY="186364" custLinFactNeighborX="-653" custLinFactNeighborY="18415">
        <dgm:presLayoutVars>
          <dgm:bulletEnabled val="1"/>
        </dgm:presLayoutVars>
      </dgm:prSet>
      <dgm:spPr/>
    </dgm:pt>
    <dgm:pt modelId="{BFDB2CBC-D5FC-47AB-8CAD-69EDBDD42521}" type="pres">
      <dgm:prSet presAssocID="{BE125A69-EC72-49E5-817D-597E7D02B432}" presName="sp" presStyleCnt="0"/>
      <dgm:spPr/>
    </dgm:pt>
    <dgm:pt modelId="{7DAD953F-CBC7-4920-A753-7FC3AF07740E}" type="pres">
      <dgm:prSet presAssocID="{DC8028B1-E43C-468F-A085-ED25051505C4}" presName="linNode" presStyleCnt="0"/>
      <dgm:spPr/>
    </dgm:pt>
    <dgm:pt modelId="{2275DD5C-2190-460E-935D-1E991825F0EB}" type="pres">
      <dgm:prSet presAssocID="{DC8028B1-E43C-468F-A085-ED25051505C4}" presName="parentText" presStyleLbl="node1" presStyleIdx="1" presStyleCnt="3">
        <dgm:presLayoutVars>
          <dgm:chMax val="1"/>
          <dgm:bulletEnabled val="1"/>
        </dgm:presLayoutVars>
      </dgm:prSet>
      <dgm:spPr/>
    </dgm:pt>
    <dgm:pt modelId="{D36B5C97-7041-4B10-B42C-B1E9F7347AD5}" type="pres">
      <dgm:prSet presAssocID="{DC8028B1-E43C-468F-A085-ED25051505C4}" presName="descendantText" presStyleLbl="alignAccFollowNode1" presStyleIdx="1" presStyleCnt="3">
        <dgm:presLayoutVars>
          <dgm:bulletEnabled val="1"/>
        </dgm:presLayoutVars>
      </dgm:prSet>
      <dgm:spPr/>
    </dgm:pt>
    <dgm:pt modelId="{FC607E4C-1C13-4B51-B1C0-AB141844593C}" type="pres">
      <dgm:prSet presAssocID="{D32DA6FB-69CB-446A-A4DE-D6BF43894BBA}" presName="sp" presStyleCnt="0"/>
      <dgm:spPr/>
    </dgm:pt>
    <dgm:pt modelId="{EA67A13F-5CFA-46D6-AA02-96C5B2EED9AB}" type="pres">
      <dgm:prSet presAssocID="{1DC257B1-3324-46A8-8A55-7ADB0864524A}" presName="linNode" presStyleCnt="0"/>
      <dgm:spPr/>
    </dgm:pt>
    <dgm:pt modelId="{93FD8907-864A-4EEC-B1BC-1C36AFA02D00}" type="pres">
      <dgm:prSet presAssocID="{1DC257B1-3324-46A8-8A55-7ADB0864524A}" presName="parentText" presStyleLbl="node1" presStyleIdx="2" presStyleCnt="3">
        <dgm:presLayoutVars>
          <dgm:chMax val="1"/>
          <dgm:bulletEnabled val="1"/>
        </dgm:presLayoutVars>
      </dgm:prSet>
      <dgm:spPr/>
    </dgm:pt>
    <dgm:pt modelId="{79AFFD13-5DC1-4A2D-ACB5-B16B4306EC7B}" type="pres">
      <dgm:prSet presAssocID="{1DC257B1-3324-46A8-8A55-7ADB0864524A}" presName="descendantText" presStyleLbl="alignAccFollowNode1" presStyleIdx="2" presStyleCnt="3">
        <dgm:presLayoutVars>
          <dgm:bulletEnabled val="1"/>
        </dgm:presLayoutVars>
      </dgm:prSet>
      <dgm:spPr/>
    </dgm:pt>
  </dgm:ptLst>
  <dgm:cxnLst>
    <dgm:cxn modelId="{20D29503-E0D1-498D-A1E9-D42CAE732CBC}" type="presOf" srcId="{DC8028B1-E43C-468F-A085-ED25051505C4}" destId="{2275DD5C-2190-460E-935D-1E991825F0EB}" srcOrd="0" destOrd="0" presId="urn:microsoft.com/office/officeart/2005/8/layout/vList5"/>
    <dgm:cxn modelId="{641FBA1C-A8DD-44D3-9DCD-8158E6CE3C4E}" type="presOf" srcId="{2D882E18-11BF-4455-808D-D4CFB50CB7AE}" destId="{D36B5C97-7041-4B10-B42C-B1E9F7347AD5}" srcOrd="0" destOrd="0" presId="urn:microsoft.com/office/officeart/2005/8/layout/vList5"/>
    <dgm:cxn modelId="{541B9D22-8A2F-4125-8926-FF3DB1289893}" type="presOf" srcId="{A565425B-A455-4073-A6D7-BFE57EA3E7A0}" destId="{79AFFD13-5DC1-4A2D-ACB5-B16B4306EC7B}" srcOrd="0" destOrd="0" presId="urn:microsoft.com/office/officeart/2005/8/layout/vList5"/>
    <dgm:cxn modelId="{EBADDA2D-2AC6-41D6-BB5E-211E595F70E8}" srcId="{97B114A2-572C-42AF-824C-5476B69D41F4}" destId="{DC8028B1-E43C-468F-A085-ED25051505C4}" srcOrd="1" destOrd="0" parTransId="{25048368-5C88-4032-8E5D-5F599845A18F}" sibTransId="{D32DA6FB-69CB-446A-A4DE-D6BF43894BBA}"/>
    <dgm:cxn modelId="{AC433736-CDBB-4A9C-B5E6-6904C29EA4DD}" srcId="{97B114A2-572C-42AF-824C-5476B69D41F4}" destId="{F61F36D5-E903-4EC5-8E27-A00BE916070B}" srcOrd="0" destOrd="0" parTransId="{3159D5B7-F109-4421-9F94-C4B8CBDB971F}" sibTransId="{BE125A69-EC72-49E5-817D-597E7D02B432}"/>
    <dgm:cxn modelId="{5938C640-7E0A-4B40-B1A9-0B965EFF9B54}" srcId="{F61F36D5-E903-4EC5-8E27-A00BE916070B}" destId="{741A7F5F-C16A-4AD6-B863-038EA3928FC3}" srcOrd="1" destOrd="0" parTransId="{CCD3DEC5-FD9E-4EEA-96B7-FFD442E9EE85}" sibTransId="{6DB06789-B142-408E-95CF-8E1BD86DFE9C}"/>
    <dgm:cxn modelId="{31C22D5B-416B-4965-87E7-E782C1C0F0F4}" srcId="{97B114A2-572C-42AF-824C-5476B69D41F4}" destId="{1DC257B1-3324-46A8-8A55-7ADB0864524A}" srcOrd="2" destOrd="0" parTransId="{37E6A72C-A2BB-4F8A-B325-B264DF814E0C}" sibTransId="{159F1838-77D7-44D7-B511-0E6A06C63A1C}"/>
    <dgm:cxn modelId="{0F5F8D49-57D9-4B63-ADD5-110973D98E14}" srcId="{F61F36D5-E903-4EC5-8E27-A00BE916070B}" destId="{9D2FC59A-5730-4D4C-B639-667D1F742FB7}" srcOrd="0" destOrd="0" parTransId="{57E1E7DA-EECB-4B4D-B2FC-F2273A13B1F0}" sibTransId="{DCFAC866-6965-4BDC-8F4F-E03876471F87}"/>
    <dgm:cxn modelId="{F7923353-80FF-40CB-978A-07C73CDB6B9C}" type="presOf" srcId="{1DC257B1-3324-46A8-8A55-7ADB0864524A}" destId="{93FD8907-864A-4EEC-B1BC-1C36AFA02D00}" srcOrd="0" destOrd="0" presId="urn:microsoft.com/office/officeart/2005/8/layout/vList5"/>
    <dgm:cxn modelId="{EB36D183-F817-4D24-B67B-21F629D32419}" type="presOf" srcId="{741A7F5F-C16A-4AD6-B863-038EA3928FC3}" destId="{A68A7166-F57C-4C65-A411-2A4EDEE09DB9}" srcOrd="0" destOrd="1" presId="urn:microsoft.com/office/officeart/2005/8/layout/vList5"/>
    <dgm:cxn modelId="{22634986-989F-4466-91DE-1FC0D31A67C5}" srcId="{1DC257B1-3324-46A8-8A55-7ADB0864524A}" destId="{A565425B-A455-4073-A6D7-BFE57EA3E7A0}" srcOrd="0" destOrd="0" parTransId="{EEF6CF73-FA3C-4965-9A39-675183B404F2}" sibTransId="{01B8E513-FE75-4208-AA53-84D043263080}"/>
    <dgm:cxn modelId="{16560D94-E223-4004-B4CF-22E840F1446A}" type="presOf" srcId="{F61F36D5-E903-4EC5-8E27-A00BE916070B}" destId="{67E60F7B-80AA-4CA9-BDC4-095D1E9EB282}" srcOrd="0" destOrd="0" presId="urn:microsoft.com/office/officeart/2005/8/layout/vList5"/>
    <dgm:cxn modelId="{39A2859F-CE60-4449-8567-564905309109}" type="presOf" srcId="{9D2FC59A-5730-4D4C-B639-667D1F742FB7}" destId="{A68A7166-F57C-4C65-A411-2A4EDEE09DB9}" srcOrd="0" destOrd="0" presId="urn:microsoft.com/office/officeart/2005/8/layout/vList5"/>
    <dgm:cxn modelId="{7E910EBF-AD0B-45AC-9808-621A7E7E03AE}" srcId="{F61F36D5-E903-4EC5-8E27-A00BE916070B}" destId="{EE77B010-270D-49F7-8FAC-EEAF090B1FA8}" srcOrd="2" destOrd="0" parTransId="{09845A23-506D-48FF-A83D-BE5A64AB0C63}" sibTransId="{80AC20D8-B825-4ABD-8DE9-7DEF8445B805}"/>
    <dgm:cxn modelId="{8110BFCE-FAB7-4F67-A63C-BFEE1C218DA6}" type="presOf" srcId="{97B114A2-572C-42AF-824C-5476B69D41F4}" destId="{60E43E2D-104C-4159-B94B-96F583271D9D}" srcOrd="0" destOrd="0" presId="urn:microsoft.com/office/officeart/2005/8/layout/vList5"/>
    <dgm:cxn modelId="{860126D7-7BB9-42AB-B7B4-E5BB212C7118}" srcId="{DC8028B1-E43C-468F-A085-ED25051505C4}" destId="{2D882E18-11BF-4455-808D-D4CFB50CB7AE}" srcOrd="0" destOrd="0" parTransId="{16F447C4-95EC-4221-A1C8-2FB1A23F8AA2}" sibTransId="{B5D28E3C-2327-484C-B0D5-CEF703B919B3}"/>
    <dgm:cxn modelId="{C76923F1-DB23-4997-B189-124EF6823FA3}" type="presOf" srcId="{EE77B010-270D-49F7-8FAC-EEAF090B1FA8}" destId="{A68A7166-F57C-4C65-A411-2A4EDEE09DB9}" srcOrd="0" destOrd="2" presId="urn:microsoft.com/office/officeart/2005/8/layout/vList5"/>
    <dgm:cxn modelId="{F2C176B6-4B39-4928-9ADC-125780448239}" type="presParOf" srcId="{60E43E2D-104C-4159-B94B-96F583271D9D}" destId="{F5E5E95C-37B1-4A88-8DEA-364EA3CB7104}" srcOrd="0" destOrd="0" presId="urn:microsoft.com/office/officeart/2005/8/layout/vList5"/>
    <dgm:cxn modelId="{E62278BA-E6CD-4AC8-AE51-27444FC91141}" type="presParOf" srcId="{F5E5E95C-37B1-4A88-8DEA-364EA3CB7104}" destId="{67E60F7B-80AA-4CA9-BDC4-095D1E9EB282}" srcOrd="0" destOrd="0" presId="urn:microsoft.com/office/officeart/2005/8/layout/vList5"/>
    <dgm:cxn modelId="{963E74CC-8BC4-4140-8098-68006C41F67B}" type="presParOf" srcId="{F5E5E95C-37B1-4A88-8DEA-364EA3CB7104}" destId="{A68A7166-F57C-4C65-A411-2A4EDEE09DB9}" srcOrd="1" destOrd="0" presId="urn:microsoft.com/office/officeart/2005/8/layout/vList5"/>
    <dgm:cxn modelId="{BA12BA94-B067-4AAF-954A-C520E48870BC}" type="presParOf" srcId="{60E43E2D-104C-4159-B94B-96F583271D9D}" destId="{BFDB2CBC-D5FC-47AB-8CAD-69EDBDD42521}" srcOrd="1" destOrd="0" presId="urn:microsoft.com/office/officeart/2005/8/layout/vList5"/>
    <dgm:cxn modelId="{E227FD8B-50DF-4254-84BF-967A19E3AA69}" type="presParOf" srcId="{60E43E2D-104C-4159-B94B-96F583271D9D}" destId="{7DAD953F-CBC7-4920-A753-7FC3AF07740E}" srcOrd="2" destOrd="0" presId="urn:microsoft.com/office/officeart/2005/8/layout/vList5"/>
    <dgm:cxn modelId="{77F15DD3-4D12-45A5-AB49-7CB737E58722}" type="presParOf" srcId="{7DAD953F-CBC7-4920-A753-7FC3AF07740E}" destId="{2275DD5C-2190-460E-935D-1E991825F0EB}" srcOrd="0" destOrd="0" presId="urn:microsoft.com/office/officeart/2005/8/layout/vList5"/>
    <dgm:cxn modelId="{997EEC46-4B32-4E5D-A2E8-1B4B26E3FCF8}" type="presParOf" srcId="{7DAD953F-CBC7-4920-A753-7FC3AF07740E}" destId="{D36B5C97-7041-4B10-B42C-B1E9F7347AD5}" srcOrd="1" destOrd="0" presId="urn:microsoft.com/office/officeart/2005/8/layout/vList5"/>
    <dgm:cxn modelId="{8AC0C627-B216-448D-BB60-D234E2EAA583}" type="presParOf" srcId="{60E43E2D-104C-4159-B94B-96F583271D9D}" destId="{FC607E4C-1C13-4B51-B1C0-AB141844593C}" srcOrd="3" destOrd="0" presId="urn:microsoft.com/office/officeart/2005/8/layout/vList5"/>
    <dgm:cxn modelId="{EC5291BE-75DD-4D20-89E5-A51CFE576EFC}" type="presParOf" srcId="{60E43E2D-104C-4159-B94B-96F583271D9D}" destId="{EA67A13F-5CFA-46D6-AA02-96C5B2EED9AB}" srcOrd="4" destOrd="0" presId="urn:microsoft.com/office/officeart/2005/8/layout/vList5"/>
    <dgm:cxn modelId="{5426CAE9-F888-4297-89B4-7A42B0E2B355}" type="presParOf" srcId="{EA67A13F-5CFA-46D6-AA02-96C5B2EED9AB}" destId="{93FD8907-864A-4EEC-B1BC-1C36AFA02D00}" srcOrd="0" destOrd="0" presId="urn:microsoft.com/office/officeart/2005/8/layout/vList5"/>
    <dgm:cxn modelId="{BA952E57-F972-49F9-8D7E-BB85DC321D0B}" type="presParOf" srcId="{EA67A13F-5CFA-46D6-AA02-96C5B2EED9AB}" destId="{79AFFD13-5DC1-4A2D-ACB5-B16B4306EC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6ABC72-3F77-4F3D-A9BB-C68D00F663E7}"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FEAB94BF-77B9-4771-9301-1D04246A1563}">
      <dgm:prSet phldrT="[Testo]"/>
      <dgm:spPr/>
      <dgm:t>
        <a:bodyPr/>
        <a:lstStyle/>
        <a:p>
          <a:r>
            <a:rPr lang="fr-FR" dirty="0"/>
            <a:t>Acte de langage ou de parole</a:t>
          </a:r>
        </a:p>
      </dgm:t>
    </dgm:pt>
    <dgm:pt modelId="{1B7B3F38-4894-4ABD-8C8E-9E0B6F12BC70}" type="parTrans" cxnId="{7E23C247-5AF8-4947-B14E-D740310611E6}">
      <dgm:prSet/>
      <dgm:spPr/>
      <dgm:t>
        <a:bodyPr/>
        <a:lstStyle/>
        <a:p>
          <a:endParaRPr lang="fr-FR"/>
        </a:p>
      </dgm:t>
    </dgm:pt>
    <dgm:pt modelId="{AB9B56E8-A148-435C-9CF8-76F1D599788D}" type="sibTrans" cxnId="{7E23C247-5AF8-4947-B14E-D740310611E6}">
      <dgm:prSet/>
      <dgm:spPr/>
      <dgm:t>
        <a:bodyPr/>
        <a:lstStyle/>
        <a:p>
          <a:endParaRPr lang="fr-FR"/>
        </a:p>
      </dgm:t>
    </dgm:pt>
    <dgm:pt modelId="{E00DB423-0D8E-42DD-8B09-B5E6989924E6}">
      <dgm:prSet phldrT="[Testo]"/>
      <dgm:spPr/>
      <dgm:t>
        <a:bodyPr/>
        <a:lstStyle/>
        <a:p>
          <a:r>
            <a:rPr lang="fr-FR" dirty="0"/>
            <a:t>Action exercée par la parole.</a:t>
          </a:r>
        </a:p>
      </dgm:t>
    </dgm:pt>
    <dgm:pt modelId="{DD228FBC-AED6-494C-84C9-62C29FB6093D}" type="parTrans" cxnId="{BA26C01C-350A-4274-8E6F-35E9736975E8}">
      <dgm:prSet/>
      <dgm:spPr/>
      <dgm:t>
        <a:bodyPr/>
        <a:lstStyle/>
        <a:p>
          <a:endParaRPr lang="fr-FR"/>
        </a:p>
      </dgm:t>
    </dgm:pt>
    <dgm:pt modelId="{4C7987AF-9F49-49A7-BEC7-013361529964}" type="sibTrans" cxnId="{BA26C01C-350A-4274-8E6F-35E9736975E8}">
      <dgm:prSet/>
      <dgm:spPr/>
      <dgm:t>
        <a:bodyPr/>
        <a:lstStyle/>
        <a:p>
          <a:endParaRPr lang="fr-FR"/>
        </a:p>
      </dgm:t>
    </dgm:pt>
    <dgm:pt modelId="{06C8A28D-49AF-4E62-9EC7-855DD079971F}">
      <dgm:prSet phldrT="[Testo]"/>
      <dgm:spPr/>
      <dgm:t>
        <a:bodyPr/>
        <a:lstStyle/>
        <a:p>
          <a:r>
            <a:rPr lang="fr-FR" dirty="0"/>
            <a:t>Acte social, vu qu’il implique nécessairement la présence de deux personnes, voire davantage s’il y a plusieurs auditoires.</a:t>
          </a:r>
        </a:p>
      </dgm:t>
    </dgm:pt>
    <dgm:pt modelId="{8308FE57-EEE0-4B0A-8E95-52AE37132D93}" type="parTrans" cxnId="{A059206D-A051-469C-8D38-BB8F576D6D4B}">
      <dgm:prSet/>
      <dgm:spPr/>
      <dgm:t>
        <a:bodyPr/>
        <a:lstStyle/>
        <a:p>
          <a:endParaRPr lang="fr-FR"/>
        </a:p>
      </dgm:t>
    </dgm:pt>
    <dgm:pt modelId="{30C4B57D-B3D2-47F7-BA82-FF2E3AF6F108}" type="sibTrans" cxnId="{A059206D-A051-469C-8D38-BB8F576D6D4B}">
      <dgm:prSet/>
      <dgm:spPr/>
      <dgm:t>
        <a:bodyPr/>
        <a:lstStyle/>
        <a:p>
          <a:endParaRPr lang="fr-FR"/>
        </a:p>
      </dgm:t>
    </dgm:pt>
    <dgm:pt modelId="{C1F12F40-E3C8-4E35-B756-78521D4AF087}">
      <dgm:prSet phldrT="[Testo]"/>
      <dgm:spPr/>
      <dgm:t>
        <a:bodyPr/>
        <a:lstStyle/>
        <a:p>
          <a:r>
            <a:rPr lang="fr-FR" dirty="0"/>
            <a:t>Acte de communication</a:t>
          </a:r>
        </a:p>
      </dgm:t>
    </dgm:pt>
    <dgm:pt modelId="{C00E0FFD-8AE8-4F4C-9617-E7CB243EF21D}" type="parTrans" cxnId="{CDB69109-7EA3-4697-890F-79BB3C87183E}">
      <dgm:prSet/>
      <dgm:spPr/>
      <dgm:t>
        <a:bodyPr/>
        <a:lstStyle/>
        <a:p>
          <a:endParaRPr lang="fr-FR"/>
        </a:p>
      </dgm:t>
    </dgm:pt>
    <dgm:pt modelId="{EEA14B59-5ED9-4C27-B862-0034657816F7}" type="sibTrans" cxnId="{CDB69109-7EA3-4697-890F-79BB3C87183E}">
      <dgm:prSet/>
      <dgm:spPr/>
      <dgm:t>
        <a:bodyPr/>
        <a:lstStyle/>
        <a:p>
          <a:endParaRPr lang="fr-FR"/>
        </a:p>
      </dgm:t>
    </dgm:pt>
    <dgm:pt modelId="{2DDF496F-12CE-48A3-86D9-A693F7BBE975}">
      <dgm:prSet phldrT="[Testo]"/>
      <dgm:spPr/>
      <dgm:t>
        <a:bodyPr/>
        <a:lstStyle/>
        <a:p>
          <a:r>
            <a:rPr lang="fr-FR" dirty="0"/>
            <a:t>Cette notion ajoute à celle d’acte de langage l’idée de son environnement, c.-à-d. la situation par laquelle il s’inscrit.</a:t>
          </a:r>
        </a:p>
      </dgm:t>
    </dgm:pt>
    <dgm:pt modelId="{B81123E6-DED7-4239-815B-8C63E658563E}" type="parTrans" cxnId="{228ACC6C-D5D2-45BB-BC65-490C7791DA38}">
      <dgm:prSet/>
      <dgm:spPr/>
      <dgm:t>
        <a:bodyPr/>
        <a:lstStyle/>
        <a:p>
          <a:endParaRPr lang="fr-FR"/>
        </a:p>
      </dgm:t>
    </dgm:pt>
    <dgm:pt modelId="{DFB47290-17A9-451E-B273-7BB81DCDDED1}" type="sibTrans" cxnId="{228ACC6C-D5D2-45BB-BC65-490C7791DA38}">
      <dgm:prSet/>
      <dgm:spPr/>
      <dgm:t>
        <a:bodyPr/>
        <a:lstStyle/>
        <a:p>
          <a:endParaRPr lang="fr-FR"/>
        </a:p>
      </dgm:t>
    </dgm:pt>
    <dgm:pt modelId="{37651EF1-B1D2-407B-B501-E1EE94B6F1F7}">
      <dgm:prSet/>
      <dgm:spPr/>
      <dgm:t>
        <a:bodyPr/>
        <a:lstStyle/>
        <a:p>
          <a:r>
            <a:rPr lang="fr-FR" dirty="0"/>
            <a:t>Acte individuel et non pas collectif.</a:t>
          </a:r>
        </a:p>
      </dgm:t>
    </dgm:pt>
    <dgm:pt modelId="{C61EC03F-3BD7-4684-A094-E88D8E7FBF76}" type="parTrans" cxnId="{D6B05224-9A54-4FBE-A906-B6F07B251F03}">
      <dgm:prSet/>
      <dgm:spPr/>
      <dgm:t>
        <a:bodyPr/>
        <a:lstStyle/>
        <a:p>
          <a:endParaRPr lang="fr-FR"/>
        </a:p>
      </dgm:t>
    </dgm:pt>
    <dgm:pt modelId="{4C890DFA-6981-4606-937C-72EB0D2C97F9}" type="sibTrans" cxnId="{D6B05224-9A54-4FBE-A906-B6F07B251F03}">
      <dgm:prSet/>
      <dgm:spPr/>
      <dgm:t>
        <a:bodyPr/>
        <a:lstStyle/>
        <a:p>
          <a:endParaRPr lang="fr-FR"/>
        </a:p>
      </dgm:t>
    </dgm:pt>
    <dgm:pt modelId="{BE718A90-4CDB-4BD8-82AF-7F1A6DA72604}" type="pres">
      <dgm:prSet presAssocID="{F36ABC72-3F77-4F3D-A9BB-C68D00F663E7}" presName="Name0" presStyleCnt="0">
        <dgm:presLayoutVars>
          <dgm:chMax val="7"/>
          <dgm:dir/>
          <dgm:animLvl val="lvl"/>
          <dgm:resizeHandles val="exact"/>
        </dgm:presLayoutVars>
      </dgm:prSet>
      <dgm:spPr/>
    </dgm:pt>
    <dgm:pt modelId="{6F3C62A6-C8D6-4F20-B381-016EF85A0340}" type="pres">
      <dgm:prSet presAssocID="{FEAB94BF-77B9-4771-9301-1D04246A1563}" presName="circle1" presStyleLbl="node1" presStyleIdx="0" presStyleCnt="2"/>
      <dgm:spPr/>
    </dgm:pt>
    <dgm:pt modelId="{90F57B1D-0A0C-49A9-9EDC-B26764E48D62}" type="pres">
      <dgm:prSet presAssocID="{FEAB94BF-77B9-4771-9301-1D04246A1563}" presName="space" presStyleCnt="0"/>
      <dgm:spPr/>
    </dgm:pt>
    <dgm:pt modelId="{C3DA31A7-5CB6-45EC-A792-B79C36E0DF85}" type="pres">
      <dgm:prSet presAssocID="{FEAB94BF-77B9-4771-9301-1D04246A1563}" presName="rect1" presStyleLbl="alignAcc1" presStyleIdx="0" presStyleCnt="2"/>
      <dgm:spPr/>
    </dgm:pt>
    <dgm:pt modelId="{48CC9E5B-A87D-49D7-A3C8-74A612C23283}" type="pres">
      <dgm:prSet presAssocID="{C1F12F40-E3C8-4E35-B756-78521D4AF087}" presName="vertSpace2" presStyleLbl="node1" presStyleIdx="0" presStyleCnt="2"/>
      <dgm:spPr/>
    </dgm:pt>
    <dgm:pt modelId="{D5624064-DFB0-40B4-9ACC-8AB1DE136D4D}" type="pres">
      <dgm:prSet presAssocID="{C1F12F40-E3C8-4E35-B756-78521D4AF087}" presName="circle2" presStyleLbl="node1" presStyleIdx="1" presStyleCnt="2"/>
      <dgm:spPr/>
    </dgm:pt>
    <dgm:pt modelId="{39B2313A-24F0-4826-8640-27BC7E0D8E79}" type="pres">
      <dgm:prSet presAssocID="{C1F12F40-E3C8-4E35-B756-78521D4AF087}" presName="rect2" presStyleLbl="alignAcc1" presStyleIdx="1" presStyleCnt="2"/>
      <dgm:spPr/>
    </dgm:pt>
    <dgm:pt modelId="{6A19327F-560C-45CD-9801-D96786BE9D4C}" type="pres">
      <dgm:prSet presAssocID="{FEAB94BF-77B9-4771-9301-1D04246A1563}" presName="rect1ParTx" presStyleLbl="alignAcc1" presStyleIdx="1" presStyleCnt="2">
        <dgm:presLayoutVars>
          <dgm:chMax val="1"/>
          <dgm:bulletEnabled val="1"/>
        </dgm:presLayoutVars>
      </dgm:prSet>
      <dgm:spPr/>
    </dgm:pt>
    <dgm:pt modelId="{D934629B-AB83-4F14-BD3C-F1B3CAF884C6}" type="pres">
      <dgm:prSet presAssocID="{FEAB94BF-77B9-4771-9301-1D04246A1563}" presName="rect1ChTx" presStyleLbl="alignAcc1" presStyleIdx="1" presStyleCnt="2">
        <dgm:presLayoutVars>
          <dgm:bulletEnabled val="1"/>
        </dgm:presLayoutVars>
      </dgm:prSet>
      <dgm:spPr/>
    </dgm:pt>
    <dgm:pt modelId="{A09C960B-A7B8-42BD-BBD9-083C750DC38E}" type="pres">
      <dgm:prSet presAssocID="{C1F12F40-E3C8-4E35-B756-78521D4AF087}" presName="rect2ParTx" presStyleLbl="alignAcc1" presStyleIdx="1" presStyleCnt="2">
        <dgm:presLayoutVars>
          <dgm:chMax val="1"/>
          <dgm:bulletEnabled val="1"/>
        </dgm:presLayoutVars>
      </dgm:prSet>
      <dgm:spPr/>
    </dgm:pt>
    <dgm:pt modelId="{BD7A0C42-DBEE-4E42-942F-2B3BF81DE64A}" type="pres">
      <dgm:prSet presAssocID="{C1F12F40-E3C8-4E35-B756-78521D4AF087}" presName="rect2ChTx" presStyleLbl="alignAcc1" presStyleIdx="1" presStyleCnt="2">
        <dgm:presLayoutVars>
          <dgm:bulletEnabled val="1"/>
        </dgm:presLayoutVars>
      </dgm:prSet>
      <dgm:spPr/>
    </dgm:pt>
  </dgm:ptLst>
  <dgm:cxnLst>
    <dgm:cxn modelId="{73FF6D00-33FD-4AAD-A3CD-1F4528197321}" type="presOf" srcId="{37651EF1-B1D2-407B-B501-E1EE94B6F1F7}" destId="{D934629B-AB83-4F14-BD3C-F1B3CAF884C6}" srcOrd="0" destOrd="2" presId="urn:microsoft.com/office/officeart/2005/8/layout/target3"/>
    <dgm:cxn modelId="{70A2CE03-BF7F-4FD5-BF5B-EC4DBB48E9F7}" type="presOf" srcId="{C1F12F40-E3C8-4E35-B756-78521D4AF087}" destId="{A09C960B-A7B8-42BD-BBD9-083C750DC38E}" srcOrd="1" destOrd="0" presId="urn:microsoft.com/office/officeart/2005/8/layout/target3"/>
    <dgm:cxn modelId="{CDB69109-7EA3-4697-890F-79BB3C87183E}" srcId="{F36ABC72-3F77-4F3D-A9BB-C68D00F663E7}" destId="{C1F12F40-E3C8-4E35-B756-78521D4AF087}" srcOrd="1" destOrd="0" parTransId="{C00E0FFD-8AE8-4F4C-9617-E7CB243EF21D}" sibTransId="{EEA14B59-5ED9-4C27-B862-0034657816F7}"/>
    <dgm:cxn modelId="{9BDAF80B-9A14-4167-A0C6-D00C9E11993D}" type="presOf" srcId="{FEAB94BF-77B9-4771-9301-1D04246A1563}" destId="{6A19327F-560C-45CD-9801-D96786BE9D4C}" srcOrd="1" destOrd="0" presId="urn:microsoft.com/office/officeart/2005/8/layout/target3"/>
    <dgm:cxn modelId="{BA26C01C-350A-4274-8E6F-35E9736975E8}" srcId="{FEAB94BF-77B9-4771-9301-1D04246A1563}" destId="{E00DB423-0D8E-42DD-8B09-B5E6989924E6}" srcOrd="0" destOrd="0" parTransId="{DD228FBC-AED6-494C-84C9-62C29FB6093D}" sibTransId="{4C7987AF-9F49-49A7-BEC7-013361529964}"/>
    <dgm:cxn modelId="{D6B05224-9A54-4FBE-A906-B6F07B251F03}" srcId="{FEAB94BF-77B9-4771-9301-1D04246A1563}" destId="{37651EF1-B1D2-407B-B501-E1EE94B6F1F7}" srcOrd="2" destOrd="0" parTransId="{C61EC03F-3BD7-4684-A094-E88D8E7FBF76}" sibTransId="{4C890DFA-6981-4606-937C-72EB0D2C97F9}"/>
    <dgm:cxn modelId="{BE63B05D-E8D7-4254-92E2-2D1D40D27B9A}" type="presOf" srcId="{FEAB94BF-77B9-4771-9301-1D04246A1563}" destId="{C3DA31A7-5CB6-45EC-A792-B79C36E0DF85}" srcOrd="0" destOrd="0" presId="urn:microsoft.com/office/officeart/2005/8/layout/target3"/>
    <dgm:cxn modelId="{93070547-B4C1-4BB3-ABC3-F381EB8BBBEA}" type="presOf" srcId="{06C8A28D-49AF-4E62-9EC7-855DD079971F}" destId="{D934629B-AB83-4F14-BD3C-F1B3CAF884C6}" srcOrd="0" destOrd="1" presId="urn:microsoft.com/office/officeart/2005/8/layout/target3"/>
    <dgm:cxn modelId="{7E23C247-5AF8-4947-B14E-D740310611E6}" srcId="{F36ABC72-3F77-4F3D-A9BB-C68D00F663E7}" destId="{FEAB94BF-77B9-4771-9301-1D04246A1563}" srcOrd="0" destOrd="0" parTransId="{1B7B3F38-4894-4ABD-8C8E-9E0B6F12BC70}" sibTransId="{AB9B56E8-A148-435C-9CF8-76F1D599788D}"/>
    <dgm:cxn modelId="{228ACC6C-D5D2-45BB-BC65-490C7791DA38}" srcId="{C1F12F40-E3C8-4E35-B756-78521D4AF087}" destId="{2DDF496F-12CE-48A3-86D9-A693F7BBE975}" srcOrd="0" destOrd="0" parTransId="{B81123E6-DED7-4239-815B-8C63E658563E}" sibTransId="{DFB47290-17A9-451E-B273-7BB81DCDDED1}"/>
    <dgm:cxn modelId="{A059206D-A051-469C-8D38-BB8F576D6D4B}" srcId="{FEAB94BF-77B9-4771-9301-1D04246A1563}" destId="{06C8A28D-49AF-4E62-9EC7-855DD079971F}" srcOrd="1" destOrd="0" parTransId="{8308FE57-EEE0-4B0A-8E95-52AE37132D93}" sibTransId="{30C4B57D-B3D2-47F7-BA82-FF2E3AF6F108}"/>
    <dgm:cxn modelId="{56658458-FE21-425C-BCA2-8C89830E3592}" type="presOf" srcId="{E00DB423-0D8E-42DD-8B09-B5E6989924E6}" destId="{D934629B-AB83-4F14-BD3C-F1B3CAF884C6}" srcOrd="0" destOrd="0" presId="urn:microsoft.com/office/officeart/2005/8/layout/target3"/>
    <dgm:cxn modelId="{6A1F0C9A-4834-4886-810F-860214859F48}" type="presOf" srcId="{2DDF496F-12CE-48A3-86D9-A693F7BBE975}" destId="{BD7A0C42-DBEE-4E42-942F-2B3BF81DE64A}" srcOrd="0" destOrd="0" presId="urn:microsoft.com/office/officeart/2005/8/layout/target3"/>
    <dgm:cxn modelId="{B438EFA3-630C-4C5B-8C4B-A8487C21CD9E}" type="presOf" srcId="{C1F12F40-E3C8-4E35-B756-78521D4AF087}" destId="{39B2313A-24F0-4826-8640-27BC7E0D8E79}" srcOrd="0" destOrd="0" presId="urn:microsoft.com/office/officeart/2005/8/layout/target3"/>
    <dgm:cxn modelId="{6361B1DA-9D81-4E79-8BF4-FC25CE7A3F1E}" type="presOf" srcId="{F36ABC72-3F77-4F3D-A9BB-C68D00F663E7}" destId="{BE718A90-4CDB-4BD8-82AF-7F1A6DA72604}" srcOrd="0" destOrd="0" presId="urn:microsoft.com/office/officeart/2005/8/layout/target3"/>
    <dgm:cxn modelId="{87C64235-F703-4BB1-99FB-61508D151AC5}" type="presParOf" srcId="{BE718A90-4CDB-4BD8-82AF-7F1A6DA72604}" destId="{6F3C62A6-C8D6-4F20-B381-016EF85A0340}" srcOrd="0" destOrd="0" presId="urn:microsoft.com/office/officeart/2005/8/layout/target3"/>
    <dgm:cxn modelId="{9A1508C0-4BE2-47B7-B9FE-E55CF16868C2}" type="presParOf" srcId="{BE718A90-4CDB-4BD8-82AF-7F1A6DA72604}" destId="{90F57B1D-0A0C-49A9-9EDC-B26764E48D62}" srcOrd="1" destOrd="0" presId="urn:microsoft.com/office/officeart/2005/8/layout/target3"/>
    <dgm:cxn modelId="{AAB1F2C6-816D-42EF-BB04-58545EDED1A9}" type="presParOf" srcId="{BE718A90-4CDB-4BD8-82AF-7F1A6DA72604}" destId="{C3DA31A7-5CB6-45EC-A792-B79C36E0DF85}" srcOrd="2" destOrd="0" presId="urn:microsoft.com/office/officeart/2005/8/layout/target3"/>
    <dgm:cxn modelId="{CD2113C7-95FD-45CF-A9F9-090D1A147602}" type="presParOf" srcId="{BE718A90-4CDB-4BD8-82AF-7F1A6DA72604}" destId="{48CC9E5B-A87D-49D7-A3C8-74A612C23283}" srcOrd="3" destOrd="0" presId="urn:microsoft.com/office/officeart/2005/8/layout/target3"/>
    <dgm:cxn modelId="{37D72AF3-DC5E-4B04-A19C-E6C022395CF5}" type="presParOf" srcId="{BE718A90-4CDB-4BD8-82AF-7F1A6DA72604}" destId="{D5624064-DFB0-40B4-9ACC-8AB1DE136D4D}" srcOrd="4" destOrd="0" presId="urn:microsoft.com/office/officeart/2005/8/layout/target3"/>
    <dgm:cxn modelId="{C831F026-6592-4B9B-8446-51F500B19804}" type="presParOf" srcId="{BE718A90-4CDB-4BD8-82AF-7F1A6DA72604}" destId="{39B2313A-24F0-4826-8640-27BC7E0D8E79}" srcOrd="5" destOrd="0" presId="urn:microsoft.com/office/officeart/2005/8/layout/target3"/>
    <dgm:cxn modelId="{F6D1BDF2-C80B-423F-9A6A-7A13CBD4D8A6}" type="presParOf" srcId="{BE718A90-4CDB-4BD8-82AF-7F1A6DA72604}" destId="{6A19327F-560C-45CD-9801-D96786BE9D4C}" srcOrd="6" destOrd="0" presId="urn:microsoft.com/office/officeart/2005/8/layout/target3"/>
    <dgm:cxn modelId="{B85D385F-64C4-4212-B4F8-C10E12CF1A13}" type="presParOf" srcId="{BE718A90-4CDB-4BD8-82AF-7F1A6DA72604}" destId="{D934629B-AB83-4F14-BD3C-F1B3CAF884C6}" srcOrd="7" destOrd="0" presId="urn:microsoft.com/office/officeart/2005/8/layout/target3"/>
    <dgm:cxn modelId="{46BF49A7-A28A-49E2-98C8-CC1826B0A331}" type="presParOf" srcId="{BE718A90-4CDB-4BD8-82AF-7F1A6DA72604}" destId="{A09C960B-A7B8-42BD-BBD9-083C750DC38E}" srcOrd="8" destOrd="0" presId="urn:microsoft.com/office/officeart/2005/8/layout/target3"/>
    <dgm:cxn modelId="{9FA98445-74BB-4C43-9A63-3EBAF2820DC4}" type="presParOf" srcId="{BE718A90-4CDB-4BD8-82AF-7F1A6DA72604}" destId="{BD7A0C42-DBEE-4E42-942F-2B3BF81DE64A}"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EDAB2-DA10-439D-A541-1154B2456097}">
      <dsp:nvSpPr>
        <dsp:cNvPr id="0" name=""/>
        <dsp:cNvSpPr/>
      </dsp:nvSpPr>
      <dsp:spPr>
        <a:xfrm>
          <a:off x="0" y="0"/>
          <a:ext cx="4353348" cy="4353348"/>
        </a:xfrm>
        <a:prstGeom prst="pie">
          <a:avLst>
            <a:gd name="adj1" fmla="val 5400000"/>
            <a:gd name="adj2" fmla="val 162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64BC4-079B-40EB-8DC6-AF394F2EFED9}">
      <dsp:nvSpPr>
        <dsp:cNvPr id="0" name=""/>
        <dsp:cNvSpPr/>
      </dsp:nvSpPr>
      <dsp:spPr>
        <a:xfrm>
          <a:off x="2176674" y="0"/>
          <a:ext cx="9108680" cy="4353348"/>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L’analisi del discorso: teorie e approcci principali</a:t>
          </a:r>
        </a:p>
        <a:p>
          <a:pPr marL="0" lvl="0" indent="0" algn="ctr" defTabSz="844550">
            <a:lnSpc>
              <a:spcPct val="90000"/>
            </a:lnSpc>
            <a:spcBef>
              <a:spcPct val="0"/>
            </a:spcBef>
            <a:spcAft>
              <a:spcPct val="35000"/>
            </a:spcAft>
            <a:buNone/>
          </a:pPr>
          <a:r>
            <a:rPr lang="it-IT" sz="1900" kern="1200" dirty="0"/>
            <a:t>Il discorso turistico: lessico, strutture, forme e funzioni</a:t>
          </a:r>
          <a:endParaRPr lang="fr-FR" sz="1900" kern="1200" dirty="0"/>
        </a:p>
      </dsp:txBody>
      <dsp:txXfrm>
        <a:off x="2176674" y="0"/>
        <a:ext cx="4554340" cy="1306007"/>
      </dsp:txXfrm>
    </dsp:sp>
    <dsp:sp modelId="{0A8E10F2-B9D2-47A0-9422-B46C8A864CA3}">
      <dsp:nvSpPr>
        <dsp:cNvPr id="0" name=""/>
        <dsp:cNvSpPr/>
      </dsp:nvSpPr>
      <dsp:spPr>
        <a:xfrm>
          <a:off x="761837" y="1306007"/>
          <a:ext cx="2829673" cy="2829673"/>
        </a:xfrm>
        <a:prstGeom prst="pie">
          <a:avLst>
            <a:gd name="adj1" fmla="val 5400000"/>
            <a:gd name="adj2" fmla="val 162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4C18D-E1F6-43DE-A06D-4C1468D86E79}">
      <dsp:nvSpPr>
        <dsp:cNvPr id="0" name=""/>
        <dsp:cNvSpPr/>
      </dsp:nvSpPr>
      <dsp:spPr>
        <a:xfrm>
          <a:off x="2176674" y="1306007"/>
          <a:ext cx="9108680" cy="2829673"/>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fr-FR" sz="1900" kern="1200" dirty="0"/>
        </a:p>
      </dsp:txBody>
      <dsp:txXfrm>
        <a:off x="2176674" y="1306007"/>
        <a:ext cx="4554340" cy="1306002"/>
      </dsp:txXfrm>
    </dsp:sp>
    <dsp:sp modelId="{7D0459E6-99FA-4E2F-AF12-E2E02B877FC0}">
      <dsp:nvSpPr>
        <dsp:cNvPr id="0" name=""/>
        <dsp:cNvSpPr/>
      </dsp:nvSpPr>
      <dsp:spPr>
        <a:xfrm>
          <a:off x="1523672" y="2612010"/>
          <a:ext cx="1306003" cy="1306003"/>
        </a:xfrm>
        <a:prstGeom prst="pie">
          <a:avLst>
            <a:gd name="adj1" fmla="val 5400000"/>
            <a:gd name="adj2" fmla="val 162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C7CE4-4868-40D7-A3F0-CDC383A1E484}">
      <dsp:nvSpPr>
        <dsp:cNvPr id="0" name=""/>
        <dsp:cNvSpPr/>
      </dsp:nvSpPr>
      <dsp:spPr>
        <a:xfrm>
          <a:off x="2176674" y="2612010"/>
          <a:ext cx="9108680" cy="1306003"/>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Metodologia di analisi e commento del testo non letterario.</a:t>
          </a:r>
        </a:p>
        <a:p>
          <a:pPr marL="0" lvl="0" indent="0" algn="ctr" defTabSz="844550">
            <a:lnSpc>
              <a:spcPct val="90000"/>
            </a:lnSpc>
            <a:spcBef>
              <a:spcPct val="0"/>
            </a:spcBef>
            <a:spcAft>
              <a:spcPct val="35000"/>
            </a:spcAft>
            <a:buNone/>
          </a:pPr>
          <a:r>
            <a:rPr lang="it-IT" sz="1900" kern="1200" dirty="0"/>
            <a:t>Approfondimento sulle tipologie e sui generi testuali</a:t>
          </a:r>
          <a:endParaRPr lang="fr-FR" sz="1900" kern="1200" dirty="0"/>
        </a:p>
      </dsp:txBody>
      <dsp:txXfrm>
        <a:off x="2176674" y="2612010"/>
        <a:ext cx="4554340" cy="1306003"/>
      </dsp:txXfrm>
    </dsp:sp>
    <dsp:sp modelId="{5266E42C-A804-4C7A-84C4-3D98A1C60D9E}">
      <dsp:nvSpPr>
        <dsp:cNvPr id="0" name=""/>
        <dsp:cNvSpPr/>
      </dsp:nvSpPr>
      <dsp:spPr>
        <a:xfrm>
          <a:off x="6731014" y="0"/>
          <a:ext cx="4554340" cy="130600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endParaRPr lang="it-IT" sz="2000" kern="1200" dirty="0"/>
        </a:p>
        <a:p>
          <a:pPr marL="228600" lvl="1" indent="-228600" algn="l" defTabSz="889000">
            <a:lnSpc>
              <a:spcPct val="90000"/>
            </a:lnSpc>
            <a:spcBef>
              <a:spcPct val="0"/>
            </a:spcBef>
            <a:spcAft>
              <a:spcPct val="15000"/>
            </a:spcAft>
            <a:buChar char="•"/>
          </a:pPr>
          <a:r>
            <a:rPr lang="it-IT" sz="2000" kern="1200"/>
            <a:t>Principi di argomentazione e argomentazione retorica.</a:t>
          </a:r>
          <a:endParaRPr lang="it-IT" sz="2000" kern="1200" dirty="0"/>
        </a:p>
      </dsp:txBody>
      <dsp:txXfrm>
        <a:off x="6731014" y="0"/>
        <a:ext cx="4554340" cy="1306007"/>
      </dsp:txXfrm>
    </dsp:sp>
    <dsp:sp modelId="{15A9CF64-6AC8-4C79-B3EA-4C74F2BF65D9}">
      <dsp:nvSpPr>
        <dsp:cNvPr id="0" name=""/>
        <dsp:cNvSpPr/>
      </dsp:nvSpPr>
      <dsp:spPr>
        <a:xfrm>
          <a:off x="6731014" y="1306007"/>
          <a:ext cx="4554340" cy="130600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I concetti di “</a:t>
          </a:r>
          <a:r>
            <a:rPr lang="it-IT" sz="2000" kern="1200" dirty="0" err="1"/>
            <a:t>politesse</a:t>
          </a:r>
          <a:r>
            <a:rPr lang="it-IT" sz="2000" kern="1200" dirty="0"/>
            <a:t>” e di “</a:t>
          </a:r>
          <a:r>
            <a:rPr lang="it-IT" sz="2000" kern="1200" dirty="0" err="1"/>
            <a:t>négociation</a:t>
          </a:r>
          <a:r>
            <a:rPr lang="it-IT" sz="2000" kern="1200" dirty="0"/>
            <a:t> </a:t>
          </a:r>
          <a:r>
            <a:rPr lang="it-IT" sz="2000" kern="1200" dirty="0" err="1"/>
            <a:t>conversationnelle</a:t>
          </a:r>
          <a:r>
            <a:rPr lang="it-IT" sz="2000" kern="1200" dirty="0"/>
            <a:t>”.</a:t>
          </a:r>
        </a:p>
        <a:p>
          <a:pPr marL="228600" lvl="1" indent="-228600" algn="l" defTabSz="889000">
            <a:lnSpc>
              <a:spcPct val="90000"/>
            </a:lnSpc>
            <a:spcBef>
              <a:spcPct val="0"/>
            </a:spcBef>
            <a:spcAft>
              <a:spcPct val="15000"/>
            </a:spcAft>
            <a:buChar char="•"/>
          </a:pPr>
          <a:r>
            <a:rPr lang="it-IT" sz="2000" kern="1200" dirty="0"/>
            <a:t>La nozione di “langue-culture” e la “</a:t>
          </a:r>
          <a:r>
            <a:rPr lang="it-IT" sz="2000" kern="1200" dirty="0" err="1"/>
            <a:t>pragmatique</a:t>
          </a:r>
          <a:r>
            <a:rPr lang="it-IT" sz="2000" kern="1200" dirty="0"/>
            <a:t> </a:t>
          </a:r>
          <a:r>
            <a:rPr lang="it-IT" sz="2000" kern="1200" dirty="0" err="1"/>
            <a:t>lexiculturelle</a:t>
          </a:r>
          <a:r>
            <a:rPr lang="it-IT" sz="2000" kern="1200" dirty="0"/>
            <a:t>”</a:t>
          </a:r>
          <a:endParaRPr lang="fr-FR" sz="2000" kern="1200" dirty="0"/>
        </a:p>
      </dsp:txBody>
      <dsp:txXfrm>
        <a:off x="6731014" y="1306007"/>
        <a:ext cx="4554340" cy="1306002"/>
      </dsp:txXfrm>
    </dsp:sp>
    <dsp:sp modelId="{80B18838-5E6E-4A01-9A4F-851E86AE3C6C}">
      <dsp:nvSpPr>
        <dsp:cNvPr id="0" name=""/>
        <dsp:cNvSpPr/>
      </dsp:nvSpPr>
      <dsp:spPr>
        <a:xfrm>
          <a:off x="6731014" y="2612010"/>
          <a:ext cx="4554340" cy="1306003"/>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I processi di </a:t>
          </a:r>
          <a:r>
            <a:rPr lang="it-IT" sz="2000" kern="1200" dirty="0" err="1"/>
            <a:t>démonstration</a:t>
          </a:r>
          <a:r>
            <a:rPr lang="it-IT" sz="2000" kern="1200" dirty="0"/>
            <a:t> e </a:t>
          </a:r>
          <a:r>
            <a:rPr lang="it-IT" sz="2000" kern="1200" dirty="0" err="1"/>
            <a:t>persuasion</a:t>
          </a:r>
          <a:r>
            <a:rPr lang="it-IT" sz="2000" kern="1200" dirty="0"/>
            <a:t>.</a:t>
          </a:r>
        </a:p>
        <a:p>
          <a:pPr marL="228600" lvl="1" indent="-228600" algn="l" defTabSz="889000">
            <a:lnSpc>
              <a:spcPct val="90000"/>
            </a:lnSpc>
            <a:spcBef>
              <a:spcPct val="0"/>
            </a:spcBef>
            <a:spcAft>
              <a:spcPct val="15000"/>
            </a:spcAft>
            <a:buChar char="•"/>
          </a:pPr>
          <a:r>
            <a:rPr lang="it-IT" sz="2000" kern="1200" dirty="0"/>
            <a:t>Le figure retoriche e l’uso dei </a:t>
          </a:r>
          <a:r>
            <a:rPr lang="it-IT" sz="2000" i="1" kern="1200" dirty="0" err="1"/>
            <a:t>subjectivèmes</a:t>
          </a:r>
          <a:r>
            <a:rPr lang="it-IT" sz="2000" i="1" kern="1200" dirty="0"/>
            <a:t>.</a:t>
          </a:r>
          <a:endParaRPr lang="fr-FR" sz="2000" i="1" kern="1200" dirty="0"/>
        </a:p>
      </dsp:txBody>
      <dsp:txXfrm>
        <a:off x="6731014" y="2612010"/>
        <a:ext cx="4554340" cy="13060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B70A7-8F08-4BD0-83DB-1A0B42211791}">
      <dsp:nvSpPr>
        <dsp:cNvPr id="0" name=""/>
        <dsp:cNvSpPr/>
      </dsp:nvSpPr>
      <dsp:spPr>
        <a:xfrm>
          <a:off x="551497" y="351916"/>
          <a:ext cx="9926954" cy="90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fr-FR" sz="1600" kern="1200" dirty="0"/>
            <a:t>Les </a:t>
          </a:r>
          <a:r>
            <a:rPr lang="fr-FR" sz="1600" b="1" kern="1200" dirty="0"/>
            <a:t>actes locutoires </a:t>
          </a:r>
          <a:r>
            <a:rPr lang="fr-FR" sz="1600" kern="1200" dirty="0"/>
            <a:t>qui se rapportent à la formulation d’un énoncé, conformément à un ensemble de règles linguistiques.</a:t>
          </a:r>
        </a:p>
      </dsp:txBody>
      <dsp:txXfrm>
        <a:off x="551497" y="351916"/>
        <a:ext cx="9926954" cy="902450"/>
      </dsp:txXfrm>
    </dsp:sp>
    <dsp:sp modelId="{7E77FB77-4F93-46CB-9686-B7191037257C}">
      <dsp:nvSpPr>
        <dsp:cNvPr id="0" name=""/>
        <dsp:cNvSpPr/>
      </dsp:nvSpPr>
      <dsp:spPr>
        <a:xfrm>
          <a:off x="551497" y="1254366"/>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791B5-5C57-4C6A-9AF4-0F4547ECA76F}">
      <dsp:nvSpPr>
        <dsp:cNvPr id="0" name=""/>
        <dsp:cNvSpPr/>
      </dsp:nvSpPr>
      <dsp:spPr>
        <a:xfrm>
          <a:off x="1952301" y="1254366"/>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AAC47-A0E8-4F62-AA8E-0635A506847D}">
      <dsp:nvSpPr>
        <dsp:cNvPr id="0" name=""/>
        <dsp:cNvSpPr/>
      </dsp:nvSpPr>
      <dsp:spPr>
        <a:xfrm>
          <a:off x="3353104" y="1254366"/>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20D9C-118A-45CF-BC63-5867CC9E0C59}">
      <dsp:nvSpPr>
        <dsp:cNvPr id="0" name=""/>
        <dsp:cNvSpPr/>
      </dsp:nvSpPr>
      <dsp:spPr>
        <a:xfrm>
          <a:off x="4753908" y="1254366"/>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84A27-8311-477D-B06D-F25C6FF45598}">
      <dsp:nvSpPr>
        <dsp:cNvPr id="0" name=""/>
        <dsp:cNvSpPr/>
      </dsp:nvSpPr>
      <dsp:spPr>
        <a:xfrm>
          <a:off x="6154712" y="1254366"/>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0B793-A49B-4A13-B9D0-114603BB0622}">
      <dsp:nvSpPr>
        <dsp:cNvPr id="0" name=""/>
        <dsp:cNvSpPr/>
      </dsp:nvSpPr>
      <dsp:spPr>
        <a:xfrm>
          <a:off x="7555515" y="1254366"/>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F9E24-7E2A-46FE-A3AB-E2411BBC0C78}">
      <dsp:nvSpPr>
        <dsp:cNvPr id="0" name=""/>
        <dsp:cNvSpPr/>
      </dsp:nvSpPr>
      <dsp:spPr>
        <a:xfrm>
          <a:off x="8956319" y="1254366"/>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C72B1-D3D3-4AF7-8792-DC685C8BAC96}">
      <dsp:nvSpPr>
        <dsp:cNvPr id="0" name=""/>
        <dsp:cNvSpPr/>
      </dsp:nvSpPr>
      <dsp:spPr>
        <a:xfrm>
          <a:off x="551497" y="1559819"/>
          <a:ext cx="9926954" cy="90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fr-FR" sz="1600" kern="1200" dirty="0"/>
            <a:t>Les </a:t>
          </a:r>
          <a:r>
            <a:rPr lang="fr-FR" sz="1600" b="1" kern="1200" dirty="0"/>
            <a:t>actes illocutoires </a:t>
          </a:r>
          <a:r>
            <a:rPr lang="fr-FR" sz="1600" kern="1200" dirty="0"/>
            <a:t>qui désignent l’action exercée sur l’auditeur par le locuteur; le locuteur accomplit un acte en disant quelque chose (suggérer, ordonner, informer, promettre); leur valeur conventionnelle partagée par le locuteur et l’auditeur peut se distinguer de leur signification (ex. : acte accompli par le locuteur, mais non validé par l’auditeur).</a:t>
          </a:r>
        </a:p>
      </dsp:txBody>
      <dsp:txXfrm>
        <a:off x="551497" y="1559819"/>
        <a:ext cx="9926954" cy="902450"/>
      </dsp:txXfrm>
    </dsp:sp>
    <dsp:sp modelId="{C2E706EE-D2D5-44E3-971B-76ACB067A78D}">
      <dsp:nvSpPr>
        <dsp:cNvPr id="0" name=""/>
        <dsp:cNvSpPr/>
      </dsp:nvSpPr>
      <dsp:spPr>
        <a:xfrm>
          <a:off x="551497" y="2462270"/>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65E99-4924-4104-B4D2-96B0BF467FCB}">
      <dsp:nvSpPr>
        <dsp:cNvPr id="0" name=""/>
        <dsp:cNvSpPr/>
      </dsp:nvSpPr>
      <dsp:spPr>
        <a:xfrm>
          <a:off x="1952301" y="2462270"/>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9F9A34-B88D-413E-A487-F64E32E838B8}">
      <dsp:nvSpPr>
        <dsp:cNvPr id="0" name=""/>
        <dsp:cNvSpPr/>
      </dsp:nvSpPr>
      <dsp:spPr>
        <a:xfrm>
          <a:off x="3353104" y="2462270"/>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83DC0-5C3F-4B97-8D75-7C6B17FC69C4}">
      <dsp:nvSpPr>
        <dsp:cNvPr id="0" name=""/>
        <dsp:cNvSpPr/>
      </dsp:nvSpPr>
      <dsp:spPr>
        <a:xfrm>
          <a:off x="4753908" y="2462270"/>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DE56D-D5FA-495C-A527-3FF5DA042655}">
      <dsp:nvSpPr>
        <dsp:cNvPr id="0" name=""/>
        <dsp:cNvSpPr/>
      </dsp:nvSpPr>
      <dsp:spPr>
        <a:xfrm>
          <a:off x="6154712" y="2462270"/>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67930-A1D3-4883-8104-A3CBFAB4FD8C}">
      <dsp:nvSpPr>
        <dsp:cNvPr id="0" name=""/>
        <dsp:cNvSpPr/>
      </dsp:nvSpPr>
      <dsp:spPr>
        <a:xfrm>
          <a:off x="7555515" y="2462270"/>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01EA5-D0D9-4436-9D14-8C831BC2CCE7}">
      <dsp:nvSpPr>
        <dsp:cNvPr id="0" name=""/>
        <dsp:cNvSpPr/>
      </dsp:nvSpPr>
      <dsp:spPr>
        <a:xfrm>
          <a:off x="8956319" y="2462270"/>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11893-352D-4AF3-ABA6-DF268565D3F8}">
      <dsp:nvSpPr>
        <dsp:cNvPr id="0" name=""/>
        <dsp:cNvSpPr/>
      </dsp:nvSpPr>
      <dsp:spPr>
        <a:xfrm>
          <a:off x="551497" y="2767723"/>
          <a:ext cx="9926954" cy="90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Font typeface="+mj-lt"/>
            <a:buNone/>
          </a:pPr>
          <a:r>
            <a:rPr lang="fr-FR" sz="1600" b="0" i="0" kern="1200" dirty="0"/>
            <a:t>Les </a:t>
          </a:r>
          <a:r>
            <a:rPr lang="fr-FR" sz="1600" b="1" i="0" kern="1200" dirty="0"/>
            <a:t>actes perlocutoires </a:t>
          </a:r>
          <a:r>
            <a:rPr lang="fr-FR" sz="1600" b="0" i="0" kern="1200" dirty="0"/>
            <a:t>qui se rapportent aux conséquences indirectes visées par les locutoires et les illocutoires; ils correspondent à l’effet produit sur l’auditeur par l’énonciation du locuteur (ex. : « il fait sombre dans cette pièce »; l’auditeur allume une lampe de poche).</a:t>
          </a:r>
          <a:endParaRPr lang="fr-FR" sz="1600" kern="1200" dirty="0"/>
        </a:p>
      </dsp:txBody>
      <dsp:txXfrm>
        <a:off x="551497" y="2767723"/>
        <a:ext cx="9926954" cy="902450"/>
      </dsp:txXfrm>
    </dsp:sp>
    <dsp:sp modelId="{4C4B5C82-4706-4BE6-98D4-985F27F9CA46}">
      <dsp:nvSpPr>
        <dsp:cNvPr id="0" name=""/>
        <dsp:cNvSpPr/>
      </dsp:nvSpPr>
      <dsp:spPr>
        <a:xfrm>
          <a:off x="551497" y="3670173"/>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F4875-B125-4AA0-86F0-174DDAEDD8D5}">
      <dsp:nvSpPr>
        <dsp:cNvPr id="0" name=""/>
        <dsp:cNvSpPr/>
      </dsp:nvSpPr>
      <dsp:spPr>
        <a:xfrm>
          <a:off x="1952301" y="3670173"/>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8DCD9-A77F-4D0C-88CE-B3A404F7D2C6}">
      <dsp:nvSpPr>
        <dsp:cNvPr id="0" name=""/>
        <dsp:cNvSpPr/>
      </dsp:nvSpPr>
      <dsp:spPr>
        <a:xfrm>
          <a:off x="3353104" y="3670173"/>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85DD5-466D-4350-BF13-447E2E5FBAB3}">
      <dsp:nvSpPr>
        <dsp:cNvPr id="0" name=""/>
        <dsp:cNvSpPr/>
      </dsp:nvSpPr>
      <dsp:spPr>
        <a:xfrm>
          <a:off x="4753908" y="3670173"/>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E49FB-691A-4D35-B1B1-8BD34CB74898}">
      <dsp:nvSpPr>
        <dsp:cNvPr id="0" name=""/>
        <dsp:cNvSpPr/>
      </dsp:nvSpPr>
      <dsp:spPr>
        <a:xfrm>
          <a:off x="6154712" y="3670173"/>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DC42C-C3ED-41A1-B476-7F3E01A3D345}">
      <dsp:nvSpPr>
        <dsp:cNvPr id="0" name=""/>
        <dsp:cNvSpPr/>
      </dsp:nvSpPr>
      <dsp:spPr>
        <a:xfrm>
          <a:off x="7555515" y="3670173"/>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74375-246B-46F0-9B8F-9859E6BB252B}">
      <dsp:nvSpPr>
        <dsp:cNvPr id="0" name=""/>
        <dsp:cNvSpPr/>
      </dsp:nvSpPr>
      <dsp:spPr>
        <a:xfrm>
          <a:off x="8956319" y="3670173"/>
          <a:ext cx="1323594" cy="220599"/>
        </a:xfrm>
        <a:prstGeom prst="parallelogram">
          <a:avLst>
            <a:gd name="adj" fmla="val 14084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DDC70-AF0E-48EC-8B3D-D88D1E7C6BA1}">
      <dsp:nvSpPr>
        <dsp:cNvPr id="0" name=""/>
        <dsp:cNvSpPr/>
      </dsp:nvSpPr>
      <dsp:spPr>
        <a:xfrm>
          <a:off x="7442851" y="2643330"/>
          <a:ext cx="91440" cy="491989"/>
        </a:xfrm>
        <a:custGeom>
          <a:avLst/>
          <a:gdLst/>
          <a:ahLst/>
          <a:cxnLst/>
          <a:rect l="0" t="0" r="0" b="0"/>
          <a:pathLst>
            <a:path>
              <a:moveTo>
                <a:pt x="45720" y="0"/>
              </a:moveTo>
              <a:lnTo>
                <a:pt x="45720" y="49198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34CA8-6CF6-4439-B678-83C6839C7658}">
      <dsp:nvSpPr>
        <dsp:cNvPr id="0" name=""/>
        <dsp:cNvSpPr/>
      </dsp:nvSpPr>
      <dsp:spPr>
        <a:xfrm>
          <a:off x="5937888" y="1077141"/>
          <a:ext cx="1550682" cy="491989"/>
        </a:xfrm>
        <a:custGeom>
          <a:avLst/>
          <a:gdLst/>
          <a:ahLst/>
          <a:cxnLst/>
          <a:rect l="0" t="0" r="0" b="0"/>
          <a:pathLst>
            <a:path>
              <a:moveTo>
                <a:pt x="0" y="0"/>
              </a:moveTo>
              <a:lnTo>
                <a:pt x="0" y="335276"/>
              </a:lnTo>
              <a:lnTo>
                <a:pt x="1550682" y="335276"/>
              </a:lnTo>
              <a:lnTo>
                <a:pt x="1550682" y="49198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0FDB5-7FF2-4A64-B93C-D3319B9F055F}">
      <dsp:nvSpPr>
        <dsp:cNvPr id="0" name=""/>
        <dsp:cNvSpPr/>
      </dsp:nvSpPr>
      <dsp:spPr>
        <a:xfrm>
          <a:off x="4387205" y="2643330"/>
          <a:ext cx="1033788" cy="491989"/>
        </a:xfrm>
        <a:custGeom>
          <a:avLst/>
          <a:gdLst/>
          <a:ahLst/>
          <a:cxnLst/>
          <a:rect l="0" t="0" r="0" b="0"/>
          <a:pathLst>
            <a:path>
              <a:moveTo>
                <a:pt x="0" y="0"/>
              </a:moveTo>
              <a:lnTo>
                <a:pt x="0" y="335276"/>
              </a:lnTo>
              <a:lnTo>
                <a:pt x="1033788" y="335276"/>
              </a:lnTo>
              <a:lnTo>
                <a:pt x="1033788" y="49198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4D303-2EA7-4432-BE39-4FDD7402757F}">
      <dsp:nvSpPr>
        <dsp:cNvPr id="0" name=""/>
        <dsp:cNvSpPr/>
      </dsp:nvSpPr>
      <dsp:spPr>
        <a:xfrm>
          <a:off x="3353417" y="2643330"/>
          <a:ext cx="1033788" cy="491989"/>
        </a:xfrm>
        <a:custGeom>
          <a:avLst/>
          <a:gdLst/>
          <a:ahLst/>
          <a:cxnLst/>
          <a:rect l="0" t="0" r="0" b="0"/>
          <a:pathLst>
            <a:path>
              <a:moveTo>
                <a:pt x="1033788" y="0"/>
              </a:moveTo>
              <a:lnTo>
                <a:pt x="1033788" y="335276"/>
              </a:lnTo>
              <a:lnTo>
                <a:pt x="0" y="335276"/>
              </a:lnTo>
              <a:lnTo>
                <a:pt x="0" y="49198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D14C01-C9DD-419A-9164-55B1E289C132}">
      <dsp:nvSpPr>
        <dsp:cNvPr id="0" name=""/>
        <dsp:cNvSpPr/>
      </dsp:nvSpPr>
      <dsp:spPr>
        <a:xfrm>
          <a:off x="4387205" y="1077141"/>
          <a:ext cx="1550682" cy="491989"/>
        </a:xfrm>
        <a:custGeom>
          <a:avLst/>
          <a:gdLst/>
          <a:ahLst/>
          <a:cxnLst/>
          <a:rect l="0" t="0" r="0" b="0"/>
          <a:pathLst>
            <a:path>
              <a:moveTo>
                <a:pt x="1550682" y="0"/>
              </a:moveTo>
              <a:lnTo>
                <a:pt x="1550682" y="335276"/>
              </a:lnTo>
              <a:lnTo>
                <a:pt x="0" y="335276"/>
              </a:lnTo>
              <a:lnTo>
                <a:pt x="0" y="49198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61A92-4329-44BC-937E-620443F80FBD}">
      <dsp:nvSpPr>
        <dsp:cNvPr id="0" name=""/>
        <dsp:cNvSpPr/>
      </dsp:nvSpPr>
      <dsp:spPr>
        <a:xfrm>
          <a:off x="5092061" y="2941"/>
          <a:ext cx="1691653" cy="10742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4783B-E1CB-4271-BE6E-EC645FAA6B31}">
      <dsp:nvSpPr>
        <dsp:cNvPr id="0" name=""/>
        <dsp:cNvSpPr/>
      </dsp:nvSpPr>
      <dsp:spPr>
        <a:xfrm>
          <a:off x="5280023" y="181504"/>
          <a:ext cx="1691653" cy="10742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err="1"/>
            <a:t>Actes</a:t>
          </a:r>
          <a:r>
            <a:rPr lang="it-IT" sz="2200" kern="1200" dirty="0"/>
            <a:t> de </a:t>
          </a:r>
          <a:r>
            <a:rPr lang="it-IT" sz="2200" kern="1200" dirty="0" err="1"/>
            <a:t>langage</a:t>
          </a:r>
          <a:endParaRPr lang="it-IT" sz="2200" kern="1200" dirty="0"/>
        </a:p>
      </dsp:txBody>
      <dsp:txXfrm>
        <a:off x="5311485" y="212966"/>
        <a:ext cx="1628729" cy="1011276"/>
      </dsp:txXfrm>
    </dsp:sp>
    <dsp:sp modelId="{18776D24-87F0-4917-A232-F57110D2A90B}">
      <dsp:nvSpPr>
        <dsp:cNvPr id="0" name=""/>
        <dsp:cNvSpPr/>
      </dsp:nvSpPr>
      <dsp:spPr>
        <a:xfrm>
          <a:off x="3541378" y="1569130"/>
          <a:ext cx="1691653" cy="10742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7EA37-471D-41BA-8A8B-DE58347E35CF}">
      <dsp:nvSpPr>
        <dsp:cNvPr id="0" name=""/>
        <dsp:cNvSpPr/>
      </dsp:nvSpPr>
      <dsp:spPr>
        <a:xfrm>
          <a:off x="3729340" y="1747694"/>
          <a:ext cx="1691653" cy="10742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err="1"/>
            <a:t>performatif</a:t>
          </a:r>
          <a:endParaRPr lang="it-IT" sz="2200" kern="1200" dirty="0"/>
        </a:p>
      </dsp:txBody>
      <dsp:txXfrm>
        <a:off x="3760802" y="1779156"/>
        <a:ext cx="1628729" cy="1011276"/>
      </dsp:txXfrm>
    </dsp:sp>
    <dsp:sp modelId="{6B95B53B-9B63-48DE-BACF-11BDCCF2A0CC}">
      <dsp:nvSpPr>
        <dsp:cNvPr id="0" name=""/>
        <dsp:cNvSpPr/>
      </dsp:nvSpPr>
      <dsp:spPr>
        <a:xfrm>
          <a:off x="2507590" y="3135320"/>
          <a:ext cx="1691653" cy="10742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6B31B-A6FD-44ED-8902-47E53262BBE5}">
      <dsp:nvSpPr>
        <dsp:cNvPr id="0" name=""/>
        <dsp:cNvSpPr/>
      </dsp:nvSpPr>
      <dsp:spPr>
        <a:xfrm>
          <a:off x="2695551" y="3313883"/>
          <a:ext cx="1691653" cy="10742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err="1"/>
            <a:t>Acte</a:t>
          </a:r>
          <a:r>
            <a:rPr lang="it-IT" sz="2200" kern="1200" dirty="0"/>
            <a:t> </a:t>
          </a:r>
          <a:r>
            <a:rPr lang="it-IT" sz="2200" kern="1200" dirty="0" err="1"/>
            <a:t>illocutoire</a:t>
          </a:r>
          <a:endParaRPr lang="it-IT" sz="2200" kern="1200" dirty="0"/>
        </a:p>
      </dsp:txBody>
      <dsp:txXfrm>
        <a:off x="2727013" y="3345345"/>
        <a:ext cx="1628729" cy="1011276"/>
      </dsp:txXfrm>
    </dsp:sp>
    <dsp:sp modelId="{78D0DF85-4CC1-472F-AE16-9671CC02F73A}">
      <dsp:nvSpPr>
        <dsp:cNvPr id="0" name=""/>
        <dsp:cNvSpPr/>
      </dsp:nvSpPr>
      <dsp:spPr>
        <a:xfrm>
          <a:off x="4575167" y="3135320"/>
          <a:ext cx="1691653" cy="10742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831E2-7567-45A2-A1C0-3DDB2F7149B5}">
      <dsp:nvSpPr>
        <dsp:cNvPr id="0" name=""/>
        <dsp:cNvSpPr/>
      </dsp:nvSpPr>
      <dsp:spPr>
        <a:xfrm>
          <a:off x="4763128" y="3313883"/>
          <a:ext cx="1691653" cy="10742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err="1"/>
            <a:t>Acte</a:t>
          </a:r>
          <a:r>
            <a:rPr lang="it-IT" sz="2200" kern="1200" dirty="0"/>
            <a:t> </a:t>
          </a:r>
          <a:r>
            <a:rPr lang="it-IT" sz="2200" kern="1200" dirty="0" err="1"/>
            <a:t>perlocutoire</a:t>
          </a:r>
          <a:endParaRPr lang="it-IT" sz="2200" kern="1200" dirty="0"/>
        </a:p>
      </dsp:txBody>
      <dsp:txXfrm>
        <a:off x="4794590" y="3345345"/>
        <a:ext cx="1628729" cy="1011276"/>
      </dsp:txXfrm>
    </dsp:sp>
    <dsp:sp modelId="{F044E490-EBBD-4048-8202-5A0DDC796819}">
      <dsp:nvSpPr>
        <dsp:cNvPr id="0" name=""/>
        <dsp:cNvSpPr/>
      </dsp:nvSpPr>
      <dsp:spPr>
        <a:xfrm>
          <a:off x="6642744" y="1569130"/>
          <a:ext cx="1691653" cy="10742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2D38A-4BDC-4D89-8C71-5E691F593E61}">
      <dsp:nvSpPr>
        <dsp:cNvPr id="0" name=""/>
        <dsp:cNvSpPr/>
      </dsp:nvSpPr>
      <dsp:spPr>
        <a:xfrm>
          <a:off x="6830705" y="1747694"/>
          <a:ext cx="1691653" cy="10742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err="1"/>
            <a:t>constatif</a:t>
          </a:r>
          <a:endParaRPr lang="it-IT" sz="2200" kern="1200" dirty="0"/>
        </a:p>
      </dsp:txBody>
      <dsp:txXfrm>
        <a:off x="6862167" y="1779156"/>
        <a:ext cx="1628729" cy="1011276"/>
      </dsp:txXfrm>
    </dsp:sp>
    <dsp:sp modelId="{D3614018-2218-42AA-8154-08CCD19883A4}">
      <dsp:nvSpPr>
        <dsp:cNvPr id="0" name=""/>
        <dsp:cNvSpPr/>
      </dsp:nvSpPr>
      <dsp:spPr>
        <a:xfrm>
          <a:off x="6642744" y="3135320"/>
          <a:ext cx="1691653" cy="10742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2E1479-9644-4FF1-B3E1-1B89BFB9D48A}">
      <dsp:nvSpPr>
        <dsp:cNvPr id="0" name=""/>
        <dsp:cNvSpPr/>
      </dsp:nvSpPr>
      <dsp:spPr>
        <a:xfrm>
          <a:off x="6830705" y="3313883"/>
          <a:ext cx="1691653" cy="10742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err="1"/>
            <a:t>Acte</a:t>
          </a:r>
          <a:r>
            <a:rPr lang="it-IT" sz="2200" kern="1200" dirty="0"/>
            <a:t> </a:t>
          </a:r>
          <a:r>
            <a:rPr lang="it-IT" sz="2200" kern="1200" dirty="0" err="1"/>
            <a:t>locutoire</a:t>
          </a:r>
          <a:endParaRPr lang="it-IT" sz="2200" kern="1200" dirty="0"/>
        </a:p>
      </dsp:txBody>
      <dsp:txXfrm>
        <a:off x="6862167" y="3345345"/>
        <a:ext cx="1628729" cy="10112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3D242-C2C3-47D0-9324-11EE3631052D}">
      <dsp:nvSpPr>
        <dsp:cNvPr id="0" name=""/>
        <dsp:cNvSpPr/>
      </dsp:nvSpPr>
      <dsp:spPr>
        <a:xfrm rot="5400000">
          <a:off x="7147181" y="-2721481"/>
          <a:ext cx="1639167" cy="7498131"/>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On peut relier cette caractéristique à l’</a:t>
          </a:r>
          <a:r>
            <a:rPr lang="fr-FR" sz="1600" kern="1200" dirty="0" err="1"/>
            <a:t>indexicalité</a:t>
          </a:r>
          <a:r>
            <a:rPr lang="fr-FR" sz="1600" kern="1200" dirty="0"/>
            <a:t>.</a:t>
          </a:r>
        </a:p>
        <a:p>
          <a:pPr marL="171450" lvl="1" indent="-171450" algn="l" defTabSz="711200">
            <a:lnSpc>
              <a:spcPct val="90000"/>
            </a:lnSpc>
            <a:spcBef>
              <a:spcPct val="0"/>
            </a:spcBef>
            <a:spcAft>
              <a:spcPct val="15000"/>
            </a:spcAft>
            <a:buChar char="•"/>
          </a:pPr>
          <a:r>
            <a:rPr lang="fr-FR" sz="1600" kern="1200" dirty="0"/>
            <a:t>Le discours doit être interprété sur la base du contexte et des référents qui se trouvent dans le texte. </a:t>
          </a:r>
        </a:p>
      </dsp:txBody>
      <dsp:txXfrm rot="-5400000">
        <a:off x="4217699" y="288019"/>
        <a:ext cx="7418113" cy="1479131"/>
      </dsp:txXfrm>
    </dsp:sp>
    <dsp:sp modelId="{D52DD97B-A881-4537-9EB6-CD82EA4A2F1F}">
      <dsp:nvSpPr>
        <dsp:cNvPr id="0" name=""/>
        <dsp:cNvSpPr/>
      </dsp:nvSpPr>
      <dsp:spPr>
        <a:xfrm>
          <a:off x="0" y="3104"/>
          <a:ext cx="4217699" cy="204895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fr-FR" sz="4000" kern="1200" dirty="0"/>
            <a:t>(4) Le discours est </a:t>
          </a:r>
          <a:r>
            <a:rPr lang="fr-FR" sz="4000" kern="1200" dirty="0" err="1"/>
            <a:t>contextualisé</a:t>
          </a:r>
          <a:endParaRPr lang="fr-FR" sz="4000" kern="1200" dirty="0"/>
        </a:p>
      </dsp:txBody>
      <dsp:txXfrm>
        <a:off x="100022" y="103126"/>
        <a:ext cx="4017655" cy="1848915"/>
      </dsp:txXfrm>
    </dsp:sp>
    <dsp:sp modelId="{1A2BE70E-1B42-4692-8306-035AAB814A2F}">
      <dsp:nvSpPr>
        <dsp:cNvPr id="0" name=""/>
        <dsp:cNvSpPr/>
      </dsp:nvSpPr>
      <dsp:spPr>
        <a:xfrm rot="5400000">
          <a:off x="7147181" y="-570074"/>
          <a:ext cx="1639167" cy="7498131"/>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La deixis et le rapport du sujet (JE) au temps (MAINTENANT) et à l’espace (ICI).</a:t>
          </a:r>
        </a:p>
      </dsp:txBody>
      <dsp:txXfrm rot="-5400000">
        <a:off x="4217699" y="2439426"/>
        <a:ext cx="7418113" cy="1479131"/>
      </dsp:txXfrm>
    </dsp:sp>
    <dsp:sp modelId="{6B9BEA7D-5A5E-427A-A488-7A4097F9B7B3}">
      <dsp:nvSpPr>
        <dsp:cNvPr id="0" name=""/>
        <dsp:cNvSpPr/>
      </dsp:nvSpPr>
      <dsp:spPr>
        <a:xfrm>
          <a:off x="0" y="2154511"/>
          <a:ext cx="4217699" cy="204895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fr-FR" sz="4000" kern="1200" dirty="0"/>
            <a:t>(5) Le discours est pris en charge par un sujet</a:t>
          </a:r>
        </a:p>
      </dsp:txBody>
      <dsp:txXfrm>
        <a:off x="100022" y="2254533"/>
        <a:ext cx="4017655" cy="1848915"/>
      </dsp:txXfrm>
    </dsp:sp>
    <dsp:sp modelId="{63FE8690-76D4-40B1-8863-7A598DC7FC80}">
      <dsp:nvSpPr>
        <dsp:cNvPr id="0" name=""/>
        <dsp:cNvSpPr/>
      </dsp:nvSpPr>
      <dsp:spPr>
        <a:xfrm rot="5400000">
          <a:off x="7147181" y="1581332"/>
          <a:ext cx="1639167" cy="7498131"/>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600" kern="1200" dirty="0"/>
            <a:t>Les maximes conversationnelles de H. P. Grice. </a:t>
          </a:r>
          <a:r>
            <a:rPr lang="fr-FR" sz="1600" kern="1200" dirty="0">
              <a:sym typeface="Wingdings" panose="05000000000000000000" pitchFamily="2" charset="2"/>
            </a:rPr>
            <a:t> </a:t>
          </a:r>
          <a:r>
            <a:rPr lang="en-US" sz="1600" kern="1200" dirty="0"/>
            <a:t>"Logic and Conversation", </a:t>
          </a:r>
          <a:r>
            <a:rPr lang="en-US" sz="1600" i="1" kern="1200" dirty="0"/>
            <a:t>Syntax and Semantics</a:t>
          </a:r>
          <a:r>
            <a:rPr lang="en-US" sz="1600" kern="1200" dirty="0"/>
            <a:t>, vol. III, </a:t>
          </a:r>
          <a:r>
            <a:rPr lang="en-US" sz="1600" i="1" kern="1200" dirty="0"/>
            <a:t>Speech Acts</a:t>
          </a:r>
          <a:r>
            <a:rPr lang="en-US" sz="1600" kern="1200" dirty="0"/>
            <a:t>, </a:t>
          </a:r>
          <a:r>
            <a:rPr lang="en-US" sz="1600" kern="1200" dirty="0" err="1"/>
            <a:t>éd</a:t>
          </a:r>
          <a:r>
            <a:rPr lang="en-US" sz="1600" kern="1200" dirty="0"/>
            <a:t>. par P. Cole et J. L. Morgan, Academic Press, Inc., 1975, </a:t>
          </a:r>
          <a:r>
            <a:rPr lang="fr-FR" sz="1600" kern="1200" dirty="0"/>
            <a:t>p. 41-58.  </a:t>
          </a:r>
          <a:r>
            <a:rPr lang="fr-FR" sz="1600" kern="1200" dirty="0">
              <a:sym typeface="Wingdings" panose="05000000000000000000" pitchFamily="2" charset="2"/>
            </a:rPr>
            <a:t> Traduit en français « Logique et conversation », </a:t>
          </a:r>
          <a:r>
            <a:rPr lang="fr-FR" sz="1600" i="1" kern="1200" dirty="0">
              <a:sym typeface="Wingdings" panose="05000000000000000000" pitchFamily="2" charset="2"/>
            </a:rPr>
            <a:t>Communications</a:t>
          </a:r>
          <a:r>
            <a:rPr lang="fr-FR" sz="1600" kern="1200" dirty="0">
              <a:sym typeface="Wingdings" panose="05000000000000000000" pitchFamily="2" charset="2"/>
            </a:rPr>
            <a:t>, 30, 1979. La conversation, pp. 57-72.</a:t>
          </a:r>
          <a:endParaRPr lang="fr-FR" sz="1600" kern="1200" dirty="0"/>
        </a:p>
        <a:p>
          <a:pPr marL="114300" marR="0" lvl="1" indent="0" algn="l" defTabSz="577850" eaLnBrk="1" fontAlgn="auto" latinLnBrk="0" hangingPunct="1">
            <a:lnSpc>
              <a:spcPct val="90000"/>
            </a:lnSpc>
            <a:spcBef>
              <a:spcPct val="0"/>
            </a:spcBef>
            <a:spcAft>
              <a:spcPct val="15000"/>
            </a:spcAft>
            <a:buClrTx/>
            <a:buSzTx/>
            <a:buFontTx/>
            <a:buNone/>
            <a:tabLst/>
            <a:defRPr/>
          </a:pPr>
          <a:endParaRPr lang="fr-FR" sz="1600" kern="1200" dirty="0"/>
        </a:p>
        <a:p>
          <a:pPr marL="114300" lvl="1" indent="0" algn="l" defTabSz="577850">
            <a:lnSpc>
              <a:spcPct val="90000"/>
            </a:lnSpc>
            <a:spcBef>
              <a:spcPct val="0"/>
            </a:spcBef>
            <a:spcAft>
              <a:spcPct val="15000"/>
            </a:spcAft>
          </a:pPr>
          <a:endParaRPr lang="fr-FR" sz="1600" kern="1200" dirty="0"/>
        </a:p>
      </dsp:txBody>
      <dsp:txXfrm rot="-5400000">
        <a:off x="4217699" y="4590832"/>
        <a:ext cx="7418113" cy="1479131"/>
      </dsp:txXfrm>
    </dsp:sp>
    <dsp:sp modelId="{8B9728BB-24B1-43C7-8F43-EF066F7990F9}">
      <dsp:nvSpPr>
        <dsp:cNvPr id="0" name=""/>
        <dsp:cNvSpPr/>
      </dsp:nvSpPr>
      <dsp:spPr>
        <a:xfrm>
          <a:off x="0" y="4305918"/>
          <a:ext cx="4217699" cy="204895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fr-FR" sz="4000" kern="1200" dirty="0"/>
            <a:t>(6) Le discours est régi par des normes</a:t>
          </a:r>
        </a:p>
      </dsp:txBody>
      <dsp:txXfrm>
        <a:off x="100022" y="4405940"/>
        <a:ext cx="4017655" cy="18489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18E69-A48A-4232-8394-B711FEDEC4ED}">
      <dsp:nvSpPr>
        <dsp:cNvPr id="0" name=""/>
        <dsp:cNvSpPr/>
      </dsp:nvSpPr>
      <dsp:spPr>
        <a:xfrm>
          <a:off x="4411979" y="449"/>
          <a:ext cx="6617970" cy="1751114"/>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fr-FR" sz="1500" kern="1200" dirty="0"/>
            <a:t>Le discours est une activité réglée. </a:t>
          </a:r>
        </a:p>
        <a:p>
          <a:pPr marL="114300" lvl="1" indent="-114300" algn="l" defTabSz="666750">
            <a:lnSpc>
              <a:spcPct val="90000"/>
            </a:lnSpc>
            <a:spcBef>
              <a:spcPct val="0"/>
            </a:spcBef>
            <a:spcAft>
              <a:spcPct val="15000"/>
            </a:spcAft>
            <a:buChar char="•"/>
          </a:pPr>
          <a:r>
            <a:rPr lang="fr-FR" sz="1500" kern="1200" dirty="0"/>
            <a:t>Les participants au discours sont censés observer un principe très général appelé </a:t>
          </a:r>
          <a:r>
            <a:rPr lang="fr-FR" sz="1500" b="1" kern="1200" dirty="0"/>
            <a:t>principe de coopération </a:t>
          </a:r>
          <a:r>
            <a:rPr lang="fr-FR" sz="1500" kern="1200" dirty="0"/>
            <a:t>: le propos du locuteur doit être conforme à ce qu’on attend de lui, au moment où il intervient, à l’intérieur d’un échange discursif dont le but ou la direction sont partagés par les interlocuteurs.</a:t>
          </a:r>
        </a:p>
      </dsp:txBody>
      <dsp:txXfrm>
        <a:off x="4411979" y="219338"/>
        <a:ext cx="5961302" cy="1313336"/>
      </dsp:txXfrm>
    </dsp:sp>
    <dsp:sp modelId="{D41293E6-5BA2-45C3-ADC6-1E58221EB367}">
      <dsp:nvSpPr>
        <dsp:cNvPr id="0" name=""/>
        <dsp:cNvSpPr/>
      </dsp:nvSpPr>
      <dsp:spPr>
        <a:xfrm>
          <a:off x="0" y="449"/>
          <a:ext cx="4411980" cy="175111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dirty="0"/>
            <a:t>Principe de coopération</a:t>
          </a:r>
        </a:p>
      </dsp:txBody>
      <dsp:txXfrm>
        <a:off x="85482" y="85931"/>
        <a:ext cx="4241016" cy="1580150"/>
      </dsp:txXfrm>
    </dsp:sp>
    <dsp:sp modelId="{44B4B461-88B0-4DFF-A85A-170188C09468}">
      <dsp:nvSpPr>
        <dsp:cNvPr id="0" name=""/>
        <dsp:cNvSpPr/>
      </dsp:nvSpPr>
      <dsp:spPr>
        <a:xfrm>
          <a:off x="4411979" y="1926674"/>
          <a:ext cx="6617970" cy="1751114"/>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fr-FR" sz="1500" kern="1200" dirty="0"/>
            <a:t>quantité ("Que votre contribution soit aussi informative qu’il est requis par le destinataire");</a:t>
          </a:r>
        </a:p>
        <a:p>
          <a:pPr marL="114300" lvl="1" indent="-114300" algn="l" defTabSz="666750">
            <a:lnSpc>
              <a:spcPct val="90000"/>
            </a:lnSpc>
            <a:spcBef>
              <a:spcPct val="0"/>
            </a:spcBef>
            <a:spcAft>
              <a:spcPct val="15000"/>
            </a:spcAft>
            <a:buChar char="•"/>
          </a:pPr>
          <a:r>
            <a:rPr lang="fr-FR" sz="1500" kern="1200" dirty="0"/>
            <a:t>qualité ("Que votre contribution soit véridique");</a:t>
          </a:r>
        </a:p>
        <a:p>
          <a:pPr marL="114300" lvl="1" indent="-114300" algn="l" defTabSz="666750">
            <a:lnSpc>
              <a:spcPct val="90000"/>
            </a:lnSpc>
            <a:spcBef>
              <a:spcPct val="0"/>
            </a:spcBef>
            <a:spcAft>
              <a:spcPct val="15000"/>
            </a:spcAft>
            <a:buChar char="•"/>
          </a:pPr>
          <a:r>
            <a:rPr lang="fr-FR" sz="1500" kern="1200" dirty="0"/>
            <a:t>relation ("Soyez pertinent");</a:t>
          </a:r>
        </a:p>
        <a:p>
          <a:pPr marL="114300" lvl="1" indent="-114300" algn="l" defTabSz="666750">
            <a:lnSpc>
              <a:spcPct val="90000"/>
            </a:lnSpc>
            <a:spcBef>
              <a:spcPct val="0"/>
            </a:spcBef>
            <a:spcAft>
              <a:spcPct val="15000"/>
            </a:spcAft>
            <a:buChar char="•"/>
          </a:pPr>
          <a:r>
            <a:rPr lang="fr-FR" sz="1500" kern="1200" dirty="0"/>
            <a:t>modalité ("Soyez clair") </a:t>
          </a:r>
        </a:p>
      </dsp:txBody>
      <dsp:txXfrm>
        <a:off x="4411979" y="2145563"/>
        <a:ext cx="5961302" cy="1313336"/>
      </dsp:txXfrm>
    </dsp:sp>
    <dsp:sp modelId="{FB0C0173-4157-4797-A4A2-081C377B33BD}">
      <dsp:nvSpPr>
        <dsp:cNvPr id="0" name=""/>
        <dsp:cNvSpPr/>
      </dsp:nvSpPr>
      <dsp:spPr>
        <a:xfrm>
          <a:off x="198" y="1926674"/>
          <a:ext cx="4411980" cy="175111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dirty="0"/>
            <a:t>4 maximes (à partir des catégories kantiennes)</a:t>
          </a:r>
        </a:p>
      </dsp:txBody>
      <dsp:txXfrm>
        <a:off x="85680" y="2012156"/>
        <a:ext cx="4241016" cy="15801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E7124-1224-4407-A62D-1045DF278259}">
      <dsp:nvSpPr>
        <dsp:cNvPr id="0" name=""/>
        <dsp:cNvSpPr/>
      </dsp:nvSpPr>
      <dsp:spPr>
        <a:xfrm rot="5400000">
          <a:off x="6093045" y="-2014234"/>
          <a:ext cx="3219867" cy="7249862"/>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Pour interpréter le moindre énoncé, il faut le mettre en relation, consciemment ou non, avec toutes sortes d’autres sur lesquels il s’appuie de multiples manières. Le seul fait de ranger un texte dans un genre implique qu’on le mette en relation avec les autres textes du même genre.</a:t>
          </a:r>
        </a:p>
        <a:p>
          <a:pPr marL="171450" lvl="1" indent="-171450" algn="l" defTabSz="844550">
            <a:lnSpc>
              <a:spcPct val="90000"/>
            </a:lnSpc>
            <a:spcBef>
              <a:spcPct val="0"/>
            </a:spcBef>
            <a:spcAft>
              <a:spcPct val="15000"/>
            </a:spcAft>
            <a:buChar char="•"/>
          </a:pPr>
          <a:r>
            <a:rPr lang="fr-FR" sz="1900" kern="1200" dirty="0"/>
            <a:t>Voir la notion d’« </a:t>
          </a:r>
          <a:r>
            <a:rPr lang="fr-FR" sz="1900" kern="1200" dirty="0" err="1"/>
            <a:t>architextualité</a:t>
          </a:r>
          <a:r>
            <a:rPr lang="fr-FR" sz="1900" kern="1200" dirty="0"/>
            <a:t> » de G. Genette.</a:t>
          </a:r>
        </a:p>
        <a:p>
          <a:pPr marL="171450" lvl="1" indent="-171450" algn="l" defTabSz="844550">
            <a:lnSpc>
              <a:spcPct val="90000"/>
            </a:lnSpc>
            <a:spcBef>
              <a:spcPct val="0"/>
            </a:spcBef>
            <a:spcAft>
              <a:spcPct val="15000"/>
            </a:spcAft>
            <a:buChar char="•"/>
          </a:pPr>
          <a:r>
            <a:rPr lang="fr-FR" sz="1900" kern="1200" dirty="0"/>
            <a:t>Ou le « dialogisme » de M. Bakhtine; la notion d’«intertextualité».</a:t>
          </a:r>
        </a:p>
        <a:p>
          <a:pPr marL="171450" lvl="1" indent="-171450" algn="l" defTabSz="844550">
            <a:lnSpc>
              <a:spcPct val="90000"/>
            </a:lnSpc>
            <a:spcBef>
              <a:spcPct val="0"/>
            </a:spcBef>
            <a:spcAft>
              <a:spcPct val="15000"/>
            </a:spcAft>
            <a:buChar char="•"/>
          </a:pPr>
          <a:r>
            <a:rPr lang="fr-FR" sz="1900" kern="1200" dirty="0">
              <a:hlinkClick xmlns:r="http://schemas.openxmlformats.org/officeDocument/2006/relationships" r:id="rId1"/>
            </a:rPr>
            <a:t>Fabula - Atelier de théorie littéraire</a:t>
          </a:r>
          <a:endParaRPr lang="fr-FR" sz="1900" kern="1200" dirty="0"/>
        </a:p>
        <a:p>
          <a:pPr marL="171450" lvl="1" indent="-171450" algn="l" defTabSz="844550">
            <a:lnSpc>
              <a:spcPct val="90000"/>
            </a:lnSpc>
            <a:spcBef>
              <a:spcPct val="0"/>
            </a:spcBef>
            <a:spcAft>
              <a:spcPct val="15000"/>
            </a:spcAft>
            <a:buChar char="•"/>
          </a:pPr>
          <a:r>
            <a:rPr lang="fr-FR" sz="1900" kern="1200" dirty="0">
              <a:hlinkClick xmlns:r="http://schemas.openxmlformats.org/officeDocument/2006/relationships" r:id="rId2"/>
            </a:rPr>
            <a:t>L’intertextualité - Historique du concept d’intertextualité - Presses universitaires de Franche-Comté (openedition.org)</a:t>
          </a:r>
          <a:endParaRPr lang="fr-FR" sz="1900" kern="1200" dirty="0"/>
        </a:p>
      </dsp:txBody>
      <dsp:txXfrm rot="-5400000">
        <a:off x="4078048" y="157944"/>
        <a:ext cx="7092681" cy="2905505"/>
      </dsp:txXfrm>
    </dsp:sp>
    <dsp:sp modelId="{2AA7FFE0-03F9-452E-B3CD-4C2486F9B669}">
      <dsp:nvSpPr>
        <dsp:cNvPr id="0" name=""/>
        <dsp:cNvSpPr/>
      </dsp:nvSpPr>
      <dsp:spPr>
        <a:xfrm>
          <a:off x="0" y="151101"/>
          <a:ext cx="4078047" cy="291919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fr-FR" sz="4400" kern="1200" dirty="0"/>
            <a:t>(7) Le discours est pris dans un </a:t>
          </a:r>
          <a:r>
            <a:rPr lang="fr-FR" sz="4400" kern="1200" dirty="0" err="1"/>
            <a:t>interdiscours</a:t>
          </a:r>
          <a:endParaRPr lang="fr-FR" sz="4400" kern="1200" dirty="0"/>
        </a:p>
      </dsp:txBody>
      <dsp:txXfrm>
        <a:off x="142503" y="293604"/>
        <a:ext cx="3793041" cy="2634185"/>
      </dsp:txXfrm>
    </dsp:sp>
    <dsp:sp modelId="{63AC3CAA-43F3-4991-BBAD-C98F6985A728}">
      <dsp:nvSpPr>
        <dsp:cNvPr id="0" name=""/>
        <dsp:cNvSpPr/>
      </dsp:nvSpPr>
      <dsp:spPr>
        <a:xfrm rot="5400000">
          <a:off x="6542832" y="1197710"/>
          <a:ext cx="2335352" cy="7256949"/>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La construction du sens se réalise dans l’espace social.</a:t>
          </a:r>
        </a:p>
      </dsp:txBody>
      <dsp:txXfrm rot="-5400000">
        <a:off x="4082034" y="3772510"/>
        <a:ext cx="7142947" cy="2107348"/>
      </dsp:txXfrm>
    </dsp:sp>
    <dsp:sp modelId="{9EEF7955-7F26-4B0B-BC3B-4524FBC3A67E}">
      <dsp:nvSpPr>
        <dsp:cNvPr id="0" name=""/>
        <dsp:cNvSpPr/>
      </dsp:nvSpPr>
      <dsp:spPr>
        <a:xfrm>
          <a:off x="0" y="3366590"/>
          <a:ext cx="4082034" cy="291919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fr-FR" sz="4400" kern="1200" dirty="0"/>
            <a:t>(8) Le discours construit socialement le sens</a:t>
          </a:r>
        </a:p>
      </dsp:txBody>
      <dsp:txXfrm>
        <a:off x="142503" y="3509093"/>
        <a:ext cx="3797028" cy="2634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E8968-4049-4615-BD61-AE5DC2C32FCC}">
      <dsp:nvSpPr>
        <dsp:cNvPr id="0" name=""/>
        <dsp:cNvSpPr/>
      </dsp:nvSpPr>
      <dsp:spPr>
        <a:xfrm>
          <a:off x="2447916" y="322542"/>
          <a:ext cx="6400817" cy="2000255"/>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484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L’esame consiste in una prova orale alla quale si può accedere solo dopo aver svolto e consegnato tutte le attività caricate su MOODLE almeno 10 giorni prima della data di svolgimento dell’esame. </a:t>
          </a:r>
          <a:endParaRPr lang="fr-FR" sz="1600" kern="1200" dirty="0"/>
        </a:p>
      </dsp:txBody>
      <dsp:txXfrm>
        <a:off x="2447916" y="322542"/>
        <a:ext cx="6400817" cy="2000255"/>
      </dsp:txXfrm>
    </dsp:sp>
    <dsp:sp modelId="{4EB60A4D-2744-4789-B140-B190FF188B29}">
      <dsp:nvSpPr>
        <dsp:cNvPr id="0" name=""/>
        <dsp:cNvSpPr/>
      </dsp:nvSpPr>
      <dsp:spPr>
        <a:xfrm>
          <a:off x="2181215" y="33616"/>
          <a:ext cx="1400178" cy="21002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5000" r="-8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4AC83-78A6-4D2E-9CEA-42E9A951FC66}">
      <dsp:nvSpPr>
        <dsp:cNvPr id="0" name=""/>
        <dsp:cNvSpPr/>
      </dsp:nvSpPr>
      <dsp:spPr>
        <a:xfrm>
          <a:off x="2447916" y="2840641"/>
          <a:ext cx="6400817" cy="2000255"/>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484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 La prova orale è strutturata in tre parti: a) domande sui contenuti teorici illustrati in questo programma; b) presentazione di un testo e di una tipologia testuale tra quelli analizzati in classe; c) presentazione di un itinerario turistico realizzato dallo studente su una regione francese o un territorio francofono a scelta, oppure, sulla base del percorso di studio, lezione da presentare a un’ipotetica classe di FLE su una tipologia testuale a propria scelta.</a:t>
          </a:r>
          <a:endParaRPr lang="fr-FR" sz="1600" kern="1200" dirty="0"/>
        </a:p>
      </dsp:txBody>
      <dsp:txXfrm>
        <a:off x="2447916" y="2840641"/>
        <a:ext cx="6400817" cy="2000255"/>
      </dsp:txXfrm>
    </dsp:sp>
    <dsp:sp modelId="{8F60A69B-558D-441A-AC86-C458FDA6FDAB}">
      <dsp:nvSpPr>
        <dsp:cNvPr id="0" name=""/>
        <dsp:cNvSpPr/>
      </dsp:nvSpPr>
      <dsp:spPr>
        <a:xfrm>
          <a:off x="2181215" y="2551716"/>
          <a:ext cx="1400178" cy="210026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1FC05-1511-4824-BE08-4562FF825D91}">
      <dsp:nvSpPr>
        <dsp:cNvPr id="0" name=""/>
        <dsp:cNvSpPr/>
      </dsp:nvSpPr>
      <dsp:spPr>
        <a:xfrm>
          <a:off x="5213635" y="2193380"/>
          <a:ext cx="1738783" cy="1738783"/>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«discours»</a:t>
          </a:r>
        </a:p>
      </dsp:txBody>
      <dsp:txXfrm>
        <a:off x="5468274" y="2448019"/>
        <a:ext cx="1229505" cy="1229505"/>
      </dsp:txXfrm>
    </dsp:sp>
    <dsp:sp modelId="{EE998CCF-8415-46C2-8965-DED8C1AC5E77}">
      <dsp:nvSpPr>
        <dsp:cNvPr id="0" name=""/>
        <dsp:cNvSpPr/>
      </dsp:nvSpPr>
      <dsp:spPr>
        <a:xfrm rot="16200000">
          <a:off x="5899022" y="1561024"/>
          <a:ext cx="368009" cy="591186"/>
        </a:xfrm>
        <a:prstGeom prs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5954224" y="1734463"/>
        <a:ext cx="257606" cy="354712"/>
      </dsp:txXfrm>
    </dsp:sp>
    <dsp:sp modelId="{FE7E70B0-0680-4818-B131-8B2CF31CF6F1}">
      <dsp:nvSpPr>
        <dsp:cNvPr id="0" name=""/>
        <dsp:cNvSpPr/>
      </dsp:nvSpPr>
      <dsp:spPr>
        <a:xfrm>
          <a:off x="5213635" y="-239759"/>
          <a:ext cx="1738783" cy="1738783"/>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Substantif </a:t>
          </a:r>
          <a:r>
            <a:rPr lang="fr-FR" sz="1500" i="1" kern="1200" dirty="0"/>
            <a:t>non comptable</a:t>
          </a:r>
        </a:p>
      </dsp:txBody>
      <dsp:txXfrm>
        <a:off x="5468274" y="14880"/>
        <a:ext cx="1229505" cy="1229505"/>
      </dsp:txXfrm>
    </dsp:sp>
    <dsp:sp modelId="{FC5C3C39-6FC9-48A4-919B-37298407537E}">
      <dsp:nvSpPr>
        <dsp:cNvPr id="0" name=""/>
        <dsp:cNvSpPr/>
      </dsp:nvSpPr>
      <dsp:spPr>
        <a:xfrm rot="216144">
          <a:off x="7071674" y="2838635"/>
          <a:ext cx="292711" cy="591186"/>
        </a:xfrm>
        <a:prstGeom prs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7071761" y="2954113"/>
        <a:ext cx="204898" cy="354712"/>
      </dsp:txXfrm>
    </dsp:sp>
    <dsp:sp modelId="{9857EE9A-DCB3-4174-9706-BBA551F6DE37}">
      <dsp:nvSpPr>
        <dsp:cNvPr id="0" name=""/>
        <dsp:cNvSpPr/>
      </dsp:nvSpPr>
      <dsp:spPr>
        <a:xfrm>
          <a:off x="7500178" y="2337333"/>
          <a:ext cx="1738783" cy="1738783"/>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Substantif </a:t>
          </a:r>
          <a:r>
            <a:rPr lang="fr-FR" sz="1500" i="1" kern="1200" dirty="0"/>
            <a:t>comptable</a:t>
          </a:r>
        </a:p>
      </dsp:txBody>
      <dsp:txXfrm>
        <a:off x="7754817" y="2591972"/>
        <a:ext cx="1229505" cy="1229505"/>
      </dsp:txXfrm>
    </dsp:sp>
    <dsp:sp modelId="{76B2E7D2-C5AF-46C7-98AB-3280F6AB24DF}">
      <dsp:nvSpPr>
        <dsp:cNvPr id="0" name=""/>
        <dsp:cNvSpPr/>
      </dsp:nvSpPr>
      <dsp:spPr>
        <a:xfrm rot="10604268">
          <a:off x="5032704" y="2823369"/>
          <a:ext cx="128988" cy="591186"/>
        </a:xfrm>
        <a:prstGeom prs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10800000">
        <a:off x="5071369" y="2940505"/>
        <a:ext cx="90292" cy="354712"/>
      </dsp:txXfrm>
    </dsp:sp>
    <dsp:sp modelId="{8AC1A830-D4EB-4323-A15F-927859C631C9}">
      <dsp:nvSpPr>
        <dsp:cNvPr id="0" name=""/>
        <dsp:cNvSpPr/>
      </dsp:nvSpPr>
      <dsp:spPr>
        <a:xfrm>
          <a:off x="2140405" y="1850506"/>
          <a:ext cx="2834164" cy="2712432"/>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Polyvalence qui permet au terme de fonctionner à la fois comme référant à des objets empiriques et comme quelque chose qui transcende tout acte de communication particulier.</a:t>
          </a:r>
        </a:p>
      </dsp:txBody>
      <dsp:txXfrm>
        <a:off x="2555459" y="2247732"/>
        <a:ext cx="2004056" cy="1917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4C183-3A42-439A-B537-582E6AD78DB4}">
      <dsp:nvSpPr>
        <dsp:cNvPr id="0" name=""/>
        <dsp:cNvSpPr/>
      </dsp:nvSpPr>
      <dsp:spPr>
        <a:xfrm>
          <a:off x="0" y="0"/>
          <a:ext cx="11715831" cy="2584067"/>
        </a:xfrm>
        <a:prstGeom prst="roundRect">
          <a:avLst>
            <a:gd name="adj" fmla="val 1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CA412A-4F50-43A8-A012-8EEB263BDFB5}">
      <dsp:nvSpPr>
        <dsp:cNvPr id="0" name=""/>
        <dsp:cNvSpPr/>
      </dsp:nvSpPr>
      <dsp:spPr>
        <a:xfrm>
          <a:off x="352819" y="69182"/>
          <a:ext cx="5242948" cy="2445703"/>
        </a:xfrm>
        <a:prstGeom prst="roundRect">
          <a:avLst>
            <a:gd name="adj" fmla="val 10000"/>
          </a:avLst>
        </a:prstGeom>
        <a:blipFill rotWithShape="0">
          <a:blip xmlns:r="http://schemas.openxmlformats.org/officeDocument/2006/relationships" r:embed="rId1"/>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74C5642-C5B1-46D0-8C10-0985273473FB}">
      <dsp:nvSpPr>
        <dsp:cNvPr id="0" name=""/>
        <dsp:cNvSpPr/>
      </dsp:nvSpPr>
      <dsp:spPr>
        <a:xfrm rot="10800000">
          <a:off x="352819" y="2584067"/>
          <a:ext cx="5242948" cy="3158305"/>
        </a:xfrm>
        <a:prstGeom prst="round2SameRect">
          <a:avLst>
            <a:gd name="adj1" fmla="val 10500"/>
            <a:gd name="adj2" fmla="val 0"/>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fr-FR" sz="2500" kern="1200" dirty="0"/>
            <a:t>Le «discours» est défini comme «l’usage de la langue» (Gee, 2005; </a:t>
          </a:r>
          <a:r>
            <a:rPr lang="fr-FR" sz="2500" kern="1200" dirty="0" err="1"/>
            <a:t>Johnstone</a:t>
          </a:r>
          <a:r>
            <a:rPr lang="fr-FR" sz="2500" kern="1200" dirty="0"/>
            <a:t>, 2008)</a:t>
          </a:r>
        </a:p>
      </dsp:txBody>
      <dsp:txXfrm rot="10800000">
        <a:off x="449948" y="2584067"/>
        <a:ext cx="5048690" cy="3061176"/>
      </dsp:txXfrm>
    </dsp:sp>
    <dsp:sp modelId="{8C611D1C-0EC7-47B7-B3BE-4334CE69AF97}">
      <dsp:nvSpPr>
        <dsp:cNvPr id="0" name=""/>
        <dsp:cNvSpPr/>
      </dsp:nvSpPr>
      <dsp:spPr>
        <a:xfrm>
          <a:off x="6120062" y="69182"/>
          <a:ext cx="5242948" cy="2445703"/>
        </a:xfrm>
        <a:prstGeom prst="roundRect">
          <a:avLst>
            <a:gd name="adj" fmla="val 10000"/>
          </a:avLst>
        </a:prstGeom>
        <a:blipFill rotWithShape="0">
          <a:blip xmlns:r="http://schemas.openxmlformats.org/officeDocument/2006/relationships" r:embed="rId2"/>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AAFC887-1A10-4994-9988-05DE6908F9E8}">
      <dsp:nvSpPr>
        <dsp:cNvPr id="0" name=""/>
        <dsp:cNvSpPr/>
      </dsp:nvSpPr>
      <dsp:spPr>
        <a:xfrm rot="10800000">
          <a:off x="6120062" y="2584067"/>
          <a:ext cx="5242948" cy="3158305"/>
        </a:xfrm>
        <a:prstGeom prst="round2SameRect">
          <a:avLst>
            <a:gd name="adj1" fmla="val 10500"/>
            <a:gd name="adj2" fmla="val 0"/>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fr-FR" sz="2500" kern="1200" dirty="0"/>
            <a:t>Certains y ajoutent une dimension communicationnelle, comme B. </a:t>
          </a:r>
          <a:r>
            <a:rPr lang="fr-FR" sz="2500" kern="1200" dirty="0" err="1"/>
            <a:t>Paltridge</a:t>
          </a:r>
          <a:r>
            <a:rPr lang="fr-FR" sz="2500" kern="1200" dirty="0"/>
            <a:t> (2006) pour qui le discours est « le langage au-delà du mot, du groupe de mots et de la phrase », agencé de façon à ce que « la communication réussisse ».</a:t>
          </a:r>
        </a:p>
      </dsp:txBody>
      <dsp:txXfrm rot="10800000">
        <a:off x="6217191" y="2584067"/>
        <a:ext cx="5048690" cy="3061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3D80B-534C-448D-8FB7-26421C1EE33F}">
      <dsp:nvSpPr>
        <dsp:cNvPr id="0" name=""/>
        <dsp:cNvSpPr/>
      </dsp:nvSpPr>
      <dsp:spPr>
        <a:xfrm>
          <a:off x="0" y="0"/>
          <a:ext cx="11715833" cy="1950257"/>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Trois oppositions majeures:</a:t>
          </a:r>
        </a:p>
      </dsp:txBody>
      <dsp:txXfrm>
        <a:off x="0" y="0"/>
        <a:ext cx="11715833" cy="1950257"/>
      </dsp:txXfrm>
    </dsp:sp>
    <dsp:sp modelId="{72AE2478-70ED-45FF-894C-70F7D512F336}">
      <dsp:nvSpPr>
        <dsp:cNvPr id="0" name=""/>
        <dsp:cNvSpPr/>
      </dsp:nvSpPr>
      <dsp:spPr>
        <a:xfrm>
          <a:off x="5720" y="1950257"/>
          <a:ext cx="3901463" cy="4095540"/>
        </a:xfrm>
        <a:prstGeom prst="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i="1" kern="1200" dirty="0"/>
            <a:t>Discours et phrase</a:t>
          </a:r>
          <a:r>
            <a:rPr lang="fr-FR" sz="3200" kern="1200" dirty="0"/>
            <a:t>: le discours est considéré comme une unité linguistique « transphrastique », </a:t>
          </a:r>
          <a:r>
            <a:rPr lang="fr-FR" sz="3200" kern="1200" dirty="0" err="1"/>
            <a:t>c-à-d</a:t>
          </a:r>
          <a:r>
            <a:rPr lang="fr-FR" sz="3200" kern="1200" dirty="0"/>
            <a:t>. constitué d’un enchainement de phrases (Harris).</a:t>
          </a:r>
        </a:p>
      </dsp:txBody>
      <dsp:txXfrm>
        <a:off x="5720" y="1950257"/>
        <a:ext cx="3901463" cy="4095540"/>
      </dsp:txXfrm>
    </dsp:sp>
    <dsp:sp modelId="{730F9F5C-9E49-4B30-96FF-9A88C4F84C15}">
      <dsp:nvSpPr>
        <dsp:cNvPr id="0" name=""/>
        <dsp:cNvSpPr/>
      </dsp:nvSpPr>
      <dsp:spPr>
        <a:xfrm>
          <a:off x="3907184" y="1950257"/>
          <a:ext cx="3901463" cy="4095540"/>
        </a:xfrm>
        <a:prstGeom prst="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i="1" kern="1200" dirty="0"/>
            <a:t>Discours et langue</a:t>
          </a:r>
          <a:r>
            <a:rPr lang="fr-FR" sz="3200" kern="1200" dirty="0"/>
            <a:t>: c’est un peu la distinction entre « langue » et « parole » de Saussure. La langue est ici envisagée comme un système et son usage en contexte.</a:t>
          </a:r>
        </a:p>
      </dsp:txBody>
      <dsp:txXfrm>
        <a:off x="3907184" y="1950257"/>
        <a:ext cx="3901463" cy="4095540"/>
      </dsp:txXfrm>
    </dsp:sp>
    <dsp:sp modelId="{F3A5D0D6-B8B4-467D-8956-7ED6F8084041}">
      <dsp:nvSpPr>
        <dsp:cNvPr id="0" name=""/>
        <dsp:cNvSpPr/>
      </dsp:nvSpPr>
      <dsp:spPr>
        <a:xfrm>
          <a:off x="7808648" y="1950257"/>
          <a:ext cx="3901463" cy="4095540"/>
        </a:xfrm>
        <a:prstGeom prst="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i="1" kern="1200" dirty="0"/>
            <a:t>Discours et texte</a:t>
          </a:r>
          <a:r>
            <a:rPr lang="fr-FR" sz="3200" kern="1200" dirty="0"/>
            <a:t>: cette relation prend une signification différente si l’on associe à </a:t>
          </a:r>
          <a:r>
            <a:rPr lang="fr-FR" sz="3200" i="1" kern="1200" dirty="0"/>
            <a:t>un ensemble de textes </a:t>
          </a:r>
          <a:r>
            <a:rPr lang="fr-FR" sz="3200" kern="1200" dirty="0"/>
            <a:t>un seul discours, ou à </a:t>
          </a:r>
          <a:r>
            <a:rPr lang="fr-FR" sz="3200" i="1" kern="1200" dirty="0"/>
            <a:t>chaque texte </a:t>
          </a:r>
          <a:r>
            <a:rPr lang="fr-FR" sz="3200" kern="1200" dirty="0"/>
            <a:t>un discours. (ch.3)</a:t>
          </a:r>
        </a:p>
      </dsp:txBody>
      <dsp:txXfrm>
        <a:off x="7808648" y="1950257"/>
        <a:ext cx="3901463" cy="4095540"/>
      </dsp:txXfrm>
    </dsp:sp>
    <dsp:sp modelId="{CD3E5FC8-C239-4672-8188-EEF3CCE03427}">
      <dsp:nvSpPr>
        <dsp:cNvPr id="0" name=""/>
        <dsp:cNvSpPr/>
      </dsp:nvSpPr>
      <dsp:spPr>
        <a:xfrm>
          <a:off x="0" y="6045797"/>
          <a:ext cx="11715833" cy="455060"/>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C041C-394B-4A34-B54C-805DFF464558}">
      <dsp:nvSpPr>
        <dsp:cNvPr id="0" name=""/>
        <dsp:cNvSpPr/>
      </dsp:nvSpPr>
      <dsp:spPr>
        <a:xfrm rot="16200000">
          <a:off x="846135" y="-843562"/>
          <a:ext cx="5145102" cy="6832226"/>
        </a:xfrm>
        <a:prstGeom prst="flowChartManualOperation">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0" rIns="187740" bIns="0" numCol="1" spcCol="1270" anchor="t" anchorCtr="0">
          <a:noAutofit/>
        </a:bodyPr>
        <a:lstStyle/>
        <a:p>
          <a:pPr marL="0" lvl="0" indent="0" algn="l" defTabSz="1333500">
            <a:lnSpc>
              <a:spcPct val="90000"/>
            </a:lnSpc>
            <a:spcBef>
              <a:spcPct val="0"/>
            </a:spcBef>
            <a:spcAft>
              <a:spcPct val="35000"/>
            </a:spcAft>
            <a:buNone/>
          </a:pPr>
          <a:r>
            <a:rPr lang="fr-FR" sz="3000" kern="1200" dirty="0" err="1"/>
            <a:t>Widdowson</a:t>
          </a:r>
          <a:r>
            <a:rPr lang="fr-FR" sz="3000" kern="1200" dirty="0"/>
            <a:t> (2007)</a:t>
          </a:r>
        </a:p>
        <a:p>
          <a:pPr marL="228600" lvl="1" indent="-228600" algn="l" defTabSz="1022350">
            <a:lnSpc>
              <a:spcPct val="90000"/>
            </a:lnSpc>
            <a:spcBef>
              <a:spcPct val="0"/>
            </a:spcBef>
            <a:spcAft>
              <a:spcPct val="15000"/>
            </a:spcAft>
            <a:buChar char="•"/>
          </a:pPr>
          <a:r>
            <a:rPr lang="fr-FR" sz="2300" kern="1200" dirty="0"/>
            <a:t>Les gens produisent des textes pour faire passer un message, pour exprimer des idées et des croyances, pour expliquer quelque chose, pour amener d’autres gens à faire certaines choses ou à penser d’une certaine façon, et ainsi de suite. On peut désigner cet ensemble complexe de buts communicationnels comme le discours qui sous-tend le texte et motive au premier chef sa production.</a:t>
          </a:r>
        </a:p>
      </dsp:txBody>
      <dsp:txXfrm rot="5400000">
        <a:off x="2573" y="1029020"/>
        <a:ext cx="6832226" cy="3087062"/>
      </dsp:txXfrm>
    </dsp:sp>
    <dsp:sp modelId="{E2533E8B-057E-4120-8141-62EDDD36341B}">
      <dsp:nvSpPr>
        <dsp:cNvPr id="0" name=""/>
        <dsp:cNvSpPr/>
      </dsp:nvSpPr>
      <dsp:spPr>
        <a:xfrm rot="16200000">
          <a:off x="6474221" y="649096"/>
          <a:ext cx="5145102" cy="3846909"/>
        </a:xfrm>
        <a:prstGeom prst="flowChartManualOperation">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0" rIns="187740" bIns="0" numCol="1" spcCol="1270" anchor="ctr" anchorCtr="0">
          <a:noAutofit/>
        </a:bodyPr>
        <a:lstStyle/>
        <a:p>
          <a:pPr marL="0" lvl="0" indent="0" algn="ctr" defTabSz="1333500">
            <a:lnSpc>
              <a:spcPct val="90000"/>
            </a:lnSpc>
            <a:spcBef>
              <a:spcPct val="0"/>
            </a:spcBef>
            <a:spcAft>
              <a:spcPct val="35000"/>
            </a:spcAft>
            <a:buNone/>
          </a:pPr>
          <a:r>
            <a:rPr lang="fr-FR" sz="3000" kern="1200" dirty="0"/>
            <a:t>DISCOURS = TEXTE + CONTEXTE</a:t>
          </a:r>
        </a:p>
      </dsp:txBody>
      <dsp:txXfrm rot="5400000">
        <a:off x="7123318" y="1029019"/>
        <a:ext cx="3846909" cy="3087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92691-8634-4452-86E6-2D8A68C02757}">
      <dsp:nvSpPr>
        <dsp:cNvPr id="0" name=""/>
        <dsp:cNvSpPr/>
      </dsp:nvSpPr>
      <dsp:spPr>
        <a:xfrm>
          <a:off x="1087010" y="2266412"/>
          <a:ext cx="3936066" cy="1968033"/>
        </a:xfrm>
        <a:prstGeom prst="roundRect">
          <a:avLst>
            <a:gd name="adj" fmla="val 10000"/>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3 axes majeurs autour de l’usage de « texte »</a:t>
          </a:r>
        </a:p>
      </dsp:txBody>
      <dsp:txXfrm>
        <a:off x="1144652" y="2324054"/>
        <a:ext cx="3820782" cy="1852749"/>
      </dsp:txXfrm>
    </dsp:sp>
    <dsp:sp modelId="{6BFD5A87-496B-40DA-B30D-BB4453AE339D}">
      <dsp:nvSpPr>
        <dsp:cNvPr id="0" name=""/>
        <dsp:cNvSpPr/>
      </dsp:nvSpPr>
      <dsp:spPr>
        <a:xfrm rot="18289469">
          <a:off x="4431788" y="2091563"/>
          <a:ext cx="2757003" cy="54492"/>
        </a:xfrm>
        <a:custGeom>
          <a:avLst/>
          <a:gdLst/>
          <a:ahLst/>
          <a:cxnLst/>
          <a:rect l="0" t="0" r="0" b="0"/>
          <a:pathLst>
            <a:path>
              <a:moveTo>
                <a:pt x="0" y="27246"/>
              </a:moveTo>
              <a:lnTo>
                <a:pt x="2757003" y="2724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5741364" y="2049884"/>
        <a:ext cx="137850" cy="137850"/>
      </dsp:txXfrm>
    </dsp:sp>
    <dsp:sp modelId="{21D9C476-C53E-435B-AE50-1DC459891A56}">
      <dsp:nvSpPr>
        <dsp:cNvPr id="0" name=""/>
        <dsp:cNvSpPr/>
      </dsp:nvSpPr>
      <dsp:spPr>
        <a:xfrm>
          <a:off x="6597503" y="3174"/>
          <a:ext cx="3936066" cy="1968033"/>
        </a:xfrm>
        <a:prstGeom prst="roundRect">
          <a:avLst>
            <a:gd name="adj" fmla="val 10000"/>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i="1" kern="1200" dirty="0"/>
            <a:t>Texte-structure</a:t>
          </a:r>
          <a:r>
            <a:rPr lang="fr-FR" sz="1700" kern="1200" dirty="0"/>
            <a:t>: le texte est l’objet de la linguistique textuelle. Le texte est un réseau de relations de phrase à phrase ou de groupements de phrases.</a:t>
          </a:r>
        </a:p>
      </dsp:txBody>
      <dsp:txXfrm>
        <a:off x="6655145" y="60816"/>
        <a:ext cx="3820782" cy="1852749"/>
      </dsp:txXfrm>
    </dsp:sp>
    <dsp:sp modelId="{FF41AECE-2FB2-40E1-BB97-7599A894709E}">
      <dsp:nvSpPr>
        <dsp:cNvPr id="0" name=""/>
        <dsp:cNvSpPr/>
      </dsp:nvSpPr>
      <dsp:spPr>
        <a:xfrm>
          <a:off x="5023076" y="3223182"/>
          <a:ext cx="1574426" cy="54492"/>
        </a:xfrm>
        <a:custGeom>
          <a:avLst/>
          <a:gdLst/>
          <a:ahLst/>
          <a:cxnLst/>
          <a:rect l="0" t="0" r="0" b="0"/>
          <a:pathLst>
            <a:path>
              <a:moveTo>
                <a:pt x="0" y="27246"/>
              </a:moveTo>
              <a:lnTo>
                <a:pt x="1574426" y="2724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770929" y="3211068"/>
        <a:ext cx="78721" cy="78721"/>
      </dsp:txXfrm>
    </dsp:sp>
    <dsp:sp modelId="{6BDC4CE9-4EF9-46DD-B8B1-2586B543FABB}">
      <dsp:nvSpPr>
        <dsp:cNvPr id="0" name=""/>
        <dsp:cNvSpPr/>
      </dsp:nvSpPr>
      <dsp:spPr>
        <a:xfrm>
          <a:off x="6597503" y="2266412"/>
          <a:ext cx="3936066" cy="1968033"/>
        </a:xfrm>
        <a:prstGeom prst="roundRect">
          <a:avLst>
            <a:gd name="adj" fmla="val 10000"/>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i="1" kern="1200" dirty="0"/>
            <a:t>Texte-produit</a:t>
          </a:r>
          <a:r>
            <a:rPr lang="fr-FR" sz="1700" kern="1200" dirty="0"/>
            <a:t>: le texte est appréhendé comme la trace d’une activité discursive – orale, écrite ou visuelle – référée à des dispositifs de communication, des genres de discours: des plus élémentaires (les étiquettes, p. ex.) aux plus complexes (un roman).</a:t>
          </a:r>
        </a:p>
      </dsp:txBody>
      <dsp:txXfrm>
        <a:off x="6655145" y="2324054"/>
        <a:ext cx="3820782" cy="1852749"/>
      </dsp:txXfrm>
    </dsp:sp>
    <dsp:sp modelId="{45F71FAE-62F6-4141-A60A-03D5EFE2F3FD}">
      <dsp:nvSpPr>
        <dsp:cNvPr id="0" name=""/>
        <dsp:cNvSpPr/>
      </dsp:nvSpPr>
      <dsp:spPr>
        <a:xfrm rot="3310531">
          <a:off x="4431788" y="4354801"/>
          <a:ext cx="2757003" cy="54492"/>
        </a:xfrm>
        <a:custGeom>
          <a:avLst/>
          <a:gdLst/>
          <a:ahLst/>
          <a:cxnLst/>
          <a:rect l="0" t="0" r="0" b="0"/>
          <a:pathLst>
            <a:path>
              <a:moveTo>
                <a:pt x="0" y="27246"/>
              </a:moveTo>
              <a:lnTo>
                <a:pt x="2757003" y="2724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5741364" y="4313123"/>
        <a:ext cx="137850" cy="137850"/>
      </dsp:txXfrm>
    </dsp:sp>
    <dsp:sp modelId="{B94E28C6-520C-43C1-ADEA-0CC0F1EE3431}">
      <dsp:nvSpPr>
        <dsp:cNvPr id="0" name=""/>
        <dsp:cNvSpPr/>
      </dsp:nvSpPr>
      <dsp:spPr>
        <a:xfrm>
          <a:off x="6597503" y="4529650"/>
          <a:ext cx="3936066" cy="1968033"/>
        </a:xfrm>
        <a:prstGeom prst="roundRect">
          <a:avLst>
            <a:gd name="adj" fmla="val 10000"/>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i="1" kern="1200" dirty="0"/>
            <a:t>Texte-archive</a:t>
          </a:r>
          <a:r>
            <a:rPr lang="fr-FR" sz="1700" kern="1200" dirty="0"/>
            <a:t>: le texte n’est pas associé à une activité de discours, mais considéré comme quelque chose qui demeure, par la fixation sur un support matériel ou par la mémoire. On a alors (1) les textes matériels, inscrits sur un support; (2) les textes considérés indépendamment de tel ou tel support physique particulier.</a:t>
          </a:r>
        </a:p>
      </dsp:txBody>
      <dsp:txXfrm>
        <a:off x="6655145" y="4587292"/>
        <a:ext cx="3820782" cy="18527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166-F57C-4C65-A411-2A4EDEE09DB9}">
      <dsp:nvSpPr>
        <dsp:cNvPr id="0" name=""/>
        <dsp:cNvSpPr/>
      </dsp:nvSpPr>
      <dsp:spPr>
        <a:xfrm rot="5400000">
          <a:off x="6727771" y="-2487574"/>
          <a:ext cx="1897156" cy="7249862"/>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Il mobilise des structures d’un autre ordre que celles de la phrase. </a:t>
          </a:r>
        </a:p>
        <a:p>
          <a:pPr marL="228600" lvl="1" indent="-228600" algn="l" defTabSz="933450">
            <a:lnSpc>
              <a:spcPct val="90000"/>
            </a:lnSpc>
            <a:spcBef>
              <a:spcPct val="0"/>
            </a:spcBef>
            <a:spcAft>
              <a:spcPct val="15000"/>
            </a:spcAft>
            <a:buChar char="•"/>
          </a:pPr>
          <a:r>
            <a:rPr lang="fr-FR" sz="2100" kern="1200" dirty="0"/>
            <a:t>Pensons aux proverbes ou aux interdictions.</a:t>
          </a:r>
        </a:p>
        <a:p>
          <a:pPr marL="228600" lvl="1" indent="-228600" algn="l" defTabSz="933450">
            <a:lnSpc>
              <a:spcPct val="90000"/>
            </a:lnSpc>
            <a:spcBef>
              <a:spcPct val="0"/>
            </a:spcBef>
            <a:spcAft>
              <a:spcPct val="15000"/>
            </a:spcAft>
            <a:buChar char="•"/>
          </a:pPr>
          <a:r>
            <a:rPr lang="fr-FR" sz="2100" kern="1200" dirty="0"/>
            <a:t>Les discours sont soumis à des règles par rapport à un groupe social déterminé ou aux genres qui gouvernent les récits.</a:t>
          </a:r>
        </a:p>
      </dsp:txBody>
      <dsp:txXfrm rot="-5400000">
        <a:off x="4051418" y="281391"/>
        <a:ext cx="7157250" cy="1711932"/>
      </dsp:txXfrm>
    </dsp:sp>
    <dsp:sp modelId="{67E60F7B-80AA-4CA9-BDC4-095D1E9EB282}">
      <dsp:nvSpPr>
        <dsp:cNvPr id="0" name=""/>
        <dsp:cNvSpPr/>
      </dsp:nvSpPr>
      <dsp:spPr>
        <a:xfrm>
          <a:off x="0" y="313655"/>
          <a:ext cx="4078047" cy="1272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kern="1200" dirty="0"/>
            <a:t>(1) Le discours est une organisation au-delà de la phrase</a:t>
          </a:r>
        </a:p>
      </dsp:txBody>
      <dsp:txXfrm>
        <a:off x="62117" y="375772"/>
        <a:ext cx="3953813" cy="1148246"/>
      </dsp:txXfrm>
    </dsp:sp>
    <dsp:sp modelId="{D36B5C97-7041-4B10-B42C-B1E9F7347AD5}">
      <dsp:nvSpPr>
        <dsp:cNvPr id="0" name=""/>
        <dsp:cNvSpPr/>
      </dsp:nvSpPr>
      <dsp:spPr>
        <a:xfrm rot="5400000">
          <a:off x="7201516" y="-1030136"/>
          <a:ext cx="1017984" cy="7256949"/>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Problématique des « actes de langage ».</a:t>
          </a:r>
        </a:p>
      </dsp:txBody>
      <dsp:txXfrm rot="-5400000">
        <a:off x="4082034" y="2139040"/>
        <a:ext cx="7207255" cy="918596"/>
      </dsp:txXfrm>
    </dsp:sp>
    <dsp:sp modelId="{2275DD5C-2190-460E-935D-1E991825F0EB}">
      <dsp:nvSpPr>
        <dsp:cNvPr id="0" name=""/>
        <dsp:cNvSpPr/>
      </dsp:nvSpPr>
      <dsp:spPr>
        <a:xfrm>
          <a:off x="0" y="1962097"/>
          <a:ext cx="4082034" cy="1272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kern="1200" dirty="0"/>
            <a:t>(2) Le discours est une forme d’action</a:t>
          </a:r>
        </a:p>
      </dsp:txBody>
      <dsp:txXfrm>
        <a:off x="62117" y="2024214"/>
        <a:ext cx="3957800" cy="1148246"/>
      </dsp:txXfrm>
    </dsp:sp>
    <dsp:sp modelId="{79AFFD13-5DC1-4A2D-ACB5-B16B4306EC7B}">
      <dsp:nvSpPr>
        <dsp:cNvPr id="0" name=""/>
        <dsp:cNvSpPr/>
      </dsp:nvSpPr>
      <dsp:spPr>
        <a:xfrm rot="5400000">
          <a:off x="7201516" y="305967"/>
          <a:ext cx="1017984" cy="7256949"/>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L’interaction présuppose la présence des interlocuteurs ou </a:t>
          </a:r>
          <a:r>
            <a:rPr lang="fr-FR" sz="2100" kern="1200" dirty="0" err="1"/>
            <a:t>co</a:t>
          </a:r>
          <a:r>
            <a:rPr lang="fr-FR" sz="2100" kern="1200" dirty="0"/>
            <a:t>-énonciateurs.</a:t>
          </a:r>
        </a:p>
      </dsp:txBody>
      <dsp:txXfrm rot="-5400000">
        <a:off x="4082034" y="3475143"/>
        <a:ext cx="7207255" cy="918596"/>
      </dsp:txXfrm>
    </dsp:sp>
    <dsp:sp modelId="{93FD8907-864A-4EEC-B1BC-1C36AFA02D00}">
      <dsp:nvSpPr>
        <dsp:cNvPr id="0" name=""/>
        <dsp:cNvSpPr/>
      </dsp:nvSpPr>
      <dsp:spPr>
        <a:xfrm>
          <a:off x="0" y="3298202"/>
          <a:ext cx="4082034" cy="1272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kern="1200" dirty="0"/>
            <a:t>(3) Le discours est interactif</a:t>
          </a:r>
        </a:p>
      </dsp:txBody>
      <dsp:txXfrm>
        <a:off x="62117" y="3360319"/>
        <a:ext cx="3957800" cy="1148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C62A6-C8D6-4F20-B381-016EF85A0340}">
      <dsp:nvSpPr>
        <dsp:cNvPr id="0" name=""/>
        <dsp:cNvSpPr/>
      </dsp:nvSpPr>
      <dsp:spPr>
        <a:xfrm>
          <a:off x="0" y="0"/>
          <a:ext cx="4242689" cy="4242689"/>
        </a:xfrm>
        <a:prstGeom prst="pie">
          <a:avLst>
            <a:gd name="adj1" fmla="val 5400000"/>
            <a:gd name="adj2" fmla="val 162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A31A7-5CB6-45EC-A792-B79C36E0DF85}">
      <dsp:nvSpPr>
        <dsp:cNvPr id="0" name=""/>
        <dsp:cNvSpPr/>
      </dsp:nvSpPr>
      <dsp:spPr>
        <a:xfrm>
          <a:off x="2121344" y="0"/>
          <a:ext cx="8908605" cy="4242689"/>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r-FR" sz="4400" kern="1200" dirty="0"/>
            <a:t>Acte de langage ou de parole</a:t>
          </a:r>
        </a:p>
      </dsp:txBody>
      <dsp:txXfrm>
        <a:off x="2121344" y="0"/>
        <a:ext cx="4454302" cy="2015277"/>
      </dsp:txXfrm>
    </dsp:sp>
    <dsp:sp modelId="{D5624064-DFB0-40B4-9ACC-8AB1DE136D4D}">
      <dsp:nvSpPr>
        <dsp:cNvPr id="0" name=""/>
        <dsp:cNvSpPr/>
      </dsp:nvSpPr>
      <dsp:spPr>
        <a:xfrm>
          <a:off x="1113705" y="2015277"/>
          <a:ext cx="2015277" cy="2015277"/>
        </a:xfrm>
        <a:prstGeom prst="pie">
          <a:avLst>
            <a:gd name="adj1" fmla="val 5400000"/>
            <a:gd name="adj2" fmla="val 162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2313A-24F0-4826-8640-27BC7E0D8E79}">
      <dsp:nvSpPr>
        <dsp:cNvPr id="0" name=""/>
        <dsp:cNvSpPr/>
      </dsp:nvSpPr>
      <dsp:spPr>
        <a:xfrm>
          <a:off x="2121344" y="2015277"/>
          <a:ext cx="8908605" cy="2015277"/>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r-FR" sz="4400" kern="1200" dirty="0"/>
            <a:t>Acte de communication</a:t>
          </a:r>
        </a:p>
      </dsp:txBody>
      <dsp:txXfrm>
        <a:off x="2121344" y="2015277"/>
        <a:ext cx="4454302" cy="2015277"/>
      </dsp:txXfrm>
    </dsp:sp>
    <dsp:sp modelId="{D934629B-AB83-4F14-BD3C-F1B3CAF884C6}">
      <dsp:nvSpPr>
        <dsp:cNvPr id="0" name=""/>
        <dsp:cNvSpPr/>
      </dsp:nvSpPr>
      <dsp:spPr>
        <a:xfrm>
          <a:off x="6575647" y="0"/>
          <a:ext cx="4454302" cy="201527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a:t>Action exercée par la parole.</a:t>
          </a:r>
        </a:p>
        <a:p>
          <a:pPr marL="228600" lvl="1" indent="-228600" algn="l" defTabSz="977900">
            <a:lnSpc>
              <a:spcPct val="90000"/>
            </a:lnSpc>
            <a:spcBef>
              <a:spcPct val="0"/>
            </a:spcBef>
            <a:spcAft>
              <a:spcPct val="15000"/>
            </a:spcAft>
            <a:buChar char="•"/>
          </a:pPr>
          <a:r>
            <a:rPr lang="fr-FR" sz="2200" kern="1200" dirty="0"/>
            <a:t>Acte social, vu qu’il implique nécessairement la présence de deux personnes, voire davantage s’il y a plusieurs auditoires.</a:t>
          </a:r>
        </a:p>
        <a:p>
          <a:pPr marL="228600" lvl="1" indent="-228600" algn="l" defTabSz="977900">
            <a:lnSpc>
              <a:spcPct val="90000"/>
            </a:lnSpc>
            <a:spcBef>
              <a:spcPct val="0"/>
            </a:spcBef>
            <a:spcAft>
              <a:spcPct val="15000"/>
            </a:spcAft>
            <a:buChar char="•"/>
          </a:pPr>
          <a:r>
            <a:rPr lang="fr-FR" sz="2200" kern="1200" dirty="0"/>
            <a:t>Acte individuel et non pas collectif.</a:t>
          </a:r>
        </a:p>
      </dsp:txBody>
      <dsp:txXfrm>
        <a:off x="6575647" y="0"/>
        <a:ext cx="4454302" cy="2015277"/>
      </dsp:txXfrm>
    </dsp:sp>
    <dsp:sp modelId="{BD7A0C42-DBEE-4E42-942F-2B3BF81DE64A}">
      <dsp:nvSpPr>
        <dsp:cNvPr id="0" name=""/>
        <dsp:cNvSpPr/>
      </dsp:nvSpPr>
      <dsp:spPr>
        <a:xfrm>
          <a:off x="6575647" y="2015277"/>
          <a:ext cx="4454302" cy="201527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a:t>Cette notion ajoute à celle d’acte de langage l’idée de son environnement, c.-à-d. la situation par laquelle il s’inscrit.</a:t>
          </a:r>
        </a:p>
      </dsp:txBody>
      <dsp:txXfrm>
        <a:off x="6575647" y="2015277"/>
        <a:ext cx="4454302" cy="201527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9B90E50-5963-4474-97F2-8972E1FC5239}" type="datetime1">
              <a:rPr lang="it-IT" smtClean="0"/>
              <a:t>25/10/2022</a:t>
            </a:fld>
            <a:endParaRPr lang="it-IT"/>
          </a:p>
        </p:txBody>
      </p:sp>
      <p:sp>
        <p:nvSpPr>
          <p:cNvPr id="4" name="Segnaposto piè di pagina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0885D5-D443-4228-8B2C-B9DF9A30D578}" type="slidenum">
              <a:rPr lang="it-IT" smtClean="0"/>
              <a:t>‹N›</a:t>
            </a:fld>
            <a:endParaRPr lang="it-IT"/>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3003371-733F-42AA-B259-782D03933245}" type="datetime1">
              <a:rPr lang="it-IT" noProof="0" smtClean="0"/>
              <a:t>25/10/2022</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9D2F9AB-3C90-481E-8C34-4F549BF455D7}" type="slidenum">
              <a:rPr lang="it-IT" noProof="0" smtClean="0"/>
              <a:t>‹N›</a:t>
            </a:fld>
            <a:endParaRPr lang="it-IT" noProof="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69D2F9AB-3C90-481E-8C34-4F549BF455D7}" type="slidenum">
              <a:rPr lang="it-IT" smtClean="0"/>
              <a:t>1</a:t>
            </a:fld>
            <a:endParaRPr lang="it-IT"/>
          </a:p>
        </p:txBody>
      </p:sp>
    </p:spTree>
    <p:extLst>
      <p:ext uri="{BB962C8B-B14F-4D97-AF65-F5344CB8AC3E}">
        <p14:creationId xmlns:p14="http://schemas.microsoft.com/office/powerpoint/2010/main" val="6169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69D2F9AB-3C90-481E-8C34-4F549BF455D7}" type="slidenum">
              <a:rPr lang="it-IT" smtClean="0"/>
              <a:t>2</a:t>
            </a:fld>
            <a:endParaRPr lang="it-IT"/>
          </a:p>
        </p:txBody>
      </p:sp>
    </p:spTree>
    <p:extLst>
      <p:ext uri="{BB962C8B-B14F-4D97-AF65-F5344CB8AC3E}">
        <p14:creationId xmlns:p14="http://schemas.microsoft.com/office/powerpoint/2010/main" val="307824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69D2F9AB-3C90-481E-8C34-4F549BF455D7}" type="slidenum">
              <a:rPr lang="it-IT" smtClean="0"/>
              <a:t>3</a:t>
            </a:fld>
            <a:endParaRPr lang="it-IT"/>
          </a:p>
        </p:txBody>
      </p:sp>
    </p:spTree>
    <p:extLst>
      <p:ext uri="{BB962C8B-B14F-4D97-AF65-F5344CB8AC3E}">
        <p14:creationId xmlns:p14="http://schemas.microsoft.com/office/powerpoint/2010/main" val="294492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69D2F9AB-3C90-481E-8C34-4F549BF455D7}" type="slidenum">
              <a:rPr lang="it-IT" smtClean="0"/>
              <a:t>4</a:t>
            </a:fld>
            <a:endParaRPr lang="it-IT"/>
          </a:p>
        </p:txBody>
      </p:sp>
    </p:spTree>
    <p:extLst>
      <p:ext uri="{BB962C8B-B14F-4D97-AF65-F5344CB8AC3E}">
        <p14:creationId xmlns:p14="http://schemas.microsoft.com/office/powerpoint/2010/main" val="309828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69D2F9AB-3C90-481E-8C34-4F549BF455D7}" type="slidenum">
              <a:rPr lang="it-IT" smtClean="0"/>
              <a:t>5</a:t>
            </a:fld>
            <a:endParaRPr lang="it-IT"/>
          </a:p>
        </p:txBody>
      </p:sp>
    </p:spTree>
    <p:extLst>
      <p:ext uri="{BB962C8B-B14F-4D97-AF65-F5344CB8AC3E}">
        <p14:creationId xmlns:p14="http://schemas.microsoft.com/office/powerpoint/2010/main" val="112136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69D2F9AB-3C90-481E-8C34-4F549BF455D7}" type="slidenum">
              <a:rPr lang="it-IT" smtClean="0"/>
              <a:t>6</a:t>
            </a:fld>
            <a:endParaRPr lang="it-IT"/>
          </a:p>
        </p:txBody>
      </p:sp>
    </p:spTree>
    <p:extLst>
      <p:ext uri="{BB962C8B-B14F-4D97-AF65-F5344CB8AC3E}">
        <p14:creationId xmlns:p14="http://schemas.microsoft.com/office/powerpoint/2010/main" val="17329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69D2F9AB-3C90-481E-8C34-4F549BF455D7}" type="slidenum">
              <a:rPr lang="it-IT" smtClean="0"/>
              <a:t>7</a:t>
            </a:fld>
            <a:endParaRPr lang="it-IT"/>
          </a:p>
        </p:txBody>
      </p:sp>
    </p:spTree>
    <p:extLst>
      <p:ext uri="{BB962C8B-B14F-4D97-AF65-F5344CB8AC3E}">
        <p14:creationId xmlns:p14="http://schemas.microsoft.com/office/powerpoint/2010/main" val="94974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69D2F9AB-3C90-481E-8C34-4F549BF455D7}" type="slidenum">
              <a:rPr lang="it-IT" smtClean="0"/>
              <a:t>8</a:t>
            </a:fld>
            <a:endParaRPr lang="it-IT"/>
          </a:p>
        </p:txBody>
      </p:sp>
    </p:spTree>
    <p:extLst>
      <p:ext uri="{BB962C8B-B14F-4D97-AF65-F5344CB8AC3E}">
        <p14:creationId xmlns:p14="http://schemas.microsoft.com/office/powerpoint/2010/main" val="425044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p>
        </p:txBody>
      </p:sp>
      <p:sp>
        <p:nvSpPr>
          <p:cNvPr id="8" name="Segnaposto data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rtlCol="0"/>
          <a:lstStyle/>
          <a:p>
            <a:pPr rtl="0"/>
            <a:fld id="{335BF69E-0C64-43EA-A2D4-1FD462CBE873}" type="datetime1">
              <a:rPr lang="it-IT" noProof="0" smtClean="0"/>
              <a:t>25/10/2022</a:t>
            </a:fld>
            <a:endParaRPr lang="it-IT" noProof="0"/>
          </a:p>
        </p:txBody>
      </p:sp>
      <p:sp>
        <p:nvSpPr>
          <p:cNvPr id="10" name="Segnaposto numero diapositiva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rtlCol="0"/>
          <a:lstStyle/>
          <a:p>
            <a:pPr rtl="0"/>
            <a:fld id="{3A98EE3D-8CD1-4C3F-BD1C-C98C9596463C}" type="slidenum">
              <a:rPr lang="it-IT" noProof="0" smtClean="0"/>
              <a:t>‹N›</a:t>
            </a:fld>
            <a:endParaRPr lang="it-IT" noProof="0"/>
          </a:p>
        </p:txBody>
      </p:sp>
      <p:sp>
        <p:nvSpPr>
          <p:cNvPr id="11" name="Segnaposto piè di pagina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immagini con didascalia">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10" name="Segnaposto immagine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2" name="Titolo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rtlCol="0" anchor="b">
            <a:normAutofit/>
          </a:bodyPr>
          <a:lstStyle>
            <a:lvl1pPr>
              <a:defRPr sz="2800">
                <a:solidFill>
                  <a:schemeClr val="accent1">
                    <a:lumMod val="75000"/>
                  </a:schemeClr>
                </a:solidFill>
              </a:defRPr>
            </a:lvl1pPr>
          </a:lstStyle>
          <a:p>
            <a:pPr rtl="0"/>
            <a:r>
              <a:rPr lang="it-IT" noProof="0"/>
              <a:t>Fare clic per modificare lo stile del titolo dello schema</a:t>
            </a:r>
          </a:p>
        </p:txBody>
      </p:sp>
      <p:sp>
        <p:nvSpPr>
          <p:cNvPr id="4" name="Segnaposto testo 3">
            <a:extLst>
              <a:ext uri="{FF2B5EF4-FFF2-40B4-BE49-F238E27FC236}">
                <a16:creationId xmlns:a16="http://schemas.microsoft.com/office/drawing/2014/main" id="{9AC935A1-3DFF-457D-8C70-E337C3D84F5A}"/>
              </a:ext>
            </a:extLst>
          </p:cNvPr>
          <p:cNvSpPr>
            <a:spLocks noGrp="1"/>
          </p:cNvSpPr>
          <p:nvPr>
            <p:ph type="body" sz="half" idx="2" hasCustomPrompt="1"/>
          </p:nvPr>
        </p:nvSpPr>
        <p:spPr>
          <a:xfrm>
            <a:off x="358529" y="2057400"/>
            <a:ext cx="3790884" cy="3811588"/>
          </a:xfrm>
        </p:spPr>
        <p:txBody>
          <a:bodyPr rtlCol="0"/>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lo stile del titolo</a:t>
            </a:r>
          </a:p>
        </p:txBody>
      </p:sp>
      <p:sp>
        <p:nvSpPr>
          <p:cNvPr id="5" name="Segnaposto data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rtlCol="0"/>
          <a:lstStyle/>
          <a:p>
            <a:pPr rtl="0"/>
            <a:fld id="{703B18A2-AC5C-4B0E-9896-ABD5D5EC12EB}" type="datetime1">
              <a:rPr lang="it-IT" noProof="0" smtClean="0"/>
              <a:t>25/10/2022</a:t>
            </a:fld>
            <a:endParaRPr lang="it-IT" noProof="0"/>
          </a:p>
        </p:txBody>
      </p:sp>
      <p:sp>
        <p:nvSpPr>
          <p:cNvPr id="7" name="Segnaposto numero diapositiva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11" name="Segnaposto piè di pagina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Tree>
    <p:extLst>
      <p:ext uri="{BB962C8B-B14F-4D97-AF65-F5344CB8AC3E}">
        <p14:creationId xmlns:p14="http://schemas.microsoft.com/office/powerpoint/2010/main" val="26862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e immagini con didascalia_1">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10" name="Segnaposto immagine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2" name="Titolo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rtlCol="0" anchor="b">
            <a:normAutofit/>
          </a:bodyPr>
          <a:lstStyle>
            <a:lvl1pPr>
              <a:defRPr sz="2800">
                <a:solidFill>
                  <a:schemeClr val="accent1">
                    <a:lumMod val="75000"/>
                  </a:schemeClr>
                </a:solidFill>
              </a:defRPr>
            </a:lvl1pPr>
          </a:lstStyle>
          <a:p>
            <a:pPr rtl="0"/>
            <a:r>
              <a:rPr lang="it-IT" noProof="0"/>
              <a:t>Fare clic per modificare lo stile del titolo dello schema</a:t>
            </a:r>
          </a:p>
        </p:txBody>
      </p:sp>
      <p:sp>
        <p:nvSpPr>
          <p:cNvPr id="5" name="Segnaposto data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rtlCol="0"/>
          <a:lstStyle/>
          <a:p>
            <a:pPr rtl="0"/>
            <a:fld id="{83C25F4D-C299-4F3D-9C39-B43023F11FEE}" type="datetime1">
              <a:rPr lang="it-IT" noProof="0" smtClean="0"/>
              <a:t>25/10/2022</a:t>
            </a:fld>
            <a:endParaRPr lang="it-IT" noProof="0"/>
          </a:p>
        </p:txBody>
      </p:sp>
      <p:sp>
        <p:nvSpPr>
          <p:cNvPr id="7" name="Segnaposto numero diapositiva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11" name="Segnaposto contenuto 8">
            <a:extLst>
              <a:ext uri="{FF2B5EF4-FFF2-40B4-BE49-F238E27FC236}">
                <a16:creationId xmlns:a16="http://schemas.microsoft.com/office/drawing/2014/main" id="{8C645043-BE6A-4D32-ACA9-AB593DA6BC9F}"/>
              </a:ext>
            </a:extLst>
          </p:cNvPr>
          <p:cNvSpPr>
            <a:spLocks noGrp="1"/>
          </p:cNvSpPr>
          <p:nvPr>
            <p:ph sz="quarter" idx="14" hasCustomPrompt="1"/>
          </p:nvPr>
        </p:nvSpPr>
        <p:spPr>
          <a:xfrm>
            <a:off x="4144457" y="2057400"/>
            <a:ext cx="3791456" cy="3862388"/>
          </a:xfrm>
        </p:spPr>
        <p:txBody>
          <a:bodyPr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piè di pagina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Tree>
    <p:extLst>
      <p:ext uri="{BB962C8B-B14F-4D97-AF65-F5344CB8AC3E}">
        <p14:creationId xmlns:p14="http://schemas.microsoft.com/office/powerpoint/2010/main" val="144552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ue immagini con didascalia_2">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10" name="Segnaposto immagine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2" name="Titolo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rtlCol="0" anchor="b">
            <a:normAutofit/>
          </a:bodyPr>
          <a:lstStyle>
            <a:lvl1pPr>
              <a:defRPr sz="2800">
                <a:solidFill>
                  <a:schemeClr val="accent1">
                    <a:lumMod val="75000"/>
                  </a:schemeClr>
                </a:solidFill>
              </a:defRPr>
            </a:lvl1pPr>
          </a:lstStyle>
          <a:p>
            <a:pPr rtl="0"/>
            <a:r>
              <a:rPr lang="it-IT" noProof="0"/>
              <a:t>Fare clic per modificare lo stile del titolo dello schema</a:t>
            </a:r>
          </a:p>
        </p:txBody>
      </p:sp>
      <p:sp>
        <p:nvSpPr>
          <p:cNvPr id="5" name="Segnaposto data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rtlCol="0"/>
          <a:lstStyle/>
          <a:p>
            <a:pPr rtl="0"/>
            <a:fld id="{43DA24E8-798A-4CE3-8FCE-BA035C063F5A}" type="datetime1">
              <a:rPr lang="it-IT" noProof="0" smtClean="0"/>
              <a:t>25/10/2022</a:t>
            </a:fld>
            <a:endParaRPr lang="it-IT" noProof="0"/>
          </a:p>
        </p:txBody>
      </p:sp>
      <p:sp>
        <p:nvSpPr>
          <p:cNvPr id="7" name="Segnaposto numero diapositiva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11" name="Segnaposto contenuto 8">
            <a:extLst>
              <a:ext uri="{FF2B5EF4-FFF2-40B4-BE49-F238E27FC236}">
                <a16:creationId xmlns:a16="http://schemas.microsoft.com/office/drawing/2014/main" id="{8C645043-BE6A-4D32-ACA9-AB593DA6BC9F}"/>
              </a:ext>
            </a:extLst>
          </p:cNvPr>
          <p:cNvSpPr>
            <a:spLocks noGrp="1"/>
          </p:cNvSpPr>
          <p:nvPr>
            <p:ph sz="quarter" idx="14" hasCustomPrompt="1"/>
          </p:nvPr>
        </p:nvSpPr>
        <p:spPr>
          <a:xfrm>
            <a:off x="8355530" y="2057400"/>
            <a:ext cx="3577934" cy="3862388"/>
          </a:xfrm>
        </p:spPr>
        <p:txBody>
          <a:bodyPr rtlCol="0"/>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it-IT" noProof="0"/>
              <a:t>Fare clic per modificare lo stile del titolo</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it-IT" noProof="0"/>
              <a:t>Secondo livello</a:t>
            </a:r>
          </a:p>
        </p:txBody>
      </p:sp>
      <p:sp>
        <p:nvSpPr>
          <p:cNvPr id="9" name="Segnaposto piè di pagina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Tree>
    <p:extLst>
      <p:ext uri="{BB962C8B-B14F-4D97-AF65-F5344CB8AC3E}">
        <p14:creationId xmlns:p14="http://schemas.microsoft.com/office/powerpoint/2010/main" val="917956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mmagine a sinistra con didascalia">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rtlCol="0" anchor="ctr" anchorCtr="0"/>
          <a:lstStyle>
            <a:lvl1pPr algn="ctr">
              <a:defRPr/>
            </a:lvl1pPr>
          </a:lstStyle>
          <a:p>
            <a:pPr rtl="0"/>
            <a:r>
              <a:rPr lang="it-IT" noProof="0"/>
              <a:t>Fare clic sull'icona per inserire un'immagine</a:t>
            </a:r>
          </a:p>
        </p:txBody>
      </p:sp>
      <p:sp>
        <p:nvSpPr>
          <p:cNvPr id="2" name="Titolo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392382" cy="1675219"/>
          </a:xfrm>
        </p:spPr>
        <p:txBody>
          <a:bodyPr rtlCol="0"/>
          <a:lstStyle>
            <a:lvl1pPr>
              <a:defRPr>
                <a:solidFill>
                  <a:schemeClr val="accent1">
                    <a:lumMod val="75000"/>
                  </a:schemeClr>
                </a:solidFill>
              </a:defRPr>
            </a:lvl1pPr>
          </a:lstStyle>
          <a:p>
            <a:pPr rtl="0"/>
            <a:r>
              <a:rPr lang="it-IT" noProof="0"/>
              <a:t>Fare clic per modificare lo stile del titolo dello schema</a:t>
            </a:r>
          </a:p>
        </p:txBody>
      </p:sp>
      <p:sp>
        <p:nvSpPr>
          <p:cNvPr id="19" name="Segnaposto contenuto 8">
            <a:extLst>
              <a:ext uri="{FF2B5EF4-FFF2-40B4-BE49-F238E27FC236}">
                <a16:creationId xmlns:a16="http://schemas.microsoft.com/office/drawing/2014/main" id="{2939FABB-D58D-4DAF-878D-EB51A2AA620A}"/>
              </a:ext>
            </a:extLst>
          </p:cNvPr>
          <p:cNvSpPr>
            <a:spLocks noGrp="1"/>
          </p:cNvSpPr>
          <p:nvPr>
            <p:ph sz="quarter" idx="14" hasCustomPrompt="1"/>
          </p:nvPr>
        </p:nvSpPr>
        <p:spPr>
          <a:xfrm>
            <a:off x="7955459" y="2057400"/>
            <a:ext cx="3392382" cy="3862388"/>
          </a:xfrm>
        </p:spPr>
        <p:txBody>
          <a:bodyPr rtlCol="0"/>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it-IT" noProof="0"/>
              <a:t>Fare clic per modificare lo stile del titolo</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it-IT" noProof="0"/>
              <a:t>Secondo livello</a:t>
            </a:r>
          </a:p>
        </p:txBody>
      </p:sp>
      <p:sp>
        <p:nvSpPr>
          <p:cNvPr id="20" name="Rettangolo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Segnaposto data 4">
            <a:extLst>
              <a:ext uri="{FF2B5EF4-FFF2-40B4-BE49-F238E27FC236}">
                <a16:creationId xmlns:a16="http://schemas.microsoft.com/office/drawing/2014/main" id="{1FB18E8B-6111-4A64-AA8C-4CD4C9814C59}"/>
              </a:ext>
            </a:extLst>
          </p:cNvPr>
          <p:cNvSpPr>
            <a:spLocks noGrp="1"/>
          </p:cNvSpPr>
          <p:nvPr>
            <p:ph type="dt" sz="half" idx="10"/>
          </p:nvPr>
        </p:nvSpPr>
        <p:spPr>
          <a:xfrm>
            <a:off x="7605951" y="6423914"/>
            <a:ext cx="2844799" cy="365125"/>
          </a:xfrm>
        </p:spPr>
        <p:txBody>
          <a:bodyPr rtlCol="0"/>
          <a:lstStyle/>
          <a:p>
            <a:pPr rtl="0"/>
            <a:fld id="{FA43244B-76D3-4266-94C3-E695AAAC145A}" type="datetime1">
              <a:rPr lang="it-IT" noProof="0" smtClean="0"/>
              <a:t>25/10/2022</a:t>
            </a:fld>
            <a:endParaRPr lang="it-IT" noProof="0"/>
          </a:p>
        </p:txBody>
      </p:sp>
      <p:sp>
        <p:nvSpPr>
          <p:cNvPr id="23" name="Segnaposto numero diapositiva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24" name="Segnaposto piè di pagina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Tree>
    <p:extLst>
      <p:ext uri="{BB962C8B-B14F-4D97-AF65-F5344CB8AC3E}">
        <p14:creationId xmlns:p14="http://schemas.microsoft.com/office/powerpoint/2010/main" val="171566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_1">
    <p:spTree>
      <p:nvGrpSpPr>
        <p:cNvPr id="1" name=""/>
        <p:cNvGrpSpPr/>
        <p:nvPr/>
      </p:nvGrpSpPr>
      <p:grpSpPr>
        <a:xfrm>
          <a:off x="0" y="0"/>
          <a:ext cx="0" cy="0"/>
          <a:chOff x="0" y="0"/>
          <a:chExt cx="0" cy="0"/>
        </a:xfrm>
      </p:grpSpPr>
      <p:sp>
        <p:nvSpPr>
          <p:cNvPr id="4" name="Segnaposto testo 3"/>
          <p:cNvSpPr>
            <a:spLocks noGrp="1"/>
          </p:cNvSpPr>
          <p:nvPr>
            <p:ph type="body" sz="half" idx="2" hasCustomPrompt="1"/>
          </p:nvPr>
        </p:nvSpPr>
        <p:spPr>
          <a:xfrm>
            <a:off x="8119868" y="5356067"/>
            <a:ext cx="3625595" cy="1000782"/>
          </a:xfrm>
          <a:solidFill>
            <a:srgbClr val="465359"/>
          </a:solidFill>
        </p:spPr>
        <p:txBody>
          <a:bodyPr lIns="91440" tIns="0" rIns="91440" bIns="0" rtlCol="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lo stile del titolo</a:t>
            </a:r>
          </a:p>
        </p:txBody>
      </p:sp>
      <p:sp>
        <p:nvSpPr>
          <p:cNvPr id="2" name="Titolo 1"/>
          <p:cNvSpPr>
            <a:spLocks noGrp="1"/>
          </p:cNvSpPr>
          <p:nvPr>
            <p:ph type="title"/>
          </p:nvPr>
        </p:nvSpPr>
        <p:spPr>
          <a:xfrm>
            <a:off x="8119869" y="453642"/>
            <a:ext cx="3625595" cy="4826023"/>
          </a:xfrm>
          <a:solidFill>
            <a:schemeClr val="accent1"/>
          </a:solidFill>
        </p:spPr>
        <p:txBody>
          <a:bodyPr tIns="0" bIns="0" rtlCol="0" anchor="ctr" anchorCtr="0">
            <a:noAutofit/>
          </a:bodyPr>
          <a:lstStyle>
            <a:lvl1pPr algn="ctr">
              <a:defRPr sz="3600" b="0">
                <a:solidFill>
                  <a:srgbClr val="FFFFFF"/>
                </a:solidFill>
              </a:defRPr>
            </a:lvl1pPr>
          </a:lstStyle>
          <a:p>
            <a:pPr rtl="0"/>
            <a:r>
              <a:rPr lang="it-IT" noProof="0"/>
              <a:t>Fare clic per modificare lo stile del titolo dello schema</a:t>
            </a:r>
          </a:p>
        </p:txBody>
      </p:sp>
      <p:sp>
        <p:nvSpPr>
          <p:cNvPr id="3" name="Segnaposto immagine 2"/>
          <p:cNvSpPr>
            <a:spLocks noGrp="1" noChangeAspect="1"/>
          </p:cNvSpPr>
          <p:nvPr>
            <p:ph type="pic" idx="1"/>
          </p:nvPr>
        </p:nvSpPr>
        <p:spPr>
          <a:xfrm>
            <a:off x="439766" y="453642"/>
            <a:ext cx="7602421" cy="5903207"/>
          </a:xfrm>
          <a:solidFill>
            <a:schemeClr val="bg1">
              <a:lumMod val="85000"/>
            </a:schemeClr>
          </a:solidFill>
        </p:spPr>
        <p:txBody>
          <a:bodyPr lIns="457200" tIns="457200" rtlCol="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5" name="Segnaposto data 4"/>
          <p:cNvSpPr>
            <a:spLocks noGrp="1"/>
          </p:cNvSpPr>
          <p:nvPr>
            <p:ph type="dt" sz="half" idx="10"/>
          </p:nvPr>
        </p:nvSpPr>
        <p:spPr>
          <a:xfrm>
            <a:off x="7605951" y="6423914"/>
            <a:ext cx="2844799" cy="365125"/>
          </a:xfrm>
        </p:spPr>
        <p:txBody>
          <a:bodyPr rtlCol="0"/>
          <a:lstStyle>
            <a:lvl1pPr>
              <a:defRPr/>
            </a:lvl1pPr>
          </a:lstStyle>
          <a:p>
            <a:pPr rtl="0"/>
            <a:fld id="{293E99A6-1124-4F50-B2D4-2C067A17A2F5}" type="datetime1">
              <a:rPr lang="it-IT" noProof="0" smtClean="0"/>
              <a:t>25/10/2022</a:t>
            </a:fld>
            <a:endParaRPr lang="it-IT" noProof="0"/>
          </a:p>
        </p:txBody>
      </p:sp>
      <p:sp>
        <p:nvSpPr>
          <p:cNvPr id="6" name="Segnaposto piè di pagina 5"/>
          <p:cNvSpPr>
            <a:spLocks noGrp="1"/>
          </p:cNvSpPr>
          <p:nvPr>
            <p:ph type="ftr" sz="quarter" idx="11"/>
          </p:nvPr>
        </p:nvSpPr>
        <p:spPr>
          <a:xfrm>
            <a:off x="355101" y="6423914"/>
            <a:ext cx="6818262" cy="365125"/>
          </a:xfrm>
        </p:spPr>
        <p:txBody>
          <a:bodyPr rtlCol="0"/>
          <a:lstStyle/>
          <a:p>
            <a:pPr algn="l" rtl="0"/>
            <a:r>
              <a:rPr lang="it-IT" noProof="0"/>
              <a:t>Impartire un corso</a:t>
            </a:r>
          </a:p>
        </p:txBody>
      </p:sp>
      <p:sp>
        <p:nvSpPr>
          <p:cNvPr id="7" name="Segnaposto numero diapositiva 6"/>
          <p:cNvSpPr>
            <a:spLocks noGrp="1"/>
          </p:cNvSpPr>
          <p:nvPr>
            <p:ph type="sldNum" sz="quarter" idx="12"/>
          </p:nvPr>
        </p:nvSpPr>
        <p:spPr>
          <a:xfrm>
            <a:off x="10795363" y="6423914"/>
            <a:ext cx="1052510" cy="365125"/>
          </a:xfrm>
        </p:spPr>
        <p:txBody>
          <a:bodyPr rtlCol="0"/>
          <a:lstStyle/>
          <a:p>
            <a:pPr rtl="0"/>
            <a:fld id="{3A98EE3D-8CD1-4C3F-BD1C-C98C9596463C}" type="slidenum">
              <a:rPr lang="it-IT" noProof="0" smtClean="0"/>
              <a:t>‹N›</a:t>
            </a:fld>
            <a:endParaRPr lang="it-IT" noProof="0"/>
          </a:p>
        </p:txBody>
      </p:sp>
    </p:spTree>
    <p:extLst>
      <p:ext uri="{BB962C8B-B14F-4D97-AF65-F5344CB8AC3E}">
        <p14:creationId xmlns:p14="http://schemas.microsoft.com/office/powerpoint/2010/main" val="16179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magine con didascalia_2">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Titolo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rtlCol="0">
            <a:normAutofit/>
          </a:bodyPr>
          <a:lstStyle>
            <a:lvl1pPr>
              <a:defRPr sz="3600">
                <a:solidFill>
                  <a:schemeClr val="bg1"/>
                </a:solidFill>
              </a:defRPr>
            </a:lvl1pPr>
          </a:lstStyle>
          <a:p>
            <a:pPr rtl="0"/>
            <a:r>
              <a:rPr lang="it-IT" noProof="0"/>
              <a:t>Fare clic per modificare lo stile del titolo dello schema</a:t>
            </a:r>
          </a:p>
        </p:txBody>
      </p:sp>
      <p:sp>
        <p:nvSpPr>
          <p:cNvPr id="4" name="Segnaposto immagine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rtlCol="0"/>
          <a:lstStyle>
            <a:lvl1pPr marL="0" indent="0" algn="ctr">
              <a:buNone/>
              <a:defRPr/>
            </a:lvl1pPr>
          </a:lstStyle>
          <a:p>
            <a:pPr rtl="0"/>
            <a:r>
              <a:rPr lang="it-IT" noProof="0"/>
              <a:t>Fare clic sull'icona per inserire un'immagine</a:t>
            </a:r>
          </a:p>
        </p:txBody>
      </p:sp>
      <p:sp>
        <p:nvSpPr>
          <p:cNvPr id="3" name="Segnaposto data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rtlCol="0"/>
          <a:lstStyle/>
          <a:p>
            <a:pPr rtl="0"/>
            <a:fld id="{A0B176FB-8AAB-4A46-8289-1D75698CA314}" type="datetime1">
              <a:rPr lang="it-IT" noProof="0" smtClean="0"/>
              <a:t>25/10/2022</a:t>
            </a:fld>
            <a:endParaRPr lang="it-IT" noProof="0"/>
          </a:p>
        </p:txBody>
      </p:sp>
      <p:sp>
        <p:nvSpPr>
          <p:cNvPr id="5" name="Segnaposto numero diapositiva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6" name="Segnaposto piè di pagina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
        <p:nvSpPr>
          <p:cNvPr id="7" name="Segnaposto testo 6">
            <a:extLst>
              <a:ext uri="{FF2B5EF4-FFF2-40B4-BE49-F238E27FC236}">
                <a16:creationId xmlns:a16="http://schemas.microsoft.com/office/drawing/2014/main" id="{85EB5327-3B98-4D40-987B-863866194FFC}"/>
              </a:ext>
            </a:extLst>
          </p:cNvPr>
          <p:cNvSpPr>
            <a:spLocks noGrp="1"/>
          </p:cNvSpPr>
          <p:nvPr>
            <p:ph type="body" sz="quarter" idx="14" hasCustomPrompt="1"/>
          </p:nvPr>
        </p:nvSpPr>
        <p:spPr>
          <a:xfrm>
            <a:off x="1058863" y="5303610"/>
            <a:ext cx="9391888" cy="614363"/>
          </a:xfrm>
        </p:spPr>
        <p:txBody>
          <a:bodyPr rtlCol="0">
            <a:normAutofit/>
          </a:bodyPr>
          <a:lstStyle>
            <a:lvl1pPr marL="0" indent="0">
              <a:buNone/>
              <a:defRPr sz="1600">
                <a:solidFill>
                  <a:schemeClr val="bg2">
                    <a:lumMod val="75000"/>
                  </a:schemeClr>
                </a:solidFill>
              </a:defRPr>
            </a:lvl1pPr>
            <a:lvl2pPr marL="324000" indent="0">
              <a:buNone/>
              <a:defRPr/>
            </a:lvl2pPr>
          </a:lstStyle>
          <a:p>
            <a:pPr lvl="0" rtl="0"/>
            <a:r>
              <a:rPr lang="it-IT" noProof="0"/>
              <a:t>Fare clic per modificare lo stile del titolo</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7605951" y="6423914"/>
            <a:ext cx="2844799" cy="365125"/>
          </a:xfrm>
        </p:spPr>
        <p:txBody>
          <a:bodyPr rtlCol="0"/>
          <a:lstStyle/>
          <a:p>
            <a:pPr rtl="0"/>
            <a:fld id="{694D5647-1C31-4A96-9F23-A598C0139201}" type="datetime1">
              <a:rPr lang="it-IT" noProof="0" smtClean="0"/>
              <a:t>25/10/2022</a:t>
            </a:fld>
            <a:endParaRPr lang="it-IT" noProof="0"/>
          </a:p>
        </p:txBody>
      </p:sp>
      <p:sp>
        <p:nvSpPr>
          <p:cNvPr id="6" name="Segnaposto numero diapositiva 5"/>
          <p:cNvSpPr>
            <a:spLocks noGrp="1"/>
          </p:cNvSpPr>
          <p:nvPr>
            <p:ph type="sldNum" sz="quarter" idx="12"/>
          </p:nvPr>
        </p:nvSpPr>
        <p:spPr>
          <a:xfrm>
            <a:off x="10795363" y="6423914"/>
            <a:ext cx="1052510" cy="365125"/>
          </a:xfrm>
        </p:spPr>
        <p:txBody>
          <a:bodyPr rtlCol="0"/>
          <a:lstStyle/>
          <a:p>
            <a:pPr rtl="0"/>
            <a:fld id="{3A98EE3D-8CD1-4C3F-BD1C-C98C9596463C}" type="slidenum">
              <a:rPr lang="it-IT" noProof="0" smtClean="0"/>
              <a:t>‹N›</a:t>
            </a:fld>
            <a:endParaRPr lang="it-IT" noProof="0"/>
          </a:p>
        </p:txBody>
      </p:sp>
      <p:sp>
        <p:nvSpPr>
          <p:cNvPr id="7" name="Segnaposto piè di pagina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
        <p:nvSpPr>
          <p:cNvPr id="9" name="Rettangolo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olo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rtlCol="0"/>
          <a:lstStyle>
            <a:lvl1pPr>
              <a:defRPr>
                <a:solidFill>
                  <a:schemeClr val="bg1"/>
                </a:solidFill>
              </a:defRPr>
            </a:lvl1pPr>
          </a:lstStyle>
          <a:p>
            <a:pPr rtl="0"/>
            <a:r>
              <a:rPr lang="it-IT" noProof="0"/>
              <a:t>Fare clic per modificare lo stile del titolo dello schema</a:t>
            </a:r>
          </a:p>
        </p:txBody>
      </p:sp>
      <p:sp>
        <p:nvSpPr>
          <p:cNvPr id="11" name="Segnaposto contenuto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67830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411849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ttangolo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lo stile del titolo</a:t>
            </a:r>
          </a:p>
        </p:txBody>
      </p:sp>
      <p:sp>
        <p:nvSpPr>
          <p:cNvPr id="4" name="Segnaposto data 3"/>
          <p:cNvSpPr>
            <a:spLocks noGrp="1"/>
          </p:cNvSpPr>
          <p:nvPr>
            <p:ph type="dt" sz="half" idx="10"/>
          </p:nvPr>
        </p:nvSpPr>
        <p:spPr/>
        <p:txBody>
          <a:bodyPr rtlCol="0"/>
          <a:lstStyle>
            <a:lvl1pPr>
              <a:defRPr>
                <a:solidFill>
                  <a:schemeClr val="accent1">
                    <a:lumMod val="75000"/>
                    <a:lumOff val="25000"/>
                  </a:schemeClr>
                </a:solidFill>
              </a:defRPr>
            </a:lvl1pPr>
          </a:lstStyle>
          <a:p>
            <a:pPr rtl="0"/>
            <a:fld id="{5368F518-C297-4867-B084-FFDE02DB103D}" type="datetime1">
              <a:rPr lang="it-IT" noProof="0" smtClean="0"/>
              <a:t>25/10/2022</a:t>
            </a:fld>
            <a:endParaRPr lang="it-IT" noProof="0"/>
          </a:p>
        </p:txBody>
      </p:sp>
      <p:sp>
        <p:nvSpPr>
          <p:cNvPr id="5" name="Segnaposto piè di pagina 4"/>
          <p:cNvSpPr>
            <a:spLocks noGrp="1"/>
          </p:cNvSpPr>
          <p:nvPr>
            <p:ph type="ftr" sz="quarter" idx="11"/>
          </p:nvPr>
        </p:nvSpPr>
        <p:spPr/>
        <p:txBody>
          <a:bodyPr rtlCol="0"/>
          <a:lstStyle>
            <a:lvl1pPr>
              <a:defRPr>
                <a:solidFill>
                  <a:schemeClr val="accent1">
                    <a:lumMod val="75000"/>
                    <a:lumOff val="25000"/>
                  </a:schemeClr>
                </a:solidFill>
              </a:defRPr>
            </a:lvl1pPr>
          </a:lstStyle>
          <a:p>
            <a:pPr rtl="0"/>
            <a:r>
              <a:rPr lang="it-IT" noProof="0"/>
              <a:t>Impartire un corso</a:t>
            </a:r>
          </a:p>
        </p:txBody>
      </p:sp>
      <p:sp>
        <p:nvSpPr>
          <p:cNvPr id="6" name="Segnaposto numero diapositiva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159F479D-7533-4EEF-A06F-7CD2FE3DB90D}" type="slidenum">
              <a:rPr lang="it-IT" noProof="0" smtClean="0"/>
              <a:t>‹N›</a:t>
            </a:fld>
            <a:endParaRPr lang="it-IT" noProof="0"/>
          </a:p>
        </p:txBody>
      </p:sp>
    </p:spTree>
    <p:extLst>
      <p:ext uri="{BB962C8B-B14F-4D97-AF65-F5344CB8AC3E}">
        <p14:creationId xmlns:p14="http://schemas.microsoft.com/office/powerpoint/2010/main" val="370703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a:xfrm>
            <a:off x="7605951" y="6423914"/>
            <a:ext cx="2844799" cy="365125"/>
          </a:xfrm>
        </p:spPr>
        <p:txBody>
          <a:bodyPr rtlCol="0"/>
          <a:lstStyle/>
          <a:p>
            <a:pPr rtl="0"/>
            <a:fld id="{1B5D37E0-B770-4F04-8C3D-F148F814C0F3}" type="datetime1">
              <a:rPr lang="it-IT" noProof="0" smtClean="0"/>
              <a:t>25/10/2022</a:t>
            </a:fld>
            <a:endParaRPr lang="it-IT" noProof="0"/>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rtlCol="0"/>
          <a:lstStyle/>
          <a:p>
            <a:pPr rtl="0"/>
            <a:fld id="{3A98EE3D-8CD1-4C3F-BD1C-C98C9596463C}" type="slidenum">
              <a:rPr lang="it-IT" noProof="0" smtClean="0"/>
              <a:t>‹N›</a:t>
            </a:fld>
            <a:endParaRPr lang="it-IT" noProof="0"/>
          </a:p>
        </p:txBody>
      </p:sp>
      <p:sp>
        <p:nvSpPr>
          <p:cNvPr id="11" name="Segnaposto piè di pagina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
        <p:nvSpPr>
          <p:cNvPr id="12" name="Rettangolo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olo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rtlCol="0"/>
          <a:lstStyle>
            <a:lvl1pPr>
              <a:defRPr>
                <a:solidFill>
                  <a:schemeClr val="bg1"/>
                </a:solidFill>
              </a:defRPr>
            </a:lvl1pPr>
          </a:lstStyle>
          <a:p>
            <a:pPr rtl="0"/>
            <a:r>
              <a:rPr lang="it-IT" noProof="0"/>
              <a:t>Fare clic per modificare lo stile del titolo dello schema</a:t>
            </a:r>
          </a:p>
        </p:txBody>
      </p:sp>
      <p:sp>
        <p:nvSpPr>
          <p:cNvPr id="14" name="Segnaposto contenuto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3633047"/>
          </a:xfrm>
        </p:spPr>
        <p:txBody>
          <a:bodyPr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5" name="Segnaposto contenuto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3633047"/>
          </a:xfrm>
        </p:spPr>
        <p:txBody>
          <a:bodyPr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63523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rtlCol="0"/>
          <a:lstStyle/>
          <a:p>
            <a:pPr rtl="0"/>
            <a:fld id="{894247BD-91B4-4D57-A3E5-50D583CB1212}" type="datetime1">
              <a:rPr lang="it-IT" noProof="0" smtClean="0"/>
              <a:t>25/10/2022</a:t>
            </a:fld>
            <a:endParaRPr lang="it-IT" noProof="0"/>
          </a:p>
        </p:txBody>
      </p:sp>
      <p:sp>
        <p:nvSpPr>
          <p:cNvPr id="9" name="Segnaposto numero diapositiva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10" name="Segnaposto piè di pagina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
        <p:nvSpPr>
          <p:cNvPr id="11" name="Rettangolo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olo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rtlCol="0"/>
          <a:lstStyle>
            <a:lvl1pPr>
              <a:defRPr>
                <a:solidFill>
                  <a:schemeClr val="bg1"/>
                </a:solidFill>
              </a:defRPr>
            </a:lvl1pPr>
          </a:lstStyle>
          <a:p>
            <a:pPr rtl="0"/>
            <a:r>
              <a:rPr lang="it-IT" noProof="0"/>
              <a:t>Fare clic per modificare lo stile del titolo dello schema</a:t>
            </a:r>
          </a:p>
        </p:txBody>
      </p:sp>
      <p:sp>
        <p:nvSpPr>
          <p:cNvPr id="13" name="Segnaposto testo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14" name="Segnaposto contenuto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5" name="Segnaposto testo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16" name="Segnaposto contenuto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19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rtlCol="0"/>
          <a:lstStyle/>
          <a:p>
            <a:pPr rtl="0"/>
            <a:fld id="{AF788EE7-7707-4708-98B4-E4CF202A67B6}" type="datetime1">
              <a:rPr lang="it-IT" noProof="0" smtClean="0"/>
              <a:t>25/10/2022</a:t>
            </a:fld>
            <a:endParaRPr lang="it-IT" noProof="0"/>
          </a:p>
        </p:txBody>
      </p:sp>
      <p:sp>
        <p:nvSpPr>
          <p:cNvPr id="5" name="Segnaposto numero diapositiva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6" name="Segnaposto piè di pagina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
        <p:nvSpPr>
          <p:cNvPr id="7" name="Rettangolo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olo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rtlCol="0"/>
          <a:lstStyle>
            <a:lvl1pPr>
              <a:defRPr>
                <a:solidFill>
                  <a:schemeClr val="bg1"/>
                </a:solidFill>
              </a:defRPr>
            </a:lvl1pPr>
          </a:lstStyle>
          <a:p>
            <a:pPr rtl="0"/>
            <a:r>
              <a:rPr lang="it-IT" noProof="0"/>
              <a:t>Fare clic per modificare lo stile del titolo dello schema</a:t>
            </a:r>
          </a:p>
        </p:txBody>
      </p:sp>
    </p:spTree>
    <p:extLst>
      <p:ext uri="{BB962C8B-B14F-4D97-AF65-F5344CB8AC3E}">
        <p14:creationId xmlns:p14="http://schemas.microsoft.com/office/powerpoint/2010/main" val="230041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rtlCol="0"/>
          <a:lstStyle/>
          <a:p>
            <a:pPr rtl="0"/>
            <a:fld id="{5E58BF6F-A750-4FBF-8F17-7F4AD0FB6759}" type="datetime1">
              <a:rPr lang="it-IT" noProof="0" smtClean="0"/>
              <a:t>25/10/2022</a:t>
            </a:fld>
            <a:endParaRPr lang="it-IT" noProof="0"/>
          </a:p>
        </p:txBody>
      </p:sp>
      <p:sp>
        <p:nvSpPr>
          <p:cNvPr id="4" name="Segnaposto numero diapositiva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rtlCol="0"/>
          <a:lstStyle/>
          <a:p>
            <a:pPr rtl="0"/>
            <a:fld id="{F603CDE5-C1D8-4EDD-870F-A498BAFA520F}" type="slidenum">
              <a:rPr lang="it-IT" noProof="0" smtClean="0"/>
              <a:t>‹N›</a:t>
            </a:fld>
            <a:endParaRPr lang="it-IT" noProof="0"/>
          </a:p>
        </p:txBody>
      </p:sp>
      <p:sp>
        <p:nvSpPr>
          <p:cNvPr id="5" name="Segnaposto piè di pagina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rtlCol="0"/>
          <a:lstStyle/>
          <a:p>
            <a:pPr algn="l" rtl="0"/>
            <a:r>
              <a:rPr lang="it-IT" noProof="0"/>
              <a:t>Impartire un corso</a:t>
            </a:r>
          </a:p>
        </p:txBody>
      </p:sp>
    </p:spTree>
    <p:extLst>
      <p:ext uri="{BB962C8B-B14F-4D97-AF65-F5344CB8AC3E}">
        <p14:creationId xmlns:p14="http://schemas.microsoft.com/office/powerpoint/2010/main" val="290211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rtlCol="0"/>
          <a:lstStyle/>
          <a:p>
            <a:pPr rtl="0"/>
            <a:fld id="{031AD629-74CB-4C6E-91F0-2E8946D261A6}" type="datetime1">
              <a:rPr lang="it-IT" noProof="0" smtClean="0"/>
              <a:t>25/10/2022</a:t>
            </a:fld>
            <a:endParaRPr lang="it-IT" noProof="0"/>
          </a:p>
        </p:txBody>
      </p:sp>
      <p:sp>
        <p:nvSpPr>
          <p:cNvPr id="7" name="Segnaposto numero diapositiva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8" name="Segnaposto piè di pagina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
        <p:nvSpPr>
          <p:cNvPr id="9" name="Rettangolo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olo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rtlCol="0" anchor="ctr"/>
          <a:lstStyle>
            <a:lvl1pPr algn="l">
              <a:defRPr sz="2000" b="0">
                <a:solidFill>
                  <a:schemeClr val="accent1">
                    <a:lumMod val="50000"/>
                  </a:schemeClr>
                </a:solidFill>
              </a:defRPr>
            </a:lvl1pPr>
          </a:lstStyle>
          <a:p>
            <a:pPr rtl="0"/>
            <a:r>
              <a:rPr lang="it-IT" noProof="0"/>
              <a:t>Fare clic per modificare lo stile del titolo dello schema</a:t>
            </a:r>
          </a:p>
        </p:txBody>
      </p:sp>
      <p:sp>
        <p:nvSpPr>
          <p:cNvPr id="11" name="Segnaposto contenuto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testo 3">
            <a:extLst>
              <a:ext uri="{FF2B5EF4-FFF2-40B4-BE49-F238E27FC236}">
                <a16:creationId xmlns:a16="http://schemas.microsoft.com/office/drawing/2014/main" id="{7C2A48C1-57D3-4A3D-B843-6ACC41EEE8E6}"/>
              </a:ext>
            </a:extLst>
          </p:cNvPr>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Tree>
    <p:extLst>
      <p:ext uri="{BB962C8B-B14F-4D97-AF65-F5344CB8AC3E}">
        <p14:creationId xmlns:p14="http://schemas.microsoft.com/office/powerpoint/2010/main" val="140227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rtlCol="0"/>
          <a:lstStyle/>
          <a:p>
            <a:pPr rtl="0"/>
            <a:fld id="{F1EE44C6-2013-4EB9-A850-E9244BD25BEF}" type="datetime1">
              <a:rPr lang="it-IT" noProof="0" smtClean="0"/>
              <a:t>25/10/2022</a:t>
            </a:fld>
            <a:endParaRPr lang="it-IT" noProof="0"/>
          </a:p>
        </p:txBody>
      </p:sp>
      <p:sp>
        <p:nvSpPr>
          <p:cNvPr id="7" name="Segnaposto numero diapositiva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rtlCol="0"/>
          <a:lstStyle/>
          <a:p>
            <a:pPr rtl="0"/>
            <a:fld id="{F603CDE5-C1D8-4EDD-870F-A498BAFA520F}" type="slidenum">
              <a:rPr lang="it-IT" noProof="0" smtClean="0"/>
              <a:t>‹N›</a:t>
            </a:fld>
            <a:endParaRPr lang="it-IT" noProof="0"/>
          </a:p>
        </p:txBody>
      </p:sp>
      <p:sp>
        <p:nvSpPr>
          <p:cNvPr id="8" name="Segnaposto piè di pagina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rtlCol="0"/>
          <a:lstStyle/>
          <a:p>
            <a:pPr algn="l" rtl="0"/>
            <a:r>
              <a:rPr lang="it-IT" noProof="0"/>
              <a:t>Impartire un corso</a:t>
            </a:r>
          </a:p>
        </p:txBody>
      </p:sp>
      <p:sp>
        <p:nvSpPr>
          <p:cNvPr id="9" name="Titolo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it-IT" noProof="0"/>
              <a:t>Fare clic per modificare lo stile del titolo dello schema</a:t>
            </a:r>
          </a:p>
        </p:txBody>
      </p:sp>
      <p:sp>
        <p:nvSpPr>
          <p:cNvPr id="10" name="Segnaposto immagine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p>
        </p:txBody>
      </p:sp>
      <p:sp>
        <p:nvSpPr>
          <p:cNvPr id="11" name="Segnaposto testo 3">
            <a:extLst>
              <a:ext uri="{FF2B5EF4-FFF2-40B4-BE49-F238E27FC236}">
                <a16:creationId xmlns:a16="http://schemas.microsoft.com/office/drawing/2014/main" id="{F67E35A4-831E-477F-9962-C62C2A6492CD}"/>
              </a:ext>
            </a:extLst>
          </p:cNvPr>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lo stile del titolo</a:t>
            </a:r>
          </a:p>
        </p:txBody>
      </p:sp>
    </p:spTree>
    <p:extLst>
      <p:ext uri="{BB962C8B-B14F-4D97-AF65-F5344CB8AC3E}">
        <p14:creationId xmlns:p14="http://schemas.microsoft.com/office/powerpoint/2010/main" val="300810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it-IT" noProof="0"/>
              <a:t>Fare clic per modificare lo stile del titolo</a:t>
            </a:r>
          </a:p>
        </p:txBody>
      </p:sp>
      <p:sp>
        <p:nvSpPr>
          <p:cNvPr id="3" name="Segnaposto tes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pPr rtl="0"/>
            <a:fld id="{32C652D8-74CC-4A7D-8332-12E4F123E360}" type="datetime1">
              <a:rPr lang="it-IT" noProof="0" smtClean="0"/>
              <a:t>25/10/2022</a:t>
            </a:fld>
            <a:endParaRPr lang="it-IT" noProof="0"/>
          </a:p>
        </p:txBody>
      </p:sp>
      <p:sp>
        <p:nvSpPr>
          <p:cNvPr id="5" name="Segnaposto piè di pagina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pPr rtl="0"/>
            <a:r>
              <a:rPr lang="it-IT" noProof="0"/>
              <a:t>Impartire un corso</a:t>
            </a:r>
          </a:p>
        </p:txBody>
      </p:sp>
      <p:sp>
        <p:nvSpPr>
          <p:cNvPr id="6" name="Segnaposto numero diapositiva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pPr rtl="0"/>
            <a:fld id="{3A98EE3D-8CD1-4C3F-BD1C-C98C9596463C}" type="slidenum">
              <a:rPr lang="it-IT" noProof="0" smtClean="0"/>
              <a:pPr rtl="0"/>
              <a:t>‹N›</a:t>
            </a:fld>
            <a:endParaRPr lang="it-IT" noProof="0"/>
          </a:p>
        </p:txBody>
      </p:sp>
      <p:sp>
        <p:nvSpPr>
          <p:cNvPr id="9" name="Rettangolo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tangolo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28" r:id="rId2"/>
    <p:sldLayoutId id="2147483743" r:id="rId3"/>
    <p:sldLayoutId id="2147483726" r:id="rId4"/>
    <p:sldLayoutId id="2147483734" r:id="rId5"/>
    <p:sldLayoutId id="2147483735" r:id="rId6"/>
    <p:sldLayoutId id="2147483736" r:id="rId7"/>
    <p:sldLayoutId id="2147483737" r:id="rId8"/>
    <p:sldLayoutId id="2147483738" r:id="rId9"/>
    <p:sldLayoutId id="2147483740" r:id="rId10"/>
    <p:sldLayoutId id="2147483741" r:id="rId11"/>
    <p:sldLayoutId id="2147483742" r:id="rId12"/>
    <p:sldLayoutId id="2147483730" r:id="rId13"/>
    <p:sldLayoutId id="2147483739" r:id="rId14"/>
    <p:sldLayoutId id="2147483744" r:id="rId15"/>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qs.de/fotos/tags/louvre/141466.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rancaisfacile.com/exercices/exercice-francais-2/exercice-francais-48891.php" TargetMode="External"/><Relationship Id="rId2" Type="http://schemas.openxmlformats.org/officeDocument/2006/relationships/hyperlink" Target="https://www.youtube.com/watch?v=ro4WmrkJ8x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pixnio.com/fr/objets/livres-fr/apprentissage-livre-science-etude-lecture-connaissanc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flickr.com/photos/buglions/43293555135"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abruzzo24ore.tv/news/Esami-maturita-2018-e-partito-il-Toto-Tema/186945.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pixabay.com/photos/paris-france-flag-europe-french-129374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ttangolo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ttangolo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ttangolo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rtlCol="0" anchor="ctr">
            <a:normAutofit/>
          </a:bodyPr>
          <a:lstStyle/>
          <a:p>
            <a:pPr rtl="0"/>
            <a:r>
              <a:rPr lang="it-IT" dirty="0">
                <a:solidFill>
                  <a:srgbClr val="FFFFFF"/>
                </a:solidFill>
              </a:rPr>
              <a:t>Lingua francese I – </a:t>
            </a:r>
            <a:r>
              <a:rPr lang="it-IT" dirty="0" err="1">
                <a:solidFill>
                  <a:srgbClr val="FFFFFF"/>
                </a:solidFill>
              </a:rPr>
              <a:t>CdL</a:t>
            </a:r>
            <a:r>
              <a:rPr lang="it-IT" dirty="0">
                <a:solidFill>
                  <a:srgbClr val="FFFFFF"/>
                </a:solidFill>
              </a:rPr>
              <a:t> magistrale</a:t>
            </a:r>
            <a:br>
              <a:rPr lang="it-IT" dirty="0">
                <a:solidFill>
                  <a:srgbClr val="FFFFFF"/>
                </a:solidFill>
              </a:rPr>
            </a:br>
            <a:r>
              <a:rPr lang="it-IT" dirty="0">
                <a:solidFill>
                  <a:srgbClr val="FFFFFF"/>
                </a:solidFill>
              </a:rPr>
              <a:t>2022-2023</a:t>
            </a:r>
          </a:p>
        </p:txBody>
      </p:sp>
      <p:sp>
        <p:nvSpPr>
          <p:cNvPr id="3" name="Sottotitolo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rtlCol="0" anchor="ctr">
            <a:normAutofit fontScale="85000" lnSpcReduction="10000"/>
          </a:bodyPr>
          <a:lstStyle/>
          <a:p>
            <a:pPr rtl="0"/>
            <a:r>
              <a:rPr lang="it-IT" sz="1800" dirty="0">
                <a:solidFill>
                  <a:schemeClr val="tx2">
                    <a:lumMod val="25000"/>
                    <a:lumOff val="75000"/>
                    <a:alpha val="75000"/>
                  </a:schemeClr>
                </a:solidFill>
              </a:rPr>
              <a:t>Prof.ssa Loredana Trovato</a:t>
            </a:r>
          </a:p>
          <a:p>
            <a:pPr rtl="0"/>
            <a:r>
              <a:rPr lang="it-IT" sz="1800" dirty="0">
                <a:solidFill>
                  <a:schemeClr val="tx2">
                    <a:lumMod val="25000"/>
                    <a:lumOff val="75000"/>
                    <a:alpha val="75000"/>
                  </a:schemeClr>
                </a:solidFill>
              </a:rPr>
              <a:t>ltrovato@units.it</a:t>
            </a:r>
          </a:p>
        </p:txBody>
      </p:sp>
      <p:pic>
        <p:nvPicPr>
          <p:cNvPr id="4" name="Immagine 3">
            <a:extLst>
              <a:ext uri="{FF2B5EF4-FFF2-40B4-BE49-F238E27FC236}">
                <a16:creationId xmlns:a16="http://schemas.microsoft.com/office/drawing/2014/main" id="{424717DA-0300-4297-B453-65314C5BEA09}"/>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453302" y="879146"/>
            <a:ext cx="7588885" cy="5052932"/>
          </a:xfrm>
          <a:prstGeom prst="rect">
            <a:avLst/>
          </a:prstGeom>
        </p:spPr>
      </p:pic>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2878" y="416680"/>
            <a:ext cx="10292365" cy="654032"/>
          </a:xfrm>
        </p:spPr>
        <p:txBody>
          <a:bodyPr>
            <a:normAutofit/>
          </a:bodyPr>
          <a:lstStyle/>
          <a:p>
            <a:r>
              <a:rPr lang="it-IT" sz="3200" dirty="0"/>
              <a:t>Quel(s) </a:t>
            </a:r>
            <a:r>
              <a:rPr lang="fr-FR" sz="3200" dirty="0"/>
              <a:t>registre(s</a:t>
            </a:r>
            <a:r>
              <a:rPr lang="it-IT" sz="3200" dirty="0"/>
              <a:t>) de langue?</a:t>
            </a:r>
          </a:p>
        </p:txBody>
      </p:sp>
      <p:graphicFrame>
        <p:nvGraphicFramePr>
          <p:cNvPr id="4" name="Tabella 3"/>
          <p:cNvGraphicFramePr>
            <a:graphicFrameLocks noGrp="1"/>
          </p:cNvGraphicFramePr>
          <p:nvPr/>
        </p:nvGraphicFramePr>
        <p:xfrm>
          <a:off x="571459" y="955656"/>
          <a:ext cx="11334831" cy="5572164"/>
        </p:xfrm>
        <a:graphic>
          <a:graphicData uri="http://schemas.openxmlformats.org/drawingml/2006/table">
            <a:tbl>
              <a:tblPr/>
              <a:tblGrid>
                <a:gridCol w="1889139">
                  <a:extLst>
                    <a:ext uri="{9D8B030D-6E8A-4147-A177-3AD203B41FA5}">
                      <a16:colId xmlns:a16="http://schemas.microsoft.com/office/drawing/2014/main" val="20000"/>
                    </a:ext>
                  </a:extLst>
                </a:gridCol>
                <a:gridCol w="2413900">
                  <a:extLst>
                    <a:ext uri="{9D8B030D-6E8A-4147-A177-3AD203B41FA5}">
                      <a16:colId xmlns:a16="http://schemas.microsoft.com/office/drawing/2014/main" val="20001"/>
                    </a:ext>
                  </a:extLst>
                </a:gridCol>
                <a:gridCol w="2363829">
                  <a:extLst>
                    <a:ext uri="{9D8B030D-6E8A-4147-A177-3AD203B41FA5}">
                      <a16:colId xmlns:a16="http://schemas.microsoft.com/office/drawing/2014/main" val="20002"/>
                    </a:ext>
                  </a:extLst>
                </a:gridCol>
                <a:gridCol w="2381948">
                  <a:extLst>
                    <a:ext uri="{9D8B030D-6E8A-4147-A177-3AD203B41FA5}">
                      <a16:colId xmlns:a16="http://schemas.microsoft.com/office/drawing/2014/main" val="20003"/>
                    </a:ext>
                  </a:extLst>
                </a:gridCol>
                <a:gridCol w="2286015">
                  <a:extLst>
                    <a:ext uri="{9D8B030D-6E8A-4147-A177-3AD203B41FA5}">
                      <a16:colId xmlns:a16="http://schemas.microsoft.com/office/drawing/2014/main" val="20004"/>
                    </a:ext>
                  </a:extLst>
                </a:gridCol>
              </a:tblGrid>
              <a:tr h="669016">
                <a:tc>
                  <a:txBody>
                    <a:bodyPr/>
                    <a:lstStyle/>
                    <a:p>
                      <a:pPr algn="ctr">
                        <a:lnSpc>
                          <a:spcPct val="115000"/>
                        </a:lnSpc>
                        <a:spcAft>
                          <a:spcPts val="0"/>
                        </a:spcAft>
                      </a:pPr>
                      <a:r>
                        <a:rPr lang="it-IT" sz="1600" b="1" dirty="0" err="1">
                          <a:latin typeface="Lucida Bright"/>
                          <a:ea typeface="Times New Roman"/>
                          <a:cs typeface="Times New Roman"/>
                        </a:rPr>
                        <a:t>registre</a:t>
                      </a:r>
                      <a:r>
                        <a:rPr lang="it-IT" sz="1600" b="1" dirty="0">
                          <a:latin typeface="Lucida Bright"/>
                          <a:ea typeface="Times New Roman"/>
                          <a:cs typeface="Times New Roman"/>
                        </a:rPr>
                        <a:t> de langue</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b="1" dirty="0" err="1">
                          <a:latin typeface="Lucida Bright"/>
                          <a:ea typeface="Times New Roman"/>
                          <a:cs typeface="Times New Roman"/>
                        </a:rPr>
                        <a:t>prononciation</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b="1" dirty="0" err="1">
                          <a:latin typeface="Lucida Bright"/>
                          <a:ea typeface="Times New Roman"/>
                          <a:cs typeface="Times New Roman"/>
                        </a:rPr>
                        <a:t>vocabulaire</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b="1">
                          <a:latin typeface="Lucida Bright"/>
                          <a:ea typeface="Times New Roman"/>
                          <a:cs typeface="Times New Roman"/>
                        </a:rPr>
                        <a:t>syntaxe</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b="1">
                          <a:latin typeface="Lucida Bright"/>
                          <a:ea typeface="Times New Roman"/>
                          <a:cs typeface="Times New Roman"/>
                        </a:rPr>
                        <a:t>situation de communication</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extLst>
                  <a:ext uri="{0D108BD9-81ED-4DB2-BD59-A6C34878D82A}">
                    <a16:rowId xmlns:a16="http://schemas.microsoft.com/office/drawing/2014/main" val="10000"/>
                  </a:ext>
                </a:extLst>
              </a:tr>
              <a:tr h="2374265">
                <a:tc>
                  <a:txBody>
                    <a:bodyPr/>
                    <a:lstStyle/>
                    <a:p>
                      <a:pPr algn="ctr">
                        <a:lnSpc>
                          <a:spcPct val="115000"/>
                        </a:lnSpc>
                        <a:spcAft>
                          <a:spcPts val="0"/>
                        </a:spcAft>
                      </a:pPr>
                      <a:r>
                        <a:rPr lang="it-IT" sz="1600" b="1">
                          <a:latin typeface="Lucida Bright"/>
                          <a:ea typeface="Times New Roman"/>
                          <a:cs typeface="Times New Roman"/>
                        </a:rPr>
                        <a:t>familier</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dirty="0" err="1">
                          <a:latin typeface="Lucida Bright"/>
                          <a:ea typeface="Times New Roman"/>
                          <a:cs typeface="Times New Roman"/>
                        </a:rPr>
                        <a:t>syllabes</a:t>
                      </a:r>
                      <a:r>
                        <a:rPr lang="it-IT" sz="1600" dirty="0">
                          <a:latin typeface="Lucida Bright"/>
                          <a:ea typeface="Times New Roman"/>
                          <a:cs typeface="Times New Roman"/>
                        </a:rPr>
                        <a:t> </a:t>
                      </a:r>
                      <a:r>
                        <a:rPr lang="it-IT" sz="1600" dirty="0" err="1">
                          <a:latin typeface="Lucida Bright"/>
                          <a:ea typeface="Times New Roman"/>
                          <a:cs typeface="Times New Roman"/>
                        </a:rPr>
                        <a:t>avalées</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1000"/>
                        </a:spcAft>
                      </a:pPr>
                      <a:r>
                        <a:rPr lang="fr-FR" sz="1600" dirty="0">
                          <a:latin typeface="Lucida Bright"/>
                          <a:ea typeface="Times New Roman"/>
                          <a:cs typeface="Times New Roman"/>
                        </a:rPr>
                        <a:t>argotique ou familier</a:t>
                      </a:r>
                      <a:endParaRPr lang="it-IT" sz="1600" dirty="0">
                        <a:latin typeface="Calibri"/>
                        <a:ea typeface="PMingLiU"/>
                        <a:cs typeface="Arial"/>
                      </a:endParaRPr>
                    </a:p>
                    <a:p>
                      <a:pPr algn="ctr">
                        <a:lnSpc>
                          <a:spcPct val="115000"/>
                        </a:lnSpc>
                        <a:spcAft>
                          <a:spcPts val="1000"/>
                        </a:spcAft>
                      </a:pPr>
                      <a:r>
                        <a:rPr lang="fr-FR" sz="1600" dirty="0">
                          <a:latin typeface="Lucida Bright"/>
                          <a:ea typeface="Times New Roman"/>
                          <a:cs typeface="Times New Roman"/>
                        </a:rPr>
                        <a:t>concret</a:t>
                      </a:r>
                      <a:endParaRPr lang="it-IT" sz="1600" dirty="0">
                        <a:latin typeface="Calibri"/>
                        <a:ea typeface="PMingLiU"/>
                        <a:cs typeface="Arial"/>
                      </a:endParaRPr>
                    </a:p>
                    <a:p>
                      <a:pPr algn="ctr">
                        <a:lnSpc>
                          <a:spcPct val="115000"/>
                        </a:lnSpc>
                        <a:spcAft>
                          <a:spcPts val="1000"/>
                        </a:spcAft>
                      </a:pPr>
                      <a:r>
                        <a:rPr lang="fr-FR" sz="1600" dirty="0">
                          <a:latin typeface="Lucida Bright"/>
                          <a:ea typeface="Times New Roman"/>
                          <a:cs typeface="Times New Roman"/>
                        </a:rPr>
                        <a:t>expressions imagées</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1000"/>
                        </a:spcAft>
                      </a:pPr>
                      <a:r>
                        <a:rPr lang="fr-FR" sz="1600" dirty="0">
                          <a:latin typeface="Lucida Bright"/>
                          <a:ea typeface="Times New Roman"/>
                          <a:cs typeface="Times New Roman"/>
                        </a:rPr>
                        <a:t>phrases simples, souvent segmentées</a:t>
                      </a:r>
                      <a:endParaRPr lang="it-IT" sz="1600" dirty="0">
                        <a:latin typeface="Calibri"/>
                        <a:ea typeface="PMingLiU"/>
                        <a:cs typeface="Arial"/>
                      </a:endParaRPr>
                    </a:p>
                    <a:p>
                      <a:pPr algn="ctr">
                        <a:lnSpc>
                          <a:spcPct val="115000"/>
                        </a:lnSpc>
                        <a:spcAft>
                          <a:spcPts val="1000"/>
                        </a:spcAft>
                      </a:pPr>
                      <a:r>
                        <a:rPr lang="fr-FR" sz="1600" dirty="0">
                          <a:latin typeface="Lucida Bright"/>
                          <a:ea typeface="Times New Roman"/>
                          <a:cs typeface="Times New Roman"/>
                        </a:rPr>
                        <a:t>négations tronquées</a:t>
                      </a:r>
                      <a:endParaRPr lang="it-IT" sz="1600" dirty="0">
                        <a:latin typeface="Calibri"/>
                        <a:ea typeface="PMingLiU"/>
                        <a:cs typeface="Arial"/>
                      </a:endParaRPr>
                    </a:p>
                    <a:p>
                      <a:pPr algn="ctr">
                        <a:lnSpc>
                          <a:spcPct val="115000"/>
                        </a:lnSpc>
                        <a:spcAft>
                          <a:spcPts val="1000"/>
                        </a:spcAft>
                      </a:pPr>
                      <a:r>
                        <a:rPr lang="it-IT" sz="1600" dirty="0" err="1">
                          <a:latin typeface="Lucida Bright"/>
                          <a:ea typeface="Times New Roman"/>
                          <a:cs typeface="Times New Roman"/>
                        </a:rPr>
                        <a:t>interrogation</a:t>
                      </a:r>
                      <a:r>
                        <a:rPr lang="it-IT" sz="1600" dirty="0">
                          <a:latin typeface="Lucida Bright"/>
                          <a:ea typeface="Times New Roman"/>
                          <a:cs typeface="Times New Roman"/>
                        </a:rPr>
                        <a:t> par </a:t>
                      </a:r>
                      <a:r>
                        <a:rPr lang="it-IT" sz="1600" dirty="0" err="1">
                          <a:latin typeface="Lucida Bright"/>
                          <a:ea typeface="Times New Roman"/>
                          <a:cs typeface="Times New Roman"/>
                        </a:rPr>
                        <a:t>intonation</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1000"/>
                        </a:spcAft>
                      </a:pPr>
                      <a:r>
                        <a:rPr lang="fr-FR" sz="1600" dirty="0">
                          <a:latin typeface="Lucida Bright"/>
                          <a:ea typeface="Times New Roman"/>
                          <a:cs typeface="Times New Roman"/>
                        </a:rPr>
                        <a:t>orale</a:t>
                      </a:r>
                      <a:endParaRPr lang="it-IT" sz="1600" dirty="0">
                        <a:latin typeface="Calibri"/>
                        <a:ea typeface="PMingLiU"/>
                        <a:cs typeface="Arial"/>
                      </a:endParaRPr>
                    </a:p>
                    <a:p>
                      <a:pPr algn="ctr">
                        <a:lnSpc>
                          <a:spcPct val="115000"/>
                        </a:lnSpc>
                        <a:spcAft>
                          <a:spcPts val="1000"/>
                        </a:spcAft>
                      </a:pPr>
                      <a:r>
                        <a:rPr lang="fr-FR" sz="1600" dirty="0">
                          <a:latin typeface="Lucida Bright"/>
                          <a:ea typeface="Times New Roman"/>
                          <a:cs typeface="Times New Roman"/>
                        </a:rPr>
                        <a:t>entre interlocuteurs intimes ou du même âge</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extLst>
                  <a:ext uri="{0D108BD9-81ED-4DB2-BD59-A6C34878D82A}">
                    <a16:rowId xmlns:a16="http://schemas.microsoft.com/office/drawing/2014/main" val="10001"/>
                  </a:ext>
                </a:extLst>
              </a:tr>
              <a:tr h="808395">
                <a:tc>
                  <a:txBody>
                    <a:bodyPr/>
                    <a:lstStyle/>
                    <a:p>
                      <a:pPr algn="ctr">
                        <a:lnSpc>
                          <a:spcPct val="115000"/>
                        </a:lnSpc>
                        <a:spcAft>
                          <a:spcPts val="0"/>
                        </a:spcAft>
                      </a:pPr>
                      <a:r>
                        <a:rPr lang="it-IT" sz="1600" b="1">
                          <a:latin typeface="Lucida Bright"/>
                          <a:ea typeface="Times New Roman"/>
                          <a:cs typeface="Times New Roman"/>
                        </a:rPr>
                        <a:t>courant</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a:latin typeface="Lucida Bright"/>
                          <a:ea typeface="Times New Roman"/>
                          <a:cs typeface="Times New Roman"/>
                        </a:rPr>
                        <a:t>standard</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a:latin typeface="Lucida Bright"/>
                          <a:ea typeface="Times New Roman"/>
                          <a:cs typeface="Times New Roman"/>
                        </a:rPr>
                        <a:t>vocabulaire d'usage courant</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a:latin typeface="Lucida Bright"/>
                          <a:ea typeface="Times New Roman"/>
                          <a:cs typeface="Times New Roman"/>
                        </a:rPr>
                        <a:t>phrases simples ou complexes</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dirty="0">
                          <a:latin typeface="Lucida Bright"/>
                          <a:ea typeface="Times New Roman"/>
                          <a:cs typeface="Times New Roman"/>
                        </a:rPr>
                        <a:t>orale </a:t>
                      </a:r>
                      <a:r>
                        <a:rPr lang="it-IT" sz="1600" dirty="0" err="1">
                          <a:latin typeface="Lucida Bright"/>
                          <a:ea typeface="Times New Roman"/>
                          <a:cs typeface="Times New Roman"/>
                        </a:rPr>
                        <a:t>et</a:t>
                      </a:r>
                      <a:r>
                        <a:rPr lang="it-IT" sz="1600" dirty="0">
                          <a:latin typeface="Lucida Bright"/>
                          <a:ea typeface="Times New Roman"/>
                          <a:cs typeface="Times New Roman"/>
                        </a:rPr>
                        <a:t> </a:t>
                      </a:r>
                      <a:r>
                        <a:rPr lang="it-IT" sz="1600" dirty="0" err="1">
                          <a:latin typeface="Lucida Bright"/>
                          <a:ea typeface="Times New Roman"/>
                          <a:cs typeface="Times New Roman"/>
                        </a:rPr>
                        <a:t>écrite</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extLst>
                  <a:ext uri="{0D108BD9-81ED-4DB2-BD59-A6C34878D82A}">
                    <a16:rowId xmlns:a16="http://schemas.microsoft.com/office/drawing/2014/main" val="10002"/>
                  </a:ext>
                </a:extLst>
              </a:tr>
              <a:tr h="1720488">
                <a:tc>
                  <a:txBody>
                    <a:bodyPr/>
                    <a:lstStyle/>
                    <a:p>
                      <a:pPr algn="ctr">
                        <a:lnSpc>
                          <a:spcPct val="115000"/>
                        </a:lnSpc>
                        <a:spcAft>
                          <a:spcPts val="0"/>
                        </a:spcAft>
                      </a:pPr>
                      <a:r>
                        <a:rPr lang="it-IT" sz="1600" b="1">
                          <a:latin typeface="Lucida Bright"/>
                          <a:ea typeface="Times New Roman"/>
                          <a:cs typeface="Times New Roman"/>
                        </a:rPr>
                        <a:t>soutenu</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1000"/>
                        </a:spcAft>
                      </a:pPr>
                      <a:r>
                        <a:rPr lang="fr-FR" sz="1600">
                          <a:latin typeface="Lucida Bright"/>
                          <a:ea typeface="Times New Roman"/>
                          <a:cs typeface="Times New Roman"/>
                        </a:rPr>
                        <a:t>articulation soignée respect des liaisons</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a:latin typeface="Lucida Bright"/>
                          <a:ea typeface="Times New Roman"/>
                          <a:cs typeface="Times New Roman"/>
                        </a:rPr>
                        <a:t>abstrait, recherché, spécialisé</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1000"/>
                        </a:spcAft>
                      </a:pPr>
                      <a:r>
                        <a:rPr lang="fr-FR" sz="1600">
                          <a:latin typeface="Lucida Bright"/>
                          <a:ea typeface="Times New Roman"/>
                          <a:cs typeface="Times New Roman"/>
                        </a:rPr>
                        <a:t>phrases complexes, utilisation du passé simple, du subjonctif imparfait </a:t>
                      </a:r>
                      <a:endParaRPr lang="it-IT" sz="160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tc>
                  <a:txBody>
                    <a:bodyPr/>
                    <a:lstStyle/>
                    <a:p>
                      <a:pPr algn="ctr">
                        <a:lnSpc>
                          <a:spcPct val="115000"/>
                        </a:lnSpc>
                        <a:spcAft>
                          <a:spcPts val="0"/>
                        </a:spcAft>
                      </a:pPr>
                      <a:r>
                        <a:rPr lang="it-IT" sz="1600" dirty="0" err="1">
                          <a:latin typeface="Lucida Bright"/>
                          <a:ea typeface="Times New Roman"/>
                          <a:cs typeface="Times New Roman"/>
                        </a:rPr>
                        <a:t>écrite</a:t>
                      </a:r>
                      <a:endParaRPr lang="it-IT" sz="1600" dirty="0">
                        <a:latin typeface="Calibri"/>
                        <a:ea typeface="PMingLiU"/>
                        <a:cs typeface="Arial"/>
                      </a:endParaRPr>
                    </a:p>
                  </a:txBody>
                  <a:tcPr marL="12700" marR="12700" marT="9525" marB="9525" anchor="ctr">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37552" y="642130"/>
            <a:ext cx="9177157" cy="5445161"/>
          </a:xfrm>
        </p:spPr>
        <p:txBody>
          <a:bodyPr/>
          <a:lstStyle/>
          <a:p>
            <a:pPr>
              <a:buNone/>
            </a:pPr>
            <a:endParaRPr lang="fr-FR" sz="2400" dirty="0"/>
          </a:p>
          <a:p>
            <a:pPr>
              <a:buNone/>
            </a:pPr>
            <a:r>
              <a:rPr lang="fr-FR" sz="2400" dirty="0"/>
              <a:t>Les registres de langue:</a:t>
            </a:r>
          </a:p>
          <a:p>
            <a:pPr>
              <a:buNone/>
            </a:pPr>
            <a:endParaRPr lang="fr-FR" sz="2400" dirty="0"/>
          </a:p>
          <a:p>
            <a:pPr>
              <a:buNone/>
            </a:pPr>
            <a:r>
              <a:rPr lang="fr-FR" sz="2400" dirty="0">
                <a:hlinkClick r:id="rId2"/>
              </a:rPr>
              <a:t>https://www.youtube.com/watch?v=ro4WmrkJ8xA</a:t>
            </a:r>
            <a:endParaRPr lang="fr-FR" sz="2400" dirty="0"/>
          </a:p>
          <a:p>
            <a:pPr>
              <a:buNone/>
            </a:pPr>
            <a:endParaRPr lang="fr-FR" sz="2400" dirty="0"/>
          </a:p>
          <a:p>
            <a:pPr>
              <a:buNone/>
            </a:pPr>
            <a:r>
              <a:rPr lang="fr-FR" sz="2400" dirty="0"/>
              <a:t>Petit exercice sur le registre familier:</a:t>
            </a:r>
          </a:p>
          <a:p>
            <a:pPr>
              <a:buNone/>
            </a:pPr>
            <a:endParaRPr lang="fr-FR" sz="2400" dirty="0"/>
          </a:p>
          <a:p>
            <a:pPr>
              <a:buNone/>
            </a:pPr>
            <a:r>
              <a:rPr lang="fr-FR" sz="2400" dirty="0"/>
              <a:t> </a:t>
            </a:r>
            <a:r>
              <a:rPr lang="fr-FR" sz="2400" dirty="0">
                <a:hlinkClick r:id="rId3"/>
              </a:rPr>
              <a:t>http://www.francaisfacile.com/exercices/exercice-francais-2/exercice-francais-48891.php</a:t>
            </a:r>
            <a:endParaRPr lang="fr-FR" sz="2400" dirty="0"/>
          </a:p>
          <a:p>
            <a:pPr>
              <a:buNone/>
            </a:pPr>
            <a:endParaRPr lang="fr-FR" dirty="0"/>
          </a:p>
        </p:txBody>
      </p:sp>
      <p:pic>
        <p:nvPicPr>
          <p:cNvPr id="4099" name="Picture 3" descr="C:\Users\Utente\AppData\Local\Microsoft\Windows\Temporary Internet Files\Content.IE5\5PWIPHNN\104701857[1].jpg"/>
          <p:cNvPicPr>
            <a:picLocks noChangeAspect="1" noChangeArrowheads="1"/>
          </p:cNvPicPr>
          <p:nvPr/>
        </p:nvPicPr>
        <p:blipFill>
          <a:blip r:embed="rId4" cstate="print"/>
          <a:srcRect/>
          <a:stretch>
            <a:fillRect/>
          </a:stretch>
        </p:blipFill>
        <p:spPr bwMode="auto">
          <a:xfrm>
            <a:off x="9588136" y="4680475"/>
            <a:ext cx="2394857" cy="19946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400" y="515714"/>
            <a:ext cx="11379200" cy="571504"/>
          </a:xfrm>
        </p:spPr>
        <p:txBody>
          <a:bodyPr>
            <a:normAutofit/>
          </a:bodyPr>
          <a:lstStyle/>
          <a:p>
            <a:r>
              <a:rPr lang="fr-FR" dirty="0"/>
              <a:t>Ch. 2, « La notion de discours » (D. Maingueneau)</a:t>
            </a:r>
          </a:p>
        </p:txBody>
      </p:sp>
      <p:graphicFrame>
        <p:nvGraphicFramePr>
          <p:cNvPr id="4" name="Segnaposto contenuto 3"/>
          <p:cNvGraphicFramePr>
            <a:graphicFrameLocks noGrp="1"/>
          </p:cNvGraphicFramePr>
          <p:nvPr>
            <p:ph sz="quarter" idx="1"/>
          </p:nvPr>
        </p:nvGraphicFramePr>
        <p:xfrm>
          <a:off x="190460" y="1319348"/>
          <a:ext cx="11618364" cy="5395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7090" y="583707"/>
            <a:ext cx="11379200" cy="414318"/>
          </a:xfrm>
        </p:spPr>
        <p:txBody>
          <a:bodyPr>
            <a:normAutofit fontScale="90000"/>
          </a:bodyPr>
          <a:lstStyle/>
          <a:p>
            <a:r>
              <a:rPr lang="fr-FR" dirty="0"/>
              <a:t>Chez les linguistes</a:t>
            </a:r>
          </a:p>
        </p:txBody>
      </p:sp>
      <p:graphicFrame>
        <p:nvGraphicFramePr>
          <p:cNvPr id="4" name="Segnaposto contenuto 3"/>
          <p:cNvGraphicFramePr>
            <a:graphicFrameLocks noGrp="1"/>
          </p:cNvGraphicFramePr>
          <p:nvPr>
            <p:ph sz="quarter" idx="1"/>
          </p:nvPr>
        </p:nvGraphicFramePr>
        <p:xfrm>
          <a:off x="190459" y="901336"/>
          <a:ext cx="11715831" cy="5742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nvPr>
        </p:nvGraphicFramePr>
        <p:xfrm>
          <a:off x="285710" y="142852"/>
          <a:ext cx="11715833"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0960" y="571480"/>
            <a:ext cx="11379200" cy="557194"/>
          </a:xfrm>
        </p:spPr>
        <p:txBody>
          <a:bodyPr>
            <a:normAutofit/>
          </a:bodyPr>
          <a:lstStyle/>
          <a:p>
            <a:pPr lvl="0"/>
            <a:r>
              <a:rPr lang="fr-FR" sz="2800" dirty="0"/>
              <a:t>Ch. 3. (1) à </a:t>
            </a:r>
            <a:r>
              <a:rPr lang="fr-FR" sz="2800" i="1" dirty="0"/>
              <a:t>un ensemble de textes </a:t>
            </a:r>
            <a:r>
              <a:rPr lang="fr-FR" sz="2800" dirty="0"/>
              <a:t>un seul discours</a:t>
            </a:r>
          </a:p>
        </p:txBody>
      </p:sp>
      <p:sp>
        <p:nvSpPr>
          <p:cNvPr id="3" name="Segnaposto contenuto 2"/>
          <p:cNvSpPr>
            <a:spLocks noGrp="1"/>
          </p:cNvSpPr>
          <p:nvPr>
            <p:ph idx="1"/>
          </p:nvPr>
        </p:nvSpPr>
        <p:spPr>
          <a:xfrm>
            <a:off x="285710" y="1214422"/>
            <a:ext cx="11620581" cy="5429288"/>
          </a:xfrm>
        </p:spPr>
        <p:txBody>
          <a:bodyPr>
            <a:normAutofit/>
          </a:bodyPr>
          <a:lstStyle/>
          <a:p>
            <a:r>
              <a:rPr lang="fr-FR" dirty="0"/>
              <a:t>Les discours existent au-delà des textes particuliers dont ils sont composés. </a:t>
            </a:r>
          </a:p>
          <a:p>
            <a:r>
              <a:rPr lang="fr-FR" dirty="0"/>
              <a:t>C’est la perspectives des chercheurs se situant proche de l’idée de M. Foucault.</a:t>
            </a:r>
          </a:p>
          <a:p>
            <a:r>
              <a:rPr lang="fr-FR" dirty="0"/>
              <a:t>Dans ce type d’emploi, « discours » peut correspondre à des entités de natures très diverses:</a:t>
            </a:r>
          </a:p>
          <a:p>
            <a:pPr marL="514350" indent="-514350">
              <a:buAutoNum type="arabicPeriod"/>
            </a:pPr>
            <a:r>
              <a:rPr lang="fr-FR" dirty="0"/>
              <a:t>Une discipline (« le discours de l’histoire », « de la physique »…);</a:t>
            </a:r>
          </a:p>
          <a:p>
            <a:pPr marL="514350" indent="-514350">
              <a:buAutoNum type="arabicPeriod"/>
            </a:pPr>
            <a:r>
              <a:rPr lang="fr-FR" dirty="0"/>
              <a:t>Un positionnement dans un champ (« le discours d’extr</a:t>
            </a:r>
            <a:r>
              <a:rPr lang="fr-FR" dirty="0">
                <a:latin typeface="Georgia"/>
              </a:rPr>
              <a:t>ême droite », le « discours naturaliste »…);</a:t>
            </a:r>
          </a:p>
          <a:p>
            <a:pPr marL="514350" indent="-514350">
              <a:buAutoNum type="arabicPeriod"/>
            </a:pPr>
            <a:r>
              <a:rPr lang="fr-FR" dirty="0"/>
              <a:t>Une thématique (« le discours sur l’Islam »; « le discours sur la santé publique »…);</a:t>
            </a:r>
          </a:p>
          <a:p>
            <a:pPr marL="514350" indent="-514350">
              <a:buAutoNum type="arabicPeriod"/>
            </a:pPr>
            <a:r>
              <a:rPr lang="fr-FR" dirty="0"/>
              <a:t>La production associée à une aire déterminée de la société (« le discours journalistique », « le discours institutionnel »…);</a:t>
            </a:r>
          </a:p>
          <a:p>
            <a:pPr marL="514350" indent="-514350">
              <a:buAutoNum type="arabicPeriod"/>
            </a:pPr>
            <a:r>
              <a:rPr lang="fr-FR" dirty="0"/>
              <a:t>Des productions verbales qui sont spécifiques d’une catégorie de locuteurs (« les discours des médecins », « les discours des enseignants »…) </a:t>
            </a:r>
            <a:r>
              <a:rPr lang="fr-FR" dirty="0">
                <a:sym typeface="Wingdings" pitchFamily="2" charset="2"/>
              </a:rPr>
              <a:t> en ce cas, on peut aussi parler de «jargon».</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61" y="571480"/>
            <a:ext cx="10972800" cy="714380"/>
          </a:xfrm>
        </p:spPr>
        <p:txBody>
          <a:bodyPr>
            <a:normAutofit/>
          </a:bodyPr>
          <a:lstStyle/>
          <a:p>
            <a:pPr lvl="0"/>
            <a:r>
              <a:rPr lang="fr-FR" dirty="0"/>
              <a:t>(2) à </a:t>
            </a:r>
            <a:r>
              <a:rPr lang="fr-FR" i="1" dirty="0"/>
              <a:t>chaque texte </a:t>
            </a:r>
            <a:r>
              <a:rPr lang="fr-FR" dirty="0"/>
              <a:t>un discours </a:t>
            </a:r>
          </a:p>
        </p:txBody>
      </p:sp>
      <p:graphicFrame>
        <p:nvGraphicFramePr>
          <p:cNvPr id="4" name="Segnaposto contenuto 3"/>
          <p:cNvGraphicFramePr>
            <a:graphicFrameLocks noGrp="1"/>
          </p:cNvGraphicFramePr>
          <p:nvPr>
            <p:ph idx="1"/>
          </p:nvPr>
        </p:nvGraphicFramePr>
        <p:xfrm>
          <a:off x="609600" y="1428736"/>
          <a:ext cx="10972800" cy="5145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285710" y="214290"/>
          <a:ext cx="11620580"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Ch.2. Idées-forces concernant le discours</a:t>
            </a:r>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2356058581"/>
              </p:ext>
            </p:extLst>
          </p:nvPr>
        </p:nvGraphicFramePr>
        <p:xfrm>
          <a:off x="402167" y="1527175"/>
          <a:ext cx="1133898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DF420F5-C65F-E96F-2E3A-953646372B34}"/>
              </a:ext>
            </a:extLst>
          </p:cNvPr>
          <p:cNvSpPr>
            <a:spLocks noGrp="1"/>
          </p:cNvSpPr>
          <p:nvPr>
            <p:ph type="sldNum" sz="quarter" idx="12"/>
          </p:nvPr>
        </p:nvSpPr>
        <p:spPr/>
        <p:txBody>
          <a:bodyPr/>
          <a:lstStyle/>
          <a:p>
            <a:pPr rtl="0"/>
            <a:fld id="{3A98EE3D-8CD1-4C3F-BD1C-C98C9596463C}" type="slidenum">
              <a:rPr lang="it-IT" noProof="0" smtClean="0"/>
              <a:t>19</a:t>
            </a:fld>
            <a:endParaRPr lang="it-IT" noProof="0"/>
          </a:p>
        </p:txBody>
      </p:sp>
      <p:sp>
        <p:nvSpPr>
          <p:cNvPr id="3" name="Segnaposto piè di pagina 2">
            <a:extLst>
              <a:ext uri="{FF2B5EF4-FFF2-40B4-BE49-F238E27FC236}">
                <a16:creationId xmlns:a16="http://schemas.microsoft.com/office/drawing/2014/main" id="{EBAB7A49-C76B-3C27-9B37-DE842931B7FB}"/>
              </a:ext>
            </a:extLst>
          </p:cNvPr>
          <p:cNvSpPr>
            <a:spLocks noGrp="1"/>
          </p:cNvSpPr>
          <p:nvPr>
            <p:ph type="ftr" sz="quarter" idx="11"/>
          </p:nvPr>
        </p:nvSpPr>
        <p:spPr/>
        <p:txBody>
          <a:bodyPr/>
          <a:lstStyle/>
          <a:p>
            <a:pPr algn="l" rtl="0"/>
            <a:r>
              <a:rPr lang="it-IT" noProof="0"/>
              <a:t>Impartire un corso</a:t>
            </a:r>
          </a:p>
        </p:txBody>
      </p:sp>
      <p:sp>
        <p:nvSpPr>
          <p:cNvPr id="4" name="Titolo 3">
            <a:extLst>
              <a:ext uri="{FF2B5EF4-FFF2-40B4-BE49-F238E27FC236}">
                <a16:creationId xmlns:a16="http://schemas.microsoft.com/office/drawing/2014/main" id="{EFCE8266-29AD-A78E-8433-4069A4E03FDD}"/>
              </a:ext>
            </a:extLst>
          </p:cNvPr>
          <p:cNvSpPr>
            <a:spLocks noGrp="1"/>
          </p:cNvSpPr>
          <p:nvPr>
            <p:ph type="title"/>
          </p:nvPr>
        </p:nvSpPr>
        <p:spPr/>
        <p:txBody>
          <a:bodyPr/>
          <a:lstStyle/>
          <a:p>
            <a:r>
              <a:rPr lang="fr-FR" dirty="0"/>
              <a:t>(I) Proverbes et interdictions</a:t>
            </a:r>
          </a:p>
        </p:txBody>
      </p:sp>
      <p:pic>
        <p:nvPicPr>
          <p:cNvPr id="1026" name="Picture 2" descr="L'habit ne fait pas le moine. Origine, signification proverbe, expression  populaire. Dictionnaire locutions">
            <a:extLst>
              <a:ext uri="{FF2B5EF4-FFF2-40B4-BE49-F238E27FC236}">
                <a16:creationId xmlns:a16="http://schemas.microsoft.com/office/drawing/2014/main" id="{6557C7C0-42AE-C17D-E0E3-030418953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334463"/>
            <a:ext cx="5781734" cy="37234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diction de fumer — Wikipédia">
            <a:extLst>
              <a:ext uri="{FF2B5EF4-FFF2-40B4-BE49-F238E27FC236}">
                <a16:creationId xmlns:a16="http://schemas.microsoft.com/office/drawing/2014/main" id="{1A545978-362A-9C43-7ADA-BCF4EB7C2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2356739"/>
            <a:ext cx="4067175"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8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ttangolo 9">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Rettangolo 11">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3DC6CC32-12E2-40AB-91E7-E065E3B54AA8}"/>
              </a:ext>
            </a:extLst>
          </p:cNvPr>
          <p:cNvSpPr>
            <a:spLocks noGrp="1"/>
          </p:cNvSpPr>
          <p:nvPr>
            <p:ph type="title"/>
          </p:nvPr>
        </p:nvSpPr>
        <p:spPr>
          <a:xfrm>
            <a:off x="581192" y="5264486"/>
            <a:ext cx="11029616" cy="958513"/>
          </a:xfrm>
        </p:spPr>
        <p:txBody>
          <a:bodyPr rtlCol="0" anchor="ctr">
            <a:normAutofit/>
          </a:bodyPr>
          <a:lstStyle/>
          <a:p>
            <a:pPr rtl="0"/>
            <a:r>
              <a:rPr lang="it-IT" dirty="0">
                <a:solidFill>
                  <a:srgbClr val="FFFEFF"/>
                </a:solidFill>
              </a:rPr>
              <a:t>Contenuti</a:t>
            </a:r>
          </a:p>
        </p:txBody>
      </p:sp>
      <p:sp>
        <p:nvSpPr>
          <p:cNvPr id="21" name="Rettangolo 13">
            <a:extLst>
              <a:ext uri="{FF2B5EF4-FFF2-40B4-BE49-F238E27FC236}">
                <a16:creationId xmlns:a16="http://schemas.microsoft.com/office/drawing/2014/main" id="{DDED8BF8-49A0-47C5-84AB-93BBEEBCC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ttangolo 15">
            <a:extLst>
              <a:ext uri="{FF2B5EF4-FFF2-40B4-BE49-F238E27FC236}">
                <a16:creationId xmlns:a16="http://schemas.microsoft.com/office/drawing/2014/main" id="{E3609DE7-3DD1-4216-8540-70829BC88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ttangolo 17">
            <a:extLst>
              <a:ext uri="{FF2B5EF4-FFF2-40B4-BE49-F238E27FC236}">
                <a16:creationId xmlns:a16="http://schemas.microsoft.com/office/drawing/2014/main" id="{07EA47CF-8CF4-49F8-B441-9678508C0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2A4091D8-88CA-44CE-B83F-8F383F1AFB07}"/>
              </a:ext>
            </a:extLst>
          </p:cNvPr>
          <p:cNvSpPr>
            <a:spLocks noGrp="1"/>
          </p:cNvSpPr>
          <p:nvPr>
            <p:ph type="sldNum" sz="quarter" idx="12"/>
          </p:nvPr>
        </p:nvSpPr>
        <p:spPr>
          <a:xfrm>
            <a:off x="10795364" y="6423914"/>
            <a:ext cx="1052510" cy="365125"/>
          </a:xfrm>
        </p:spPr>
        <p:txBody>
          <a:bodyPr rtlCol="0">
            <a:normAutofit/>
          </a:bodyPr>
          <a:lstStyle/>
          <a:p>
            <a:pPr rtl="0">
              <a:spcAft>
                <a:spcPts val="600"/>
              </a:spcAft>
            </a:pPr>
            <a:fld id="{3A98EE3D-8CD1-4C3F-BD1C-C98C9596463C}" type="slidenum">
              <a:rPr lang="it-IT" smtClean="0"/>
              <a:pPr>
                <a:spcAft>
                  <a:spcPts val="600"/>
                </a:spcAft>
              </a:pPr>
              <a:t>2</a:t>
            </a:fld>
            <a:endParaRPr lang="it-IT" dirty="0"/>
          </a:p>
        </p:txBody>
      </p:sp>
      <p:graphicFrame>
        <p:nvGraphicFramePr>
          <p:cNvPr id="6" name="Diagramma 5">
            <a:extLst>
              <a:ext uri="{FF2B5EF4-FFF2-40B4-BE49-F238E27FC236}">
                <a16:creationId xmlns:a16="http://schemas.microsoft.com/office/drawing/2014/main" id="{49528CA7-B7C3-7820-7732-165BFA07EC95}"/>
              </a:ext>
            </a:extLst>
          </p:cNvPr>
          <p:cNvGraphicFramePr/>
          <p:nvPr>
            <p:extLst>
              <p:ext uri="{D42A27DB-BD31-4B8C-83A1-F6EECF244321}">
                <p14:modId xmlns:p14="http://schemas.microsoft.com/office/powerpoint/2010/main" val="3855792536"/>
              </p:ext>
            </p:extLst>
          </p:nvPr>
        </p:nvGraphicFramePr>
        <p:xfrm>
          <a:off x="453323" y="719667"/>
          <a:ext cx="11285354" cy="435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46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BA84DBD-123B-8F78-53E6-BCFB45CD6E18}"/>
              </a:ext>
            </a:extLst>
          </p:cNvPr>
          <p:cNvSpPr>
            <a:spLocks noGrp="1"/>
          </p:cNvSpPr>
          <p:nvPr>
            <p:ph type="sldNum" sz="quarter" idx="12"/>
          </p:nvPr>
        </p:nvSpPr>
        <p:spPr/>
        <p:txBody>
          <a:bodyPr/>
          <a:lstStyle/>
          <a:p>
            <a:pPr rtl="0"/>
            <a:fld id="{3A98EE3D-8CD1-4C3F-BD1C-C98C9596463C}" type="slidenum">
              <a:rPr lang="it-IT" noProof="0" smtClean="0"/>
              <a:t>20</a:t>
            </a:fld>
            <a:endParaRPr lang="it-IT" noProof="0"/>
          </a:p>
        </p:txBody>
      </p:sp>
      <p:sp>
        <p:nvSpPr>
          <p:cNvPr id="7" name="Titolo 6">
            <a:extLst>
              <a:ext uri="{FF2B5EF4-FFF2-40B4-BE49-F238E27FC236}">
                <a16:creationId xmlns:a16="http://schemas.microsoft.com/office/drawing/2014/main" id="{BFE1B204-693E-91C0-678E-F86E0BD9CC41}"/>
              </a:ext>
            </a:extLst>
          </p:cNvPr>
          <p:cNvSpPr>
            <a:spLocks noGrp="1"/>
          </p:cNvSpPr>
          <p:nvPr>
            <p:ph type="title"/>
          </p:nvPr>
        </p:nvSpPr>
        <p:spPr/>
        <p:txBody>
          <a:bodyPr/>
          <a:lstStyle/>
          <a:p>
            <a:r>
              <a:rPr lang="fr-FR" dirty="0"/>
              <a:t>(II) Les actes de langage de J. Austin à C. Kerbrat-</a:t>
            </a:r>
            <a:r>
              <a:rPr lang="fr-FR" dirty="0" err="1"/>
              <a:t>Orecchioni</a:t>
            </a:r>
            <a:endParaRPr lang="fr-FR" dirty="0"/>
          </a:p>
        </p:txBody>
      </p:sp>
      <p:sp>
        <p:nvSpPr>
          <p:cNvPr id="8" name="Segnaposto contenuto 7">
            <a:extLst>
              <a:ext uri="{FF2B5EF4-FFF2-40B4-BE49-F238E27FC236}">
                <a16:creationId xmlns:a16="http://schemas.microsoft.com/office/drawing/2014/main" id="{2E2E33D1-24B4-6F01-7B02-B555E83C831B}"/>
              </a:ext>
            </a:extLst>
          </p:cNvPr>
          <p:cNvSpPr>
            <a:spLocks noGrp="1"/>
          </p:cNvSpPr>
          <p:nvPr>
            <p:ph idx="1"/>
          </p:nvPr>
        </p:nvSpPr>
        <p:spPr>
          <a:xfrm>
            <a:off x="581192" y="2180496"/>
            <a:ext cx="11029615" cy="4486634"/>
          </a:xfrm>
        </p:spPr>
        <p:txBody>
          <a:bodyPr>
            <a:normAutofit/>
          </a:bodyPr>
          <a:lstStyle/>
          <a:p>
            <a:r>
              <a:rPr lang="fr-FR" b="0" i="0" dirty="0">
                <a:solidFill>
                  <a:srgbClr val="272626"/>
                </a:solidFill>
                <a:effectLst/>
                <a:latin typeface="Roboto" panose="02000000000000000000" pitchFamily="2" charset="0"/>
              </a:rPr>
              <a:t>La théorie des Actes de langage (désormais AL) est à l’origine de la pragmatique linguistique. Elle a été élaborée par deux philosophes du langage, Austin et Searle en réaction au principe classique selon lequel le langage sert à décrire la réalité. Les structuralistes ont toujours privilégié la fonction représentative (référentielle) : on parle pour dire quelque chose ; et dire quelque chose, c’est informer une tierce personne sur une représentation ou un concept au sujet d’un référent étranger au discours.</a:t>
            </a:r>
          </a:p>
          <a:p>
            <a:r>
              <a:rPr lang="fr-FR" b="0" i="0" dirty="0">
                <a:solidFill>
                  <a:srgbClr val="272626"/>
                </a:solidFill>
                <a:effectLst/>
                <a:latin typeface="Roboto" panose="02000000000000000000" pitchFamily="2" charset="0"/>
              </a:rPr>
              <a:t>Le principe de base de la théorie des AL est fondé sur la conviction suivante : « l’unité minimale de la communication humaine n’est ni la phrase ni une autre expression. C’est l’accomplissement (performance) de certains types d’actes ». Le locuteur pose une question, donne un ordre, affirme, conseille, critique, accuse, félicite, menace, supplie, défie, etc.</a:t>
            </a:r>
          </a:p>
          <a:p>
            <a:r>
              <a:rPr lang="fr-FR" b="0" i="0" dirty="0">
                <a:solidFill>
                  <a:srgbClr val="272626"/>
                </a:solidFill>
                <a:effectLst/>
                <a:latin typeface="Roboto" panose="02000000000000000000" pitchFamily="2" charset="0"/>
              </a:rPr>
              <a:t>L’acte ne doit pas être confondu avec la phrase ou avec n’importe quelle expression linguistique utilisée pour son accomplissement. En réalisant un acte, ou plusieurs, le locuteur agit sur la réalité et sur l’interlocuteur. </a:t>
            </a:r>
            <a:r>
              <a:rPr lang="fr-FR" b="1" i="0" dirty="0">
                <a:solidFill>
                  <a:srgbClr val="272626"/>
                </a:solidFill>
                <a:effectLst/>
                <a:latin typeface="Roboto" panose="02000000000000000000" pitchFamily="2" charset="0"/>
              </a:rPr>
              <a:t>Le postulat des AL est </a:t>
            </a:r>
            <a:r>
              <a:rPr lang="fr-FR" b="1" i="1" dirty="0">
                <a:solidFill>
                  <a:srgbClr val="008000"/>
                </a:solidFill>
                <a:effectLst/>
                <a:latin typeface="Roboto" panose="02000000000000000000" pitchFamily="2" charset="0"/>
              </a:rPr>
              <a:t>dire, c’est faire.</a:t>
            </a:r>
            <a:r>
              <a:rPr lang="fr-FR" b="1" i="0" dirty="0">
                <a:solidFill>
                  <a:srgbClr val="272626"/>
                </a:solidFill>
                <a:effectLst/>
                <a:latin typeface="Roboto" panose="02000000000000000000" pitchFamily="2" charset="0"/>
              </a:rPr>
              <a:t> </a:t>
            </a:r>
            <a:r>
              <a:rPr lang="fr-FR" b="0" i="0" dirty="0">
                <a:solidFill>
                  <a:srgbClr val="272626"/>
                </a:solidFill>
                <a:effectLst/>
                <a:latin typeface="Roboto" panose="02000000000000000000" pitchFamily="2" charset="0"/>
              </a:rPr>
              <a:t>Le sujet est personnellement impliqué, comme locuteur ou comme auditeur, dans une situation d’énonciation. </a:t>
            </a:r>
            <a:endParaRPr lang="fr-FR" dirty="0"/>
          </a:p>
        </p:txBody>
      </p:sp>
    </p:spTree>
    <p:extLst>
      <p:ext uri="{BB962C8B-B14F-4D97-AF65-F5344CB8AC3E}">
        <p14:creationId xmlns:p14="http://schemas.microsoft.com/office/powerpoint/2010/main" val="3741658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E07DF6F-E3EA-2FA1-8F2D-AF1FA278DE54}"/>
              </a:ext>
            </a:extLst>
          </p:cNvPr>
          <p:cNvSpPr>
            <a:spLocks noGrp="1"/>
          </p:cNvSpPr>
          <p:nvPr>
            <p:ph type="sldNum" sz="quarter" idx="12"/>
          </p:nvPr>
        </p:nvSpPr>
        <p:spPr/>
        <p:txBody>
          <a:bodyPr/>
          <a:lstStyle/>
          <a:p>
            <a:pPr rtl="0"/>
            <a:fld id="{3A98EE3D-8CD1-4C3F-BD1C-C98C9596463C}" type="slidenum">
              <a:rPr lang="it-IT" noProof="0" smtClean="0"/>
              <a:t>21</a:t>
            </a:fld>
            <a:endParaRPr lang="it-IT" noProof="0"/>
          </a:p>
        </p:txBody>
      </p:sp>
      <p:sp>
        <p:nvSpPr>
          <p:cNvPr id="7" name="Titolo 6">
            <a:extLst>
              <a:ext uri="{FF2B5EF4-FFF2-40B4-BE49-F238E27FC236}">
                <a16:creationId xmlns:a16="http://schemas.microsoft.com/office/drawing/2014/main" id="{92036009-52F5-4C43-55EF-AFB1FD3EA96D}"/>
              </a:ext>
            </a:extLst>
          </p:cNvPr>
          <p:cNvSpPr>
            <a:spLocks noGrp="1"/>
          </p:cNvSpPr>
          <p:nvPr>
            <p:ph type="title"/>
          </p:nvPr>
        </p:nvSpPr>
        <p:spPr/>
        <p:txBody>
          <a:bodyPr/>
          <a:lstStyle/>
          <a:p>
            <a:r>
              <a:rPr lang="fr-FR" dirty="0"/>
              <a:t>Acte de langage et acte de communication</a:t>
            </a:r>
          </a:p>
        </p:txBody>
      </p:sp>
      <p:graphicFrame>
        <p:nvGraphicFramePr>
          <p:cNvPr id="9" name="Segnaposto contenuto 8">
            <a:extLst>
              <a:ext uri="{FF2B5EF4-FFF2-40B4-BE49-F238E27FC236}">
                <a16:creationId xmlns:a16="http://schemas.microsoft.com/office/drawing/2014/main" id="{6F433BB2-1176-4BFE-21DA-2C501CD736E2}"/>
              </a:ext>
            </a:extLst>
          </p:cNvPr>
          <p:cNvGraphicFramePr>
            <a:graphicFrameLocks noGrp="1"/>
          </p:cNvGraphicFramePr>
          <p:nvPr>
            <p:ph idx="1"/>
            <p:extLst>
              <p:ext uri="{D42A27DB-BD31-4B8C-83A1-F6EECF244321}">
                <p14:modId xmlns:p14="http://schemas.microsoft.com/office/powerpoint/2010/main" val="3958520552"/>
              </p:ext>
            </p:extLst>
          </p:nvPr>
        </p:nvGraphicFramePr>
        <p:xfrm>
          <a:off x="581025" y="2181224"/>
          <a:ext cx="11029950" cy="424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12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65145BF-0CF6-C0EC-CDB5-F454B4C5606E}"/>
              </a:ext>
            </a:extLst>
          </p:cNvPr>
          <p:cNvSpPr>
            <a:spLocks noGrp="1"/>
          </p:cNvSpPr>
          <p:nvPr>
            <p:ph type="sldNum" sz="quarter" idx="12"/>
          </p:nvPr>
        </p:nvSpPr>
        <p:spPr/>
        <p:txBody>
          <a:bodyPr/>
          <a:lstStyle/>
          <a:p>
            <a:pPr rtl="0"/>
            <a:fld id="{3A98EE3D-8CD1-4C3F-BD1C-C98C9596463C}" type="slidenum">
              <a:rPr lang="it-IT" noProof="0" smtClean="0"/>
              <a:t>22</a:t>
            </a:fld>
            <a:endParaRPr lang="it-IT" noProof="0"/>
          </a:p>
        </p:txBody>
      </p:sp>
      <p:sp>
        <p:nvSpPr>
          <p:cNvPr id="4" name="Titolo 3">
            <a:extLst>
              <a:ext uri="{FF2B5EF4-FFF2-40B4-BE49-F238E27FC236}">
                <a16:creationId xmlns:a16="http://schemas.microsoft.com/office/drawing/2014/main" id="{19E7ACD0-6EC4-9C76-C7F3-059E016139AB}"/>
              </a:ext>
            </a:extLst>
          </p:cNvPr>
          <p:cNvSpPr>
            <a:spLocks noGrp="1"/>
          </p:cNvSpPr>
          <p:nvPr>
            <p:ph type="title"/>
          </p:nvPr>
        </p:nvSpPr>
        <p:spPr/>
        <p:txBody>
          <a:bodyPr/>
          <a:lstStyle/>
          <a:p>
            <a:r>
              <a:rPr lang="fr-FR" dirty="0"/>
              <a:t>3 types d’actes</a:t>
            </a:r>
          </a:p>
        </p:txBody>
      </p:sp>
      <p:graphicFrame>
        <p:nvGraphicFramePr>
          <p:cNvPr id="6" name="Segnaposto contenuto 5">
            <a:extLst>
              <a:ext uri="{FF2B5EF4-FFF2-40B4-BE49-F238E27FC236}">
                <a16:creationId xmlns:a16="http://schemas.microsoft.com/office/drawing/2014/main" id="{D9D022C1-D5BB-87A8-6CF7-2ACF40ACBBD3}"/>
              </a:ext>
            </a:extLst>
          </p:cNvPr>
          <p:cNvGraphicFramePr>
            <a:graphicFrameLocks noGrp="1"/>
          </p:cNvGraphicFramePr>
          <p:nvPr>
            <p:ph idx="1"/>
            <p:extLst>
              <p:ext uri="{D42A27DB-BD31-4B8C-83A1-F6EECF244321}">
                <p14:modId xmlns:p14="http://schemas.microsoft.com/office/powerpoint/2010/main" val="3040883814"/>
              </p:ext>
            </p:extLst>
          </p:nvPr>
        </p:nvGraphicFramePr>
        <p:xfrm>
          <a:off x="581025" y="2181224"/>
          <a:ext cx="11029950" cy="424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64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DC484BD-67C2-4B5A-B788-737623AFC9D5}"/>
              </a:ext>
            </a:extLst>
          </p:cNvPr>
          <p:cNvSpPr>
            <a:spLocks noGrp="1"/>
          </p:cNvSpPr>
          <p:nvPr>
            <p:ph type="sldNum" sz="quarter" idx="12"/>
          </p:nvPr>
        </p:nvSpPr>
        <p:spPr/>
        <p:txBody>
          <a:bodyPr/>
          <a:lstStyle/>
          <a:p>
            <a:pPr rtl="0"/>
            <a:fld id="{3A98EE3D-8CD1-4C3F-BD1C-C98C9596463C}" type="slidenum">
              <a:rPr lang="it-IT" noProof="0" smtClean="0"/>
              <a:t>23</a:t>
            </a:fld>
            <a:endParaRPr lang="it-IT" noProof="0"/>
          </a:p>
        </p:txBody>
      </p:sp>
      <p:sp>
        <p:nvSpPr>
          <p:cNvPr id="3" name="Segnaposto piè di pagina 2">
            <a:extLst>
              <a:ext uri="{FF2B5EF4-FFF2-40B4-BE49-F238E27FC236}">
                <a16:creationId xmlns:a16="http://schemas.microsoft.com/office/drawing/2014/main" id="{806055D1-48A3-49FB-8EF1-F037CF345C53}"/>
              </a:ext>
            </a:extLst>
          </p:cNvPr>
          <p:cNvSpPr>
            <a:spLocks noGrp="1"/>
          </p:cNvSpPr>
          <p:nvPr>
            <p:ph type="ftr" sz="quarter" idx="11"/>
          </p:nvPr>
        </p:nvSpPr>
        <p:spPr/>
        <p:txBody>
          <a:bodyPr/>
          <a:lstStyle/>
          <a:p>
            <a:pPr algn="l" rtl="0"/>
            <a:r>
              <a:rPr lang="it-IT" noProof="0"/>
              <a:t>Impartire un corso</a:t>
            </a:r>
          </a:p>
        </p:txBody>
      </p:sp>
      <p:sp>
        <p:nvSpPr>
          <p:cNvPr id="4" name="Titolo 3">
            <a:extLst>
              <a:ext uri="{FF2B5EF4-FFF2-40B4-BE49-F238E27FC236}">
                <a16:creationId xmlns:a16="http://schemas.microsoft.com/office/drawing/2014/main" id="{DF14C3DF-5CCE-4DCC-A9AA-E093A72CEE9F}"/>
              </a:ext>
            </a:extLst>
          </p:cNvPr>
          <p:cNvSpPr>
            <a:spLocks noGrp="1"/>
          </p:cNvSpPr>
          <p:nvPr>
            <p:ph type="title"/>
          </p:nvPr>
        </p:nvSpPr>
        <p:spPr/>
        <p:txBody>
          <a:bodyPr/>
          <a:lstStyle/>
          <a:p>
            <a:endParaRPr lang="it-IT"/>
          </a:p>
        </p:txBody>
      </p:sp>
      <p:graphicFrame>
        <p:nvGraphicFramePr>
          <p:cNvPr id="6" name="Segnaposto contenuto 5">
            <a:extLst>
              <a:ext uri="{FF2B5EF4-FFF2-40B4-BE49-F238E27FC236}">
                <a16:creationId xmlns:a16="http://schemas.microsoft.com/office/drawing/2014/main" id="{05F3F484-1B1B-4938-B005-4F948D6AB316}"/>
              </a:ext>
            </a:extLst>
          </p:cNvPr>
          <p:cNvGraphicFramePr>
            <a:graphicFrameLocks noGrp="1"/>
          </p:cNvGraphicFramePr>
          <p:nvPr>
            <p:ph idx="1"/>
            <p:extLst>
              <p:ext uri="{D42A27DB-BD31-4B8C-83A1-F6EECF244321}">
                <p14:modId xmlns:p14="http://schemas.microsoft.com/office/powerpoint/2010/main" val="250388643"/>
              </p:ext>
            </p:extLst>
          </p:nvPr>
        </p:nvGraphicFramePr>
        <p:xfrm>
          <a:off x="581025" y="2181224"/>
          <a:ext cx="11029950"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34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222265C-BECE-5B22-7405-3653DC062A39}"/>
              </a:ext>
            </a:extLst>
          </p:cNvPr>
          <p:cNvSpPr>
            <a:spLocks noGrp="1"/>
          </p:cNvSpPr>
          <p:nvPr>
            <p:ph type="sldNum" sz="quarter" idx="12"/>
          </p:nvPr>
        </p:nvSpPr>
        <p:spPr/>
        <p:txBody>
          <a:bodyPr/>
          <a:lstStyle/>
          <a:p>
            <a:pPr rtl="0"/>
            <a:fld id="{3A98EE3D-8CD1-4C3F-BD1C-C98C9596463C}" type="slidenum">
              <a:rPr lang="it-IT" noProof="0" smtClean="0"/>
              <a:t>24</a:t>
            </a:fld>
            <a:endParaRPr lang="it-IT" noProof="0"/>
          </a:p>
        </p:txBody>
      </p:sp>
      <p:sp>
        <p:nvSpPr>
          <p:cNvPr id="4" name="Titolo 3">
            <a:extLst>
              <a:ext uri="{FF2B5EF4-FFF2-40B4-BE49-F238E27FC236}">
                <a16:creationId xmlns:a16="http://schemas.microsoft.com/office/drawing/2014/main" id="{6C42F7B7-3FB4-CBBB-A854-834C7A81B5C3}"/>
              </a:ext>
            </a:extLst>
          </p:cNvPr>
          <p:cNvSpPr>
            <a:spLocks noGrp="1"/>
          </p:cNvSpPr>
          <p:nvPr>
            <p:ph type="title"/>
          </p:nvPr>
        </p:nvSpPr>
        <p:spPr/>
        <p:txBody>
          <a:bodyPr/>
          <a:lstStyle/>
          <a:p>
            <a:r>
              <a:rPr lang="fr-FR" dirty="0"/>
              <a:t>exemples</a:t>
            </a:r>
          </a:p>
        </p:txBody>
      </p:sp>
      <p:sp>
        <p:nvSpPr>
          <p:cNvPr id="5" name="Segnaposto contenuto 4">
            <a:extLst>
              <a:ext uri="{FF2B5EF4-FFF2-40B4-BE49-F238E27FC236}">
                <a16:creationId xmlns:a16="http://schemas.microsoft.com/office/drawing/2014/main" id="{37602B37-436B-EC91-488A-54E2094F01E2}"/>
              </a:ext>
            </a:extLst>
          </p:cNvPr>
          <p:cNvSpPr>
            <a:spLocks noGrp="1"/>
          </p:cNvSpPr>
          <p:nvPr>
            <p:ph idx="1"/>
          </p:nvPr>
        </p:nvSpPr>
        <p:spPr>
          <a:xfrm>
            <a:off x="581192" y="2180496"/>
            <a:ext cx="11029615" cy="4131527"/>
          </a:xfrm>
        </p:spPr>
        <p:txBody>
          <a:bodyPr/>
          <a:lstStyle/>
          <a:p>
            <a:r>
              <a:rPr lang="fr-FR" dirty="0"/>
              <a:t>Locutoire : sens littéral→ sens dérivé. Ex : j'ai mal au cœur = estomac. </a:t>
            </a:r>
          </a:p>
          <a:p>
            <a:r>
              <a:rPr lang="fr-FR" dirty="0" err="1"/>
              <a:t>IIlocutoire</a:t>
            </a:r>
            <a:r>
              <a:rPr lang="fr-FR" dirty="0"/>
              <a:t> : acte primitif → acte dérivé. Ex. il fait chaud ici = requête pour ouvrir la fenêtre. </a:t>
            </a:r>
          </a:p>
          <a:p>
            <a:r>
              <a:rPr lang="fr-FR" dirty="0"/>
              <a:t>Perlocutoire : la dérivation dépend de l'interprétation qu'en fait le destinataire. </a:t>
            </a:r>
          </a:p>
          <a:p>
            <a:pPr marL="0" indent="0">
              <a:buNone/>
            </a:pPr>
            <a:endParaRPr lang="fr-FR" dirty="0"/>
          </a:p>
          <a:p>
            <a:pPr marL="0" indent="0">
              <a:buNone/>
            </a:pPr>
            <a:r>
              <a:rPr lang="fr-FR" dirty="0"/>
              <a:t>Remarque : la réussite ou l'échec de l'énoncé. L'énoncé est réussi si le destinataire reconnaît l'intention conventionnellement associée à son énonciation. Pour ce faire, le destinataire s'aide de marqueurs non ambigus (univoques), de l'intonation et du contexte. À l'inverse, l'émetteur - pour réussir - doit se soumettre aux lois du discours que l'on peut résumer ainsi : « n'importe qui ne peut pas dire n'importe quoi, en n'importe quelles circonstances »</a:t>
            </a:r>
          </a:p>
        </p:txBody>
      </p:sp>
    </p:spTree>
    <p:extLst>
      <p:ext uri="{BB962C8B-B14F-4D97-AF65-F5344CB8AC3E}">
        <p14:creationId xmlns:p14="http://schemas.microsoft.com/office/powerpoint/2010/main" val="207831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extLst>
              <p:ext uri="{D42A27DB-BD31-4B8C-83A1-F6EECF244321}">
                <p14:modId xmlns:p14="http://schemas.microsoft.com/office/powerpoint/2010/main" val="4240281970"/>
              </p:ext>
            </p:extLst>
          </p:nvPr>
        </p:nvGraphicFramePr>
        <p:xfrm>
          <a:off x="285710" y="214290"/>
          <a:ext cx="11715831"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8995BD1-2F91-7628-A379-CEBB926238AD}"/>
              </a:ext>
            </a:extLst>
          </p:cNvPr>
          <p:cNvSpPr>
            <a:spLocks noGrp="1"/>
          </p:cNvSpPr>
          <p:nvPr>
            <p:ph type="sldNum" sz="quarter" idx="12"/>
          </p:nvPr>
        </p:nvSpPr>
        <p:spPr>
          <a:xfrm>
            <a:off x="10795363" y="6423914"/>
            <a:ext cx="1052510" cy="365125"/>
          </a:xfrm>
        </p:spPr>
        <p:txBody>
          <a:bodyPr anchor="ctr">
            <a:normAutofit/>
          </a:bodyPr>
          <a:lstStyle/>
          <a:p>
            <a:pPr rtl="0">
              <a:spcAft>
                <a:spcPts val="600"/>
              </a:spcAft>
            </a:pPr>
            <a:fld id="{3A98EE3D-8CD1-4C3F-BD1C-C98C9596463C}" type="slidenum">
              <a:rPr lang="it-IT" noProof="0" smtClean="0"/>
              <a:pPr rtl="0">
                <a:spcAft>
                  <a:spcPts val="600"/>
                </a:spcAft>
              </a:pPr>
              <a:t>26</a:t>
            </a:fld>
            <a:endParaRPr lang="it-IT" noProof="0"/>
          </a:p>
        </p:txBody>
      </p:sp>
      <p:sp>
        <p:nvSpPr>
          <p:cNvPr id="10" name="Footer Placeholder 2">
            <a:extLst>
              <a:ext uri="{FF2B5EF4-FFF2-40B4-BE49-F238E27FC236}">
                <a16:creationId xmlns:a16="http://schemas.microsoft.com/office/drawing/2014/main" id="{42B79BB6-4D3F-AE57-B1E6-E2509F7C4BE6}"/>
              </a:ext>
            </a:extLst>
          </p:cNvPr>
          <p:cNvSpPr>
            <a:spLocks noGrp="1"/>
          </p:cNvSpPr>
          <p:nvPr>
            <p:ph type="ftr" sz="quarter" idx="11"/>
          </p:nvPr>
        </p:nvSpPr>
        <p:spPr>
          <a:xfrm>
            <a:off x="355101" y="6423914"/>
            <a:ext cx="6818262" cy="365125"/>
          </a:xfrm>
        </p:spPr>
        <p:txBody>
          <a:bodyPr/>
          <a:lstStyle/>
          <a:p>
            <a:pPr algn="l" rtl="0">
              <a:spcAft>
                <a:spcPts val="600"/>
              </a:spcAft>
            </a:pPr>
            <a:r>
              <a:rPr lang="it-IT" noProof="0"/>
              <a:t>Impartire un corso</a:t>
            </a:r>
          </a:p>
        </p:txBody>
      </p:sp>
      <p:sp>
        <p:nvSpPr>
          <p:cNvPr id="4" name="Titolo 3">
            <a:extLst>
              <a:ext uri="{FF2B5EF4-FFF2-40B4-BE49-F238E27FC236}">
                <a16:creationId xmlns:a16="http://schemas.microsoft.com/office/drawing/2014/main" id="{0BBE0B50-FA15-488B-05A5-9B1110207BAA}"/>
              </a:ext>
            </a:extLst>
          </p:cNvPr>
          <p:cNvSpPr>
            <a:spLocks noGrp="1"/>
          </p:cNvSpPr>
          <p:nvPr>
            <p:ph type="title"/>
          </p:nvPr>
        </p:nvSpPr>
        <p:spPr>
          <a:xfrm>
            <a:off x="581192" y="5262296"/>
            <a:ext cx="4909445" cy="689514"/>
          </a:xfrm>
        </p:spPr>
        <p:txBody>
          <a:bodyPr anchor="ctr">
            <a:normAutofit/>
          </a:bodyPr>
          <a:lstStyle/>
          <a:p>
            <a:r>
              <a:rPr lang="fr-FR" dirty="0"/>
              <a:t>Définition d’« indexicalité »</a:t>
            </a:r>
          </a:p>
        </p:txBody>
      </p:sp>
      <p:sp>
        <p:nvSpPr>
          <p:cNvPr id="5" name="Segnaposto contenuto 4">
            <a:extLst>
              <a:ext uri="{FF2B5EF4-FFF2-40B4-BE49-F238E27FC236}">
                <a16:creationId xmlns:a16="http://schemas.microsoft.com/office/drawing/2014/main" id="{FF9BEFEF-A352-810D-C729-B824503AB3B5}"/>
              </a:ext>
            </a:extLst>
          </p:cNvPr>
          <p:cNvSpPr>
            <a:spLocks noGrp="1"/>
          </p:cNvSpPr>
          <p:nvPr>
            <p:ph idx="1"/>
          </p:nvPr>
        </p:nvSpPr>
        <p:spPr>
          <a:xfrm>
            <a:off x="447816" y="601200"/>
            <a:ext cx="11292840" cy="4204800"/>
          </a:xfrm>
        </p:spPr>
        <p:txBody>
          <a:bodyPr anchor="ctr">
            <a:normAutofit/>
          </a:bodyPr>
          <a:lstStyle/>
          <a:p>
            <a:r>
              <a:rPr lang="fr-FR" dirty="0"/>
              <a:t>En philosophie du langage ordinaire, les indexicaux sont des termes dont la signification dépend entièrement de certaines caractéristiques du contexte dans lequel ils sont prononcés. « Maintenant », « ici », « je » sont des exemples typiques de termes indexicaux : leur sens dépend respectivement du moment, du lieu et du sujet de l'énonciation ; au contraire, un nom propre ou un nom commun (par exemple) continue normalement à désigner la même chose s'il est prononcé à deux moments différents ou par deux personnes différentes.</a:t>
            </a:r>
          </a:p>
          <a:p>
            <a:endParaRPr lang="fr-FR" dirty="0"/>
          </a:p>
          <a:p>
            <a:r>
              <a:rPr lang="fr-FR" dirty="0"/>
              <a:t>La pragmatique linguistique préfère pour les termes assumant cette fonction le vocable de déictiques. Et celui de deixis pour le mécanisme par lequel un déictique permet de conférer son référent à une séquence linguistique. </a:t>
            </a:r>
          </a:p>
        </p:txBody>
      </p:sp>
      <p:sp>
        <p:nvSpPr>
          <p:cNvPr id="12" name="Text Placeholder 5">
            <a:extLst>
              <a:ext uri="{FF2B5EF4-FFF2-40B4-BE49-F238E27FC236}">
                <a16:creationId xmlns:a16="http://schemas.microsoft.com/office/drawing/2014/main" id="{C9790D20-93EE-E988-8CCA-2CF0DFB723FA}"/>
              </a:ext>
            </a:extLst>
          </p:cNvPr>
          <p:cNvSpPr>
            <a:spLocks noGrp="1"/>
          </p:cNvSpPr>
          <p:nvPr>
            <p:ph type="body" sz="half" idx="2"/>
          </p:nvPr>
        </p:nvSpPr>
        <p:spPr>
          <a:xfrm>
            <a:off x="5740823" y="5262296"/>
            <a:ext cx="5869987" cy="689515"/>
          </a:xfrm>
        </p:spPr>
        <p:txBody>
          <a:bodyPr/>
          <a:lstStyle/>
          <a:p>
            <a:r>
              <a:rPr lang="en-US" dirty="0" err="1"/>
              <a:t>Tirée</a:t>
            </a:r>
            <a:r>
              <a:rPr lang="en-US" dirty="0"/>
              <a:t> de Wikipedia</a:t>
            </a:r>
          </a:p>
        </p:txBody>
      </p:sp>
    </p:spTree>
    <p:extLst>
      <p:ext uri="{BB962C8B-B14F-4D97-AF65-F5344CB8AC3E}">
        <p14:creationId xmlns:p14="http://schemas.microsoft.com/office/powerpoint/2010/main" val="3556233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580FBB-4253-8101-4F09-8823B843DC81}"/>
              </a:ext>
            </a:extLst>
          </p:cNvPr>
          <p:cNvSpPr>
            <a:spLocks noGrp="1"/>
          </p:cNvSpPr>
          <p:nvPr>
            <p:ph type="title"/>
          </p:nvPr>
        </p:nvSpPr>
        <p:spPr>
          <a:xfrm>
            <a:off x="8119869" y="453642"/>
            <a:ext cx="3625595" cy="4826023"/>
          </a:xfrm>
        </p:spPr>
        <p:txBody>
          <a:bodyPr anchor="ctr">
            <a:normAutofit/>
          </a:bodyPr>
          <a:lstStyle/>
          <a:p>
            <a:r>
              <a:rPr lang="fr-FR" dirty="0"/>
              <a:t>Modèle de la </a:t>
            </a:r>
            <a:r>
              <a:rPr lang="fr-FR" dirty="0" err="1"/>
              <a:t>dEixis</a:t>
            </a:r>
            <a:endParaRPr lang="fr-FR" dirty="0"/>
          </a:p>
        </p:txBody>
      </p:sp>
      <p:pic>
        <p:nvPicPr>
          <p:cNvPr id="1026" name="Picture 2">
            <a:extLst>
              <a:ext uri="{FF2B5EF4-FFF2-40B4-BE49-F238E27FC236}">
                <a16:creationId xmlns:a16="http://schemas.microsoft.com/office/drawing/2014/main" id="{A1A5D789-77C6-26EC-11B4-D4B7C39D78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9766" y="554337"/>
            <a:ext cx="7602421" cy="5701817"/>
          </a:xfrm>
          <a:prstGeom prst="rect">
            <a:avLst/>
          </a:prstGeom>
          <a:solidFill>
            <a:srgbClr val="FFFFFF"/>
          </a:solidFill>
          <a:extLst/>
        </p:spPr>
      </p:pic>
      <p:sp>
        <p:nvSpPr>
          <p:cNvPr id="3" name="Segnaposto piè di pagina 2">
            <a:extLst>
              <a:ext uri="{FF2B5EF4-FFF2-40B4-BE49-F238E27FC236}">
                <a16:creationId xmlns:a16="http://schemas.microsoft.com/office/drawing/2014/main" id="{A9BF147F-D50D-1EE1-D12A-F4C9FBAD9F32}"/>
              </a:ext>
            </a:extLst>
          </p:cNvPr>
          <p:cNvSpPr>
            <a:spLocks noGrp="1"/>
          </p:cNvSpPr>
          <p:nvPr>
            <p:ph type="ftr" sz="quarter" idx="11"/>
          </p:nvPr>
        </p:nvSpPr>
        <p:spPr>
          <a:xfrm>
            <a:off x="355101" y="6423914"/>
            <a:ext cx="6818262" cy="365125"/>
          </a:xfrm>
        </p:spPr>
        <p:txBody>
          <a:bodyPr anchor="ctr">
            <a:normAutofit/>
          </a:bodyPr>
          <a:lstStyle/>
          <a:p>
            <a:pPr rtl="0">
              <a:spcAft>
                <a:spcPts val="600"/>
              </a:spcAft>
            </a:pPr>
            <a:r>
              <a:rPr lang="it-IT" noProof="0"/>
              <a:t>Impartire un corso</a:t>
            </a:r>
          </a:p>
        </p:txBody>
      </p:sp>
      <p:sp>
        <p:nvSpPr>
          <p:cNvPr id="2" name="Segnaposto numero diapositiva 1">
            <a:extLst>
              <a:ext uri="{FF2B5EF4-FFF2-40B4-BE49-F238E27FC236}">
                <a16:creationId xmlns:a16="http://schemas.microsoft.com/office/drawing/2014/main" id="{33524A6D-BD04-F4CB-EF55-62E03D8AD9A4}"/>
              </a:ext>
            </a:extLst>
          </p:cNvPr>
          <p:cNvSpPr>
            <a:spLocks noGrp="1"/>
          </p:cNvSpPr>
          <p:nvPr>
            <p:ph type="sldNum" sz="quarter" idx="12"/>
          </p:nvPr>
        </p:nvSpPr>
        <p:spPr>
          <a:xfrm>
            <a:off x="10795363" y="6423914"/>
            <a:ext cx="1052510" cy="365125"/>
          </a:xfrm>
        </p:spPr>
        <p:txBody>
          <a:bodyPr anchor="ctr">
            <a:normAutofit/>
          </a:bodyPr>
          <a:lstStyle/>
          <a:p>
            <a:pPr rtl="0">
              <a:spcAft>
                <a:spcPts val="600"/>
              </a:spcAft>
            </a:pPr>
            <a:fld id="{3A98EE3D-8CD1-4C3F-BD1C-C98C9596463C}" type="slidenum">
              <a:rPr lang="it-IT" noProof="0" smtClean="0"/>
              <a:pPr rtl="0">
                <a:spcAft>
                  <a:spcPts val="600"/>
                </a:spcAft>
              </a:pPr>
              <a:t>27</a:t>
            </a:fld>
            <a:endParaRPr lang="it-IT" noProof="0"/>
          </a:p>
        </p:txBody>
      </p:sp>
    </p:spTree>
    <p:extLst>
      <p:ext uri="{BB962C8B-B14F-4D97-AF65-F5344CB8AC3E}">
        <p14:creationId xmlns:p14="http://schemas.microsoft.com/office/powerpoint/2010/main" val="4035597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5B1D5368-BE7E-4B00-A8BC-64F857724F65}"/>
              </a:ext>
            </a:extLst>
          </p:cNvPr>
          <p:cNvSpPr>
            <a:spLocks noGrp="1"/>
          </p:cNvSpPr>
          <p:nvPr>
            <p:ph type="sldNum" sz="quarter" idx="12"/>
          </p:nvPr>
        </p:nvSpPr>
        <p:spPr/>
        <p:txBody>
          <a:bodyPr/>
          <a:lstStyle/>
          <a:p>
            <a:pPr rtl="0"/>
            <a:fld id="{3A98EE3D-8CD1-4C3F-BD1C-C98C9596463C}" type="slidenum">
              <a:rPr lang="it-IT" noProof="0" smtClean="0"/>
              <a:t>28</a:t>
            </a:fld>
            <a:endParaRPr lang="it-IT" noProof="0"/>
          </a:p>
        </p:txBody>
      </p:sp>
      <p:sp>
        <p:nvSpPr>
          <p:cNvPr id="5" name="Segnaposto piè di pagina 4">
            <a:extLst>
              <a:ext uri="{FF2B5EF4-FFF2-40B4-BE49-F238E27FC236}">
                <a16:creationId xmlns:a16="http://schemas.microsoft.com/office/drawing/2014/main" id="{048969BD-00EE-41B7-8930-AE25B56A9D79}"/>
              </a:ext>
            </a:extLst>
          </p:cNvPr>
          <p:cNvSpPr>
            <a:spLocks noGrp="1"/>
          </p:cNvSpPr>
          <p:nvPr>
            <p:ph type="ftr" sz="quarter" idx="11"/>
          </p:nvPr>
        </p:nvSpPr>
        <p:spPr/>
        <p:txBody>
          <a:bodyPr/>
          <a:lstStyle/>
          <a:p>
            <a:pPr algn="l" rtl="0"/>
            <a:r>
              <a:rPr lang="it-IT" noProof="0"/>
              <a:t>Impartire un corso</a:t>
            </a:r>
          </a:p>
        </p:txBody>
      </p:sp>
      <p:sp>
        <p:nvSpPr>
          <p:cNvPr id="7" name="Titolo 6">
            <a:extLst>
              <a:ext uri="{FF2B5EF4-FFF2-40B4-BE49-F238E27FC236}">
                <a16:creationId xmlns:a16="http://schemas.microsoft.com/office/drawing/2014/main" id="{B9F76E22-98E9-48D9-A363-AFC0FED6E943}"/>
              </a:ext>
            </a:extLst>
          </p:cNvPr>
          <p:cNvSpPr>
            <a:spLocks noGrp="1"/>
          </p:cNvSpPr>
          <p:nvPr>
            <p:ph type="title"/>
          </p:nvPr>
        </p:nvSpPr>
        <p:spPr/>
        <p:txBody>
          <a:bodyPr/>
          <a:lstStyle/>
          <a:p>
            <a:endParaRPr lang="it-IT"/>
          </a:p>
        </p:txBody>
      </p:sp>
      <p:sp>
        <p:nvSpPr>
          <p:cNvPr id="8" name="Segnaposto contenuto 7">
            <a:extLst>
              <a:ext uri="{FF2B5EF4-FFF2-40B4-BE49-F238E27FC236}">
                <a16:creationId xmlns:a16="http://schemas.microsoft.com/office/drawing/2014/main" id="{7EB1A503-806B-4520-A273-575D25AEAEF9}"/>
              </a:ext>
            </a:extLst>
          </p:cNvPr>
          <p:cNvSpPr>
            <a:spLocks noGrp="1"/>
          </p:cNvSpPr>
          <p:nvPr>
            <p:ph idx="1"/>
          </p:nvPr>
        </p:nvSpPr>
        <p:spPr/>
        <p:txBody>
          <a:bodyPr/>
          <a:lstStyle/>
          <a:p>
            <a:r>
              <a:rPr lang="it-IT" dirty="0"/>
              <a:t>JE VIENS DE + INF. = Je </a:t>
            </a:r>
            <a:r>
              <a:rPr lang="it-IT" dirty="0" err="1"/>
              <a:t>viens</a:t>
            </a:r>
            <a:r>
              <a:rPr lang="it-IT" dirty="0"/>
              <a:t> de </a:t>
            </a:r>
            <a:r>
              <a:rPr lang="it-IT" dirty="0" err="1"/>
              <a:t>manger</a:t>
            </a:r>
            <a:r>
              <a:rPr lang="it-IT" dirty="0"/>
              <a:t> un sandwich </a:t>
            </a:r>
            <a:r>
              <a:rPr lang="it-IT" dirty="0">
                <a:sym typeface="Wingdings" panose="05000000000000000000" pitchFamily="2" charset="2"/>
              </a:rPr>
              <a:t> </a:t>
            </a:r>
            <a:r>
              <a:rPr lang="it-IT" dirty="0" err="1">
                <a:sym typeface="Wingdings" panose="05000000000000000000" pitchFamily="2" charset="2"/>
              </a:rPr>
              <a:t>passé</a:t>
            </a:r>
            <a:r>
              <a:rPr lang="it-IT" dirty="0">
                <a:sym typeface="Wingdings" panose="05000000000000000000" pitchFamily="2" charset="2"/>
              </a:rPr>
              <a:t> </a:t>
            </a:r>
            <a:r>
              <a:rPr lang="it-IT" dirty="0" err="1">
                <a:sym typeface="Wingdings" panose="05000000000000000000" pitchFamily="2" charset="2"/>
              </a:rPr>
              <a:t>récent</a:t>
            </a:r>
            <a:r>
              <a:rPr lang="it-IT" dirty="0">
                <a:sym typeface="Wingdings" panose="05000000000000000000" pitchFamily="2" charset="2"/>
              </a:rPr>
              <a:t> </a:t>
            </a:r>
            <a:endParaRPr lang="it-IT" dirty="0"/>
          </a:p>
          <a:p>
            <a:r>
              <a:rPr lang="it-IT" dirty="0"/>
              <a:t>JE SUIS EN TRAIN DE + INF. = Je </a:t>
            </a:r>
            <a:r>
              <a:rPr lang="it-IT" dirty="0" err="1"/>
              <a:t>suis</a:t>
            </a:r>
            <a:r>
              <a:rPr lang="it-IT" dirty="0"/>
              <a:t> en </a:t>
            </a:r>
            <a:r>
              <a:rPr lang="it-IT" dirty="0" err="1"/>
              <a:t>train</a:t>
            </a:r>
            <a:r>
              <a:rPr lang="it-IT" dirty="0"/>
              <a:t> de </a:t>
            </a:r>
            <a:r>
              <a:rPr lang="it-IT" dirty="0" err="1"/>
              <a:t>manger</a:t>
            </a:r>
            <a:r>
              <a:rPr lang="it-IT" dirty="0"/>
              <a:t> un sandwich </a:t>
            </a:r>
            <a:r>
              <a:rPr lang="it-IT" dirty="0">
                <a:sym typeface="Wingdings" panose="05000000000000000000" pitchFamily="2" charset="2"/>
              </a:rPr>
              <a:t> </a:t>
            </a:r>
            <a:r>
              <a:rPr lang="it-IT" dirty="0" err="1">
                <a:sym typeface="Wingdings" panose="05000000000000000000" pitchFamily="2" charset="2"/>
              </a:rPr>
              <a:t>présent</a:t>
            </a:r>
            <a:r>
              <a:rPr lang="it-IT" dirty="0">
                <a:sym typeface="Wingdings" panose="05000000000000000000" pitchFamily="2" charset="2"/>
              </a:rPr>
              <a:t> </a:t>
            </a:r>
            <a:r>
              <a:rPr lang="it-IT" dirty="0" err="1">
                <a:sym typeface="Wingdings" panose="05000000000000000000" pitchFamily="2" charset="2"/>
              </a:rPr>
              <a:t>continu</a:t>
            </a:r>
            <a:endParaRPr lang="it-IT" dirty="0">
              <a:sym typeface="Wingdings" panose="05000000000000000000" pitchFamily="2" charset="2"/>
            </a:endParaRPr>
          </a:p>
          <a:p>
            <a:r>
              <a:rPr lang="it-IT" dirty="0">
                <a:sym typeface="Wingdings" panose="05000000000000000000" pitchFamily="2" charset="2"/>
              </a:rPr>
              <a:t>JE VAIS + INF. = Je </a:t>
            </a:r>
            <a:r>
              <a:rPr lang="it-IT" dirty="0" err="1">
                <a:sym typeface="Wingdings" panose="05000000000000000000" pitchFamily="2" charset="2"/>
              </a:rPr>
              <a:t>vais</a:t>
            </a:r>
            <a:r>
              <a:rPr lang="it-IT" dirty="0">
                <a:sym typeface="Wingdings" panose="05000000000000000000" pitchFamily="2" charset="2"/>
              </a:rPr>
              <a:t> </a:t>
            </a:r>
            <a:r>
              <a:rPr lang="it-IT" dirty="0" err="1">
                <a:sym typeface="Wingdings" panose="05000000000000000000" pitchFamily="2" charset="2"/>
              </a:rPr>
              <a:t>manger</a:t>
            </a:r>
            <a:r>
              <a:rPr lang="it-IT" dirty="0">
                <a:sym typeface="Wingdings" panose="05000000000000000000" pitchFamily="2" charset="2"/>
              </a:rPr>
              <a:t> un sandwich  </a:t>
            </a:r>
            <a:r>
              <a:rPr lang="it-IT" dirty="0" err="1">
                <a:sym typeface="Wingdings" panose="05000000000000000000" pitchFamily="2" charset="2"/>
              </a:rPr>
              <a:t>futur</a:t>
            </a:r>
            <a:r>
              <a:rPr lang="it-IT" dirty="0">
                <a:sym typeface="Wingdings" panose="05000000000000000000" pitchFamily="2" charset="2"/>
              </a:rPr>
              <a:t> </a:t>
            </a:r>
            <a:r>
              <a:rPr lang="it-IT" dirty="0" err="1">
                <a:sym typeface="Wingdings" panose="05000000000000000000" pitchFamily="2" charset="2"/>
              </a:rPr>
              <a:t>proche</a:t>
            </a:r>
            <a:r>
              <a:rPr lang="it-IT" dirty="0">
                <a:sym typeface="Wingdings" panose="05000000000000000000" pitchFamily="2" charset="2"/>
              </a:rPr>
              <a:t> </a:t>
            </a:r>
            <a:endParaRPr lang="it-IT" dirty="0"/>
          </a:p>
          <a:p>
            <a:endParaRPr lang="it-IT" dirty="0"/>
          </a:p>
        </p:txBody>
      </p:sp>
    </p:spTree>
    <p:extLst>
      <p:ext uri="{BB962C8B-B14F-4D97-AF65-F5344CB8AC3E}">
        <p14:creationId xmlns:p14="http://schemas.microsoft.com/office/powerpoint/2010/main" val="1191839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FA10D3A2-9E3C-AE46-9E15-DD792640CA90}"/>
              </a:ext>
            </a:extLst>
          </p:cNvPr>
          <p:cNvSpPr>
            <a:spLocks noGrp="1"/>
          </p:cNvSpPr>
          <p:nvPr>
            <p:ph type="sldNum" sz="quarter" idx="12"/>
          </p:nvPr>
        </p:nvSpPr>
        <p:spPr/>
        <p:txBody>
          <a:bodyPr anchor="ctr">
            <a:normAutofit/>
          </a:bodyPr>
          <a:lstStyle/>
          <a:p>
            <a:pPr rtl="0">
              <a:spcAft>
                <a:spcPts val="600"/>
              </a:spcAft>
            </a:pPr>
            <a:fld id="{3A98EE3D-8CD1-4C3F-BD1C-C98C9596463C}" type="slidenum">
              <a:rPr lang="it-IT" noProof="0" smtClean="0"/>
              <a:pPr rtl="0">
                <a:spcAft>
                  <a:spcPts val="600"/>
                </a:spcAft>
              </a:pPr>
              <a:t>29</a:t>
            </a:fld>
            <a:endParaRPr lang="it-IT" noProof="0"/>
          </a:p>
        </p:txBody>
      </p:sp>
      <p:sp>
        <p:nvSpPr>
          <p:cNvPr id="3" name="Titolo 2">
            <a:extLst>
              <a:ext uri="{FF2B5EF4-FFF2-40B4-BE49-F238E27FC236}">
                <a16:creationId xmlns:a16="http://schemas.microsoft.com/office/drawing/2014/main" id="{2044B682-0A72-FACE-4A55-D92083A36752}"/>
              </a:ext>
            </a:extLst>
          </p:cNvPr>
          <p:cNvSpPr>
            <a:spLocks noGrp="1"/>
          </p:cNvSpPr>
          <p:nvPr>
            <p:ph type="title"/>
          </p:nvPr>
        </p:nvSpPr>
        <p:spPr/>
        <p:txBody>
          <a:bodyPr anchor="b">
            <a:normAutofit/>
          </a:bodyPr>
          <a:lstStyle/>
          <a:p>
            <a:r>
              <a:rPr lang="fr-FR" dirty="0"/>
              <a:t>Maximes conversationnelles selon Herbert Paul Grice </a:t>
            </a:r>
          </a:p>
        </p:txBody>
      </p:sp>
      <p:graphicFrame>
        <p:nvGraphicFramePr>
          <p:cNvPr id="7" name="Segnaposto contenuto 6">
            <a:extLst>
              <a:ext uri="{FF2B5EF4-FFF2-40B4-BE49-F238E27FC236}">
                <a16:creationId xmlns:a16="http://schemas.microsoft.com/office/drawing/2014/main" id="{C40C4105-AE75-BD2E-49F4-8B3ED44C43DE}"/>
              </a:ext>
            </a:extLst>
          </p:cNvPr>
          <p:cNvGraphicFramePr>
            <a:graphicFrameLocks noGrp="1"/>
          </p:cNvGraphicFramePr>
          <p:nvPr>
            <p:ph idx="1"/>
            <p:extLst>
              <p:ext uri="{D42A27DB-BD31-4B8C-83A1-F6EECF244321}">
                <p14:modId xmlns:p14="http://schemas.microsoft.com/office/powerpoint/2010/main" val="370289886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761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ttangolo 5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1" name="Rettangolo 6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3" name="Rettangolo 6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Rettangolo 6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87071E00-ABE1-44FD-92BD-2769C2C9C727}"/>
              </a:ext>
            </a:extLst>
          </p:cNvPr>
          <p:cNvSpPr>
            <a:spLocks noGrp="1"/>
          </p:cNvSpPr>
          <p:nvPr>
            <p:ph type="title"/>
          </p:nvPr>
        </p:nvSpPr>
        <p:spPr>
          <a:xfrm>
            <a:off x="576172" y="502919"/>
            <a:ext cx="3568661" cy="1188720"/>
          </a:xfrm>
        </p:spPr>
        <p:txBody>
          <a:bodyPr vert="horz" lIns="91440" tIns="45720" rIns="91440" bIns="45720" rtlCol="0" anchor="b">
            <a:normAutofit/>
          </a:bodyPr>
          <a:lstStyle/>
          <a:p>
            <a:pPr rtl="0"/>
            <a:r>
              <a:rPr lang="it-IT" dirty="0">
                <a:solidFill>
                  <a:schemeClr val="accent1">
                    <a:lumMod val="75000"/>
                  </a:schemeClr>
                </a:solidFill>
              </a:rPr>
              <a:t>Testi principali di riferimento</a:t>
            </a:r>
          </a:p>
        </p:txBody>
      </p:sp>
      <p:sp>
        <p:nvSpPr>
          <p:cNvPr id="67" name="Rettangolo 6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6A7BD30D-629F-49D4-AE04-2D99B365E4B8}"/>
              </a:ext>
            </a:extLst>
          </p:cNvPr>
          <p:cNvSpPr>
            <a:spLocks noGrp="1"/>
          </p:cNvSpPr>
          <p:nvPr>
            <p:ph sz="half" idx="4294967295"/>
          </p:nvPr>
        </p:nvSpPr>
        <p:spPr>
          <a:xfrm>
            <a:off x="541282" y="1796715"/>
            <a:ext cx="3568661" cy="3857325"/>
          </a:xfrm>
        </p:spPr>
        <p:txBody>
          <a:bodyPr vert="horz" lIns="91440" tIns="45720" rIns="91440" bIns="45720" rtlCol="0" anchor="ctr">
            <a:normAutofit fontScale="92500" lnSpcReduction="10000"/>
          </a:bodyPr>
          <a:lstStyle/>
          <a:p>
            <a:pPr marL="216000" indent="-216000" rtl="0"/>
            <a:r>
              <a:rPr lang="it-IT" sz="1600" dirty="0"/>
              <a:t>- J.-M. Adam, Les Textes: </a:t>
            </a:r>
            <a:r>
              <a:rPr lang="it-IT" sz="1600" dirty="0" err="1"/>
              <a:t>types</a:t>
            </a:r>
            <a:r>
              <a:rPr lang="it-IT" sz="1600" dirty="0"/>
              <a:t> et </a:t>
            </a:r>
            <a:r>
              <a:rPr lang="it-IT" sz="1600" dirty="0" err="1"/>
              <a:t>prototypes</a:t>
            </a:r>
            <a:r>
              <a:rPr lang="it-IT" sz="1600" dirty="0"/>
              <a:t>, Paris, A. Colin, 2014 (pp. 24-33 e poi 1 capitolo a scelta sulla base della tipologia testuale che si vorrà approfondire per l’esame).</a:t>
            </a:r>
          </a:p>
          <a:p>
            <a:pPr marL="216000" indent="-216000" rtl="0"/>
            <a:r>
              <a:rPr lang="it-IT" sz="1600" dirty="0"/>
              <a:t>- M. </a:t>
            </a:r>
            <a:r>
              <a:rPr lang="it-IT" sz="1600" dirty="0" err="1"/>
              <a:t>Doury</a:t>
            </a:r>
            <a:r>
              <a:rPr lang="it-IT" sz="1600" dirty="0"/>
              <a:t>, </a:t>
            </a:r>
            <a:r>
              <a:rPr lang="it-IT" sz="1600" dirty="0" err="1"/>
              <a:t>Argumentation</a:t>
            </a:r>
            <a:r>
              <a:rPr lang="it-IT" sz="1600" dirty="0"/>
              <a:t>. </a:t>
            </a:r>
            <a:r>
              <a:rPr lang="it-IT" sz="1600" dirty="0" err="1"/>
              <a:t>Analyser</a:t>
            </a:r>
            <a:r>
              <a:rPr lang="it-IT" sz="1600" dirty="0"/>
              <a:t> textes et </a:t>
            </a:r>
            <a:r>
              <a:rPr lang="it-IT" sz="1600" dirty="0" err="1"/>
              <a:t>discours</a:t>
            </a:r>
            <a:r>
              <a:rPr lang="it-IT" sz="1600" dirty="0"/>
              <a:t>, Paris, A. Colin, 2021. (parti scelte)</a:t>
            </a:r>
          </a:p>
          <a:p>
            <a:pPr marL="216000" indent="-216000" rtl="0"/>
            <a:r>
              <a:rPr lang="it-IT" sz="1600" dirty="0"/>
              <a:t>- J. </a:t>
            </a:r>
            <a:r>
              <a:rPr lang="it-IT" sz="1600" dirty="0" err="1"/>
              <a:t>Faerber</a:t>
            </a:r>
            <a:r>
              <a:rPr lang="it-IT" sz="1600" dirty="0"/>
              <a:t>, C. </a:t>
            </a:r>
            <a:r>
              <a:rPr lang="it-IT" sz="1600" dirty="0" err="1"/>
              <a:t>Marcandier</a:t>
            </a:r>
            <a:r>
              <a:rPr lang="it-IT" sz="1600" dirty="0"/>
              <a:t>, Le </a:t>
            </a:r>
            <a:r>
              <a:rPr lang="it-IT" sz="1600" dirty="0" err="1"/>
              <a:t>Commentaire</a:t>
            </a:r>
            <a:r>
              <a:rPr lang="it-IT" sz="1600" dirty="0"/>
              <a:t> </a:t>
            </a:r>
            <a:r>
              <a:rPr lang="it-IT" sz="1600" dirty="0" err="1"/>
              <a:t>composé</a:t>
            </a:r>
            <a:r>
              <a:rPr lang="it-IT" sz="1600" dirty="0"/>
              <a:t> et la </a:t>
            </a:r>
            <a:r>
              <a:rPr lang="it-IT" sz="1600" dirty="0" err="1"/>
              <a:t>dissertation</a:t>
            </a:r>
            <a:r>
              <a:rPr lang="it-IT" sz="1600" dirty="0"/>
              <a:t> en </a:t>
            </a:r>
            <a:r>
              <a:rPr lang="it-IT" sz="1600" dirty="0" err="1"/>
              <a:t>lettres</a:t>
            </a:r>
            <a:r>
              <a:rPr lang="it-IT" sz="1600" dirty="0"/>
              <a:t> à l'Université, Paris, A. Colin, 2017. (parti scelte)</a:t>
            </a:r>
          </a:p>
          <a:p>
            <a:pPr marL="216000" indent="-216000" rtl="0"/>
            <a:r>
              <a:rPr lang="it-IT" sz="1600" dirty="0"/>
              <a:t>- D. </a:t>
            </a:r>
            <a:r>
              <a:rPr lang="it-IT" sz="1600" dirty="0" err="1"/>
              <a:t>Maingueneau</a:t>
            </a:r>
            <a:r>
              <a:rPr lang="it-IT" sz="1600" dirty="0"/>
              <a:t>, </a:t>
            </a:r>
            <a:r>
              <a:rPr lang="it-IT" sz="1600" dirty="0" err="1"/>
              <a:t>Discours</a:t>
            </a:r>
            <a:r>
              <a:rPr lang="it-IT" sz="1600" dirty="0"/>
              <a:t> et </a:t>
            </a:r>
            <a:r>
              <a:rPr lang="it-IT" sz="1600" dirty="0" err="1"/>
              <a:t>analyse</a:t>
            </a:r>
            <a:r>
              <a:rPr lang="it-IT" sz="1600" dirty="0"/>
              <a:t> du </a:t>
            </a:r>
            <a:r>
              <a:rPr lang="it-IT" sz="1600" dirty="0" err="1"/>
              <a:t>discours</a:t>
            </a:r>
            <a:r>
              <a:rPr lang="it-IT" sz="1600" dirty="0"/>
              <a:t>, Paris, A. Colin, 2014 (capitoli 2 e 3).</a:t>
            </a:r>
          </a:p>
          <a:p>
            <a:pPr marL="216000" indent="-216000" rtl="0"/>
            <a:endParaRPr lang="it-IT" sz="1600" dirty="0"/>
          </a:p>
        </p:txBody>
      </p:sp>
      <p:sp>
        <p:nvSpPr>
          <p:cNvPr id="4" name="Segnaposto piè di pagina 3">
            <a:extLst>
              <a:ext uri="{FF2B5EF4-FFF2-40B4-BE49-F238E27FC236}">
                <a16:creationId xmlns:a16="http://schemas.microsoft.com/office/drawing/2014/main" id="{94E186FA-5C4C-4ED3-90C4-8DB38BD9C85F}"/>
              </a:ext>
            </a:extLst>
          </p:cNvPr>
          <p:cNvSpPr>
            <a:spLocks noGrp="1"/>
          </p:cNvSpPr>
          <p:nvPr>
            <p:ph type="ftr" sz="quarter" idx="11"/>
          </p:nvPr>
        </p:nvSpPr>
        <p:spPr>
          <a:xfrm>
            <a:off x="361060" y="6423914"/>
            <a:ext cx="3568661" cy="365125"/>
          </a:xfrm>
        </p:spPr>
        <p:txBody>
          <a:bodyPr vert="horz" lIns="91440" tIns="45720" rIns="91440" bIns="45720" rtlCol="0" anchor="ctr">
            <a:normAutofit/>
          </a:bodyPr>
          <a:lstStyle/>
          <a:p>
            <a:pPr defTabSz="457200" rtl="0">
              <a:spcAft>
                <a:spcPts val="600"/>
              </a:spcAft>
            </a:pPr>
            <a:r>
              <a:rPr lang="it-IT" kern="1200" cap="all">
                <a:solidFill>
                  <a:schemeClr val="accent1">
                    <a:alpha val="75000"/>
                  </a:schemeClr>
                </a:solidFill>
                <a:latin typeface="+mn-lt"/>
                <a:ea typeface="+mn-ea"/>
                <a:cs typeface="+mn-cs"/>
              </a:rPr>
              <a:t>Impartire un corso</a:t>
            </a:r>
          </a:p>
        </p:txBody>
      </p:sp>
      <p:pic>
        <p:nvPicPr>
          <p:cNvPr id="6" name="Segnaposto contenuto 5">
            <a:extLst>
              <a:ext uri="{FF2B5EF4-FFF2-40B4-BE49-F238E27FC236}">
                <a16:creationId xmlns:a16="http://schemas.microsoft.com/office/drawing/2014/main" id="{BF79C0FC-6A53-48FD-A2FB-DC1F7E6C6B69}"/>
              </a:ext>
            </a:extLst>
          </p:cNvPr>
          <p:cNvPicPr>
            <a:picLocks noGrp="1" noChangeAspect="1"/>
          </p:cNvPicPr>
          <p:nvPr>
            <p:ph sz="half" idx="4294967295"/>
          </p:nvPr>
        </p:nvPicPr>
        <p:blipFill>
          <a:blip r:embed="rId3">
            <a:extLst>
              <a:ext uri="{837473B0-CC2E-450A-ABE3-18F120FF3D39}">
                <a1611:picAttrSrcUrl xmlns:a1611="http://schemas.microsoft.com/office/drawing/2016/11/main" r:id="rId4"/>
              </a:ext>
            </a:extLst>
          </a:blip>
          <a:srcRect/>
          <a:stretch/>
        </p:blipFill>
        <p:spPr>
          <a:xfrm>
            <a:off x="4656010" y="934318"/>
            <a:ext cx="7534275" cy="4989364"/>
          </a:xfrm>
          <a:prstGeom prst="rect">
            <a:avLst/>
          </a:prstGeom>
        </p:spPr>
      </p:pic>
      <p:sp>
        <p:nvSpPr>
          <p:cNvPr id="5" name="Segnaposto numero diapositiva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rtl="0">
              <a:spcAft>
                <a:spcPts val="600"/>
              </a:spcAft>
            </a:pPr>
            <a:fld id="{3A98EE3D-8CD1-4C3F-BD1C-C98C9596463C}" type="slidenum">
              <a:rPr lang="it-IT" smtClean="0">
                <a:solidFill>
                  <a:srgbClr val="FFFFFF"/>
                </a:solidFill>
              </a:rPr>
              <a:pPr defTabSz="457200">
                <a:spcAft>
                  <a:spcPts val="600"/>
                </a:spcAft>
              </a:pPr>
              <a:t>3</a:t>
            </a:fld>
            <a:endParaRPr lang="it-IT">
              <a:solidFill>
                <a:srgbClr val="FFFFFF"/>
              </a:solidFill>
            </a:endParaRPr>
          </a:p>
        </p:txBody>
      </p:sp>
    </p:spTree>
    <p:extLst>
      <p:ext uri="{BB962C8B-B14F-4D97-AF65-F5344CB8AC3E}">
        <p14:creationId xmlns:p14="http://schemas.microsoft.com/office/powerpoint/2010/main" val="178987338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56D6724-11F4-40C3-F579-653FD9C18F59}"/>
              </a:ext>
            </a:extLst>
          </p:cNvPr>
          <p:cNvSpPr>
            <a:spLocks noGrp="1"/>
          </p:cNvSpPr>
          <p:nvPr>
            <p:ph type="sldNum" sz="quarter" idx="12"/>
          </p:nvPr>
        </p:nvSpPr>
        <p:spPr/>
        <p:txBody>
          <a:bodyPr/>
          <a:lstStyle/>
          <a:p>
            <a:pPr rtl="0"/>
            <a:fld id="{3A98EE3D-8CD1-4C3F-BD1C-C98C9596463C}" type="slidenum">
              <a:rPr lang="it-IT" noProof="0" smtClean="0"/>
              <a:t>30</a:t>
            </a:fld>
            <a:endParaRPr lang="it-IT" noProof="0"/>
          </a:p>
        </p:txBody>
      </p:sp>
      <p:sp>
        <p:nvSpPr>
          <p:cNvPr id="4" name="Titolo 3">
            <a:extLst>
              <a:ext uri="{FF2B5EF4-FFF2-40B4-BE49-F238E27FC236}">
                <a16:creationId xmlns:a16="http://schemas.microsoft.com/office/drawing/2014/main" id="{892D50C7-C5FA-C9C2-7242-23564E7E0A39}"/>
              </a:ext>
            </a:extLst>
          </p:cNvPr>
          <p:cNvSpPr>
            <a:spLocks noGrp="1"/>
          </p:cNvSpPr>
          <p:nvPr>
            <p:ph type="title"/>
          </p:nvPr>
        </p:nvSpPr>
        <p:spPr/>
        <p:txBody>
          <a:bodyPr/>
          <a:lstStyle/>
          <a:p>
            <a:r>
              <a:rPr lang="fr-FR" dirty="0"/>
              <a:t>Exemples</a:t>
            </a:r>
          </a:p>
        </p:txBody>
      </p:sp>
      <p:sp>
        <p:nvSpPr>
          <p:cNvPr id="5" name="Segnaposto contenuto 4">
            <a:extLst>
              <a:ext uri="{FF2B5EF4-FFF2-40B4-BE49-F238E27FC236}">
                <a16:creationId xmlns:a16="http://schemas.microsoft.com/office/drawing/2014/main" id="{1422621F-C731-468B-B024-A4DD8B0C45A9}"/>
              </a:ext>
            </a:extLst>
          </p:cNvPr>
          <p:cNvSpPr>
            <a:spLocks noGrp="1"/>
          </p:cNvSpPr>
          <p:nvPr>
            <p:ph idx="1"/>
          </p:nvPr>
        </p:nvSpPr>
        <p:spPr>
          <a:xfrm>
            <a:off x="581192" y="1802168"/>
            <a:ext cx="11029615" cy="4820574"/>
          </a:xfrm>
        </p:spPr>
        <p:txBody>
          <a:bodyPr>
            <a:normAutofit fontScale="85000" lnSpcReduction="10000"/>
          </a:bodyPr>
          <a:lstStyle/>
          <a:p>
            <a:pPr algn="l"/>
            <a:r>
              <a:rPr lang="fr-FR" b="1" i="0" dirty="0">
                <a:solidFill>
                  <a:srgbClr val="1D1D1B"/>
                </a:solidFill>
                <a:effectLst/>
                <a:latin typeface="Montserrat" panose="00000500000000000000" pitchFamily="2" charset="0"/>
              </a:rPr>
              <a:t>La quantité</a:t>
            </a:r>
            <a:r>
              <a:rPr lang="fr-FR" b="0" i="0" dirty="0">
                <a:solidFill>
                  <a:srgbClr val="1D1D1B"/>
                </a:solidFill>
                <a:effectLst/>
                <a:latin typeface="Montserrat" panose="00000500000000000000" pitchFamily="2" charset="0"/>
              </a:rPr>
              <a:t> : </a:t>
            </a:r>
            <a:r>
              <a:rPr lang="fr-FR" b="0" i="1" dirty="0">
                <a:solidFill>
                  <a:srgbClr val="1D1D1B"/>
                </a:solidFill>
                <a:effectLst/>
                <a:latin typeface="Montserrat" panose="00000500000000000000" pitchFamily="2" charset="0"/>
              </a:rPr>
              <a:t>Que votre contribution soit aussi informative que nécessaire.</a:t>
            </a:r>
            <a:br>
              <a:rPr lang="fr-FR" b="0" i="0" dirty="0">
                <a:solidFill>
                  <a:srgbClr val="1D1D1B"/>
                </a:solidFill>
                <a:effectLst/>
                <a:latin typeface="Montserrat" panose="00000500000000000000" pitchFamily="2" charset="0"/>
              </a:rPr>
            </a:br>
            <a:r>
              <a:rPr lang="fr-FR" b="0" i="0" dirty="0">
                <a:solidFill>
                  <a:srgbClr val="1D1D1B"/>
                </a:solidFill>
                <a:effectLst/>
                <a:latin typeface="Montserrat" panose="00000500000000000000" pitchFamily="2" charset="0"/>
              </a:rPr>
              <a:t>Supposons qu’un automobiliste vous demande un vendredi où se trouve une station d’essence et vous êtes au courant que celle-ci est fermée ce jour-là. Vous pouvez lui répondre de deux façons :</a:t>
            </a:r>
          </a:p>
          <a:p>
            <a:pPr algn="l">
              <a:buFont typeface="+mj-lt"/>
              <a:buAutoNum type="arabicPeriod"/>
            </a:pPr>
            <a:r>
              <a:rPr lang="fr-FR" b="0" i="0" dirty="0">
                <a:solidFill>
                  <a:srgbClr val="1D1D1B"/>
                </a:solidFill>
                <a:effectLst/>
                <a:latin typeface="Montserrat" panose="00000500000000000000" pitchFamily="2" charset="0"/>
              </a:rPr>
              <a:t>Il y a une station d’essence à deux pas d’ici ;</a:t>
            </a:r>
          </a:p>
          <a:p>
            <a:pPr algn="l">
              <a:buFont typeface="+mj-lt"/>
              <a:buAutoNum type="arabicPeriod"/>
            </a:pPr>
            <a:r>
              <a:rPr lang="fr-FR" b="0" i="0" dirty="0">
                <a:solidFill>
                  <a:srgbClr val="1D1D1B"/>
                </a:solidFill>
                <a:effectLst/>
                <a:latin typeface="Montserrat" panose="00000500000000000000" pitchFamily="2" charset="0"/>
              </a:rPr>
              <a:t>Il y a une station d’essence à deux pas d’ici mais elle est fermée le vendredi. (Cet énoncé respecte la maxime de quantité)</a:t>
            </a:r>
          </a:p>
          <a:p>
            <a:pPr algn="l"/>
            <a:r>
              <a:rPr lang="fr-FR" b="1" i="0" dirty="0">
                <a:solidFill>
                  <a:srgbClr val="1D1D1B"/>
                </a:solidFill>
                <a:effectLst/>
                <a:latin typeface="Montserrat" panose="00000500000000000000" pitchFamily="2" charset="0"/>
              </a:rPr>
              <a:t>La qualité :</a:t>
            </a:r>
            <a:r>
              <a:rPr lang="fr-FR" b="0" i="0" dirty="0">
                <a:solidFill>
                  <a:srgbClr val="1D1D1B"/>
                </a:solidFill>
                <a:effectLst/>
                <a:latin typeface="Montserrat" panose="00000500000000000000" pitchFamily="2" charset="0"/>
              </a:rPr>
              <a:t> </a:t>
            </a:r>
            <a:r>
              <a:rPr lang="fr-FR" b="0" i="1" dirty="0">
                <a:solidFill>
                  <a:srgbClr val="1D1D1B"/>
                </a:solidFill>
                <a:effectLst/>
                <a:latin typeface="Montserrat" panose="00000500000000000000" pitchFamily="2" charset="0"/>
              </a:rPr>
              <a:t>Que votre contribution soit véridique</a:t>
            </a:r>
            <a:br>
              <a:rPr lang="fr-FR" b="0" i="0" dirty="0">
                <a:solidFill>
                  <a:srgbClr val="1D1D1B"/>
                </a:solidFill>
                <a:effectLst/>
                <a:latin typeface="Montserrat" panose="00000500000000000000" pitchFamily="2" charset="0"/>
              </a:rPr>
            </a:br>
            <a:r>
              <a:rPr lang="fr-FR" b="0" i="0" dirty="0">
                <a:solidFill>
                  <a:srgbClr val="1D1D1B"/>
                </a:solidFill>
                <a:effectLst/>
                <a:latin typeface="Montserrat" panose="00000500000000000000" pitchFamily="2" charset="0"/>
              </a:rPr>
              <a:t>Supposons qu’une personne vous a demandé le score d’un match et que vous n’avez pas vu ce match. Vous pouvez donner deux réponses :</a:t>
            </a:r>
          </a:p>
          <a:p>
            <a:pPr marL="0" indent="0" algn="l">
              <a:buNone/>
            </a:pPr>
            <a:r>
              <a:rPr lang="fr-FR" dirty="0"/>
              <a:t>1. Je ne sais pas ;  (Cet énoncé respecte la maxime de qualité)</a:t>
            </a:r>
          </a:p>
          <a:p>
            <a:pPr marL="0" indent="0">
              <a:buNone/>
            </a:pPr>
            <a:r>
              <a:rPr lang="fr-FR" dirty="0"/>
              <a:t>2. C’est le PSG qui a remporté le match.  </a:t>
            </a:r>
          </a:p>
          <a:p>
            <a:r>
              <a:rPr lang="fr-FR" b="1" dirty="0"/>
              <a:t>La relation </a:t>
            </a:r>
            <a:r>
              <a:rPr lang="fr-FR" dirty="0"/>
              <a:t>: </a:t>
            </a:r>
            <a:r>
              <a:rPr lang="fr-FR" i="1" dirty="0"/>
              <a:t>Soyez pertinent, parlez à propos. </a:t>
            </a:r>
            <a:r>
              <a:rPr lang="fr-FR" dirty="0"/>
              <a:t>Supposons une discussion entre deux personnes :</a:t>
            </a:r>
          </a:p>
          <a:p>
            <a:pPr marL="0" indent="0">
              <a:buNone/>
            </a:pPr>
            <a:r>
              <a:rPr lang="fr-FR" dirty="0"/>
              <a:t>1. Marie : Quel est l’homme le plus riche au monde ?</a:t>
            </a:r>
          </a:p>
          <a:p>
            <a:pPr marL="0" indent="0">
              <a:buNone/>
            </a:pPr>
            <a:r>
              <a:rPr lang="fr-FR" dirty="0"/>
              <a:t>2. Jacques : La planète Mars est rouge.  (Cet énoncé ne respecte pas la maxime de relation)</a:t>
            </a:r>
          </a:p>
          <a:p>
            <a:r>
              <a:rPr lang="fr-FR" b="1" dirty="0"/>
              <a:t>La modalité </a:t>
            </a:r>
            <a:r>
              <a:rPr lang="fr-FR" dirty="0"/>
              <a:t>: </a:t>
            </a:r>
            <a:r>
              <a:rPr lang="fr-FR" i="1" dirty="0"/>
              <a:t>Soyez clair</a:t>
            </a:r>
          </a:p>
          <a:p>
            <a:r>
              <a:rPr lang="fr-FR" dirty="0"/>
              <a:t>Soit la phrase : J’ai rencontré Paul et Jacques </a:t>
            </a:r>
            <a:r>
              <a:rPr lang="fr-FR" b="1" u="sng" dirty="0"/>
              <a:t>qui</a:t>
            </a:r>
            <a:r>
              <a:rPr lang="fr-FR" dirty="0"/>
              <a:t> m’a invité à une fête.  </a:t>
            </a:r>
            <a:r>
              <a:rPr lang="fr-FR" dirty="0">
                <a:sym typeface="Wingdings" panose="05000000000000000000" pitchFamily="2" charset="2"/>
              </a:rPr>
              <a:t> </a:t>
            </a:r>
            <a:r>
              <a:rPr lang="fr-FR" dirty="0"/>
              <a:t>On ne sait pas réellement à qui renvoie le pronom relatif qui, à Paul ou à Jacques. Cet énoncé enfreint la règle de modalité car il génère une ambigüité chez l’interlocuteur.</a:t>
            </a:r>
          </a:p>
        </p:txBody>
      </p:sp>
    </p:spTree>
    <p:extLst>
      <p:ext uri="{BB962C8B-B14F-4D97-AF65-F5344CB8AC3E}">
        <p14:creationId xmlns:p14="http://schemas.microsoft.com/office/powerpoint/2010/main" val="2088815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extLst>
              <p:ext uri="{D42A27DB-BD31-4B8C-83A1-F6EECF244321}">
                <p14:modId xmlns:p14="http://schemas.microsoft.com/office/powerpoint/2010/main" val="2273291137"/>
              </p:ext>
            </p:extLst>
          </p:nvPr>
        </p:nvGraphicFramePr>
        <p:xfrm>
          <a:off x="402167" y="285728"/>
          <a:ext cx="11338984"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rtlCol="0"/>
          <a:lstStyle/>
          <a:p>
            <a:pPr rtl="0"/>
            <a:fld id="{F603CDE5-C1D8-4EDD-870F-A498BAFA520F}" type="slidenum">
              <a:rPr lang="it-IT" smtClean="0"/>
              <a:t>4</a:t>
            </a:fld>
            <a:endParaRPr lang="it-IT"/>
          </a:p>
        </p:txBody>
      </p:sp>
      <p:sp>
        <p:nvSpPr>
          <p:cNvPr id="7" name="Segnaposto piè di pagina 6">
            <a:extLst>
              <a:ext uri="{FF2B5EF4-FFF2-40B4-BE49-F238E27FC236}">
                <a16:creationId xmlns:a16="http://schemas.microsoft.com/office/drawing/2014/main" id="{F5A9782B-C5C4-48DA-AA51-2AF88DEF26B7}"/>
              </a:ext>
            </a:extLst>
          </p:cNvPr>
          <p:cNvSpPr>
            <a:spLocks noGrp="1"/>
          </p:cNvSpPr>
          <p:nvPr>
            <p:ph type="ftr" sz="quarter" idx="11"/>
          </p:nvPr>
        </p:nvSpPr>
        <p:spPr/>
        <p:txBody>
          <a:bodyPr rtlCol="0"/>
          <a:lstStyle/>
          <a:p>
            <a:pPr algn="l" rtl="0"/>
            <a:r>
              <a:rPr lang="it-IT"/>
              <a:t>Impartire un corso</a:t>
            </a:r>
          </a:p>
        </p:txBody>
      </p:sp>
      <p:sp>
        <p:nvSpPr>
          <p:cNvPr id="4" name="Titolo 3">
            <a:extLst>
              <a:ext uri="{FF2B5EF4-FFF2-40B4-BE49-F238E27FC236}">
                <a16:creationId xmlns:a16="http://schemas.microsoft.com/office/drawing/2014/main" id="{1D5A4A71-BF4C-4D5C-BFC7-87532A78DCB1}"/>
              </a:ext>
            </a:extLst>
          </p:cNvPr>
          <p:cNvSpPr>
            <a:spLocks noGrp="1"/>
          </p:cNvSpPr>
          <p:nvPr>
            <p:ph type="title"/>
          </p:nvPr>
        </p:nvSpPr>
        <p:spPr/>
        <p:txBody>
          <a:bodyPr rtlCol="0"/>
          <a:lstStyle/>
          <a:p>
            <a:pPr rtl="0"/>
            <a:r>
              <a:rPr lang="it-IT" dirty="0"/>
              <a:t>Altri testi</a:t>
            </a:r>
          </a:p>
        </p:txBody>
      </p:sp>
      <p:sp>
        <p:nvSpPr>
          <p:cNvPr id="12" name="Segnaposto contenuto 11">
            <a:extLst>
              <a:ext uri="{FF2B5EF4-FFF2-40B4-BE49-F238E27FC236}">
                <a16:creationId xmlns:a16="http://schemas.microsoft.com/office/drawing/2014/main" id="{4801B1AA-E507-CA4A-D690-3EB44D8D860B}"/>
              </a:ext>
            </a:extLst>
          </p:cNvPr>
          <p:cNvSpPr>
            <a:spLocks noGrp="1"/>
          </p:cNvSpPr>
          <p:nvPr>
            <p:ph sz="half" idx="1"/>
          </p:nvPr>
        </p:nvSpPr>
        <p:spPr/>
        <p:txBody>
          <a:bodyPr>
            <a:normAutofit/>
          </a:bodyPr>
          <a:lstStyle/>
          <a:p>
            <a:r>
              <a:rPr lang="fr-FR" dirty="0"/>
              <a:t>- R. </a:t>
            </a:r>
            <a:r>
              <a:rPr lang="fr-FR" dirty="0" err="1"/>
              <a:t>Amossy</a:t>
            </a:r>
            <a:r>
              <a:rPr lang="fr-FR" dirty="0"/>
              <a:t>, La Présentation de soi, Paris, PUF, 2010.</a:t>
            </a:r>
          </a:p>
          <a:p>
            <a:r>
              <a:rPr lang="fr-FR" dirty="0"/>
              <a:t>- P. </a:t>
            </a:r>
            <a:r>
              <a:rPr lang="fr-FR" dirty="0" err="1"/>
              <a:t>Charaudeau</a:t>
            </a:r>
            <a:r>
              <a:rPr lang="fr-FR" dirty="0"/>
              <a:t>, D. Maingueneau (</a:t>
            </a:r>
            <a:r>
              <a:rPr lang="fr-FR" dirty="0" err="1"/>
              <a:t>dir</a:t>
            </a:r>
            <a:r>
              <a:rPr lang="fr-FR" dirty="0"/>
              <a:t>.), Dictionnaire d’analyse du discours, Paris, Éditions du Seuil, 2002.</a:t>
            </a:r>
          </a:p>
          <a:p>
            <a:r>
              <a:rPr lang="fr-FR" dirty="0"/>
              <a:t>- S. Garnier, A. D. Savage, Rédiger un texte académique en français, Paris, Éditions Ophrys, 2011.</a:t>
            </a:r>
          </a:p>
          <a:p>
            <a:r>
              <a:rPr lang="fr-FR" dirty="0"/>
              <a:t>- J.-M. </a:t>
            </a:r>
            <a:r>
              <a:rPr lang="fr-FR" dirty="0" err="1"/>
              <a:t>Gouvard</a:t>
            </a:r>
            <a:r>
              <a:rPr lang="fr-FR" dirty="0"/>
              <a:t>, De l'explication de texte au commentaire composé, Paris, Ellipses, 2015.</a:t>
            </a:r>
          </a:p>
          <a:p>
            <a:r>
              <a:rPr lang="fr-FR" dirty="0"/>
              <a:t>- C. Guyot-Clément, Apprendre la langue de l’argumentation, Paris, Belin, 2012.</a:t>
            </a:r>
          </a:p>
          <a:p>
            <a:pPr marL="0" indent="0">
              <a:buNone/>
            </a:pPr>
            <a:endParaRPr lang="fr-FR" dirty="0"/>
          </a:p>
        </p:txBody>
      </p:sp>
      <p:sp>
        <p:nvSpPr>
          <p:cNvPr id="5" name="Segnaposto testo 4">
            <a:extLst>
              <a:ext uri="{FF2B5EF4-FFF2-40B4-BE49-F238E27FC236}">
                <a16:creationId xmlns:a16="http://schemas.microsoft.com/office/drawing/2014/main" id="{192DC2B5-5E26-4712-A72B-C467FF94253F}"/>
              </a:ext>
            </a:extLst>
          </p:cNvPr>
          <p:cNvSpPr>
            <a:spLocks noGrp="1"/>
          </p:cNvSpPr>
          <p:nvPr>
            <p:ph sz="half" idx="2"/>
          </p:nvPr>
        </p:nvSpPr>
        <p:spPr/>
        <p:txBody>
          <a:bodyPr rtlCol="0"/>
          <a:lstStyle/>
          <a:p>
            <a:r>
              <a:rPr lang="fr-FR" dirty="0"/>
              <a:t>- C. Kerbrat-</a:t>
            </a:r>
            <a:r>
              <a:rPr lang="fr-FR" dirty="0" err="1"/>
              <a:t>Orecchioni</a:t>
            </a:r>
            <a:r>
              <a:rPr lang="fr-FR" dirty="0"/>
              <a:t>, L’Énonciation, Paris, A. Colin, 2002.</a:t>
            </a:r>
          </a:p>
          <a:p>
            <a:r>
              <a:rPr lang="fr-FR" dirty="0"/>
              <a:t>- D. Maingueneau, L'Ethos en analyse du discours, Paris, Academia/L’Harmattan, 2022.</a:t>
            </a:r>
          </a:p>
          <a:p>
            <a:r>
              <a:rPr lang="fr-FR" dirty="0"/>
              <a:t>- C. Plantin, Dictionnaire de l'argumentation. Une introduction aux études d'argumentation, Lyon, ENS Éditions, coll. « Langages », 2016.</a:t>
            </a:r>
          </a:p>
          <a:p>
            <a:r>
              <a:rPr lang="fr-FR" dirty="0"/>
              <a:t>- J.-J. </a:t>
            </a:r>
            <a:r>
              <a:rPr lang="fr-FR" dirty="0" err="1"/>
              <a:t>Robrieux</a:t>
            </a:r>
            <a:r>
              <a:rPr lang="fr-FR" dirty="0"/>
              <a:t>, Rhétorique et argumentation, Paris, A. Colin, 2015.</a:t>
            </a:r>
          </a:p>
        </p:txBody>
      </p:sp>
    </p:spTree>
    <p:extLst>
      <p:ext uri="{BB962C8B-B14F-4D97-AF65-F5344CB8AC3E}">
        <p14:creationId xmlns:p14="http://schemas.microsoft.com/office/powerpoint/2010/main" val="98565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C3D8B0C-EFCA-45C3-A92A-E9B17B93DAF7}"/>
              </a:ext>
            </a:extLst>
          </p:cNvPr>
          <p:cNvSpPr>
            <a:spLocks noGrp="1"/>
          </p:cNvSpPr>
          <p:nvPr>
            <p:ph type="title"/>
          </p:nvPr>
        </p:nvSpPr>
        <p:spPr>
          <a:xfrm>
            <a:off x="7955459" y="621060"/>
            <a:ext cx="3108409" cy="1256116"/>
          </a:xfrm>
        </p:spPr>
        <p:txBody>
          <a:bodyPr rtlCol="0"/>
          <a:lstStyle/>
          <a:p>
            <a:pPr rtl="0"/>
            <a:r>
              <a:rPr lang="it-IT" dirty="0"/>
              <a:t>Altre indicazioni</a:t>
            </a:r>
          </a:p>
        </p:txBody>
      </p:sp>
      <p:pic>
        <p:nvPicPr>
          <p:cNvPr id="8" name="Segnaposto immagine 7">
            <a:extLst>
              <a:ext uri="{FF2B5EF4-FFF2-40B4-BE49-F238E27FC236}">
                <a16:creationId xmlns:a16="http://schemas.microsoft.com/office/drawing/2014/main" id="{70DBF7FC-769A-4F7C-86D9-921C2CEAF6EC}"/>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a:stretch/>
        </p:blipFill>
        <p:spPr>
          <a:xfrm>
            <a:off x="1" y="766390"/>
            <a:ext cx="6446826" cy="4287391"/>
          </a:xfrm>
        </p:spPr>
      </p:pic>
      <p:sp>
        <p:nvSpPr>
          <p:cNvPr id="6" name="Segnaposto contenuto 5">
            <a:extLst>
              <a:ext uri="{FF2B5EF4-FFF2-40B4-BE49-F238E27FC236}">
                <a16:creationId xmlns:a16="http://schemas.microsoft.com/office/drawing/2014/main" id="{1E9EACF6-E8C5-485F-B9F8-6F314C3308D6}"/>
              </a:ext>
            </a:extLst>
          </p:cNvPr>
          <p:cNvSpPr>
            <a:spLocks noGrp="1"/>
          </p:cNvSpPr>
          <p:nvPr>
            <p:ph sz="quarter" idx="14"/>
          </p:nvPr>
        </p:nvSpPr>
        <p:spPr>
          <a:xfrm>
            <a:off x="6636774" y="1877176"/>
            <a:ext cx="5407742" cy="4828424"/>
          </a:xfrm>
        </p:spPr>
        <p:txBody>
          <a:bodyPr rtlCol="0">
            <a:normAutofit/>
          </a:bodyPr>
          <a:lstStyle/>
          <a:p>
            <a:pPr marL="216000" indent="-216000" rtl="0">
              <a:buFont typeface="Wingdings" panose="05000000000000000000" pitchFamily="2" charset="2"/>
              <a:buChar char="§"/>
            </a:pPr>
            <a:r>
              <a:rPr lang="it-IT" sz="2000" dirty="0"/>
              <a:t>Per consolidare le competenze di carattere grammaticale, si consigliano inoltre vivamente i seguenti manuali:</a:t>
            </a:r>
          </a:p>
          <a:p>
            <a:pPr marL="216000" indent="-216000" rtl="0">
              <a:buFont typeface="Wingdings" panose="05000000000000000000" pitchFamily="2" charset="2"/>
              <a:buChar char="§"/>
            </a:pPr>
            <a:r>
              <a:rPr lang="it-IT" sz="2000" dirty="0"/>
              <a:t>- F. </a:t>
            </a:r>
            <a:r>
              <a:rPr lang="it-IT" sz="2000" dirty="0" err="1"/>
              <a:t>Bidaud</a:t>
            </a:r>
            <a:r>
              <a:rPr lang="it-IT" sz="2000" dirty="0"/>
              <a:t>, </a:t>
            </a:r>
            <a:r>
              <a:rPr lang="it-IT" sz="2000" dirty="0" err="1"/>
              <a:t>Grammaire</a:t>
            </a:r>
            <a:r>
              <a:rPr lang="it-IT" sz="2000" dirty="0"/>
              <a:t> du </a:t>
            </a:r>
            <a:r>
              <a:rPr lang="it-IT" sz="2000" dirty="0" err="1"/>
              <a:t>français</a:t>
            </a:r>
            <a:r>
              <a:rPr lang="it-IT" sz="2000" dirty="0"/>
              <a:t> pour </a:t>
            </a:r>
            <a:r>
              <a:rPr lang="it-IT" sz="2000" dirty="0" err="1"/>
              <a:t>italophones</a:t>
            </a:r>
            <a:r>
              <a:rPr lang="it-IT" sz="2000" dirty="0"/>
              <a:t>, Torino, UTET, 2021. </a:t>
            </a:r>
          </a:p>
          <a:p>
            <a:pPr marL="216000" indent="-216000" rtl="0">
              <a:buFont typeface="Wingdings" panose="05000000000000000000" pitchFamily="2" charset="2"/>
              <a:buChar char="§"/>
            </a:pPr>
            <a:r>
              <a:rPr lang="it-IT" sz="2000" dirty="0"/>
              <a:t>- F. </a:t>
            </a:r>
            <a:r>
              <a:rPr lang="it-IT" sz="2000" dirty="0" err="1"/>
              <a:t>Bidaud</a:t>
            </a:r>
            <a:r>
              <a:rPr lang="it-IT" sz="2000" dirty="0"/>
              <a:t>, </a:t>
            </a:r>
            <a:r>
              <a:rPr lang="it-IT" sz="2000" dirty="0" err="1"/>
              <a:t>Exercices</a:t>
            </a:r>
            <a:r>
              <a:rPr lang="it-IT" sz="2000" dirty="0"/>
              <a:t> de </a:t>
            </a:r>
            <a:r>
              <a:rPr lang="it-IT" sz="2000" dirty="0" err="1"/>
              <a:t>grammaire</a:t>
            </a:r>
            <a:r>
              <a:rPr lang="it-IT" sz="2000" dirty="0"/>
              <a:t> du </a:t>
            </a:r>
            <a:r>
              <a:rPr lang="it-IT" sz="2000" dirty="0" err="1"/>
              <a:t>français</a:t>
            </a:r>
            <a:r>
              <a:rPr lang="it-IT" sz="2000" dirty="0"/>
              <a:t> pour </a:t>
            </a:r>
            <a:r>
              <a:rPr lang="it-IT" sz="2000" dirty="0" err="1"/>
              <a:t>italophones</a:t>
            </a:r>
            <a:r>
              <a:rPr lang="it-IT" sz="2000" dirty="0"/>
              <a:t>, Torino, UTET, 2021.</a:t>
            </a:r>
          </a:p>
          <a:p>
            <a:pPr marL="216000" indent="-216000" rtl="0">
              <a:buFont typeface="Wingdings" panose="05000000000000000000" pitchFamily="2" charset="2"/>
              <a:buChar char="§"/>
            </a:pPr>
            <a:endParaRPr lang="it-IT" sz="2000" dirty="0"/>
          </a:p>
          <a:p>
            <a:pPr marL="216000" indent="-216000" rtl="0">
              <a:buFont typeface="Wingdings" panose="05000000000000000000" pitchFamily="2" charset="2"/>
              <a:buChar char="§"/>
            </a:pPr>
            <a:r>
              <a:rPr lang="it-IT" sz="2000" dirty="0"/>
              <a:t>I materiali utilizzati per le analisi del testo saranno inseriti sulla piattaforma MOODLE, dove lo studente potrà trovare anche ulteriori indicazioni su testi di approfondimento, manuali di apprendimento della lingua, dizionari e siti internet.</a:t>
            </a:r>
          </a:p>
        </p:txBody>
      </p:sp>
      <p:sp>
        <p:nvSpPr>
          <p:cNvPr id="4" name="Segnaposto numero diapositiva 3">
            <a:extLst>
              <a:ext uri="{FF2B5EF4-FFF2-40B4-BE49-F238E27FC236}">
                <a16:creationId xmlns:a16="http://schemas.microsoft.com/office/drawing/2014/main" id="{36B7E12A-8BF8-4D3D-842F-D070248D1B08}"/>
              </a:ext>
            </a:extLst>
          </p:cNvPr>
          <p:cNvSpPr>
            <a:spLocks noGrp="1"/>
          </p:cNvSpPr>
          <p:nvPr>
            <p:ph type="sldNum" sz="quarter" idx="12"/>
          </p:nvPr>
        </p:nvSpPr>
        <p:spPr>
          <a:xfrm>
            <a:off x="10930596" y="6446838"/>
            <a:ext cx="617912" cy="365125"/>
          </a:xfrm>
        </p:spPr>
        <p:txBody>
          <a:bodyPr rtlCol="0"/>
          <a:lstStyle/>
          <a:p>
            <a:pPr rtl="0"/>
            <a:fld id="{3A98EE3D-8CD1-4C3F-BD1C-C98C9596463C}" type="slidenum">
              <a:rPr lang="it-IT" smtClean="0"/>
              <a:t>5</a:t>
            </a:fld>
            <a:endParaRPr lang="it-IT"/>
          </a:p>
        </p:txBody>
      </p:sp>
    </p:spTree>
    <p:extLst>
      <p:ext uri="{BB962C8B-B14F-4D97-AF65-F5344CB8AC3E}">
        <p14:creationId xmlns:p14="http://schemas.microsoft.com/office/powerpoint/2010/main" val="295536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5AABE02-3816-F449-8686-534CFAFAAD82}"/>
              </a:ext>
            </a:extLst>
          </p:cNvPr>
          <p:cNvSpPr>
            <a:spLocks noGrp="1"/>
          </p:cNvSpPr>
          <p:nvPr>
            <p:ph type="sldNum" sz="quarter" idx="12"/>
          </p:nvPr>
        </p:nvSpPr>
        <p:spPr>
          <a:prstGeom prst="rect">
            <a:avLst/>
          </a:prstGeom>
        </p:spPr>
        <p:txBody>
          <a:bodyPr vert="horz" lIns="91440" tIns="45720" rIns="91440" bIns="45720" rtlCol="0" anchor="ctr">
            <a:normAutofit/>
          </a:bodyPr>
          <a:lstStyle/>
          <a:p>
            <a:pPr defTabSz="457200" rtl="0">
              <a:spcAft>
                <a:spcPts val="600"/>
              </a:spcAft>
            </a:pPr>
            <a:fld id="{3A98EE3D-8CD1-4C3F-BD1C-C98C9596463C}" type="slidenum">
              <a:rPr lang="it-IT" smtClean="0"/>
              <a:pPr defTabSz="457200" rtl="0">
                <a:spcAft>
                  <a:spcPts val="600"/>
                </a:spcAft>
              </a:pPr>
              <a:t>6</a:t>
            </a:fld>
            <a:endParaRPr lang="it-IT" dirty="0"/>
          </a:p>
        </p:txBody>
      </p:sp>
      <p:sp>
        <p:nvSpPr>
          <p:cNvPr id="2" name="Titolo 1">
            <a:extLst>
              <a:ext uri="{FF2B5EF4-FFF2-40B4-BE49-F238E27FC236}">
                <a16:creationId xmlns:a16="http://schemas.microsoft.com/office/drawing/2014/main" id="{87071E00-ABE1-44FD-92BD-2769C2C9C727}"/>
              </a:ext>
            </a:extLst>
          </p:cNvPr>
          <p:cNvSpPr>
            <a:spLocks noGrp="1"/>
          </p:cNvSpPr>
          <p:nvPr>
            <p:ph type="title"/>
          </p:nvPr>
        </p:nvSpPr>
        <p:spPr>
          <a:prstGeom prst="rect">
            <a:avLst/>
          </a:prstGeom>
        </p:spPr>
        <p:txBody>
          <a:bodyPr vert="horz" lIns="91440" tIns="45720" rIns="91440" bIns="45720" rtlCol="0" anchor="b">
            <a:normAutofit/>
          </a:bodyPr>
          <a:lstStyle/>
          <a:p>
            <a:pPr rtl="0"/>
            <a:r>
              <a:rPr lang="it-IT" dirty="0"/>
              <a:t>Modalità di verifica degli apprendimenti</a:t>
            </a:r>
          </a:p>
        </p:txBody>
      </p:sp>
      <p:graphicFrame>
        <p:nvGraphicFramePr>
          <p:cNvPr id="11" name="Segnaposto contenuto 10">
            <a:extLst>
              <a:ext uri="{FF2B5EF4-FFF2-40B4-BE49-F238E27FC236}">
                <a16:creationId xmlns:a16="http://schemas.microsoft.com/office/drawing/2014/main" id="{99E469FA-0BFD-40AE-9EC7-2B052E973A04}"/>
              </a:ext>
            </a:extLst>
          </p:cNvPr>
          <p:cNvGraphicFramePr>
            <a:graphicFrameLocks noGrp="1"/>
          </p:cNvGraphicFramePr>
          <p:nvPr>
            <p:ph idx="1"/>
            <p:extLst>
              <p:ext uri="{D42A27DB-BD31-4B8C-83A1-F6EECF244321}">
                <p14:modId xmlns:p14="http://schemas.microsoft.com/office/powerpoint/2010/main" val="2106923290"/>
              </p:ext>
            </p:extLst>
          </p:nvPr>
        </p:nvGraphicFramePr>
        <p:xfrm>
          <a:off x="581025" y="1914525"/>
          <a:ext cx="11029950" cy="48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62B8B63-820C-4F4B-9D8C-FA49920100AA}"/>
              </a:ext>
            </a:extLst>
          </p:cNvPr>
          <p:cNvSpPr>
            <a:spLocks noGrp="1"/>
          </p:cNvSpPr>
          <p:nvPr>
            <p:ph type="title"/>
          </p:nvPr>
        </p:nvSpPr>
        <p:spPr/>
        <p:txBody>
          <a:bodyPr rtlCol="0"/>
          <a:lstStyle/>
          <a:p>
            <a:pPr rtl="0"/>
            <a:r>
              <a:rPr lang="it-IT" dirty="0"/>
              <a:t>Attenzione</a:t>
            </a:r>
          </a:p>
        </p:txBody>
      </p:sp>
      <p:pic>
        <p:nvPicPr>
          <p:cNvPr id="12" name="Segnaposto immagine 11">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a:stretch/>
        </p:blipFill>
        <p:spPr>
          <a:xfrm>
            <a:off x="2899034" y="601351"/>
            <a:ext cx="6388424" cy="3554000"/>
          </a:xfrm>
        </p:spPr>
      </p:pic>
      <p:sp>
        <p:nvSpPr>
          <p:cNvPr id="6" name="Segnaposto testo 5">
            <a:extLst>
              <a:ext uri="{FF2B5EF4-FFF2-40B4-BE49-F238E27FC236}">
                <a16:creationId xmlns:a16="http://schemas.microsoft.com/office/drawing/2014/main" id="{EA58F096-46A3-4EB4-950C-04CC7361A037}"/>
              </a:ext>
            </a:extLst>
          </p:cNvPr>
          <p:cNvSpPr>
            <a:spLocks noGrp="1"/>
          </p:cNvSpPr>
          <p:nvPr>
            <p:ph type="body" sz="half" idx="2"/>
          </p:nvPr>
        </p:nvSpPr>
        <p:spPr>
          <a:xfrm>
            <a:off x="581192" y="5260127"/>
            <a:ext cx="11029617" cy="1350223"/>
          </a:xfrm>
        </p:spPr>
        <p:txBody>
          <a:bodyPr rtlCol="0">
            <a:normAutofit/>
          </a:bodyPr>
          <a:lstStyle/>
          <a:p>
            <a:pPr rtl="0"/>
            <a:r>
              <a:rPr lang="it-IT" sz="2400" dirty="0"/>
              <a:t>Nel programma verranno aggiunte le indicazioni relative al lettorato e alle esercitazioni linguistiche.</a:t>
            </a:r>
          </a:p>
        </p:txBody>
      </p:sp>
      <p:sp>
        <p:nvSpPr>
          <p:cNvPr id="2" name="Segnaposto numero diapositiva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rtlCol="0"/>
          <a:lstStyle/>
          <a:p>
            <a:pPr rtl="0"/>
            <a:fld id="{F603CDE5-C1D8-4EDD-870F-A498BAFA520F}" type="slidenum">
              <a:rPr lang="it-IT" smtClean="0"/>
              <a:t>7</a:t>
            </a:fld>
            <a:endParaRPr lang="it-IT"/>
          </a:p>
        </p:txBody>
      </p:sp>
    </p:spTree>
    <p:extLst>
      <p:ext uri="{BB962C8B-B14F-4D97-AF65-F5344CB8AC3E}">
        <p14:creationId xmlns:p14="http://schemas.microsoft.com/office/powerpoint/2010/main" val="260801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4EC38A0-3DAB-4B29-9BBE-45A9EBDBF417}"/>
              </a:ext>
            </a:extLst>
          </p:cNvPr>
          <p:cNvSpPr>
            <a:spLocks noGrp="1"/>
          </p:cNvSpPr>
          <p:nvPr>
            <p:ph type="title"/>
          </p:nvPr>
        </p:nvSpPr>
        <p:spPr/>
        <p:txBody>
          <a:bodyPr rtlCol="0"/>
          <a:lstStyle/>
          <a:p>
            <a:pPr rtl="0"/>
            <a:r>
              <a:rPr lang="it-IT" dirty="0"/>
              <a:t>Bon </a:t>
            </a:r>
            <a:r>
              <a:rPr lang="it-IT" dirty="0" err="1"/>
              <a:t>courage</a:t>
            </a:r>
            <a:r>
              <a:rPr lang="it-IT" dirty="0"/>
              <a:t>!</a:t>
            </a:r>
          </a:p>
        </p:txBody>
      </p:sp>
      <p:pic>
        <p:nvPicPr>
          <p:cNvPr id="14" name="Segnaposto immagine 13">
            <a:extLst>
              <a:ext uri="{FF2B5EF4-FFF2-40B4-BE49-F238E27FC236}">
                <a16:creationId xmlns:a16="http://schemas.microsoft.com/office/drawing/2014/main" id="{E923BD5B-22B6-4E92-B95F-5F7B6467380E}"/>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a:stretch/>
        </p:blipFill>
        <p:spPr>
          <a:xfrm>
            <a:off x="3439869" y="606425"/>
            <a:ext cx="5307498" cy="3536950"/>
          </a:xfrm>
          <a:prstGeom prst="rect">
            <a:avLst/>
          </a:prstGeom>
        </p:spPr>
      </p:pic>
      <p:sp>
        <p:nvSpPr>
          <p:cNvPr id="4" name="Segnaposto testo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1077203" y="5316688"/>
            <a:ext cx="10014868" cy="676894"/>
          </a:xfrm>
        </p:spPr>
        <p:txBody>
          <a:bodyPr vert="horz" lIns="91440" tIns="45720" rIns="91440" bIns="45720" rtlCol="0" anchor="t">
            <a:normAutofit/>
          </a:bodyPr>
          <a:lstStyle/>
          <a:p>
            <a:pPr marL="0" indent="0" rtl="0">
              <a:lnSpc>
                <a:spcPct val="120000"/>
              </a:lnSpc>
              <a:spcBef>
                <a:spcPct val="20000"/>
              </a:spcBef>
              <a:buNone/>
            </a:pPr>
            <a:r>
              <a:rPr lang="it-IT" sz="1600" cap="all" dirty="0">
                <a:solidFill>
                  <a:schemeClr val="tx2">
                    <a:lumMod val="10000"/>
                    <a:lumOff val="90000"/>
                    <a:alpha val="75000"/>
                  </a:schemeClr>
                </a:solidFill>
              </a:rPr>
              <a:t>… et au </a:t>
            </a:r>
            <a:r>
              <a:rPr lang="it-IT" sz="1600" cap="all" dirty="0" err="1">
                <a:solidFill>
                  <a:schemeClr val="tx2">
                    <a:lumMod val="10000"/>
                    <a:lumOff val="90000"/>
                    <a:alpha val="75000"/>
                  </a:schemeClr>
                </a:solidFill>
              </a:rPr>
              <a:t>boulot</a:t>
            </a:r>
            <a:r>
              <a:rPr lang="it-IT" sz="1600" cap="all" dirty="0">
                <a:solidFill>
                  <a:schemeClr val="tx2">
                    <a:lumMod val="10000"/>
                    <a:lumOff val="90000"/>
                    <a:alpha val="75000"/>
                  </a:schemeClr>
                </a:solidFill>
              </a:rPr>
              <a:t>!</a:t>
            </a:r>
          </a:p>
        </p:txBody>
      </p:sp>
      <p:sp>
        <p:nvSpPr>
          <p:cNvPr id="2" name="Segnaposto piè di pagina 1" hidden="1">
            <a:extLst>
              <a:ext uri="{FF2B5EF4-FFF2-40B4-BE49-F238E27FC236}">
                <a16:creationId xmlns:a16="http://schemas.microsoft.com/office/drawing/2014/main" id="{C7F89C93-A56B-45FE-A769-23574F8A6C60}"/>
              </a:ext>
            </a:extLst>
          </p:cNvPr>
          <p:cNvSpPr>
            <a:spLocks noGrp="1"/>
          </p:cNvSpPr>
          <p:nvPr>
            <p:ph type="ftr" sz="quarter" idx="11"/>
          </p:nvPr>
        </p:nvSpPr>
        <p:spPr/>
        <p:txBody>
          <a:bodyPr/>
          <a:lstStyle/>
          <a:p>
            <a:pPr algn="l" rtl="0"/>
            <a:r>
              <a:rPr lang="it-IT" noProof="0" dirty="0"/>
              <a:t>Impartire un corso</a:t>
            </a:r>
          </a:p>
        </p:txBody>
      </p:sp>
      <p:sp>
        <p:nvSpPr>
          <p:cNvPr id="3" name="Segnaposto numero diapositiva 2" hidden="1">
            <a:extLst>
              <a:ext uri="{FF2B5EF4-FFF2-40B4-BE49-F238E27FC236}">
                <a16:creationId xmlns:a16="http://schemas.microsoft.com/office/drawing/2014/main" id="{E66DFED0-ED78-4391-A22D-34C26939B15C}"/>
              </a:ext>
            </a:extLst>
          </p:cNvPr>
          <p:cNvSpPr>
            <a:spLocks noGrp="1"/>
          </p:cNvSpPr>
          <p:nvPr>
            <p:ph type="sldNum" sz="quarter" idx="12"/>
          </p:nvPr>
        </p:nvSpPr>
        <p:spPr/>
        <p:txBody>
          <a:bodyPr/>
          <a:lstStyle/>
          <a:p>
            <a:pPr rtl="0"/>
            <a:fld id="{F603CDE5-C1D8-4EDD-870F-A498BAFA520F}" type="slidenum">
              <a:rPr lang="it-IT" noProof="0" smtClean="0"/>
              <a:t>8</a:t>
            </a:fld>
            <a:endParaRPr lang="it-IT" noProof="0" dirty="0"/>
          </a:p>
        </p:txBody>
      </p:sp>
    </p:spTree>
    <p:extLst>
      <p:ext uri="{BB962C8B-B14F-4D97-AF65-F5344CB8AC3E}">
        <p14:creationId xmlns:p14="http://schemas.microsoft.com/office/powerpoint/2010/main" val="379830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3200" dirty="0"/>
              <a:t>Au commencement était… le modèle de la communication de R. Jakobson</a:t>
            </a:r>
          </a:p>
        </p:txBody>
      </p:sp>
      <p:pic>
        <p:nvPicPr>
          <p:cNvPr id="4" name="Immagine 4"/>
          <p:cNvPicPr>
            <a:picLocks noChangeAspect="1" noChangeArrowheads="1"/>
          </p:cNvPicPr>
          <p:nvPr/>
        </p:nvPicPr>
        <p:blipFill>
          <a:blip r:embed="rId2" cstate="print"/>
          <a:srcRect/>
          <a:stretch>
            <a:fillRect/>
          </a:stretch>
        </p:blipFill>
        <p:spPr bwMode="auto">
          <a:xfrm>
            <a:off x="712208" y="1707827"/>
            <a:ext cx="10505699" cy="4680520"/>
          </a:xfrm>
          <a:prstGeom prst="rect">
            <a:avLst/>
          </a:prstGeom>
          <a:solidFill>
            <a:srgbClr val="FFFFFF"/>
          </a:solidFill>
          <a:ln w="9525">
            <a:noFill/>
            <a:miter lim="800000"/>
            <a:headEnd/>
            <a:tailEnd/>
          </a:ln>
        </p:spPr>
      </p:pic>
      <p:pic>
        <p:nvPicPr>
          <p:cNvPr id="3074" name="Picture 2" descr="D:\Users\Utente\Desktop\Recupero Dati\C\Utente\Pictures\jakobson.bmp"/>
          <p:cNvPicPr>
            <a:picLocks noChangeAspect="1" noChangeArrowheads="1"/>
          </p:cNvPicPr>
          <p:nvPr/>
        </p:nvPicPr>
        <p:blipFill>
          <a:blip r:embed="rId3" cstate="print"/>
          <a:srcRect/>
          <a:stretch>
            <a:fillRect/>
          </a:stretch>
        </p:blipFill>
        <p:spPr bwMode="auto">
          <a:xfrm>
            <a:off x="189694" y="3872049"/>
            <a:ext cx="2976331" cy="2816135"/>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330681_TF00870617_Win32" id="{39094A84-1464-4B0A-A943-5A4404919E99}" vid="{BAE7556C-8F36-4FE7-9D4B-AE8D566A04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classica per corso aziendale</Template>
  <TotalTime>302</TotalTime>
  <Words>2997</Words>
  <Application>Microsoft Office PowerPoint</Application>
  <PresentationFormat>Widescreen</PresentationFormat>
  <Paragraphs>221</Paragraphs>
  <Slides>31</Slides>
  <Notes>8</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31</vt:i4>
      </vt:variant>
    </vt:vector>
  </HeadingPairs>
  <TitlesOfParts>
    <vt:vector size="43" baseType="lpstr">
      <vt:lpstr>PMingLiU</vt:lpstr>
      <vt:lpstr>Arial</vt:lpstr>
      <vt:lpstr>Calibri</vt:lpstr>
      <vt:lpstr>Georgia</vt:lpstr>
      <vt:lpstr>Gill Sans MT</vt:lpstr>
      <vt:lpstr>Lucida Bright</vt:lpstr>
      <vt:lpstr>Montserrat</vt:lpstr>
      <vt:lpstr>Roboto</vt:lpstr>
      <vt:lpstr>Times New Roman</vt:lpstr>
      <vt:lpstr>Wingdings</vt:lpstr>
      <vt:lpstr>Wingdings 2</vt:lpstr>
      <vt:lpstr>DividendVTI</vt:lpstr>
      <vt:lpstr>Lingua francese I – CdL magistrale 2022-2023</vt:lpstr>
      <vt:lpstr>Contenuti</vt:lpstr>
      <vt:lpstr>Testi principali di riferimento</vt:lpstr>
      <vt:lpstr>Altri testi</vt:lpstr>
      <vt:lpstr>Altre indicazioni</vt:lpstr>
      <vt:lpstr>Modalità di verifica degli apprendimenti</vt:lpstr>
      <vt:lpstr>Attenzione</vt:lpstr>
      <vt:lpstr>Bon courage!</vt:lpstr>
      <vt:lpstr>Au commencement était… le modèle de la communication de R. Jakobson</vt:lpstr>
      <vt:lpstr>Quel(s) registre(s) de langue?</vt:lpstr>
      <vt:lpstr>Presentazione standard di PowerPoint</vt:lpstr>
      <vt:lpstr>Ch. 2, « La notion de discours » (D. Maingueneau)</vt:lpstr>
      <vt:lpstr>Chez les linguistes</vt:lpstr>
      <vt:lpstr>Presentazione standard di PowerPoint</vt:lpstr>
      <vt:lpstr>Ch. 3. (1) à un ensemble de textes un seul discours</vt:lpstr>
      <vt:lpstr>(2) à chaque texte un discours </vt:lpstr>
      <vt:lpstr>Presentazione standard di PowerPoint</vt:lpstr>
      <vt:lpstr>Ch.2. Idées-forces concernant le discours</vt:lpstr>
      <vt:lpstr>(I) Proverbes et interdictions</vt:lpstr>
      <vt:lpstr>(II) Les actes de langage de J. Austin à C. Kerbrat-Orecchioni</vt:lpstr>
      <vt:lpstr>Acte de langage et acte de communication</vt:lpstr>
      <vt:lpstr>3 types d’actes</vt:lpstr>
      <vt:lpstr>Presentazione standard di PowerPoint</vt:lpstr>
      <vt:lpstr>exemples</vt:lpstr>
      <vt:lpstr>Presentazione standard di PowerPoint</vt:lpstr>
      <vt:lpstr>Définition d’« indexicalité »</vt:lpstr>
      <vt:lpstr>Modèle de la dEixis</vt:lpstr>
      <vt:lpstr>Presentazione standard di PowerPoint</vt:lpstr>
      <vt:lpstr>Maximes conversationnelles selon Herbert Paul Grice </vt:lpstr>
      <vt:lpstr>Exemples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Lingua francese I – CdL magistrale 2022-2023</dc:title>
  <dc:creator>Loredana Trovato</dc:creator>
  <cp:lastModifiedBy>TROVATO LOREDANA</cp:lastModifiedBy>
  <cp:revision>19</cp:revision>
  <dcterms:created xsi:type="dcterms:W3CDTF">2022-10-03T08:20:08Z</dcterms:created>
  <dcterms:modified xsi:type="dcterms:W3CDTF">2022-10-25T13:49:47Z</dcterms:modified>
</cp:coreProperties>
</file>