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07" r:id="rId2"/>
    <p:sldId id="455" r:id="rId3"/>
    <p:sldId id="453" r:id="rId4"/>
    <p:sldId id="456" r:id="rId5"/>
    <p:sldId id="361" r:id="rId6"/>
    <p:sldId id="457" r:id="rId7"/>
    <p:sldId id="448" r:id="rId8"/>
    <p:sldId id="458" r:id="rId9"/>
    <p:sldId id="439" r:id="rId10"/>
    <p:sldId id="440" r:id="rId11"/>
    <p:sldId id="459" r:id="rId12"/>
    <p:sldId id="441"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2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411" autoAdjust="0"/>
  </p:normalViewPr>
  <p:slideViewPr>
    <p:cSldViewPr snapToGrid="0">
      <p:cViewPr varScale="1">
        <p:scale>
          <a:sx n="68" d="100"/>
          <a:sy n="68" d="100"/>
        </p:scale>
        <p:origin x="1068" y="48"/>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2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2"/>
    </inkml:context>
    <inkml:brush xml:id="br0">
      <inkml:brushProperty name="width" value="0.05292" units="cm"/>
      <inkml:brushProperty name="height" value="0.05292" units="cm"/>
      <inkml:brushProperty name="fitToCurve" value="1"/>
    </inkml:brush>
  </inkml:definitions>
  <inkml:trace contextRef="#ctx0" brushRef="#br0">1001-1 0,'-30'0'172,"1"0"-141,14 0-15,15 19-1,-14-19-15,-16 0 16,30 36 0,-29-36-16,-1 37 15,1-37 1,29 37 0,-30-37-16,1 0 15,29 37 1,-29-37-1,29 18 1,-45-18-16,16 55 31,0-55-15,29 19-16,-30-19 16,1 55-1,-1-18 1,1-37-1,29 36-15,-15-36 16,-14 0-16,14 37 16,-14-37-1,29 37 1,-30-37-16,30 18 16,-15-18-1,15 37 1,-29-37-16,-15 37 15,29 0 1,-29 18 0,29-55-1,15 18-15,-29-18 16,29 37 0,-30-37-16,30 37 15,-29-37 1,29 36-1,-29-36-15,29 37 16,-30-37 0,15 0-16,15 37 15,-14-37-15,14 37 32,-30-37-32</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7"/>
    </inkml:context>
    <inkml:brush xml:id="br0">
      <inkml:brushProperty name="width" value="0.05292" units="cm"/>
      <inkml:brushProperty name="height" value="0.05292" units="cm"/>
      <inkml:brushProperty name="fitToCurve" value="1"/>
    </inkml:brush>
  </inkml:definitions>
  <inkml:trace contextRef="#ctx0" brushRef="#br0">-1071-639 0,'0'-36'16,"14"36"343,-14 18-343,30-18-1,-1 37 1,1 0 15,-30-1-15,29-36-16,-14 37 15,0-37-15,-1 37 16,1-37 0,15 37-1,-1-1 1,1 1 15,0 0-15,0 0 15,-1 0-15,30 37-1,-59-38 17,30-36-32,-30 55 15,29-55-15,1 55 16,-1 0 15,1 0-15,-1-18 15,15 0 0,-14 0 0,-1-1-15,-29 1 15,30-37-31,-30 37 16,29-37 15,-29 37-15</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8"/>
    </inkml:context>
    <inkml:brush xml:id="br0">
      <inkml:brushProperty name="width" value="0.05292" units="cm"/>
      <inkml:brushProperty name="height" value="0.05292" units="cm"/>
      <inkml:brushProperty name="fitToCurve" value="1"/>
    </inkml:brush>
  </inkml:definitions>
  <inkml:trace contextRef="#ctx0" brushRef="#br0">1369-659 0,'0'37'78,"0"0"-62,0 37-16,0-19 16,0 0-16,0 0 15,0 0-15,0 19 16,0-19-16,0 0 16,0 0-16,0 0 15,0 19-15,0-19 16,0-18-16,0 0 15,0-19-15,0 19 16,27-37-16,-27 37 16,0-74 62</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9"/>
    </inkml:context>
    <inkml:brush xml:id="br0">
      <inkml:brushProperty name="width" value="0.05292" units="cm"/>
      <inkml:brushProperty name="height" value="0.05292" units="cm"/>
      <inkml:brushProperty name="fitToCurve" value="1"/>
    </inkml:brush>
  </inkml:definitions>
  <inkml:trace contextRef="#ctx0" brushRef="#br0">1590-582 0,'0'19'94,"0"-1"-94,0 19 16,0-1-16,0 1 15,0 18-15,0 19 16,0-19-16,0 0 16,0 0-16,0 0 15,0 19-15,0-38 16,0 1-16,0-19 15,0 19-15,29-37 0,-29 74 16,0-56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0"/>
    </inkml:context>
    <inkml:brush xml:id="br0">
      <inkml:brushProperty name="width" value="0.05292" units="cm"/>
      <inkml:brushProperty name="height" value="0.05292" units="cm"/>
      <inkml:brushProperty name="fitToCurve" value="1"/>
    </inkml:brush>
  </inkml:definitions>
  <inkml:trace contextRef="#ctx0" brushRef="#br0">1435-259 0,'0'-38'31,"59"1"0,-15 37-15,-14 0-1,-1 0 1,16 0 0,-16 0-1,15-37-15,15 37 16</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1"/>
    </inkml:context>
    <inkml:brush xml:id="br0">
      <inkml:brushProperty name="width" value="0.05292" units="cm"/>
      <inkml:brushProperty name="height" value="0.05292" units="cm"/>
      <inkml:brushProperty name="fitToCurve" value="1"/>
    </inkml:brush>
  </inkml:definitions>
  <inkml:trace contextRef="#ctx0" brushRef="#br0">-1 148 0,'0'-37'62,"30"37"-46,14-38-16,-15 38 15,0 0-15,1-57 16,-1 57 0,15 0-16,-15 0 15,-29 19 32</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2"/>
    </inkml:context>
    <inkml:brush xml:id="br0">
      <inkml:brushProperty name="width" value="0.05292" units="cm"/>
      <inkml:brushProperty name="height" value="0.05292" units="cm"/>
      <inkml:brushProperty name="fitToCurve" value="1"/>
    </inkml:brush>
  </inkml:definitions>
  <inkml:trace contextRef="#ctx0" brushRef="#br0">176-201 0,'0'19'94,"0"36"-94,0-18 15,0-1 1,0 20-16,0 17 0,0-18 16,0 0-16,0 0 15,0 1-15,0 17 16,0-18-16,0 0 15,0-18-15,0 0 16,0 0 0,0 18-16,0-18 15,0-56 48,0-36-48</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3"/>
    </inkml:context>
    <inkml:brush xml:id="br0">
      <inkml:brushProperty name="width" value="0.05292" units="cm"/>
      <inkml:brushProperty name="height" value="0.05292" units="cm"/>
      <inkml:brushProperty name="fitToCurve" value="1"/>
    </inkml:brush>
  </inkml:definitions>
  <inkml:trace contextRef="#ctx0" brushRef="#br0">-1723-1039 0,'0'18'328,"0"19"-297,0 0-31,0 0 16,0 0 0,0-19-1,0 19 1,0 0 0,0 0-1,0 0 1,0 0 15,0-1-15,0 1 15,0 0-31,0 0 16,0 0-1,0 0 1,0-19-1,0 19 1,0 0 0,0 0 15,0 0-15,0 0 15,-14-37-31,14 37 109,-30-37-78</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4"/>
    </inkml:context>
    <inkml:brush xml:id="br0">
      <inkml:brushProperty name="width" value="0.05292" units="cm"/>
      <inkml:brushProperty name="height" value="0.05292" units="cm"/>
      <inkml:brushProperty name="fitToCurve" value="1"/>
    </inkml:brush>
  </inkml:definitions>
  <inkml:trace contextRef="#ctx0" brushRef="#br0">-954-635 0,'-29'0'16,"29"-37"15,-30 37 16,1 0 0,29-37-32,-29 37 16,43 0 110,16 0-141,-1 19 16,1-19-1,-1 0 17,-29 37-32,30-37 0,-1 0 15,0 36 1,1-36-1,14 0 1,-44 37 0,30-37-16,-1 0 15,-29 37-15,29-37 16,1 0 0,-30 37-16,15-37 15,14 0 1,-29 36-16,30-36 15,-1 37 1,1-37 0,-1 37-1,0-37 1,16 37 0,-31-37-1,31 36 16,-31-36-15,16 0 15,-30 37-31,29-37 32,-29 37-17,30-37 1,-1 37 15,1-1-15,-1 19 15,0-55-15,-29 37-1,30-37 1,-1 0 62,-29 19-47,30-19-15,-1 0 15,-29 36-15,0 1 187,-14-37-203,-1 0 15,15 37-15,-15 0 16,0-37 0,15 36-16,-14-36 15,14 55-15,-30 19 16,30-19 0,-29-55-1,29 37-15,-30-37 31,30 36 16,-29-36-31,29 37 15,-30-37-15,30 37 31,-29-37-32</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5"/>
    </inkml:context>
    <inkml:brush xml:id="br0">
      <inkml:brushProperty name="width" value="0.05292" units="cm"/>
      <inkml:brushProperty name="height" value="0.05292" units="cm"/>
      <inkml:brushProperty name="fitToCurve" value="1"/>
    </inkml:brush>
  </inkml:definitions>
  <inkml:trace contextRef="#ctx0" brushRef="#br0">-283-333 0,'0'18'31,"0"36"-15,0-17 0,0-2-16,0 1 15,0 17-15,0 19 16,0-18-16,0-1 15,0 20-15,-3-1 0,3-18 16,0 0-16,0 0 16,0 18-16,0-19 15,0 1-15,0-19 16,0 1-16,0 1 16,0-2-16,0 1 15,3-53 63</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6"/>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179 0 0,'-22'0'343,"22"11"-343,-23 22 32,23-22-17,-33-11-15,33 22 16,-33 0-16,33 0 31,-22 11-15,22-22 15,-22-11-15,22 23-16,-22-23 31,22 22-31,0-33 156,22-12-140</inkml:trace>
  <inkml:trace contextRef="#ctx0" brushRef="#br0" timeOffset="1">168-33 0,'22'0'188,"-22"11"-172,22-11-1,-22 11 1,22-11-1,-22 22-15,22-22 16,-22 44 0,22-44-1,-22 22-15,22 0 32,0 0-1,0 0 0,0-22 0,-22 22-15,22-22 0,-22 23-1,23-23 1,-23-12 124</inkml:trace>
  <inkml:trace contextRef="#ctx0" brushRef="#br0" timeOffset="2">179 33 0,'0'22'515,"0"0"-499,0 0 0,0-11 30,0 11-14,0 0-1,0 0 0,0 1 0,0-1-15,0 0 15,0 0-15,0 0 15,0 0 0,0 0 1,0 0-17,0 0 1,0-11 15,0 11-15,0 0 15,0 1 0,0-1 1,0 0-17,0 0 1,0 0 15,0 0-15,0 0 15,0 0 0,0 0 0,0-11 1,22-11-32,-22 22 31,0 0 0,0 1 0,0-1 1,0 0-17,0 0 17,0 0-17,0 0 32,0 0-31,0 0 15,0 0 16,0 0 0,0-11-16,0 11 0,0 1-15,0-1 15,0 0 0,0 0-15,0 0 15,0 0 0,0 0 32</inkml:trace>
  <inkml:trace contextRef="#ctx0" brushRef="#br0" timeOffset="3">46 994 0,'0'-22'78,"-22"22"-47,33 0 282,11 0-282,0 0-15,0-22 15,0 22-16,1 0 17,-1-34-1,0 34-15,0 0 15,0 0-16,0 0 17,0 0-17,0 0 17,0-22-17,0 22 16,0 0 1,0 0-17,-10 0 17,10 0 14,0 0 392,0 0-344</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3"/>
    </inkml:context>
    <inkml:brush xml:id="br0">
      <inkml:brushProperty name="width" value="0.05292" units="cm"/>
      <inkml:brushProperty name="height" value="0.05292" units="cm"/>
      <inkml:brushProperty name="fitToCurve" value="1"/>
    </inkml:brush>
  </inkml:definitions>
  <inkml:trace contextRef="#ctx0" brushRef="#br0">0 37 0,'0'-37'16,"29"56"203,1 36-204,-1-18 1,1-1 0,-1 1-1,-29 0 1,29-37-16,-29 37 15,30-37-15,-30 37 16,29-37 0,-29 36-1,30-36-15,-30 38 16,29-38 0,-29 19-1,30-19-15,-30 36 16,29-36-1,-29 37-15,15-37 16,-15 37 0,29-37-1,-29 37-15,30-37 16,-30 36 0,0 1 15,29-37-31,-29 37 31,30-37-15,-30 37-16,29 0 31,-29-1 94</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06:34.4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AE3C191-BFE9-4D94-9908-19A4D95BC8AC}" emma:medium="tactile" emma:mode="ink">
          <msink:context xmlns:msink="http://schemas.microsoft.com/ink/2010/main" type="writingRegion" rotatedBoundingBox="9566,14228 12619,14221 12621,15250 9569,15257"/>
        </emma:interpretation>
      </emma:emma>
    </inkml:annotationXML>
    <inkml:traceGroup>
      <inkml:annotationXML>
        <emma:emma xmlns:emma="http://www.w3.org/2003/04/emma" version="1.0">
          <emma:interpretation id="{EF1DA572-E6F8-4190-A9CB-363F69C4C66F}" emma:medium="tactile" emma:mode="ink">
            <msink:context xmlns:msink="http://schemas.microsoft.com/ink/2010/main" type="paragraph" rotatedBoundingBox="9566,14228 12619,14221 12621,15250 9569,15257" alignmentLevel="1"/>
          </emma:interpretation>
        </emma:emma>
      </inkml:annotationXML>
      <inkml:traceGroup>
        <inkml:annotationXML>
          <emma:emma xmlns:emma="http://www.w3.org/2003/04/emma" version="1.0">
            <emma:interpretation id="{06D10F66-ED27-41F6-AC9A-EB756876F045}" emma:medium="tactile" emma:mode="ink">
              <msink:context xmlns:msink="http://schemas.microsoft.com/ink/2010/main" type="line" rotatedBoundingBox="9566,14228 12619,14221 12621,15250 9569,15257"/>
            </emma:interpretation>
          </emma:emma>
        </inkml:annotationXML>
        <inkml:traceGroup>
          <inkml:annotationXML>
            <emma:emma xmlns:emma="http://www.w3.org/2003/04/emma" version="1.0">
              <emma:interpretation id="{A1546E39-F30C-4FBA-ABD8-1FE3D9A37561}" emma:medium="tactile" emma:mode="ink">
                <msink:context xmlns:msink="http://schemas.microsoft.com/ink/2010/main" type="inkWord" rotatedBoundingBox="9566,14228 12619,14221 12621,15250 9569,15257"/>
              </emma:interpretation>
              <emma:one-of disjunction-type="recognition" id="oneOf0">
                <emma:interpretation id="interp0" emma:lang="" emma:confidence="1">
                  <emma:literal/>
                </emma:interpretation>
              </emma:one-of>
            </emma:emma>
          </inkml:annotationXML>
          <inkml:trace contextRef="#ctx0" brushRef="#br0">522-407 0,'0'9'250,"0"9"-219,0-1 0,0 1-15,0-1 15,0 1 16,0 0-16,0-1 16,0 1 0,9-18 31,-9-9-47</inkml:trace>
          <inkml:trace contextRef="#ctx0" brushRef="#br0" timeOffset="-15187.3846">72-574 0,'-9'0'219,"9"8"-156,0 10-32,0 0 0,0-1-15,0-8 31,0 9-16,0-1 0,0 1 0,0 0 1,0-1-1,0 1-16,-17-18 17,17 18-32,0-1 31</inkml:trace>
          <inkml:trace contextRef="#ctx0" brushRef="#br0" timeOffset="-13869.0148">187-539 0,'0'9'187,"0"8"-155,0-8-17,0 9 1,0-1-1,0 1 1,0 0 0,0-1 15,0 1 0,0 0-15,0-1 15,0 1 94</inkml:trace>
          <inkml:trace contextRef="#ctx0" brushRef="#br0" timeOffset="-12961.9544">302-495 0,'0'9'125,"0"8"-93,0 1-32,0 0 15,0 8 17,0-8-32,0-1 31,0-8-16,0 9 17,0-1-1,0 1-15</inkml:trace>
          <inkml:trace contextRef="#ctx0" brushRef="#br0" timeOffset="-1404.9376">399-451 0,'0'9'296,"0"8"-249,0 1 0,0-9-16,0 9 16,0-1-15,0 1-1,0-1 0,0 1 141,0 0-94,0-1-15</inkml:trace>
          <inkml:trace contextRef="#ctx0" brushRef="#br0" timeOffset="934.9953">637-354 0,'0'9'140,"0"0"-108,0 8-17,0 1 1,0 0 0,17-1-1,-17 1 1</inkml:trace>
          <inkml:trace contextRef="#ctx0" brushRef="#br0" timeOffset="-130668.0661">-422-768 0,'-17'0'281,"8"0"-250,-9 0 1,1 0-1,-1 0-16,0 0 1,1 0 0,-1 0-1,0 0 1,1 0 15,17 9-31,-18-9 16,1 0 15,17 18-31,-18-18 16,18 18-1,-9-18 1,-17 17 0,8 1 15,0-18-16,18 18-15,-17-18 16,17 17 0,-18-17-1,18 18-15,-9-18 16,9 17 0,-26 1-1,26 0 1,-9-18-1,9 26 1,-18-26-16,18 18 16,-26-1-1,26 1 1,-18 0 15,18-1-15,0 1-1,0 0 17,0-1-17,0 1 17,0 0-17,0-1 16,0 1 1,0-1-1,0 1 0,0 0-15,0-9 15,9-9 0,-9 17-31,18 1 32,8 8 14,-17-26-14,-9 18-17,18-18 1,-1 0 15,-17 9-31,18-9 16,0 0-16,-1 0 31,1 26-15,-1-26 15,1 0-15,0 0 15,-1 0-16,1 0 1,0 0 15,-1 0-15,1 0 15,-9 0-15,8 0 15,1 0-15,0 0 15,-1 0 0,1 0-15,0 0 15,-1 0-15,1 0 15,0 0 0,-18-9-31,17 9 16,1 0 15,-9 0-15,-9-17-1,17 17 1,1 0 15,-18-18-15</inkml:trace>
          <inkml:trace contextRef="#ctx0" brushRef="#br0" timeOffset="-48308.962">-86-601 0,'0'-18'15,"0"27"188,0 9-187,0 0 0,0 8 15,0-8-16,0-1 1,0 1 0,0 0-1,0-10 17,0 10-17,0 0 16,0-1 1,0 1-1</inkml:trace>
          <inkml:trace contextRef="#ctx0" brushRef="#br0" timeOffset="-103572.8949">-995-195 0,'-9'0'922,"-8"0"-860,-1 9-15,0-9 0,18 17-16,-17-17-15,-1 0 15,18 18-15,-18-18-1,1 17 1,-1-17 15,18 18-31,-17-18 16,17 18 0,-18-18-1,18 17 1,-9-17-1,9 18 1,-18-18 0,18 18-1,-17-18 1,17 17 0,-18-17-1,18 18 1,-17-18-1,17 18 1,-18-18-16,18 17 16,-18-17-1,18 9 1,-17-9-16,17 18 16,-27-18-1,27 17-15,-17-17 16,17 18-16,-18-18 15,18 18-15,-18-18 16,18 17-16,-26-17 16,26 18-16,-18-18 0,18 18 15,-17-18-15,-1 17 16,0-17 15,18 18-31,-17-18 31,17 17-31,-18-17 16,18 18 0,-18-18-1,18 18-15,-17-18 16,17 17 0,-18-17-16</inkml:trace>
          <inkml:trace contextRef="#ctx0" brushRef="#br0" timeOffset="21429.0037">1166-548 0,'-18'0'0,"1"0"63,-1 0-1,9 0 1,-8 0-32,-1 0 0,0 0 0,1 0-15,17 18 0,-18-18-1,18 35-15,-18-17 31,18-1-15,-17 1 0,17-1 15,0 1-15,-18-18-1,18 18 1,0-9-16,0 8 15,-18 10 1,18-19 0,0 10-1,0 0 1,0-1 15,-26 1-15,26 0 15,0-1-15,0 1-16,0 0 31,0-1-15,0 1-1,0-1 16,0 1-15,0 0 0,18-1-1,-18 1 1,0 0 0,17-18 15,-17 9-31,0 8 31,9-17-31,-9 18 47,18-18-31,-18 17-1,17-17 1,1 0 15,-18 18-31,18-18 31,-1 0 1,-17 18-17,18-18 16,0 0-15,-1 0 31,1 0-16,-1 0 0,1 0 1,-18-9-17,9 9-15,17-18 32,-8 1-17,-18-1 16,18 18-31,-1-18 32,1 1-17,-18-1 1,18 18 0,-18-18-1,17 18-15,-17-17 16,18-1-1,-18 0 1,17 1 0,-17-1-1,18 1 1,-18-1 0,0 0-1,18 18-15,-18-17 16,0-1-16,0 0 15,0 1 1,0-1 0,0 0-1,0 1 1,0 8 0,0-9-1,0 1 1,0-1-1,0 0 1,0 1 15,-9 17 1,9-18-17,-18 18 16,1 0 1,17 9-17,-18-9 17,18 18-32,-18-1 15,18 1 16,-17-18-31,17 18 16,-18-1 15,18 1-15,0-1 0,-18 1-1,18 9 1,0-10-1,0 1 1,0-1 0,0 1-1,-17-18-15,17 18 16,0 8-16,0-8 16,0-1-1,0 1 1,0 0-1,0-1 1,0-8 0,0 9-1,0 0 1,0-1 0,0 1 15,9-18-16,-9 17 1,17 1 15,1 0-15,0-18 15,-18 17-15,17-17-16,1 0 31,-1 18 0,1-18 1,0 0-17,-1 0 16,-17-9 1,18 9-32,-18-9 15,18 9 1,-18-17 0,17 17-16,-17-18 15,18 18 1,-18-18-16,18 18 31,-18-17-31</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09:03.3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3152591-736D-42AB-9ECB-A39B955E615F}" emma:medium="tactile" emma:mode="ink">
          <msink:context xmlns:msink="http://schemas.microsoft.com/ink/2010/main" type="writingRegion" rotatedBoundingBox="10799,12020 11917,15418 11096,15689 9977,12291"/>
        </emma:interpretation>
      </emma:emma>
    </inkml:annotationXML>
    <inkml:traceGroup>
      <inkml:annotationXML>
        <emma:emma xmlns:emma="http://www.w3.org/2003/04/emma" version="1.0">
          <emma:interpretation id="{B3C44DD6-FC09-4585-9612-6F5663F8939D}" emma:medium="tactile" emma:mode="ink">
            <msink:context xmlns:msink="http://schemas.microsoft.com/ink/2010/main" type="paragraph" rotatedBoundingBox="10799,12020 11917,15418 11096,15689 9977,12291" alignmentLevel="1"/>
          </emma:interpretation>
        </emma:emma>
      </inkml:annotationXML>
      <inkml:traceGroup>
        <inkml:annotationXML>
          <emma:emma xmlns:emma="http://www.w3.org/2003/04/emma" version="1.0">
            <emma:interpretation id="{33FE3FAD-1391-4F31-8D4B-D45FB485A115}" emma:medium="tactile" emma:mode="ink">
              <msink:context xmlns:msink="http://schemas.microsoft.com/ink/2010/main" type="line" rotatedBoundingBox="10799,12020 11917,15418 11096,15689 9977,12291"/>
            </emma:interpretation>
          </emma:emma>
        </inkml:annotationXML>
        <inkml:traceGroup>
          <inkml:annotationXML>
            <emma:emma xmlns:emma="http://www.w3.org/2003/04/emma" version="1.0">
              <emma:interpretation id="{3DD93C17-92FF-40D1-AA10-32AFD8D32170}" emma:medium="tactile" emma:mode="ink">
                <msink:context xmlns:msink="http://schemas.microsoft.com/ink/2010/main" type="inkWord" rotatedBoundingBox="10799,12020 11917,15418 11096,15689 9977,12291"/>
              </emma:interpretation>
            </emma:emma>
          </inkml:annotationXML>
          <inkml:trace contextRef="#ctx0" brushRef="#br0">-192-107 0,'0'9'406,"9"-9"-374,-9 17-17,17-17 1,-17 18 0,18-18 15,-18 18-16,17-18 1,1 0 15,-18 17-15,9-17 0,-9 18 15,18-18-31,8 18 47,-17-18-16,-9 17-15,17-17 15,1 18 0,9 0 16,-27-1 15,17-17-62,-17 18 32,9-18-17,-9 17 32,18-17-47,8 18 47,-8 0 0,-18-1 0,17-17-32,-17 18 32,18-18-31,-18 18 0,9-18-1,-9 17 16,17-17-15,-17 18 15,18-18-31,-18 18 32,18-18-17,-18 8 1,17-8-16,-17 18 31,18-18-31,-18 18 31,18-18-31,-18 17 78</inkml:trace>
          <inkml:trace contextRef="#ctx0" brushRef="#br0" timeOffset="1454.0088">28 16 0,'0'9'125,"9"18"-109,-9-18 0,18-9-16,-18 17 31,0-26 31,0 1-30,17 34 30,-17-8-46,18-18 46,-18-9-31,0-9-15,18 18 31,-18 9-47,0 9 31,17-18 0,-17-9 16,0 18 16,18 8-63,-18 1 31,17-18 0,-17-27-15,0 1 0</inkml:trace>
          <inkml:trace contextRef="#ctx0" brushRef="#br0" timeOffset="1671.9231">178 78 0,'0'18'16,"0"-1"-1,0 1-15,0 0 32,18-27 46,-18-9-63</inkml:trace>
          <inkml:trace contextRef="#ctx0" brushRef="#br0" timeOffset="2016.0835">196 122 0,'0'9'15,"0"26"32,17-35-31,-17-8 31,18-10-16,-18 53 31,0-17-46,18-18 0,-18-9 30,0 0-30</inkml:trace>
          <inkml:trace contextRef="#ctx0" brushRef="#br0" timeOffset="2196.4427">249 175 0,'0'18'47,"0"-1"-47,17-17 78,-17-8-78</inkml:trace>
          <inkml:trace contextRef="#ctx0" brushRef="#br0" timeOffset="2348.6077">284 202 0,'0'26'32,"18"-8"-17,-18-36 32,17 18-31</inkml:trace>
          <inkml:trace contextRef="#ctx0" brushRef="#br0" timeOffset="2626.1335">319 202 0,'0'17'16,"0"1"0,18 0 15,-18-27 31,18 18 1,-18 8-32</inkml:trace>
          <inkml:trace contextRef="#ctx0" brushRef="#br0" timeOffset="3313.6987">258 299 0,'-18'0'15,"18"8"110,9-8-109,-9 9-16,17-9 16,-17 18-1,18-18 1,-18 18 0,18-18-1,-36-9 79</inkml:trace>
          <inkml:trace contextRef="#ctx0" brushRef="#br0" timeOffset="4102.8009">177 202 0,'-17'-18'15,"17"0"48,8 36-32,10 0-15,0 8-1,-1-26 1,-17 9-1,18-9-15,0 0 16,-18 18 93,17-18-93,-17 17 0,18-17-1,-18 18 1,17-18 0,1 0 30,-18 17 17,18 1-32,-18 0 0,17-18-31,-25 0 110</inkml:trace>
          <inkml:trace contextRef="#ctx0" brushRef="#br0" timeOffset="4703.5884">337 360 0,'0'18'156,"9"-18"-109,-18-9 0,-9-8-16,18 25 32,9 19-32,9-10-16,-1 1 17,1-18-17</inkml:trace>
          <inkml:trace contextRef="#ctx0" brushRef="#br0" timeOffset="4950.1491">399 334 0,'17'0'15,"-17"-18"17</inkml:trace>
          <inkml:trace contextRef="#ctx0" brushRef="#br0" timeOffset="5294.1151">407 281 0,'9'9'47,"9"-9"-16,0 0 1,-27-9-1,-9 9 0,18-18-31,9 18 63,-9 9-63,9-9 15</inkml:trace>
          <inkml:trace contextRef="#ctx0" brushRef="#br0" timeOffset="-234900.7441">531 325 0,'0'27'16,"0"-10"-1,0 1 1,-9-1-1,18-17 48,-9-8-63,18-10 16,-18 0-1,0 27 32,0 18-31,-9-1-1,9 1 1,0-10 0,0-26 46,0-8-31,-18 17 1,0 0-17,18 9 1,-17-9-1,17 17-15,0 1 32,-18-18-17,27 0 32,-9-9-31,0-9 15,18 18 63</inkml:trace>
          <inkml:trace contextRef="#ctx0" brushRef="#br0" timeOffset="-235598.0423">355 219 0,'0'9'15,"0"0"1,-9-9-16,9 35 16,0-17-1,9-18 48,-9-27-63,17 10 15,-17 26 48,0 17-47,0-8-16,0-1 15,-9 1-15,9 17 16,0-44 46,9 9-46,-9-35-16,18 9 16,-18 8-1,17 18-15,-17 9 47,-8 8-31,8 10 15,-18-1-31,18-17 0,0 9 16,0-36 62,9 18-78,-9-26 0,17 8 15,-17 27 63,0 17-62,0-8 0,18-18 46,-18-9-62,18-8 0,-18-1 16,17 18-16,-17-27 15,18 27-15,-18 18 63,-9 9-47,9-1-1,0-8 1,0-1-1,0-26 32,9-17-15,-9 0-32,18 26 0,-18-18 31,0 27 0,0 8-15,-9-17-1,9 27-15,0-10 16,9-25 31,8-10-32,-17-17 1,18 35 0,-18-18-16</inkml:trace>
          <inkml:trace contextRef="#ctx0" brushRef="#br0" timeOffset="-240173.7145">187 237 0,'18'0'32,"-1"18"61,1-18-30,-18 17-32,18-17-15,-18 18-1,17-18 1,-17 17 0,18-17-1,-18 18 1,9-18 31,-9 9-32,17-9 17,-17 18-17,18-18 16,-18 17-15,18-17 15,-18 18-15,17-18 15,-17 17-31,18-17 31,-18 18-15,17-18 15,-17 18-15,18-18 15,-18 17-15,18-17-1,-18 18 17,17-18-17,1 18 32,0-18 78,-18 17-15,17-17-110,-17-8 218,18 8-218,-18-18 32,18 0-1,-18 1 0,17-1-15,-17 0 15,0 1-15,18 17-1,-18-18 48,17 18-32,-17-18-15,0 1 46,0-1 157,-8 18-188</inkml:trace>
          <inkml:trace contextRef="#ctx0" brushRef="#br0" timeOffset="-242955.3939">-192-89 0,'0'-18'32,"0"27"124,9-9-140,8 0 15,1 17-16,-1-17 1,1 0 0,-18 18-1,18-18-15,-1 0 16,1 18 0,8-18 15,-8 17-16,0-17 17,-18 18-17,17-18-15,1 0 32,-18 18-17,18-18-15,-1 0 16,1 17 15,0-17-15,-1 27 15,1-27-15,-1 0 15,-17 9-31,18-9 15,0 0 17,-18 17-32,17-17 31,-17 18-31,18-18 16,0 17 15,-1-17-16,1 27 17,0-27-17,-18 9 1,17-9 0,1 0-1,-18 17 1,18-17-1,-1 27 1,1-27 15,-18 9-15,17-9 0,1 26 15,0-26 0,-18 18-15,9-18-1,8 0 1,-17 9-16,18-9 16,-18 17-1,17-17 1,1 0 15,-18 18-31,18-18 31,-18 17 1,17-17-17</inkml:trace>
          <inkml:trace contextRef="#ctx0" brushRef="#br0" timeOffset="-261257.5482">-580-2859 0,'-9'0'94,"-9"0"-31,1 0-32,-1 0 0,0 0-15,9 0 15,-17 9-15,8-9 15,10 0 0,8 18 0,-18-18-31,0 0 32,18 17-17,-17-17 1,17 9 0,-18-9-16,18 18 31,-18-18-31,18 17 31,-17-17-15,17 18-16,0 0 31,-18-18-31,18 26 16,0-8-1,0-1 1,-18 1-1,18 0 1,0-1 0,0 1-1,0 0 1,0-1 0,0 1-1,0 0 16,0-1-15,0 1 0,0-9-1,0 8 1,-17 19 0,17-19-1,0 1 1,0 0-1,0-10 1,0 10 0,0 0-1,0-1 17,0 1-17,0 0 1,9-18-1,-9 17 1,0 1 0,17-18-1,-17 17 1,18-17 0,-18 18-16,9-18 15,-9 18 1,17-18-1,-17 17 1,18-17 0,0 18-1,-1-18 1,1 18 15,0-18-15,-1 0 15,1 0-15,-1 0 15,1 0-15,0 0-1,-1 0 1,1 0-1,0 0 1,-18-9 0,17 9-16,1 0 15,-18-18-15,9 18 16,8 0 0,-17-17-16,18 17 15,0-18 1,8 0-1,-26 1 1,18 17 0,-18-18-16,9 18 15,-9-18 1,17 18-16,-17-17 16,18 17-16,-18-18 15,18 18 1,-18-18-16,17 1 15,-17-1 1,18 18 0,-18-26-16,26-1 15,-26-8 1,18 9 0,-18-1-1,18 1 1,-18-10-1,0 19 1,0-1 0,0 9-16,0-26 15,0 8 1,0 1 0,0 8-1,0 1 16,0-1-15,0 0 0,-9 18-1,9-17 1,-18 17 0,0-18-1,1 18 16,-1 0 1,18 9-17,-17-9 1,17 18 0,-18-18-16,18 17 31,-18-17-16,18 18 1,-9-18-16,9 18 16,0-1-1,-17-17-15,17 18 16,0-1 0,0 10-1,-18-27-15,18 18 16,0-1-1,0 1 1,0-9 0,0 8-1,0 1 1,0 0 0,0-1-16,-17 1 15,17 0 1,0 8-1,0-8 1,0-1 0,0 1-1,0 0 1,0-1 0,0 1-1,0-1 1,0 1-1,0 0 1,0-1 0,0 1-1,0-9 1,8 17 0,-8-17-1,18-9 1,-18 18-1,18 8 1,-1-8 0,1-18-1,-18 17 1,18-17 0,-1 0 15,1 0-16,-1-17 1,1-1 0,0 1-1,-1-1 1,1 0 0,0 1-1,-1 17 16,-17-18-31,18 18 16,-18-18 0,18 18-1,-18-17-15,17 17 47,-17-18-31</inkml:trace>
          <inkml:trace contextRef="#ctx0" brushRef="#br0" timeOffset="-277709.4398">-598-1686 0,'0'9'78,"0"0"-47,0 9 0,0-1-31,0 1 16,0 8 0,0 10-1,0-10 1,0 0-1,0-8 1,0 0-16,0-1 16,0 1-16,0 17 15,0 1 1,0-19 0,0 1-16,0 0 15,0-1-15,0 1 16,0-1-16,0 10 15,0-1 1,0 1 0,0-10-16,0 28 15,0-37 1,0 28 0,0-10-1,0 1 1,0-1-1,0-8-15,18-1 16,-18 1 15,0 0 1,0-27 46,0-9-63</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04:55.3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32E0045-89AD-45E2-AA48-1A26321F50F7}" emma:medium="tactile" emma:mode="ink">
          <msink:context xmlns:msink="http://schemas.microsoft.com/ink/2010/main" type="writingRegion" rotatedBoundingBox="8814,15289 12765,15567 12711,16334 8760,16057"/>
        </emma:interpretation>
      </emma:emma>
    </inkml:annotationXML>
    <inkml:traceGroup>
      <inkml:annotationXML>
        <emma:emma xmlns:emma="http://www.w3.org/2003/04/emma" version="1.0">
          <emma:interpretation id="{6466A798-7EFE-4A74-9AF9-CDBF64226C00}" emma:medium="tactile" emma:mode="ink">
            <msink:context xmlns:msink="http://schemas.microsoft.com/ink/2010/main" type="paragraph" rotatedBoundingBox="8814,15289 12765,15567 12711,16334 8760,16057" alignmentLevel="1"/>
          </emma:interpretation>
        </emma:emma>
      </inkml:annotationXML>
      <inkml:traceGroup>
        <inkml:annotationXML>
          <emma:emma xmlns:emma="http://www.w3.org/2003/04/emma" version="1.0">
            <emma:interpretation id="{4BDE1A98-9054-4505-893D-A35C916D84A4}" emma:medium="tactile" emma:mode="ink">
              <msink:context xmlns:msink="http://schemas.microsoft.com/ink/2010/main" type="line" rotatedBoundingBox="8814,15289 12765,15567 12711,16334 8760,16057"/>
            </emma:interpretation>
          </emma:emma>
        </inkml:annotationXML>
        <inkml:traceGroup>
          <inkml:annotationXML>
            <emma:emma xmlns:emma="http://www.w3.org/2003/04/emma" version="1.0">
              <emma:interpretation id="{C826A500-DC4E-4DAA-8AA5-B309FA3291EC}" emma:medium="tactile" emma:mode="ink">
                <msink:context xmlns:msink="http://schemas.microsoft.com/ink/2010/main" type="inkWord" rotatedBoundingBox="8814,15291 9501,15339 9448,16105 8760,16057"/>
              </emma:interpretation>
              <emma:one-of disjunction-type="recognition" id="oneOf0">
                <emma:interpretation id="interp0" emma:lang="" emma:confidence="1">
                  <emma:literal/>
                </emma:interpretation>
              </emma:one-of>
            </emma:emma>
          </inkml:annotationXML>
          <inkml:trace contextRef="#ctx0" brushRef="#br0">-2062 316 0,'-9'0'141,"-8"0"-125,-10 0 15,9 0-15,1 0-1,-1 0 1,1 0-1,-1 0 1,0 9 0,1-9-1,17 18 1,-18-1 0,18 1-1,-18-18-15,18 26 16,-26 10-1,26-10 1,-18-26-16,18 27 16,0-1-1,-17-26-15,17 18 16,0-1 0,0 1-16,0 0 15,-18-1 1,18 1-1,0 0 1,0-1 0,0 1-1,0 0 1,0 8 0,0 0-1,0 1 1,0-9-1,0-1 1,0 1-16,0-1 31,0 1-31,0 0 16,0 8 15,0 1-15,9-27-1,-9 17 1,0 1 0,17-18-1,-17 18 1,18-1 0,-18 1-1,18-18 1,-18 17-1,17-17 1,1 18 0,0-18 15,-1 18-15,1-18 15,0 0-16,-1 0 17,-8 0-32,9 0 15,-1 0 1,1-9 0,0 9-1,-18-18 1,17 18-16,-17-17 15,18 17-15,-18-9 16,17 9-16,-17-18 16,18 18-16,-18-17 15,18-1 1,-18 0 0,17 18-16,-17-17 0,18-1 15,-18 0 1,18 18-1,-18-17-15,0-1 16,17 18 0,-17-18-16,18 1 15,-18-1 1,18 1 0,-18-1-1,26-17 1,-26 8-1,18 1 1,-18-1 0,0 10-1,0-1 1,0 0 0,17 18-16,-17-17 15,0-1 1,0 0-1,0 1-15,0-1 32,0 1-17,0-1 1,0 9 0,0-9-1,-9 18 1,9-17-1,-17 17 17,-1 0-1,1 0 0,-1 0 0,18 9 1,-18-9-32,18 17 15,-17-17 1,17 9-16,-18 18 31,18-10 0,-18-17-15,18 27-16,0-10 16,-17 1-1,17 0 1,0-1 0,-18 1-1,18-1 1,0 1-1,0 9 1,0-10 0,0 1-16,0 8 15,0-8 1,0 8 0,0 1-1,0-10 1,0 1-1,0 0 1,0-1-16,0 1 16,9-18-1,-9 18-15,0-1 16,0 1 0,18-18-1,-18 9 1,0 8-1,17 1 1,-17 0 0,18-18-1,-18 17 1,17-17 15,-17 18-31,18-18 16,0 0 15,-1 0 0,1 0 1,-9 0-17,8 0 16,1 0 1,0 0-17,-18-9 1,17-9 0,-17 1-1,18 17 1,-18-18-16,18 1 15,-18-1 1,17 18 0,-17-18-16,18 18 15,-18-17-15,18-1 32,-18 0-17,17 18 1,-17-17-1</inkml:trace>
        </inkml:traceGroup>
        <inkml:traceGroup>
          <inkml:annotationXML>
            <emma:emma xmlns:emma="http://www.w3.org/2003/04/emma" version="1.0">
              <emma:interpretation id="{E2BAB972-33C0-4363-83D9-7557ECF36CF1}" emma:medium="tactile" emma:mode="ink">
                <msink:context xmlns:msink="http://schemas.microsoft.com/ink/2010/main" type="inkWord" rotatedBoundingBox="12044,15516 12765,15567 12712,16315 11992,16265"/>
              </emma:interpretation>
            </emma:emma>
          </inkml:annotationXML>
          <inkml:trace contextRef="#ctx0" brushRef="#br0" timeOffset="19391.6957">1157 607 0,'0'-17'187,"-9"17"-155,9-18-1,-17 18-15,17-18 15,-9 18-16,-9 0 32,18-17-47,-17 17 16,-1 0 15,0 0 16,1 0-16,-1 0 16,18 9-16,-18-9-31,18 17 32,-17-17-17,17 18 17,-18-18-17,18 18 1,0-1 15,-18-17-31,18 18 16,0-1 15,-17-17-31,17 27 16,0-9-1,0-1 1,-18-17-1,18 9 1,0 9 0,0-1-1,-9-17 1,9 18 0,0 0-1,0-1 1,0 1 15,0-1-15,-26 1-1,26 0 1,0-1 0,0 1-1,0 0 1,0-1 15,0 1-15,0 0-1,0-10 1,0 28 0,0-19-1,0-8 1,0 9-1,0-1 1,0 1 0,18 0-1,-18-1 1,0 1 0,8-18-1,-8 18 1,27-1-1,-27 1 17,17-18-32,-17 18 31,9-18-15,18 17 30,-10-17-14,-17 18-17,9-18 1,9 0 0,-1 0-1,1 0 16,-18 17-31,18-17 16,-1 0 15,1 0-15,0 0 15,-1 0 0,1 0 1,0 0-1,-18-8-15,17 8 15,-17-18 0,9 18-15,-9-18-1,18 18 1,-18-17 0,17 17-1,-17-18 1,18 18-1,-18-9 1,18 9 0,-18-17-1,17 17 1,-17-18-16,18 0 31,-18 1-31,17 17 31,-17-18-31,18 0 16,-18 1 0,18-1-1,-18 0 1,17 18 0,-17-17-1,18-1 1,-18 1-1,18 17 1,-18-18 0,0 0-1,17 18 1,-17-17-16,18-1 16,-18 0-1,0 1 1,0-1-1,18 18 1,-18-18-16,0 1 16,0-1-1,0 1 17,0-1-17,0 0 16,-9 18-15,0 0 0,9-9-16,-18 9 31,1 0-15,-1 0 30,0 0 1,1 0-15,-1 0-1,0 0 16,18 18-32,-17-18 1,17 18 0,-18-1-1,18 1 16,-17 8-31,17-17 16,0 9 0,-18 0-1,18 17 1,0-9 0,0-8-1,0 0 1,0 8-1,0-8 1,0-1 0,0 1-1,0 0 1,0-1 0,0-8-1,0 9 1,0-1-1,0 1 1,0 0 0,9-18-16,-9 17 15,0 1 17,0 0-17,17-18 1,-17 17-1,18-17-15,-9 0 32,-9 18-32,17-18 15,1 0 1,0 0 0,-1 0-1,1 0 1,0 0-1,-1 0 1,1 0 0,0 0-1,-1 0 1,1-9 0,0-26 15,-18 17-16,17 18-15,-17-18 16,18 1 0,-18-1-1,17 0 17,-17 1 30,0 26 32</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8:45.671"/>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6F4F0DD-B393-41B1-AA41-801F74D98D13}" emma:medium="tactile" emma:mode="ink">
          <msink:context xmlns:msink="http://schemas.microsoft.com/ink/2010/main" type="writingRegion" rotatedBoundingBox="10462,13162 10415,14045 10206,14034 10252,13151"/>
        </emma:interpretation>
      </emma:emma>
    </inkml:annotationXML>
    <inkml:traceGroup>
      <inkml:annotationXML>
        <emma:emma xmlns:emma="http://www.w3.org/2003/04/emma" version="1.0">
          <emma:interpretation id="{0DFF6254-7F77-492E-98E7-07826702E189}" emma:medium="tactile" emma:mode="ink">
            <msink:context xmlns:msink="http://schemas.microsoft.com/ink/2010/main" type="paragraph" rotatedBoundingBox="10462,13162 10415,14045 10206,14034 10252,13151" alignmentLevel="1"/>
          </emma:interpretation>
        </emma:emma>
      </inkml:annotationXML>
      <inkml:traceGroup>
        <inkml:annotationXML>
          <emma:emma xmlns:emma="http://www.w3.org/2003/04/emma" version="1.0">
            <emma:interpretation id="{9EAEFAEF-31C3-44DF-9A71-C07CC9C2923E}" emma:medium="tactile" emma:mode="ink">
              <msink:context xmlns:msink="http://schemas.microsoft.com/ink/2010/main" type="line" rotatedBoundingBox="10462,13162 10415,14045 10206,14034 10252,13151"/>
            </emma:interpretation>
          </emma:emma>
        </inkml:annotationXML>
        <inkml:traceGroup>
          <inkml:annotationXML>
            <emma:emma xmlns:emma="http://www.w3.org/2003/04/emma" version="1.0">
              <emma:interpretation id="{F535FF9E-6818-4BA7-ABEC-807ED08349D4}" emma:medium="tactile" emma:mode="ink">
                <msink:context xmlns:msink="http://schemas.microsoft.com/ink/2010/main" type="inkWord" rotatedBoundingBox="10462,13162 10415,14045 10206,14034 10252,13151"/>
              </emma:interpretation>
            </emma:emma>
          </inkml:annotationXML>
          <inkml:trace contextRef="#ctx0" brushRef="#br0">55 0 0,'0'18'219,"0"8"-203,0-8-1,0-1-15,0 1 16,0 8-16,0-8 16,0 0-16,0-1 15,0 1-15,0 0 16,0-1-16,0 1 15,0 0-15,0-1 16,0-8-16,0 9 16,-9 8-16,9-17 15,0 9-15,0-1 0,0 1 16,0 0-16,0-1 16,0 1-16,0-1 15,0 1-15,-18 0 16,18-1-16,0 1 15,0 8 1,0-8-16,0 0 16,0 8-1,0-8-15,0 8 16,-26 10 0,26-10-1,0-8 1,0-1-1,0-8 1,0 9 15,0-27 94,0-18-125</inkml:trace>
          <inkml:trace contextRef="#ctx0" brushRef="#br0" timeOffset="1513.1266">72-88 0,'0'17'62,"-9"-17"63,9 18-109,-17 17 0,17-17-16,-18 0 15,18-1-15,-18 1 16,18 0-16,-17-18 15,17 17-15,0-26 125,0-8-125,0-1 16,9 18 0,-9-18-1,0 1 1,17-1 0,-17-8 15,36-10 16,-36 19-32,17 17 48,1 9-16,-1 105 0,1-87-32,-18-10 1,18 1-1,-18 0 48,0-1 31</inkml:trace>
          <inkml:trace contextRef="#ctx0" brushRef="#br0" timeOffset="2720.4544">-95 661 0,'8'0'78,"10"0"-62,9 0 0,-27 9-1,17-9-15,10 0 16,-10 0 0,1 0-1,-18 18 1,18-18-16,-1 0 15,1 0 1,-1 0 15,-17 18-31,-8-18 110</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8:52.823"/>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7C7B79D6-B450-4185-93D3-1EA460844B75}" emma:medium="tactile" emma:mode="ink">
          <msink:context xmlns:msink="http://schemas.microsoft.com/ink/2010/main" type="writingRegion" rotatedBoundingBox="11183,14095 11153,14358 11120,14354 11150,14091"/>
        </emma:interpretation>
      </emma:emma>
    </inkml:annotationXML>
    <inkml:traceGroup>
      <inkml:annotationXML>
        <emma:emma xmlns:emma="http://www.w3.org/2003/04/emma" version="1.0">
          <emma:interpretation id="{CA6A32F8-73EC-4D7D-A2BA-A46655CDF958}" emma:medium="tactile" emma:mode="ink">
            <msink:context xmlns:msink="http://schemas.microsoft.com/ink/2010/main" type="paragraph" rotatedBoundingBox="11183,14095 11153,14358 11120,14354 11150,14091" alignmentLevel="1"/>
          </emma:interpretation>
        </emma:emma>
      </inkml:annotationXML>
      <inkml:traceGroup>
        <inkml:annotationXML>
          <emma:emma xmlns:emma="http://www.w3.org/2003/04/emma" version="1.0">
            <emma:interpretation id="{9AAC7DED-AB31-4D49-984B-E902C8AD19C4}" emma:medium="tactile" emma:mode="ink">
              <msink:context xmlns:msink="http://schemas.microsoft.com/ink/2010/main" type="line" rotatedBoundingBox="11183,14095 11153,14358 11120,14354 11150,14091"/>
            </emma:interpretation>
          </emma:emma>
        </inkml:annotationXML>
        <inkml:traceGroup>
          <inkml:annotationXML>
            <emma:emma xmlns:emma="http://www.w3.org/2003/04/emma" version="1.0">
              <emma:interpretation id="{8E58C4D1-8BA3-40B7-AFC2-CEF70683D32B}" emma:medium="tactile" emma:mode="ink">
                <msink:context xmlns:msink="http://schemas.microsoft.com/ink/2010/main" type="inkWord" rotatedBoundingBox="11183,14095 11153,14358 11120,14354 11150,14091"/>
              </emma:interpretation>
            </emma:emma>
          </inkml:annotationXML>
          <inkml:trace contextRef="#ctx0" brushRef="#br0">44 0 0,'0'8'78,"0"10"-62,0 0 0,0 8-1,0-8-15,0 26 31,0-26-31,0-1 0,-9 1 16,9 0-16,0 8 16,-17-26-1,17 18-15,0-1 32,-18-26 93</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8:57.75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2725EA6-DF2C-4CAE-B647-CB05DB50C538}" emma:medium="tactile" emma:mode="ink">
          <msink:context xmlns:msink="http://schemas.microsoft.com/ink/2010/main" type="inkDrawing" rotatedBoundingBox="10904,15271 11085,15073 11108,15093 10927,15292" shapeName="None"/>
        </emma:interpretation>
      </emma:emma>
    </inkml:annotationXML>
    <inkml:trace contextRef="#ctx0" brushRef="#br0">0 203 0,'0'-18'125,"9"1"-109,-9-1-1,17 18 1,-17-17-16,18 17 0,-18-18 15,18 18-15,-18-18 16,9 18-16,-9-17 16,17 17-16,-17-18 15,18 18-15,-18-18 16,17 18-16,-17-17 16,18 17-1,-18-9 16,18 9 1,-18-18-17,17 18 1,-25 0 62</inkml:trace>
  </inkml:traceGroup>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9:01.36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A78E7CE-5C71-4865-953D-EBD79ADBC4E8}" emma:medium="tactile" emma:mode="ink">
          <msink:context xmlns:msink="http://schemas.microsoft.com/ink/2010/main" type="inkDrawing" rotatedBoundingBox="10094,14890 10260,15087 10242,15102 10076,14905" shapeName="None"/>
        </emma:interpretation>
      </emma:emma>
    </inkml:annotationXML>
    <inkml:trace contextRef="#ctx0" brushRef="#br0">0 0 0,'0'9'172,"9"-9"-172,-9 27 0,18-27 16,-18 17-16,26-17 16,-26 27-16,18-27 15,-18 17-15,17-17 16,-17 18-16,18-18 15,-18 18-15,18-1 16,-18 1 0,17-18-1,-17 17 1,18-17 0,-18 18-1</inkml:trace>
  </inkml:traceGroup>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9:58.827"/>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BCCE7553-DD0D-4956-9EEC-A34CA72BF265}" emma:medium="tactile" emma:mode="ink">
          <msink:context xmlns:msink="http://schemas.microsoft.com/ink/2010/main" type="writingRegion" rotatedBoundingBox="9161,16460 10997,16265 11087,17108 9251,17303"/>
        </emma:interpretation>
      </emma:emma>
    </inkml:annotationXML>
    <inkml:traceGroup>
      <inkml:annotationXML>
        <emma:emma xmlns:emma="http://www.w3.org/2003/04/emma" version="1.0">
          <emma:interpretation id="{6519D369-F757-4A3E-9D0D-D839ED364BD6}" emma:medium="tactile" emma:mode="ink">
            <msink:context xmlns:msink="http://schemas.microsoft.com/ink/2010/main" type="paragraph" rotatedBoundingBox="9161,16460 10997,16265 11087,17108 9251,17303" alignmentLevel="1"/>
          </emma:interpretation>
        </emma:emma>
      </inkml:annotationXML>
      <inkml:traceGroup>
        <inkml:annotationXML>
          <emma:emma xmlns:emma="http://www.w3.org/2003/04/emma" version="1.0">
            <emma:interpretation id="{2384943C-C846-453B-A023-0AF0CDF25330}" emma:medium="tactile" emma:mode="ink">
              <msink:context xmlns:msink="http://schemas.microsoft.com/ink/2010/main" type="line" rotatedBoundingBox="9161,16460 10997,16265 11087,17108 9251,17303"/>
            </emma:interpretation>
          </emma:emma>
        </inkml:annotationXML>
        <inkml:traceGroup>
          <inkml:annotationXML>
            <emma:emma xmlns:emma="http://www.w3.org/2003/04/emma" version="1.0">
              <emma:interpretation id="{3FCD39D6-5976-45D1-A31F-F45984E090DB}" emma:medium="tactile" emma:mode="ink">
                <msink:context xmlns:msink="http://schemas.microsoft.com/ink/2010/main" type="inkWord" rotatedBoundingBox="9172,16564 10002,16476 10080,17215 9251,17303"/>
              </emma:interpretation>
              <emma:one-of disjunction-type="recognition" id="oneOf0">
                <emma:interpretation id="interp0" emma:lang="" emma:confidence="1">
                  <emma:literal/>
                </emma:interpretation>
              </emma:one-of>
            </emma:emma>
          </inkml:annotationXML>
          <inkml:trace contextRef="#ctx0" brushRef="#br0">0 784 0,'9'0'235,"-9"-8"-220,18 8-15,-18-18 16,17 18-16,-17-18 16,18 18-16,-18-17 15,18 17-15,-18-18 16,17 18-16,-17-26 15,18 26-15,-18-27 16,18 27-16,-18-35 16,8 35-16,-8-27 15,18 27-15,-18-26 16,18 26-16,-18-26 0,35 26 16,-35-27-1,26 1-15,-26 8 0,27 0 16,-27 1-16,17-1 15,-17 0-15,18 18 16,-18-26-16,27 0 16,-27 8-1,0 0-15,17 1 16,-17-1-16,18-17 16,-18 17-1,0 0-15,18 18 16,-18-35-16,0 9 15,17 8 1,-17 0-16,0-8 16,18 26-16,-18-18 15,0 1 1,17 17-16,-17-18 16,0 0-1,0 1 32,0 26 94,0 17-126,0-8 1,-8-18-16,8 26 16,0 1-1,0 8 1,-18-35-16,18 26 15,0-8-15,0 8 16,0 1 0,0-9-1,0-1 1,0 1 0,0-1-1,0 1 1,9-18-1,-9 18 1,17-18 0,1 0-1,-18 17-15,18-17 16,-1 0 0,1 0-1,-9 0-15,-9-8 16,17 8-16,10-27 15,-9 9 1,-1 1 0,1-10-1,-1-8 1,-17 9 0,18 26-1,-18-27-15,0 1 16,18 26-1,-18-27-15,0 10 16,0-1 0,0 0 15,0 27 110,0 9-126,0 8 1,-9-8-1,9 0-15,0-1 16,0 1-16,-18-1 16,18 1-16,0 0 15,0 8 1,0-8 0,0-1-1,0 1 1,0 0-1,9-1-15,-9 1 16,18-18 0,-18 18-1,17-18 1,-17 17 0,18-17-1,0 0 16,-1 0-15,-8 0 0,-9-9-16,18 9 15,-18-17-15,17 17 16,1-18 0,-27 27 124</inkml:trace>
        </inkml:traceGroup>
        <inkml:traceGroup>
          <inkml:annotationXML>
            <emma:emma xmlns:emma="http://www.w3.org/2003/04/emma" version="1.0">
              <emma:interpretation id="{DEE9D5B0-F150-471F-850C-2FD26A7182FF}" emma:medium="tactile" emma:mode="ink">
                <msink:context xmlns:msink="http://schemas.microsoft.com/ink/2010/main" type="inkWord" rotatedBoundingBox="9675,16405 9963,16375 9974,16474 9686,16504"/>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è</emma:literal>
                </emma:interpretation>
                <emma:interpretation id="interp4" emma:lang="" emma:confidence="0">
                  <emma:literal>o</emma:literal>
                </emma:interpretation>
                <emma:interpretation id="interp5" emma:lang="" emma:confidence="0">
                  <emma:literal>&gt;</emma:literal>
                </emma:interpretation>
              </emma:one-of>
            </emma:emma>
          </inkml:annotationXML>
          <inkml:trace contextRef="#ctx0" brushRef="#br0" timeOffset="26321.0887">459-27 0,'-9'0'47,"9"-18"-16,-18 18 32,27 0 93,71 0-78,-27 0-15,-27 0-48,-8 0 1,-1 0 15,1 0 1,0 0 14,-1 0 1,1 0 0,-1 0 0,-25 0 141,8-17-173,-18 17 1,18-18-16,-18 18 15,18-17 1,-17 17 0,17-18-16,-18 18 31,18-18-31,-18 18 31,1 0 47,26 0 157</inkml:trace>
        </inkml:traceGroup>
        <inkml:traceGroup>
          <inkml:annotationXML>
            <emma:emma xmlns:emma="http://www.w3.org/2003/04/emma" version="1.0">
              <emma:interpretation id="{A47DAD1E-6C0A-477F-88DB-A9853D980E87}" emma:medium="tactile" emma:mode="ink">
                <msink:context xmlns:msink="http://schemas.microsoft.com/ink/2010/main" type="inkWord" rotatedBoundingBox="10123,16507 11013,16413 11078,17027 10188,17121"/>
              </emma:interpretation>
              <emma:one-of disjunction-type="recognition" id="oneOf2">
                <emma:interpretation id="interp6" emma:lang="" emma:confidence="1">
                  <emma:literal/>
                </emma:interpretation>
              </emma:one-of>
            </emma:emma>
          </inkml:annotationXML>
          <inkml:trace contextRef="#ctx0" brushRef="#br0" timeOffset="23808.6833">1605-89 0,'0'18'172,"-8"-18"-110,-10 0-46,18 18 0,-18-18-1,18 17 1,-17-17 0,-1 18 15,18 0-16,-18-18 17,18 17-32,0 1 15,-17-18 1,17 17 0,0 1 15,-18-18-16,18 18 1,0-1 0,0 1-1,0 0 1,-18-18 0,18 9-16,0 8 15,0 1 1,0-1-1,0 1 1,0 0 0,0-1-1,0 1 1,0 0 0,0-1 15,0 1 0,0 0-15,0-1 15,0-8-31,0 9 31,0-1-15,0 1 15,0 0-15,9-18-1,-9 17 1,0 1 15,18-18-15,-18 17-1,18-17 17,-18 18-32,17-18 47,-17 18-47,18-18 31,-9 0 0,8 0 0,1 0-15,0 0 31,-1 0-16,1 0 0,-18-9-31,18 9 32,-18-18-17,17 18 1,-17-17-1,18-1 1,-18 0 15,17 18-15,-17-17 0,0-1-1,18 18 1,-18-18-1,0 1 1,18 17 0,-18-18-1,0 1 1,0-1 0,17 18-1,-17-9 1,0-9-1,0 1 17,0-1-17,0 1 17,18-1-17,-18 0 16,0 1-15,0-1 0,0 0-1,0 1 1,0-1 15,0 0-15,0 1 15,0-1-15,0 9-1,0-8 17,0-1-17,0 0 16,0 1 1,-9 17-17,9-18 1,-17 0 31,-1 18-16,18-17-15,-18 17-1,1 0 17,-1 0-1,18-18-16,-18 18 1,1 0 31,-1 0-31,0 0 15,1 18-16,-19 26 1,36-26-16</inkml:trace>
          <inkml:trace contextRef="#ctx0" brushRef="#br0" timeOffset="1883.1239">909 335 0,'26'0'63,"1"0"-63,-10 0 15,1 0 1,-18 17-16,18-17 15,17 0 1,9 0 0,-26 18-16,-1-18 15,10 0 1,-1 0 0,-26 18-16,18-18 0,-1 0 15,1 0 1,0 0 15</inkml:trace>
          <inkml:trace contextRef="#ctx0" brushRef="#br0" timeOffset="1119.1587">944 202 0,'18'0'78,"-10"0"-47,28 0-15,-10 0-1,-8 0-15,-1 0 16,-17 9-16,27-9 16,-9 0-16,-1 0 15,10 0 1,-1 0 0,-26 18-16,27-18 0,-10 0 15,1 0 1,-1 0 15,-25 0 32</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3:33.52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D3A6AF3-9C6E-419F-89F7-1ED6BEDD314E}" emma:medium="tactile" emma:mode="ink">
          <msink:context xmlns:msink="http://schemas.microsoft.com/ink/2010/main" type="writingRegion" rotatedBoundingBox="16726,12894 16527,15025 15975,14974 16174,12843"/>
        </emma:interpretation>
      </emma:emma>
    </inkml:annotationXML>
    <inkml:traceGroup>
      <inkml:annotationXML>
        <emma:emma xmlns:emma="http://www.w3.org/2003/04/emma" version="1.0">
          <emma:interpretation id="{0AEAC67E-5E84-4ECB-8102-FE2F8F284E2A}" emma:medium="tactile" emma:mode="ink">
            <msink:context xmlns:msink="http://schemas.microsoft.com/ink/2010/main" type="paragraph" rotatedBoundingBox="16726,12894 16527,15025 15975,14974 16174,12843" alignmentLevel="1"/>
          </emma:interpretation>
        </emma:emma>
      </inkml:annotationXML>
      <inkml:traceGroup>
        <inkml:annotationXML>
          <emma:emma xmlns:emma="http://www.w3.org/2003/04/emma" version="1.0">
            <emma:interpretation id="{27F85DD1-504B-4A70-A275-E5EEBEBDBDA6}" emma:medium="tactile" emma:mode="ink">
              <msink:context xmlns:msink="http://schemas.microsoft.com/ink/2010/main" type="line" rotatedBoundingBox="16726,12894 16527,15025 15975,14974 16174,12843"/>
            </emma:interpretation>
          </emma:emma>
        </inkml:annotationXML>
        <inkml:traceGroup>
          <inkml:annotationXML>
            <emma:emma xmlns:emma="http://www.w3.org/2003/04/emma" version="1.0">
              <emma:interpretation id="{2B0C99DF-9745-441D-AE04-F82CA030DD40}" emma:medium="tactile" emma:mode="ink">
                <msink:context xmlns:msink="http://schemas.microsoft.com/ink/2010/main" type="inkWord" rotatedBoundingBox="16708,12893 16653,13486 16118,13436 16174,12843"/>
              </emma:interpretation>
              <emma:one-of disjunction-type="recognition" id="oneOf0">
                <emma:interpretation id="interp0" emma:lang="" emma:confidence="0">
                  <emma:literal>o</emma:literal>
                </emma:interpretation>
                <emma:interpretation id="interp1" emma:lang="" emma:confidence="0">
                  <emma:literal>a</emma:literal>
                </emma:interpretation>
                <emma:interpretation id="interp2" emma:lang="" emma:confidence="0">
                  <emma:literal>9</emma:literal>
                </emma:interpretation>
                <emma:interpretation id="interp3" emma:lang="" emma:confidence="0">
                  <emma:literal>e</emma:literal>
                </emma:interpretation>
                <emma:interpretation id="interp4" emma:lang="" emma:confidence="0">
                  <emma:literal>@</emma:literal>
                </emma:interpretation>
              </emma:one-of>
            </emma:emma>
          </inkml:annotationXML>
          <inkml:trace contextRef="#ctx0" brushRef="#br0">-1171-2522 0,'-11'0'47,"-11"0"0,-1 0-31,1 0-1,0 0 1,-1 0 0,12 0-1,-67 123 79,55 88-16,23-188-62,0 32-1,0-21 1,0-1-16,0 1 16,0-12-1,0 0 1,12-22-1,-12 22-15,0 1 32,22-1-17,-22 0 1,22-22 0,-22 23-16,23-23 15,-23 22 1,22-22-16,0 0 15,1 0 1,-1 0 0,0 0-1,1 0 1,-23-11 0,33 11-16,1-23 15,-12 23 1,-22-22-1,23 22-15,-23-22 16,22 22-16,0-34 16,12 12-1,-12-11 1,1 11 0,-23-1-1,22 23-15,-22-22 16,22 0-1,-22-1 1,23 23-16,-23-22 16,22 0-1,-22-12 1,23 12 0,-23 0-1,0 0-15,0-1 31,0 1-31,0 0 16,0 0 0,0 10-1,0-10 1,0 0 15,-12 22-31,-10 0 31,22-22-15,-22 22 0,-1 11 15,1 22-15,22-11-1,-22-22 1,22 23-16,-23 10 15,23 12 1,-22-12 0,22 0-1,-34 12 1,34 0 0,0-12-1,-22-11 1,22 1-16,0 21 15,0-11 1,0 1 0,0-1-1,0 1 1,0-12 0,11-22-1,-11 22-15,0 1 16,22-23-1,-22 22 1,23-22-16,-1 0 16,12 0-1,-12-11-15,0 11 16,-22-34-16,34 34 16,0-55-16,-34 32 15,33 1-15,-11 0 16,1 22-1,-23-23 1,22 23 0</inkml:trace>
        </inkml:traceGroup>
        <inkml:traceGroup>
          <inkml:annotationXML>
            <emma:emma xmlns:emma="http://www.w3.org/2003/04/emma" version="1.0">
              <emma:interpretation id="{0A5DCBFF-63C0-49B5-9771-5CF8B1B726AA}" emma:medium="tactile" emma:mode="ink">
                <msink:context xmlns:msink="http://schemas.microsoft.com/ink/2010/main" type="inkWord" rotatedBoundingBox="16653,13682 16527,15025 16101,14985 16227,13642"/>
              </emma:interpretation>
              <emma:one-of disjunction-type="recognition" id="oneOf1">
                <emma:interpretation id="interp5" emma:lang="" emma:confidence="1">
                  <emma:literal/>
                </emma:interpretation>
              </emma:one-of>
            </emma:emma>
          </inkml:annotationXML>
          <inkml:trace contextRef="#ctx0" brushRef="#br0" timeOffset="-43565.594">-1025-495 0,'-23'0'313,"1"0"-298,0 0 17,-1 0-17,1 0 1,-1 0 15,1 0-15,22 11-16,-22-11 15,-1 23 17,1-23-17,22 22 1,-22-22 0,22 22-1,-23-22-15,1 22 31,-1 1 1,23-1-1,-22-22-31,22 22 16,-22 1 15,22 10 0,-23-33-31,23 22 16,0 0-1,-22-22 1,22 23 0,0-1 15,0 0 0,0 1-15,0-1 15,0 0-15,0 0-1,0 1 16,0-12 1,0 11-17,0 0 17,11-22-17,-11 23 16,0-1 1,23-22-17,-23 22-15,0 0 32,22-22-17,-22 23 1,22-23-1,1 22 1,-1-22 15,-22 22-31,22-22 32,1 0-17,-23 23-15,22-23 16,0 0 15,-10 0-15,10 0-1,0 0 1,1 0 0,-1 0-1,1 0 16,-1 0-15,0 0 0,1 0 15,-23-12-31,22 12 16,0-22-1,1 22 1,-23-22-1,22 22-15,0-22 94</inkml:trace>
          <inkml:trace contextRef="#ctx0" brushRef="#br0" timeOffset="-2866.1392">-1182-1519 0,'0'22'234,"0"0"-202,0 0-32,0 1 15,0 10 16,0-11-15,0 1 0,0-1-1,0 0 1,0 1 0,0-1-1,0 0 1,0 0-1,0 1 1,0-1 0,-11-22-16,11 11 15,0 11 1,0 1 0,0-1-1,0 0 1,0 0-1,0 1 1,0-1 15,0 0-15,0 0 0,0 1 15,0-1-16,0-11 1,0 11 15,0 1-15,0-1 31,0 0-16,0 1 0,0-1 79,0 0-32,0 0-31</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3:19.50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939EBD4-15BA-4E23-BF75-E56396CA761E}" emma:medium="tactile" emma:mode="ink">
          <msink:context xmlns:msink="http://schemas.microsoft.com/ink/2010/main" type="writingRegion" rotatedBoundingBox="16722,14510 17921,14428 17949,14850 16751,14932"/>
        </emma:interpretation>
      </emma:emma>
    </inkml:annotationXML>
    <inkml:traceGroup>
      <inkml:annotationXML>
        <emma:emma xmlns:emma="http://www.w3.org/2003/04/emma" version="1.0">
          <emma:interpretation id="{BE618DBC-0A84-4474-80BA-04919AAFC423}" emma:medium="tactile" emma:mode="ink">
            <msink:context xmlns:msink="http://schemas.microsoft.com/ink/2010/main" type="paragraph" rotatedBoundingBox="16722,14510 17921,14428 17949,14850 16751,14932" alignmentLevel="1"/>
          </emma:interpretation>
        </emma:emma>
      </inkml:annotationXML>
      <inkml:traceGroup>
        <inkml:annotationXML>
          <emma:emma xmlns:emma="http://www.w3.org/2003/04/emma" version="1.0">
            <emma:interpretation id="{914F8F18-971E-45CF-B172-8EFEB4E10F90}" emma:medium="tactile" emma:mode="ink">
              <msink:context xmlns:msink="http://schemas.microsoft.com/ink/2010/main" type="line" rotatedBoundingBox="16722,14510 17920,14428 17949,14850 16751,14932"/>
            </emma:interpretation>
          </emma:emma>
        </inkml:annotationXML>
        <inkml:traceGroup>
          <inkml:annotationXML>
            <emma:emma xmlns:emma="http://www.w3.org/2003/04/emma" version="1.0">
              <emma:interpretation id="{015773AB-E873-4A6E-8A9E-9AA1A7B93705}" emma:medium="tactile" emma:mode="ink">
                <msink:context xmlns:msink="http://schemas.microsoft.com/ink/2010/main" type="inkWord" rotatedBoundingBox="16722,14510 17920,14428 17949,14850 16751,14932"/>
              </emma:interpretation>
              <emma:one-of disjunction-type="recognition" id="oneOf0">
                <emma:interpretation id="interp0" emma:lang="" emma:confidence="1">
                  <emma:literal/>
                </emma:interpretation>
              </emma:one-of>
            </emma:emma>
          </inkml:annotationXML>
          <inkml:trace contextRef="#ctx0" brushRef="#br0">-809-752 0,'0'45'140,"0"-23"-140,-11 1 0,11-1 16,0 0-16,0 1 16,0 10-1,0-11 1,0-33 46,0-11-46</inkml:trace>
          <inkml:trace contextRef="#ctx0" brushRef="#br0" timeOffset="472.7959">-663-740 0,'0'11'32,"0"134"61,0-112-93,0-10 16,0-35 78</inkml:trace>
          <inkml:trace contextRef="#ctx0" brushRef="#br0" timeOffset="935.7872">-451-696 0,'0'11'62,"0"12"-30,0 10-17,-11 12 1,11-12 0,0-10-1,0-1 1</inkml:trace>
          <inkml:trace contextRef="#ctx0" brushRef="#br0" timeOffset="1431.6171">-339-629 0,'0'89'109,"0"-66"-93,22 33 93,-22-79-109</inkml:trace>
          <inkml:trace contextRef="#ctx0" brushRef="#br0" timeOffset="1887.6817">-182-618 0,'0'90'125,"0"-68"-110,0 0 1</inkml:trace>
          <inkml:trace contextRef="#ctx0" brushRef="#br0" timeOffset="2405.7569">-26-606 0,'0'11'63,"0"11"-48,0 0 1,0 1 0,0-1-1,0 0 1,0 1 0</inkml:trace>
          <inkml:trace contextRef="#ctx0" brushRef="#br0" timeOffset="2907.6445">97-584 0,'0'33'109,"0"45"-46,0-100-1</inkml:trace>
          <inkml:trace contextRef="#ctx0" brushRef="#br0" timeOffset="4312.3275">343-885 0,'0'11'31,"0"11"-15,0-11 0,0 12-1,0 21 1,0-33-16,0 12 16,0-1-16,0 0 0,0 12 15,0 10-15,0-21 16,0-1-16,0 11 15,0-10-15,0-1 16,0-11-16,0 12 16,0 21-1,0-22 1,-22-22 109</inkml:trace>
          <inkml:trace contextRef="#ctx0" brushRef="#br0" timeOffset="6387.6998">366-629 0,'11'0'63,"235"-67"30,-190 45-15</inkml:trace>
          <inkml:trace contextRef="#ctx0" brushRef="#br0" timeOffset="5007.7651">656-930 0,'23'0'16</inkml:trace>
          <inkml:trace contextRef="#ctx0" brushRef="#br0" timeOffset="5542.7701">679-952 0,'0'11'78,"0"11"-62,0 0-1,0 34 1,0-33-16,0-1 16,0-11-16,0 34 15,0-23-15,0-11 16,0 34-16,0-23 0,0 0 15,0-10 1,22 21-16,-22-22 0,0 11 16,0 23-1,0-11 1,0-12 0,0 0 15,0-33 47</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4"/>
    </inkml:context>
    <inkml:brush xml:id="br0">
      <inkml:brushProperty name="width" value="0.05292" units="cm"/>
      <inkml:brushProperty name="height" value="0.05292" units="cm"/>
      <inkml:brushProperty name="fitToCurve" value="1"/>
    </inkml:brush>
  </inkml:definitions>
  <inkml:trace contextRef="#ctx0" brushRef="#br0">456-140 0,'0'-37'63,"0"56"30,0 18-77,0-19 0,0 56-1,0-19 1,0 18 0,0 1-1,0-19 1,0-18-1,0 0 1,0 18 0,0-18-1,0-2 1,0 2 0,0-18-1,0 17 1,0 1-1,0 0 17,0 0-17,0 0 17,0-1-17,0 1 1,0 0 15,0 0 63,0-1-47,-14-36-32</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3:08.65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0E9C7C4-E2B8-4153-9AE4-1338F2D26FDD}" emma:medium="tactile" emma:mode="ink">
          <msink:context xmlns:msink="http://schemas.microsoft.com/ink/2010/main" type="writingRegion" rotatedBoundingBox="14893,14709 17780,14894 17728,15711 14841,15527"/>
        </emma:interpretation>
      </emma:emma>
    </inkml:annotationXML>
    <inkml:traceGroup>
      <inkml:annotationXML>
        <emma:emma xmlns:emma="http://www.w3.org/2003/04/emma" version="1.0">
          <emma:interpretation id="{F7D4CD31-E527-4C9A-9605-F53A4CDFAD2B}" emma:medium="tactile" emma:mode="ink">
            <msink:context xmlns:msink="http://schemas.microsoft.com/ink/2010/main" type="paragraph" rotatedBoundingBox="14893,14709 17780,14894 17728,15711 14841,15527" alignmentLevel="1"/>
          </emma:interpretation>
        </emma:emma>
      </inkml:annotationXML>
      <inkml:traceGroup>
        <inkml:annotationXML>
          <emma:emma xmlns:emma="http://www.w3.org/2003/04/emma" version="1.0">
            <emma:interpretation id="{6539CA2D-13E7-44F6-A0BF-21E852543307}" emma:medium="tactile" emma:mode="ink">
              <msink:context xmlns:msink="http://schemas.microsoft.com/ink/2010/main" type="line" rotatedBoundingBox="14893,14709 17780,14894 17728,15711 14841,15527"/>
            </emma:interpretation>
          </emma:emma>
        </inkml:annotationXML>
        <inkml:traceGroup>
          <inkml:annotationXML>
            <emma:emma xmlns:emma="http://www.w3.org/2003/04/emma" version="1.0">
              <emma:interpretation id="{9398B37C-CECB-4698-A990-31880B73BB4B}" emma:medium="tactile" emma:mode="ink">
                <msink:context xmlns:msink="http://schemas.microsoft.com/ink/2010/main" type="inkWord" rotatedBoundingBox="14893,14709 16007,14781 15960,15508 14847,15437"/>
              </emma:interpretation>
              <emma:one-of disjunction-type="recognition" id="oneOf0">
                <emma:interpretation id="interp0" emma:lang="" emma:confidence="1">
                  <emma:literal/>
                </emma:interpretation>
              </emma:one-of>
            </emma:emma>
          </inkml:annotationXML>
          <inkml:trace contextRef="#ctx0" brushRef="#br0">-2591-65 0,'11'0'78,"23"0"-62,-12 0 0,0 0-16,1 0 15,-12 0-15,11 0 16,1 0-16,-1 0 16,1 0-16,10-11 15,-11 11 1</inkml:trace>
          <inkml:trace contextRef="#ctx0" brushRef="#br0" timeOffset="-1397.969">-2680-377 0,'0'22'390,"0"1"-374,0 21-1,0-33-15,0 12 16,0-1-16,0 11 16,0 12-16,0-23 15,0 1-15,0-12 16,0 33-16,11-22 16,-11 1-16,0-1 0,0 0 15,0-11-15,0 12 16,22-23-16,-22 44 15,0-10 1,0-1 0,0-11-1,0 1 1</inkml:trace>
          <inkml:trace contextRef="#ctx0" brushRef="#br0" timeOffset="-639.1089">-2423-366 0,'22'0'0,"-22"11"109,23-11-109,-23 23 16,0 10-1,0-11-15,0 1 16,0 10-16,33 1 16,-33-1-16,0 12 0,0-12 15,0 11-15,22 1 16,-22-12-16,0 1 15,0-1-15,23-10 16,-23-1-16,0 0 16,0 0-16,22-22 15,-22 34-15,0-12 32,0-33 30,0 0-62</inkml:trace>
          <inkml:trace contextRef="#ctx0" brushRef="#br0" timeOffset="-17029.964">-1249-600 0,'-11'0'94,"-11"12"-63,-1-12-15,1 33-1,-12-33 1,34 33-16,-55-33 0,32 23 16,-10-23-16,10 22 15,1-22-15,-1 22 16,1-22-16,0 23 16,-1-23-16,1 33 15,0-33-15,-1 22 16,1-22-16,22 22 15,-56-22-15,34 23 16,-1-23-16,23 22 16,-33-22-16,10 22 15,-33 1 1,23-1-16,-1-22 31,34 22-31,-22-22 0,22 22 31</inkml:trace>
        </inkml:traceGroup>
        <inkml:traceGroup>
          <inkml:annotationXML>
            <emma:emma xmlns:emma="http://www.w3.org/2003/04/emma" version="1.0">
              <emma:interpretation id="{6CD7506E-611A-4AC7-ACD4-63F8275BF6B7}" emma:medium="tactile" emma:mode="ink">
                <msink:context xmlns:msink="http://schemas.microsoft.com/ink/2010/main" type="inkWord" rotatedBoundingBox="16651,14985 17770,15057 17728,15711 16609,15640"/>
              </emma:interpretation>
            </emma:emma>
          </inkml:annotationXML>
          <inkml:trace contextRef="#ctx0" brushRef="#br0" timeOffset="9258.093">720 158 0,'22'0'94,"23"0"-78,112 0 78</inkml:trace>
          <inkml:trace contextRef="#ctx0" brushRef="#br0" timeOffset="3702.0341">-432-332 0,'22'0'109,"1"0"-78,200 111 47,-200-66-62,-1-45-16,224 167 78,-212-123-62,11-10-1,-12-12 1,12 11 0,-23-10-1,1-23 1,-23 22-16,22-22 15,-22 22 17,22-22-17,-22-11 329,0-11-328,0 0-1,12 22 1,-12-23-16,0 1 16,22 22-1,-22-22 1,33-1 15,-33 1 0,23 0-15,-23 0 234,-11 22-234,-12 0 15,23-23-16,-22 23 1,22-22 0,-22 22-16,-1 0 15,23-22 1,-22 22-16,-1 0 16,23-22-1,-22 22-15,0 0 16,-1-23-1,-10 23 17,10-22-17,1 22 1,0 0 0,22-22-16,-23 22 0,1 0 31,-1 0-31,23-23 15,-22 23-15,0 0 32,11 0-17,11-22 1,-23 22 0,1 0-1,-1-22 1,1 22-1,0 0 1,22-22 0,-23 22-16,1 0 31,0 0-15,22-23-1,-23 23 1,1 0 15,-1 0 0,23-22-15,-22 22-16,0 0 31,-1 0-15,1-22 15,0 22 32,-1 0-32,12 0 0,-11 0 16</inkml:trace>
          <inkml:trace contextRef="#ctx0" brushRef="#br0" timeOffset="7331.5268">698-243 0,'0'22'94,"0"-11"-63,0 290 63,-11-56-47,11-200-47,0-12 0,0 0 15,0-10-15,0-1 16,0 0-16,-23 0 16,23 1-16,0-34 78</inkml:trace>
          <inkml:trace contextRef="#ctx0" brushRef="#br0" timeOffset="6102.7634">-141-243 0,'0'-11'78,"0"22"-15,0 11-63,-11-22 15,11 22 1,11-22 15,11-11-15,1 11-1,-23-22 1,22 22 0,-22 11 15,0 11-15,22-22 46,-22-11-46,11 11-1,12 0 32,-23 11-16,0 12-15,22-34 47,23 33 15,-56-22-63,11 22-15,44-33 125,-44 22-109,0 23 0,0-12-1,12-22 48,-12-11-48,22 11-15,-22-23 16,22 23-16,-22 23 62,0-1-46,0 0 0,68-55 93,-80 100-15,24-67-47,-12-23-32,22 1-15,-22 33 63,0 23-48,0-1 1,0-11 0,0-44 31,22 22-47,-22-33 15,23 33-15,-23-23 16,22 23-16,-22 23 62,-11 21-46,11-22 0,0-10-16,0 10 15,0-33 48,11 11-63,-11-34 15,22 12 1,-22 0 0,23 22-1,-23 11 32,0 11-31,0 0-16,0 1 15,0-34 48,0-12-48,22 23-15,-22 11 63,0 12-47,0-1 15,0-33 0</inkml:trace>
          <inkml:trace contextRef="#ctx0" brushRef="#br0" timeOffset="8502.5837">921-109 0,'23'0'47,"-23"-23"-47,0 34 437,0 12-421,0 10-1,0-11-15,0 1 16,0-1-16,0 0 16,0 12-16,0-1 15,0 12-15,0-23 16,0-11-16,0 11 15,0 1-15,0-1 16,0 0-16,0 0 0,0 1 16,0-1-1,0 11-15,0-10 16,0-1-16,0 0 16,0-44 62</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9:38.05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80C9B381-50EC-4253-A8C1-0FC9877AA5AC}" emma:medium="tactile" emma:mode="ink">
          <msink:context xmlns:msink="http://schemas.microsoft.com/ink/2010/main" type="writingRegion" rotatedBoundingBox="14909,16202 16758,15943 16894,16916 15046,17176"/>
        </emma:interpretation>
      </emma:emma>
    </inkml:annotationXML>
    <inkml:traceGroup>
      <inkml:annotationXML>
        <emma:emma xmlns:emma="http://www.w3.org/2003/04/emma" version="1.0">
          <emma:interpretation id="{B5E7C46E-6F88-4AA5-94DB-C89F7A0DA29B}" emma:medium="tactile" emma:mode="ink">
            <msink:context xmlns:msink="http://schemas.microsoft.com/ink/2010/main" type="paragraph" rotatedBoundingBox="14909,16202 16758,15943 16894,16916 15046,17176" alignmentLevel="1"/>
          </emma:interpretation>
        </emma:emma>
      </inkml:annotationXML>
      <inkml:traceGroup>
        <inkml:annotationXML>
          <emma:emma xmlns:emma="http://www.w3.org/2003/04/emma" version="1.0">
            <emma:interpretation id="{2F4A9715-3CB6-4C95-96FC-DD8E1AF3E565}" emma:medium="tactile" emma:mode="ink">
              <msink:context xmlns:msink="http://schemas.microsoft.com/ink/2010/main" type="line" rotatedBoundingBox="14909,16202 16758,15943 16894,16916 15046,17176"/>
            </emma:interpretation>
          </emma:emma>
        </inkml:annotationXML>
        <inkml:traceGroup>
          <inkml:annotationXML>
            <emma:emma xmlns:emma="http://www.w3.org/2003/04/emma" version="1.0">
              <emma:interpretation id="{C5958ECF-DE84-4F36-BB3F-B85DF4990B46}" emma:medium="tactile" emma:mode="ink">
                <msink:context xmlns:msink="http://schemas.microsoft.com/ink/2010/main" type="inkWord" rotatedBoundingBox="14909,16202 16758,15943 16894,16916 15046,17176">
                  <msink:destinationLink direction="with" ref="{505F8182-12E5-40D2-97DD-9E76592C973A}"/>
                  <msink:destinationLink direction="with" ref="{0F080778-3224-4E74-8F45-B542EFC06F2C}"/>
                </msink:context>
              </emma:interpretation>
              <emma:one-of disjunction-type="recognition" id="oneOf0">
                <emma:interpretation id="interp0" emma:lang="" emma:confidence="1">
                  <emma:literal/>
                </emma:interpretation>
              </emma:one-of>
            </emma:emma>
          </inkml:annotationXML>
          <inkml:trace contextRef="#ctx0" brushRef="#br0">-524 2457 0,'0'-8'63,"16"8"-16,-16-16-47,17 0 31,-17 0-15,24 16-16,-24-24 15,16 24-15,-16-33 0,24 17 16,-24 0-16,8 16 15,-8-32-15,24 16 16,-24 0-16,24-8 16,-24 16-16,24-16 15,-24 0-15,32-1 16,-32-7-16,24 8 16,-24 8-16,33 0 15,-33 0-15,24 0 16,-24 0-16,24 0 15,-24-16-15,32 7 16,-32 1-16,16 8 16,-16 0-16,16-8 0,-16 16 15,0-8-15,16 0 16,-16 0-16,0 0 16,16 0-16,-16 0 15,0-1-15,24-15 16,-24 8-1,0 0 1,0 8 0,0 0-1,0 0 17,0 24 46,-8-8-63,8 16-15,0 0 16,-24 8 0,24 8-1,0-8 1,-16-24-1,16 25-15,0-1 16,0 0 0,-8-24-1,8 16-15,0 0 16,0 0 0,0 0-1,0 0-15,0 0 31,8 0-15,-8 0 0,16-16-1,0 0 17,-8 0-17,8 0 1,1 0-1,-17-8-15,16 8 16,-16-16-16,16 16 16,-16-16-16,16 16 15,-16-16-15,16 16 16,-16-16-16,16 16 16,-16-16-16,16-8 15,-16 0 1,16-8-1,-16 24 1,0-9-16,0-15 16,16 32-16,-16-24 15,0 8 1,0 24 140,0 8-140,0 8-16,0 9 15,0-25 1,0 8-16,0 0 16,0 0-16,0 0 15,0 0-15,0 0 16,0 0-16,0 8 16,0-8-1,0 0 1,16 0-1,16 1 1,-16-17 0,9 0-1,-9 0-15,0 0 16,0 0-16,8-9 16,0 9-1,-24-16 1,16 16-16,-16-16 31,0 24 16</inkml:trace>
          <inkml:trace contextRef="#ctx0" brushRef="#br0" timeOffset="1920.5113">682 1500 0,'-8'0'15,"8"8"1,-16-8-1,16 41-15,-16-25 16,16 8-16,-24 8 16,8-8-16,-8 0 0,-1 16 15,1 1-15,8-1 16,-8 0-16,8-8 16,16-8-16,-24 0 15,24 0-15,-32 9 16,32-17-16,-16 0 15,16 8 1,-16-24-16,16 16 31,0-24 16,0-16-31,8 24-16</inkml:trace>
          <inkml:trace contextRef="#ctx0" brushRef="#br0" timeOffset="1319.7181">385 1862 0,'8'0'62,"0"0"-46,24 0 0,-16 0-16,-8 0 15,8 0 1,0 0-16,0 0 0,0 0 15,8 0-15,9 0 16,-9 0-16,0 0 16,-8 0-16,8 0 15,-32 0 79</inkml:trace>
          <inkml:trace contextRef="#ctx0" brushRef="#br0" timeOffset="821.9879">353 1758 0,'16'0'63,"0"0"-47,0 0-16,8 0 15,0 0-15,16 0 16,-8 0-16,9 0 15,-17 0-15,0 0 16,0 0-16,-8 0 16,0 0-16,8 0 15,-8 0 17</inkml:trace>
          <inkml:trace contextRef="#ctx0" brushRef="#br0" timeOffset="5217.7386">-122 1484 0,'-16'0'16,"24"0"78,16 0-79,-8 0 1,1-8-16,-1 8 15,0 0-15,0 0 16,0 0-16,0 0 16,0 0-16,0 0 0,0 0 15,0 0 1,8 0-16,-8 0 0,0 0 16,1 0 15,-17-16 109,-9 16-124,9-16-16,-16 16 16,-8-24-1,8 8 1,0 16 0,16-16-16,-16 16 15,8 0 1,-8 0 31</inkml:trace>
          <inkml:trace contextRef="#ctx0" brushRef="#br0" timeOffset="51631.9481">1012 1565 0,'0'16'156,"-8"-16"-156,8 16 16,0 0 0,0 8 15,0-8-16,0 0 1,0 0 0,0 0-1,-16-16-15,16 16 16,0 0-16,0-7 16,0 23 15,0-16-16,0 0 1,0-8 0,0 8-1,0 0 1,0 0 0,0 0-1,8-16-15,-8 16 16,0 0 15,8-16-31,-8 16 16,24 0-1,-24 1 1,16-17-16,-16 16 16,8-16-1,-8 16 1,16-16-1,-16 16 1,16-16 0,0 0 15,0 0-15,0 0 15,0 0-16,0 0 17,0 0-17,-16-8 1,17 8 0,-17-16-1,16 16 1,-16-16-16,16 16 31,-16-16-31,0-1 16,0 1-1,8 16-15,-8-24 16,0 8 0,0 0-1,0 0 1,0 0-1,0 0 17,0 0-17,0 8 1,0-8 15,0 0-15,0 0 15,0-1-15,0 1 15,0 0-15,0 0 15,0 0-16,0 0 17,0 0-17,0 0 17,0 8-1,0-8 0,0 0 0,-16 16 1,16-16-32,-24 0 46,15 16-14,9-16-17,-16 16 1,0 0 15,16-17-15,-16 17 15,0 0 0,0 0 16,16 8-31,-16-8 15,16 17-15,-16-17 31,16 16-32,-16-16 32,16 8-31,-16-8 46,16 16-31,-16-16 32,16 16-47,0 0 30,-16-16-30,16 16 15,0 0 1,0 0-1,0 0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4:44.02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DA6CFCB-5D16-460F-A8D6-62215A8EC87F}" emma:medium="tactile" emma:mode="ink">
          <msink:context xmlns:msink="http://schemas.microsoft.com/ink/2010/main" type="writingRegion" rotatedBoundingBox="17280,13720 16969,15481 15815,15278 16126,13516"/>
        </emma:interpretation>
      </emma:emma>
    </inkml:annotationXML>
    <inkml:traceGroup>
      <inkml:annotationXML>
        <emma:emma xmlns:emma="http://www.w3.org/2003/04/emma" version="1.0">
          <emma:interpretation id="{F4B2B735-0570-48F4-B46A-25E9C1007EAC}" emma:medium="tactile" emma:mode="ink">
            <msink:context xmlns:msink="http://schemas.microsoft.com/ink/2010/main" type="paragraph" rotatedBoundingBox="17157,14417 16969,15481 16620,15420 16808,14355" alignmentLevel="2"/>
          </emma:interpretation>
        </emma:emma>
      </inkml:annotationXML>
      <inkml:traceGroup>
        <inkml:annotationXML>
          <emma:emma xmlns:emma="http://www.w3.org/2003/04/emma" version="1.0">
            <emma:interpretation id="{38AE8195-1EC1-41EB-B30E-CA45DEA730A0}" emma:medium="tactile" emma:mode="ink">
              <msink:context xmlns:msink="http://schemas.microsoft.com/ink/2010/main" type="inkBullet" rotatedBoundingBox="17156,14417 17119,14629 16770,14567 16808,14355"/>
            </emma:interpretation>
            <emma:one-of disjunction-type="recognition" id="oneOf0">
              <emma:interpretation id="interp0" emma:lang="" emma:confidence="0">
                <emma:literal>↳</emma:literal>
              </emma:interpretation>
            </emma:one-of>
          </emma:emma>
        </inkml:annotationXML>
        <inkml:trace contextRef="#ctx0" brushRef="#br0">1230 1158 0,'-44'0'125,"21"0"-62,12 0-48,-11 0 1,-1 0 0,23-12-16,-22 12 15,0 0 1,-1 0-1,1 0 1,-1 0 0,1 0-1,0 0 1,-1 0 31,1 0 0,11 0-16</inkml:trace>
        <inkml:trace contextRef="#ctx0" brushRef="#br0" timeOffset="1201.3182">962 1046 0,'-11'0'110,"11"11"-79,-23-11-31,23 23 31,-22-23-15,22 22-1,-11-22 17,11 11-1,-34 22 0,34-21 172,11-12-203,-11 22 16,23-22-1,66 78 110,-89-89-31</inkml:trace>
        <inkml:trace contextRef="#ctx0" brushRef="#br0" timeOffset="2088.0127">1219 1024 0,'0'11'63,"0"11"-32,-11 1-16,11-1 1,0 0-16,0 0 16,0 1-1,0-1 1,-22-22 0,22 22-1,0 1 1,-23-23 15,23 11 16</inkml:trace>
        <inkml:trace contextRef="#ctx0" brushRef="#br0" timeOffset="3523.9936">1219 1202 0,'0'-22'109,"11"22"47,0 0-124,12 0-1,-1 0 31,-22 11-46,23-11 31</inkml:trace>
      </inkml:traceGroup>
      <inkml:traceGroup>
        <inkml:annotationXML>
          <emma:emma xmlns:emma="http://www.w3.org/2003/04/emma" version="1.0">
            <emma:interpretation id="{6C754039-E6A5-46F2-91ED-1C0A892D6B91}" emma:medium="tactile" emma:mode="ink">
              <msink:context xmlns:msink="http://schemas.microsoft.com/ink/2010/main" type="line" rotatedBoundingBox="17017,15206 16969,15481 16640,15423 16689,15148"/>
            </emma:interpretation>
          </emma:emma>
        </inkml:annotationXML>
        <inkml:traceGroup>
          <inkml:annotationXML>
            <emma:emma xmlns:emma="http://www.w3.org/2003/04/emma" version="1.0">
              <emma:interpretation id="{B05401EB-0532-46EC-AF7E-FFD5B328CE23}" emma:medium="tactile" emma:mode="ink">
                <msink:context xmlns:msink="http://schemas.microsoft.com/ink/2010/main" type="inkWord" rotatedBoundingBox="17017,15206 16969,15481 16640,15423 16689,15148"/>
              </emma:interpretation>
              <emma:one-of disjunction-type="recognition" id="oneOf1">
                <emma:interpretation id="interp1" emma:lang="" emma:confidence="1">
                  <emma:literal/>
                </emma:interpretation>
              </emma:one-of>
            </emma:emma>
          </inkml:annotationXML>
          <inkml:trace contextRef="#ctx0" brushRef="#br0" timeOffset="5648.776">749 2016 0,'12'0'62,"-12"11"-62,22-11 31,-22 22-31,22 1 16,1-1 15,10 0-15,-10 12 0,-1-12 15,0-22-16,-22 22 1,23-22-16,-23 22 16,22-22-1,-22 12-15,11-12 16,-11 22 0,23-22-16,-23 22 15,22-22 1,0 0 109</inkml:trace>
          <inkml:trace contextRef="#ctx0" brushRef="#br0" timeOffset="7547.8072">761 1971 0,'-23'23'141,"23"21"-125,0-10-1,0-1 1,0 0 0,0 1-1,0-12 1,0 0-1,0 1 32,0-34 141,0-12-173,0-10-15,0-1 16,0 12 0,0 0-1,0 0 17,0-1-17,0 1 63,11 22-62,-11-22 15,23 22 219,-1 0-219,0 11-15,1-11 0,-1 0-1,1 0 1,-23 22-16,11-22 16,11 0-1,12 34 16,-23-34 1</inkml:trace>
          <inkml:trace contextRef="#ctx0" brushRef="#br0" timeOffset="9095.0654">939 2361 0,'12'-11'219,"10"-11"-203,0 0 15,1 22-16,-23-23 1,22 23 0,-22-22-1,90-45 110,-90 78 328</inkml:trace>
          <inkml:trace contextRef="#ctx0" brushRef="#br0" timeOffset="10201.0286">984 2261 0,'11'0'140,"-11"11"-140,23-11 47,-23 23-31,11-23 15,23 33 16,-23-33 47,-11 11-1</inkml:trace>
        </inkml:traceGroup>
      </inkml:traceGroup>
    </inkml:traceGroup>
    <inkml:traceGroup>
      <inkml:annotationXML>
        <emma:emma xmlns:emma="http://www.w3.org/2003/04/emma" version="1.0">
          <emma:interpretation id="{381935F5-F96E-468D-BD8E-9AEC391575BF}" emma:medium="tactile" emma:mode="ink">
            <msink:context xmlns:msink="http://schemas.microsoft.com/ink/2010/main" type="paragraph" rotatedBoundingBox="16324,13535 16271,14453 15998,14437 16052,13519" alignmentLevel="1"/>
          </emma:interpretation>
        </emma:emma>
      </inkml:annotationXML>
      <inkml:traceGroup>
        <inkml:annotationXML>
          <emma:emma xmlns:emma="http://www.w3.org/2003/04/emma" version="1.0">
            <emma:interpretation id="{66651133-FAFD-4B1D-ADA4-28753D1B4763}" emma:medium="tactile" emma:mode="ink">
              <msink:context xmlns:msink="http://schemas.microsoft.com/ink/2010/main" type="line" rotatedBoundingBox="16324,13535 16271,14453 15998,14437 16052,13519"/>
            </emma:interpretation>
          </emma:emma>
        </inkml:annotationXML>
        <inkml:traceGroup>
          <inkml:annotationXML>
            <emma:emma xmlns:emma="http://www.w3.org/2003/04/emma" version="1.0">
              <emma:interpretation id="{C8CB639C-B92E-47C1-B8BB-FC4C8FFEF5D4}" emma:medium="tactile" emma:mode="ink">
                <msink:context xmlns:msink="http://schemas.microsoft.com/ink/2010/main" type="inkWord" rotatedBoundingBox="16324,13535 16271,14453 15998,14437 16052,13519"/>
              </emma:interpretation>
              <emma:one-of disjunction-type="recognition" id="oneOf2">
                <emma:interpretation id="interp2" emma:lang="" emma:confidence="1">
                  <emma:literal/>
                </emma:interpretation>
              </emma:one-of>
            </emma:emma>
          </inkml:annotationXML>
          <inkml:trace contextRef="#ctx0" brushRef="#br0" timeOffset="-6660.1005">89 43 0,'0'-22'63,"0"33"187,0 11-219,0 0 0,0 1-15,0-1 15,0 0-15,0 1 15,0-1 0,0-11-15,0 11 15,0 1 0,0-1-15,0 0 0,0 12 15,0-12-15,0 0-1,0 0 16,0 1-15,0-1 15,0 0-15,-11 1 0,11-1 15,0 0-16,0 1 17,0-1-17,0 0 17,0 0-1,0-10 0,0 10 0,0 0 16,0 0-31,0 1 15,0-1 0,0 0-15,0 1 15,0-1-15,0 0 15,0 0 0,-22-22-15,22 23 0,0-1 15,0-11 0,0 11 0,0 1 1,0-1-1,0 0-16,0 1 17,0-1 15,0 0-1,0 1 1,-22-23 141</inkml:trace>
          <inkml:trace contextRef="#ctx0" brushRef="#br0" timeOffset="-5137.0517">101-46 0,'0'22'188,"-23"11"-173,23-10-15,0-1 16,-44 90 15,21-112-31,23 22 16,-22 0-1,22 0 1,0 1 0,-23-23-16,23 11 31</inkml:trace>
          <inkml:trace contextRef="#ctx0" brushRef="#br0" timeOffset="-4105.6623">112-80 0,'0'11'156,"0"12"-125,22-23-15,-22 33-16,0 1 15,0-12 1,0 0 0,0 0-1,23-22-15,-23 23 16,0 10 0,22-33-16,-22 34 15,0-12 1,22-22-16,-22 22 15,0 1 1,23-23 0,-23 22-1</inkml:trace>
          <inkml:trace contextRef="#ctx0" brushRef="#br0" timeOffset="-2909.0917">-123 890 0,'22'0'78,"1"0"-62,-1 0-1,0 0 1,1 0 0,-1 0-1,1 0 1,10 0 0,1 0-1,-1 0 1,-10 0-1,-1 0 1,-22 11 0,22-11-16,1 0 31</inkml:trace>
        </inkml:traceGroup>
        <inkml:traceGroup>
          <inkml:annotationXML>
            <emma:emma xmlns:emma="http://www.w3.org/2003/04/emma" version="1.0">
              <emma:interpretation id="{DA93A253-A518-47A7-8F29-83D1896084AF}" emma:medium="tactile" emma:mode="ink">
                <msink:context xmlns:msink="http://schemas.microsoft.com/ink/2010/main" type="inkWord" rotatedBoundingBox="15467,14738 15742,14582 15871,14810 15597,14966"/>
              </emma:interpretation>
              <emma:one-of disjunction-type="recognition" id="oneOf3">
                <emma:interpretation id="interp3" emma:lang="" emma:confidence="1">
                  <emma:literal/>
                </emma:interpretation>
              </emma:one-of>
            </emma:emma>
          </inkml:annotationXML>
          <inkml:trace contextRef="#ctx0" brushRef="#br0" timeOffset="-6660.1005">89 43 0,'0'-22'63,"0"33"187,0 11-219,0 0 0,0 1-15,0-1 15,0 0-15,0 1 15,0-1 0,0-11-15,0 11 15,0 1 0,0-1-15,0 0 0,0 12 15,0-12-15,0 0-1,0 0 16,0 1-15,0-1 15,0 0-15,-11 1 0,11-1 15,0 0-16,0 1 17,0-1-17,0 0 17,0 0-1,0-10 0,0 10 0,0 0 16,0 0-31,0 1 15,0-1 0,0 0-15,0 1 15,0-1-15,0 0 15,0 0 0,-22-22-15,22 23 0,0-1 15,0-11 0,0 11 0,0 1 1,0-1-1,0 0-16,0 1 17,0-1 15,0 0-1,0 1 1,-22-23 141</inkml:trace>
          <inkml:trace contextRef="#ctx0" brushRef="#br0" timeOffset="-5137.0517">101-46 0,'0'22'188,"-23"11"-173,23-10-15,0-1 16,-44 90 15,21-112-31,23 22 16,-22 0-1,22 0 1,0 1 0,-23-23-16,23 11 31</inkml:trace>
          <inkml:trace contextRef="#ctx0" brushRef="#br0" timeOffset="-2909.0917">-123 890 0,'22'0'78,"1"0"-62,-1 0-1,0 0 1,1 0 0,-1 0-1,1 0 1,10 0 0,1 0-1,-1 0 1,-10 0-1,-1 0 1,-22 11 0,22-11-16,1 0 31</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5:29.586"/>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0-1 0,'11'12'141,"12"-12"-110,-1 0 0,-22 22-15,23-22-1,-1 0 17,1 0-1,-1 0 0,1 0 0,-1 0 1,-10 0 46,10 0 31,-33 22 110,11 0-188,-23-22 0,23 23-31,0-1 63,-22-22-48,22 22 1,0 1 15,0-1-15,-23-22 0,23 22-1,0 0 16</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32:27.74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05F8182-12E5-40D2-97DD-9E76592C973A}" emma:medium="tactile" emma:mode="ink">
          <msink:context xmlns:msink="http://schemas.microsoft.com/ink/2010/main" type="inkDrawing" rotatedBoundingBox="15381,14931 15777,14678 15802,14716 15405,14969" semanticType="callout" shapeName="Other">
            <msink:sourceLink direction="with" ref="{C5958ECF-DE84-4F36-BB3F-B85DF4990B46}"/>
          </msink:context>
        </emma:interpretation>
      </emma:emma>
    </inkml:annotationXML>
    <inkml:trace contextRef="#ctx0" brushRef="#br0">510 3 0,'0'-12'156,"-25"12"94,0 0-203,25 12-31,-25-12 15,0 25 32,1-25-16,24 25-1,-25-25-30,0 0 31,25 24 0,-25-24-32,0 0 48,25 25-63,-12-25 47,12 25 0,-25-25-32,0 0 32,25 25-47,-25-25 47,25 25-16,-25-25 1,0 24 30,0-24 16,25 25-47,-24-25 1,-1 25 15,0-25-16,25 25 125,-25-25-109,0 25-16</inkml:trace>
  </inkml:traceGroup>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32:29.572"/>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F080778-3224-4E74-8F45-B542EFC06F2C}" emma:medium="tactile" emma:mode="ink">
          <msink:context xmlns:msink="http://schemas.microsoft.com/ink/2010/main" type="inkDrawing" rotatedBoundingBox="15395,14769 15565,14992 15538,15012 15368,14789" semanticType="callout" shapeName="Other">
            <msink:sourceLink direction="with" ref="{C5958ECF-DE84-4F36-BB3F-B85DF4990B46}"/>
          </msink:context>
        </emma:interpretation>
      </emma:emma>
    </inkml:annotationXML>
    <inkml:trace contextRef="#ctx0" brushRef="#br0">0-1 0,'0'13'187,"0"11"-155,13-24-17,-13 25-15,0 0 31,25-25-31,-25 24 16,25-24 15,-25 25-31,25 0 47,-25-1 0,24-24-47,-24 25 47,25-25-47,-25 25 47,25-25-32,-25 24 17,25-24-1,-25 25 0,25-25 157,-37 0-16</inkml:trace>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5"/>
    </inkml:context>
    <inkml:brush xml:id="br0">
      <inkml:brushProperty name="width" value="0.05292" units="cm"/>
      <inkml:brushProperty name="height" value="0.05292" units="cm"/>
      <inkml:brushProperty name="fitToCurve" value="1"/>
    </inkml:brush>
  </inkml:definitions>
  <inkml:trace contextRef="#ctx0" brushRef="#br0">7-1 0,'0'19'141,"0"18"-141,0 18 31,0 0-31,0 0 16,0-18-1,0-1-15,0 1 16,0 18-16,0 0 16,0 0-16,0 19 15,0-19-15,0-19 16,0 1-16,29 0 16,-29 0-16,0 18 15,0-19 1,0 19-1,0-18-15,0 0 16,0 0 15,30-37 63</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6"/>
    </inkml:context>
    <inkml:brush xml:id="br0">
      <inkml:brushProperty name="width" value="0.05292" units="cm"/>
      <inkml:brushProperty name="height" value="0.05292" units="cm"/>
      <inkml:brushProperty name="fitToCurve" value="1"/>
    </inkml:brush>
  </inkml:definitions>
  <inkml:trace contextRef="#ctx0" brushRef="#br0">259 59 0,'0'-37'47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7"/>
    </inkml:context>
    <inkml:brush xml:id="br0">
      <inkml:brushProperty name="width" value="0.05292" units="cm"/>
      <inkml:brushProperty name="height" value="0.05292" units="cm"/>
      <inkml:brushProperty name="fitToCurve" value="1"/>
    </inkml:brush>
  </inkml:definitions>
  <inkml:trace contextRef="#ctx0" brushRef="#br0">82 309 0,'30'0'172,"-30"-17"-156,44 17-16,15 0 15,-15 0 1,-14 0 0,-1 0-1,0-39 1,1 39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8"/>
    </inkml:context>
    <inkml:brush xml:id="br0">
      <inkml:brushProperty name="width" value="0.05292" units="cm"/>
      <inkml:brushProperty name="height" value="0.05292" units="cm"/>
      <inkml:brushProperty name="fitToCurve" value="1"/>
    </inkml:brush>
  </inkml:definitions>
  <inkml:trace contextRef="#ctx0" brushRef="#br0">281-1 0,'0'19'141,"0"36"-126,0-18-15,0 0 16,0-1-16,0 1 16,0 0-16,29 0 15,-29-1-15,0 1 16,0 0-16,0 0 15,0-19-15,0 19 16,0 0-16,0 18 16,0 18-1,0-18 1,0 1 0,0-20-1,0 1 1,0-55 78</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9"/>
    </inkml:context>
    <inkml:brush xml:id="br0">
      <inkml:brushProperty name="width" value="0.05292" units="cm"/>
      <inkml:brushProperty name="height" value="0.05292" units="cm"/>
      <inkml:brushProperty name="fitToCurve" value="1"/>
    </inkml:brush>
  </inkml:definitions>
  <inkml:trace contextRef="#ctx0" brushRef="#br0">224-475 0,'0'19'125,"0"17"-109,0 1-1,0 19 1,0-1 0,30-55-1,-30 36-15,0 1 32,0-55 30,0-37-31</inkml:trace>
  <inkml:trace contextRef="#ctx0" brushRef="#br0" timeOffset="1">489-493 0,'0'18'110,"0"19"-95,0 0 1,0 0-1,0 0 1,0-18 0,0 17-1,0 0 17,29-36 14</inkml:trace>
  <inkml:trace contextRef="#ctx0" brushRef="#br0" timeOffset="2">696-475 0,'0'19'125,"0"17"-109,0 20-1,0 36 1,0-37-16,0-19 31,0 1-15,29-55 62</inkml:trace>
  <inkml:trace contextRef="#ctx0" brushRef="#br0" timeOffset="3">931-420 0,'0'19'94,"0"18"-79,0 0 1,0-1 0,0 1-1,0 0 1,0-1 0,0 1 46</inkml:trace>
  <inkml:trace contextRef="#ctx0" brushRef="#br0" timeOffset="4">1211-401 0,'-30'0'109,"30"55"-93,0 0-1,0-18-15,-29-37 16,29 55-16,0-18 16</inkml:trace>
  <inkml:trace contextRef="#ctx0" brushRef="#br0" timeOffset="5">1446-364 0,'0'37'78,"0"36"-62,0-18-1,0 0 1,-15-55-1,15 37-15</inkml:trace>
  <inkml:trace contextRef="#ctx0" brushRef="#br0" timeOffset="6">-11-493 0,'0'18'219,"0"19"-203,0 0-1,0 0 1,0 0 0,0-18 15,0 17 16,0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6"/>
    </inkml:context>
    <inkml:brush xml:id="br0">
      <inkml:brushProperty name="width" value="0.05292" units="cm"/>
      <inkml:brushProperty name="height" value="0.05292" units="cm"/>
      <inkml:brushProperty name="fitToCurve" value="1"/>
    </inkml:brush>
  </inkml:definitions>
  <inkml:trace contextRef="#ctx0" brushRef="#br0">-950-611 0,'0'-37'47,"15"37"187,-15 19-140,0 18-79,29-37 64,0-19-64,1 19 1,-45 19 46,15 18-62,-29-37 16,29 18-16,14-18 62,16 0-30,-1 0-17,-43 0 48,-16 0-63,30 74 15,-29-74 1,29 37-16,14-37 31,16 0-31,-1-37 16,30 0 0,-29 0-1,-30 55 63,0 19-62,-15-37-16,15 37 16,15-37 46,14-18-46,-29 36 77,-14-18-93,14 55 0,0-18 16,14-37 31,-14-18-31,30 18-16,-30-37 15,29 37-15,-29-37 16,0 74 46,-15-37-62,15 55 0,-44 19 16,44-37 0,15-37 30,29-55-30,-14 18 15,-30 74 47,-15 18-62,15-18-16,0 0 16,0-74 31,29 37-47,-29-56 15,30 56-15,-30-36 16,29 36-16,-29 18 62,-14 37-46,14 1 0,-15-56-16,15 36 15,29-72 48,1-20-48,-1 19 1,-29 56 31,-15-19-32,15 55-15,-29-18 16,44-37 31,-15-18-31,29 18-16,-29-56 15,30 56-15,-30-37 16,29 37-16,-29 37 62,-15-37-62,15 92 16,-14-92-16,14 37 16,-15 0-1,30-37 32,-15-18-47,29 18 16,-29-56-16,30 56 15,-30-55-15,29 55 16,-44 0 31,15 37-47,-29-37 15,29 55 1,-30-55-16,30 74 0,-29-37 16,44-37 31,-15-19-32,29 19-15,-29-36 16,30-1-1,-30 0 1,29 37-16,-44 37 47,15 18-31,-29-55-1,29 74-15,0-38 16,15-36 31,-15-18-32,14 18-15,-14-37 16,30 37-16,-30-37 16,29 37-1,-43 19 32,14 36-31,-30-18-16,30 0 15,-29 36 1,58-73 31,-29-55-47,30 55 15,-30-55-15,29 18 16,-1-18 0,-56 55-16,28 37 62,-29-37-62,29 55 16,-30 0-1,30-18 1,0-55 31,15-38-31,-15 1-1,29 55 1,-29-37-16,0 56 62,0 36-46,-14-18-16,14 0 16,0-1-16,0 1 15,0-55 32,14-19-47,15-55 16,-29 55-16,29 37 15,-29-55 1,30 18-16,-30 74 78,0 18-62,0-18-1,0-56 63,44-36-78,-44 18 32,0 56-1,0 36-15,-30 0-1,30-18-15,0 18 16,-14-55-1,14-36 32,44-20-31,-44 1 0,15 55-16,-15-37 15,-15 74 32,-15 18-31,1 1-1,29-20 1,-30-36 15,30-18 0,15 18-15,-15-37-16,30-18 16,-1 0-1,-29 18 1,30 37 0,-30-37-1,0 0 79,-15 37-94,-15 0 31,30-37-31,-14 37 16,14-37-1,-30 37 1,30-36 0,-29 36-1,0-37 32,0 37 125,29 18-172,-30-18 16,30 37-16,-29-37 15,29 37-15,0 0 16,15-37 15,14-37 0,-29 18 1,-15-36 15,-14 55-16,-1 0 0,30 19-15,15 17 77,-15 1-61,0 0-17,0-55 48,30 18-48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24/10/2022</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3</a:t>
            </a:fld>
            <a:endParaRPr lang="it-IT"/>
          </a:p>
        </p:txBody>
      </p:sp>
    </p:spTree>
    <p:extLst>
      <p:ext uri="{BB962C8B-B14F-4D97-AF65-F5344CB8AC3E}">
        <p14:creationId xmlns:p14="http://schemas.microsoft.com/office/powerpoint/2010/main" val="156044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4</a:t>
            </a:fld>
            <a:endParaRPr lang="it-IT"/>
          </a:p>
        </p:txBody>
      </p:sp>
    </p:spTree>
    <p:extLst>
      <p:ext uri="{BB962C8B-B14F-4D97-AF65-F5344CB8AC3E}">
        <p14:creationId xmlns:p14="http://schemas.microsoft.com/office/powerpoint/2010/main" val="61404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5</a:t>
            </a:fld>
            <a:endParaRPr lang="it-IT"/>
          </a:p>
        </p:txBody>
      </p:sp>
    </p:spTree>
    <p:extLst>
      <p:ext uri="{BB962C8B-B14F-4D97-AF65-F5344CB8AC3E}">
        <p14:creationId xmlns:p14="http://schemas.microsoft.com/office/powerpoint/2010/main" val="30928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6</a:t>
            </a:fld>
            <a:endParaRPr lang="it-IT"/>
          </a:p>
        </p:txBody>
      </p:sp>
    </p:spTree>
    <p:extLst>
      <p:ext uri="{BB962C8B-B14F-4D97-AF65-F5344CB8AC3E}">
        <p14:creationId xmlns:p14="http://schemas.microsoft.com/office/powerpoint/2010/main" val="202764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7</a:t>
            </a:fld>
            <a:endParaRPr lang="it-IT"/>
          </a:p>
        </p:txBody>
      </p:sp>
    </p:spTree>
    <p:extLst>
      <p:ext uri="{BB962C8B-B14F-4D97-AF65-F5344CB8AC3E}">
        <p14:creationId xmlns:p14="http://schemas.microsoft.com/office/powerpoint/2010/main" val="91695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8</a:t>
            </a:fld>
            <a:endParaRPr lang="it-IT"/>
          </a:p>
        </p:txBody>
      </p:sp>
    </p:spTree>
    <p:extLst>
      <p:ext uri="{BB962C8B-B14F-4D97-AF65-F5344CB8AC3E}">
        <p14:creationId xmlns:p14="http://schemas.microsoft.com/office/powerpoint/2010/main" val="258953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24/10/2022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24/10/2022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24/10/2022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24/10/2022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24/10/2022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24/10/2022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24/10/2022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99.emf"/><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112.emf"/><Relationship Id="rId21" Type="http://schemas.openxmlformats.org/officeDocument/2006/relationships/image" Target="../media/image103.emf"/><Relationship Id="rId34" Type="http://schemas.openxmlformats.org/officeDocument/2006/relationships/customXml" Target="../ink/ink14.xml"/><Relationship Id="rId42" Type="http://schemas.openxmlformats.org/officeDocument/2006/relationships/customXml" Target="../ink/ink18.xml"/><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image" Target="../media/image107.emf"/><Relationship Id="rId41"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90.emf"/><Relationship Id="rId11" Type="http://schemas.openxmlformats.org/officeDocument/2006/relationships/image" Target="../media/image94.emf"/><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111.emf"/><Relationship Id="rId40" Type="http://schemas.openxmlformats.org/officeDocument/2006/relationships/customXml" Target="../ink/ink17.xml"/><Relationship Id="rId45" Type="http://schemas.openxmlformats.org/officeDocument/2006/relationships/image" Target="../media/image3.emf"/><Relationship Id="rId5" Type="http://schemas.openxmlformats.org/officeDocument/2006/relationships/customXml" Target="../ink/ink1.xml"/><Relationship Id="rId15" Type="http://schemas.openxmlformats.org/officeDocument/2006/relationships/image" Target="../media/image100.emf"/><Relationship Id="rId23" Type="http://schemas.openxmlformats.org/officeDocument/2006/relationships/image" Target="../media/image104.emf"/><Relationship Id="rId28" Type="http://schemas.openxmlformats.org/officeDocument/2006/relationships/customXml" Target="../ink/ink11.xml"/><Relationship Id="rId36" Type="http://schemas.openxmlformats.org/officeDocument/2006/relationships/customXml" Target="../ink/ink15.xml"/><Relationship Id="rId19" Type="http://schemas.openxmlformats.org/officeDocument/2006/relationships/image" Target="../media/image102.emf"/><Relationship Id="rId31" Type="http://schemas.openxmlformats.org/officeDocument/2006/relationships/image" Target="../media/image108.emf"/><Relationship Id="rId44" Type="http://schemas.openxmlformats.org/officeDocument/2006/relationships/customXml" Target="../ink/ink19.xml"/><Relationship Id="rId4" Type="http://schemas.openxmlformats.org/officeDocument/2006/relationships/image" Target="../media/image1.jpe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06.emf"/><Relationship Id="rId30" Type="http://schemas.openxmlformats.org/officeDocument/2006/relationships/customXml" Target="../ink/ink12.xml"/><Relationship Id="rId35" Type="http://schemas.openxmlformats.org/officeDocument/2006/relationships/image" Target="../media/image110.emf"/><Relationship Id="rId43" Type="http://schemas.openxmlformats.org/officeDocument/2006/relationships/image" Target="../media/image114.emf"/><Relationship Id="rId3" Type="http://schemas.openxmlformats.org/officeDocument/2006/relationships/image" Target="../media/image1.png"/><Relationship Id="rId12" Type="http://schemas.openxmlformats.org/officeDocument/2006/relationships/customXml" Target="../ink/ink3.xml"/><Relationship Id="rId17" Type="http://schemas.openxmlformats.org/officeDocument/2006/relationships/image" Target="../media/image101.emf"/><Relationship Id="rId25" Type="http://schemas.openxmlformats.org/officeDocument/2006/relationships/image" Target="../media/image105.emf"/><Relationship Id="rId33" Type="http://schemas.openxmlformats.org/officeDocument/2006/relationships/image" Target="../media/image109.emf"/><Relationship Id="rId38" Type="http://schemas.openxmlformats.org/officeDocument/2006/relationships/customXml" Target="../ink/ink16.xml"/><Relationship Id="rId46"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8" Type="http://schemas.openxmlformats.org/officeDocument/2006/relationships/image" Target="../media/image19.emf"/><Relationship Id="rId26" Type="http://schemas.openxmlformats.org/officeDocument/2006/relationships/image" Target="../media/image23.emf"/><Relationship Id="rId21" Type="http://schemas.openxmlformats.org/officeDocument/2006/relationships/customXml" Target="../ink/ink23.xml"/><Relationship Id="rId76" Type="http://schemas.openxmlformats.org/officeDocument/2006/relationships/image" Target="../media/image40.emf"/><Relationship Id="rId84" Type="http://schemas.openxmlformats.org/officeDocument/2006/relationships/image" Target="../media/image44.emf"/><Relationship Id="rId17" Type="http://schemas.openxmlformats.org/officeDocument/2006/relationships/customXml" Target="../ink/ink21.xml"/><Relationship Id="rId25" Type="http://schemas.openxmlformats.org/officeDocument/2006/relationships/customXml" Target="../ink/ink25.xml"/><Relationship Id="rId2" Type="http://schemas.openxmlformats.org/officeDocument/2006/relationships/notesSlide" Target="../notesSlides/notesSlide3.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27.xml"/><Relationship Id="rId75" Type="http://schemas.openxmlformats.org/officeDocument/2006/relationships/customXml" Target="../ink/ink30.xml"/><Relationship Id="rId83"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20.xml"/><Relationship Id="rId24" Type="http://schemas.openxmlformats.org/officeDocument/2006/relationships/image" Target="../media/image22.emf"/><Relationship Id="rId74" Type="http://schemas.openxmlformats.org/officeDocument/2006/relationships/image" Target="../media/image39.emf"/><Relationship Id="rId79" Type="http://schemas.openxmlformats.org/officeDocument/2006/relationships/customXml" Target="../ink/ink32.xml"/><Relationship Id="rId5" Type="http://schemas.openxmlformats.org/officeDocument/2006/relationships/image" Target="../media/image5.jpeg"/><Relationship Id="rId23" Type="http://schemas.openxmlformats.org/officeDocument/2006/relationships/customXml" Target="../ink/ink24.xml"/><Relationship Id="rId28" Type="http://schemas.openxmlformats.org/officeDocument/2006/relationships/image" Target="../media/image24.emf"/><Relationship Id="rId82" Type="http://schemas.openxmlformats.org/officeDocument/2006/relationships/image" Target="../media/image43.emf"/><Relationship Id="rId19" Type="http://schemas.openxmlformats.org/officeDocument/2006/relationships/customXml" Target="../ink/ink22.xml"/><Relationship Id="rId31" Type="http://schemas.openxmlformats.org/officeDocument/2006/relationships/customXml" Target="../ink/ink28.xml"/><Relationship Id="rId73" Type="http://schemas.openxmlformats.org/officeDocument/2006/relationships/customXml" Target="../ink/ink29.xml"/><Relationship Id="rId78" Type="http://schemas.openxmlformats.org/officeDocument/2006/relationships/image" Target="../media/image41.emf"/><Relationship Id="rId81" Type="http://schemas.openxmlformats.org/officeDocument/2006/relationships/customXml" Target="../ink/ink33.xml"/><Relationship Id="rId86" Type="http://schemas.openxmlformats.org/officeDocument/2006/relationships/image" Target="../media/image45.emf"/><Relationship Id="rId4" Type="http://schemas.openxmlformats.org/officeDocument/2006/relationships/image" Target="../media/image4.jpeg"/><Relationship Id="rId22" Type="http://schemas.openxmlformats.org/officeDocument/2006/relationships/image" Target="../media/image21.emf"/><Relationship Id="rId27" Type="http://schemas.openxmlformats.org/officeDocument/2006/relationships/customXml" Target="../ink/ink26.xml"/><Relationship Id="rId30" Type="http://schemas.openxmlformats.org/officeDocument/2006/relationships/image" Target="../media/image25.emf"/><Relationship Id="rId77" Type="http://schemas.openxmlformats.org/officeDocument/2006/relationships/customXml" Target="../ink/ink31.xml"/><Relationship Id="rId72" Type="http://schemas.openxmlformats.org/officeDocument/2006/relationships/image" Target="../media/image38.emf"/><Relationship Id="rId80" Type="http://schemas.openxmlformats.org/officeDocument/2006/relationships/image" Target="../media/image42.emf"/><Relationship Id="rId85" Type="http://schemas.openxmlformats.org/officeDocument/2006/relationships/customXml" Target="../ink/ink3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Forze intermolecolari</a:t>
            </a:r>
            <a:endParaRPr lang="it-IT" sz="3200" dirty="0">
              <a:solidFill>
                <a:srgbClr val="0070C0"/>
              </a:solidFill>
            </a:endParaRPr>
          </a:p>
        </p:txBody>
      </p:sp>
      <p:sp>
        <p:nvSpPr>
          <p:cNvPr id="10" name="Content Placeholder 2"/>
          <p:cNvSpPr txBox="1">
            <a:spLocks/>
          </p:cNvSpPr>
          <p:nvPr/>
        </p:nvSpPr>
        <p:spPr>
          <a:xfrm>
            <a:off x="571499" y="802004"/>
            <a:ext cx="799651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altLang="it-IT" sz="1800" dirty="0">
                <a:solidFill>
                  <a:srgbClr val="000000"/>
                </a:solidFill>
              </a:rPr>
              <a:t>Le forze intermolecolari sono forze che si esercitano </a:t>
            </a:r>
            <a:r>
              <a:rPr lang="it-IT" altLang="it-IT" sz="1800" dirty="0">
                <a:solidFill>
                  <a:srgbClr val="FA2906"/>
                </a:solidFill>
              </a:rPr>
              <a:t>fra molecole e/o ioni</a:t>
            </a:r>
            <a:r>
              <a:rPr lang="it-IT" altLang="it-IT" sz="1800" dirty="0">
                <a:solidFill>
                  <a:srgbClr val="000000"/>
                </a:solidFill>
              </a:rPr>
              <a:t>: sono generalmente </a:t>
            </a:r>
            <a:r>
              <a:rPr lang="it-IT" altLang="it-IT" sz="1800" dirty="0">
                <a:solidFill>
                  <a:srgbClr val="FA2906"/>
                </a:solidFill>
              </a:rPr>
              <a:t>molto meno intense delle forze di legame intramolecolari</a:t>
            </a:r>
            <a:r>
              <a:rPr lang="it-IT" altLang="it-IT" sz="1800" dirty="0">
                <a:solidFill>
                  <a:srgbClr val="000000"/>
                </a:solidFill>
              </a:rPr>
              <a:t> (cioè quelle che tengono uniti gli atomi di una molecola), ma determinano una serie di importanti proprietà macroscopiche della </a:t>
            </a:r>
            <a:r>
              <a:rPr lang="it-IT" altLang="it-IT" sz="1800" dirty="0" smtClean="0">
                <a:solidFill>
                  <a:srgbClr val="000000"/>
                </a:solidFill>
              </a:rPr>
              <a:t>materia</a:t>
            </a:r>
            <a:r>
              <a:rPr lang="it-IT" sz="1800" dirty="0" smtClean="0"/>
              <a:t>. </a:t>
            </a:r>
          </a:p>
          <a:p>
            <a:pPr marL="0" indent="0">
              <a:lnSpc>
                <a:spcPct val="120000"/>
              </a:lnSpc>
              <a:spcBef>
                <a:spcPts val="0"/>
              </a:spcBef>
              <a:spcAft>
                <a:spcPts val="600"/>
              </a:spcAft>
              <a:buNone/>
            </a:pPr>
            <a:r>
              <a:rPr lang="it-IT" sz="1800" dirty="0" smtClean="0"/>
              <a:t>Le </a:t>
            </a:r>
            <a:r>
              <a:rPr lang="it-IT" sz="1800" b="1" dirty="0" smtClean="0"/>
              <a:t>forze intermolecolari</a:t>
            </a:r>
            <a:r>
              <a:rPr lang="it-IT" sz="1800" dirty="0" smtClean="0"/>
              <a:t>, o </a:t>
            </a:r>
            <a:r>
              <a:rPr lang="it-IT" sz="1800" b="1" dirty="0" smtClean="0"/>
              <a:t>forze di van der Waals</a:t>
            </a:r>
            <a:r>
              <a:rPr lang="it-IT" sz="1800" dirty="0" smtClean="0"/>
              <a:t>, sono forze che si instaurano tra le molecole. Le forze intermolecolari sono responsabili del comportamento macroscopico e dello stato di aggregazione delle sostanze. Inoltre, per comprendere i passaggi di stato è necessario fare riferimento a queste forze.</a:t>
            </a:r>
          </a:p>
        </p:txBody>
      </p:sp>
      <p:sp>
        <p:nvSpPr>
          <p:cNvPr id="5" name="Rettangolo 4"/>
          <p:cNvSpPr/>
          <p:nvPr/>
        </p:nvSpPr>
        <p:spPr>
          <a:xfrm>
            <a:off x="332510" y="3734322"/>
            <a:ext cx="8663708" cy="2031325"/>
          </a:xfrm>
          <a:prstGeom prst="rect">
            <a:avLst/>
          </a:prstGeom>
        </p:spPr>
        <p:txBody>
          <a:bodyPr wrap="square">
            <a:spAutoFit/>
          </a:bodyPr>
          <a:lstStyle/>
          <a:p>
            <a:r>
              <a:rPr lang="it-IT" dirty="0"/>
              <a:t>Le forze intermolecolari agiscono in tutti gli stati di aggregazione della materia; tuttavia, nei gas, sono di gran lunga meno importanti che nei liquidi o nei solidi, perché l'energia cinetica delle molecole di un gas è di gran lunga maggiore dell'energia coinvolta nelle interazioni intermolecolari. </a:t>
            </a:r>
          </a:p>
          <a:p>
            <a:r>
              <a:rPr lang="it-IT" dirty="0"/>
              <a:t>Viceversa, nei liquidi e nei solidi, l'energia di interazione intermolecolare rappresenta una frazione considerevole dell'energia totale delle molecole. </a:t>
            </a:r>
            <a:r>
              <a:rPr lang="it-IT" dirty="0" smtClean="0"/>
              <a:t>Ci aspettiamo quindi che la forza delle interazioni molecolari determini lo stato di aggregazione di una sostanza</a:t>
            </a:r>
            <a:endParaRPr lang="it-IT" dirty="0"/>
          </a:p>
        </p:txBody>
      </p:sp>
    </p:spTree>
    <p:extLst>
      <p:ext uri="{BB962C8B-B14F-4D97-AF65-F5344CB8AC3E}">
        <p14:creationId xmlns:p14="http://schemas.microsoft.com/office/powerpoint/2010/main" val="32297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20073" y="2466296"/>
            <a:ext cx="530231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Sono legami  di natura elettrostatica, ma hanno anche una componente direzionale che non è elettrostatica. Sono tra le più forti interazioni intermolecolari.</a:t>
            </a:r>
          </a:p>
          <a:p>
            <a:pPr marL="0" indent="0">
              <a:lnSpc>
                <a:spcPct val="120000"/>
              </a:lnSpc>
              <a:spcBef>
                <a:spcPts val="0"/>
              </a:spcBef>
              <a:spcAft>
                <a:spcPts val="600"/>
              </a:spcAft>
              <a:buNone/>
            </a:pPr>
            <a:r>
              <a:rPr lang="it-IT" sz="1800" dirty="0" smtClean="0"/>
              <a:t>Legami a idrogeno sono presenti nell’acqua, nell’ammoniaca, nell’acido fluoridrico. Inoltre, sono presenti in molti composti, come gli alcoli o gli acidi organici, che presentano un gruppo –OH al proprio interno. </a:t>
            </a:r>
          </a:p>
        </p:txBody>
      </p:sp>
      <p:sp>
        <p:nvSpPr>
          <p:cNvPr id="20" name="Content Placeholder 2"/>
          <p:cNvSpPr txBox="1">
            <a:spLocks/>
          </p:cNvSpPr>
          <p:nvPr/>
        </p:nvSpPr>
        <p:spPr>
          <a:xfrm>
            <a:off x="517709" y="779729"/>
            <a:ext cx="644765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Il </a:t>
            </a:r>
            <a:r>
              <a:rPr lang="it-IT" sz="1800" b="1" dirty="0"/>
              <a:t>legame a idrogeno è un legame </a:t>
            </a:r>
            <a:r>
              <a:rPr lang="it-IT" sz="1800" b="1" dirty="0" smtClean="0"/>
              <a:t>tra: (1) un atomo di idrogeno in una molecola, in cui sia legato </a:t>
            </a:r>
            <a:r>
              <a:rPr lang="it-IT" sz="1800" b="1" dirty="0"/>
              <a:t>ad un atomo molto elettronegativo (F, O, N</a:t>
            </a:r>
            <a:r>
              <a:rPr lang="it-IT" sz="1800" b="1" dirty="0" smtClean="0"/>
              <a:t>), e (2) </a:t>
            </a:r>
            <a:r>
              <a:rPr lang="it-IT" sz="1800" b="1" dirty="0"/>
              <a:t>un </a:t>
            </a:r>
            <a:r>
              <a:rPr lang="it-IT" sz="1800" b="1" dirty="0" smtClean="0"/>
              <a:t>atomo molto </a:t>
            </a:r>
            <a:r>
              <a:rPr lang="it-IT" sz="1800" b="1" dirty="0"/>
              <a:t>elettronegativo (sempre F, O, N) </a:t>
            </a:r>
            <a:r>
              <a:rPr lang="it-IT" sz="1800" b="1" dirty="0" smtClean="0"/>
              <a:t>su un’altra molecola, con </a:t>
            </a:r>
            <a:r>
              <a:rPr lang="it-IT" sz="1800" b="1" dirty="0"/>
              <a:t>un doppietto disponibile e una parziale carica </a:t>
            </a:r>
            <a:r>
              <a:rPr lang="it-IT" sz="1800" b="1" dirty="0" smtClean="0"/>
              <a:t>negativa. </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Legame a idrogeno</a:t>
            </a:r>
            <a:endParaRPr lang="it-IT" sz="3200" dirty="0">
              <a:solidFill>
                <a:srgbClr val="0070C0"/>
              </a:solidFill>
            </a:endParaRPr>
          </a:p>
        </p:txBody>
      </p:sp>
      <p:pic>
        <p:nvPicPr>
          <p:cNvPr id="7" name="Immagine 1"/>
          <p:cNvPicPr>
            <a:picLocks noChangeAspect="1"/>
          </p:cNvPicPr>
          <p:nvPr/>
        </p:nvPicPr>
        <p:blipFill rotWithShape="1">
          <a:blip r:embed="rId2">
            <a:extLst>
              <a:ext uri="{28A0092B-C50C-407E-A947-70E740481C1C}">
                <a14:useLocalDpi xmlns:a14="http://schemas.microsoft.com/office/drawing/2010/main" val="0"/>
              </a:ext>
            </a:extLst>
          </a:blip>
          <a:srcRect l="18005" r="18775" b="19437"/>
          <a:stretch/>
        </p:blipFill>
        <p:spPr bwMode="auto">
          <a:xfrm>
            <a:off x="6950711" y="907411"/>
            <a:ext cx="2000565" cy="14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l="2887" r="1966" b="30640"/>
          <a:stretch/>
        </p:blipFill>
        <p:spPr bwMode="auto">
          <a:xfrm>
            <a:off x="493572" y="5245771"/>
            <a:ext cx="2304017" cy="10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p:cNvPicPr>
            <a:picLocks noChangeAspect="1"/>
          </p:cNvPicPr>
          <p:nvPr/>
        </p:nvPicPr>
        <p:blipFill rotWithShape="1">
          <a:blip r:embed="rId4">
            <a:extLst>
              <a:ext uri="{28A0092B-C50C-407E-A947-70E740481C1C}">
                <a14:useLocalDpi xmlns:a14="http://schemas.microsoft.com/office/drawing/2010/main" val="0"/>
              </a:ext>
            </a:extLst>
          </a:blip>
          <a:srcRect b="20106"/>
          <a:stretch/>
        </p:blipFill>
        <p:spPr bwMode="auto">
          <a:xfrm>
            <a:off x="3054454" y="5145741"/>
            <a:ext cx="2459491" cy="110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2960861" y="6143783"/>
            <a:ext cx="2461531" cy="514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CH</a:t>
            </a:r>
            <a:r>
              <a:rPr lang="it-IT" sz="1800" baseline="-25000" dirty="0" smtClean="0"/>
              <a:t>3</a:t>
            </a:r>
            <a:r>
              <a:rPr lang="it-IT" sz="1800" dirty="0" smtClean="0"/>
              <a:t>COOH, acido acetico</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854"/>
          <a:stretch/>
        </p:blipFill>
        <p:spPr>
          <a:xfrm>
            <a:off x="5585664" y="2886644"/>
            <a:ext cx="3365612" cy="3558095"/>
          </a:xfrm>
          <a:prstGeom prst="rect">
            <a:avLst/>
          </a:prstGeom>
        </p:spPr>
      </p:pic>
    </p:spTree>
    <p:extLst>
      <p:ext uri="{BB962C8B-B14F-4D97-AF65-F5344CB8AC3E}">
        <p14:creationId xmlns:p14="http://schemas.microsoft.com/office/powerpoint/2010/main" val="37651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Legame a idrogeno</a:t>
            </a:r>
            <a:endParaRPr lang="it-IT" sz="3200" dirty="0">
              <a:solidFill>
                <a:srgbClr val="0070C0"/>
              </a:solidFill>
            </a:endParaRPr>
          </a:p>
        </p:txBody>
      </p:sp>
      <p:pic>
        <p:nvPicPr>
          <p:cNvPr id="4" name="Immagine 3"/>
          <p:cNvPicPr>
            <a:picLocks noChangeAspect="1"/>
          </p:cNvPicPr>
          <p:nvPr/>
        </p:nvPicPr>
        <p:blipFill rotWithShape="1">
          <a:blip r:embed="rId2"/>
          <a:srcRect l="20211" t="27333" r="35474" b="14736"/>
          <a:stretch/>
        </p:blipFill>
        <p:spPr>
          <a:xfrm>
            <a:off x="583447" y="810953"/>
            <a:ext cx="8104472" cy="5959301"/>
          </a:xfrm>
          <a:prstGeom prst="rect">
            <a:avLst/>
          </a:prstGeom>
        </p:spPr>
      </p:pic>
    </p:spTree>
    <p:extLst>
      <p:ext uri="{BB962C8B-B14F-4D97-AF65-F5344CB8AC3E}">
        <p14:creationId xmlns:p14="http://schemas.microsoft.com/office/powerpoint/2010/main" val="372502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3209544" y="792429"/>
            <a:ext cx="537864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Nella molecola di acqua sono presenti 2 doppietti non condivisi sull’atomo di ossigeno che rendono la molecola d’acqua un accettore di 2 legami a idrogeno. In aggiunta, </a:t>
            </a:r>
            <a:r>
              <a:rPr lang="it-IT" sz="1800" dirty="0" smtClean="0"/>
              <a:t>i 2 atomi </a:t>
            </a:r>
            <a:r>
              <a:rPr lang="it-IT" sz="1800" dirty="0"/>
              <a:t>di idrogeno legati all’ossigeno possono formare altri </a:t>
            </a:r>
            <a:r>
              <a:rPr lang="it-IT" sz="1800" dirty="0" smtClean="0"/>
              <a:t>2 </a:t>
            </a:r>
            <a:r>
              <a:rPr lang="it-IT" sz="1800" dirty="0"/>
              <a:t>legami a idrogeno, in cui la molecola d’acqua si comporta come </a:t>
            </a:r>
            <a:r>
              <a:rPr lang="it-IT" sz="1800" dirty="0" smtClean="0"/>
              <a:t>donatore.</a:t>
            </a:r>
          </a:p>
          <a:p>
            <a:pPr marL="0" indent="0">
              <a:lnSpc>
                <a:spcPct val="120000"/>
              </a:lnSpc>
              <a:spcBef>
                <a:spcPts val="0"/>
              </a:spcBef>
              <a:spcAft>
                <a:spcPts val="600"/>
              </a:spcAft>
              <a:buNone/>
            </a:pPr>
            <a:r>
              <a:rPr lang="it-IT" sz="1800" dirty="0" smtClean="0"/>
              <a:t>Nell’acqua la formazione dei legami a idrogeno avviene lungo le direzioni del tetraedro, seguendo le direzioni degli orbitali ibridi sp</a:t>
            </a:r>
            <a:r>
              <a:rPr lang="it-IT" sz="1800" baseline="30000" dirty="0" smtClean="0"/>
              <a:t>3</a:t>
            </a:r>
            <a:r>
              <a:rPr lang="it-IT" sz="1800" dirty="0" smtClean="0"/>
              <a:t>.</a:t>
            </a:r>
            <a:endParaRPr lang="it-IT" sz="1800" b="0" i="1" dirty="0" smtClean="0">
              <a:ea typeface="Cambria Math" panose="02040503050406030204" pitchFamily="18" charset="0"/>
            </a:endParaRPr>
          </a:p>
        </p:txBody>
      </p:sp>
      <p:sp>
        <p:nvSpPr>
          <p:cNvPr id="2" name="Title 1"/>
          <p:cNvSpPr>
            <a:spLocks noGrp="1"/>
          </p:cNvSpPr>
          <p:nvPr>
            <p:ph type="title"/>
          </p:nvPr>
        </p:nvSpPr>
        <p:spPr>
          <a:xfrm>
            <a:off x="517711" y="184785"/>
            <a:ext cx="5871882" cy="809251"/>
          </a:xfrm>
        </p:spPr>
        <p:txBody>
          <a:bodyPr>
            <a:normAutofit/>
          </a:bodyPr>
          <a:lstStyle/>
          <a:p>
            <a:r>
              <a:rPr lang="it-IT" sz="3200" dirty="0" smtClean="0">
                <a:solidFill>
                  <a:srgbClr val="0070C0"/>
                </a:solidFill>
              </a:rPr>
              <a:t>Legame a idrogeno nell’acqua</a:t>
            </a:r>
            <a:endParaRPr lang="it-IT" sz="3200" dirty="0">
              <a:solidFill>
                <a:srgbClr val="0070C0"/>
              </a:solidFill>
            </a:endParaRPr>
          </a:p>
        </p:txBody>
      </p:sp>
      <p:pic>
        <p:nvPicPr>
          <p:cNvPr id="7" name="Picture 6"/>
          <p:cNvPicPr>
            <a:picLocks noChangeAspect="1"/>
          </p:cNvPicPr>
          <p:nvPr/>
        </p:nvPicPr>
        <p:blipFill rotWithShape="1">
          <a:blip r:embed="rId2"/>
          <a:srcRect t="279" b="634"/>
          <a:stretch/>
        </p:blipFill>
        <p:spPr>
          <a:xfrm>
            <a:off x="626982" y="994036"/>
            <a:ext cx="2460814" cy="2734103"/>
          </a:xfrm>
          <a:prstGeom prst="rect">
            <a:avLst/>
          </a:prstGeom>
        </p:spPr>
      </p:pic>
      <p:sp>
        <p:nvSpPr>
          <p:cNvPr id="6" name="Content Placeholder 2"/>
          <p:cNvSpPr txBox="1">
            <a:spLocks/>
          </p:cNvSpPr>
          <p:nvPr/>
        </p:nvSpPr>
        <p:spPr>
          <a:xfrm>
            <a:off x="448504" y="3908072"/>
            <a:ext cx="806796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legame a idrogeno è responsabile delle fondamentali proprietà dell’acqua: </a:t>
            </a:r>
          </a:p>
          <a:p>
            <a:pPr>
              <a:lnSpc>
                <a:spcPct val="120000"/>
              </a:lnSpc>
              <a:spcBef>
                <a:spcPts val="0"/>
              </a:spcBef>
              <a:spcAft>
                <a:spcPts val="600"/>
              </a:spcAft>
            </a:pPr>
            <a:r>
              <a:rPr lang="it-IT" sz="1800" dirty="0" smtClean="0"/>
              <a:t>la minore densità del ghiaccio rispetto all’acqua liquida </a:t>
            </a:r>
            <a:r>
              <a:rPr lang="it-IT" sz="1800" dirty="0"/>
              <a:t>è </a:t>
            </a:r>
            <a:r>
              <a:rPr lang="it-IT" sz="1800" dirty="0" smtClean="0"/>
              <a:t>dovuta alla </a:t>
            </a:r>
            <a:r>
              <a:rPr lang="it-IT" sz="1800" dirty="0"/>
              <a:t>formazione di </a:t>
            </a:r>
            <a:r>
              <a:rPr lang="it-IT" sz="1800" dirty="0" smtClean="0"/>
              <a:t>legami </a:t>
            </a:r>
            <a:r>
              <a:rPr lang="it-IT" sz="1800" dirty="0"/>
              <a:t>a idrogeno, che </a:t>
            </a:r>
            <a:r>
              <a:rPr lang="it-IT" sz="1800" dirty="0" smtClean="0"/>
              <a:t>aumentano lo spazio occupato dalla singola molecola;</a:t>
            </a:r>
          </a:p>
          <a:p>
            <a:pPr>
              <a:lnSpc>
                <a:spcPct val="120000"/>
              </a:lnSpc>
              <a:spcBef>
                <a:spcPts val="0"/>
              </a:spcBef>
              <a:spcAft>
                <a:spcPts val="600"/>
              </a:spcAft>
            </a:pPr>
            <a:r>
              <a:rPr lang="it-IT" sz="1800" dirty="0" smtClean="0"/>
              <a:t>la </a:t>
            </a:r>
            <a:r>
              <a:rPr lang="it-IT" sz="1800" dirty="0"/>
              <a:t>minor densità del ghiaccio, a sua volta, </a:t>
            </a:r>
            <a:r>
              <a:rPr lang="it-IT" sz="1800" dirty="0" smtClean="0"/>
              <a:t>ha permesso la </a:t>
            </a:r>
            <a:r>
              <a:rPr lang="it-IT" sz="1800" dirty="0"/>
              <a:t>sopravvivenza </a:t>
            </a:r>
            <a:r>
              <a:rPr lang="it-IT" sz="1800" dirty="0" smtClean="0"/>
              <a:t>della vita sulla Terra </a:t>
            </a:r>
            <a:r>
              <a:rPr lang="it-IT" sz="1800" dirty="0"/>
              <a:t>anche durante i periodi di </a:t>
            </a:r>
            <a:r>
              <a:rPr lang="it-IT" sz="1800" dirty="0" smtClean="0"/>
              <a:t>glaciazione; </a:t>
            </a:r>
          </a:p>
          <a:p>
            <a:pPr>
              <a:lnSpc>
                <a:spcPct val="120000"/>
              </a:lnSpc>
              <a:spcBef>
                <a:spcPts val="0"/>
              </a:spcBef>
              <a:spcAft>
                <a:spcPts val="600"/>
              </a:spcAft>
            </a:pPr>
            <a:r>
              <a:rPr lang="it-IT" sz="1800" dirty="0" smtClean="0"/>
              <a:t>la differenza di densità </a:t>
            </a:r>
            <a:r>
              <a:rPr lang="it-IT" sz="1800" dirty="0"/>
              <a:t>fa sì che l’acqua fredda scenda </a:t>
            </a:r>
            <a:r>
              <a:rPr lang="it-IT" sz="1800" dirty="0" smtClean="0"/>
              <a:t>mentre l’acqua calda risale, permettendo </a:t>
            </a:r>
            <a:r>
              <a:rPr lang="it-IT" sz="1800" dirty="0"/>
              <a:t>l’ossigenazione sia degli strati superficiali, che del fondo </a:t>
            </a:r>
            <a:r>
              <a:rPr lang="it-IT" sz="1800" dirty="0" smtClean="0"/>
              <a:t>dei </a:t>
            </a:r>
            <a:r>
              <a:rPr lang="it-IT" sz="1800" dirty="0"/>
              <a:t>mari. </a:t>
            </a:r>
            <a:endParaRPr lang="it-IT" sz="1800" b="0" i="1" dirty="0" smtClean="0">
              <a:ea typeface="Cambria Math" panose="02040503050406030204" pitchFamily="18" charset="0"/>
            </a:endParaRPr>
          </a:p>
        </p:txBody>
      </p:sp>
    </p:spTree>
    <p:extLst>
      <p:ext uri="{BB962C8B-B14F-4D97-AF65-F5344CB8AC3E}">
        <p14:creationId xmlns:p14="http://schemas.microsoft.com/office/powerpoint/2010/main" val="28705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Forze intermolecolari</a:t>
            </a:r>
            <a:endParaRPr lang="it-IT" sz="3200" dirty="0">
              <a:solidFill>
                <a:srgbClr val="0070C0"/>
              </a:solidFill>
            </a:endParaRPr>
          </a:p>
        </p:txBody>
      </p:sp>
      <p:sp>
        <p:nvSpPr>
          <p:cNvPr id="10" name="Content Placeholder 2"/>
          <p:cNvSpPr txBox="1">
            <a:spLocks/>
          </p:cNvSpPr>
          <p:nvPr/>
        </p:nvSpPr>
        <p:spPr>
          <a:xfrm>
            <a:off x="138545" y="802004"/>
            <a:ext cx="877454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la maggior parte (o in prima approssimazione </a:t>
            </a:r>
            <a:r>
              <a:rPr lang="it-IT" sz="1800" b="1" i="1" dirty="0" smtClean="0"/>
              <a:t>tutte</a:t>
            </a:r>
            <a:r>
              <a:rPr lang="it-IT" sz="1800" dirty="0" smtClean="0"/>
              <a:t>), le forze intermolecolari hanno una </a:t>
            </a:r>
            <a:r>
              <a:rPr lang="it-IT" sz="1800" b="1" dirty="0" smtClean="0"/>
              <a:t>componente elettrostatica</a:t>
            </a:r>
            <a:r>
              <a:rPr lang="it-IT" sz="1800" dirty="0" smtClean="0"/>
              <a:t>.</a:t>
            </a:r>
            <a:r>
              <a:rPr lang="it-IT" sz="1800" dirty="0"/>
              <a:t> </a:t>
            </a:r>
            <a:r>
              <a:rPr lang="it-IT" sz="1800" dirty="0" smtClean="0"/>
              <a:t>Tra i vari tipi di forze intermolecolari vedremo:</a:t>
            </a:r>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r>
              <a:rPr lang="it-IT" sz="1800" dirty="0" smtClean="0"/>
              <a:t>	</a:t>
            </a:r>
            <a:r>
              <a:rPr lang="it-IT" dirty="0" smtClean="0"/>
              <a:t>Interazioni ione-dipolo       </a:t>
            </a:r>
          </a:p>
          <a:p>
            <a:pPr marL="0" indent="0">
              <a:lnSpc>
                <a:spcPct val="120000"/>
              </a:lnSpc>
              <a:spcBef>
                <a:spcPts val="0"/>
              </a:spcBef>
              <a:spcAft>
                <a:spcPts val="600"/>
              </a:spcAft>
              <a:buNone/>
            </a:pPr>
            <a:r>
              <a:rPr lang="it-IT" dirty="0" smtClean="0"/>
              <a:t>	</a:t>
            </a:r>
            <a:r>
              <a:rPr lang="it-IT" dirty="0"/>
              <a:t>Legame a </a:t>
            </a:r>
            <a:r>
              <a:rPr lang="it-IT" dirty="0" smtClean="0"/>
              <a:t>idrogeno	             </a:t>
            </a:r>
            <a:endParaRPr lang="it-IT" dirty="0"/>
          </a:p>
          <a:p>
            <a:pPr marL="0" indent="0">
              <a:lnSpc>
                <a:spcPct val="120000"/>
              </a:lnSpc>
              <a:spcBef>
                <a:spcPts val="0"/>
              </a:spcBef>
              <a:spcAft>
                <a:spcPts val="600"/>
              </a:spcAft>
              <a:buNone/>
            </a:pPr>
            <a:r>
              <a:rPr lang="it-IT" dirty="0" smtClean="0"/>
              <a:t>	Interazioni dipolo-dipolo    </a:t>
            </a:r>
          </a:p>
          <a:p>
            <a:pPr marL="0" indent="0">
              <a:lnSpc>
                <a:spcPct val="120000"/>
              </a:lnSpc>
              <a:spcBef>
                <a:spcPts val="0"/>
              </a:spcBef>
              <a:spcAft>
                <a:spcPts val="600"/>
              </a:spcAft>
              <a:buNone/>
            </a:pPr>
            <a:r>
              <a:rPr lang="it-IT" dirty="0" smtClean="0"/>
              <a:t>	Interazioni dipolo-dipolo indotto   </a:t>
            </a:r>
          </a:p>
          <a:p>
            <a:pPr marL="0" indent="0">
              <a:lnSpc>
                <a:spcPct val="120000"/>
              </a:lnSpc>
              <a:spcBef>
                <a:spcPts val="0"/>
              </a:spcBef>
              <a:spcAft>
                <a:spcPts val="600"/>
              </a:spcAft>
              <a:buNone/>
            </a:pPr>
            <a:r>
              <a:rPr lang="it-IT" dirty="0" smtClean="0"/>
              <a:t>	Forze di dispersione (o forze di </a:t>
            </a:r>
            <a:r>
              <a:rPr lang="it-IT" dirty="0" err="1" smtClean="0"/>
              <a:t>London</a:t>
            </a:r>
            <a:r>
              <a:rPr lang="it-IT" dirty="0" smtClean="0"/>
              <a:t>) 	</a:t>
            </a:r>
          </a:p>
        </p:txBody>
      </p:sp>
      <p:sp>
        <p:nvSpPr>
          <p:cNvPr id="4" name="Freccia in su 3"/>
          <p:cNvSpPr/>
          <p:nvPr/>
        </p:nvSpPr>
        <p:spPr>
          <a:xfrm>
            <a:off x="252266" y="2259972"/>
            <a:ext cx="638465" cy="3315854"/>
          </a:xfrm>
          <a:prstGeom prst="upArrow">
            <a:avLst/>
          </a:prstGeom>
          <a:gradFill>
            <a:gsLst>
              <a:gs pos="22000">
                <a:srgbClr val="FF0000"/>
              </a:gs>
              <a:gs pos="78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FORZA</a:t>
            </a:r>
            <a:endParaRPr lang="it-IT" dirty="0"/>
          </a:p>
        </p:txBody>
      </p:sp>
    </p:spTree>
    <p:extLst>
      <p:ext uri="{BB962C8B-B14F-4D97-AF65-F5344CB8AC3E}">
        <p14:creationId xmlns:p14="http://schemas.microsoft.com/office/powerpoint/2010/main" val="16687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66"/>
            <a:ext cx="7996518" cy="809251"/>
          </a:xfrm>
        </p:spPr>
        <p:txBody>
          <a:bodyPr>
            <a:normAutofit/>
          </a:bodyPr>
          <a:lstStyle/>
          <a:p>
            <a:r>
              <a:rPr lang="it-IT" sz="3200" dirty="0" smtClean="0">
                <a:solidFill>
                  <a:srgbClr val="0070C0"/>
                </a:solidFill>
              </a:rPr>
              <a:t>Interazioni ione-dipolo</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7" name="Content Placeholder 2"/>
              <p:cNvSpPr txBox="1">
                <a:spLocks/>
              </p:cNvSpPr>
              <p:nvPr/>
            </p:nvSpPr>
            <p:spPr>
              <a:xfrm>
                <a:off x="0" y="795345"/>
                <a:ext cx="710830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Abbiamo visto in precedenza come individuare se una molecola è polare, tenendo conto sia dell’elettronegatività degli atomi che la formano sia della geometria della molecola. Le molecole polari hanno un </a:t>
                </a:r>
                <a:r>
                  <a:rPr lang="it-IT" sz="1800" b="1" dirty="0" smtClean="0"/>
                  <a:t>vettore dipolo </a:t>
                </a:r>
                <a14:m>
                  <m:oMath xmlns:m="http://schemas.openxmlformats.org/officeDocument/2006/math">
                    <m:acc>
                      <m:accPr>
                        <m:chr m:val="⃗"/>
                        <m:ctrlPr>
                          <a:rPr lang="it-IT" sz="1800" b="1" i="1" smtClean="0">
                            <a:latin typeface="Cambria Math" panose="02040503050406030204" pitchFamily="18" charset="0"/>
                            <a:ea typeface="Cambria Math" panose="02040503050406030204" pitchFamily="18" charset="0"/>
                          </a:rPr>
                        </m:ctrlPr>
                      </m:accPr>
                      <m:e>
                        <m:r>
                          <a:rPr lang="it-IT" sz="1800" b="1" i="1">
                            <a:latin typeface="Cambria Math" panose="02040503050406030204" pitchFamily="18" charset="0"/>
                            <a:ea typeface="Cambria Math" panose="02040503050406030204" pitchFamily="18" charset="0"/>
                          </a:rPr>
                          <m:t>𝝁</m:t>
                        </m:r>
                      </m:e>
                    </m:acc>
                  </m:oMath>
                </a14:m>
                <a:r>
                  <a:rPr lang="it-IT" sz="1800" dirty="0" smtClean="0"/>
                  <a:t> risultante non nullo.</a:t>
                </a:r>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0" y="795345"/>
                <a:ext cx="7108309" cy="974768"/>
              </a:xfrm>
              <a:prstGeom prst="rect">
                <a:avLst/>
              </a:prstGeom>
              <a:blipFill>
                <a:blip r:embed="rId3"/>
                <a:stretch>
                  <a:fillRect l="-686" b="-52500"/>
                </a:stretch>
              </a:blipFill>
            </p:spPr>
            <p:txBody>
              <a:bodyPr/>
              <a:lstStyle/>
              <a:p>
                <a:r>
                  <a:rPr lang="it-IT">
                    <a:noFill/>
                  </a:rPr>
                  <a:t> </a:t>
                </a:r>
              </a:p>
            </p:txBody>
          </p:sp>
        </mc:Fallback>
      </mc:AlternateContent>
      <p:sp>
        <p:nvSpPr>
          <p:cNvPr id="6" name="Content Placeholder 2"/>
          <p:cNvSpPr txBox="1">
            <a:spLocks/>
          </p:cNvSpPr>
          <p:nvPr/>
        </p:nvSpPr>
        <p:spPr>
          <a:xfrm>
            <a:off x="4312024" y="2267163"/>
            <a:ext cx="4589928" cy="2368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Quando una </a:t>
            </a:r>
            <a:r>
              <a:rPr lang="it-IT" sz="1800" b="1" dirty="0"/>
              <a:t>molecola</a:t>
            </a:r>
            <a:r>
              <a:rPr lang="it-IT" sz="1800" dirty="0"/>
              <a:t> polare viene in contatto con uno </a:t>
            </a:r>
            <a:r>
              <a:rPr lang="it-IT" sz="1800" b="1" dirty="0" smtClean="0"/>
              <a:t>ione</a:t>
            </a:r>
            <a:r>
              <a:rPr lang="it-IT" sz="1800" dirty="0" smtClean="0"/>
              <a:t>, il suo dipolo si dispone in modo da massimizzare la forza elettrostatica attrattiva con lo ione. Se lo ione è positivo, il polo negativo della molecola polare si rivolge verso lo ione. Se lo ione è negativo, la molecola si posiziona con orientazione opposta. </a:t>
            </a:r>
            <a:endParaRPr lang="it-IT" sz="1800" b="1" dirty="0"/>
          </a:p>
        </p:txBody>
      </p:sp>
      <p:pic>
        <p:nvPicPr>
          <p:cNvPr id="7" name="Immagine 1"/>
          <p:cNvPicPr>
            <a:picLocks noChangeAspect="1"/>
          </p:cNvPicPr>
          <p:nvPr/>
        </p:nvPicPr>
        <p:blipFill rotWithShape="1">
          <a:blip r:embed="rId4">
            <a:extLst>
              <a:ext uri="{28A0092B-C50C-407E-A947-70E740481C1C}">
                <a14:useLocalDpi xmlns:a14="http://schemas.microsoft.com/office/drawing/2010/main" val="0"/>
              </a:ext>
            </a:extLst>
          </a:blip>
          <a:srcRect l="2255" t="301" r="1571" b="56203"/>
          <a:stretch/>
        </p:blipFill>
        <p:spPr bwMode="auto">
          <a:xfrm>
            <a:off x="5946609" y="4851302"/>
            <a:ext cx="2955343" cy="175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7108309" y="1015994"/>
            <a:ext cx="1894211" cy="1002644"/>
            <a:chOff x="6510318" y="1081283"/>
            <a:chExt cx="1421640" cy="602280"/>
          </a:xfrm>
        </p:grpSpPr>
        <mc:AlternateContent xmlns:mc="http://schemas.openxmlformats.org/markup-compatibility/2006" xmlns:p14="http://schemas.microsoft.com/office/powerpoint/2010/main">
          <mc:Choice Requires="p14">
            <p:contentPart p14:bwMode="auto" r:id="rId5">
              <p14:nvContentPartPr>
                <p14:cNvPr id="29" name="Ink 28"/>
                <p14:cNvContentPartPr/>
                <p14:nvPr/>
              </p14:nvContentPartPr>
              <p14:xfrm>
                <a:off x="6714798" y="1292243"/>
                <a:ext cx="270720" cy="191160"/>
              </p14:xfrm>
            </p:contentPart>
          </mc:Choice>
          <mc:Fallback xmlns="">
            <p:pic>
              <p:nvPicPr>
                <p:cNvPr id="8" name="Ink 7"/>
                <p:cNvPicPr/>
                <p:nvPr/>
              </p:nvPicPr>
              <p:blipFill>
                <a:blip r:embed="rId6"/>
                <a:stretch>
                  <a:fillRect/>
                </a:stretch>
              </p:blipFill>
              <p:spPr>
                <a:xfrm>
                  <a:off x="6707773" y="1286621"/>
                  <a:ext cx="284769" cy="2024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p14:cNvContentPartPr/>
                <p14:nvPr/>
              </p14:nvContentPartPr>
              <p14:xfrm>
                <a:off x="7044918" y="1168763"/>
                <a:ext cx="139320" cy="163440"/>
              </p14:xfrm>
            </p:contentPart>
          </mc:Choice>
          <mc:Fallback xmlns="">
            <p:pic>
              <p:nvPicPr>
                <p:cNvPr id="11" name="Ink 10"/>
                <p:cNvPicPr/>
                <p:nvPr/>
              </p:nvPicPr>
              <p:blipFill>
                <a:blip r:embed="rId11"/>
                <a:stretch>
                  <a:fillRect/>
                </a:stretch>
              </p:blipFill>
              <p:spPr>
                <a:xfrm>
                  <a:off x="7037898" y="1163135"/>
                  <a:ext cx="153360" cy="17469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p14:cNvContentPartPr/>
                <p14:nvPr/>
              </p14:nvContentPartPr>
              <p14:xfrm>
                <a:off x="7187838" y="1117283"/>
                <a:ext cx="11160" cy="222840"/>
              </p14:xfrm>
            </p:contentPart>
          </mc:Choice>
          <mc:Fallback xmlns="">
            <p:pic>
              <p:nvPicPr>
                <p:cNvPr id="37" name="Ink 36"/>
                <p:cNvPicPr/>
                <p:nvPr/>
              </p:nvPicPr>
              <p:blipFill>
                <a:blip r:embed="rId13"/>
                <a:stretch>
                  <a:fillRect/>
                </a:stretch>
              </p:blipFill>
              <p:spPr>
                <a:xfrm>
                  <a:off x="7180761" y="1111663"/>
                  <a:ext cx="25314" cy="23407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p14:cNvContentPartPr/>
                <p14:nvPr/>
              </p14:nvContentPartPr>
              <p14:xfrm>
                <a:off x="6510318" y="1395563"/>
                <a:ext cx="18000" cy="222840"/>
              </p14:xfrm>
            </p:contentPart>
          </mc:Choice>
          <mc:Fallback xmlns="">
            <p:pic>
              <p:nvPicPr>
                <p:cNvPr id="38" name="Ink 37"/>
                <p:cNvPicPr/>
                <p:nvPr/>
              </p:nvPicPr>
              <p:blipFill>
                <a:blip r:embed="rId15"/>
                <a:stretch>
                  <a:fillRect/>
                </a:stretch>
              </p:blipFill>
              <p:spPr>
                <a:xfrm>
                  <a:off x="6503227" y="1389938"/>
                  <a:ext cx="32182" cy="23409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p14:cNvContentPartPr/>
                <p14:nvPr/>
              </p14:nvContentPartPr>
              <p14:xfrm>
                <a:off x="6603558" y="1403483"/>
                <a:ext cx="360" cy="8280"/>
              </p14:xfrm>
            </p:contentPart>
          </mc:Choice>
          <mc:Fallback xmlns="">
            <p:pic>
              <p:nvPicPr>
                <p:cNvPr id="39" name="Ink 38"/>
                <p:cNvPicPr/>
                <p:nvPr/>
              </p:nvPicPr>
              <p:blipFill>
                <a:blip r:embed="rId17"/>
                <a:stretch>
                  <a:fillRect/>
                </a:stretch>
              </p:blipFill>
              <p:spPr>
                <a:xfrm>
                  <a:off x="6594198" y="1397818"/>
                  <a:ext cx="19080" cy="1961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p14:cNvContentPartPr/>
                <p14:nvPr/>
              </p14:nvContentPartPr>
              <p14:xfrm>
                <a:off x="6539838" y="1487003"/>
                <a:ext cx="79920" cy="12240"/>
              </p14:xfrm>
            </p:contentPart>
          </mc:Choice>
          <mc:Fallback xmlns="">
            <p:pic>
              <p:nvPicPr>
                <p:cNvPr id="40" name="Ink 39"/>
                <p:cNvPicPr/>
                <p:nvPr/>
              </p:nvPicPr>
              <p:blipFill>
                <a:blip r:embed="rId19"/>
                <a:stretch>
                  <a:fillRect/>
                </a:stretch>
              </p:blipFill>
              <p:spPr>
                <a:xfrm>
                  <a:off x="6532818" y="1481420"/>
                  <a:ext cx="93960" cy="2340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p14:cNvContentPartPr/>
                <p14:nvPr/>
              </p14:nvContentPartPr>
              <p14:xfrm>
                <a:off x="6611478" y="1395563"/>
                <a:ext cx="14040" cy="187920"/>
              </p14:xfrm>
            </p:contentPart>
          </mc:Choice>
          <mc:Fallback xmlns="">
            <p:pic>
              <p:nvPicPr>
                <p:cNvPr id="41" name="Ink 40"/>
                <p:cNvPicPr/>
                <p:nvPr/>
              </p:nvPicPr>
              <p:blipFill>
                <a:blip r:embed="rId21"/>
                <a:stretch>
                  <a:fillRect/>
                </a:stretch>
              </p:blipFill>
              <p:spPr>
                <a:xfrm>
                  <a:off x="6604458" y="1389941"/>
                  <a:ext cx="28080" cy="1991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p14:cNvContentPartPr/>
                <p14:nvPr/>
              </p14:nvContentPartPr>
              <p14:xfrm>
                <a:off x="7319238" y="1141043"/>
                <a:ext cx="393840" cy="83880"/>
              </p14:xfrm>
            </p:contentPart>
          </mc:Choice>
          <mc:Fallback xmlns="">
            <p:pic>
              <p:nvPicPr>
                <p:cNvPr id="44" name="Ink 43"/>
                <p:cNvPicPr/>
                <p:nvPr/>
              </p:nvPicPr>
              <p:blipFill>
                <a:blip r:embed="rId23"/>
                <a:stretch>
                  <a:fillRect/>
                </a:stretch>
              </p:blipFill>
              <p:spPr>
                <a:xfrm>
                  <a:off x="7312210" y="1135408"/>
                  <a:ext cx="407896" cy="9515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p14:cNvContentPartPr/>
                <p14:nvPr/>
              </p14:nvContentPartPr>
              <p14:xfrm>
                <a:off x="7323198" y="1318523"/>
                <a:ext cx="213480" cy="196560"/>
              </p14:xfrm>
            </p:contentPart>
          </mc:Choice>
          <mc:Fallback xmlns="">
            <p:pic>
              <p:nvPicPr>
                <p:cNvPr id="81" name="Ink 80"/>
                <p:cNvPicPr/>
                <p:nvPr/>
              </p:nvPicPr>
              <p:blipFill>
                <a:blip r:embed="rId25"/>
                <a:stretch>
                  <a:fillRect/>
                </a:stretch>
              </p:blipFill>
              <p:spPr>
                <a:xfrm>
                  <a:off x="7316181" y="1312901"/>
                  <a:ext cx="227514" cy="20780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p14:cNvContentPartPr/>
                <p14:nvPr/>
              </p14:nvContentPartPr>
              <p14:xfrm>
                <a:off x="7279278" y="1312043"/>
                <a:ext cx="207360" cy="218880"/>
              </p14:xfrm>
            </p:contentPart>
          </mc:Choice>
          <mc:Fallback xmlns="">
            <p:pic>
              <p:nvPicPr>
                <p:cNvPr id="87" name="Ink 86"/>
                <p:cNvPicPr/>
                <p:nvPr/>
              </p:nvPicPr>
              <p:blipFill>
                <a:blip r:embed="rId27"/>
                <a:stretch>
                  <a:fillRect/>
                </a:stretch>
              </p:blipFill>
              <p:spPr>
                <a:xfrm>
                  <a:off x="7272249" y="1306420"/>
                  <a:ext cx="221418" cy="23012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p14:cNvContentPartPr/>
                <p14:nvPr/>
              </p14:nvContentPartPr>
              <p14:xfrm>
                <a:off x="7812078" y="1081283"/>
                <a:ext cx="12240" cy="206280"/>
              </p14:xfrm>
            </p:contentPart>
          </mc:Choice>
          <mc:Fallback xmlns="">
            <p:pic>
              <p:nvPicPr>
                <p:cNvPr id="88" name="Ink 87"/>
                <p:cNvPicPr/>
                <p:nvPr/>
              </p:nvPicPr>
              <p:blipFill>
                <a:blip r:embed="rId29"/>
                <a:stretch>
                  <a:fillRect/>
                </a:stretch>
              </p:blipFill>
              <p:spPr>
                <a:xfrm>
                  <a:off x="7805160" y="1075661"/>
                  <a:ext cx="26077" cy="21752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p14:cNvContentPartPr/>
                <p14:nvPr/>
              </p14:nvContentPartPr>
              <p14:xfrm>
                <a:off x="7895598" y="1109363"/>
                <a:ext cx="8280" cy="171000"/>
              </p14:xfrm>
            </p:contentPart>
          </mc:Choice>
          <mc:Fallback xmlns="">
            <p:pic>
              <p:nvPicPr>
                <p:cNvPr id="89" name="Ink 88"/>
                <p:cNvPicPr/>
                <p:nvPr/>
              </p:nvPicPr>
              <p:blipFill>
                <a:blip r:embed="rId31"/>
                <a:stretch>
                  <a:fillRect/>
                </a:stretch>
              </p:blipFill>
              <p:spPr>
                <a:xfrm>
                  <a:off x="7888653" y="1103742"/>
                  <a:ext cx="22169" cy="18224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p14:cNvContentPartPr/>
                <p14:nvPr/>
              </p14:nvContentPartPr>
              <p14:xfrm>
                <a:off x="7840158" y="1184603"/>
                <a:ext cx="91800" cy="24480"/>
              </p14:xfrm>
            </p:contentPart>
          </mc:Choice>
          <mc:Fallback xmlns="">
            <p:pic>
              <p:nvPicPr>
                <p:cNvPr id="90" name="Ink 89"/>
                <p:cNvPicPr/>
                <p:nvPr/>
              </p:nvPicPr>
              <p:blipFill>
                <a:blip r:embed="rId33"/>
                <a:stretch>
                  <a:fillRect/>
                </a:stretch>
              </p:blipFill>
              <p:spPr>
                <a:xfrm>
                  <a:off x="7833138" y="1178970"/>
                  <a:ext cx="105840" cy="357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Ink 41"/>
                <p14:cNvContentPartPr/>
                <p14:nvPr/>
              </p14:nvContentPartPr>
              <p14:xfrm>
                <a:off x="7665198" y="1555043"/>
                <a:ext cx="71640" cy="31680"/>
              </p14:xfrm>
            </p:contentPart>
          </mc:Choice>
          <mc:Fallback xmlns="">
            <p:pic>
              <p:nvPicPr>
                <p:cNvPr id="91" name="Ink 90"/>
                <p:cNvPicPr/>
                <p:nvPr/>
              </p:nvPicPr>
              <p:blipFill>
                <a:blip r:embed="rId35"/>
                <a:stretch>
                  <a:fillRect/>
                </a:stretch>
              </p:blipFill>
              <p:spPr>
                <a:xfrm>
                  <a:off x="7658169" y="1549401"/>
                  <a:ext cx="85698" cy="4296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p14:cNvContentPartPr/>
                <p14:nvPr/>
              </p14:nvContentPartPr>
              <p14:xfrm>
                <a:off x="7728558" y="1483043"/>
                <a:ext cx="360" cy="200520"/>
              </p14:xfrm>
            </p:contentPart>
          </mc:Choice>
          <mc:Fallback xmlns="">
            <p:pic>
              <p:nvPicPr>
                <p:cNvPr id="92" name="Ink 91"/>
                <p:cNvPicPr/>
                <p:nvPr/>
              </p:nvPicPr>
              <p:blipFill>
                <a:blip r:embed="rId37"/>
                <a:stretch>
                  <a:fillRect/>
                </a:stretch>
              </p:blipFill>
              <p:spPr>
                <a:xfrm>
                  <a:off x="7719198" y="1477425"/>
                  <a:ext cx="19080" cy="21175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Ink 43"/>
                <p14:cNvContentPartPr/>
                <p14:nvPr/>
              </p14:nvContentPartPr>
              <p14:xfrm>
                <a:off x="7029078" y="1180643"/>
                <a:ext cx="14760" cy="180360"/>
              </p14:xfrm>
            </p:contentPart>
          </mc:Choice>
          <mc:Fallback xmlns="">
            <p:pic>
              <p:nvPicPr>
                <p:cNvPr id="93" name="Ink 92"/>
                <p:cNvPicPr/>
                <p:nvPr/>
              </p:nvPicPr>
              <p:blipFill>
                <a:blip r:embed="rId39"/>
                <a:stretch>
                  <a:fillRect/>
                </a:stretch>
              </p:blipFill>
              <p:spPr>
                <a:xfrm>
                  <a:off x="7021971" y="1175020"/>
                  <a:ext cx="28973" cy="19160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Ink 44"/>
                <p14:cNvContentPartPr/>
                <p14:nvPr/>
              </p14:nvContentPartPr>
              <p14:xfrm>
                <a:off x="7279278" y="1300163"/>
                <a:ext cx="282600" cy="250560"/>
              </p14:xfrm>
            </p:contentPart>
          </mc:Choice>
          <mc:Fallback xmlns="">
            <p:pic>
              <p:nvPicPr>
                <p:cNvPr id="94" name="Ink 93"/>
                <p:cNvPicPr/>
                <p:nvPr/>
              </p:nvPicPr>
              <p:blipFill>
                <a:blip r:embed="rId41"/>
                <a:stretch>
                  <a:fillRect/>
                </a:stretch>
              </p:blipFill>
              <p:spPr>
                <a:xfrm>
                  <a:off x="7272254" y="1294542"/>
                  <a:ext cx="296649" cy="26180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p14:cNvContentPartPr/>
                <p14:nvPr/>
              </p14:nvContentPartPr>
              <p14:xfrm>
                <a:off x="7639998" y="1435163"/>
                <a:ext cx="9360" cy="235080"/>
              </p14:xfrm>
            </p:contentPart>
          </mc:Choice>
          <mc:Fallback xmlns="">
            <p:pic>
              <p:nvPicPr>
                <p:cNvPr id="96" name="Ink 95"/>
                <p:cNvPicPr/>
                <p:nvPr/>
              </p:nvPicPr>
              <p:blipFill>
                <a:blip r:embed="rId43"/>
                <a:stretch>
                  <a:fillRect/>
                </a:stretch>
              </p:blipFill>
              <p:spPr>
                <a:xfrm>
                  <a:off x="7633045" y="1429540"/>
                  <a:ext cx="23266" cy="24632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7" name="Ink 46"/>
              <p14:cNvContentPartPr/>
              <p14:nvPr/>
            </p14:nvContentPartPr>
            <p14:xfrm>
              <a:off x="7830848" y="1469577"/>
              <a:ext cx="168120" cy="405720"/>
            </p14:xfrm>
          </p:contentPart>
        </mc:Choice>
        <mc:Fallback xmlns="">
          <p:pic>
            <p:nvPicPr>
              <p:cNvPr id="47" name="Ink 46"/>
              <p:cNvPicPr/>
              <p:nvPr/>
            </p:nvPicPr>
            <p:blipFill>
              <a:blip r:embed="rId45"/>
              <a:stretch>
                <a:fillRect/>
              </a:stretch>
            </p:blipFill>
            <p:spPr>
              <a:xfrm>
                <a:off x="7811768" y="1450497"/>
                <a:ext cx="206280" cy="443880"/>
              </a:xfrm>
              <a:prstGeom prst="rect">
                <a:avLst/>
              </a:prstGeom>
            </p:spPr>
          </p:pic>
        </mc:Fallback>
      </mc:AlternateContent>
      <p:pic>
        <p:nvPicPr>
          <p:cNvPr id="4" name="Picture 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63388" y="2267163"/>
            <a:ext cx="3535073" cy="2779193"/>
          </a:xfrm>
          <a:prstGeom prst="rect">
            <a:avLst/>
          </a:prstGeom>
        </p:spPr>
      </p:pic>
      <p:sp>
        <p:nvSpPr>
          <p:cNvPr id="48" name="Content Placeholder 2"/>
          <p:cNvSpPr txBox="1">
            <a:spLocks/>
          </p:cNvSpPr>
          <p:nvPr/>
        </p:nvSpPr>
        <p:spPr>
          <a:xfrm>
            <a:off x="475130" y="5031736"/>
            <a:ext cx="5369858" cy="1467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Ad esempio, si forma questo tipo di interazione quando un sale viene sciolto in acqua: l’acqua è una molecola polare e i suoi dipoli si orientano in modo da massimizzare le forze elettrostatiche </a:t>
            </a:r>
            <a:r>
              <a:rPr lang="it-IT" sz="1800" dirty="0" smtClean="0"/>
              <a:t>ione-dipolo (</a:t>
            </a:r>
            <a:r>
              <a:rPr lang="it-IT" sz="1800" dirty="0" smtClean="0">
                <a:solidFill>
                  <a:srgbClr val="FF0000"/>
                </a:solidFill>
              </a:rPr>
              <a:t>processo di idratazione</a:t>
            </a:r>
            <a:r>
              <a:rPr lang="it-IT" sz="1800" dirty="0" smtClean="0"/>
              <a:t>).</a:t>
            </a:r>
            <a:endParaRPr lang="it-IT" sz="1800" b="1" dirty="0"/>
          </a:p>
        </p:txBody>
      </p:sp>
    </p:spTree>
    <p:extLst>
      <p:ext uri="{BB962C8B-B14F-4D97-AF65-F5344CB8AC3E}">
        <p14:creationId xmlns:p14="http://schemas.microsoft.com/office/powerpoint/2010/main" val="36380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66"/>
            <a:ext cx="7996518" cy="809251"/>
          </a:xfrm>
        </p:spPr>
        <p:txBody>
          <a:bodyPr>
            <a:normAutofit/>
          </a:bodyPr>
          <a:lstStyle/>
          <a:p>
            <a:r>
              <a:rPr lang="it-IT" sz="3200" dirty="0" smtClean="0">
                <a:solidFill>
                  <a:srgbClr val="0070C0"/>
                </a:solidFill>
              </a:rPr>
              <a:t>Interazioni ione-dipolo</a:t>
            </a:r>
            <a:endParaRPr lang="it-IT" sz="3200" dirty="0">
              <a:solidFill>
                <a:srgbClr val="0070C0"/>
              </a:solidFill>
            </a:endParaRPr>
          </a:p>
        </p:txBody>
      </p:sp>
      <p:sp>
        <p:nvSpPr>
          <p:cNvPr id="17" name="Content Placeholder 2"/>
          <p:cNvSpPr txBox="1">
            <a:spLocks/>
          </p:cNvSpPr>
          <p:nvPr/>
        </p:nvSpPr>
        <p:spPr>
          <a:xfrm>
            <a:off x="0" y="795345"/>
            <a:ext cx="710830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endParaRPr lang="it-IT" sz="1800" dirty="0" smtClean="0"/>
          </a:p>
        </p:txBody>
      </p:sp>
      <p:sp>
        <p:nvSpPr>
          <p:cNvPr id="3" name="Rettangolo 2"/>
          <p:cNvSpPr/>
          <p:nvPr/>
        </p:nvSpPr>
        <p:spPr>
          <a:xfrm>
            <a:off x="-1" y="830117"/>
            <a:ext cx="9005456" cy="369332"/>
          </a:xfrm>
          <a:prstGeom prst="rect">
            <a:avLst/>
          </a:prstGeom>
        </p:spPr>
        <p:txBody>
          <a:bodyPr wrap="square">
            <a:spAutoFit/>
          </a:bodyPr>
          <a:lstStyle/>
          <a:p>
            <a:r>
              <a:rPr lang="it-IT" altLang="it-IT" dirty="0" smtClean="0">
                <a:solidFill>
                  <a:srgbClr val="000000"/>
                </a:solidFill>
                <a:latin typeface="Arial" charset="0"/>
              </a:rPr>
              <a:t>Le interazioni ione- dipolo sono </a:t>
            </a:r>
            <a:r>
              <a:rPr lang="it-IT" altLang="it-IT" dirty="0">
                <a:solidFill>
                  <a:srgbClr val="000000"/>
                </a:solidFill>
                <a:latin typeface="Arial" charset="0"/>
              </a:rPr>
              <a:t>generalmente </a:t>
            </a:r>
            <a:r>
              <a:rPr lang="it-IT" altLang="it-IT" dirty="0">
                <a:solidFill>
                  <a:srgbClr val="FA2906"/>
                </a:solidFill>
                <a:latin typeface="Arial" charset="0"/>
              </a:rPr>
              <a:t>le forze intermolecolari più intense</a:t>
            </a:r>
            <a:r>
              <a:rPr lang="it-IT" altLang="it-IT" dirty="0">
                <a:solidFill>
                  <a:srgbClr val="000000"/>
                </a:solidFill>
                <a:latin typeface="Arial" charset="0"/>
              </a:rPr>
              <a:t>. </a:t>
            </a:r>
            <a:endParaRPr lang="it-IT" dirty="0"/>
          </a:p>
        </p:txBody>
      </p:sp>
      <p:sp>
        <p:nvSpPr>
          <p:cNvPr id="8" name="Rettangolo 7"/>
          <p:cNvSpPr/>
          <p:nvPr/>
        </p:nvSpPr>
        <p:spPr>
          <a:xfrm>
            <a:off x="-6580" y="1222216"/>
            <a:ext cx="8940800" cy="2862322"/>
          </a:xfrm>
          <a:prstGeom prst="rect">
            <a:avLst/>
          </a:prstGeom>
        </p:spPr>
        <p:txBody>
          <a:bodyPr wrap="square">
            <a:spAutoFit/>
          </a:bodyPr>
          <a:lstStyle/>
          <a:p>
            <a:r>
              <a:rPr lang="it-IT" dirty="0"/>
              <a:t>Il processo di </a:t>
            </a:r>
            <a:r>
              <a:rPr lang="it-IT" b="1" dirty="0">
                <a:solidFill>
                  <a:srgbClr val="FF0000"/>
                </a:solidFill>
              </a:rPr>
              <a:t>idratazione</a:t>
            </a:r>
            <a:r>
              <a:rPr lang="it-IT" dirty="0"/>
              <a:t> di uno ione è generalmente </a:t>
            </a:r>
            <a:r>
              <a:rPr lang="it-IT" dirty="0">
                <a:solidFill>
                  <a:srgbClr val="FF0000"/>
                </a:solidFill>
              </a:rPr>
              <a:t>esotermico</a:t>
            </a:r>
            <a:r>
              <a:rPr lang="it-IT" dirty="0"/>
              <a:t>: ciò significa che l'idratazione favorisce energeticamente un processo di dissociazione </a:t>
            </a:r>
            <a:r>
              <a:rPr lang="it-IT" dirty="0" smtClean="0"/>
              <a:t>elettrolitica (formazione di ioni). Ecco perché tutti i </a:t>
            </a:r>
            <a:r>
              <a:rPr lang="it-IT" dirty="0" smtClean="0">
                <a:solidFill>
                  <a:srgbClr val="FF0000"/>
                </a:solidFill>
              </a:rPr>
              <a:t>sali </a:t>
            </a:r>
            <a:r>
              <a:rPr lang="it-IT" dirty="0" smtClean="0"/>
              <a:t>che si sciolgono in acqua, si dissociano in ioni</a:t>
            </a:r>
          </a:p>
          <a:p>
            <a:r>
              <a:rPr lang="it-IT" dirty="0" smtClean="0"/>
              <a:t>  </a:t>
            </a:r>
            <a:endParaRPr lang="it-IT" dirty="0"/>
          </a:p>
          <a:p>
            <a:r>
              <a:rPr lang="it-IT" dirty="0" smtClean="0"/>
              <a:t>Anche molecole che presentano legami covalenti possono dissociarsi in ioni se il guadagno energetico è favorevole. Ad esempio, la </a:t>
            </a:r>
            <a:r>
              <a:rPr lang="it-IT" dirty="0"/>
              <a:t>rottura del legame </a:t>
            </a:r>
            <a:r>
              <a:rPr lang="it-IT" dirty="0">
                <a:solidFill>
                  <a:srgbClr val="FF0000"/>
                </a:solidFill>
              </a:rPr>
              <a:t>H-Cl</a:t>
            </a:r>
            <a:r>
              <a:rPr lang="it-IT" dirty="0"/>
              <a:t> nel cloruro di idrogeno è un processo </a:t>
            </a:r>
            <a:r>
              <a:rPr lang="it-IT" dirty="0">
                <a:solidFill>
                  <a:srgbClr val="FF0000"/>
                </a:solidFill>
              </a:rPr>
              <a:t>endotermico</a:t>
            </a:r>
            <a:r>
              <a:rPr lang="it-IT" dirty="0"/>
              <a:t>, che richiede un'energia di circa  1394 KJ/</a:t>
            </a:r>
            <a:r>
              <a:rPr lang="it-IT" dirty="0" err="1"/>
              <a:t>mol</a:t>
            </a:r>
            <a:r>
              <a:rPr lang="it-IT" dirty="0"/>
              <a:t>. Questo spiega come mai </a:t>
            </a:r>
            <a:r>
              <a:rPr lang="it-IT" dirty="0" err="1"/>
              <a:t>HCl</a:t>
            </a:r>
            <a:r>
              <a:rPr lang="it-IT" dirty="0"/>
              <a:t>  puro </a:t>
            </a:r>
            <a:r>
              <a:rPr lang="it-IT" b="1" dirty="0"/>
              <a:t>non è </a:t>
            </a:r>
            <a:r>
              <a:rPr lang="it-IT" dirty="0"/>
              <a:t>dissociato. Tuttavia, se si gorgoglia </a:t>
            </a:r>
            <a:r>
              <a:rPr lang="it-IT" dirty="0" err="1"/>
              <a:t>HCl</a:t>
            </a:r>
            <a:r>
              <a:rPr lang="it-IT" dirty="0"/>
              <a:t> in acqua, si ha una dissociazione completa. </a:t>
            </a:r>
            <a:r>
              <a:rPr lang="it-IT" dirty="0" smtClean="0"/>
              <a:t>Ciò </a:t>
            </a:r>
            <a:r>
              <a:rPr lang="it-IT" dirty="0"/>
              <a:t>è spiegato dal grande guadagno energetico che si ha quando gli ioni H</a:t>
            </a:r>
            <a:r>
              <a:rPr lang="it-IT" baseline="30000" dirty="0"/>
              <a:t>+</a:t>
            </a:r>
            <a:r>
              <a:rPr lang="it-IT" dirty="0"/>
              <a:t>  e Cl</a:t>
            </a:r>
            <a:r>
              <a:rPr lang="it-IT" baseline="30000" dirty="0"/>
              <a:t>-</a:t>
            </a:r>
            <a:r>
              <a:rPr lang="it-IT" dirty="0"/>
              <a:t>  vengono </a:t>
            </a:r>
            <a:r>
              <a:rPr lang="it-IT" dirty="0" smtClean="0"/>
              <a:t>idratati, tramite interazioni ione-dipolo</a:t>
            </a:r>
            <a:endParaRPr lang="it-IT" dirty="0"/>
          </a:p>
        </p:txBody>
      </p:sp>
      <p:grpSp>
        <p:nvGrpSpPr>
          <p:cNvPr id="9" name="Gruppo 8"/>
          <p:cNvGrpSpPr/>
          <p:nvPr/>
        </p:nvGrpSpPr>
        <p:grpSpPr>
          <a:xfrm>
            <a:off x="1365135" y="4084538"/>
            <a:ext cx="4636655" cy="2717801"/>
            <a:chOff x="914400" y="2667000"/>
            <a:chExt cx="6781800" cy="3886201"/>
          </a:xfrm>
        </p:grpSpPr>
        <p:sp>
          <p:nvSpPr>
            <p:cNvPr id="50" name="Oval 5"/>
            <p:cNvSpPr>
              <a:spLocks noChangeArrowheads="1"/>
            </p:cNvSpPr>
            <p:nvPr/>
          </p:nvSpPr>
          <p:spPr bwMode="auto">
            <a:xfrm>
              <a:off x="1752600" y="3733800"/>
              <a:ext cx="1600200" cy="1600200"/>
            </a:xfrm>
            <a:prstGeom prst="ellipse">
              <a:avLst/>
            </a:prstGeom>
            <a:gradFill rotWithShape="0">
              <a:gsLst>
                <a:gs pos="0">
                  <a:srgbClr val="FFFFFF"/>
                </a:gs>
                <a:gs pos="100000">
                  <a:srgbClr val="FFFF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1" name="Text Box 6"/>
            <p:cNvSpPr txBox="1">
              <a:spLocks noChangeArrowheads="1"/>
            </p:cNvSpPr>
            <p:nvPr/>
          </p:nvSpPr>
          <p:spPr bwMode="auto">
            <a:xfrm>
              <a:off x="2286000" y="4267200"/>
              <a:ext cx="6858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Cl</a:t>
              </a:r>
              <a:r>
                <a:rPr lang="it-IT" altLang="it-IT" sz="1400" baseline="30000">
                  <a:solidFill>
                    <a:srgbClr val="000000"/>
                  </a:solidFill>
                  <a:latin typeface="Arial" charset="0"/>
                </a:rPr>
                <a:t>-</a:t>
              </a:r>
            </a:p>
          </p:txBody>
        </p:sp>
        <p:grpSp>
          <p:nvGrpSpPr>
            <p:cNvPr id="52" name="Group 14"/>
            <p:cNvGrpSpPr>
              <a:grpSpLocks/>
            </p:cNvGrpSpPr>
            <p:nvPr/>
          </p:nvGrpSpPr>
          <p:grpSpPr bwMode="auto">
            <a:xfrm>
              <a:off x="2743200" y="3200400"/>
              <a:ext cx="1295400" cy="1219200"/>
              <a:chOff x="3168" y="2640"/>
              <a:chExt cx="816" cy="768"/>
            </a:xfrm>
          </p:grpSpPr>
          <p:sp>
            <p:nvSpPr>
              <p:cNvPr id="53" name="Oval 8"/>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4" name="Oval 9"/>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5" name="Text Box 10"/>
              <p:cNvSpPr txBox="1">
                <a:spLocks noChangeArrowheads="1"/>
              </p:cNvSpPr>
              <p:nvPr/>
            </p:nvSpPr>
            <p:spPr bwMode="auto">
              <a:xfrm>
                <a:off x="3600" y="2784"/>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56" name="Text Box 11"/>
              <p:cNvSpPr txBox="1">
                <a:spLocks noChangeArrowheads="1"/>
              </p:cNvSpPr>
              <p:nvPr/>
            </p:nvSpPr>
            <p:spPr bwMode="auto">
              <a:xfrm>
                <a:off x="3600" y="3120"/>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57" name="Oval 13"/>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8" name="Text Box 12"/>
              <p:cNvSpPr txBox="1">
                <a:spLocks noChangeArrowheads="1"/>
              </p:cNvSpPr>
              <p:nvPr/>
            </p:nvSpPr>
            <p:spPr bwMode="auto">
              <a:xfrm>
                <a:off x="3168" y="273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59" name="Group 15"/>
            <p:cNvGrpSpPr>
              <a:grpSpLocks/>
            </p:cNvGrpSpPr>
            <p:nvPr/>
          </p:nvGrpSpPr>
          <p:grpSpPr bwMode="auto">
            <a:xfrm>
              <a:off x="3200400" y="4648200"/>
              <a:ext cx="1295400" cy="1219200"/>
              <a:chOff x="3168" y="2640"/>
              <a:chExt cx="816" cy="768"/>
            </a:xfrm>
          </p:grpSpPr>
          <p:sp>
            <p:nvSpPr>
              <p:cNvPr id="60" name="Oval 16"/>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1" name="Oval 17"/>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2" name="Text Box 18"/>
              <p:cNvSpPr txBox="1">
                <a:spLocks noChangeArrowheads="1"/>
              </p:cNvSpPr>
              <p:nvPr/>
            </p:nvSpPr>
            <p:spPr bwMode="auto">
              <a:xfrm>
                <a:off x="3600" y="2784"/>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63" name="Text Box 19"/>
              <p:cNvSpPr txBox="1">
                <a:spLocks noChangeArrowheads="1"/>
              </p:cNvSpPr>
              <p:nvPr/>
            </p:nvSpPr>
            <p:spPr bwMode="auto">
              <a:xfrm>
                <a:off x="3600" y="3120"/>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64" name="Oval 20"/>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5" name="Text Box 21"/>
              <p:cNvSpPr txBox="1">
                <a:spLocks noChangeArrowheads="1"/>
              </p:cNvSpPr>
              <p:nvPr/>
            </p:nvSpPr>
            <p:spPr bwMode="auto">
              <a:xfrm>
                <a:off x="3168" y="273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66" name="Group 22"/>
            <p:cNvGrpSpPr>
              <a:grpSpLocks/>
            </p:cNvGrpSpPr>
            <p:nvPr/>
          </p:nvGrpSpPr>
          <p:grpSpPr bwMode="auto">
            <a:xfrm rot="-9047806">
              <a:off x="914400" y="4343400"/>
              <a:ext cx="1295400" cy="1219200"/>
              <a:chOff x="3168" y="2640"/>
              <a:chExt cx="816" cy="768"/>
            </a:xfrm>
          </p:grpSpPr>
          <p:sp>
            <p:nvSpPr>
              <p:cNvPr id="67" name="Oval 23"/>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8" name="Oval 24"/>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9" name="Text Box 25"/>
              <p:cNvSpPr txBox="1">
                <a:spLocks noChangeArrowheads="1"/>
              </p:cNvSpPr>
              <p:nvPr/>
            </p:nvSpPr>
            <p:spPr bwMode="auto">
              <a:xfrm>
                <a:off x="3600" y="2790"/>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70" name="Text Box 26"/>
              <p:cNvSpPr txBox="1">
                <a:spLocks noChangeArrowheads="1"/>
              </p:cNvSpPr>
              <p:nvPr/>
            </p:nvSpPr>
            <p:spPr bwMode="auto">
              <a:xfrm>
                <a:off x="3600" y="312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71" name="Oval 27"/>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2" name="Text Box 28"/>
              <p:cNvSpPr txBox="1">
                <a:spLocks noChangeArrowheads="1"/>
              </p:cNvSpPr>
              <p:nvPr/>
            </p:nvSpPr>
            <p:spPr bwMode="auto">
              <a:xfrm>
                <a:off x="3168" y="2742"/>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73" name="Group 29"/>
            <p:cNvGrpSpPr>
              <a:grpSpLocks/>
            </p:cNvGrpSpPr>
            <p:nvPr/>
          </p:nvGrpSpPr>
          <p:grpSpPr bwMode="auto">
            <a:xfrm rot="-9047806">
              <a:off x="1066800" y="2667000"/>
              <a:ext cx="1295400" cy="1219200"/>
              <a:chOff x="3168" y="2640"/>
              <a:chExt cx="816" cy="768"/>
            </a:xfrm>
          </p:grpSpPr>
          <p:sp>
            <p:nvSpPr>
              <p:cNvPr id="74" name="Oval 30"/>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5" name="Oval 31"/>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6" name="Text Box 32"/>
              <p:cNvSpPr txBox="1">
                <a:spLocks noChangeArrowheads="1"/>
              </p:cNvSpPr>
              <p:nvPr/>
            </p:nvSpPr>
            <p:spPr bwMode="auto">
              <a:xfrm>
                <a:off x="3600" y="2790"/>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77" name="Text Box 33"/>
              <p:cNvSpPr txBox="1">
                <a:spLocks noChangeArrowheads="1"/>
              </p:cNvSpPr>
              <p:nvPr/>
            </p:nvSpPr>
            <p:spPr bwMode="auto">
              <a:xfrm>
                <a:off x="3600" y="312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78" name="Oval 34"/>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9" name="Text Box 35"/>
              <p:cNvSpPr txBox="1">
                <a:spLocks noChangeArrowheads="1"/>
              </p:cNvSpPr>
              <p:nvPr/>
            </p:nvSpPr>
            <p:spPr bwMode="auto">
              <a:xfrm>
                <a:off x="3168" y="2742"/>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80" name="Group 36"/>
            <p:cNvGrpSpPr>
              <a:grpSpLocks/>
            </p:cNvGrpSpPr>
            <p:nvPr/>
          </p:nvGrpSpPr>
          <p:grpSpPr bwMode="auto">
            <a:xfrm rot="1826318">
              <a:off x="2362200" y="5334001"/>
              <a:ext cx="1295400" cy="1219200"/>
              <a:chOff x="3168" y="2640"/>
              <a:chExt cx="816" cy="768"/>
            </a:xfrm>
          </p:grpSpPr>
          <p:sp>
            <p:nvSpPr>
              <p:cNvPr id="81" name="Oval 37"/>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2" name="Oval 38"/>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3" name="Text Box 39"/>
              <p:cNvSpPr txBox="1">
                <a:spLocks noChangeArrowheads="1"/>
              </p:cNvSpPr>
              <p:nvPr/>
            </p:nvSpPr>
            <p:spPr bwMode="auto">
              <a:xfrm>
                <a:off x="3600" y="2790"/>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84" name="Text Box 40"/>
              <p:cNvSpPr txBox="1">
                <a:spLocks noChangeArrowheads="1"/>
              </p:cNvSpPr>
              <p:nvPr/>
            </p:nvSpPr>
            <p:spPr bwMode="auto">
              <a:xfrm>
                <a:off x="3600" y="312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85" name="Oval 41"/>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6" name="Text Box 42"/>
              <p:cNvSpPr txBox="1">
                <a:spLocks noChangeArrowheads="1"/>
              </p:cNvSpPr>
              <p:nvPr/>
            </p:nvSpPr>
            <p:spPr bwMode="auto">
              <a:xfrm>
                <a:off x="3168" y="2742"/>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87" name="Group 43"/>
            <p:cNvGrpSpPr>
              <a:grpSpLocks/>
            </p:cNvGrpSpPr>
            <p:nvPr/>
          </p:nvGrpSpPr>
          <p:grpSpPr bwMode="auto">
            <a:xfrm>
              <a:off x="5867400" y="3962400"/>
              <a:ext cx="1295400" cy="1219200"/>
              <a:chOff x="3168" y="2640"/>
              <a:chExt cx="816" cy="768"/>
            </a:xfrm>
          </p:grpSpPr>
          <p:sp>
            <p:nvSpPr>
              <p:cNvPr id="88" name="Oval 44"/>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9" name="Oval 45"/>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90" name="Text Box 46"/>
              <p:cNvSpPr txBox="1">
                <a:spLocks noChangeArrowheads="1"/>
              </p:cNvSpPr>
              <p:nvPr/>
            </p:nvSpPr>
            <p:spPr bwMode="auto">
              <a:xfrm>
                <a:off x="3600" y="2784"/>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91" name="Text Box 47"/>
              <p:cNvSpPr txBox="1">
                <a:spLocks noChangeArrowheads="1"/>
              </p:cNvSpPr>
              <p:nvPr/>
            </p:nvSpPr>
            <p:spPr bwMode="auto">
              <a:xfrm>
                <a:off x="3600" y="3120"/>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92" name="Oval 48"/>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93" name="Text Box 49"/>
              <p:cNvSpPr txBox="1">
                <a:spLocks noChangeArrowheads="1"/>
              </p:cNvSpPr>
              <p:nvPr/>
            </p:nvSpPr>
            <p:spPr bwMode="auto">
              <a:xfrm>
                <a:off x="3168" y="273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sp>
          <p:nvSpPr>
            <p:cNvPr id="94" name="Text Box 50"/>
            <p:cNvSpPr txBox="1">
              <a:spLocks noChangeArrowheads="1"/>
            </p:cNvSpPr>
            <p:nvPr/>
          </p:nvSpPr>
          <p:spPr bwMode="auto">
            <a:xfrm>
              <a:off x="7010400" y="4953001"/>
              <a:ext cx="6096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Symbol" pitchFamily="18" charset="2"/>
                </a:rPr>
                <a:t>d</a:t>
              </a:r>
              <a:r>
                <a:rPr lang="it-IT" altLang="it-IT" sz="1400" baseline="30000">
                  <a:solidFill>
                    <a:srgbClr val="000000"/>
                  </a:solidFill>
                  <a:latin typeface="Arial" charset="0"/>
                </a:rPr>
                <a:t>+</a:t>
              </a:r>
            </a:p>
          </p:txBody>
        </p:sp>
        <p:sp>
          <p:nvSpPr>
            <p:cNvPr id="95" name="Text Box 51"/>
            <p:cNvSpPr txBox="1">
              <a:spLocks noChangeArrowheads="1"/>
            </p:cNvSpPr>
            <p:nvPr/>
          </p:nvSpPr>
          <p:spPr bwMode="auto">
            <a:xfrm>
              <a:off x="5638800" y="3733802"/>
              <a:ext cx="6096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Symbol" pitchFamily="18" charset="2"/>
                </a:rPr>
                <a:t>d</a:t>
              </a:r>
              <a:r>
                <a:rPr lang="it-IT" altLang="it-IT" sz="1400" baseline="30000">
                  <a:solidFill>
                    <a:srgbClr val="000000"/>
                  </a:solidFill>
                  <a:latin typeface="Arial" charset="0"/>
                </a:rPr>
                <a:t>+</a:t>
              </a:r>
            </a:p>
          </p:txBody>
        </p:sp>
        <p:sp>
          <p:nvSpPr>
            <p:cNvPr id="96" name="Text Box 52"/>
            <p:cNvSpPr txBox="1">
              <a:spLocks noChangeArrowheads="1"/>
            </p:cNvSpPr>
            <p:nvPr/>
          </p:nvSpPr>
          <p:spPr bwMode="auto">
            <a:xfrm>
              <a:off x="7086600" y="3657598"/>
              <a:ext cx="6096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Symbol" pitchFamily="18" charset="2"/>
                </a:rPr>
                <a:t>2d</a:t>
              </a:r>
              <a:r>
                <a:rPr lang="it-IT" altLang="it-IT" sz="1400" baseline="30000">
                  <a:solidFill>
                    <a:srgbClr val="000000"/>
                  </a:solidFill>
                  <a:latin typeface="Arial" charset="0"/>
                </a:rPr>
                <a:t>-</a:t>
              </a:r>
            </a:p>
          </p:txBody>
        </p:sp>
      </p:grpSp>
    </p:spTree>
    <p:extLst>
      <p:ext uri="{BB962C8B-B14F-4D97-AF65-F5344CB8AC3E}">
        <p14:creationId xmlns:p14="http://schemas.microsoft.com/office/powerpoint/2010/main" val="316017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a:t>
            </a:r>
            <a:endParaRPr lang="it-IT" sz="3200" dirty="0">
              <a:solidFill>
                <a:srgbClr val="0070C0"/>
              </a:solidFill>
            </a:endParaRPr>
          </a:p>
        </p:txBody>
      </p:sp>
      <p:sp>
        <p:nvSpPr>
          <p:cNvPr id="17" name="Content Placeholder 2"/>
          <p:cNvSpPr txBox="1">
            <a:spLocks/>
          </p:cNvSpPr>
          <p:nvPr/>
        </p:nvSpPr>
        <p:spPr>
          <a:xfrm>
            <a:off x="475129" y="795345"/>
            <a:ext cx="549513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Un’interazione elettrostatica, meno forte dell’interazione ione-dipolo, si forma anche quando una molecola polare si trova a contatto con un’altra molecola polare. I momenti di dipolo delle molecole, in questo caso, si allineano in modo che i poli di segno opposto si trovino più vicini possibile.</a:t>
            </a:r>
            <a:endParaRPr lang="it-IT" sz="1800" b="1" dirty="0"/>
          </a:p>
        </p:txBody>
      </p:sp>
      <p:sp>
        <p:nvSpPr>
          <p:cNvPr id="6" name="Content Placeholder 2"/>
          <p:cNvSpPr txBox="1">
            <a:spLocks/>
          </p:cNvSpPr>
          <p:nvPr/>
        </p:nvSpPr>
        <p:spPr>
          <a:xfrm>
            <a:off x="475129" y="2959035"/>
            <a:ext cx="8184777" cy="982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Ad esempio: paragoniamo il comportamento di due liquidi, il tetracloruro di carbonio (CCl</a:t>
            </a:r>
            <a:r>
              <a:rPr lang="it-IT" sz="1800" i="1" baseline="-25000" dirty="0" smtClean="0"/>
              <a:t>4</a:t>
            </a:r>
            <a:r>
              <a:rPr lang="it-IT" sz="1800" i="1" dirty="0" smtClean="0"/>
              <a:t>) e il cloruro di metile (CH</a:t>
            </a:r>
            <a:r>
              <a:rPr lang="it-IT" sz="1800" i="1" baseline="-25000" dirty="0" smtClean="0"/>
              <a:t>3</a:t>
            </a:r>
            <a:r>
              <a:rPr lang="it-IT" sz="1800" i="1" dirty="0" smtClean="0"/>
              <a:t>Cl).</a:t>
            </a:r>
            <a:endParaRPr lang="it-IT" sz="1600" i="1" dirty="0"/>
          </a:p>
        </p:txBody>
      </p:sp>
      <p:pic>
        <p:nvPicPr>
          <p:cNvPr id="7" name="Immagine 1"/>
          <p:cNvPicPr>
            <a:picLocks noChangeAspect="1"/>
          </p:cNvPicPr>
          <p:nvPr/>
        </p:nvPicPr>
        <p:blipFill rotWithShape="1">
          <a:blip r:embed="rId3">
            <a:extLst>
              <a:ext uri="{28A0092B-C50C-407E-A947-70E740481C1C}">
                <a14:useLocalDpi xmlns:a14="http://schemas.microsoft.com/office/drawing/2010/main" val="0"/>
              </a:ext>
            </a:extLst>
          </a:blip>
          <a:srcRect l="66463"/>
          <a:stretch/>
        </p:blipFill>
        <p:spPr bwMode="auto">
          <a:xfrm>
            <a:off x="5970262" y="510140"/>
            <a:ext cx="299421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p:cNvPicPr>
            <a:picLocks noChangeAspect="1"/>
          </p:cNvPicPr>
          <p:nvPr/>
        </p:nvPicPr>
        <p:blipFill rotWithShape="1">
          <a:blip r:embed="rId4">
            <a:extLst>
              <a:ext uri="{28A0092B-C50C-407E-A947-70E740481C1C}">
                <a14:useLocalDpi xmlns:a14="http://schemas.microsoft.com/office/drawing/2010/main" val="0"/>
              </a:ext>
            </a:extLst>
          </a:blip>
          <a:srcRect b="12875"/>
          <a:stretch/>
        </p:blipFill>
        <p:spPr bwMode="auto">
          <a:xfrm>
            <a:off x="6812961" y="3568635"/>
            <a:ext cx="1900593" cy="222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rotWithShape="1">
          <a:blip r:embed="rId5">
            <a:extLst>
              <a:ext uri="{28A0092B-C50C-407E-A947-70E740481C1C}">
                <a14:useLocalDpi xmlns:a14="http://schemas.microsoft.com/office/drawing/2010/main" val="0"/>
              </a:ext>
            </a:extLst>
          </a:blip>
          <a:srcRect b="13402"/>
          <a:stretch/>
        </p:blipFill>
        <p:spPr bwMode="auto">
          <a:xfrm>
            <a:off x="249364" y="3683559"/>
            <a:ext cx="2186853" cy="21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 name="Group 286"/>
          <p:cNvGrpSpPr/>
          <p:nvPr/>
        </p:nvGrpSpPr>
        <p:grpSpPr>
          <a:xfrm>
            <a:off x="2842428" y="3790289"/>
            <a:ext cx="1419120" cy="1494000"/>
            <a:chOff x="3162610" y="4359170"/>
            <a:chExt cx="1419120" cy="1494000"/>
          </a:xfrm>
        </p:grpSpPr>
        <mc:AlternateContent xmlns:mc="http://schemas.openxmlformats.org/markup-compatibility/2006" xmlns:p14="http://schemas.microsoft.com/office/powerpoint/2010/main">
          <mc:Choice Requires="p14">
            <p:contentPart p14:bwMode="auto" r:id="rId6">
              <p14:nvContentPartPr>
                <p14:cNvPr id="82" name="Ink 81"/>
                <p14:cNvContentPartPr/>
                <p14:nvPr/>
              </p14:nvContentPartPr>
              <p14:xfrm>
                <a:off x="3444850" y="5111930"/>
                <a:ext cx="1099800" cy="371520"/>
              </p14:xfrm>
            </p:contentPart>
          </mc:Choice>
          <mc:Fallback xmlns="">
            <p:pic>
              <p:nvPicPr>
                <p:cNvPr id="82" name="Ink 81"/>
                <p:cNvPicPr/>
                <p:nvPr/>
              </p:nvPicPr>
              <p:blipFill>
                <a:blip r:embed="rId16"/>
                <a:stretch>
                  <a:fillRect/>
                </a:stretch>
              </p:blipFill>
              <p:spPr>
                <a:xfrm>
                  <a:off x="3435490" y="5102570"/>
                  <a:ext cx="11185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3" name="Ink 142"/>
                <p14:cNvContentPartPr/>
                <p14:nvPr/>
              </p14:nvContentPartPr>
              <p14:xfrm>
                <a:off x="3695050" y="4359170"/>
                <a:ext cx="534240" cy="1212840"/>
              </p14:xfrm>
            </p:contentPart>
          </mc:Choice>
          <mc:Fallback xmlns="">
            <p:pic>
              <p:nvPicPr>
                <p:cNvPr id="143" name="Ink 142"/>
                <p:cNvPicPr/>
                <p:nvPr/>
              </p:nvPicPr>
              <p:blipFill>
                <a:blip r:embed="rId18"/>
                <a:stretch>
                  <a:fillRect/>
                </a:stretch>
              </p:blipFill>
              <p:spPr>
                <a:xfrm>
                  <a:off x="3685690" y="4349810"/>
                  <a:ext cx="552960" cy="12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5" name="Ink 164"/>
                <p14:cNvContentPartPr/>
                <p14:nvPr/>
              </p14:nvContentPartPr>
              <p14:xfrm>
                <a:off x="3162610" y="5500730"/>
                <a:ext cx="1419120" cy="352440"/>
              </p14:xfrm>
            </p:contentPart>
          </mc:Choice>
          <mc:Fallback xmlns="">
            <p:pic>
              <p:nvPicPr>
                <p:cNvPr id="165" name="Ink 164"/>
                <p:cNvPicPr/>
                <p:nvPr/>
              </p:nvPicPr>
              <p:blipFill>
                <a:blip r:embed="rId20"/>
                <a:stretch>
                  <a:fillRect/>
                </a:stretch>
              </p:blipFill>
              <p:spPr>
                <a:xfrm>
                  <a:off x="3153250" y="5491370"/>
                  <a:ext cx="1437840" cy="371160"/>
                </a:xfrm>
                <a:prstGeom prst="rect">
                  <a:avLst/>
                </a:prstGeom>
              </p:spPr>
            </p:pic>
          </mc:Fallback>
        </mc:AlternateContent>
      </p:grpSp>
      <p:grpSp>
        <p:nvGrpSpPr>
          <p:cNvPr id="288" name="Group 287"/>
          <p:cNvGrpSpPr/>
          <p:nvPr/>
        </p:nvGrpSpPr>
        <p:grpSpPr>
          <a:xfrm>
            <a:off x="3096935" y="4168284"/>
            <a:ext cx="873146" cy="813855"/>
            <a:chOff x="3417117" y="4737165"/>
            <a:chExt cx="873146" cy="813855"/>
          </a:xfrm>
        </p:grpSpPr>
        <mc:AlternateContent xmlns:mc="http://schemas.openxmlformats.org/markup-compatibility/2006" xmlns:p14="http://schemas.microsoft.com/office/powerpoint/2010/main">
          <mc:Choice Requires="p14">
            <p:contentPart p14:bwMode="auto" r:id="rId21">
              <p14:nvContentPartPr>
                <p14:cNvPr id="179" name="Ink 178"/>
                <p14:cNvContentPartPr/>
                <p14:nvPr/>
              </p14:nvContentPartPr>
              <p14:xfrm>
                <a:off x="3676795" y="4737165"/>
                <a:ext cx="86040" cy="315000"/>
              </p14:xfrm>
            </p:contentPart>
          </mc:Choice>
          <mc:Fallback xmlns="">
            <p:pic>
              <p:nvPicPr>
                <p:cNvPr id="179" name="Ink 178"/>
                <p:cNvPicPr/>
                <p:nvPr/>
              </p:nvPicPr>
              <p:blipFill>
                <a:blip r:embed="rId22"/>
                <a:stretch>
                  <a:fillRect/>
                </a:stretch>
              </p:blipFill>
              <p:spPr>
                <a:xfrm>
                  <a:off x="3667435" y="4727805"/>
                  <a:ext cx="104760" cy="333720"/>
                </a:xfrm>
                <a:prstGeom prst="rect">
                  <a:avLst/>
                </a:prstGeom>
              </p:spPr>
            </p:pic>
          </mc:Fallback>
        </mc:AlternateContent>
        <p:cxnSp>
          <p:nvCxnSpPr>
            <p:cNvPr id="183" name="Straight Connector 182"/>
            <p:cNvCxnSpPr/>
            <p:nvPr/>
          </p:nvCxnSpPr>
          <p:spPr>
            <a:xfrm rot="1004611">
              <a:off x="3977858" y="5150160"/>
              <a:ext cx="312405" cy="0"/>
            </a:xfrm>
            <a:prstGeom prst="line">
              <a:avLst/>
            </a:prstGeom>
            <a:ln w="19050">
              <a:solidFill>
                <a:srgbClr val="3165BB"/>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3">
              <p14:nvContentPartPr>
                <p14:cNvPr id="185" name="Ink 184"/>
                <p14:cNvContentPartPr/>
                <p14:nvPr/>
              </p14:nvContentPartPr>
              <p14:xfrm>
                <a:off x="4003675" y="5073765"/>
                <a:ext cx="16200" cy="92520"/>
              </p14:xfrm>
            </p:contentPart>
          </mc:Choice>
          <mc:Fallback xmlns="">
            <p:pic>
              <p:nvPicPr>
                <p:cNvPr id="185" name="Ink 184"/>
                <p:cNvPicPr/>
                <p:nvPr/>
              </p:nvPicPr>
              <p:blipFill>
                <a:blip r:embed="rId24"/>
                <a:stretch>
                  <a:fillRect/>
                </a:stretch>
              </p:blipFill>
              <p:spPr>
                <a:xfrm>
                  <a:off x="3994315" y="5064405"/>
                  <a:ext cx="34920" cy="111240"/>
                </a:xfrm>
                <a:prstGeom prst="rect">
                  <a:avLst/>
                </a:prstGeom>
              </p:spPr>
            </p:pic>
          </mc:Fallback>
        </mc:AlternateContent>
        <p:cxnSp>
          <p:nvCxnSpPr>
            <p:cNvPr id="189" name="Straight Connector 188"/>
            <p:cNvCxnSpPr/>
            <p:nvPr/>
          </p:nvCxnSpPr>
          <p:spPr>
            <a:xfrm rot="2445543">
              <a:off x="3884244" y="5551020"/>
              <a:ext cx="354552" cy="0"/>
            </a:xfrm>
            <a:prstGeom prst="line">
              <a:avLst/>
            </a:prstGeom>
            <a:ln w="19050">
              <a:solidFill>
                <a:srgbClr val="3165BB"/>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5">
              <p14:nvContentPartPr>
                <p14:cNvPr id="191" name="Ink 190"/>
                <p14:cNvContentPartPr/>
                <p14:nvPr/>
              </p14:nvContentPartPr>
              <p14:xfrm>
                <a:off x="3933835" y="5432325"/>
                <a:ext cx="63360" cy="73440"/>
              </p14:xfrm>
            </p:contentPart>
          </mc:Choice>
          <mc:Fallback xmlns="">
            <p:pic>
              <p:nvPicPr>
                <p:cNvPr id="191" name="Ink 190"/>
                <p:cNvPicPr/>
                <p:nvPr/>
              </p:nvPicPr>
              <p:blipFill>
                <a:blip r:embed="rId26"/>
                <a:stretch>
                  <a:fillRect/>
                </a:stretch>
              </p:blipFill>
              <p:spPr>
                <a:xfrm>
                  <a:off x="3924475" y="5422965"/>
                  <a:ext cx="82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5" name="Ink 194"/>
                <p14:cNvContentPartPr/>
                <p14:nvPr/>
              </p14:nvContentPartPr>
              <p14:xfrm>
                <a:off x="3632155" y="5362485"/>
                <a:ext cx="57600" cy="73440"/>
              </p14:xfrm>
            </p:contentPart>
          </mc:Choice>
          <mc:Fallback xmlns="">
            <p:pic>
              <p:nvPicPr>
                <p:cNvPr id="195" name="Ink 194"/>
                <p:cNvPicPr/>
                <p:nvPr/>
              </p:nvPicPr>
              <p:blipFill>
                <a:blip r:embed="rId28"/>
                <a:stretch>
                  <a:fillRect/>
                </a:stretch>
              </p:blipFill>
              <p:spPr>
                <a:xfrm>
                  <a:off x="3622795" y="5353125"/>
                  <a:ext cx="76320" cy="92160"/>
                </a:xfrm>
                <a:prstGeom prst="rect">
                  <a:avLst/>
                </a:prstGeom>
              </p:spPr>
            </p:pic>
          </mc:Fallback>
        </mc:AlternateContent>
        <p:cxnSp>
          <p:nvCxnSpPr>
            <p:cNvPr id="197" name="Straight Connector 196"/>
            <p:cNvCxnSpPr/>
            <p:nvPr/>
          </p:nvCxnSpPr>
          <p:spPr>
            <a:xfrm rot="8207137">
              <a:off x="3417117" y="5481000"/>
              <a:ext cx="318607" cy="0"/>
            </a:xfrm>
            <a:prstGeom prst="line">
              <a:avLst/>
            </a:prstGeom>
            <a:ln w="19050">
              <a:solidFill>
                <a:srgbClr val="3165BB"/>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9">
            <p14:nvContentPartPr>
              <p14:cNvPr id="201" name="Ink 200"/>
              <p14:cNvContentPartPr/>
              <p14:nvPr/>
            </p14:nvContentPartPr>
            <p14:xfrm>
              <a:off x="3010293" y="5330169"/>
              <a:ext cx="639720" cy="330480"/>
            </p14:xfrm>
          </p:contentPart>
        </mc:Choice>
        <mc:Fallback xmlns="">
          <p:pic>
            <p:nvPicPr>
              <p:cNvPr id="201" name="Ink 200"/>
              <p:cNvPicPr/>
              <p:nvPr/>
            </p:nvPicPr>
            <p:blipFill>
              <a:blip r:embed="rId30"/>
              <a:stretch>
                <a:fillRect/>
              </a:stretch>
            </p:blipFill>
            <p:spPr>
              <a:xfrm>
                <a:off x="3000933" y="5320809"/>
                <a:ext cx="658440" cy="349200"/>
              </a:xfrm>
              <a:prstGeom prst="rect">
                <a:avLst/>
              </a:prstGeom>
            </p:spPr>
          </p:pic>
        </mc:Fallback>
      </mc:AlternateContent>
      <p:grpSp>
        <p:nvGrpSpPr>
          <p:cNvPr id="289" name="Group 288"/>
          <p:cNvGrpSpPr/>
          <p:nvPr/>
        </p:nvGrpSpPr>
        <p:grpSpPr>
          <a:xfrm>
            <a:off x="5270081" y="3683559"/>
            <a:ext cx="1400361" cy="1292415"/>
            <a:chOff x="5355795" y="4628465"/>
            <a:chExt cx="1104120" cy="1023120"/>
          </a:xfrm>
        </p:grpSpPr>
        <mc:AlternateContent xmlns:mc="http://schemas.openxmlformats.org/markup-compatibility/2006" xmlns:p14="http://schemas.microsoft.com/office/powerpoint/2010/main">
          <mc:Choice Requires="p14">
            <p:contentPart p14:bwMode="auto" r:id="rId31">
              <p14:nvContentPartPr>
                <p14:cNvPr id="235" name="Ink 234"/>
                <p14:cNvContentPartPr/>
                <p14:nvPr/>
              </p14:nvContentPartPr>
              <p14:xfrm>
                <a:off x="5806515" y="4628465"/>
                <a:ext cx="194760" cy="772920"/>
              </p14:xfrm>
            </p:contentPart>
          </mc:Choice>
          <mc:Fallback xmlns="">
            <p:pic>
              <p:nvPicPr>
                <p:cNvPr id="235" name="Ink 234"/>
                <p:cNvPicPr/>
                <p:nvPr/>
              </p:nvPicPr>
              <p:blipFill>
                <a:blip r:embed="rId72"/>
                <a:stretch>
                  <a:fillRect/>
                </a:stretch>
              </p:blipFill>
              <p:spPr>
                <a:xfrm>
                  <a:off x="5799133" y="4621055"/>
                  <a:ext cx="209523" cy="7877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0" name="Ink 249"/>
                <p14:cNvContentPartPr/>
                <p14:nvPr/>
              </p14:nvContentPartPr>
              <p14:xfrm>
                <a:off x="6026115" y="5194385"/>
                <a:ext cx="433800" cy="159120"/>
              </p14:xfrm>
            </p:contentPart>
          </mc:Choice>
          <mc:Fallback xmlns="">
            <p:pic>
              <p:nvPicPr>
                <p:cNvPr id="250" name="Ink 249"/>
                <p:cNvPicPr/>
                <p:nvPr/>
              </p:nvPicPr>
              <p:blipFill>
                <a:blip r:embed="rId74"/>
                <a:stretch>
                  <a:fillRect/>
                </a:stretch>
              </p:blipFill>
              <p:spPr>
                <a:xfrm>
                  <a:off x="6018734" y="5186971"/>
                  <a:ext cx="448563" cy="17394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 name="Ink 255"/>
                <p14:cNvContentPartPr/>
                <p14:nvPr/>
              </p14:nvContentPartPr>
              <p14:xfrm>
                <a:off x="5355795" y="5321465"/>
                <a:ext cx="1030320" cy="330120"/>
              </p14:xfrm>
            </p:contentPart>
          </mc:Choice>
          <mc:Fallback xmlns="">
            <p:pic>
              <p:nvPicPr>
                <p:cNvPr id="256" name="Ink 255"/>
                <p:cNvPicPr/>
                <p:nvPr/>
              </p:nvPicPr>
              <p:blipFill>
                <a:blip r:embed="rId76"/>
                <a:stretch>
                  <a:fillRect/>
                </a:stretch>
              </p:blipFill>
              <p:spPr>
                <a:xfrm>
                  <a:off x="5348413" y="5314053"/>
                  <a:ext cx="1045083" cy="34494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306" name="Ink 305"/>
              <p14:cNvContentPartPr/>
              <p14:nvPr/>
            </p14:nvContentPartPr>
            <p14:xfrm>
              <a:off x="5469021" y="5217814"/>
              <a:ext cx="635760" cy="385722"/>
            </p14:xfrm>
          </p:contentPart>
        </mc:Choice>
        <mc:Fallback xmlns="">
          <p:pic>
            <p:nvPicPr>
              <p:cNvPr id="306" name="Ink 305"/>
              <p:cNvPicPr/>
              <p:nvPr/>
            </p:nvPicPr>
            <p:blipFill>
              <a:blip r:embed="rId78"/>
              <a:stretch>
                <a:fillRect/>
              </a:stretch>
            </p:blipFill>
            <p:spPr>
              <a:xfrm>
                <a:off x="5459661" y="5208450"/>
                <a:ext cx="654480" cy="404450"/>
              </a:xfrm>
              <a:prstGeom prst="rect">
                <a:avLst/>
              </a:prstGeom>
            </p:spPr>
          </p:pic>
        </mc:Fallback>
      </mc:AlternateContent>
      <p:grpSp>
        <p:nvGrpSpPr>
          <p:cNvPr id="312" name="Group 311"/>
          <p:cNvGrpSpPr/>
          <p:nvPr/>
        </p:nvGrpSpPr>
        <p:grpSpPr>
          <a:xfrm>
            <a:off x="5457143" y="4011592"/>
            <a:ext cx="794693" cy="879042"/>
            <a:chOff x="5542856" y="4870365"/>
            <a:chExt cx="626579" cy="695880"/>
          </a:xfrm>
        </p:grpSpPr>
        <p:grpSp>
          <p:nvGrpSpPr>
            <p:cNvPr id="290" name="Group 289"/>
            <p:cNvGrpSpPr/>
            <p:nvPr/>
          </p:nvGrpSpPr>
          <p:grpSpPr>
            <a:xfrm>
              <a:off x="5635555" y="4870365"/>
              <a:ext cx="533880" cy="695880"/>
              <a:chOff x="5635555" y="4870365"/>
              <a:chExt cx="533880" cy="695880"/>
            </a:xfrm>
          </p:grpSpPr>
          <mc:AlternateContent xmlns:mc="http://schemas.openxmlformats.org/markup-compatibility/2006" xmlns:p14="http://schemas.microsoft.com/office/powerpoint/2010/main">
            <mc:Choice Requires="p14">
              <p:contentPart p14:bwMode="auto" r:id="rId79">
                <p14:nvContentPartPr>
                  <p14:cNvPr id="280" name="Ink 279"/>
                  <p14:cNvContentPartPr/>
                  <p14:nvPr/>
                </p14:nvContentPartPr>
                <p14:xfrm>
                  <a:off x="5762635" y="4870365"/>
                  <a:ext cx="406800" cy="695880"/>
                </p14:xfrm>
              </p:contentPart>
            </mc:Choice>
            <mc:Fallback xmlns="">
              <p:pic>
                <p:nvPicPr>
                  <p:cNvPr id="280" name="Ink 279"/>
                  <p:cNvPicPr/>
                  <p:nvPr/>
                </p:nvPicPr>
                <p:blipFill>
                  <a:blip r:embed="rId80"/>
                  <a:stretch>
                    <a:fillRect/>
                  </a:stretch>
                </p:blipFill>
                <p:spPr>
                  <a:xfrm>
                    <a:off x="5755254" y="4862956"/>
                    <a:ext cx="421562" cy="710698"/>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4" name="Ink 283"/>
                  <p14:cNvContentPartPr/>
                  <p14:nvPr/>
                </p14:nvContentPartPr>
                <p14:xfrm>
                  <a:off x="5635555" y="5286525"/>
                  <a:ext cx="64080" cy="66960"/>
                </p14:xfrm>
              </p:contentPart>
            </mc:Choice>
            <mc:Fallback xmlns="">
              <p:pic>
                <p:nvPicPr>
                  <p:cNvPr id="284" name="Ink 283"/>
                  <p:cNvPicPr/>
                  <p:nvPr/>
                </p:nvPicPr>
                <p:blipFill>
                  <a:blip r:embed="rId82"/>
                  <a:stretch>
                    <a:fillRect/>
                  </a:stretch>
                </p:blipFill>
                <p:spPr>
                  <a:xfrm>
                    <a:off x="5628183" y="5279117"/>
                    <a:ext cx="78824" cy="8177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309" name="Ink 308"/>
                <p14:cNvContentPartPr/>
                <p14:nvPr/>
              </p14:nvContentPartPr>
              <p14:xfrm>
                <a:off x="5542856" y="5298391"/>
                <a:ext cx="145080" cy="86040"/>
              </p14:xfrm>
            </p:contentPart>
          </mc:Choice>
          <mc:Fallback xmlns="">
            <p:pic>
              <p:nvPicPr>
                <p:cNvPr id="309" name="Ink 308"/>
                <p:cNvPicPr/>
                <p:nvPr/>
              </p:nvPicPr>
              <p:blipFill>
                <a:blip r:embed="rId84"/>
                <a:stretch>
                  <a:fillRect/>
                </a:stretch>
              </p:blipFill>
              <p:spPr>
                <a:xfrm>
                  <a:off x="5535474" y="5290984"/>
                  <a:ext cx="159844" cy="10085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1" name="Ink 310"/>
                <p14:cNvContentPartPr/>
                <p14:nvPr/>
              </p14:nvContentPartPr>
              <p14:xfrm>
                <a:off x="5542856" y="5317111"/>
                <a:ext cx="57960" cy="81360"/>
              </p14:xfrm>
            </p:contentPart>
          </mc:Choice>
          <mc:Fallback xmlns="">
            <p:pic>
              <p:nvPicPr>
                <p:cNvPr id="311" name="Ink 310"/>
                <p:cNvPicPr/>
                <p:nvPr/>
              </p:nvPicPr>
              <p:blipFill>
                <a:blip r:embed="rId86"/>
                <a:stretch>
                  <a:fillRect/>
                </a:stretch>
              </p:blipFill>
              <p:spPr>
                <a:xfrm>
                  <a:off x="5535469" y="5309689"/>
                  <a:ext cx="72734" cy="96205"/>
                </a:xfrm>
                <a:prstGeom prst="rect">
                  <a:avLst/>
                </a:prstGeom>
              </p:spPr>
            </p:pic>
          </mc:Fallback>
        </mc:AlternateContent>
      </p:grpSp>
      <p:sp>
        <p:nvSpPr>
          <p:cNvPr id="313" name="Content Placeholder 2"/>
          <p:cNvSpPr txBox="1">
            <a:spLocks/>
          </p:cNvSpPr>
          <p:nvPr/>
        </p:nvSpPr>
        <p:spPr>
          <a:xfrm>
            <a:off x="475129" y="5844692"/>
            <a:ext cx="8184777" cy="71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Nel cloruro di metile possono instaurarsi interazioni dipolo-dipolo, mentre il tetracloruro di carbonio, essendo apolare, non può avere questo tipo di interazioni.</a:t>
            </a:r>
            <a:endParaRPr lang="it-IT" sz="1600" i="1" dirty="0"/>
          </a:p>
        </p:txBody>
      </p:sp>
    </p:spTree>
    <p:extLst>
      <p:ext uri="{BB962C8B-B14F-4D97-AF65-F5344CB8AC3E}">
        <p14:creationId xmlns:p14="http://schemas.microsoft.com/office/powerpoint/2010/main" val="15640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a:t>
            </a:r>
            <a:endParaRPr lang="it-IT" sz="3200" dirty="0">
              <a:solidFill>
                <a:srgbClr val="0070C0"/>
              </a:solidFill>
            </a:endParaRPr>
          </a:p>
        </p:txBody>
      </p:sp>
      <p:sp>
        <p:nvSpPr>
          <p:cNvPr id="17" name="Content Placeholder 2"/>
          <p:cNvSpPr txBox="1">
            <a:spLocks/>
          </p:cNvSpPr>
          <p:nvPr/>
        </p:nvSpPr>
        <p:spPr>
          <a:xfrm>
            <a:off x="502702" y="1479900"/>
            <a:ext cx="831788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400" dirty="0"/>
              <a:t>L'interazione dipolo-dipolo si può instaurare </a:t>
            </a:r>
            <a:r>
              <a:rPr lang="it-IT" sz="2400" b="1" dirty="0"/>
              <a:t>anche fra molecole diverse </a:t>
            </a:r>
            <a:r>
              <a:rPr lang="it-IT" sz="2400" dirty="0"/>
              <a:t>e ciò spiega perché alcuni composti si sciolgono in acqua, mentre altri sono insolubili. Ad esempio, il metanolo (CH</a:t>
            </a:r>
            <a:r>
              <a:rPr lang="it-IT" sz="2400" baseline="-25000" dirty="0"/>
              <a:t>3</a:t>
            </a:r>
            <a:r>
              <a:rPr lang="it-IT" sz="2400" dirty="0"/>
              <a:t>OH) è una molecola polare completamente solubile in acqua: ciò si spiega con la favorevole interazione dipolo-dipolo che si instaura fra le molecole di acqua e quelle di metanolo. D'altro canto, la benzina, costituita essenzialmente da molecole organiche apolari, è notoriamente insolubile in acqua: le interazioni acqua-idrocarburo sono troppo deboli per poter rendere il processo energeticamente favorito. </a:t>
            </a:r>
          </a:p>
        </p:txBody>
      </p:sp>
    </p:spTree>
    <p:extLst>
      <p:ext uri="{BB962C8B-B14F-4D97-AF65-F5344CB8AC3E}">
        <p14:creationId xmlns:p14="http://schemas.microsoft.com/office/powerpoint/2010/main" val="285006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8038" y="753982"/>
            <a:ext cx="3096456" cy="2687490"/>
          </a:xfrm>
          <a:prstGeom prst="rect">
            <a:avLst/>
          </a:prstGeom>
        </p:spPr>
      </p:pic>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 indotto</a:t>
            </a:r>
            <a:endParaRPr lang="it-IT" sz="3200" dirty="0">
              <a:solidFill>
                <a:srgbClr val="0070C0"/>
              </a:solidFill>
            </a:endParaRPr>
          </a:p>
        </p:txBody>
      </p:sp>
      <p:sp>
        <p:nvSpPr>
          <p:cNvPr id="17" name="Content Placeholder 2"/>
          <p:cNvSpPr txBox="1">
            <a:spLocks/>
          </p:cNvSpPr>
          <p:nvPr/>
        </p:nvSpPr>
        <p:spPr>
          <a:xfrm>
            <a:off x="3759844" y="892525"/>
            <a:ext cx="529179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alcuni casi è possibile che si instaurino interazioni elettrostatiche anche se una delle due molecole che interagiscono è apolare. Tali interazioni sono chiamate </a:t>
            </a:r>
            <a:r>
              <a:rPr lang="it-IT" sz="1800" b="1" dirty="0" smtClean="0"/>
              <a:t>dipolo-dipolo indotto</a:t>
            </a:r>
            <a:r>
              <a:rPr lang="it-IT" sz="1800" dirty="0" smtClean="0"/>
              <a:t>, sono causate dallo spostamento della nuvola elettronica sulla molecola apolare quando questa si avvicina ad un dipolo. </a:t>
            </a:r>
            <a:endParaRPr lang="it-IT" sz="1800" b="1" dirty="0"/>
          </a:p>
        </p:txBody>
      </p:sp>
      <p:sp>
        <p:nvSpPr>
          <p:cNvPr id="4" name="CasellaDiTesto 3"/>
          <p:cNvSpPr txBox="1"/>
          <p:nvPr/>
        </p:nvSpPr>
        <p:spPr>
          <a:xfrm>
            <a:off x="280030" y="3315830"/>
            <a:ext cx="8954486" cy="1754326"/>
          </a:xfrm>
          <a:prstGeom prst="rect">
            <a:avLst/>
          </a:prstGeom>
          <a:noFill/>
        </p:spPr>
        <p:txBody>
          <a:bodyPr wrap="square" rtlCol="0">
            <a:spAutoFit/>
          </a:bodyPr>
          <a:lstStyle/>
          <a:p>
            <a:r>
              <a:rPr lang="it-IT" dirty="0"/>
              <a:t>Ad esempio, se una molecola di ossigeno si avvicina ad una molecola di acqua orientata verso di essa con l'atomo di ossigeno, la frazione di carica negativa presente su quest'ultimo respinge la nuvola elettronica della molecola di ossigeno e attira la carica positiva nucleare. Ciò determina uno spostamento del baricentro della carica negativa rispetto a quello della carica positiva nella molecola di ossigeno e quindi induce una polarità. </a:t>
            </a:r>
          </a:p>
          <a:p>
            <a:endParaRPr lang="it-IT" dirty="0"/>
          </a:p>
        </p:txBody>
      </p:sp>
      <p:grpSp>
        <p:nvGrpSpPr>
          <p:cNvPr id="191" name="Gruppo 190"/>
          <p:cNvGrpSpPr/>
          <p:nvPr/>
        </p:nvGrpSpPr>
        <p:grpSpPr>
          <a:xfrm>
            <a:off x="863067" y="4890009"/>
            <a:ext cx="6571456" cy="2012831"/>
            <a:chOff x="304800" y="3733800"/>
            <a:chExt cx="8259763" cy="2839858"/>
          </a:xfrm>
        </p:grpSpPr>
        <p:grpSp>
          <p:nvGrpSpPr>
            <p:cNvPr id="192" name="Group 37"/>
            <p:cNvGrpSpPr>
              <a:grpSpLocks/>
            </p:cNvGrpSpPr>
            <p:nvPr/>
          </p:nvGrpSpPr>
          <p:grpSpPr bwMode="auto">
            <a:xfrm rot="16200000" flipH="1">
              <a:off x="7040563" y="4084637"/>
              <a:ext cx="1036638" cy="2011363"/>
              <a:chOff x="2251" y="1080"/>
              <a:chExt cx="1258" cy="2159"/>
            </a:xfrm>
          </p:grpSpPr>
          <p:sp>
            <p:nvSpPr>
              <p:cNvPr id="218" name="Freeform 38"/>
              <p:cNvSpPr>
                <a:spLocks/>
              </p:cNvSpPr>
              <p:nvPr/>
            </p:nvSpPr>
            <p:spPr bwMode="auto">
              <a:xfrm>
                <a:off x="2251" y="1080"/>
                <a:ext cx="1258" cy="2159"/>
              </a:xfrm>
              <a:custGeom>
                <a:avLst/>
                <a:gdLst>
                  <a:gd name="T0" fmla="*/ 664 w 1258"/>
                  <a:gd name="T1" fmla="*/ 4 h 2159"/>
                  <a:gd name="T2" fmla="*/ 735 w 1258"/>
                  <a:gd name="T3" fmla="*/ 35 h 2159"/>
                  <a:gd name="T4" fmla="*/ 784 w 1258"/>
                  <a:gd name="T5" fmla="*/ 76 h 2159"/>
                  <a:gd name="T6" fmla="*/ 850 w 1258"/>
                  <a:gd name="T7" fmla="*/ 152 h 2159"/>
                  <a:gd name="T8" fmla="*/ 912 w 1258"/>
                  <a:gd name="T9" fmla="*/ 246 h 2159"/>
                  <a:gd name="T10" fmla="*/ 971 w 1258"/>
                  <a:gd name="T11" fmla="*/ 358 h 2159"/>
                  <a:gd name="T12" fmla="*/ 1028 w 1258"/>
                  <a:gd name="T13" fmla="*/ 481 h 2159"/>
                  <a:gd name="T14" fmla="*/ 1066 w 1258"/>
                  <a:gd name="T15" fmla="*/ 580 h 2159"/>
                  <a:gd name="T16" fmla="*/ 1112 w 1258"/>
                  <a:gd name="T17" fmla="*/ 716 h 2159"/>
                  <a:gd name="T18" fmla="*/ 1143 w 1258"/>
                  <a:gd name="T19" fmla="*/ 819 h 2159"/>
                  <a:gd name="T20" fmla="*/ 1180 w 1258"/>
                  <a:gd name="T21" fmla="*/ 956 h 2159"/>
                  <a:gd name="T22" fmla="*/ 1204 w 1258"/>
                  <a:gd name="T23" fmla="*/ 1054 h 2159"/>
                  <a:gd name="T24" fmla="*/ 1228 w 1258"/>
                  <a:gd name="T25" fmla="*/ 1179 h 2159"/>
                  <a:gd name="T26" fmla="*/ 1245 w 1258"/>
                  <a:gd name="T27" fmla="*/ 1291 h 2159"/>
                  <a:gd name="T28" fmla="*/ 1256 w 1258"/>
                  <a:gd name="T29" fmla="*/ 1387 h 2159"/>
                  <a:gd name="T30" fmla="*/ 1258 w 1258"/>
                  <a:gd name="T31" fmla="*/ 1473 h 2159"/>
                  <a:gd name="T32" fmla="*/ 1255 w 1258"/>
                  <a:gd name="T33" fmla="*/ 1563 h 2159"/>
                  <a:gd name="T34" fmla="*/ 1247 w 1258"/>
                  <a:gd name="T35" fmla="*/ 1649 h 2159"/>
                  <a:gd name="T36" fmla="*/ 1236 w 1258"/>
                  <a:gd name="T37" fmla="*/ 1731 h 2159"/>
                  <a:gd name="T38" fmla="*/ 1200 w 1258"/>
                  <a:gd name="T39" fmla="*/ 1854 h 2159"/>
                  <a:gd name="T40" fmla="*/ 1157 w 1258"/>
                  <a:gd name="T41" fmla="*/ 1940 h 2159"/>
                  <a:gd name="T42" fmla="*/ 1114 w 1258"/>
                  <a:gd name="T43" fmla="*/ 1996 h 2159"/>
                  <a:gd name="T44" fmla="*/ 1042 w 1258"/>
                  <a:gd name="T45" fmla="*/ 2059 h 2159"/>
                  <a:gd name="T46" fmla="*/ 975 w 1258"/>
                  <a:gd name="T47" fmla="*/ 2097 h 2159"/>
                  <a:gd name="T48" fmla="*/ 866 w 1258"/>
                  <a:gd name="T49" fmla="*/ 2134 h 2159"/>
                  <a:gd name="T50" fmla="*/ 768 w 1258"/>
                  <a:gd name="T51" fmla="*/ 2151 h 2159"/>
                  <a:gd name="T52" fmla="*/ 656 w 1258"/>
                  <a:gd name="T53" fmla="*/ 2159 h 2159"/>
                  <a:gd name="T54" fmla="*/ 514 w 1258"/>
                  <a:gd name="T55" fmla="*/ 2155 h 2159"/>
                  <a:gd name="T56" fmla="*/ 413 w 1258"/>
                  <a:gd name="T57" fmla="*/ 2139 h 2159"/>
                  <a:gd name="T58" fmla="*/ 327 w 1258"/>
                  <a:gd name="T59" fmla="*/ 2115 h 2159"/>
                  <a:gd name="T60" fmla="*/ 253 w 1258"/>
                  <a:gd name="T61" fmla="*/ 2081 h 2159"/>
                  <a:gd name="T62" fmla="*/ 190 w 1258"/>
                  <a:gd name="T63" fmla="*/ 2039 h 2159"/>
                  <a:gd name="T64" fmla="*/ 123 w 1258"/>
                  <a:gd name="T65" fmla="*/ 1972 h 2159"/>
                  <a:gd name="T66" fmla="*/ 74 w 1258"/>
                  <a:gd name="T67" fmla="*/ 1892 h 2159"/>
                  <a:gd name="T68" fmla="*/ 26 w 1258"/>
                  <a:gd name="T69" fmla="*/ 1748 h 2159"/>
                  <a:gd name="T70" fmla="*/ 10 w 1258"/>
                  <a:gd name="T71" fmla="*/ 1641 h 2159"/>
                  <a:gd name="T72" fmla="*/ 0 w 1258"/>
                  <a:gd name="T73" fmla="*/ 1494 h 2159"/>
                  <a:gd name="T74" fmla="*/ 2 w 1258"/>
                  <a:gd name="T75" fmla="*/ 1382 h 2159"/>
                  <a:gd name="T76" fmla="*/ 13 w 1258"/>
                  <a:gd name="T77" fmla="*/ 1284 h 2159"/>
                  <a:gd name="T78" fmla="*/ 26 w 1258"/>
                  <a:gd name="T79" fmla="*/ 1201 h 2159"/>
                  <a:gd name="T80" fmla="*/ 43 w 1258"/>
                  <a:gd name="T81" fmla="*/ 1110 h 2159"/>
                  <a:gd name="T82" fmla="*/ 64 w 1258"/>
                  <a:gd name="T83" fmla="*/ 1014 h 2159"/>
                  <a:gd name="T84" fmla="*/ 88 w 1258"/>
                  <a:gd name="T85" fmla="*/ 915 h 2159"/>
                  <a:gd name="T86" fmla="*/ 117 w 1258"/>
                  <a:gd name="T87" fmla="*/ 811 h 2159"/>
                  <a:gd name="T88" fmla="*/ 160 w 1258"/>
                  <a:gd name="T89" fmla="*/ 675 h 2159"/>
                  <a:gd name="T90" fmla="*/ 208 w 1258"/>
                  <a:gd name="T91" fmla="*/ 539 h 2159"/>
                  <a:gd name="T92" fmla="*/ 261 w 1258"/>
                  <a:gd name="T93" fmla="*/ 411 h 2159"/>
                  <a:gd name="T94" fmla="*/ 319 w 1258"/>
                  <a:gd name="T95" fmla="*/ 294 h 2159"/>
                  <a:gd name="T96" fmla="*/ 363 w 1258"/>
                  <a:gd name="T97" fmla="*/ 216 h 2159"/>
                  <a:gd name="T98" fmla="*/ 443 w 1258"/>
                  <a:gd name="T99" fmla="*/ 107 h 2159"/>
                  <a:gd name="T100" fmla="*/ 493 w 1258"/>
                  <a:gd name="T101" fmla="*/ 57 h 2159"/>
                  <a:gd name="T102" fmla="*/ 562 w 1258"/>
                  <a:gd name="T103" fmla="*/ 14 h 2159"/>
                  <a:gd name="T104" fmla="*/ 615 w 1258"/>
                  <a:gd name="T105" fmla="*/ 1 h 2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58" h="2159">
                    <a:moveTo>
                      <a:pt x="629" y="0"/>
                    </a:moveTo>
                    <a:lnTo>
                      <a:pt x="647" y="1"/>
                    </a:lnTo>
                    <a:lnTo>
                      <a:pt x="664" y="4"/>
                    </a:lnTo>
                    <a:lnTo>
                      <a:pt x="682" y="9"/>
                    </a:lnTo>
                    <a:lnTo>
                      <a:pt x="699" y="16"/>
                    </a:lnTo>
                    <a:lnTo>
                      <a:pt x="735" y="35"/>
                    </a:lnTo>
                    <a:lnTo>
                      <a:pt x="751" y="48"/>
                    </a:lnTo>
                    <a:lnTo>
                      <a:pt x="768" y="60"/>
                    </a:lnTo>
                    <a:lnTo>
                      <a:pt x="784" y="76"/>
                    </a:lnTo>
                    <a:lnTo>
                      <a:pt x="802" y="92"/>
                    </a:lnTo>
                    <a:lnTo>
                      <a:pt x="818" y="110"/>
                    </a:lnTo>
                    <a:lnTo>
                      <a:pt x="850" y="152"/>
                    </a:lnTo>
                    <a:lnTo>
                      <a:pt x="882" y="196"/>
                    </a:lnTo>
                    <a:lnTo>
                      <a:pt x="898" y="220"/>
                    </a:lnTo>
                    <a:lnTo>
                      <a:pt x="912" y="246"/>
                    </a:lnTo>
                    <a:lnTo>
                      <a:pt x="928" y="273"/>
                    </a:lnTo>
                    <a:lnTo>
                      <a:pt x="943" y="300"/>
                    </a:lnTo>
                    <a:lnTo>
                      <a:pt x="971" y="358"/>
                    </a:lnTo>
                    <a:lnTo>
                      <a:pt x="1000" y="419"/>
                    </a:lnTo>
                    <a:lnTo>
                      <a:pt x="1013" y="451"/>
                    </a:lnTo>
                    <a:lnTo>
                      <a:pt x="1028" y="481"/>
                    </a:lnTo>
                    <a:lnTo>
                      <a:pt x="1040" y="515"/>
                    </a:lnTo>
                    <a:lnTo>
                      <a:pt x="1053" y="547"/>
                    </a:lnTo>
                    <a:lnTo>
                      <a:pt x="1066" y="580"/>
                    </a:lnTo>
                    <a:lnTo>
                      <a:pt x="1088" y="648"/>
                    </a:lnTo>
                    <a:lnTo>
                      <a:pt x="1101" y="683"/>
                    </a:lnTo>
                    <a:lnTo>
                      <a:pt x="1112" y="716"/>
                    </a:lnTo>
                    <a:lnTo>
                      <a:pt x="1122" y="752"/>
                    </a:lnTo>
                    <a:lnTo>
                      <a:pt x="1133" y="785"/>
                    </a:lnTo>
                    <a:lnTo>
                      <a:pt x="1143" y="819"/>
                    </a:lnTo>
                    <a:lnTo>
                      <a:pt x="1152" y="854"/>
                    </a:lnTo>
                    <a:lnTo>
                      <a:pt x="1172" y="921"/>
                    </a:lnTo>
                    <a:lnTo>
                      <a:pt x="1180" y="956"/>
                    </a:lnTo>
                    <a:lnTo>
                      <a:pt x="1188" y="988"/>
                    </a:lnTo>
                    <a:lnTo>
                      <a:pt x="1196" y="1022"/>
                    </a:lnTo>
                    <a:lnTo>
                      <a:pt x="1204" y="1054"/>
                    </a:lnTo>
                    <a:lnTo>
                      <a:pt x="1216" y="1118"/>
                    </a:lnTo>
                    <a:lnTo>
                      <a:pt x="1223" y="1148"/>
                    </a:lnTo>
                    <a:lnTo>
                      <a:pt x="1228" y="1179"/>
                    </a:lnTo>
                    <a:lnTo>
                      <a:pt x="1237" y="1236"/>
                    </a:lnTo>
                    <a:lnTo>
                      <a:pt x="1242" y="1263"/>
                    </a:lnTo>
                    <a:lnTo>
                      <a:pt x="1245" y="1291"/>
                    </a:lnTo>
                    <a:lnTo>
                      <a:pt x="1248" y="1316"/>
                    </a:lnTo>
                    <a:lnTo>
                      <a:pt x="1255" y="1364"/>
                    </a:lnTo>
                    <a:lnTo>
                      <a:pt x="1256" y="1387"/>
                    </a:lnTo>
                    <a:lnTo>
                      <a:pt x="1256" y="1407"/>
                    </a:lnTo>
                    <a:lnTo>
                      <a:pt x="1258" y="1427"/>
                    </a:lnTo>
                    <a:lnTo>
                      <a:pt x="1258" y="1473"/>
                    </a:lnTo>
                    <a:lnTo>
                      <a:pt x="1256" y="1503"/>
                    </a:lnTo>
                    <a:lnTo>
                      <a:pt x="1256" y="1534"/>
                    </a:lnTo>
                    <a:lnTo>
                      <a:pt x="1255" y="1563"/>
                    </a:lnTo>
                    <a:lnTo>
                      <a:pt x="1253" y="1593"/>
                    </a:lnTo>
                    <a:lnTo>
                      <a:pt x="1250" y="1622"/>
                    </a:lnTo>
                    <a:lnTo>
                      <a:pt x="1247" y="1649"/>
                    </a:lnTo>
                    <a:lnTo>
                      <a:pt x="1244" y="1678"/>
                    </a:lnTo>
                    <a:lnTo>
                      <a:pt x="1240" y="1703"/>
                    </a:lnTo>
                    <a:lnTo>
                      <a:pt x="1236" y="1731"/>
                    </a:lnTo>
                    <a:lnTo>
                      <a:pt x="1223" y="1782"/>
                    </a:lnTo>
                    <a:lnTo>
                      <a:pt x="1216" y="1806"/>
                    </a:lnTo>
                    <a:lnTo>
                      <a:pt x="1200" y="1854"/>
                    </a:lnTo>
                    <a:lnTo>
                      <a:pt x="1191" y="1876"/>
                    </a:lnTo>
                    <a:lnTo>
                      <a:pt x="1180" y="1899"/>
                    </a:lnTo>
                    <a:lnTo>
                      <a:pt x="1157" y="1940"/>
                    </a:lnTo>
                    <a:lnTo>
                      <a:pt x="1144" y="1959"/>
                    </a:lnTo>
                    <a:lnTo>
                      <a:pt x="1130" y="1977"/>
                    </a:lnTo>
                    <a:lnTo>
                      <a:pt x="1114" y="1996"/>
                    </a:lnTo>
                    <a:lnTo>
                      <a:pt x="1098" y="2012"/>
                    </a:lnTo>
                    <a:lnTo>
                      <a:pt x="1080" y="2030"/>
                    </a:lnTo>
                    <a:lnTo>
                      <a:pt x="1042" y="2059"/>
                    </a:lnTo>
                    <a:lnTo>
                      <a:pt x="1020" y="2073"/>
                    </a:lnTo>
                    <a:lnTo>
                      <a:pt x="997" y="2086"/>
                    </a:lnTo>
                    <a:lnTo>
                      <a:pt x="975" y="2097"/>
                    </a:lnTo>
                    <a:lnTo>
                      <a:pt x="949" y="2108"/>
                    </a:lnTo>
                    <a:lnTo>
                      <a:pt x="895" y="2127"/>
                    </a:lnTo>
                    <a:lnTo>
                      <a:pt x="866" y="2134"/>
                    </a:lnTo>
                    <a:lnTo>
                      <a:pt x="834" y="2142"/>
                    </a:lnTo>
                    <a:lnTo>
                      <a:pt x="802" y="2147"/>
                    </a:lnTo>
                    <a:lnTo>
                      <a:pt x="768" y="2151"/>
                    </a:lnTo>
                    <a:lnTo>
                      <a:pt x="733" y="2155"/>
                    </a:lnTo>
                    <a:lnTo>
                      <a:pt x="696" y="2158"/>
                    </a:lnTo>
                    <a:lnTo>
                      <a:pt x="656" y="2159"/>
                    </a:lnTo>
                    <a:lnTo>
                      <a:pt x="589" y="2159"/>
                    </a:lnTo>
                    <a:lnTo>
                      <a:pt x="551" y="2156"/>
                    </a:lnTo>
                    <a:lnTo>
                      <a:pt x="514" y="2155"/>
                    </a:lnTo>
                    <a:lnTo>
                      <a:pt x="479" y="2150"/>
                    </a:lnTo>
                    <a:lnTo>
                      <a:pt x="445" y="2145"/>
                    </a:lnTo>
                    <a:lnTo>
                      <a:pt x="413" y="2139"/>
                    </a:lnTo>
                    <a:lnTo>
                      <a:pt x="384" y="2132"/>
                    </a:lnTo>
                    <a:lnTo>
                      <a:pt x="354" y="2124"/>
                    </a:lnTo>
                    <a:lnTo>
                      <a:pt x="327" y="2115"/>
                    </a:lnTo>
                    <a:lnTo>
                      <a:pt x="301" y="2105"/>
                    </a:lnTo>
                    <a:lnTo>
                      <a:pt x="277" y="2094"/>
                    </a:lnTo>
                    <a:lnTo>
                      <a:pt x="253" y="2081"/>
                    </a:lnTo>
                    <a:lnTo>
                      <a:pt x="230" y="2068"/>
                    </a:lnTo>
                    <a:lnTo>
                      <a:pt x="210" y="2055"/>
                    </a:lnTo>
                    <a:lnTo>
                      <a:pt x="190" y="2039"/>
                    </a:lnTo>
                    <a:lnTo>
                      <a:pt x="173" y="2025"/>
                    </a:lnTo>
                    <a:lnTo>
                      <a:pt x="155" y="2007"/>
                    </a:lnTo>
                    <a:lnTo>
                      <a:pt x="123" y="1972"/>
                    </a:lnTo>
                    <a:lnTo>
                      <a:pt x="98" y="1934"/>
                    </a:lnTo>
                    <a:lnTo>
                      <a:pt x="85" y="1913"/>
                    </a:lnTo>
                    <a:lnTo>
                      <a:pt x="74" y="1892"/>
                    </a:lnTo>
                    <a:lnTo>
                      <a:pt x="54" y="1847"/>
                    </a:lnTo>
                    <a:lnTo>
                      <a:pt x="38" y="1799"/>
                    </a:lnTo>
                    <a:lnTo>
                      <a:pt x="26" y="1748"/>
                    </a:lnTo>
                    <a:lnTo>
                      <a:pt x="21" y="1723"/>
                    </a:lnTo>
                    <a:lnTo>
                      <a:pt x="16" y="1695"/>
                    </a:lnTo>
                    <a:lnTo>
                      <a:pt x="10" y="1641"/>
                    </a:lnTo>
                    <a:lnTo>
                      <a:pt x="6" y="1612"/>
                    </a:lnTo>
                    <a:lnTo>
                      <a:pt x="3" y="1555"/>
                    </a:lnTo>
                    <a:lnTo>
                      <a:pt x="0" y="1494"/>
                    </a:lnTo>
                    <a:lnTo>
                      <a:pt x="0" y="1422"/>
                    </a:lnTo>
                    <a:lnTo>
                      <a:pt x="2" y="1403"/>
                    </a:lnTo>
                    <a:lnTo>
                      <a:pt x="2" y="1382"/>
                    </a:lnTo>
                    <a:lnTo>
                      <a:pt x="5" y="1359"/>
                    </a:lnTo>
                    <a:lnTo>
                      <a:pt x="6" y="1335"/>
                    </a:lnTo>
                    <a:lnTo>
                      <a:pt x="13" y="1284"/>
                    </a:lnTo>
                    <a:lnTo>
                      <a:pt x="16" y="1257"/>
                    </a:lnTo>
                    <a:lnTo>
                      <a:pt x="21" y="1230"/>
                    </a:lnTo>
                    <a:lnTo>
                      <a:pt x="26" y="1201"/>
                    </a:lnTo>
                    <a:lnTo>
                      <a:pt x="30" y="1171"/>
                    </a:lnTo>
                    <a:lnTo>
                      <a:pt x="37" y="1142"/>
                    </a:lnTo>
                    <a:lnTo>
                      <a:pt x="43" y="1110"/>
                    </a:lnTo>
                    <a:lnTo>
                      <a:pt x="50" y="1080"/>
                    </a:lnTo>
                    <a:lnTo>
                      <a:pt x="56" y="1046"/>
                    </a:lnTo>
                    <a:lnTo>
                      <a:pt x="64" y="1014"/>
                    </a:lnTo>
                    <a:lnTo>
                      <a:pt x="72" y="980"/>
                    </a:lnTo>
                    <a:lnTo>
                      <a:pt x="80" y="948"/>
                    </a:lnTo>
                    <a:lnTo>
                      <a:pt x="88" y="915"/>
                    </a:lnTo>
                    <a:lnTo>
                      <a:pt x="98" y="880"/>
                    </a:lnTo>
                    <a:lnTo>
                      <a:pt x="107" y="846"/>
                    </a:lnTo>
                    <a:lnTo>
                      <a:pt x="117" y="811"/>
                    </a:lnTo>
                    <a:lnTo>
                      <a:pt x="126" y="777"/>
                    </a:lnTo>
                    <a:lnTo>
                      <a:pt x="138" y="742"/>
                    </a:lnTo>
                    <a:lnTo>
                      <a:pt x="160" y="675"/>
                    </a:lnTo>
                    <a:lnTo>
                      <a:pt x="171" y="640"/>
                    </a:lnTo>
                    <a:lnTo>
                      <a:pt x="182" y="606"/>
                    </a:lnTo>
                    <a:lnTo>
                      <a:pt x="208" y="539"/>
                    </a:lnTo>
                    <a:lnTo>
                      <a:pt x="234" y="475"/>
                    </a:lnTo>
                    <a:lnTo>
                      <a:pt x="247" y="443"/>
                    </a:lnTo>
                    <a:lnTo>
                      <a:pt x="261" y="411"/>
                    </a:lnTo>
                    <a:lnTo>
                      <a:pt x="275" y="380"/>
                    </a:lnTo>
                    <a:lnTo>
                      <a:pt x="304" y="323"/>
                    </a:lnTo>
                    <a:lnTo>
                      <a:pt x="319" y="294"/>
                    </a:lnTo>
                    <a:lnTo>
                      <a:pt x="333" y="267"/>
                    </a:lnTo>
                    <a:lnTo>
                      <a:pt x="349" y="240"/>
                    </a:lnTo>
                    <a:lnTo>
                      <a:pt x="363" y="216"/>
                    </a:lnTo>
                    <a:lnTo>
                      <a:pt x="395" y="168"/>
                    </a:lnTo>
                    <a:lnTo>
                      <a:pt x="411" y="145"/>
                    </a:lnTo>
                    <a:lnTo>
                      <a:pt x="443" y="107"/>
                    </a:lnTo>
                    <a:lnTo>
                      <a:pt x="459" y="89"/>
                    </a:lnTo>
                    <a:lnTo>
                      <a:pt x="477" y="72"/>
                    </a:lnTo>
                    <a:lnTo>
                      <a:pt x="493" y="57"/>
                    </a:lnTo>
                    <a:lnTo>
                      <a:pt x="528" y="32"/>
                    </a:lnTo>
                    <a:lnTo>
                      <a:pt x="546" y="22"/>
                    </a:lnTo>
                    <a:lnTo>
                      <a:pt x="562" y="14"/>
                    </a:lnTo>
                    <a:lnTo>
                      <a:pt x="579" y="8"/>
                    </a:lnTo>
                    <a:lnTo>
                      <a:pt x="597" y="3"/>
                    </a:lnTo>
                    <a:lnTo>
                      <a:pt x="615" y="1"/>
                    </a:lnTo>
                    <a:lnTo>
                      <a:pt x="6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19" name="Freeform 39"/>
              <p:cNvSpPr>
                <a:spLocks/>
              </p:cNvSpPr>
              <p:nvPr/>
            </p:nvSpPr>
            <p:spPr bwMode="auto">
              <a:xfrm>
                <a:off x="2251" y="1080"/>
                <a:ext cx="1258" cy="2159"/>
              </a:xfrm>
              <a:custGeom>
                <a:avLst/>
                <a:gdLst>
                  <a:gd name="T0" fmla="*/ 664 w 1258"/>
                  <a:gd name="T1" fmla="*/ 4 h 2159"/>
                  <a:gd name="T2" fmla="*/ 735 w 1258"/>
                  <a:gd name="T3" fmla="*/ 35 h 2159"/>
                  <a:gd name="T4" fmla="*/ 784 w 1258"/>
                  <a:gd name="T5" fmla="*/ 76 h 2159"/>
                  <a:gd name="T6" fmla="*/ 850 w 1258"/>
                  <a:gd name="T7" fmla="*/ 152 h 2159"/>
                  <a:gd name="T8" fmla="*/ 912 w 1258"/>
                  <a:gd name="T9" fmla="*/ 246 h 2159"/>
                  <a:gd name="T10" fmla="*/ 971 w 1258"/>
                  <a:gd name="T11" fmla="*/ 358 h 2159"/>
                  <a:gd name="T12" fmla="*/ 1028 w 1258"/>
                  <a:gd name="T13" fmla="*/ 481 h 2159"/>
                  <a:gd name="T14" fmla="*/ 1066 w 1258"/>
                  <a:gd name="T15" fmla="*/ 580 h 2159"/>
                  <a:gd name="T16" fmla="*/ 1112 w 1258"/>
                  <a:gd name="T17" fmla="*/ 716 h 2159"/>
                  <a:gd name="T18" fmla="*/ 1143 w 1258"/>
                  <a:gd name="T19" fmla="*/ 819 h 2159"/>
                  <a:gd name="T20" fmla="*/ 1180 w 1258"/>
                  <a:gd name="T21" fmla="*/ 956 h 2159"/>
                  <a:gd name="T22" fmla="*/ 1204 w 1258"/>
                  <a:gd name="T23" fmla="*/ 1054 h 2159"/>
                  <a:gd name="T24" fmla="*/ 1228 w 1258"/>
                  <a:gd name="T25" fmla="*/ 1179 h 2159"/>
                  <a:gd name="T26" fmla="*/ 1245 w 1258"/>
                  <a:gd name="T27" fmla="*/ 1291 h 2159"/>
                  <a:gd name="T28" fmla="*/ 1256 w 1258"/>
                  <a:gd name="T29" fmla="*/ 1387 h 2159"/>
                  <a:gd name="T30" fmla="*/ 1258 w 1258"/>
                  <a:gd name="T31" fmla="*/ 1473 h 2159"/>
                  <a:gd name="T32" fmla="*/ 1255 w 1258"/>
                  <a:gd name="T33" fmla="*/ 1563 h 2159"/>
                  <a:gd name="T34" fmla="*/ 1247 w 1258"/>
                  <a:gd name="T35" fmla="*/ 1649 h 2159"/>
                  <a:gd name="T36" fmla="*/ 1236 w 1258"/>
                  <a:gd name="T37" fmla="*/ 1731 h 2159"/>
                  <a:gd name="T38" fmla="*/ 1200 w 1258"/>
                  <a:gd name="T39" fmla="*/ 1854 h 2159"/>
                  <a:gd name="T40" fmla="*/ 1157 w 1258"/>
                  <a:gd name="T41" fmla="*/ 1940 h 2159"/>
                  <a:gd name="T42" fmla="*/ 1114 w 1258"/>
                  <a:gd name="T43" fmla="*/ 1996 h 2159"/>
                  <a:gd name="T44" fmla="*/ 1042 w 1258"/>
                  <a:gd name="T45" fmla="*/ 2059 h 2159"/>
                  <a:gd name="T46" fmla="*/ 975 w 1258"/>
                  <a:gd name="T47" fmla="*/ 2097 h 2159"/>
                  <a:gd name="T48" fmla="*/ 866 w 1258"/>
                  <a:gd name="T49" fmla="*/ 2134 h 2159"/>
                  <a:gd name="T50" fmla="*/ 768 w 1258"/>
                  <a:gd name="T51" fmla="*/ 2151 h 2159"/>
                  <a:gd name="T52" fmla="*/ 656 w 1258"/>
                  <a:gd name="T53" fmla="*/ 2159 h 2159"/>
                  <a:gd name="T54" fmla="*/ 514 w 1258"/>
                  <a:gd name="T55" fmla="*/ 2155 h 2159"/>
                  <a:gd name="T56" fmla="*/ 413 w 1258"/>
                  <a:gd name="T57" fmla="*/ 2139 h 2159"/>
                  <a:gd name="T58" fmla="*/ 327 w 1258"/>
                  <a:gd name="T59" fmla="*/ 2115 h 2159"/>
                  <a:gd name="T60" fmla="*/ 253 w 1258"/>
                  <a:gd name="T61" fmla="*/ 2081 h 2159"/>
                  <a:gd name="T62" fmla="*/ 190 w 1258"/>
                  <a:gd name="T63" fmla="*/ 2039 h 2159"/>
                  <a:gd name="T64" fmla="*/ 123 w 1258"/>
                  <a:gd name="T65" fmla="*/ 1972 h 2159"/>
                  <a:gd name="T66" fmla="*/ 74 w 1258"/>
                  <a:gd name="T67" fmla="*/ 1892 h 2159"/>
                  <a:gd name="T68" fmla="*/ 26 w 1258"/>
                  <a:gd name="T69" fmla="*/ 1748 h 2159"/>
                  <a:gd name="T70" fmla="*/ 10 w 1258"/>
                  <a:gd name="T71" fmla="*/ 1641 h 2159"/>
                  <a:gd name="T72" fmla="*/ 0 w 1258"/>
                  <a:gd name="T73" fmla="*/ 1494 h 2159"/>
                  <a:gd name="T74" fmla="*/ 2 w 1258"/>
                  <a:gd name="T75" fmla="*/ 1382 h 2159"/>
                  <a:gd name="T76" fmla="*/ 13 w 1258"/>
                  <a:gd name="T77" fmla="*/ 1284 h 2159"/>
                  <a:gd name="T78" fmla="*/ 26 w 1258"/>
                  <a:gd name="T79" fmla="*/ 1201 h 2159"/>
                  <a:gd name="T80" fmla="*/ 43 w 1258"/>
                  <a:gd name="T81" fmla="*/ 1110 h 2159"/>
                  <a:gd name="T82" fmla="*/ 64 w 1258"/>
                  <a:gd name="T83" fmla="*/ 1014 h 2159"/>
                  <a:gd name="T84" fmla="*/ 88 w 1258"/>
                  <a:gd name="T85" fmla="*/ 915 h 2159"/>
                  <a:gd name="T86" fmla="*/ 117 w 1258"/>
                  <a:gd name="T87" fmla="*/ 811 h 2159"/>
                  <a:gd name="T88" fmla="*/ 160 w 1258"/>
                  <a:gd name="T89" fmla="*/ 675 h 2159"/>
                  <a:gd name="T90" fmla="*/ 208 w 1258"/>
                  <a:gd name="T91" fmla="*/ 539 h 2159"/>
                  <a:gd name="T92" fmla="*/ 261 w 1258"/>
                  <a:gd name="T93" fmla="*/ 411 h 2159"/>
                  <a:gd name="T94" fmla="*/ 319 w 1258"/>
                  <a:gd name="T95" fmla="*/ 294 h 2159"/>
                  <a:gd name="T96" fmla="*/ 363 w 1258"/>
                  <a:gd name="T97" fmla="*/ 216 h 2159"/>
                  <a:gd name="T98" fmla="*/ 443 w 1258"/>
                  <a:gd name="T99" fmla="*/ 107 h 2159"/>
                  <a:gd name="T100" fmla="*/ 493 w 1258"/>
                  <a:gd name="T101" fmla="*/ 57 h 2159"/>
                  <a:gd name="T102" fmla="*/ 562 w 1258"/>
                  <a:gd name="T103" fmla="*/ 14 h 2159"/>
                  <a:gd name="T104" fmla="*/ 615 w 1258"/>
                  <a:gd name="T105" fmla="*/ 1 h 2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58" h="2159">
                    <a:moveTo>
                      <a:pt x="629" y="0"/>
                    </a:moveTo>
                    <a:lnTo>
                      <a:pt x="647" y="1"/>
                    </a:lnTo>
                    <a:lnTo>
                      <a:pt x="664" y="4"/>
                    </a:lnTo>
                    <a:lnTo>
                      <a:pt x="682" y="9"/>
                    </a:lnTo>
                    <a:lnTo>
                      <a:pt x="699" y="16"/>
                    </a:lnTo>
                    <a:lnTo>
                      <a:pt x="735" y="35"/>
                    </a:lnTo>
                    <a:lnTo>
                      <a:pt x="751" y="48"/>
                    </a:lnTo>
                    <a:lnTo>
                      <a:pt x="768" y="60"/>
                    </a:lnTo>
                    <a:lnTo>
                      <a:pt x="784" y="76"/>
                    </a:lnTo>
                    <a:lnTo>
                      <a:pt x="802" y="92"/>
                    </a:lnTo>
                    <a:lnTo>
                      <a:pt x="818" y="110"/>
                    </a:lnTo>
                    <a:lnTo>
                      <a:pt x="850" y="152"/>
                    </a:lnTo>
                    <a:lnTo>
                      <a:pt x="882" y="196"/>
                    </a:lnTo>
                    <a:lnTo>
                      <a:pt x="898" y="220"/>
                    </a:lnTo>
                    <a:lnTo>
                      <a:pt x="912" y="246"/>
                    </a:lnTo>
                    <a:lnTo>
                      <a:pt x="928" y="273"/>
                    </a:lnTo>
                    <a:lnTo>
                      <a:pt x="943" y="300"/>
                    </a:lnTo>
                    <a:lnTo>
                      <a:pt x="971" y="358"/>
                    </a:lnTo>
                    <a:lnTo>
                      <a:pt x="1000" y="419"/>
                    </a:lnTo>
                    <a:lnTo>
                      <a:pt x="1013" y="451"/>
                    </a:lnTo>
                    <a:lnTo>
                      <a:pt x="1028" y="481"/>
                    </a:lnTo>
                    <a:lnTo>
                      <a:pt x="1040" y="515"/>
                    </a:lnTo>
                    <a:lnTo>
                      <a:pt x="1053" y="547"/>
                    </a:lnTo>
                    <a:lnTo>
                      <a:pt x="1066" y="580"/>
                    </a:lnTo>
                    <a:lnTo>
                      <a:pt x="1088" y="648"/>
                    </a:lnTo>
                    <a:lnTo>
                      <a:pt x="1101" y="683"/>
                    </a:lnTo>
                    <a:lnTo>
                      <a:pt x="1112" y="716"/>
                    </a:lnTo>
                    <a:lnTo>
                      <a:pt x="1122" y="752"/>
                    </a:lnTo>
                    <a:lnTo>
                      <a:pt x="1133" y="785"/>
                    </a:lnTo>
                    <a:lnTo>
                      <a:pt x="1143" y="819"/>
                    </a:lnTo>
                    <a:lnTo>
                      <a:pt x="1152" y="854"/>
                    </a:lnTo>
                    <a:lnTo>
                      <a:pt x="1172" y="921"/>
                    </a:lnTo>
                    <a:lnTo>
                      <a:pt x="1180" y="956"/>
                    </a:lnTo>
                    <a:lnTo>
                      <a:pt x="1188" y="988"/>
                    </a:lnTo>
                    <a:lnTo>
                      <a:pt x="1196" y="1022"/>
                    </a:lnTo>
                    <a:lnTo>
                      <a:pt x="1204" y="1054"/>
                    </a:lnTo>
                    <a:lnTo>
                      <a:pt x="1216" y="1118"/>
                    </a:lnTo>
                    <a:lnTo>
                      <a:pt x="1223" y="1148"/>
                    </a:lnTo>
                    <a:lnTo>
                      <a:pt x="1228" y="1179"/>
                    </a:lnTo>
                    <a:lnTo>
                      <a:pt x="1237" y="1236"/>
                    </a:lnTo>
                    <a:lnTo>
                      <a:pt x="1242" y="1263"/>
                    </a:lnTo>
                    <a:lnTo>
                      <a:pt x="1245" y="1291"/>
                    </a:lnTo>
                    <a:lnTo>
                      <a:pt x="1248" y="1316"/>
                    </a:lnTo>
                    <a:lnTo>
                      <a:pt x="1255" y="1364"/>
                    </a:lnTo>
                    <a:lnTo>
                      <a:pt x="1256" y="1387"/>
                    </a:lnTo>
                    <a:lnTo>
                      <a:pt x="1256" y="1407"/>
                    </a:lnTo>
                    <a:lnTo>
                      <a:pt x="1258" y="1427"/>
                    </a:lnTo>
                    <a:lnTo>
                      <a:pt x="1258" y="1473"/>
                    </a:lnTo>
                    <a:lnTo>
                      <a:pt x="1256" y="1503"/>
                    </a:lnTo>
                    <a:lnTo>
                      <a:pt x="1256" y="1534"/>
                    </a:lnTo>
                    <a:lnTo>
                      <a:pt x="1255" y="1563"/>
                    </a:lnTo>
                    <a:lnTo>
                      <a:pt x="1253" y="1593"/>
                    </a:lnTo>
                    <a:lnTo>
                      <a:pt x="1250" y="1622"/>
                    </a:lnTo>
                    <a:lnTo>
                      <a:pt x="1247" y="1649"/>
                    </a:lnTo>
                    <a:lnTo>
                      <a:pt x="1244" y="1678"/>
                    </a:lnTo>
                    <a:lnTo>
                      <a:pt x="1240" y="1703"/>
                    </a:lnTo>
                    <a:lnTo>
                      <a:pt x="1236" y="1731"/>
                    </a:lnTo>
                    <a:lnTo>
                      <a:pt x="1223" y="1782"/>
                    </a:lnTo>
                    <a:lnTo>
                      <a:pt x="1216" y="1806"/>
                    </a:lnTo>
                    <a:lnTo>
                      <a:pt x="1200" y="1854"/>
                    </a:lnTo>
                    <a:lnTo>
                      <a:pt x="1191" y="1876"/>
                    </a:lnTo>
                    <a:lnTo>
                      <a:pt x="1180" y="1899"/>
                    </a:lnTo>
                    <a:lnTo>
                      <a:pt x="1157" y="1940"/>
                    </a:lnTo>
                    <a:lnTo>
                      <a:pt x="1144" y="1959"/>
                    </a:lnTo>
                    <a:lnTo>
                      <a:pt x="1130" y="1977"/>
                    </a:lnTo>
                    <a:lnTo>
                      <a:pt x="1114" y="1996"/>
                    </a:lnTo>
                    <a:lnTo>
                      <a:pt x="1098" y="2012"/>
                    </a:lnTo>
                    <a:lnTo>
                      <a:pt x="1080" y="2030"/>
                    </a:lnTo>
                    <a:lnTo>
                      <a:pt x="1042" y="2059"/>
                    </a:lnTo>
                    <a:lnTo>
                      <a:pt x="1020" y="2073"/>
                    </a:lnTo>
                    <a:lnTo>
                      <a:pt x="997" y="2086"/>
                    </a:lnTo>
                    <a:lnTo>
                      <a:pt x="975" y="2097"/>
                    </a:lnTo>
                    <a:lnTo>
                      <a:pt x="949" y="2108"/>
                    </a:lnTo>
                    <a:lnTo>
                      <a:pt x="895" y="2127"/>
                    </a:lnTo>
                    <a:lnTo>
                      <a:pt x="866" y="2134"/>
                    </a:lnTo>
                    <a:lnTo>
                      <a:pt x="834" y="2142"/>
                    </a:lnTo>
                    <a:lnTo>
                      <a:pt x="802" y="2147"/>
                    </a:lnTo>
                    <a:lnTo>
                      <a:pt x="768" y="2151"/>
                    </a:lnTo>
                    <a:lnTo>
                      <a:pt x="733" y="2155"/>
                    </a:lnTo>
                    <a:lnTo>
                      <a:pt x="696" y="2158"/>
                    </a:lnTo>
                    <a:lnTo>
                      <a:pt x="656" y="2159"/>
                    </a:lnTo>
                    <a:lnTo>
                      <a:pt x="589" y="2159"/>
                    </a:lnTo>
                    <a:lnTo>
                      <a:pt x="551" y="2156"/>
                    </a:lnTo>
                    <a:lnTo>
                      <a:pt x="514" y="2155"/>
                    </a:lnTo>
                    <a:lnTo>
                      <a:pt x="479" y="2150"/>
                    </a:lnTo>
                    <a:lnTo>
                      <a:pt x="445" y="2145"/>
                    </a:lnTo>
                    <a:lnTo>
                      <a:pt x="413" y="2139"/>
                    </a:lnTo>
                    <a:lnTo>
                      <a:pt x="384" y="2132"/>
                    </a:lnTo>
                    <a:lnTo>
                      <a:pt x="354" y="2124"/>
                    </a:lnTo>
                    <a:lnTo>
                      <a:pt x="327" y="2115"/>
                    </a:lnTo>
                    <a:lnTo>
                      <a:pt x="301" y="2105"/>
                    </a:lnTo>
                    <a:lnTo>
                      <a:pt x="277" y="2094"/>
                    </a:lnTo>
                    <a:lnTo>
                      <a:pt x="253" y="2081"/>
                    </a:lnTo>
                    <a:lnTo>
                      <a:pt x="230" y="2068"/>
                    </a:lnTo>
                    <a:lnTo>
                      <a:pt x="210" y="2055"/>
                    </a:lnTo>
                    <a:lnTo>
                      <a:pt x="190" y="2039"/>
                    </a:lnTo>
                    <a:lnTo>
                      <a:pt x="173" y="2025"/>
                    </a:lnTo>
                    <a:lnTo>
                      <a:pt x="155" y="2007"/>
                    </a:lnTo>
                    <a:lnTo>
                      <a:pt x="123" y="1972"/>
                    </a:lnTo>
                    <a:lnTo>
                      <a:pt x="98" y="1934"/>
                    </a:lnTo>
                    <a:lnTo>
                      <a:pt x="85" y="1913"/>
                    </a:lnTo>
                    <a:lnTo>
                      <a:pt x="74" y="1892"/>
                    </a:lnTo>
                    <a:lnTo>
                      <a:pt x="54" y="1847"/>
                    </a:lnTo>
                    <a:lnTo>
                      <a:pt x="38" y="1799"/>
                    </a:lnTo>
                    <a:lnTo>
                      <a:pt x="26" y="1748"/>
                    </a:lnTo>
                    <a:lnTo>
                      <a:pt x="21" y="1723"/>
                    </a:lnTo>
                    <a:lnTo>
                      <a:pt x="16" y="1695"/>
                    </a:lnTo>
                    <a:lnTo>
                      <a:pt x="10" y="1641"/>
                    </a:lnTo>
                    <a:lnTo>
                      <a:pt x="6" y="1612"/>
                    </a:lnTo>
                    <a:lnTo>
                      <a:pt x="3" y="1555"/>
                    </a:lnTo>
                    <a:lnTo>
                      <a:pt x="0" y="1494"/>
                    </a:lnTo>
                    <a:lnTo>
                      <a:pt x="0" y="1422"/>
                    </a:lnTo>
                    <a:lnTo>
                      <a:pt x="2" y="1403"/>
                    </a:lnTo>
                    <a:lnTo>
                      <a:pt x="2" y="1382"/>
                    </a:lnTo>
                    <a:lnTo>
                      <a:pt x="5" y="1359"/>
                    </a:lnTo>
                    <a:lnTo>
                      <a:pt x="6" y="1335"/>
                    </a:lnTo>
                    <a:lnTo>
                      <a:pt x="13" y="1284"/>
                    </a:lnTo>
                    <a:lnTo>
                      <a:pt x="16" y="1257"/>
                    </a:lnTo>
                    <a:lnTo>
                      <a:pt x="21" y="1230"/>
                    </a:lnTo>
                    <a:lnTo>
                      <a:pt x="26" y="1201"/>
                    </a:lnTo>
                    <a:lnTo>
                      <a:pt x="30" y="1171"/>
                    </a:lnTo>
                    <a:lnTo>
                      <a:pt x="37" y="1142"/>
                    </a:lnTo>
                    <a:lnTo>
                      <a:pt x="43" y="1110"/>
                    </a:lnTo>
                    <a:lnTo>
                      <a:pt x="50" y="1080"/>
                    </a:lnTo>
                    <a:lnTo>
                      <a:pt x="56" y="1046"/>
                    </a:lnTo>
                    <a:lnTo>
                      <a:pt x="64" y="1014"/>
                    </a:lnTo>
                    <a:lnTo>
                      <a:pt x="72" y="980"/>
                    </a:lnTo>
                    <a:lnTo>
                      <a:pt x="80" y="948"/>
                    </a:lnTo>
                    <a:lnTo>
                      <a:pt x="88" y="915"/>
                    </a:lnTo>
                    <a:lnTo>
                      <a:pt x="98" y="880"/>
                    </a:lnTo>
                    <a:lnTo>
                      <a:pt x="107" y="846"/>
                    </a:lnTo>
                    <a:lnTo>
                      <a:pt x="117" y="811"/>
                    </a:lnTo>
                    <a:lnTo>
                      <a:pt x="126" y="777"/>
                    </a:lnTo>
                    <a:lnTo>
                      <a:pt x="138" y="742"/>
                    </a:lnTo>
                    <a:lnTo>
                      <a:pt x="160" y="675"/>
                    </a:lnTo>
                    <a:lnTo>
                      <a:pt x="171" y="640"/>
                    </a:lnTo>
                    <a:lnTo>
                      <a:pt x="182" y="606"/>
                    </a:lnTo>
                    <a:lnTo>
                      <a:pt x="208" y="539"/>
                    </a:lnTo>
                    <a:lnTo>
                      <a:pt x="234" y="475"/>
                    </a:lnTo>
                    <a:lnTo>
                      <a:pt x="247" y="443"/>
                    </a:lnTo>
                    <a:lnTo>
                      <a:pt x="261" y="411"/>
                    </a:lnTo>
                    <a:lnTo>
                      <a:pt x="275" y="380"/>
                    </a:lnTo>
                    <a:lnTo>
                      <a:pt x="304" y="323"/>
                    </a:lnTo>
                    <a:lnTo>
                      <a:pt x="319" y="294"/>
                    </a:lnTo>
                    <a:lnTo>
                      <a:pt x="333" y="267"/>
                    </a:lnTo>
                    <a:lnTo>
                      <a:pt x="349" y="240"/>
                    </a:lnTo>
                    <a:lnTo>
                      <a:pt x="363" y="216"/>
                    </a:lnTo>
                    <a:lnTo>
                      <a:pt x="395" y="168"/>
                    </a:lnTo>
                    <a:lnTo>
                      <a:pt x="411" y="145"/>
                    </a:lnTo>
                    <a:lnTo>
                      <a:pt x="443" y="107"/>
                    </a:lnTo>
                    <a:lnTo>
                      <a:pt x="459" y="89"/>
                    </a:lnTo>
                    <a:lnTo>
                      <a:pt x="477" y="72"/>
                    </a:lnTo>
                    <a:lnTo>
                      <a:pt x="493" y="57"/>
                    </a:lnTo>
                    <a:lnTo>
                      <a:pt x="528" y="32"/>
                    </a:lnTo>
                    <a:lnTo>
                      <a:pt x="546" y="22"/>
                    </a:lnTo>
                    <a:lnTo>
                      <a:pt x="562" y="14"/>
                    </a:lnTo>
                    <a:lnTo>
                      <a:pt x="579" y="8"/>
                    </a:lnTo>
                    <a:lnTo>
                      <a:pt x="597" y="3"/>
                    </a:lnTo>
                    <a:lnTo>
                      <a:pt x="615" y="1"/>
                    </a:lnTo>
                    <a:lnTo>
                      <a:pt x="6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0" name="Freeform 40"/>
              <p:cNvSpPr>
                <a:spLocks/>
              </p:cNvSpPr>
              <p:nvPr/>
            </p:nvSpPr>
            <p:spPr bwMode="auto">
              <a:xfrm>
                <a:off x="2259" y="1099"/>
                <a:ext cx="1223" cy="2102"/>
              </a:xfrm>
              <a:custGeom>
                <a:avLst/>
                <a:gdLst>
                  <a:gd name="T0" fmla="*/ 645 w 1223"/>
                  <a:gd name="T1" fmla="*/ 3 h 2102"/>
                  <a:gd name="T2" fmla="*/ 714 w 1223"/>
                  <a:gd name="T3" fmla="*/ 33 h 2102"/>
                  <a:gd name="T4" fmla="*/ 762 w 1223"/>
                  <a:gd name="T5" fmla="*/ 73 h 2102"/>
                  <a:gd name="T6" fmla="*/ 826 w 1223"/>
                  <a:gd name="T7" fmla="*/ 147 h 2102"/>
                  <a:gd name="T8" fmla="*/ 887 w 1223"/>
                  <a:gd name="T9" fmla="*/ 238 h 2102"/>
                  <a:gd name="T10" fmla="*/ 944 w 1223"/>
                  <a:gd name="T11" fmla="*/ 349 h 2102"/>
                  <a:gd name="T12" fmla="*/ 999 w 1223"/>
                  <a:gd name="T13" fmla="*/ 467 h 2102"/>
                  <a:gd name="T14" fmla="*/ 1036 w 1223"/>
                  <a:gd name="T15" fmla="*/ 565 h 2102"/>
                  <a:gd name="T16" fmla="*/ 1080 w 1223"/>
                  <a:gd name="T17" fmla="*/ 697 h 2102"/>
                  <a:gd name="T18" fmla="*/ 1111 w 1223"/>
                  <a:gd name="T19" fmla="*/ 797 h 2102"/>
                  <a:gd name="T20" fmla="*/ 1146 w 1223"/>
                  <a:gd name="T21" fmla="*/ 931 h 2102"/>
                  <a:gd name="T22" fmla="*/ 1168 w 1223"/>
                  <a:gd name="T23" fmla="*/ 1025 h 2102"/>
                  <a:gd name="T24" fmla="*/ 1192 w 1223"/>
                  <a:gd name="T25" fmla="*/ 1147 h 2102"/>
                  <a:gd name="T26" fmla="*/ 1210 w 1223"/>
                  <a:gd name="T27" fmla="*/ 1256 h 2102"/>
                  <a:gd name="T28" fmla="*/ 1221 w 1223"/>
                  <a:gd name="T29" fmla="*/ 1348 h 2102"/>
                  <a:gd name="T30" fmla="*/ 1223 w 1223"/>
                  <a:gd name="T31" fmla="*/ 1433 h 2102"/>
                  <a:gd name="T32" fmla="*/ 1220 w 1223"/>
                  <a:gd name="T33" fmla="*/ 1520 h 2102"/>
                  <a:gd name="T34" fmla="*/ 1212 w 1223"/>
                  <a:gd name="T35" fmla="*/ 1604 h 2102"/>
                  <a:gd name="T36" fmla="*/ 1200 w 1223"/>
                  <a:gd name="T37" fmla="*/ 1684 h 2102"/>
                  <a:gd name="T38" fmla="*/ 1167 w 1223"/>
                  <a:gd name="T39" fmla="*/ 1804 h 2102"/>
                  <a:gd name="T40" fmla="*/ 1124 w 1223"/>
                  <a:gd name="T41" fmla="*/ 1888 h 2102"/>
                  <a:gd name="T42" fmla="*/ 1082 w 1223"/>
                  <a:gd name="T43" fmla="*/ 1942 h 2102"/>
                  <a:gd name="T44" fmla="*/ 1012 w 1223"/>
                  <a:gd name="T45" fmla="*/ 2003 h 2102"/>
                  <a:gd name="T46" fmla="*/ 946 w 1223"/>
                  <a:gd name="T47" fmla="*/ 2041 h 2102"/>
                  <a:gd name="T48" fmla="*/ 840 w 1223"/>
                  <a:gd name="T49" fmla="*/ 2076 h 2102"/>
                  <a:gd name="T50" fmla="*/ 746 w 1223"/>
                  <a:gd name="T51" fmla="*/ 2094 h 2102"/>
                  <a:gd name="T52" fmla="*/ 637 w 1223"/>
                  <a:gd name="T53" fmla="*/ 2102 h 2102"/>
                  <a:gd name="T54" fmla="*/ 499 w 1223"/>
                  <a:gd name="T55" fmla="*/ 2097 h 2102"/>
                  <a:gd name="T56" fmla="*/ 400 w 1223"/>
                  <a:gd name="T57" fmla="*/ 2081 h 2102"/>
                  <a:gd name="T58" fmla="*/ 317 w 1223"/>
                  <a:gd name="T59" fmla="*/ 2057 h 2102"/>
                  <a:gd name="T60" fmla="*/ 245 w 1223"/>
                  <a:gd name="T61" fmla="*/ 2025 h 2102"/>
                  <a:gd name="T62" fmla="*/ 184 w 1223"/>
                  <a:gd name="T63" fmla="*/ 1985 h 2102"/>
                  <a:gd name="T64" fmla="*/ 118 w 1223"/>
                  <a:gd name="T65" fmla="*/ 1920 h 2102"/>
                  <a:gd name="T66" fmla="*/ 70 w 1223"/>
                  <a:gd name="T67" fmla="*/ 1841 h 2102"/>
                  <a:gd name="T68" fmla="*/ 24 w 1223"/>
                  <a:gd name="T69" fmla="*/ 1700 h 2102"/>
                  <a:gd name="T70" fmla="*/ 8 w 1223"/>
                  <a:gd name="T71" fmla="*/ 1596 h 2102"/>
                  <a:gd name="T72" fmla="*/ 0 w 1223"/>
                  <a:gd name="T73" fmla="*/ 1454 h 2102"/>
                  <a:gd name="T74" fmla="*/ 0 w 1223"/>
                  <a:gd name="T75" fmla="*/ 1344 h 2102"/>
                  <a:gd name="T76" fmla="*/ 11 w 1223"/>
                  <a:gd name="T77" fmla="*/ 1249 h 2102"/>
                  <a:gd name="T78" fmla="*/ 24 w 1223"/>
                  <a:gd name="T79" fmla="*/ 1168 h 2102"/>
                  <a:gd name="T80" fmla="*/ 42 w 1223"/>
                  <a:gd name="T81" fmla="*/ 1080 h 2102"/>
                  <a:gd name="T82" fmla="*/ 61 w 1223"/>
                  <a:gd name="T83" fmla="*/ 987 h 2102"/>
                  <a:gd name="T84" fmla="*/ 85 w 1223"/>
                  <a:gd name="T85" fmla="*/ 889 h 2102"/>
                  <a:gd name="T86" fmla="*/ 112 w 1223"/>
                  <a:gd name="T87" fmla="*/ 789 h 2102"/>
                  <a:gd name="T88" fmla="*/ 155 w 1223"/>
                  <a:gd name="T89" fmla="*/ 656 h 2102"/>
                  <a:gd name="T90" fmla="*/ 202 w 1223"/>
                  <a:gd name="T91" fmla="*/ 525 h 2102"/>
                  <a:gd name="T92" fmla="*/ 253 w 1223"/>
                  <a:gd name="T93" fmla="*/ 400 h 2102"/>
                  <a:gd name="T94" fmla="*/ 309 w 1223"/>
                  <a:gd name="T95" fmla="*/ 286 h 2102"/>
                  <a:gd name="T96" fmla="*/ 352 w 1223"/>
                  <a:gd name="T97" fmla="*/ 209 h 2102"/>
                  <a:gd name="T98" fmla="*/ 431 w 1223"/>
                  <a:gd name="T99" fmla="*/ 104 h 2102"/>
                  <a:gd name="T100" fmla="*/ 479 w 1223"/>
                  <a:gd name="T101" fmla="*/ 56 h 2102"/>
                  <a:gd name="T102" fmla="*/ 546 w 1223"/>
                  <a:gd name="T103" fmla="*/ 13 h 2102"/>
                  <a:gd name="T104" fmla="*/ 597 w 1223"/>
                  <a:gd name="T105" fmla="*/ 0 h 2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23" h="2102">
                    <a:moveTo>
                      <a:pt x="611" y="0"/>
                    </a:moveTo>
                    <a:lnTo>
                      <a:pt x="627" y="0"/>
                    </a:lnTo>
                    <a:lnTo>
                      <a:pt x="645" y="3"/>
                    </a:lnTo>
                    <a:lnTo>
                      <a:pt x="663" y="8"/>
                    </a:lnTo>
                    <a:lnTo>
                      <a:pt x="679" y="14"/>
                    </a:lnTo>
                    <a:lnTo>
                      <a:pt x="714" y="33"/>
                    </a:lnTo>
                    <a:lnTo>
                      <a:pt x="728" y="46"/>
                    </a:lnTo>
                    <a:lnTo>
                      <a:pt x="746" y="57"/>
                    </a:lnTo>
                    <a:lnTo>
                      <a:pt x="762" y="73"/>
                    </a:lnTo>
                    <a:lnTo>
                      <a:pt x="778" y="89"/>
                    </a:lnTo>
                    <a:lnTo>
                      <a:pt x="794" y="107"/>
                    </a:lnTo>
                    <a:lnTo>
                      <a:pt x="826" y="147"/>
                    </a:lnTo>
                    <a:lnTo>
                      <a:pt x="856" y="190"/>
                    </a:lnTo>
                    <a:lnTo>
                      <a:pt x="872" y="214"/>
                    </a:lnTo>
                    <a:lnTo>
                      <a:pt x="887" y="238"/>
                    </a:lnTo>
                    <a:lnTo>
                      <a:pt x="901" y="265"/>
                    </a:lnTo>
                    <a:lnTo>
                      <a:pt x="915" y="291"/>
                    </a:lnTo>
                    <a:lnTo>
                      <a:pt x="944" y="349"/>
                    </a:lnTo>
                    <a:lnTo>
                      <a:pt x="971" y="408"/>
                    </a:lnTo>
                    <a:lnTo>
                      <a:pt x="984" y="438"/>
                    </a:lnTo>
                    <a:lnTo>
                      <a:pt x="999" y="467"/>
                    </a:lnTo>
                    <a:lnTo>
                      <a:pt x="1010" y="501"/>
                    </a:lnTo>
                    <a:lnTo>
                      <a:pt x="1023" y="531"/>
                    </a:lnTo>
                    <a:lnTo>
                      <a:pt x="1036" y="565"/>
                    </a:lnTo>
                    <a:lnTo>
                      <a:pt x="1056" y="630"/>
                    </a:lnTo>
                    <a:lnTo>
                      <a:pt x="1069" y="664"/>
                    </a:lnTo>
                    <a:lnTo>
                      <a:pt x="1080" y="697"/>
                    </a:lnTo>
                    <a:lnTo>
                      <a:pt x="1090" y="731"/>
                    </a:lnTo>
                    <a:lnTo>
                      <a:pt x="1101" y="763"/>
                    </a:lnTo>
                    <a:lnTo>
                      <a:pt x="1111" y="797"/>
                    </a:lnTo>
                    <a:lnTo>
                      <a:pt x="1119" y="830"/>
                    </a:lnTo>
                    <a:lnTo>
                      <a:pt x="1138" y="896"/>
                    </a:lnTo>
                    <a:lnTo>
                      <a:pt x="1146" y="931"/>
                    </a:lnTo>
                    <a:lnTo>
                      <a:pt x="1154" y="961"/>
                    </a:lnTo>
                    <a:lnTo>
                      <a:pt x="1162" y="993"/>
                    </a:lnTo>
                    <a:lnTo>
                      <a:pt x="1168" y="1025"/>
                    </a:lnTo>
                    <a:lnTo>
                      <a:pt x="1181" y="1088"/>
                    </a:lnTo>
                    <a:lnTo>
                      <a:pt x="1188" y="1116"/>
                    </a:lnTo>
                    <a:lnTo>
                      <a:pt x="1192" y="1147"/>
                    </a:lnTo>
                    <a:lnTo>
                      <a:pt x="1202" y="1203"/>
                    </a:lnTo>
                    <a:lnTo>
                      <a:pt x="1207" y="1228"/>
                    </a:lnTo>
                    <a:lnTo>
                      <a:pt x="1210" y="1256"/>
                    </a:lnTo>
                    <a:lnTo>
                      <a:pt x="1213" y="1281"/>
                    </a:lnTo>
                    <a:lnTo>
                      <a:pt x="1220" y="1328"/>
                    </a:lnTo>
                    <a:lnTo>
                      <a:pt x="1221" y="1348"/>
                    </a:lnTo>
                    <a:lnTo>
                      <a:pt x="1221" y="1369"/>
                    </a:lnTo>
                    <a:lnTo>
                      <a:pt x="1223" y="1388"/>
                    </a:lnTo>
                    <a:lnTo>
                      <a:pt x="1223" y="1433"/>
                    </a:lnTo>
                    <a:lnTo>
                      <a:pt x="1221" y="1462"/>
                    </a:lnTo>
                    <a:lnTo>
                      <a:pt x="1221" y="1492"/>
                    </a:lnTo>
                    <a:lnTo>
                      <a:pt x="1220" y="1520"/>
                    </a:lnTo>
                    <a:lnTo>
                      <a:pt x="1218" y="1550"/>
                    </a:lnTo>
                    <a:lnTo>
                      <a:pt x="1215" y="1577"/>
                    </a:lnTo>
                    <a:lnTo>
                      <a:pt x="1212" y="1604"/>
                    </a:lnTo>
                    <a:lnTo>
                      <a:pt x="1208" y="1633"/>
                    </a:lnTo>
                    <a:lnTo>
                      <a:pt x="1205" y="1657"/>
                    </a:lnTo>
                    <a:lnTo>
                      <a:pt x="1200" y="1684"/>
                    </a:lnTo>
                    <a:lnTo>
                      <a:pt x="1188" y="1734"/>
                    </a:lnTo>
                    <a:lnTo>
                      <a:pt x="1181" y="1756"/>
                    </a:lnTo>
                    <a:lnTo>
                      <a:pt x="1167" y="1804"/>
                    </a:lnTo>
                    <a:lnTo>
                      <a:pt x="1157" y="1825"/>
                    </a:lnTo>
                    <a:lnTo>
                      <a:pt x="1146" y="1848"/>
                    </a:lnTo>
                    <a:lnTo>
                      <a:pt x="1124" y="1888"/>
                    </a:lnTo>
                    <a:lnTo>
                      <a:pt x="1111" y="1907"/>
                    </a:lnTo>
                    <a:lnTo>
                      <a:pt x="1098" y="1924"/>
                    </a:lnTo>
                    <a:lnTo>
                      <a:pt x="1082" y="1942"/>
                    </a:lnTo>
                    <a:lnTo>
                      <a:pt x="1066" y="1958"/>
                    </a:lnTo>
                    <a:lnTo>
                      <a:pt x="1050" y="1976"/>
                    </a:lnTo>
                    <a:lnTo>
                      <a:pt x="1012" y="2003"/>
                    </a:lnTo>
                    <a:lnTo>
                      <a:pt x="991" y="2017"/>
                    </a:lnTo>
                    <a:lnTo>
                      <a:pt x="968" y="2030"/>
                    </a:lnTo>
                    <a:lnTo>
                      <a:pt x="946" y="2041"/>
                    </a:lnTo>
                    <a:lnTo>
                      <a:pt x="922" y="2051"/>
                    </a:lnTo>
                    <a:lnTo>
                      <a:pt x="869" y="2070"/>
                    </a:lnTo>
                    <a:lnTo>
                      <a:pt x="840" y="2076"/>
                    </a:lnTo>
                    <a:lnTo>
                      <a:pt x="810" y="2084"/>
                    </a:lnTo>
                    <a:lnTo>
                      <a:pt x="778" y="2089"/>
                    </a:lnTo>
                    <a:lnTo>
                      <a:pt x="746" y="2094"/>
                    </a:lnTo>
                    <a:lnTo>
                      <a:pt x="712" y="2097"/>
                    </a:lnTo>
                    <a:lnTo>
                      <a:pt x="675" y="2100"/>
                    </a:lnTo>
                    <a:lnTo>
                      <a:pt x="637" y="2102"/>
                    </a:lnTo>
                    <a:lnTo>
                      <a:pt x="571" y="2102"/>
                    </a:lnTo>
                    <a:lnTo>
                      <a:pt x="535" y="2099"/>
                    </a:lnTo>
                    <a:lnTo>
                      <a:pt x="499" y="2097"/>
                    </a:lnTo>
                    <a:lnTo>
                      <a:pt x="464" y="2092"/>
                    </a:lnTo>
                    <a:lnTo>
                      <a:pt x="432" y="2088"/>
                    </a:lnTo>
                    <a:lnTo>
                      <a:pt x="400" y="2081"/>
                    </a:lnTo>
                    <a:lnTo>
                      <a:pt x="373" y="2075"/>
                    </a:lnTo>
                    <a:lnTo>
                      <a:pt x="343" y="2067"/>
                    </a:lnTo>
                    <a:lnTo>
                      <a:pt x="317" y="2057"/>
                    </a:lnTo>
                    <a:lnTo>
                      <a:pt x="291" y="2048"/>
                    </a:lnTo>
                    <a:lnTo>
                      <a:pt x="269" y="2038"/>
                    </a:lnTo>
                    <a:lnTo>
                      <a:pt x="245" y="2025"/>
                    </a:lnTo>
                    <a:lnTo>
                      <a:pt x="222" y="2012"/>
                    </a:lnTo>
                    <a:lnTo>
                      <a:pt x="203" y="2000"/>
                    </a:lnTo>
                    <a:lnTo>
                      <a:pt x="184" y="1985"/>
                    </a:lnTo>
                    <a:lnTo>
                      <a:pt x="166" y="1971"/>
                    </a:lnTo>
                    <a:lnTo>
                      <a:pt x="150" y="1953"/>
                    </a:lnTo>
                    <a:lnTo>
                      <a:pt x="118" y="1920"/>
                    </a:lnTo>
                    <a:lnTo>
                      <a:pt x="94" y="1881"/>
                    </a:lnTo>
                    <a:lnTo>
                      <a:pt x="82" y="1862"/>
                    </a:lnTo>
                    <a:lnTo>
                      <a:pt x="70" y="1841"/>
                    </a:lnTo>
                    <a:lnTo>
                      <a:pt x="53" y="1798"/>
                    </a:lnTo>
                    <a:lnTo>
                      <a:pt x="37" y="1752"/>
                    </a:lnTo>
                    <a:lnTo>
                      <a:pt x="24" y="1700"/>
                    </a:lnTo>
                    <a:lnTo>
                      <a:pt x="19" y="1676"/>
                    </a:lnTo>
                    <a:lnTo>
                      <a:pt x="14" y="1649"/>
                    </a:lnTo>
                    <a:lnTo>
                      <a:pt x="8" y="1596"/>
                    </a:lnTo>
                    <a:lnTo>
                      <a:pt x="5" y="1569"/>
                    </a:lnTo>
                    <a:lnTo>
                      <a:pt x="2" y="1513"/>
                    </a:lnTo>
                    <a:lnTo>
                      <a:pt x="0" y="1454"/>
                    </a:lnTo>
                    <a:lnTo>
                      <a:pt x="0" y="1384"/>
                    </a:lnTo>
                    <a:lnTo>
                      <a:pt x="0" y="1364"/>
                    </a:lnTo>
                    <a:lnTo>
                      <a:pt x="0" y="1344"/>
                    </a:lnTo>
                    <a:lnTo>
                      <a:pt x="3" y="1323"/>
                    </a:lnTo>
                    <a:lnTo>
                      <a:pt x="5" y="1299"/>
                    </a:lnTo>
                    <a:lnTo>
                      <a:pt x="11" y="1249"/>
                    </a:lnTo>
                    <a:lnTo>
                      <a:pt x="14" y="1224"/>
                    </a:lnTo>
                    <a:lnTo>
                      <a:pt x="19" y="1196"/>
                    </a:lnTo>
                    <a:lnTo>
                      <a:pt x="24" y="1168"/>
                    </a:lnTo>
                    <a:lnTo>
                      <a:pt x="29" y="1139"/>
                    </a:lnTo>
                    <a:lnTo>
                      <a:pt x="35" y="1110"/>
                    </a:lnTo>
                    <a:lnTo>
                      <a:pt x="42" y="1080"/>
                    </a:lnTo>
                    <a:lnTo>
                      <a:pt x="48" y="1051"/>
                    </a:lnTo>
                    <a:lnTo>
                      <a:pt x="54" y="1017"/>
                    </a:lnTo>
                    <a:lnTo>
                      <a:pt x="61" y="987"/>
                    </a:lnTo>
                    <a:lnTo>
                      <a:pt x="69" y="953"/>
                    </a:lnTo>
                    <a:lnTo>
                      <a:pt x="77" y="923"/>
                    </a:lnTo>
                    <a:lnTo>
                      <a:pt x="85" y="889"/>
                    </a:lnTo>
                    <a:lnTo>
                      <a:pt x="94" y="856"/>
                    </a:lnTo>
                    <a:lnTo>
                      <a:pt x="104" y="822"/>
                    </a:lnTo>
                    <a:lnTo>
                      <a:pt x="112" y="789"/>
                    </a:lnTo>
                    <a:lnTo>
                      <a:pt x="122" y="757"/>
                    </a:lnTo>
                    <a:lnTo>
                      <a:pt x="133" y="721"/>
                    </a:lnTo>
                    <a:lnTo>
                      <a:pt x="155" y="656"/>
                    </a:lnTo>
                    <a:lnTo>
                      <a:pt x="166" y="622"/>
                    </a:lnTo>
                    <a:lnTo>
                      <a:pt x="176" y="589"/>
                    </a:lnTo>
                    <a:lnTo>
                      <a:pt x="202" y="525"/>
                    </a:lnTo>
                    <a:lnTo>
                      <a:pt x="226" y="462"/>
                    </a:lnTo>
                    <a:lnTo>
                      <a:pt x="239" y="430"/>
                    </a:lnTo>
                    <a:lnTo>
                      <a:pt x="253" y="400"/>
                    </a:lnTo>
                    <a:lnTo>
                      <a:pt x="267" y="369"/>
                    </a:lnTo>
                    <a:lnTo>
                      <a:pt x="295" y="313"/>
                    </a:lnTo>
                    <a:lnTo>
                      <a:pt x="309" y="286"/>
                    </a:lnTo>
                    <a:lnTo>
                      <a:pt x="323" y="259"/>
                    </a:lnTo>
                    <a:lnTo>
                      <a:pt x="338" y="233"/>
                    </a:lnTo>
                    <a:lnTo>
                      <a:pt x="352" y="209"/>
                    </a:lnTo>
                    <a:lnTo>
                      <a:pt x="384" y="163"/>
                    </a:lnTo>
                    <a:lnTo>
                      <a:pt x="399" y="141"/>
                    </a:lnTo>
                    <a:lnTo>
                      <a:pt x="431" y="104"/>
                    </a:lnTo>
                    <a:lnTo>
                      <a:pt x="445" y="86"/>
                    </a:lnTo>
                    <a:lnTo>
                      <a:pt x="463" y="69"/>
                    </a:lnTo>
                    <a:lnTo>
                      <a:pt x="479" y="56"/>
                    </a:lnTo>
                    <a:lnTo>
                      <a:pt x="512" y="30"/>
                    </a:lnTo>
                    <a:lnTo>
                      <a:pt x="530" y="21"/>
                    </a:lnTo>
                    <a:lnTo>
                      <a:pt x="546" y="13"/>
                    </a:lnTo>
                    <a:lnTo>
                      <a:pt x="562" y="6"/>
                    </a:lnTo>
                    <a:lnTo>
                      <a:pt x="579" y="1"/>
                    </a:lnTo>
                    <a:lnTo>
                      <a:pt x="597" y="0"/>
                    </a:lnTo>
                    <a:lnTo>
                      <a:pt x="611"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1" name="Freeform 41"/>
              <p:cNvSpPr>
                <a:spLocks/>
              </p:cNvSpPr>
              <p:nvPr/>
            </p:nvSpPr>
            <p:spPr bwMode="auto">
              <a:xfrm>
                <a:off x="2265" y="1120"/>
                <a:ext cx="1191" cy="2039"/>
              </a:xfrm>
              <a:custGeom>
                <a:avLst/>
                <a:gdLst>
                  <a:gd name="T0" fmla="*/ 628 w 1191"/>
                  <a:gd name="T1" fmla="*/ 1 h 2039"/>
                  <a:gd name="T2" fmla="*/ 695 w 1191"/>
                  <a:gd name="T3" fmla="*/ 32 h 2039"/>
                  <a:gd name="T4" fmla="*/ 741 w 1191"/>
                  <a:gd name="T5" fmla="*/ 70 h 2039"/>
                  <a:gd name="T6" fmla="*/ 804 w 1191"/>
                  <a:gd name="T7" fmla="*/ 142 h 2039"/>
                  <a:gd name="T8" fmla="*/ 863 w 1191"/>
                  <a:gd name="T9" fmla="*/ 230 h 2039"/>
                  <a:gd name="T10" fmla="*/ 919 w 1191"/>
                  <a:gd name="T11" fmla="*/ 337 h 2039"/>
                  <a:gd name="T12" fmla="*/ 972 w 1191"/>
                  <a:gd name="T13" fmla="*/ 452 h 2039"/>
                  <a:gd name="T14" fmla="*/ 1009 w 1191"/>
                  <a:gd name="T15" fmla="*/ 547 h 2039"/>
                  <a:gd name="T16" fmla="*/ 1052 w 1191"/>
                  <a:gd name="T17" fmla="*/ 676 h 2039"/>
                  <a:gd name="T18" fmla="*/ 1081 w 1191"/>
                  <a:gd name="T19" fmla="*/ 772 h 2039"/>
                  <a:gd name="T20" fmla="*/ 1116 w 1191"/>
                  <a:gd name="T21" fmla="*/ 904 h 2039"/>
                  <a:gd name="T22" fmla="*/ 1137 w 1191"/>
                  <a:gd name="T23" fmla="*/ 995 h 2039"/>
                  <a:gd name="T24" fmla="*/ 1161 w 1191"/>
                  <a:gd name="T25" fmla="*/ 1113 h 2039"/>
                  <a:gd name="T26" fmla="*/ 1178 w 1191"/>
                  <a:gd name="T27" fmla="*/ 1219 h 2039"/>
                  <a:gd name="T28" fmla="*/ 1190 w 1191"/>
                  <a:gd name="T29" fmla="*/ 1308 h 2039"/>
                  <a:gd name="T30" fmla="*/ 1191 w 1191"/>
                  <a:gd name="T31" fmla="*/ 1391 h 2039"/>
                  <a:gd name="T32" fmla="*/ 1188 w 1191"/>
                  <a:gd name="T33" fmla="*/ 1475 h 2039"/>
                  <a:gd name="T34" fmla="*/ 1180 w 1191"/>
                  <a:gd name="T35" fmla="*/ 1556 h 2039"/>
                  <a:gd name="T36" fmla="*/ 1169 w 1191"/>
                  <a:gd name="T37" fmla="*/ 1635 h 2039"/>
                  <a:gd name="T38" fmla="*/ 1135 w 1191"/>
                  <a:gd name="T39" fmla="*/ 1751 h 2039"/>
                  <a:gd name="T40" fmla="*/ 1094 w 1191"/>
                  <a:gd name="T41" fmla="*/ 1831 h 2039"/>
                  <a:gd name="T42" fmla="*/ 1054 w 1191"/>
                  <a:gd name="T43" fmla="*/ 1884 h 2039"/>
                  <a:gd name="T44" fmla="*/ 985 w 1191"/>
                  <a:gd name="T45" fmla="*/ 1943 h 2039"/>
                  <a:gd name="T46" fmla="*/ 921 w 1191"/>
                  <a:gd name="T47" fmla="*/ 1982 h 2039"/>
                  <a:gd name="T48" fmla="*/ 818 w 1191"/>
                  <a:gd name="T49" fmla="*/ 2015 h 2039"/>
                  <a:gd name="T50" fmla="*/ 725 w 1191"/>
                  <a:gd name="T51" fmla="*/ 2033 h 2039"/>
                  <a:gd name="T52" fmla="*/ 620 w 1191"/>
                  <a:gd name="T53" fmla="*/ 2039 h 2039"/>
                  <a:gd name="T54" fmla="*/ 485 w 1191"/>
                  <a:gd name="T55" fmla="*/ 2036 h 2039"/>
                  <a:gd name="T56" fmla="*/ 389 w 1191"/>
                  <a:gd name="T57" fmla="*/ 2020 h 2039"/>
                  <a:gd name="T58" fmla="*/ 308 w 1191"/>
                  <a:gd name="T59" fmla="*/ 1996 h 2039"/>
                  <a:gd name="T60" fmla="*/ 237 w 1191"/>
                  <a:gd name="T61" fmla="*/ 1966 h 2039"/>
                  <a:gd name="T62" fmla="*/ 178 w 1191"/>
                  <a:gd name="T63" fmla="*/ 1927 h 2039"/>
                  <a:gd name="T64" fmla="*/ 116 w 1191"/>
                  <a:gd name="T65" fmla="*/ 1863 h 2039"/>
                  <a:gd name="T66" fmla="*/ 68 w 1191"/>
                  <a:gd name="T67" fmla="*/ 1787 h 2039"/>
                  <a:gd name="T68" fmla="*/ 23 w 1191"/>
                  <a:gd name="T69" fmla="*/ 1651 h 2039"/>
                  <a:gd name="T70" fmla="*/ 7 w 1191"/>
                  <a:gd name="T71" fmla="*/ 1550 h 2039"/>
                  <a:gd name="T72" fmla="*/ 0 w 1191"/>
                  <a:gd name="T73" fmla="*/ 1411 h 2039"/>
                  <a:gd name="T74" fmla="*/ 0 w 1191"/>
                  <a:gd name="T75" fmla="*/ 1303 h 2039"/>
                  <a:gd name="T76" fmla="*/ 10 w 1191"/>
                  <a:gd name="T77" fmla="*/ 1212 h 2039"/>
                  <a:gd name="T78" fmla="*/ 23 w 1191"/>
                  <a:gd name="T79" fmla="*/ 1132 h 2039"/>
                  <a:gd name="T80" fmla="*/ 40 w 1191"/>
                  <a:gd name="T81" fmla="*/ 1047 h 2039"/>
                  <a:gd name="T82" fmla="*/ 60 w 1191"/>
                  <a:gd name="T83" fmla="*/ 958 h 2039"/>
                  <a:gd name="T84" fmla="*/ 82 w 1191"/>
                  <a:gd name="T85" fmla="*/ 862 h 2039"/>
                  <a:gd name="T86" fmla="*/ 109 w 1191"/>
                  <a:gd name="T87" fmla="*/ 764 h 2039"/>
                  <a:gd name="T88" fmla="*/ 151 w 1191"/>
                  <a:gd name="T89" fmla="*/ 636 h 2039"/>
                  <a:gd name="T90" fmla="*/ 196 w 1191"/>
                  <a:gd name="T91" fmla="*/ 508 h 2039"/>
                  <a:gd name="T92" fmla="*/ 245 w 1191"/>
                  <a:gd name="T93" fmla="*/ 387 h 2039"/>
                  <a:gd name="T94" fmla="*/ 300 w 1191"/>
                  <a:gd name="T95" fmla="*/ 276 h 2039"/>
                  <a:gd name="T96" fmla="*/ 343 w 1191"/>
                  <a:gd name="T97" fmla="*/ 203 h 2039"/>
                  <a:gd name="T98" fmla="*/ 418 w 1191"/>
                  <a:gd name="T99" fmla="*/ 100 h 2039"/>
                  <a:gd name="T100" fmla="*/ 466 w 1191"/>
                  <a:gd name="T101" fmla="*/ 52 h 2039"/>
                  <a:gd name="T102" fmla="*/ 532 w 1191"/>
                  <a:gd name="T103" fmla="*/ 11 h 2039"/>
                  <a:gd name="T104" fmla="*/ 581 w 1191"/>
                  <a:gd name="T105" fmla="*/ 0 h 20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91" h="2039">
                    <a:moveTo>
                      <a:pt x="596" y="0"/>
                    </a:moveTo>
                    <a:lnTo>
                      <a:pt x="610" y="0"/>
                    </a:lnTo>
                    <a:lnTo>
                      <a:pt x="628" y="1"/>
                    </a:lnTo>
                    <a:lnTo>
                      <a:pt x="645" y="6"/>
                    </a:lnTo>
                    <a:lnTo>
                      <a:pt x="660" y="12"/>
                    </a:lnTo>
                    <a:lnTo>
                      <a:pt x="695" y="32"/>
                    </a:lnTo>
                    <a:lnTo>
                      <a:pt x="709" y="44"/>
                    </a:lnTo>
                    <a:lnTo>
                      <a:pt x="725" y="54"/>
                    </a:lnTo>
                    <a:lnTo>
                      <a:pt x="741" y="70"/>
                    </a:lnTo>
                    <a:lnTo>
                      <a:pt x="757" y="86"/>
                    </a:lnTo>
                    <a:lnTo>
                      <a:pt x="773" y="104"/>
                    </a:lnTo>
                    <a:lnTo>
                      <a:pt x="804" y="142"/>
                    </a:lnTo>
                    <a:lnTo>
                      <a:pt x="833" y="184"/>
                    </a:lnTo>
                    <a:lnTo>
                      <a:pt x="849" y="208"/>
                    </a:lnTo>
                    <a:lnTo>
                      <a:pt x="863" y="230"/>
                    </a:lnTo>
                    <a:lnTo>
                      <a:pt x="877" y="257"/>
                    </a:lnTo>
                    <a:lnTo>
                      <a:pt x="892" y="281"/>
                    </a:lnTo>
                    <a:lnTo>
                      <a:pt x="919" y="337"/>
                    </a:lnTo>
                    <a:lnTo>
                      <a:pt x="946" y="395"/>
                    </a:lnTo>
                    <a:lnTo>
                      <a:pt x="957" y="425"/>
                    </a:lnTo>
                    <a:lnTo>
                      <a:pt x="972" y="452"/>
                    </a:lnTo>
                    <a:lnTo>
                      <a:pt x="983" y="484"/>
                    </a:lnTo>
                    <a:lnTo>
                      <a:pt x="996" y="515"/>
                    </a:lnTo>
                    <a:lnTo>
                      <a:pt x="1009" y="547"/>
                    </a:lnTo>
                    <a:lnTo>
                      <a:pt x="1028" y="611"/>
                    </a:lnTo>
                    <a:lnTo>
                      <a:pt x="1041" y="643"/>
                    </a:lnTo>
                    <a:lnTo>
                      <a:pt x="1052" y="676"/>
                    </a:lnTo>
                    <a:lnTo>
                      <a:pt x="1062" y="708"/>
                    </a:lnTo>
                    <a:lnTo>
                      <a:pt x="1071" y="740"/>
                    </a:lnTo>
                    <a:lnTo>
                      <a:pt x="1081" y="772"/>
                    </a:lnTo>
                    <a:lnTo>
                      <a:pt x="1089" y="804"/>
                    </a:lnTo>
                    <a:lnTo>
                      <a:pt x="1108" y="868"/>
                    </a:lnTo>
                    <a:lnTo>
                      <a:pt x="1116" y="904"/>
                    </a:lnTo>
                    <a:lnTo>
                      <a:pt x="1124" y="932"/>
                    </a:lnTo>
                    <a:lnTo>
                      <a:pt x="1130" y="964"/>
                    </a:lnTo>
                    <a:lnTo>
                      <a:pt x="1137" y="995"/>
                    </a:lnTo>
                    <a:lnTo>
                      <a:pt x="1150" y="1055"/>
                    </a:lnTo>
                    <a:lnTo>
                      <a:pt x="1156" y="1083"/>
                    </a:lnTo>
                    <a:lnTo>
                      <a:pt x="1161" y="1113"/>
                    </a:lnTo>
                    <a:lnTo>
                      <a:pt x="1170" y="1167"/>
                    </a:lnTo>
                    <a:lnTo>
                      <a:pt x="1175" y="1191"/>
                    </a:lnTo>
                    <a:lnTo>
                      <a:pt x="1178" y="1219"/>
                    </a:lnTo>
                    <a:lnTo>
                      <a:pt x="1182" y="1243"/>
                    </a:lnTo>
                    <a:lnTo>
                      <a:pt x="1188" y="1287"/>
                    </a:lnTo>
                    <a:lnTo>
                      <a:pt x="1190" y="1308"/>
                    </a:lnTo>
                    <a:lnTo>
                      <a:pt x="1190" y="1329"/>
                    </a:lnTo>
                    <a:lnTo>
                      <a:pt x="1191" y="1347"/>
                    </a:lnTo>
                    <a:lnTo>
                      <a:pt x="1191" y="1391"/>
                    </a:lnTo>
                    <a:lnTo>
                      <a:pt x="1190" y="1419"/>
                    </a:lnTo>
                    <a:lnTo>
                      <a:pt x="1190" y="1449"/>
                    </a:lnTo>
                    <a:lnTo>
                      <a:pt x="1188" y="1475"/>
                    </a:lnTo>
                    <a:lnTo>
                      <a:pt x="1186" y="1503"/>
                    </a:lnTo>
                    <a:lnTo>
                      <a:pt x="1183" y="1531"/>
                    </a:lnTo>
                    <a:lnTo>
                      <a:pt x="1180" y="1556"/>
                    </a:lnTo>
                    <a:lnTo>
                      <a:pt x="1177" y="1585"/>
                    </a:lnTo>
                    <a:lnTo>
                      <a:pt x="1174" y="1609"/>
                    </a:lnTo>
                    <a:lnTo>
                      <a:pt x="1169" y="1635"/>
                    </a:lnTo>
                    <a:lnTo>
                      <a:pt x="1156" y="1683"/>
                    </a:lnTo>
                    <a:lnTo>
                      <a:pt x="1150" y="1705"/>
                    </a:lnTo>
                    <a:lnTo>
                      <a:pt x="1135" y="1751"/>
                    </a:lnTo>
                    <a:lnTo>
                      <a:pt x="1127" y="1772"/>
                    </a:lnTo>
                    <a:lnTo>
                      <a:pt x="1116" y="1793"/>
                    </a:lnTo>
                    <a:lnTo>
                      <a:pt x="1094" y="1831"/>
                    </a:lnTo>
                    <a:lnTo>
                      <a:pt x="1081" y="1851"/>
                    </a:lnTo>
                    <a:lnTo>
                      <a:pt x="1070" y="1868"/>
                    </a:lnTo>
                    <a:lnTo>
                      <a:pt x="1054" y="1884"/>
                    </a:lnTo>
                    <a:lnTo>
                      <a:pt x="1038" y="1900"/>
                    </a:lnTo>
                    <a:lnTo>
                      <a:pt x="1022" y="1918"/>
                    </a:lnTo>
                    <a:lnTo>
                      <a:pt x="985" y="1943"/>
                    </a:lnTo>
                    <a:lnTo>
                      <a:pt x="964" y="1958"/>
                    </a:lnTo>
                    <a:lnTo>
                      <a:pt x="943" y="1971"/>
                    </a:lnTo>
                    <a:lnTo>
                      <a:pt x="921" y="1982"/>
                    </a:lnTo>
                    <a:lnTo>
                      <a:pt x="897" y="1990"/>
                    </a:lnTo>
                    <a:lnTo>
                      <a:pt x="845" y="2009"/>
                    </a:lnTo>
                    <a:lnTo>
                      <a:pt x="818" y="2015"/>
                    </a:lnTo>
                    <a:lnTo>
                      <a:pt x="788" y="2023"/>
                    </a:lnTo>
                    <a:lnTo>
                      <a:pt x="757" y="2028"/>
                    </a:lnTo>
                    <a:lnTo>
                      <a:pt x="725" y="2033"/>
                    </a:lnTo>
                    <a:lnTo>
                      <a:pt x="693" y="2036"/>
                    </a:lnTo>
                    <a:lnTo>
                      <a:pt x="657" y="2039"/>
                    </a:lnTo>
                    <a:lnTo>
                      <a:pt x="620" y="2039"/>
                    </a:lnTo>
                    <a:lnTo>
                      <a:pt x="556" y="2039"/>
                    </a:lnTo>
                    <a:lnTo>
                      <a:pt x="521" y="2038"/>
                    </a:lnTo>
                    <a:lnTo>
                      <a:pt x="485" y="2036"/>
                    </a:lnTo>
                    <a:lnTo>
                      <a:pt x="452" y="2031"/>
                    </a:lnTo>
                    <a:lnTo>
                      <a:pt x="420" y="2027"/>
                    </a:lnTo>
                    <a:lnTo>
                      <a:pt x="389" y="2020"/>
                    </a:lnTo>
                    <a:lnTo>
                      <a:pt x="362" y="2014"/>
                    </a:lnTo>
                    <a:lnTo>
                      <a:pt x="333" y="2006"/>
                    </a:lnTo>
                    <a:lnTo>
                      <a:pt x="308" y="1996"/>
                    </a:lnTo>
                    <a:lnTo>
                      <a:pt x="284" y="1987"/>
                    </a:lnTo>
                    <a:lnTo>
                      <a:pt x="261" y="1979"/>
                    </a:lnTo>
                    <a:lnTo>
                      <a:pt x="237" y="1966"/>
                    </a:lnTo>
                    <a:lnTo>
                      <a:pt x="216" y="1953"/>
                    </a:lnTo>
                    <a:lnTo>
                      <a:pt x="197" y="1940"/>
                    </a:lnTo>
                    <a:lnTo>
                      <a:pt x="178" y="1927"/>
                    </a:lnTo>
                    <a:lnTo>
                      <a:pt x="162" y="1913"/>
                    </a:lnTo>
                    <a:lnTo>
                      <a:pt x="146" y="1895"/>
                    </a:lnTo>
                    <a:lnTo>
                      <a:pt x="116" y="1863"/>
                    </a:lnTo>
                    <a:lnTo>
                      <a:pt x="92" y="1825"/>
                    </a:lnTo>
                    <a:lnTo>
                      <a:pt x="79" y="1807"/>
                    </a:lnTo>
                    <a:lnTo>
                      <a:pt x="68" y="1787"/>
                    </a:lnTo>
                    <a:lnTo>
                      <a:pt x="52" y="1745"/>
                    </a:lnTo>
                    <a:lnTo>
                      <a:pt x="36" y="1700"/>
                    </a:lnTo>
                    <a:lnTo>
                      <a:pt x="23" y="1651"/>
                    </a:lnTo>
                    <a:lnTo>
                      <a:pt x="18" y="1627"/>
                    </a:lnTo>
                    <a:lnTo>
                      <a:pt x="13" y="1601"/>
                    </a:lnTo>
                    <a:lnTo>
                      <a:pt x="7" y="1550"/>
                    </a:lnTo>
                    <a:lnTo>
                      <a:pt x="4" y="1523"/>
                    </a:lnTo>
                    <a:lnTo>
                      <a:pt x="0" y="1468"/>
                    </a:lnTo>
                    <a:lnTo>
                      <a:pt x="0" y="1411"/>
                    </a:lnTo>
                    <a:lnTo>
                      <a:pt x="0" y="1342"/>
                    </a:lnTo>
                    <a:lnTo>
                      <a:pt x="0" y="1324"/>
                    </a:lnTo>
                    <a:lnTo>
                      <a:pt x="0" y="1303"/>
                    </a:lnTo>
                    <a:lnTo>
                      <a:pt x="2" y="1284"/>
                    </a:lnTo>
                    <a:lnTo>
                      <a:pt x="4" y="1260"/>
                    </a:lnTo>
                    <a:lnTo>
                      <a:pt x="10" y="1212"/>
                    </a:lnTo>
                    <a:lnTo>
                      <a:pt x="13" y="1187"/>
                    </a:lnTo>
                    <a:lnTo>
                      <a:pt x="18" y="1161"/>
                    </a:lnTo>
                    <a:lnTo>
                      <a:pt x="23" y="1132"/>
                    </a:lnTo>
                    <a:lnTo>
                      <a:pt x="28" y="1105"/>
                    </a:lnTo>
                    <a:lnTo>
                      <a:pt x="34" y="1076"/>
                    </a:lnTo>
                    <a:lnTo>
                      <a:pt x="40" y="1047"/>
                    </a:lnTo>
                    <a:lnTo>
                      <a:pt x="47" y="1019"/>
                    </a:lnTo>
                    <a:lnTo>
                      <a:pt x="53" y="987"/>
                    </a:lnTo>
                    <a:lnTo>
                      <a:pt x="60" y="958"/>
                    </a:lnTo>
                    <a:lnTo>
                      <a:pt x="66" y="924"/>
                    </a:lnTo>
                    <a:lnTo>
                      <a:pt x="74" y="896"/>
                    </a:lnTo>
                    <a:lnTo>
                      <a:pt x="82" y="862"/>
                    </a:lnTo>
                    <a:lnTo>
                      <a:pt x="92" y="830"/>
                    </a:lnTo>
                    <a:lnTo>
                      <a:pt x="101" y="798"/>
                    </a:lnTo>
                    <a:lnTo>
                      <a:pt x="109" y="764"/>
                    </a:lnTo>
                    <a:lnTo>
                      <a:pt x="119" y="734"/>
                    </a:lnTo>
                    <a:lnTo>
                      <a:pt x="128" y="699"/>
                    </a:lnTo>
                    <a:lnTo>
                      <a:pt x="151" y="636"/>
                    </a:lnTo>
                    <a:lnTo>
                      <a:pt x="162" y="603"/>
                    </a:lnTo>
                    <a:lnTo>
                      <a:pt x="172" y="571"/>
                    </a:lnTo>
                    <a:lnTo>
                      <a:pt x="196" y="508"/>
                    </a:lnTo>
                    <a:lnTo>
                      <a:pt x="220" y="448"/>
                    </a:lnTo>
                    <a:lnTo>
                      <a:pt x="233" y="417"/>
                    </a:lnTo>
                    <a:lnTo>
                      <a:pt x="245" y="387"/>
                    </a:lnTo>
                    <a:lnTo>
                      <a:pt x="260" y="358"/>
                    </a:lnTo>
                    <a:lnTo>
                      <a:pt x="287" y="304"/>
                    </a:lnTo>
                    <a:lnTo>
                      <a:pt x="300" y="276"/>
                    </a:lnTo>
                    <a:lnTo>
                      <a:pt x="314" y="251"/>
                    </a:lnTo>
                    <a:lnTo>
                      <a:pt x="329" y="225"/>
                    </a:lnTo>
                    <a:lnTo>
                      <a:pt x="343" y="203"/>
                    </a:lnTo>
                    <a:lnTo>
                      <a:pt x="373" y="158"/>
                    </a:lnTo>
                    <a:lnTo>
                      <a:pt x="388" y="136"/>
                    </a:lnTo>
                    <a:lnTo>
                      <a:pt x="418" y="100"/>
                    </a:lnTo>
                    <a:lnTo>
                      <a:pt x="433" y="83"/>
                    </a:lnTo>
                    <a:lnTo>
                      <a:pt x="450" y="65"/>
                    </a:lnTo>
                    <a:lnTo>
                      <a:pt x="466" y="52"/>
                    </a:lnTo>
                    <a:lnTo>
                      <a:pt x="498" y="28"/>
                    </a:lnTo>
                    <a:lnTo>
                      <a:pt x="516" y="19"/>
                    </a:lnTo>
                    <a:lnTo>
                      <a:pt x="532" y="11"/>
                    </a:lnTo>
                    <a:lnTo>
                      <a:pt x="546" y="4"/>
                    </a:lnTo>
                    <a:lnTo>
                      <a:pt x="564" y="0"/>
                    </a:lnTo>
                    <a:lnTo>
                      <a:pt x="581" y="0"/>
                    </a:lnTo>
                    <a:lnTo>
                      <a:pt x="596" y="0"/>
                    </a:lnTo>
                    <a:close/>
                  </a:path>
                </a:pathLst>
              </a:custGeom>
              <a:solidFill>
                <a:srgbClr val="1F1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2" name="Freeform 42"/>
              <p:cNvSpPr>
                <a:spLocks/>
              </p:cNvSpPr>
              <p:nvPr/>
            </p:nvSpPr>
            <p:spPr bwMode="auto">
              <a:xfrm>
                <a:off x="2273" y="1139"/>
                <a:ext cx="1156" cy="1982"/>
              </a:xfrm>
              <a:custGeom>
                <a:avLst/>
                <a:gdLst>
                  <a:gd name="T0" fmla="*/ 609 w 1156"/>
                  <a:gd name="T1" fmla="*/ 0 h 1982"/>
                  <a:gd name="T2" fmla="*/ 674 w 1156"/>
                  <a:gd name="T3" fmla="*/ 30 h 1982"/>
                  <a:gd name="T4" fmla="*/ 719 w 1156"/>
                  <a:gd name="T5" fmla="*/ 67 h 1982"/>
                  <a:gd name="T6" fmla="*/ 780 w 1156"/>
                  <a:gd name="T7" fmla="*/ 137 h 1982"/>
                  <a:gd name="T8" fmla="*/ 837 w 1156"/>
                  <a:gd name="T9" fmla="*/ 222 h 1982"/>
                  <a:gd name="T10" fmla="*/ 892 w 1156"/>
                  <a:gd name="T11" fmla="*/ 328 h 1982"/>
                  <a:gd name="T12" fmla="*/ 943 w 1156"/>
                  <a:gd name="T13" fmla="*/ 440 h 1982"/>
                  <a:gd name="T14" fmla="*/ 978 w 1156"/>
                  <a:gd name="T15" fmla="*/ 531 h 1982"/>
                  <a:gd name="T16" fmla="*/ 1020 w 1156"/>
                  <a:gd name="T17" fmla="*/ 657 h 1982"/>
                  <a:gd name="T18" fmla="*/ 1049 w 1156"/>
                  <a:gd name="T19" fmla="*/ 750 h 1982"/>
                  <a:gd name="T20" fmla="*/ 1082 w 1156"/>
                  <a:gd name="T21" fmla="*/ 878 h 1982"/>
                  <a:gd name="T22" fmla="*/ 1103 w 1156"/>
                  <a:gd name="T23" fmla="*/ 966 h 1982"/>
                  <a:gd name="T24" fmla="*/ 1126 w 1156"/>
                  <a:gd name="T25" fmla="*/ 1081 h 1982"/>
                  <a:gd name="T26" fmla="*/ 1143 w 1156"/>
                  <a:gd name="T27" fmla="*/ 1184 h 1982"/>
                  <a:gd name="T28" fmla="*/ 1154 w 1156"/>
                  <a:gd name="T29" fmla="*/ 1270 h 1982"/>
                  <a:gd name="T30" fmla="*/ 1156 w 1156"/>
                  <a:gd name="T31" fmla="*/ 1352 h 1982"/>
                  <a:gd name="T32" fmla="*/ 1153 w 1156"/>
                  <a:gd name="T33" fmla="*/ 1432 h 1982"/>
                  <a:gd name="T34" fmla="*/ 1145 w 1156"/>
                  <a:gd name="T35" fmla="*/ 1512 h 1982"/>
                  <a:gd name="T36" fmla="*/ 1134 w 1156"/>
                  <a:gd name="T37" fmla="*/ 1588 h 1982"/>
                  <a:gd name="T38" fmla="*/ 1102 w 1156"/>
                  <a:gd name="T39" fmla="*/ 1702 h 1982"/>
                  <a:gd name="T40" fmla="*/ 1060 w 1156"/>
                  <a:gd name="T41" fmla="*/ 1779 h 1982"/>
                  <a:gd name="T42" fmla="*/ 1022 w 1156"/>
                  <a:gd name="T43" fmla="*/ 1830 h 1982"/>
                  <a:gd name="T44" fmla="*/ 954 w 1156"/>
                  <a:gd name="T45" fmla="*/ 1888 h 1982"/>
                  <a:gd name="T46" fmla="*/ 892 w 1156"/>
                  <a:gd name="T47" fmla="*/ 1926 h 1982"/>
                  <a:gd name="T48" fmla="*/ 793 w 1156"/>
                  <a:gd name="T49" fmla="*/ 1958 h 1982"/>
                  <a:gd name="T50" fmla="*/ 703 w 1156"/>
                  <a:gd name="T51" fmla="*/ 1976 h 1982"/>
                  <a:gd name="T52" fmla="*/ 601 w 1156"/>
                  <a:gd name="T53" fmla="*/ 1982 h 1982"/>
                  <a:gd name="T54" fmla="*/ 471 w 1156"/>
                  <a:gd name="T55" fmla="*/ 1979 h 1982"/>
                  <a:gd name="T56" fmla="*/ 377 w 1156"/>
                  <a:gd name="T57" fmla="*/ 1963 h 1982"/>
                  <a:gd name="T58" fmla="*/ 298 w 1156"/>
                  <a:gd name="T59" fmla="*/ 1939 h 1982"/>
                  <a:gd name="T60" fmla="*/ 229 w 1156"/>
                  <a:gd name="T61" fmla="*/ 1910 h 1982"/>
                  <a:gd name="T62" fmla="*/ 172 w 1156"/>
                  <a:gd name="T63" fmla="*/ 1873 h 1982"/>
                  <a:gd name="T64" fmla="*/ 111 w 1156"/>
                  <a:gd name="T65" fmla="*/ 1811 h 1982"/>
                  <a:gd name="T66" fmla="*/ 64 w 1156"/>
                  <a:gd name="T67" fmla="*/ 1736 h 1982"/>
                  <a:gd name="T68" fmla="*/ 21 w 1156"/>
                  <a:gd name="T69" fmla="*/ 1603 h 1982"/>
                  <a:gd name="T70" fmla="*/ 5 w 1156"/>
                  <a:gd name="T71" fmla="*/ 1505 h 1982"/>
                  <a:gd name="T72" fmla="*/ 0 w 1156"/>
                  <a:gd name="T73" fmla="*/ 1371 h 1982"/>
                  <a:gd name="T74" fmla="*/ 0 w 1156"/>
                  <a:gd name="T75" fmla="*/ 1267 h 1982"/>
                  <a:gd name="T76" fmla="*/ 8 w 1156"/>
                  <a:gd name="T77" fmla="*/ 1177 h 1982"/>
                  <a:gd name="T78" fmla="*/ 21 w 1156"/>
                  <a:gd name="T79" fmla="*/ 1100 h 1982"/>
                  <a:gd name="T80" fmla="*/ 39 w 1156"/>
                  <a:gd name="T81" fmla="*/ 1017 h 1982"/>
                  <a:gd name="T82" fmla="*/ 56 w 1156"/>
                  <a:gd name="T83" fmla="*/ 931 h 1982"/>
                  <a:gd name="T84" fmla="*/ 79 w 1156"/>
                  <a:gd name="T85" fmla="*/ 837 h 1982"/>
                  <a:gd name="T86" fmla="*/ 104 w 1156"/>
                  <a:gd name="T87" fmla="*/ 742 h 1982"/>
                  <a:gd name="T88" fmla="*/ 146 w 1156"/>
                  <a:gd name="T89" fmla="*/ 617 h 1982"/>
                  <a:gd name="T90" fmla="*/ 189 w 1156"/>
                  <a:gd name="T91" fmla="*/ 494 h 1982"/>
                  <a:gd name="T92" fmla="*/ 237 w 1156"/>
                  <a:gd name="T93" fmla="*/ 376 h 1982"/>
                  <a:gd name="T94" fmla="*/ 290 w 1156"/>
                  <a:gd name="T95" fmla="*/ 269 h 1982"/>
                  <a:gd name="T96" fmla="*/ 332 w 1156"/>
                  <a:gd name="T97" fmla="*/ 197 h 1982"/>
                  <a:gd name="T98" fmla="*/ 405 w 1156"/>
                  <a:gd name="T99" fmla="*/ 97 h 1982"/>
                  <a:gd name="T100" fmla="*/ 452 w 1156"/>
                  <a:gd name="T101" fmla="*/ 51 h 1982"/>
                  <a:gd name="T102" fmla="*/ 516 w 1156"/>
                  <a:gd name="T103" fmla="*/ 9 h 1982"/>
                  <a:gd name="T104" fmla="*/ 564 w 1156"/>
                  <a:gd name="T105" fmla="*/ 0 h 19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56" h="1982">
                    <a:moveTo>
                      <a:pt x="578" y="0"/>
                    </a:moveTo>
                    <a:lnTo>
                      <a:pt x="591" y="0"/>
                    </a:lnTo>
                    <a:lnTo>
                      <a:pt x="609" y="0"/>
                    </a:lnTo>
                    <a:lnTo>
                      <a:pt x="626" y="5"/>
                    </a:lnTo>
                    <a:lnTo>
                      <a:pt x="639" y="11"/>
                    </a:lnTo>
                    <a:lnTo>
                      <a:pt x="674" y="30"/>
                    </a:lnTo>
                    <a:lnTo>
                      <a:pt x="687" y="43"/>
                    </a:lnTo>
                    <a:lnTo>
                      <a:pt x="703" y="53"/>
                    </a:lnTo>
                    <a:lnTo>
                      <a:pt x="719" y="67"/>
                    </a:lnTo>
                    <a:lnTo>
                      <a:pt x="735" y="83"/>
                    </a:lnTo>
                    <a:lnTo>
                      <a:pt x="749" y="101"/>
                    </a:lnTo>
                    <a:lnTo>
                      <a:pt x="780" y="137"/>
                    </a:lnTo>
                    <a:lnTo>
                      <a:pt x="807" y="177"/>
                    </a:lnTo>
                    <a:lnTo>
                      <a:pt x="823" y="201"/>
                    </a:lnTo>
                    <a:lnTo>
                      <a:pt x="837" y="222"/>
                    </a:lnTo>
                    <a:lnTo>
                      <a:pt x="850" y="249"/>
                    </a:lnTo>
                    <a:lnTo>
                      <a:pt x="865" y="273"/>
                    </a:lnTo>
                    <a:lnTo>
                      <a:pt x="892" y="328"/>
                    </a:lnTo>
                    <a:lnTo>
                      <a:pt x="917" y="384"/>
                    </a:lnTo>
                    <a:lnTo>
                      <a:pt x="929" y="413"/>
                    </a:lnTo>
                    <a:lnTo>
                      <a:pt x="943" y="440"/>
                    </a:lnTo>
                    <a:lnTo>
                      <a:pt x="953" y="470"/>
                    </a:lnTo>
                    <a:lnTo>
                      <a:pt x="965" y="499"/>
                    </a:lnTo>
                    <a:lnTo>
                      <a:pt x="978" y="531"/>
                    </a:lnTo>
                    <a:lnTo>
                      <a:pt x="998" y="593"/>
                    </a:lnTo>
                    <a:lnTo>
                      <a:pt x="1009" y="624"/>
                    </a:lnTo>
                    <a:lnTo>
                      <a:pt x="1020" y="657"/>
                    </a:lnTo>
                    <a:lnTo>
                      <a:pt x="1030" y="688"/>
                    </a:lnTo>
                    <a:lnTo>
                      <a:pt x="1039" y="718"/>
                    </a:lnTo>
                    <a:lnTo>
                      <a:pt x="1049" y="750"/>
                    </a:lnTo>
                    <a:lnTo>
                      <a:pt x="1055" y="781"/>
                    </a:lnTo>
                    <a:lnTo>
                      <a:pt x="1074" y="843"/>
                    </a:lnTo>
                    <a:lnTo>
                      <a:pt x="1082" y="878"/>
                    </a:lnTo>
                    <a:lnTo>
                      <a:pt x="1090" y="905"/>
                    </a:lnTo>
                    <a:lnTo>
                      <a:pt x="1097" y="936"/>
                    </a:lnTo>
                    <a:lnTo>
                      <a:pt x="1103" y="966"/>
                    </a:lnTo>
                    <a:lnTo>
                      <a:pt x="1114" y="1025"/>
                    </a:lnTo>
                    <a:lnTo>
                      <a:pt x="1121" y="1051"/>
                    </a:lnTo>
                    <a:lnTo>
                      <a:pt x="1126" y="1081"/>
                    </a:lnTo>
                    <a:lnTo>
                      <a:pt x="1135" y="1134"/>
                    </a:lnTo>
                    <a:lnTo>
                      <a:pt x="1140" y="1156"/>
                    </a:lnTo>
                    <a:lnTo>
                      <a:pt x="1143" y="1184"/>
                    </a:lnTo>
                    <a:lnTo>
                      <a:pt x="1146" y="1208"/>
                    </a:lnTo>
                    <a:lnTo>
                      <a:pt x="1153" y="1251"/>
                    </a:lnTo>
                    <a:lnTo>
                      <a:pt x="1154" y="1270"/>
                    </a:lnTo>
                    <a:lnTo>
                      <a:pt x="1154" y="1291"/>
                    </a:lnTo>
                    <a:lnTo>
                      <a:pt x="1156" y="1308"/>
                    </a:lnTo>
                    <a:lnTo>
                      <a:pt x="1156" y="1352"/>
                    </a:lnTo>
                    <a:lnTo>
                      <a:pt x="1154" y="1377"/>
                    </a:lnTo>
                    <a:lnTo>
                      <a:pt x="1154" y="1408"/>
                    </a:lnTo>
                    <a:lnTo>
                      <a:pt x="1153" y="1432"/>
                    </a:lnTo>
                    <a:lnTo>
                      <a:pt x="1151" y="1460"/>
                    </a:lnTo>
                    <a:lnTo>
                      <a:pt x="1148" y="1486"/>
                    </a:lnTo>
                    <a:lnTo>
                      <a:pt x="1145" y="1512"/>
                    </a:lnTo>
                    <a:lnTo>
                      <a:pt x="1142" y="1540"/>
                    </a:lnTo>
                    <a:lnTo>
                      <a:pt x="1138" y="1563"/>
                    </a:lnTo>
                    <a:lnTo>
                      <a:pt x="1134" y="1588"/>
                    </a:lnTo>
                    <a:lnTo>
                      <a:pt x="1121" y="1635"/>
                    </a:lnTo>
                    <a:lnTo>
                      <a:pt x="1114" y="1656"/>
                    </a:lnTo>
                    <a:lnTo>
                      <a:pt x="1102" y="1702"/>
                    </a:lnTo>
                    <a:lnTo>
                      <a:pt x="1094" y="1721"/>
                    </a:lnTo>
                    <a:lnTo>
                      <a:pt x="1082" y="1742"/>
                    </a:lnTo>
                    <a:lnTo>
                      <a:pt x="1060" y="1779"/>
                    </a:lnTo>
                    <a:lnTo>
                      <a:pt x="1049" y="1798"/>
                    </a:lnTo>
                    <a:lnTo>
                      <a:pt x="1038" y="1816"/>
                    </a:lnTo>
                    <a:lnTo>
                      <a:pt x="1022" y="1830"/>
                    </a:lnTo>
                    <a:lnTo>
                      <a:pt x="1006" y="1846"/>
                    </a:lnTo>
                    <a:lnTo>
                      <a:pt x="991" y="1864"/>
                    </a:lnTo>
                    <a:lnTo>
                      <a:pt x="954" y="1888"/>
                    </a:lnTo>
                    <a:lnTo>
                      <a:pt x="935" y="1902"/>
                    </a:lnTo>
                    <a:lnTo>
                      <a:pt x="914" y="1915"/>
                    </a:lnTo>
                    <a:lnTo>
                      <a:pt x="892" y="1926"/>
                    </a:lnTo>
                    <a:lnTo>
                      <a:pt x="869" y="1932"/>
                    </a:lnTo>
                    <a:lnTo>
                      <a:pt x="820" y="1952"/>
                    </a:lnTo>
                    <a:lnTo>
                      <a:pt x="793" y="1958"/>
                    </a:lnTo>
                    <a:lnTo>
                      <a:pt x="764" y="1966"/>
                    </a:lnTo>
                    <a:lnTo>
                      <a:pt x="735" y="1971"/>
                    </a:lnTo>
                    <a:lnTo>
                      <a:pt x="703" y="1976"/>
                    </a:lnTo>
                    <a:lnTo>
                      <a:pt x="673" y="1979"/>
                    </a:lnTo>
                    <a:lnTo>
                      <a:pt x="636" y="1982"/>
                    </a:lnTo>
                    <a:lnTo>
                      <a:pt x="601" y="1982"/>
                    </a:lnTo>
                    <a:lnTo>
                      <a:pt x="538" y="1982"/>
                    </a:lnTo>
                    <a:lnTo>
                      <a:pt x="505" y="1980"/>
                    </a:lnTo>
                    <a:lnTo>
                      <a:pt x="471" y="1979"/>
                    </a:lnTo>
                    <a:lnTo>
                      <a:pt x="437" y="1974"/>
                    </a:lnTo>
                    <a:lnTo>
                      <a:pt x="407" y="1969"/>
                    </a:lnTo>
                    <a:lnTo>
                      <a:pt x="377" y="1963"/>
                    </a:lnTo>
                    <a:lnTo>
                      <a:pt x="351" y="1956"/>
                    </a:lnTo>
                    <a:lnTo>
                      <a:pt x="322" y="1948"/>
                    </a:lnTo>
                    <a:lnTo>
                      <a:pt x="298" y="1939"/>
                    </a:lnTo>
                    <a:lnTo>
                      <a:pt x="274" y="1929"/>
                    </a:lnTo>
                    <a:lnTo>
                      <a:pt x="253" y="1923"/>
                    </a:lnTo>
                    <a:lnTo>
                      <a:pt x="229" y="1910"/>
                    </a:lnTo>
                    <a:lnTo>
                      <a:pt x="210" y="1897"/>
                    </a:lnTo>
                    <a:lnTo>
                      <a:pt x="191" y="1884"/>
                    </a:lnTo>
                    <a:lnTo>
                      <a:pt x="172" y="1873"/>
                    </a:lnTo>
                    <a:lnTo>
                      <a:pt x="157" y="1859"/>
                    </a:lnTo>
                    <a:lnTo>
                      <a:pt x="141" y="1841"/>
                    </a:lnTo>
                    <a:lnTo>
                      <a:pt x="111" y="1811"/>
                    </a:lnTo>
                    <a:lnTo>
                      <a:pt x="88" y="1772"/>
                    </a:lnTo>
                    <a:lnTo>
                      <a:pt x="76" y="1756"/>
                    </a:lnTo>
                    <a:lnTo>
                      <a:pt x="64" y="1736"/>
                    </a:lnTo>
                    <a:lnTo>
                      <a:pt x="50" y="1696"/>
                    </a:lnTo>
                    <a:lnTo>
                      <a:pt x="34" y="1652"/>
                    </a:lnTo>
                    <a:lnTo>
                      <a:pt x="21" y="1603"/>
                    </a:lnTo>
                    <a:lnTo>
                      <a:pt x="16" y="1580"/>
                    </a:lnTo>
                    <a:lnTo>
                      <a:pt x="12" y="1555"/>
                    </a:lnTo>
                    <a:lnTo>
                      <a:pt x="5" y="1505"/>
                    </a:lnTo>
                    <a:lnTo>
                      <a:pt x="2" y="1480"/>
                    </a:lnTo>
                    <a:lnTo>
                      <a:pt x="0" y="1427"/>
                    </a:lnTo>
                    <a:lnTo>
                      <a:pt x="0" y="1371"/>
                    </a:lnTo>
                    <a:lnTo>
                      <a:pt x="0" y="1304"/>
                    </a:lnTo>
                    <a:lnTo>
                      <a:pt x="0" y="1286"/>
                    </a:lnTo>
                    <a:lnTo>
                      <a:pt x="0" y="1267"/>
                    </a:lnTo>
                    <a:lnTo>
                      <a:pt x="0" y="1248"/>
                    </a:lnTo>
                    <a:lnTo>
                      <a:pt x="2" y="1224"/>
                    </a:lnTo>
                    <a:lnTo>
                      <a:pt x="8" y="1177"/>
                    </a:lnTo>
                    <a:lnTo>
                      <a:pt x="12" y="1153"/>
                    </a:lnTo>
                    <a:lnTo>
                      <a:pt x="16" y="1128"/>
                    </a:lnTo>
                    <a:lnTo>
                      <a:pt x="21" y="1100"/>
                    </a:lnTo>
                    <a:lnTo>
                      <a:pt x="26" y="1073"/>
                    </a:lnTo>
                    <a:lnTo>
                      <a:pt x="32" y="1046"/>
                    </a:lnTo>
                    <a:lnTo>
                      <a:pt x="39" y="1017"/>
                    </a:lnTo>
                    <a:lnTo>
                      <a:pt x="45" y="990"/>
                    </a:lnTo>
                    <a:lnTo>
                      <a:pt x="52" y="958"/>
                    </a:lnTo>
                    <a:lnTo>
                      <a:pt x="56" y="931"/>
                    </a:lnTo>
                    <a:lnTo>
                      <a:pt x="63" y="897"/>
                    </a:lnTo>
                    <a:lnTo>
                      <a:pt x="71" y="870"/>
                    </a:lnTo>
                    <a:lnTo>
                      <a:pt x="79" y="837"/>
                    </a:lnTo>
                    <a:lnTo>
                      <a:pt x="88" y="806"/>
                    </a:lnTo>
                    <a:lnTo>
                      <a:pt x="98" y="774"/>
                    </a:lnTo>
                    <a:lnTo>
                      <a:pt x="104" y="742"/>
                    </a:lnTo>
                    <a:lnTo>
                      <a:pt x="114" y="713"/>
                    </a:lnTo>
                    <a:lnTo>
                      <a:pt x="124" y="678"/>
                    </a:lnTo>
                    <a:lnTo>
                      <a:pt x="146" y="617"/>
                    </a:lnTo>
                    <a:lnTo>
                      <a:pt x="157" y="585"/>
                    </a:lnTo>
                    <a:lnTo>
                      <a:pt x="165" y="553"/>
                    </a:lnTo>
                    <a:lnTo>
                      <a:pt x="189" y="494"/>
                    </a:lnTo>
                    <a:lnTo>
                      <a:pt x="212" y="435"/>
                    </a:lnTo>
                    <a:lnTo>
                      <a:pt x="225" y="405"/>
                    </a:lnTo>
                    <a:lnTo>
                      <a:pt x="237" y="376"/>
                    </a:lnTo>
                    <a:lnTo>
                      <a:pt x="252" y="347"/>
                    </a:lnTo>
                    <a:lnTo>
                      <a:pt x="277" y="294"/>
                    </a:lnTo>
                    <a:lnTo>
                      <a:pt x="290" y="269"/>
                    </a:lnTo>
                    <a:lnTo>
                      <a:pt x="305" y="243"/>
                    </a:lnTo>
                    <a:lnTo>
                      <a:pt x="317" y="219"/>
                    </a:lnTo>
                    <a:lnTo>
                      <a:pt x="332" y="197"/>
                    </a:lnTo>
                    <a:lnTo>
                      <a:pt x="362" y="153"/>
                    </a:lnTo>
                    <a:lnTo>
                      <a:pt x="375" y="131"/>
                    </a:lnTo>
                    <a:lnTo>
                      <a:pt x="405" y="97"/>
                    </a:lnTo>
                    <a:lnTo>
                      <a:pt x="420" y="80"/>
                    </a:lnTo>
                    <a:lnTo>
                      <a:pt x="436" y="62"/>
                    </a:lnTo>
                    <a:lnTo>
                      <a:pt x="452" y="51"/>
                    </a:lnTo>
                    <a:lnTo>
                      <a:pt x="482" y="27"/>
                    </a:lnTo>
                    <a:lnTo>
                      <a:pt x="500" y="17"/>
                    </a:lnTo>
                    <a:lnTo>
                      <a:pt x="516" y="9"/>
                    </a:lnTo>
                    <a:lnTo>
                      <a:pt x="529" y="3"/>
                    </a:lnTo>
                    <a:lnTo>
                      <a:pt x="546" y="0"/>
                    </a:lnTo>
                    <a:lnTo>
                      <a:pt x="564" y="0"/>
                    </a:lnTo>
                    <a:lnTo>
                      <a:pt x="578" y="0"/>
                    </a:lnTo>
                    <a:close/>
                  </a:path>
                </a:pathLst>
              </a:cu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3" name="Freeform 43"/>
              <p:cNvSpPr>
                <a:spLocks/>
              </p:cNvSpPr>
              <p:nvPr/>
            </p:nvSpPr>
            <p:spPr bwMode="auto">
              <a:xfrm>
                <a:off x="2280" y="1158"/>
                <a:ext cx="1119" cy="1921"/>
              </a:xfrm>
              <a:custGeom>
                <a:avLst/>
                <a:gdLst>
                  <a:gd name="T0" fmla="*/ 589 w 1119"/>
                  <a:gd name="T1" fmla="*/ 0 h 1921"/>
                  <a:gd name="T2" fmla="*/ 653 w 1119"/>
                  <a:gd name="T3" fmla="*/ 29 h 1921"/>
                  <a:gd name="T4" fmla="*/ 696 w 1119"/>
                  <a:gd name="T5" fmla="*/ 64 h 1921"/>
                  <a:gd name="T6" fmla="*/ 755 w 1119"/>
                  <a:gd name="T7" fmla="*/ 133 h 1921"/>
                  <a:gd name="T8" fmla="*/ 811 w 1119"/>
                  <a:gd name="T9" fmla="*/ 214 h 1921"/>
                  <a:gd name="T10" fmla="*/ 864 w 1119"/>
                  <a:gd name="T11" fmla="*/ 317 h 1921"/>
                  <a:gd name="T12" fmla="*/ 914 w 1119"/>
                  <a:gd name="T13" fmla="*/ 426 h 1921"/>
                  <a:gd name="T14" fmla="*/ 947 w 1119"/>
                  <a:gd name="T15" fmla="*/ 514 h 1921"/>
                  <a:gd name="T16" fmla="*/ 987 w 1119"/>
                  <a:gd name="T17" fmla="*/ 637 h 1921"/>
                  <a:gd name="T18" fmla="*/ 1016 w 1119"/>
                  <a:gd name="T19" fmla="*/ 726 h 1921"/>
                  <a:gd name="T20" fmla="*/ 1048 w 1119"/>
                  <a:gd name="T21" fmla="*/ 851 h 1921"/>
                  <a:gd name="T22" fmla="*/ 1069 w 1119"/>
                  <a:gd name="T23" fmla="*/ 936 h 1921"/>
                  <a:gd name="T24" fmla="*/ 1090 w 1119"/>
                  <a:gd name="T25" fmla="*/ 1048 h 1921"/>
                  <a:gd name="T26" fmla="*/ 1107 w 1119"/>
                  <a:gd name="T27" fmla="*/ 1147 h 1921"/>
                  <a:gd name="T28" fmla="*/ 1119 w 1119"/>
                  <a:gd name="T29" fmla="*/ 1230 h 1921"/>
                  <a:gd name="T30" fmla="*/ 1119 w 1119"/>
                  <a:gd name="T31" fmla="*/ 1310 h 1921"/>
                  <a:gd name="T32" fmla="*/ 1117 w 1119"/>
                  <a:gd name="T33" fmla="*/ 1387 h 1921"/>
                  <a:gd name="T34" fmla="*/ 1109 w 1119"/>
                  <a:gd name="T35" fmla="*/ 1465 h 1921"/>
                  <a:gd name="T36" fmla="*/ 1098 w 1119"/>
                  <a:gd name="T37" fmla="*/ 1539 h 1921"/>
                  <a:gd name="T38" fmla="*/ 1067 w 1119"/>
                  <a:gd name="T39" fmla="*/ 1649 h 1921"/>
                  <a:gd name="T40" fmla="*/ 1026 w 1119"/>
                  <a:gd name="T41" fmla="*/ 1723 h 1921"/>
                  <a:gd name="T42" fmla="*/ 989 w 1119"/>
                  <a:gd name="T43" fmla="*/ 1773 h 1921"/>
                  <a:gd name="T44" fmla="*/ 923 w 1119"/>
                  <a:gd name="T45" fmla="*/ 1829 h 1921"/>
                  <a:gd name="T46" fmla="*/ 864 w 1119"/>
                  <a:gd name="T47" fmla="*/ 1867 h 1921"/>
                  <a:gd name="T48" fmla="*/ 766 w 1119"/>
                  <a:gd name="T49" fmla="*/ 1897 h 1921"/>
                  <a:gd name="T50" fmla="*/ 680 w 1119"/>
                  <a:gd name="T51" fmla="*/ 1915 h 1921"/>
                  <a:gd name="T52" fmla="*/ 581 w 1119"/>
                  <a:gd name="T53" fmla="*/ 1921 h 1921"/>
                  <a:gd name="T54" fmla="*/ 456 w 1119"/>
                  <a:gd name="T55" fmla="*/ 1918 h 1921"/>
                  <a:gd name="T56" fmla="*/ 363 w 1119"/>
                  <a:gd name="T57" fmla="*/ 1902 h 1921"/>
                  <a:gd name="T58" fmla="*/ 288 w 1119"/>
                  <a:gd name="T59" fmla="*/ 1878 h 1921"/>
                  <a:gd name="T60" fmla="*/ 221 w 1119"/>
                  <a:gd name="T61" fmla="*/ 1851 h 1921"/>
                  <a:gd name="T62" fmla="*/ 165 w 1119"/>
                  <a:gd name="T63" fmla="*/ 1816 h 1921"/>
                  <a:gd name="T64" fmla="*/ 105 w 1119"/>
                  <a:gd name="T65" fmla="*/ 1755 h 1921"/>
                  <a:gd name="T66" fmla="*/ 61 w 1119"/>
                  <a:gd name="T67" fmla="*/ 1681 h 1921"/>
                  <a:gd name="T68" fmla="*/ 19 w 1119"/>
                  <a:gd name="T69" fmla="*/ 1553 h 1921"/>
                  <a:gd name="T70" fmla="*/ 3 w 1119"/>
                  <a:gd name="T71" fmla="*/ 1459 h 1921"/>
                  <a:gd name="T72" fmla="*/ 0 w 1119"/>
                  <a:gd name="T73" fmla="*/ 1328 h 1921"/>
                  <a:gd name="T74" fmla="*/ 0 w 1119"/>
                  <a:gd name="T75" fmla="*/ 1227 h 1921"/>
                  <a:gd name="T76" fmla="*/ 6 w 1119"/>
                  <a:gd name="T77" fmla="*/ 1141 h 1921"/>
                  <a:gd name="T78" fmla="*/ 19 w 1119"/>
                  <a:gd name="T79" fmla="*/ 1065 h 1921"/>
                  <a:gd name="T80" fmla="*/ 37 w 1119"/>
                  <a:gd name="T81" fmla="*/ 986 h 1921"/>
                  <a:gd name="T82" fmla="*/ 53 w 1119"/>
                  <a:gd name="T83" fmla="*/ 902 h 1921"/>
                  <a:gd name="T84" fmla="*/ 75 w 1119"/>
                  <a:gd name="T85" fmla="*/ 810 h 1921"/>
                  <a:gd name="T86" fmla="*/ 101 w 1119"/>
                  <a:gd name="T87" fmla="*/ 718 h 1921"/>
                  <a:gd name="T88" fmla="*/ 141 w 1119"/>
                  <a:gd name="T89" fmla="*/ 598 h 1921"/>
                  <a:gd name="T90" fmla="*/ 182 w 1119"/>
                  <a:gd name="T91" fmla="*/ 478 h 1921"/>
                  <a:gd name="T92" fmla="*/ 229 w 1119"/>
                  <a:gd name="T93" fmla="*/ 363 h 1921"/>
                  <a:gd name="T94" fmla="*/ 280 w 1119"/>
                  <a:gd name="T95" fmla="*/ 259 h 1921"/>
                  <a:gd name="T96" fmla="*/ 320 w 1119"/>
                  <a:gd name="T97" fmla="*/ 190 h 1921"/>
                  <a:gd name="T98" fmla="*/ 392 w 1119"/>
                  <a:gd name="T99" fmla="*/ 94 h 1921"/>
                  <a:gd name="T100" fmla="*/ 437 w 1119"/>
                  <a:gd name="T101" fmla="*/ 50 h 1921"/>
                  <a:gd name="T102" fmla="*/ 499 w 1119"/>
                  <a:gd name="T103" fmla="*/ 8 h 1921"/>
                  <a:gd name="T104" fmla="*/ 546 w 1119"/>
                  <a:gd name="T105" fmla="*/ 0 h 19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9" h="1921">
                    <a:moveTo>
                      <a:pt x="558" y="0"/>
                    </a:moveTo>
                    <a:lnTo>
                      <a:pt x="571" y="0"/>
                    </a:lnTo>
                    <a:lnTo>
                      <a:pt x="589" y="0"/>
                    </a:lnTo>
                    <a:lnTo>
                      <a:pt x="606" y="3"/>
                    </a:lnTo>
                    <a:lnTo>
                      <a:pt x="618" y="10"/>
                    </a:lnTo>
                    <a:lnTo>
                      <a:pt x="653" y="29"/>
                    </a:lnTo>
                    <a:lnTo>
                      <a:pt x="664" y="42"/>
                    </a:lnTo>
                    <a:lnTo>
                      <a:pt x="680" y="50"/>
                    </a:lnTo>
                    <a:lnTo>
                      <a:pt x="696" y="64"/>
                    </a:lnTo>
                    <a:lnTo>
                      <a:pt x="712" y="80"/>
                    </a:lnTo>
                    <a:lnTo>
                      <a:pt x="725" y="98"/>
                    </a:lnTo>
                    <a:lnTo>
                      <a:pt x="755" y="133"/>
                    </a:lnTo>
                    <a:lnTo>
                      <a:pt x="781" y="171"/>
                    </a:lnTo>
                    <a:lnTo>
                      <a:pt x="797" y="195"/>
                    </a:lnTo>
                    <a:lnTo>
                      <a:pt x="811" y="214"/>
                    </a:lnTo>
                    <a:lnTo>
                      <a:pt x="822" y="242"/>
                    </a:lnTo>
                    <a:lnTo>
                      <a:pt x="837" y="264"/>
                    </a:lnTo>
                    <a:lnTo>
                      <a:pt x="864" y="317"/>
                    </a:lnTo>
                    <a:lnTo>
                      <a:pt x="888" y="371"/>
                    </a:lnTo>
                    <a:lnTo>
                      <a:pt x="899" y="400"/>
                    </a:lnTo>
                    <a:lnTo>
                      <a:pt x="914" y="426"/>
                    </a:lnTo>
                    <a:lnTo>
                      <a:pt x="922" y="454"/>
                    </a:lnTo>
                    <a:lnTo>
                      <a:pt x="934" y="483"/>
                    </a:lnTo>
                    <a:lnTo>
                      <a:pt x="947" y="514"/>
                    </a:lnTo>
                    <a:lnTo>
                      <a:pt x="966" y="574"/>
                    </a:lnTo>
                    <a:lnTo>
                      <a:pt x="976" y="605"/>
                    </a:lnTo>
                    <a:lnTo>
                      <a:pt x="987" y="637"/>
                    </a:lnTo>
                    <a:lnTo>
                      <a:pt x="997" y="666"/>
                    </a:lnTo>
                    <a:lnTo>
                      <a:pt x="1007" y="696"/>
                    </a:lnTo>
                    <a:lnTo>
                      <a:pt x="1016" y="726"/>
                    </a:lnTo>
                    <a:lnTo>
                      <a:pt x="1021" y="757"/>
                    </a:lnTo>
                    <a:lnTo>
                      <a:pt x="1040" y="816"/>
                    </a:lnTo>
                    <a:lnTo>
                      <a:pt x="1048" y="851"/>
                    </a:lnTo>
                    <a:lnTo>
                      <a:pt x="1056" y="877"/>
                    </a:lnTo>
                    <a:lnTo>
                      <a:pt x="1063" y="907"/>
                    </a:lnTo>
                    <a:lnTo>
                      <a:pt x="1069" y="936"/>
                    </a:lnTo>
                    <a:lnTo>
                      <a:pt x="1079" y="994"/>
                    </a:lnTo>
                    <a:lnTo>
                      <a:pt x="1085" y="1017"/>
                    </a:lnTo>
                    <a:lnTo>
                      <a:pt x="1090" y="1048"/>
                    </a:lnTo>
                    <a:lnTo>
                      <a:pt x="1099" y="1099"/>
                    </a:lnTo>
                    <a:lnTo>
                      <a:pt x="1104" y="1120"/>
                    </a:lnTo>
                    <a:lnTo>
                      <a:pt x="1107" y="1147"/>
                    </a:lnTo>
                    <a:lnTo>
                      <a:pt x="1111" y="1169"/>
                    </a:lnTo>
                    <a:lnTo>
                      <a:pt x="1117" y="1213"/>
                    </a:lnTo>
                    <a:lnTo>
                      <a:pt x="1119" y="1230"/>
                    </a:lnTo>
                    <a:lnTo>
                      <a:pt x="1119" y="1251"/>
                    </a:lnTo>
                    <a:lnTo>
                      <a:pt x="1119" y="1267"/>
                    </a:lnTo>
                    <a:lnTo>
                      <a:pt x="1119" y="1310"/>
                    </a:lnTo>
                    <a:lnTo>
                      <a:pt x="1119" y="1334"/>
                    </a:lnTo>
                    <a:lnTo>
                      <a:pt x="1119" y="1365"/>
                    </a:lnTo>
                    <a:lnTo>
                      <a:pt x="1117" y="1387"/>
                    </a:lnTo>
                    <a:lnTo>
                      <a:pt x="1115" y="1416"/>
                    </a:lnTo>
                    <a:lnTo>
                      <a:pt x="1112" y="1440"/>
                    </a:lnTo>
                    <a:lnTo>
                      <a:pt x="1109" y="1465"/>
                    </a:lnTo>
                    <a:lnTo>
                      <a:pt x="1106" y="1493"/>
                    </a:lnTo>
                    <a:lnTo>
                      <a:pt x="1103" y="1515"/>
                    </a:lnTo>
                    <a:lnTo>
                      <a:pt x="1098" y="1539"/>
                    </a:lnTo>
                    <a:lnTo>
                      <a:pt x="1085" y="1584"/>
                    </a:lnTo>
                    <a:lnTo>
                      <a:pt x="1079" y="1605"/>
                    </a:lnTo>
                    <a:lnTo>
                      <a:pt x="1067" y="1649"/>
                    </a:lnTo>
                    <a:lnTo>
                      <a:pt x="1059" y="1669"/>
                    </a:lnTo>
                    <a:lnTo>
                      <a:pt x="1048" y="1688"/>
                    </a:lnTo>
                    <a:lnTo>
                      <a:pt x="1026" y="1723"/>
                    </a:lnTo>
                    <a:lnTo>
                      <a:pt x="1016" y="1742"/>
                    </a:lnTo>
                    <a:lnTo>
                      <a:pt x="1005" y="1760"/>
                    </a:lnTo>
                    <a:lnTo>
                      <a:pt x="989" y="1773"/>
                    </a:lnTo>
                    <a:lnTo>
                      <a:pt x="973" y="1789"/>
                    </a:lnTo>
                    <a:lnTo>
                      <a:pt x="960" y="1806"/>
                    </a:lnTo>
                    <a:lnTo>
                      <a:pt x="923" y="1829"/>
                    </a:lnTo>
                    <a:lnTo>
                      <a:pt x="906" y="1843"/>
                    </a:lnTo>
                    <a:lnTo>
                      <a:pt x="885" y="1856"/>
                    </a:lnTo>
                    <a:lnTo>
                      <a:pt x="864" y="1867"/>
                    </a:lnTo>
                    <a:lnTo>
                      <a:pt x="842" y="1872"/>
                    </a:lnTo>
                    <a:lnTo>
                      <a:pt x="794" y="1891"/>
                    </a:lnTo>
                    <a:lnTo>
                      <a:pt x="766" y="1897"/>
                    </a:lnTo>
                    <a:lnTo>
                      <a:pt x="739" y="1905"/>
                    </a:lnTo>
                    <a:lnTo>
                      <a:pt x="712" y="1910"/>
                    </a:lnTo>
                    <a:lnTo>
                      <a:pt x="680" y="1915"/>
                    </a:lnTo>
                    <a:lnTo>
                      <a:pt x="651" y="1918"/>
                    </a:lnTo>
                    <a:lnTo>
                      <a:pt x="614" y="1921"/>
                    </a:lnTo>
                    <a:lnTo>
                      <a:pt x="581" y="1921"/>
                    </a:lnTo>
                    <a:lnTo>
                      <a:pt x="520" y="1921"/>
                    </a:lnTo>
                    <a:lnTo>
                      <a:pt x="488" y="1920"/>
                    </a:lnTo>
                    <a:lnTo>
                      <a:pt x="456" y="1918"/>
                    </a:lnTo>
                    <a:lnTo>
                      <a:pt x="422" y="1913"/>
                    </a:lnTo>
                    <a:lnTo>
                      <a:pt x="394" y="1909"/>
                    </a:lnTo>
                    <a:lnTo>
                      <a:pt x="363" y="1902"/>
                    </a:lnTo>
                    <a:lnTo>
                      <a:pt x="339" y="1896"/>
                    </a:lnTo>
                    <a:lnTo>
                      <a:pt x="310" y="1888"/>
                    </a:lnTo>
                    <a:lnTo>
                      <a:pt x="288" y="1878"/>
                    </a:lnTo>
                    <a:lnTo>
                      <a:pt x="264" y="1870"/>
                    </a:lnTo>
                    <a:lnTo>
                      <a:pt x="245" y="1864"/>
                    </a:lnTo>
                    <a:lnTo>
                      <a:pt x="221" y="1851"/>
                    </a:lnTo>
                    <a:lnTo>
                      <a:pt x="203" y="1838"/>
                    </a:lnTo>
                    <a:lnTo>
                      <a:pt x="184" y="1825"/>
                    </a:lnTo>
                    <a:lnTo>
                      <a:pt x="165" y="1816"/>
                    </a:lnTo>
                    <a:lnTo>
                      <a:pt x="152" y="1801"/>
                    </a:lnTo>
                    <a:lnTo>
                      <a:pt x="136" y="1784"/>
                    </a:lnTo>
                    <a:lnTo>
                      <a:pt x="105" y="1755"/>
                    </a:lnTo>
                    <a:lnTo>
                      <a:pt x="85" y="1718"/>
                    </a:lnTo>
                    <a:lnTo>
                      <a:pt x="72" y="1702"/>
                    </a:lnTo>
                    <a:lnTo>
                      <a:pt x="61" y="1681"/>
                    </a:lnTo>
                    <a:lnTo>
                      <a:pt x="48" y="1643"/>
                    </a:lnTo>
                    <a:lnTo>
                      <a:pt x="32" y="1601"/>
                    </a:lnTo>
                    <a:lnTo>
                      <a:pt x="19" y="1553"/>
                    </a:lnTo>
                    <a:lnTo>
                      <a:pt x="14" y="1531"/>
                    </a:lnTo>
                    <a:lnTo>
                      <a:pt x="9" y="1507"/>
                    </a:lnTo>
                    <a:lnTo>
                      <a:pt x="3" y="1459"/>
                    </a:lnTo>
                    <a:lnTo>
                      <a:pt x="0" y="1433"/>
                    </a:lnTo>
                    <a:lnTo>
                      <a:pt x="0" y="1382"/>
                    </a:lnTo>
                    <a:lnTo>
                      <a:pt x="0" y="1328"/>
                    </a:lnTo>
                    <a:lnTo>
                      <a:pt x="0" y="1264"/>
                    </a:lnTo>
                    <a:lnTo>
                      <a:pt x="0" y="1246"/>
                    </a:lnTo>
                    <a:lnTo>
                      <a:pt x="0" y="1227"/>
                    </a:lnTo>
                    <a:lnTo>
                      <a:pt x="0" y="1209"/>
                    </a:lnTo>
                    <a:lnTo>
                      <a:pt x="0" y="1185"/>
                    </a:lnTo>
                    <a:lnTo>
                      <a:pt x="6" y="1141"/>
                    </a:lnTo>
                    <a:lnTo>
                      <a:pt x="9" y="1117"/>
                    </a:lnTo>
                    <a:lnTo>
                      <a:pt x="14" y="1093"/>
                    </a:lnTo>
                    <a:lnTo>
                      <a:pt x="19" y="1065"/>
                    </a:lnTo>
                    <a:lnTo>
                      <a:pt x="24" y="1040"/>
                    </a:lnTo>
                    <a:lnTo>
                      <a:pt x="30" y="1013"/>
                    </a:lnTo>
                    <a:lnTo>
                      <a:pt x="37" y="986"/>
                    </a:lnTo>
                    <a:lnTo>
                      <a:pt x="43" y="960"/>
                    </a:lnTo>
                    <a:lnTo>
                      <a:pt x="49" y="928"/>
                    </a:lnTo>
                    <a:lnTo>
                      <a:pt x="53" y="902"/>
                    </a:lnTo>
                    <a:lnTo>
                      <a:pt x="59" y="869"/>
                    </a:lnTo>
                    <a:lnTo>
                      <a:pt x="67" y="843"/>
                    </a:lnTo>
                    <a:lnTo>
                      <a:pt x="75" y="810"/>
                    </a:lnTo>
                    <a:lnTo>
                      <a:pt x="85" y="781"/>
                    </a:lnTo>
                    <a:lnTo>
                      <a:pt x="94" y="750"/>
                    </a:lnTo>
                    <a:lnTo>
                      <a:pt x="101" y="718"/>
                    </a:lnTo>
                    <a:lnTo>
                      <a:pt x="109" y="691"/>
                    </a:lnTo>
                    <a:lnTo>
                      <a:pt x="118" y="658"/>
                    </a:lnTo>
                    <a:lnTo>
                      <a:pt x="141" y="598"/>
                    </a:lnTo>
                    <a:lnTo>
                      <a:pt x="152" y="566"/>
                    </a:lnTo>
                    <a:lnTo>
                      <a:pt x="158" y="536"/>
                    </a:lnTo>
                    <a:lnTo>
                      <a:pt x="182" y="478"/>
                    </a:lnTo>
                    <a:lnTo>
                      <a:pt x="203" y="421"/>
                    </a:lnTo>
                    <a:lnTo>
                      <a:pt x="216" y="392"/>
                    </a:lnTo>
                    <a:lnTo>
                      <a:pt x="229" y="363"/>
                    </a:lnTo>
                    <a:lnTo>
                      <a:pt x="243" y="336"/>
                    </a:lnTo>
                    <a:lnTo>
                      <a:pt x="267" y="285"/>
                    </a:lnTo>
                    <a:lnTo>
                      <a:pt x="280" y="259"/>
                    </a:lnTo>
                    <a:lnTo>
                      <a:pt x="294" y="235"/>
                    </a:lnTo>
                    <a:lnTo>
                      <a:pt x="306" y="211"/>
                    </a:lnTo>
                    <a:lnTo>
                      <a:pt x="320" y="190"/>
                    </a:lnTo>
                    <a:lnTo>
                      <a:pt x="350" y="149"/>
                    </a:lnTo>
                    <a:lnTo>
                      <a:pt x="362" y="126"/>
                    </a:lnTo>
                    <a:lnTo>
                      <a:pt x="392" y="94"/>
                    </a:lnTo>
                    <a:lnTo>
                      <a:pt x="406" y="77"/>
                    </a:lnTo>
                    <a:lnTo>
                      <a:pt x="421" y="59"/>
                    </a:lnTo>
                    <a:lnTo>
                      <a:pt x="437" y="50"/>
                    </a:lnTo>
                    <a:lnTo>
                      <a:pt x="466" y="26"/>
                    </a:lnTo>
                    <a:lnTo>
                      <a:pt x="483" y="16"/>
                    </a:lnTo>
                    <a:lnTo>
                      <a:pt x="499" y="8"/>
                    </a:lnTo>
                    <a:lnTo>
                      <a:pt x="510" y="2"/>
                    </a:lnTo>
                    <a:lnTo>
                      <a:pt x="528" y="0"/>
                    </a:lnTo>
                    <a:lnTo>
                      <a:pt x="546" y="0"/>
                    </a:lnTo>
                    <a:lnTo>
                      <a:pt x="558" y="0"/>
                    </a:lnTo>
                    <a:close/>
                  </a:path>
                </a:pathLst>
              </a:custGeom>
              <a:solidFill>
                <a:srgbClr val="3C3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4" name="Freeform 44"/>
              <p:cNvSpPr>
                <a:spLocks/>
              </p:cNvSpPr>
              <p:nvPr/>
            </p:nvSpPr>
            <p:spPr bwMode="auto">
              <a:xfrm>
                <a:off x="2288" y="1177"/>
                <a:ext cx="1083" cy="1864"/>
              </a:xfrm>
              <a:custGeom>
                <a:avLst/>
                <a:gdLst>
                  <a:gd name="T0" fmla="*/ 570 w 1083"/>
                  <a:gd name="T1" fmla="*/ 0 h 1864"/>
                  <a:gd name="T2" fmla="*/ 632 w 1083"/>
                  <a:gd name="T3" fmla="*/ 27 h 1864"/>
                  <a:gd name="T4" fmla="*/ 674 w 1083"/>
                  <a:gd name="T5" fmla="*/ 61 h 1864"/>
                  <a:gd name="T6" fmla="*/ 731 w 1083"/>
                  <a:gd name="T7" fmla="*/ 128 h 1864"/>
                  <a:gd name="T8" fmla="*/ 786 w 1083"/>
                  <a:gd name="T9" fmla="*/ 207 h 1864"/>
                  <a:gd name="T10" fmla="*/ 837 w 1083"/>
                  <a:gd name="T11" fmla="*/ 307 h 1864"/>
                  <a:gd name="T12" fmla="*/ 885 w 1083"/>
                  <a:gd name="T13" fmla="*/ 413 h 1864"/>
                  <a:gd name="T14" fmla="*/ 917 w 1083"/>
                  <a:gd name="T15" fmla="*/ 498 h 1864"/>
                  <a:gd name="T16" fmla="*/ 955 w 1083"/>
                  <a:gd name="T17" fmla="*/ 618 h 1864"/>
                  <a:gd name="T18" fmla="*/ 984 w 1083"/>
                  <a:gd name="T19" fmla="*/ 704 h 1864"/>
                  <a:gd name="T20" fmla="*/ 1015 w 1083"/>
                  <a:gd name="T21" fmla="*/ 826 h 1864"/>
                  <a:gd name="T22" fmla="*/ 1035 w 1083"/>
                  <a:gd name="T23" fmla="*/ 907 h 1864"/>
                  <a:gd name="T24" fmla="*/ 1055 w 1083"/>
                  <a:gd name="T25" fmla="*/ 1016 h 1864"/>
                  <a:gd name="T26" fmla="*/ 1072 w 1083"/>
                  <a:gd name="T27" fmla="*/ 1112 h 1864"/>
                  <a:gd name="T28" fmla="*/ 1083 w 1083"/>
                  <a:gd name="T29" fmla="*/ 1192 h 1864"/>
                  <a:gd name="T30" fmla="*/ 1083 w 1083"/>
                  <a:gd name="T31" fmla="*/ 1270 h 1864"/>
                  <a:gd name="T32" fmla="*/ 1082 w 1083"/>
                  <a:gd name="T33" fmla="*/ 1346 h 1864"/>
                  <a:gd name="T34" fmla="*/ 1074 w 1083"/>
                  <a:gd name="T35" fmla="*/ 1421 h 1864"/>
                  <a:gd name="T36" fmla="*/ 1063 w 1083"/>
                  <a:gd name="T37" fmla="*/ 1493 h 1864"/>
                  <a:gd name="T38" fmla="*/ 1034 w 1083"/>
                  <a:gd name="T39" fmla="*/ 1600 h 1864"/>
                  <a:gd name="T40" fmla="*/ 992 w 1083"/>
                  <a:gd name="T41" fmla="*/ 1670 h 1864"/>
                  <a:gd name="T42" fmla="*/ 957 w 1083"/>
                  <a:gd name="T43" fmla="*/ 1718 h 1864"/>
                  <a:gd name="T44" fmla="*/ 893 w 1083"/>
                  <a:gd name="T45" fmla="*/ 1773 h 1864"/>
                  <a:gd name="T46" fmla="*/ 837 w 1083"/>
                  <a:gd name="T47" fmla="*/ 1811 h 1864"/>
                  <a:gd name="T48" fmla="*/ 741 w 1083"/>
                  <a:gd name="T49" fmla="*/ 1840 h 1864"/>
                  <a:gd name="T50" fmla="*/ 658 w 1083"/>
                  <a:gd name="T51" fmla="*/ 1858 h 1864"/>
                  <a:gd name="T52" fmla="*/ 562 w 1083"/>
                  <a:gd name="T53" fmla="*/ 1864 h 1864"/>
                  <a:gd name="T54" fmla="*/ 442 w 1083"/>
                  <a:gd name="T55" fmla="*/ 1861 h 1864"/>
                  <a:gd name="T56" fmla="*/ 350 w 1083"/>
                  <a:gd name="T57" fmla="*/ 1845 h 1864"/>
                  <a:gd name="T58" fmla="*/ 278 w 1083"/>
                  <a:gd name="T59" fmla="*/ 1821 h 1864"/>
                  <a:gd name="T60" fmla="*/ 213 w 1083"/>
                  <a:gd name="T61" fmla="*/ 1795 h 1864"/>
                  <a:gd name="T62" fmla="*/ 158 w 1083"/>
                  <a:gd name="T63" fmla="*/ 1762 h 1864"/>
                  <a:gd name="T64" fmla="*/ 101 w 1083"/>
                  <a:gd name="T65" fmla="*/ 1702 h 1864"/>
                  <a:gd name="T66" fmla="*/ 57 w 1083"/>
                  <a:gd name="T67" fmla="*/ 1630 h 1864"/>
                  <a:gd name="T68" fmla="*/ 17 w 1083"/>
                  <a:gd name="T69" fmla="*/ 1506 h 1864"/>
                  <a:gd name="T70" fmla="*/ 1 w 1083"/>
                  <a:gd name="T71" fmla="*/ 1414 h 1864"/>
                  <a:gd name="T72" fmla="*/ 0 w 1083"/>
                  <a:gd name="T73" fmla="*/ 1288 h 1864"/>
                  <a:gd name="T74" fmla="*/ 0 w 1083"/>
                  <a:gd name="T75" fmla="*/ 1190 h 1864"/>
                  <a:gd name="T76" fmla="*/ 5 w 1083"/>
                  <a:gd name="T77" fmla="*/ 1106 h 1864"/>
                  <a:gd name="T78" fmla="*/ 17 w 1083"/>
                  <a:gd name="T79" fmla="*/ 1034 h 1864"/>
                  <a:gd name="T80" fmla="*/ 35 w 1083"/>
                  <a:gd name="T81" fmla="*/ 955 h 1864"/>
                  <a:gd name="T82" fmla="*/ 49 w 1083"/>
                  <a:gd name="T83" fmla="*/ 875 h 1864"/>
                  <a:gd name="T84" fmla="*/ 72 w 1083"/>
                  <a:gd name="T85" fmla="*/ 784 h 1864"/>
                  <a:gd name="T86" fmla="*/ 97 w 1083"/>
                  <a:gd name="T87" fmla="*/ 696 h 1864"/>
                  <a:gd name="T88" fmla="*/ 136 w 1083"/>
                  <a:gd name="T89" fmla="*/ 579 h 1864"/>
                  <a:gd name="T90" fmla="*/ 176 w 1083"/>
                  <a:gd name="T91" fmla="*/ 464 h 1864"/>
                  <a:gd name="T92" fmla="*/ 221 w 1083"/>
                  <a:gd name="T93" fmla="*/ 352 h 1864"/>
                  <a:gd name="T94" fmla="*/ 270 w 1083"/>
                  <a:gd name="T95" fmla="*/ 251 h 1864"/>
                  <a:gd name="T96" fmla="*/ 309 w 1083"/>
                  <a:gd name="T97" fmla="*/ 184 h 1864"/>
                  <a:gd name="T98" fmla="*/ 379 w 1083"/>
                  <a:gd name="T99" fmla="*/ 91 h 1864"/>
                  <a:gd name="T100" fmla="*/ 422 w 1083"/>
                  <a:gd name="T101" fmla="*/ 48 h 1864"/>
                  <a:gd name="T102" fmla="*/ 483 w 1083"/>
                  <a:gd name="T103" fmla="*/ 7 h 1864"/>
                  <a:gd name="T104" fmla="*/ 528 w 1083"/>
                  <a:gd name="T105" fmla="*/ 0 h 18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83" h="1864">
                    <a:moveTo>
                      <a:pt x="541" y="0"/>
                    </a:moveTo>
                    <a:lnTo>
                      <a:pt x="552" y="0"/>
                    </a:lnTo>
                    <a:lnTo>
                      <a:pt x="570" y="0"/>
                    </a:lnTo>
                    <a:lnTo>
                      <a:pt x="587" y="2"/>
                    </a:lnTo>
                    <a:lnTo>
                      <a:pt x="597" y="8"/>
                    </a:lnTo>
                    <a:lnTo>
                      <a:pt x="632" y="27"/>
                    </a:lnTo>
                    <a:lnTo>
                      <a:pt x="642" y="40"/>
                    </a:lnTo>
                    <a:lnTo>
                      <a:pt x="658" y="48"/>
                    </a:lnTo>
                    <a:lnTo>
                      <a:pt x="674" y="61"/>
                    </a:lnTo>
                    <a:lnTo>
                      <a:pt x="690" y="77"/>
                    </a:lnTo>
                    <a:lnTo>
                      <a:pt x="701" y="95"/>
                    </a:lnTo>
                    <a:lnTo>
                      <a:pt x="731" y="128"/>
                    </a:lnTo>
                    <a:lnTo>
                      <a:pt x="755" y="165"/>
                    </a:lnTo>
                    <a:lnTo>
                      <a:pt x="771" y="189"/>
                    </a:lnTo>
                    <a:lnTo>
                      <a:pt x="786" y="207"/>
                    </a:lnTo>
                    <a:lnTo>
                      <a:pt x="795" y="234"/>
                    </a:lnTo>
                    <a:lnTo>
                      <a:pt x="810" y="256"/>
                    </a:lnTo>
                    <a:lnTo>
                      <a:pt x="837" y="307"/>
                    </a:lnTo>
                    <a:lnTo>
                      <a:pt x="859" y="360"/>
                    </a:lnTo>
                    <a:lnTo>
                      <a:pt x="870" y="387"/>
                    </a:lnTo>
                    <a:lnTo>
                      <a:pt x="885" y="413"/>
                    </a:lnTo>
                    <a:lnTo>
                      <a:pt x="891" y="440"/>
                    </a:lnTo>
                    <a:lnTo>
                      <a:pt x="904" y="467"/>
                    </a:lnTo>
                    <a:lnTo>
                      <a:pt x="917" y="498"/>
                    </a:lnTo>
                    <a:lnTo>
                      <a:pt x="936" y="557"/>
                    </a:lnTo>
                    <a:lnTo>
                      <a:pt x="944" y="586"/>
                    </a:lnTo>
                    <a:lnTo>
                      <a:pt x="955" y="618"/>
                    </a:lnTo>
                    <a:lnTo>
                      <a:pt x="965" y="645"/>
                    </a:lnTo>
                    <a:lnTo>
                      <a:pt x="975" y="674"/>
                    </a:lnTo>
                    <a:lnTo>
                      <a:pt x="984" y="704"/>
                    </a:lnTo>
                    <a:lnTo>
                      <a:pt x="987" y="733"/>
                    </a:lnTo>
                    <a:lnTo>
                      <a:pt x="1007" y="791"/>
                    </a:lnTo>
                    <a:lnTo>
                      <a:pt x="1015" y="826"/>
                    </a:lnTo>
                    <a:lnTo>
                      <a:pt x="1023" y="850"/>
                    </a:lnTo>
                    <a:lnTo>
                      <a:pt x="1029" y="880"/>
                    </a:lnTo>
                    <a:lnTo>
                      <a:pt x="1035" y="907"/>
                    </a:lnTo>
                    <a:lnTo>
                      <a:pt x="1043" y="963"/>
                    </a:lnTo>
                    <a:lnTo>
                      <a:pt x="1050" y="986"/>
                    </a:lnTo>
                    <a:lnTo>
                      <a:pt x="1055" y="1016"/>
                    </a:lnTo>
                    <a:lnTo>
                      <a:pt x="1064" y="1066"/>
                    </a:lnTo>
                    <a:lnTo>
                      <a:pt x="1069" y="1086"/>
                    </a:lnTo>
                    <a:lnTo>
                      <a:pt x="1072" y="1112"/>
                    </a:lnTo>
                    <a:lnTo>
                      <a:pt x="1075" y="1134"/>
                    </a:lnTo>
                    <a:lnTo>
                      <a:pt x="1082" y="1176"/>
                    </a:lnTo>
                    <a:lnTo>
                      <a:pt x="1083" y="1192"/>
                    </a:lnTo>
                    <a:lnTo>
                      <a:pt x="1083" y="1213"/>
                    </a:lnTo>
                    <a:lnTo>
                      <a:pt x="1083" y="1229"/>
                    </a:lnTo>
                    <a:lnTo>
                      <a:pt x="1083" y="1270"/>
                    </a:lnTo>
                    <a:lnTo>
                      <a:pt x="1083" y="1294"/>
                    </a:lnTo>
                    <a:lnTo>
                      <a:pt x="1083" y="1323"/>
                    </a:lnTo>
                    <a:lnTo>
                      <a:pt x="1082" y="1346"/>
                    </a:lnTo>
                    <a:lnTo>
                      <a:pt x="1080" y="1373"/>
                    </a:lnTo>
                    <a:lnTo>
                      <a:pt x="1077" y="1397"/>
                    </a:lnTo>
                    <a:lnTo>
                      <a:pt x="1074" y="1421"/>
                    </a:lnTo>
                    <a:lnTo>
                      <a:pt x="1071" y="1448"/>
                    </a:lnTo>
                    <a:lnTo>
                      <a:pt x="1067" y="1469"/>
                    </a:lnTo>
                    <a:lnTo>
                      <a:pt x="1063" y="1493"/>
                    </a:lnTo>
                    <a:lnTo>
                      <a:pt x="1050" y="1536"/>
                    </a:lnTo>
                    <a:lnTo>
                      <a:pt x="1043" y="1555"/>
                    </a:lnTo>
                    <a:lnTo>
                      <a:pt x="1034" y="1600"/>
                    </a:lnTo>
                    <a:lnTo>
                      <a:pt x="1026" y="1618"/>
                    </a:lnTo>
                    <a:lnTo>
                      <a:pt x="1015" y="1637"/>
                    </a:lnTo>
                    <a:lnTo>
                      <a:pt x="992" y="1670"/>
                    </a:lnTo>
                    <a:lnTo>
                      <a:pt x="984" y="1690"/>
                    </a:lnTo>
                    <a:lnTo>
                      <a:pt x="973" y="1707"/>
                    </a:lnTo>
                    <a:lnTo>
                      <a:pt x="957" y="1718"/>
                    </a:lnTo>
                    <a:lnTo>
                      <a:pt x="941" y="1734"/>
                    </a:lnTo>
                    <a:lnTo>
                      <a:pt x="930" y="1752"/>
                    </a:lnTo>
                    <a:lnTo>
                      <a:pt x="893" y="1773"/>
                    </a:lnTo>
                    <a:lnTo>
                      <a:pt x="877" y="1787"/>
                    </a:lnTo>
                    <a:lnTo>
                      <a:pt x="856" y="1800"/>
                    </a:lnTo>
                    <a:lnTo>
                      <a:pt x="837" y="1811"/>
                    </a:lnTo>
                    <a:lnTo>
                      <a:pt x="814" y="1814"/>
                    </a:lnTo>
                    <a:lnTo>
                      <a:pt x="768" y="1834"/>
                    </a:lnTo>
                    <a:lnTo>
                      <a:pt x="741" y="1840"/>
                    </a:lnTo>
                    <a:lnTo>
                      <a:pt x="715" y="1848"/>
                    </a:lnTo>
                    <a:lnTo>
                      <a:pt x="690" y="1853"/>
                    </a:lnTo>
                    <a:lnTo>
                      <a:pt x="658" y="1858"/>
                    </a:lnTo>
                    <a:lnTo>
                      <a:pt x="630" y="1861"/>
                    </a:lnTo>
                    <a:lnTo>
                      <a:pt x="594" y="1864"/>
                    </a:lnTo>
                    <a:lnTo>
                      <a:pt x="562" y="1864"/>
                    </a:lnTo>
                    <a:lnTo>
                      <a:pt x="502" y="1864"/>
                    </a:lnTo>
                    <a:lnTo>
                      <a:pt x="472" y="1862"/>
                    </a:lnTo>
                    <a:lnTo>
                      <a:pt x="442" y="1861"/>
                    </a:lnTo>
                    <a:lnTo>
                      <a:pt x="408" y="1856"/>
                    </a:lnTo>
                    <a:lnTo>
                      <a:pt x="381" y="1851"/>
                    </a:lnTo>
                    <a:lnTo>
                      <a:pt x="350" y="1845"/>
                    </a:lnTo>
                    <a:lnTo>
                      <a:pt x="328" y="1838"/>
                    </a:lnTo>
                    <a:lnTo>
                      <a:pt x="299" y="1830"/>
                    </a:lnTo>
                    <a:lnTo>
                      <a:pt x="278" y="1821"/>
                    </a:lnTo>
                    <a:lnTo>
                      <a:pt x="254" y="1813"/>
                    </a:lnTo>
                    <a:lnTo>
                      <a:pt x="237" y="1808"/>
                    </a:lnTo>
                    <a:lnTo>
                      <a:pt x="213" y="1795"/>
                    </a:lnTo>
                    <a:lnTo>
                      <a:pt x="197" y="1782"/>
                    </a:lnTo>
                    <a:lnTo>
                      <a:pt x="177" y="1770"/>
                    </a:lnTo>
                    <a:lnTo>
                      <a:pt x="158" y="1762"/>
                    </a:lnTo>
                    <a:lnTo>
                      <a:pt x="147" y="1747"/>
                    </a:lnTo>
                    <a:lnTo>
                      <a:pt x="131" y="1730"/>
                    </a:lnTo>
                    <a:lnTo>
                      <a:pt x="101" y="1702"/>
                    </a:lnTo>
                    <a:lnTo>
                      <a:pt x="81" y="1666"/>
                    </a:lnTo>
                    <a:lnTo>
                      <a:pt x="69" y="1651"/>
                    </a:lnTo>
                    <a:lnTo>
                      <a:pt x="57" y="1630"/>
                    </a:lnTo>
                    <a:lnTo>
                      <a:pt x="46" y="1594"/>
                    </a:lnTo>
                    <a:lnTo>
                      <a:pt x="30" y="1554"/>
                    </a:lnTo>
                    <a:lnTo>
                      <a:pt x="17" y="1506"/>
                    </a:lnTo>
                    <a:lnTo>
                      <a:pt x="13" y="1485"/>
                    </a:lnTo>
                    <a:lnTo>
                      <a:pt x="8" y="1461"/>
                    </a:lnTo>
                    <a:lnTo>
                      <a:pt x="1" y="1414"/>
                    </a:lnTo>
                    <a:lnTo>
                      <a:pt x="0" y="1390"/>
                    </a:lnTo>
                    <a:lnTo>
                      <a:pt x="0" y="1341"/>
                    </a:lnTo>
                    <a:lnTo>
                      <a:pt x="0" y="1288"/>
                    </a:lnTo>
                    <a:lnTo>
                      <a:pt x="0" y="1226"/>
                    </a:lnTo>
                    <a:lnTo>
                      <a:pt x="0" y="1208"/>
                    </a:lnTo>
                    <a:lnTo>
                      <a:pt x="0" y="1190"/>
                    </a:lnTo>
                    <a:lnTo>
                      <a:pt x="0" y="1173"/>
                    </a:lnTo>
                    <a:lnTo>
                      <a:pt x="0" y="1149"/>
                    </a:lnTo>
                    <a:lnTo>
                      <a:pt x="5" y="1106"/>
                    </a:lnTo>
                    <a:lnTo>
                      <a:pt x="8" y="1083"/>
                    </a:lnTo>
                    <a:lnTo>
                      <a:pt x="13" y="1059"/>
                    </a:lnTo>
                    <a:lnTo>
                      <a:pt x="17" y="1034"/>
                    </a:lnTo>
                    <a:lnTo>
                      <a:pt x="22" y="1008"/>
                    </a:lnTo>
                    <a:lnTo>
                      <a:pt x="29" y="983"/>
                    </a:lnTo>
                    <a:lnTo>
                      <a:pt x="35" y="955"/>
                    </a:lnTo>
                    <a:lnTo>
                      <a:pt x="41" y="931"/>
                    </a:lnTo>
                    <a:lnTo>
                      <a:pt x="48" y="899"/>
                    </a:lnTo>
                    <a:lnTo>
                      <a:pt x="49" y="875"/>
                    </a:lnTo>
                    <a:lnTo>
                      <a:pt x="56" y="842"/>
                    </a:lnTo>
                    <a:lnTo>
                      <a:pt x="64" y="818"/>
                    </a:lnTo>
                    <a:lnTo>
                      <a:pt x="72" y="784"/>
                    </a:lnTo>
                    <a:lnTo>
                      <a:pt x="81" y="757"/>
                    </a:lnTo>
                    <a:lnTo>
                      <a:pt x="91" y="727"/>
                    </a:lnTo>
                    <a:lnTo>
                      <a:pt x="97" y="696"/>
                    </a:lnTo>
                    <a:lnTo>
                      <a:pt x="104" y="671"/>
                    </a:lnTo>
                    <a:lnTo>
                      <a:pt x="113" y="637"/>
                    </a:lnTo>
                    <a:lnTo>
                      <a:pt x="136" y="579"/>
                    </a:lnTo>
                    <a:lnTo>
                      <a:pt x="147" y="549"/>
                    </a:lnTo>
                    <a:lnTo>
                      <a:pt x="152" y="519"/>
                    </a:lnTo>
                    <a:lnTo>
                      <a:pt x="176" y="464"/>
                    </a:lnTo>
                    <a:lnTo>
                      <a:pt x="197" y="408"/>
                    </a:lnTo>
                    <a:lnTo>
                      <a:pt x="208" y="379"/>
                    </a:lnTo>
                    <a:lnTo>
                      <a:pt x="221" y="352"/>
                    </a:lnTo>
                    <a:lnTo>
                      <a:pt x="235" y="325"/>
                    </a:lnTo>
                    <a:lnTo>
                      <a:pt x="258" y="275"/>
                    </a:lnTo>
                    <a:lnTo>
                      <a:pt x="270" y="251"/>
                    </a:lnTo>
                    <a:lnTo>
                      <a:pt x="285" y="227"/>
                    </a:lnTo>
                    <a:lnTo>
                      <a:pt x="294" y="205"/>
                    </a:lnTo>
                    <a:lnTo>
                      <a:pt x="309" y="184"/>
                    </a:lnTo>
                    <a:lnTo>
                      <a:pt x="339" y="144"/>
                    </a:lnTo>
                    <a:lnTo>
                      <a:pt x="349" y="122"/>
                    </a:lnTo>
                    <a:lnTo>
                      <a:pt x="379" y="91"/>
                    </a:lnTo>
                    <a:lnTo>
                      <a:pt x="394" y="74"/>
                    </a:lnTo>
                    <a:lnTo>
                      <a:pt x="406" y="56"/>
                    </a:lnTo>
                    <a:lnTo>
                      <a:pt x="422" y="48"/>
                    </a:lnTo>
                    <a:lnTo>
                      <a:pt x="450" y="24"/>
                    </a:lnTo>
                    <a:lnTo>
                      <a:pt x="467" y="15"/>
                    </a:lnTo>
                    <a:lnTo>
                      <a:pt x="483" y="7"/>
                    </a:lnTo>
                    <a:lnTo>
                      <a:pt x="493" y="0"/>
                    </a:lnTo>
                    <a:lnTo>
                      <a:pt x="510" y="0"/>
                    </a:lnTo>
                    <a:lnTo>
                      <a:pt x="528" y="0"/>
                    </a:lnTo>
                    <a:lnTo>
                      <a:pt x="541" y="0"/>
                    </a:lnTo>
                    <a:close/>
                  </a:path>
                </a:pathLst>
              </a:cu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5" name="Freeform 45"/>
              <p:cNvSpPr>
                <a:spLocks/>
              </p:cNvSpPr>
              <p:nvPr/>
            </p:nvSpPr>
            <p:spPr bwMode="auto">
              <a:xfrm>
                <a:off x="2294" y="1198"/>
                <a:ext cx="1052" cy="1803"/>
              </a:xfrm>
              <a:custGeom>
                <a:avLst/>
                <a:gdLst>
                  <a:gd name="T0" fmla="*/ 552 w 1052"/>
                  <a:gd name="T1" fmla="*/ 0 h 1803"/>
                  <a:gd name="T2" fmla="*/ 613 w 1052"/>
                  <a:gd name="T3" fmla="*/ 26 h 1803"/>
                  <a:gd name="T4" fmla="*/ 653 w 1052"/>
                  <a:gd name="T5" fmla="*/ 58 h 1803"/>
                  <a:gd name="T6" fmla="*/ 709 w 1052"/>
                  <a:gd name="T7" fmla="*/ 123 h 1803"/>
                  <a:gd name="T8" fmla="*/ 762 w 1052"/>
                  <a:gd name="T9" fmla="*/ 198 h 1803"/>
                  <a:gd name="T10" fmla="*/ 812 w 1052"/>
                  <a:gd name="T11" fmla="*/ 296 h 1803"/>
                  <a:gd name="T12" fmla="*/ 858 w 1052"/>
                  <a:gd name="T13" fmla="*/ 398 h 1803"/>
                  <a:gd name="T14" fmla="*/ 890 w 1052"/>
                  <a:gd name="T15" fmla="*/ 480 h 1803"/>
                  <a:gd name="T16" fmla="*/ 927 w 1052"/>
                  <a:gd name="T17" fmla="*/ 597 h 1803"/>
                  <a:gd name="T18" fmla="*/ 954 w 1052"/>
                  <a:gd name="T19" fmla="*/ 680 h 1803"/>
                  <a:gd name="T20" fmla="*/ 985 w 1052"/>
                  <a:gd name="T21" fmla="*/ 798 h 1803"/>
                  <a:gd name="T22" fmla="*/ 1004 w 1052"/>
                  <a:gd name="T23" fmla="*/ 877 h 1803"/>
                  <a:gd name="T24" fmla="*/ 1023 w 1052"/>
                  <a:gd name="T25" fmla="*/ 982 h 1803"/>
                  <a:gd name="T26" fmla="*/ 1041 w 1052"/>
                  <a:gd name="T27" fmla="*/ 1075 h 1803"/>
                  <a:gd name="T28" fmla="*/ 1052 w 1052"/>
                  <a:gd name="T29" fmla="*/ 1152 h 1803"/>
                  <a:gd name="T30" fmla="*/ 1052 w 1052"/>
                  <a:gd name="T31" fmla="*/ 1229 h 1803"/>
                  <a:gd name="T32" fmla="*/ 1050 w 1052"/>
                  <a:gd name="T33" fmla="*/ 1301 h 1803"/>
                  <a:gd name="T34" fmla="*/ 1042 w 1052"/>
                  <a:gd name="T35" fmla="*/ 1374 h 1803"/>
                  <a:gd name="T36" fmla="*/ 1031 w 1052"/>
                  <a:gd name="T37" fmla="*/ 1443 h 1803"/>
                  <a:gd name="T38" fmla="*/ 1002 w 1052"/>
                  <a:gd name="T39" fmla="*/ 1547 h 1803"/>
                  <a:gd name="T40" fmla="*/ 962 w 1052"/>
                  <a:gd name="T41" fmla="*/ 1614 h 1803"/>
                  <a:gd name="T42" fmla="*/ 928 w 1052"/>
                  <a:gd name="T43" fmla="*/ 1661 h 1803"/>
                  <a:gd name="T44" fmla="*/ 866 w 1052"/>
                  <a:gd name="T45" fmla="*/ 1713 h 1803"/>
                  <a:gd name="T46" fmla="*/ 812 w 1052"/>
                  <a:gd name="T47" fmla="*/ 1752 h 1803"/>
                  <a:gd name="T48" fmla="*/ 719 w 1052"/>
                  <a:gd name="T49" fmla="*/ 1779 h 1803"/>
                  <a:gd name="T50" fmla="*/ 637 w 1052"/>
                  <a:gd name="T51" fmla="*/ 1797 h 1803"/>
                  <a:gd name="T52" fmla="*/ 544 w 1052"/>
                  <a:gd name="T53" fmla="*/ 1803 h 1803"/>
                  <a:gd name="T54" fmla="*/ 428 w 1052"/>
                  <a:gd name="T55" fmla="*/ 1800 h 1803"/>
                  <a:gd name="T56" fmla="*/ 340 w 1052"/>
                  <a:gd name="T57" fmla="*/ 1784 h 1803"/>
                  <a:gd name="T58" fmla="*/ 269 w 1052"/>
                  <a:gd name="T59" fmla="*/ 1760 h 1803"/>
                  <a:gd name="T60" fmla="*/ 207 w 1052"/>
                  <a:gd name="T61" fmla="*/ 1736 h 1803"/>
                  <a:gd name="T62" fmla="*/ 154 w 1052"/>
                  <a:gd name="T63" fmla="*/ 1704 h 1803"/>
                  <a:gd name="T64" fmla="*/ 98 w 1052"/>
                  <a:gd name="T65" fmla="*/ 1646 h 1803"/>
                  <a:gd name="T66" fmla="*/ 55 w 1052"/>
                  <a:gd name="T67" fmla="*/ 1576 h 1803"/>
                  <a:gd name="T68" fmla="*/ 16 w 1052"/>
                  <a:gd name="T69" fmla="*/ 1456 h 1803"/>
                  <a:gd name="T70" fmla="*/ 0 w 1052"/>
                  <a:gd name="T71" fmla="*/ 1368 h 1803"/>
                  <a:gd name="T72" fmla="*/ 0 w 1052"/>
                  <a:gd name="T73" fmla="*/ 1245 h 1803"/>
                  <a:gd name="T74" fmla="*/ 0 w 1052"/>
                  <a:gd name="T75" fmla="*/ 1150 h 1803"/>
                  <a:gd name="T76" fmla="*/ 3 w 1052"/>
                  <a:gd name="T77" fmla="*/ 1069 h 1803"/>
                  <a:gd name="T78" fmla="*/ 16 w 1052"/>
                  <a:gd name="T79" fmla="*/ 998 h 1803"/>
                  <a:gd name="T80" fmla="*/ 34 w 1052"/>
                  <a:gd name="T81" fmla="*/ 923 h 1803"/>
                  <a:gd name="T82" fmla="*/ 48 w 1052"/>
                  <a:gd name="T83" fmla="*/ 846 h 1803"/>
                  <a:gd name="T84" fmla="*/ 69 w 1052"/>
                  <a:gd name="T85" fmla="*/ 758 h 1803"/>
                  <a:gd name="T86" fmla="*/ 95 w 1052"/>
                  <a:gd name="T87" fmla="*/ 672 h 1803"/>
                  <a:gd name="T88" fmla="*/ 131 w 1052"/>
                  <a:gd name="T89" fmla="*/ 560 h 1803"/>
                  <a:gd name="T90" fmla="*/ 170 w 1052"/>
                  <a:gd name="T91" fmla="*/ 448 h 1803"/>
                  <a:gd name="T92" fmla="*/ 213 w 1052"/>
                  <a:gd name="T93" fmla="*/ 339 h 1803"/>
                  <a:gd name="T94" fmla="*/ 263 w 1052"/>
                  <a:gd name="T95" fmla="*/ 242 h 1803"/>
                  <a:gd name="T96" fmla="*/ 300 w 1052"/>
                  <a:gd name="T97" fmla="*/ 178 h 1803"/>
                  <a:gd name="T98" fmla="*/ 368 w 1052"/>
                  <a:gd name="T99" fmla="*/ 88 h 1803"/>
                  <a:gd name="T100" fmla="*/ 410 w 1052"/>
                  <a:gd name="T101" fmla="*/ 46 h 1803"/>
                  <a:gd name="T102" fmla="*/ 469 w 1052"/>
                  <a:gd name="T103" fmla="*/ 5 h 1803"/>
                  <a:gd name="T104" fmla="*/ 512 w 1052"/>
                  <a:gd name="T105" fmla="*/ 0 h 18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2" h="1803">
                    <a:moveTo>
                      <a:pt x="525" y="0"/>
                    </a:moveTo>
                    <a:lnTo>
                      <a:pt x="535" y="0"/>
                    </a:lnTo>
                    <a:lnTo>
                      <a:pt x="552" y="0"/>
                    </a:lnTo>
                    <a:lnTo>
                      <a:pt x="570" y="0"/>
                    </a:lnTo>
                    <a:lnTo>
                      <a:pt x="578" y="6"/>
                    </a:lnTo>
                    <a:lnTo>
                      <a:pt x="613" y="26"/>
                    </a:lnTo>
                    <a:lnTo>
                      <a:pt x="623" y="38"/>
                    </a:lnTo>
                    <a:lnTo>
                      <a:pt x="637" y="46"/>
                    </a:lnTo>
                    <a:lnTo>
                      <a:pt x="653" y="58"/>
                    </a:lnTo>
                    <a:lnTo>
                      <a:pt x="669" y="74"/>
                    </a:lnTo>
                    <a:lnTo>
                      <a:pt x="680" y="91"/>
                    </a:lnTo>
                    <a:lnTo>
                      <a:pt x="709" y="123"/>
                    </a:lnTo>
                    <a:lnTo>
                      <a:pt x="733" y="158"/>
                    </a:lnTo>
                    <a:lnTo>
                      <a:pt x="748" y="182"/>
                    </a:lnTo>
                    <a:lnTo>
                      <a:pt x="762" y="198"/>
                    </a:lnTo>
                    <a:lnTo>
                      <a:pt x="772" y="226"/>
                    </a:lnTo>
                    <a:lnTo>
                      <a:pt x="786" y="246"/>
                    </a:lnTo>
                    <a:lnTo>
                      <a:pt x="812" y="296"/>
                    </a:lnTo>
                    <a:lnTo>
                      <a:pt x="834" y="347"/>
                    </a:lnTo>
                    <a:lnTo>
                      <a:pt x="844" y="374"/>
                    </a:lnTo>
                    <a:lnTo>
                      <a:pt x="858" y="398"/>
                    </a:lnTo>
                    <a:lnTo>
                      <a:pt x="864" y="426"/>
                    </a:lnTo>
                    <a:lnTo>
                      <a:pt x="877" y="451"/>
                    </a:lnTo>
                    <a:lnTo>
                      <a:pt x="890" y="480"/>
                    </a:lnTo>
                    <a:lnTo>
                      <a:pt x="908" y="538"/>
                    </a:lnTo>
                    <a:lnTo>
                      <a:pt x="916" y="566"/>
                    </a:lnTo>
                    <a:lnTo>
                      <a:pt x="927" y="597"/>
                    </a:lnTo>
                    <a:lnTo>
                      <a:pt x="936" y="622"/>
                    </a:lnTo>
                    <a:lnTo>
                      <a:pt x="946" y="651"/>
                    </a:lnTo>
                    <a:lnTo>
                      <a:pt x="954" y="680"/>
                    </a:lnTo>
                    <a:lnTo>
                      <a:pt x="957" y="709"/>
                    </a:lnTo>
                    <a:lnTo>
                      <a:pt x="977" y="763"/>
                    </a:lnTo>
                    <a:lnTo>
                      <a:pt x="985" y="798"/>
                    </a:lnTo>
                    <a:lnTo>
                      <a:pt x="993" y="821"/>
                    </a:lnTo>
                    <a:lnTo>
                      <a:pt x="999" y="851"/>
                    </a:lnTo>
                    <a:lnTo>
                      <a:pt x="1004" y="877"/>
                    </a:lnTo>
                    <a:lnTo>
                      <a:pt x="1012" y="931"/>
                    </a:lnTo>
                    <a:lnTo>
                      <a:pt x="1018" y="952"/>
                    </a:lnTo>
                    <a:lnTo>
                      <a:pt x="1023" y="982"/>
                    </a:lnTo>
                    <a:lnTo>
                      <a:pt x="1033" y="1030"/>
                    </a:lnTo>
                    <a:lnTo>
                      <a:pt x="1037" y="1049"/>
                    </a:lnTo>
                    <a:lnTo>
                      <a:pt x="1041" y="1075"/>
                    </a:lnTo>
                    <a:lnTo>
                      <a:pt x="1044" y="1096"/>
                    </a:lnTo>
                    <a:lnTo>
                      <a:pt x="1050" y="1137"/>
                    </a:lnTo>
                    <a:lnTo>
                      <a:pt x="1052" y="1152"/>
                    </a:lnTo>
                    <a:lnTo>
                      <a:pt x="1052" y="1173"/>
                    </a:lnTo>
                    <a:lnTo>
                      <a:pt x="1052" y="1187"/>
                    </a:lnTo>
                    <a:lnTo>
                      <a:pt x="1052" y="1229"/>
                    </a:lnTo>
                    <a:lnTo>
                      <a:pt x="1052" y="1251"/>
                    </a:lnTo>
                    <a:lnTo>
                      <a:pt x="1052" y="1280"/>
                    </a:lnTo>
                    <a:lnTo>
                      <a:pt x="1050" y="1301"/>
                    </a:lnTo>
                    <a:lnTo>
                      <a:pt x="1049" y="1328"/>
                    </a:lnTo>
                    <a:lnTo>
                      <a:pt x="1045" y="1350"/>
                    </a:lnTo>
                    <a:lnTo>
                      <a:pt x="1042" y="1374"/>
                    </a:lnTo>
                    <a:lnTo>
                      <a:pt x="1039" y="1400"/>
                    </a:lnTo>
                    <a:lnTo>
                      <a:pt x="1036" y="1421"/>
                    </a:lnTo>
                    <a:lnTo>
                      <a:pt x="1031" y="1443"/>
                    </a:lnTo>
                    <a:lnTo>
                      <a:pt x="1018" y="1485"/>
                    </a:lnTo>
                    <a:lnTo>
                      <a:pt x="1012" y="1504"/>
                    </a:lnTo>
                    <a:lnTo>
                      <a:pt x="1002" y="1547"/>
                    </a:lnTo>
                    <a:lnTo>
                      <a:pt x="996" y="1565"/>
                    </a:lnTo>
                    <a:lnTo>
                      <a:pt x="985" y="1582"/>
                    </a:lnTo>
                    <a:lnTo>
                      <a:pt x="962" y="1614"/>
                    </a:lnTo>
                    <a:lnTo>
                      <a:pt x="954" y="1633"/>
                    </a:lnTo>
                    <a:lnTo>
                      <a:pt x="944" y="1651"/>
                    </a:lnTo>
                    <a:lnTo>
                      <a:pt x="928" y="1661"/>
                    </a:lnTo>
                    <a:lnTo>
                      <a:pt x="912" y="1677"/>
                    </a:lnTo>
                    <a:lnTo>
                      <a:pt x="901" y="1694"/>
                    </a:lnTo>
                    <a:lnTo>
                      <a:pt x="866" y="1713"/>
                    </a:lnTo>
                    <a:lnTo>
                      <a:pt x="850" y="1728"/>
                    </a:lnTo>
                    <a:lnTo>
                      <a:pt x="831" y="1741"/>
                    </a:lnTo>
                    <a:lnTo>
                      <a:pt x="812" y="1752"/>
                    </a:lnTo>
                    <a:lnTo>
                      <a:pt x="789" y="1755"/>
                    </a:lnTo>
                    <a:lnTo>
                      <a:pt x="744" y="1773"/>
                    </a:lnTo>
                    <a:lnTo>
                      <a:pt x="719" y="1779"/>
                    </a:lnTo>
                    <a:lnTo>
                      <a:pt x="693" y="1787"/>
                    </a:lnTo>
                    <a:lnTo>
                      <a:pt x="669" y="1792"/>
                    </a:lnTo>
                    <a:lnTo>
                      <a:pt x="637" y="1797"/>
                    </a:lnTo>
                    <a:lnTo>
                      <a:pt x="612" y="1800"/>
                    </a:lnTo>
                    <a:lnTo>
                      <a:pt x="576" y="1803"/>
                    </a:lnTo>
                    <a:lnTo>
                      <a:pt x="544" y="1803"/>
                    </a:lnTo>
                    <a:lnTo>
                      <a:pt x="487" y="1803"/>
                    </a:lnTo>
                    <a:lnTo>
                      <a:pt x="458" y="1801"/>
                    </a:lnTo>
                    <a:lnTo>
                      <a:pt x="428" y="1800"/>
                    </a:lnTo>
                    <a:lnTo>
                      <a:pt x="396" y="1795"/>
                    </a:lnTo>
                    <a:lnTo>
                      <a:pt x="368" y="1790"/>
                    </a:lnTo>
                    <a:lnTo>
                      <a:pt x="340" y="1784"/>
                    </a:lnTo>
                    <a:lnTo>
                      <a:pt x="317" y="1777"/>
                    </a:lnTo>
                    <a:lnTo>
                      <a:pt x="290" y="1769"/>
                    </a:lnTo>
                    <a:lnTo>
                      <a:pt x="269" y="1760"/>
                    </a:lnTo>
                    <a:lnTo>
                      <a:pt x="247" y="1753"/>
                    </a:lnTo>
                    <a:lnTo>
                      <a:pt x="229" y="1749"/>
                    </a:lnTo>
                    <a:lnTo>
                      <a:pt x="207" y="1736"/>
                    </a:lnTo>
                    <a:lnTo>
                      <a:pt x="191" y="1723"/>
                    </a:lnTo>
                    <a:lnTo>
                      <a:pt x="171" y="1710"/>
                    </a:lnTo>
                    <a:lnTo>
                      <a:pt x="154" y="1704"/>
                    </a:lnTo>
                    <a:lnTo>
                      <a:pt x="143" y="1689"/>
                    </a:lnTo>
                    <a:lnTo>
                      <a:pt x="127" y="1672"/>
                    </a:lnTo>
                    <a:lnTo>
                      <a:pt x="98" y="1646"/>
                    </a:lnTo>
                    <a:lnTo>
                      <a:pt x="79" y="1611"/>
                    </a:lnTo>
                    <a:lnTo>
                      <a:pt x="66" y="1597"/>
                    </a:lnTo>
                    <a:lnTo>
                      <a:pt x="55" y="1576"/>
                    </a:lnTo>
                    <a:lnTo>
                      <a:pt x="45" y="1541"/>
                    </a:lnTo>
                    <a:lnTo>
                      <a:pt x="29" y="1502"/>
                    </a:lnTo>
                    <a:lnTo>
                      <a:pt x="16" y="1456"/>
                    </a:lnTo>
                    <a:lnTo>
                      <a:pt x="11" y="1435"/>
                    </a:lnTo>
                    <a:lnTo>
                      <a:pt x="7" y="1413"/>
                    </a:lnTo>
                    <a:lnTo>
                      <a:pt x="0" y="1368"/>
                    </a:lnTo>
                    <a:lnTo>
                      <a:pt x="0" y="1344"/>
                    </a:lnTo>
                    <a:lnTo>
                      <a:pt x="0" y="1296"/>
                    </a:lnTo>
                    <a:lnTo>
                      <a:pt x="0" y="1245"/>
                    </a:lnTo>
                    <a:lnTo>
                      <a:pt x="0" y="1185"/>
                    </a:lnTo>
                    <a:lnTo>
                      <a:pt x="0" y="1168"/>
                    </a:lnTo>
                    <a:lnTo>
                      <a:pt x="0" y="1150"/>
                    </a:lnTo>
                    <a:lnTo>
                      <a:pt x="0" y="1134"/>
                    </a:lnTo>
                    <a:lnTo>
                      <a:pt x="0" y="1110"/>
                    </a:lnTo>
                    <a:lnTo>
                      <a:pt x="3" y="1069"/>
                    </a:lnTo>
                    <a:lnTo>
                      <a:pt x="7" y="1046"/>
                    </a:lnTo>
                    <a:lnTo>
                      <a:pt x="11" y="1024"/>
                    </a:lnTo>
                    <a:lnTo>
                      <a:pt x="16" y="998"/>
                    </a:lnTo>
                    <a:lnTo>
                      <a:pt x="21" y="974"/>
                    </a:lnTo>
                    <a:lnTo>
                      <a:pt x="27" y="949"/>
                    </a:lnTo>
                    <a:lnTo>
                      <a:pt x="34" y="923"/>
                    </a:lnTo>
                    <a:lnTo>
                      <a:pt x="40" y="901"/>
                    </a:lnTo>
                    <a:lnTo>
                      <a:pt x="47" y="869"/>
                    </a:lnTo>
                    <a:lnTo>
                      <a:pt x="48" y="846"/>
                    </a:lnTo>
                    <a:lnTo>
                      <a:pt x="53" y="813"/>
                    </a:lnTo>
                    <a:lnTo>
                      <a:pt x="61" y="790"/>
                    </a:lnTo>
                    <a:lnTo>
                      <a:pt x="69" y="758"/>
                    </a:lnTo>
                    <a:lnTo>
                      <a:pt x="79" y="731"/>
                    </a:lnTo>
                    <a:lnTo>
                      <a:pt x="88" y="702"/>
                    </a:lnTo>
                    <a:lnTo>
                      <a:pt x="95" y="672"/>
                    </a:lnTo>
                    <a:lnTo>
                      <a:pt x="101" y="648"/>
                    </a:lnTo>
                    <a:lnTo>
                      <a:pt x="109" y="616"/>
                    </a:lnTo>
                    <a:lnTo>
                      <a:pt x="131" y="560"/>
                    </a:lnTo>
                    <a:lnTo>
                      <a:pt x="143" y="530"/>
                    </a:lnTo>
                    <a:lnTo>
                      <a:pt x="147" y="501"/>
                    </a:lnTo>
                    <a:lnTo>
                      <a:pt x="170" y="448"/>
                    </a:lnTo>
                    <a:lnTo>
                      <a:pt x="191" y="394"/>
                    </a:lnTo>
                    <a:lnTo>
                      <a:pt x="202" y="366"/>
                    </a:lnTo>
                    <a:lnTo>
                      <a:pt x="213" y="339"/>
                    </a:lnTo>
                    <a:lnTo>
                      <a:pt x="228" y="314"/>
                    </a:lnTo>
                    <a:lnTo>
                      <a:pt x="250" y="266"/>
                    </a:lnTo>
                    <a:lnTo>
                      <a:pt x="263" y="242"/>
                    </a:lnTo>
                    <a:lnTo>
                      <a:pt x="276" y="219"/>
                    </a:lnTo>
                    <a:lnTo>
                      <a:pt x="285" y="197"/>
                    </a:lnTo>
                    <a:lnTo>
                      <a:pt x="300" y="178"/>
                    </a:lnTo>
                    <a:lnTo>
                      <a:pt x="328" y="139"/>
                    </a:lnTo>
                    <a:lnTo>
                      <a:pt x="338" y="117"/>
                    </a:lnTo>
                    <a:lnTo>
                      <a:pt x="368" y="88"/>
                    </a:lnTo>
                    <a:lnTo>
                      <a:pt x="381" y="70"/>
                    </a:lnTo>
                    <a:lnTo>
                      <a:pt x="394" y="53"/>
                    </a:lnTo>
                    <a:lnTo>
                      <a:pt x="410" y="46"/>
                    </a:lnTo>
                    <a:lnTo>
                      <a:pt x="436" y="22"/>
                    </a:lnTo>
                    <a:lnTo>
                      <a:pt x="453" y="13"/>
                    </a:lnTo>
                    <a:lnTo>
                      <a:pt x="469" y="5"/>
                    </a:lnTo>
                    <a:lnTo>
                      <a:pt x="477" y="0"/>
                    </a:lnTo>
                    <a:lnTo>
                      <a:pt x="495" y="0"/>
                    </a:lnTo>
                    <a:lnTo>
                      <a:pt x="512" y="0"/>
                    </a:lnTo>
                    <a:lnTo>
                      <a:pt x="525" y="0"/>
                    </a:lnTo>
                    <a:close/>
                  </a:path>
                </a:pathLst>
              </a:custGeom>
              <a:solidFill>
                <a:srgbClr val="575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6" name="Freeform 46"/>
              <p:cNvSpPr>
                <a:spLocks/>
              </p:cNvSpPr>
              <p:nvPr/>
            </p:nvSpPr>
            <p:spPr bwMode="auto">
              <a:xfrm>
                <a:off x="2302" y="1217"/>
                <a:ext cx="1017" cy="1746"/>
              </a:xfrm>
              <a:custGeom>
                <a:avLst/>
                <a:gdLst>
                  <a:gd name="T0" fmla="*/ 533 w 1017"/>
                  <a:gd name="T1" fmla="*/ 0 h 1746"/>
                  <a:gd name="T2" fmla="*/ 592 w 1017"/>
                  <a:gd name="T3" fmla="*/ 24 h 1746"/>
                  <a:gd name="T4" fmla="*/ 631 w 1017"/>
                  <a:gd name="T5" fmla="*/ 55 h 1746"/>
                  <a:gd name="T6" fmla="*/ 685 w 1017"/>
                  <a:gd name="T7" fmla="*/ 119 h 1746"/>
                  <a:gd name="T8" fmla="*/ 736 w 1017"/>
                  <a:gd name="T9" fmla="*/ 192 h 1746"/>
                  <a:gd name="T10" fmla="*/ 784 w 1017"/>
                  <a:gd name="T11" fmla="*/ 287 h 1746"/>
                  <a:gd name="T12" fmla="*/ 829 w 1017"/>
                  <a:gd name="T13" fmla="*/ 386 h 1746"/>
                  <a:gd name="T14" fmla="*/ 860 w 1017"/>
                  <a:gd name="T15" fmla="*/ 464 h 1746"/>
                  <a:gd name="T16" fmla="*/ 895 w 1017"/>
                  <a:gd name="T17" fmla="*/ 578 h 1746"/>
                  <a:gd name="T18" fmla="*/ 922 w 1017"/>
                  <a:gd name="T19" fmla="*/ 658 h 1746"/>
                  <a:gd name="T20" fmla="*/ 951 w 1017"/>
                  <a:gd name="T21" fmla="*/ 773 h 1746"/>
                  <a:gd name="T22" fmla="*/ 970 w 1017"/>
                  <a:gd name="T23" fmla="*/ 848 h 1746"/>
                  <a:gd name="T24" fmla="*/ 988 w 1017"/>
                  <a:gd name="T25" fmla="*/ 950 h 1746"/>
                  <a:gd name="T26" fmla="*/ 1005 w 1017"/>
                  <a:gd name="T27" fmla="*/ 1040 h 1746"/>
                  <a:gd name="T28" fmla="*/ 1017 w 1017"/>
                  <a:gd name="T29" fmla="*/ 1115 h 1746"/>
                  <a:gd name="T30" fmla="*/ 1017 w 1017"/>
                  <a:gd name="T31" fmla="*/ 1189 h 1746"/>
                  <a:gd name="T32" fmla="*/ 1015 w 1017"/>
                  <a:gd name="T33" fmla="*/ 1259 h 1746"/>
                  <a:gd name="T34" fmla="*/ 1007 w 1017"/>
                  <a:gd name="T35" fmla="*/ 1330 h 1746"/>
                  <a:gd name="T36" fmla="*/ 996 w 1017"/>
                  <a:gd name="T37" fmla="*/ 1397 h 1746"/>
                  <a:gd name="T38" fmla="*/ 969 w 1017"/>
                  <a:gd name="T39" fmla="*/ 1498 h 1746"/>
                  <a:gd name="T40" fmla="*/ 928 w 1017"/>
                  <a:gd name="T41" fmla="*/ 1562 h 1746"/>
                  <a:gd name="T42" fmla="*/ 896 w 1017"/>
                  <a:gd name="T43" fmla="*/ 1606 h 1746"/>
                  <a:gd name="T44" fmla="*/ 836 w 1017"/>
                  <a:gd name="T45" fmla="*/ 1658 h 1746"/>
                  <a:gd name="T46" fmla="*/ 784 w 1017"/>
                  <a:gd name="T47" fmla="*/ 1696 h 1746"/>
                  <a:gd name="T48" fmla="*/ 693 w 1017"/>
                  <a:gd name="T49" fmla="*/ 1722 h 1746"/>
                  <a:gd name="T50" fmla="*/ 615 w 1017"/>
                  <a:gd name="T51" fmla="*/ 1739 h 1746"/>
                  <a:gd name="T52" fmla="*/ 525 w 1017"/>
                  <a:gd name="T53" fmla="*/ 1746 h 1746"/>
                  <a:gd name="T54" fmla="*/ 413 w 1017"/>
                  <a:gd name="T55" fmla="*/ 1742 h 1746"/>
                  <a:gd name="T56" fmla="*/ 327 w 1017"/>
                  <a:gd name="T57" fmla="*/ 1726 h 1746"/>
                  <a:gd name="T58" fmla="*/ 260 w 1017"/>
                  <a:gd name="T59" fmla="*/ 1702 h 1746"/>
                  <a:gd name="T60" fmla="*/ 199 w 1017"/>
                  <a:gd name="T61" fmla="*/ 1680 h 1746"/>
                  <a:gd name="T62" fmla="*/ 147 w 1017"/>
                  <a:gd name="T63" fmla="*/ 1650 h 1746"/>
                  <a:gd name="T64" fmla="*/ 93 w 1017"/>
                  <a:gd name="T65" fmla="*/ 1594 h 1746"/>
                  <a:gd name="T66" fmla="*/ 51 w 1017"/>
                  <a:gd name="T67" fmla="*/ 1525 h 1746"/>
                  <a:gd name="T68" fmla="*/ 15 w 1017"/>
                  <a:gd name="T69" fmla="*/ 1408 h 1746"/>
                  <a:gd name="T70" fmla="*/ 0 w 1017"/>
                  <a:gd name="T71" fmla="*/ 1323 h 1746"/>
                  <a:gd name="T72" fmla="*/ 0 w 1017"/>
                  <a:gd name="T73" fmla="*/ 1205 h 1746"/>
                  <a:gd name="T74" fmla="*/ 0 w 1017"/>
                  <a:gd name="T75" fmla="*/ 1114 h 1746"/>
                  <a:gd name="T76" fmla="*/ 2 w 1017"/>
                  <a:gd name="T77" fmla="*/ 1034 h 1746"/>
                  <a:gd name="T78" fmla="*/ 15 w 1017"/>
                  <a:gd name="T79" fmla="*/ 966 h 1746"/>
                  <a:gd name="T80" fmla="*/ 32 w 1017"/>
                  <a:gd name="T81" fmla="*/ 893 h 1746"/>
                  <a:gd name="T82" fmla="*/ 45 w 1017"/>
                  <a:gd name="T83" fmla="*/ 819 h 1746"/>
                  <a:gd name="T84" fmla="*/ 66 w 1017"/>
                  <a:gd name="T85" fmla="*/ 733 h 1746"/>
                  <a:gd name="T86" fmla="*/ 91 w 1017"/>
                  <a:gd name="T87" fmla="*/ 650 h 1746"/>
                  <a:gd name="T88" fmla="*/ 127 w 1017"/>
                  <a:gd name="T89" fmla="*/ 541 h 1746"/>
                  <a:gd name="T90" fmla="*/ 163 w 1017"/>
                  <a:gd name="T91" fmla="*/ 434 h 1746"/>
                  <a:gd name="T92" fmla="*/ 205 w 1017"/>
                  <a:gd name="T93" fmla="*/ 328 h 1746"/>
                  <a:gd name="T94" fmla="*/ 253 w 1017"/>
                  <a:gd name="T95" fmla="*/ 234 h 1746"/>
                  <a:gd name="T96" fmla="*/ 288 w 1017"/>
                  <a:gd name="T97" fmla="*/ 171 h 1746"/>
                  <a:gd name="T98" fmla="*/ 356 w 1017"/>
                  <a:gd name="T99" fmla="*/ 85 h 1746"/>
                  <a:gd name="T100" fmla="*/ 396 w 1017"/>
                  <a:gd name="T101" fmla="*/ 45 h 1746"/>
                  <a:gd name="T102" fmla="*/ 453 w 1017"/>
                  <a:gd name="T103" fmla="*/ 3 h 1746"/>
                  <a:gd name="T104" fmla="*/ 495 w 1017"/>
                  <a:gd name="T105" fmla="*/ 0 h 1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17" h="1746">
                    <a:moveTo>
                      <a:pt x="508" y="0"/>
                    </a:moveTo>
                    <a:lnTo>
                      <a:pt x="516" y="0"/>
                    </a:lnTo>
                    <a:lnTo>
                      <a:pt x="533" y="0"/>
                    </a:lnTo>
                    <a:lnTo>
                      <a:pt x="551" y="0"/>
                    </a:lnTo>
                    <a:lnTo>
                      <a:pt x="557" y="5"/>
                    </a:lnTo>
                    <a:lnTo>
                      <a:pt x="592" y="24"/>
                    </a:lnTo>
                    <a:lnTo>
                      <a:pt x="600" y="37"/>
                    </a:lnTo>
                    <a:lnTo>
                      <a:pt x="615" y="45"/>
                    </a:lnTo>
                    <a:lnTo>
                      <a:pt x="631" y="55"/>
                    </a:lnTo>
                    <a:lnTo>
                      <a:pt x="647" y="71"/>
                    </a:lnTo>
                    <a:lnTo>
                      <a:pt x="656" y="88"/>
                    </a:lnTo>
                    <a:lnTo>
                      <a:pt x="685" y="119"/>
                    </a:lnTo>
                    <a:lnTo>
                      <a:pt x="708" y="152"/>
                    </a:lnTo>
                    <a:lnTo>
                      <a:pt x="722" y="176"/>
                    </a:lnTo>
                    <a:lnTo>
                      <a:pt x="736" y="192"/>
                    </a:lnTo>
                    <a:lnTo>
                      <a:pt x="744" y="218"/>
                    </a:lnTo>
                    <a:lnTo>
                      <a:pt x="759" y="239"/>
                    </a:lnTo>
                    <a:lnTo>
                      <a:pt x="784" y="287"/>
                    </a:lnTo>
                    <a:lnTo>
                      <a:pt x="805" y="336"/>
                    </a:lnTo>
                    <a:lnTo>
                      <a:pt x="815" y="362"/>
                    </a:lnTo>
                    <a:lnTo>
                      <a:pt x="829" y="386"/>
                    </a:lnTo>
                    <a:lnTo>
                      <a:pt x="834" y="411"/>
                    </a:lnTo>
                    <a:lnTo>
                      <a:pt x="847" y="437"/>
                    </a:lnTo>
                    <a:lnTo>
                      <a:pt x="860" y="464"/>
                    </a:lnTo>
                    <a:lnTo>
                      <a:pt x="877" y="520"/>
                    </a:lnTo>
                    <a:lnTo>
                      <a:pt x="884" y="547"/>
                    </a:lnTo>
                    <a:lnTo>
                      <a:pt x="895" y="578"/>
                    </a:lnTo>
                    <a:lnTo>
                      <a:pt x="904" y="602"/>
                    </a:lnTo>
                    <a:lnTo>
                      <a:pt x="914" y="631"/>
                    </a:lnTo>
                    <a:lnTo>
                      <a:pt x="922" y="658"/>
                    </a:lnTo>
                    <a:lnTo>
                      <a:pt x="925" y="685"/>
                    </a:lnTo>
                    <a:lnTo>
                      <a:pt x="943" y="738"/>
                    </a:lnTo>
                    <a:lnTo>
                      <a:pt x="951" y="773"/>
                    </a:lnTo>
                    <a:lnTo>
                      <a:pt x="959" y="794"/>
                    </a:lnTo>
                    <a:lnTo>
                      <a:pt x="965" y="824"/>
                    </a:lnTo>
                    <a:lnTo>
                      <a:pt x="970" y="848"/>
                    </a:lnTo>
                    <a:lnTo>
                      <a:pt x="977" y="901"/>
                    </a:lnTo>
                    <a:lnTo>
                      <a:pt x="983" y="922"/>
                    </a:lnTo>
                    <a:lnTo>
                      <a:pt x="988" y="950"/>
                    </a:lnTo>
                    <a:lnTo>
                      <a:pt x="997" y="997"/>
                    </a:lnTo>
                    <a:lnTo>
                      <a:pt x="1002" y="1016"/>
                    </a:lnTo>
                    <a:lnTo>
                      <a:pt x="1005" y="1040"/>
                    </a:lnTo>
                    <a:lnTo>
                      <a:pt x="1009" y="1061"/>
                    </a:lnTo>
                    <a:lnTo>
                      <a:pt x="1015" y="1101"/>
                    </a:lnTo>
                    <a:lnTo>
                      <a:pt x="1017" y="1115"/>
                    </a:lnTo>
                    <a:lnTo>
                      <a:pt x="1017" y="1134"/>
                    </a:lnTo>
                    <a:lnTo>
                      <a:pt x="1017" y="1149"/>
                    </a:lnTo>
                    <a:lnTo>
                      <a:pt x="1017" y="1189"/>
                    </a:lnTo>
                    <a:lnTo>
                      <a:pt x="1017" y="1211"/>
                    </a:lnTo>
                    <a:lnTo>
                      <a:pt x="1017" y="1238"/>
                    </a:lnTo>
                    <a:lnTo>
                      <a:pt x="1015" y="1259"/>
                    </a:lnTo>
                    <a:lnTo>
                      <a:pt x="1013" y="1285"/>
                    </a:lnTo>
                    <a:lnTo>
                      <a:pt x="1010" y="1307"/>
                    </a:lnTo>
                    <a:lnTo>
                      <a:pt x="1007" y="1330"/>
                    </a:lnTo>
                    <a:lnTo>
                      <a:pt x="1004" y="1355"/>
                    </a:lnTo>
                    <a:lnTo>
                      <a:pt x="1001" y="1374"/>
                    </a:lnTo>
                    <a:lnTo>
                      <a:pt x="996" y="1397"/>
                    </a:lnTo>
                    <a:lnTo>
                      <a:pt x="983" y="1437"/>
                    </a:lnTo>
                    <a:lnTo>
                      <a:pt x="977" y="1456"/>
                    </a:lnTo>
                    <a:lnTo>
                      <a:pt x="969" y="1498"/>
                    </a:lnTo>
                    <a:lnTo>
                      <a:pt x="962" y="1514"/>
                    </a:lnTo>
                    <a:lnTo>
                      <a:pt x="951" y="1531"/>
                    </a:lnTo>
                    <a:lnTo>
                      <a:pt x="928" y="1562"/>
                    </a:lnTo>
                    <a:lnTo>
                      <a:pt x="922" y="1581"/>
                    </a:lnTo>
                    <a:lnTo>
                      <a:pt x="912" y="1598"/>
                    </a:lnTo>
                    <a:lnTo>
                      <a:pt x="896" y="1606"/>
                    </a:lnTo>
                    <a:lnTo>
                      <a:pt x="880" y="1622"/>
                    </a:lnTo>
                    <a:lnTo>
                      <a:pt x="871" y="1640"/>
                    </a:lnTo>
                    <a:lnTo>
                      <a:pt x="836" y="1658"/>
                    </a:lnTo>
                    <a:lnTo>
                      <a:pt x="821" y="1672"/>
                    </a:lnTo>
                    <a:lnTo>
                      <a:pt x="802" y="1685"/>
                    </a:lnTo>
                    <a:lnTo>
                      <a:pt x="784" y="1696"/>
                    </a:lnTo>
                    <a:lnTo>
                      <a:pt x="762" y="1698"/>
                    </a:lnTo>
                    <a:lnTo>
                      <a:pt x="719" y="1715"/>
                    </a:lnTo>
                    <a:lnTo>
                      <a:pt x="693" y="1722"/>
                    </a:lnTo>
                    <a:lnTo>
                      <a:pt x="669" y="1730"/>
                    </a:lnTo>
                    <a:lnTo>
                      <a:pt x="647" y="1734"/>
                    </a:lnTo>
                    <a:lnTo>
                      <a:pt x="615" y="1739"/>
                    </a:lnTo>
                    <a:lnTo>
                      <a:pt x="591" y="1742"/>
                    </a:lnTo>
                    <a:lnTo>
                      <a:pt x="556" y="1746"/>
                    </a:lnTo>
                    <a:lnTo>
                      <a:pt x="525" y="1746"/>
                    </a:lnTo>
                    <a:lnTo>
                      <a:pt x="469" y="1746"/>
                    </a:lnTo>
                    <a:lnTo>
                      <a:pt x="442" y="1744"/>
                    </a:lnTo>
                    <a:lnTo>
                      <a:pt x="413" y="1742"/>
                    </a:lnTo>
                    <a:lnTo>
                      <a:pt x="381" y="1738"/>
                    </a:lnTo>
                    <a:lnTo>
                      <a:pt x="356" y="1733"/>
                    </a:lnTo>
                    <a:lnTo>
                      <a:pt x="327" y="1726"/>
                    </a:lnTo>
                    <a:lnTo>
                      <a:pt x="306" y="1720"/>
                    </a:lnTo>
                    <a:lnTo>
                      <a:pt x="279" y="1712"/>
                    </a:lnTo>
                    <a:lnTo>
                      <a:pt x="260" y="1702"/>
                    </a:lnTo>
                    <a:lnTo>
                      <a:pt x="237" y="1698"/>
                    </a:lnTo>
                    <a:lnTo>
                      <a:pt x="221" y="1693"/>
                    </a:lnTo>
                    <a:lnTo>
                      <a:pt x="199" y="1680"/>
                    </a:lnTo>
                    <a:lnTo>
                      <a:pt x="184" y="1667"/>
                    </a:lnTo>
                    <a:lnTo>
                      <a:pt x="165" y="1654"/>
                    </a:lnTo>
                    <a:lnTo>
                      <a:pt x="147" y="1650"/>
                    </a:lnTo>
                    <a:lnTo>
                      <a:pt x="138" y="1635"/>
                    </a:lnTo>
                    <a:lnTo>
                      <a:pt x="122" y="1618"/>
                    </a:lnTo>
                    <a:lnTo>
                      <a:pt x="93" y="1594"/>
                    </a:lnTo>
                    <a:lnTo>
                      <a:pt x="75" y="1558"/>
                    </a:lnTo>
                    <a:lnTo>
                      <a:pt x="63" y="1546"/>
                    </a:lnTo>
                    <a:lnTo>
                      <a:pt x="51" y="1525"/>
                    </a:lnTo>
                    <a:lnTo>
                      <a:pt x="43" y="1491"/>
                    </a:lnTo>
                    <a:lnTo>
                      <a:pt x="27" y="1454"/>
                    </a:lnTo>
                    <a:lnTo>
                      <a:pt x="15" y="1408"/>
                    </a:lnTo>
                    <a:lnTo>
                      <a:pt x="10" y="1389"/>
                    </a:lnTo>
                    <a:lnTo>
                      <a:pt x="5" y="1366"/>
                    </a:lnTo>
                    <a:lnTo>
                      <a:pt x="0" y="1323"/>
                    </a:lnTo>
                    <a:lnTo>
                      <a:pt x="0" y="1301"/>
                    </a:lnTo>
                    <a:lnTo>
                      <a:pt x="0" y="1254"/>
                    </a:lnTo>
                    <a:lnTo>
                      <a:pt x="0" y="1205"/>
                    </a:lnTo>
                    <a:lnTo>
                      <a:pt x="0" y="1147"/>
                    </a:lnTo>
                    <a:lnTo>
                      <a:pt x="0" y="1130"/>
                    </a:lnTo>
                    <a:lnTo>
                      <a:pt x="0" y="1114"/>
                    </a:lnTo>
                    <a:lnTo>
                      <a:pt x="0" y="1098"/>
                    </a:lnTo>
                    <a:lnTo>
                      <a:pt x="0" y="1074"/>
                    </a:lnTo>
                    <a:lnTo>
                      <a:pt x="2" y="1034"/>
                    </a:lnTo>
                    <a:lnTo>
                      <a:pt x="5" y="1013"/>
                    </a:lnTo>
                    <a:lnTo>
                      <a:pt x="10" y="990"/>
                    </a:lnTo>
                    <a:lnTo>
                      <a:pt x="15" y="966"/>
                    </a:lnTo>
                    <a:lnTo>
                      <a:pt x="19" y="943"/>
                    </a:lnTo>
                    <a:lnTo>
                      <a:pt x="26" y="919"/>
                    </a:lnTo>
                    <a:lnTo>
                      <a:pt x="32" y="893"/>
                    </a:lnTo>
                    <a:lnTo>
                      <a:pt x="39" y="872"/>
                    </a:lnTo>
                    <a:lnTo>
                      <a:pt x="45" y="840"/>
                    </a:lnTo>
                    <a:lnTo>
                      <a:pt x="45" y="819"/>
                    </a:lnTo>
                    <a:lnTo>
                      <a:pt x="50" y="786"/>
                    </a:lnTo>
                    <a:lnTo>
                      <a:pt x="58" y="765"/>
                    </a:lnTo>
                    <a:lnTo>
                      <a:pt x="66" y="733"/>
                    </a:lnTo>
                    <a:lnTo>
                      <a:pt x="75" y="707"/>
                    </a:lnTo>
                    <a:lnTo>
                      <a:pt x="85" y="679"/>
                    </a:lnTo>
                    <a:lnTo>
                      <a:pt x="91" y="650"/>
                    </a:lnTo>
                    <a:lnTo>
                      <a:pt x="96" y="627"/>
                    </a:lnTo>
                    <a:lnTo>
                      <a:pt x="104" y="595"/>
                    </a:lnTo>
                    <a:lnTo>
                      <a:pt x="127" y="541"/>
                    </a:lnTo>
                    <a:lnTo>
                      <a:pt x="138" y="512"/>
                    </a:lnTo>
                    <a:lnTo>
                      <a:pt x="141" y="485"/>
                    </a:lnTo>
                    <a:lnTo>
                      <a:pt x="163" y="434"/>
                    </a:lnTo>
                    <a:lnTo>
                      <a:pt x="184" y="381"/>
                    </a:lnTo>
                    <a:lnTo>
                      <a:pt x="194" y="354"/>
                    </a:lnTo>
                    <a:lnTo>
                      <a:pt x="205" y="328"/>
                    </a:lnTo>
                    <a:lnTo>
                      <a:pt x="220" y="303"/>
                    </a:lnTo>
                    <a:lnTo>
                      <a:pt x="240" y="256"/>
                    </a:lnTo>
                    <a:lnTo>
                      <a:pt x="253" y="234"/>
                    </a:lnTo>
                    <a:lnTo>
                      <a:pt x="266" y="211"/>
                    </a:lnTo>
                    <a:lnTo>
                      <a:pt x="276" y="191"/>
                    </a:lnTo>
                    <a:lnTo>
                      <a:pt x="288" y="171"/>
                    </a:lnTo>
                    <a:lnTo>
                      <a:pt x="317" y="135"/>
                    </a:lnTo>
                    <a:lnTo>
                      <a:pt x="325" y="112"/>
                    </a:lnTo>
                    <a:lnTo>
                      <a:pt x="356" y="85"/>
                    </a:lnTo>
                    <a:lnTo>
                      <a:pt x="368" y="67"/>
                    </a:lnTo>
                    <a:lnTo>
                      <a:pt x="380" y="50"/>
                    </a:lnTo>
                    <a:lnTo>
                      <a:pt x="396" y="45"/>
                    </a:lnTo>
                    <a:lnTo>
                      <a:pt x="420" y="21"/>
                    </a:lnTo>
                    <a:lnTo>
                      <a:pt x="437" y="11"/>
                    </a:lnTo>
                    <a:lnTo>
                      <a:pt x="453" y="3"/>
                    </a:lnTo>
                    <a:lnTo>
                      <a:pt x="461" y="0"/>
                    </a:lnTo>
                    <a:lnTo>
                      <a:pt x="477" y="0"/>
                    </a:lnTo>
                    <a:lnTo>
                      <a:pt x="495" y="0"/>
                    </a:lnTo>
                    <a:lnTo>
                      <a:pt x="508" y="0"/>
                    </a:lnTo>
                    <a:close/>
                  </a:path>
                </a:pathLst>
              </a:cu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7" name="Freeform 47"/>
              <p:cNvSpPr>
                <a:spLocks/>
              </p:cNvSpPr>
              <p:nvPr/>
            </p:nvSpPr>
            <p:spPr bwMode="auto">
              <a:xfrm>
                <a:off x="2310" y="1238"/>
                <a:ext cx="981" cy="1685"/>
              </a:xfrm>
              <a:custGeom>
                <a:avLst/>
                <a:gdLst>
                  <a:gd name="T0" fmla="*/ 514 w 981"/>
                  <a:gd name="T1" fmla="*/ 0 h 1685"/>
                  <a:gd name="T2" fmla="*/ 572 w 981"/>
                  <a:gd name="T3" fmla="*/ 22 h 1685"/>
                  <a:gd name="T4" fmla="*/ 608 w 981"/>
                  <a:gd name="T5" fmla="*/ 51 h 1685"/>
                  <a:gd name="T6" fmla="*/ 661 w 981"/>
                  <a:gd name="T7" fmla="*/ 114 h 1685"/>
                  <a:gd name="T8" fmla="*/ 711 w 981"/>
                  <a:gd name="T9" fmla="*/ 184 h 1685"/>
                  <a:gd name="T10" fmla="*/ 757 w 981"/>
                  <a:gd name="T11" fmla="*/ 275 h 1685"/>
                  <a:gd name="T12" fmla="*/ 800 w 981"/>
                  <a:gd name="T13" fmla="*/ 371 h 1685"/>
                  <a:gd name="T14" fmla="*/ 829 w 981"/>
                  <a:gd name="T15" fmla="*/ 446 h 1685"/>
                  <a:gd name="T16" fmla="*/ 863 w 981"/>
                  <a:gd name="T17" fmla="*/ 557 h 1685"/>
                  <a:gd name="T18" fmla="*/ 890 w 981"/>
                  <a:gd name="T19" fmla="*/ 634 h 1685"/>
                  <a:gd name="T20" fmla="*/ 917 w 981"/>
                  <a:gd name="T21" fmla="*/ 746 h 1685"/>
                  <a:gd name="T22" fmla="*/ 936 w 981"/>
                  <a:gd name="T23" fmla="*/ 818 h 1685"/>
                  <a:gd name="T24" fmla="*/ 953 w 981"/>
                  <a:gd name="T25" fmla="*/ 917 h 1685"/>
                  <a:gd name="T26" fmla="*/ 970 w 981"/>
                  <a:gd name="T27" fmla="*/ 1003 h 1685"/>
                  <a:gd name="T28" fmla="*/ 981 w 981"/>
                  <a:gd name="T29" fmla="*/ 1075 h 1685"/>
                  <a:gd name="T30" fmla="*/ 981 w 981"/>
                  <a:gd name="T31" fmla="*/ 1147 h 1685"/>
                  <a:gd name="T32" fmla="*/ 980 w 981"/>
                  <a:gd name="T33" fmla="*/ 1214 h 1685"/>
                  <a:gd name="T34" fmla="*/ 972 w 981"/>
                  <a:gd name="T35" fmla="*/ 1283 h 1685"/>
                  <a:gd name="T36" fmla="*/ 961 w 981"/>
                  <a:gd name="T37" fmla="*/ 1347 h 1685"/>
                  <a:gd name="T38" fmla="*/ 935 w 981"/>
                  <a:gd name="T39" fmla="*/ 1445 h 1685"/>
                  <a:gd name="T40" fmla="*/ 895 w 981"/>
                  <a:gd name="T41" fmla="*/ 1507 h 1685"/>
                  <a:gd name="T42" fmla="*/ 864 w 981"/>
                  <a:gd name="T43" fmla="*/ 1550 h 1685"/>
                  <a:gd name="T44" fmla="*/ 805 w 981"/>
                  <a:gd name="T45" fmla="*/ 1598 h 1685"/>
                  <a:gd name="T46" fmla="*/ 757 w 981"/>
                  <a:gd name="T47" fmla="*/ 1637 h 1685"/>
                  <a:gd name="T48" fmla="*/ 669 w 981"/>
                  <a:gd name="T49" fmla="*/ 1661 h 1685"/>
                  <a:gd name="T50" fmla="*/ 592 w 981"/>
                  <a:gd name="T51" fmla="*/ 1678 h 1685"/>
                  <a:gd name="T52" fmla="*/ 506 w 981"/>
                  <a:gd name="T53" fmla="*/ 1685 h 1685"/>
                  <a:gd name="T54" fmla="*/ 399 w 981"/>
                  <a:gd name="T55" fmla="*/ 1681 h 1685"/>
                  <a:gd name="T56" fmla="*/ 314 w 981"/>
                  <a:gd name="T57" fmla="*/ 1665 h 1685"/>
                  <a:gd name="T58" fmla="*/ 250 w 981"/>
                  <a:gd name="T59" fmla="*/ 1641 h 1685"/>
                  <a:gd name="T60" fmla="*/ 191 w 981"/>
                  <a:gd name="T61" fmla="*/ 1621 h 1685"/>
                  <a:gd name="T62" fmla="*/ 141 w 981"/>
                  <a:gd name="T63" fmla="*/ 1592 h 1685"/>
                  <a:gd name="T64" fmla="*/ 88 w 981"/>
                  <a:gd name="T65" fmla="*/ 1537 h 1685"/>
                  <a:gd name="T66" fmla="*/ 48 w 981"/>
                  <a:gd name="T67" fmla="*/ 1470 h 1685"/>
                  <a:gd name="T68" fmla="*/ 13 w 981"/>
                  <a:gd name="T69" fmla="*/ 1358 h 1685"/>
                  <a:gd name="T70" fmla="*/ 0 w 981"/>
                  <a:gd name="T71" fmla="*/ 1277 h 1685"/>
                  <a:gd name="T72" fmla="*/ 0 w 981"/>
                  <a:gd name="T73" fmla="*/ 1161 h 1685"/>
                  <a:gd name="T74" fmla="*/ 0 w 981"/>
                  <a:gd name="T75" fmla="*/ 1073 h 1685"/>
                  <a:gd name="T76" fmla="*/ 0 w 981"/>
                  <a:gd name="T77" fmla="*/ 997 h 1685"/>
                  <a:gd name="T78" fmla="*/ 13 w 981"/>
                  <a:gd name="T79" fmla="*/ 931 h 1685"/>
                  <a:gd name="T80" fmla="*/ 31 w 981"/>
                  <a:gd name="T81" fmla="*/ 861 h 1685"/>
                  <a:gd name="T82" fmla="*/ 43 w 981"/>
                  <a:gd name="T83" fmla="*/ 790 h 1685"/>
                  <a:gd name="T84" fmla="*/ 63 w 981"/>
                  <a:gd name="T85" fmla="*/ 707 h 1685"/>
                  <a:gd name="T86" fmla="*/ 88 w 981"/>
                  <a:gd name="T87" fmla="*/ 626 h 1685"/>
                  <a:gd name="T88" fmla="*/ 122 w 981"/>
                  <a:gd name="T89" fmla="*/ 522 h 1685"/>
                  <a:gd name="T90" fmla="*/ 157 w 981"/>
                  <a:gd name="T91" fmla="*/ 418 h 1685"/>
                  <a:gd name="T92" fmla="*/ 197 w 981"/>
                  <a:gd name="T93" fmla="*/ 315 h 1685"/>
                  <a:gd name="T94" fmla="*/ 244 w 981"/>
                  <a:gd name="T95" fmla="*/ 224 h 1685"/>
                  <a:gd name="T96" fmla="*/ 277 w 981"/>
                  <a:gd name="T97" fmla="*/ 165 h 1685"/>
                  <a:gd name="T98" fmla="*/ 343 w 981"/>
                  <a:gd name="T99" fmla="*/ 82 h 1685"/>
                  <a:gd name="T100" fmla="*/ 381 w 981"/>
                  <a:gd name="T101" fmla="*/ 43 h 1685"/>
                  <a:gd name="T102" fmla="*/ 437 w 981"/>
                  <a:gd name="T103" fmla="*/ 2 h 1685"/>
                  <a:gd name="T104" fmla="*/ 477 w 981"/>
                  <a:gd name="T105" fmla="*/ 0 h 16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1" h="1685">
                    <a:moveTo>
                      <a:pt x="490" y="0"/>
                    </a:moveTo>
                    <a:lnTo>
                      <a:pt x="496" y="0"/>
                    </a:lnTo>
                    <a:lnTo>
                      <a:pt x="514" y="0"/>
                    </a:lnTo>
                    <a:lnTo>
                      <a:pt x="532" y="0"/>
                    </a:lnTo>
                    <a:lnTo>
                      <a:pt x="536" y="3"/>
                    </a:lnTo>
                    <a:lnTo>
                      <a:pt x="572" y="22"/>
                    </a:lnTo>
                    <a:lnTo>
                      <a:pt x="580" y="35"/>
                    </a:lnTo>
                    <a:lnTo>
                      <a:pt x="592" y="43"/>
                    </a:lnTo>
                    <a:lnTo>
                      <a:pt x="608" y="51"/>
                    </a:lnTo>
                    <a:lnTo>
                      <a:pt x="624" y="67"/>
                    </a:lnTo>
                    <a:lnTo>
                      <a:pt x="632" y="85"/>
                    </a:lnTo>
                    <a:lnTo>
                      <a:pt x="661" y="114"/>
                    </a:lnTo>
                    <a:lnTo>
                      <a:pt x="682" y="146"/>
                    </a:lnTo>
                    <a:lnTo>
                      <a:pt x="696" y="170"/>
                    </a:lnTo>
                    <a:lnTo>
                      <a:pt x="711" y="184"/>
                    </a:lnTo>
                    <a:lnTo>
                      <a:pt x="717" y="210"/>
                    </a:lnTo>
                    <a:lnTo>
                      <a:pt x="732" y="229"/>
                    </a:lnTo>
                    <a:lnTo>
                      <a:pt x="757" y="275"/>
                    </a:lnTo>
                    <a:lnTo>
                      <a:pt x="776" y="323"/>
                    </a:lnTo>
                    <a:lnTo>
                      <a:pt x="786" y="349"/>
                    </a:lnTo>
                    <a:lnTo>
                      <a:pt x="800" y="371"/>
                    </a:lnTo>
                    <a:lnTo>
                      <a:pt x="804" y="397"/>
                    </a:lnTo>
                    <a:lnTo>
                      <a:pt x="816" y="421"/>
                    </a:lnTo>
                    <a:lnTo>
                      <a:pt x="829" y="446"/>
                    </a:lnTo>
                    <a:lnTo>
                      <a:pt x="847" y="501"/>
                    </a:lnTo>
                    <a:lnTo>
                      <a:pt x="852" y="528"/>
                    </a:lnTo>
                    <a:lnTo>
                      <a:pt x="863" y="557"/>
                    </a:lnTo>
                    <a:lnTo>
                      <a:pt x="872" y="579"/>
                    </a:lnTo>
                    <a:lnTo>
                      <a:pt x="882" y="608"/>
                    </a:lnTo>
                    <a:lnTo>
                      <a:pt x="890" y="634"/>
                    </a:lnTo>
                    <a:lnTo>
                      <a:pt x="893" y="661"/>
                    </a:lnTo>
                    <a:lnTo>
                      <a:pt x="909" y="710"/>
                    </a:lnTo>
                    <a:lnTo>
                      <a:pt x="917" y="746"/>
                    </a:lnTo>
                    <a:lnTo>
                      <a:pt x="925" y="765"/>
                    </a:lnTo>
                    <a:lnTo>
                      <a:pt x="932" y="795"/>
                    </a:lnTo>
                    <a:lnTo>
                      <a:pt x="936" y="818"/>
                    </a:lnTo>
                    <a:lnTo>
                      <a:pt x="941" y="869"/>
                    </a:lnTo>
                    <a:lnTo>
                      <a:pt x="948" y="888"/>
                    </a:lnTo>
                    <a:lnTo>
                      <a:pt x="953" y="917"/>
                    </a:lnTo>
                    <a:lnTo>
                      <a:pt x="962" y="961"/>
                    </a:lnTo>
                    <a:lnTo>
                      <a:pt x="967" y="979"/>
                    </a:lnTo>
                    <a:lnTo>
                      <a:pt x="970" y="1003"/>
                    </a:lnTo>
                    <a:lnTo>
                      <a:pt x="973" y="1022"/>
                    </a:lnTo>
                    <a:lnTo>
                      <a:pt x="980" y="1062"/>
                    </a:lnTo>
                    <a:lnTo>
                      <a:pt x="981" y="1075"/>
                    </a:lnTo>
                    <a:lnTo>
                      <a:pt x="981" y="1094"/>
                    </a:lnTo>
                    <a:lnTo>
                      <a:pt x="981" y="1109"/>
                    </a:lnTo>
                    <a:lnTo>
                      <a:pt x="981" y="1147"/>
                    </a:lnTo>
                    <a:lnTo>
                      <a:pt x="981" y="1168"/>
                    </a:lnTo>
                    <a:lnTo>
                      <a:pt x="981" y="1195"/>
                    </a:lnTo>
                    <a:lnTo>
                      <a:pt x="980" y="1214"/>
                    </a:lnTo>
                    <a:lnTo>
                      <a:pt x="978" y="1240"/>
                    </a:lnTo>
                    <a:lnTo>
                      <a:pt x="975" y="1261"/>
                    </a:lnTo>
                    <a:lnTo>
                      <a:pt x="972" y="1283"/>
                    </a:lnTo>
                    <a:lnTo>
                      <a:pt x="969" y="1307"/>
                    </a:lnTo>
                    <a:lnTo>
                      <a:pt x="965" y="1326"/>
                    </a:lnTo>
                    <a:lnTo>
                      <a:pt x="961" y="1347"/>
                    </a:lnTo>
                    <a:lnTo>
                      <a:pt x="948" y="1385"/>
                    </a:lnTo>
                    <a:lnTo>
                      <a:pt x="941" y="1405"/>
                    </a:lnTo>
                    <a:lnTo>
                      <a:pt x="935" y="1445"/>
                    </a:lnTo>
                    <a:lnTo>
                      <a:pt x="928" y="1461"/>
                    </a:lnTo>
                    <a:lnTo>
                      <a:pt x="917" y="1477"/>
                    </a:lnTo>
                    <a:lnTo>
                      <a:pt x="895" y="1507"/>
                    </a:lnTo>
                    <a:lnTo>
                      <a:pt x="890" y="1525"/>
                    </a:lnTo>
                    <a:lnTo>
                      <a:pt x="880" y="1542"/>
                    </a:lnTo>
                    <a:lnTo>
                      <a:pt x="864" y="1550"/>
                    </a:lnTo>
                    <a:lnTo>
                      <a:pt x="848" y="1565"/>
                    </a:lnTo>
                    <a:lnTo>
                      <a:pt x="840" y="1582"/>
                    </a:lnTo>
                    <a:lnTo>
                      <a:pt x="805" y="1598"/>
                    </a:lnTo>
                    <a:lnTo>
                      <a:pt x="792" y="1613"/>
                    </a:lnTo>
                    <a:lnTo>
                      <a:pt x="773" y="1625"/>
                    </a:lnTo>
                    <a:lnTo>
                      <a:pt x="757" y="1637"/>
                    </a:lnTo>
                    <a:lnTo>
                      <a:pt x="735" y="1638"/>
                    </a:lnTo>
                    <a:lnTo>
                      <a:pt x="693" y="1654"/>
                    </a:lnTo>
                    <a:lnTo>
                      <a:pt x="669" y="1661"/>
                    </a:lnTo>
                    <a:lnTo>
                      <a:pt x="645" y="1669"/>
                    </a:lnTo>
                    <a:lnTo>
                      <a:pt x="624" y="1673"/>
                    </a:lnTo>
                    <a:lnTo>
                      <a:pt x="592" y="1678"/>
                    </a:lnTo>
                    <a:lnTo>
                      <a:pt x="570" y="1681"/>
                    </a:lnTo>
                    <a:lnTo>
                      <a:pt x="535" y="1685"/>
                    </a:lnTo>
                    <a:lnTo>
                      <a:pt x="506" y="1685"/>
                    </a:lnTo>
                    <a:lnTo>
                      <a:pt x="452" y="1685"/>
                    </a:lnTo>
                    <a:lnTo>
                      <a:pt x="426" y="1683"/>
                    </a:lnTo>
                    <a:lnTo>
                      <a:pt x="399" y="1681"/>
                    </a:lnTo>
                    <a:lnTo>
                      <a:pt x="367" y="1677"/>
                    </a:lnTo>
                    <a:lnTo>
                      <a:pt x="343" y="1672"/>
                    </a:lnTo>
                    <a:lnTo>
                      <a:pt x="314" y="1665"/>
                    </a:lnTo>
                    <a:lnTo>
                      <a:pt x="295" y="1659"/>
                    </a:lnTo>
                    <a:lnTo>
                      <a:pt x="268" y="1651"/>
                    </a:lnTo>
                    <a:lnTo>
                      <a:pt x="250" y="1641"/>
                    </a:lnTo>
                    <a:lnTo>
                      <a:pt x="228" y="1638"/>
                    </a:lnTo>
                    <a:lnTo>
                      <a:pt x="213" y="1633"/>
                    </a:lnTo>
                    <a:lnTo>
                      <a:pt x="191" y="1621"/>
                    </a:lnTo>
                    <a:lnTo>
                      <a:pt x="178" y="1608"/>
                    </a:lnTo>
                    <a:lnTo>
                      <a:pt x="159" y="1597"/>
                    </a:lnTo>
                    <a:lnTo>
                      <a:pt x="141" y="1592"/>
                    </a:lnTo>
                    <a:lnTo>
                      <a:pt x="133" y="1577"/>
                    </a:lnTo>
                    <a:lnTo>
                      <a:pt x="117" y="1560"/>
                    </a:lnTo>
                    <a:lnTo>
                      <a:pt x="88" y="1537"/>
                    </a:lnTo>
                    <a:lnTo>
                      <a:pt x="72" y="1504"/>
                    </a:lnTo>
                    <a:lnTo>
                      <a:pt x="59" y="1491"/>
                    </a:lnTo>
                    <a:lnTo>
                      <a:pt x="48" y="1470"/>
                    </a:lnTo>
                    <a:lnTo>
                      <a:pt x="42" y="1438"/>
                    </a:lnTo>
                    <a:lnTo>
                      <a:pt x="26" y="1403"/>
                    </a:lnTo>
                    <a:lnTo>
                      <a:pt x="13" y="1358"/>
                    </a:lnTo>
                    <a:lnTo>
                      <a:pt x="8" y="1339"/>
                    </a:lnTo>
                    <a:lnTo>
                      <a:pt x="3" y="1318"/>
                    </a:lnTo>
                    <a:lnTo>
                      <a:pt x="0" y="1277"/>
                    </a:lnTo>
                    <a:lnTo>
                      <a:pt x="0" y="1254"/>
                    </a:lnTo>
                    <a:lnTo>
                      <a:pt x="0" y="1209"/>
                    </a:lnTo>
                    <a:lnTo>
                      <a:pt x="0" y="1161"/>
                    </a:lnTo>
                    <a:lnTo>
                      <a:pt x="0" y="1107"/>
                    </a:lnTo>
                    <a:lnTo>
                      <a:pt x="0" y="1089"/>
                    </a:lnTo>
                    <a:lnTo>
                      <a:pt x="0" y="1073"/>
                    </a:lnTo>
                    <a:lnTo>
                      <a:pt x="0" y="1059"/>
                    </a:lnTo>
                    <a:lnTo>
                      <a:pt x="0" y="1035"/>
                    </a:lnTo>
                    <a:lnTo>
                      <a:pt x="0" y="997"/>
                    </a:lnTo>
                    <a:lnTo>
                      <a:pt x="3" y="976"/>
                    </a:lnTo>
                    <a:lnTo>
                      <a:pt x="8" y="955"/>
                    </a:lnTo>
                    <a:lnTo>
                      <a:pt x="13" y="931"/>
                    </a:lnTo>
                    <a:lnTo>
                      <a:pt x="18" y="909"/>
                    </a:lnTo>
                    <a:lnTo>
                      <a:pt x="24" y="886"/>
                    </a:lnTo>
                    <a:lnTo>
                      <a:pt x="31" y="861"/>
                    </a:lnTo>
                    <a:lnTo>
                      <a:pt x="37" y="842"/>
                    </a:lnTo>
                    <a:lnTo>
                      <a:pt x="43" y="810"/>
                    </a:lnTo>
                    <a:lnTo>
                      <a:pt x="43" y="790"/>
                    </a:lnTo>
                    <a:lnTo>
                      <a:pt x="47" y="757"/>
                    </a:lnTo>
                    <a:lnTo>
                      <a:pt x="55" y="738"/>
                    </a:lnTo>
                    <a:lnTo>
                      <a:pt x="63" y="707"/>
                    </a:lnTo>
                    <a:lnTo>
                      <a:pt x="72" y="682"/>
                    </a:lnTo>
                    <a:lnTo>
                      <a:pt x="82" y="654"/>
                    </a:lnTo>
                    <a:lnTo>
                      <a:pt x="88" y="626"/>
                    </a:lnTo>
                    <a:lnTo>
                      <a:pt x="91" y="605"/>
                    </a:lnTo>
                    <a:lnTo>
                      <a:pt x="99" y="574"/>
                    </a:lnTo>
                    <a:lnTo>
                      <a:pt x="122" y="522"/>
                    </a:lnTo>
                    <a:lnTo>
                      <a:pt x="133" y="493"/>
                    </a:lnTo>
                    <a:lnTo>
                      <a:pt x="135" y="467"/>
                    </a:lnTo>
                    <a:lnTo>
                      <a:pt x="157" y="418"/>
                    </a:lnTo>
                    <a:lnTo>
                      <a:pt x="178" y="366"/>
                    </a:lnTo>
                    <a:lnTo>
                      <a:pt x="186" y="341"/>
                    </a:lnTo>
                    <a:lnTo>
                      <a:pt x="197" y="315"/>
                    </a:lnTo>
                    <a:lnTo>
                      <a:pt x="212" y="291"/>
                    </a:lnTo>
                    <a:lnTo>
                      <a:pt x="231" y="246"/>
                    </a:lnTo>
                    <a:lnTo>
                      <a:pt x="244" y="224"/>
                    </a:lnTo>
                    <a:lnTo>
                      <a:pt x="256" y="203"/>
                    </a:lnTo>
                    <a:lnTo>
                      <a:pt x="266" y="182"/>
                    </a:lnTo>
                    <a:lnTo>
                      <a:pt x="277" y="165"/>
                    </a:lnTo>
                    <a:lnTo>
                      <a:pt x="306" y="130"/>
                    </a:lnTo>
                    <a:lnTo>
                      <a:pt x="312" y="107"/>
                    </a:lnTo>
                    <a:lnTo>
                      <a:pt x="343" y="82"/>
                    </a:lnTo>
                    <a:lnTo>
                      <a:pt x="356" y="64"/>
                    </a:lnTo>
                    <a:lnTo>
                      <a:pt x="365" y="46"/>
                    </a:lnTo>
                    <a:lnTo>
                      <a:pt x="381" y="43"/>
                    </a:lnTo>
                    <a:lnTo>
                      <a:pt x="404" y="19"/>
                    </a:lnTo>
                    <a:lnTo>
                      <a:pt x="421" y="10"/>
                    </a:lnTo>
                    <a:lnTo>
                      <a:pt x="437" y="2"/>
                    </a:lnTo>
                    <a:lnTo>
                      <a:pt x="445" y="0"/>
                    </a:lnTo>
                    <a:lnTo>
                      <a:pt x="460" y="0"/>
                    </a:lnTo>
                    <a:lnTo>
                      <a:pt x="477" y="0"/>
                    </a:lnTo>
                    <a:lnTo>
                      <a:pt x="490" y="0"/>
                    </a:lnTo>
                    <a:close/>
                  </a:path>
                </a:pathLst>
              </a:custGeom>
              <a:solidFill>
                <a:srgbClr val="707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8" name="Freeform 48"/>
              <p:cNvSpPr>
                <a:spLocks/>
              </p:cNvSpPr>
              <p:nvPr/>
            </p:nvSpPr>
            <p:spPr bwMode="auto">
              <a:xfrm>
                <a:off x="2318" y="1257"/>
                <a:ext cx="946" cy="1627"/>
              </a:xfrm>
              <a:custGeom>
                <a:avLst/>
                <a:gdLst>
                  <a:gd name="T0" fmla="*/ 495 w 946"/>
                  <a:gd name="T1" fmla="*/ 0 h 1627"/>
                  <a:gd name="T2" fmla="*/ 551 w 946"/>
                  <a:gd name="T3" fmla="*/ 21 h 1627"/>
                  <a:gd name="T4" fmla="*/ 586 w 946"/>
                  <a:gd name="T5" fmla="*/ 48 h 1627"/>
                  <a:gd name="T6" fmla="*/ 637 w 946"/>
                  <a:gd name="T7" fmla="*/ 109 h 1627"/>
                  <a:gd name="T8" fmla="*/ 685 w 946"/>
                  <a:gd name="T9" fmla="*/ 178 h 1627"/>
                  <a:gd name="T10" fmla="*/ 730 w 946"/>
                  <a:gd name="T11" fmla="*/ 266 h 1627"/>
                  <a:gd name="T12" fmla="*/ 772 w 946"/>
                  <a:gd name="T13" fmla="*/ 359 h 1627"/>
                  <a:gd name="T14" fmla="*/ 799 w 946"/>
                  <a:gd name="T15" fmla="*/ 431 h 1627"/>
                  <a:gd name="T16" fmla="*/ 831 w 946"/>
                  <a:gd name="T17" fmla="*/ 538 h 1627"/>
                  <a:gd name="T18" fmla="*/ 858 w 946"/>
                  <a:gd name="T19" fmla="*/ 611 h 1627"/>
                  <a:gd name="T20" fmla="*/ 884 w 946"/>
                  <a:gd name="T21" fmla="*/ 720 h 1627"/>
                  <a:gd name="T22" fmla="*/ 903 w 946"/>
                  <a:gd name="T23" fmla="*/ 789 h 1627"/>
                  <a:gd name="T24" fmla="*/ 917 w 946"/>
                  <a:gd name="T25" fmla="*/ 885 h 1627"/>
                  <a:gd name="T26" fmla="*/ 935 w 946"/>
                  <a:gd name="T27" fmla="*/ 968 h 1627"/>
                  <a:gd name="T28" fmla="*/ 946 w 946"/>
                  <a:gd name="T29" fmla="*/ 1038 h 1627"/>
                  <a:gd name="T30" fmla="*/ 946 w 946"/>
                  <a:gd name="T31" fmla="*/ 1107 h 1627"/>
                  <a:gd name="T32" fmla="*/ 945 w 946"/>
                  <a:gd name="T33" fmla="*/ 1173 h 1627"/>
                  <a:gd name="T34" fmla="*/ 936 w 946"/>
                  <a:gd name="T35" fmla="*/ 1238 h 1627"/>
                  <a:gd name="T36" fmla="*/ 925 w 946"/>
                  <a:gd name="T37" fmla="*/ 1301 h 1627"/>
                  <a:gd name="T38" fmla="*/ 901 w 946"/>
                  <a:gd name="T39" fmla="*/ 1395 h 1627"/>
                  <a:gd name="T40" fmla="*/ 861 w 946"/>
                  <a:gd name="T41" fmla="*/ 1454 h 1627"/>
                  <a:gd name="T42" fmla="*/ 832 w 946"/>
                  <a:gd name="T43" fmla="*/ 1496 h 1627"/>
                  <a:gd name="T44" fmla="*/ 775 w 946"/>
                  <a:gd name="T45" fmla="*/ 1542 h 1627"/>
                  <a:gd name="T46" fmla="*/ 730 w 946"/>
                  <a:gd name="T47" fmla="*/ 1581 h 1627"/>
                  <a:gd name="T48" fmla="*/ 645 w 946"/>
                  <a:gd name="T49" fmla="*/ 1603 h 1627"/>
                  <a:gd name="T50" fmla="*/ 570 w 946"/>
                  <a:gd name="T51" fmla="*/ 1621 h 1627"/>
                  <a:gd name="T52" fmla="*/ 487 w 946"/>
                  <a:gd name="T53" fmla="*/ 1627 h 1627"/>
                  <a:gd name="T54" fmla="*/ 384 w 946"/>
                  <a:gd name="T55" fmla="*/ 1624 h 1627"/>
                  <a:gd name="T56" fmla="*/ 301 w 946"/>
                  <a:gd name="T57" fmla="*/ 1608 h 1627"/>
                  <a:gd name="T58" fmla="*/ 240 w 946"/>
                  <a:gd name="T59" fmla="*/ 1584 h 1627"/>
                  <a:gd name="T60" fmla="*/ 183 w 946"/>
                  <a:gd name="T61" fmla="*/ 1565 h 1627"/>
                  <a:gd name="T62" fmla="*/ 135 w 946"/>
                  <a:gd name="T63" fmla="*/ 1538 h 1627"/>
                  <a:gd name="T64" fmla="*/ 85 w 946"/>
                  <a:gd name="T65" fmla="*/ 1485 h 1627"/>
                  <a:gd name="T66" fmla="*/ 45 w 946"/>
                  <a:gd name="T67" fmla="*/ 1419 h 1627"/>
                  <a:gd name="T68" fmla="*/ 11 w 946"/>
                  <a:gd name="T69" fmla="*/ 1312 h 1627"/>
                  <a:gd name="T70" fmla="*/ 0 w 946"/>
                  <a:gd name="T71" fmla="*/ 1232 h 1627"/>
                  <a:gd name="T72" fmla="*/ 0 w 946"/>
                  <a:gd name="T73" fmla="*/ 1122 h 1627"/>
                  <a:gd name="T74" fmla="*/ 0 w 946"/>
                  <a:gd name="T75" fmla="*/ 1037 h 1627"/>
                  <a:gd name="T76" fmla="*/ 0 w 946"/>
                  <a:gd name="T77" fmla="*/ 962 h 1627"/>
                  <a:gd name="T78" fmla="*/ 11 w 946"/>
                  <a:gd name="T79" fmla="*/ 899 h 1627"/>
                  <a:gd name="T80" fmla="*/ 29 w 946"/>
                  <a:gd name="T81" fmla="*/ 831 h 1627"/>
                  <a:gd name="T82" fmla="*/ 42 w 946"/>
                  <a:gd name="T83" fmla="*/ 763 h 1627"/>
                  <a:gd name="T84" fmla="*/ 59 w 946"/>
                  <a:gd name="T85" fmla="*/ 682 h 1627"/>
                  <a:gd name="T86" fmla="*/ 85 w 946"/>
                  <a:gd name="T87" fmla="*/ 603 h 1627"/>
                  <a:gd name="T88" fmla="*/ 117 w 946"/>
                  <a:gd name="T89" fmla="*/ 503 h 1627"/>
                  <a:gd name="T90" fmla="*/ 151 w 946"/>
                  <a:gd name="T91" fmla="*/ 403 h 1627"/>
                  <a:gd name="T92" fmla="*/ 189 w 946"/>
                  <a:gd name="T93" fmla="*/ 304 h 1627"/>
                  <a:gd name="T94" fmla="*/ 234 w 946"/>
                  <a:gd name="T95" fmla="*/ 216 h 1627"/>
                  <a:gd name="T96" fmla="*/ 266 w 946"/>
                  <a:gd name="T97" fmla="*/ 159 h 1627"/>
                  <a:gd name="T98" fmla="*/ 330 w 946"/>
                  <a:gd name="T99" fmla="*/ 79 h 1627"/>
                  <a:gd name="T100" fmla="*/ 367 w 946"/>
                  <a:gd name="T101" fmla="*/ 42 h 1627"/>
                  <a:gd name="T102" fmla="*/ 421 w 946"/>
                  <a:gd name="T103" fmla="*/ 0 h 1627"/>
                  <a:gd name="T104" fmla="*/ 460 w 946"/>
                  <a:gd name="T105" fmla="*/ 0 h 16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6" h="1627">
                    <a:moveTo>
                      <a:pt x="472" y="0"/>
                    </a:moveTo>
                    <a:lnTo>
                      <a:pt x="477" y="0"/>
                    </a:lnTo>
                    <a:lnTo>
                      <a:pt x="495" y="0"/>
                    </a:lnTo>
                    <a:lnTo>
                      <a:pt x="512" y="0"/>
                    </a:lnTo>
                    <a:lnTo>
                      <a:pt x="516" y="2"/>
                    </a:lnTo>
                    <a:lnTo>
                      <a:pt x="551" y="21"/>
                    </a:lnTo>
                    <a:lnTo>
                      <a:pt x="559" y="34"/>
                    </a:lnTo>
                    <a:lnTo>
                      <a:pt x="570" y="42"/>
                    </a:lnTo>
                    <a:lnTo>
                      <a:pt x="586" y="48"/>
                    </a:lnTo>
                    <a:lnTo>
                      <a:pt x="602" y="64"/>
                    </a:lnTo>
                    <a:lnTo>
                      <a:pt x="608" y="82"/>
                    </a:lnTo>
                    <a:lnTo>
                      <a:pt x="637" y="109"/>
                    </a:lnTo>
                    <a:lnTo>
                      <a:pt x="656" y="139"/>
                    </a:lnTo>
                    <a:lnTo>
                      <a:pt x="671" y="163"/>
                    </a:lnTo>
                    <a:lnTo>
                      <a:pt x="685" y="178"/>
                    </a:lnTo>
                    <a:lnTo>
                      <a:pt x="690" y="202"/>
                    </a:lnTo>
                    <a:lnTo>
                      <a:pt x="704" y="221"/>
                    </a:lnTo>
                    <a:lnTo>
                      <a:pt x="730" y="266"/>
                    </a:lnTo>
                    <a:lnTo>
                      <a:pt x="748" y="312"/>
                    </a:lnTo>
                    <a:lnTo>
                      <a:pt x="757" y="336"/>
                    </a:lnTo>
                    <a:lnTo>
                      <a:pt x="772" y="359"/>
                    </a:lnTo>
                    <a:lnTo>
                      <a:pt x="775" y="383"/>
                    </a:lnTo>
                    <a:lnTo>
                      <a:pt x="786" y="407"/>
                    </a:lnTo>
                    <a:lnTo>
                      <a:pt x="799" y="431"/>
                    </a:lnTo>
                    <a:lnTo>
                      <a:pt x="816" y="483"/>
                    </a:lnTo>
                    <a:lnTo>
                      <a:pt x="820" y="509"/>
                    </a:lnTo>
                    <a:lnTo>
                      <a:pt x="831" y="538"/>
                    </a:lnTo>
                    <a:lnTo>
                      <a:pt x="840" y="559"/>
                    </a:lnTo>
                    <a:lnTo>
                      <a:pt x="850" y="587"/>
                    </a:lnTo>
                    <a:lnTo>
                      <a:pt x="858" y="611"/>
                    </a:lnTo>
                    <a:lnTo>
                      <a:pt x="861" y="637"/>
                    </a:lnTo>
                    <a:lnTo>
                      <a:pt x="876" y="685"/>
                    </a:lnTo>
                    <a:lnTo>
                      <a:pt x="884" y="720"/>
                    </a:lnTo>
                    <a:lnTo>
                      <a:pt x="892" y="738"/>
                    </a:lnTo>
                    <a:lnTo>
                      <a:pt x="898" y="768"/>
                    </a:lnTo>
                    <a:lnTo>
                      <a:pt x="903" y="789"/>
                    </a:lnTo>
                    <a:lnTo>
                      <a:pt x="906" y="839"/>
                    </a:lnTo>
                    <a:lnTo>
                      <a:pt x="912" y="858"/>
                    </a:lnTo>
                    <a:lnTo>
                      <a:pt x="917" y="885"/>
                    </a:lnTo>
                    <a:lnTo>
                      <a:pt x="927" y="928"/>
                    </a:lnTo>
                    <a:lnTo>
                      <a:pt x="932" y="946"/>
                    </a:lnTo>
                    <a:lnTo>
                      <a:pt x="935" y="968"/>
                    </a:lnTo>
                    <a:lnTo>
                      <a:pt x="938" y="987"/>
                    </a:lnTo>
                    <a:lnTo>
                      <a:pt x="945" y="1026"/>
                    </a:lnTo>
                    <a:lnTo>
                      <a:pt x="946" y="1038"/>
                    </a:lnTo>
                    <a:lnTo>
                      <a:pt x="946" y="1056"/>
                    </a:lnTo>
                    <a:lnTo>
                      <a:pt x="946" y="1070"/>
                    </a:lnTo>
                    <a:lnTo>
                      <a:pt x="946" y="1107"/>
                    </a:lnTo>
                    <a:lnTo>
                      <a:pt x="946" y="1128"/>
                    </a:lnTo>
                    <a:lnTo>
                      <a:pt x="946" y="1154"/>
                    </a:lnTo>
                    <a:lnTo>
                      <a:pt x="945" y="1173"/>
                    </a:lnTo>
                    <a:lnTo>
                      <a:pt x="943" y="1197"/>
                    </a:lnTo>
                    <a:lnTo>
                      <a:pt x="940" y="1218"/>
                    </a:lnTo>
                    <a:lnTo>
                      <a:pt x="936" y="1238"/>
                    </a:lnTo>
                    <a:lnTo>
                      <a:pt x="933" y="1262"/>
                    </a:lnTo>
                    <a:lnTo>
                      <a:pt x="930" y="1280"/>
                    </a:lnTo>
                    <a:lnTo>
                      <a:pt x="925" y="1301"/>
                    </a:lnTo>
                    <a:lnTo>
                      <a:pt x="912" y="1338"/>
                    </a:lnTo>
                    <a:lnTo>
                      <a:pt x="906" y="1357"/>
                    </a:lnTo>
                    <a:lnTo>
                      <a:pt x="901" y="1395"/>
                    </a:lnTo>
                    <a:lnTo>
                      <a:pt x="895" y="1410"/>
                    </a:lnTo>
                    <a:lnTo>
                      <a:pt x="884" y="1426"/>
                    </a:lnTo>
                    <a:lnTo>
                      <a:pt x="861" y="1454"/>
                    </a:lnTo>
                    <a:lnTo>
                      <a:pt x="858" y="1472"/>
                    </a:lnTo>
                    <a:lnTo>
                      <a:pt x="848" y="1490"/>
                    </a:lnTo>
                    <a:lnTo>
                      <a:pt x="832" y="1496"/>
                    </a:lnTo>
                    <a:lnTo>
                      <a:pt x="818" y="1510"/>
                    </a:lnTo>
                    <a:lnTo>
                      <a:pt x="810" y="1528"/>
                    </a:lnTo>
                    <a:lnTo>
                      <a:pt x="775" y="1542"/>
                    </a:lnTo>
                    <a:lnTo>
                      <a:pt x="764" y="1557"/>
                    </a:lnTo>
                    <a:lnTo>
                      <a:pt x="744" y="1570"/>
                    </a:lnTo>
                    <a:lnTo>
                      <a:pt x="730" y="1581"/>
                    </a:lnTo>
                    <a:lnTo>
                      <a:pt x="708" y="1582"/>
                    </a:lnTo>
                    <a:lnTo>
                      <a:pt x="668" y="1597"/>
                    </a:lnTo>
                    <a:lnTo>
                      <a:pt x="645" y="1603"/>
                    </a:lnTo>
                    <a:lnTo>
                      <a:pt x="621" y="1611"/>
                    </a:lnTo>
                    <a:lnTo>
                      <a:pt x="602" y="1616"/>
                    </a:lnTo>
                    <a:lnTo>
                      <a:pt x="570" y="1621"/>
                    </a:lnTo>
                    <a:lnTo>
                      <a:pt x="549" y="1624"/>
                    </a:lnTo>
                    <a:lnTo>
                      <a:pt x="516" y="1627"/>
                    </a:lnTo>
                    <a:lnTo>
                      <a:pt x="487" y="1627"/>
                    </a:lnTo>
                    <a:lnTo>
                      <a:pt x="434" y="1627"/>
                    </a:lnTo>
                    <a:lnTo>
                      <a:pt x="410" y="1626"/>
                    </a:lnTo>
                    <a:lnTo>
                      <a:pt x="384" y="1624"/>
                    </a:lnTo>
                    <a:lnTo>
                      <a:pt x="352" y="1619"/>
                    </a:lnTo>
                    <a:lnTo>
                      <a:pt x="330" y="1614"/>
                    </a:lnTo>
                    <a:lnTo>
                      <a:pt x="301" y="1608"/>
                    </a:lnTo>
                    <a:lnTo>
                      <a:pt x="284" y="1602"/>
                    </a:lnTo>
                    <a:lnTo>
                      <a:pt x="258" y="1594"/>
                    </a:lnTo>
                    <a:lnTo>
                      <a:pt x="240" y="1584"/>
                    </a:lnTo>
                    <a:lnTo>
                      <a:pt x="218" y="1582"/>
                    </a:lnTo>
                    <a:lnTo>
                      <a:pt x="205" y="1578"/>
                    </a:lnTo>
                    <a:lnTo>
                      <a:pt x="183" y="1565"/>
                    </a:lnTo>
                    <a:lnTo>
                      <a:pt x="171" y="1552"/>
                    </a:lnTo>
                    <a:lnTo>
                      <a:pt x="152" y="1541"/>
                    </a:lnTo>
                    <a:lnTo>
                      <a:pt x="135" y="1538"/>
                    </a:lnTo>
                    <a:lnTo>
                      <a:pt x="128" y="1523"/>
                    </a:lnTo>
                    <a:lnTo>
                      <a:pt x="112" y="1506"/>
                    </a:lnTo>
                    <a:lnTo>
                      <a:pt x="85" y="1485"/>
                    </a:lnTo>
                    <a:lnTo>
                      <a:pt x="69" y="1451"/>
                    </a:lnTo>
                    <a:lnTo>
                      <a:pt x="56" y="1440"/>
                    </a:lnTo>
                    <a:lnTo>
                      <a:pt x="45" y="1419"/>
                    </a:lnTo>
                    <a:lnTo>
                      <a:pt x="40" y="1389"/>
                    </a:lnTo>
                    <a:lnTo>
                      <a:pt x="24" y="1355"/>
                    </a:lnTo>
                    <a:lnTo>
                      <a:pt x="11" y="1312"/>
                    </a:lnTo>
                    <a:lnTo>
                      <a:pt x="7" y="1293"/>
                    </a:lnTo>
                    <a:lnTo>
                      <a:pt x="2" y="1272"/>
                    </a:lnTo>
                    <a:lnTo>
                      <a:pt x="0" y="1232"/>
                    </a:lnTo>
                    <a:lnTo>
                      <a:pt x="0" y="1211"/>
                    </a:lnTo>
                    <a:lnTo>
                      <a:pt x="0" y="1168"/>
                    </a:lnTo>
                    <a:lnTo>
                      <a:pt x="0" y="1122"/>
                    </a:lnTo>
                    <a:lnTo>
                      <a:pt x="0" y="1069"/>
                    </a:lnTo>
                    <a:lnTo>
                      <a:pt x="0" y="1051"/>
                    </a:lnTo>
                    <a:lnTo>
                      <a:pt x="0" y="1037"/>
                    </a:lnTo>
                    <a:lnTo>
                      <a:pt x="0" y="1022"/>
                    </a:lnTo>
                    <a:lnTo>
                      <a:pt x="0" y="998"/>
                    </a:lnTo>
                    <a:lnTo>
                      <a:pt x="0" y="962"/>
                    </a:lnTo>
                    <a:lnTo>
                      <a:pt x="2" y="942"/>
                    </a:lnTo>
                    <a:lnTo>
                      <a:pt x="7" y="922"/>
                    </a:lnTo>
                    <a:lnTo>
                      <a:pt x="11" y="899"/>
                    </a:lnTo>
                    <a:lnTo>
                      <a:pt x="16" y="877"/>
                    </a:lnTo>
                    <a:lnTo>
                      <a:pt x="23" y="856"/>
                    </a:lnTo>
                    <a:lnTo>
                      <a:pt x="29" y="831"/>
                    </a:lnTo>
                    <a:lnTo>
                      <a:pt x="35" y="813"/>
                    </a:lnTo>
                    <a:lnTo>
                      <a:pt x="42" y="781"/>
                    </a:lnTo>
                    <a:lnTo>
                      <a:pt x="42" y="763"/>
                    </a:lnTo>
                    <a:lnTo>
                      <a:pt x="43" y="730"/>
                    </a:lnTo>
                    <a:lnTo>
                      <a:pt x="51" y="712"/>
                    </a:lnTo>
                    <a:lnTo>
                      <a:pt x="59" y="682"/>
                    </a:lnTo>
                    <a:lnTo>
                      <a:pt x="69" y="658"/>
                    </a:lnTo>
                    <a:lnTo>
                      <a:pt x="79" y="632"/>
                    </a:lnTo>
                    <a:lnTo>
                      <a:pt x="85" y="603"/>
                    </a:lnTo>
                    <a:lnTo>
                      <a:pt x="87" y="584"/>
                    </a:lnTo>
                    <a:lnTo>
                      <a:pt x="95" y="554"/>
                    </a:lnTo>
                    <a:lnTo>
                      <a:pt x="117" y="503"/>
                    </a:lnTo>
                    <a:lnTo>
                      <a:pt x="128" y="475"/>
                    </a:lnTo>
                    <a:lnTo>
                      <a:pt x="128" y="451"/>
                    </a:lnTo>
                    <a:lnTo>
                      <a:pt x="151" y="403"/>
                    </a:lnTo>
                    <a:lnTo>
                      <a:pt x="171" y="354"/>
                    </a:lnTo>
                    <a:lnTo>
                      <a:pt x="178" y="328"/>
                    </a:lnTo>
                    <a:lnTo>
                      <a:pt x="189" y="304"/>
                    </a:lnTo>
                    <a:lnTo>
                      <a:pt x="204" y="280"/>
                    </a:lnTo>
                    <a:lnTo>
                      <a:pt x="221" y="237"/>
                    </a:lnTo>
                    <a:lnTo>
                      <a:pt x="234" y="216"/>
                    </a:lnTo>
                    <a:lnTo>
                      <a:pt x="247" y="195"/>
                    </a:lnTo>
                    <a:lnTo>
                      <a:pt x="256" y="176"/>
                    </a:lnTo>
                    <a:lnTo>
                      <a:pt x="266" y="159"/>
                    </a:lnTo>
                    <a:lnTo>
                      <a:pt x="295" y="125"/>
                    </a:lnTo>
                    <a:lnTo>
                      <a:pt x="301" y="103"/>
                    </a:lnTo>
                    <a:lnTo>
                      <a:pt x="330" y="79"/>
                    </a:lnTo>
                    <a:lnTo>
                      <a:pt x="343" y="61"/>
                    </a:lnTo>
                    <a:lnTo>
                      <a:pt x="351" y="45"/>
                    </a:lnTo>
                    <a:lnTo>
                      <a:pt x="367" y="42"/>
                    </a:lnTo>
                    <a:lnTo>
                      <a:pt x="388" y="18"/>
                    </a:lnTo>
                    <a:lnTo>
                      <a:pt x="405" y="8"/>
                    </a:lnTo>
                    <a:lnTo>
                      <a:pt x="421" y="0"/>
                    </a:lnTo>
                    <a:lnTo>
                      <a:pt x="429" y="0"/>
                    </a:lnTo>
                    <a:lnTo>
                      <a:pt x="442" y="0"/>
                    </a:lnTo>
                    <a:lnTo>
                      <a:pt x="460" y="0"/>
                    </a:lnTo>
                    <a:lnTo>
                      <a:pt x="472" y="0"/>
                    </a:lnTo>
                    <a:close/>
                  </a:path>
                </a:pathLst>
              </a:cu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9" name="Freeform 49"/>
              <p:cNvSpPr>
                <a:spLocks/>
              </p:cNvSpPr>
              <p:nvPr/>
            </p:nvSpPr>
            <p:spPr bwMode="auto">
              <a:xfrm>
                <a:off x="2323" y="1276"/>
                <a:ext cx="914" cy="1567"/>
              </a:xfrm>
              <a:custGeom>
                <a:avLst/>
                <a:gdLst>
                  <a:gd name="T0" fmla="*/ 477 w 914"/>
                  <a:gd name="T1" fmla="*/ 0 h 1567"/>
                  <a:gd name="T2" fmla="*/ 531 w 914"/>
                  <a:gd name="T3" fmla="*/ 20 h 1567"/>
                  <a:gd name="T4" fmla="*/ 565 w 914"/>
                  <a:gd name="T5" fmla="*/ 45 h 1567"/>
                  <a:gd name="T6" fmla="*/ 615 w 914"/>
                  <a:gd name="T7" fmla="*/ 104 h 1567"/>
                  <a:gd name="T8" fmla="*/ 661 w 914"/>
                  <a:gd name="T9" fmla="*/ 170 h 1567"/>
                  <a:gd name="T10" fmla="*/ 704 w 914"/>
                  <a:gd name="T11" fmla="*/ 255 h 1567"/>
                  <a:gd name="T12" fmla="*/ 744 w 914"/>
                  <a:gd name="T13" fmla="*/ 344 h 1567"/>
                  <a:gd name="T14" fmla="*/ 771 w 914"/>
                  <a:gd name="T15" fmla="*/ 413 h 1567"/>
                  <a:gd name="T16" fmla="*/ 802 w 914"/>
                  <a:gd name="T17" fmla="*/ 517 h 1567"/>
                  <a:gd name="T18" fmla="*/ 827 w 914"/>
                  <a:gd name="T19" fmla="*/ 588 h 1567"/>
                  <a:gd name="T20" fmla="*/ 853 w 914"/>
                  <a:gd name="T21" fmla="*/ 693 h 1567"/>
                  <a:gd name="T22" fmla="*/ 871 w 914"/>
                  <a:gd name="T23" fmla="*/ 759 h 1567"/>
                  <a:gd name="T24" fmla="*/ 885 w 914"/>
                  <a:gd name="T25" fmla="*/ 852 h 1567"/>
                  <a:gd name="T26" fmla="*/ 903 w 914"/>
                  <a:gd name="T27" fmla="*/ 931 h 1567"/>
                  <a:gd name="T28" fmla="*/ 914 w 914"/>
                  <a:gd name="T29" fmla="*/ 999 h 1567"/>
                  <a:gd name="T30" fmla="*/ 914 w 914"/>
                  <a:gd name="T31" fmla="*/ 1066 h 1567"/>
                  <a:gd name="T32" fmla="*/ 912 w 914"/>
                  <a:gd name="T33" fmla="*/ 1128 h 1567"/>
                  <a:gd name="T34" fmla="*/ 904 w 914"/>
                  <a:gd name="T35" fmla="*/ 1192 h 1567"/>
                  <a:gd name="T36" fmla="*/ 893 w 914"/>
                  <a:gd name="T37" fmla="*/ 1251 h 1567"/>
                  <a:gd name="T38" fmla="*/ 869 w 914"/>
                  <a:gd name="T39" fmla="*/ 1343 h 1567"/>
                  <a:gd name="T40" fmla="*/ 831 w 914"/>
                  <a:gd name="T41" fmla="*/ 1400 h 1567"/>
                  <a:gd name="T42" fmla="*/ 803 w 914"/>
                  <a:gd name="T43" fmla="*/ 1440 h 1567"/>
                  <a:gd name="T44" fmla="*/ 747 w 914"/>
                  <a:gd name="T45" fmla="*/ 1485 h 1567"/>
                  <a:gd name="T46" fmla="*/ 704 w 914"/>
                  <a:gd name="T47" fmla="*/ 1522 h 1567"/>
                  <a:gd name="T48" fmla="*/ 623 w 914"/>
                  <a:gd name="T49" fmla="*/ 1543 h 1567"/>
                  <a:gd name="T50" fmla="*/ 549 w 914"/>
                  <a:gd name="T51" fmla="*/ 1560 h 1567"/>
                  <a:gd name="T52" fmla="*/ 469 w 914"/>
                  <a:gd name="T53" fmla="*/ 1567 h 1567"/>
                  <a:gd name="T54" fmla="*/ 370 w 914"/>
                  <a:gd name="T55" fmla="*/ 1563 h 1567"/>
                  <a:gd name="T56" fmla="*/ 290 w 914"/>
                  <a:gd name="T57" fmla="*/ 1547 h 1567"/>
                  <a:gd name="T58" fmla="*/ 231 w 914"/>
                  <a:gd name="T59" fmla="*/ 1525 h 1567"/>
                  <a:gd name="T60" fmla="*/ 176 w 914"/>
                  <a:gd name="T61" fmla="*/ 1506 h 1567"/>
                  <a:gd name="T62" fmla="*/ 130 w 914"/>
                  <a:gd name="T63" fmla="*/ 1480 h 1567"/>
                  <a:gd name="T64" fmla="*/ 82 w 914"/>
                  <a:gd name="T65" fmla="*/ 1429 h 1567"/>
                  <a:gd name="T66" fmla="*/ 43 w 914"/>
                  <a:gd name="T67" fmla="*/ 1365 h 1567"/>
                  <a:gd name="T68" fmla="*/ 10 w 914"/>
                  <a:gd name="T69" fmla="*/ 1263 h 1567"/>
                  <a:gd name="T70" fmla="*/ 0 w 914"/>
                  <a:gd name="T71" fmla="*/ 1186 h 1567"/>
                  <a:gd name="T72" fmla="*/ 0 w 914"/>
                  <a:gd name="T73" fmla="*/ 1079 h 1567"/>
                  <a:gd name="T74" fmla="*/ 0 w 914"/>
                  <a:gd name="T75" fmla="*/ 997 h 1567"/>
                  <a:gd name="T76" fmla="*/ 0 w 914"/>
                  <a:gd name="T77" fmla="*/ 925 h 1567"/>
                  <a:gd name="T78" fmla="*/ 10 w 914"/>
                  <a:gd name="T79" fmla="*/ 866 h 1567"/>
                  <a:gd name="T80" fmla="*/ 27 w 914"/>
                  <a:gd name="T81" fmla="*/ 799 h 1567"/>
                  <a:gd name="T82" fmla="*/ 40 w 914"/>
                  <a:gd name="T83" fmla="*/ 735 h 1567"/>
                  <a:gd name="T84" fmla="*/ 56 w 914"/>
                  <a:gd name="T85" fmla="*/ 656 h 1567"/>
                  <a:gd name="T86" fmla="*/ 82 w 914"/>
                  <a:gd name="T87" fmla="*/ 580 h 1567"/>
                  <a:gd name="T88" fmla="*/ 112 w 914"/>
                  <a:gd name="T89" fmla="*/ 484 h 1567"/>
                  <a:gd name="T90" fmla="*/ 144 w 914"/>
                  <a:gd name="T91" fmla="*/ 388 h 1567"/>
                  <a:gd name="T92" fmla="*/ 183 w 914"/>
                  <a:gd name="T93" fmla="*/ 292 h 1567"/>
                  <a:gd name="T94" fmla="*/ 226 w 914"/>
                  <a:gd name="T95" fmla="*/ 207 h 1567"/>
                  <a:gd name="T96" fmla="*/ 256 w 914"/>
                  <a:gd name="T97" fmla="*/ 152 h 1567"/>
                  <a:gd name="T98" fmla="*/ 319 w 914"/>
                  <a:gd name="T99" fmla="*/ 76 h 1567"/>
                  <a:gd name="T100" fmla="*/ 354 w 914"/>
                  <a:gd name="T101" fmla="*/ 40 h 1567"/>
                  <a:gd name="T102" fmla="*/ 407 w 914"/>
                  <a:gd name="T103" fmla="*/ 0 h 1567"/>
                  <a:gd name="T104" fmla="*/ 443 w 914"/>
                  <a:gd name="T105" fmla="*/ 0 h 1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4" h="1567">
                    <a:moveTo>
                      <a:pt x="456" y="0"/>
                    </a:moveTo>
                    <a:lnTo>
                      <a:pt x="459" y="0"/>
                    </a:lnTo>
                    <a:lnTo>
                      <a:pt x="477" y="0"/>
                    </a:lnTo>
                    <a:lnTo>
                      <a:pt x="495" y="0"/>
                    </a:lnTo>
                    <a:lnTo>
                      <a:pt x="498" y="0"/>
                    </a:lnTo>
                    <a:lnTo>
                      <a:pt x="531" y="20"/>
                    </a:lnTo>
                    <a:lnTo>
                      <a:pt x="539" y="32"/>
                    </a:lnTo>
                    <a:lnTo>
                      <a:pt x="549" y="40"/>
                    </a:lnTo>
                    <a:lnTo>
                      <a:pt x="565" y="45"/>
                    </a:lnTo>
                    <a:lnTo>
                      <a:pt x="581" y="61"/>
                    </a:lnTo>
                    <a:lnTo>
                      <a:pt x="587" y="79"/>
                    </a:lnTo>
                    <a:lnTo>
                      <a:pt x="615" y="104"/>
                    </a:lnTo>
                    <a:lnTo>
                      <a:pt x="634" y="133"/>
                    </a:lnTo>
                    <a:lnTo>
                      <a:pt x="647" y="157"/>
                    </a:lnTo>
                    <a:lnTo>
                      <a:pt x="661" y="170"/>
                    </a:lnTo>
                    <a:lnTo>
                      <a:pt x="666" y="194"/>
                    </a:lnTo>
                    <a:lnTo>
                      <a:pt x="680" y="212"/>
                    </a:lnTo>
                    <a:lnTo>
                      <a:pt x="704" y="255"/>
                    </a:lnTo>
                    <a:lnTo>
                      <a:pt x="722" y="300"/>
                    </a:lnTo>
                    <a:lnTo>
                      <a:pt x="731" y="324"/>
                    </a:lnTo>
                    <a:lnTo>
                      <a:pt x="744" y="344"/>
                    </a:lnTo>
                    <a:lnTo>
                      <a:pt x="747" y="368"/>
                    </a:lnTo>
                    <a:lnTo>
                      <a:pt x="759" y="391"/>
                    </a:lnTo>
                    <a:lnTo>
                      <a:pt x="771" y="413"/>
                    </a:lnTo>
                    <a:lnTo>
                      <a:pt x="787" y="464"/>
                    </a:lnTo>
                    <a:lnTo>
                      <a:pt x="791" y="490"/>
                    </a:lnTo>
                    <a:lnTo>
                      <a:pt x="802" y="517"/>
                    </a:lnTo>
                    <a:lnTo>
                      <a:pt x="811" y="536"/>
                    </a:lnTo>
                    <a:lnTo>
                      <a:pt x="821" y="565"/>
                    </a:lnTo>
                    <a:lnTo>
                      <a:pt x="827" y="588"/>
                    </a:lnTo>
                    <a:lnTo>
                      <a:pt x="831" y="613"/>
                    </a:lnTo>
                    <a:lnTo>
                      <a:pt x="845" y="660"/>
                    </a:lnTo>
                    <a:lnTo>
                      <a:pt x="853" y="693"/>
                    </a:lnTo>
                    <a:lnTo>
                      <a:pt x="861" y="709"/>
                    </a:lnTo>
                    <a:lnTo>
                      <a:pt x="867" y="740"/>
                    </a:lnTo>
                    <a:lnTo>
                      <a:pt x="871" y="759"/>
                    </a:lnTo>
                    <a:lnTo>
                      <a:pt x="874" y="807"/>
                    </a:lnTo>
                    <a:lnTo>
                      <a:pt x="880" y="824"/>
                    </a:lnTo>
                    <a:lnTo>
                      <a:pt x="885" y="852"/>
                    </a:lnTo>
                    <a:lnTo>
                      <a:pt x="895" y="893"/>
                    </a:lnTo>
                    <a:lnTo>
                      <a:pt x="899" y="909"/>
                    </a:lnTo>
                    <a:lnTo>
                      <a:pt x="903" y="931"/>
                    </a:lnTo>
                    <a:lnTo>
                      <a:pt x="906" y="949"/>
                    </a:lnTo>
                    <a:lnTo>
                      <a:pt x="912" y="987"/>
                    </a:lnTo>
                    <a:lnTo>
                      <a:pt x="914" y="999"/>
                    </a:lnTo>
                    <a:lnTo>
                      <a:pt x="914" y="1016"/>
                    </a:lnTo>
                    <a:lnTo>
                      <a:pt x="914" y="1031"/>
                    </a:lnTo>
                    <a:lnTo>
                      <a:pt x="914" y="1066"/>
                    </a:lnTo>
                    <a:lnTo>
                      <a:pt x="914" y="1085"/>
                    </a:lnTo>
                    <a:lnTo>
                      <a:pt x="914" y="1111"/>
                    </a:lnTo>
                    <a:lnTo>
                      <a:pt x="912" y="1128"/>
                    </a:lnTo>
                    <a:lnTo>
                      <a:pt x="911" y="1152"/>
                    </a:lnTo>
                    <a:lnTo>
                      <a:pt x="907" y="1171"/>
                    </a:lnTo>
                    <a:lnTo>
                      <a:pt x="904" y="1192"/>
                    </a:lnTo>
                    <a:lnTo>
                      <a:pt x="901" y="1215"/>
                    </a:lnTo>
                    <a:lnTo>
                      <a:pt x="898" y="1232"/>
                    </a:lnTo>
                    <a:lnTo>
                      <a:pt x="893" y="1251"/>
                    </a:lnTo>
                    <a:lnTo>
                      <a:pt x="880" y="1287"/>
                    </a:lnTo>
                    <a:lnTo>
                      <a:pt x="874" y="1306"/>
                    </a:lnTo>
                    <a:lnTo>
                      <a:pt x="869" y="1343"/>
                    </a:lnTo>
                    <a:lnTo>
                      <a:pt x="864" y="1357"/>
                    </a:lnTo>
                    <a:lnTo>
                      <a:pt x="853" y="1371"/>
                    </a:lnTo>
                    <a:lnTo>
                      <a:pt x="831" y="1400"/>
                    </a:lnTo>
                    <a:lnTo>
                      <a:pt x="827" y="1416"/>
                    </a:lnTo>
                    <a:lnTo>
                      <a:pt x="819" y="1434"/>
                    </a:lnTo>
                    <a:lnTo>
                      <a:pt x="803" y="1440"/>
                    </a:lnTo>
                    <a:lnTo>
                      <a:pt x="789" y="1453"/>
                    </a:lnTo>
                    <a:lnTo>
                      <a:pt x="781" y="1471"/>
                    </a:lnTo>
                    <a:lnTo>
                      <a:pt x="747" y="1485"/>
                    </a:lnTo>
                    <a:lnTo>
                      <a:pt x="736" y="1498"/>
                    </a:lnTo>
                    <a:lnTo>
                      <a:pt x="719" y="1511"/>
                    </a:lnTo>
                    <a:lnTo>
                      <a:pt x="704" y="1522"/>
                    </a:lnTo>
                    <a:lnTo>
                      <a:pt x="683" y="1523"/>
                    </a:lnTo>
                    <a:lnTo>
                      <a:pt x="643" y="1536"/>
                    </a:lnTo>
                    <a:lnTo>
                      <a:pt x="623" y="1543"/>
                    </a:lnTo>
                    <a:lnTo>
                      <a:pt x="599" y="1551"/>
                    </a:lnTo>
                    <a:lnTo>
                      <a:pt x="581" y="1555"/>
                    </a:lnTo>
                    <a:lnTo>
                      <a:pt x="549" y="1560"/>
                    </a:lnTo>
                    <a:lnTo>
                      <a:pt x="530" y="1563"/>
                    </a:lnTo>
                    <a:lnTo>
                      <a:pt x="498" y="1567"/>
                    </a:lnTo>
                    <a:lnTo>
                      <a:pt x="469" y="1567"/>
                    </a:lnTo>
                    <a:lnTo>
                      <a:pt x="418" y="1567"/>
                    </a:lnTo>
                    <a:lnTo>
                      <a:pt x="395" y="1565"/>
                    </a:lnTo>
                    <a:lnTo>
                      <a:pt x="370" y="1563"/>
                    </a:lnTo>
                    <a:lnTo>
                      <a:pt x="339" y="1559"/>
                    </a:lnTo>
                    <a:lnTo>
                      <a:pt x="319" y="1554"/>
                    </a:lnTo>
                    <a:lnTo>
                      <a:pt x="290" y="1547"/>
                    </a:lnTo>
                    <a:lnTo>
                      <a:pt x="274" y="1541"/>
                    </a:lnTo>
                    <a:lnTo>
                      <a:pt x="248" y="1533"/>
                    </a:lnTo>
                    <a:lnTo>
                      <a:pt x="231" y="1525"/>
                    </a:lnTo>
                    <a:lnTo>
                      <a:pt x="210" y="1523"/>
                    </a:lnTo>
                    <a:lnTo>
                      <a:pt x="197" y="1519"/>
                    </a:lnTo>
                    <a:lnTo>
                      <a:pt x="176" y="1506"/>
                    </a:lnTo>
                    <a:lnTo>
                      <a:pt x="165" y="1493"/>
                    </a:lnTo>
                    <a:lnTo>
                      <a:pt x="146" y="1483"/>
                    </a:lnTo>
                    <a:lnTo>
                      <a:pt x="130" y="1480"/>
                    </a:lnTo>
                    <a:lnTo>
                      <a:pt x="123" y="1466"/>
                    </a:lnTo>
                    <a:lnTo>
                      <a:pt x="107" y="1448"/>
                    </a:lnTo>
                    <a:lnTo>
                      <a:pt x="82" y="1429"/>
                    </a:lnTo>
                    <a:lnTo>
                      <a:pt x="66" y="1397"/>
                    </a:lnTo>
                    <a:lnTo>
                      <a:pt x="53" y="1386"/>
                    </a:lnTo>
                    <a:lnTo>
                      <a:pt x="43" y="1365"/>
                    </a:lnTo>
                    <a:lnTo>
                      <a:pt x="38" y="1336"/>
                    </a:lnTo>
                    <a:lnTo>
                      <a:pt x="22" y="1304"/>
                    </a:lnTo>
                    <a:lnTo>
                      <a:pt x="10" y="1263"/>
                    </a:lnTo>
                    <a:lnTo>
                      <a:pt x="5" y="1243"/>
                    </a:lnTo>
                    <a:lnTo>
                      <a:pt x="0" y="1224"/>
                    </a:lnTo>
                    <a:lnTo>
                      <a:pt x="0" y="1186"/>
                    </a:lnTo>
                    <a:lnTo>
                      <a:pt x="0" y="1165"/>
                    </a:lnTo>
                    <a:lnTo>
                      <a:pt x="0" y="1123"/>
                    </a:lnTo>
                    <a:lnTo>
                      <a:pt x="0" y="1079"/>
                    </a:lnTo>
                    <a:lnTo>
                      <a:pt x="0" y="1029"/>
                    </a:lnTo>
                    <a:lnTo>
                      <a:pt x="0" y="1011"/>
                    </a:lnTo>
                    <a:lnTo>
                      <a:pt x="0" y="997"/>
                    </a:lnTo>
                    <a:lnTo>
                      <a:pt x="0" y="984"/>
                    </a:lnTo>
                    <a:lnTo>
                      <a:pt x="0" y="960"/>
                    </a:lnTo>
                    <a:lnTo>
                      <a:pt x="0" y="925"/>
                    </a:lnTo>
                    <a:lnTo>
                      <a:pt x="0" y="907"/>
                    </a:lnTo>
                    <a:lnTo>
                      <a:pt x="5" y="887"/>
                    </a:lnTo>
                    <a:lnTo>
                      <a:pt x="10" y="866"/>
                    </a:lnTo>
                    <a:lnTo>
                      <a:pt x="14" y="844"/>
                    </a:lnTo>
                    <a:lnTo>
                      <a:pt x="21" y="824"/>
                    </a:lnTo>
                    <a:lnTo>
                      <a:pt x="27" y="799"/>
                    </a:lnTo>
                    <a:lnTo>
                      <a:pt x="34" y="783"/>
                    </a:lnTo>
                    <a:lnTo>
                      <a:pt x="40" y="751"/>
                    </a:lnTo>
                    <a:lnTo>
                      <a:pt x="40" y="735"/>
                    </a:lnTo>
                    <a:lnTo>
                      <a:pt x="42" y="701"/>
                    </a:lnTo>
                    <a:lnTo>
                      <a:pt x="48" y="685"/>
                    </a:lnTo>
                    <a:lnTo>
                      <a:pt x="56" y="656"/>
                    </a:lnTo>
                    <a:lnTo>
                      <a:pt x="66" y="632"/>
                    </a:lnTo>
                    <a:lnTo>
                      <a:pt x="75" y="608"/>
                    </a:lnTo>
                    <a:lnTo>
                      <a:pt x="82" y="580"/>
                    </a:lnTo>
                    <a:lnTo>
                      <a:pt x="83" y="562"/>
                    </a:lnTo>
                    <a:lnTo>
                      <a:pt x="91" y="533"/>
                    </a:lnTo>
                    <a:lnTo>
                      <a:pt x="112" y="484"/>
                    </a:lnTo>
                    <a:lnTo>
                      <a:pt x="123" y="456"/>
                    </a:lnTo>
                    <a:lnTo>
                      <a:pt x="123" y="434"/>
                    </a:lnTo>
                    <a:lnTo>
                      <a:pt x="144" y="388"/>
                    </a:lnTo>
                    <a:lnTo>
                      <a:pt x="165" y="340"/>
                    </a:lnTo>
                    <a:lnTo>
                      <a:pt x="171" y="316"/>
                    </a:lnTo>
                    <a:lnTo>
                      <a:pt x="183" y="292"/>
                    </a:lnTo>
                    <a:lnTo>
                      <a:pt x="195" y="269"/>
                    </a:lnTo>
                    <a:lnTo>
                      <a:pt x="213" y="228"/>
                    </a:lnTo>
                    <a:lnTo>
                      <a:pt x="226" y="207"/>
                    </a:lnTo>
                    <a:lnTo>
                      <a:pt x="237" y="188"/>
                    </a:lnTo>
                    <a:lnTo>
                      <a:pt x="247" y="168"/>
                    </a:lnTo>
                    <a:lnTo>
                      <a:pt x="256" y="152"/>
                    </a:lnTo>
                    <a:lnTo>
                      <a:pt x="283" y="120"/>
                    </a:lnTo>
                    <a:lnTo>
                      <a:pt x="290" y="98"/>
                    </a:lnTo>
                    <a:lnTo>
                      <a:pt x="319" y="76"/>
                    </a:lnTo>
                    <a:lnTo>
                      <a:pt x="330" y="58"/>
                    </a:lnTo>
                    <a:lnTo>
                      <a:pt x="338" y="42"/>
                    </a:lnTo>
                    <a:lnTo>
                      <a:pt x="354" y="40"/>
                    </a:lnTo>
                    <a:lnTo>
                      <a:pt x="373" y="16"/>
                    </a:lnTo>
                    <a:lnTo>
                      <a:pt x="391" y="7"/>
                    </a:lnTo>
                    <a:lnTo>
                      <a:pt x="407" y="0"/>
                    </a:lnTo>
                    <a:lnTo>
                      <a:pt x="413" y="0"/>
                    </a:lnTo>
                    <a:lnTo>
                      <a:pt x="426" y="0"/>
                    </a:lnTo>
                    <a:lnTo>
                      <a:pt x="443" y="0"/>
                    </a:lnTo>
                    <a:lnTo>
                      <a:pt x="456" y="0"/>
                    </a:lnTo>
                    <a:close/>
                  </a:path>
                </a:pathLst>
              </a:cu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0" name="Freeform 50"/>
              <p:cNvSpPr>
                <a:spLocks/>
              </p:cNvSpPr>
              <p:nvPr/>
            </p:nvSpPr>
            <p:spPr bwMode="auto">
              <a:xfrm>
                <a:off x="2331" y="1296"/>
                <a:ext cx="879" cy="1508"/>
              </a:xfrm>
              <a:custGeom>
                <a:avLst/>
                <a:gdLst>
                  <a:gd name="T0" fmla="*/ 458 w 879"/>
                  <a:gd name="T1" fmla="*/ 0 h 1508"/>
                  <a:gd name="T2" fmla="*/ 511 w 879"/>
                  <a:gd name="T3" fmla="*/ 17 h 1508"/>
                  <a:gd name="T4" fmla="*/ 543 w 879"/>
                  <a:gd name="T5" fmla="*/ 41 h 1508"/>
                  <a:gd name="T6" fmla="*/ 591 w 879"/>
                  <a:gd name="T7" fmla="*/ 99 h 1508"/>
                  <a:gd name="T8" fmla="*/ 635 w 879"/>
                  <a:gd name="T9" fmla="*/ 163 h 1508"/>
                  <a:gd name="T10" fmla="*/ 677 w 879"/>
                  <a:gd name="T11" fmla="*/ 244 h 1508"/>
                  <a:gd name="T12" fmla="*/ 715 w 879"/>
                  <a:gd name="T13" fmla="*/ 331 h 1508"/>
                  <a:gd name="T14" fmla="*/ 741 w 879"/>
                  <a:gd name="T15" fmla="*/ 396 h 1508"/>
                  <a:gd name="T16" fmla="*/ 770 w 879"/>
                  <a:gd name="T17" fmla="*/ 497 h 1508"/>
                  <a:gd name="T18" fmla="*/ 795 w 879"/>
                  <a:gd name="T19" fmla="*/ 564 h 1508"/>
                  <a:gd name="T20" fmla="*/ 819 w 879"/>
                  <a:gd name="T21" fmla="*/ 667 h 1508"/>
                  <a:gd name="T22" fmla="*/ 837 w 879"/>
                  <a:gd name="T23" fmla="*/ 729 h 1508"/>
                  <a:gd name="T24" fmla="*/ 850 w 879"/>
                  <a:gd name="T25" fmla="*/ 819 h 1508"/>
                  <a:gd name="T26" fmla="*/ 867 w 879"/>
                  <a:gd name="T27" fmla="*/ 895 h 1508"/>
                  <a:gd name="T28" fmla="*/ 879 w 879"/>
                  <a:gd name="T29" fmla="*/ 961 h 1508"/>
                  <a:gd name="T30" fmla="*/ 879 w 879"/>
                  <a:gd name="T31" fmla="*/ 1025 h 1508"/>
                  <a:gd name="T32" fmla="*/ 877 w 879"/>
                  <a:gd name="T33" fmla="*/ 1086 h 1508"/>
                  <a:gd name="T34" fmla="*/ 869 w 879"/>
                  <a:gd name="T35" fmla="*/ 1147 h 1508"/>
                  <a:gd name="T36" fmla="*/ 858 w 879"/>
                  <a:gd name="T37" fmla="*/ 1204 h 1508"/>
                  <a:gd name="T38" fmla="*/ 835 w 879"/>
                  <a:gd name="T39" fmla="*/ 1292 h 1508"/>
                  <a:gd name="T40" fmla="*/ 799 w 879"/>
                  <a:gd name="T41" fmla="*/ 1347 h 1508"/>
                  <a:gd name="T42" fmla="*/ 771 w 879"/>
                  <a:gd name="T43" fmla="*/ 1385 h 1508"/>
                  <a:gd name="T44" fmla="*/ 719 w 879"/>
                  <a:gd name="T45" fmla="*/ 1428 h 1508"/>
                  <a:gd name="T46" fmla="*/ 677 w 879"/>
                  <a:gd name="T47" fmla="*/ 1465 h 1508"/>
                  <a:gd name="T48" fmla="*/ 599 w 879"/>
                  <a:gd name="T49" fmla="*/ 1484 h 1508"/>
                  <a:gd name="T50" fmla="*/ 527 w 879"/>
                  <a:gd name="T51" fmla="*/ 1502 h 1508"/>
                  <a:gd name="T52" fmla="*/ 450 w 879"/>
                  <a:gd name="T53" fmla="*/ 1508 h 1508"/>
                  <a:gd name="T54" fmla="*/ 355 w 879"/>
                  <a:gd name="T55" fmla="*/ 1505 h 1508"/>
                  <a:gd name="T56" fmla="*/ 279 w 879"/>
                  <a:gd name="T57" fmla="*/ 1489 h 1508"/>
                  <a:gd name="T58" fmla="*/ 221 w 879"/>
                  <a:gd name="T59" fmla="*/ 1467 h 1508"/>
                  <a:gd name="T60" fmla="*/ 168 w 879"/>
                  <a:gd name="T61" fmla="*/ 1449 h 1508"/>
                  <a:gd name="T62" fmla="*/ 123 w 879"/>
                  <a:gd name="T63" fmla="*/ 1425 h 1508"/>
                  <a:gd name="T64" fmla="*/ 78 w 879"/>
                  <a:gd name="T65" fmla="*/ 1375 h 1508"/>
                  <a:gd name="T66" fmla="*/ 40 w 879"/>
                  <a:gd name="T67" fmla="*/ 1313 h 1508"/>
                  <a:gd name="T68" fmla="*/ 8 w 879"/>
                  <a:gd name="T69" fmla="*/ 1215 h 1508"/>
                  <a:gd name="T70" fmla="*/ 0 w 879"/>
                  <a:gd name="T71" fmla="*/ 1140 h 1508"/>
                  <a:gd name="T72" fmla="*/ 0 w 879"/>
                  <a:gd name="T73" fmla="*/ 1038 h 1508"/>
                  <a:gd name="T74" fmla="*/ 0 w 879"/>
                  <a:gd name="T75" fmla="*/ 959 h 1508"/>
                  <a:gd name="T76" fmla="*/ 0 w 879"/>
                  <a:gd name="T77" fmla="*/ 889 h 1508"/>
                  <a:gd name="T78" fmla="*/ 8 w 879"/>
                  <a:gd name="T79" fmla="*/ 833 h 1508"/>
                  <a:gd name="T80" fmla="*/ 26 w 879"/>
                  <a:gd name="T81" fmla="*/ 768 h 1508"/>
                  <a:gd name="T82" fmla="*/ 38 w 879"/>
                  <a:gd name="T83" fmla="*/ 707 h 1508"/>
                  <a:gd name="T84" fmla="*/ 53 w 879"/>
                  <a:gd name="T85" fmla="*/ 630 h 1508"/>
                  <a:gd name="T86" fmla="*/ 78 w 879"/>
                  <a:gd name="T87" fmla="*/ 556 h 1508"/>
                  <a:gd name="T88" fmla="*/ 107 w 879"/>
                  <a:gd name="T89" fmla="*/ 464 h 1508"/>
                  <a:gd name="T90" fmla="*/ 138 w 879"/>
                  <a:gd name="T91" fmla="*/ 372 h 1508"/>
                  <a:gd name="T92" fmla="*/ 175 w 879"/>
                  <a:gd name="T93" fmla="*/ 280 h 1508"/>
                  <a:gd name="T94" fmla="*/ 216 w 879"/>
                  <a:gd name="T95" fmla="*/ 198 h 1508"/>
                  <a:gd name="T96" fmla="*/ 245 w 879"/>
                  <a:gd name="T97" fmla="*/ 145 h 1508"/>
                  <a:gd name="T98" fmla="*/ 306 w 879"/>
                  <a:gd name="T99" fmla="*/ 72 h 1508"/>
                  <a:gd name="T100" fmla="*/ 339 w 879"/>
                  <a:gd name="T101" fmla="*/ 38 h 1508"/>
                  <a:gd name="T102" fmla="*/ 391 w 879"/>
                  <a:gd name="T103" fmla="*/ 0 h 1508"/>
                  <a:gd name="T104" fmla="*/ 426 w 879"/>
                  <a:gd name="T105" fmla="*/ 0 h 15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9" h="1508">
                    <a:moveTo>
                      <a:pt x="439" y="0"/>
                    </a:moveTo>
                    <a:lnTo>
                      <a:pt x="440" y="0"/>
                    </a:lnTo>
                    <a:lnTo>
                      <a:pt x="458" y="0"/>
                    </a:lnTo>
                    <a:lnTo>
                      <a:pt x="475" y="0"/>
                    </a:lnTo>
                    <a:lnTo>
                      <a:pt x="479" y="0"/>
                    </a:lnTo>
                    <a:lnTo>
                      <a:pt x="511" y="17"/>
                    </a:lnTo>
                    <a:lnTo>
                      <a:pt x="519" y="30"/>
                    </a:lnTo>
                    <a:lnTo>
                      <a:pt x="527" y="38"/>
                    </a:lnTo>
                    <a:lnTo>
                      <a:pt x="543" y="41"/>
                    </a:lnTo>
                    <a:lnTo>
                      <a:pt x="559" y="57"/>
                    </a:lnTo>
                    <a:lnTo>
                      <a:pt x="563" y="75"/>
                    </a:lnTo>
                    <a:lnTo>
                      <a:pt x="591" y="99"/>
                    </a:lnTo>
                    <a:lnTo>
                      <a:pt x="608" y="126"/>
                    </a:lnTo>
                    <a:lnTo>
                      <a:pt x="621" y="150"/>
                    </a:lnTo>
                    <a:lnTo>
                      <a:pt x="635" y="163"/>
                    </a:lnTo>
                    <a:lnTo>
                      <a:pt x="640" y="185"/>
                    </a:lnTo>
                    <a:lnTo>
                      <a:pt x="653" y="203"/>
                    </a:lnTo>
                    <a:lnTo>
                      <a:pt x="677" y="244"/>
                    </a:lnTo>
                    <a:lnTo>
                      <a:pt x="693" y="288"/>
                    </a:lnTo>
                    <a:lnTo>
                      <a:pt x="703" y="310"/>
                    </a:lnTo>
                    <a:lnTo>
                      <a:pt x="715" y="331"/>
                    </a:lnTo>
                    <a:lnTo>
                      <a:pt x="719" y="353"/>
                    </a:lnTo>
                    <a:lnTo>
                      <a:pt x="728" y="376"/>
                    </a:lnTo>
                    <a:lnTo>
                      <a:pt x="741" y="396"/>
                    </a:lnTo>
                    <a:lnTo>
                      <a:pt x="757" y="446"/>
                    </a:lnTo>
                    <a:lnTo>
                      <a:pt x="760" y="470"/>
                    </a:lnTo>
                    <a:lnTo>
                      <a:pt x="770" y="497"/>
                    </a:lnTo>
                    <a:lnTo>
                      <a:pt x="779" y="515"/>
                    </a:lnTo>
                    <a:lnTo>
                      <a:pt x="789" y="544"/>
                    </a:lnTo>
                    <a:lnTo>
                      <a:pt x="795" y="564"/>
                    </a:lnTo>
                    <a:lnTo>
                      <a:pt x="799" y="588"/>
                    </a:lnTo>
                    <a:lnTo>
                      <a:pt x="811" y="633"/>
                    </a:lnTo>
                    <a:lnTo>
                      <a:pt x="819" y="667"/>
                    </a:lnTo>
                    <a:lnTo>
                      <a:pt x="827" y="681"/>
                    </a:lnTo>
                    <a:lnTo>
                      <a:pt x="834" y="712"/>
                    </a:lnTo>
                    <a:lnTo>
                      <a:pt x="837" y="729"/>
                    </a:lnTo>
                    <a:lnTo>
                      <a:pt x="840" y="776"/>
                    </a:lnTo>
                    <a:lnTo>
                      <a:pt x="845" y="793"/>
                    </a:lnTo>
                    <a:lnTo>
                      <a:pt x="850" y="819"/>
                    </a:lnTo>
                    <a:lnTo>
                      <a:pt x="859" y="859"/>
                    </a:lnTo>
                    <a:lnTo>
                      <a:pt x="864" y="875"/>
                    </a:lnTo>
                    <a:lnTo>
                      <a:pt x="867" y="895"/>
                    </a:lnTo>
                    <a:lnTo>
                      <a:pt x="871" y="913"/>
                    </a:lnTo>
                    <a:lnTo>
                      <a:pt x="877" y="950"/>
                    </a:lnTo>
                    <a:lnTo>
                      <a:pt x="879" y="961"/>
                    </a:lnTo>
                    <a:lnTo>
                      <a:pt x="879" y="977"/>
                    </a:lnTo>
                    <a:lnTo>
                      <a:pt x="879" y="991"/>
                    </a:lnTo>
                    <a:lnTo>
                      <a:pt x="879" y="1025"/>
                    </a:lnTo>
                    <a:lnTo>
                      <a:pt x="879" y="1044"/>
                    </a:lnTo>
                    <a:lnTo>
                      <a:pt x="879" y="1068"/>
                    </a:lnTo>
                    <a:lnTo>
                      <a:pt x="877" y="1086"/>
                    </a:lnTo>
                    <a:lnTo>
                      <a:pt x="875" y="1108"/>
                    </a:lnTo>
                    <a:lnTo>
                      <a:pt x="872" y="1127"/>
                    </a:lnTo>
                    <a:lnTo>
                      <a:pt x="869" y="1147"/>
                    </a:lnTo>
                    <a:lnTo>
                      <a:pt x="866" y="1169"/>
                    </a:lnTo>
                    <a:lnTo>
                      <a:pt x="863" y="1185"/>
                    </a:lnTo>
                    <a:lnTo>
                      <a:pt x="858" y="1204"/>
                    </a:lnTo>
                    <a:lnTo>
                      <a:pt x="845" y="1238"/>
                    </a:lnTo>
                    <a:lnTo>
                      <a:pt x="840" y="1257"/>
                    </a:lnTo>
                    <a:lnTo>
                      <a:pt x="835" y="1292"/>
                    </a:lnTo>
                    <a:lnTo>
                      <a:pt x="831" y="1305"/>
                    </a:lnTo>
                    <a:lnTo>
                      <a:pt x="819" y="1319"/>
                    </a:lnTo>
                    <a:lnTo>
                      <a:pt x="799" y="1347"/>
                    </a:lnTo>
                    <a:lnTo>
                      <a:pt x="795" y="1363"/>
                    </a:lnTo>
                    <a:lnTo>
                      <a:pt x="787" y="1380"/>
                    </a:lnTo>
                    <a:lnTo>
                      <a:pt x="771" y="1385"/>
                    </a:lnTo>
                    <a:lnTo>
                      <a:pt x="759" y="1398"/>
                    </a:lnTo>
                    <a:lnTo>
                      <a:pt x="751" y="1415"/>
                    </a:lnTo>
                    <a:lnTo>
                      <a:pt x="719" y="1428"/>
                    </a:lnTo>
                    <a:lnTo>
                      <a:pt x="707" y="1441"/>
                    </a:lnTo>
                    <a:lnTo>
                      <a:pt x="690" y="1454"/>
                    </a:lnTo>
                    <a:lnTo>
                      <a:pt x="677" y="1465"/>
                    </a:lnTo>
                    <a:lnTo>
                      <a:pt x="656" y="1467"/>
                    </a:lnTo>
                    <a:lnTo>
                      <a:pt x="618" y="1478"/>
                    </a:lnTo>
                    <a:lnTo>
                      <a:pt x="599" y="1484"/>
                    </a:lnTo>
                    <a:lnTo>
                      <a:pt x="575" y="1492"/>
                    </a:lnTo>
                    <a:lnTo>
                      <a:pt x="559" y="1497"/>
                    </a:lnTo>
                    <a:lnTo>
                      <a:pt x="527" y="1502"/>
                    </a:lnTo>
                    <a:lnTo>
                      <a:pt x="509" y="1505"/>
                    </a:lnTo>
                    <a:lnTo>
                      <a:pt x="479" y="1508"/>
                    </a:lnTo>
                    <a:lnTo>
                      <a:pt x="450" y="1508"/>
                    </a:lnTo>
                    <a:lnTo>
                      <a:pt x="400" y="1508"/>
                    </a:lnTo>
                    <a:lnTo>
                      <a:pt x="379" y="1507"/>
                    </a:lnTo>
                    <a:lnTo>
                      <a:pt x="355" y="1505"/>
                    </a:lnTo>
                    <a:lnTo>
                      <a:pt x="325" y="1500"/>
                    </a:lnTo>
                    <a:lnTo>
                      <a:pt x="306" y="1495"/>
                    </a:lnTo>
                    <a:lnTo>
                      <a:pt x="279" y="1489"/>
                    </a:lnTo>
                    <a:lnTo>
                      <a:pt x="263" y="1483"/>
                    </a:lnTo>
                    <a:lnTo>
                      <a:pt x="239" y="1475"/>
                    </a:lnTo>
                    <a:lnTo>
                      <a:pt x="221" y="1467"/>
                    </a:lnTo>
                    <a:lnTo>
                      <a:pt x="200" y="1467"/>
                    </a:lnTo>
                    <a:lnTo>
                      <a:pt x="189" y="1462"/>
                    </a:lnTo>
                    <a:lnTo>
                      <a:pt x="168" y="1449"/>
                    </a:lnTo>
                    <a:lnTo>
                      <a:pt x="158" y="1436"/>
                    </a:lnTo>
                    <a:lnTo>
                      <a:pt x="139" y="1427"/>
                    </a:lnTo>
                    <a:lnTo>
                      <a:pt x="123" y="1425"/>
                    </a:lnTo>
                    <a:lnTo>
                      <a:pt x="118" y="1411"/>
                    </a:lnTo>
                    <a:lnTo>
                      <a:pt x="102" y="1393"/>
                    </a:lnTo>
                    <a:lnTo>
                      <a:pt x="78" y="1375"/>
                    </a:lnTo>
                    <a:lnTo>
                      <a:pt x="62" y="1343"/>
                    </a:lnTo>
                    <a:lnTo>
                      <a:pt x="50" y="1334"/>
                    </a:lnTo>
                    <a:lnTo>
                      <a:pt x="40" y="1313"/>
                    </a:lnTo>
                    <a:lnTo>
                      <a:pt x="37" y="1286"/>
                    </a:lnTo>
                    <a:lnTo>
                      <a:pt x="21" y="1255"/>
                    </a:lnTo>
                    <a:lnTo>
                      <a:pt x="8" y="1215"/>
                    </a:lnTo>
                    <a:lnTo>
                      <a:pt x="3" y="1196"/>
                    </a:lnTo>
                    <a:lnTo>
                      <a:pt x="0" y="1177"/>
                    </a:lnTo>
                    <a:lnTo>
                      <a:pt x="0" y="1140"/>
                    </a:lnTo>
                    <a:lnTo>
                      <a:pt x="0" y="1121"/>
                    </a:lnTo>
                    <a:lnTo>
                      <a:pt x="0" y="1081"/>
                    </a:lnTo>
                    <a:lnTo>
                      <a:pt x="0" y="1038"/>
                    </a:lnTo>
                    <a:lnTo>
                      <a:pt x="0" y="990"/>
                    </a:lnTo>
                    <a:lnTo>
                      <a:pt x="0" y="972"/>
                    </a:lnTo>
                    <a:lnTo>
                      <a:pt x="0" y="959"/>
                    </a:lnTo>
                    <a:lnTo>
                      <a:pt x="0" y="947"/>
                    </a:lnTo>
                    <a:lnTo>
                      <a:pt x="0" y="923"/>
                    </a:lnTo>
                    <a:lnTo>
                      <a:pt x="0" y="889"/>
                    </a:lnTo>
                    <a:lnTo>
                      <a:pt x="0" y="873"/>
                    </a:lnTo>
                    <a:lnTo>
                      <a:pt x="3" y="852"/>
                    </a:lnTo>
                    <a:lnTo>
                      <a:pt x="8" y="833"/>
                    </a:lnTo>
                    <a:lnTo>
                      <a:pt x="13" y="811"/>
                    </a:lnTo>
                    <a:lnTo>
                      <a:pt x="19" y="793"/>
                    </a:lnTo>
                    <a:lnTo>
                      <a:pt x="26" y="768"/>
                    </a:lnTo>
                    <a:lnTo>
                      <a:pt x="32" y="753"/>
                    </a:lnTo>
                    <a:lnTo>
                      <a:pt x="38" y="721"/>
                    </a:lnTo>
                    <a:lnTo>
                      <a:pt x="38" y="707"/>
                    </a:lnTo>
                    <a:lnTo>
                      <a:pt x="40" y="673"/>
                    </a:lnTo>
                    <a:lnTo>
                      <a:pt x="45" y="659"/>
                    </a:lnTo>
                    <a:lnTo>
                      <a:pt x="53" y="630"/>
                    </a:lnTo>
                    <a:lnTo>
                      <a:pt x="62" y="608"/>
                    </a:lnTo>
                    <a:lnTo>
                      <a:pt x="72" y="585"/>
                    </a:lnTo>
                    <a:lnTo>
                      <a:pt x="78" y="556"/>
                    </a:lnTo>
                    <a:lnTo>
                      <a:pt x="80" y="540"/>
                    </a:lnTo>
                    <a:lnTo>
                      <a:pt x="86" y="512"/>
                    </a:lnTo>
                    <a:lnTo>
                      <a:pt x="107" y="464"/>
                    </a:lnTo>
                    <a:lnTo>
                      <a:pt x="118" y="438"/>
                    </a:lnTo>
                    <a:lnTo>
                      <a:pt x="118" y="417"/>
                    </a:lnTo>
                    <a:lnTo>
                      <a:pt x="138" y="372"/>
                    </a:lnTo>
                    <a:lnTo>
                      <a:pt x="158" y="326"/>
                    </a:lnTo>
                    <a:lnTo>
                      <a:pt x="163" y="302"/>
                    </a:lnTo>
                    <a:lnTo>
                      <a:pt x="175" y="280"/>
                    </a:lnTo>
                    <a:lnTo>
                      <a:pt x="187" y="257"/>
                    </a:lnTo>
                    <a:lnTo>
                      <a:pt x="203" y="217"/>
                    </a:lnTo>
                    <a:lnTo>
                      <a:pt x="216" y="198"/>
                    </a:lnTo>
                    <a:lnTo>
                      <a:pt x="227" y="179"/>
                    </a:lnTo>
                    <a:lnTo>
                      <a:pt x="237" y="161"/>
                    </a:lnTo>
                    <a:lnTo>
                      <a:pt x="245" y="145"/>
                    </a:lnTo>
                    <a:lnTo>
                      <a:pt x="272" y="115"/>
                    </a:lnTo>
                    <a:lnTo>
                      <a:pt x="279" y="92"/>
                    </a:lnTo>
                    <a:lnTo>
                      <a:pt x="306" y="72"/>
                    </a:lnTo>
                    <a:lnTo>
                      <a:pt x="317" y="54"/>
                    </a:lnTo>
                    <a:lnTo>
                      <a:pt x="323" y="40"/>
                    </a:lnTo>
                    <a:lnTo>
                      <a:pt x="339" y="38"/>
                    </a:lnTo>
                    <a:lnTo>
                      <a:pt x="359" y="14"/>
                    </a:lnTo>
                    <a:lnTo>
                      <a:pt x="375" y="4"/>
                    </a:lnTo>
                    <a:lnTo>
                      <a:pt x="391" y="0"/>
                    </a:lnTo>
                    <a:lnTo>
                      <a:pt x="397" y="0"/>
                    </a:lnTo>
                    <a:lnTo>
                      <a:pt x="408" y="0"/>
                    </a:lnTo>
                    <a:lnTo>
                      <a:pt x="426" y="0"/>
                    </a:lnTo>
                    <a:lnTo>
                      <a:pt x="439"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1" name="Freeform 51"/>
              <p:cNvSpPr>
                <a:spLocks/>
              </p:cNvSpPr>
              <p:nvPr/>
            </p:nvSpPr>
            <p:spPr bwMode="auto">
              <a:xfrm>
                <a:off x="2339" y="1315"/>
                <a:ext cx="843" cy="1451"/>
              </a:xfrm>
              <a:custGeom>
                <a:avLst/>
                <a:gdLst>
                  <a:gd name="T0" fmla="*/ 439 w 843"/>
                  <a:gd name="T1" fmla="*/ 0 h 1451"/>
                  <a:gd name="T2" fmla="*/ 490 w 843"/>
                  <a:gd name="T3" fmla="*/ 16 h 1451"/>
                  <a:gd name="T4" fmla="*/ 520 w 843"/>
                  <a:gd name="T5" fmla="*/ 40 h 1451"/>
                  <a:gd name="T6" fmla="*/ 567 w 843"/>
                  <a:gd name="T7" fmla="*/ 94 h 1451"/>
                  <a:gd name="T8" fmla="*/ 610 w 843"/>
                  <a:gd name="T9" fmla="*/ 157 h 1451"/>
                  <a:gd name="T10" fmla="*/ 650 w 843"/>
                  <a:gd name="T11" fmla="*/ 235 h 1451"/>
                  <a:gd name="T12" fmla="*/ 687 w 843"/>
                  <a:gd name="T13" fmla="*/ 318 h 1451"/>
                  <a:gd name="T14" fmla="*/ 711 w 843"/>
                  <a:gd name="T15" fmla="*/ 381 h 1451"/>
                  <a:gd name="T16" fmla="*/ 738 w 843"/>
                  <a:gd name="T17" fmla="*/ 478 h 1451"/>
                  <a:gd name="T18" fmla="*/ 763 w 843"/>
                  <a:gd name="T19" fmla="*/ 542 h 1451"/>
                  <a:gd name="T20" fmla="*/ 786 w 843"/>
                  <a:gd name="T21" fmla="*/ 641 h 1451"/>
                  <a:gd name="T22" fmla="*/ 803 w 843"/>
                  <a:gd name="T23" fmla="*/ 701 h 1451"/>
                  <a:gd name="T24" fmla="*/ 815 w 843"/>
                  <a:gd name="T25" fmla="*/ 787 h 1451"/>
                  <a:gd name="T26" fmla="*/ 832 w 843"/>
                  <a:gd name="T27" fmla="*/ 860 h 1451"/>
                  <a:gd name="T28" fmla="*/ 843 w 843"/>
                  <a:gd name="T29" fmla="*/ 924 h 1451"/>
                  <a:gd name="T30" fmla="*/ 843 w 843"/>
                  <a:gd name="T31" fmla="*/ 985 h 1451"/>
                  <a:gd name="T32" fmla="*/ 842 w 843"/>
                  <a:gd name="T33" fmla="*/ 1044 h 1451"/>
                  <a:gd name="T34" fmla="*/ 834 w 843"/>
                  <a:gd name="T35" fmla="*/ 1102 h 1451"/>
                  <a:gd name="T36" fmla="*/ 823 w 843"/>
                  <a:gd name="T37" fmla="*/ 1158 h 1451"/>
                  <a:gd name="T38" fmla="*/ 802 w 843"/>
                  <a:gd name="T39" fmla="*/ 1243 h 1451"/>
                  <a:gd name="T40" fmla="*/ 767 w 843"/>
                  <a:gd name="T41" fmla="*/ 1294 h 1451"/>
                  <a:gd name="T42" fmla="*/ 739 w 843"/>
                  <a:gd name="T43" fmla="*/ 1331 h 1451"/>
                  <a:gd name="T44" fmla="*/ 690 w 843"/>
                  <a:gd name="T45" fmla="*/ 1372 h 1451"/>
                  <a:gd name="T46" fmla="*/ 650 w 843"/>
                  <a:gd name="T47" fmla="*/ 1409 h 1451"/>
                  <a:gd name="T48" fmla="*/ 575 w 843"/>
                  <a:gd name="T49" fmla="*/ 1427 h 1451"/>
                  <a:gd name="T50" fmla="*/ 504 w 843"/>
                  <a:gd name="T51" fmla="*/ 1444 h 1451"/>
                  <a:gd name="T52" fmla="*/ 431 w 843"/>
                  <a:gd name="T53" fmla="*/ 1451 h 1451"/>
                  <a:gd name="T54" fmla="*/ 341 w 843"/>
                  <a:gd name="T55" fmla="*/ 1448 h 1451"/>
                  <a:gd name="T56" fmla="*/ 267 w 843"/>
                  <a:gd name="T57" fmla="*/ 1432 h 1451"/>
                  <a:gd name="T58" fmla="*/ 211 w 843"/>
                  <a:gd name="T59" fmla="*/ 1411 h 1451"/>
                  <a:gd name="T60" fmla="*/ 160 w 843"/>
                  <a:gd name="T61" fmla="*/ 1393 h 1451"/>
                  <a:gd name="T62" fmla="*/ 117 w 843"/>
                  <a:gd name="T63" fmla="*/ 1371 h 1451"/>
                  <a:gd name="T64" fmla="*/ 75 w 843"/>
                  <a:gd name="T65" fmla="*/ 1323 h 1451"/>
                  <a:gd name="T66" fmla="*/ 37 w 843"/>
                  <a:gd name="T67" fmla="*/ 1262 h 1451"/>
                  <a:gd name="T68" fmla="*/ 6 w 843"/>
                  <a:gd name="T69" fmla="*/ 1169 h 1451"/>
                  <a:gd name="T70" fmla="*/ 0 w 843"/>
                  <a:gd name="T71" fmla="*/ 1096 h 1451"/>
                  <a:gd name="T72" fmla="*/ 0 w 843"/>
                  <a:gd name="T73" fmla="*/ 998 h 1451"/>
                  <a:gd name="T74" fmla="*/ 0 w 843"/>
                  <a:gd name="T75" fmla="*/ 923 h 1451"/>
                  <a:gd name="T76" fmla="*/ 0 w 843"/>
                  <a:gd name="T77" fmla="*/ 854 h 1451"/>
                  <a:gd name="T78" fmla="*/ 6 w 843"/>
                  <a:gd name="T79" fmla="*/ 801 h 1451"/>
                  <a:gd name="T80" fmla="*/ 24 w 843"/>
                  <a:gd name="T81" fmla="*/ 737 h 1451"/>
                  <a:gd name="T82" fmla="*/ 37 w 843"/>
                  <a:gd name="T83" fmla="*/ 680 h 1451"/>
                  <a:gd name="T84" fmla="*/ 50 w 843"/>
                  <a:gd name="T85" fmla="*/ 605 h 1451"/>
                  <a:gd name="T86" fmla="*/ 75 w 843"/>
                  <a:gd name="T87" fmla="*/ 534 h 1451"/>
                  <a:gd name="T88" fmla="*/ 102 w 843"/>
                  <a:gd name="T89" fmla="*/ 445 h 1451"/>
                  <a:gd name="T90" fmla="*/ 131 w 843"/>
                  <a:gd name="T91" fmla="*/ 358 h 1451"/>
                  <a:gd name="T92" fmla="*/ 167 w 843"/>
                  <a:gd name="T93" fmla="*/ 269 h 1451"/>
                  <a:gd name="T94" fmla="*/ 207 w 843"/>
                  <a:gd name="T95" fmla="*/ 190 h 1451"/>
                  <a:gd name="T96" fmla="*/ 234 w 843"/>
                  <a:gd name="T97" fmla="*/ 139 h 1451"/>
                  <a:gd name="T98" fmla="*/ 293 w 843"/>
                  <a:gd name="T99" fmla="*/ 69 h 1451"/>
                  <a:gd name="T100" fmla="*/ 325 w 843"/>
                  <a:gd name="T101" fmla="*/ 37 h 1451"/>
                  <a:gd name="T102" fmla="*/ 375 w 843"/>
                  <a:gd name="T103" fmla="*/ 0 h 1451"/>
                  <a:gd name="T104" fmla="*/ 408 w 843"/>
                  <a:gd name="T105" fmla="*/ 0 h 1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43" h="1451">
                    <a:moveTo>
                      <a:pt x="421" y="0"/>
                    </a:moveTo>
                    <a:lnTo>
                      <a:pt x="421" y="0"/>
                    </a:lnTo>
                    <a:lnTo>
                      <a:pt x="439" y="0"/>
                    </a:lnTo>
                    <a:lnTo>
                      <a:pt x="456" y="0"/>
                    </a:lnTo>
                    <a:lnTo>
                      <a:pt x="459" y="0"/>
                    </a:lnTo>
                    <a:lnTo>
                      <a:pt x="490" y="16"/>
                    </a:lnTo>
                    <a:lnTo>
                      <a:pt x="498" y="29"/>
                    </a:lnTo>
                    <a:lnTo>
                      <a:pt x="504" y="37"/>
                    </a:lnTo>
                    <a:lnTo>
                      <a:pt x="520" y="40"/>
                    </a:lnTo>
                    <a:lnTo>
                      <a:pt x="536" y="54"/>
                    </a:lnTo>
                    <a:lnTo>
                      <a:pt x="539" y="72"/>
                    </a:lnTo>
                    <a:lnTo>
                      <a:pt x="567" y="94"/>
                    </a:lnTo>
                    <a:lnTo>
                      <a:pt x="583" y="120"/>
                    </a:lnTo>
                    <a:lnTo>
                      <a:pt x="595" y="144"/>
                    </a:lnTo>
                    <a:lnTo>
                      <a:pt x="610" y="157"/>
                    </a:lnTo>
                    <a:lnTo>
                      <a:pt x="613" y="177"/>
                    </a:lnTo>
                    <a:lnTo>
                      <a:pt x="626" y="195"/>
                    </a:lnTo>
                    <a:lnTo>
                      <a:pt x="650" y="235"/>
                    </a:lnTo>
                    <a:lnTo>
                      <a:pt x="664" y="277"/>
                    </a:lnTo>
                    <a:lnTo>
                      <a:pt x="674" y="297"/>
                    </a:lnTo>
                    <a:lnTo>
                      <a:pt x="687" y="318"/>
                    </a:lnTo>
                    <a:lnTo>
                      <a:pt x="690" y="339"/>
                    </a:lnTo>
                    <a:lnTo>
                      <a:pt x="698" y="361"/>
                    </a:lnTo>
                    <a:lnTo>
                      <a:pt x="711" y="381"/>
                    </a:lnTo>
                    <a:lnTo>
                      <a:pt x="727" y="429"/>
                    </a:lnTo>
                    <a:lnTo>
                      <a:pt x="728" y="451"/>
                    </a:lnTo>
                    <a:lnTo>
                      <a:pt x="738" y="478"/>
                    </a:lnTo>
                    <a:lnTo>
                      <a:pt x="747" y="494"/>
                    </a:lnTo>
                    <a:lnTo>
                      <a:pt x="757" y="523"/>
                    </a:lnTo>
                    <a:lnTo>
                      <a:pt x="763" y="542"/>
                    </a:lnTo>
                    <a:lnTo>
                      <a:pt x="767" y="565"/>
                    </a:lnTo>
                    <a:lnTo>
                      <a:pt x="778" y="608"/>
                    </a:lnTo>
                    <a:lnTo>
                      <a:pt x="786" y="641"/>
                    </a:lnTo>
                    <a:lnTo>
                      <a:pt x="794" y="654"/>
                    </a:lnTo>
                    <a:lnTo>
                      <a:pt x="800" y="685"/>
                    </a:lnTo>
                    <a:lnTo>
                      <a:pt x="803" y="701"/>
                    </a:lnTo>
                    <a:lnTo>
                      <a:pt x="805" y="745"/>
                    </a:lnTo>
                    <a:lnTo>
                      <a:pt x="810" y="763"/>
                    </a:lnTo>
                    <a:lnTo>
                      <a:pt x="815" y="787"/>
                    </a:lnTo>
                    <a:lnTo>
                      <a:pt x="824" y="825"/>
                    </a:lnTo>
                    <a:lnTo>
                      <a:pt x="829" y="841"/>
                    </a:lnTo>
                    <a:lnTo>
                      <a:pt x="832" y="860"/>
                    </a:lnTo>
                    <a:lnTo>
                      <a:pt x="835" y="878"/>
                    </a:lnTo>
                    <a:lnTo>
                      <a:pt x="842" y="913"/>
                    </a:lnTo>
                    <a:lnTo>
                      <a:pt x="843" y="924"/>
                    </a:lnTo>
                    <a:lnTo>
                      <a:pt x="843" y="939"/>
                    </a:lnTo>
                    <a:lnTo>
                      <a:pt x="843" y="953"/>
                    </a:lnTo>
                    <a:lnTo>
                      <a:pt x="843" y="985"/>
                    </a:lnTo>
                    <a:lnTo>
                      <a:pt x="843" y="1004"/>
                    </a:lnTo>
                    <a:lnTo>
                      <a:pt x="843" y="1027"/>
                    </a:lnTo>
                    <a:lnTo>
                      <a:pt x="842" y="1044"/>
                    </a:lnTo>
                    <a:lnTo>
                      <a:pt x="840" y="1065"/>
                    </a:lnTo>
                    <a:lnTo>
                      <a:pt x="837" y="1084"/>
                    </a:lnTo>
                    <a:lnTo>
                      <a:pt x="834" y="1102"/>
                    </a:lnTo>
                    <a:lnTo>
                      <a:pt x="831" y="1124"/>
                    </a:lnTo>
                    <a:lnTo>
                      <a:pt x="827" y="1139"/>
                    </a:lnTo>
                    <a:lnTo>
                      <a:pt x="823" y="1158"/>
                    </a:lnTo>
                    <a:lnTo>
                      <a:pt x="810" y="1190"/>
                    </a:lnTo>
                    <a:lnTo>
                      <a:pt x="805" y="1209"/>
                    </a:lnTo>
                    <a:lnTo>
                      <a:pt x="802" y="1243"/>
                    </a:lnTo>
                    <a:lnTo>
                      <a:pt x="797" y="1254"/>
                    </a:lnTo>
                    <a:lnTo>
                      <a:pt x="786" y="1268"/>
                    </a:lnTo>
                    <a:lnTo>
                      <a:pt x="767" y="1294"/>
                    </a:lnTo>
                    <a:lnTo>
                      <a:pt x="763" y="1310"/>
                    </a:lnTo>
                    <a:lnTo>
                      <a:pt x="755" y="1328"/>
                    </a:lnTo>
                    <a:lnTo>
                      <a:pt x="739" y="1331"/>
                    </a:lnTo>
                    <a:lnTo>
                      <a:pt x="728" y="1344"/>
                    </a:lnTo>
                    <a:lnTo>
                      <a:pt x="720" y="1361"/>
                    </a:lnTo>
                    <a:lnTo>
                      <a:pt x="690" y="1372"/>
                    </a:lnTo>
                    <a:lnTo>
                      <a:pt x="679" y="1385"/>
                    </a:lnTo>
                    <a:lnTo>
                      <a:pt x="661" y="1398"/>
                    </a:lnTo>
                    <a:lnTo>
                      <a:pt x="650" y="1409"/>
                    </a:lnTo>
                    <a:lnTo>
                      <a:pt x="629" y="1411"/>
                    </a:lnTo>
                    <a:lnTo>
                      <a:pt x="592" y="1420"/>
                    </a:lnTo>
                    <a:lnTo>
                      <a:pt x="575" y="1427"/>
                    </a:lnTo>
                    <a:lnTo>
                      <a:pt x="551" y="1435"/>
                    </a:lnTo>
                    <a:lnTo>
                      <a:pt x="536" y="1440"/>
                    </a:lnTo>
                    <a:lnTo>
                      <a:pt x="504" y="1444"/>
                    </a:lnTo>
                    <a:lnTo>
                      <a:pt x="488" y="1448"/>
                    </a:lnTo>
                    <a:lnTo>
                      <a:pt x="459" y="1451"/>
                    </a:lnTo>
                    <a:lnTo>
                      <a:pt x="431" y="1451"/>
                    </a:lnTo>
                    <a:lnTo>
                      <a:pt x="383" y="1451"/>
                    </a:lnTo>
                    <a:lnTo>
                      <a:pt x="363" y="1449"/>
                    </a:lnTo>
                    <a:lnTo>
                      <a:pt x="341" y="1448"/>
                    </a:lnTo>
                    <a:lnTo>
                      <a:pt x="311" y="1443"/>
                    </a:lnTo>
                    <a:lnTo>
                      <a:pt x="293" y="1438"/>
                    </a:lnTo>
                    <a:lnTo>
                      <a:pt x="267" y="1432"/>
                    </a:lnTo>
                    <a:lnTo>
                      <a:pt x="251" y="1425"/>
                    </a:lnTo>
                    <a:lnTo>
                      <a:pt x="229" y="1417"/>
                    </a:lnTo>
                    <a:lnTo>
                      <a:pt x="211" y="1411"/>
                    </a:lnTo>
                    <a:lnTo>
                      <a:pt x="191" y="1411"/>
                    </a:lnTo>
                    <a:lnTo>
                      <a:pt x="181" y="1406"/>
                    </a:lnTo>
                    <a:lnTo>
                      <a:pt x="160" y="1393"/>
                    </a:lnTo>
                    <a:lnTo>
                      <a:pt x="152" y="1380"/>
                    </a:lnTo>
                    <a:lnTo>
                      <a:pt x="133" y="1371"/>
                    </a:lnTo>
                    <a:lnTo>
                      <a:pt x="117" y="1371"/>
                    </a:lnTo>
                    <a:lnTo>
                      <a:pt x="114" y="1356"/>
                    </a:lnTo>
                    <a:lnTo>
                      <a:pt x="98" y="1339"/>
                    </a:lnTo>
                    <a:lnTo>
                      <a:pt x="75" y="1323"/>
                    </a:lnTo>
                    <a:lnTo>
                      <a:pt x="59" y="1291"/>
                    </a:lnTo>
                    <a:lnTo>
                      <a:pt x="46" y="1283"/>
                    </a:lnTo>
                    <a:lnTo>
                      <a:pt x="37" y="1262"/>
                    </a:lnTo>
                    <a:lnTo>
                      <a:pt x="35" y="1236"/>
                    </a:lnTo>
                    <a:lnTo>
                      <a:pt x="19" y="1208"/>
                    </a:lnTo>
                    <a:lnTo>
                      <a:pt x="6" y="1169"/>
                    </a:lnTo>
                    <a:lnTo>
                      <a:pt x="2" y="1150"/>
                    </a:lnTo>
                    <a:lnTo>
                      <a:pt x="0" y="1131"/>
                    </a:lnTo>
                    <a:lnTo>
                      <a:pt x="0" y="1096"/>
                    </a:lnTo>
                    <a:lnTo>
                      <a:pt x="0" y="1078"/>
                    </a:lnTo>
                    <a:lnTo>
                      <a:pt x="0" y="1040"/>
                    </a:lnTo>
                    <a:lnTo>
                      <a:pt x="0" y="998"/>
                    </a:lnTo>
                    <a:lnTo>
                      <a:pt x="0" y="952"/>
                    </a:lnTo>
                    <a:lnTo>
                      <a:pt x="0" y="934"/>
                    </a:lnTo>
                    <a:lnTo>
                      <a:pt x="0" y="923"/>
                    </a:lnTo>
                    <a:lnTo>
                      <a:pt x="0" y="910"/>
                    </a:lnTo>
                    <a:lnTo>
                      <a:pt x="0" y="886"/>
                    </a:lnTo>
                    <a:lnTo>
                      <a:pt x="0" y="854"/>
                    </a:lnTo>
                    <a:lnTo>
                      <a:pt x="0" y="840"/>
                    </a:lnTo>
                    <a:lnTo>
                      <a:pt x="2" y="819"/>
                    </a:lnTo>
                    <a:lnTo>
                      <a:pt x="6" y="801"/>
                    </a:lnTo>
                    <a:lnTo>
                      <a:pt x="11" y="779"/>
                    </a:lnTo>
                    <a:lnTo>
                      <a:pt x="18" y="763"/>
                    </a:lnTo>
                    <a:lnTo>
                      <a:pt x="24" y="737"/>
                    </a:lnTo>
                    <a:lnTo>
                      <a:pt x="30" y="725"/>
                    </a:lnTo>
                    <a:lnTo>
                      <a:pt x="37" y="693"/>
                    </a:lnTo>
                    <a:lnTo>
                      <a:pt x="37" y="680"/>
                    </a:lnTo>
                    <a:lnTo>
                      <a:pt x="37" y="646"/>
                    </a:lnTo>
                    <a:lnTo>
                      <a:pt x="42" y="633"/>
                    </a:lnTo>
                    <a:lnTo>
                      <a:pt x="50" y="605"/>
                    </a:lnTo>
                    <a:lnTo>
                      <a:pt x="59" y="584"/>
                    </a:lnTo>
                    <a:lnTo>
                      <a:pt x="69" y="563"/>
                    </a:lnTo>
                    <a:lnTo>
                      <a:pt x="75" y="534"/>
                    </a:lnTo>
                    <a:lnTo>
                      <a:pt x="75" y="520"/>
                    </a:lnTo>
                    <a:lnTo>
                      <a:pt x="82" y="491"/>
                    </a:lnTo>
                    <a:lnTo>
                      <a:pt x="102" y="445"/>
                    </a:lnTo>
                    <a:lnTo>
                      <a:pt x="114" y="421"/>
                    </a:lnTo>
                    <a:lnTo>
                      <a:pt x="114" y="401"/>
                    </a:lnTo>
                    <a:lnTo>
                      <a:pt x="131" y="358"/>
                    </a:lnTo>
                    <a:lnTo>
                      <a:pt x="152" y="313"/>
                    </a:lnTo>
                    <a:lnTo>
                      <a:pt x="155" y="289"/>
                    </a:lnTo>
                    <a:lnTo>
                      <a:pt x="167" y="269"/>
                    </a:lnTo>
                    <a:lnTo>
                      <a:pt x="179" y="246"/>
                    </a:lnTo>
                    <a:lnTo>
                      <a:pt x="194" y="208"/>
                    </a:lnTo>
                    <a:lnTo>
                      <a:pt x="207" y="190"/>
                    </a:lnTo>
                    <a:lnTo>
                      <a:pt x="218" y="171"/>
                    </a:lnTo>
                    <a:lnTo>
                      <a:pt x="227" y="155"/>
                    </a:lnTo>
                    <a:lnTo>
                      <a:pt x="234" y="139"/>
                    </a:lnTo>
                    <a:lnTo>
                      <a:pt x="261" y="110"/>
                    </a:lnTo>
                    <a:lnTo>
                      <a:pt x="267" y="88"/>
                    </a:lnTo>
                    <a:lnTo>
                      <a:pt x="293" y="69"/>
                    </a:lnTo>
                    <a:lnTo>
                      <a:pt x="304" y="51"/>
                    </a:lnTo>
                    <a:lnTo>
                      <a:pt x="309" y="38"/>
                    </a:lnTo>
                    <a:lnTo>
                      <a:pt x="325" y="37"/>
                    </a:lnTo>
                    <a:lnTo>
                      <a:pt x="344" y="13"/>
                    </a:lnTo>
                    <a:lnTo>
                      <a:pt x="359" y="3"/>
                    </a:lnTo>
                    <a:lnTo>
                      <a:pt x="375" y="0"/>
                    </a:lnTo>
                    <a:lnTo>
                      <a:pt x="381" y="0"/>
                    </a:lnTo>
                    <a:lnTo>
                      <a:pt x="391" y="0"/>
                    </a:lnTo>
                    <a:lnTo>
                      <a:pt x="408" y="0"/>
                    </a:lnTo>
                    <a:lnTo>
                      <a:pt x="421"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2" name="Freeform 52"/>
              <p:cNvSpPr>
                <a:spLocks/>
              </p:cNvSpPr>
              <p:nvPr/>
            </p:nvSpPr>
            <p:spPr bwMode="auto">
              <a:xfrm>
                <a:off x="2347" y="1336"/>
                <a:ext cx="808" cy="1390"/>
              </a:xfrm>
              <a:custGeom>
                <a:avLst/>
                <a:gdLst>
                  <a:gd name="T0" fmla="*/ 419 w 808"/>
                  <a:gd name="T1" fmla="*/ 0 h 1390"/>
                  <a:gd name="T2" fmla="*/ 469 w 808"/>
                  <a:gd name="T3" fmla="*/ 14 h 1390"/>
                  <a:gd name="T4" fmla="*/ 498 w 808"/>
                  <a:gd name="T5" fmla="*/ 36 h 1390"/>
                  <a:gd name="T6" fmla="*/ 543 w 808"/>
                  <a:gd name="T7" fmla="*/ 89 h 1390"/>
                  <a:gd name="T8" fmla="*/ 584 w 808"/>
                  <a:gd name="T9" fmla="*/ 148 h 1390"/>
                  <a:gd name="T10" fmla="*/ 623 w 808"/>
                  <a:gd name="T11" fmla="*/ 224 h 1390"/>
                  <a:gd name="T12" fmla="*/ 658 w 808"/>
                  <a:gd name="T13" fmla="*/ 304 h 1390"/>
                  <a:gd name="T14" fmla="*/ 680 w 808"/>
                  <a:gd name="T15" fmla="*/ 364 h 1390"/>
                  <a:gd name="T16" fmla="*/ 706 w 808"/>
                  <a:gd name="T17" fmla="*/ 457 h 1390"/>
                  <a:gd name="T18" fmla="*/ 731 w 808"/>
                  <a:gd name="T19" fmla="*/ 518 h 1390"/>
                  <a:gd name="T20" fmla="*/ 752 w 808"/>
                  <a:gd name="T21" fmla="*/ 614 h 1390"/>
                  <a:gd name="T22" fmla="*/ 770 w 808"/>
                  <a:gd name="T23" fmla="*/ 670 h 1390"/>
                  <a:gd name="T24" fmla="*/ 779 w 808"/>
                  <a:gd name="T25" fmla="*/ 753 h 1390"/>
                  <a:gd name="T26" fmla="*/ 797 w 808"/>
                  <a:gd name="T27" fmla="*/ 824 h 1390"/>
                  <a:gd name="T28" fmla="*/ 808 w 808"/>
                  <a:gd name="T29" fmla="*/ 884 h 1390"/>
                  <a:gd name="T30" fmla="*/ 808 w 808"/>
                  <a:gd name="T31" fmla="*/ 943 h 1390"/>
                  <a:gd name="T32" fmla="*/ 807 w 808"/>
                  <a:gd name="T33" fmla="*/ 999 h 1390"/>
                  <a:gd name="T34" fmla="*/ 799 w 808"/>
                  <a:gd name="T35" fmla="*/ 1055 h 1390"/>
                  <a:gd name="T36" fmla="*/ 787 w 808"/>
                  <a:gd name="T37" fmla="*/ 1108 h 1390"/>
                  <a:gd name="T38" fmla="*/ 768 w 808"/>
                  <a:gd name="T39" fmla="*/ 1190 h 1390"/>
                  <a:gd name="T40" fmla="*/ 735 w 808"/>
                  <a:gd name="T41" fmla="*/ 1239 h 1390"/>
                  <a:gd name="T42" fmla="*/ 707 w 808"/>
                  <a:gd name="T43" fmla="*/ 1275 h 1390"/>
                  <a:gd name="T44" fmla="*/ 661 w 808"/>
                  <a:gd name="T45" fmla="*/ 1315 h 1390"/>
                  <a:gd name="T46" fmla="*/ 623 w 808"/>
                  <a:gd name="T47" fmla="*/ 1350 h 1390"/>
                  <a:gd name="T48" fmla="*/ 551 w 808"/>
                  <a:gd name="T49" fmla="*/ 1366 h 1390"/>
                  <a:gd name="T50" fmla="*/ 482 w 808"/>
                  <a:gd name="T51" fmla="*/ 1383 h 1390"/>
                  <a:gd name="T52" fmla="*/ 411 w 808"/>
                  <a:gd name="T53" fmla="*/ 1390 h 1390"/>
                  <a:gd name="T54" fmla="*/ 327 w 808"/>
                  <a:gd name="T55" fmla="*/ 1387 h 1390"/>
                  <a:gd name="T56" fmla="*/ 256 w 808"/>
                  <a:gd name="T57" fmla="*/ 1371 h 1390"/>
                  <a:gd name="T58" fmla="*/ 202 w 808"/>
                  <a:gd name="T59" fmla="*/ 1351 h 1390"/>
                  <a:gd name="T60" fmla="*/ 152 w 808"/>
                  <a:gd name="T61" fmla="*/ 1334 h 1390"/>
                  <a:gd name="T62" fmla="*/ 110 w 808"/>
                  <a:gd name="T63" fmla="*/ 1313 h 1390"/>
                  <a:gd name="T64" fmla="*/ 72 w 808"/>
                  <a:gd name="T65" fmla="*/ 1267 h 1390"/>
                  <a:gd name="T66" fmla="*/ 35 w 808"/>
                  <a:gd name="T67" fmla="*/ 1207 h 1390"/>
                  <a:gd name="T68" fmla="*/ 5 w 808"/>
                  <a:gd name="T69" fmla="*/ 1119 h 1390"/>
                  <a:gd name="T70" fmla="*/ 0 w 808"/>
                  <a:gd name="T71" fmla="*/ 1049 h 1390"/>
                  <a:gd name="T72" fmla="*/ 0 w 808"/>
                  <a:gd name="T73" fmla="*/ 955 h 1390"/>
                  <a:gd name="T74" fmla="*/ 0 w 808"/>
                  <a:gd name="T75" fmla="*/ 883 h 1390"/>
                  <a:gd name="T76" fmla="*/ 0 w 808"/>
                  <a:gd name="T77" fmla="*/ 817 h 1390"/>
                  <a:gd name="T78" fmla="*/ 5 w 808"/>
                  <a:gd name="T79" fmla="*/ 768 h 1390"/>
                  <a:gd name="T80" fmla="*/ 22 w 808"/>
                  <a:gd name="T81" fmla="*/ 705 h 1390"/>
                  <a:gd name="T82" fmla="*/ 35 w 808"/>
                  <a:gd name="T83" fmla="*/ 651 h 1390"/>
                  <a:gd name="T84" fmla="*/ 46 w 808"/>
                  <a:gd name="T85" fmla="*/ 579 h 1390"/>
                  <a:gd name="T86" fmla="*/ 72 w 808"/>
                  <a:gd name="T87" fmla="*/ 512 h 1390"/>
                  <a:gd name="T88" fmla="*/ 98 w 808"/>
                  <a:gd name="T89" fmla="*/ 425 h 1390"/>
                  <a:gd name="T90" fmla="*/ 125 w 808"/>
                  <a:gd name="T91" fmla="*/ 342 h 1390"/>
                  <a:gd name="T92" fmla="*/ 159 w 808"/>
                  <a:gd name="T93" fmla="*/ 256 h 1390"/>
                  <a:gd name="T94" fmla="*/ 197 w 808"/>
                  <a:gd name="T95" fmla="*/ 182 h 1390"/>
                  <a:gd name="T96" fmla="*/ 223 w 808"/>
                  <a:gd name="T97" fmla="*/ 132 h 1390"/>
                  <a:gd name="T98" fmla="*/ 280 w 808"/>
                  <a:gd name="T99" fmla="*/ 65 h 1390"/>
                  <a:gd name="T100" fmla="*/ 311 w 808"/>
                  <a:gd name="T101" fmla="*/ 35 h 1390"/>
                  <a:gd name="T102" fmla="*/ 359 w 808"/>
                  <a:gd name="T103" fmla="*/ 0 h 1390"/>
                  <a:gd name="T104" fmla="*/ 391 w 808"/>
                  <a:gd name="T105" fmla="*/ 0 h 1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08" h="1390">
                    <a:moveTo>
                      <a:pt x="403" y="0"/>
                    </a:moveTo>
                    <a:lnTo>
                      <a:pt x="403" y="0"/>
                    </a:lnTo>
                    <a:lnTo>
                      <a:pt x="419" y="0"/>
                    </a:lnTo>
                    <a:lnTo>
                      <a:pt x="437" y="0"/>
                    </a:lnTo>
                    <a:lnTo>
                      <a:pt x="440" y="0"/>
                    </a:lnTo>
                    <a:lnTo>
                      <a:pt x="469" y="14"/>
                    </a:lnTo>
                    <a:lnTo>
                      <a:pt x="477" y="27"/>
                    </a:lnTo>
                    <a:lnTo>
                      <a:pt x="482" y="35"/>
                    </a:lnTo>
                    <a:lnTo>
                      <a:pt x="498" y="36"/>
                    </a:lnTo>
                    <a:lnTo>
                      <a:pt x="514" y="51"/>
                    </a:lnTo>
                    <a:lnTo>
                      <a:pt x="515" y="68"/>
                    </a:lnTo>
                    <a:lnTo>
                      <a:pt x="543" y="89"/>
                    </a:lnTo>
                    <a:lnTo>
                      <a:pt x="557" y="113"/>
                    </a:lnTo>
                    <a:lnTo>
                      <a:pt x="570" y="137"/>
                    </a:lnTo>
                    <a:lnTo>
                      <a:pt x="584" y="148"/>
                    </a:lnTo>
                    <a:lnTo>
                      <a:pt x="587" y="169"/>
                    </a:lnTo>
                    <a:lnTo>
                      <a:pt x="599" y="185"/>
                    </a:lnTo>
                    <a:lnTo>
                      <a:pt x="623" y="224"/>
                    </a:lnTo>
                    <a:lnTo>
                      <a:pt x="635" y="264"/>
                    </a:lnTo>
                    <a:lnTo>
                      <a:pt x="645" y="284"/>
                    </a:lnTo>
                    <a:lnTo>
                      <a:pt x="658" y="304"/>
                    </a:lnTo>
                    <a:lnTo>
                      <a:pt x="661" y="324"/>
                    </a:lnTo>
                    <a:lnTo>
                      <a:pt x="667" y="345"/>
                    </a:lnTo>
                    <a:lnTo>
                      <a:pt x="680" y="364"/>
                    </a:lnTo>
                    <a:lnTo>
                      <a:pt x="696" y="409"/>
                    </a:lnTo>
                    <a:lnTo>
                      <a:pt x="698" y="432"/>
                    </a:lnTo>
                    <a:lnTo>
                      <a:pt x="706" y="457"/>
                    </a:lnTo>
                    <a:lnTo>
                      <a:pt x="715" y="473"/>
                    </a:lnTo>
                    <a:lnTo>
                      <a:pt x="725" y="500"/>
                    </a:lnTo>
                    <a:lnTo>
                      <a:pt x="731" y="518"/>
                    </a:lnTo>
                    <a:lnTo>
                      <a:pt x="735" y="540"/>
                    </a:lnTo>
                    <a:lnTo>
                      <a:pt x="744" y="582"/>
                    </a:lnTo>
                    <a:lnTo>
                      <a:pt x="752" y="614"/>
                    </a:lnTo>
                    <a:lnTo>
                      <a:pt x="760" y="625"/>
                    </a:lnTo>
                    <a:lnTo>
                      <a:pt x="767" y="656"/>
                    </a:lnTo>
                    <a:lnTo>
                      <a:pt x="770" y="670"/>
                    </a:lnTo>
                    <a:lnTo>
                      <a:pt x="771" y="713"/>
                    </a:lnTo>
                    <a:lnTo>
                      <a:pt x="775" y="731"/>
                    </a:lnTo>
                    <a:lnTo>
                      <a:pt x="779" y="753"/>
                    </a:lnTo>
                    <a:lnTo>
                      <a:pt x="789" y="790"/>
                    </a:lnTo>
                    <a:lnTo>
                      <a:pt x="794" y="804"/>
                    </a:lnTo>
                    <a:lnTo>
                      <a:pt x="797" y="824"/>
                    </a:lnTo>
                    <a:lnTo>
                      <a:pt x="800" y="841"/>
                    </a:lnTo>
                    <a:lnTo>
                      <a:pt x="807" y="875"/>
                    </a:lnTo>
                    <a:lnTo>
                      <a:pt x="808" y="884"/>
                    </a:lnTo>
                    <a:lnTo>
                      <a:pt x="808" y="899"/>
                    </a:lnTo>
                    <a:lnTo>
                      <a:pt x="808" y="913"/>
                    </a:lnTo>
                    <a:lnTo>
                      <a:pt x="808" y="943"/>
                    </a:lnTo>
                    <a:lnTo>
                      <a:pt x="808" y="961"/>
                    </a:lnTo>
                    <a:lnTo>
                      <a:pt x="808" y="983"/>
                    </a:lnTo>
                    <a:lnTo>
                      <a:pt x="807" y="999"/>
                    </a:lnTo>
                    <a:lnTo>
                      <a:pt x="805" y="1020"/>
                    </a:lnTo>
                    <a:lnTo>
                      <a:pt x="802" y="1038"/>
                    </a:lnTo>
                    <a:lnTo>
                      <a:pt x="799" y="1055"/>
                    </a:lnTo>
                    <a:lnTo>
                      <a:pt x="795" y="1076"/>
                    </a:lnTo>
                    <a:lnTo>
                      <a:pt x="792" y="1091"/>
                    </a:lnTo>
                    <a:lnTo>
                      <a:pt x="787" y="1108"/>
                    </a:lnTo>
                    <a:lnTo>
                      <a:pt x="775" y="1139"/>
                    </a:lnTo>
                    <a:lnTo>
                      <a:pt x="771" y="1158"/>
                    </a:lnTo>
                    <a:lnTo>
                      <a:pt x="768" y="1190"/>
                    </a:lnTo>
                    <a:lnTo>
                      <a:pt x="763" y="1201"/>
                    </a:lnTo>
                    <a:lnTo>
                      <a:pt x="752" y="1214"/>
                    </a:lnTo>
                    <a:lnTo>
                      <a:pt x="735" y="1239"/>
                    </a:lnTo>
                    <a:lnTo>
                      <a:pt x="731" y="1254"/>
                    </a:lnTo>
                    <a:lnTo>
                      <a:pt x="723" y="1271"/>
                    </a:lnTo>
                    <a:lnTo>
                      <a:pt x="707" y="1275"/>
                    </a:lnTo>
                    <a:lnTo>
                      <a:pt x="698" y="1286"/>
                    </a:lnTo>
                    <a:lnTo>
                      <a:pt x="690" y="1303"/>
                    </a:lnTo>
                    <a:lnTo>
                      <a:pt x="661" y="1315"/>
                    </a:lnTo>
                    <a:lnTo>
                      <a:pt x="650" y="1326"/>
                    </a:lnTo>
                    <a:lnTo>
                      <a:pt x="632" y="1339"/>
                    </a:lnTo>
                    <a:lnTo>
                      <a:pt x="623" y="1350"/>
                    </a:lnTo>
                    <a:lnTo>
                      <a:pt x="602" y="1351"/>
                    </a:lnTo>
                    <a:lnTo>
                      <a:pt x="567" y="1359"/>
                    </a:lnTo>
                    <a:lnTo>
                      <a:pt x="551" y="1366"/>
                    </a:lnTo>
                    <a:lnTo>
                      <a:pt x="527" y="1374"/>
                    </a:lnTo>
                    <a:lnTo>
                      <a:pt x="514" y="1379"/>
                    </a:lnTo>
                    <a:lnTo>
                      <a:pt x="482" y="1383"/>
                    </a:lnTo>
                    <a:lnTo>
                      <a:pt x="467" y="1387"/>
                    </a:lnTo>
                    <a:lnTo>
                      <a:pt x="440" y="1390"/>
                    </a:lnTo>
                    <a:lnTo>
                      <a:pt x="411" y="1390"/>
                    </a:lnTo>
                    <a:lnTo>
                      <a:pt x="367" y="1390"/>
                    </a:lnTo>
                    <a:lnTo>
                      <a:pt x="347" y="1388"/>
                    </a:lnTo>
                    <a:lnTo>
                      <a:pt x="327" y="1387"/>
                    </a:lnTo>
                    <a:lnTo>
                      <a:pt x="296" y="1382"/>
                    </a:lnTo>
                    <a:lnTo>
                      <a:pt x="280" y="1377"/>
                    </a:lnTo>
                    <a:lnTo>
                      <a:pt x="256" y="1371"/>
                    </a:lnTo>
                    <a:lnTo>
                      <a:pt x="240" y="1364"/>
                    </a:lnTo>
                    <a:lnTo>
                      <a:pt x="219" y="1356"/>
                    </a:lnTo>
                    <a:lnTo>
                      <a:pt x="202" y="1351"/>
                    </a:lnTo>
                    <a:lnTo>
                      <a:pt x="183" y="1351"/>
                    </a:lnTo>
                    <a:lnTo>
                      <a:pt x="173" y="1347"/>
                    </a:lnTo>
                    <a:lnTo>
                      <a:pt x="152" y="1334"/>
                    </a:lnTo>
                    <a:lnTo>
                      <a:pt x="146" y="1321"/>
                    </a:lnTo>
                    <a:lnTo>
                      <a:pt x="126" y="1313"/>
                    </a:lnTo>
                    <a:lnTo>
                      <a:pt x="110" y="1313"/>
                    </a:lnTo>
                    <a:lnTo>
                      <a:pt x="109" y="1299"/>
                    </a:lnTo>
                    <a:lnTo>
                      <a:pt x="93" y="1281"/>
                    </a:lnTo>
                    <a:lnTo>
                      <a:pt x="72" y="1267"/>
                    </a:lnTo>
                    <a:lnTo>
                      <a:pt x="56" y="1236"/>
                    </a:lnTo>
                    <a:lnTo>
                      <a:pt x="43" y="1228"/>
                    </a:lnTo>
                    <a:lnTo>
                      <a:pt x="35" y="1207"/>
                    </a:lnTo>
                    <a:lnTo>
                      <a:pt x="34" y="1183"/>
                    </a:lnTo>
                    <a:lnTo>
                      <a:pt x="18" y="1156"/>
                    </a:lnTo>
                    <a:lnTo>
                      <a:pt x="5" y="1119"/>
                    </a:lnTo>
                    <a:lnTo>
                      <a:pt x="0" y="1100"/>
                    </a:lnTo>
                    <a:lnTo>
                      <a:pt x="0" y="1083"/>
                    </a:lnTo>
                    <a:lnTo>
                      <a:pt x="0" y="1049"/>
                    </a:lnTo>
                    <a:lnTo>
                      <a:pt x="0" y="1031"/>
                    </a:lnTo>
                    <a:lnTo>
                      <a:pt x="0" y="995"/>
                    </a:lnTo>
                    <a:lnTo>
                      <a:pt x="0" y="955"/>
                    </a:lnTo>
                    <a:lnTo>
                      <a:pt x="0" y="911"/>
                    </a:lnTo>
                    <a:lnTo>
                      <a:pt x="0" y="894"/>
                    </a:lnTo>
                    <a:lnTo>
                      <a:pt x="0" y="883"/>
                    </a:lnTo>
                    <a:lnTo>
                      <a:pt x="0" y="871"/>
                    </a:lnTo>
                    <a:lnTo>
                      <a:pt x="0" y="847"/>
                    </a:lnTo>
                    <a:lnTo>
                      <a:pt x="0" y="817"/>
                    </a:lnTo>
                    <a:lnTo>
                      <a:pt x="0" y="804"/>
                    </a:lnTo>
                    <a:lnTo>
                      <a:pt x="0" y="784"/>
                    </a:lnTo>
                    <a:lnTo>
                      <a:pt x="5" y="768"/>
                    </a:lnTo>
                    <a:lnTo>
                      <a:pt x="10" y="745"/>
                    </a:lnTo>
                    <a:lnTo>
                      <a:pt x="16" y="731"/>
                    </a:lnTo>
                    <a:lnTo>
                      <a:pt x="22" y="705"/>
                    </a:lnTo>
                    <a:lnTo>
                      <a:pt x="29" y="694"/>
                    </a:lnTo>
                    <a:lnTo>
                      <a:pt x="35" y="662"/>
                    </a:lnTo>
                    <a:lnTo>
                      <a:pt x="35" y="651"/>
                    </a:lnTo>
                    <a:lnTo>
                      <a:pt x="35" y="619"/>
                    </a:lnTo>
                    <a:lnTo>
                      <a:pt x="38" y="606"/>
                    </a:lnTo>
                    <a:lnTo>
                      <a:pt x="46" y="579"/>
                    </a:lnTo>
                    <a:lnTo>
                      <a:pt x="56" y="558"/>
                    </a:lnTo>
                    <a:lnTo>
                      <a:pt x="66" y="539"/>
                    </a:lnTo>
                    <a:lnTo>
                      <a:pt x="72" y="512"/>
                    </a:lnTo>
                    <a:lnTo>
                      <a:pt x="72" y="497"/>
                    </a:lnTo>
                    <a:lnTo>
                      <a:pt x="77" y="470"/>
                    </a:lnTo>
                    <a:lnTo>
                      <a:pt x="98" y="425"/>
                    </a:lnTo>
                    <a:lnTo>
                      <a:pt x="109" y="401"/>
                    </a:lnTo>
                    <a:lnTo>
                      <a:pt x="109" y="384"/>
                    </a:lnTo>
                    <a:lnTo>
                      <a:pt x="125" y="342"/>
                    </a:lnTo>
                    <a:lnTo>
                      <a:pt x="146" y="299"/>
                    </a:lnTo>
                    <a:lnTo>
                      <a:pt x="147" y="276"/>
                    </a:lnTo>
                    <a:lnTo>
                      <a:pt x="159" y="256"/>
                    </a:lnTo>
                    <a:lnTo>
                      <a:pt x="171" y="235"/>
                    </a:lnTo>
                    <a:lnTo>
                      <a:pt x="184" y="198"/>
                    </a:lnTo>
                    <a:lnTo>
                      <a:pt x="197" y="182"/>
                    </a:lnTo>
                    <a:lnTo>
                      <a:pt x="208" y="163"/>
                    </a:lnTo>
                    <a:lnTo>
                      <a:pt x="218" y="147"/>
                    </a:lnTo>
                    <a:lnTo>
                      <a:pt x="223" y="132"/>
                    </a:lnTo>
                    <a:lnTo>
                      <a:pt x="250" y="105"/>
                    </a:lnTo>
                    <a:lnTo>
                      <a:pt x="256" y="83"/>
                    </a:lnTo>
                    <a:lnTo>
                      <a:pt x="280" y="65"/>
                    </a:lnTo>
                    <a:lnTo>
                      <a:pt x="291" y="48"/>
                    </a:lnTo>
                    <a:lnTo>
                      <a:pt x="295" y="35"/>
                    </a:lnTo>
                    <a:lnTo>
                      <a:pt x="311" y="35"/>
                    </a:lnTo>
                    <a:lnTo>
                      <a:pt x="330" y="11"/>
                    </a:lnTo>
                    <a:lnTo>
                      <a:pt x="343" y="1"/>
                    </a:lnTo>
                    <a:lnTo>
                      <a:pt x="359" y="0"/>
                    </a:lnTo>
                    <a:lnTo>
                      <a:pt x="365" y="0"/>
                    </a:lnTo>
                    <a:lnTo>
                      <a:pt x="373" y="0"/>
                    </a:lnTo>
                    <a:lnTo>
                      <a:pt x="391" y="0"/>
                    </a:lnTo>
                    <a:lnTo>
                      <a:pt x="403" y="0"/>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3" name="Freeform 53"/>
              <p:cNvSpPr>
                <a:spLocks/>
              </p:cNvSpPr>
              <p:nvPr/>
            </p:nvSpPr>
            <p:spPr bwMode="auto">
              <a:xfrm>
                <a:off x="2353" y="1355"/>
                <a:ext cx="777" cy="1332"/>
              </a:xfrm>
              <a:custGeom>
                <a:avLst/>
                <a:gdLst>
                  <a:gd name="T0" fmla="*/ 402 w 777"/>
                  <a:gd name="T1" fmla="*/ 0 h 1332"/>
                  <a:gd name="T2" fmla="*/ 450 w 777"/>
                  <a:gd name="T3" fmla="*/ 13 h 1332"/>
                  <a:gd name="T4" fmla="*/ 477 w 777"/>
                  <a:gd name="T5" fmla="*/ 35 h 1332"/>
                  <a:gd name="T6" fmla="*/ 521 w 777"/>
                  <a:gd name="T7" fmla="*/ 85 h 1332"/>
                  <a:gd name="T8" fmla="*/ 561 w 777"/>
                  <a:gd name="T9" fmla="*/ 142 h 1332"/>
                  <a:gd name="T10" fmla="*/ 597 w 777"/>
                  <a:gd name="T11" fmla="*/ 214 h 1332"/>
                  <a:gd name="T12" fmla="*/ 631 w 777"/>
                  <a:gd name="T13" fmla="*/ 291 h 1332"/>
                  <a:gd name="T14" fmla="*/ 653 w 777"/>
                  <a:gd name="T15" fmla="*/ 349 h 1332"/>
                  <a:gd name="T16" fmla="*/ 677 w 777"/>
                  <a:gd name="T17" fmla="*/ 438 h 1332"/>
                  <a:gd name="T18" fmla="*/ 701 w 777"/>
                  <a:gd name="T19" fmla="*/ 496 h 1332"/>
                  <a:gd name="T20" fmla="*/ 722 w 777"/>
                  <a:gd name="T21" fmla="*/ 589 h 1332"/>
                  <a:gd name="T22" fmla="*/ 738 w 777"/>
                  <a:gd name="T23" fmla="*/ 641 h 1332"/>
                  <a:gd name="T24" fmla="*/ 748 w 777"/>
                  <a:gd name="T25" fmla="*/ 721 h 1332"/>
                  <a:gd name="T26" fmla="*/ 765 w 777"/>
                  <a:gd name="T27" fmla="*/ 789 h 1332"/>
                  <a:gd name="T28" fmla="*/ 777 w 777"/>
                  <a:gd name="T29" fmla="*/ 848 h 1332"/>
                  <a:gd name="T30" fmla="*/ 777 w 777"/>
                  <a:gd name="T31" fmla="*/ 904 h 1332"/>
                  <a:gd name="T32" fmla="*/ 775 w 777"/>
                  <a:gd name="T33" fmla="*/ 958 h 1332"/>
                  <a:gd name="T34" fmla="*/ 767 w 777"/>
                  <a:gd name="T35" fmla="*/ 1011 h 1332"/>
                  <a:gd name="T36" fmla="*/ 756 w 777"/>
                  <a:gd name="T37" fmla="*/ 1062 h 1332"/>
                  <a:gd name="T38" fmla="*/ 738 w 777"/>
                  <a:gd name="T39" fmla="*/ 1140 h 1332"/>
                  <a:gd name="T40" fmla="*/ 705 w 777"/>
                  <a:gd name="T41" fmla="*/ 1187 h 1332"/>
                  <a:gd name="T42" fmla="*/ 679 w 777"/>
                  <a:gd name="T43" fmla="*/ 1222 h 1332"/>
                  <a:gd name="T44" fmla="*/ 634 w 777"/>
                  <a:gd name="T45" fmla="*/ 1259 h 1332"/>
                  <a:gd name="T46" fmla="*/ 597 w 777"/>
                  <a:gd name="T47" fmla="*/ 1294 h 1332"/>
                  <a:gd name="T48" fmla="*/ 529 w 777"/>
                  <a:gd name="T49" fmla="*/ 1308 h 1332"/>
                  <a:gd name="T50" fmla="*/ 463 w 777"/>
                  <a:gd name="T51" fmla="*/ 1326 h 1332"/>
                  <a:gd name="T52" fmla="*/ 394 w 777"/>
                  <a:gd name="T53" fmla="*/ 1332 h 1332"/>
                  <a:gd name="T54" fmla="*/ 313 w 777"/>
                  <a:gd name="T55" fmla="*/ 1329 h 1332"/>
                  <a:gd name="T56" fmla="*/ 245 w 777"/>
                  <a:gd name="T57" fmla="*/ 1313 h 1332"/>
                  <a:gd name="T58" fmla="*/ 194 w 777"/>
                  <a:gd name="T59" fmla="*/ 1296 h 1332"/>
                  <a:gd name="T60" fmla="*/ 146 w 777"/>
                  <a:gd name="T61" fmla="*/ 1278 h 1332"/>
                  <a:gd name="T62" fmla="*/ 106 w 777"/>
                  <a:gd name="T63" fmla="*/ 1259 h 1332"/>
                  <a:gd name="T64" fmla="*/ 69 w 777"/>
                  <a:gd name="T65" fmla="*/ 1214 h 1332"/>
                  <a:gd name="T66" fmla="*/ 34 w 777"/>
                  <a:gd name="T67" fmla="*/ 1156 h 1332"/>
                  <a:gd name="T68" fmla="*/ 4 w 777"/>
                  <a:gd name="T69" fmla="*/ 1073 h 1332"/>
                  <a:gd name="T70" fmla="*/ 0 w 777"/>
                  <a:gd name="T71" fmla="*/ 1004 h 1332"/>
                  <a:gd name="T72" fmla="*/ 0 w 777"/>
                  <a:gd name="T73" fmla="*/ 915 h 1332"/>
                  <a:gd name="T74" fmla="*/ 0 w 777"/>
                  <a:gd name="T75" fmla="*/ 846 h 1332"/>
                  <a:gd name="T76" fmla="*/ 0 w 777"/>
                  <a:gd name="T77" fmla="*/ 782 h 1332"/>
                  <a:gd name="T78" fmla="*/ 4 w 777"/>
                  <a:gd name="T79" fmla="*/ 736 h 1332"/>
                  <a:gd name="T80" fmla="*/ 21 w 777"/>
                  <a:gd name="T81" fmla="*/ 675 h 1332"/>
                  <a:gd name="T82" fmla="*/ 34 w 777"/>
                  <a:gd name="T83" fmla="*/ 624 h 1332"/>
                  <a:gd name="T84" fmla="*/ 44 w 777"/>
                  <a:gd name="T85" fmla="*/ 555 h 1332"/>
                  <a:gd name="T86" fmla="*/ 69 w 777"/>
                  <a:gd name="T87" fmla="*/ 489 h 1332"/>
                  <a:gd name="T88" fmla="*/ 93 w 777"/>
                  <a:gd name="T89" fmla="*/ 406 h 1332"/>
                  <a:gd name="T90" fmla="*/ 119 w 777"/>
                  <a:gd name="T91" fmla="*/ 328 h 1332"/>
                  <a:gd name="T92" fmla="*/ 153 w 777"/>
                  <a:gd name="T93" fmla="*/ 245 h 1332"/>
                  <a:gd name="T94" fmla="*/ 189 w 777"/>
                  <a:gd name="T95" fmla="*/ 174 h 1332"/>
                  <a:gd name="T96" fmla="*/ 213 w 777"/>
                  <a:gd name="T97" fmla="*/ 126 h 1332"/>
                  <a:gd name="T98" fmla="*/ 269 w 777"/>
                  <a:gd name="T99" fmla="*/ 62 h 1332"/>
                  <a:gd name="T100" fmla="*/ 298 w 777"/>
                  <a:gd name="T101" fmla="*/ 33 h 1332"/>
                  <a:gd name="T102" fmla="*/ 345 w 777"/>
                  <a:gd name="T103" fmla="*/ 0 h 1332"/>
                  <a:gd name="T104" fmla="*/ 375 w 777"/>
                  <a:gd name="T105" fmla="*/ 0 h 13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7" h="1332">
                    <a:moveTo>
                      <a:pt x="388" y="0"/>
                    </a:moveTo>
                    <a:lnTo>
                      <a:pt x="388" y="0"/>
                    </a:lnTo>
                    <a:lnTo>
                      <a:pt x="402" y="0"/>
                    </a:lnTo>
                    <a:lnTo>
                      <a:pt x="420" y="0"/>
                    </a:lnTo>
                    <a:lnTo>
                      <a:pt x="423" y="0"/>
                    </a:lnTo>
                    <a:lnTo>
                      <a:pt x="450" y="13"/>
                    </a:lnTo>
                    <a:lnTo>
                      <a:pt x="458" y="25"/>
                    </a:lnTo>
                    <a:lnTo>
                      <a:pt x="463" y="33"/>
                    </a:lnTo>
                    <a:lnTo>
                      <a:pt x="477" y="35"/>
                    </a:lnTo>
                    <a:lnTo>
                      <a:pt x="493" y="48"/>
                    </a:lnTo>
                    <a:lnTo>
                      <a:pt x="495" y="65"/>
                    </a:lnTo>
                    <a:lnTo>
                      <a:pt x="521" y="85"/>
                    </a:lnTo>
                    <a:lnTo>
                      <a:pt x="535" y="109"/>
                    </a:lnTo>
                    <a:lnTo>
                      <a:pt x="546" y="131"/>
                    </a:lnTo>
                    <a:lnTo>
                      <a:pt x="561" y="142"/>
                    </a:lnTo>
                    <a:lnTo>
                      <a:pt x="564" y="161"/>
                    </a:lnTo>
                    <a:lnTo>
                      <a:pt x="575" y="177"/>
                    </a:lnTo>
                    <a:lnTo>
                      <a:pt x="597" y="214"/>
                    </a:lnTo>
                    <a:lnTo>
                      <a:pt x="610" y="253"/>
                    </a:lnTo>
                    <a:lnTo>
                      <a:pt x="620" y="272"/>
                    </a:lnTo>
                    <a:lnTo>
                      <a:pt x="631" y="291"/>
                    </a:lnTo>
                    <a:lnTo>
                      <a:pt x="634" y="310"/>
                    </a:lnTo>
                    <a:lnTo>
                      <a:pt x="641" y="331"/>
                    </a:lnTo>
                    <a:lnTo>
                      <a:pt x="653" y="349"/>
                    </a:lnTo>
                    <a:lnTo>
                      <a:pt x="668" y="392"/>
                    </a:lnTo>
                    <a:lnTo>
                      <a:pt x="669" y="413"/>
                    </a:lnTo>
                    <a:lnTo>
                      <a:pt x="677" y="438"/>
                    </a:lnTo>
                    <a:lnTo>
                      <a:pt x="687" y="453"/>
                    </a:lnTo>
                    <a:lnTo>
                      <a:pt x="697" y="480"/>
                    </a:lnTo>
                    <a:lnTo>
                      <a:pt x="701" y="496"/>
                    </a:lnTo>
                    <a:lnTo>
                      <a:pt x="705" y="518"/>
                    </a:lnTo>
                    <a:lnTo>
                      <a:pt x="714" y="557"/>
                    </a:lnTo>
                    <a:lnTo>
                      <a:pt x="722" y="589"/>
                    </a:lnTo>
                    <a:lnTo>
                      <a:pt x="730" y="598"/>
                    </a:lnTo>
                    <a:lnTo>
                      <a:pt x="737" y="629"/>
                    </a:lnTo>
                    <a:lnTo>
                      <a:pt x="738" y="641"/>
                    </a:lnTo>
                    <a:lnTo>
                      <a:pt x="740" y="683"/>
                    </a:lnTo>
                    <a:lnTo>
                      <a:pt x="743" y="701"/>
                    </a:lnTo>
                    <a:lnTo>
                      <a:pt x="748" y="721"/>
                    </a:lnTo>
                    <a:lnTo>
                      <a:pt x="757" y="757"/>
                    </a:lnTo>
                    <a:lnTo>
                      <a:pt x="762" y="771"/>
                    </a:lnTo>
                    <a:lnTo>
                      <a:pt x="765" y="789"/>
                    </a:lnTo>
                    <a:lnTo>
                      <a:pt x="769" y="806"/>
                    </a:lnTo>
                    <a:lnTo>
                      <a:pt x="775" y="838"/>
                    </a:lnTo>
                    <a:lnTo>
                      <a:pt x="777" y="848"/>
                    </a:lnTo>
                    <a:lnTo>
                      <a:pt x="777" y="860"/>
                    </a:lnTo>
                    <a:lnTo>
                      <a:pt x="777" y="875"/>
                    </a:lnTo>
                    <a:lnTo>
                      <a:pt x="777" y="904"/>
                    </a:lnTo>
                    <a:lnTo>
                      <a:pt x="777" y="921"/>
                    </a:lnTo>
                    <a:lnTo>
                      <a:pt x="777" y="942"/>
                    </a:lnTo>
                    <a:lnTo>
                      <a:pt x="775" y="958"/>
                    </a:lnTo>
                    <a:lnTo>
                      <a:pt x="773" y="977"/>
                    </a:lnTo>
                    <a:lnTo>
                      <a:pt x="770" y="995"/>
                    </a:lnTo>
                    <a:lnTo>
                      <a:pt x="767" y="1011"/>
                    </a:lnTo>
                    <a:lnTo>
                      <a:pt x="764" y="1032"/>
                    </a:lnTo>
                    <a:lnTo>
                      <a:pt x="761" y="1044"/>
                    </a:lnTo>
                    <a:lnTo>
                      <a:pt x="756" y="1062"/>
                    </a:lnTo>
                    <a:lnTo>
                      <a:pt x="743" y="1091"/>
                    </a:lnTo>
                    <a:lnTo>
                      <a:pt x="740" y="1110"/>
                    </a:lnTo>
                    <a:lnTo>
                      <a:pt x="738" y="1140"/>
                    </a:lnTo>
                    <a:lnTo>
                      <a:pt x="733" y="1150"/>
                    </a:lnTo>
                    <a:lnTo>
                      <a:pt x="722" y="1163"/>
                    </a:lnTo>
                    <a:lnTo>
                      <a:pt x="705" y="1187"/>
                    </a:lnTo>
                    <a:lnTo>
                      <a:pt x="701" y="1201"/>
                    </a:lnTo>
                    <a:lnTo>
                      <a:pt x="695" y="1219"/>
                    </a:lnTo>
                    <a:lnTo>
                      <a:pt x="679" y="1222"/>
                    </a:lnTo>
                    <a:lnTo>
                      <a:pt x="669" y="1232"/>
                    </a:lnTo>
                    <a:lnTo>
                      <a:pt x="661" y="1249"/>
                    </a:lnTo>
                    <a:lnTo>
                      <a:pt x="634" y="1259"/>
                    </a:lnTo>
                    <a:lnTo>
                      <a:pt x="623" y="1270"/>
                    </a:lnTo>
                    <a:lnTo>
                      <a:pt x="607" y="1283"/>
                    </a:lnTo>
                    <a:lnTo>
                      <a:pt x="597" y="1294"/>
                    </a:lnTo>
                    <a:lnTo>
                      <a:pt x="578" y="1296"/>
                    </a:lnTo>
                    <a:lnTo>
                      <a:pt x="545" y="1302"/>
                    </a:lnTo>
                    <a:lnTo>
                      <a:pt x="529" y="1308"/>
                    </a:lnTo>
                    <a:lnTo>
                      <a:pt x="505" y="1316"/>
                    </a:lnTo>
                    <a:lnTo>
                      <a:pt x="493" y="1321"/>
                    </a:lnTo>
                    <a:lnTo>
                      <a:pt x="463" y="1326"/>
                    </a:lnTo>
                    <a:lnTo>
                      <a:pt x="449" y="1329"/>
                    </a:lnTo>
                    <a:lnTo>
                      <a:pt x="423" y="1332"/>
                    </a:lnTo>
                    <a:lnTo>
                      <a:pt x="394" y="1332"/>
                    </a:lnTo>
                    <a:lnTo>
                      <a:pt x="351" y="1332"/>
                    </a:lnTo>
                    <a:lnTo>
                      <a:pt x="333" y="1331"/>
                    </a:lnTo>
                    <a:lnTo>
                      <a:pt x="313" y="1329"/>
                    </a:lnTo>
                    <a:lnTo>
                      <a:pt x="284" y="1324"/>
                    </a:lnTo>
                    <a:lnTo>
                      <a:pt x="269" y="1320"/>
                    </a:lnTo>
                    <a:lnTo>
                      <a:pt x="245" y="1313"/>
                    </a:lnTo>
                    <a:lnTo>
                      <a:pt x="231" y="1307"/>
                    </a:lnTo>
                    <a:lnTo>
                      <a:pt x="210" y="1299"/>
                    </a:lnTo>
                    <a:lnTo>
                      <a:pt x="194" y="1296"/>
                    </a:lnTo>
                    <a:lnTo>
                      <a:pt x="175" y="1296"/>
                    </a:lnTo>
                    <a:lnTo>
                      <a:pt x="165" y="1291"/>
                    </a:lnTo>
                    <a:lnTo>
                      <a:pt x="146" y="1278"/>
                    </a:lnTo>
                    <a:lnTo>
                      <a:pt x="140" y="1265"/>
                    </a:lnTo>
                    <a:lnTo>
                      <a:pt x="120" y="1259"/>
                    </a:lnTo>
                    <a:lnTo>
                      <a:pt x="106" y="1259"/>
                    </a:lnTo>
                    <a:lnTo>
                      <a:pt x="104" y="1244"/>
                    </a:lnTo>
                    <a:lnTo>
                      <a:pt x="88" y="1227"/>
                    </a:lnTo>
                    <a:lnTo>
                      <a:pt x="69" y="1214"/>
                    </a:lnTo>
                    <a:lnTo>
                      <a:pt x="53" y="1185"/>
                    </a:lnTo>
                    <a:lnTo>
                      <a:pt x="40" y="1177"/>
                    </a:lnTo>
                    <a:lnTo>
                      <a:pt x="34" y="1156"/>
                    </a:lnTo>
                    <a:lnTo>
                      <a:pt x="32" y="1134"/>
                    </a:lnTo>
                    <a:lnTo>
                      <a:pt x="16" y="1108"/>
                    </a:lnTo>
                    <a:lnTo>
                      <a:pt x="4" y="1073"/>
                    </a:lnTo>
                    <a:lnTo>
                      <a:pt x="0" y="1054"/>
                    </a:lnTo>
                    <a:lnTo>
                      <a:pt x="0" y="1036"/>
                    </a:lnTo>
                    <a:lnTo>
                      <a:pt x="0" y="1004"/>
                    </a:lnTo>
                    <a:lnTo>
                      <a:pt x="0" y="988"/>
                    </a:lnTo>
                    <a:lnTo>
                      <a:pt x="0" y="953"/>
                    </a:lnTo>
                    <a:lnTo>
                      <a:pt x="0" y="915"/>
                    </a:lnTo>
                    <a:lnTo>
                      <a:pt x="0" y="873"/>
                    </a:lnTo>
                    <a:lnTo>
                      <a:pt x="0" y="856"/>
                    </a:lnTo>
                    <a:lnTo>
                      <a:pt x="0" y="846"/>
                    </a:lnTo>
                    <a:lnTo>
                      <a:pt x="0" y="835"/>
                    </a:lnTo>
                    <a:lnTo>
                      <a:pt x="0" y="812"/>
                    </a:lnTo>
                    <a:lnTo>
                      <a:pt x="0" y="782"/>
                    </a:lnTo>
                    <a:lnTo>
                      <a:pt x="0" y="771"/>
                    </a:lnTo>
                    <a:lnTo>
                      <a:pt x="0" y="750"/>
                    </a:lnTo>
                    <a:lnTo>
                      <a:pt x="4" y="736"/>
                    </a:lnTo>
                    <a:lnTo>
                      <a:pt x="8" y="713"/>
                    </a:lnTo>
                    <a:lnTo>
                      <a:pt x="15" y="701"/>
                    </a:lnTo>
                    <a:lnTo>
                      <a:pt x="21" y="675"/>
                    </a:lnTo>
                    <a:lnTo>
                      <a:pt x="28" y="665"/>
                    </a:lnTo>
                    <a:lnTo>
                      <a:pt x="34" y="633"/>
                    </a:lnTo>
                    <a:lnTo>
                      <a:pt x="34" y="624"/>
                    </a:lnTo>
                    <a:lnTo>
                      <a:pt x="34" y="592"/>
                    </a:lnTo>
                    <a:lnTo>
                      <a:pt x="37" y="581"/>
                    </a:lnTo>
                    <a:lnTo>
                      <a:pt x="44" y="555"/>
                    </a:lnTo>
                    <a:lnTo>
                      <a:pt x="53" y="534"/>
                    </a:lnTo>
                    <a:lnTo>
                      <a:pt x="63" y="517"/>
                    </a:lnTo>
                    <a:lnTo>
                      <a:pt x="69" y="489"/>
                    </a:lnTo>
                    <a:lnTo>
                      <a:pt x="69" y="477"/>
                    </a:lnTo>
                    <a:lnTo>
                      <a:pt x="74" y="449"/>
                    </a:lnTo>
                    <a:lnTo>
                      <a:pt x="93" y="406"/>
                    </a:lnTo>
                    <a:lnTo>
                      <a:pt x="104" y="384"/>
                    </a:lnTo>
                    <a:lnTo>
                      <a:pt x="104" y="368"/>
                    </a:lnTo>
                    <a:lnTo>
                      <a:pt x="119" y="328"/>
                    </a:lnTo>
                    <a:lnTo>
                      <a:pt x="140" y="286"/>
                    </a:lnTo>
                    <a:lnTo>
                      <a:pt x="141" y="264"/>
                    </a:lnTo>
                    <a:lnTo>
                      <a:pt x="153" y="245"/>
                    </a:lnTo>
                    <a:lnTo>
                      <a:pt x="164" y="224"/>
                    </a:lnTo>
                    <a:lnTo>
                      <a:pt x="177" y="189"/>
                    </a:lnTo>
                    <a:lnTo>
                      <a:pt x="189" y="174"/>
                    </a:lnTo>
                    <a:lnTo>
                      <a:pt x="199" y="155"/>
                    </a:lnTo>
                    <a:lnTo>
                      <a:pt x="209" y="141"/>
                    </a:lnTo>
                    <a:lnTo>
                      <a:pt x="213" y="126"/>
                    </a:lnTo>
                    <a:lnTo>
                      <a:pt x="239" y="101"/>
                    </a:lnTo>
                    <a:lnTo>
                      <a:pt x="245" y="78"/>
                    </a:lnTo>
                    <a:lnTo>
                      <a:pt x="269" y="62"/>
                    </a:lnTo>
                    <a:lnTo>
                      <a:pt x="279" y="45"/>
                    </a:lnTo>
                    <a:lnTo>
                      <a:pt x="282" y="33"/>
                    </a:lnTo>
                    <a:lnTo>
                      <a:pt x="298" y="33"/>
                    </a:lnTo>
                    <a:lnTo>
                      <a:pt x="316" y="9"/>
                    </a:lnTo>
                    <a:lnTo>
                      <a:pt x="329" y="0"/>
                    </a:lnTo>
                    <a:lnTo>
                      <a:pt x="345" y="0"/>
                    </a:lnTo>
                    <a:lnTo>
                      <a:pt x="349" y="0"/>
                    </a:lnTo>
                    <a:lnTo>
                      <a:pt x="357" y="0"/>
                    </a:lnTo>
                    <a:lnTo>
                      <a:pt x="375" y="0"/>
                    </a:lnTo>
                    <a:lnTo>
                      <a:pt x="388" y="0"/>
                    </a:lnTo>
                    <a:close/>
                  </a:path>
                </a:pathLst>
              </a:cu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4" name="Freeform 54"/>
              <p:cNvSpPr>
                <a:spLocks/>
              </p:cNvSpPr>
              <p:nvPr/>
            </p:nvSpPr>
            <p:spPr bwMode="auto">
              <a:xfrm>
                <a:off x="2361" y="1376"/>
                <a:ext cx="741" cy="1271"/>
              </a:xfrm>
              <a:custGeom>
                <a:avLst/>
                <a:gdLst>
                  <a:gd name="T0" fmla="*/ 383 w 741"/>
                  <a:gd name="T1" fmla="*/ 0 h 1271"/>
                  <a:gd name="T2" fmla="*/ 429 w 741"/>
                  <a:gd name="T3" fmla="*/ 11 h 1271"/>
                  <a:gd name="T4" fmla="*/ 455 w 741"/>
                  <a:gd name="T5" fmla="*/ 32 h 1271"/>
                  <a:gd name="T6" fmla="*/ 497 w 741"/>
                  <a:gd name="T7" fmla="*/ 80 h 1271"/>
                  <a:gd name="T8" fmla="*/ 535 w 741"/>
                  <a:gd name="T9" fmla="*/ 134 h 1271"/>
                  <a:gd name="T10" fmla="*/ 570 w 741"/>
                  <a:gd name="T11" fmla="*/ 203 h 1271"/>
                  <a:gd name="T12" fmla="*/ 602 w 741"/>
                  <a:gd name="T13" fmla="*/ 276 h 1271"/>
                  <a:gd name="T14" fmla="*/ 623 w 741"/>
                  <a:gd name="T15" fmla="*/ 332 h 1271"/>
                  <a:gd name="T16" fmla="*/ 645 w 741"/>
                  <a:gd name="T17" fmla="*/ 417 h 1271"/>
                  <a:gd name="T18" fmla="*/ 669 w 741"/>
                  <a:gd name="T19" fmla="*/ 472 h 1271"/>
                  <a:gd name="T20" fmla="*/ 689 w 741"/>
                  <a:gd name="T21" fmla="*/ 561 h 1271"/>
                  <a:gd name="T22" fmla="*/ 705 w 741"/>
                  <a:gd name="T23" fmla="*/ 611 h 1271"/>
                  <a:gd name="T24" fmla="*/ 713 w 741"/>
                  <a:gd name="T25" fmla="*/ 688 h 1271"/>
                  <a:gd name="T26" fmla="*/ 730 w 741"/>
                  <a:gd name="T27" fmla="*/ 752 h 1271"/>
                  <a:gd name="T28" fmla="*/ 741 w 741"/>
                  <a:gd name="T29" fmla="*/ 807 h 1271"/>
                  <a:gd name="T30" fmla="*/ 741 w 741"/>
                  <a:gd name="T31" fmla="*/ 862 h 1271"/>
                  <a:gd name="T32" fmla="*/ 740 w 741"/>
                  <a:gd name="T33" fmla="*/ 913 h 1271"/>
                  <a:gd name="T34" fmla="*/ 732 w 741"/>
                  <a:gd name="T35" fmla="*/ 964 h 1271"/>
                  <a:gd name="T36" fmla="*/ 721 w 741"/>
                  <a:gd name="T37" fmla="*/ 1012 h 1271"/>
                  <a:gd name="T38" fmla="*/ 705 w 741"/>
                  <a:gd name="T39" fmla="*/ 1087 h 1271"/>
                  <a:gd name="T40" fmla="*/ 673 w 741"/>
                  <a:gd name="T41" fmla="*/ 1132 h 1271"/>
                  <a:gd name="T42" fmla="*/ 647 w 741"/>
                  <a:gd name="T43" fmla="*/ 1166 h 1271"/>
                  <a:gd name="T44" fmla="*/ 605 w 741"/>
                  <a:gd name="T45" fmla="*/ 1201 h 1271"/>
                  <a:gd name="T46" fmla="*/ 570 w 741"/>
                  <a:gd name="T47" fmla="*/ 1235 h 1271"/>
                  <a:gd name="T48" fmla="*/ 505 w 741"/>
                  <a:gd name="T49" fmla="*/ 1247 h 1271"/>
                  <a:gd name="T50" fmla="*/ 441 w 741"/>
                  <a:gd name="T51" fmla="*/ 1265 h 1271"/>
                  <a:gd name="T52" fmla="*/ 375 w 741"/>
                  <a:gd name="T53" fmla="*/ 1271 h 1271"/>
                  <a:gd name="T54" fmla="*/ 298 w 741"/>
                  <a:gd name="T55" fmla="*/ 1268 h 1271"/>
                  <a:gd name="T56" fmla="*/ 234 w 741"/>
                  <a:gd name="T57" fmla="*/ 1252 h 1271"/>
                  <a:gd name="T58" fmla="*/ 185 w 741"/>
                  <a:gd name="T59" fmla="*/ 1236 h 1271"/>
                  <a:gd name="T60" fmla="*/ 138 w 741"/>
                  <a:gd name="T61" fmla="*/ 1219 h 1271"/>
                  <a:gd name="T62" fmla="*/ 101 w 741"/>
                  <a:gd name="T63" fmla="*/ 1201 h 1271"/>
                  <a:gd name="T64" fmla="*/ 66 w 741"/>
                  <a:gd name="T65" fmla="*/ 1158 h 1271"/>
                  <a:gd name="T66" fmla="*/ 32 w 741"/>
                  <a:gd name="T67" fmla="*/ 1103 h 1271"/>
                  <a:gd name="T68" fmla="*/ 2 w 741"/>
                  <a:gd name="T69" fmla="*/ 1023 h 1271"/>
                  <a:gd name="T70" fmla="*/ 0 w 741"/>
                  <a:gd name="T71" fmla="*/ 958 h 1271"/>
                  <a:gd name="T72" fmla="*/ 0 w 741"/>
                  <a:gd name="T73" fmla="*/ 871 h 1271"/>
                  <a:gd name="T74" fmla="*/ 0 w 741"/>
                  <a:gd name="T75" fmla="*/ 806 h 1271"/>
                  <a:gd name="T76" fmla="*/ 0 w 741"/>
                  <a:gd name="T77" fmla="*/ 745 h 1271"/>
                  <a:gd name="T78" fmla="*/ 2 w 741"/>
                  <a:gd name="T79" fmla="*/ 702 h 1271"/>
                  <a:gd name="T80" fmla="*/ 20 w 741"/>
                  <a:gd name="T81" fmla="*/ 643 h 1271"/>
                  <a:gd name="T82" fmla="*/ 32 w 741"/>
                  <a:gd name="T83" fmla="*/ 595 h 1271"/>
                  <a:gd name="T84" fmla="*/ 40 w 741"/>
                  <a:gd name="T85" fmla="*/ 529 h 1271"/>
                  <a:gd name="T86" fmla="*/ 66 w 741"/>
                  <a:gd name="T87" fmla="*/ 467 h 1271"/>
                  <a:gd name="T88" fmla="*/ 88 w 741"/>
                  <a:gd name="T89" fmla="*/ 387 h 1271"/>
                  <a:gd name="T90" fmla="*/ 112 w 741"/>
                  <a:gd name="T91" fmla="*/ 312 h 1271"/>
                  <a:gd name="T92" fmla="*/ 145 w 741"/>
                  <a:gd name="T93" fmla="*/ 233 h 1271"/>
                  <a:gd name="T94" fmla="*/ 180 w 741"/>
                  <a:gd name="T95" fmla="*/ 166 h 1271"/>
                  <a:gd name="T96" fmla="*/ 202 w 741"/>
                  <a:gd name="T97" fmla="*/ 120 h 1271"/>
                  <a:gd name="T98" fmla="*/ 257 w 741"/>
                  <a:gd name="T99" fmla="*/ 59 h 1271"/>
                  <a:gd name="T100" fmla="*/ 284 w 741"/>
                  <a:gd name="T101" fmla="*/ 32 h 1271"/>
                  <a:gd name="T102" fmla="*/ 329 w 741"/>
                  <a:gd name="T103" fmla="*/ 0 h 1271"/>
                  <a:gd name="T104" fmla="*/ 357 w 741"/>
                  <a:gd name="T105" fmla="*/ 0 h 1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41" h="1271">
                    <a:moveTo>
                      <a:pt x="370" y="0"/>
                    </a:moveTo>
                    <a:lnTo>
                      <a:pt x="370" y="0"/>
                    </a:lnTo>
                    <a:lnTo>
                      <a:pt x="383" y="0"/>
                    </a:lnTo>
                    <a:lnTo>
                      <a:pt x="401" y="0"/>
                    </a:lnTo>
                    <a:lnTo>
                      <a:pt x="404" y="0"/>
                    </a:lnTo>
                    <a:lnTo>
                      <a:pt x="429" y="11"/>
                    </a:lnTo>
                    <a:lnTo>
                      <a:pt x="437" y="24"/>
                    </a:lnTo>
                    <a:lnTo>
                      <a:pt x="441" y="32"/>
                    </a:lnTo>
                    <a:lnTo>
                      <a:pt x="455" y="32"/>
                    </a:lnTo>
                    <a:lnTo>
                      <a:pt x="471" y="44"/>
                    </a:lnTo>
                    <a:lnTo>
                      <a:pt x="473" y="62"/>
                    </a:lnTo>
                    <a:lnTo>
                      <a:pt x="497" y="80"/>
                    </a:lnTo>
                    <a:lnTo>
                      <a:pt x="509" y="102"/>
                    </a:lnTo>
                    <a:lnTo>
                      <a:pt x="521" y="124"/>
                    </a:lnTo>
                    <a:lnTo>
                      <a:pt x="535" y="134"/>
                    </a:lnTo>
                    <a:lnTo>
                      <a:pt x="538" y="153"/>
                    </a:lnTo>
                    <a:lnTo>
                      <a:pt x="548" y="168"/>
                    </a:lnTo>
                    <a:lnTo>
                      <a:pt x="570" y="203"/>
                    </a:lnTo>
                    <a:lnTo>
                      <a:pt x="581" y="240"/>
                    </a:lnTo>
                    <a:lnTo>
                      <a:pt x="591" y="259"/>
                    </a:lnTo>
                    <a:lnTo>
                      <a:pt x="602" y="276"/>
                    </a:lnTo>
                    <a:lnTo>
                      <a:pt x="605" y="296"/>
                    </a:lnTo>
                    <a:lnTo>
                      <a:pt x="610" y="315"/>
                    </a:lnTo>
                    <a:lnTo>
                      <a:pt x="623" y="332"/>
                    </a:lnTo>
                    <a:lnTo>
                      <a:pt x="637" y="372"/>
                    </a:lnTo>
                    <a:lnTo>
                      <a:pt x="639" y="393"/>
                    </a:lnTo>
                    <a:lnTo>
                      <a:pt x="645" y="417"/>
                    </a:lnTo>
                    <a:lnTo>
                      <a:pt x="655" y="432"/>
                    </a:lnTo>
                    <a:lnTo>
                      <a:pt x="665" y="457"/>
                    </a:lnTo>
                    <a:lnTo>
                      <a:pt x="669" y="472"/>
                    </a:lnTo>
                    <a:lnTo>
                      <a:pt x="673" y="494"/>
                    </a:lnTo>
                    <a:lnTo>
                      <a:pt x="681" y="531"/>
                    </a:lnTo>
                    <a:lnTo>
                      <a:pt x="689" y="561"/>
                    </a:lnTo>
                    <a:lnTo>
                      <a:pt x="697" y="569"/>
                    </a:lnTo>
                    <a:lnTo>
                      <a:pt x="703" y="600"/>
                    </a:lnTo>
                    <a:lnTo>
                      <a:pt x="705" y="611"/>
                    </a:lnTo>
                    <a:lnTo>
                      <a:pt x="706" y="651"/>
                    </a:lnTo>
                    <a:lnTo>
                      <a:pt x="708" y="668"/>
                    </a:lnTo>
                    <a:lnTo>
                      <a:pt x="713" y="688"/>
                    </a:lnTo>
                    <a:lnTo>
                      <a:pt x="722" y="721"/>
                    </a:lnTo>
                    <a:lnTo>
                      <a:pt x="727" y="736"/>
                    </a:lnTo>
                    <a:lnTo>
                      <a:pt x="730" y="752"/>
                    </a:lnTo>
                    <a:lnTo>
                      <a:pt x="733" y="769"/>
                    </a:lnTo>
                    <a:lnTo>
                      <a:pt x="740" y="799"/>
                    </a:lnTo>
                    <a:lnTo>
                      <a:pt x="741" y="807"/>
                    </a:lnTo>
                    <a:lnTo>
                      <a:pt x="741" y="820"/>
                    </a:lnTo>
                    <a:lnTo>
                      <a:pt x="741" y="835"/>
                    </a:lnTo>
                    <a:lnTo>
                      <a:pt x="741" y="862"/>
                    </a:lnTo>
                    <a:lnTo>
                      <a:pt x="741" y="878"/>
                    </a:lnTo>
                    <a:lnTo>
                      <a:pt x="741" y="899"/>
                    </a:lnTo>
                    <a:lnTo>
                      <a:pt x="740" y="913"/>
                    </a:lnTo>
                    <a:lnTo>
                      <a:pt x="738" y="932"/>
                    </a:lnTo>
                    <a:lnTo>
                      <a:pt x="735" y="948"/>
                    </a:lnTo>
                    <a:lnTo>
                      <a:pt x="732" y="964"/>
                    </a:lnTo>
                    <a:lnTo>
                      <a:pt x="729" y="983"/>
                    </a:lnTo>
                    <a:lnTo>
                      <a:pt x="725" y="996"/>
                    </a:lnTo>
                    <a:lnTo>
                      <a:pt x="721" y="1012"/>
                    </a:lnTo>
                    <a:lnTo>
                      <a:pt x="708" y="1039"/>
                    </a:lnTo>
                    <a:lnTo>
                      <a:pt x="706" y="1059"/>
                    </a:lnTo>
                    <a:lnTo>
                      <a:pt x="705" y="1087"/>
                    </a:lnTo>
                    <a:lnTo>
                      <a:pt x="700" y="1097"/>
                    </a:lnTo>
                    <a:lnTo>
                      <a:pt x="689" y="1108"/>
                    </a:lnTo>
                    <a:lnTo>
                      <a:pt x="673" y="1132"/>
                    </a:lnTo>
                    <a:lnTo>
                      <a:pt x="669" y="1145"/>
                    </a:lnTo>
                    <a:lnTo>
                      <a:pt x="663" y="1163"/>
                    </a:lnTo>
                    <a:lnTo>
                      <a:pt x="647" y="1166"/>
                    </a:lnTo>
                    <a:lnTo>
                      <a:pt x="639" y="1174"/>
                    </a:lnTo>
                    <a:lnTo>
                      <a:pt x="631" y="1191"/>
                    </a:lnTo>
                    <a:lnTo>
                      <a:pt x="605" y="1201"/>
                    </a:lnTo>
                    <a:lnTo>
                      <a:pt x="594" y="1211"/>
                    </a:lnTo>
                    <a:lnTo>
                      <a:pt x="578" y="1223"/>
                    </a:lnTo>
                    <a:lnTo>
                      <a:pt x="570" y="1235"/>
                    </a:lnTo>
                    <a:lnTo>
                      <a:pt x="551" y="1236"/>
                    </a:lnTo>
                    <a:lnTo>
                      <a:pt x="519" y="1241"/>
                    </a:lnTo>
                    <a:lnTo>
                      <a:pt x="505" y="1247"/>
                    </a:lnTo>
                    <a:lnTo>
                      <a:pt x="481" y="1255"/>
                    </a:lnTo>
                    <a:lnTo>
                      <a:pt x="471" y="1260"/>
                    </a:lnTo>
                    <a:lnTo>
                      <a:pt x="441" y="1265"/>
                    </a:lnTo>
                    <a:lnTo>
                      <a:pt x="428" y="1268"/>
                    </a:lnTo>
                    <a:lnTo>
                      <a:pt x="404" y="1271"/>
                    </a:lnTo>
                    <a:lnTo>
                      <a:pt x="375" y="1271"/>
                    </a:lnTo>
                    <a:lnTo>
                      <a:pt x="335" y="1271"/>
                    </a:lnTo>
                    <a:lnTo>
                      <a:pt x="317" y="1270"/>
                    </a:lnTo>
                    <a:lnTo>
                      <a:pt x="298" y="1268"/>
                    </a:lnTo>
                    <a:lnTo>
                      <a:pt x="269" y="1263"/>
                    </a:lnTo>
                    <a:lnTo>
                      <a:pt x="257" y="1259"/>
                    </a:lnTo>
                    <a:lnTo>
                      <a:pt x="234" y="1252"/>
                    </a:lnTo>
                    <a:lnTo>
                      <a:pt x="220" y="1246"/>
                    </a:lnTo>
                    <a:lnTo>
                      <a:pt x="201" y="1239"/>
                    </a:lnTo>
                    <a:lnTo>
                      <a:pt x="185" y="1236"/>
                    </a:lnTo>
                    <a:lnTo>
                      <a:pt x="167" y="1236"/>
                    </a:lnTo>
                    <a:lnTo>
                      <a:pt x="157" y="1231"/>
                    </a:lnTo>
                    <a:lnTo>
                      <a:pt x="138" y="1219"/>
                    </a:lnTo>
                    <a:lnTo>
                      <a:pt x="133" y="1206"/>
                    </a:lnTo>
                    <a:lnTo>
                      <a:pt x="114" y="1201"/>
                    </a:lnTo>
                    <a:lnTo>
                      <a:pt x="101" y="1201"/>
                    </a:lnTo>
                    <a:lnTo>
                      <a:pt x="100" y="1187"/>
                    </a:lnTo>
                    <a:lnTo>
                      <a:pt x="84" y="1171"/>
                    </a:lnTo>
                    <a:lnTo>
                      <a:pt x="66" y="1158"/>
                    </a:lnTo>
                    <a:lnTo>
                      <a:pt x="50" y="1131"/>
                    </a:lnTo>
                    <a:lnTo>
                      <a:pt x="37" y="1123"/>
                    </a:lnTo>
                    <a:lnTo>
                      <a:pt x="32" y="1103"/>
                    </a:lnTo>
                    <a:lnTo>
                      <a:pt x="31" y="1081"/>
                    </a:lnTo>
                    <a:lnTo>
                      <a:pt x="15" y="1057"/>
                    </a:lnTo>
                    <a:lnTo>
                      <a:pt x="2" y="1023"/>
                    </a:lnTo>
                    <a:lnTo>
                      <a:pt x="0" y="1004"/>
                    </a:lnTo>
                    <a:lnTo>
                      <a:pt x="0" y="988"/>
                    </a:lnTo>
                    <a:lnTo>
                      <a:pt x="0" y="958"/>
                    </a:lnTo>
                    <a:lnTo>
                      <a:pt x="0" y="942"/>
                    </a:lnTo>
                    <a:lnTo>
                      <a:pt x="0" y="908"/>
                    </a:lnTo>
                    <a:lnTo>
                      <a:pt x="0" y="871"/>
                    </a:lnTo>
                    <a:lnTo>
                      <a:pt x="0" y="833"/>
                    </a:lnTo>
                    <a:lnTo>
                      <a:pt x="0" y="815"/>
                    </a:lnTo>
                    <a:lnTo>
                      <a:pt x="0" y="806"/>
                    </a:lnTo>
                    <a:lnTo>
                      <a:pt x="0" y="796"/>
                    </a:lnTo>
                    <a:lnTo>
                      <a:pt x="0" y="774"/>
                    </a:lnTo>
                    <a:lnTo>
                      <a:pt x="0" y="745"/>
                    </a:lnTo>
                    <a:lnTo>
                      <a:pt x="0" y="736"/>
                    </a:lnTo>
                    <a:lnTo>
                      <a:pt x="0" y="715"/>
                    </a:lnTo>
                    <a:lnTo>
                      <a:pt x="2" y="702"/>
                    </a:lnTo>
                    <a:lnTo>
                      <a:pt x="7" y="680"/>
                    </a:lnTo>
                    <a:lnTo>
                      <a:pt x="13" y="668"/>
                    </a:lnTo>
                    <a:lnTo>
                      <a:pt x="20" y="643"/>
                    </a:lnTo>
                    <a:lnTo>
                      <a:pt x="26" y="635"/>
                    </a:lnTo>
                    <a:lnTo>
                      <a:pt x="32" y="603"/>
                    </a:lnTo>
                    <a:lnTo>
                      <a:pt x="32" y="595"/>
                    </a:lnTo>
                    <a:lnTo>
                      <a:pt x="32" y="564"/>
                    </a:lnTo>
                    <a:lnTo>
                      <a:pt x="34" y="553"/>
                    </a:lnTo>
                    <a:lnTo>
                      <a:pt x="40" y="529"/>
                    </a:lnTo>
                    <a:lnTo>
                      <a:pt x="50" y="508"/>
                    </a:lnTo>
                    <a:lnTo>
                      <a:pt x="60" y="492"/>
                    </a:lnTo>
                    <a:lnTo>
                      <a:pt x="66" y="467"/>
                    </a:lnTo>
                    <a:lnTo>
                      <a:pt x="66" y="454"/>
                    </a:lnTo>
                    <a:lnTo>
                      <a:pt x="69" y="428"/>
                    </a:lnTo>
                    <a:lnTo>
                      <a:pt x="88" y="387"/>
                    </a:lnTo>
                    <a:lnTo>
                      <a:pt x="100" y="366"/>
                    </a:lnTo>
                    <a:lnTo>
                      <a:pt x="100" y="350"/>
                    </a:lnTo>
                    <a:lnTo>
                      <a:pt x="112" y="312"/>
                    </a:lnTo>
                    <a:lnTo>
                      <a:pt x="133" y="272"/>
                    </a:lnTo>
                    <a:lnTo>
                      <a:pt x="135" y="251"/>
                    </a:lnTo>
                    <a:lnTo>
                      <a:pt x="145" y="233"/>
                    </a:lnTo>
                    <a:lnTo>
                      <a:pt x="156" y="212"/>
                    </a:lnTo>
                    <a:lnTo>
                      <a:pt x="169" y="179"/>
                    </a:lnTo>
                    <a:lnTo>
                      <a:pt x="180" y="166"/>
                    </a:lnTo>
                    <a:lnTo>
                      <a:pt x="189" y="147"/>
                    </a:lnTo>
                    <a:lnTo>
                      <a:pt x="199" y="132"/>
                    </a:lnTo>
                    <a:lnTo>
                      <a:pt x="202" y="120"/>
                    </a:lnTo>
                    <a:lnTo>
                      <a:pt x="228" y="96"/>
                    </a:lnTo>
                    <a:lnTo>
                      <a:pt x="234" y="73"/>
                    </a:lnTo>
                    <a:lnTo>
                      <a:pt x="257" y="59"/>
                    </a:lnTo>
                    <a:lnTo>
                      <a:pt x="266" y="41"/>
                    </a:lnTo>
                    <a:lnTo>
                      <a:pt x="269" y="32"/>
                    </a:lnTo>
                    <a:lnTo>
                      <a:pt x="284" y="32"/>
                    </a:lnTo>
                    <a:lnTo>
                      <a:pt x="301" y="8"/>
                    </a:lnTo>
                    <a:lnTo>
                      <a:pt x="313" y="0"/>
                    </a:lnTo>
                    <a:lnTo>
                      <a:pt x="329" y="0"/>
                    </a:lnTo>
                    <a:lnTo>
                      <a:pt x="333" y="0"/>
                    </a:lnTo>
                    <a:lnTo>
                      <a:pt x="340" y="0"/>
                    </a:lnTo>
                    <a:lnTo>
                      <a:pt x="357" y="0"/>
                    </a:lnTo>
                    <a:lnTo>
                      <a:pt x="370" y="0"/>
                    </a:lnTo>
                    <a:close/>
                  </a:path>
                </a:pathLst>
              </a:cu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5" name="Freeform 55"/>
              <p:cNvSpPr>
                <a:spLocks/>
              </p:cNvSpPr>
              <p:nvPr/>
            </p:nvSpPr>
            <p:spPr bwMode="auto">
              <a:xfrm>
                <a:off x="2368" y="1393"/>
                <a:ext cx="706" cy="1214"/>
              </a:xfrm>
              <a:custGeom>
                <a:avLst/>
                <a:gdLst>
                  <a:gd name="T0" fmla="*/ 363 w 706"/>
                  <a:gd name="T1" fmla="*/ 0 h 1214"/>
                  <a:gd name="T2" fmla="*/ 408 w 706"/>
                  <a:gd name="T3" fmla="*/ 10 h 1214"/>
                  <a:gd name="T4" fmla="*/ 432 w 706"/>
                  <a:gd name="T5" fmla="*/ 31 h 1214"/>
                  <a:gd name="T6" fmla="*/ 472 w 706"/>
                  <a:gd name="T7" fmla="*/ 75 h 1214"/>
                  <a:gd name="T8" fmla="*/ 509 w 706"/>
                  <a:gd name="T9" fmla="*/ 128 h 1214"/>
                  <a:gd name="T10" fmla="*/ 542 w 706"/>
                  <a:gd name="T11" fmla="*/ 194 h 1214"/>
                  <a:gd name="T12" fmla="*/ 573 w 706"/>
                  <a:gd name="T13" fmla="*/ 264 h 1214"/>
                  <a:gd name="T14" fmla="*/ 592 w 706"/>
                  <a:gd name="T15" fmla="*/ 317 h 1214"/>
                  <a:gd name="T16" fmla="*/ 613 w 706"/>
                  <a:gd name="T17" fmla="*/ 399 h 1214"/>
                  <a:gd name="T18" fmla="*/ 637 w 706"/>
                  <a:gd name="T19" fmla="*/ 450 h 1214"/>
                  <a:gd name="T20" fmla="*/ 654 w 706"/>
                  <a:gd name="T21" fmla="*/ 536 h 1214"/>
                  <a:gd name="T22" fmla="*/ 670 w 706"/>
                  <a:gd name="T23" fmla="*/ 583 h 1214"/>
                  <a:gd name="T24" fmla="*/ 677 w 706"/>
                  <a:gd name="T25" fmla="*/ 656 h 1214"/>
                  <a:gd name="T26" fmla="*/ 694 w 706"/>
                  <a:gd name="T27" fmla="*/ 717 h 1214"/>
                  <a:gd name="T28" fmla="*/ 706 w 706"/>
                  <a:gd name="T29" fmla="*/ 771 h 1214"/>
                  <a:gd name="T30" fmla="*/ 706 w 706"/>
                  <a:gd name="T31" fmla="*/ 822 h 1214"/>
                  <a:gd name="T32" fmla="*/ 704 w 706"/>
                  <a:gd name="T33" fmla="*/ 872 h 1214"/>
                  <a:gd name="T34" fmla="*/ 696 w 706"/>
                  <a:gd name="T35" fmla="*/ 920 h 1214"/>
                  <a:gd name="T36" fmla="*/ 685 w 706"/>
                  <a:gd name="T37" fmla="*/ 966 h 1214"/>
                  <a:gd name="T38" fmla="*/ 670 w 706"/>
                  <a:gd name="T39" fmla="*/ 1038 h 1214"/>
                  <a:gd name="T40" fmla="*/ 640 w 706"/>
                  <a:gd name="T41" fmla="*/ 1080 h 1214"/>
                  <a:gd name="T42" fmla="*/ 614 w 706"/>
                  <a:gd name="T43" fmla="*/ 1114 h 1214"/>
                  <a:gd name="T44" fmla="*/ 576 w 706"/>
                  <a:gd name="T45" fmla="*/ 1147 h 1214"/>
                  <a:gd name="T46" fmla="*/ 542 w 706"/>
                  <a:gd name="T47" fmla="*/ 1179 h 1214"/>
                  <a:gd name="T48" fmla="*/ 480 w 706"/>
                  <a:gd name="T49" fmla="*/ 1190 h 1214"/>
                  <a:gd name="T50" fmla="*/ 418 w 706"/>
                  <a:gd name="T51" fmla="*/ 1208 h 1214"/>
                  <a:gd name="T52" fmla="*/ 355 w 706"/>
                  <a:gd name="T53" fmla="*/ 1214 h 1214"/>
                  <a:gd name="T54" fmla="*/ 283 w 706"/>
                  <a:gd name="T55" fmla="*/ 1211 h 1214"/>
                  <a:gd name="T56" fmla="*/ 222 w 706"/>
                  <a:gd name="T57" fmla="*/ 1195 h 1214"/>
                  <a:gd name="T58" fmla="*/ 174 w 706"/>
                  <a:gd name="T59" fmla="*/ 1181 h 1214"/>
                  <a:gd name="T60" fmla="*/ 130 w 706"/>
                  <a:gd name="T61" fmla="*/ 1163 h 1214"/>
                  <a:gd name="T62" fmla="*/ 96 w 706"/>
                  <a:gd name="T63" fmla="*/ 1147 h 1214"/>
                  <a:gd name="T64" fmla="*/ 62 w 706"/>
                  <a:gd name="T65" fmla="*/ 1106 h 1214"/>
                  <a:gd name="T66" fmla="*/ 30 w 706"/>
                  <a:gd name="T67" fmla="*/ 1053 h 1214"/>
                  <a:gd name="T68" fmla="*/ 0 w 706"/>
                  <a:gd name="T69" fmla="*/ 978 h 1214"/>
                  <a:gd name="T70" fmla="*/ 0 w 706"/>
                  <a:gd name="T71" fmla="*/ 914 h 1214"/>
                  <a:gd name="T72" fmla="*/ 0 w 706"/>
                  <a:gd name="T73" fmla="*/ 832 h 1214"/>
                  <a:gd name="T74" fmla="*/ 0 w 706"/>
                  <a:gd name="T75" fmla="*/ 770 h 1214"/>
                  <a:gd name="T76" fmla="*/ 0 w 706"/>
                  <a:gd name="T77" fmla="*/ 711 h 1214"/>
                  <a:gd name="T78" fmla="*/ 0 w 706"/>
                  <a:gd name="T79" fmla="*/ 671 h 1214"/>
                  <a:gd name="T80" fmla="*/ 17 w 706"/>
                  <a:gd name="T81" fmla="*/ 613 h 1214"/>
                  <a:gd name="T82" fmla="*/ 30 w 706"/>
                  <a:gd name="T83" fmla="*/ 568 h 1214"/>
                  <a:gd name="T84" fmla="*/ 37 w 706"/>
                  <a:gd name="T85" fmla="*/ 506 h 1214"/>
                  <a:gd name="T86" fmla="*/ 62 w 706"/>
                  <a:gd name="T87" fmla="*/ 445 h 1214"/>
                  <a:gd name="T88" fmla="*/ 83 w 706"/>
                  <a:gd name="T89" fmla="*/ 370 h 1214"/>
                  <a:gd name="T90" fmla="*/ 105 w 706"/>
                  <a:gd name="T91" fmla="*/ 298 h 1214"/>
                  <a:gd name="T92" fmla="*/ 136 w 706"/>
                  <a:gd name="T93" fmla="*/ 223 h 1214"/>
                  <a:gd name="T94" fmla="*/ 170 w 706"/>
                  <a:gd name="T95" fmla="*/ 159 h 1214"/>
                  <a:gd name="T96" fmla="*/ 192 w 706"/>
                  <a:gd name="T97" fmla="*/ 114 h 1214"/>
                  <a:gd name="T98" fmla="*/ 243 w 706"/>
                  <a:gd name="T99" fmla="*/ 56 h 1214"/>
                  <a:gd name="T100" fmla="*/ 269 w 706"/>
                  <a:gd name="T101" fmla="*/ 31 h 1214"/>
                  <a:gd name="T102" fmla="*/ 312 w 706"/>
                  <a:gd name="T103" fmla="*/ 0 h 1214"/>
                  <a:gd name="T104" fmla="*/ 339 w 706"/>
                  <a:gd name="T105" fmla="*/ 0 h 12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6" h="1214">
                    <a:moveTo>
                      <a:pt x="352" y="0"/>
                    </a:moveTo>
                    <a:lnTo>
                      <a:pt x="352" y="0"/>
                    </a:lnTo>
                    <a:lnTo>
                      <a:pt x="363" y="0"/>
                    </a:lnTo>
                    <a:lnTo>
                      <a:pt x="381" y="0"/>
                    </a:lnTo>
                    <a:lnTo>
                      <a:pt x="384" y="0"/>
                    </a:lnTo>
                    <a:lnTo>
                      <a:pt x="408" y="10"/>
                    </a:lnTo>
                    <a:lnTo>
                      <a:pt x="416" y="23"/>
                    </a:lnTo>
                    <a:lnTo>
                      <a:pt x="418" y="31"/>
                    </a:lnTo>
                    <a:lnTo>
                      <a:pt x="432" y="31"/>
                    </a:lnTo>
                    <a:lnTo>
                      <a:pt x="448" y="42"/>
                    </a:lnTo>
                    <a:lnTo>
                      <a:pt x="450" y="59"/>
                    </a:lnTo>
                    <a:lnTo>
                      <a:pt x="472" y="75"/>
                    </a:lnTo>
                    <a:lnTo>
                      <a:pt x="483" y="98"/>
                    </a:lnTo>
                    <a:lnTo>
                      <a:pt x="494" y="119"/>
                    </a:lnTo>
                    <a:lnTo>
                      <a:pt x="509" y="128"/>
                    </a:lnTo>
                    <a:lnTo>
                      <a:pt x="512" y="146"/>
                    </a:lnTo>
                    <a:lnTo>
                      <a:pt x="520" y="160"/>
                    </a:lnTo>
                    <a:lnTo>
                      <a:pt x="542" y="194"/>
                    </a:lnTo>
                    <a:lnTo>
                      <a:pt x="552" y="229"/>
                    </a:lnTo>
                    <a:lnTo>
                      <a:pt x="562" y="247"/>
                    </a:lnTo>
                    <a:lnTo>
                      <a:pt x="573" y="264"/>
                    </a:lnTo>
                    <a:lnTo>
                      <a:pt x="576" y="282"/>
                    </a:lnTo>
                    <a:lnTo>
                      <a:pt x="579" y="301"/>
                    </a:lnTo>
                    <a:lnTo>
                      <a:pt x="592" y="317"/>
                    </a:lnTo>
                    <a:lnTo>
                      <a:pt x="606" y="355"/>
                    </a:lnTo>
                    <a:lnTo>
                      <a:pt x="608" y="375"/>
                    </a:lnTo>
                    <a:lnTo>
                      <a:pt x="613" y="399"/>
                    </a:lnTo>
                    <a:lnTo>
                      <a:pt x="622" y="411"/>
                    </a:lnTo>
                    <a:lnTo>
                      <a:pt x="632" y="437"/>
                    </a:lnTo>
                    <a:lnTo>
                      <a:pt x="637" y="450"/>
                    </a:lnTo>
                    <a:lnTo>
                      <a:pt x="640" y="472"/>
                    </a:lnTo>
                    <a:lnTo>
                      <a:pt x="646" y="506"/>
                    </a:lnTo>
                    <a:lnTo>
                      <a:pt x="654" y="536"/>
                    </a:lnTo>
                    <a:lnTo>
                      <a:pt x="662" y="543"/>
                    </a:lnTo>
                    <a:lnTo>
                      <a:pt x="669" y="573"/>
                    </a:lnTo>
                    <a:lnTo>
                      <a:pt x="670" y="583"/>
                    </a:lnTo>
                    <a:lnTo>
                      <a:pt x="672" y="621"/>
                    </a:lnTo>
                    <a:lnTo>
                      <a:pt x="674" y="639"/>
                    </a:lnTo>
                    <a:lnTo>
                      <a:pt x="677" y="656"/>
                    </a:lnTo>
                    <a:lnTo>
                      <a:pt x="686" y="688"/>
                    </a:lnTo>
                    <a:lnTo>
                      <a:pt x="691" y="703"/>
                    </a:lnTo>
                    <a:lnTo>
                      <a:pt x="694" y="717"/>
                    </a:lnTo>
                    <a:lnTo>
                      <a:pt x="698" y="735"/>
                    </a:lnTo>
                    <a:lnTo>
                      <a:pt x="704" y="763"/>
                    </a:lnTo>
                    <a:lnTo>
                      <a:pt x="706" y="771"/>
                    </a:lnTo>
                    <a:lnTo>
                      <a:pt x="706" y="782"/>
                    </a:lnTo>
                    <a:lnTo>
                      <a:pt x="706" y="797"/>
                    </a:lnTo>
                    <a:lnTo>
                      <a:pt x="706" y="822"/>
                    </a:lnTo>
                    <a:lnTo>
                      <a:pt x="706" y="838"/>
                    </a:lnTo>
                    <a:lnTo>
                      <a:pt x="706" y="858"/>
                    </a:lnTo>
                    <a:lnTo>
                      <a:pt x="704" y="872"/>
                    </a:lnTo>
                    <a:lnTo>
                      <a:pt x="702" y="890"/>
                    </a:lnTo>
                    <a:lnTo>
                      <a:pt x="699" y="906"/>
                    </a:lnTo>
                    <a:lnTo>
                      <a:pt x="696" y="920"/>
                    </a:lnTo>
                    <a:lnTo>
                      <a:pt x="693" y="939"/>
                    </a:lnTo>
                    <a:lnTo>
                      <a:pt x="690" y="950"/>
                    </a:lnTo>
                    <a:lnTo>
                      <a:pt x="685" y="966"/>
                    </a:lnTo>
                    <a:lnTo>
                      <a:pt x="674" y="992"/>
                    </a:lnTo>
                    <a:lnTo>
                      <a:pt x="672" y="1011"/>
                    </a:lnTo>
                    <a:lnTo>
                      <a:pt x="670" y="1038"/>
                    </a:lnTo>
                    <a:lnTo>
                      <a:pt x="666" y="1046"/>
                    </a:lnTo>
                    <a:lnTo>
                      <a:pt x="654" y="1058"/>
                    </a:lnTo>
                    <a:lnTo>
                      <a:pt x="640" y="1080"/>
                    </a:lnTo>
                    <a:lnTo>
                      <a:pt x="637" y="1093"/>
                    </a:lnTo>
                    <a:lnTo>
                      <a:pt x="630" y="1110"/>
                    </a:lnTo>
                    <a:lnTo>
                      <a:pt x="614" y="1114"/>
                    </a:lnTo>
                    <a:lnTo>
                      <a:pt x="608" y="1120"/>
                    </a:lnTo>
                    <a:lnTo>
                      <a:pt x="600" y="1138"/>
                    </a:lnTo>
                    <a:lnTo>
                      <a:pt x="576" y="1147"/>
                    </a:lnTo>
                    <a:lnTo>
                      <a:pt x="565" y="1155"/>
                    </a:lnTo>
                    <a:lnTo>
                      <a:pt x="549" y="1168"/>
                    </a:lnTo>
                    <a:lnTo>
                      <a:pt x="542" y="1179"/>
                    </a:lnTo>
                    <a:lnTo>
                      <a:pt x="523" y="1181"/>
                    </a:lnTo>
                    <a:lnTo>
                      <a:pt x="493" y="1184"/>
                    </a:lnTo>
                    <a:lnTo>
                      <a:pt x="480" y="1190"/>
                    </a:lnTo>
                    <a:lnTo>
                      <a:pt x="456" y="1198"/>
                    </a:lnTo>
                    <a:lnTo>
                      <a:pt x="448" y="1203"/>
                    </a:lnTo>
                    <a:lnTo>
                      <a:pt x="418" y="1208"/>
                    </a:lnTo>
                    <a:lnTo>
                      <a:pt x="406" y="1211"/>
                    </a:lnTo>
                    <a:lnTo>
                      <a:pt x="384" y="1214"/>
                    </a:lnTo>
                    <a:lnTo>
                      <a:pt x="355" y="1214"/>
                    </a:lnTo>
                    <a:lnTo>
                      <a:pt x="318" y="1214"/>
                    </a:lnTo>
                    <a:lnTo>
                      <a:pt x="301" y="1213"/>
                    </a:lnTo>
                    <a:lnTo>
                      <a:pt x="283" y="1211"/>
                    </a:lnTo>
                    <a:lnTo>
                      <a:pt x="256" y="1206"/>
                    </a:lnTo>
                    <a:lnTo>
                      <a:pt x="243" y="1202"/>
                    </a:lnTo>
                    <a:lnTo>
                      <a:pt x="222" y="1195"/>
                    </a:lnTo>
                    <a:lnTo>
                      <a:pt x="208" y="1189"/>
                    </a:lnTo>
                    <a:lnTo>
                      <a:pt x="190" y="1182"/>
                    </a:lnTo>
                    <a:lnTo>
                      <a:pt x="174" y="1181"/>
                    </a:lnTo>
                    <a:lnTo>
                      <a:pt x="158" y="1181"/>
                    </a:lnTo>
                    <a:lnTo>
                      <a:pt x="149" y="1176"/>
                    </a:lnTo>
                    <a:lnTo>
                      <a:pt x="130" y="1163"/>
                    </a:lnTo>
                    <a:lnTo>
                      <a:pt x="126" y="1150"/>
                    </a:lnTo>
                    <a:lnTo>
                      <a:pt x="107" y="1147"/>
                    </a:lnTo>
                    <a:lnTo>
                      <a:pt x="96" y="1147"/>
                    </a:lnTo>
                    <a:lnTo>
                      <a:pt x="94" y="1133"/>
                    </a:lnTo>
                    <a:lnTo>
                      <a:pt x="78" y="1117"/>
                    </a:lnTo>
                    <a:lnTo>
                      <a:pt x="62" y="1106"/>
                    </a:lnTo>
                    <a:lnTo>
                      <a:pt x="46" y="1080"/>
                    </a:lnTo>
                    <a:lnTo>
                      <a:pt x="33" y="1072"/>
                    </a:lnTo>
                    <a:lnTo>
                      <a:pt x="30" y="1053"/>
                    </a:lnTo>
                    <a:lnTo>
                      <a:pt x="29" y="1032"/>
                    </a:lnTo>
                    <a:lnTo>
                      <a:pt x="13" y="1010"/>
                    </a:lnTo>
                    <a:lnTo>
                      <a:pt x="0" y="978"/>
                    </a:lnTo>
                    <a:lnTo>
                      <a:pt x="0" y="958"/>
                    </a:lnTo>
                    <a:lnTo>
                      <a:pt x="0" y="944"/>
                    </a:lnTo>
                    <a:lnTo>
                      <a:pt x="0" y="914"/>
                    </a:lnTo>
                    <a:lnTo>
                      <a:pt x="0" y="899"/>
                    </a:lnTo>
                    <a:lnTo>
                      <a:pt x="0" y="867"/>
                    </a:lnTo>
                    <a:lnTo>
                      <a:pt x="0" y="832"/>
                    </a:lnTo>
                    <a:lnTo>
                      <a:pt x="0" y="795"/>
                    </a:lnTo>
                    <a:lnTo>
                      <a:pt x="0" y="778"/>
                    </a:lnTo>
                    <a:lnTo>
                      <a:pt x="0" y="770"/>
                    </a:lnTo>
                    <a:lnTo>
                      <a:pt x="0" y="760"/>
                    </a:lnTo>
                    <a:lnTo>
                      <a:pt x="0" y="739"/>
                    </a:lnTo>
                    <a:lnTo>
                      <a:pt x="0" y="711"/>
                    </a:lnTo>
                    <a:lnTo>
                      <a:pt x="0" y="703"/>
                    </a:lnTo>
                    <a:lnTo>
                      <a:pt x="0" y="682"/>
                    </a:lnTo>
                    <a:lnTo>
                      <a:pt x="0" y="671"/>
                    </a:lnTo>
                    <a:lnTo>
                      <a:pt x="5" y="648"/>
                    </a:lnTo>
                    <a:lnTo>
                      <a:pt x="11" y="639"/>
                    </a:lnTo>
                    <a:lnTo>
                      <a:pt x="17" y="613"/>
                    </a:lnTo>
                    <a:lnTo>
                      <a:pt x="24" y="607"/>
                    </a:lnTo>
                    <a:lnTo>
                      <a:pt x="30" y="575"/>
                    </a:lnTo>
                    <a:lnTo>
                      <a:pt x="30" y="568"/>
                    </a:lnTo>
                    <a:lnTo>
                      <a:pt x="30" y="539"/>
                    </a:lnTo>
                    <a:lnTo>
                      <a:pt x="32" y="528"/>
                    </a:lnTo>
                    <a:lnTo>
                      <a:pt x="37" y="506"/>
                    </a:lnTo>
                    <a:lnTo>
                      <a:pt x="46" y="485"/>
                    </a:lnTo>
                    <a:lnTo>
                      <a:pt x="56" y="471"/>
                    </a:lnTo>
                    <a:lnTo>
                      <a:pt x="62" y="445"/>
                    </a:lnTo>
                    <a:lnTo>
                      <a:pt x="62" y="434"/>
                    </a:lnTo>
                    <a:lnTo>
                      <a:pt x="64" y="408"/>
                    </a:lnTo>
                    <a:lnTo>
                      <a:pt x="83" y="370"/>
                    </a:lnTo>
                    <a:lnTo>
                      <a:pt x="94" y="349"/>
                    </a:lnTo>
                    <a:lnTo>
                      <a:pt x="94" y="335"/>
                    </a:lnTo>
                    <a:lnTo>
                      <a:pt x="105" y="298"/>
                    </a:lnTo>
                    <a:lnTo>
                      <a:pt x="126" y="259"/>
                    </a:lnTo>
                    <a:lnTo>
                      <a:pt x="128" y="239"/>
                    </a:lnTo>
                    <a:lnTo>
                      <a:pt x="136" y="223"/>
                    </a:lnTo>
                    <a:lnTo>
                      <a:pt x="147" y="202"/>
                    </a:lnTo>
                    <a:lnTo>
                      <a:pt x="160" y="170"/>
                    </a:lnTo>
                    <a:lnTo>
                      <a:pt x="170" y="159"/>
                    </a:lnTo>
                    <a:lnTo>
                      <a:pt x="179" y="139"/>
                    </a:lnTo>
                    <a:lnTo>
                      <a:pt x="189" y="127"/>
                    </a:lnTo>
                    <a:lnTo>
                      <a:pt x="192" y="114"/>
                    </a:lnTo>
                    <a:lnTo>
                      <a:pt x="216" y="91"/>
                    </a:lnTo>
                    <a:lnTo>
                      <a:pt x="222" y="69"/>
                    </a:lnTo>
                    <a:lnTo>
                      <a:pt x="243" y="56"/>
                    </a:lnTo>
                    <a:lnTo>
                      <a:pt x="253" y="39"/>
                    </a:lnTo>
                    <a:lnTo>
                      <a:pt x="256" y="31"/>
                    </a:lnTo>
                    <a:lnTo>
                      <a:pt x="269" y="31"/>
                    </a:lnTo>
                    <a:lnTo>
                      <a:pt x="286" y="7"/>
                    </a:lnTo>
                    <a:lnTo>
                      <a:pt x="296" y="0"/>
                    </a:lnTo>
                    <a:lnTo>
                      <a:pt x="312" y="0"/>
                    </a:lnTo>
                    <a:lnTo>
                      <a:pt x="317" y="0"/>
                    </a:lnTo>
                    <a:lnTo>
                      <a:pt x="322" y="0"/>
                    </a:lnTo>
                    <a:lnTo>
                      <a:pt x="339" y="0"/>
                    </a:lnTo>
                    <a:lnTo>
                      <a:pt x="352"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6" name="Freeform 56"/>
              <p:cNvSpPr>
                <a:spLocks/>
              </p:cNvSpPr>
              <p:nvPr/>
            </p:nvSpPr>
            <p:spPr bwMode="auto">
              <a:xfrm>
                <a:off x="2376" y="1414"/>
                <a:ext cx="670" cy="1153"/>
              </a:xfrm>
              <a:custGeom>
                <a:avLst/>
                <a:gdLst>
                  <a:gd name="T0" fmla="*/ 344 w 670"/>
                  <a:gd name="T1" fmla="*/ 0 h 1153"/>
                  <a:gd name="T2" fmla="*/ 387 w 670"/>
                  <a:gd name="T3" fmla="*/ 8 h 1153"/>
                  <a:gd name="T4" fmla="*/ 410 w 670"/>
                  <a:gd name="T5" fmla="*/ 29 h 1153"/>
                  <a:gd name="T6" fmla="*/ 448 w 670"/>
                  <a:gd name="T7" fmla="*/ 70 h 1153"/>
                  <a:gd name="T8" fmla="*/ 483 w 670"/>
                  <a:gd name="T9" fmla="*/ 120 h 1153"/>
                  <a:gd name="T10" fmla="*/ 515 w 670"/>
                  <a:gd name="T11" fmla="*/ 182 h 1153"/>
                  <a:gd name="T12" fmla="*/ 544 w 670"/>
                  <a:gd name="T13" fmla="*/ 250 h 1153"/>
                  <a:gd name="T14" fmla="*/ 562 w 670"/>
                  <a:gd name="T15" fmla="*/ 301 h 1153"/>
                  <a:gd name="T16" fmla="*/ 581 w 670"/>
                  <a:gd name="T17" fmla="*/ 378 h 1153"/>
                  <a:gd name="T18" fmla="*/ 605 w 670"/>
                  <a:gd name="T19" fmla="*/ 426 h 1153"/>
                  <a:gd name="T20" fmla="*/ 621 w 670"/>
                  <a:gd name="T21" fmla="*/ 509 h 1153"/>
                  <a:gd name="T22" fmla="*/ 637 w 670"/>
                  <a:gd name="T23" fmla="*/ 552 h 1153"/>
                  <a:gd name="T24" fmla="*/ 642 w 670"/>
                  <a:gd name="T25" fmla="*/ 622 h 1153"/>
                  <a:gd name="T26" fmla="*/ 659 w 670"/>
                  <a:gd name="T27" fmla="*/ 680 h 1153"/>
                  <a:gd name="T28" fmla="*/ 670 w 670"/>
                  <a:gd name="T29" fmla="*/ 731 h 1153"/>
                  <a:gd name="T30" fmla="*/ 670 w 670"/>
                  <a:gd name="T31" fmla="*/ 781 h 1153"/>
                  <a:gd name="T32" fmla="*/ 669 w 670"/>
                  <a:gd name="T33" fmla="*/ 827 h 1153"/>
                  <a:gd name="T34" fmla="*/ 661 w 670"/>
                  <a:gd name="T35" fmla="*/ 873 h 1153"/>
                  <a:gd name="T36" fmla="*/ 650 w 670"/>
                  <a:gd name="T37" fmla="*/ 917 h 1153"/>
                  <a:gd name="T38" fmla="*/ 637 w 670"/>
                  <a:gd name="T39" fmla="*/ 985 h 1153"/>
                  <a:gd name="T40" fmla="*/ 608 w 670"/>
                  <a:gd name="T41" fmla="*/ 1025 h 1153"/>
                  <a:gd name="T42" fmla="*/ 582 w 670"/>
                  <a:gd name="T43" fmla="*/ 1057 h 1153"/>
                  <a:gd name="T44" fmla="*/ 547 w 670"/>
                  <a:gd name="T45" fmla="*/ 1089 h 1153"/>
                  <a:gd name="T46" fmla="*/ 515 w 670"/>
                  <a:gd name="T47" fmla="*/ 1120 h 1153"/>
                  <a:gd name="T48" fmla="*/ 456 w 670"/>
                  <a:gd name="T49" fmla="*/ 1129 h 1153"/>
                  <a:gd name="T50" fmla="*/ 397 w 670"/>
                  <a:gd name="T51" fmla="*/ 1147 h 1153"/>
                  <a:gd name="T52" fmla="*/ 336 w 670"/>
                  <a:gd name="T53" fmla="*/ 1153 h 1153"/>
                  <a:gd name="T54" fmla="*/ 269 w 670"/>
                  <a:gd name="T55" fmla="*/ 1150 h 1153"/>
                  <a:gd name="T56" fmla="*/ 211 w 670"/>
                  <a:gd name="T57" fmla="*/ 1134 h 1153"/>
                  <a:gd name="T58" fmla="*/ 165 w 670"/>
                  <a:gd name="T59" fmla="*/ 1121 h 1153"/>
                  <a:gd name="T60" fmla="*/ 122 w 670"/>
                  <a:gd name="T61" fmla="*/ 1104 h 1153"/>
                  <a:gd name="T62" fmla="*/ 91 w 670"/>
                  <a:gd name="T63" fmla="*/ 1089 h 1153"/>
                  <a:gd name="T64" fmla="*/ 59 w 670"/>
                  <a:gd name="T65" fmla="*/ 1049 h 1153"/>
                  <a:gd name="T66" fmla="*/ 29 w 670"/>
                  <a:gd name="T67" fmla="*/ 1000 h 1153"/>
                  <a:gd name="T68" fmla="*/ 0 w 670"/>
                  <a:gd name="T69" fmla="*/ 928 h 1153"/>
                  <a:gd name="T70" fmla="*/ 0 w 670"/>
                  <a:gd name="T71" fmla="*/ 867 h 1153"/>
                  <a:gd name="T72" fmla="*/ 0 w 670"/>
                  <a:gd name="T73" fmla="*/ 789 h 1153"/>
                  <a:gd name="T74" fmla="*/ 0 w 670"/>
                  <a:gd name="T75" fmla="*/ 730 h 1153"/>
                  <a:gd name="T76" fmla="*/ 0 w 670"/>
                  <a:gd name="T77" fmla="*/ 674 h 1153"/>
                  <a:gd name="T78" fmla="*/ 0 w 670"/>
                  <a:gd name="T79" fmla="*/ 637 h 1153"/>
                  <a:gd name="T80" fmla="*/ 16 w 670"/>
                  <a:gd name="T81" fmla="*/ 581 h 1153"/>
                  <a:gd name="T82" fmla="*/ 29 w 670"/>
                  <a:gd name="T83" fmla="*/ 539 h 1153"/>
                  <a:gd name="T84" fmla="*/ 33 w 670"/>
                  <a:gd name="T85" fmla="*/ 480 h 1153"/>
                  <a:gd name="T86" fmla="*/ 59 w 670"/>
                  <a:gd name="T87" fmla="*/ 422 h 1153"/>
                  <a:gd name="T88" fmla="*/ 78 w 670"/>
                  <a:gd name="T89" fmla="*/ 350 h 1153"/>
                  <a:gd name="T90" fmla="*/ 99 w 670"/>
                  <a:gd name="T91" fmla="*/ 282 h 1153"/>
                  <a:gd name="T92" fmla="*/ 128 w 670"/>
                  <a:gd name="T93" fmla="*/ 211 h 1153"/>
                  <a:gd name="T94" fmla="*/ 160 w 670"/>
                  <a:gd name="T95" fmla="*/ 150 h 1153"/>
                  <a:gd name="T96" fmla="*/ 182 w 670"/>
                  <a:gd name="T97" fmla="*/ 107 h 1153"/>
                  <a:gd name="T98" fmla="*/ 230 w 670"/>
                  <a:gd name="T99" fmla="*/ 53 h 1153"/>
                  <a:gd name="T100" fmla="*/ 254 w 670"/>
                  <a:gd name="T101" fmla="*/ 29 h 1153"/>
                  <a:gd name="T102" fmla="*/ 296 w 670"/>
                  <a:gd name="T103" fmla="*/ 0 h 1153"/>
                  <a:gd name="T104" fmla="*/ 322 w 670"/>
                  <a:gd name="T105" fmla="*/ 0 h 1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0" h="1153">
                    <a:moveTo>
                      <a:pt x="334" y="0"/>
                    </a:moveTo>
                    <a:lnTo>
                      <a:pt x="334" y="0"/>
                    </a:lnTo>
                    <a:lnTo>
                      <a:pt x="344" y="0"/>
                    </a:lnTo>
                    <a:lnTo>
                      <a:pt x="362" y="0"/>
                    </a:lnTo>
                    <a:lnTo>
                      <a:pt x="365" y="0"/>
                    </a:lnTo>
                    <a:lnTo>
                      <a:pt x="387" y="8"/>
                    </a:lnTo>
                    <a:lnTo>
                      <a:pt x="395" y="21"/>
                    </a:lnTo>
                    <a:lnTo>
                      <a:pt x="397" y="29"/>
                    </a:lnTo>
                    <a:lnTo>
                      <a:pt x="410" y="29"/>
                    </a:lnTo>
                    <a:lnTo>
                      <a:pt x="426" y="38"/>
                    </a:lnTo>
                    <a:lnTo>
                      <a:pt x="427" y="56"/>
                    </a:lnTo>
                    <a:lnTo>
                      <a:pt x="448" y="70"/>
                    </a:lnTo>
                    <a:lnTo>
                      <a:pt x="458" y="91"/>
                    </a:lnTo>
                    <a:lnTo>
                      <a:pt x="469" y="112"/>
                    </a:lnTo>
                    <a:lnTo>
                      <a:pt x="483" y="120"/>
                    </a:lnTo>
                    <a:lnTo>
                      <a:pt x="486" y="138"/>
                    </a:lnTo>
                    <a:lnTo>
                      <a:pt x="493" y="150"/>
                    </a:lnTo>
                    <a:lnTo>
                      <a:pt x="515" y="182"/>
                    </a:lnTo>
                    <a:lnTo>
                      <a:pt x="523" y="216"/>
                    </a:lnTo>
                    <a:lnTo>
                      <a:pt x="533" y="234"/>
                    </a:lnTo>
                    <a:lnTo>
                      <a:pt x="544" y="250"/>
                    </a:lnTo>
                    <a:lnTo>
                      <a:pt x="547" y="267"/>
                    </a:lnTo>
                    <a:lnTo>
                      <a:pt x="549" y="285"/>
                    </a:lnTo>
                    <a:lnTo>
                      <a:pt x="562" y="301"/>
                    </a:lnTo>
                    <a:lnTo>
                      <a:pt x="576" y="336"/>
                    </a:lnTo>
                    <a:lnTo>
                      <a:pt x="578" y="355"/>
                    </a:lnTo>
                    <a:lnTo>
                      <a:pt x="581" y="378"/>
                    </a:lnTo>
                    <a:lnTo>
                      <a:pt x="590" y="390"/>
                    </a:lnTo>
                    <a:lnTo>
                      <a:pt x="600" y="414"/>
                    </a:lnTo>
                    <a:lnTo>
                      <a:pt x="605" y="426"/>
                    </a:lnTo>
                    <a:lnTo>
                      <a:pt x="608" y="448"/>
                    </a:lnTo>
                    <a:lnTo>
                      <a:pt x="613" y="480"/>
                    </a:lnTo>
                    <a:lnTo>
                      <a:pt x="621" y="509"/>
                    </a:lnTo>
                    <a:lnTo>
                      <a:pt x="629" y="515"/>
                    </a:lnTo>
                    <a:lnTo>
                      <a:pt x="635" y="544"/>
                    </a:lnTo>
                    <a:lnTo>
                      <a:pt x="637" y="552"/>
                    </a:lnTo>
                    <a:lnTo>
                      <a:pt x="638" y="589"/>
                    </a:lnTo>
                    <a:lnTo>
                      <a:pt x="640" y="606"/>
                    </a:lnTo>
                    <a:lnTo>
                      <a:pt x="642" y="622"/>
                    </a:lnTo>
                    <a:lnTo>
                      <a:pt x="651" y="653"/>
                    </a:lnTo>
                    <a:lnTo>
                      <a:pt x="656" y="667"/>
                    </a:lnTo>
                    <a:lnTo>
                      <a:pt x="659" y="680"/>
                    </a:lnTo>
                    <a:lnTo>
                      <a:pt x="662" y="698"/>
                    </a:lnTo>
                    <a:lnTo>
                      <a:pt x="669" y="725"/>
                    </a:lnTo>
                    <a:lnTo>
                      <a:pt x="670" y="731"/>
                    </a:lnTo>
                    <a:lnTo>
                      <a:pt x="670" y="742"/>
                    </a:lnTo>
                    <a:lnTo>
                      <a:pt x="670" y="757"/>
                    </a:lnTo>
                    <a:lnTo>
                      <a:pt x="670" y="781"/>
                    </a:lnTo>
                    <a:lnTo>
                      <a:pt x="670" y="795"/>
                    </a:lnTo>
                    <a:lnTo>
                      <a:pt x="670" y="814"/>
                    </a:lnTo>
                    <a:lnTo>
                      <a:pt x="669" y="827"/>
                    </a:lnTo>
                    <a:lnTo>
                      <a:pt x="667" y="845"/>
                    </a:lnTo>
                    <a:lnTo>
                      <a:pt x="664" y="859"/>
                    </a:lnTo>
                    <a:lnTo>
                      <a:pt x="661" y="873"/>
                    </a:lnTo>
                    <a:lnTo>
                      <a:pt x="658" y="891"/>
                    </a:lnTo>
                    <a:lnTo>
                      <a:pt x="654" y="902"/>
                    </a:lnTo>
                    <a:lnTo>
                      <a:pt x="650" y="917"/>
                    </a:lnTo>
                    <a:lnTo>
                      <a:pt x="640" y="941"/>
                    </a:lnTo>
                    <a:lnTo>
                      <a:pt x="638" y="960"/>
                    </a:lnTo>
                    <a:lnTo>
                      <a:pt x="637" y="985"/>
                    </a:lnTo>
                    <a:lnTo>
                      <a:pt x="632" y="993"/>
                    </a:lnTo>
                    <a:lnTo>
                      <a:pt x="621" y="1003"/>
                    </a:lnTo>
                    <a:lnTo>
                      <a:pt x="608" y="1025"/>
                    </a:lnTo>
                    <a:lnTo>
                      <a:pt x="605" y="1037"/>
                    </a:lnTo>
                    <a:lnTo>
                      <a:pt x="598" y="1054"/>
                    </a:lnTo>
                    <a:lnTo>
                      <a:pt x="582" y="1057"/>
                    </a:lnTo>
                    <a:lnTo>
                      <a:pt x="578" y="1062"/>
                    </a:lnTo>
                    <a:lnTo>
                      <a:pt x="570" y="1080"/>
                    </a:lnTo>
                    <a:lnTo>
                      <a:pt x="547" y="1089"/>
                    </a:lnTo>
                    <a:lnTo>
                      <a:pt x="536" y="1096"/>
                    </a:lnTo>
                    <a:lnTo>
                      <a:pt x="520" y="1109"/>
                    </a:lnTo>
                    <a:lnTo>
                      <a:pt x="515" y="1120"/>
                    </a:lnTo>
                    <a:lnTo>
                      <a:pt x="496" y="1121"/>
                    </a:lnTo>
                    <a:lnTo>
                      <a:pt x="467" y="1123"/>
                    </a:lnTo>
                    <a:lnTo>
                      <a:pt x="456" y="1129"/>
                    </a:lnTo>
                    <a:lnTo>
                      <a:pt x="432" y="1137"/>
                    </a:lnTo>
                    <a:lnTo>
                      <a:pt x="426" y="1142"/>
                    </a:lnTo>
                    <a:lnTo>
                      <a:pt x="397" y="1147"/>
                    </a:lnTo>
                    <a:lnTo>
                      <a:pt x="386" y="1150"/>
                    </a:lnTo>
                    <a:lnTo>
                      <a:pt x="365" y="1153"/>
                    </a:lnTo>
                    <a:lnTo>
                      <a:pt x="336" y="1153"/>
                    </a:lnTo>
                    <a:lnTo>
                      <a:pt x="302" y="1153"/>
                    </a:lnTo>
                    <a:lnTo>
                      <a:pt x="285" y="1152"/>
                    </a:lnTo>
                    <a:lnTo>
                      <a:pt x="269" y="1150"/>
                    </a:lnTo>
                    <a:lnTo>
                      <a:pt x="243" y="1145"/>
                    </a:lnTo>
                    <a:lnTo>
                      <a:pt x="230" y="1141"/>
                    </a:lnTo>
                    <a:lnTo>
                      <a:pt x="211" y="1134"/>
                    </a:lnTo>
                    <a:lnTo>
                      <a:pt x="197" y="1128"/>
                    </a:lnTo>
                    <a:lnTo>
                      <a:pt x="181" y="1123"/>
                    </a:lnTo>
                    <a:lnTo>
                      <a:pt x="165" y="1121"/>
                    </a:lnTo>
                    <a:lnTo>
                      <a:pt x="150" y="1121"/>
                    </a:lnTo>
                    <a:lnTo>
                      <a:pt x="141" y="1117"/>
                    </a:lnTo>
                    <a:lnTo>
                      <a:pt x="122" y="1104"/>
                    </a:lnTo>
                    <a:lnTo>
                      <a:pt x="120" y="1093"/>
                    </a:lnTo>
                    <a:lnTo>
                      <a:pt x="101" y="1089"/>
                    </a:lnTo>
                    <a:lnTo>
                      <a:pt x="91" y="1089"/>
                    </a:lnTo>
                    <a:lnTo>
                      <a:pt x="89" y="1075"/>
                    </a:lnTo>
                    <a:lnTo>
                      <a:pt x="73" y="1061"/>
                    </a:lnTo>
                    <a:lnTo>
                      <a:pt x="59" y="1049"/>
                    </a:lnTo>
                    <a:lnTo>
                      <a:pt x="43" y="1025"/>
                    </a:lnTo>
                    <a:lnTo>
                      <a:pt x="30" y="1017"/>
                    </a:lnTo>
                    <a:lnTo>
                      <a:pt x="29" y="1000"/>
                    </a:lnTo>
                    <a:lnTo>
                      <a:pt x="27" y="979"/>
                    </a:lnTo>
                    <a:lnTo>
                      <a:pt x="11" y="958"/>
                    </a:lnTo>
                    <a:lnTo>
                      <a:pt x="0" y="928"/>
                    </a:lnTo>
                    <a:lnTo>
                      <a:pt x="0" y="910"/>
                    </a:lnTo>
                    <a:lnTo>
                      <a:pt x="0" y="896"/>
                    </a:lnTo>
                    <a:lnTo>
                      <a:pt x="0" y="867"/>
                    </a:lnTo>
                    <a:lnTo>
                      <a:pt x="0" y="853"/>
                    </a:lnTo>
                    <a:lnTo>
                      <a:pt x="0" y="822"/>
                    </a:lnTo>
                    <a:lnTo>
                      <a:pt x="0" y="789"/>
                    </a:lnTo>
                    <a:lnTo>
                      <a:pt x="0" y="755"/>
                    </a:lnTo>
                    <a:lnTo>
                      <a:pt x="0" y="738"/>
                    </a:lnTo>
                    <a:lnTo>
                      <a:pt x="0" y="730"/>
                    </a:lnTo>
                    <a:lnTo>
                      <a:pt x="0" y="722"/>
                    </a:lnTo>
                    <a:lnTo>
                      <a:pt x="0" y="701"/>
                    </a:lnTo>
                    <a:lnTo>
                      <a:pt x="0" y="674"/>
                    </a:lnTo>
                    <a:lnTo>
                      <a:pt x="0" y="667"/>
                    </a:lnTo>
                    <a:lnTo>
                      <a:pt x="0" y="646"/>
                    </a:lnTo>
                    <a:lnTo>
                      <a:pt x="0" y="637"/>
                    </a:lnTo>
                    <a:lnTo>
                      <a:pt x="3" y="614"/>
                    </a:lnTo>
                    <a:lnTo>
                      <a:pt x="9" y="606"/>
                    </a:lnTo>
                    <a:lnTo>
                      <a:pt x="16" y="581"/>
                    </a:lnTo>
                    <a:lnTo>
                      <a:pt x="22" y="576"/>
                    </a:lnTo>
                    <a:lnTo>
                      <a:pt x="29" y="546"/>
                    </a:lnTo>
                    <a:lnTo>
                      <a:pt x="29" y="539"/>
                    </a:lnTo>
                    <a:lnTo>
                      <a:pt x="29" y="512"/>
                    </a:lnTo>
                    <a:lnTo>
                      <a:pt x="30" y="501"/>
                    </a:lnTo>
                    <a:lnTo>
                      <a:pt x="33" y="480"/>
                    </a:lnTo>
                    <a:lnTo>
                      <a:pt x="43" y="459"/>
                    </a:lnTo>
                    <a:lnTo>
                      <a:pt x="53" y="446"/>
                    </a:lnTo>
                    <a:lnTo>
                      <a:pt x="59" y="422"/>
                    </a:lnTo>
                    <a:lnTo>
                      <a:pt x="59" y="411"/>
                    </a:lnTo>
                    <a:lnTo>
                      <a:pt x="61" y="387"/>
                    </a:lnTo>
                    <a:lnTo>
                      <a:pt x="78" y="350"/>
                    </a:lnTo>
                    <a:lnTo>
                      <a:pt x="89" y="331"/>
                    </a:lnTo>
                    <a:lnTo>
                      <a:pt x="89" y="317"/>
                    </a:lnTo>
                    <a:lnTo>
                      <a:pt x="99" y="282"/>
                    </a:lnTo>
                    <a:lnTo>
                      <a:pt x="120" y="245"/>
                    </a:lnTo>
                    <a:lnTo>
                      <a:pt x="122" y="226"/>
                    </a:lnTo>
                    <a:lnTo>
                      <a:pt x="128" y="211"/>
                    </a:lnTo>
                    <a:lnTo>
                      <a:pt x="139" y="190"/>
                    </a:lnTo>
                    <a:lnTo>
                      <a:pt x="152" y="160"/>
                    </a:lnTo>
                    <a:lnTo>
                      <a:pt x="160" y="150"/>
                    </a:lnTo>
                    <a:lnTo>
                      <a:pt x="170" y="131"/>
                    </a:lnTo>
                    <a:lnTo>
                      <a:pt x="179" y="120"/>
                    </a:lnTo>
                    <a:lnTo>
                      <a:pt x="182" y="107"/>
                    </a:lnTo>
                    <a:lnTo>
                      <a:pt x="205" y="86"/>
                    </a:lnTo>
                    <a:lnTo>
                      <a:pt x="211" y="64"/>
                    </a:lnTo>
                    <a:lnTo>
                      <a:pt x="230" y="53"/>
                    </a:lnTo>
                    <a:lnTo>
                      <a:pt x="240" y="35"/>
                    </a:lnTo>
                    <a:lnTo>
                      <a:pt x="243" y="29"/>
                    </a:lnTo>
                    <a:lnTo>
                      <a:pt x="254" y="29"/>
                    </a:lnTo>
                    <a:lnTo>
                      <a:pt x="272" y="5"/>
                    </a:lnTo>
                    <a:lnTo>
                      <a:pt x="280" y="0"/>
                    </a:lnTo>
                    <a:lnTo>
                      <a:pt x="296" y="0"/>
                    </a:lnTo>
                    <a:lnTo>
                      <a:pt x="301" y="0"/>
                    </a:lnTo>
                    <a:lnTo>
                      <a:pt x="304" y="0"/>
                    </a:lnTo>
                    <a:lnTo>
                      <a:pt x="322" y="0"/>
                    </a:lnTo>
                    <a:lnTo>
                      <a:pt x="334" y="0"/>
                    </a:lnTo>
                    <a:close/>
                  </a:path>
                </a:pathLst>
              </a:cu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7" name="Freeform 57"/>
              <p:cNvSpPr>
                <a:spLocks/>
              </p:cNvSpPr>
              <p:nvPr/>
            </p:nvSpPr>
            <p:spPr bwMode="auto">
              <a:xfrm>
                <a:off x="2382" y="1433"/>
                <a:ext cx="639" cy="1096"/>
              </a:xfrm>
              <a:custGeom>
                <a:avLst/>
                <a:gdLst>
                  <a:gd name="T0" fmla="*/ 327 w 639"/>
                  <a:gd name="T1" fmla="*/ 0 h 1096"/>
                  <a:gd name="T2" fmla="*/ 368 w 639"/>
                  <a:gd name="T3" fmla="*/ 7 h 1096"/>
                  <a:gd name="T4" fmla="*/ 389 w 639"/>
                  <a:gd name="T5" fmla="*/ 27 h 1096"/>
                  <a:gd name="T6" fmla="*/ 426 w 639"/>
                  <a:gd name="T7" fmla="*/ 66 h 1096"/>
                  <a:gd name="T8" fmla="*/ 460 w 639"/>
                  <a:gd name="T9" fmla="*/ 114 h 1096"/>
                  <a:gd name="T10" fmla="*/ 490 w 639"/>
                  <a:gd name="T11" fmla="*/ 173 h 1096"/>
                  <a:gd name="T12" fmla="*/ 517 w 639"/>
                  <a:gd name="T13" fmla="*/ 237 h 1096"/>
                  <a:gd name="T14" fmla="*/ 535 w 639"/>
                  <a:gd name="T15" fmla="*/ 285 h 1096"/>
                  <a:gd name="T16" fmla="*/ 552 w 639"/>
                  <a:gd name="T17" fmla="*/ 359 h 1096"/>
                  <a:gd name="T18" fmla="*/ 575 w 639"/>
                  <a:gd name="T19" fmla="*/ 403 h 1096"/>
                  <a:gd name="T20" fmla="*/ 591 w 639"/>
                  <a:gd name="T21" fmla="*/ 483 h 1096"/>
                  <a:gd name="T22" fmla="*/ 607 w 639"/>
                  <a:gd name="T23" fmla="*/ 523 h 1096"/>
                  <a:gd name="T24" fmla="*/ 610 w 639"/>
                  <a:gd name="T25" fmla="*/ 591 h 1096"/>
                  <a:gd name="T26" fmla="*/ 628 w 639"/>
                  <a:gd name="T27" fmla="*/ 645 h 1096"/>
                  <a:gd name="T28" fmla="*/ 639 w 639"/>
                  <a:gd name="T29" fmla="*/ 695 h 1096"/>
                  <a:gd name="T30" fmla="*/ 639 w 639"/>
                  <a:gd name="T31" fmla="*/ 741 h 1096"/>
                  <a:gd name="T32" fmla="*/ 637 w 639"/>
                  <a:gd name="T33" fmla="*/ 786 h 1096"/>
                  <a:gd name="T34" fmla="*/ 629 w 639"/>
                  <a:gd name="T35" fmla="*/ 829 h 1096"/>
                  <a:gd name="T36" fmla="*/ 618 w 639"/>
                  <a:gd name="T37" fmla="*/ 870 h 1096"/>
                  <a:gd name="T38" fmla="*/ 607 w 639"/>
                  <a:gd name="T39" fmla="*/ 936 h 1096"/>
                  <a:gd name="T40" fmla="*/ 578 w 639"/>
                  <a:gd name="T41" fmla="*/ 974 h 1096"/>
                  <a:gd name="T42" fmla="*/ 554 w 639"/>
                  <a:gd name="T43" fmla="*/ 1005 h 1096"/>
                  <a:gd name="T44" fmla="*/ 520 w 639"/>
                  <a:gd name="T45" fmla="*/ 1035 h 1096"/>
                  <a:gd name="T46" fmla="*/ 490 w 639"/>
                  <a:gd name="T47" fmla="*/ 1064 h 1096"/>
                  <a:gd name="T48" fmla="*/ 434 w 639"/>
                  <a:gd name="T49" fmla="*/ 1072 h 1096"/>
                  <a:gd name="T50" fmla="*/ 378 w 639"/>
                  <a:gd name="T51" fmla="*/ 1090 h 1096"/>
                  <a:gd name="T52" fmla="*/ 319 w 639"/>
                  <a:gd name="T53" fmla="*/ 1096 h 1096"/>
                  <a:gd name="T54" fmla="*/ 255 w 639"/>
                  <a:gd name="T55" fmla="*/ 1093 h 1096"/>
                  <a:gd name="T56" fmla="*/ 200 w 639"/>
                  <a:gd name="T57" fmla="*/ 1077 h 1096"/>
                  <a:gd name="T58" fmla="*/ 157 w 639"/>
                  <a:gd name="T59" fmla="*/ 1066 h 1096"/>
                  <a:gd name="T60" fmla="*/ 116 w 639"/>
                  <a:gd name="T61" fmla="*/ 1048 h 1096"/>
                  <a:gd name="T62" fmla="*/ 87 w 639"/>
                  <a:gd name="T63" fmla="*/ 1035 h 1096"/>
                  <a:gd name="T64" fmla="*/ 56 w 639"/>
                  <a:gd name="T65" fmla="*/ 997 h 1096"/>
                  <a:gd name="T66" fmla="*/ 27 w 639"/>
                  <a:gd name="T67" fmla="*/ 949 h 1096"/>
                  <a:gd name="T68" fmla="*/ 0 w 639"/>
                  <a:gd name="T69" fmla="*/ 882 h 1096"/>
                  <a:gd name="T70" fmla="*/ 0 w 639"/>
                  <a:gd name="T71" fmla="*/ 822 h 1096"/>
                  <a:gd name="T72" fmla="*/ 0 w 639"/>
                  <a:gd name="T73" fmla="*/ 749 h 1096"/>
                  <a:gd name="T74" fmla="*/ 0 w 639"/>
                  <a:gd name="T75" fmla="*/ 693 h 1096"/>
                  <a:gd name="T76" fmla="*/ 0 w 639"/>
                  <a:gd name="T77" fmla="*/ 640 h 1096"/>
                  <a:gd name="T78" fmla="*/ 0 w 639"/>
                  <a:gd name="T79" fmla="*/ 605 h 1096"/>
                  <a:gd name="T80" fmla="*/ 15 w 639"/>
                  <a:gd name="T81" fmla="*/ 551 h 1096"/>
                  <a:gd name="T82" fmla="*/ 27 w 639"/>
                  <a:gd name="T83" fmla="*/ 512 h 1096"/>
                  <a:gd name="T84" fmla="*/ 31 w 639"/>
                  <a:gd name="T85" fmla="*/ 456 h 1096"/>
                  <a:gd name="T86" fmla="*/ 56 w 639"/>
                  <a:gd name="T87" fmla="*/ 400 h 1096"/>
                  <a:gd name="T88" fmla="*/ 74 w 639"/>
                  <a:gd name="T89" fmla="*/ 333 h 1096"/>
                  <a:gd name="T90" fmla="*/ 95 w 639"/>
                  <a:gd name="T91" fmla="*/ 267 h 1096"/>
                  <a:gd name="T92" fmla="*/ 122 w 639"/>
                  <a:gd name="T93" fmla="*/ 200 h 1096"/>
                  <a:gd name="T94" fmla="*/ 152 w 639"/>
                  <a:gd name="T95" fmla="*/ 143 h 1096"/>
                  <a:gd name="T96" fmla="*/ 173 w 639"/>
                  <a:gd name="T97" fmla="*/ 101 h 1096"/>
                  <a:gd name="T98" fmla="*/ 220 w 639"/>
                  <a:gd name="T99" fmla="*/ 50 h 1096"/>
                  <a:gd name="T100" fmla="*/ 242 w 639"/>
                  <a:gd name="T101" fmla="*/ 27 h 1096"/>
                  <a:gd name="T102" fmla="*/ 282 w 639"/>
                  <a:gd name="T103" fmla="*/ 0 h 1096"/>
                  <a:gd name="T104" fmla="*/ 306 w 639"/>
                  <a:gd name="T105" fmla="*/ 0 h 10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9" h="1096">
                    <a:moveTo>
                      <a:pt x="319" y="0"/>
                    </a:moveTo>
                    <a:lnTo>
                      <a:pt x="319" y="0"/>
                    </a:lnTo>
                    <a:lnTo>
                      <a:pt x="327" y="0"/>
                    </a:lnTo>
                    <a:lnTo>
                      <a:pt x="344" y="0"/>
                    </a:lnTo>
                    <a:lnTo>
                      <a:pt x="348" y="0"/>
                    </a:lnTo>
                    <a:lnTo>
                      <a:pt x="368" y="7"/>
                    </a:lnTo>
                    <a:lnTo>
                      <a:pt x="376" y="19"/>
                    </a:lnTo>
                    <a:lnTo>
                      <a:pt x="378" y="27"/>
                    </a:lnTo>
                    <a:lnTo>
                      <a:pt x="389" y="27"/>
                    </a:lnTo>
                    <a:lnTo>
                      <a:pt x="405" y="35"/>
                    </a:lnTo>
                    <a:lnTo>
                      <a:pt x="407" y="53"/>
                    </a:lnTo>
                    <a:lnTo>
                      <a:pt x="426" y="66"/>
                    </a:lnTo>
                    <a:lnTo>
                      <a:pt x="436" y="87"/>
                    </a:lnTo>
                    <a:lnTo>
                      <a:pt x="447" y="106"/>
                    </a:lnTo>
                    <a:lnTo>
                      <a:pt x="460" y="114"/>
                    </a:lnTo>
                    <a:lnTo>
                      <a:pt x="463" y="130"/>
                    </a:lnTo>
                    <a:lnTo>
                      <a:pt x="469" y="143"/>
                    </a:lnTo>
                    <a:lnTo>
                      <a:pt x="490" y="173"/>
                    </a:lnTo>
                    <a:lnTo>
                      <a:pt x="498" y="205"/>
                    </a:lnTo>
                    <a:lnTo>
                      <a:pt x="508" y="221"/>
                    </a:lnTo>
                    <a:lnTo>
                      <a:pt x="517" y="237"/>
                    </a:lnTo>
                    <a:lnTo>
                      <a:pt x="520" y="253"/>
                    </a:lnTo>
                    <a:lnTo>
                      <a:pt x="522" y="271"/>
                    </a:lnTo>
                    <a:lnTo>
                      <a:pt x="535" y="285"/>
                    </a:lnTo>
                    <a:lnTo>
                      <a:pt x="548" y="319"/>
                    </a:lnTo>
                    <a:lnTo>
                      <a:pt x="549" y="336"/>
                    </a:lnTo>
                    <a:lnTo>
                      <a:pt x="552" y="359"/>
                    </a:lnTo>
                    <a:lnTo>
                      <a:pt x="562" y="370"/>
                    </a:lnTo>
                    <a:lnTo>
                      <a:pt x="572" y="394"/>
                    </a:lnTo>
                    <a:lnTo>
                      <a:pt x="575" y="403"/>
                    </a:lnTo>
                    <a:lnTo>
                      <a:pt x="578" y="426"/>
                    </a:lnTo>
                    <a:lnTo>
                      <a:pt x="583" y="456"/>
                    </a:lnTo>
                    <a:lnTo>
                      <a:pt x="591" y="483"/>
                    </a:lnTo>
                    <a:lnTo>
                      <a:pt x="599" y="488"/>
                    </a:lnTo>
                    <a:lnTo>
                      <a:pt x="605" y="517"/>
                    </a:lnTo>
                    <a:lnTo>
                      <a:pt x="607" y="523"/>
                    </a:lnTo>
                    <a:lnTo>
                      <a:pt x="607" y="559"/>
                    </a:lnTo>
                    <a:lnTo>
                      <a:pt x="608" y="576"/>
                    </a:lnTo>
                    <a:lnTo>
                      <a:pt x="610" y="591"/>
                    </a:lnTo>
                    <a:lnTo>
                      <a:pt x="620" y="619"/>
                    </a:lnTo>
                    <a:lnTo>
                      <a:pt x="624" y="634"/>
                    </a:lnTo>
                    <a:lnTo>
                      <a:pt x="628" y="645"/>
                    </a:lnTo>
                    <a:lnTo>
                      <a:pt x="631" y="663"/>
                    </a:lnTo>
                    <a:lnTo>
                      <a:pt x="637" y="688"/>
                    </a:lnTo>
                    <a:lnTo>
                      <a:pt x="639" y="695"/>
                    </a:lnTo>
                    <a:lnTo>
                      <a:pt x="639" y="704"/>
                    </a:lnTo>
                    <a:lnTo>
                      <a:pt x="639" y="719"/>
                    </a:lnTo>
                    <a:lnTo>
                      <a:pt x="639" y="741"/>
                    </a:lnTo>
                    <a:lnTo>
                      <a:pt x="639" y="755"/>
                    </a:lnTo>
                    <a:lnTo>
                      <a:pt x="639" y="773"/>
                    </a:lnTo>
                    <a:lnTo>
                      <a:pt x="637" y="786"/>
                    </a:lnTo>
                    <a:lnTo>
                      <a:pt x="636" y="802"/>
                    </a:lnTo>
                    <a:lnTo>
                      <a:pt x="632" y="816"/>
                    </a:lnTo>
                    <a:lnTo>
                      <a:pt x="629" y="829"/>
                    </a:lnTo>
                    <a:lnTo>
                      <a:pt x="626" y="846"/>
                    </a:lnTo>
                    <a:lnTo>
                      <a:pt x="623" y="856"/>
                    </a:lnTo>
                    <a:lnTo>
                      <a:pt x="618" y="870"/>
                    </a:lnTo>
                    <a:lnTo>
                      <a:pt x="608" y="893"/>
                    </a:lnTo>
                    <a:lnTo>
                      <a:pt x="607" y="912"/>
                    </a:lnTo>
                    <a:lnTo>
                      <a:pt x="607" y="936"/>
                    </a:lnTo>
                    <a:lnTo>
                      <a:pt x="602" y="944"/>
                    </a:lnTo>
                    <a:lnTo>
                      <a:pt x="591" y="952"/>
                    </a:lnTo>
                    <a:lnTo>
                      <a:pt x="578" y="974"/>
                    </a:lnTo>
                    <a:lnTo>
                      <a:pt x="575" y="984"/>
                    </a:lnTo>
                    <a:lnTo>
                      <a:pt x="570" y="1002"/>
                    </a:lnTo>
                    <a:lnTo>
                      <a:pt x="554" y="1005"/>
                    </a:lnTo>
                    <a:lnTo>
                      <a:pt x="549" y="1008"/>
                    </a:lnTo>
                    <a:lnTo>
                      <a:pt x="543" y="1026"/>
                    </a:lnTo>
                    <a:lnTo>
                      <a:pt x="520" y="1035"/>
                    </a:lnTo>
                    <a:lnTo>
                      <a:pt x="511" y="1040"/>
                    </a:lnTo>
                    <a:lnTo>
                      <a:pt x="495" y="1053"/>
                    </a:lnTo>
                    <a:lnTo>
                      <a:pt x="490" y="1064"/>
                    </a:lnTo>
                    <a:lnTo>
                      <a:pt x="472" y="1066"/>
                    </a:lnTo>
                    <a:lnTo>
                      <a:pt x="445" y="1066"/>
                    </a:lnTo>
                    <a:lnTo>
                      <a:pt x="434" y="1072"/>
                    </a:lnTo>
                    <a:lnTo>
                      <a:pt x="412" y="1080"/>
                    </a:lnTo>
                    <a:lnTo>
                      <a:pt x="405" y="1085"/>
                    </a:lnTo>
                    <a:lnTo>
                      <a:pt x="378" y="1090"/>
                    </a:lnTo>
                    <a:lnTo>
                      <a:pt x="367" y="1093"/>
                    </a:lnTo>
                    <a:lnTo>
                      <a:pt x="348" y="1096"/>
                    </a:lnTo>
                    <a:lnTo>
                      <a:pt x="319" y="1096"/>
                    </a:lnTo>
                    <a:lnTo>
                      <a:pt x="287" y="1096"/>
                    </a:lnTo>
                    <a:lnTo>
                      <a:pt x="271" y="1094"/>
                    </a:lnTo>
                    <a:lnTo>
                      <a:pt x="255" y="1093"/>
                    </a:lnTo>
                    <a:lnTo>
                      <a:pt x="231" y="1088"/>
                    </a:lnTo>
                    <a:lnTo>
                      <a:pt x="220" y="1083"/>
                    </a:lnTo>
                    <a:lnTo>
                      <a:pt x="200" y="1077"/>
                    </a:lnTo>
                    <a:lnTo>
                      <a:pt x="188" y="1070"/>
                    </a:lnTo>
                    <a:lnTo>
                      <a:pt x="172" y="1066"/>
                    </a:lnTo>
                    <a:lnTo>
                      <a:pt x="157" y="1066"/>
                    </a:lnTo>
                    <a:lnTo>
                      <a:pt x="143" y="1066"/>
                    </a:lnTo>
                    <a:lnTo>
                      <a:pt x="133" y="1061"/>
                    </a:lnTo>
                    <a:lnTo>
                      <a:pt x="116" y="1048"/>
                    </a:lnTo>
                    <a:lnTo>
                      <a:pt x="114" y="1037"/>
                    </a:lnTo>
                    <a:lnTo>
                      <a:pt x="95" y="1035"/>
                    </a:lnTo>
                    <a:lnTo>
                      <a:pt x="87" y="1035"/>
                    </a:lnTo>
                    <a:lnTo>
                      <a:pt x="85" y="1021"/>
                    </a:lnTo>
                    <a:lnTo>
                      <a:pt x="69" y="1006"/>
                    </a:lnTo>
                    <a:lnTo>
                      <a:pt x="56" y="997"/>
                    </a:lnTo>
                    <a:lnTo>
                      <a:pt x="40" y="974"/>
                    </a:lnTo>
                    <a:lnTo>
                      <a:pt x="29" y="966"/>
                    </a:lnTo>
                    <a:lnTo>
                      <a:pt x="27" y="949"/>
                    </a:lnTo>
                    <a:lnTo>
                      <a:pt x="26" y="930"/>
                    </a:lnTo>
                    <a:lnTo>
                      <a:pt x="10" y="910"/>
                    </a:lnTo>
                    <a:lnTo>
                      <a:pt x="0" y="882"/>
                    </a:lnTo>
                    <a:lnTo>
                      <a:pt x="0" y="864"/>
                    </a:lnTo>
                    <a:lnTo>
                      <a:pt x="0" y="851"/>
                    </a:lnTo>
                    <a:lnTo>
                      <a:pt x="0" y="822"/>
                    </a:lnTo>
                    <a:lnTo>
                      <a:pt x="0" y="810"/>
                    </a:lnTo>
                    <a:lnTo>
                      <a:pt x="0" y="781"/>
                    </a:lnTo>
                    <a:lnTo>
                      <a:pt x="0" y="749"/>
                    </a:lnTo>
                    <a:lnTo>
                      <a:pt x="0" y="717"/>
                    </a:lnTo>
                    <a:lnTo>
                      <a:pt x="0" y="701"/>
                    </a:lnTo>
                    <a:lnTo>
                      <a:pt x="0" y="693"/>
                    </a:lnTo>
                    <a:lnTo>
                      <a:pt x="0" y="685"/>
                    </a:lnTo>
                    <a:lnTo>
                      <a:pt x="0" y="666"/>
                    </a:lnTo>
                    <a:lnTo>
                      <a:pt x="0" y="640"/>
                    </a:lnTo>
                    <a:lnTo>
                      <a:pt x="0" y="634"/>
                    </a:lnTo>
                    <a:lnTo>
                      <a:pt x="0" y="613"/>
                    </a:lnTo>
                    <a:lnTo>
                      <a:pt x="0" y="605"/>
                    </a:lnTo>
                    <a:lnTo>
                      <a:pt x="2" y="583"/>
                    </a:lnTo>
                    <a:lnTo>
                      <a:pt x="8" y="576"/>
                    </a:lnTo>
                    <a:lnTo>
                      <a:pt x="15" y="551"/>
                    </a:lnTo>
                    <a:lnTo>
                      <a:pt x="21" y="547"/>
                    </a:lnTo>
                    <a:lnTo>
                      <a:pt x="27" y="517"/>
                    </a:lnTo>
                    <a:lnTo>
                      <a:pt x="27" y="512"/>
                    </a:lnTo>
                    <a:lnTo>
                      <a:pt x="27" y="487"/>
                    </a:lnTo>
                    <a:lnTo>
                      <a:pt x="29" y="475"/>
                    </a:lnTo>
                    <a:lnTo>
                      <a:pt x="31" y="456"/>
                    </a:lnTo>
                    <a:lnTo>
                      <a:pt x="40" y="435"/>
                    </a:lnTo>
                    <a:lnTo>
                      <a:pt x="50" y="424"/>
                    </a:lnTo>
                    <a:lnTo>
                      <a:pt x="56" y="400"/>
                    </a:lnTo>
                    <a:lnTo>
                      <a:pt x="56" y="391"/>
                    </a:lnTo>
                    <a:lnTo>
                      <a:pt x="58" y="367"/>
                    </a:lnTo>
                    <a:lnTo>
                      <a:pt x="74" y="333"/>
                    </a:lnTo>
                    <a:lnTo>
                      <a:pt x="85" y="314"/>
                    </a:lnTo>
                    <a:lnTo>
                      <a:pt x="85" y="301"/>
                    </a:lnTo>
                    <a:lnTo>
                      <a:pt x="95" y="267"/>
                    </a:lnTo>
                    <a:lnTo>
                      <a:pt x="114" y="232"/>
                    </a:lnTo>
                    <a:lnTo>
                      <a:pt x="116" y="213"/>
                    </a:lnTo>
                    <a:lnTo>
                      <a:pt x="122" y="200"/>
                    </a:lnTo>
                    <a:lnTo>
                      <a:pt x="132" y="181"/>
                    </a:lnTo>
                    <a:lnTo>
                      <a:pt x="144" y="152"/>
                    </a:lnTo>
                    <a:lnTo>
                      <a:pt x="152" y="143"/>
                    </a:lnTo>
                    <a:lnTo>
                      <a:pt x="160" y="123"/>
                    </a:lnTo>
                    <a:lnTo>
                      <a:pt x="170" y="114"/>
                    </a:lnTo>
                    <a:lnTo>
                      <a:pt x="173" y="101"/>
                    </a:lnTo>
                    <a:lnTo>
                      <a:pt x="194" y="82"/>
                    </a:lnTo>
                    <a:lnTo>
                      <a:pt x="200" y="61"/>
                    </a:lnTo>
                    <a:lnTo>
                      <a:pt x="220" y="50"/>
                    </a:lnTo>
                    <a:lnTo>
                      <a:pt x="228" y="32"/>
                    </a:lnTo>
                    <a:lnTo>
                      <a:pt x="231" y="27"/>
                    </a:lnTo>
                    <a:lnTo>
                      <a:pt x="242" y="27"/>
                    </a:lnTo>
                    <a:lnTo>
                      <a:pt x="258" y="3"/>
                    </a:lnTo>
                    <a:lnTo>
                      <a:pt x="266" y="0"/>
                    </a:lnTo>
                    <a:lnTo>
                      <a:pt x="282" y="0"/>
                    </a:lnTo>
                    <a:lnTo>
                      <a:pt x="287" y="0"/>
                    </a:lnTo>
                    <a:lnTo>
                      <a:pt x="288" y="0"/>
                    </a:lnTo>
                    <a:lnTo>
                      <a:pt x="306" y="0"/>
                    </a:lnTo>
                    <a:lnTo>
                      <a:pt x="319"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8" name="Freeform 58"/>
              <p:cNvSpPr>
                <a:spLocks/>
              </p:cNvSpPr>
              <p:nvPr/>
            </p:nvSpPr>
            <p:spPr bwMode="auto">
              <a:xfrm>
                <a:off x="2390" y="1454"/>
                <a:ext cx="604" cy="1035"/>
              </a:xfrm>
              <a:custGeom>
                <a:avLst/>
                <a:gdLst>
                  <a:gd name="T0" fmla="*/ 308 w 604"/>
                  <a:gd name="T1" fmla="*/ 0 h 1035"/>
                  <a:gd name="T2" fmla="*/ 348 w 604"/>
                  <a:gd name="T3" fmla="*/ 5 h 1035"/>
                  <a:gd name="T4" fmla="*/ 367 w 604"/>
                  <a:gd name="T5" fmla="*/ 26 h 1035"/>
                  <a:gd name="T6" fmla="*/ 402 w 604"/>
                  <a:gd name="T7" fmla="*/ 61 h 1035"/>
                  <a:gd name="T8" fmla="*/ 434 w 604"/>
                  <a:gd name="T9" fmla="*/ 107 h 1035"/>
                  <a:gd name="T10" fmla="*/ 463 w 604"/>
                  <a:gd name="T11" fmla="*/ 163 h 1035"/>
                  <a:gd name="T12" fmla="*/ 488 w 604"/>
                  <a:gd name="T13" fmla="*/ 222 h 1035"/>
                  <a:gd name="T14" fmla="*/ 504 w 604"/>
                  <a:gd name="T15" fmla="*/ 269 h 1035"/>
                  <a:gd name="T16" fmla="*/ 522 w 604"/>
                  <a:gd name="T17" fmla="*/ 338 h 1035"/>
                  <a:gd name="T18" fmla="*/ 543 w 604"/>
                  <a:gd name="T19" fmla="*/ 381 h 1035"/>
                  <a:gd name="T20" fmla="*/ 557 w 604"/>
                  <a:gd name="T21" fmla="*/ 456 h 1035"/>
                  <a:gd name="T22" fmla="*/ 573 w 604"/>
                  <a:gd name="T23" fmla="*/ 493 h 1035"/>
                  <a:gd name="T24" fmla="*/ 576 w 604"/>
                  <a:gd name="T25" fmla="*/ 557 h 1035"/>
                  <a:gd name="T26" fmla="*/ 592 w 604"/>
                  <a:gd name="T27" fmla="*/ 608 h 1035"/>
                  <a:gd name="T28" fmla="*/ 604 w 604"/>
                  <a:gd name="T29" fmla="*/ 654 h 1035"/>
                  <a:gd name="T30" fmla="*/ 604 w 604"/>
                  <a:gd name="T31" fmla="*/ 699 h 1035"/>
                  <a:gd name="T32" fmla="*/ 602 w 604"/>
                  <a:gd name="T33" fmla="*/ 741 h 1035"/>
                  <a:gd name="T34" fmla="*/ 594 w 604"/>
                  <a:gd name="T35" fmla="*/ 782 h 1035"/>
                  <a:gd name="T36" fmla="*/ 583 w 604"/>
                  <a:gd name="T37" fmla="*/ 821 h 1035"/>
                  <a:gd name="T38" fmla="*/ 573 w 604"/>
                  <a:gd name="T39" fmla="*/ 883 h 1035"/>
                  <a:gd name="T40" fmla="*/ 546 w 604"/>
                  <a:gd name="T41" fmla="*/ 920 h 1035"/>
                  <a:gd name="T42" fmla="*/ 522 w 604"/>
                  <a:gd name="T43" fmla="*/ 949 h 1035"/>
                  <a:gd name="T44" fmla="*/ 492 w 604"/>
                  <a:gd name="T45" fmla="*/ 977 h 1035"/>
                  <a:gd name="T46" fmla="*/ 463 w 604"/>
                  <a:gd name="T47" fmla="*/ 1005 h 1035"/>
                  <a:gd name="T48" fmla="*/ 410 w 604"/>
                  <a:gd name="T49" fmla="*/ 1011 h 1035"/>
                  <a:gd name="T50" fmla="*/ 357 w 604"/>
                  <a:gd name="T51" fmla="*/ 1029 h 1035"/>
                  <a:gd name="T52" fmla="*/ 301 w 604"/>
                  <a:gd name="T53" fmla="*/ 1035 h 1035"/>
                  <a:gd name="T54" fmla="*/ 240 w 604"/>
                  <a:gd name="T55" fmla="*/ 1032 h 1035"/>
                  <a:gd name="T56" fmla="*/ 189 w 604"/>
                  <a:gd name="T57" fmla="*/ 1016 h 1035"/>
                  <a:gd name="T58" fmla="*/ 148 w 604"/>
                  <a:gd name="T59" fmla="*/ 1006 h 1035"/>
                  <a:gd name="T60" fmla="*/ 109 w 604"/>
                  <a:gd name="T61" fmla="*/ 989 h 1035"/>
                  <a:gd name="T62" fmla="*/ 82 w 604"/>
                  <a:gd name="T63" fmla="*/ 977 h 1035"/>
                  <a:gd name="T64" fmla="*/ 53 w 604"/>
                  <a:gd name="T65" fmla="*/ 941 h 1035"/>
                  <a:gd name="T66" fmla="*/ 26 w 604"/>
                  <a:gd name="T67" fmla="*/ 896 h 1035"/>
                  <a:gd name="T68" fmla="*/ 0 w 604"/>
                  <a:gd name="T69" fmla="*/ 832 h 1035"/>
                  <a:gd name="T70" fmla="*/ 0 w 604"/>
                  <a:gd name="T71" fmla="*/ 776 h 1035"/>
                  <a:gd name="T72" fmla="*/ 0 w 604"/>
                  <a:gd name="T73" fmla="*/ 707 h 1035"/>
                  <a:gd name="T74" fmla="*/ 0 w 604"/>
                  <a:gd name="T75" fmla="*/ 654 h 1035"/>
                  <a:gd name="T76" fmla="*/ 0 w 604"/>
                  <a:gd name="T77" fmla="*/ 603 h 1035"/>
                  <a:gd name="T78" fmla="*/ 0 w 604"/>
                  <a:gd name="T79" fmla="*/ 571 h 1035"/>
                  <a:gd name="T80" fmla="*/ 13 w 604"/>
                  <a:gd name="T81" fmla="*/ 518 h 1035"/>
                  <a:gd name="T82" fmla="*/ 26 w 604"/>
                  <a:gd name="T83" fmla="*/ 483 h 1035"/>
                  <a:gd name="T84" fmla="*/ 27 w 604"/>
                  <a:gd name="T85" fmla="*/ 430 h 1035"/>
                  <a:gd name="T86" fmla="*/ 53 w 604"/>
                  <a:gd name="T87" fmla="*/ 378 h 1035"/>
                  <a:gd name="T88" fmla="*/ 69 w 604"/>
                  <a:gd name="T89" fmla="*/ 314 h 1035"/>
                  <a:gd name="T90" fmla="*/ 88 w 604"/>
                  <a:gd name="T91" fmla="*/ 251 h 1035"/>
                  <a:gd name="T92" fmla="*/ 114 w 604"/>
                  <a:gd name="T93" fmla="*/ 189 h 1035"/>
                  <a:gd name="T94" fmla="*/ 143 w 604"/>
                  <a:gd name="T95" fmla="*/ 134 h 1035"/>
                  <a:gd name="T96" fmla="*/ 164 w 604"/>
                  <a:gd name="T97" fmla="*/ 94 h 1035"/>
                  <a:gd name="T98" fmla="*/ 207 w 604"/>
                  <a:gd name="T99" fmla="*/ 46 h 1035"/>
                  <a:gd name="T100" fmla="*/ 228 w 604"/>
                  <a:gd name="T101" fmla="*/ 26 h 1035"/>
                  <a:gd name="T102" fmla="*/ 266 w 604"/>
                  <a:gd name="T103" fmla="*/ 0 h 1035"/>
                  <a:gd name="T104" fmla="*/ 288 w 604"/>
                  <a:gd name="T105" fmla="*/ 0 h 10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4" h="1035">
                    <a:moveTo>
                      <a:pt x="301" y="0"/>
                    </a:moveTo>
                    <a:lnTo>
                      <a:pt x="301" y="0"/>
                    </a:lnTo>
                    <a:lnTo>
                      <a:pt x="308" y="0"/>
                    </a:lnTo>
                    <a:lnTo>
                      <a:pt x="325" y="0"/>
                    </a:lnTo>
                    <a:lnTo>
                      <a:pt x="328" y="0"/>
                    </a:lnTo>
                    <a:lnTo>
                      <a:pt x="348" y="5"/>
                    </a:lnTo>
                    <a:lnTo>
                      <a:pt x="356" y="18"/>
                    </a:lnTo>
                    <a:lnTo>
                      <a:pt x="357" y="26"/>
                    </a:lnTo>
                    <a:lnTo>
                      <a:pt x="367" y="26"/>
                    </a:lnTo>
                    <a:lnTo>
                      <a:pt x="383" y="32"/>
                    </a:lnTo>
                    <a:lnTo>
                      <a:pt x="384" y="50"/>
                    </a:lnTo>
                    <a:lnTo>
                      <a:pt x="402" y="61"/>
                    </a:lnTo>
                    <a:lnTo>
                      <a:pt x="412" y="82"/>
                    </a:lnTo>
                    <a:lnTo>
                      <a:pt x="421" y="99"/>
                    </a:lnTo>
                    <a:lnTo>
                      <a:pt x="434" y="107"/>
                    </a:lnTo>
                    <a:lnTo>
                      <a:pt x="437" y="122"/>
                    </a:lnTo>
                    <a:lnTo>
                      <a:pt x="442" y="134"/>
                    </a:lnTo>
                    <a:lnTo>
                      <a:pt x="463" y="163"/>
                    </a:lnTo>
                    <a:lnTo>
                      <a:pt x="469" y="192"/>
                    </a:lnTo>
                    <a:lnTo>
                      <a:pt x="479" y="208"/>
                    </a:lnTo>
                    <a:lnTo>
                      <a:pt x="488" y="222"/>
                    </a:lnTo>
                    <a:lnTo>
                      <a:pt x="492" y="238"/>
                    </a:lnTo>
                    <a:lnTo>
                      <a:pt x="493" y="254"/>
                    </a:lnTo>
                    <a:lnTo>
                      <a:pt x="504" y="269"/>
                    </a:lnTo>
                    <a:lnTo>
                      <a:pt x="517" y="299"/>
                    </a:lnTo>
                    <a:lnTo>
                      <a:pt x="519" y="317"/>
                    </a:lnTo>
                    <a:lnTo>
                      <a:pt x="522" y="338"/>
                    </a:lnTo>
                    <a:lnTo>
                      <a:pt x="530" y="349"/>
                    </a:lnTo>
                    <a:lnTo>
                      <a:pt x="540" y="371"/>
                    </a:lnTo>
                    <a:lnTo>
                      <a:pt x="543" y="381"/>
                    </a:lnTo>
                    <a:lnTo>
                      <a:pt x="546" y="402"/>
                    </a:lnTo>
                    <a:lnTo>
                      <a:pt x="549" y="430"/>
                    </a:lnTo>
                    <a:lnTo>
                      <a:pt x="557" y="456"/>
                    </a:lnTo>
                    <a:lnTo>
                      <a:pt x="565" y="461"/>
                    </a:lnTo>
                    <a:lnTo>
                      <a:pt x="572" y="488"/>
                    </a:lnTo>
                    <a:lnTo>
                      <a:pt x="573" y="493"/>
                    </a:lnTo>
                    <a:lnTo>
                      <a:pt x="573" y="526"/>
                    </a:lnTo>
                    <a:lnTo>
                      <a:pt x="575" y="544"/>
                    </a:lnTo>
                    <a:lnTo>
                      <a:pt x="576" y="557"/>
                    </a:lnTo>
                    <a:lnTo>
                      <a:pt x="584" y="584"/>
                    </a:lnTo>
                    <a:lnTo>
                      <a:pt x="589" y="598"/>
                    </a:lnTo>
                    <a:lnTo>
                      <a:pt x="592" y="608"/>
                    </a:lnTo>
                    <a:lnTo>
                      <a:pt x="596" y="626"/>
                    </a:lnTo>
                    <a:lnTo>
                      <a:pt x="602" y="650"/>
                    </a:lnTo>
                    <a:lnTo>
                      <a:pt x="604" y="654"/>
                    </a:lnTo>
                    <a:lnTo>
                      <a:pt x="604" y="664"/>
                    </a:lnTo>
                    <a:lnTo>
                      <a:pt x="604" y="678"/>
                    </a:lnTo>
                    <a:lnTo>
                      <a:pt x="604" y="699"/>
                    </a:lnTo>
                    <a:lnTo>
                      <a:pt x="604" y="712"/>
                    </a:lnTo>
                    <a:lnTo>
                      <a:pt x="604" y="729"/>
                    </a:lnTo>
                    <a:lnTo>
                      <a:pt x="602" y="741"/>
                    </a:lnTo>
                    <a:lnTo>
                      <a:pt x="600" y="757"/>
                    </a:lnTo>
                    <a:lnTo>
                      <a:pt x="597" y="769"/>
                    </a:lnTo>
                    <a:lnTo>
                      <a:pt x="594" y="782"/>
                    </a:lnTo>
                    <a:lnTo>
                      <a:pt x="591" y="798"/>
                    </a:lnTo>
                    <a:lnTo>
                      <a:pt x="588" y="808"/>
                    </a:lnTo>
                    <a:lnTo>
                      <a:pt x="583" y="821"/>
                    </a:lnTo>
                    <a:lnTo>
                      <a:pt x="575" y="843"/>
                    </a:lnTo>
                    <a:lnTo>
                      <a:pt x="573" y="861"/>
                    </a:lnTo>
                    <a:lnTo>
                      <a:pt x="573" y="883"/>
                    </a:lnTo>
                    <a:lnTo>
                      <a:pt x="568" y="891"/>
                    </a:lnTo>
                    <a:lnTo>
                      <a:pt x="557" y="899"/>
                    </a:lnTo>
                    <a:lnTo>
                      <a:pt x="546" y="920"/>
                    </a:lnTo>
                    <a:lnTo>
                      <a:pt x="543" y="928"/>
                    </a:lnTo>
                    <a:lnTo>
                      <a:pt x="538" y="945"/>
                    </a:lnTo>
                    <a:lnTo>
                      <a:pt x="522" y="949"/>
                    </a:lnTo>
                    <a:lnTo>
                      <a:pt x="519" y="952"/>
                    </a:lnTo>
                    <a:lnTo>
                      <a:pt x="512" y="968"/>
                    </a:lnTo>
                    <a:lnTo>
                      <a:pt x="492" y="977"/>
                    </a:lnTo>
                    <a:lnTo>
                      <a:pt x="482" y="981"/>
                    </a:lnTo>
                    <a:lnTo>
                      <a:pt x="468" y="993"/>
                    </a:lnTo>
                    <a:lnTo>
                      <a:pt x="463" y="1005"/>
                    </a:lnTo>
                    <a:lnTo>
                      <a:pt x="445" y="1006"/>
                    </a:lnTo>
                    <a:lnTo>
                      <a:pt x="420" y="1006"/>
                    </a:lnTo>
                    <a:lnTo>
                      <a:pt x="410" y="1011"/>
                    </a:lnTo>
                    <a:lnTo>
                      <a:pt x="388" y="1019"/>
                    </a:lnTo>
                    <a:lnTo>
                      <a:pt x="383" y="1024"/>
                    </a:lnTo>
                    <a:lnTo>
                      <a:pt x="357" y="1029"/>
                    </a:lnTo>
                    <a:lnTo>
                      <a:pt x="346" y="1032"/>
                    </a:lnTo>
                    <a:lnTo>
                      <a:pt x="328" y="1035"/>
                    </a:lnTo>
                    <a:lnTo>
                      <a:pt x="301" y="1035"/>
                    </a:lnTo>
                    <a:lnTo>
                      <a:pt x="271" y="1035"/>
                    </a:lnTo>
                    <a:lnTo>
                      <a:pt x="255" y="1033"/>
                    </a:lnTo>
                    <a:lnTo>
                      <a:pt x="240" y="1032"/>
                    </a:lnTo>
                    <a:lnTo>
                      <a:pt x="218" y="1027"/>
                    </a:lnTo>
                    <a:lnTo>
                      <a:pt x="207" y="1022"/>
                    </a:lnTo>
                    <a:lnTo>
                      <a:pt x="189" y="1016"/>
                    </a:lnTo>
                    <a:lnTo>
                      <a:pt x="176" y="1009"/>
                    </a:lnTo>
                    <a:lnTo>
                      <a:pt x="162" y="1006"/>
                    </a:lnTo>
                    <a:lnTo>
                      <a:pt x="148" y="1006"/>
                    </a:lnTo>
                    <a:lnTo>
                      <a:pt x="135" y="1006"/>
                    </a:lnTo>
                    <a:lnTo>
                      <a:pt x="125" y="1001"/>
                    </a:lnTo>
                    <a:lnTo>
                      <a:pt x="109" y="989"/>
                    </a:lnTo>
                    <a:lnTo>
                      <a:pt x="108" y="979"/>
                    </a:lnTo>
                    <a:lnTo>
                      <a:pt x="88" y="977"/>
                    </a:lnTo>
                    <a:lnTo>
                      <a:pt x="82" y="977"/>
                    </a:lnTo>
                    <a:lnTo>
                      <a:pt x="80" y="963"/>
                    </a:lnTo>
                    <a:lnTo>
                      <a:pt x="64" y="950"/>
                    </a:lnTo>
                    <a:lnTo>
                      <a:pt x="53" y="941"/>
                    </a:lnTo>
                    <a:lnTo>
                      <a:pt x="37" y="920"/>
                    </a:lnTo>
                    <a:lnTo>
                      <a:pt x="27" y="912"/>
                    </a:lnTo>
                    <a:lnTo>
                      <a:pt x="26" y="896"/>
                    </a:lnTo>
                    <a:lnTo>
                      <a:pt x="24" y="877"/>
                    </a:lnTo>
                    <a:lnTo>
                      <a:pt x="8" y="859"/>
                    </a:lnTo>
                    <a:lnTo>
                      <a:pt x="0" y="832"/>
                    </a:lnTo>
                    <a:lnTo>
                      <a:pt x="0" y="816"/>
                    </a:lnTo>
                    <a:lnTo>
                      <a:pt x="0" y="803"/>
                    </a:lnTo>
                    <a:lnTo>
                      <a:pt x="0" y="776"/>
                    </a:lnTo>
                    <a:lnTo>
                      <a:pt x="0" y="763"/>
                    </a:lnTo>
                    <a:lnTo>
                      <a:pt x="0" y="736"/>
                    </a:lnTo>
                    <a:lnTo>
                      <a:pt x="0" y="707"/>
                    </a:lnTo>
                    <a:lnTo>
                      <a:pt x="0" y="677"/>
                    </a:lnTo>
                    <a:lnTo>
                      <a:pt x="0" y="661"/>
                    </a:lnTo>
                    <a:lnTo>
                      <a:pt x="0" y="654"/>
                    </a:lnTo>
                    <a:lnTo>
                      <a:pt x="0" y="646"/>
                    </a:lnTo>
                    <a:lnTo>
                      <a:pt x="0" y="627"/>
                    </a:lnTo>
                    <a:lnTo>
                      <a:pt x="0" y="603"/>
                    </a:lnTo>
                    <a:lnTo>
                      <a:pt x="0" y="598"/>
                    </a:lnTo>
                    <a:lnTo>
                      <a:pt x="0" y="578"/>
                    </a:lnTo>
                    <a:lnTo>
                      <a:pt x="0" y="571"/>
                    </a:lnTo>
                    <a:lnTo>
                      <a:pt x="0" y="549"/>
                    </a:lnTo>
                    <a:lnTo>
                      <a:pt x="7" y="544"/>
                    </a:lnTo>
                    <a:lnTo>
                      <a:pt x="13" y="518"/>
                    </a:lnTo>
                    <a:lnTo>
                      <a:pt x="19" y="517"/>
                    </a:lnTo>
                    <a:lnTo>
                      <a:pt x="26" y="488"/>
                    </a:lnTo>
                    <a:lnTo>
                      <a:pt x="26" y="483"/>
                    </a:lnTo>
                    <a:lnTo>
                      <a:pt x="26" y="459"/>
                    </a:lnTo>
                    <a:lnTo>
                      <a:pt x="27" y="448"/>
                    </a:lnTo>
                    <a:lnTo>
                      <a:pt x="27" y="430"/>
                    </a:lnTo>
                    <a:lnTo>
                      <a:pt x="37" y="410"/>
                    </a:lnTo>
                    <a:lnTo>
                      <a:pt x="47" y="400"/>
                    </a:lnTo>
                    <a:lnTo>
                      <a:pt x="53" y="378"/>
                    </a:lnTo>
                    <a:lnTo>
                      <a:pt x="53" y="368"/>
                    </a:lnTo>
                    <a:lnTo>
                      <a:pt x="55" y="346"/>
                    </a:lnTo>
                    <a:lnTo>
                      <a:pt x="69" y="314"/>
                    </a:lnTo>
                    <a:lnTo>
                      <a:pt x="80" y="296"/>
                    </a:lnTo>
                    <a:lnTo>
                      <a:pt x="80" y="283"/>
                    </a:lnTo>
                    <a:lnTo>
                      <a:pt x="88" y="251"/>
                    </a:lnTo>
                    <a:lnTo>
                      <a:pt x="108" y="218"/>
                    </a:lnTo>
                    <a:lnTo>
                      <a:pt x="109" y="200"/>
                    </a:lnTo>
                    <a:lnTo>
                      <a:pt x="114" y="189"/>
                    </a:lnTo>
                    <a:lnTo>
                      <a:pt x="124" y="170"/>
                    </a:lnTo>
                    <a:lnTo>
                      <a:pt x="136" y="142"/>
                    </a:lnTo>
                    <a:lnTo>
                      <a:pt x="143" y="134"/>
                    </a:lnTo>
                    <a:lnTo>
                      <a:pt x="151" y="115"/>
                    </a:lnTo>
                    <a:lnTo>
                      <a:pt x="160" y="107"/>
                    </a:lnTo>
                    <a:lnTo>
                      <a:pt x="164" y="94"/>
                    </a:lnTo>
                    <a:lnTo>
                      <a:pt x="183" y="77"/>
                    </a:lnTo>
                    <a:lnTo>
                      <a:pt x="189" y="56"/>
                    </a:lnTo>
                    <a:lnTo>
                      <a:pt x="207" y="46"/>
                    </a:lnTo>
                    <a:lnTo>
                      <a:pt x="215" y="29"/>
                    </a:lnTo>
                    <a:lnTo>
                      <a:pt x="218" y="26"/>
                    </a:lnTo>
                    <a:lnTo>
                      <a:pt x="228" y="26"/>
                    </a:lnTo>
                    <a:lnTo>
                      <a:pt x="244" y="2"/>
                    </a:lnTo>
                    <a:lnTo>
                      <a:pt x="250" y="0"/>
                    </a:lnTo>
                    <a:lnTo>
                      <a:pt x="266" y="0"/>
                    </a:lnTo>
                    <a:lnTo>
                      <a:pt x="271" y="0"/>
                    </a:lnTo>
                    <a:lnTo>
                      <a:pt x="272" y="0"/>
                    </a:lnTo>
                    <a:lnTo>
                      <a:pt x="288" y="0"/>
                    </a:lnTo>
                    <a:lnTo>
                      <a:pt x="301"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9" name="Freeform 59"/>
              <p:cNvSpPr>
                <a:spLocks/>
              </p:cNvSpPr>
              <p:nvPr/>
            </p:nvSpPr>
            <p:spPr bwMode="auto">
              <a:xfrm>
                <a:off x="2398" y="1473"/>
                <a:ext cx="568" cy="978"/>
              </a:xfrm>
              <a:custGeom>
                <a:avLst/>
                <a:gdLst>
                  <a:gd name="T0" fmla="*/ 288 w 568"/>
                  <a:gd name="T1" fmla="*/ 0 h 978"/>
                  <a:gd name="T2" fmla="*/ 327 w 568"/>
                  <a:gd name="T3" fmla="*/ 3 h 978"/>
                  <a:gd name="T4" fmla="*/ 344 w 568"/>
                  <a:gd name="T5" fmla="*/ 24 h 978"/>
                  <a:gd name="T6" fmla="*/ 378 w 568"/>
                  <a:gd name="T7" fmla="*/ 56 h 978"/>
                  <a:gd name="T8" fmla="*/ 408 w 568"/>
                  <a:gd name="T9" fmla="*/ 101 h 978"/>
                  <a:gd name="T10" fmla="*/ 436 w 568"/>
                  <a:gd name="T11" fmla="*/ 154 h 978"/>
                  <a:gd name="T12" fmla="*/ 460 w 568"/>
                  <a:gd name="T13" fmla="*/ 210 h 978"/>
                  <a:gd name="T14" fmla="*/ 474 w 568"/>
                  <a:gd name="T15" fmla="*/ 253 h 978"/>
                  <a:gd name="T16" fmla="*/ 492 w 568"/>
                  <a:gd name="T17" fmla="*/ 319 h 978"/>
                  <a:gd name="T18" fmla="*/ 511 w 568"/>
                  <a:gd name="T19" fmla="*/ 359 h 978"/>
                  <a:gd name="T20" fmla="*/ 524 w 568"/>
                  <a:gd name="T21" fmla="*/ 431 h 978"/>
                  <a:gd name="T22" fmla="*/ 540 w 568"/>
                  <a:gd name="T23" fmla="*/ 464 h 978"/>
                  <a:gd name="T24" fmla="*/ 543 w 568"/>
                  <a:gd name="T25" fmla="*/ 525 h 978"/>
                  <a:gd name="T26" fmla="*/ 557 w 568"/>
                  <a:gd name="T27" fmla="*/ 573 h 978"/>
                  <a:gd name="T28" fmla="*/ 568 w 568"/>
                  <a:gd name="T29" fmla="*/ 618 h 978"/>
                  <a:gd name="T30" fmla="*/ 568 w 568"/>
                  <a:gd name="T31" fmla="*/ 659 h 978"/>
                  <a:gd name="T32" fmla="*/ 567 w 568"/>
                  <a:gd name="T33" fmla="*/ 699 h 978"/>
                  <a:gd name="T34" fmla="*/ 559 w 568"/>
                  <a:gd name="T35" fmla="*/ 738 h 978"/>
                  <a:gd name="T36" fmla="*/ 548 w 568"/>
                  <a:gd name="T37" fmla="*/ 774 h 978"/>
                  <a:gd name="T38" fmla="*/ 540 w 568"/>
                  <a:gd name="T39" fmla="*/ 834 h 978"/>
                  <a:gd name="T40" fmla="*/ 514 w 568"/>
                  <a:gd name="T41" fmla="*/ 869 h 978"/>
                  <a:gd name="T42" fmla="*/ 492 w 568"/>
                  <a:gd name="T43" fmla="*/ 896 h 978"/>
                  <a:gd name="T44" fmla="*/ 463 w 568"/>
                  <a:gd name="T45" fmla="*/ 923 h 978"/>
                  <a:gd name="T46" fmla="*/ 436 w 568"/>
                  <a:gd name="T47" fmla="*/ 949 h 978"/>
                  <a:gd name="T48" fmla="*/ 386 w 568"/>
                  <a:gd name="T49" fmla="*/ 954 h 978"/>
                  <a:gd name="T50" fmla="*/ 336 w 568"/>
                  <a:gd name="T51" fmla="*/ 971 h 978"/>
                  <a:gd name="T52" fmla="*/ 284 w 568"/>
                  <a:gd name="T53" fmla="*/ 978 h 978"/>
                  <a:gd name="T54" fmla="*/ 226 w 568"/>
                  <a:gd name="T55" fmla="*/ 974 h 978"/>
                  <a:gd name="T56" fmla="*/ 178 w 568"/>
                  <a:gd name="T57" fmla="*/ 958 h 978"/>
                  <a:gd name="T58" fmla="*/ 138 w 568"/>
                  <a:gd name="T59" fmla="*/ 950 h 978"/>
                  <a:gd name="T60" fmla="*/ 103 w 568"/>
                  <a:gd name="T61" fmla="*/ 933 h 978"/>
                  <a:gd name="T62" fmla="*/ 77 w 568"/>
                  <a:gd name="T63" fmla="*/ 923 h 978"/>
                  <a:gd name="T64" fmla="*/ 50 w 568"/>
                  <a:gd name="T65" fmla="*/ 888 h 978"/>
                  <a:gd name="T66" fmla="*/ 24 w 568"/>
                  <a:gd name="T67" fmla="*/ 845 h 978"/>
                  <a:gd name="T68" fmla="*/ 0 w 568"/>
                  <a:gd name="T69" fmla="*/ 786 h 978"/>
                  <a:gd name="T70" fmla="*/ 0 w 568"/>
                  <a:gd name="T71" fmla="*/ 733 h 978"/>
                  <a:gd name="T72" fmla="*/ 0 w 568"/>
                  <a:gd name="T73" fmla="*/ 667 h 978"/>
                  <a:gd name="T74" fmla="*/ 0 w 568"/>
                  <a:gd name="T75" fmla="*/ 618 h 978"/>
                  <a:gd name="T76" fmla="*/ 0 w 568"/>
                  <a:gd name="T77" fmla="*/ 570 h 978"/>
                  <a:gd name="T78" fmla="*/ 0 w 568"/>
                  <a:gd name="T79" fmla="*/ 539 h 978"/>
                  <a:gd name="T80" fmla="*/ 11 w 568"/>
                  <a:gd name="T81" fmla="*/ 488 h 978"/>
                  <a:gd name="T82" fmla="*/ 24 w 568"/>
                  <a:gd name="T83" fmla="*/ 456 h 978"/>
                  <a:gd name="T84" fmla="*/ 26 w 568"/>
                  <a:gd name="T85" fmla="*/ 407 h 978"/>
                  <a:gd name="T86" fmla="*/ 50 w 568"/>
                  <a:gd name="T87" fmla="*/ 355 h 978"/>
                  <a:gd name="T88" fmla="*/ 64 w 568"/>
                  <a:gd name="T89" fmla="*/ 296 h 978"/>
                  <a:gd name="T90" fmla="*/ 82 w 568"/>
                  <a:gd name="T91" fmla="*/ 237 h 978"/>
                  <a:gd name="T92" fmla="*/ 106 w 568"/>
                  <a:gd name="T93" fmla="*/ 178 h 978"/>
                  <a:gd name="T94" fmla="*/ 133 w 568"/>
                  <a:gd name="T95" fmla="*/ 127 h 978"/>
                  <a:gd name="T96" fmla="*/ 154 w 568"/>
                  <a:gd name="T97" fmla="*/ 88 h 978"/>
                  <a:gd name="T98" fmla="*/ 194 w 568"/>
                  <a:gd name="T99" fmla="*/ 43 h 978"/>
                  <a:gd name="T100" fmla="*/ 213 w 568"/>
                  <a:gd name="T101" fmla="*/ 24 h 978"/>
                  <a:gd name="T102" fmla="*/ 250 w 568"/>
                  <a:gd name="T103" fmla="*/ 0 h 978"/>
                  <a:gd name="T104" fmla="*/ 271 w 568"/>
                  <a:gd name="T105" fmla="*/ 0 h 9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8" h="978">
                    <a:moveTo>
                      <a:pt x="284" y="0"/>
                    </a:moveTo>
                    <a:lnTo>
                      <a:pt x="284" y="0"/>
                    </a:lnTo>
                    <a:lnTo>
                      <a:pt x="288" y="0"/>
                    </a:lnTo>
                    <a:lnTo>
                      <a:pt x="306" y="0"/>
                    </a:lnTo>
                    <a:lnTo>
                      <a:pt x="309" y="0"/>
                    </a:lnTo>
                    <a:lnTo>
                      <a:pt x="327" y="3"/>
                    </a:lnTo>
                    <a:lnTo>
                      <a:pt x="335" y="16"/>
                    </a:lnTo>
                    <a:lnTo>
                      <a:pt x="336" y="24"/>
                    </a:lnTo>
                    <a:lnTo>
                      <a:pt x="344" y="24"/>
                    </a:lnTo>
                    <a:lnTo>
                      <a:pt x="360" y="29"/>
                    </a:lnTo>
                    <a:lnTo>
                      <a:pt x="362" y="47"/>
                    </a:lnTo>
                    <a:lnTo>
                      <a:pt x="378" y="56"/>
                    </a:lnTo>
                    <a:lnTo>
                      <a:pt x="388" y="77"/>
                    </a:lnTo>
                    <a:lnTo>
                      <a:pt x="396" y="93"/>
                    </a:lnTo>
                    <a:lnTo>
                      <a:pt x="408" y="101"/>
                    </a:lnTo>
                    <a:lnTo>
                      <a:pt x="412" y="114"/>
                    </a:lnTo>
                    <a:lnTo>
                      <a:pt x="415" y="127"/>
                    </a:lnTo>
                    <a:lnTo>
                      <a:pt x="436" y="154"/>
                    </a:lnTo>
                    <a:lnTo>
                      <a:pt x="440" y="181"/>
                    </a:lnTo>
                    <a:lnTo>
                      <a:pt x="450" y="195"/>
                    </a:lnTo>
                    <a:lnTo>
                      <a:pt x="460" y="210"/>
                    </a:lnTo>
                    <a:lnTo>
                      <a:pt x="463" y="224"/>
                    </a:lnTo>
                    <a:lnTo>
                      <a:pt x="464" y="240"/>
                    </a:lnTo>
                    <a:lnTo>
                      <a:pt x="474" y="253"/>
                    </a:lnTo>
                    <a:lnTo>
                      <a:pt x="487" y="282"/>
                    </a:lnTo>
                    <a:lnTo>
                      <a:pt x="488" y="298"/>
                    </a:lnTo>
                    <a:lnTo>
                      <a:pt x="492" y="319"/>
                    </a:lnTo>
                    <a:lnTo>
                      <a:pt x="498" y="328"/>
                    </a:lnTo>
                    <a:lnTo>
                      <a:pt x="508" y="351"/>
                    </a:lnTo>
                    <a:lnTo>
                      <a:pt x="511" y="359"/>
                    </a:lnTo>
                    <a:lnTo>
                      <a:pt x="514" y="379"/>
                    </a:lnTo>
                    <a:lnTo>
                      <a:pt x="517" y="407"/>
                    </a:lnTo>
                    <a:lnTo>
                      <a:pt x="524" y="431"/>
                    </a:lnTo>
                    <a:lnTo>
                      <a:pt x="532" y="434"/>
                    </a:lnTo>
                    <a:lnTo>
                      <a:pt x="538" y="461"/>
                    </a:lnTo>
                    <a:lnTo>
                      <a:pt x="540" y="464"/>
                    </a:lnTo>
                    <a:lnTo>
                      <a:pt x="540" y="496"/>
                    </a:lnTo>
                    <a:lnTo>
                      <a:pt x="541" y="514"/>
                    </a:lnTo>
                    <a:lnTo>
                      <a:pt x="543" y="525"/>
                    </a:lnTo>
                    <a:lnTo>
                      <a:pt x="549" y="551"/>
                    </a:lnTo>
                    <a:lnTo>
                      <a:pt x="554" y="565"/>
                    </a:lnTo>
                    <a:lnTo>
                      <a:pt x="557" y="573"/>
                    </a:lnTo>
                    <a:lnTo>
                      <a:pt x="560" y="591"/>
                    </a:lnTo>
                    <a:lnTo>
                      <a:pt x="567" y="613"/>
                    </a:lnTo>
                    <a:lnTo>
                      <a:pt x="568" y="618"/>
                    </a:lnTo>
                    <a:lnTo>
                      <a:pt x="568" y="626"/>
                    </a:lnTo>
                    <a:lnTo>
                      <a:pt x="568" y="640"/>
                    </a:lnTo>
                    <a:lnTo>
                      <a:pt x="568" y="659"/>
                    </a:lnTo>
                    <a:lnTo>
                      <a:pt x="568" y="672"/>
                    </a:lnTo>
                    <a:lnTo>
                      <a:pt x="568" y="688"/>
                    </a:lnTo>
                    <a:lnTo>
                      <a:pt x="567" y="699"/>
                    </a:lnTo>
                    <a:lnTo>
                      <a:pt x="565" y="714"/>
                    </a:lnTo>
                    <a:lnTo>
                      <a:pt x="562" y="726"/>
                    </a:lnTo>
                    <a:lnTo>
                      <a:pt x="559" y="738"/>
                    </a:lnTo>
                    <a:lnTo>
                      <a:pt x="556" y="754"/>
                    </a:lnTo>
                    <a:lnTo>
                      <a:pt x="552" y="762"/>
                    </a:lnTo>
                    <a:lnTo>
                      <a:pt x="548" y="774"/>
                    </a:lnTo>
                    <a:lnTo>
                      <a:pt x="541" y="795"/>
                    </a:lnTo>
                    <a:lnTo>
                      <a:pt x="540" y="813"/>
                    </a:lnTo>
                    <a:lnTo>
                      <a:pt x="540" y="834"/>
                    </a:lnTo>
                    <a:lnTo>
                      <a:pt x="535" y="842"/>
                    </a:lnTo>
                    <a:lnTo>
                      <a:pt x="524" y="848"/>
                    </a:lnTo>
                    <a:lnTo>
                      <a:pt x="514" y="869"/>
                    </a:lnTo>
                    <a:lnTo>
                      <a:pt x="511" y="875"/>
                    </a:lnTo>
                    <a:lnTo>
                      <a:pt x="506" y="893"/>
                    </a:lnTo>
                    <a:lnTo>
                      <a:pt x="492" y="896"/>
                    </a:lnTo>
                    <a:lnTo>
                      <a:pt x="488" y="898"/>
                    </a:lnTo>
                    <a:lnTo>
                      <a:pt x="482" y="914"/>
                    </a:lnTo>
                    <a:lnTo>
                      <a:pt x="463" y="923"/>
                    </a:lnTo>
                    <a:lnTo>
                      <a:pt x="453" y="925"/>
                    </a:lnTo>
                    <a:lnTo>
                      <a:pt x="440" y="938"/>
                    </a:lnTo>
                    <a:lnTo>
                      <a:pt x="436" y="949"/>
                    </a:lnTo>
                    <a:lnTo>
                      <a:pt x="418" y="950"/>
                    </a:lnTo>
                    <a:lnTo>
                      <a:pt x="394" y="950"/>
                    </a:lnTo>
                    <a:lnTo>
                      <a:pt x="386" y="954"/>
                    </a:lnTo>
                    <a:lnTo>
                      <a:pt x="364" y="962"/>
                    </a:lnTo>
                    <a:lnTo>
                      <a:pt x="360" y="966"/>
                    </a:lnTo>
                    <a:lnTo>
                      <a:pt x="336" y="971"/>
                    </a:lnTo>
                    <a:lnTo>
                      <a:pt x="325" y="974"/>
                    </a:lnTo>
                    <a:lnTo>
                      <a:pt x="309" y="978"/>
                    </a:lnTo>
                    <a:lnTo>
                      <a:pt x="284" y="978"/>
                    </a:lnTo>
                    <a:lnTo>
                      <a:pt x="255" y="978"/>
                    </a:lnTo>
                    <a:lnTo>
                      <a:pt x="239" y="976"/>
                    </a:lnTo>
                    <a:lnTo>
                      <a:pt x="226" y="974"/>
                    </a:lnTo>
                    <a:lnTo>
                      <a:pt x="205" y="970"/>
                    </a:lnTo>
                    <a:lnTo>
                      <a:pt x="194" y="965"/>
                    </a:lnTo>
                    <a:lnTo>
                      <a:pt x="178" y="958"/>
                    </a:lnTo>
                    <a:lnTo>
                      <a:pt x="165" y="952"/>
                    </a:lnTo>
                    <a:lnTo>
                      <a:pt x="152" y="950"/>
                    </a:lnTo>
                    <a:lnTo>
                      <a:pt x="138" y="950"/>
                    </a:lnTo>
                    <a:lnTo>
                      <a:pt x="127" y="950"/>
                    </a:lnTo>
                    <a:lnTo>
                      <a:pt x="117" y="946"/>
                    </a:lnTo>
                    <a:lnTo>
                      <a:pt x="103" y="933"/>
                    </a:lnTo>
                    <a:lnTo>
                      <a:pt x="101" y="923"/>
                    </a:lnTo>
                    <a:lnTo>
                      <a:pt x="82" y="923"/>
                    </a:lnTo>
                    <a:lnTo>
                      <a:pt x="77" y="923"/>
                    </a:lnTo>
                    <a:lnTo>
                      <a:pt x="75" y="909"/>
                    </a:lnTo>
                    <a:lnTo>
                      <a:pt x="59" y="896"/>
                    </a:lnTo>
                    <a:lnTo>
                      <a:pt x="50" y="888"/>
                    </a:lnTo>
                    <a:lnTo>
                      <a:pt x="34" y="869"/>
                    </a:lnTo>
                    <a:lnTo>
                      <a:pt x="26" y="861"/>
                    </a:lnTo>
                    <a:lnTo>
                      <a:pt x="24" y="845"/>
                    </a:lnTo>
                    <a:lnTo>
                      <a:pt x="23" y="827"/>
                    </a:lnTo>
                    <a:lnTo>
                      <a:pt x="7" y="811"/>
                    </a:lnTo>
                    <a:lnTo>
                      <a:pt x="0" y="786"/>
                    </a:lnTo>
                    <a:lnTo>
                      <a:pt x="0" y="770"/>
                    </a:lnTo>
                    <a:lnTo>
                      <a:pt x="0" y="758"/>
                    </a:lnTo>
                    <a:lnTo>
                      <a:pt x="0" y="733"/>
                    </a:lnTo>
                    <a:lnTo>
                      <a:pt x="0" y="720"/>
                    </a:lnTo>
                    <a:lnTo>
                      <a:pt x="0" y="694"/>
                    </a:lnTo>
                    <a:lnTo>
                      <a:pt x="0" y="667"/>
                    </a:lnTo>
                    <a:lnTo>
                      <a:pt x="0" y="639"/>
                    </a:lnTo>
                    <a:lnTo>
                      <a:pt x="0" y="624"/>
                    </a:lnTo>
                    <a:lnTo>
                      <a:pt x="0" y="618"/>
                    </a:lnTo>
                    <a:lnTo>
                      <a:pt x="0" y="610"/>
                    </a:lnTo>
                    <a:lnTo>
                      <a:pt x="0" y="592"/>
                    </a:lnTo>
                    <a:lnTo>
                      <a:pt x="0" y="570"/>
                    </a:lnTo>
                    <a:lnTo>
                      <a:pt x="0" y="565"/>
                    </a:lnTo>
                    <a:lnTo>
                      <a:pt x="0" y="544"/>
                    </a:lnTo>
                    <a:lnTo>
                      <a:pt x="0" y="539"/>
                    </a:lnTo>
                    <a:lnTo>
                      <a:pt x="0" y="517"/>
                    </a:lnTo>
                    <a:lnTo>
                      <a:pt x="5" y="514"/>
                    </a:lnTo>
                    <a:lnTo>
                      <a:pt x="11" y="488"/>
                    </a:lnTo>
                    <a:lnTo>
                      <a:pt x="18" y="488"/>
                    </a:lnTo>
                    <a:lnTo>
                      <a:pt x="24" y="461"/>
                    </a:lnTo>
                    <a:lnTo>
                      <a:pt x="24" y="456"/>
                    </a:lnTo>
                    <a:lnTo>
                      <a:pt x="24" y="434"/>
                    </a:lnTo>
                    <a:lnTo>
                      <a:pt x="26" y="423"/>
                    </a:lnTo>
                    <a:lnTo>
                      <a:pt x="26" y="407"/>
                    </a:lnTo>
                    <a:lnTo>
                      <a:pt x="34" y="386"/>
                    </a:lnTo>
                    <a:lnTo>
                      <a:pt x="43" y="378"/>
                    </a:lnTo>
                    <a:lnTo>
                      <a:pt x="50" y="355"/>
                    </a:lnTo>
                    <a:lnTo>
                      <a:pt x="50" y="347"/>
                    </a:lnTo>
                    <a:lnTo>
                      <a:pt x="51" y="325"/>
                    </a:lnTo>
                    <a:lnTo>
                      <a:pt x="64" y="296"/>
                    </a:lnTo>
                    <a:lnTo>
                      <a:pt x="75" y="279"/>
                    </a:lnTo>
                    <a:lnTo>
                      <a:pt x="75" y="267"/>
                    </a:lnTo>
                    <a:lnTo>
                      <a:pt x="82" y="237"/>
                    </a:lnTo>
                    <a:lnTo>
                      <a:pt x="101" y="205"/>
                    </a:lnTo>
                    <a:lnTo>
                      <a:pt x="103" y="189"/>
                    </a:lnTo>
                    <a:lnTo>
                      <a:pt x="106" y="178"/>
                    </a:lnTo>
                    <a:lnTo>
                      <a:pt x="116" y="160"/>
                    </a:lnTo>
                    <a:lnTo>
                      <a:pt x="128" y="135"/>
                    </a:lnTo>
                    <a:lnTo>
                      <a:pt x="133" y="127"/>
                    </a:lnTo>
                    <a:lnTo>
                      <a:pt x="141" y="107"/>
                    </a:lnTo>
                    <a:lnTo>
                      <a:pt x="151" y="101"/>
                    </a:lnTo>
                    <a:lnTo>
                      <a:pt x="154" y="88"/>
                    </a:lnTo>
                    <a:lnTo>
                      <a:pt x="172" y="72"/>
                    </a:lnTo>
                    <a:lnTo>
                      <a:pt x="178" y="53"/>
                    </a:lnTo>
                    <a:lnTo>
                      <a:pt x="194" y="43"/>
                    </a:lnTo>
                    <a:lnTo>
                      <a:pt x="202" y="26"/>
                    </a:lnTo>
                    <a:lnTo>
                      <a:pt x="205" y="24"/>
                    </a:lnTo>
                    <a:lnTo>
                      <a:pt x="213" y="24"/>
                    </a:lnTo>
                    <a:lnTo>
                      <a:pt x="229" y="0"/>
                    </a:lnTo>
                    <a:lnTo>
                      <a:pt x="234" y="0"/>
                    </a:lnTo>
                    <a:lnTo>
                      <a:pt x="250" y="0"/>
                    </a:lnTo>
                    <a:lnTo>
                      <a:pt x="255" y="0"/>
                    </a:lnTo>
                    <a:lnTo>
                      <a:pt x="256" y="0"/>
                    </a:lnTo>
                    <a:lnTo>
                      <a:pt x="271" y="0"/>
                    </a:lnTo>
                    <a:lnTo>
                      <a:pt x="284"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0" name="Freeform 60"/>
              <p:cNvSpPr>
                <a:spLocks/>
              </p:cNvSpPr>
              <p:nvPr/>
            </p:nvSpPr>
            <p:spPr bwMode="auto">
              <a:xfrm>
                <a:off x="2406" y="1494"/>
                <a:ext cx="533" cy="917"/>
              </a:xfrm>
              <a:custGeom>
                <a:avLst/>
                <a:gdLst>
                  <a:gd name="T0" fmla="*/ 269 w 533"/>
                  <a:gd name="T1" fmla="*/ 0 h 917"/>
                  <a:gd name="T2" fmla="*/ 306 w 533"/>
                  <a:gd name="T3" fmla="*/ 2 h 917"/>
                  <a:gd name="T4" fmla="*/ 322 w 533"/>
                  <a:gd name="T5" fmla="*/ 22 h 917"/>
                  <a:gd name="T6" fmla="*/ 354 w 533"/>
                  <a:gd name="T7" fmla="*/ 51 h 917"/>
                  <a:gd name="T8" fmla="*/ 383 w 533"/>
                  <a:gd name="T9" fmla="*/ 94 h 917"/>
                  <a:gd name="T10" fmla="*/ 408 w 533"/>
                  <a:gd name="T11" fmla="*/ 144 h 917"/>
                  <a:gd name="T12" fmla="*/ 431 w 533"/>
                  <a:gd name="T13" fmla="*/ 195 h 917"/>
                  <a:gd name="T14" fmla="*/ 444 w 533"/>
                  <a:gd name="T15" fmla="*/ 237 h 917"/>
                  <a:gd name="T16" fmla="*/ 461 w 533"/>
                  <a:gd name="T17" fmla="*/ 298 h 917"/>
                  <a:gd name="T18" fmla="*/ 479 w 533"/>
                  <a:gd name="T19" fmla="*/ 336 h 917"/>
                  <a:gd name="T20" fmla="*/ 490 w 533"/>
                  <a:gd name="T21" fmla="*/ 403 h 917"/>
                  <a:gd name="T22" fmla="*/ 506 w 533"/>
                  <a:gd name="T23" fmla="*/ 434 h 917"/>
                  <a:gd name="T24" fmla="*/ 509 w 533"/>
                  <a:gd name="T25" fmla="*/ 491 h 917"/>
                  <a:gd name="T26" fmla="*/ 522 w 533"/>
                  <a:gd name="T27" fmla="*/ 536 h 917"/>
                  <a:gd name="T28" fmla="*/ 533 w 533"/>
                  <a:gd name="T29" fmla="*/ 579 h 917"/>
                  <a:gd name="T30" fmla="*/ 533 w 533"/>
                  <a:gd name="T31" fmla="*/ 618 h 917"/>
                  <a:gd name="T32" fmla="*/ 532 w 533"/>
                  <a:gd name="T33" fmla="*/ 654 h 917"/>
                  <a:gd name="T34" fmla="*/ 524 w 533"/>
                  <a:gd name="T35" fmla="*/ 691 h 917"/>
                  <a:gd name="T36" fmla="*/ 512 w 533"/>
                  <a:gd name="T37" fmla="*/ 725 h 917"/>
                  <a:gd name="T38" fmla="*/ 506 w 533"/>
                  <a:gd name="T39" fmla="*/ 781 h 917"/>
                  <a:gd name="T40" fmla="*/ 482 w 533"/>
                  <a:gd name="T41" fmla="*/ 814 h 917"/>
                  <a:gd name="T42" fmla="*/ 461 w 533"/>
                  <a:gd name="T43" fmla="*/ 840 h 917"/>
                  <a:gd name="T44" fmla="*/ 434 w 533"/>
                  <a:gd name="T45" fmla="*/ 865 h 917"/>
                  <a:gd name="T46" fmla="*/ 408 w 533"/>
                  <a:gd name="T47" fmla="*/ 889 h 917"/>
                  <a:gd name="T48" fmla="*/ 362 w 533"/>
                  <a:gd name="T49" fmla="*/ 893 h 917"/>
                  <a:gd name="T50" fmla="*/ 316 w 533"/>
                  <a:gd name="T51" fmla="*/ 910 h 917"/>
                  <a:gd name="T52" fmla="*/ 266 w 533"/>
                  <a:gd name="T53" fmla="*/ 917 h 917"/>
                  <a:gd name="T54" fmla="*/ 212 w 533"/>
                  <a:gd name="T55" fmla="*/ 913 h 917"/>
                  <a:gd name="T56" fmla="*/ 167 w 533"/>
                  <a:gd name="T57" fmla="*/ 897 h 917"/>
                  <a:gd name="T58" fmla="*/ 128 w 533"/>
                  <a:gd name="T59" fmla="*/ 891 h 917"/>
                  <a:gd name="T60" fmla="*/ 96 w 533"/>
                  <a:gd name="T61" fmla="*/ 873 h 917"/>
                  <a:gd name="T62" fmla="*/ 72 w 533"/>
                  <a:gd name="T63" fmla="*/ 865 h 917"/>
                  <a:gd name="T64" fmla="*/ 47 w 533"/>
                  <a:gd name="T65" fmla="*/ 832 h 917"/>
                  <a:gd name="T66" fmla="*/ 23 w 533"/>
                  <a:gd name="T67" fmla="*/ 792 h 917"/>
                  <a:gd name="T68" fmla="*/ 0 w 533"/>
                  <a:gd name="T69" fmla="*/ 736 h 917"/>
                  <a:gd name="T70" fmla="*/ 0 w 533"/>
                  <a:gd name="T71" fmla="*/ 686 h 917"/>
                  <a:gd name="T72" fmla="*/ 0 w 533"/>
                  <a:gd name="T73" fmla="*/ 626 h 917"/>
                  <a:gd name="T74" fmla="*/ 0 w 533"/>
                  <a:gd name="T75" fmla="*/ 579 h 917"/>
                  <a:gd name="T76" fmla="*/ 0 w 533"/>
                  <a:gd name="T77" fmla="*/ 533 h 917"/>
                  <a:gd name="T78" fmla="*/ 0 w 533"/>
                  <a:gd name="T79" fmla="*/ 506 h 917"/>
                  <a:gd name="T80" fmla="*/ 10 w 533"/>
                  <a:gd name="T81" fmla="*/ 458 h 917"/>
                  <a:gd name="T82" fmla="*/ 23 w 533"/>
                  <a:gd name="T83" fmla="*/ 427 h 917"/>
                  <a:gd name="T84" fmla="*/ 24 w 533"/>
                  <a:gd name="T85" fmla="*/ 381 h 917"/>
                  <a:gd name="T86" fmla="*/ 47 w 533"/>
                  <a:gd name="T87" fmla="*/ 333 h 917"/>
                  <a:gd name="T88" fmla="*/ 59 w 533"/>
                  <a:gd name="T89" fmla="*/ 277 h 917"/>
                  <a:gd name="T90" fmla="*/ 75 w 533"/>
                  <a:gd name="T91" fmla="*/ 221 h 917"/>
                  <a:gd name="T92" fmla="*/ 98 w 533"/>
                  <a:gd name="T93" fmla="*/ 166 h 917"/>
                  <a:gd name="T94" fmla="*/ 124 w 533"/>
                  <a:gd name="T95" fmla="*/ 118 h 917"/>
                  <a:gd name="T96" fmla="*/ 144 w 533"/>
                  <a:gd name="T97" fmla="*/ 82 h 917"/>
                  <a:gd name="T98" fmla="*/ 181 w 533"/>
                  <a:gd name="T99" fmla="*/ 40 h 917"/>
                  <a:gd name="T100" fmla="*/ 199 w 533"/>
                  <a:gd name="T101" fmla="*/ 22 h 917"/>
                  <a:gd name="T102" fmla="*/ 234 w 533"/>
                  <a:gd name="T103" fmla="*/ 0 h 917"/>
                  <a:gd name="T104" fmla="*/ 253 w 533"/>
                  <a:gd name="T105" fmla="*/ 0 h 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917">
                    <a:moveTo>
                      <a:pt x="266" y="0"/>
                    </a:moveTo>
                    <a:lnTo>
                      <a:pt x="266" y="0"/>
                    </a:lnTo>
                    <a:lnTo>
                      <a:pt x="269" y="0"/>
                    </a:lnTo>
                    <a:lnTo>
                      <a:pt x="287" y="0"/>
                    </a:lnTo>
                    <a:lnTo>
                      <a:pt x="290" y="0"/>
                    </a:lnTo>
                    <a:lnTo>
                      <a:pt x="306" y="2"/>
                    </a:lnTo>
                    <a:lnTo>
                      <a:pt x="314" y="14"/>
                    </a:lnTo>
                    <a:lnTo>
                      <a:pt x="316" y="22"/>
                    </a:lnTo>
                    <a:lnTo>
                      <a:pt x="322" y="22"/>
                    </a:lnTo>
                    <a:lnTo>
                      <a:pt x="338" y="26"/>
                    </a:lnTo>
                    <a:lnTo>
                      <a:pt x="340" y="43"/>
                    </a:lnTo>
                    <a:lnTo>
                      <a:pt x="354" y="51"/>
                    </a:lnTo>
                    <a:lnTo>
                      <a:pt x="364" y="72"/>
                    </a:lnTo>
                    <a:lnTo>
                      <a:pt x="370" y="86"/>
                    </a:lnTo>
                    <a:lnTo>
                      <a:pt x="383" y="94"/>
                    </a:lnTo>
                    <a:lnTo>
                      <a:pt x="386" y="106"/>
                    </a:lnTo>
                    <a:lnTo>
                      <a:pt x="388" y="118"/>
                    </a:lnTo>
                    <a:lnTo>
                      <a:pt x="408" y="144"/>
                    </a:lnTo>
                    <a:lnTo>
                      <a:pt x="413" y="168"/>
                    </a:lnTo>
                    <a:lnTo>
                      <a:pt x="421" y="182"/>
                    </a:lnTo>
                    <a:lnTo>
                      <a:pt x="431" y="195"/>
                    </a:lnTo>
                    <a:lnTo>
                      <a:pt x="434" y="210"/>
                    </a:lnTo>
                    <a:lnTo>
                      <a:pt x="436" y="224"/>
                    </a:lnTo>
                    <a:lnTo>
                      <a:pt x="444" y="237"/>
                    </a:lnTo>
                    <a:lnTo>
                      <a:pt x="456" y="264"/>
                    </a:lnTo>
                    <a:lnTo>
                      <a:pt x="458" y="278"/>
                    </a:lnTo>
                    <a:lnTo>
                      <a:pt x="461" y="298"/>
                    </a:lnTo>
                    <a:lnTo>
                      <a:pt x="466" y="307"/>
                    </a:lnTo>
                    <a:lnTo>
                      <a:pt x="476" y="328"/>
                    </a:lnTo>
                    <a:lnTo>
                      <a:pt x="479" y="336"/>
                    </a:lnTo>
                    <a:lnTo>
                      <a:pt x="482" y="355"/>
                    </a:lnTo>
                    <a:lnTo>
                      <a:pt x="485" y="381"/>
                    </a:lnTo>
                    <a:lnTo>
                      <a:pt x="490" y="403"/>
                    </a:lnTo>
                    <a:lnTo>
                      <a:pt x="498" y="406"/>
                    </a:lnTo>
                    <a:lnTo>
                      <a:pt x="504" y="432"/>
                    </a:lnTo>
                    <a:lnTo>
                      <a:pt x="506" y="434"/>
                    </a:lnTo>
                    <a:lnTo>
                      <a:pt x="506" y="464"/>
                    </a:lnTo>
                    <a:lnTo>
                      <a:pt x="508" y="482"/>
                    </a:lnTo>
                    <a:lnTo>
                      <a:pt x="509" y="491"/>
                    </a:lnTo>
                    <a:lnTo>
                      <a:pt x="514" y="515"/>
                    </a:lnTo>
                    <a:lnTo>
                      <a:pt x="519" y="530"/>
                    </a:lnTo>
                    <a:lnTo>
                      <a:pt x="522" y="536"/>
                    </a:lnTo>
                    <a:lnTo>
                      <a:pt x="525" y="554"/>
                    </a:lnTo>
                    <a:lnTo>
                      <a:pt x="532" y="574"/>
                    </a:lnTo>
                    <a:lnTo>
                      <a:pt x="533" y="579"/>
                    </a:lnTo>
                    <a:lnTo>
                      <a:pt x="533" y="586"/>
                    </a:lnTo>
                    <a:lnTo>
                      <a:pt x="533" y="600"/>
                    </a:lnTo>
                    <a:lnTo>
                      <a:pt x="533" y="618"/>
                    </a:lnTo>
                    <a:lnTo>
                      <a:pt x="533" y="629"/>
                    </a:lnTo>
                    <a:lnTo>
                      <a:pt x="533" y="645"/>
                    </a:lnTo>
                    <a:lnTo>
                      <a:pt x="532" y="654"/>
                    </a:lnTo>
                    <a:lnTo>
                      <a:pt x="530" y="669"/>
                    </a:lnTo>
                    <a:lnTo>
                      <a:pt x="527" y="680"/>
                    </a:lnTo>
                    <a:lnTo>
                      <a:pt x="524" y="691"/>
                    </a:lnTo>
                    <a:lnTo>
                      <a:pt x="520" y="705"/>
                    </a:lnTo>
                    <a:lnTo>
                      <a:pt x="517" y="713"/>
                    </a:lnTo>
                    <a:lnTo>
                      <a:pt x="512" y="725"/>
                    </a:lnTo>
                    <a:lnTo>
                      <a:pt x="508" y="745"/>
                    </a:lnTo>
                    <a:lnTo>
                      <a:pt x="506" y="761"/>
                    </a:lnTo>
                    <a:lnTo>
                      <a:pt x="506" y="781"/>
                    </a:lnTo>
                    <a:lnTo>
                      <a:pt x="501" y="789"/>
                    </a:lnTo>
                    <a:lnTo>
                      <a:pt x="490" y="795"/>
                    </a:lnTo>
                    <a:lnTo>
                      <a:pt x="482" y="814"/>
                    </a:lnTo>
                    <a:lnTo>
                      <a:pt x="479" y="821"/>
                    </a:lnTo>
                    <a:lnTo>
                      <a:pt x="474" y="837"/>
                    </a:lnTo>
                    <a:lnTo>
                      <a:pt x="461" y="840"/>
                    </a:lnTo>
                    <a:lnTo>
                      <a:pt x="458" y="841"/>
                    </a:lnTo>
                    <a:lnTo>
                      <a:pt x="452" y="856"/>
                    </a:lnTo>
                    <a:lnTo>
                      <a:pt x="434" y="865"/>
                    </a:lnTo>
                    <a:lnTo>
                      <a:pt x="424" y="867"/>
                    </a:lnTo>
                    <a:lnTo>
                      <a:pt x="413" y="878"/>
                    </a:lnTo>
                    <a:lnTo>
                      <a:pt x="408" y="889"/>
                    </a:lnTo>
                    <a:lnTo>
                      <a:pt x="391" y="891"/>
                    </a:lnTo>
                    <a:lnTo>
                      <a:pt x="368" y="891"/>
                    </a:lnTo>
                    <a:lnTo>
                      <a:pt x="362" y="893"/>
                    </a:lnTo>
                    <a:lnTo>
                      <a:pt x="340" y="901"/>
                    </a:lnTo>
                    <a:lnTo>
                      <a:pt x="338" y="905"/>
                    </a:lnTo>
                    <a:lnTo>
                      <a:pt x="316" y="910"/>
                    </a:lnTo>
                    <a:lnTo>
                      <a:pt x="304" y="913"/>
                    </a:lnTo>
                    <a:lnTo>
                      <a:pt x="290" y="917"/>
                    </a:lnTo>
                    <a:lnTo>
                      <a:pt x="266" y="917"/>
                    </a:lnTo>
                    <a:lnTo>
                      <a:pt x="239" y="917"/>
                    </a:lnTo>
                    <a:lnTo>
                      <a:pt x="223" y="915"/>
                    </a:lnTo>
                    <a:lnTo>
                      <a:pt x="212" y="913"/>
                    </a:lnTo>
                    <a:lnTo>
                      <a:pt x="192" y="909"/>
                    </a:lnTo>
                    <a:lnTo>
                      <a:pt x="181" y="904"/>
                    </a:lnTo>
                    <a:lnTo>
                      <a:pt x="167" y="897"/>
                    </a:lnTo>
                    <a:lnTo>
                      <a:pt x="154" y="893"/>
                    </a:lnTo>
                    <a:lnTo>
                      <a:pt x="143" y="891"/>
                    </a:lnTo>
                    <a:lnTo>
                      <a:pt x="128" y="891"/>
                    </a:lnTo>
                    <a:lnTo>
                      <a:pt x="119" y="891"/>
                    </a:lnTo>
                    <a:lnTo>
                      <a:pt x="109" y="886"/>
                    </a:lnTo>
                    <a:lnTo>
                      <a:pt x="96" y="873"/>
                    </a:lnTo>
                    <a:lnTo>
                      <a:pt x="95" y="865"/>
                    </a:lnTo>
                    <a:lnTo>
                      <a:pt x="75" y="865"/>
                    </a:lnTo>
                    <a:lnTo>
                      <a:pt x="72" y="865"/>
                    </a:lnTo>
                    <a:lnTo>
                      <a:pt x="71" y="851"/>
                    </a:lnTo>
                    <a:lnTo>
                      <a:pt x="55" y="840"/>
                    </a:lnTo>
                    <a:lnTo>
                      <a:pt x="47" y="832"/>
                    </a:lnTo>
                    <a:lnTo>
                      <a:pt x="31" y="814"/>
                    </a:lnTo>
                    <a:lnTo>
                      <a:pt x="24" y="806"/>
                    </a:lnTo>
                    <a:lnTo>
                      <a:pt x="23" y="792"/>
                    </a:lnTo>
                    <a:lnTo>
                      <a:pt x="21" y="774"/>
                    </a:lnTo>
                    <a:lnTo>
                      <a:pt x="5" y="760"/>
                    </a:lnTo>
                    <a:lnTo>
                      <a:pt x="0" y="736"/>
                    </a:lnTo>
                    <a:lnTo>
                      <a:pt x="0" y="721"/>
                    </a:lnTo>
                    <a:lnTo>
                      <a:pt x="0" y="710"/>
                    </a:lnTo>
                    <a:lnTo>
                      <a:pt x="0" y="686"/>
                    </a:lnTo>
                    <a:lnTo>
                      <a:pt x="0" y="675"/>
                    </a:lnTo>
                    <a:lnTo>
                      <a:pt x="0" y="651"/>
                    </a:lnTo>
                    <a:lnTo>
                      <a:pt x="0" y="626"/>
                    </a:lnTo>
                    <a:lnTo>
                      <a:pt x="0" y="598"/>
                    </a:lnTo>
                    <a:lnTo>
                      <a:pt x="0" y="584"/>
                    </a:lnTo>
                    <a:lnTo>
                      <a:pt x="0" y="579"/>
                    </a:lnTo>
                    <a:lnTo>
                      <a:pt x="0" y="571"/>
                    </a:lnTo>
                    <a:lnTo>
                      <a:pt x="0" y="555"/>
                    </a:lnTo>
                    <a:lnTo>
                      <a:pt x="0" y="533"/>
                    </a:lnTo>
                    <a:lnTo>
                      <a:pt x="0" y="530"/>
                    </a:lnTo>
                    <a:lnTo>
                      <a:pt x="0" y="509"/>
                    </a:lnTo>
                    <a:lnTo>
                      <a:pt x="0" y="506"/>
                    </a:lnTo>
                    <a:lnTo>
                      <a:pt x="0" y="483"/>
                    </a:lnTo>
                    <a:lnTo>
                      <a:pt x="3" y="482"/>
                    </a:lnTo>
                    <a:lnTo>
                      <a:pt x="10" y="458"/>
                    </a:lnTo>
                    <a:lnTo>
                      <a:pt x="16" y="458"/>
                    </a:lnTo>
                    <a:lnTo>
                      <a:pt x="23" y="432"/>
                    </a:lnTo>
                    <a:lnTo>
                      <a:pt x="23" y="427"/>
                    </a:lnTo>
                    <a:lnTo>
                      <a:pt x="23" y="406"/>
                    </a:lnTo>
                    <a:lnTo>
                      <a:pt x="24" y="395"/>
                    </a:lnTo>
                    <a:lnTo>
                      <a:pt x="24" y="381"/>
                    </a:lnTo>
                    <a:lnTo>
                      <a:pt x="31" y="362"/>
                    </a:lnTo>
                    <a:lnTo>
                      <a:pt x="40" y="354"/>
                    </a:lnTo>
                    <a:lnTo>
                      <a:pt x="47" y="333"/>
                    </a:lnTo>
                    <a:lnTo>
                      <a:pt x="47" y="325"/>
                    </a:lnTo>
                    <a:lnTo>
                      <a:pt x="48" y="304"/>
                    </a:lnTo>
                    <a:lnTo>
                      <a:pt x="59" y="277"/>
                    </a:lnTo>
                    <a:lnTo>
                      <a:pt x="71" y="261"/>
                    </a:lnTo>
                    <a:lnTo>
                      <a:pt x="71" y="250"/>
                    </a:lnTo>
                    <a:lnTo>
                      <a:pt x="75" y="221"/>
                    </a:lnTo>
                    <a:lnTo>
                      <a:pt x="95" y="192"/>
                    </a:lnTo>
                    <a:lnTo>
                      <a:pt x="96" y="176"/>
                    </a:lnTo>
                    <a:lnTo>
                      <a:pt x="98" y="166"/>
                    </a:lnTo>
                    <a:lnTo>
                      <a:pt x="108" y="149"/>
                    </a:lnTo>
                    <a:lnTo>
                      <a:pt x="120" y="125"/>
                    </a:lnTo>
                    <a:lnTo>
                      <a:pt x="124" y="118"/>
                    </a:lnTo>
                    <a:lnTo>
                      <a:pt x="132" y="99"/>
                    </a:lnTo>
                    <a:lnTo>
                      <a:pt x="141" y="94"/>
                    </a:lnTo>
                    <a:lnTo>
                      <a:pt x="144" y="82"/>
                    </a:lnTo>
                    <a:lnTo>
                      <a:pt x="160" y="67"/>
                    </a:lnTo>
                    <a:lnTo>
                      <a:pt x="167" y="48"/>
                    </a:lnTo>
                    <a:lnTo>
                      <a:pt x="181" y="40"/>
                    </a:lnTo>
                    <a:lnTo>
                      <a:pt x="189" y="24"/>
                    </a:lnTo>
                    <a:lnTo>
                      <a:pt x="192" y="22"/>
                    </a:lnTo>
                    <a:lnTo>
                      <a:pt x="199" y="22"/>
                    </a:lnTo>
                    <a:lnTo>
                      <a:pt x="215" y="0"/>
                    </a:lnTo>
                    <a:lnTo>
                      <a:pt x="218" y="0"/>
                    </a:lnTo>
                    <a:lnTo>
                      <a:pt x="234" y="0"/>
                    </a:lnTo>
                    <a:lnTo>
                      <a:pt x="239" y="0"/>
                    </a:lnTo>
                    <a:lnTo>
                      <a:pt x="240" y="0"/>
                    </a:lnTo>
                    <a:lnTo>
                      <a:pt x="253" y="0"/>
                    </a:lnTo>
                    <a:lnTo>
                      <a:pt x="266" y="0"/>
                    </a:lnTo>
                    <a:close/>
                  </a:path>
                </a:pathLst>
              </a:cu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1" name="Freeform 61"/>
              <p:cNvSpPr>
                <a:spLocks/>
              </p:cNvSpPr>
              <p:nvPr/>
            </p:nvSpPr>
            <p:spPr bwMode="auto">
              <a:xfrm>
                <a:off x="2413" y="1513"/>
                <a:ext cx="501" cy="859"/>
              </a:xfrm>
              <a:custGeom>
                <a:avLst/>
                <a:gdLst>
                  <a:gd name="T0" fmla="*/ 251 w 501"/>
                  <a:gd name="T1" fmla="*/ 0 h 859"/>
                  <a:gd name="T2" fmla="*/ 286 w 501"/>
                  <a:gd name="T3" fmla="*/ 0 h 859"/>
                  <a:gd name="T4" fmla="*/ 301 w 501"/>
                  <a:gd name="T5" fmla="*/ 21 h 859"/>
                  <a:gd name="T6" fmla="*/ 331 w 501"/>
                  <a:gd name="T7" fmla="*/ 47 h 859"/>
                  <a:gd name="T8" fmla="*/ 358 w 501"/>
                  <a:gd name="T9" fmla="*/ 88 h 859"/>
                  <a:gd name="T10" fmla="*/ 382 w 501"/>
                  <a:gd name="T11" fmla="*/ 135 h 859"/>
                  <a:gd name="T12" fmla="*/ 403 w 501"/>
                  <a:gd name="T13" fmla="*/ 183 h 859"/>
                  <a:gd name="T14" fmla="*/ 416 w 501"/>
                  <a:gd name="T15" fmla="*/ 221 h 859"/>
                  <a:gd name="T16" fmla="*/ 432 w 501"/>
                  <a:gd name="T17" fmla="*/ 279 h 859"/>
                  <a:gd name="T18" fmla="*/ 449 w 501"/>
                  <a:gd name="T19" fmla="*/ 314 h 859"/>
                  <a:gd name="T20" fmla="*/ 459 w 501"/>
                  <a:gd name="T21" fmla="*/ 378 h 859"/>
                  <a:gd name="T22" fmla="*/ 475 w 501"/>
                  <a:gd name="T23" fmla="*/ 407 h 859"/>
                  <a:gd name="T24" fmla="*/ 477 w 501"/>
                  <a:gd name="T25" fmla="*/ 459 h 859"/>
                  <a:gd name="T26" fmla="*/ 489 w 501"/>
                  <a:gd name="T27" fmla="*/ 501 h 859"/>
                  <a:gd name="T28" fmla="*/ 501 w 501"/>
                  <a:gd name="T29" fmla="*/ 543 h 859"/>
                  <a:gd name="T30" fmla="*/ 501 w 501"/>
                  <a:gd name="T31" fmla="*/ 578 h 859"/>
                  <a:gd name="T32" fmla="*/ 499 w 501"/>
                  <a:gd name="T33" fmla="*/ 613 h 859"/>
                  <a:gd name="T34" fmla="*/ 491 w 501"/>
                  <a:gd name="T35" fmla="*/ 647 h 859"/>
                  <a:gd name="T36" fmla="*/ 480 w 501"/>
                  <a:gd name="T37" fmla="*/ 678 h 859"/>
                  <a:gd name="T38" fmla="*/ 475 w 501"/>
                  <a:gd name="T39" fmla="*/ 731 h 859"/>
                  <a:gd name="T40" fmla="*/ 451 w 501"/>
                  <a:gd name="T41" fmla="*/ 763 h 859"/>
                  <a:gd name="T42" fmla="*/ 432 w 501"/>
                  <a:gd name="T43" fmla="*/ 787 h 859"/>
                  <a:gd name="T44" fmla="*/ 406 w 501"/>
                  <a:gd name="T45" fmla="*/ 811 h 859"/>
                  <a:gd name="T46" fmla="*/ 382 w 501"/>
                  <a:gd name="T47" fmla="*/ 834 h 859"/>
                  <a:gd name="T48" fmla="*/ 339 w 501"/>
                  <a:gd name="T49" fmla="*/ 837 h 859"/>
                  <a:gd name="T50" fmla="*/ 296 w 501"/>
                  <a:gd name="T51" fmla="*/ 853 h 859"/>
                  <a:gd name="T52" fmla="*/ 249 w 501"/>
                  <a:gd name="T53" fmla="*/ 859 h 859"/>
                  <a:gd name="T54" fmla="*/ 198 w 501"/>
                  <a:gd name="T55" fmla="*/ 856 h 859"/>
                  <a:gd name="T56" fmla="*/ 155 w 501"/>
                  <a:gd name="T57" fmla="*/ 840 h 859"/>
                  <a:gd name="T58" fmla="*/ 120 w 501"/>
                  <a:gd name="T59" fmla="*/ 835 h 859"/>
                  <a:gd name="T60" fmla="*/ 89 w 501"/>
                  <a:gd name="T61" fmla="*/ 818 h 859"/>
                  <a:gd name="T62" fmla="*/ 67 w 501"/>
                  <a:gd name="T63" fmla="*/ 811 h 859"/>
                  <a:gd name="T64" fmla="*/ 43 w 501"/>
                  <a:gd name="T65" fmla="*/ 779 h 859"/>
                  <a:gd name="T66" fmla="*/ 20 w 501"/>
                  <a:gd name="T67" fmla="*/ 741 h 859"/>
                  <a:gd name="T68" fmla="*/ 0 w 501"/>
                  <a:gd name="T69" fmla="*/ 690 h 859"/>
                  <a:gd name="T70" fmla="*/ 0 w 501"/>
                  <a:gd name="T71" fmla="*/ 643 h 859"/>
                  <a:gd name="T72" fmla="*/ 0 w 501"/>
                  <a:gd name="T73" fmla="*/ 586 h 859"/>
                  <a:gd name="T74" fmla="*/ 0 w 501"/>
                  <a:gd name="T75" fmla="*/ 543 h 859"/>
                  <a:gd name="T76" fmla="*/ 0 w 501"/>
                  <a:gd name="T77" fmla="*/ 499 h 859"/>
                  <a:gd name="T78" fmla="*/ 0 w 501"/>
                  <a:gd name="T79" fmla="*/ 474 h 859"/>
                  <a:gd name="T80" fmla="*/ 8 w 501"/>
                  <a:gd name="T81" fmla="*/ 429 h 859"/>
                  <a:gd name="T82" fmla="*/ 20 w 501"/>
                  <a:gd name="T83" fmla="*/ 400 h 859"/>
                  <a:gd name="T84" fmla="*/ 22 w 501"/>
                  <a:gd name="T85" fmla="*/ 357 h 859"/>
                  <a:gd name="T86" fmla="*/ 43 w 501"/>
                  <a:gd name="T87" fmla="*/ 311 h 859"/>
                  <a:gd name="T88" fmla="*/ 54 w 501"/>
                  <a:gd name="T89" fmla="*/ 259 h 859"/>
                  <a:gd name="T90" fmla="*/ 70 w 501"/>
                  <a:gd name="T91" fmla="*/ 207 h 859"/>
                  <a:gd name="T92" fmla="*/ 91 w 501"/>
                  <a:gd name="T93" fmla="*/ 155 h 859"/>
                  <a:gd name="T94" fmla="*/ 115 w 501"/>
                  <a:gd name="T95" fmla="*/ 111 h 859"/>
                  <a:gd name="T96" fmla="*/ 134 w 501"/>
                  <a:gd name="T97" fmla="*/ 75 h 859"/>
                  <a:gd name="T98" fmla="*/ 169 w 501"/>
                  <a:gd name="T99" fmla="*/ 37 h 859"/>
                  <a:gd name="T100" fmla="*/ 185 w 501"/>
                  <a:gd name="T101" fmla="*/ 21 h 859"/>
                  <a:gd name="T102" fmla="*/ 219 w 501"/>
                  <a:gd name="T103" fmla="*/ 0 h 859"/>
                  <a:gd name="T104" fmla="*/ 237 w 501"/>
                  <a:gd name="T105" fmla="*/ 0 h 8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1" h="859">
                    <a:moveTo>
                      <a:pt x="249" y="0"/>
                    </a:moveTo>
                    <a:lnTo>
                      <a:pt x="249" y="0"/>
                    </a:lnTo>
                    <a:lnTo>
                      <a:pt x="251" y="0"/>
                    </a:lnTo>
                    <a:lnTo>
                      <a:pt x="269" y="0"/>
                    </a:lnTo>
                    <a:lnTo>
                      <a:pt x="272" y="0"/>
                    </a:lnTo>
                    <a:lnTo>
                      <a:pt x="286" y="0"/>
                    </a:lnTo>
                    <a:lnTo>
                      <a:pt x="294" y="13"/>
                    </a:lnTo>
                    <a:lnTo>
                      <a:pt x="296" y="21"/>
                    </a:lnTo>
                    <a:lnTo>
                      <a:pt x="301" y="21"/>
                    </a:lnTo>
                    <a:lnTo>
                      <a:pt x="317" y="23"/>
                    </a:lnTo>
                    <a:lnTo>
                      <a:pt x="318" y="40"/>
                    </a:lnTo>
                    <a:lnTo>
                      <a:pt x="331" y="47"/>
                    </a:lnTo>
                    <a:lnTo>
                      <a:pt x="341" y="67"/>
                    </a:lnTo>
                    <a:lnTo>
                      <a:pt x="347" y="80"/>
                    </a:lnTo>
                    <a:lnTo>
                      <a:pt x="358" y="88"/>
                    </a:lnTo>
                    <a:lnTo>
                      <a:pt x="361" y="98"/>
                    </a:lnTo>
                    <a:lnTo>
                      <a:pt x="363" y="111"/>
                    </a:lnTo>
                    <a:lnTo>
                      <a:pt x="382" y="135"/>
                    </a:lnTo>
                    <a:lnTo>
                      <a:pt x="387" y="157"/>
                    </a:lnTo>
                    <a:lnTo>
                      <a:pt x="395" y="170"/>
                    </a:lnTo>
                    <a:lnTo>
                      <a:pt x="403" y="183"/>
                    </a:lnTo>
                    <a:lnTo>
                      <a:pt x="406" y="195"/>
                    </a:lnTo>
                    <a:lnTo>
                      <a:pt x="408" y="210"/>
                    </a:lnTo>
                    <a:lnTo>
                      <a:pt x="416" y="221"/>
                    </a:lnTo>
                    <a:lnTo>
                      <a:pt x="427" y="247"/>
                    </a:lnTo>
                    <a:lnTo>
                      <a:pt x="429" y="261"/>
                    </a:lnTo>
                    <a:lnTo>
                      <a:pt x="432" y="279"/>
                    </a:lnTo>
                    <a:lnTo>
                      <a:pt x="437" y="287"/>
                    </a:lnTo>
                    <a:lnTo>
                      <a:pt x="446" y="307"/>
                    </a:lnTo>
                    <a:lnTo>
                      <a:pt x="449" y="314"/>
                    </a:lnTo>
                    <a:lnTo>
                      <a:pt x="451" y="333"/>
                    </a:lnTo>
                    <a:lnTo>
                      <a:pt x="454" y="357"/>
                    </a:lnTo>
                    <a:lnTo>
                      <a:pt x="459" y="378"/>
                    </a:lnTo>
                    <a:lnTo>
                      <a:pt x="467" y="381"/>
                    </a:lnTo>
                    <a:lnTo>
                      <a:pt x="473" y="405"/>
                    </a:lnTo>
                    <a:lnTo>
                      <a:pt x="475" y="407"/>
                    </a:lnTo>
                    <a:lnTo>
                      <a:pt x="475" y="434"/>
                    </a:lnTo>
                    <a:lnTo>
                      <a:pt x="477" y="451"/>
                    </a:lnTo>
                    <a:lnTo>
                      <a:pt x="477" y="459"/>
                    </a:lnTo>
                    <a:lnTo>
                      <a:pt x="481" y="482"/>
                    </a:lnTo>
                    <a:lnTo>
                      <a:pt x="486" y="496"/>
                    </a:lnTo>
                    <a:lnTo>
                      <a:pt x="489" y="501"/>
                    </a:lnTo>
                    <a:lnTo>
                      <a:pt x="493" y="519"/>
                    </a:lnTo>
                    <a:lnTo>
                      <a:pt x="499" y="538"/>
                    </a:lnTo>
                    <a:lnTo>
                      <a:pt x="501" y="543"/>
                    </a:lnTo>
                    <a:lnTo>
                      <a:pt x="501" y="549"/>
                    </a:lnTo>
                    <a:lnTo>
                      <a:pt x="501" y="562"/>
                    </a:lnTo>
                    <a:lnTo>
                      <a:pt x="501" y="578"/>
                    </a:lnTo>
                    <a:lnTo>
                      <a:pt x="501" y="589"/>
                    </a:lnTo>
                    <a:lnTo>
                      <a:pt x="501" y="603"/>
                    </a:lnTo>
                    <a:lnTo>
                      <a:pt x="499" y="613"/>
                    </a:lnTo>
                    <a:lnTo>
                      <a:pt x="497" y="626"/>
                    </a:lnTo>
                    <a:lnTo>
                      <a:pt x="494" y="637"/>
                    </a:lnTo>
                    <a:lnTo>
                      <a:pt x="491" y="647"/>
                    </a:lnTo>
                    <a:lnTo>
                      <a:pt x="488" y="661"/>
                    </a:lnTo>
                    <a:lnTo>
                      <a:pt x="485" y="669"/>
                    </a:lnTo>
                    <a:lnTo>
                      <a:pt x="480" y="678"/>
                    </a:lnTo>
                    <a:lnTo>
                      <a:pt x="477" y="698"/>
                    </a:lnTo>
                    <a:lnTo>
                      <a:pt x="475" y="714"/>
                    </a:lnTo>
                    <a:lnTo>
                      <a:pt x="475" y="731"/>
                    </a:lnTo>
                    <a:lnTo>
                      <a:pt x="470" y="739"/>
                    </a:lnTo>
                    <a:lnTo>
                      <a:pt x="459" y="744"/>
                    </a:lnTo>
                    <a:lnTo>
                      <a:pt x="451" y="763"/>
                    </a:lnTo>
                    <a:lnTo>
                      <a:pt x="449" y="768"/>
                    </a:lnTo>
                    <a:lnTo>
                      <a:pt x="445" y="784"/>
                    </a:lnTo>
                    <a:lnTo>
                      <a:pt x="432" y="787"/>
                    </a:lnTo>
                    <a:lnTo>
                      <a:pt x="429" y="789"/>
                    </a:lnTo>
                    <a:lnTo>
                      <a:pt x="424" y="802"/>
                    </a:lnTo>
                    <a:lnTo>
                      <a:pt x="406" y="811"/>
                    </a:lnTo>
                    <a:lnTo>
                      <a:pt x="398" y="813"/>
                    </a:lnTo>
                    <a:lnTo>
                      <a:pt x="387" y="822"/>
                    </a:lnTo>
                    <a:lnTo>
                      <a:pt x="382" y="834"/>
                    </a:lnTo>
                    <a:lnTo>
                      <a:pt x="366" y="835"/>
                    </a:lnTo>
                    <a:lnTo>
                      <a:pt x="345" y="835"/>
                    </a:lnTo>
                    <a:lnTo>
                      <a:pt x="339" y="837"/>
                    </a:lnTo>
                    <a:lnTo>
                      <a:pt x="318" y="843"/>
                    </a:lnTo>
                    <a:lnTo>
                      <a:pt x="317" y="848"/>
                    </a:lnTo>
                    <a:lnTo>
                      <a:pt x="296" y="853"/>
                    </a:lnTo>
                    <a:lnTo>
                      <a:pt x="285" y="856"/>
                    </a:lnTo>
                    <a:lnTo>
                      <a:pt x="272" y="859"/>
                    </a:lnTo>
                    <a:lnTo>
                      <a:pt x="249" y="859"/>
                    </a:lnTo>
                    <a:lnTo>
                      <a:pt x="224" y="859"/>
                    </a:lnTo>
                    <a:lnTo>
                      <a:pt x="208" y="858"/>
                    </a:lnTo>
                    <a:lnTo>
                      <a:pt x="198" y="856"/>
                    </a:lnTo>
                    <a:lnTo>
                      <a:pt x="179" y="851"/>
                    </a:lnTo>
                    <a:lnTo>
                      <a:pt x="169" y="846"/>
                    </a:lnTo>
                    <a:lnTo>
                      <a:pt x="155" y="840"/>
                    </a:lnTo>
                    <a:lnTo>
                      <a:pt x="144" y="837"/>
                    </a:lnTo>
                    <a:lnTo>
                      <a:pt x="133" y="835"/>
                    </a:lnTo>
                    <a:lnTo>
                      <a:pt x="120" y="835"/>
                    </a:lnTo>
                    <a:lnTo>
                      <a:pt x="110" y="835"/>
                    </a:lnTo>
                    <a:lnTo>
                      <a:pt x="101" y="830"/>
                    </a:lnTo>
                    <a:lnTo>
                      <a:pt x="89" y="818"/>
                    </a:lnTo>
                    <a:lnTo>
                      <a:pt x="88" y="811"/>
                    </a:lnTo>
                    <a:lnTo>
                      <a:pt x="70" y="811"/>
                    </a:lnTo>
                    <a:lnTo>
                      <a:pt x="67" y="811"/>
                    </a:lnTo>
                    <a:lnTo>
                      <a:pt x="65" y="797"/>
                    </a:lnTo>
                    <a:lnTo>
                      <a:pt x="49" y="787"/>
                    </a:lnTo>
                    <a:lnTo>
                      <a:pt x="43" y="779"/>
                    </a:lnTo>
                    <a:lnTo>
                      <a:pt x="27" y="763"/>
                    </a:lnTo>
                    <a:lnTo>
                      <a:pt x="22" y="755"/>
                    </a:lnTo>
                    <a:lnTo>
                      <a:pt x="20" y="741"/>
                    </a:lnTo>
                    <a:lnTo>
                      <a:pt x="19" y="725"/>
                    </a:lnTo>
                    <a:lnTo>
                      <a:pt x="3" y="712"/>
                    </a:lnTo>
                    <a:lnTo>
                      <a:pt x="0" y="690"/>
                    </a:lnTo>
                    <a:lnTo>
                      <a:pt x="0" y="675"/>
                    </a:lnTo>
                    <a:lnTo>
                      <a:pt x="0" y="666"/>
                    </a:lnTo>
                    <a:lnTo>
                      <a:pt x="0" y="643"/>
                    </a:lnTo>
                    <a:lnTo>
                      <a:pt x="0" y="632"/>
                    </a:lnTo>
                    <a:lnTo>
                      <a:pt x="0" y="610"/>
                    </a:lnTo>
                    <a:lnTo>
                      <a:pt x="0" y="586"/>
                    </a:lnTo>
                    <a:lnTo>
                      <a:pt x="0" y="560"/>
                    </a:lnTo>
                    <a:lnTo>
                      <a:pt x="0" y="547"/>
                    </a:lnTo>
                    <a:lnTo>
                      <a:pt x="0" y="543"/>
                    </a:lnTo>
                    <a:lnTo>
                      <a:pt x="0" y="535"/>
                    </a:lnTo>
                    <a:lnTo>
                      <a:pt x="0" y="520"/>
                    </a:lnTo>
                    <a:lnTo>
                      <a:pt x="0" y="499"/>
                    </a:lnTo>
                    <a:lnTo>
                      <a:pt x="0" y="496"/>
                    </a:lnTo>
                    <a:lnTo>
                      <a:pt x="0" y="477"/>
                    </a:lnTo>
                    <a:lnTo>
                      <a:pt x="0" y="474"/>
                    </a:lnTo>
                    <a:lnTo>
                      <a:pt x="0" y="453"/>
                    </a:lnTo>
                    <a:lnTo>
                      <a:pt x="1" y="451"/>
                    </a:lnTo>
                    <a:lnTo>
                      <a:pt x="8" y="429"/>
                    </a:lnTo>
                    <a:lnTo>
                      <a:pt x="14" y="429"/>
                    </a:lnTo>
                    <a:lnTo>
                      <a:pt x="20" y="405"/>
                    </a:lnTo>
                    <a:lnTo>
                      <a:pt x="20" y="400"/>
                    </a:lnTo>
                    <a:lnTo>
                      <a:pt x="20" y="381"/>
                    </a:lnTo>
                    <a:lnTo>
                      <a:pt x="22" y="370"/>
                    </a:lnTo>
                    <a:lnTo>
                      <a:pt x="22" y="357"/>
                    </a:lnTo>
                    <a:lnTo>
                      <a:pt x="27" y="338"/>
                    </a:lnTo>
                    <a:lnTo>
                      <a:pt x="36" y="331"/>
                    </a:lnTo>
                    <a:lnTo>
                      <a:pt x="43" y="311"/>
                    </a:lnTo>
                    <a:lnTo>
                      <a:pt x="43" y="304"/>
                    </a:lnTo>
                    <a:lnTo>
                      <a:pt x="44" y="285"/>
                    </a:lnTo>
                    <a:lnTo>
                      <a:pt x="54" y="259"/>
                    </a:lnTo>
                    <a:lnTo>
                      <a:pt x="65" y="243"/>
                    </a:lnTo>
                    <a:lnTo>
                      <a:pt x="65" y="234"/>
                    </a:lnTo>
                    <a:lnTo>
                      <a:pt x="70" y="207"/>
                    </a:lnTo>
                    <a:lnTo>
                      <a:pt x="88" y="179"/>
                    </a:lnTo>
                    <a:lnTo>
                      <a:pt x="89" y="165"/>
                    </a:lnTo>
                    <a:lnTo>
                      <a:pt x="91" y="155"/>
                    </a:lnTo>
                    <a:lnTo>
                      <a:pt x="99" y="139"/>
                    </a:lnTo>
                    <a:lnTo>
                      <a:pt x="112" y="117"/>
                    </a:lnTo>
                    <a:lnTo>
                      <a:pt x="115" y="111"/>
                    </a:lnTo>
                    <a:lnTo>
                      <a:pt x="123" y="93"/>
                    </a:lnTo>
                    <a:lnTo>
                      <a:pt x="131" y="88"/>
                    </a:lnTo>
                    <a:lnTo>
                      <a:pt x="134" y="75"/>
                    </a:lnTo>
                    <a:lnTo>
                      <a:pt x="150" y="63"/>
                    </a:lnTo>
                    <a:lnTo>
                      <a:pt x="155" y="45"/>
                    </a:lnTo>
                    <a:lnTo>
                      <a:pt x="169" y="37"/>
                    </a:lnTo>
                    <a:lnTo>
                      <a:pt x="176" y="23"/>
                    </a:lnTo>
                    <a:lnTo>
                      <a:pt x="179" y="21"/>
                    </a:lnTo>
                    <a:lnTo>
                      <a:pt x="185" y="21"/>
                    </a:lnTo>
                    <a:lnTo>
                      <a:pt x="200" y="0"/>
                    </a:lnTo>
                    <a:lnTo>
                      <a:pt x="203" y="0"/>
                    </a:lnTo>
                    <a:lnTo>
                      <a:pt x="219" y="0"/>
                    </a:lnTo>
                    <a:lnTo>
                      <a:pt x="224" y="0"/>
                    </a:lnTo>
                    <a:lnTo>
                      <a:pt x="225" y="0"/>
                    </a:lnTo>
                    <a:lnTo>
                      <a:pt x="237" y="0"/>
                    </a:lnTo>
                    <a:lnTo>
                      <a:pt x="24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2" name="Freeform 62"/>
              <p:cNvSpPr>
                <a:spLocks/>
              </p:cNvSpPr>
              <p:nvPr/>
            </p:nvSpPr>
            <p:spPr bwMode="auto">
              <a:xfrm>
                <a:off x="2419" y="1532"/>
                <a:ext cx="466" cy="799"/>
              </a:xfrm>
              <a:custGeom>
                <a:avLst/>
                <a:gdLst>
                  <a:gd name="T0" fmla="*/ 234 w 466"/>
                  <a:gd name="T1" fmla="*/ 0 h 799"/>
                  <a:gd name="T2" fmla="*/ 266 w 466"/>
                  <a:gd name="T3" fmla="*/ 0 h 799"/>
                  <a:gd name="T4" fmla="*/ 279 w 466"/>
                  <a:gd name="T5" fmla="*/ 20 h 799"/>
                  <a:gd name="T6" fmla="*/ 307 w 466"/>
                  <a:gd name="T7" fmla="*/ 42 h 799"/>
                  <a:gd name="T8" fmla="*/ 333 w 466"/>
                  <a:gd name="T9" fmla="*/ 82 h 799"/>
                  <a:gd name="T10" fmla="*/ 355 w 466"/>
                  <a:gd name="T11" fmla="*/ 125 h 799"/>
                  <a:gd name="T12" fmla="*/ 375 w 466"/>
                  <a:gd name="T13" fmla="*/ 168 h 799"/>
                  <a:gd name="T14" fmla="*/ 386 w 466"/>
                  <a:gd name="T15" fmla="*/ 205 h 799"/>
                  <a:gd name="T16" fmla="*/ 402 w 466"/>
                  <a:gd name="T17" fmla="*/ 258 h 799"/>
                  <a:gd name="T18" fmla="*/ 418 w 466"/>
                  <a:gd name="T19" fmla="*/ 292 h 799"/>
                  <a:gd name="T20" fmla="*/ 426 w 466"/>
                  <a:gd name="T21" fmla="*/ 351 h 799"/>
                  <a:gd name="T22" fmla="*/ 442 w 466"/>
                  <a:gd name="T23" fmla="*/ 378 h 799"/>
                  <a:gd name="T24" fmla="*/ 443 w 466"/>
                  <a:gd name="T25" fmla="*/ 426 h 799"/>
                  <a:gd name="T26" fmla="*/ 455 w 466"/>
                  <a:gd name="T27" fmla="*/ 464 h 799"/>
                  <a:gd name="T28" fmla="*/ 466 w 466"/>
                  <a:gd name="T29" fmla="*/ 504 h 799"/>
                  <a:gd name="T30" fmla="*/ 466 w 466"/>
                  <a:gd name="T31" fmla="*/ 536 h 799"/>
                  <a:gd name="T32" fmla="*/ 464 w 466"/>
                  <a:gd name="T33" fmla="*/ 568 h 799"/>
                  <a:gd name="T34" fmla="*/ 456 w 466"/>
                  <a:gd name="T35" fmla="*/ 600 h 799"/>
                  <a:gd name="T36" fmla="*/ 445 w 466"/>
                  <a:gd name="T37" fmla="*/ 631 h 799"/>
                  <a:gd name="T38" fmla="*/ 442 w 466"/>
                  <a:gd name="T39" fmla="*/ 679 h 799"/>
                  <a:gd name="T40" fmla="*/ 419 w 466"/>
                  <a:gd name="T41" fmla="*/ 709 h 799"/>
                  <a:gd name="T42" fmla="*/ 402 w 466"/>
                  <a:gd name="T43" fmla="*/ 731 h 799"/>
                  <a:gd name="T44" fmla="*/ 378 w 466"/>
                  <a:gd name="T45" fmla="*/ 754 h 799"/>
                  <a:gd name="T46" fmla="*/ 355 w 466"/>
                  <a:gd name="T47" fmla="*/ 775 h 799"/>
                  <a:gd name="T48" fmla="*/ 315 w 466"/>
                  <a:gd name="T49" fmla="*/ 778 h 799"/>
                  <a:gd name="T50" fmla="*/ 275 w 466"/>
                  <a:gd name="T51" fmla="*/ 792 h 799"/>
                  <a:gd name="T52" fmla="*/ 232 w 466"/>
                  <a:gd name="T53" fmla="*/ 799 h 799"/>
                  <a:gd name="T54" fmla="*/ 184 w 466"/>
                  <a:gd name="T55" fmla="*/ 795 h 799"/>
                  <a:gd name="T56" fmla="*/ 144 w 466"/>
                  <a:gd name="T57" fmla="*/ 779 h 799"/>
                  <a:gd name="T58" fmla="*/ 111 w 466"/>
                  <a:gd name="T59" fmla="*/ 776 h 799"/>
                  <a:gd name="T60" fmla="*/ 83 w 466"/>
                  <a:gd name="T61" fmla="*/ 759 h 799"/>
                  <a:gd name="T62" fmla="*/ 62 w 466"/>
                  <a:gd name="T63" fmla="*/ 754 h 799"/>
                  <a:gd name="T64" fmla="*/ 40 w 466"/>
                  <a:gd name="T65" fmla="*/ 723 h 799"/>
                  <a:gd name="T66" fmla="*/ 19 w 466"/>
                  <a:gd name="T67" fmla="*/ 688 h 799"/>
                  <a:gd name="T68" fmla="*/ 0 w 466"/>
                  <a:gd name="T69" fmla="*/ 640 h 799"/>
                  <a:gd name="T70" fmla="*/ 0 w 466"/>
                  <a:gd name="T71" fmla="*/ 597 h 799"/>
                  <a:gd name="T72" fmla="*/ 0 w 466"/>
                  <a:gd name="T73" fmla="*/ 544 h 799"/>
                  <a:gd name="T74" fmla="*/ 0 w 466"/>
                  <a:gd name="T75" fmla="*/ 504 h 799"/>
                  <a:gd name="T76" fmla="*/ 0 w 466"/>
                  <a:gd name="T77" fmla="*/ 463 h 799"/>
                  <a:gd name="T78" fmla="*/ 0 w 466"/>
                  <a:gd name="T79" fmla="*/ 440 h 799"/>
                  <a:gd name="T80" fmla="*/ 6 w 466"/>
                  <a:gd name="T81" fmla="*/ 399 h 799"/>
                  <a:gd name="T82" fmla="*/ 19 w 466"/>
                  <a:gd name="T83" fmla="*/ 372 h 799"/>
                  <a:gd name="T84" fmla="*/ 21 w 466"/>
                  <a:gd name="T85" fmla="*/ 332 h 799"/>
                  <a:gd name="T86" fmla="*/ 40 w 466"/>
                  <a:gd name="T87" fmla="*/ 288 h 799"/>
                  <a:gd name="T88" fmla="*/ 50 w 466"/>
                  <a:gd name="T89" fmla="*/ 240 h 799"/>
                  <a:gd name="T90" fmla="*/ 64 w 466"/>
                  <a:gd name="T91" fmla="*/ 191 h 799"/>
                  <a:gd name="T92" fmla="*/ 85 w 466"/>
                  <a:gd name="T93" fmla="*/ 144 h 799"/>
                  <a:gd name="T94" fmla="*/ 106 w 466"/>
                  <a:gd name="T95" fmla="*/ 103 h 799"/>
                  <a:gd name="T96" fmla="*/ 125 w 466"/>
                  <a:gd name="T97" fmla="*/ 69 h 799"/>
                  <a:gd name="T98" fmla="*/ 157 w 466"/>
                  <a:gd name="T99" fmla="*/ 34 h 799"/>
                  <a:gd name="T100" fmla="*/ 171 w 466"/>
                  <a:gd name="T101" fmla="*/ 20 h 799"/>
                  <a:gd name="T102" fmla="*/ 203 w 466"/>
                  <a:gd name="T103" fmla="*/ 0 h 799"/>
                  <a:gd name="T104" fmla="*/ 219 w 466"/>
                  <a:gd name="T105" fmla="*/ 0 h 7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6" h="799">
                    <a:moveTo>
                      <a:pt x="232" y="0"/>
                    </a:moveTo>
                    <a:lnTo>
                      <a:pt x="232" y="0"/>
                    </a:lnTo>
                    <a:lnTo>
                      <a:pt x="234" y="0"/>
                    </a:lnTo>
                    <a:lnTo>
                      <a:pt x="250" y="0"/>
                    </a:lnTo>
                    <a:lnTo>
                      <a:pt x="253" y="0"/>
                    </a:lnTo>
                    <a:lnTo>
                      <a:pt x="266" y="0"/>
                    </a:lnTo>
                    <a:lnTo>
                      <a:pt x="274" y="12"/>
                    </a:lnTo>
                    <a:lnTo>
                      <a:pt x="275" y="20"/>
                    </a:lnTo>
                    <a:lnTo>
                      <a:pt x="279" y="20"/>
                    </a:lnTo>
                    <a:lnTo>
                      <a:pt x="295" y="21"/>
                    </a:lnTo>
                    <a:lnTo>
                      <a:pt x="296" y="37"/>
                    </a:lnTo>
                    <a:lnTo>
                      <a:pt x="307" y="42"/>
                    </a:lnTo>
                    <a:lnTo>
                      <a:pt x="317" y="63"/>
                    </a:lnTo>
                    <a:lnTo>
                      <a:pt x="322" y="74"/>
                    </a:lnTo>
                    <a:lnTo>
                      <a:pt x="333" y="82"/>
                    </a:lnTo>
                    <a:lnTo>
                      <a:pt x="336" y="90"/>
                    </a:lnTo>
                    <a:lnTo>
                      <a:pt x="338" y="103"/>
                    </a:lnTo>
                    <a:lnTo>
                      <a:pt x="355" y="125"/>
                    </a:lnTo>
                    <a:lnTo>
                      <a:pt x="360" y="146"/>
                    </a:lnTo>
                    <a:lnTo>
                      <a:pt x="367" y="157"/>
                    </a:lnTo>
                    <a:lnTo>
                      <a:pt x="375" y="168"/>
                    </a:lnTo>
                    <a:lnTo>
                      <a:pt x="378" y="181"/>
                    </a:lnTo>
                    <a:lnTo>
                      <a:pt x="379" y="194"/>
                    </a:lnTo>
                    <a:lnTo>
                      <a:pt x="386" y="205"/>
                    </a:lnTo>
                    <a:lnTo>
                      <a:pt x="397" y="229"/>
                    </a:lnTo>
                    <a:lnTo>
                      <a:pt x="399" y="242"/>
                    </a:lnTo>
                    <a:lnTo>
                      <a:pt x="402" y="258"/>
                    </a:lnTo>
                    <a:lnTo>
                      <a:pt x="405" y="266"/>
                    </a:lnTo>
                    <a:lnTo>
                      <a:pt x="415" y="285"/>
                    </a:lnTo>
                    <a:lnTo>
                      <a:pt x="418" y="292"/>
                    </a:lnTo>
                    <a:lnTo>
                      <a:pt x="419" y="309"/>
                    </a:lnTo>
                    <a:lnTo>
                      <a:pt x="423" y="332"/>
                    </a:lnTo>
                    <a:lnTo>
                      <a:pt x="426" y="351"/>
                    </a:lnTo>
                    <a:lnTo>
                      <a:pt x="434" y="354"/>
                    </a:lnTo>
                    <a:lnTo>
                      <a:pt x="440" y="376"/>
                    </a:lnTo>
                    <a:lnTo>
                      <a:pt x="442" y="378"/>
                    </a:lnTo>
                    <a:lnTo>
                      <a:pt x="442" y="402"/>
                    </a:lnTo>
                    <a:lnTo>
                      <a:pt x="443" y="420"/>
                    </a:lnTo>
                    <a:lnTo>
                      <a:pt x="443" y="426"/>
                    </a:lnTo>
                    <a:lnTo>
                      <a:pt x="447" y="447"/>
                    </a:lnTo>
                    <a:lnTo>
                      <a:pt x="451" y="461"/>
                    </a:lnTo>
                    <a:lnTo>
                      <a:pt x="455" y="464"/>
                    </a:lnTo>
                    <a:lnTo>
                      <a:pt x="458" y="482"/>
                    </a:lnTo>
                    <a:lnTo>
                      <a:pt x="464" y="500"/>
                    </a:lnTo>
                    <a:lnTo>
                      <a:pt x="466" y="504"/>
                    </a:lnTo>
                    <a:lnTo>
                      <a:pt x="466" y="509"/>
                    </a:lnTo>
                    <a:lnTo>
                      <a:pt x="466" y="522"/>
                    </a:lnTo>
                    <a:lnTo>
                      <a:pt x="466" y="536"/>
                    </a:lnTo>
                    <a:lnTo>
                      <a:pt x="466" y="548"/>
                    </a:lnTo>
                    <a:lnTo>
                      <a:pt x="466" y="560"/>
                    </a:lnTo>
                    <a:lnTo>
                      <a:pt x="464" y="568"/>
                    </a:lnTo>
                    <a:lnTo>
                      <a:pt x="463" y="581"/>
                    </a:lnTo>
                    <a:lnTo>
                      <a:pt x="459" y="591"/>
                    </a:lnTo>
                    <a:lnTo>
                      <a:pt x="456" y="600"/>
                    </a:lnTo>
                    <a:lnTo>
                      <a:pt x="453" y="613"/>
                    </a:lnTo>
                    <a:lnTo>
                      <a:pt x="450" y="621"/>
                    </a:lnTo>
                    <a:lnTo>
                      <a:pt x="445" y="631"/>
                    </a:lnTo>
                    <a:lnTo>
                      <a:pt x="443" y="648"/>
                    </a:lnTo>
                    <a:lnTo>
                      <a:pt x="442" y="663"/>
                    </a:lnTo>
                    <a:lnTo>
                      <a:pt x="442" y="679"/>
                    </a:lnTo>
                    <a:lnTo>
                      <a:pt x="437" y="687"/>
                    </a:lnTo>
                    <a:lnTo>
                      <a:pt x="426" y="691"/>
                    </a:lnTo>
                    <a:lnTo>
                      <a:pt x="419" y="709"/>
                    </a:lnTo>
                    <a:lnTo>
                      <a:pt x="418" y="714"/>
                    </a:lnTo>
                    <a:lnTo>
                      <a:pt x="413" y="728"/>
                    </a:lnTo>
                    <a:lnTo>
                      <a:pt x="402" y="731"/>
                    </a:lnTo>
                    <a:lnTo>
                      <a:pt x="399" y="733"/>
                    </a:lnTo>
                    <a:lnTo>
                      <a:pt x="394" y="744"/>
                    </a:lnTo>
                    <a:lnTo>
                      <a:pt x="378" y="754"/>
                    </a:lnTo>
                    <a:lnTo>
                      <a:pt x="370" y="755"/>
                    </a:lnTo>
                    <a:lnTo>
                      <a:pt x="360" y="763"/>
                    </a:lnTo>
                    <a:lnTo>
                      <a:pt x="355" y="775"/>
                    </a:lnTo>
                    <a:lnTo>
                      <a:pt x="339" y="776"/>
                    </a:lnTo>
                    <a:lnTo>
                      <a:pt x="320" y="776"/>
                    </a:lnTo>
                    <a:lnTo>
                      <a:pt x="315" y="778"/>
                    </a:lnTo>
                    <a:lnTo>
                      <a:pt x="296" y="783"/>
                    </a:lnTo>
                    <a:lnTo>
                      <a:pt x="295" y="787"/>
                    </a:lnTo>
                    <a:lnTo>
                      <a:pt x="275" y="792"/>
                    </a:lnTo>
                    <a:lnTo>
                      <a:pt x="264" y="795"/>
                    </a:lnTo>
                    <a:lnTo>
                      <a:pt x="253" y="799"/>
                    </a:lnTo>
                    <a:lnTo>
                      <a:pt x="232" y="799"/>
                    </a:lnTo>
                    <a:lnTo>
                      <a:pt x="208" y="799"/>
                    </a:lnTo>
                    <a:lnTo>
                      <a:pt x="192" y="797"/>
                    </a:lnTo>
                    <a:lnTo>
                      <a:pt x="184" y="795"/>
                    </a:lnTo>
                    <a:lnTo>
                      <a:pt x="167" y="791"/>
                    </a:lnTo>
                    <a:lnTo>
                      <a:pt x="157" y="786"/>
                    </a:lnTo>
                    <a:lnTo>
                      <a:pt x="144" y="779"/>
                    </a:lnTo>
                    <a:lnTo>
                      <a:pt x="133" y="778"/>
                    </a:lnTo>
                    <a:lnTo>
                      <a:pt x="123" y="776"/>
                    </a:lnTo>
                    <a:lnTo>
                      <a:pt x="111" y="776"/>
                    </a:lnTo>
                    <a:lnTo>
                      <a:pt x="103" y="776"/>
                    </a:lnTo>
                    <a:lnTo>
                      <a:pt x="93" y="771"/>
                    </a:lnTo>
                    <a:lnTo>
                      <a:pt x="83" y="759"/>
                    </a:lnTo>
                    <a:lnTo>
                      <a:pt x="82" y="754"/>
                    </a:lnTo>
                    <a:lnTo>
                      <a:pt x="64" y="754"/>
                    </a:lnTo>
                    <a:lnTo>
                      <a:pt x="62" y="754"/>
                    </a:lnTo>
                    <a:lnTo>
                      <a:pt x="61" y="739"/>
                    </a:lnTo>
                    <a:lnTo>
                      <a:pt x="45" y="731"/>
                    </a:lnTo>
                    <a:lnTo>
                      <a:pt x="40" y="723"/>
                    </a:lnTo>
                    <a:lnTo>
                      <a:pt x="24" y="709"/>
                    </a:lnTo>
                    <a:lnTo>
                      <a:pt x="21" y="701"/>
                    </a:lnTo>
                    <a:lnTo>
                      <a:pt x="19" y="688"/>
                    </a:lnTo>
                    <a:lnTo>
                      <a:pt x="18" y="674"/>
                    </a:lnTo>
                    <a:lnTo>
                      <a:pt x="2" y="661"/>
                    </a:lnTo>
                    <a:lnTo>
                      <a:pt x="0" y="640"/>
                    </a:lnTo>
                    <a:lnTo>
                      <a:pt x="0" y="628"/>
                    </a:lnTo>
                    <a:lnTo>
                      <a:pt x="0" y="618"/>
                    </a:lnTo>
                    <a:lnTo>
                      <a:pt x="0" y="597"/>
                    </a:lnTo>
                    <a:lnTo>
                      <a:pt x="0" y="588"/>
                    </a:lnTo>
                    <a:lnTo>
                      <a:pt x="0" y="567"/>
                    </a:lnTo>
                    <a:lnTo>
                      <a:pt x="0" y="544"/>
                    </a:lnTo>
                    <a:lnTo>
                      <a:pt x="0" y="520"/>
                    </a:lnTo>
                    <a:lnTo>
                      <a:pt x="0" y="508"/>
                    </a:lnTo>
                    <a:lnTo>
                      <a:pt x="0" y="504"/>
                    </a:lnTo>
                    <a:lnTo>
                      <a:pt x="0" y="496"/>
                    </a:lnTo>
                    <a:lnTo>
                      <a:pt x="0" y="484"/>
                    </a:lnTo>
                    <a:lnTo>
                      <a:pt x="0" y="463"/>
                    </a:lnTo>
                    <a:lnTo>
                      <a:pt x="0" y="461"/>
                    </a:lnTo>
                    <a:lnTo>
                      <a:pt x="0" y="442"/>
                    </a:lnTo>
                    <a:lnTo>
                      <a:pt x="0" y="440"/>
                    </a:lnTo>
                    <a:lnTo>
                      <a:pt x="0" y="421"/>
                    </a:lnTo>
                    <a:lnTo>
                      <a:pt x="0" y="420"/>
                    </a:lnTo>
                    <a:lnTo>
                      <a:pt x="6" y="399"/>
                    </a:lnTo>
                    <a:lnTo>
                      <a:pt x="13" y="399"/>
                    </a:lnTo>
                    <a:lnTo>
                      <a:pt x="19" y="376"/>
                    </a:lnTo>
                    <a:lnTo>
                      <a:pt x="19" y="372"/>
                    </a:lnTo>
                    <a:lnTo>
                      <a:pt x="19" y="354"/>
                    </a:lnTo>
                    <a:lnTo>
                      <a:pt x="21" y="343"/>
                    </a:lnTo>
                    <a:lnTo>
                      <a:pt x="21" y="332"/>
                    </a:lnTo>
                    <a:lnTo>
                      <a:pt x="24" y="314"/>
                    </a:lnTo>
                    <a:lnTo>
                      <a:pt x="34" y="308"/>
                    </a:lnTo>
                    <a:lnTo>
                      <a:pt x="40" y="288"/>
                    </a:lnTo>
                    <a:lnTo>
                      <a:pt x="40" y="282"/>
                    </a:lnTo>
                    <a:lnTo>
                      <a:pt x="42" y="264"/>
                    </a:lnTo>
                    <a:lnTo>
                      <a:pt x="50" y="240"/>
                    </a:lnTo>
                    <a:lnTo>
                      <a:pt x="61" y="226"/>
                    </a:lnTo>
                    <a:lnTo>
                      <a:pt x="61" y="216"/>
                    </a:lnTo>
                    <a:lnTo>
                      <a:pt x="64" y="191"/>
                    </a:lnTo>
                    <a:lnTo>
                      <a:pt x="82" y="167"/>
                    </a:lnTo>
                    <a:lnTo>
                      <a:pt x="83" y="152"/>
                    </a:lnTo>
                    <a:lnTo>
                      <a:pt x="85" y="144"/>
                    </a:lnTo>
                    <a:lnTo>
                      <a:pt x="91" y="128"/>
                    </a:lnTo>
                    <a:lnTo>
                      <a:pt x="104" y="108"/>
                    </a:lnTo>
                    <a:lnTo>
                      <a:pt x="106" y="103"/>
                    </a:lnTo>
                    <a:lnTo>
                      <a:pt x="114" y="85"/>
                    </a:lnTo>
                    <a:lnTo>
                      <a:pt x="122" y="82"/>
                    </a:lnTo>
                    <a:lnTo>
                      <a:pt x="125" y="69"/>
                    </a:lnTo>
                    <a:lnTo>
                      <a:pt x="139" y="58"/>
                    </a:lnTo>
                    <a:lnTo>
                      <a:pt x="144" y="42"/>
                    </a:lnTo>
                    <a:lnTo>
                      <a:pt x="157" y="34"/>
                    </a:lnTo>
                    <a:lnTo>
                      <a:pt x="163" y="21"/>
                    </a:lnTo>
                    <a:lnTo>
                      <a:pt x="167" y="20"/>
                    </a:lnTo>
                    <a:lnTo>
                      <a:pt x="171" y="20"/>
                    </a:lnTo>
                    <a:lnTo>
                      <a:pt x="186" y="0"/>
                    </a:lnTo>
                    <a:lnTo>
                      <a:pt x="189" y="0"/>
                    </a:lnTo>
                    <a:lnTo>
                      <a:pt x="203" y="0"/>
                    </a:lnTo>
                    <a:lnTo>
                      <a:pt x="208" y="0"/>
                    </a:lnTo>
                    <a:lnTo>
                      <a:pt x="210" y="0"/>
                    </a:lnTo>
                    <a:lnTo>
                      <a:pt x="219" y="0"/>
                    </a:lnTo>
                    <a:lnTo>
                      <a:pt x="232"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3" name="Freeform 63"/>
              <p:cNvSpPr>
                <a:spLocks/>
              </p:cNvSpPr>
              <p:nvPr/>
            </p:nvSpPr>
            <p:spPr bwMode="auto">
              <a:xfrm>
                <a:off x="2427" y="1552"/>
                <a:ext cx="431" cy="740"/>
              </a:xfrm>
              <a:custGeom>
                <a:avLst/>
                <a:gdLst>
                  <a:gd name="T0" fmla="*/ 216 w 431"/>
                  <a:gd name="T1" fmla="*/ 0 h 740"/>
                  <a:gd name="T2" fmla="*/ 245 w 431"/>
                  <a:gd name="T3" fmla="*/ 0 h 740"/>
                  <a:gd name="T4" fmla="*/ 256 w 431"/>
                  <a:gd name="T5" fmla="*/ 17 h 740"/>
                  <a:gd name="T6" fmla="*/ 283 w 431"/>
                  <a:gd name="T7" fmla="*/ 38 h 740"/>
                  <a:gd name="T8" fmla="*/ 307 w 431"/>
                  <a:gd name="T9" fmla="*/ 75 h 740"/>
                  <a:gd name="T10" fmla="*/ 328 w 431"/>
                  <a:gd name="T11" fmla="*/ 115 h 740"/>
                  <a:gd name="T12" fmla="*/ 346 w 431"/>
                  <a:gd name="T13" fmla="*/ 155 h 740"/>
                  <a:gd name="T14" fmla="*/ 355 w 431"/>
                  <a:gd name="T15" fmla="*/ 188 h 740"/>
                  <a:gd name="T16" fmla="*/ 371 w 431"/>
                  <a:gd name="T17" fmla="*/ 238 h 740"/>
                  <a:gd name="T18" fmla="*/ 386 w 431"/>
                  <a:gd name="T19" fmla="*/ 268 h 740"/>
                  <a:gd name="T20" fmla="*/ 392 w 431"/>
                  <a:gd name="T21" fmla="*/ 324 h 740"/>
                  <a:gd name="T22" fmla="*/ 408 w 431"/>
                  <a:gd name="T23" fmla="*/ 350 h 740"/>
                  <a:gd name="T24" fmla="*/ 410 w 431"/>
                  <a:gd name="T25" fmla="*/ 393 h 740"/>
                  <a:gd name="T26" fmla="*/ 419 w 431"/>
                  <a:gd name="T27" fmla="*/ 430 h 740"/>
                  <a:gd name="T28" fmla="*/ 431 w 431"/>
                  <a:gd name="T29" fmla="*/ 467 h 740"/>
                  <a:gd name="T30" fmla="*/ 431 w 431"/>
                  <a:gd name="T31" fmla="*/ 496 h 740"/>
                  <a:gd name="T32" fmla="*/ 429 w 431"/>
                  <a:gd name="T33" fmla="*/ 526 h 740"/>
                  <a:gd name="T34" fmla="*/ 421 w 431"/>
                  <a:gd name="T35" fmla="*/ 556 h 740"/>
                  <a:gd name="T36" fmla="*/ 411 w 431"/>
                  <a:gd name="T37" fmla="*/ 584 h 740"/>
                  <a:gd name="T38" fmla="*/ 408 w 431"/>
                  <a:gd name="T39" fmla="*/ 628 h 740"/>
                  <a:gd name="T40" fmla="*/ 387 w 431"/>
                  <a:gd name="T41" fmla="*/ 657 h 740"/>
                  <a:gd name="T42" fmla="*/ 371 w 431"/>
                  <a:gd name="T43" fmla="*/ 678 h 740"/>
                  <a:gd name="T44" fmla="*/ 349 w 431"/>
                  <a:gd name="T45" fmla="*/ 699 h 740"/>
                  <a:gd name="T46" fmla="*/ 328 w 431"/>
                  <a:gd name="T47" fmla="*/ 718 h 740"/>
                  <a:gd name="T48" fmla="*/ 291 w 431"/>
                  <a:gd name="T49" fmla="*/ 721 h 740"/>
                  <a:gd name="T50" fmla="*/ 255 w 431"/>
                  <a:gd name="T51" fmla="*/ 734 h 740"/>
                  <a:gd name="T52" fmla="*/ 215 w 431"/>
                  <a:gd name="T53" fmla="*/ 740 h 740"/>
                  <a:gd name="T54" fmla="*/ 170 w 431"/>
                  <a:gd name="T55" fmla="*/ 737 h 740"/>
                  <a:gd name="T56" fmla="*/ 133 w 431"/>
                  <a:gd name="T57" fmla="*/ 721 h 740"/>
                  <a:gd name="T58" fmla="*/ 101 w 431"/>
                  <a:gd name="T59" fmla="*/ 719 h 740"/>
                  <a:gd name="T60" fmla="*/ 77 w 431"/>
                  <a:gd name="T61" fmla="*/ 702 h 740"/>
                  <a:gd name="T62" fmla="*/ 58 w 431"/>
                  <a:gd name="T63" fmla="*/ 699 h 740"/>
                  <a:gd name="T64" fmla="*/ 37 w 431"/>
                  <a:gd name="T65" fmla="*/ 670 h 740"/>
                  <a:gd name="T66" fmla="*/ 18 w 431"/>
                  <a:gd name="T67" fmla="*/ 638 h 740"/>
                  <a:gd name="T68" fmla="*/ 0 w 431"/>
                  <a:gd name="T69" fmla="*/ 593 h 740"/>
                  <a:gd name="T70" fmla="*/ 0 w 431"/>
                  <a:gd name="T71" fmla="*/ 553 h 740"/>
                  <a:gd name="T72" fmla="*/ 0 w 431"/>
                  <a:gd name="T73" fmla="*/ 504 h 740"/>
                  <a:gd name="T74" fmla="*/ 0 w 431"/>
                  <a:gd name="T75" fmla="*/ 467 h 740"/>
                  <a:gd name="T76" fmla="*/ 0 w 431"/>
                  <a:gd name="T77" fmla="*/ 428 h 740"/>
                  <a:gd name="T78" fmla="*/ 0 w 431"/>
                  <a:gd name="T79" fmla="*/ 408 h 740"/>
                  <a:gd name="T80" fmla="*/ 5 w 431"/>
                  <a:gd name="T81" fmla="*/ 369 h 740"/>
                  <a:gd name="T82" fmla="*/ 18 w 431"/>
                  <a:gd name="T83" fmla="*/ 344 h 740"/>
                  <a:gd name="T84" fmla="*/ 19 w 431"/>
                  <a:gd name="T85" fmla="*/ 307 h 740"/>
                  <a:gd name="T86" fmla="*/ 37 w 431"/>
                  <a:gd name="T87" fmla="*/ 267 h 740"/>
                  <a:gd name="T88" fmla="*/ 45 w 431"/>
                  <a:gd name="T89" fmla="*/ 222 h 740"/>
                  <a:gd name="T90" fmla="*/ 58 w 431"/>
                  <a:gd name="T91" fmla="*/ 176 h 740"/>
                  <a:gd name="T92" fmla="*/ 79 w 431"/>
                  <a:gd name="T93" fmla="*/ 132 h 740"/>
                  <a:gd name="T94" fmla="*/ 98 w 431"/>
                  <a:gd name="T95" fmla="*/ 94 h 740"/>
                  <a:gd name="T96" fmla="*/ 115 w 431"/>
                  <a:gd name="T97" fmla="*/ 62 h 740"/>
                  <a:gd name="T98" fmla="*/ 144 w 431"/>
                  <a:gd name="T99" fmla="*/ 30 h 740"/>
                  <a:gd name="T100" fmla="*/ 157 w 431"/>
                  <a:gd name="T101" fmla="*/ 17 h 740"/>
                  <a:gd name="T102" fmla="*/ 187 w 431"/>
                  <a:gd name="T103" fmla="*/ 0 h 740"/>
                  <a:gd name="T104" fmla="*/ 202 w 431"/>
                  <a:gd name="T105" fmla="*/ 0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740">
                    <a:moveTo>
                      <a:pt x="215" y="0"/>
                    </a:moveTo>
                    <a:lnTo>
                      <a:pt x="215" y="0"/>
                    </a:lnTo>
                    <a:lnTo>
                      <a:pt x="216" y="0"/>
                    </a:lnTo>
                    <a:lnTo>
                      <a:pt x="231" y="0"/>
                    </a:lnTo>
                    <a:lnTo>
                      <a:pt x="234" y="0"/>
                    </a:lnTo>
                    <a:lnTo>
                      <a:pt x="245" y="0"/>
                    </a:lnTo>
                    <a:lnTo>
                      <a:pt x="253" y="9"/>
                    </a:lnTo>
                    <a:lnTo>
                      <a:pt x="255" y="17"/>
                    </a:lnTo>
                    <a:lnTo>
                      <a:pt x="256" y="17"/>
                    </a:lnTo>
                    <a:lnTo>
                      <a:pt x="272" y="19"/>
                    </a:lnTo>
                    <a:lnTo>
                      <a:pt x="274" y="33"/>
                    </a:lnTo>
                    <a:lnTo>
                      <a:pt x="283" y="38"/>
                    </a:lnTo>
                    <a:lnTo>
                      <a:pt x="293" y="57"/>
                    </a:lnTo>
                    <a:lnTo>
                      <a:pt x="296" y="67"/>
                    </a:lnTo>
                    <a:lnTo>
                      <a:pt x="307" y="75"/>
                    </a:lnTo>
                    <a:lnTo>
                      <a:pt x="311" y="81"/>
                    </a:lnTo>
                    <a:lnTo>
                      <a:pt x="312" y="94"/>
                    </a:lnTo>
                    <a:lnTo>
                      <a:pt x="328" y="115"/>
                    </a:lnTo>
                    <a:lnTo>
                      <a:pt x="333" y="134"/>
                    </a:lnTo>
                    <a:lnTo>
                      <a:pt x="338" y="144"/>
                    </a:lnTo>
                    <a:lnTo>
                      <a:pt x="346" y="155"/>
                    </a:lnTo>
                    <a:lnTo>
                      <a:pt x="349" y="166"/>
                    </a:lnTo>
                    <a:lnTo>
                      <a:pt x="351" y="179"/>
                    </a:lnTo>
                    <a:lnTo>
                      <a:pt x="355" y="188"/>
                    </a:lnTo>
                    <a:lnTo>
                      <a:pt x="367" y="211"/>
                    </a:lnTo>
                    <a:lnTo>
                      <a:pt x="368" y="224"/>
                    </a:lnTo>
                    <a:lnTo>
                      <a:pt x="371" y="238"/>
                    </a:lnTo>
                    <a:lnTo>
                      <a:pt x="373" y="246"/>
                    </a:lnTo>
                    <a:lnTo>
                      <a:pt x="383" y="264"/>
                    </a:lnTo>
                    <a:lnTo>
                      <a:pt x="386" y="268"/>
                    </a:lnTo>
                    <a:lnTo>
                      <a:pt x="387" y="286"/>
                    </a:lnTo>
                    <a:lnTo>
                      <a:pt x="391" y="307"/>
                    </a:lnTo>
                    <a:lnTo>
                      <a:pt x="392" y="324"/>
                    </a:lnTo>
                    <a:lnTo>
                      <a:pt x="400" y="328"/>
                    </a:lnTo>
                    <a:lnTo>
                      <a:pt x="407" y="348"/>
                    </a:lnTo>
                    <a:lnTo>
                      <a:pt x="408" y="350"/>
                    </a:lnTo>
                    <a:lnTo>
                      <a:pt x="408" y="371"/>
                    </a:lnTo>
                    <a:lnTo>
                      <a:pt x="410" y="388"/>
                    </a:lnTo>
                    <a:lnTo>
                      <a:pt x="410" y="393"/>
                    </a:lnTo>
                    <a:lnTo>
                      <a:pt x="411" y="412"/>
                    </a:lnTo>
                    <a:lnTo>
                      <a:pt x="416" y="427"/>
                    </a:lnTo>
                    <a:lnTo>
                      <a:pt x="419" y="430"/>
                    </a:lnTo>
                    <a:lnTo>
                      <a:pt x="423" y="446"/>
                    </a:lnTo>
                    <a:lnTo>
                      <a:pt x="429" y="462"/>
                    </a:lnTo>
                    <a:lnTo>
                      <a:pt x="431" y="467"/>
                    </a:lnTo>
                    <a:lnTo>
                      <a:pt x="431" y="472"/>
                    </a:lnTo>
                    <a:lnTo>
                      <a:pt x="431" y="483"/>
                    </a:lnTo>
                    <a:lnTo>
                      <a:pt x="431" y="496"/>
                    </a:lnTo>
                    <a:lnTo>
                      <a:pt x="431" y="507"/>
                    </a:lnTo>
                    <a:lnTo>
                      <a:pt x="431" y="518"/>
                    </a:lnTo>
                    <a:lnTo>
                      <a:pt x="429" y="526"/>
                    </a:lnTo>
                    <a:lnTo>
                      <a:pt x="427" y="537"/>
                    </a:lnTo>
                    <a:lnTo>
                      <a:pt x="424" y="547"/>
                    </a:lnTo>
                    <a:lnTo>
                      <a:pt x="421" y="556"/>
                    </a:lnTo>
                    <a:lnTo>
                      <a:pt x="418" y="568"/>
                    </a:lnTo>
                    <a:lnTo>
                      <a:pt x="415" y="576"/>
                    </a:lnTo>
                    <a:lnTo>
                      <a:pt x="411" y="584"/>
                    </a:lnTo>
                    <a:lnTo>
                      <a:pt x="410" y="600"/>
                    </a:lnTo>
                    <a:lnTo>
                      <a:pt x="408" y="614"/>
                    </a:lnTo>
                    <a:lnTo>
                      <a:pt x="408" y="628"/>
                    </a:lnTo>
                    <a:lnTo>
                      <a:pt x="403" y="636"/>
                    </a:lnTo>
                    <a:lnTo>
                      <a:pt x="392" y="639"/>
                    </a:lnTo>
                    <a:lnTo>
                      <a:pt x="387" y="657"/>
                    </a:lnTo>
                    <a:lnTo>
                      <a:pt x="386" y="660"/>
                    </a:lnTo>
                    <a:lnTo>
                      <a:pt x="381" y="675"/>
                    </a:lnTo>
                    <a:lnTo>
                      <a:pt x="371" y="678"/>
                    </a:lnTo>
                    <a:lnTo>
                      <a:pt x="368" y="679"/>
                    </a:lnTo>
                    <a:lnTo>
                      <a:pt x="363" y="689"/>
                    </a:lnTo>
                    <a:lnTo>
                      <a:pt x="349" y="699"/>
                    </a:lnTo>
                    <a:lnTo>
                      <a:pt x="341" y="700"/>
                    </a:lnTo>
                    <a:lnTo>
                      <a:pt x="333" y="707"/>
                    </a:lnTo>
                    <a:lnTo>
                      <a:pt x="328" y="718"/>
                    </a:lnTo>
                    <a:lnTo>
                      <a:pt x="314" y="719"/>
                    </a:lnTo>
                    <a:lnTo>
                      <a:pt x="295" y="719"/>
                    </a:lnTo>
                    <a:lnTo>
                      <a:pt x="291" y="721"/>
                    </a:lnTo>
                    <a:lnTo>
                      <a:pt x="274" y="724"/>
                    </a:lnTo>
                    <a:lnTo>
                      <a:pt x="272" y="729"/>
                    </a:lnTo>
                    <a:lnTo>
                      <a:pt x="255" y="734"/>
                    </a:lnTo>
                    <a:lnTo>
                      <a:pt x="243" y="737"/>
                    </a:lnTo>
                    <a:lnTo>
                      <a:pt x="234" y="740"/>
                    </a:lnTo>
                    <a:lnTo>
                      <a:pt x="215" y="740"/>
                    </a:lnTo>
                    <a:lnTo>
                      <a:pt x="192" y="740"/>
                    </a:lnTo>
                    <a:lnTo>
                      <a:pt x="176" y="739"/>
                    </a:lnTo>
                    <a:lnTo>
                      <a:pt x="170" y="737"/>
                    </a:lnTo>
                    <a:lnTo>
                      <a:pt x="154" y="732"/>
                    </a:lnTo>
                    <a:lnTo>
                      <a:pt x="144" y="727"/>
                    </a:lnTo>
                    <a:lnTo>
                      <a:pt x="133" y="721"/>
                    </a:lnTo>
                    <a:lnTo>
                      <a:pt x="122" y="721"/>
                    </a:lnTo>
                    <a:lnTo>
                      <a:pt x="114" y="719"/>
                    </a:lnTo>
                    <a:lnTo>
                      <a:pt x="101" y="719"/>
                    </a:lnTo>
                    <a:lnTo>
                      <a:pt x="95" y="719"/>
                    </a:lnTo>
                    <a:lnTo>
                      <a:pt x="85" y="715"/>
                    </a:lnTo>
                    <a:lnTo>
                      <a:pt x="77" y="702"/>
                    </a:lnTo>
                    <a:lnTo>
                      <a:pt x="75" y="699"/>
                    </a:lnTo>
                    <a:lnTo>
                      <a:pt x="58" y="699"/>
                    </a:lnTo>
                    <a:lnTo>
                      <a:pt x="56" y="684"/>
                    </a:lnTo>
                    <a:lnTo>
                      <a:pt x="40" y="678"/>
                    </a:lnTo>
                    <a:lnTo>
                      <a:pt x="37" y="670"/>
                    </a:lnTo>
                    <a:lnTo>
                      <a:pt x="21" y="657"/>
                    </a:lnTo>
                    <a:lnTo>
                      <a:pt x="19" y="649"/>
                    </a:lnTo>
                    <a:lnTo>
                      <a:pt x="18" y="638"/>
                    </a:lnTo>
                    <a:lnTo>
                      <a:pt x="16" y="623"/>
                    </a:lnTo>
                    <a:lnTo>
                      <a:pt x="0" y="612"/>
                    </a:lnTo>
                    <a:lnTo>
                      <a:pt x="0" y="593"/>
                    </a:lnTo>
                    <a:lnTo>
                      <a:pt x="0" y="580"/>
                    </a:lnTo>
                    <a:lnTo>
                      <a:pt x="0" y="572"/>
                    </a:lnTo>
                    <a:lnTo>
                      <a:pt x="0" y="553"/>
                    </a:lnTo>
                    <a:lnTo>
                      <a:pt x="0" y="544"/>
                    </a:lnTo>
                    <a:lnTo>
                      <a:pt x="0" y="524"/>
                    </a:lnTo>
                    <a:lnTo>
                      <a:pt x="0" y="504"/>
                    </a:lnTo>
                    <a:lnTo>
                      <a:pt x="0" y="481"/>
                    </a:lnTo>
                    <a:lnTo>
                      <a:pt x="0" y="470"/>
                    </a:lnTo>
                    <a:lnTo>
                      <a:pt x="0" y="467"/>
                    </a:lnTo>
                    <a:lnTo>
                      <a:pt x="0" y="459"/>
                    </a:lnTo>
                    <a:lnTo>
                      <a:pt x="0" y="448"/>
                    </a:lnTo>
                    <a:lnTo>
                      <a:pt x="0" y="428"/>
                    </a:lnTo>
                    <a:lnTo>
                      <a:pt x="0" y="427"/>
                    </a:lnTo>
                    <a:lnTo>
                      <a:pt x="0" y="409"/>
                    </a:lnTo>
                    <a:lnTo>
                      <a:pt x="0" y="408"/>
                    </a:lnTo>
                    <a:lnTo>
                      <a:pt x="0" y="390"/>
                    </a:lnTo>
                    <a:lnTo>
                      <a:pt x="0" y="388"/>
                    </a:lnTo>
                    <a:lnTo>
                      <a:pt x="5" y="369"/>
                    </a:lnTo>
                    <a:lnTo>
                      <a:pt x="11" y="369"/>
                    </a:lnTo>
                    <a:lnTo>
                      <a:pt x="18" y="348"/>
                    </a:lnTo>
                    <a:lnTo>
                      <a:pt x="18" y="344"/>
                    </a:lnTo>
                    <a:lnTo>
                      <a:pt x="18" y="328"/>
                    </a:lnTo>
                    <a:lnTo>
                      <a:pt x="19" y="316"/>
                    </a:lnTo>
                    <a:lnTo>
                      <a:pt x="19" y="307"/>
                    </a:lnTo>
                    <a:lnTo>
                      <a:pt x="21" y="289"/>
                    </a:lnTo>
                    <a:lnTo>
                      <a:pt x="30" y="284"/>
                    </a:lnTo>
                    <a:lnTo>
                      <a:pt x="37" y="267"/>
                    </a:lnTo>
                    <a:lnTo>
                      <a:pt x="37" y="260"/>
                    </a:lnTo>
                    <a:lnTo>
                      <a:pt x="38" y="244"/>
                    </a:lnTo>
                    <a:lnTo>
                      <a:pt x="45" y="222"/>
                    </a:lnTo>
                    <a:lnTo>
                      <a:pt x="56" y="208"/>
                    </a:lnTo>
                    <a:lnTo>
                      <a:pt x="56" y="200"/>
                    </a:lnTo>
                    <a:lnTo>
                      <a:pt x="58" y="176"/>
                    </a:lnTo>
                    <a:lnTo>
                      <a:pt x="75" y="153"/>
                    </a:lnTo>
                    <a:lnTo>
                      <a:pt x="77" y="140"/>
                    </a:lnTo>
                    <a:lnTo>
                      <a:pt x="79" y="132"/>
                    </a:lnTo>
                    <a:lnTo>
                      <a:pt x="83" y="118"/>
                    </a:lnTo>
                    <a:lnTo>
                      <a:pt x="96" y="99"/>
                    </a:lnTo>
                    <a:lnTo>
                      <a:pt x="98" y="94"/>
                    </a:lnTo>
                    <a:lnTo>
                      <a:pt x="104" y="78"/>
                    </a:lnTo>
                    <a:lnTo>
                      <a:pt x="112" y="75"/>
                    </a:lnTo>
                    <a:lnTo>
                      <a:pt x="115" y="62"/>
                    </a:lnTo>
                    <a:lnTo>
                      <a:pt x="128" y="52"/>
                    </a:lnTo>
                    <a:lnTo>
                      <a:pt x="133" y="38"/>
                    </a:lnTo>
                    <a:lnTo>
                      <a:pt x="144" y="30"/>
                    </a:lnTo>
                    <a:lnTo>
                      <a:pt x="151" y="19"/>
                    </a:lnTo>
                    <a:lnTo>
                      <a:pt x="154" y="17"/>
                    </a:lnTo>
                    <a:lnTo>
                      <a:pt x="157" y="17"/>
                    </a:lnTo>
                    <a:lnTo>
                      <a:pt x="171" y="0"/>
                    </a:lnTo>
                    <a:lnTo>
                      <a:pt x="175" y="0"/>
                    </a:lnTo>
                    <a:lnTo>
                      <a:pt x="187" y="0"/>
                    </a:lnTo>
                    <a:lnTo>
                      <a:pt x="192" y="0"/>
                    </a:lnTo>
                    <a:lnTo>
                      <a:pt x="194" y="0"/>
                    </a:lnTo>
                    <a:lnTo>
                      <a:pt x="202" y="0"/>
                    </a:lnTo>
                    <a:lnTo>
                      <a:pt x="215"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4" name="Freeform 64"/>
              <p:cNvSpPr>
                <a:spLocks/>
              </p:cNvSpPr>
              <p:nvPr/>
            </p:nvSpPr>
            <p:spPr bwMode="auto">
              <a:xfrm>
                <a:off x="2435" y="1571"/>
                <a:ext cx="395" cy="683"/>
              </a:xfrm>
              <a:custGeom>
                <a:avLst/>
                <a:gdLst>
                  <a:gd name="T0" fmla="*/ 197 w 395"/>
                  <a:gd name="T1" fmla="*/ 0 h 683"/>
                  <a:gd name="T2" fmla="*/ 224 w 395"/>
                  <a:gd name="T3" fmla="*/ 0 h 683"/>
                  <a:gd name="T4" fmla="*/ 234 w 395"/>
                  <a:gd name="T5" fmla="*/ 16 h 683"/>
                  <a:gd name="T6" fmla="*/ 259 w 395"/>
                  <a:gd name="T7" fmla="*/ 35 h 683"/>
                  <a:gd name="T8" fmla="*/ 282 w 395"/>
                  <a:gd name="T9" fmla="*/ 69 h 683"/>
                  <a:gd name="T10" fmla="*/ 301 w 395"/>
                  <a:gd name="T11" fmla="*/ 105 h 683"/>
                  <a:gd name="T12" fmla="*/ 317 w 395"/>
                  <a:gd name="T13" fmla="*/ 142 h 683"/>
                  <a:gd name="T14" fmla="*/ 325 w 395"/>
                  <a:gd name="T15" fmla="*/ 173 h 683"/>
                  <a:gd name="T16" fmla="*/ 341 w 395"/>
                  <a:gd name="T17" fmla="*/ 219 h 683"/>
                  <a:gd name="T18" fmla="*/ 354 w 395"/>
                  <a:gd name="T19" fmla="*/ 246 h 683"/>
                  <a:gd name="T20" fmla="*/ 360 w 395"/>
                  <a:gd name="T21" fmla="*/ 299 h 683"/>
                  <a:gd name="T22" fmla="*/ 375 w 395"/>
                  <a:gd name="T23" fmla="*/ 323 h 683"/>
                  <a:gd name="T24" fmla="*/ 376 w 395"/>
                  <a:gd name="T25" fmla="*/ 361 h 683"/>
                  <a:gd name="T26" fmla="*/ 384 w 395"/>
                  <a:gd name="T27" fmla="*/ 397 h 683"/>
                  <a:gd name="T28" fmla="*/ 395 w 395"/>
                  <a:gd name="T29" fmla="*/ 430 h 683"/>
                  <a:gd name="T30" fmla="*/ 395 w 395"/>
                  <a:gd name="T31" fmla="*/ 456 h 683"/>
                  <a:gd name="T32" fmla="*/ 394 w 395"/>
                  <a:gd name="T33" fmla="*/ 485 h 683"/>
                  <a:gd name="T34" fmla="*/ 386 w 395"/>
                  <a:gd name="T35" fmla="*/ 513 h 683"/>
                  <a:gd name="T36" fmla="*/ 378 w 395"/>
                  <a:gd name="T37" fmla="*/ 537 h 683"/>
                  <a:gd name="T38" fmla="*/ 375 w 395"/>
                  <a:gd name="T39" fmla="*/ 579 h 683"/>
                  <a:gd name="T40" fmla="*/ 355 w 395"/>
                  <a:gd name="T41" fmla="*/ 606 h 683"/>
                  <a:gd name="T42" fmla="*/ 341 w 395"/>
                  <a:gd name="T43" fmla="*/ 625 h 683"/>
                  <a:gd name="T44" fmla="*/ 320 w 395"/>
                  <a:gd name="T45" fmla="*/ 644 h 683"/>
                  <a:gd name="T46" fmla="*/ 301 w 395"/>
                  <a:gd name="T47" fmla="*/ 662 h 683"/>
                  <a:gd name="T48" fmla="*/ 267 w 395"/>
                  <a:gd name="T49" fmla="*/ 665 h 683"/>
                  <a:gd name="T50" fmla="*/ 234 w 395"/>
                  <a:gd name="T51" fmla="*/ 676 h 683"/>
                  <a:gd name="T52" fmla="*/ 197 w 395"/>
                  <a:gd name="T53" fmla="*/ 683 h 683"/>
                  <a:gd name="T54" fmla="*/ 155 w 395"/>
                  <a:gd name="T55" fmla="*/ 680 h 683"/>
                  <a:gd name="T56" fmla="*/ 122 w 395"/>
                  <a:gd name="T57" fmla="*/ 665 h 683"/>
                  <a:gd name="T58" fmla="*/ 91 w 395"/>
                  <a:gd name="T59" fmla="*/ 664 h 683"/>
                  <a:gd name="T60" fmla="*/ 71 w 395"/>
                  <a:gd name="T61" fmla="*/ 646 h 683"/>
                  <a:gd name="T62" fmla="*/ 53 w 395"/>
                  <a:gd name="T63" fmla="*/ 644 h 683"/>
                  <a:gd name="T64" fmla="*/ 34 w 395"/>
                  <a:gd name="T65" fmla="*/ 617 h 683"/>
                  <a:gd name="T66" fmla="*/ 16 w 395"/>
                  <a:gd name="T67" fmla="*/ 589 h 683"/>
                  <a:gd name="T68" fmla="*/ 0 w 395"/>
                  <a:gd name="T69" fmla="*/ 547 h 683"/>
                  <a:gd name="T70" fmla="*/ 0 w 395"/>
                  <a:gd name="T71" fmla="*/ 510 h 683"/>
                  <a:gd name="T72" fmla="*/ 0 w 395"/>
                  <a:gd name="T73" fmla="*/ 464 h 683"/>
                  <a:gd name="T74" fmla="*/ 0 w 395"/>
                  <a:gd name="T75" fmla="*/ 430 h 683"/>
                  <a:gd name="T76" fmla="*/ 0 w 395"/>
                  <a:gd name="T77" fmla="*/ 395 h 683"/>
                  <a:gd name="T78" fmla="*/ 0 w 395"/>
                  <a:gd name="T79" fmla="*/ 376 h 683"/>
                  <a:gd name="T80" fmla="*/ 3 w 395"/>
                  <a:gd name="T81" fmla="*/ 341 h 683"/>
                  <a:gd name="T82" fmla="*/ 16 w 395"/>
                  <a:gd name="T83" fmla="*/ 317 h 683"/>
                  <a:gd name="T84" fmla="*/ 18 w 395"/>
                  <a:gd name="T85" fmla="*/ 283 h 683"/>
                  <a:gd name="T86" fmla="*/ 34 w 395"/>
                  <a:gd name="T87" fmla="*/ 246 h 683"/>
                  <a:gd name="T88" fmla="*/ 40 w 395"/>
                  <a:gd name="T89" fmla="*/ 205 h 683"/>
                  <a:gd name="T90" fmla="*/ 53 w 395"/>
                  <a:gd name="T91" fmla="*/ 161 h 683"/>
                  <a:gd name="T92" fmla="*/ 72 w 395"/>
                  <a:gd name="T93" fmla="*/ 121 h 683"/>
                  <a:gd name="T94" fmla="*/ 90 w 395"/>
                  <a:gd name="T95" fmla="*/ 86 h 683"/>
                  <a:gd name="T96" fmla="*/ 106 w 395"/>
                  <a:gd name="T97" fmla="*/ 56 h 683"/>
                  <a:gd name="T98" fmla="*/ 131 w 395"/>
                  <a:gd name="T99" fmla="*/ 27 h 683"/>
                  <a:gd name="T100" fmla="*/ 144 w 395"/>
                  <a:gd name="T101" fmla="*/ 16 h 683"/>
                  <a:gd name="T102" fmla="*/ 171 w 395"/>
                  <a:gd name="T103" fmla="*/ 0 h 683"/>
                  <a:gd name="T104" fmla="*/ 184 w 395"/>
                  <a:gd name="T105" fmla="*/ 0 h 6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5" h="683">
                    <a:moveTo>
                      <a:pt x="197" y="0"/>
                    </a:moveTo>
                    <a:lnTo>
                      <a:pt x="197" y="0"/>
                    </a:lnTo>
                    <a:lnTo>
                      <a:pt x="211" y="0"/>
                    </a:lnTo>
                    <a:lnTo>
                      <a:pt x="215" y="0"/>
                    </a:lnTo>
                    <a:lnTo>
                      <a:pt x="224" y="0"/>
                    </a:lnTo>
                    <a:lnTo>
                      <a:pt x="232" y="8"/>
                    </a:lnTo>
                    <a:lnTo>
                      <a:pt x="234" y="16"/>
                    </a:lnTo>
                    <a:lnTo>
                      <a:pt x="250" y="17"/>
                    </a:lnTo>
                    <a:lnTo>
                      <a:pt x="251" y="30"/>
                    </a:lnTo>
                    <a:lnTo>
                      <a:pt x="259" y="35"/>
                    </a:lnTo>
                    <a:lnTo>
                      <a:pt x="269" y="53"/>
                    </a:lnTo>
                    <a:lnTo>
                      <a:pt x="271" y="61"/>
                    </a:lnTo>
                    <a:lnTo>
                      <a:pt x="282" y="69"/>
                    </a:lnTo>
                    <a:lnTo>
                      <a:pt x="285" y="75"/>
                    </a:lnTo>
                    <a:lnTo>
                      <a:pt x="287" y="86"/>
                    </a:lnTo>
                    <a:lnTo>
                      <a:pt x="301" y="105"/>
                    </a:lnTo>
                    <a:lnTo>
                      <a:pt x="306" y="123"/>
                    </a:lnTo>
                    <a:lnTo>
                      <a:pt x="309" y="133"/>
                    </a:lnTo>
                    <a:lnTo>
                      <a:pt x="317" y="142"/>
                    </a:lnTo>
                    <a:lnTo>
                      <a:pt x="320" y="152"/>
                    </a:lnTo>
                    <a:lnTo>
                      <a:pt x="322" y="165"/>
                    </a:lnTo>
                    <a:lnTo>
                      <a:pt x="325" y="173"/>
                    </a:lnTo>
                    <a:lnTo>
                      <a:pt x="336" y="193"/>
                    </a:lnTo>
                    <a:lnTo>
                      <a:pt x="338" y="206"/>
                    </a:lnTo>
                    <a:lnTo>
                      <a:pt x="341" y="219"/>
                    </a:lnTo>
                    <a:lnTo>
                      <a:pt x="343" y="227"/>
                    </a:lnTo>
                    <a:lnTo>
                      <a:pt x="351" y="243"/>
                    </a:lnTo>
                    <a:lnTo>
                      <a:pt x="354" y="246"/>
                    </a:lnTo>
                    <a:lnTo>
                      <a:pt x="355" y="264"/>
                    </a:lnTo>
                    <a:lnTo>
                      <a:pt x="359" y="283"/>
                    </a:lnTo>
                    <a:lnTo>
                      <a:pt x="360" y="299"/>
                    </a:lnTo>
                    <a:lnTo>
                      <a:pt x="367" y="302"/>
                    </a:lnTo>
                    <a:lnTo>
                      <a:pt x="373" y="321"/>
                    </a:lnTo>
                    <a:lnTo>
                      <a:pt x="375" y="323"/>
                    </a:lnTo>
                    <a:lnTo>
                      <a:pt x="375" y="342"/>
                    </a:lnTo>
                    <a:lnTo>
                      <a:pt x="376" y="358"/>
                    </a:lnTo>
                    <a:lnTo>
                      <a:pt x="376" y="361"/>
                    </a:lnTo>
                    <a:lnTo>
                      <a:pt x="378" y="379"/>
                    </a:lnTo>
                    <a:lnTo>
                      <a:pt x="381" y="393"/>
                    </a:lnTo>
                    <a:lnTo>
                      <a:pt x="384" y="397"/>
                    </a:lnTo>
                    <a:lnTo>
                      <a:pt x="387" y="411"/>
                    </a:lnTo>
                    <a:lnTo>
                      <a:pt x="394" y="425"/>
                    </a:lnTo>
                    <a:lnTo>
                      <a:pt x="395" y="430"/>
                    </a:lnTo>
                    <a:lnTo>
                      <a:pt x="395" y="435"/>
                    </a:lnTo>
                    <a:lnTo>
                      <a:pt x="395" y="445"/>
                    </a:lnTo>
                    <a:lnTo>
                      <a:pt x="395" y="456"/>
                    </a:lnTo>
                    <a:lnTo>
                      <a:pt x="395" y="467"/>
                    </a:lnTo>
                    <a:lnTo>
                      <a:pt x="395" y="477"/>
                    </a:lnTo>
                    <a:lnTo>
                      <a:pt x="394" y="485"/>
                    </a:lnTo>
                    <a:lnTo>
                      <a:pt x="392" y="494"/>
                    </a:lnTo>
                    <a:lnTo>
                      <a:pt x="389" y="504"/>
                    </a:lnTo>
                    <a:lnTo>
                      <a:pt x="386" y="513"/>
                    </a:lnTo>
                    <a:lnTo>
                      <a:pt x="383" y="523"/>
                    </a:lnTo>
                    <a:lnTo>
                      <a:pt x="379" y="531"/>
                    </a:lnTo>
                    <a:lnTo>
                      <a:pt x="378" y="537"/>
                    </a:lnTo>
                    <a:lnTo>
                      <a:pt x="376" y="552"/>
                    </a:lnTo>
                    <a:lnTo>
                      <a:pt x="375" y="566"/>
                    </a:lnTo>
                    <a:lnTo>
                      <a:pt x="375" y="579"/>
                    </a:lnTo>
                    <a:lnTo>
                      <a:pt x="370" y="587"/>
                    </a:lnTo>
                    <a:lnTo>
                      <a:pt x="360" y="589"/>
                    </a:lnTo>
                    <a:lnTo>
                      <a:pt x="355" y="606"/>
                    </a:lnTo>
                    <a:lnTo>
                      <a:pt x="354" y="608"/>
                    </a:lnTo>
                    <a:lnTo>
                      <a:pt x="349" y="622"/>
                    </a:lnTo>
                    <a:lnTo>
                      <a:pt x="341" y="625"/>
                    </a:lnTo>
                    <a:lnTo>
                      <a:pt x="338" y="627"/>
                    </a:lnTo>
                    <a:lnTo>
                      <a:pt x="333" y="635"/>
                    </a:lnTo>
                    <a:lnTo>
                      <a:pt x="320" y="644"/>
                    </a:lnTo>
                    <a:lnTo>
                      <a:pt x="312" y="646"/>
                    </a:lnTo>
                    <a:lnTo>
                      <a:pt x="306" y="651"/>
                    </a:lnTo>
                    <a:lnTo>
                      <a:pt x="301" y="662"/>
                    </a:lnTo>
                    <a:lnTo>
                      <a:pt x="288" y="664"/>
                    </a:lnTo>
                    <a:lnTo>
                      <a:pt x="271" y="664"/>
                    </a:lnTo>
                    <a:lnTo>
                      <a:pt x="267" y="665"/>
                    </a:lnTo>
                    <a:lnTo>
                      <a:pt x="251" y="667"/>
                    </a:lnTo>
                    <a:lnTo>
                      <a:pt x="250" y="672"/>
                    </a:lnTo>
                    <a:lnTo>
                      <a:pt x="234" y="676"/>
                    </a:lnTo>
                    <a:lnTo>
                      <a:pt x="223" y="680"/>
                    </a:lnTo>
                    <a:lnTo>
                      <a:pt x="215" y="683"/>
                    </a:lnTo>
                    <a:lnTo>
                      <a:pt x="197" y="683"/>
                    </a:lnTo>
                    <a:lnTo>
                      <a:pt x="176" y="683"/>
                    </a:lnTo>
                    <a:lnTo>
                      <a:pt x="162" y="681"/>
                    </a:lnTo>
                    <a:lnTo>
                      <a:pt x="155" y="680"/>
                    </a:lnTo>
                    <a:lnTo>
                      <a:pt x="141" y="675"/>
                    </a:lnTo>
                    <a:lnTo>
                      <a:pt x="131" y="670"/>
                    </a:lnTo>
                    <a:lnTo>
                      <a:pt x="122" y="665"/>
                    </a:lnTo>
                    <a:lnTo>
                      <a:pt x="111" y="665"/>
                    </a:lnTo>
                    <a:lnTo>
                      <a:pt x="104" y="664"/>
                    </a:lnTo>
                    <a:lnTo>
                      <a:pt x="91" y="664"/>
                    </a:lnTo>
                    <a:lnTo>
                      <a:pt x="87" y="664"/>
                    </a:lnTo>
                    <a:lnTo>
                      <a:pt x="77" y="659"/>
                    </a:lnTo>
                    <a:lnTo>
                      <a:pt x="71" y="646"/>
                    </a:lnTo>
                    <a:lnTo>
                      <a:pt x="69" y="644"/>
                    </a:lnTo>
                    <a:lnTo>
                      <a:pt x="53" y="644"/>
                    </a:lnTo>
                    <a:lnTo>
                      <a:pt x="51" y="630"/>
                    </a:lnTo>
                    <a:lnTo>
                      <a:pt x="35" y="625"/>
                    </a:lnTo>
                    <a:lnTo>
                      <a:pt x="34" y="617"/>
                    </a:lnTo>
                    <a:lnTo>
                      <a:pt x="18" y="606"/>
                    </a:lnTo>
                    <a:lnTo>
                      <a:pt x="18" y="598"/>
                    </a:lnTo>
                    <a:lnTo>
                      <a:pt x="16" y="589"/>
                    </a:lnTo>
                    <a:lnTo>
                      <a:pt x="14" y="574"/>
                    </a:lnTo>
                    <a:lnTo>
                      <a:pt x="0" y="565"/>
                    </a:lnTo>
                    <a:lnTo>
                      <a:pt x="0" y="547"/>
                    </a:lnTo>
                    <a:lnTo>
                      <a:pt x="0" y="534"/>
                    </a:lnTo>
                    <a:lnTo>
                      <a:pt x="0" y="528"/>
                    </a:lnTo>
                    <a:lnTo>
                      <a:pt x="0" y="510"/>
                    </a:lnTo>
                    <a:lnTo>
                      <a:pt x="0" y="501"/>
                    </a:lnTo>
                    <a:lnTo>
                      <a:pt x="0" y="483"/>
                    </a:lnTo>
                    <a:lnTo>
                      <a:pt x="0" y="464"/>
                    </a:lnTo>
                    <a:lnTo>
                      <a:pt x="0" y="443"/>
                    </a:lnTo>
                    <a:lnTo>
                      <a:pt x="0" y="433"/>
                    </a:lnTo>
                    <a:lnTo>
                      <a:pt x="0" y="430"/>
                    </a:lnTo>
                    <a:lnTo>
                      <a:pt x="0" y="422"/>
                    </a:lnTo>
                    <a:lnTo>
                      <a:pt x="0" y="413"/>
                    </a:lnTo>
                    <a:lnTo>
                      <a:pt x="0" y="395"/>
                    </a:lnTo>
                    <a:lnTo>
                      <a:pt x="0" y="393"/>
                    </a:lnTo>
                    <a:lnTo>
                      <a:pt x="0" y="377"/>
                    </a:lnTo>
                    <a:lnTo>
                      <a:pt x="0" y="376"/>
                    </a:lnTo>
                    <a:lnTo>
                      <a:pt x="0" y="360"/>
                    </a:lnTo>
                    <a:lnTo>
                      <a:pt x="0" y="358"/>
                    </a:lnTo>
                    <a:lnTo>
                      <a:pt x="3" y="341"/>
                    </a:lnTo>
                    <a:lnTo>
                      <a:pt x="10" y="341"/>
                    </a:lnTo>
                    <a:lnTo>
                      <a:pt x="16" y="321"/>
                    </a:lnTo>
                    <a:lnTo>
                      <a:pt x="16" y="317"/>
                    </a:lnTo>
                    <a:lnTo>
                      <a:pt x="16" y="302"/>
                    </a:lnTo>
                    <a:lnTo>
                      <a:pt x="18" y="291"/>
                    </a:lnTo>
                    <a:lnTo>
                      <a:pt x="18" y="283"/>
                    </a:lnTo>
                    <a:lnTo>
                      <a:pt x="18" y="265"/>
                    </a:lnTo>
                    <a:lnTo>
                      <a:pt x="27" y="262"/>
                    </a:lnTo>
                    <a:lnTo>
                      <a:pt x="34" y="246"/>
                    </a:lnTo>
                    <a:lnTo>
                      <a:pt x="34" y="240"/>
                    </a:lnTo>
                    <a:lnTo>
                      <a:pt x="35" y="225"/>
                    </a:lnTo>
                    <a:lnTo>
                      <a:pt x="40" y="205"/>
                    </a:lnTo>
                    <a:lnTo>
                      <a:pt x="51" y="190"/>
                    </a:lnTo>
                    <a:lnTo>
                      <a:pt x="51" y="184"/>
                    </a:lnTo>
                    <a:lnTo>
                      <a:pt x="53" y="161"/>
                    </a:lnTo>
                    <a:lnTo>
                      <a:pt x="69" y="141"/>
                    </a:lnTo>
                    <a:lnTo>
                      <a:pt x="71" y="129"/>
                    </a:lnTo>
                    <a:lnTo>
                      <a:pt x="72" y="121"/>
                    </a:lnTo>
                    <a:lnTo>
                      <a:pt x="75" y="109"/>
                    </a:lnTo>
                    <a:lnTo>
                      <a:pt x="88" y="91"/>
                    </a:lnTo>
                    <a:lnTo>
                      <a:pt x="90" y="86"/>
                    </a:lnTo>
                    <a:lnTo>
                      <a:pt x="95" y="72"/>
                    </a:lnTo>
                    <a:lnTo>
                      <a:pt x="103" y="69"/>
                    </a:lnTo>
                    <a:lnTo>
                      <a:pt x="106" y="56"/>
                    </a:lnTo>
                    <a:lnTo>
                      <a:pt x="117" y="48"/>
                    </a:lnTo>
                    <a:lnTo>
                      <a:pt x="122" y="35"/>
                    </a:lnTo>
                    <a:lnTo>
                      <a:pt x="131" y="27"/>
                    </a:lnTo>
                    <a:lnTo>
                      <a:pt x="138" y="17"/>
                    </a:lnTo>
                    <a:lnTo>
                      <a:pt x="141" y="16"/>
                    </a:lnTo>
                    <a:lnTo>
                      <a:pt x="144" y="16"/>
                    </a:lnTo>
                    <a:lnTo>
                      <a:pt x="157" y="0"/>
                    </a:lnTo>
                    <a:lnTo>
                      <a:pt x="160" y="0"/>
                    </a:lnTo>
                    <a:lnTo>
                      <a:pt x="171" y="0"/>
                    </a:lnTo>
                    <a:lnTo>
                      <a:pt x="176" y="0"/>
                    </a:lnTo>
                    <a:lnTo>
                      <a:pt x="178" y="0"/>
                    </a:lnTo>
                    <a:lnTo>
                      <a:pt x="184" y="0"/>
                    </a:lnTo>
                    <a:lnTo>
                      <a:pt x="197"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5" name="Freeform 65"/>
              <p:cNvSpPr>
                <a:spLocks/>
              </p:cNvSpPr>
              <p:nvPr/>
            </p:nvSpPr>
            <p:spPr bwMode="auto">
              <a:xfrm>
                <a:off x="2441" y="1592"/>
                <a:ext cx="364" cy="622"/>
              </a:xfrm>
              <a:custGeom>
                <a:avLst/>
                <a:gdLst>
                  <a:gd name="T0" fmla="*/ 181 w 364"/>
                  <a:gd name="T1" fmla="*/ 0 h 622"/>
                  <a:gd name="T2" fmla="*/ 205 w 364"/>
                  <a:gd name="T3" fmla="*/ 0 h 622"/>
                  <a:gd name="T4" fmla="*/ 215 w 364"/>
                  <a:gd name="T5" fmla="*/ 14 h 622"/>
                  <a:gd name="T6" fmla="*/ 237 w 364"/>
                  <a:gd name="T7" fmla="*/ 32 h 622"/>
                  <a:gd name="T8" fmla="*/ 258 w 364"/>
                  <a:gd name="T9" fmla="*/ 62 h 622"/>
                  <a:gd name="T10" fmla="*/ 276 w 364"/>
                  <a:gd name="T11" fmla="*/ 96 h 622"/>
                  <a:gd name="T12" fmla="*/ 292 w 364"/>
                  <a:gd name="T13" fmla="*/ 129 h 622"/>
                  <a:gd name="T14" fmla="*/ 298 w 364"/>
                  <a:gd name="T15" fmla="*/ 156 h 622"/>
                  <a:gd name="T16" fmla="*/ 313 w 364"/>
                  <a:gd name="T17" fmla="*/ 198 h 622"/>
                  <a:gd name="T18" fmla="*/ 325 w 364"/>
                  <a:gd name="T19" fmla="*/ 224 h 622"/>
                  <a:gd name="T20" fmla="*/ 330 w 364"/>
                  <a:gd name="T21" fmla="*/ 272 h 622"/>
                  <a:gd name="T22" fmla="*/ 345 w 364"/>
                  <a:gd name="T23" fmla="*/ 294 h 622"/>
                  <a:gd name="T24" fmla="*/ 346 w 364"/>
                  <a:gd name="T25" fmla="*/ 328 h 622"/>
                  <a:gd name="T26" fmla="*/ 353 w 364"/>
                  <a:gd name="T27" fmla="*/ 360 h 622"/>
                  <a:gd name="T28" fmla="*/ 364 w 364"/>
                  <a:gd name="T29" fmla="*/ 392 h 622"/>
                  <a:gd name="T30" fmla="*/ 364 w 364"/>
                  <a:gd name="T31" fmla="*/ 414 h 622"/>
                  <a:gd name="T32" fmla="*/ 362 w 364"/>
                  <a:gd name="T33" fmla="*/ 441 h 622"/>
                  <a:gd name="T34" fmla="*/ 354 w 364"/>
                  <a:gd name="T35" fmla="*/ 467 h 622"/>
                  <a:gd name="T36" fmla="*/ 346 w 364"/>
                  <a:gd name="T37" fmla="*/ 489 h 622"/>
                  <a:gd name="T38" fmla="*/ 345 w 364"/>
                  <a:gd name="T39" fmla="*/ 526 h 622"/>
                  <a:gd name="T40" fmla="*/ 327 w 364"/>
                  <a:gd name="T41" fmla="*/ 552 h 622"/>
                  <a:gd name="T42" fmla="*/ 313 w 364"/>
                  <a:gd name="T43" fmla="*/ 569 h 622"/>
                  <a:gd name="T44" fmla="*/ 293 w 364"/>
                  <a:gd name="T45" fmla="*/ 587 h 622"/>
                  <a:gd name="T46" fmla="*/ 276 w 364"/>
                  <a:gd name="T47" fmla="*/ 603 h 622"/>
                  <a:gd name="T48" fmla="*/ 245 w 364"/>
                  <a:gd name="T49" fmla="*/ 606 h 622"/>
                  <a:gd name="T50" fmla="*/ 215 w 364"/>
                  <a:gd name="T51" fmla="*/ 615 h 622"/>
                  <a:gd name="T52" fmla="*/ 181 w 364"/>
                  <a:gd name="T53" fmla="*/ 622 h 622"/>
                  <a:gd name="T54" fmla="*/ 143 w 364"/>
                  <a:gd name="T55" fmla="*/ 619 h 622"/>
                  <a:gd name="T56" fmla="*/ 111 w 364"/>
                  <a:gd name="T57" fmla="*/ 606 h 622"/>
                  <a:gd name="T58" fmla="*/ 84 w 364"/>
                  <a:gd name="T59" fmla="*/ 604 h 622"/>
                  <a:gd name="T60" fmla="*/ 65 w 364"/>
                  <a:gd name="T61" fmla="*/ 588 h 622"/>
                  <a:gd name="T62" fmla="*/ 48 w 364"/>
                  <a:gd name="T63" fmla="*/ 587 h 622"/>
                  <a:gd name="T64" fmla="*/ 31 w 364"/>
                  <a:gd name="T65" fmla="*/ 561 h 622"/>
                  <a:gd name="T66" fmla="*/ 15 w 364"/>
                  <a:gd name="T67" fmla="*/ 536 h 622"/>
                  <a:gd name="T68" fmla="*/ 0 w 364"/>
                  <a:gd name="T69" fmla="*/ 497 h 622"/>
                  <a:gd name="T70" fmla="*/ 0 w 364"/>
                  <a:gd name="T71" fmla="*/ 464 h 622"/>
                  <a:gd name="T72" fmla="*/ 0 w 364"/>
                  <a:gd name="T73" fmla="*/ 422 h 622"/>
                  <a:gd name="T74" fmla="*/ 0 w 364"/>
                  <a:gd name="T75" fmla="*/ 392 h 622"/>
                  <a:gd name="T76" fmla="*/ 0 w 364"/>
                  <a:gd name="T77" fmla="*/ 360 h 622"/>
                  <a:gd name="T78" fmla="*/ 0 w 364"/>
                  <a:gd name="T79" fmla="*/ 342 h 622"/>
                  <a:gd name="T80" fmla="*/ 2 w 364"/>
                  <a:gd name="T81" fmla="*/ 310 h 622"/>
                  <a:gd name="T82" fmla="*/ 15 w 364"/>
                  <a:gd name="T83" fmla="*/ 288 h 622"/>
                  <a:gd name="T84" fmla="*/ 16 w 364"/>
                  <a:gd name="T85" fmla="*/ 257 h 622"/>
                  <a:gd name="T86" fmla="*/ 31 w 364"/>
                  <a:gd name="T87" fmla="*/ 224 h 622"/>
                  <a:gd name="T88" fmla="*/ 36 w 364"/>
                  <a:gd name="T89" fmla="*/ 185 h 622"/>
                  <a:gd name="T90" fmla="*/ 48 w 364"/>
                  <a:gd name="T91" fmla="*/ 147 h 622"/>
                  <a:gd name="T92" fmla="*/ 66 w 364"/>
                  <a:gd name="T93" fmla="*/ 110 h 622"/>
                  <a:gd name="T94" fmla="*/ 82 w 364"/>
                  <a:gd name="T95" fmla="*/ 78 h 622"/>
                  <a:gd name="T96" fmla="*/ 97 w 364"/>
                  <a:gd name="T97" fmla="*/ 49 h 622"/>
                  <a:gd name="T98" fmla="*/ 121 w 364"/>
                  <a:gd name="T99" fmla="*/ 24 h 622"/>
                  <a:gd name="T100" fmla="*/ 132 w 364"/>
                  <a:gd name="T101" fmla="*/ 14 h 622"/>
                  <a:gd name="T102" fmla="*/ 157 w 364"/>
                  <a:gd name="T103" fmla="*/ 0 h 622"/>
                  <a:gd name="T104" fmla="*/ 169 w 364"/>
                  <a:gd name="T105" fmla="*/ 0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4" h="622">
                    <a:moveTo>
                      <a:pt x="181" y="0"/>
                    </a:moveTo>
                    <a:lnTo>
                      <a:pt x="181" y="0"/>
                    </a:lnTo>
                    <a:lnTo>
                      <a:pt x="194" y="0"/>
                    </a:lnTo>
                    <a:lnTo>
                      <a:pt x="197" y="0"/>
                    </a:lnTo>
                    <a:lnTo>
                      <a:pt x="205" y="0"/>
                    </a:lnTo>
                    <a:lnTo>
                      <a:pt x="213" y="6"/>
                    </a:lnTo>
                    <a:lnTo>
                      <a:pt x="215" y="14"/>
                    </a:lnTo>
                    <a:lnTo>
                      <a:pt x="229" y="16"/>
                    </a:lnTo>
                    <a:lnTo>
                      <a:pt x="231" y="27"/>
                    </a:lnTo>
                    <a:lnTo>
                      <a:pt x="237" y="32"/>
                    </a:lnTo>
                    <a:lnTo>
                      <a:pt x="247" y="48"/>
                    </a:lnTo>
                    <a:lnTo>
                      <a:pt x="249" y="54"/>
                    </a:lnTo>
                    <a:lnTo>
                      <a:pt x="258" y="62"/>
                    </a:lnTo>
                    <a:lnTo>
                      <a:pt x="261" y="67"/>
                    </a:lnTo>
                    <a:lnTo>
                      <a:pt x="263" y="78"/>
                    </a:lnTo>
                    <a:lnTo>
                      <a:pt x="276" y="96"/>
                    </a:lnTo>
                    <a:lnTo>
                      <a:pt x="281" y="112"/>
                    </a:lnTo>
                    <a:lnTo>
                      <a:pt x="284" y="120"/>
                    </a:lnTo>
                    <a:lnTo>
                      <a:pt x="292" y="129"/>
                    </a:lnTo>
                    <a:lnTo>
                      <a:pt x="293" y="137"/>
                    </a:lnTo>
                    <a:lnTo>
                      <a:pt x="295" y="148"/>
                    </a:lnTo>
                    <a:lnTo>
                      <a:pt x="298" y="156"/>
                    </a:lnTo>
                    <a:lnTo>
                      <a:pt x="309" y="176"/>
                    </a:lnTo>
                    <a:lnTo>
                      <a:pt x="309" y="187"/>
                    </a:lnTo>
                    <a:lnTo>
                      <a:pt x="313" y="198"/>
                    </a:lnTo>
                    <a:lnTo>
                      <a:pt x="314" y="206"/>
                    </a:lnTo>
                    <a:lnTo>
                      <a:pt x="322" y="220"/>
                    </a:lnTo>
                    <a:lnTo>
                      <a:pt x="325" y="224"/>
                    </a:lnTo>
                    <a:lnTo>
                      <a:pt x="327" y="240"/>
                    </a:lnTo>
                    <a:lnTo>
                      <a:pt x="329" y="257"/>
                    </a:lnTo>
                    <a:lnTo>
                      <a:pt x="330" y="272"/>
                    </a:lnTo>
                    <a:lnTo>
                      <a:pt x="337" y="275"/>
                    </a:lnTo>
                    <a:lnTo>
                      <a:pt x="343" y="292"/>
                    </a:lnTo>
                    <a:lnTo>
                      <a:pt x="345" y="294"/>
                    </a:lnTo>
                    <a:lnTo>
                      <a:pt x="345" y="312"/>
                    </a:lnTo>
                    <a:lnTo>
                      <a:pt x="346" y="326"/>
                    </a:lnTo>
                    <a:lnTo>
                      <a:pt x="346" y="328"/>
                    </a:lnTo>
                    <a:lnTo>
                      <a:pt x="346" y="344"/>
                    </a:lnTo>
                    <a:lnTo>
                      <a:pt x="349" y="358"/>
                    </a:lnTo>
                    <a:lnTo>
                      <a:pt x="353" y="360"/>
                    </a:lnTo>
                    <a:lnTo>
                      <a:pt x="356" y="374"/>
                    </a:lnTo>
                    <a:lnTo>
                      <a:pt x="362" y="387"/>
                    </a:lnTo>
                    <a:lnTo>
                      <a:pt x="364" y="392"/>
                    </a:lnTo>
                    <a:lnTo>
                      <a:pt x="364" y="395"/>
                    </a:lnTo>
                    <a:lnTo>
                      <a:pt x="364" y="404"/>
                    </a:lnTo>
                    <a:lnTo>
                      <a:pt x="364" y="414"/>
                    </a:lnTo>
                    <a:lnTo>
                      <a:pt x="364" y="425"/>
                    </a:lnTo>
                    <a:lnTo>
                      <a:pt x="364" y="433"/>
                    </a:lnTo>
                    <a:lnTo>
                      <a:pt x="362" y="441"/>
                    </a:lnTo>
                    <a:lnTo>
                      <a:pt x="361" y="449"/>
                    </a:lnTo>
                    <a:lnTo>
                      <a:pt x="357" y="459"/>
                    </a:lnTo>
                    <a:lnTo>
                      <a:pt x="354" y="467"/>
                    </a:lnTo>
                    <a:lnTo>
                      <a:pt x="351" y="475"/>
                    </a:lnTo>
                    <a:lnTo>
                      <a:pt x="348" y="483"/>
                    </a:lnTo>
                    <a:lnTo>
                      <a:pt x="346" y="489"/>
                    </a:lnTo>
                    <a:lnTo>
                      <a:pt x="346" y="502"/>
                    </a:lnTo>
                    <a:lnTo>
                      <a:pt x="345" y="515"/>
                    </a:lnTo>
                    <a:lnTo>
                      <a:pt x="345" y="526"/>
                    </a:lnTo>
                    <a:lnTo>
                      <a:pt x="340" y="534"/>
                    </a:lnTo>
                    <a:lnTo>
                      <a:pt x="330" y="536"/>
                    </a:lnTo>
                    <a:lnTo>
                      <a:pt x="327" y="552"/>
                    </a:lnTo>
                    <a:lnTo>
                      <a:pt x="325" y="553"/>
                    </a:lnTo>
                    <a:lnTo>
                      <a:pt x="321" y="566"/>
                    </a:lnTo>
                    <a:lnTo>
                      <a:pt x="313" y="569"/>
                    </a:lnTo>
                    <a:lnTo>
                      <a:pt x="309" y="571"/>
                    </a:lnTo>
                    <a:lnTo>
                      <a:pt x="306" y="577"/>
                    </a:lnTo>
                    <a:lnTo>
                      <a:pt x="293" y="587"/>
                    </a:lnTo>
                    <a:lnTo>
                      <a:pt x="287" y="588"/>
                    </a:lnTo>
                    <a:lnTo>
                      <a:pt x="281" y="591"/>
                    </a:lnTo>
                    <a:lnTo>
                      <a:pt x="276" y="603"/>
                    </a:lnTo>
                    <a:lnTo>
                      <a:pt x="265" y="604"/>
                    </a:lnTo>
                    <a:lnTo>
                      <a:pt x="249" y="604"/>
                    </a:lnTo>
                    <a:lnTo>
                      <a:pt x="245" y="606"/>
                    </a:lnTo>
                    <a:lnTo>
                      <a:pt x="231" y="606"/>
                    </a:lnTo>
                    <a:lnTo>
                      <a:pt x="229" y="611"/>
                    </a:lnTo>
                    <a:lnTo>
                      <a:pt x="215" y="615"/>
                    </a:lnTo>
                    <a:lnTo>
                      <a:pt x="204" y="619"/>
                    </a:lnTo>
                    <a:lnTo>
                      <a:pt x="197" y="622"/>
                    </a:lnTo>
                    <a:lnTo>
                      <a:pt x="181" y="622"/>
                    </a:lnTo>
                    <a:lnTo>
                      <a:pt x="162" y="622"/>
                    </a:lnTo>
                    <a:lnTo>
                      <a:pt x="148" y="620"/>
                    </a:lnTo>
                    <a:lnTo>
                      <a:pt x="143" y="619"/>
                    </a:lnTo>
                    <a:lnTo>
                      <a:pt x="129" y="614"/>
                    </a:lnTo>
                    <a:lnTo>
                      <a:pt x="121" y="609"/>
                    </a:lnTo>
                    <a:lnTo>
                      <a:pt x="111" y="606"/>
                    </a:lnTo>
                    <a:lnTo>
                      <a:pt x="101" y="606"/>
                    </a:lnTo>
                    <a:lnTo>
                      <a:pt x="95" y="604"/>
                    </a:lnTo>
                    <a:lnTo>
                      <a:pt x="84" y="604"/>
                    </a:lnTo>
                    <a:lnTo>
                      <a:pt x="79" y="604"/>
                    </a:lnTo>
                    <a:lnTo>
                      <a:pt x="71" y="599"/>
                    </a:lnTo>
                    <a:lnTo>
                      <a:pt x="65" y="588"/>
                    </a:lnTo>
                    <a:lnTo>
                      <a:pt x="63" y="587"/>
                    </a:lnTo>
                    <a:lnTo>
                      <a:pt x="48" y="587"/>
                    </a:lnTo>
                    <a:lnTo>
                      <a:pt x="47" y="574"/>
                    </a:lnTo>
                    <a:lnTo>
                      <a:pt x="32" y="569"/>
                    </a:lnTo>
                    <a:lnTo>
                      <a:pt x="31" y="561"/>
                    </a:lnTo>
                    <a:lnTo>
                      <a:pt x="16" y="552"/>
                    </a:lnTo>
                    <a:lnTo>
                      <a:pt x="16" y="544"/>
                    </a:lnTo>
                    <a:lnTo>
                      <a:pt x="15" y="536"/>
                    </a:lnTo>
                    <a:lnTo>
                      <a:pt x="13" y="523"/>
                    </a:lnTo>
                    <a:lnTo>
                      <a:pt x="0" y="513"/>
                    </a:lnTo>
                    <a:lnTo>
                      <a:pt x="0" y="497"/>
                    </a:lnTo>
                    <a:lnTo>
                      <a:pt x="0" y="486"/>
                    </a:lnTo>
                    <a:lnTo>
                      <a:pt x="0" y="480"/>
                    </a:lnTo>
                    <a:lnTo>
                      <a:pt x="0" y="464"/>
                    </a:lnTo>
                    <a:lnTo>
                      <a:pt x="0" y="456"/>
                    </a:lnTo>
                    <a:lnTo>
                      <a:pt x="0" y="440"/>
                    </a:lnTo>
                    <a:lnTo>
                      <a:pt x="0" y="422"/>
                    </a:lnTo>
                    <a:lnTo>
                      <a:pt x="0" y="403"/>
                    </a:lnTo>
                    <a:lnTo>
                      <a:pt x="0" y="393"/>
                    </a:lnTo>
                    <a:lnTo>
                      <a:pt x="0" y="392"/>
                    </a:lnTo>
                    <a:lnTo>
                      <a:pt x="0" y="384"/>
                    </a:lnTo>
                    <a:lnTo>
                      <a:pt x="0" y="376"/>
                    </a:lnTo>
                    <a:lnTo>
                      <a:pt x="0" y="360"/>
                    </a:lnTo>
                    <a:lnTo>
                      <a:pt x="0" y="358"/>
                    </a:lnTo>
                    <a:lnTo>
                      <a:pt x="0" y="344"/>
                    </a:lnTo>
                    <a:lnTo>
                      <a:pt x="0" y="342"/>
                    </a:lnTo>
                    <a:lnTo>
                      <a:pt x="0" y="328"/>
                    </a:lnTo>
                    <a:lnTo>
                      <a:pt x="0" y="326"/>
                    </a:lnTo>
                    <a:lnTo>
                      <a:pt x="2" y="310"/>
                    </a:lnTo>
                    <a:lnTo>
                      <a:pt x="8" y="310"/>
                    </a:lnTo>
                    <a:lnTo>
                      <a:pt x="15" y="292"/>
                    </a:lnTo>
                    <a:lnTo>
                      <a:pt x="15" y="288"/>
                    </a:lnTo>
                    <a:lnTo>
                      <a:pt x="15" y="275"/>
                    </a:lnTo>
                    <a:lnTo>
                      <a:pt x="16" y="264"/>
                    </a:lnTo>
                    <a:lnTo>
                      <a:pt x="16" y="257"/>
                    </a:lnTo>
                    <a:lnTo>
                      <a:pt x="16" y="241"/>
                    </a:lnTo>
                    <a:lnTo>
                      <a:pt x="24" y="238"/>
                    </a:lnTo>
                    <a:lnTo>
                      <a:pt x="31" y="224"/>
                    </a:lnTo>
                    <a:lnTo>
                      <a:pt x="31" y="217"/>
                    </a:lnTo>
                    <a:lnTo>
                      <a:pt x="32" y="204"/>
                    </a:lnTo>
                    <a:lnTo>
                      <a:pt x="36" y="185"/>
                    </a:lnTo>
                    <a:lnTo>
                      <a:pt x="47" y="172"/>
                    </a:lnTo>
                    <a:lnTo>
                      <a:pt x="47" y="166"/>
                    </a:lnTo>
                    <a:lnTo>
                      <a:pt x="48" y="147"/>
                    </a:lnTo>
                    <a:lnTo>
                      <a:pt x="63" y="128"/>
                    </a:lnTo>
                    <a:lnTo>
                      <a:pt x="65" y="116"/>
                    </a:lnTo>
                    <a:lnTo>
                      <a:pt x="66" y="110"/>
                    </a:lnTo>
                    <a:lnTo>
                      <a:pt x="69" y="97"/>
                    </a:lnTo>
                    <a:lnTo>
                      <a:pt x="81" y="81"/>
                    </a:lnTo>
                    <a:lnTo>
                      <a:pt x="82" y="78"/>
                    </a:lnTo>
                    <a:lnTo>
                      <a:pt x="87" y="65"/>
                    </a:lnTo>
                    <a:lnTo>
                      <a:pt x="93" y="62"/>
                    </a:lnTo>
                    <a:lnTo>
                      <a:pt x="97" y="49"/>
                    </a:lnTo>
                    <a:lnTo>
                      <a:pt x="108" y="43"/>
                    </a:lnTo>
                    <a:lnTo>
                      <a:pt x="111" y="32"/>
                    </a:lnTo>
                    <a:lnTo>
                      <a:pt x="121" y="24"/>
                    </a:lnTo>
                    <a:lnTo>
                      <a:pt x="127" y="16"/>
                    </a:lnTo>
                    <a:lnTo>
                      <a:pt x="129" y="14"/>
                    </a:lnTo>
                    <a:lnTo>
                      <a:pt x="132" y="14"/>
                    </a:lnTo>
                    <a:lnTo>
                      <a:pt x="145" y="0"/>
                    </a:lnTo>
                    <a:lnTo>
                      <a:pt x="146" y="0"/>
                    </a:lnTo>
                    <a:lnTo>
                      <a:pt x="157" y="0"/>
                    </a:lnTo>
                    <a:lnTo>
                      <a:pt x="162" y="0"/>
                    </a:lnTo>
                    <a:lnTo>
                      <a:pt x="164" y="0"/>
                    </a:lnTo>
                    <a:lnTo>
                      <a:pt x="169" y="0"/>
                    </a:lnTo>
                    <a:lnTo>
                      <a:pt x="181"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6" name="Freeform 66"/>
              <p:cNvSpPr>
                <a:spLocks/>
              </p:cNvSpPr>
              <p:nvPr/>
            </p:nvSpPr>
            <p:spPr bwMode="auto">
              <a:xfrm>
                <a:off x="2449" y="1611"/>
                <a:ext cx="329" cy="564"/>
              </a:xfrm>
              <a:custGeom>
                <a:avLst/>
                <a:gdLst>
                  <a:gd name="T0" fmla="*/ 164 w 329"/>
                  <a:gd name="T1" fmla="*/ 0 h 564"/>
                  <a:gd name="T2" fmla="*/ 185 w 329"/>
                  <a:gd name="T3" fmla="*/ 0 h 564"/>
                  <a:gd name="T4" fmla="*/ 194 w 329"/>
                  <a:gd name="T5" fmla="*/ 13 h 564"/>
                  <a:gd name="T6" fmla="*/ 213 w 329"/>
                  <a:gd name="T7" fmla="*/ 29 h 564"/>
                  <a:gd name="T8" fmla="*/ 233 w 329"/>
                  <a:gd name="T9" fmla="*/ 56 h 564"/>
                  <a:gd name="T10" fmla="*/ 249 w 329"/>
                  <a:gd name="T11" fmla="*/ 86 h 564"/>
                  <a:gd name="T12" fmla="*/ 263 w 329"/>
                  <a:gd name="T13" fmla="*/ 117 h 564"/>
                  <a:gd name="T14" fmla="*/ 269 w 329"/>
                  <a:gd name="T15" fmla="*/ 141 h 564"/>
                  <a:gd name="T16" fmla="*/ 282 w 329"/>
                  <a:gd name="T17" fmla="*/ 179 h 564"/>
                  <a:gd name="T18" fmla="*/ 293 w 329"/>
                  <a:gd name="T19" fmla="*/ 203 h 564"/>
                  <a:gd name="T20" fmla="*/ 298 w 329"/>
                  <a:gd name="T21" fmla="*/ 246 h 564"/>
                  <a:gd name="T22" fmla="*/ 311 w 329"/>
                  <a:gd name="T23" fmla="*/ 267 h 564"/>
                  <a:gd name="T24" fmla="*/ 313 w 329"/>
                  <a:gd name="T25" fmla="*/ 297 h 564"/>
                  <a:gd name="T26" fmla="*/ 317 w 329"/>
                  <a:gd name="T27" fmla="*/ 326 h 564"/>
                  <a:gd name="T28" fmla="*/ 329 w 329"/>
                  <a:gd name="T29" fmla="*/ 355 h 564"/>
                  <a:gd name="T30" fmla="*/ 329 w 329"/>
                  <a:gd name="T31" fmla="*/ 376 h 564"/>
                  <a:gd name="T32" fmla="*/ 327 w 329"/>
                  <a:gd name="T33" fmla="*/ 400 h 564"/>
                  <a:gd name="T34" fmla="*/ 319 w 329"/>
                  <a:gd name="T35" fmla="*/ 424 h 564"/>
                  <a:gd name="T36" fmla="*/ 313 w 329"/>
                  <a:gd name="T37" fmla="*/ 443 h 564"/>
                  <a:gd name="T38" fmla="*/ 311 w 329"/>
                  <a:gd name="T39" fmla="*/ 477 h 564"/>
                  <a:gd name="T40" fmla="*/ 295 w 329"/>
                  <a:gd name="T41" fmla="*/ 501 h 564"/>
                  <a:gd name="T42" fmla="*/ 282 w 329"/>
                  <a:gd name="T43" fmla="*/ 517 h 564"/>
                  <a:gd name="T44" fmla="*/ 265 w 329"/>
                  <a:gd name="T45" fmla="*/ 533 h 564"/>
                  <a:gd name="T46" fmla="*/ 249 w 329"/>
                  <a:gd name="T47" fmla="*/ 547 h 564"/>
                  <a:gd name="T48" fmla="*/ 221 w 329"/>
                  <a:gd name="T49" fmla="*/ 550 h 564"/>
                  <a:gd name="T50" fmla="*/ 194 w 329"/>
                  <a:gd name="T51" fmla="*/ 558 h 564"/>
                  <a:gd name="T52" fmla="*/ 164 w 329"/>
                  <a:gd name="T53" fmla="*/ 564 h 564"/>
                  <a:gd name="T54" fmla="*/ 129 w 329"/>
                  <a:gd name="T55" fmla="*/ 561 h 564"/>
                  <a:gd name="T56" fmla="*/ 100 w 329"/>
                  <a:gd name="T57" fmla="*/ 550 h 564"/>
                  <a:gd name="T58" fmla="*/ 74 w 329"/>
                  <a:gd name="T59" fmla="*/ 549 h 564"/>
                  <a:gd name="T60" fmla="*/ 58 w 329"/>
                  <a:gd name="T61" fmla="*/ 534 h 564"/>
                  <a:gd name="T62" fmla="*/ 44 w 329"/>
                  <a:gd name="T63" fmla="*/ 533 h 564"/>
                  <a:gd name="T64" fmla="*/ 28 w 329"/>
                  <a:gd name="T65" fmla="*/ 509 h 564"/>
                  <a:gd name="T66" fmla="*/ 13 w 329"/>
                  <a:gd name="T67" fmla="*/ 486 h 564"/>
                  <a:gd name="T68" fmla="*/ 0 w 329"/>
                  <a:gd name="T69" fmla="*/ 451 h 564"/>
                  <a:gd name="T70" fmla="*/ 0 w 329"/>
                  <a:gd name="T71" fmla="*/ 421 h 564"/>
                  <a:gd name="T72" fmla="*/ 0 w 329"/>
                  <a:gd name="T73" fmla="*/ 382 h 564"/>
                  <a:gd name="T74" fmla="*/ 0 w 329"/>
                  <a:gd name="T75" fmla="*/ 355 h 564"/>
                  <a:gd name="T76" fmla="*/ 0 w 329"/>
                  <a:gd name="T77" fmla="*/ 326 h 564"/>
                  <a:gd name="T78" fmla="*/ 0 w 329"/>
                  <a:gd name="T79" fmla="*/ 310 h 564"/>
                  <a:gd name="T80" fmla="*/ 0 w 329"/>
                  <a:gd name="T81" fmla="*/ 281 h 564"/>
                  <a:gd name="T82" fmla="*/ 13 w 329"/>
                  <a:gd name="T83" fmla="*/ 261 h 564"/>
                  <a:gd name="T84" fmla="*/ 15 w 329"/>
                  <a:gd name="T85" fmla="*/ 233 h 564"/>
                  <a:gd name="T86" fmla="*/ 28 w 329"/>
                  <a:gd name="T87" fmla="*/ 203 h 564"/>
                  <a:gd name="T88" fmla="*/ 31 w 329"/>
                  <a:gd name="T89" fmla="*/ 168 h 564"/>
                  <a:gd name="T90" fmla="*/ 44 w 329"/>
                  <a:gd name="T91" fmla="*/ 133 h 564"/>
                  <a:gd name="T92" fmla="*/ 60 w 329"/>
                  <a:gd name="T93" fmla="*/ 99 h 564"/>
                  <a:gd name="T94" fmla="*/ 74 w 329"/>
                  <a:gd name="T95" fmla="*/ 70 h 564"/>
                  <a:gd name="T96" fmla="*/ 87 w 329"/>
                  <a:gd name="T97" fmla="*/ 45 h 564"/>
                  <a:gd name="T98" fmla="*/ 108 w 329"/>
                  <a:gd name="T99" fmla="*/ 21 h 564"/>
                  <a:gd name="T100" fmla="*/ 119 w 329"/>
                  <a:gd name="T101" fmla="*/ 13 h 564"/>
                  <a:gd name="T102" fmla="*/ 141 w 329"/>
                  <a:gd name="T103" fmla="*/ 0 h 564"/>
                  <a:gd name="T104" fmla="*/ 151 w 329"/>
                  <a:gd name="T105" fmla="*/ 0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9" h="564">
                    <a:moveTo>
                      <a:pt x="164" y="0"/>
                    </a:moveTo>
                    <a:lnTo>
                      <a:pt x="164" y="0"/>
                    </a:lnTo>
                    <a:lnTo>
                      <a:pt x="175" y="0"/>
                    </a:lnTo>
                    <a:lnTo>
                      <a:pt x="178" y="0"/>
                    </a:lnTo>
                    <a:lnTo>
                      <a:pt x="185" y="0"/>
                    </a:lnTo>
                    <a:lnTo>
                      <a:pt x="193" y="5"/>
                    </a:lnTo>
                    <a:lnTo>
                      <a:pt x="194" y="13"/>
                    </a:lnTo>
                    <a:lnTo>
                      <a:pt x="207" y="14"/>
                    </a:lnTo>
                    <a:lnTo>
                      <a:pt x="209" y="24"/>
                    </a:lnTo>
                    <a:lnTo>
                      <a:pt x="213" y="29"/>
                    </a:lnTo>
                    <a:lnTo>
                      <a:pt x="223" y="43"/>
                    </a:lnTo>
                    <a:lnTo>
                      <a:pt x="225" y="48"/>
                    </a:lnTo>
                    <a:lnTo>
                      <a:pt x="233" y="56"/>
                    </a:lnTo>
                    <a:lnTo>
                      <a:pt x="236" y="61"/>
                    </a:lnTo>
                    <a:lnTo>
                      <a:pt x="237" y="70"/>
                    </a:lnTo>
                    <a:lnTo>
                      <a:pt x="249" y="86"/>
                    </a:lnTo>
                    <a:lnTo>
                      <a:pt x="253" y="101"/>
                    </a:lnTo>
                    <a:lnTo>
                      <a:pt x="255" y="109"/>
                    </a:lnTo>
                    <a:lnTo>
                      <a:pt x="263" y="117"/>
                    </a:lnTo>
                    <a:lnTo>
                      <a:pt x="265" y="125"/>
                    </a:lnTo>
                    <a:lnTo>
                      <a:pt x="266" y="134"/>
                    </a:lnTo>
                    <a:lnTo>
                      <a:pt x="269" y="141"/>
                    </a:lnTo>
                    <a:lnTo>
                      <a:pt x="279" y="158"/>
                    </a:lnTo>
                    <a:lnTo>
                      <a:pt x="279" y="169"/>
                    </a:lnTo>
                    <a:lnTo>
                      <a:pt x="282" y="179"/>
                    </a:lnTo>
                    <a:lnTo>
                      <a:pt x="284" y="187"/>
                    </a:lnTo>
                    <a:lnTo>
                      <a:pt x="290" y="200"/>
                    </a:lnTo>
                    <a:lnTo>
                      <a:pt x="293" y="203"/>
                    </a:lnTo>
                    <a:lnTo>
                      <a:pt x="295" y="217"/>
                    </a:lnTo>
                    <a:lnTo>
                      <a:pt x="297" y="233"/>
                    </a:lnTo>
                    <a:lnTo>
                      <a:pt x="298" y="246"/>
                    </a:lnTo>
                    <a:lnTo>
                      <a:pt x="303" y="249"/>
                    </a:lnTo>
                    <a:lnTo>
                      <a:pt x="309" y="265"/>
                    </a:lnTo>
                    <a:lnTo>
                      <a:pt x="311" y="267"/>
                    </a:lnTo>
                    <a:lnTo>
                      <a:pt x="311" y="281"/>
                    </a:lnTo>
                    <a:lnTo>
                      <a:pt x="313" y="296"/>
                    </a:lnTo>
                    <a:lnTo>
                      <a:pt x="313" y="297"/>
                    </a:lnTo>
                    <a:lnTo>
                      <a:pt x="313" y="312"/>
                    </a:lnTo>
                    <a:lnTo>
                      <a:pt x="314" y="325"/>
                    </a:lnTo>
                    <a:lnTo>
                      <a:pt x="317" y="326"/>
                    </a:lnTo>
                    <a:lnTo>
                      <a:pt x="321" y="339"/>
                    </a:lnTo>
                    <a:lnTo>
                      <a:pt x="327" y="350"/>
                    </a:lnTo>
                    <a:lnTo>
                      <a:pt x="329" y="355"/>
                    </a:lnTo>
                    <a:lnTo>
                      <a:pt x="329" y="358"/>
                    </a:lnTo>
                    <a:lnTo>
                      <a:pt x="329" y="366"/>
                    </a:lnTo>
                    <a:lnTo>
                      <a:pt x="329" y="376"/>
                    </a:lnTo>
                    <a:lnTo>
                      <a:pt x="329" y="385"/>
                    </a:lnTo>
                    <a:lnTo>
                      <a:pt x="329" y="392"/>
                    </a:lnTo>
                    <a:lnTo>
                      <a:pt x="327" y="400"/>
                    </a:lnTo>
                    <a:lnTo>
                      <a:pt x="325" y="408"/>
                    </a:lnTo>
                    <a:lnTo>
                      <a:pt x="322" y="416"/>
                    </a:lnTo>
                    <a:lnTo>
                      <a:pt x="319" y="424"/>
                    </a:lnTo>
                    <a:lnTo>
                      <a:pt x="316" y="430"/>
                    </a:lnTo>
                    <a:lnTo>
                      <a:pt x="314" y="438"/>
                    </a:lnTo>
                    <a:lnTo>
                      <a:pt x="313" y="443"/>
                    </a:lnTo>
                    <a:lnTo>
                      <a:pt x="313" y="456"/>
                    </a:lnTo>
                    <a:lnTo>
                      <a:pt x="311" y="467"/>
                    </a:lnTo>
                    <a:lnTo>
                      <a:pt x="311" y="477"/>
                    </a:lnTo>
                    <a:lnTo>
                      <a:pt x="306" y="485"/>
                    </a:lnTo>
                    <a:lnTo>
                      <a:pt x="298" y="486"/>
                    </a:lnTo>
                    <a:lnTo>
                      <a:pt x="295" y="501"/>
                    </a:lnTo>
                    <a:lnTo>
                      <a:pt x="293" y="502"/>
                    </a:lnTo>
                    <a:lnTo>
                      <a:pt x="289" y="513"/>
                    </a:lnTo>
                    <a:lnTo>
                      <a:pt x="282" y="517"/>
                    </a:lnTo>
                    <a:lnTo>
                      <a:pt x="279" y="518"/>
                    </a:lnTo>
                    <a:lnTo>
                      <a:pt x="276" y="523"/>
                    </a:lnTo>
                    <a:lnTo>
                      <a:pt x="265" y="533"/>
                    </a:lnTo>
                    <a:lnTo>
                      <a:pt x="258" y="534"/>
                    </a:lnTo>
                    <a:lnTo>
                      <a:pt x="253" y="536"/>
                    </a:lnTo>
                    <a:lnTo>
                      <a:pt x="249" y="547"/>
                    </a:lnTo>
                    <a:lnTo>
                      <a:pt x="239" y="549"/>
                    </a:lnTo>
                    <a:lnTo>
                      <a:pt x="225" y="549"/>
                    </a:lnTo>
                    <a:lnTo>
                      <a:pt x="221" y="550"/>
                    </a:lnTo>
                    <a:lnTo>
                      <a:pt x="209" y="550"/>
                    </a:lnTo>
                    <a:lnTo>
                      <a:pt x="207" y="553"/>
                    </a:lnTo>
                    <a:lnTo>
                      <a:pt x="194" y="558"/>
                    </a:lnTo>
                    <a:lnTo>
                      <a:pt x="183" y="561"/>
                    </a:lnTo>
                    <a:lnTo>
                      <a:pt x="178" y="564"/>
                    </a:lnTo>
                    <a:lnTo>
                      <a:pt x="164" y="564"/>
                    </a:lnTo>
                    <a:lnTo>
                      <a:pt x="146" y="564"/>
                    </a:lnTo>
                    <a:lnTo>
                      <a:pt x="133" y="563"/>
                    </a:lnTo>
                    <a:lnTo>
                      <a:pt x="129" y="561"/>
                    </a:lnTo>
                    <a:lnTo>
                      <a:pt x="116" y="556"/>
                    </a:lnTo>
                    <a:lnTo>
                      <a:pt x="108" y="552"/>
                    </a:lnTo>
                    <a:lnTo>
                      <a:pt x="100" y="550"/>
                    </a:lnTo>
                    <a:lnTo>
                      <a:pt x="90" y="550"/>
                    </a:lnTo>
                    <a:lnTo>
                      <a:pt x="85" y="549"/>
                    </a:lnTo>
                    <a:lnTo>
                      <a:pt x="74" y="549"/>
                    </a:lnTo>
                    <a:lnTo>
                      <a:pt x="71" y="549"/>
                    </a:lnTo>
                    <a:lnTo>
                      <a:pt x="63" y="544"/>
                    </a:lnTo>
                    <a:lnTo>
                      <a:pt x="58" y="534"/>
                    </a:lnTo>
                    <a:lnTo>
                      <a:pt x="57" y="533"/>
                    </a:lnTo>
                    <a:lnTo>
                      <a:pt x="44" y="533"/>
                    </a:lnTo>
                    <a:lnTo>
                      <a:pt x="42" y="520"/>
                    </a:lnTo>
                    <a:lnTo>
                      <a:pt x="29" y="517"/>
                    </a:lnTo>
                    <a:lnTo>
                      <a:pt x="28" y="509"/>
                    </a:lnTo>
                    <a:lnTo>
                      <a:pt x="15" y="501"/>
                    </a:lnTo>
                    <a:lnTo>
                      <a:pt x="15" y="493"/>
                    </a:lnTo>
                    <a:lnTo>
                      <a:pt x="13" y="486"/>
                    </a:lnTo>
                    <a:lnTo>
                      <a:pt x="12" y="473"/>
                    </a:lnTo>
                    <a:lnTo>
                      <a:pt x="0" y="465"/>
                    </a:lnTo>
                    <a:lnTo>
                      <a:pt x="0" y="451"/>
                    </a:lnTo>
                    <a:lnTo>
                      <a:pt x="0" y="440"/>
                    </a:lnTo>
                    <a:lnTo>
                      <a:pt x="0" y="435"/>
                    </a:lnTo>
                    <a:lnTo>
                      <a:pt x="0" y="421"/>
                    </a:lnTo>
                    <a:lnTo>
                      <a:pt x="0" y="413"/>
                    </a:lnTo>
                    <a:lnTo>
                      <a:pt x="0" y="398"/>
                    </a:lnTo>
                    <a:lnTo>
                      <a:pt x="0" y="382"/>
                    </a:lnTo>
                    <a:lnTo>
                      <a:pt x="0" y="365"/>
                    </a:lnTo>
                    <a:lnTo>
                      <a:pt x="0" y="357"/>
                    </a:lnTo>
                    <a:lnTo>
                      <a:pt x="0" y="355"/>
                    </a:lnTo>
                    <a:lnTo>
                      <a:pt x="0" y="347"/>
                    </a:lnTo>
                    <a:lnTo>
                      <a:pt x="0" y="341"/>
                    </a:lnTo>
                    <a:lnTo>
                      <a:pt x="0" y="326"/>
                    </a:lnTo>
                    <a:lnTo>
                      <a:pt x="0" y="325"/>
                    </a:lnTo>
                    <a:lnTo>
                      <a:pt x="0" y="312"/>
                    </a:lnTo>
                    <a:lnTo>
                      <a:pt x="0" y="310"/>
                    </a:lnTo>
                    <a:lnTo>
                      <a:pt x="0" y="297"/>
                    </a:lnTo>
                    <a:lnTo>
                      <a:pt x="0" y="296"/>
                    </a:lnTo>
                    <a:lnTo>
                      <a:pt x="0" y="281"/>
                    </a:lnTo>
                    <a:lnTo>
                      <a:pt x="7" y="281"/>
                    </a:lnTo>
                    <a:lnTo>
                      <a:pt x="13" y="265"/>
                    </a:lnTo>
                    <a:lnTo>
                      <a:pt x="13" y="261"/>
                    </a:lnTo>
                    <a:lnTo>
                      <a:pt x="13" y="249"/>
                    </a:lnTo>
                    <a:lnTo>
                      <a:pt x="15" y="238"/>
                    </a:lnTo>
                    <a:lnTo>
                      <a:pt x="15" y="233"/>
                    </a:lnTo>
                    <a:lnTo>
                      <a:pt x="15" y="219"/>
                    </a:lnTo>
                    <a:lnTo>
                      <a:pt x="21" y="216"/>
                    </a:lnTo>
                    <a:lnTo>
                      <a:pt x="28" y="203"/>
                    </a:lnTo>
                    <a:lnTo>
                      <a:pt x="28" y="197"/>
                    </a:lnTo>
                    <a:lnTo>
                      <a:pt x="29" y="185"/>
                    </a:lnTo>
                    <a:lnTo>
                      <a:pt x="31" y="168"/>
                    </a:lnTo>
                    <a:lnTo>
                      <a:pt x="42" y="157"/>
                    </a:lnTo>
                    <a:lnTo>
                      <a:pt x="42" y="150"/>
                    </a:lnTo>
                    <a:lnTo>
                      <a:pt x="44" y="133"/>
                    </a:lnTo>
                    <a:lnTo>
                      <a:pt x="57" y="115"/>
                    </a:lnTo>
                    <a:lnTo>
                      <a:pt x="58" y="105"/>
                    </a:lnTo>
                    <a:lnTo>
                      <a:pt x="60" y="99"/>
                    </a:lnTo>
                    <a:lnTo>
                      <a:pt x="61" y="88"/>
                    </a:lnTo>
                    <a:lnTo>
                      <a:pt x="73" y="73"/>
                    </a:lnTo>
                    <a:lnTo>
                      <a:pt x="74" y="70"/>
                    </a:lnTo>
                    <a:lnTo>
                      <a:pt x="77" y="59"/>
                    </a:lnTo>
                    <a:lnTo>
                      <a:pt x="84" y="56"/>
                    </a:lnTo>
                    <a:lnTo>
                      <a:pt x="87" y="45"/>
                    </a:lnTo>
                    <a:lnTo>
                      <a:pt x="97" y="38"/>
                    </a:lnTo>
                    <a:lnTo>
                      <a:pt x="100" y="29"/>
                    </a:lnTo>
                    <a:lnTo>
                      <a:pt x="108" y="21"/>
                    </a:lnTo>
                    <a:lnTo>
                      <a:pt x="114" y="14"/>
                    </a:lnTo>
                    <a:lnTo>
                      <a:pt x="116" y="13"/>
                    </a:lnTo>
                    <a:lnTo>
                      <a:pt x="119" y="13"/>
                    </a:lnTo>
                    <a:lnTo>
                      <a:pt x="130" y="0"/>
                    </a:lnTo>
                    <a:lnTo>
                      <a:pt x="132" y="0"/>
                    </a:lnTo>
                    <a:lnTo>
                      <a:pt x="141" y="0"/>
                    </a:lnTo>
                    <a:lnTo>
                      <a:pt x="146" y="0"/>
                    </a:lnTo>
                    <a:lnTo>
                      <a:pt x="148" y="0"/>
                    </a:lnTo>
                    <a:lnTo>
                      <a:pt x="151" y="0"/>
                    </a:lnTo>
                    <a:lnTo>
                      <a:pt x="164"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7" name="Freeform 67"/>
              <p:cNvSpPr>
                <a:spLocks/>
              </p:cNvSpPr>
              <p:nvPr/>
            </p:nvSpPr>
            <p:spPr bwMode="auto">
              <a:xfrm>
                <a:off x="2457" y="1632"/>
                <a:ext cx="293" cy="504"/>
              </a:xfrm>
              <a:custGeom>
                <a:avLst/>
                <a:gdLst>
                  <a:gd name="T0" fmla="*/ 146 w 293"/>
                  <a:gd name="T1" fmla="*/ 0 h 504"/>
                  <a:gd name="T2" fmla="*/ 164 w 293"/>
                  <a:gd name="T3" fmla="*/ 0 h 504"/>
                  <a:gd name="T4" fmla="*/ 173 w 293"/>
                  <a:gd name="T5" fmla="*/ 11 h 504"/>
                  <a:gd name="T6" fmla="*/ 189 w 293"/>
                  <a:gd name="T7" fmla="*/ 25 h 504"/>
                  <a:gd name="T8" fmla="*/ 207 w 293"/>
                  <a:gd name="T9" fmla="*/ 49 h 504"/>
                  <a:gd name="T10" fmla="*/ 221 w 293"/>
                  <a:gd name="T11" fmla="*/ 76 h 504"/>
                  <a:gd name="T12" fmla="*/ 234 w 293"/>
                  <a:gd name="T13" fmla="*/ 104 h 504"/>
                  <a:gd name="T14" fmla="*/ 241 w 293"/>
                  <a:gd name="T15" fmla="*/ 124 h 504"/>
                  <a:gd name="T16" fmla="*/ 252 w 293"/>
                  <a:gd name="T17" fmla="*/ 158 h 504"/>
                  <a:gd name="T18" fmla="*/ 261 w 293"/>
                  <a:gd name="T19" fmla="*/ 180 h 504"/>
                  <a:gd name="T20" fmla="*/ 266 w 293"/>
                  <a:gd name="T21" fmla="*/ 219 h 504"/>
                  <a:gd name="T22" fmla="*/ 277 w 293"/>
                  <a:gd name="T23" fmla="*/ 238 h 504"/>
                  <a:gd name="T24" fmla="*/ 279 w 293"/>
                  <a:gd name="T25" fmla="*/ 265 h 504"/>
                  <a:gd name="T26" fmla="*/ 282 w 293"/>
                  <a:gd name="T27" fmla="*/ 291 h 504"/>
                  <a:gd name="T28" fmla="*/ 293 w 293"/>
                  <a:gd name="T29" fmla="*/ 316 h 504"/>
                  <a:gd name="T30" fmla="*/ 293 w 293"/>
                  <a:gd name="T31" fmla="*/ 334 h 504"/>
                  <a:gd name="T32" fmla="*/ 292 w 293"/>
                  <a:gd name="T33" fmla="*/ 356 h 504"/>
                  <a:gd name="T34" fmla="*/ 284 w 293"/>
                  <a:gd name="T35" fmla="*/ 377 h 504"/>
                  <a:gd name="T36" fmla="*/ 279 w 293"/>
                  <a:gd name="T37" fmla="*/ 395 h 504"/>
                  <a:gd name="T38" fmla="*/ 277 w 293"/>
                  <a:gd name="T39" fmla="*/ 425 h 504"/>
                  <a:gd name="T40" fmla="*/ 263 w 293"/>
                  <a:gd name="T41" fmla="*/ 446 h 504"/>
                  <a:gd name="T42" fmla="*/ 252 w 293"/>
                  <a:gd name="T43" fmla="*/ 460 h 504"/>
                  <a:gd name="T44" fmla="*/ 236 w 293"/>
                  <a:gd name="T45" fmla="*/ 475 h 504"/>
                  <a:gd name="T46" fmla="*/ 221 w 293"/>
                  <a:gd name="T47" fmla="*/ 488 h 504"/>
                  <a:gd name="T48" fmla="*/ 197 w 293"/>
                  <a:gd name="T49" fmla="*/ 491 h 504"/>
                  <a:gd name="T50" fmla="*/ 173 w 293"/>
                  <a:gd name="T51" fmla="*/ 497 h 504"/>
                  <a:gd name="T52" fmla="*/ 146 w 293"/>
                  <a:gd name="T53" fmla="*/ 504 h 504"/>
                  <a:gd name="T54" fmla="*/ 114 w 293"/>
                  <a:gd name="T55" fmla="*/ 500 h 504"/>
                  <a:gd name="T56" fmla="*/ 89 w 293"/>
                  <a:gd name="T57" fmla="*/ 491 h 504"/>
                  <a:gd name="T58" fmla="*/ 66 w 293"/>
                  <a:gd name="T59" fmla="*/ 489 h 504"/>
                  <a:gd name="T60" fmla="*/ 52 w 293"/>
                  <a:gd name="T61" fmla="*/ 476 h 504"/>
                  <a:gd name="T62" fmla="*/ 39 w 293"/>
                  <a:gd name="T63" fmla="*/ 475 h 504"/>
                  <a:gd name="T64" fmla="*/ 24 w 293"/>
                  <a:gd name="T65" fmla="*/ 452 h 504"/>
                  <a:gd name="T66" fmla="*/ 12 w 293"/>
                  <a:gd name="T67" fmla="*/ 433 h 504"/>
                  <a:gd name="T68" fmla="*/ 0 w 293"/>
                  <a:gd name="T69" fmla="*/ 401 h 504"/>
                  <a:gd name="T70" fmla="*/ 0 w 293"/>
                  <a:gd name="T71" fmla="*/ 374 h 504"/>
                  <a:gd name="T72" fmla="*/ 0 w 293"/>
                  <a:gd name="T73" fmla="*/ 340 h 504"/>
                  <a:gd name="T74" fmla="*/ 0 w 293"/>
                  <a:gd name="T75" fmla="*/ 316 h 504"/>
                  <a:gd name="T76" fmla="*/ 0 w 293"/>
                  <a:gd name="T77" fmla="*/ 291 h 504"/>
                  <a:gd name="T78" fmla="*/ 0 w 293"/>
                  <a:gd name="T79" fmla="*/ 276 h 504"/>
                  <a:gd name="T80" fmla="*/ 0 w 293"/>
                  <a:gd name="T81" fmla="*/ 251 h 504"/>
                  <a:gd name="T82" fmla="*/ 12 w 293"/>
                  <a:gd name="T83" fmla="*/ 232 h 504"/>
                  <a:gd name="T84" fmla="*/ 13 w 293"/>
                  <a:gd name="T85" fmla="*/ 208 h 504"/>
                  <a:gd name="T86" fmla="*/ 24 w 293"/>
                  <a:gd name="T87" fmla="*/ 180 h 504"/>
                  <a:gd name="T88" fmla="*/ 26 w 293"/>
                  <a:gd name="T89" fmla="*/ 148 h 504"/>
                  <a:gd name="T90" fmla="*/ 39 w 293"/>
                  <a:gd name="T91" fmla="*/ 118 h 504"/>
                  <a:gd name="T92" fmla="*/ 53 w 293"/>
                  <a:gd name="T93" fmla="*/ 88 h 504"/>
                  <a:gd name="T94" fmla="*/ 66 w 293"/>
                  <a:gd name="T95" fmla="*/ 62 h 504"/>
                  <a:gd name="T96" fmla="*/ 77 w 293"/>
                  <a:gd name="T97" fmla="*/ 38 h 504"/>
                  <a:gd name="T98" fmla="*/ 95 w 293"/>
                  <a:gd name="T99" fmla="*/ 17 h 504"/>
                  <a:gd name="T100" fmla="*/ 106 w 293"/>
                  <a:gd name="T101" fmla="*/ 11 h 504"/>
                  <a:gd name="T102" fmla="*/ 125 w 293"/>
                  <a:gd name="T103" fmla="*/ 0 h 504"/>
                  <a:gd name="T104" fmla="*/ 133 w 293"/>
                  <a:gd name="T105" fmla="*/ 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 h="504">
                    <a:moveTo>
                      <a:pt x="146" y="0"/>
                    </a:moveTo>
                    <a:lnTo>
                      <a:pt x="146" y="0"/>
                    </a:lnTo>
                    <a:lnTo>
                      <a:pt x="156" y="0"/>
                    </a:lnTo>
                    <a:lnTo>
                      <a:pt x="159" y="0"/>
                    </a:lnTo>
                    <a:lnTo>
                      <a:pt x="164" y="0"/>
                    </a:lnTo>
                    <a:lnTo>
                      <a:pt x="172" y="3"/>
                    </a:lnTo>
                    <a:lnTo>
                      <a:pt x="173" y="11"/>
                    </a:lnTo>
                    <a:lnTo>
                      <a:pt x="185" y="12"/>
                    </a:lnTo>
                    <a:lnTo>
                      <a:pt x="186" y="20"/>
                    </a:lnTo>
                    <a:lnTo>
                      <a:pt x="189" y="25"/>
                    </a:lnTo>
                    <a:lnTo>
                      <a:pt x="199" y="38"/>
                    </a:lnTo>
                    <a:lnTo>
                      <a:pt x="201" y="41"/>
                    </a:lnTo>
                    <a:lnTo>
                      <a:pt x="207" y="49"/>
                    </a:lnTo>
                    <a:lnTo>
                      <a:pt x="210" y="52"/>
                    </a:lnTo>
                    <a:lnTo>
                      <a:pt x="212" y="62"/>
                    </a:lnTo>
                    <a:lnTo>
                      <a:pt x="221" y="76"/>
                    </a:lnTo>
                    <a:lnTo>
                      <a:pt x="226" y="89"/>
                    </a:lnTo>
                    <a:lnTo>
                      <a:pt x="228" y="96"/>
                    </a:lnTo>
                    <a:lnTo>
                      <a:pt x="234" y="104"/>
                    </a:lnTo>
                    <a:lnTo>
                      <a:pt x="236" y="110"/>
                    </a:lnTo>
                    <a:lnTo>
                      <a:pt x="237" y="118"/>
                    </a:lnTo>
                    <a:lnTo>
                      <a:pt x="241" y="124"/>
                    </a:lnTo>
                    <a:lnTo>
                      <a:pt x="249" y="140"/>
                    </a:lnTo>
                    <a:lnTo>
                      <a:pt x="249" y="150"/>
                    </a:lnTo>
                    <a:lnTo>
                      <a:pt x="252" y="158"/>
                    </a:lnTo>
                    <a:lnTo>
                      <a:pt x="253" y="166"/>
                    </a:lnTo>
                    <a:lnTo>
                      <a:pt x="258" y="177"/>
                    </a:lnTo>
                    <a:lnTo>
                      <a:pt x="261" y="180"/>
                    </a:lnTo>
                    <a:lnTo>
                      <a:pt x="263" y="193"/>
                    </a:lnTo>
                    <a:lnTo>
                      <a:pt x="265" y="208"/>
                    </a:lnTo>
                    <a:lnTo>
                      <a:pt x="266" y="219"/>
                    </a:lnTo>
                    <a:lnTo>
                      <a:pt x="269" y="222"/>
                    </a:lnTo>
                    <a:lnTo>
                      <a:pt x="276" y="236"/>
                    </a:lnTo>
                    <a:lnTo>
                      <a:pt x="277" y="238"/>
                    </a:lnTo>
                    <a:lnTo>
                      <a:pt x="277" y="251"/>
                    </a:lnTo>
                    <a:lnTo>
                      <a:pt x="279" y="264"/>
                    </a:lnTo>
                    <a:lnTo>
                      <a:pt x="279" y="265"/>
                    </a:lnTo>
                    <a:lnTo>
                      <a:pt x="279" y="278"/>
                    </a:lnTo>
                    <a:lnTo>
                      <a:pt x="281" y="289"/>
                    </a:lnTo>
                    <a:lnTo>
                      <a:pt x="282" y="291"/>
                    </a:lnTo>
                    <a:lnTo>
                      <a:pt x="285" y="302"/>
                    </a:lnTo>
                    <a:lnTo>
                      <a:pt x="292" y="312"/>
                    </a:lnTo>
                    <a:lnTo>
                      <a:pt x="293" y="316"/>
                    </a:lnTo>
                    <a:lnTo>
                      <a:pt x="293" y="318"/>
                    </a:lnTo>
                    <a:lnTo>
                      <a:pt x="293" y="326"/>
                    </a:lnTo>
                    <a:lnTo>
                      <a:pt x="293" y="334"/>
                    </a:lnTo>
                    <a:lnTo>
                      <a:pt x="293" y="344"/>
                    </a:lnTo>
                    <a:lnTo>
                      <a:pt x="293" y="348"/>
                    </a:lnTo>
                    <a:lnTo>
                      <a:pt x="292" y="356"/>
                    </a:lnTo>
                    <a:lnTo>
                      <a:pt x="290" y="363"/>
                    </a:lnTo>
                    <a:lnTo>
                      <a:pt x="287" y="371"/>
                    </a:lnTo>
                    <a:lnTo>
                      <a:pt x="284" y="377"/>
                    </a:lnTo>
                    <a:lnTo>
                      <a:pt x="281" y="384"/>
                    </a:lnTo>
                    <a:lnTo>
                      <a:pt x="281" y="390"/>
                    </a:lnTo>
                    <a:lnTo>
                      <a:pt x="279" y="395"/>
                    </a:lnTo>
                    <a:lnTo>
                      <a:pt x="279" y="406"/>
                    </a:lnTo>
                    <a:lnTo>
                      <a:pt x="277" y="416"/>
                    </a:lnTo>
                    <a:lnTo>
                      <a:pt x="277" y="425"/>
                    </a:lnTo>
                    <a:lnTo>
                      <a:pt x="273" y="432"/>
                    </a:lnTo>
                    <a:lnTo>
                      <a:pt x="266" y="433"/>
                    </a:lnTo>
                    <a:lnTo>
                      <a:pt x="263" y="446"/>
                    </a:lnTo>
                    <a:lnTo>
                      <a:pt x="261" y="448"/>
                    </a:lnTo>
                    <a:lnTo>
                      <a:pt x="257" y="457"/>
                    </a:lnTo>
                    <a:lnTo>
                      <a:pt x="252" y="460"/>
                    </a:lnTo>
                    <a:lnTo>
                      <a:pt x="249" y="462"/>
                    </a:lnTo>
                    <a:lnTo>
                      <a:pt x="245" y="465"/>
                    </a:lnTo>
                    <a:lnTo>
                      <a:pt x="236" y="475"/>
                    </a:lnTo>
                    <a:lnTo>
                      <a:pt x="229" y="476"/>
                    </a:lnTo>
                    <a:lnTo>
                      <a:pt x="226" y="478"/>
                    </a:lnTo>
                    <a:lnTo>
                      <a:pt x="221" y="488"/>
                    </a:lnTo>
                    <a:lnTo>
                      <a:pt x="213" y="489"/>
                    </a:lnTo>
                    <a:lnTo>
                      <a:pt x="201" y="489"/>
                    </a:lnTo>
                    <a:lnTo>
                      <a:pt x="197" y="491"/>
                    </a:lnTo>
                    <a:lnTo>
                      <a:pt x="186" y="491"/>
                    </a:lnTo>
                    <a:lnTo>
                      <a:pt x="185" y="492"/>
                    </a:lnTo>
                    <a:lnTo>
                      <a:pt x="173" y="497"/>
                    </a:lnTo>
                    <a:lnTo>
                      <a:pt x="162" y="500"/>
                    </a:lnTo>
                    <a:lnTo>
                      <a:pt x="159" y="504"/>
                    </a:lnTo>
                    <a:lnTo>
                      <a:pt x="146" y="504"/>
                    </a:lnTo>
                    <a:lnTo>
                      <a:pt x="130" y="504"/>
                    </a:lnTo>
                    <a:lnTo>
                      <a:pt x="119" y="502"/>
                    </a:lnTo>
                    <a:lnTo>
                      <a:pt x="114" y="500"/>
                    </a:lnTo>
                    <a:lnTo>
                      <a:pt x="103" y="496"/>
                    </a:lnTo>
                    <a:lnTo>
                      <a:pt x="95" y="491"/>
                    </a:lnTo>
                    <a:lnTo>
                      <a:pt x="89" y="491"/>
                    </a:lnTo>
                    <a:lnTo>
                      <a:pt x="81" y="491"/>
                    </a:lnTo>
                    <a:lnTo>
                      <a:pt x="76" y="489"/>
                    </a:lnTo>
                    <a:lnTo>
                      <a:pt x="66" y="489"/>
                    </a:lnTo>
                    <a:lnTo>
                      <a:pt x="63" y="489"/>
                    </a:lnTo>
                    <a:lnTo>
                      <a:pt x="55" y="484"/>
                    </a:lnTo>
                    <a:lnTo>
                      <a:pt x="52" y="476"/>
                    </a:lnTo>
                    <a:lnTo>
                      <a:pt x="50" y="475"/>
                    </a:lnTo>
                    <a:lnTo>
                      <a:pt x="39" y="475"/>
                    </a:lnTo>
                    <a:lnTo>
                      <a:pt x="37" y="464"/>
                    </a:lnTo>
                    <a:lnTo>
                      <a:pt x="26" y="460"/>
                    </a:lnTo>
                    <a:lnTo>
                      <a:pt x="24" y="452"/>
                    </a:lnTo>
                    <a:lnTo>
                      <a:pt x="13" y="446"/>
                    </a:lnTo>
                    <a:lnTo>
                      <a:pt x="13" y="438"/>
                    </a:lnTo>
                    <a:lnTo>
                      <a:pt x="12" y="433"/>
                    </a:lnTo>
                    <a:lnTo>
                      <a:pt x="10" y="422"/>
                    </a:lnTo>
                    <a:lnTo>
                      <a:pt x="0" y="414"/>
                    </a:lnTo>
                    <a:lnTo>
                      <a:pt x="0" y="401"/>
                    </a:lnTo>
                    <a:lnTo>
                      <a:pt x="0" y="392"/>
                    </a:lnTo>
                    <a:lnTo>
                      <a:pt x="0" y="387"/>
                    </a:lnTo>
                    <a:lnTo>
                      <a:pt x="0" y="374"/>
                    </a:lnTo>
                    <a:lnTo>
                      <a:pt x="0" y="368"/>
                    </a:lnTo>
                    <a:lnTo>
                      <a:pt x="0" y="355"/>
                    </a:lnTo>
                    <a:lnTo>
                      <a:pt x="0" y="340"/>
                    </a:lnTo>
                    <a:lnTo>
                      <a:pt x="0" y="324"/>
                    </a:lnTo>
                    <a:lnTo>
                      <a:pt x="0" y="318"/>
                    </a:lnTo>
                    <a:lnTo>
                      <a:pt x="0" y="316"/>
                    </a:lnTo>
                    <a:lnTo>
                      <a:pt x="0" y="308"/>
                    </a:lnTo>
                    <a:lnTo>
                      <a:pt x="0" y="304"/>
                    </a:lnTo>
                    <a:lnTo>
                      <a:pt x="0" y="291"/>
                    </a:lnTo>
                    <a:lnTo>
                      <a:pt x="0" y="289"/>
                    </a:lnTo>
                    <a:lnTo>
                      <a:pt x="0" y="278"/>
                    </a:lnTo>
                    <a:lnTo>
                      <a:pt x="0" y="276"/>
                    </a:lnTo>
                    <a:lnTo>
                      <a:pt x="0" y="265"/>
                    </a:lnTo>
                    <a:lnTo>
                      <a:pt x="0" y="264"/>
                    </a:lnTo>
                    <a:lnTo>
                      <a:pt x="0" y="251"/>
                    </a:lnTo>
                    <a:lnTo>
                      <a:pt x="5" y="251"/>
                    </a:lnTo>
                    <a:lnTo>
                      <a:pt x="12" y="236"/>
                    </a:lnTo>
                    <a:lnTo>
                      <a:pt x="12" y="232"/>
                    </a:lnTo>
                    <a:lnTo>
                      <a:pt x="12" y="222"/>
                    </a:lnTo>
                    <a:lnTo>
                      <a:pt x="13" y="212"/>
                    </a:lnTo>
                    <a:lnTo>
                      <a:pt x="13" y="208"/>
                    </a:lnTo>
                    <a:lnTo>
                      <a:pt x="13" y="195"/>
                    </a:lnTo>
                    <a:lnTo>
                      <a:pt x="18" y="192"/>
                    </a:lnTo>
                    <a:lnTo>
                      <a:pt x="24" y="180"/>
                    </a:lnTo>
                    <a:lnTo>
                      <a:pt x="24" y="174"/>
                    </a:lnTo>
                    <a:lnTo>
                      <a:pt x="26" y="164"/>
                    </a:lnTo>
                    <a:lnTo>
                      <a:pt x="26" y="148"/>
                    </a:lnTo>
                    <a:lnTo>
                      <a:pt x="37" y="139"/>
                    </a:lnTo>
                    <a:lnTo>
                      <a:pt x="37" y="132"/>
                    </a:lnTo>
                    <a:lnTo>
                      <a:pt x="39" y="118"/>
                    </a:lnTo>
                    <a:lnTo>
                      <a:pt x="50" y="102"/>
                    </a:lnTo>
                    <a:lnTo>
                      <a:pt x="52" y="92"/>
                    </a:lnTo>
                    <a:lnTo>
                      <a:pt x="53" y="88"/>
                    </a:lnTo>
                    <a:lnTo>
                      <a:pt x="53" y="78"/>
                    </a:lnTo>
                    <a:lnTo>
                      <a:pt x="65" y="65"/>
                    </a:lnTo>
                    <a:lnTo>
                      <a:pt x="66" y="62"/>
                    </a:lnTo>
                    <a:lnTo>
                      <a:pt x="68" y="52"/>
                    </a:lnTo>
                    <a:lnTo>
                      <a:pt x="74" y="49"/>
                    </a:lnTo>
                    <a:lnTo>
                      <a:pt x="77" y="38"/>
                    </a:lnTo>
                    <a:lnTo>
                      <a:pt x="85" y="33"/>
                    </a:lnTo>
                    <a:lnTo>
                      <a:pt x="89" y="25"/>
                    </a:lnTo>
                    <a:lnTo>
                      <a:pt x="95" y="17"/>
                    </a:lnTo>
                    <a:lnTo>
                      <a:pt x="101" y="12"/>
                    </a:lnTo>
                    <a:lnTo>
                      <a:pt x="103" y="11"/>
                    </a:lnTo>
                    <a:lnTo>
                      <a:pt x="106" y="11"/>
                    </a:lnTo>
                    <a:lnTo>
                      <a:pt x="116" y="0"/>
                    </a:lnTo>
                    <a:lnTo>
                      <a:pt x="117" y="0"/>
                    </a:lnTo>
                    <a:lnTo>
                      <a:pt x="125" y="0"/>
                    </a:lnTo>
                    <a:lnTo>
                      <a:pt x="130" y="0"/>
                    </a:lnTo>
                    <a:lnTo>
                      <a:pt x="132" y="0"/>
                    </a:lnTo>
                    <a:lnTo>
                      <a:pt x="133" y="0"/>
                    </a:lnTo>
                    <a:lnTo>
                      <a:pt x="146"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8" name="Freeform 68"/>
              <p:cNvSpPr>
                <a:spLocks/>
              </p:cNvSpPr>
              <p:nvPr/>
            </p:nvSpPr>
            <p:spPr bwMode="auto">
              <a:xfrm>
                <a:off x="2464" y="1649"/>
                <a:ext cx="258" cy="447"/>
              </a:xfrm>
              <a:custGeom>
                <a:avLst/>
                <a:gdLst>
                  <a:gd name="T0" fmla="*/ 128 w 258"/>
                  <a:gd name="T1" fmla="*/ 0 h 447"/>
                  <a:gd name="T2" fmla="*/ 142 w 258"/>
                  <a:gd name="T3" fmla="*/ 0 h 447"/>
                  <a:gd name="T4" fmla="*/ 152 w 258"/>
                  <a:gd name="T5" fmla="*/ 10 h 447"/>
                  <a:gd name="T6" fmla="*/ 165 w 258"/>
                  <a:gd name="T7" fmla="*/ 23 h 447"/>
                  <a:gd name="T8" fmla="*/ 181 w 258"/>
                  <a:gd name="T9" fmla="*/ 43 h 447"/>
                  <a:gd name="T10" fmla="*/ 194 w 258"/>
                  <a:gd name="T11" fmla="*/ 67 h 447"/>
                  <a:gd name="T12" fmla="*/ 205 w 258"/>
                  <a:gd name="T13" fmla="*/ 91 h 447"/>
                  <a:gd name="T14" fmla="*/ 211 w 258"/>
                  <a:gd name="T15" fmla="*/ 111 h 447"/>
                  <a:gd name="T16" fmla="*/ 221 w 258"/>
                  <a:gd name="T17" fmla="*/ 139 h 447"/>
                  <a:gd name="T18" fmla="*/ 229 w 258"/>
                  <a:gd name="T19" fmla="*/ 160 h 447"/>
                  <a:gd name="T20" fmla="*/ 234 w 258"/>
                  <a:gd name="T21" fmla="*/ 194 h 447"/>
                  <a:gd name="T22" fmla="*/ 243 w 258"/>
                  <a:gd name="T23" fmla="*/ 211 h 447"/>
                  <a:gd name="T24" fmla="*/ 245 w 258"/>
                  <a:gd name="T25" fmla="*/ 235 h 447"/>
                  <a:gd name="T26" fmla="*/ 246 w 258"/>
                  <a:gd name="T27" fmla="*/ 258 h 447"/>
                  <a:gd name="T28" fmla="*/ 258 w 258"/>
                  <a:gd name="T29" fmla="*/ 280 h 447"/>
                  <a:gd name="T30" fmla="*/ 258 w 258"/>
                  <a:gd name="T31" fmla="*/ 296 h 447"/>
                  <a:gd name="T32" fmla="*/ 256 w 258"/>
                  <a:gd name="T33" fmla="*/ 315 h 447"/>
                  <a:gd name="T34" fmla="*/ 248 w 258"/>
                  <a:gd name="T35" fmla="*/ 335 h 447"/>
                  <a:gd name="T36" fmla="*/ 245 w 258"/>
                  <a:gd name="T37" fmla="*/ 349 h 447"/>
                  <a:gd name="T38" fmla="*/ 243 w 258"/>
                  <a:gd name="T39" fmla="*/ 376 h 447"/>
                  <a:gd name="T40" fmla="*/ 230 w 258"/>
                  <a:gd name="T41" fmla="*/ 395 h 447"/>
                  <a:gd name="T42" fmla="*/ 221 w 258"/>
                  <a:gd name="T43" fmla="*/ 408 h 447"/>
                  <a:gd name="T44" fmla="*/ 206 w 258"/>
                  <a:gd name="T45" fmla="*/ 421 h 447"/>
                  <a:gd name="T46" fmla="*/ 194 w 258"/>
                  <a:gd name="T47" fmla="*/ 432 h 447"/>
                  <a:gd name="T48" fmla="*/ 173 w 258"/>
                  <a:gd name="T49" fmla="*/ 435 h 447"/>
                  <a:gd name="T50" fmla="*/ 152 w 258"/>
                  <a:gd name="T51" fmla="*/ 440 h 447"/>
                  <a:gd name="T52" fmla="*/ 128 w 258"/>
                  <a:gd name="T53" fmla="*/ 447 h 447"/>
                  <a:gd name="T54" fmla="*/ 99 w 258"/>
                  <a:gd name="T55" fmla="*/ 443 h 447"/>
                  <a:gd name="T56" fmla="*/ 77 w 258"/>
                  <a:gd name="T57" fmla="*/ 435 h 447"/>
                  <a:gd name="T58" fmla="*/ 58 w 258"/>
                  <a:gd name="T59" fmla="*/ 434 h 447"/>
                  <a:gd name="T60" fmla="*/ 45 w 258"/>
                  <a:gd name="T61" fmla="*/ 423 h 447"/>
                  <a:gd name="T62" fmla="*/ 34 w 258"/>
                  <a:gd name="T63" fmla="*/ 421 h 447"/>
                  <a:gd name="T64" fmla="*/ 21 w 258"/>
                  <a:gd name="T65" fmla="*/ 400 h 447"/>
                  <a:gd name="T66" fmla="*/ 9 w 258"/>
                  <a:gd name="T67" fmla="*/ 384 h 447"/>
                  <a:gd name="T68" fmla="*/ 0 w 258"/>
                  <a:gd name="T69" fmla="*/ 355 h 447"/>
                  <a:gd name="T70" fmla="*/ 0 w 258"/>
                  <a:gd name="T71" fmla="*/ 331 h 447"/>
                  <a:gd name="T72" fmla="*/ 0 w 258"/>
                  <a:gd name="T73" fmla="*/ 301 h 447"/>
                  <a:gd name="T74" fmla="*/ 0 w 258"/>
                  <a:gd name="T75" fmla="*/ 280 h 447"/>
                  <a:gd name="T76" fmla="*/ 0 w 258"/>
                  <a:gd name="T77" fmla="*/ 258 h 447"/>
                  <a:gd name="T78" fmla="*/ 0 w 258"/>
                  <a:gd name="T79" fmla="*/ 245 h 447"/>
                  <a:gd name="T80" fmla="*/ 0 w 258"/>
                  <a:gd name="T81" fmla="*/ 223 h 447"/>
                  <a:gd name="T82" fmla="*/ 9 w 258"/>
                  <a:gd name="T83" fmla="*/ 205 h 447"/>
                  <a:gd name="T84" fmla="*/ 11 w 258"/>
                  <a:gd name="T85" fmla="*/ 184 h 447"/>
                  <a:gd name="T86" fmla="*/ 21 w 258"/>
                  <a:gd name="T87" fmla="*/ 160 h 447"/>
                  <a:gd name="T88" fmla="*/ 22 w 258"/>
                  <a:gd name="T89" fmla="*/ 131 h 447"/>
                  <a:gd name="T90" fmla="*/ 34 w 258"/>
                  <a:gd name="T91" fmla="*/ 104 h 447"/>
                  <a:gd name="T92" fmla="*/ 46 w 258"/>
                  <a:gd name="T93" fmla="*/ 77 h 447"/>
                  <a:gd name="T94" fmla="*/ 58 w 258"/>
                  <a:gd name="T95" fmla="*/ 55 h 447"/>
                  <a:gd name="T96" fmla="*/ 67 w 258"/>
                  <a:gd name="T97" fmla="*/ 34 h 447"/>
                  <a:gd name="T98" fmla="*/ 82 w 258"/>
                  <a:gd name="T99" fmla="*/ 15 h 447"/>
                  <a:gd name="T100" fmla="*/ 93 w 258"/>
                  <a:gd name="T101" fmla="*/ 10 h 447"/>
                  <a:gd name="T102" fmla="*/ 109 w 258"/>
                  <a:gd name="T103" fmla="*/ 0 h 447"/>
                  <a:gd name="T104" fmla="*/ 117 w 258"/>
                  <a:gd name="T105" fmla="*/ 0 h 4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8" h="447">
                    <a:moveTo>
                      <a:pt x="128" y="0"/>
                    </a:moveTo>
                    <a:lnTo>
                      <a:pt x="128" y="0"/>
                    </a:lnTo>
                    <a:lnTo>
                      <a:pt x="136" y="0"/>
                    </a:lnTo>
                    <a:lnTo>
                      <a:pt x="139" y="0"/>
                    </a:lnTo>
                    <a:lnTo>
                      <a:pt x="142" y="0"/>
                    </a:lnTo>
                    <a:lnTo>
                      <a:pt x="150" y="2"/>
                    </a:lnTo>
                    <a:lnTo>
                      <a:pt x="152" y="10"/>
                    </a:lnTo>
                    <a:lnTo>
                      <a:pt x="162" y="11"/>
                    </a:lnTo>
                    <a:lnTo>
                      <a:pt x="163" y="18"/>
                    </a:lnTo>
                    <a:lnTo>
                      <a:pt x="165" y="23"/>
                    </a:lnTo>
                    <a:lnTo>
                      <a:pt x="174" y="34"/>
                    </a:lnTo>
                    <a:lnTo>
                      <a:pt x="176" y="37"/>
                    </a:lnTo>
                    <a:lnTo>
                      <a:pt x="181" y="43"/>
                    </a:lnTo>
                    <a:lnTo>
                      <a:pt x="184" y="47"/>
                    </a:lnTo>
                    <a:lnTo>
                      <a:pt x="186" y="55"/>
                    </a:lnTo>
                    <a:lnTo>
                      <a:pt x="194" y="67"/>
                    </a:lnTo>
                    <a:lnTo>
                      <a:pt x="198" y="79"/>
                    </a:lnTo>
                    <a:lnTo>
                      <a:pt x="200" y="85"/>
                    </a:lnTo>
                    <a:lnTo>
                      <a:pt x="205" y="91"/>
                    </a:lnTo>
                    <a:lnTo>
                      <a:pt x="206" y="98"/>
                    </a:lnTo>
                    <a:lnTo>
                      <a:pt x="208" y="104"/>
                    </a:lnTo>
                    <a:lnTo>
                      <a:pt x="211" y="111"/>
                    </a:lnTo>
                    <a:lnTo>
                      <a:pt x="218" y="123"/>
                    </a:lnTo>
                    <a:lnTo>
                      <a:pt x="218" y="133"/>
                    </a:lnTo>
                    <a:lnTo>
                      <a:pt x="221" y="139"/>
                    </a:lnTo>
                    <a:lnTo>
                      <a:pt x="222" y="147"/>
                    </a:lnTo>
                    <a:lnTo>
                      <a:pt x="226" y="157"/>
                    </a:lnTo>
                    <a:lnTo>
                      <a:pt x="229" y="160"/>
                    </a:lnTo>
                    <a:lnTo>
                      <a:pt x="230" y="171"/>
                    </a:lnTo>
                    <a:lnTo>
                      <a:pt x="232" y="184"/>
                    </a:lnTo>
                    <a:lnTo>
                      <a:pt x="234" y="194"/>
                    </a:lnTo>
                    <a:lnTo>
                      <a:pt x="235" y="197"/>
                    </a:lnTo>
                    <a:lnTo>
                      <a:pt x="242" y="210"/>
                    </a:lnTo>
                    <a:lnTo>
                      <a:pt x="243" y="211"/>
                    </a:lnTo>
                    <a:lnTo>
                      <a:pt x="243" y="223"/>
                    </a:lnTo>
                    <a:lnTo>
                      <a:pt x="245" y="234"/>
                    </a:lnTo>
                    <a:lnTo>
                      <a:pt x="245" y="235"/>
                    </a:lnTo>
                    <a:lnTo>
                      <a:pt x="245" y="247"/>
                    </a:lnTo>
                    <a:lnTo>
                      <a:pt x="246" y="256"/>
                    </a:lnTo>
                    <a:lnTo>
                      <a:pt x="246" y="258"/>
                    </a:lnTo>
                    <a:lnTo>
                      <a:pt x="250" y="267"/>
                    </a:lnTo>
                    <a:lnTo>
                      <a:pt x="256" y="275"/>
                    </a:lnTo>
                    <a:lnTo>
                      <a:pt x="258" y="280"/>
                    </a:lnTo>
                    <a:lnTo>
                      <a:pt x="258" y="282"/>
                    </a:lnTo>
                    <a:lnTo>
                      <a:pt x="258" y="288"/>
                    </a:lnTo>
                    <a:lnTo>
                      <a:pt x="258" y="296"/>
                    </a:lnTo>
                    <a:lnTo>
                      <a:pt x="258" y="304"/>
                    </a:lnTo>
                    <a:lnTo>
                      <a:pt x="258" y="309"/>
                    </a:lnTo>
                    <a:lnTo>
                      <a:pt x="256" y="315"/>
                    </a:lnTo>
                    <a:lnTo>
                      <a:pt x="254" y="322"/>
                    </a:lnTo>
                    <a:lnTo>
                      <a:pt x="251" y="328"/>
                    </a:lnTo>
                    <a:lnTo>
                      <a:pt x="248" y="335"/>
                    </a:lnTo>
                    <a:lnTo>
                      <a:pt x="246" y="339"/>
                    </a:lnTo>
                    <a:lnTo>
                      <a:pt x="246" y="346"/>
                    </a:lnTo>
                    <a:lnTo>
                      <a:pt x="245" y="349"/>
                    </a:lnTo>
                    <a:lnTo>
                      <a:pt x="245" y="360"/>
                    </a:lnTo>
                    <a:lnTo>
                      <a:pt x="243" y="368"/>
                    </a:lnTo>
                    <a:lnTo>
                      <a:pt x="243" y="376"/>
                    </a:lnTo>
                    <a:lnTo>
                      <a:pt x="238" y="383"/>
                    </a:lnTo>
                    <a:lnTo>
                      <a:pt x="234" y="384"/>
                    </a:lnTo>
                    <a:lnTo>
                      <a:pt x="230" y="395"/>
                    </a:lnTo>
                    <a:lnTo>
                      <a:pt x="229" y="397"/>
                    </a:lnTo>
                    <a:lnTo>
                      <a:pt x="224" y="405"/>
                    </a:lnTo>
                    <a:lnTo>
                      <a:pt x="221" y="408"/>
                    </a:lnTo>
                    <a:lnTo>
                      <a:pt x="218" y="410"/>
                    </a:lnTo>
                    <a:lnTo>
                      <a:pt x="214" y="411"/>
                    </a:lnTo>
                    <a:lnTo>
                      <a:pt x="206" y="421"/>
                    </a:lnTo>
                    <a:lnTo>
                      <a:pt x="200" y="423"/>
                    </a:lnTo>
                    <a:lnTo>
                      <a:pt x="198" y="423"/>
                    </a:lnTo>
                    <a:lnTo>
                      <a:pt x="194" y="432"/>
                    </a:lnTo>
                    <a:lnTo>
                      <a:pt x="187" y="434"/>
                    </a:lnTo>
                    <a:lnTo>
                      <a:pt x="176" y="434"/>
                    </a:lnTo>
                    <a:lnTo>
                      <a:pt x="173" y="435"/>
                    </a:lnTo>
                    <a:lnTo>
                      <a:pt x="163" y="435"/>
                    </a:lnTo>
                    <a:lnTo>
                      <a:pt x="162" y="435"/>
                    </a:lnTo>
                    <a:lnTo>
                      <a:pt x="152" y="440"/>
                    </a:lnTo>
                    <a:lnTo>
                      <a:pt x="141" y="443"/>
                    </a:lnTo>
                    <a:lnTo>
                      <a:pt x="139" y="447"/>
                    </a:lnTo>
                    <a:lnTo>
                      <a:pt x="128" y="447"/>
                    </a:lnTo>
                    <a:lnTo>
                      <a:pt x="114" y="447"/>
                    </a:lnTo>
                    <a:lnTo>
                      <a:pt x="104" y="445"/>
                    </a:lnTo>
                    <a:lnTo>
                      <a:pt x="99" y="443"/>
                    </a:lnTo>
                    <a:lnTo>
                      <a:pt x="90" y="439"/>
                    </a:lnTo>
                    <a:lnTo>
                      <a:pt x="82" y="435"/>
                    </a:lnTo>
                    <a:lnTo>
                      <a:pt x="77" y="435"/>
                    </a:lnTo>
                    <a:lnTo>
                      <a:pt x="70" y="435"/>
                    </a:lnTo>
                    <a:lnTo>
                      <a:pt x="66" y="434"/>
                    </a:lnTo>
                    <a:lnTo>
                      <a:pt x="58" y="434"/>
                    </a:lnTo>
                    <a:lnTo>
                      <a:pt x="54" y="434"/>
                    </a:lnTo>
                    <a:lnTo>
                      <a:pt x="46" y="429"/>
                    </a:lnTo>
                    <a:lnTo>
                      <a:pt x="45" y="423"/>
                    </a:lnTo>
                    <a:lnTo>
                      <a:pt x="43" y="421"/>
                    </a:lnTo>
                    <a:lnTo>
                      <a:pt x="34" y="421"/>
                    </a:lnTo>
                    <a:lnTo>
                      <a:pt x="32" y="410"/>
                    </a:lnTo>
                    <a:lnTo>
                      <a:pt x="22" y="408"/>
                    </a:lnTo>
                    <a:lnTo>
                      <a:pt x="21" y="400"/>
                    </a:lnTo>
                    <a:lnTo>
                      <a:pt x="11" y="395"/>
                    </a:lnTo>
                    <a:lnTo>
                      <a:pt x="11" y="387"/>
                    </a:lnTo>
                    <a:lnTo>
                      <a:pt x="9" y="384"/>
                    </a:lnTo>
                    <a:lnTo>
                      <a:pt x="8" y="373"/>
                    </a:lnTo>
                    <a:lnTo>
                      <a:pt x="0" y="367"/>
                    </a:lnTo>
                    <a:lnTo>
                      <a:pt x="0" y="355"/>
                    </a:lnTo>
                    <a:lnTo>
                      <a:pt x="0" y="347"/>
                    </a:lnTo>
                    <a:lnTo>
                      <a:pt x="0" y="343"/>
                    </a:lnTo>
                    <a:lnTo>
                      <a:pt x="0" y="331"/>
                    </a:lnTo>
                    <a:lnTo>
                      <a:pt x="0" y="325"/>
                    </a:lnTo>
                    <a:lnTo>
                      <a:pt x="0" y="314"/>
                    </a:lnTo>
                    <a:lnTo>
                      <a:pt x="0" y="301"/>
                    </a:lnTo>
                    <a:lnTo>
                      <a:pt x="0" y="287"/>
                    </a:lnTo>
                    <a:lnTo>
                      <a:pt x="0" y="282"/>
                    </a:lnTo>
                    <a:lnTo>
                      <a:pt x="0" y="280"/>
                    </a:lnTo>
                    <a:lnTo>
                      <a:pt x="0" y="274"/>
                    </a:lnTo>
                    <a:lnTo>
                      <a:pt x="0" y="269"/>
                    </a:lnTo>
                    <a:lnTo>
                      <a:pt x="0" y="258"/>
                    </a:lnTo>
                    <a:lnTo>
                      <a:pt x="0" y="256"/>
                    </a:lnTo>
                    <a:lnTo>
                      <a:pt x="0" y="247"/>
                    </a:lnTo>
                    <a:lnTo>
                      <a:pt x="0" y="245"/>
                    </a:lnTo>
                    <a:lnTo>
                      <a:pt x="0" y="235"/>
                    </a:lnTo>
                    <a:lnTo>
                      <a:pt x="0" y="234"/>
                    </a:lnTo>
                    <a:lnTo>
                      <a:pt x="0" y="223"/>
                    </a:lnTo>
                    <a:lnTo>
                      <a:pt x="3" y="223"/>
                    </a:lnTo>
                    <a:lnTo>
                      <a:pt x="9" y="210"/>
                    </a:lnTo>
                    <a:lnTo>
                      <a:pt x="9" y="205"/>
                    </a:lnTo>
                    <a:lnTo>
                      <a:pt x="9" y="197"/>
                    </a:lnTo>
                    <a:lnTo>
                      <a:pt x="11" y="187"/>
                    </a:lnTo>
                    <a:lnTo>
                      <a:pt x="11" y="184"/>
                    </a:lnTo>
                    <a:lnTo>
                      <a:pt x="11" y="173"/>
                    </a:lnTo>
                    <a:lnTo>
                      <a:pt x="14" y="170"/>
                    </a:lnTo>
                    <a:lnTo>
                      <a:pt x="21" y="160"/>
                    </a:lnTo>
                    <a:lnTo>
                      <a:pt x="21" y="154"/>
                    </a:lnTo>
                    <a:lnTo>
                      <a:pt x="22" y="146"/>
                    </a:lnTo>
                    <a:lnTo>
                      <a:pt x="22" y="131"/>
                    </a:lnTo>
                    <a:lnTo>
                      <a:pt x="32" y="123"/>
                    </a:lnTo>
                    <a:lnTo>
                      <a:pt x="32" y="117"/>
                    </a:lnTo>
                    <a:lnTo>
                      <a:pt x="34" y="104"/>
                    </a:lnTo>
                    <a:lnTo>
                      <a:pt x="43" y="90"/>
                    </a:lnTo>
                    <a:lnTo>
                      <a:pt x="45" y="82"/>
                    </a:lnTo>
                    <a:lnTo>
                      <a:pt x="46" y="77"/>
                    </a:lnTo>
                    <a:lnTo>
                      <a:pt x="46" y="69"/>
                    </a:lnTo>
                    <a:lnTo>
                      <a:pt x="56" y="58"/>
                    </a:lnTo>
                    <a:lnTo>
                      <a:pt x="58" y="55"/>
                    </a:lnTo>
                    <a:lnTo>
                      <a:pt x="58" y="47"/>
                    </a:lnTo>
                    <a:lnTo>
                      <a:pt x="64" y="43"/>
                    </a:lnTo>
                    <a:lnTo>
                      <a:pt x="67" y="34"/>
                    </a:lnTo>
                    <a:lnTo>
                      <a:pt x="74" y="29"/>
                    </a:lnTo>
                    <a:lnTo>
                      <a:pt x="77" y="23"/>
                    </a:lnTo>
                    <a:lnTo>
                      <a:pt x="82" y="15"/>
                    </a:lnTo>
                    <a:lnTo>
                      <a:pt x="88" y="11"/>
                    </a:lnTo>
                    <a:lnTo>
                      <a:pt x="90" y="10"/>
                    </a:lnTo>
                    <a:lnTo>
                      <a:pt x="93" y="10"/>
                    </a:lnTo>
                    <a:lnTo>
                      <a:pt x="101" y="0"/>
                    </a:lnTo>
                    <a:lnTo>
                      <a:pt x="102" y="0"/>
                    </a:lnTo>
                    <a:lnTo>
                      <a:pt x="109" y="0"/>
                    </a:lnTo>
                    <a:lnTo>
                      <a:pt x="114" y="0"/>
                    </a:lnTo>
                    <a:lnTo>
                      <a:pt x="115" y="0"/>
                    </a:lnTo>
                    <a:lnTo>
                      <a:pt x="117" y="0"/>
                    </a:lnTo>
                    <a:lnTo>
                      <a:pt x="128"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9" name="Freeform 69"/>
              <p:cNvSpPr>
                <a:spLocks/>
              </p:cNvSpPr>
              <p:nvPr/>
            </p:nvSpPr>
            <p:spPr bwMode="auto">
              <a:xfrm>
                <a:off x="2470" y="1670"/>
                <a:ext cx="226" cy="386"/>
              </a:xfrm>
              <a:custGeom>
                <a:avLst/>
                <a:gdLst>
                  <a:gd name="T0" fmla="*/ 112 w 226"/>
                  <a:gd name="T1" fmla="*/ 0 h 386"/>
                  <a:gd name="T2" fmla="*/ 125 w 226"/>
                  <a:gd name="T3" fmla="*/ 0 h 386"/>
                  <a:gd name="T4" fmla="*/ 133 w 226"/>
                  <a:gd name="T5" fmla="*/ 8 h 386"/>
                  <a:gd name="T6" fmla="*/ 144 w 226"/>
                  <a:gd name="T7" fmla="*/ 19 h 386"/>
                  <a:gd name="T8" fmla="*/ 159 w 226"/>
                  <a:gd name="T9" fmla="*/ 37 h 386"/>
                  <a:gd name="T10" fmla="*/ 170 w 226"/>
                  <a:gd name="T11" fmla="*/ 58 h 386"/>
                  <a:gd name="T12" fmla="*/ 180 w 226"/>
                  <a:gd name="T13" fmla="*/ 78 h 386"/>
                  <a:gd name="T14" fmla="*/ 184 w 226"/>
                  <a:gd name="T15" fmla="*/ 94 h 386"/>
                  <a:gd name="T16" fmla="*/ 192 w 226"/>
                  <a:gd name="T17" fmla="*/ 120 h 386"/>
                  <a:gd name="T18" fmla="*/ 200 w 226"/>
                  <a:gd name="T19" fmla="*/ 138 h 386"/>
                  <a:gd name="T20" fmla="*/ 204 w 226"/>
                  <a:gd name="T21" fmla="*/ 166 h 386"/>
                  <a:gd name="T22" fmla="*/ 213 w 226"/>
                  <a:gd name="T23" fmla="*/ 182 h 386"/>
                  <a:gd name="T24" fmla="*/ 215 w 226"/>
                  <a:gd name="T25" fmla="*/ 203 h 386"/>
                  <a:gd name="T26" fmla="*/ 215 w 226"/>
                  <a:gd name="T27" fmla="*/ 222 h 386"/>
                  <a:gd name="T28" fmla="*/ 226 w 226"/>
                  <a:gd name="T29" fmla="*/ 242 h 386"/>
                  <a:gd name="T30" fmla="*/ 226 w 226"/>
                  <a:gd name="T31" fmla="*/ 254 h 386"/>
                  <a:gd name="T32" fmla="*/ 224 w 226"/>
                  <a:gd name="T33" fmla="*/ 272 h 386"/>
                  <a:gd name="T34" fmla="*/ 216 w 226"/>
                  <a:gd name="T35" fmla="*/ 288 h 386"/>
                  <a:gd name="T36" fmla="*/ 215 w 226"/>
                  <a:gd name="T37" fmla="*/ 301 h 386"/>
                  <a:gd name="T38" fmla="*/ 213 w 226"/>
                  <a:gd name="T39" fmla="*/ 325 h 386"/>
                  <a:gd name="T40" fmla="*/ 202 w 226"/>
                  <a:gd name="T41" fmla="*/ 341 h 386"/>
                  <a:gd name="T42" fmla="*/ 192 w 226"/>
                  <a:gd name="T43" fmla="*/ 352 h 386"/>
                  <a:gd name="T44" fmla="*/ 181 w 226"/>
                  <a:gd name="T45" fmla="*/ 363 h 386"/>
                  <a:gd name="T46" fmla="*/ 170 w 226"/>
                  <a:gd name="T47" fmla="*/ 373 h 386"/>
                  <a:gd name="T48" fmla="*/ 151 w 226"/>
                  <a:gd name="T49" fmla="*/ 376 h 386"/>
                  <a:gd name="T50" fmla="*/ 133 w 226"/>
                  <a:gd name="T51" fmla="*/ 379 h 386"/>
                  <a:gd name="T52" fmla="*/ 112 w 226"/>
                  <a:gd name="T53" fmla="*/ 386 h 386"/>
                  <a:gd name="T54" fmla="*/ 87 w 226"/>
                  <a:gd name="T55" fmla="*/ 382 h 386"/>
                  <a:gd name="T56" fmla="*/ 68 w 226"/>
                  <a:gd name="T57" fmla="*/ 376 h 386"/>
                  <a:gd name="T58" fmla="*/ 50 w 226"/>
                  <a:gd name="T59" fmla="*/ 374 h 386"/>
                  <a:gd name="T60" fmla="*/ 39 w 226"/>
                  <a:gd name="T61" fmla="*/ 365 h 386"/>
                  <a:gd name="T62" fmla="*/ 29 w 226"/>
                  <a:gd name="T63" fmla="*/ 363 h 386"/>
                  <a:gd name="T64" fmla="*/ 18 w 226"/>
                  <a:gd name="T65" fmla="*/ 346 h 386"/>
                  <a:gd name="T66" fmla="*/ 8 w 226"/>
                  <a:gd name="T67" fmla="*/ 331 h 386"/>
                  <a:gd name="T68" fmla="*/ 0 w 226"/>
                  <a:gd name="T69" fmla="*/ 306 h 386"/>
                  <a:gd name="T70" fmla="*/ 0 w 226"/>
                  <a:gd name="T71" fmla="*/ 285 h 386"/>
                  <a:gd name="T72" fmla="*/ 0 w 226"/>
                  <a:gd name="T73" fmla="*/ 259 h 386"/>
                  <a:gd name="T74" fmla="*/ 0 w 226"/>
                  <a:gd name="T75" fmla="*/ 242 h 386"/>
                  <a:gd name="T76" fmla="*/ 0 w 226"/>
                  <a:gd name="T77" fmla="*/ 222 h 386"/>
                  <a:gd name="T78" fmla="*/ 0 w 226"/>
                  <a:gd name="T79" fmla="*/ 211 h 386"/>
                  <a:gd name="T80" fmla="*/ 0 w 226"/>
                  <a:gd name="T81" fmla="*/ 192 h 386"/>
                  <a:gd name="T82" fmla="*/ 8 w 226"/>
                  <a:gd name="T83" fmla="*/ 176 h 386"/>
                  <a:gd name="T84" fmla="*/ 10 w 226"/>
                  <a:gd name="T85" fmla="*/ 158 h 386"/>
                  <a:gd name="T86" fmla="*/ 18 w 226"/>
                  <a:gd name="T87" fmla="*/ 138 h 386"/>
                  <a:gd name="T88" fmla="*/ 19 w 226"/>
                  <a:gd name="T89" fmla="*/ 112 h 386"/>
                  <a:gd name="T90" fmla="*/ 29 w 226"/>
                  <a:gd name="T91" fmla="*/ 90 h 386"/>
                  <a:gd name="T92" fmla="*/ 40 w 226"/>
                  <a:gd name="T93" fmla="*/ 66 h 386"/>
                  <a:gd name="T94" fmla="*/ 50 w 226"/>
                  <a:gd name="T95" fmla="*/ 46 h 386"/>
                  <a:gd name="T96" fmla="*/ 58 w 226"/>
                  <a:gd name="T97" fmla="*/ 29 h 386"/>
                  <a:gd name="T98" fmla="*/ 71 w 226"/>
                  <a:gd name="T99" fmla="*/ 11 h 386"/>
                  <a:gd name="T100" fmla="*/ 80 w 226"/>
                  <a:gd name="T101" fmla="*/ 8 h 386"/>
                  <a:gd name="T102" fmla="*/ 95 w 226"/>
                  <a:gd name="T103" fmla="*/ 0 h 386"/>
                  <a:gd name="T104" fmla="*/ 101 w 226"/>
                  <a:gd name="T105" fmla="*/ 0 h 3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6" h="386">
                    <a:moveTo>
                      <a:pt x="112" y="0"/>
                    </a:moveTo>
                    <a:lnTo>
                      <a:pt x="112" y="0"/>
                    </a:lnTo>
                    <a:lnTo>
                      <a:pt x="119" y="0"/>
                    </a:lnTo>
                    <a:lnTo>
                      <a:pt x="122" y="0"/>
                    </a:lnTo>
                    <a:lnTo>
                      <a:pt x="125" y="0"/>
                    </a:lnTo>
                    <a:lnTo>
                      <a:pt x="132" y="0"/>
                    </a:lnTo>
                    <a:lnTo>
                      <a:pt x="133" y="8"/>
                    </a:lnTo>
                    <a:lnTo>
                      <a:pt x="141" y="10"/>
                    </a:lnTo>
                    <a:lnTo>
                      <a:pt x="143" y="14"/>
                    </a:lnTo>
                    <a:lnTo>
                      <a:pt x="144" y="19"/>
                    </a:lnTo>
                    <a:lnTo>
                      <a:pt x="152" y="29"/>
                    </a:lnTo>
                    <a:lnTo>
                      <a:pt x="154" y="30"/>
                    </a:lnTo>
                    <a:lnTo>
                      <a:pt x="159" y="37"/>
                    </a:lnTo>
                    <a:lnTo>
                      <a:pt x="160" y="40"/>
                    </a:lnTo>
                    <a:lnTo>
                      <a:pt x="162" y="46"/>
                    </a:lnTo>
                    <a:lnTo>
                      <a:pt x="170" y="58"/>
                    </a:lnTo>
                    <a:lnTo>
                      <a:pt x="173" y="67"/>
                    </a:lnTo>
                    <a:lnTo>
                      <a:pt x="175" y="72"/>
                    </a:lnTo>
                    <a:lnTo>
                      <a:pt x="180" y="78"/>
                    </a:lnTo>
                    <a:lnTo>
                      <a:pt x="181" y="83"/>
                    </a:lnTo>
                    <a:lnTo>
                      <a:pt x="181" y="90"/>
                    </a:lnTo>
                    <a:lnTo>
                      <a:pt x="184" y="94"/>
                    </a:lnTo>
                    <a:lnTo>
                      <a:pt x="191" y="106"/>
                    </a:lnTo>
                    <a:lnTo>
                      <a:pt x="191" y="114"/>
                    </a:lnTo>
                    <a:lnTo>
                      <a:pt x="192" y="120"/>
                    </a:lnTo>
                    <a:lnTo>
                      <a:pt x="194" y="126"/>
                    </a:lnTo>
                    <a:lnTo>
                      <a:pt x="197" y="134"/>
                    </a:lnTo>
                    <a:lnTo>
                      <a:pt x="200" y="138"/>
                    </a:lnTo>
                    <a:lnTo>
                      <a:pt x="202" y="147"/>
                    </a:lnTo>
                    <a:lnTo>
                      <a:pt x="204" y="158"/>
                    </a:lnTo>
                    <a:lnTo>
                      <a:pt x="204" y="166"/>
                    </a:lnTo>
                    <a:lnTo>
                      <a:pt x="205" y="170"/>
                    </a:lnTo>
                    <a:lnTo>
                      <a:pt x="212" y="181"/>
                    </a:lnTo>
                    <a:lnTo>
                      <a:pt x="213" y="182"/>
                    </a:lnTo>
                    <a:lnTo>
                      <a:pt x="213" y="192"/>
                    </a:lnTo>
                    <a:lnTo>
                      <a:pt x="215" y="202"/>
                    </a:lnTo>
                    <a:lnTo>
                      <a:pt x="215" y="203"/>
                    </a:lnTo>
                    <a:lnTo>
                      <a:pt x="215" y="213"/>
                    </a:lnTo>
                    <a:lnTo>
                      <a:pt x="215" y="221"/>
                    </a:lnTo>
                    <a:lnTo>
                      <a:pt x="215" y="222"/>
                    </a:lnTo>
                    <a:lnTo>
                      <a:pt x="218" y="230"/>
                    </a:lnTo>
                    <a:lnTo>
                      <a:pt x="224" y="237"/>
                    </a:lnTo>
                    <a:lnTo>
                      <a:pt x="226" y="242"/>
                    </a:lnTo>
                    <a:lnTo>
                      <a:pt x="226" y="243"/>
                    </a:lnTo>
                    <a:lnTo>
                      <a:pt x="226" y="248"/>
                    </a:lnTo>
                    <a:lnTo>
                      <a:pt x="226" y="254"/>
                    </a:lnTo>
                    <a:lnTo>
                      <a:pt x="226" y="262"/>
                    </a:lnTo>
                    <a:lnTo>
                      <a:pt x="226" y="266"/>
                    </a:lnTo>
                    <a:lnTo>
                      <a:pt x="224" y="272"/>
                    </a:lnTo>
                    <a:lnTo>
                      <a:pt x="223" y="277"/>
                    </a:lnTo>
                    <a:lnTo>
                      <a:pt x="220" y="283"/>
                    </a:lnTo>
                    <a:lnTo>
                      <a:pt x="216" y="288"/>
                    </a:lnTo>
                    <a:lnTo>
                      <a:pt x="215" y="293"/>
                    </a:lnTo>
                    <a:lnTo>
                      <a:pt x="215" y="298"/>
                    </a:lnTo>
                    <a:lnTo>
                      <a:pt x="215" y="301"/>
                    </a:lnTo>
                    <a:lnTo>
                      <a:pt x="215" y="310"/>
                    </a:lnTo>
                    <a:lnTo>
                      <a:pt x="213" y="317"/>
                    </a:lnTo>
                    <a:lnTo>
                      <a:pt x="213" y="325"/>
                    </a:lnTo>
                    <a:lnTo>
                      <a:pt x="208" y="330"/>
                    </a:lnTo>
                    <a:lnTo>
                      <a:pt x="204" y="331"/>
                    </a:lnTo>
                    <a:lnTo>
                      <a:pt x="202" y="341"/>
                    </a:lnTo>
                    <a:lnTo>
                      <a:pt x="200" y="342"/>
                    </a:lnTo>
                    <a:lnTo>
                      <a:pt x="196" y="349"/>
                    </a:lnTo>
                    <a:lnTo>
                      <a:pt x="192" y="352"/>
                    </a:lnTo>
                    <a:lnTo>
                      <a:pt x="191" y="354"/>
                    </a:lnTo>
                    <a:lnTo>
                      <a:pt x="188" y="355"/>
                    </a:lnTo>
                    <a:lnTo>
                      <a:pt x="181" y="363"/>
                    </a:lnTo>
                    <a:lnTo>
                      <a:pt x="175" y="365"/>
                    </a:lnTo>
                    <a:lnTo>
                      <a:pt x="173" y="365"/>
                    </a:lnTo>
                    <a:lnTo>
                      <a:pt x="170" y="373"/>
                    </a:lnTo>
                    <a:lnTo>
                      <a:pt x="164" y="374"/>
                    </a:lnTo>
                    <a:lnTo>
                      <a:pt x="154" y="374"/>
                    </a:lnTo>
                    <a:lnTo>
                      <a:pt x="151" y="376"/>
                    </a:lnTo>
                    <a:lnTo>
                      <a:pt x="143" y="376"/>
                    </a:lnTo>
                    <a:lnTo>
                      <a:pt x="141" y="376"/>
                    </a:lnTo>
                    <a:lnTo>
                      <a:pt x="133" y="379"/>
                    </a:lnTo>
                    <a:lnTo>
                      <a:pt x="124" y="382"/>
                    </a:lnTo>
                    <a:lnTo>
                      <a:pt x="122" y="386"/>
                    </a:lnTo>
                    <a:lnTo>
                      <a:pt x="112" y="386"/>
                    </a:lnTo>
                    <a:lnTo>
                      <a:pt x="100" y="386"/>
                    </a:lnTo>
                    <a:lnTo>
                      <a:pt x="90" y="384"/>
                    </a:lnTo>
                    <a:lnTo>
                      <a:pt x="87" y="382"/>
                    </a:lnTo>
                    <a:lnTo>
                      <a:pt x="79" y="378"/>
                    </a:lnTo>
                    <a:lnTo>
                      <a:pt x="71" y="376"/>
                    </a:lnTo>
                    <a:lnTo>
                      <a:pt x="68" y="376"/>
                    </a:lnTo>
                    <a:lnTo>
                      <a:pt x="61" y="376"/>
                    </a:lnTo>
                    <a:lnTo>
                      <a:pt x="56" y="374"/>
                    </a:lnTo>
                    <a:lnTo>
                      <a:pt x="50" y="374"/>
                    </a:lnTo>
                    <a:lnTo>
                      <a:pt x="47" y="374"/>
                    </a:lnTo>
                    <a:lnTo>
                      <a:pt x="40" y="370"/>
                    </a:lnTo>
                    <a:lnTo>
                      <a:pt x="39" y="365"/>
                    </a:lnTo>
                    <a:lnTo>
                      <a:pt x="37" y="363"/>
                    </a:lnTo>
                    <a:lnTo>
                      <a:pt x="29" y="363"/>
                    </a:lnTo>
                    <a:lnTo>
                      <a:pt x="28" y="354"/>
                    </a:lnTo>
                    <a:lnTo>
                      <a:pt x="19" y="352"/>
                    </a:lnTo>
                    <a:lnTo>
                      <a:pt x="18" y="346"/>
                    </a:lnTo>
                    <a:lnTo>
                      <a:pt x="10" y="341"/>
                    </a:lnTo>
                    <a:lnTo>
                      <a:pt x="10" y="334"/>
                    </a:lnTo>
                    <a:lnTo>
                      <a:pt x="8" y="331"/>
                    </a:lnTo>
                    <a:lnTo>
                      <a:pt x="7" y="322"/>
                    </a:lnTo>
                    <a:lnTo>
                      <a:pt x="0" y="315"/>
                    </a:lnTo>
                    <a:lnTo>
                      <a:pt x="0" y="306"/>
                    </a:lnTo>
                    <a:lnTo>
                      <a:pt x="0" y="299"/>
                    </a:lnTo>
                    <a:lnTo>
                      <a:pt x="0" y="294"/>
                    </a:lnTo>
                    <a:lnTo>
                      <a:pt x="0" y="285"/>
                    </a:lnTo>
                    <a:lnTo>
                      <a:pt x="0" y="280"/>
                    </a:lnTo>
                    <a:lnTo>
                      <a:pt x="0" y="270"/>
                    </a:lnTo>
                    <a:lnTo>
                      <a:pt x="0" y="259"/>
                    </a:lnTo>
                    <a:lnTo>
                      <a:pt x="0" y="246"/>
                    </a:lnTo>
                    <a:lnTo>
                      <a:pt x="0" y="243"/>
                    </a:lnTo>
                    <a:lnTo>
                      <a:pt x="0" y="242"/>
                    </a:lnTo>
                    <a:lnTo>
                      <a:pt x="0" y="235"/>
                    </a:lnTo>
                    <a:lnTo>
                      <a:pt x="0" y="232"/>
                    </a:lnTo>
                    <a:lnTo>
                      <a:pt x="0" y="222"/>
                    </a:lnTo>
                    <a:lnTo>
                      <a:pt x="0" y="221"/>
                    </a:lnTo>
                    <a:lnTo>
                      <a:pt x="0" y="213"/>
                    </a:lnTo>
                    <a:lnTo>
                      <a:pt x="0" y="211"/>
                    </a:lnTo>
                    <a:lnTo>
                      <a:pt x="0" y="203"/>
                    </a:lnTo>
                    <a:lnTo>
                      <a:pt x="0" y="202"/>
                    </a:lnTo>
                    <a:lnTo>
                      <a:pt x="0" y="192"/>
                    </a:lnTo>
                    <a:lnTo>
                      <a:pt x="2" y="192"/>
                    </a:lnTo>
                    <a:lnTo>
                      <a:pt x="8" y="181"/>
                    </a:lnTo>
                    <a:lnTo>
                      <a:pt x="8" y="176"/>
                    </a:lnTo>
                    <a:lnTo>
                      <a:pt x="8" y="170"/>
                    </a:lnTo>
                    <a:lnTo>
                      <a:pt x="10" y="162"/>
                    </a:lnTo>
                    <a:lnTo>
                      <a:pt x="10" y="158"/>
                    </a:lnTo>
                    <a:lnTo>
                      <a:pt x="10" y="149"/>
                    </a:lnTo>
                    <a:lnTo>
                      <a:pt x="11" y="146"/>
                    </a:lnTo>
                    <a:lnTo>
                      <a:pt x="18" y="138"/>
                    </a:lnTo>
                    <a:lnTo>
                      <a:pt x="18" y="131"/>
                    </a:lnTo>
                    <a:lnTo>
                      <a:pt x="19" y="125"/>
                    </a:lnTo>
                    <a:lnTo>
                      <a:pt x="19" y="112"/>
                    </a:lnTo>
                    <a:lnTo>
                      <a:pt x="28" y="106"/>
                    </a:lnTo>
                    <a:lnTo>
                      <a:pt x="28" y="101"/>
                    </a:lnTo>
                    <a:lnTo>
                      <a:pt x="29" y="90"/>
                    </a:lnTo>
                    <a:lnTo>
                      <a:pt x="37" y="77"/>
                    </a:lnTo>
                    <a:lnTo>
                      <a:pt x="39" y="70"/>
                    </a:lnTo>
                    <a:lnTo>
                      <a:pt x="40" y="66"/>
                    </a:lnTo>
                    <a:lnTo>
                      <a:pt x="40" y="59"/>
                    </a:lnTo>
                    <a:lnTo>
                      <a:pt x="48" y="50"/>
                    </a:lnTo>
                    <a:lnTo>
                      <a:pt x="50" y="46"/>
                    </a:lnTo>
                    <a:lnTo>
                      <a:pt x="50" y="40"/>
                    </a:lnTo>
                    <a:lnTo>
                      <a:pt x="56" y="37"/>
                    </a:lnTo>
                    <a:lnTo>
                      <a:pt x="58" y="29"/>
                    </a:lnTo>
                    <a:lnTo>
                      <a:pt x="64" y="24"/>
                    </a:lnTo>
                    <a:lnTo>
                      <a:pt x="68" y="19"/>
                    </a:lnTo>
                    <a:lnTo>
                      <a:pt x="71" y="11"/>
                    </a:lnTo>
                    <a:lnTo>
                      <a:pt x="77" y="10"/>
                    </a:lnTo>
                    <a:lnTo>
                      <a:pt x="79" y="8"/>
                    </a:lnTo>
                    <a:lnTo>
                      <a:pt x="80" y="8"/>
                    </a:lnTo>
                    <a:lnTo>
                      <a:pt x="88" y="0"/>
                    </a:lnTo>
                    <a:lnTo>
                      <a:pt x="90" y="0"/>
                    </a:lnTo>
                    <a:lnTo>
                      <a:pt x="95" y="0"/>
                    </a:lnTo>
                    <a:lnTo>
                      <a:pt x="100" y="0"/>
                    </a:lnTo>
                    <a:lnTo>
                      <a:pt x="101" y="0"/>
                    </a:lnTo>
                    <a:lnTo>
                      <a:pt x="112"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50" name="Freeform 70"/>
              <p:cNvSpPr>
                <a:spLocks/>
              </p:cNvSpPr>
              <p:nvPr/>
            </p:nvSpPr>
            <p:spPr bwMode="auto">
              <a:xfrm>
                <a:off x="2478" y="1689"/>
                <a:ext cx="191" cy="328"/>
              </a:xfrm>
              <a:custGeom>
                <a:avLst/>
                <a:gdLst>
                  <a:gd name="T0" fmla="*/ 95 w 191"/>
                  <a:gd name="T1" fmla="*/ 0 h 328"/>
                  <a:gd name="T2" fmla="*/ 104 w 191"/>
                  <a:gd name="T3" fmla="*/ 0 h 328"/>
                  <a:gd name="T4" fmla="*/ 112 w 191"/>
                  <a:gd name="T5" fmla="*/ 7 h 328"/>
                  <a:gd name="T6" fmla="*/ 122 w 191"/>
                  <a:gd name="T7" fmla="*/ 16 h 328"/>
                  <a:gd name="T8" fmla="*/ 133 w 191"/>
                  <a:gd name="T9" fmla="*/ 31 h 328"/>
                  <a:gd name="T10" fmla="*/ 143 w 191"/>
                  <a:gd name="T11" fmla="*/ 48 h 328"/>
                  <a:gd name="T12" fmla="*/ 151 w 191"/>
                  <a:gd name="T13" fmla="*/ 66 h 328"/>
                  <a:gd name="T14" fmla="*/ 156 w 191"/>
                  <a:gd name="T15" fmla="*/ 80 h 328"/>
                  <a:gd name="T16" fmla="*/ 162 w 191"/>
                  <a:gd name="T17" fmla="*/ 101 h 328"/>
                  <a:gd name="T18" fmla="*/ 168 w 191"/>
                  <a:gd name="T19" fmla="*/ 117 h 328"/>
                  <a:gd name="T20" fmla="*/ 172 w 191"/>
                  <a:gd name="T21" fmla="*/ 141 h 328"/>
                  <a:gd name="T22" fmla="*/ 180 w 191"/>
                  <a:gd name="T23" fmla="*/ 155 h 328"/>
                  <a:gd name="T24" fmla="*/ 181 w 191"/>
                  <a:gd name="T25" fmla="*/ 173 h 328"/>
                  <a:gd name="T26" fmla="*/ 181 w 191"/>
                  <a:gd name="T27" fmla="*/ 189 h 328"/>
                  <a:gd name="T28" fmla="*/ 191 w 191"/>
                  <a:gd name="T29" fmla="*/ 205 h 328"/>
                  <a:gd name="T30" fmla="*/ 191 w 191"/>
                  <a:gd name="T31" fmla="*/ 216 h 328"/>
                  <a:gd name="T32" fmla="*/ 189 w 191"/>
                  <a:gd name="T33" fmla="*/ 231 h 328"/>
                  <a:gd name="T34" fmla="*/ 183 w 191"/>
                  <a:gd name="T35" fmla="*/ 245 h 328"/>
                  <a:gd name="T36" fmla="*/ 181 w 191"/>
                  <a:gd name="T37" fmla="*/ 256 h 328"/>
                  <a:gd name="T38" fmla="*/ 180 w 191"/>
                  <a:gd name="T39" fmla="*/ 275 h 328"/>
                  <a:gd name="T40" fmla="*/ 170 w 191"/>
                  <a:gd name="T41" fmla="*/ 290 h 328"/>
                  <a:gd name="T42" fmla="*/ 162 w 191"/>
                  <a:gd name="T43" fmla="*/ 299 h 328"/>
                  <a:gd name="T44" fmla="*/ 152 w 191"/>
                  <a:gd name="T45" fmla="*/ 309 h 328"/>
                  <a:gd name="T46" fmla="*/ 143 w 191"/>
                  <a:gd name="T47" fmla="*/ 317 h 328"/>
                  <a:gd name="T48" fmla="*/ 127 w 191"/>
                  <a:gd name="T49" fmla="*/ 320 h 328"/>
                  <a:gd name="T50" fmla="*/ 112 w 191"/>
                  <a:gd name="T51" fmla="*/ 322 h 328"/>
                  <a:gd name="T52" fmla="*/ 95 w 191"/>
                  <a:gd name="T53" fmla="*/ 328 h 328"/>
                  <a:gd name="T54" fmla="*/ 72 w 191"/>
                  <a:gd name="T55" fmla="*/ 325 h 328"/>
                  <a:gd name="T56" fmla="*/ 56 w 191"/>
                  <a:gd name="T57" fmla="*/ 320 h 328"/>
                  <a:gd name="T58" fmla="*/ 42 w 191"/>
                  <a:gd name="T59" fmla="*/ 319 h 328"/>
                  <a:gd name="T60" fmla="*/ 32 w 191"/>
                  <a:gd name="T61" fmla="*/ 311 h 328"/>
                  <a:gd name="T62" fmla="*/ 24 w 191"/>
                  <a:gd name="T63" fmla="*/ 309 h 328"/>
                  <a:gd name="T64" fmla="*/ 15 w 191"/>
                  <a:gd name="T65" fmla="*/ 293 h 328"/>
                  <a:gd name="T66" fmla="*/ 7 w 191"/>
                  <a:gd name="T67" fmla="*/ 282 h 328"/>
                  <a:gd name="T68" fmla="*/ 0 w 191"/>
                  <a:gd name="T69" fmla="*/ 259 h 328"/>
                  <a:gd name="T70" fmla="*/ 0 w 191"/>
                  <a:gd name="T71" fmla="*/ 242 h 328"/>
                  <a:gd name="T72" fmla="*/ 0 w 191"/>
                  <a:gd name="T73" fmla="*/ 219 h 328"/>
                  <a:gd name="T74" fmla="*/ 0 w 191"/>
                  <a:gd name="T75" fmla="*/ 205 h 328"/>
                  <a:gd name="T76" fmla="*/ 0 w 191"/>
                  <a:gd name="T77" fmla="*/ 189 h 328"/>
                  <a:gd name="T78" fmla="*/ 0 w 191"/>
                  <a:gd name="T79" fmla="*/ 179 h 328"/>
                  <a:gd name="T80" fmla="*/ 0 w 191"/>
                  <a:gd name="T81" fmla="*/ 163 h 328"/>
                  <a:gd name="T82" fmla="*/ 7 w 191"/>
                  <a:gd name="T83" fmla="*/ 149 h 328"/>
                  <a:gd name="T84" fmla="*/ 8 w 191"/>
                  <a:gd name="T85" fmla="*/ 135 h 328"/>
                  <a:gd name="T86" fmla="*/ 15 w 191"/>
                  <a:gd name="T87" fmla="*/ 117 h 328"/>
                  <a:gd name="T88" fmla="*/ 16 w 191"/>
                  <a:gd name="T89" fmla="*/ 95 h 328"/>
                  <a:gd name="T90" fmla="*/ 24 w 191"/>
                  <a:gd name="T91" fmla="*/ 75 h 328"/>
                  <a:gd name="T92" fmla="*/ 34 w 191"/>
                  <a:gd name="T93" fmla="*/ 55 h 328"/>
                  <a:gd name="T94" fmla="*/ 42 w 191"/>
                  <a:gd name="T95" fmla="*/ 39 h 328"/>
                  <a:gd name="T96" fmla="*/ 48 w 191"/>
                  <a:gd name="T97" fmla="*/ 24 h 328"/>
                  <a:gd name="T98" fmla="*/ 60 w 191"/>
                  <a:gd name="T99" fmla="*/ 8 h 328"/>
                  <a:gd name="T100" fmla="*/ 68 w 191"/>
                  <a:gd name="T101" fmla="*/ 7 h 328"/>
                  <a:gd name="T102" fmla="*/ 79 w 191"/>
                  <a:gd name="T103" fmla="*/ 0 h 328"/>
                  <a:gd name="T104" fmla="*/ 85 w 191"/>
                  <a:gd name="T105" fmla="*/ 0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328">
                    <a:moveTo>
                      <a:pt x="95" y="0"/>
                    </a:moveTo>
                    <a:lnTo>
                      <a:pt x="95" y="0"/>
                    </a:lnTo>
                    <a:lnTo>
                      <a:pt x="100" y="0"/>
                    </a:lnTo>
                    <a:lnTo>
                      <a:pt x="103" y="0"/>
                    </a:lnTo>
                    <a:lnTo>
                      <a:pt x="104" y="0"/>
                    </a:lnTo>
                    <a:lnTo>
                      <a:pt x="111" y="0"/>
                    </a:lnTo>
                    <a:lnTo>
                      <a:pt x="112" y="7"/>
                    </a:lnTo>
                    <a:lnTo>
                      <a:pt x="119" y="8"/>
                    </a:lnTo>
                    <a:lnTo>
                      <a:pt x="120" y="11"/>
                    </a:lnTo>
                    <a:lnTo>
                      <a:pt x="122" y="16"/>
                    </a:lnTo>
                    <a:lnTo>
                      <a:pt x="128" y="24"/>
                    </a:lnTo>
                    <a:lnTo>
                      <a:pt x="130" y="26"/>
                    </a:lnTo>
                    <a:lnTo>
                      <a:pt x="133" y="31"/>
                    </a:lnTo>
                    <a:lnTo>
                      <a:pt x="135" y="34"/>
                    </a:lnTo>
                    <a:lnTo>
                      <a:pt x="136" y="39"/>
                    </a:lnTo>
                    <a:lnTo>
                      <a:pt x="143" y="48"/>
                    </a:lnTo>
                    <a:lnTo>
                      <a:pt x="146" y="56"/>
                    </a:lnTo>
                    <a:lnTo>
                      <a:pt x="148" y="61"/>
                    </a:lnTo>
                    <a:lnTo>
                      <a:pt x="151" y="66"/>
                    </a:lnTo>
                    <a:lnTo>
                      <a:pt x="152" y="71"/>
                    </a:lnTo>
                    <a:lnTo>
                      <a:pt x="152" y="75"/>
                    </a:lnTo>
                    <a:lnTo>
                      <a:pt x="156" y="80"/>
                    </a:lnTo>
                    <a:lnTo>
                      <a:pt x="160" y="90"/>
                    </a:lnTo>
                    <a:lnTo>
                      <a:pt x="160" y="96"/>
                    </a:lnTo>
                    <a:lnTo>
                      <a:pt x="162" y="101"/>
                    </a:lnTo>
                    <a:lnTo>
                      <a:pt x="164" y="107"/>
                    </a:lnTo>
                    <a:lnTo>
                      <a:pt x="165" y="114"/>
                    </a:lnTo>
                    <a:lnTo>
                      <a:pt x="168" y="117"/>
                    </a:lnTo>
                    <a:lnTo>
                      <a:pt x="170" y="125"/>
                    </a:lnTo>
                    <a:lnTo>
                      <a:pt x="172" y="135"/>
                    </a:lnTo>
                    <a:lnTo>
                      <a:pt x="172" y="141"/>
                    </a:lnTo>
                    <a:lnTo>
                      <a:pt x="173" y="144"/>
                    </a:lnTo>
                    <a:lnTo>
                      <a:pt x="178" y="154"/>
                    </a:lnTo>
                    <a:lnTo>
                      <a:pt x="180" y="155"/>
                    </a:lnTo>
                    <a:lnTo>
                      <a:pt x="180" y="163"/>
                    </a:lnTo>
                    <a:lnTo>
                      <a:pt x="181" y="171"/>
                    </a:lnTo>
                    <a:lnTo>
                      <a:pt x="181" y="173"/>
                    </a:lnTo>
                    <a:lnTo>
                      <a:pt x="181" y="181"/>
                    </a:lnTo>
                    <a:lnTo>
                      <a:pt x="181" y="187"/>
                    </a:lnTo>
                    <a:lnTo>
                      <a:pt x="181" y="189"/>
                    </a:lnTo>
                    <a:lnTo>
                      <a:pt x="183" y="195"/>
                    </a:lnTo>
                    <a:lnTo>
                      <a:pt x="189" y="200"/>
                    </a:lnTo>
                    <a:lnTo>
                      <a:pt x="191" y="205"/>
                    </a:lnTo>
                    <a:lnTo>
                      <a:pt x="191" y="207"/>
                    </a:lnTo>
                    <a:lnTo>
                      <a:pt x="191" y="210"/>
                    </a:lnTo>
                    <a:lnTo>
                      <a:pt x="191" y="216"/>
                    </a:lnTo>
                    <a:lnTo>
                      <a:pt x="191" y="223"/>
                    </a:lnTo>
                    <a:lnTo>
                      <a:pt x="191" y="226"/>
                    </a:lnTo>
                    <a:lnTo>
                      <a:pt x="189" y="231"/>
                    </a:lnTo>
                    <a:lnTo>
                      <a:pt x="188" y="235"/>
                    </a:lnTo>
                    <a:lnTo>
                      <a:pt x="184" y="240"/>
                    </a:lnTo>
                    <a:lnTo>
                      <a:pt x="183" y="245"/>
                    </a:lnTo>
                    <a:lnTo>
                      <a:pt x="181" y="248"/>
                    </a:lnTo>
                    <a:lnTo>
                      <a:pt x="181" y="253"/>
                    </a:lnTo>
                    <a:lnTo>
                      <a:pt x="181" y="256"/>
                    </a:lnTo>
                    <a:lnTo>
                      <a:pt x="181" y="264"/>
                    </a:lnTo>
                    <a:lnTo>
                      <a:pt x="180" y="269"/>
                    </a:lnTo>
                    <a:lnTo>
                      <a:pt x="180" y="275"/>
                    </a:lnTo>
                    <a:lnTo>
                      <a:pt x="175" y="280"/>
                    </a:lnTo>
                    <a:lnTo>
                      <a:pt x="172" y="282"/>
                    </a:lnTo>
                    <a:lnTo>
                      <a:pt x="170" y="290"/>
                    </a:lnTo>
                    <a:lnTo>
                      <a:pt x="168" y="291"/>
                    </a:lnTo>
                    <a:lnTo>
                      <a:pt x="165" y="296"/>
                    </a:lnTo>
                    <a:lnTo>
                      <a:pt x="162" y="299"/>
                    </a:lnTo>
                    <a:lnTo>
                      <a:pt x="160" y="301"/>
                    </a:lnTo>
                    <a:lnTo>
                      <a:pt x="157" y="301"/>
                    </a:lnTo>
                    <a:lnTo>
                      <a:pt x="152" y="309"/>
                    </a:lnTo>
                    <a:lnTo>
                      <a:pt x="148" y="311"/>
                    </a:lnTo>
                    <a:lnTo>
                      <a:pt x="146" y="311"/>
                    </a:lnTo>
                    <a:lnTo>
                      <a:pt x="143" y="317"/>
                    </a:lnTo>
                    <a:lnTo>
                      <a:pt x="138" y="319"/>
                    </a:lnTo>
                    <a:lnTo>
                      <a:pt x="130" y="319"/>
                    </a:lnTo>
                    <a:lnTo>
                      <a:pt x="127" y="320"/>
                    </a:lnTo>
                    <a:lnTo>
                      <a:pt x="120" y="320"/>
                    </a:lnTo>
                    <a:lnTo>
                      <a:pt x="119" y="320"/>
                    </a:lnTo>
                    <a:lnTo>
                      <a:pt x="112" y="322"/>
                    </a:lnTo>
                    <a:lnTo>
                      <a:pt x="104" y="325"/>
                    </a:lnTo>
                    <a:lnTo>
                      <a:pt x="103" y="328"/>
                    </a:lnTo>
                    <a:lnTo>
                      <a:pt x="95" y="328"/>
                    </a:lnTo>
                    <a:lnTo>
                      <a:pt x="84" y="328"/>
                    </a:lnTo>
                    <a:lnTo>
                      <a:pt x="76" y="327"/>
                    </a:lnTo>
                    <a:lnTo>
                      <a:pt x="72" y="325"/>
                    </a:lnTo>
                    <a:lnTo>
                      <a:pt x="66" y="320"/>
                    </a:lnTo>
                    <a:lnTo>
                      <a:pt x="60" y="320"/>
                    </a:lnTo>
                    <a:lnTo>
                      <a:pt x="56" y="320"/>
                    </a:lnTo>
                    <a:lnTo>
                      <a:pt x="52" y="320"/>
                    </a:lnTo>
                    <a:lnTo>
                      <a:pt x="47" y="319"/>
                    </a:lnTo>
                    <a:lnTo>
                      <a:pt x="42" y="319"/>
                    </a:lnTo>
                    <a:lnTo>
                      <a:pt x="39" y="319"/>
                    </a:lnTo>
                    <a:lnTo>
                      <a:pt x="34" y="314"/>
                    </a:lnTo>
                    <a:lnTo>
                      <a:pt x="32" y="311"/>
                    </a:lnTo>
                    <a:lnTo>
                      <a:pt x="31" y="309"/>
                    </a:lnTo>
                    <a:lnTo>
                      <a:pt x="24" y="309"/>
                    </a:lnTo>
                    <a:lnTo>
                      <a:pt x="23" y="301"/>
                    </a:lnTo>
                    <a:lnTo>
                      <a:pt x="16" y="299"/>
                    </a:lnTo>
                    <a:lnTo>
                      <a:pt x="15" y="293"/>
                    </a:lnTo>
                    <a:lnTo>
                      <a:pt x="8" y="290"/>
                    </a:lnTo>
                    <a:lnTo>
                      <a:pt x="8" y="283"/>
                    </a:lnTo>
                    <a:lnTo>
                      <a:pt x="7" y="282"/>
                    </a:lnTo>
                    <a:lnTo>
                      <a:pt x="5" y="274"/>
                    </a:lnTo>
                    <a:lnTo>
                      <a:pt x="0" y="267"/>
                    </a:lnTo>
                    <a:lnTo>
                      <a:pt x="0" y="259"/>
                    </a:lnTo>
                    <a:lnTo>
                      <a:pt x="0" y="255"/>
                    </a:lnTo>
                    <a:lnTo>
                      <a:pt x="0" y="250"/>
                    </a:lnTo>
                    <a:lnTo>
                      <a:pt x="0" y="242"/>
                    </a:lnTo>
                    <a:lnTo>
                      <a:pt x="0" y="237"/>
                    </a:lnTo>
                    <a:lnTo>
                      <a:pt x="0" y="229"/>
                    </a:lnTo>
                    <a:lnTo>
                      <a:pt x="0" y="219"/>
                    </a:lnTo>
                    <a:lnTo>
                      <a:pt x="0" y="210"/>
                    </a:lnTo>
                    <a:lnTo>
                      <a:pt x="0" y="207"/>
                    </a:lnTo>
                    <a:lnTo>
                      <a:pt x="0" y="205"/>
                    </a:lnTo>
                    <a:lnTo>
                      <a:pt x="0" y="200"/>
                    </a:lnTo>
                    <a:lnTo>
                      <a:pt x="0" y="197"/>
                    </a:lnTo>
                    <a:lnTo>
                      <a:pt x="0" y="189"/>
                    </a:lnTo>
                    <a:lnTo>
                      <a:pt x="0" y="187"/>
                    </a:lnTo>
                    <a:lnTo>
                      <a:pt x="0" y="181"/>
                    </a:lnTo>
                    <a:lnTo>
                      <a:pt x="0" y="179"/>
                    </a:lnTo>
                    <a:lnTo>
                      <a:pt x="0" y="173"/>
                    </a:lnTo>
                    <a:lnTo>
                      <a:pt x="0" y="171"/>
                    </a:lnTo>
                    <a:lnTo>
                      <a:pt x="0" y="163"/>
                    </a:lnTo>
                    <a:lnTo>
                      <a:pt x="7" y="154"/>
                    </a:lnTo>
                    <a:lnTo>
                      <a:pt x="7" y="149"/>
                    </a:lnTo>
                    <a:lnTo>
                      <a:pt x="7" y="144"/>
                    </a:lnTo>
                    <a:lnTo>
                      <a:pt x="8" y="136"/>
                    </a:lnTo>
                    <a:lnTo>
                      <a:pt x="8" y="135"/>
                    </a:lnTo>
                    <a:lnTo>
                      <a:pt x="8" y="127"/>
                    </a:lnTo>
                    <a:lnTo>
                      <a:pt x="8" y="123"/>
                    </a:lnTo>
                    <a:lnTo>
                      <a:pt x="15" y="117"/>
                    </a:lnTo>
                    <a:lnTo>
                      <a:pt x="15" y="111"/>
                    </a:lnTo>
                    <a:lnTo>
                      <a:pt x="16" y="106"/>
                    </a:lnTo>
                    <a:lnTo>
                      <a:pt x="16" y="95"/>
                    </a:lnTo>
                    <a:lnTo>
                      <a:pt x="23" y="90"/>
                    </a:lnTo>
                    <a:lnTo>
                      <a:pt x="23" y="85"/>
                    </a:lnTo>
                    <a:lnTo>
                      <a:pt x="24" y="75"/>
                    </a:lnTo>
                    <a:lnTo>
                      <a:pt x="31" y="64"/>
                    </a:lnTo>
                    <a:lnTo>
                      <a:pt x="32" y="59"/>
                    </a:lnTo>
                    <a:lnTo>
                      <a:pt x="34" y="55"/>
                    </a:lnTo>
                    <a:lnTo>
                      <a:pt x="34" y="50"/>
                    </a:lnTo>
                    <a:lnTo>
                      <a:pt x="40" y="42"/>
                    </a:lnTo>
                    <a:lnTo>
                      <a:pt x="42" y="39"/>
                    </a:lnTo>
                    <a:lnTo>
                      <a:pt x="42" y="34"/>
                    </a:lnTo>
                    <a:lnTo>
                      <a:pt x="47" y="31"/>
                    </a:lnTo>
                    <a:lnTo>
                      <a:pt x="48" y="24"/>
                    </a:lnTo>
                    <a:lnTo>
                      <a:pt x="53" y="19"/>
                    </a:lnTo>
                    <a:lnTo>
                      <a:pt x="56" y="16"/>
                    </a:lnTo>
                    <a:lnTo>
                      <a:pt x="60" y="8"/>
                    </a:lnTo>
                    <a:lnTo>
                      <a:pt x="64" y="8"/>
                    </a:lnTo>
                    <a:lnTo>
                      <a:pt x="66" y="7"/>
                    </a:lnTo>
                    <a:lnTo>
                      <a:pt x="68" y="7"/>
                    </a:lnTo>
                    <a:lnTo>
                      <a:pt x="74" y="0"/>
                    </a:lnTo>
                    <a:lnTo>
                      <a:pt x="76" y="0"/>
                    </a:lnTo>
                    <a:lnTo>
                      <a:pt x="79" y="0"/>
                    </a:lnTo>
                    <a:lnTo>
                      <a:pt x="84" y="0"/>
                    </a:lnTo>
                    <a:lnTo>
                      <a:pt x="85"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51" name="Freeform 71"/>
              <p:cNvSpPr>
                <a:spLocks/>
              </p:cNvSpPr>
              <p:nvPr/>
            </p:nvSpPr>
            <p:spPr bwMode="auto">
              <a:xfrm>
                <a:off x="2478" y="1689"/>
                <a:ext cx="191" cy="328"/>
              </a:xfrm>
              <a:custGeom>
                <a:avLst/>
                <a:gdLst>
                  <a:gd name="T0" fmla="*/ 95 w 191"/>
                  <a:gd name="T1" fmla="*/ 0 h 328"/>
                  <a:gd name="T2" fmla="*/ 104 w 191"/>
                  <a:gd name="T3" fmla="*/ 0 h 328"/>
                  <a:gd name="T4" fmla="*/ 112 w 191"/>
                  <a:gd name="T5" fmla="*/ 7 h 328"/>
                  <a:gd name="T6" fmla="*/ 122 w 191"/>
                  <a:gd name="T7" fmla="*/ 16 h 328"/>
                  <a:gd name="T8" fmla="*/ 133 w 191"/>
                  <a:gd name="T9" fmla="*/ 31 h 328"/>
                  <a:gd name="T10" fmla="*/ 143 w 191"/>
                  <a:gd name="T11" fmla="*/ 48 h 328"/>
                  <a:gd name="T12" fmla="*/ 151 w 191"/>
                  <a:gd name="T13" fmla="*/ 66 h 328"/>
                  <a:gd name="T14" fmla="*/ 156 w 191"/>
                  <a:gd name="T15" fmla="*/ 80 h 328"/>
                  <a:gd name="T16" fmla="*/ 162 w 191"/>
                  <a:gd name="T17" fmla="*/ 101 h 328"/>
                  <a:gd name="T18" fmla="*/ 168 w 191"/>
                  <a:gd name="T19" fmla="*/ 117 h 328"/>
                  <a:gd name="T20" fmla="*/ 172 w 191"/>
                  <a:gd name="T21" fmla="*/ 141 h 328"/>
                  <a:gd name="T22" fmla="*/ 180 w 191"/>
                  <a:gd name="T23" fmla="*/ 155 h 328"/>
                  <a:gd name="T24" fmla="*/ 181 w 191"/>
                  <a:gd name="T25" fmla="*/ 173 h 328"/>
                  <a:gd name="T26" fmla="*/ 181 w 191"/>
                  <a:gd name="T27" fmla="*/ 189 h 328"/>
                  <a:gd name="T28" fmla="*/ 191 w 191"/>
                  <a:gd name="T29" fmla="*/ 205 h 328"/>
                  <a:gd name="T30" fmla="*/ 191 w 191"/>
                  <a:gd name="T31" fmla="*/ 216 h 328"/>
                  <a:gd name="T32" fmla="*/ 189 w 191"/>
                  <a:gd name="T33" fmla="*/ 231 h 328"/>
                  <a:gd name="T34" fmla="*/ 183 w 191"/>
                  <a:gd name="T35" fmla="*/ 245 h 328"/>
                  <a:gd name="T36" fmla="*/ 181 w 191"/>
                  <a:gd name="T37" fmla="*/ 256 h 328"/>
                  <a:gd name="T38" fmla="*/ 180 w 191"/>
                  <a:gd name="T39" fmla="*/ 275 h 328"/>
                  <a:gd name="T40" fmla="*/ 170 w 191"/>
                  <a:gd name="T41" fmla="*/ 290 h 328"/>
                  <a:gd name="T42" fmla="*/ 162 w 191"/>
                  <a:gd name="T43" fmla="*/ 299 h 328"/>
                  <a:gd name="T44" fmla="*/ 152 w 191"/>
                  <a:gd name="T45" fmla="*/ 309 h 328"/>
                  <a:gd name="T46" fmla="*/ 143 w 191"/>
                  <a:gd name="T47" fmla="*/ 317 h 328"/>
                  <a:gd name="T48" fmla="*/ 127 w 191"/>
                  <a:gd name="T49" fmla="*/ 320 h 328"/>
                  <a:gd name="T50" fmla="*/ 112 w 191"/>
                  <a:gd name="T51" fmla="*/ 322 h 328"/>
                  <a:gd name="T52" fmla="*/ 95 w 191"/>
                  <a:gd name="T53" fmla="*/ 328 h 328"/>
                  <a:gd name="T54" fmla="*/ 72 w 191"/>
                  <a:gd name="T55" fmla="*/ 325 h 328"/>
                  <a:gd name="T56" fmla="*/ 56 w 191"/>
                  <a:gd name="T57" fmla="*/ 320 h 328"/>
                  <a:gd name="T58" fmla="*/ 42 w 191"/>
                  <a:gd name="T59" fmla="*/ 319 h 328"/>
                  <a:gd name="T60" fmla="*/ 32 w 191"/>
                  <a:gd name="T61" fmla="*/ 311 h 328"/>
                  <a:gd name="T62" fmla="*/ 24 w 191"/>
                  <a:gd name="T63" fmla="*/ 309 h 328"/>
                  <a:gd name="T64" fmla="*/ 15 w 191"/>
                  <a:gd name="T65" fmla="*/ 293 h 328"/>
                  <a:gd name="T66" fmla="*/ 7 w 191"/>
                  <a:gd name="T67" fmla="*/ 282 h 328"/>
                  <a:gd name="T68" fmla="*/ 0 w 191"/>
                  <a:gd name="T69" fmla="*/ 259 h 328"/>
                  <a:gd name="T70" fmla="*/ 0 w 191"/>
                  <a:gd name="T71" fmla="*/ 242 h 328"/>
                  <a:gd name="T72" fmla="*/ 0 w 191"/>
                  <a:gd name="T73" fmla="*/ 219 h 328"/>
                  <a:gd name="T74" fmla="*/ 0 w 191"/>
                  <a:gd name="T75" fmla="*/ 205 h 328"/>
                  <a:gd name="T76" fmla="*/ 0 w 191"/>
                  <a:gd name="T77" fmla="*/ 189 h 328"/>
                  <a:gd name="T78" fmla="*/ 0 w 191"/>
                  <a:gd name="T79" fmla="*/ 179 h 328"/>
                  <a:gd name="T80" fmla="*/ 0 w 191"/>
                  <a:gd name="T81" fmla="*/ 163 h 328"/>
                  <a:gd name="T82" fmla="*/ 7 w 191"/>
                  <a:gd name="T83" fmla="*/ 149 h 328"/>
                  <a:gd name="T84" fmla="*/ 8 w 191"/>
                  <a:gd name="T85" fmla="*/ 135 h 328"/>
                  <a:gd name="T86" fmla="*/ 15 w 191"/>
                  <a:gd name="T87" fmla="*/ 117 h 328"/>
                  <a:gd name="T88" fmla="*/ 16 w 191"/>
                  <a:gd name="T89" fmla="*/ 95 h 328"/>
                  <a:gd name="T90" fmla="*/ 24 w 191"/>
                  <a:gd name="T91" fmla="*/ 75 h 328"/>
                  <a:gd name="T92" fmla="*/ 34 w 191"/>
                  <a:gd name="T93" fmla="*/ 55 h 328"/>
                  <a:gd name="T94" fmla="*/ 42 w 191"/>
                  <a:gd name="T95" fmla="*/ 39 h 328"/>
                  <a:gd name="T96" fmla="*/ 48 w 191"/>
                  <a:gd name="T97" fmla="*/ 24 h 328"/>
                  <a:gd name="T98" fmla="*/ 60 w 191"/>
                  <a:gd name="T99" fmla="*/ 8 h 328"/>
                  <a:gd name="T100" fmla="*/ 68 w 191"/>
                  <a:gd name="T101" fmla="*/ 7 h 328"/>
                  <a:gd name="T102" fmla="*/ 79 w 191"/>
                  <a:gd name="T103" fmla="*/ 0 h 328"/>
                  <a:gd name="T104" fmla="*/ 85 w 191"/>
                  <a:gd name="T105" fmla="*/ 0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328">
                    <a:moveTo>
                      <a:pt x="95" y="0"/>
                    </a:moveTo>
                    <a:lnTo>
                      <a:pt x="95" y="0"/>
                    </a:lnTo>
                    <a:lnTo>
                      <a:pt x="100" y="0"/>
                    </a:lnTo>
                    <a:lnTo>
                      <a:pt x="103" y="0"/>
                    </a:lnTo>
                    <a:lnTo>
                      <a:pt x="104" y="0"/>
                    </a:lnTo>
                    <a:lnTo>
                      <a:pt x="111" y="0"/>
                    </a:lnTo>
                    <a:lnTo>
                      <a:pt x="112" y="7"/>
                    </a:lnTo>
                    <a:lnTo>
                      <a:pt x="119" y="8"/>
                    </a:lnTo>
                    <a:lnTo>
                      <a:pt x="120" y="11"/>
                    </a:lnTo>
                    <a:lnTo>
                      <a:pt x="122" y="16"/>
                    </a:lnTo>
                    <a:lnTo>
                      <a:pt x="128" y="24"/>
                    </a:lnTo>
                    <a:lnTo>
                      <a:pt x="130" y="26"/>
                    </a:lnTo>
                    <a:lnTo>
                      <a:pt x="133" y="31"/>
                    </a:lnTo>
                    <a:lnTo>
                      <a:pt x="135" y="34"/>
                    </a:lnTo>
                    <a:lnTo>
                      <a:pt x="136" y="39"/>
                    </a:lnTo>
                    <a:lnTo>
                      <a:pt x="143" y="48"/>
                    </a:lnTo>
                    <a:lnTo>
                      <a:pt x="146" y="56"/>
                    </a:lnTo>
                    <a:lnTo>
                      <a:pt x="148" y="61"/>
                    </a:lnTo>
                    <a:lnTo>
                      <a:pt x="151" y="66"/>
                    </a:lnTo>
                    <a:lnTo>
                      <a:pt x="152" y="71"/>
                    </a:lnTo>
                    <a:lnTo>
                      <a:pt x="152" y="75"/>
                    </a:lnTo>
                    <a:lnTo>
                      <a:pt x="156" y="80"/>
                    </a:lnTo>
                    <a:lnTo>
                      <a:pt x="160" y="90"/>
                    </a:lnTo>
                    <a:lnTo>
                      <a:pt x="160" y="96"/>
                    </a:lnTo>
                    <a:lnTo>
                      <a:pt x="162" y="101"/>
                    </a:lnTo>
                    <a:lnTo>
                      <a:pt x="164" y="107"/>
                    </a:lnTo>
                    <a:lnTo>
                      <a:pt x="165" y="114"/>
                    </a:lnTo>
                    <a:lnTo>
                      <a:pt x="168" y="117"/>
                    </a:lnTo>
                    <a:lnTo>
                      <a:pt x="170" y="125"/>
                    </a:lnTo>
                    <a:lnTo>
                      <a:pt x="172" y="135"/>
                    </a:lnTo>
                    <a:lnTo>
                      <a:pt x="172" y="141"/>
                    </a:lnTo>
                    <a:lnTo>
                      <a:pt x="173" y="144"/>
                    </a:lnTo>
                    <a:lnTo>
                      <a:pt x="178" y="154"/>
                    </a:lnTo>
                    <a:lnTo>
                      <a:pt x="180" y="155"/>
                    </a:lnTo>
                    <a:lnTo>
                      <a:pt x="180" y="163"/>
                    </a:lnTo>
                    <a:lnTo>
                      <a:pt x="181" y="171"/>
                    </a:lnTo>
                    <a:lnTo>
                      <a:pt x="181" y="173"/>
                    </a:lnTo>
                    <a:lnTo>
                      <a:pt x="181" y="181"/>
                    </a:lnTo>
                    <a:lnTo>
                      <a:pt x="181" y="187"/>
                    </a:lnTo>
                    <a:lnTo>
                      <a:pt x="181" y="189"/>
                    </a:lnTo>
                    <a:lnTo>
                      <a:pt x="183" y="195"/>
                    </a:lnTo>
                    <a:lnTo>
                      <a:pt x="189" y="200"/>
                    </a:lnTo>
                    <a:lnTo>
                      <a:pt x="191" y="205"/>
                    </a:lnTo>
                    <a:lnTo>
                      <a:pt x="191" y="207"/>
                    </a:lnTo>
                    <a:lnTo>
                      <a:pt x="191" y="210"/>
                    </a:lnTo>
                    <a:lnTo>
                      <a:pt x="191" y="216"/>
                    </a:lnTo>
                    <a:lnTo>
                      <a:pt x="191" y="223"/>
                    </a:lnTo>
                    <a:lnTo>
                      <a:pt x="191" y="226"/>
                    </a:lnTo>
                    <a:lnTo>
                      <a:pt x="189" y="231"/>
                    </a:lnTo>
                    <a:lnTo>
                      <a:pt x="188" y="235"/>
                    </a:lnTo>
                    <a:lnTo>
                      <a:pt x="184" y="240"/>
                    </a:lnTo>
                    <a:lnTo>
                      <a:pt x="183" y="245"/>
                    </a:lnTo>
                    <a:lnTo>
                      <a:pt x="181" y="248"/>
                    </a:lnTo>
                    <a:lnTo>
                      <a:pt x="181" y="253"/>
                    </a:lnTo>
                    <a:lnTo>
                      <a:pt x="181" y="256"/>
                    </a:lnTo>
                    <a:lnTo>
                      <a:pt x="181" y="264"/>
                    </a:lnTo>
                    <a:lnTo>
                      <a:pt x="180" y="269"/>
                    </a:lnTo>
                    <a:lnTo>
                      <a:pt x="180" y="275"/>
                    </a:lnTo>
                    <a:lnTo>
                      <a:pt x="175" y="280"/>
                    </a:lnTo>
                    <a:lnTo>
                      <a:pt x="172" y="282"/>
                    </a:lnTo>
                    <a:lnTo>
                      <a:pt x="170" y="290"/>
                    </a:lnTo>
                    <a:lnTo>
                      <a:pt x="168" y="291"/>
                    </a:lnTo>
                    <a:lnTo>
                      <a:pt x="165" y="296"/>
                    </a:lnTo>
                    <a:lnTo>
                      <a:pt x="162" y="299"/>
                    </a:lnTo>
                    <a:lnTo>
                      <a:pt x="160" y="301"/>
                    </a:lnTo>
                    <a:lnTo>
                      <a:pt x="157" y="301"/>
                    </a:lnTo>
                    <a:lnTo>
                      <a:pt x="152" y="309"/>
                    </a:lnTo>
                    <a:lnTo>
                      <a:pt x="148" y="311"/>
                    </a:lnTo>
                    <a:lnTo>
                      <a:pt x="146" y="311"/>
                    </a:lnTo>
                    <a:lnTo>
                      <a:pt x="143" y="317"/>
                    </a:lnTo>
                    <a:lnTo>
                      <a:pt x="138" y="319"/>
                    </a:lnTo>
                    <a:lnTo>
                      <a:pt x="130" y="319"/>
                    </a:lnTo>
                    <a:lnTo>
                      <a:pt x="127" y="320"/>
                    </a:lnTo>
                    <a:lnTo>
                      <a:pt x="120" y="320"/>
                    </a:lnTo>
                    <a:lnTo>
                      <a:pt x="119" y="320"/>
                    </a:lnTo>
                    <a:lnTo>
                      <a:pt x="112" y="322"/>
                    </a:lnTo>
                    <a:lnTo>
                      <a:pt x="104" y="325"/>
                    </a:lnTo>
                    <a:lnTo>
                      <a:pt x="103" y="328"/>
                    </a:lnTo>
                    <a:lnTo>
                      <a:pt x="95" y="328"/>
                    </a:lnTo>
                    <a:lnTo>
                      <a:pt x="84" y="328"/>
                    </a:lnTo>
                    <a:lnTo>
                      <a:pt x="76" y="327"/>
                    </a:lnTo>
                    <a:lnTo>
                      <a:pt x="72" y="325"/>
                    </a:lnTo>
                    <a:lnTo>
                      <a:pt x="66" y="320"/>
                    </a:lnTo>
                    <a:lnTo>
                      <a:pt x="60" y="320"/>
                    </a:lnTo>
                    <a:lnTo>
                      <a:pt x="56" y="320"/>
                    </a:lnTo>
                    <a:lnTo>
                      <a:pt x="52" y="320"/>
                    </a:lnTo>
                    <a:lnTo>
                      <a:pt x="47" y="319"/>
                    </a:lnTo>
                    <a:lnTo>
                      <a:pt x="42" y="319"/>
                    </a:lnTo>
                    <a:lnTo>
                      <a:pt x="39" y="319"/>
                    </a:lnTo>
                    <a:lnTo>
                      <a:pt x="34" y="314"/>
                    </a:lnTo>
                    <a:lnTo>
                      <a:pt x="32" y="311"/>
                    </a:lnTo>
                    <a:lnTo>
                      <a:pt x="31" y="309"/>
                    </a:lnTo>
                    <a:lnTo>
                      <a:pt x="24" y="309"/>
                    </a:lnTo>
                    <a:lnTo>
                      <a:pt x="23" y="301"/>
                    </a:lnTo>
                    <a:lnTo>
                      <a:pt x="16" y="299"/>
                    </a:lnTo>
                    <a:lnTo>
                      <a:pt x="15" y="293"/>
                    </a:lnTo>
                    <a:lnTo>
                      <a:pt x="8" y="290"/>
                    </a:lnTo>
                    <a:lnTo>
                      <a:pt x="8" y="283"/>
                    </a:lnTo>
                    <a:lnTo>
                      <a:pt x="7" y="282"/>
                    </a:lnTo>
                    <a:lnTo>
                      <a:pt x="5" y="274"/>
                    </a:lnTo>
                    <a:lnTo>
                      <a:pt x="0" y="267"/>
                    </a:lnTo>
                    <a:lnTo>
                      <a:pt x="0" y="259"/>
                    </a:lnTo>
                    <a:lnTo>
                      <a:pt x="0" y="255"/>
                    </a:lnTo>
                    <a:lnTo>
                      <a:pt x="0" y="250"/>
                    </a:lnTo>
                    <a:lnTo>
                      <a:pt x="0" y="242"/>
                    </a:lnTo>
                    <a:lnTo>
                      <a:pt x="0" y="237"/>
                    </a:lnTo>
                    <a:lnTo>
                      <a:pt x="0" y="229"/>
                    </a:lnTo>
                    <a:lnTo>
                      <a:pt x="0" y="219"/>
                    </a:lnTo>
                    <a:lnTo>
                      <a:pt x="0" y="210"/>
                    </a:lnTo>
                    <a:lnTo>
                      <a:pt x="0" y="207"/>
                    </a:lnTo>
                    <a:lnTo>
                      <a:pt x="0" y="205"/>
                    </a:lnTo>
                    <a:lnTo>
                      <a:pt x="0" y="200"/>
                    </a:lnTo>
                    <a:lnTo>
                      <a:pt x="0" y="197"/>
                    </a:lnTo>
                    <a:lnTo>
                      <a:pt x="0" y="189"/>
                    </a:lnTo>
                    <a:lnTo>
                      <a:pt x="0" y="187"/>
                    </a:lnTo>
                    <a:lnTo>
                      <a:pt x="0" y="181"/>
                    </a:lnTo>
                    <a:lnTo>
                      <a:pt x="0" y="179"/>
                    </a:lnTo>
                    <a:lnTo>
                      <a:pt x="0" y="173"/>
                    </a:lnTo>
                    <a:lnTo>
                      <a:pt x="0" y="171"/>
                    </a:lnTo>
                    <a:lnTo>
                      <a:pt x="0" y="163"/>
                    </a:lnTo>
                    <a:lnTo>
                      <a:pt x="7" y="154"/>
                    </a:lnTo>
                    <a:lnTo>
                      <a:pt x="7" y="149"/>
                    </a:lnTo>
                    <a:lnTo>
                      <a:pt x="7" y="144"/>
                    </a:lnTo>
                    <a:lnTo>
                      <a:pt x="8" y="136"/>
                    </a:lnTo>
                    <a:lnTo>
                      <a:pt x="8" y="135"/>
                    </a:lnTo>
                    <a:lnTo>
                      <a:pt x="8" y="127"/>
                    </a:lnTo>
                    <a:lnTo>
                      <a:pt x="8" y="123"/>
                    </a:lnTo>
                    <a:lnTo>
                      <a:pt x="15" y="117"/>
                    </a:lnTo>
                    <a:lnTo>
                      <a:pt x="15" y="111"/>
                    </a:lnTo>
                    <a:lnTo>
                      <a:pt x="16" y="106"/>
                    </a:lnTo>
                    <a:lnTo>
                      <a:pt x="16" y="95"/>
                    </a:lnTo>
                    <a:lnTo>
                      <a:pt x="23" y="90"/>
                    </a:lnTo>
                    <a:lnTo>
                      <a:pt x="23" y="85"/>
                    </a:lnTo>
                    <a:lnTo>
                      <a:pt x="24" y="75"/>
                    </a:lnTo>
                    <a:lnTo>
                      <a:pt x="31" y="64"/>
                    </a:lnTo>
                    <a:lnTo>
                      <a:pt x="32" y="59"/>
                    </a:lnTo>
                    <a:lnTo>
                      <a:pt x="34" y="55"/>
                    </a:lnTo>
                    <a:lnTo>
                      <a:pt x="34" y="50"/>
                    </a:lnTo>
                    <a:lnTo>
                      <a:pt x="40" y="42"/>
                    </a:lnTo>
                    <a:lnTo>
                      <a:pt x="42" y="39"/>
                    </a:lnTo>
                    <a:lnTo>
                      <a:pt x="42" y="34"/>
                    </a:lnTo>
                    <a:lnTo>
                      <a:pt x="47" y="31"/>
                    </a:lnTo>
                    <a:lnTo>
                      <a:pt x="48" y="24"/>
                    </a:lnTo>
                    <a:lnTo>
                      <a:pt x="53" y="19"/>
                    </a:lnTo>
                    <a:lnTo>
                      <a:pt x="56" y="16"/>
                    </a:lnTo>
                    <a:lnTo>
                      <a:pt x="60" y="8"/>
                    </a:lnTo>
                    <a:lnTo>
                      <a:pt x="64" y="8"/>
                    </a:lnTo>
                    <a:lnTo>
                      <a:pt x="66" y="7"/>
                    </a:lnTo>
                    <a:lnTo>
                      <a:pt x="68" y="7"/>
                    </a:lnTo>
                    <a:lnTo>
                      <a:pt x="74" y="0"/>
                    </a:lnTo>
                    <a:lnTo>
                      <a:pt x="76" y="0"/>
                    </a:lnTo>
                    <a:lnTo>
                      <a:pt x="79" y="0"/>
                    </a:lnTo>
                    <a:lnTo>
                      <a:pt x="84" y="0"/>
                    </a:lnTo>
                    <a:lnTo>
                      <a:pt x="85"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grpSp>
        <p:sp>
          <p:nvSpPr>
            <p:cNvPr id="193" name="Oval 23"/>
            <p:cNvSpPr>
              <a:spLocks noChangeArrowheads="1"/>
            </p:cNvSpPr>
            <p:nvPr/>
          </p:nvSpPr>
          <p:spPr bwMode="auto">
            <a:xfrm>
              <a:off x="609600" y="3733800"/>
              <a:ext cx="2057400" cy="838200"/>
            </a:xfrm>
            <a:prstGeom prst="ellipse">
              <a:avLst/>
            </a:prstGeom>
            <a:gradFill rotWithShape="0">
              <a:gsLst>
                <a:gs pos="0">
                  <a:schemeClr val="accent2"/>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grpSp>
          <p:nvGrpSpPr>
            <p:cNvPr id="194" name="Group 4"/>
            <p:cNvGrpSpPr>
              <a:grpSpLocks/>
            </p:cNvGrpSpPr>
            <p:nvPr/>
          </p:nvGrpSpPr>
          <p:grpSpPr bwMode="auto">
            <a:xfrm>
              <a:off x="533400" y="5105402"/>
              <a:ext cx="1295400" cy="1239838"/>
              <a:chOff x="3168" y="2640"/>
              <a:chExt cx="816" cy="781"/>
            </a:xfrm>
          </p:grpSpPr>
          <p:sp>
            <p:nvSpPr>
              <p:cNvPr id="212" name="Oval 5"/>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3" name="Oval 6"/>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4" name="Text Box 7"/>
              <p:cNvSpPr txBox="1">
                <a:spLocks noChangeArrowheads="1"/>
              </p:cNvSpPr>
              <p:nvPr/>
            </p:nvSpPr>
            <p:spPr bwMode="auto">
              <a:xfrm>
                <a:off x="3600" y="2784"/>
                <a:ext cx="33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sp>
            <p:nvSpPr>
              <p:cNvPr id="215" name="Text Box 8"/>
              <p:cNvSpPr txBox="1">
                <a:spLocks noChangeArrowheads="1"/>
              </p:cNvSpPr>
              <p:nvPr/>
            </p:nvSpPr>
            <p:spPr bwMode="auto">
              <a:xfrm>
                <a:off x="3600" y="3120"/>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sp>
            <p:nvSpPr>
              <p:cNvPr id="216" name="Oval 9"/>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7" name="Text Box 10"/>
              <p:cNvSpPr txBox="1">
                <a:spLocks noChangeArrowheads="1"/>
              </p:cNvSpPr>
              <p:nvPr/>
            </p:nvSpPr>
            <p:spPr bwMode="auto">
              <a:xfrm>
                <a:off x="3168" y="2736"/>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grpSp>
        <p:sp>
          <p:nvSpPr>
            <p:cNvPr id="195" name="Text Box 11"/>
            <p:cNvSpPr txBox="1">
              <a:spLocks noChangeArrowheads="1"/>
            </p:cNvSpPr>
            <p:nvPr/>
          </p:nvSpPr>
          <p:spPr bwMode="auto">
            <a:xfrm>
              <a:off x="1676400" y="609600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196" name="Text Box 12"/>
            <p:cNvSpPr txBox="1">
              <a:spLocks noChangeArrowheads="1"/>
            </p:cNvSpPr>
            <p:nvPr/>
          </p:nvSpPr>
          <p:spPr bwMode="auto">
            <a:xfrm>
              <a:off x="304800" y="487680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197" name="Text Box 13"/>
            <p:cNvSpPr txBox="1">
              <a:spLocks noChangeArrowheads="1"/>
            </p:cNvSpPr>
            <p:nvPr/>
          </p:nvSpPr>
          <p:spPr bwMode="auto">
            <a:xfrm>
              <a:off x="1752600" y="480060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2d</a:t>
              </a:r>
              <a:r>
                <a:rPr lang="it-IT" altLang="it-IT" sz="1600" baseline="30000">
                  <a:latin typeface="Arial" panose="020B0604020202020204" pitchFamily="34" charset="0"/>
                </a:rPr>
                <a:t>-</a:t>
              </a:r>
            </a:p>
          </p:txBody>
        </p:sp>
        <p:sp>
          <p:nvSpPr>
            <p:cNvPr id="198" name="Text Box 17"/>
            <p:cNvSpPr txBox="1">
              <a:spLocks noChangeArrowheads="1"/>
            </p:cNvSpPr>
            <p:nvPr/>
          </p:nvSpPr>
          <p:spPr bwMode="auto">
            <a:xfrm>
              <a:off x="990601" y="3962400"/>
              <a:ext cx="5334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sp>
          <p:nvSpPr>
            <p:cNvPr id="199" name="Text Box 22"/>
            <p:cNvSpPr txBox="1">
              <a:spLocks noChangeArrowheads="1"/>
            </p:cNvSpPr>
            <p:nvPr/>
          </p:nvSpPr>
          <p:spPr bwMode="auto">
            <a:xfrm>
              <a:off x="1752600" y="3962400"/>
              <a:ext cx="5334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grpSp>
          <p:nvGrpSpPr>
            <p:cNvPr id="200" name="Group 25"/>
            <p:cNvGrpSpPr>
              <a:grpSpLocks/>
            </p:cNvGrpSpPr>
            <p:nvPr/>
          </p:nvGrpSpPr>
          <p:grpSpPr bwMode="auto">
            <a:xfrm rot="974292">
              <a:off x="5099083" y="4908329"/>
              <a:ext cx="1295400" cy="1230313"/>
              <a:chOff x="3168" y="2640"/>
              <a:chExt cx="816" cy="775"/>
            </a:xfrm>
          </p:grpSpPr>
          <p:sp>
            <p:nvSpPr>
              <p:cNvPr id="206" name="Oval 26"/>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07" name="Oval 27"/>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08" name="Text Box 28"/>
              <p:cNvSpPr txBox="1">
                <a:spLocks noChangeArrowheads="1"/>
              </p:cNvSpPr>
              <p:nvPr/>
            </p:nvSpPr>
            <p:spPr bwMode="auto">
              <a:xfrm>
                <a:off x="3600" y="2778"/>
                <a:ext cx="33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sp>
            <p:nvSpPr>
              <p:cNvPr id="209" name="Text Box 29"/>
              <p:cNvSpPr txBox="1">
                <a:spLocks noChangeArrowheads="1"/>
              </p:cNvSpPr>
              <p:nvPr/>
            </p:nvSpPr>
            <p:spPr bwMode="auto">
              <a:xfrm>
                <a:off x="3600" y="3114"/>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sp>
            <p:nvSpPr>
              <p:cNvPr id="210" name="Oval 30"/>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1" name="Text Box 31"/>
              <p:cNvSpPr txBox="1">
                <a:spLocks noChangeArrowheads="1"/>
              </p:cNvSpPr>
              <p:nvPr/>
            </p:nvSpPr>
            <p:spPr bwMode="auto">
              <a:xfrm>
                <a:off x="3168" y="2730"/>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grpSp>
        <p:sp>
          <p:nvSpPr>
            <p:cNvPr id="201" name="Text Box 32"/>
            <p:cNvSpPr txBox="1">
              <a:spLocks noChangeArrowheads="1"/>
            </p:cNvSpPr>
            <p:nvPr/>
          </p:nvSpPr>
          <p:spPr bwMode="auto">
            <a:xfrm rot="974292">
              <a:off x="6040438" y="608736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202" name="Text Box 33"/>
            <p:cNvSpPr txBox="1">
              <a:spLocks noChangeArrowheads="1"/>
            </p:cNvSpPr>
            <p:nvPr/>
          </p:nvSpPr>
          <p:spPr bwMode="auto">
            <a:xfrm rot="974292">
              <a:off x="5064125" y="4533196"/>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203" name="Text Box 36"/>
            <p:cNvSpPr txBox="1">
              <a:spLocks noChangeArrowheads="1"/>
            </p:cNvSpPr>
            <p:nvPr/>
          </p:nvSpPr>
          <p:spPr bwMode="auto">
            <a:xfrm>
              <a:off x="7010400" y="4876800"/>
              <a:ext cx="12192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       -</a:t>
              </a:r>
            </a:p>
          </p:txBody>
        </p:sp>
        <p:sp>
          <p:nvSpPr>
            <p:cNvPr id="204" name="Text Box 73"/>
            <p:cNvSpPr txBox="1">
              <a:spLocks noChangeArrowheads="1"/>
            </p:cNvSpPr>
            <p:nvPr/>
          </p:nvSpPr>
          <p:spPr bwMode="auto">
            <a:xfrm>
              <a:off x="5791200" y="4572000"/>
              <a:ext cx="544410" cy="82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2d</a:t>
              </a:r>
              <a:r>
                <a:rPr lang="it-IT" altLang="it-IT" sz="1600" baseline="30000">
                  <a:latin typeface="Arial" panose="020B0604020202020204" pitchFamily="34" charset="0"/>
                </a:rPr>
                <a:t>-</a:t>
              </a:r>
            </a:p>
            <a:p>
              <a:pPr eaLnBrk="1" hangingPunct="1">
                <a:spcBef>
                  <a:spcPct val="0"/>
                </a:spcBef>
                <a:buFontTx/>
                <a:buNone/>
              </a:pPr>
              <a:endParaRPr lang="it-IT" altLang="it-IT" sz="1600">
                <a:latin typeface="Arial" panose="020B0604020202020204" pitchFamily="34" charset="0"/>
              </a:endParaRPr>
            </a:p>
          </p:txBody>
        </p:sp>
        <p:sp>
          <p:nvSpPr>
            <p:cNvPr id="205" name="AutoShape 74"/>
            <p:cNvSpPr>
              <a:spLocks noChangeArrowheads="1"/>
            </p:cNvSpPr>
            <p:nvPr/>
          </p:nvSpPr>
          <p:spPr bwMode="auto">
            <a:xfrm>
              <a:off x="3429000" y="5181600"/>
              <a:ext cx="1447800" cy="533400"/>
            </a:xfrm>
            <a:prstGeom prst="rightArrow">
              <a:avLst>
                <a:gd name="adj1" fmla="val 50000"/>
                <a:gd name="adj2" fmla="val 6785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grpSp>
    </p:spTree>
    <p:extLst>
      <p:ext uri="{BB962C8B-B14F-4D97-AF65-F5344CB8AC3E}">
        <p14:creationId xmlns:p14="http://schemas.microsoft.com/office/powerpoint/2010/main" val="233298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 indotto</a:t>
            </a:r>
            <a:endParaRPr lang="it-IT" sz="3200" dirty="0">
              <a:solidFill>
                <a:srgbClr val="0070C0"/>
              </a:solidFill>
            </a:endParaRPr>
          </a:p>
        </p:txBody>
      </p:sp>
      <p:sp>
        <p:nvSpPr>
          <p:cNvPr id="6" name="Content Placeholder 2"/>
          <p:cNvSpPr txBox="1">
            <a:spLocks/>
          </p:cNvSpPr>
          <p:nvPr/>
        </p:nvSpPr>
        <p:spPr>
          <a:xfrm>
            <a:off x="83400" y="950255"/>
            <a:ext cx="8576506" cy="982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2000" b="1" dirty="0" smtClean="0"/>
              <a:t>Polarizzabilità: </a:t>
            </a:r>
            <a:r>
              <a:rPr lang="it-IT" sz="2000" dirty="0"/>
              <a:t>La tendenza di un atomo, ione o molecola a manifestare una polarità per induzione si chiama </a:t>
            </a:r>
            <a:r>
              <a:rPr lang="it-IT" sz="2000" dirty="0">
                <a:solidFill>
                  <a:srgbClr val="FF0000"/>
                </a:solidFill>
              </a:rPr>
              <a:t>polarizzabilità</a:t>
            </a:r>
            <a:r>
              <a:rPr lang="it-IT" sz="2000" dirty="0"/>
              <a:t>. </a:t>
            </a:r>
          </a:p>
        </p:txBody>
      </p:sp>
      <p:sp>
        <p:nvSpPr>
          <p:cNvPr id="7" name="Rettangolo 6"/>
          <p:cNvSpPr/>
          <p:nvPr/>
        </p:nvSpPr>
        <p:spPr>
          <a:xfrm>
            <a:off x="83400" y="2130585"/>
            <a:ext cx="8987048" cy="2554545"/>
          </a:xfrm>
          <a:prstGeom prst="rect">
            <a:avLst/>
          </a:prstGeom>
        </p:spPr>
        <p:txBody>
          <a:bodyPr wrap="square">
            <a:spAutoFit/>
          </a:bodyPr>
          <a:lstStyle/>
          <a:p>
            <a:r>
              <a:rPr lang="it-IT" sz="2000" dirty="0"/>
              <a:t>Siccome l'induzione di un momento di dipolo dipende dalla facilità con cui la nuvola elettronica viene deformata, è logico aspettarsi che </a:t>
            </a:r>
            <a:r>
              <a:rPr lang="it-IT" sz="2000" dirty="0">
                <a:solidFill>
                  <a:srgbClr val="0070C0"/>
                </a:solidFill>
              </a:rPr>
              <a:t>la polarizzabilità aumenti all'aumentare delle dimensioni atomiche o molecolari</a:t>
            </a:r>
            <a:r>
              <a:rPr lang="it-IT" sz="2000" dirty="0"/>
              <a:t>. Infatti, quanto più gli elettroni sono distanti dal nucleo, tanto meno fortemente sono trattenuti da quest'ultimo e quindi tanto più facile sarà il loro spostamento sotto l'effetto di un campo elettrico</a:t>
            </a:r>
            <a:r>
              <a:rPr lang="it-IT" sz="2000" dirty="0" smtClean="0"/>
              <a:t>.</a:t>
            </a:r>
          </a:p>
          <a:p>
            <a:r>
              <a:rPr lang="it-IT" sz="2000" dirty="0" smtClean="0"/>
              <a:t> </a:t>
            </a:r>
            <a:endParaRPr lang="it-IT" sz="2000" dirty="0"/>
          </a:p>
          <a:p>
            <a:r>
              <a:rPr lang="it-IT" sz="2000" dirty="0"/>
              <a:t>Anche uno ione può indurre un dipolo in una specie apolare con lo stesso meccanismo visto sopra. </a:t>
            </a:r>
          </a:p>
        </p:txBody>
      </p:sp>
    </p:spTree>
    <p:extLst>
      <p:ext uri="{BB962C8B-B14F-4D97-AF65-F5344CB8AC3E}">
        <p14:creationId xmlns:p14="http://schemas.microsoft.com/office/powerpoint/2010/main" val="28534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958250" y="3944787"/>
            <a:ext cx="523859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Questo tipo di forze sono presenti in tutte le molecole – anche in quelle polari – e vengono chiamate </a:t>
            </a:r>
            <a:r>
              <a:rPr lang="it-IT" sz="1800" b="1" dirty="0" smtClean="0"/>
              <a:t>forze di London</a:t>
            </a:r>
            <a:r>
              <a:rPr lang="it-IT" sz="1800" dirty="0" smtClean="0"/>
              <a:t>.</a:t>
            </a:r>
          </a:p>
          <a:p>
            <a:pPr marL="0" indent="0">
              <a:lnSpc>
                <a:spcPct val="120000"/>
              </a:lnSpc>
              <a:spcBef>
                <a:spcPts val="0"/>
              </a:spcBef>
              <a:spcAft>
                <a:spcPts val="600"/>
              </a:spcAft>
              <a:buNone/>
            </a:pPr>
            <a:r>
              <a:rPr lang="it-IT" sz="1800" dirty="0" smtClean="0">
                <a:ea typeface="Cambria Math" panose="02040503050406030204" pitchFamily="18" charset="0"/>
              </a:rPr>
              <a:t>Le forze di London sono tanto maggiori quanto maggiore è la polarizzabilità della specie chimica. Per questo motivo la temperatura di ebollizione dei gas nobili aumenta scendendo nel gruppo (all’aumentare delle dimensioni atomiche). </a:t>
            </a:r>
            <a:endParaRPr lang="it-IT" sz="1800" dirty="0">
              <a:ea typeface="Cambria Math" panose="02040503050406030204" pitchFamily="18" charset="0"/>
            </a:endParaRP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Forze di dispersione </a:t>
            </a:r>
            <a:r>
              <a:rPr lang="it-IT" sz="3200" dirty="0">
                <a:solidFill>
                  <a:srgbClr val="0070C0"/>
                </a:solidFill>
              </a:rPr>
              <a:t>(</a:t>
            </a:r>
            <a:r>
              <a:rPr lang="it-IT" sz="3200" dirty="0" smtClean="0">
                <a:solidFill>
                  <a:srgbClr val="0070C0"/>
                </a:solidFill>
              </a:rPr>
              <a:t>forze di </a:t>
            </a:r>
            <a:r>
              <a:rPr lang="it-IT" sz="3200" dirty="0" err="1" smtClean="0">
                <a:solidFill>
                  <a:srgbClr val="0070C0"/>
                </a:solidFill>
              </a:rPr>
              <a:t>London</a:t>
            </a:r>
            <a:r>
              <a:rPr lang="it-IT" sz="3200" dirty="0" smtClean="0">
                <a:solidFill>
                  <a:srgbClr val="0070C0"/>
                </a:solidFill>
              </a:rPr>
              <a:t>)</a:t>
            </a:r>
            <a:endParaRPr lang="it-IT" sz="3200"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18574208"/>
              </p:ext>
            </p:extLst>
          </p:nvPr>
        </p:nvGraphicFramePr>
        <p:xfrm>
          <a:off x="6122894" y="952266"/>
          <a:ext cx="3021106" cy="2225040"/>
        </p:xfrm>
        <a:graphic>
          <a:graphicData uri="http://schemas.openxmlformats.org/drawingml/2006/table">
            <a:tbl>
              <a:tblPr firstRow="1" bandRow="1">
                <a:tableStyleId>{5C22544A-7EE6-4342-B048-85BDC9FD1C3A}</a:tableStyleId>
              </a:tblPr>
              <a:tblGrid>
                <a:gridCol w="1510553">
                  <a:extLst>
                    <a:ext uri="{9D8B030D-6E8A-4147-A177-3AD203B41FA5}">
                      <a16:colId xmlns:a16="http://schemas.microsoft.com/office/drawing/2014/main" val="3326399639"/>
                    </a:ext>
                  </a:extLst>
                </a:gridCol>
                <a:gridCol w="1510553">
                  <a:extLst>
                    <a:ext uri="{9D8B030D-6E8A-4147-A177-3AD203B41FA5}">
                      <a16:colId xmlns:a16="http://schemas.microsoft.com/office/drawing/2014/main" val="1086713000"/>
                    </a:ext>
                  </a:extLst>
                </a:gridCol>
              </a:tblGrid>
              <a:tr h="370840">
                <a:tc>
                  <a:txBody>
                    <a:bodyPr/>
                    <a:lstStyle/>
                    <a:p>
                      <a:pPr algn="ctr"/>
                      <a:r>
                        <a:rPr lang="it-IT" dirty="0" smtClean="0"/>
                        <a:t>Gas nobili</a:t>
                      </a:r>
                      <a:endParaRPr lang="it-IT" dirty="0"/>
                    </a:p>
                  </a:txBody>
                  <a:tcPr/>
                </a:tc>
                <a:tc>
                  <a:txBody>
                    <a:bodyPr/>
                    <a:lstStyle/>
                    <a:p>
                      <a:pPr algn="ctr"/>
                      <a:r>
                        <a:rPr lang="it-IT" dirty="0" smtClean="0"/>
                        <a:t>T</a:t>
                      </a:r>
                      <a:r>
                        <a:rPr lang="it-IT" baseline="-25000" dirty="0" smtClean="0"/>
                        <a:t>eb</a:t>
                      </a:r>
                      <a:endParaRPr lang="it-IT" baseline="-25000" dirty="0"/>
                    </a:p>
                  </a:txBody>
                  <a:tcPr/>
                </a:tc>
                <a:extLst>
                  <a:ext uri="{0D108BD9-81ED-4DB2-BD59-A6C34878D82A}">
                    <a16:rowId xmlns:a16="http://schemas.microsoft.com/office/drawing/2014/main" val="966966263"/>
                  </a:ext>
                </a:extLst>
              </a:tr>
              <a:tr h="370840">
                <a:tc>
                  <a:txBody>
                    <a:bodyPr/>
                    <a:lstStyle/>
                    <a:p>
                      <a:pPr algn="ctr"/>
                      <a:r>
                        <a:rPr lang="it-IT" dirty="0" smtClean="0"/>
                        <a:t>Elio</a:t>
                      </a:r>
                      <a:endParaRPr lang="it-IT" dirty="0"/>
                    </a:p>
                  </a:txBody>
                  <a:tcPr/>
                </a:tc>
                <a:tc>
                  <a:txBody>
                    <a:bodyPr/>
                    <a:lstStyle/>
                    <a:p>
                      <a:pPr algn="ctr"/>
                      <a:r>
                        <a:rPr lang="it-IT" dirty="0" smtClean="0"/>
                        <a:t>3.19 K</a:t>
                      </a:r>
                      <a:endParaRPr lang="it-IT" dirty="0"/>
                    </a:p>
                  </a:txBody>
                  <a:tcPr/>
                </a:tc>
                <a:extLst>
                  <a:ext uri="{0D108BD9-81ED-4DB2-BD59-A6C34878D82A}">
                    <a16:rowId xmlns:a16="http://schemas.microsoft.com/office/drawing/2014/main" val="1136726295"/>
                  </a:ext>
                </a:extLst>
              </a:tr>
              <a:tr h="370840">
                <a:tc>
                  <a:txBody>
                    <a:bodyPr/>
                    <a:lstStyle/>
                    <a:p>
                      <a:pPr algn="ctr"/>
                      <a:r>
                        <a:rPr lang="it-IT" dirty="0" smtClean="0"/>
                        <a:t>Neon</a:t>
                      </a:r>
                      <a:endParaRPr lang="it-IT" dirty="0"/>
                    </a:p>
                  </a:txBody>
                  <a:tcPr/>
                </a:tc>
                <a:tc>
                  <a:txBody>
                    <a:bodyPr/>
                    <a:lstStyle/>
                    <a:p>
                      <a:pPr algn="ctr"/>
                      <a:r>
                        <a:rPr lang="it-IT" dirty="0" smtClean="0"/>
                        <a:t>27.09 K</a:t>
                      </a:r>
                      <a:endParaRPr lang="it-IT" dirty="0"/>
                    </a:p>
                  </a:txBody>
                  <a:tcPr/>
                </a:tc>
                <a:extLst>
                  <a:ext uri="{0D108BD9-81ED-4DB2-BD59-A6C34878D82A}">
                    <a16:rowId xmlns:a16="http://schemas.microsoft.com/office/drawing/2014/main" val="1893792731"/>
                  </a:ext>
                </a:extLst>
              </a:tr>
              <a:tr h="370840">
                <a:tc>
                  <a:txBody>
                    <a:bodyPr/>
                    <a:lstStyle/>
                    <a:p>
                      <a:pPr algn="ctr"/>
                      <a:r>
                        <a:rPr lang="it-IT" dirty="0" smtClean="0"/>
                        <a:t>Argon</a:t>
                      </a:r>
                      <a:endParaRPr lang="it-IT" dirty="0"/>
                    </a:p>
                  </a:txBody>
                  <a:tcPr/>
                </a:tc>
                <a:tc>
                  <a:txBody>
                    <a:bodyPr/>
                    <a:lstStyle/>
                    <a:p>
                      <a:pPr algn="ctr"/>
                      <a:r>
                        <a:rPr lang="it-IT" dirty="0" smtClean="0"/>
                        <a:t>87.30 K</a:t>
                      </a:r>
                      <a:endParaRPr lang="it-IT" dirty="0"/>
                    </a:p>
                  </a:txBody>
                  <a:tcPr/>
                </a:tc>
                <a:extLst>
                  <a:ext uri="{0D108BD9-81ED-4DB2-BD59-A6C34878D82A}">
                    <a16:rowId xmlns:a16="http://schemas.microsoft.com/office/drawing/2014/main" val="986952129"/>
                  </a:ext>
                </a:extLst>
              </a:tr>
              <a:tr h="370840">
                <a:tc>
                  <a:txBody>
                    <a:bodyPr/>
                    <a:lstStyle/>
                    <a:p>
                      <a:pPr algn="ctr"/>
                      <a:r>
                        <a:rPr lang="it-IT" dirty="0" smtClean="0"/>
                        <a:t>Kripton</a:t>
                      </a:r>
                      <a:endParaRPr lang="it-IT" dirty="0"/>
                    </a:p>
                  </a:txBody>
                  <a:tcPr/>
                </a:tc>
                <a:tc>
                  <a:txBody>
                    <a:bodyPr/>
                    <a:lstStyle/>
                    <a:p>
                      <a:pPr algn="ctr"/>
                      <a:r>
                        <a:rPr lang="it-IT" dirty="0" smtClean="0"/>
                        <a:t>119.79 K</a:t>
                      </a:r>
                      <a:endParaRPr lang="it-IT" dirty="0"/>
                    </a:p>
                  </a:txBody>
                  <a:tcPr/>
                </a:tc>
                <a:extLst>
                  <a:ext uri="{0D108BD9-81ED-4DB2-BD59-A6C34878D82A}">
                    <a16:rowId xmlns:a16="http://schemas.microsoft.com/office/drawing/2014/main" val="3220121561"/>
                  </a:ext>
                </a:extLst>
              </a:tr>
              <a:tr h="370840">
                <a:tc>
                  <a:txBody>
                    <a:bodyPr/>
                    <a:lstStyle/>
                    <a:p>
                      <a:pPr algn="ctr"/>
                      <a:r>
                        <a:rPr lang="it-IT" dirty="0" smtClean="0"/>
                        <a:t>Xenon</a:t>
                      </a:r>
                      <a:endParaRPr lang="it-IT" dirty="0"/>
                    </a:p>
                  </a:txBody>
                  <a:tcPr/>
                </a:tc>
                <a:tc>
                  <a:txBody>
                    <a:bodyPr/>
                    <a:lstStyle/>
                    <a:p>
                      <a:pPr algn="ctr"/>
                      <a:r>
                        <a:rPr lang="it-IT" dirty="0" smtClean="0"/>
                        <a:t>165.03 K</a:t>
                      </a:r>
                      <a:endParaRPr lang="it-IT" dirty="0"/>
                    </a:p>
                  </a:txBody>
                  <a:tcPr/>
                </a:tc>
                <a:extLst>
                  <a:ext uri="{0D108BD9-81ED-4DB2-BD59-A6C34878D82A}">
                    <a16:rowId xmlns:a16="http://schemas.microsoft.com/office/drawing/2014/main" val="236777046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535" y="3503731"/>
            <a:ext cx="3672715" cy="3188322"/>
          </a:xfrm>
          <a:prstGeom prst="rect">
            <a:avLst/>
          </a:prstGeom>
        </p:spPr>
      </p:pic>
      <p:sp>
        <p:nvSpPr>
          <p:cNvPr id="20" name="Content Placeholder 2"/>
          <p:cNvSpPr txBox="1">
            <a:spLocks/>
          </p:cNvSpPr>
          <p:nvPr/>
        </p:nvSpPr>
        <p:spPr>
          <a:xfrm>
            <a:off x="38503" y="872630"/>
            <a:ext cx="616979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Anche specie completamente apolari come i gas nobili possono essere liquefatti, cioè possono essere resi liquidi, in determinate condizioni. Le interazioni responsabili dell’aggregazione allo stato liquido di questi elementi sono le </a:t>
            </a:r>
            <a:r>
              <a:rPr lang="it-IT" sz="1800" dirty="0" smtClean="0">
                <a:solidFill>
                  <a:srgbClr val="FF0000"/>
                </a:solidFill>
              </a:rPr>
              <a:t>forze di </a:t>
            </a:r>
            <a:r>
              <a:rPr lang="it-IT" sz="1800" dirty="0" err="1" smtClean="0">
                <a:solidFill>
                  <a:srgbClr val="FF0000"/>
                </a:solidFill>
              </a:rPr>
              <a:t>London</a:t>
            </a:r>
            <a:r>
              <a:rPr lang="it-IT" sz="1800" dirty="0" smtClean="0">
                <a:solidFill>
                  <a:srgbClr val="FF0000"/>
                </a:solidFill>
              </a:rPr>
              <a:t> </a:t>
            </a:r>
          </a:p>
          <a:p>
            <a:pPr marL="0" indent="0">
              <a:lnSpc>
                <a:spcPct val="120000"/>
              </a:lnSpc>
              <a:spcBef>
                <a:spcPts val="0"/>
              </a:spcBef>
              <a:spcAft>
                <a:spcPts val="600"/>
              </a:spcAft>
              <a:buNone/>
            </a:pPr>
            <a:r>
              <a:rPr lang="it-IT" sz="1800" dirty="0">
                <a:ea typeface="Cambria Math" panose="02040503050406030204" pitchFamily="18" charset="0"/>
              </a:rPr>
              <a:t>Sono originate da </a:t>
            </a:r>
            <a:r>
              <a:rPr lang="it-IT" sz="1800" dirty="0">
                <a:solidFill>
                  <a:srgbClr val="0070C0"/>
                </a:solidFill>
                <a:ea typeface="Cambria Math" panose="02040503050406030204" pitchFamily="18" charset="0"/>
              </a:rPr>
              <a:t>fluttuazioni momentanee </a:t>
            </a:r>
            <a:r>
              <a:rPr lang="it-IT" sz="1800" dirty="0">
                <a:ea typeface="Cambria Math" panose="02040503050406030204" pitchFamily="18" charset="0"/>
              </a:rPr>
              <a:t>nella distribuzione di carica in specie chimiche apolari: tali fluttuazioni determinano </a:t>
            </a:r>
            <a:r>
              <a:rPr lang="it-IT" sz="1800" dirty="0">
                <a:solidFill>
                  <a:srgbClr val="0070C0"/>
                </a:solidFill>
                <a:ea typeface="Cambria Math" panose="02040503050406030204" pitchFamily="18" charset="0"/>
              </a:rPr>
              <a:t>momenti di dipolo istantanei </a:t>
            </a:r>
            <a:r>
              <a:rPr lang="it-IT" sz="1800" dirty="0">
                <a:ea typeface="Cambria Math" panose="02040503050406030204" pitchFamily="18" charset="0"/>
              </a:rPr>
              <a:t>che a loro volta possono indurre momenti di dipolo in molecole vicine. </a:t>
            </a:r>
          </a:p>
        </p:txBody>
      </p:sp>
    </p:spTree>
    <p:extLst>
      <p:ext uri="{BB962C8B-B14F-4D97-AF65-F5344CB8AC3E}">
        <p14:creationId xmlns:p14="http://schemas.microsoft.com/office/powerpoint/2010/main" val="3574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8140</TotalTime>
  <Words>1450</Words>
  <Application>Microsoft Office PowerPoint</Application>
  <PresentationFormat>Presentazione su schermo (4:3)</PresentationFormat>
  <Paragraphs>111</Paragraphs>
  <Slides>12</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Cambria Math</vt:lpstr>
      <vt:lpstr>Symbol</vt:lpstr>
      <vt:lpstr>Office Theme</vt:lpstr>
      <vt:lpstr>Forze intermolecolari</vt:lpstr>
      <vt:lpstr>Forze intermolecolari</vt:lpstr>
      <vt:lpstr>Interazioni ione-dipolo</vt:lpstr>
      <vt:lpstr>Interazioni ione-dipolo</vt:lpstr>
      <vt:lpstr>Interazioni dipolo-dipolo</vt:lpstr>
      <vt:lpstr>Interazioni dipolo-dipolo</vt:lpstr>
      <vt:lpstr>Interazioni dipolo-dipolo indotto</vt:lpstr>
      <vt:lpstr>Interazioni dipolo-dipolo indotto</vt:lpstr>
      <vt:lpstr>Forze di dispersione (forze di London)</vt:lpstr>
      <vt:lpstr>Legame a idrogeno</vt:lpstr>
      <vt:lpstr>Legame a idrogeno</vt:lpstr>
      <vt:lpstr>Legame a idrogeno nell’acqua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647</cp:revision>
  <cp:lastPrinted>2020-10-28T14:23:08Z</cp:lastPrinted>
  <dcterms:created xsi:type="dcterms:W3CDTF">2020-07-11T12:16:55Z</dcterms:created>
  <dcterms:modified xsi:type="dcterms:W3CDTF">2022-10-24T08:00:58Z</dcterms:modified>
</cp:coreProperties>
</file>