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8" r:id="rId2"/>
    <p:sldId id="276" r:id="rId3"/>
    <p:sldId id="273" r:id="rId4"/>
    <p:sldId id="274" r:id="rId5"/>
    <p:sldId id="275" r:id="rId6"/>
    <p:sldId id="277"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126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6:44.476"/>
    </inkml:context>
    <inkml:brush xml:id="br0">
      <inkml:brushProperty name="width" value="0.4" units="cm"/>
      <inkml:brushProperty name="height" value="0.8" units="cm"/>
      <inkml:brushProperty name="color" value="#FFFF00"/>
      <inkml:brushProperty name="tip" value="rectangle"/>
      <inkml:brushProperty name="rasterOp" value="maskPen"/>
    </inkml:brush>
  </inkml:definitions>
  <inkml:trace contextRef="#ctx0" brushRef="#br0">0 102 0,'50'0'390,"-1"0"-343,1 0 0,0 0 0,-25 0 0,25 0-16,-1 0 16,1 0-16,0 0 32,0 0-1,0 0-31,-1 0 1,1 0 15,0 0-32,0 0 63,0 0-46,-50-50-17,25 50 1,24 0 15,1 0-15,0 0 31,0 0-16,0 0 0,-1 0 16,1 0-16,0 0 0,0 0 1,0 0 61,-1 0-46,1 0-31,-25 0 0,25 0-1,0 0 1,0 0 62,-1 0-31,1 0-32,0 0 17,0 0 46,0 0-47,-1 0-15,1 0-1,0 0 1,-25 0 125,25 0-126,49 0 1,-24 0-1,0 0 1,-75-50-16,49 50 16,1 0 77,0 0-30,0 0-47,50 0-1,-51 0-15,1 0 16,0 0-16,25 0 15,-26 0 1,1 0 78,0 0-16,0 0-62,25 50-1,-1-50 1,-24 0-1,0 0 1,0 0 0,-1 0 124,1 0-124,25 0 0,-25 0-16,0 0 15,-1 0-15,1 0 16,0 0-16,0 0 15,0 0-15,24 0 16,-24 50 0,0-50 15,0 0-15,0 0 77,-1 0-61,1 0-17,-25 0 1,25 0 31,0 0-16,-1 0 0,1 0 0,0 0 16,0 0 0,0 0-16,-1 0 1,1 0 30,0 0-15,0 0 16,-50-25-63,50 25 62</inkml:trace>
</inkml:ink>
</file>

<file path=ppt/ink/ink1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34.999"/>
    </inkml:context>
    <inkml:brush xml:id="br0">
      <inkml:brushProperty name="width" value="0.05292" units="cm"/>
      <inkml:brushProperty name="height" value="0.10583" units="cm"/>
      <inkml:brushProperty name="color" value="#00FFFF"/>
      <inkml:brushProperty name="tip" value="rectangle"/>
      <inkml:brushProperty name="rasterOp" value="maskPen"/>
      <inkml:brushProperty name="fitToCurve" value="1"/>
    </inkml:brush>
  </inkml:definitions>
  <inkml:trace contextRef="#ctx0" brushRef="#br0">0 647 0,'-25'0'16,"75"0"62,0 0-62,0-25-1,-1 25 1,-49-49 0,50 49-16,50-75 15,-26 75 1,1-50 0,0 50-1,-75-50-15,50 50 16,-1 0-1,-49-50-15,50 50 16,0 0 0,-50-49-16,50 49 15,0 0 1,-50-25-16,49 25 16,1 0-1,0-75 1,-75 75 109,25 25-110,-75-25-15,-24 75 16,24-75 0,25 49-1,1-49-15,-1 50 16,0-50-16,0 0 16,0 50-16,1-50 0,-1 0 15,0 50 1,-25-50-16,75 50 15,-50-50-15,75 0 94,50 0-78,-25-25-1,0 25-15,-1 0 16,26-50-16,-25 50 16,0 0-16,0-50 15,49 50-15,-99-50 16,75 50 0,0-74-16,-1 74 15,-74-50 1,50 50-16,0-50 15,0 50 1,-50-50 0,49 50-16,1-50 15,0 50 17,-50-49-17,50 49 1,-50-50-1</inkml:trace>
</inkml:ink>
</file>

<file path=ppt/ink/ink1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37.468"/>
    </inkml:context>
    <inkml:brush xml:id="br0">
      <inkml:brushProperty name="width" value="0.05292" units="cm"/>
      <inkml:brushProperty name="height" value="0.10583" units="cm"/>
      <inkml:brushProperty name="color" value="#00FFFF"/>
      <inkml:brushProperty name="tip" value="rectangle"/>
      <inkml:brushProperty name="rasterOp" value="maskPen"/>
      <inkml:brushProperty name="fitToCurve" value="1"/>
    </inkml:brush>
  </inkml:definitions>
  <inkml:trace contextRef="#ctx0" brushRef="#br0">0 573 0,'25'0'15,"25"-50"1,0 50-16,-1-50 16,1 50-16,0-49 15,0 49-15,-50-50 16,50 50-16,-1 0 15,-49-50 1,50 50 0,25-50-1,-25 50 1,0-50-16,-1 50 16,1-50-16,0 50 15,0-49-15,0 49 16,-50-50-16,49 50 15,-74 0 126,-49 25-125,-1-25-1,0 74 1,26-74-16,24 0 16,25 50-16,-100-50 15,50 0-15,50 50 16,-74-50-16,24 0 0,50 50 15,-75-50-15,25 0 16,0 0 0,75 0 77,25 0-61,0 0-17,-50-25 1,75 25-16,-26 0 16,-49-50-1,50 50 1,25 0 15,-75-50-31,50 50 16,0 0-1,-50-49-15,49 49 16,1-50 0,0 50 15,-50-50-16,50 50-15,0 0 32,-50-50-17,49 50 17,-74 0 93,25 25-110,-74-25 1,24 50-1,0-50 1,50 50-16,-50-50 16,1 74-1,-51-74 1,50 0 0,50 25-1,-25-25-15,-25 0 31,50 50-15,25-50 93,0 0-77,25 0-17,0 0 1,-50-25 0</inkml:trace>
</inkml:ink>
</file>

<file path=ppt/ink/ink1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38.354"/>
    </inkml:context>
    <inkml:brush xml:id="br0">
      <inkml:brushProperty name="width" value="0.05292" units="cm"/>
      <inkml:brushProperty name="height" value="0.10583" units="cm"/>
      <inkml:brushProperty name="color" value="#00FFFF"/>
      <inkml:brushProperty name="tip" value="rectangle"/>
      <inkml:brushProperty name="rasterOp" value="maskPen"/>
      <inkml:brushProperty name="fitToCurve" value="1"/>
    </inkml:brush>
  </inkml:definitions>
  <inkml:trace contextRef="#ctx0" brushRef="#br0">49 623 0,'-50'0'31,"75"0"16,24-25-31,51-50 0,-50 75-16,0 0 15,-1-50-15,26 50 16,-75-49-1,75 49-15,0-50 16,24 0 0,-49 50-1,25-50-15,-1 50 16,-74-50 0,50 50-1,0-49 1,0 49 15,-50-50-15,0 75 46,-25-25-62,-25 49 31,0-49-31,50 50 16,-74-50-16,-1 50 16,0-50-1,75 50 1,-99-50-16,49 0 16,50 50-1,0-75 48,25 25-48,-25-50-15,49 50 16,1-50-16,0 50 16,-50-50-1,100 50-15,-26-49 16,1 49-1,-75-50 1,75 50-16,24-75 16,-49 75-1,-50-50 1,25 50-16,25 0 31</inkml:trace>
</inkml:ink>
</file>

<file path=ppt/ink/ink1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41.706"/>
    </inkml:context>
    <inkml:brush xml:id="br0">
      <inkml:brushProperty name="width" value="0.05292" units="cm"/>
      <inkml:brushProperty name="height" value="0.10583" units="cm"/>
      <inkml:brushProperty name="color" value="#00FFFF"/>
      <inkml:brushProperty name="tip" value="rectangle"/>
      <inkml:brushProperty name="rasterOp" value="maskPen"/>
      <inkml:brushProperty name="fitToCurve" value="1"/>
    </inkml:brush>
  </inkml:definitions>
  <inkml:trace contextRef="#ctx0" brushRef="#br0">-1 843 0,'25'0'16,"-1"0"15,26 0 0,-50-25-15,50 25-16,0 0 15,0-50 17,-1 50-17,-49-50 1,50 50-16,-50-50 15,50 50 1,0 0 31,-50-49-31,50 49-1,-75 0 95,25 25-95,-50-25-15,0 49 16,0 26-1,1-75 1,49 25 0,24-25 124,-24-50-124,50 50-16,0-75 16,0 75-1,-50-24 1,50 24-1,-75 0 64,-25 0-64,0 0 1,0 74-16,1-74 15,49 50 1,-50-50 0,0 0 15,75-50 63,25 50-79,-50-50 1,49 50 0,-49-24-16,-24 24 140,-26 0-124,50 49-16,-50-49 31,75 0 32,-25-25-48,50 25-15,-1-49 16,26 49-1,-75-50 1,50 50-16,25-75 16,-26 75 15,-73 0 110,24 25-110,0-50 47,49 25-78,1-50 16,0 50-1,-50-49 1,50 49-1,-100 0 48,50 24-47,-100-24-16,100 50 15,-74-50-15,24 50 16,0-50 15,75 0 32,-25-25-48,50 25-15,-50-50 0,74 50 16,-74-49-1,75 49-15,-75-50 0,50 50 16,-50-50 0,50 50-16,0-50 31,-1 0-15,1 50 15,-50-50-16,50 50 17,0 0 46,-50-49-16,50 49-46,-1 0 31,1 0-16,0 0 47,-50-50-78,50 50 78,0-50 0,-50 75 16</inkml:trace>
</inkml:ink>
</file>

<file path=ppt/ink/ink1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8:28.996"/>
    </inkml:context>
    <inkml:brush xml:id="br0">
      <inkml:brushProperty name="width" value="0.4" units="cm"/>
      <inkml:brushProperty name="height" value="0.8" units="cm"/>
      <inkml:brushProperty name="color" value="#00FF00"/>
      <inkml:brushProperty name="tip" value="rectangle"/>
      <inkml:brushProperty name="rasterOp" value="maskPen"/>
    </inkml:brush>
  </inkml:definitions>
  <inkml:trace contextRef="#ctx0" brushRef="#br0">0 7 0,'0'25'484,"50"-25"-468,0 0-1,0 0 17,-1 0-17,1 0 17,0 0-1,0 0 0,0 0 16,-1 0-16,1 0 0,-25 0 16,25 0-15,0 0 14,0 0-14,-1 0-17,1 0 32,0 0-16,0 0 16,0 0 0,-1 0-16,1 0 1,0 0 15,0 0-1,-25 0-14,24 0-1,1 0 0,0 0 16,0 0 0,0 0-16,0 0 0,-1 0 16,1 0 0,0 0-16,0 0 1,0 0-1,-26 0 0,26 0-15,0 0 78,0 0-79,0 0 1,-1 0-1,1 0 17,0 0 46,0 0-63,25 0 1,-1 0 0,-24 0 62,0 0 0,0 0-62,-1 0-1,1 0 1,0 0 78,0 0-63,0 0-16,0 0 1,-26 0 0,26 0 62,0 0-31,0 0 0,25 0-32,24 0 1,-24 0-1,-25 0 64,-1 0-1,1 0-16,-25 0-31,25 0-15,-50-25-16,50 25 16,0 0 31,-1 0-1,1 0-14,-25 0-1</inkml:trace>
</inkml:ink>
</file>

<file path=ppt/ink/ink1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8:33.901"/>
    </inkml:context>
    <inkml:brush xml:id="br0">
      <inkml:brushProperty name="width" value="0.4" units="cm"/>
      <inkml:brushProperty name="height" value="0.8" units="cm"/>
      <inkml:brushProperty name="color" value="#00FF00"/>
      <inkml:brushProperty name="tip" value="rectangle"/>
      <inkml:brushProperty name="rasterOp" value="maskPen"/>
      <inkml:brushProperty name="fitToCurve" value="1"/>
    </inkml:brush>
  </inkml:definitions>
  <inkml:trace contextRef="#ctx0" brushRef="#br0">0 0 0</inkml:trace>
</inkml:ink>
</file>

<file path=ppt/ink/ink1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28.523"/>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2193 50 2360,'0'-50'0</inkml:trace>
</inkml:ink>
</file>

<file path=ppt/ink/ink1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101"/>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1944 100 2125,'0'-50'32,"49"50"-32,1 0 15,0 0 1,0 0 78</inkml:trace>
</inkml:ink>
</file>

<file path=ppt/ink/ink1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103"/>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375 548 782,'0'-50'31,"25"50"-15,24 0 15,1 0 16,0-50-16,0 50 0,0 0 16,-50-49-47,49 49 16,1 0 31,0 0-16,0-50 16,0 50-16,-1 0 0,1 0 16,-50-50-16,50 50-15,0 0 15,0 0 32,-50-50-32,50 50 0,-1 0 32,-24 0-32,25 0 0,0 0 0,-50-50-15,50 50 31,-1 0 0,1 0 15,-50-49-46,50 49 31,0 0 15,0 0-15,-1 0-31,-49-50-16,50 50 15,0 0 1,0 0 31,-25 0-16,25 0 0</inkml:trace>
</inkml:ink>
</file>

<file path=ppt/ink/ink1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02.747"/>
    </inkml:context>
    <inkml:brush xml:id="br0">
      <inkml:brushProperty name="width" value="0.07938" units="cm"/>
      <inkml:brushProperty name="height" value="0.15875" units="cm"/>
      <inkml:brushProperty name="color" value="#FFFF00"/>
      <inkml:brushProperty name="tip" value="rectangle"/>
      <inkml:brushProperty name="rasterOp" value="maskPen"/>
      <inkml:brushProperty name="fitToCurve" value="1"/>
    </inkml:brush>
  </inkml:definitions>
  <inkml:trace contextRef="#ctx0" brushRef="#br0">1 1393 0,'0'-25'32,"25"25"14,25 0 95,0 0-78,-50-50-48,25 50 1,25 0 31,-50-49-32,49 49 32,1 0 0,-50-50-31,50 50 31,0-50 46,0 50-30,-1 0-16,-49-50-32,50 50 17,0 0 30,-50-50-31,50 50-15,0 0 31,-1 0 15,-49-49-62,50 49 47,0 0 0,0-50 0,0 50 0,-1-50 31,1 50-16,-50-50-15,50 50-31,-25 0 31,-25-50-32,50 50 32,0 0 16,-50-50-48,49 50 32,1-49 16,0 49-1,-50-50-15,50 50-47,0 0 78,-50-50-46,49 50-1,-49-50 16,50 50-47,0-50 62,0 50 1,-50-49-48,50 49 32,-50-50-16,49 50-15,1 0 47,-50-25-48,50 25 48,-50-50-48,50 50 17,-50-50 30,50 50-46,-50-49 46,25 49-46,-25-50 62,49 50-62,-49-50 62,50 50-78,-50-50 62,50 50 16,-50-50-62,0 1 31</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00.366"/>
    </inkml:context>
    <inkml:brush xml:id="br0">
      <inkml:brushProperty name="width" value="0.07938" units="cm"/>
      <inkml:brushProperty name="height" value="0.15875" units="cm"/>
      <inkml:brushProperty name="color" value="#00FFFF"/>
      <inkml:brushProperty name="tip" value="rectangle"/>
      <inkml:brushProperty name="rasterOp" value="maskPen"/>
      <inkml:brushProperty name="fitToCurve" value="1"/>
    </inkml:brush>
  </inkml:definitions>
  <inkml:trace contextRef="#ctx0" brushRef="#br0">0 203 0,'25'0'266,"50"0"-235,-25 0-16,-1 0 17,1 0-17,0 0 17,0 0-17,0 0 1,-1 0 15,1 0-15,-25 0-1,25 0 32,0 0-31,-1 0 31,1 0-16,0 0 0,0 0 0,-50-50-31,50 50 32,-1 0-17,1 0 1,-50-49 62,50 49-62,0 0 15,0 0 16,-50-50-32,25 50 1,24 0 0,1 0 46,0 0-31,-50-50-15,50 50 15,0 0-15,-1 0 0</inkml:trace>
</inkml:ink>
</file>

<file path=ppt/ink/ink2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03.610"/>
    </inkml:context>
    <inkml:brush xml:id="br0">
      <inkml:brushProperty name="width" value="0.07938" units="cm"/>
      <inkml:brushProperty name="height" value="0.15875" units="cm"/>
      <inkml:brushProperty name="color" value="#FFFF00"/>
      <inkml:brushProperty name="tip" value="rectangle"/>
      <inkml:brushProperty name="rasterOp" value="maskPen"/>
      <inkml:brushProperty name="fitToCurve" value="1"/>
    </inkml:brush>
  </inkml:definitions>
  <inkml:trace contextRef="#ctx0" brushRef="#br0">74 0 0,'-25'0'15,"-24"0"95</inkml:trace>
</inkml:ink>
</file>

<file path=ppt/ink/ink2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04.520"/>
    </inkml:context>
    <inkml:brush xml:id="br0">
      <inkml:brushProperty name="width" value="0.07938" units="cm"/>
      <inkml:brushProperty name="height" value="0.15875" units="cm"/>
      <inkml:brushProperty name="color" value="#FFFF00"/>
      <inkml:brushProperty name="tip" value="rectangle"/>
      <inkml:brushProperty name="rasterOp" value="maskPen"/>
      <inkml:brushProperty name="fitToCurve" value="1"/>
    </inkml:brush>
  </inkml:definitions>
  <inkml:trace contextRef="#ctx0" brushRef="#br0">1224 0 0,'0'25'15,"-50"-25"32,50 50-16,-50-50-15,50 50 0,-50-50-16,0 49 47,1-49-1,49 50-30,-50-50 31,-1 0-31,51 50 15,-25-50-16,-25 0 17,50 25-17,-49-25 1,-1 0 15,50 50-15,-50-50 15,0 0 16,50 49-31,-50-49 15,0 0 31,50 50-46,-49-50 15,-1 0 0,50 50 1,-50-50-32,-1 0 31,26 0 0,-49 50 0,24-50-15,25 0-16,-100 0 16</inkml:trace>
</inkml:ink>
</file>

<file path=ppt/ink/ink2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08.197"/>
    </inkml:context>
    <inkml:brush xml:id="br0">
      <inkml:brushProperty name="width" value="0.07938" units="cm"/>
      <inkml:brushProperty name="height" value="0.15875" units="cm"/>
      <inkml:brushProperty name="color" value="#FFFF00"/>
      <inkml:brushProperty name="tip" value="rectangle"/>
      <inkml:brushProperty name="rasterOp" value="maskPen"/>
      <inkml:brushProperty name="fitToCurve" value="1"/>
    </inkml:brush>
  </inkml:definitions>
  <inkml:trace contextRef="#ctx0" brushRef="#br0">1 320 0,'50'0'156,"0"0"-124,0 0-1,0 0-15,-1 0 30,1-25-14,0 25 15,0 0-1,-25 0 1,25 0 16,-1 0-16,1 0 0,-50-49-32,50 49 16,1 0 16,-1 0 0,-50-49-16,49 49-15,1 0 47,0 0-17,0 0-14,-50-50-17,50 50 1,-25 0 15,24 0-15,1 0 15,-50-50-15,50 50-16,0 0 15,-50-24 1,74 24-16,-24-74 16</inkml:trace>
</inkml:ink>
</file>

<file path=ppt/ink/ink2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87"/>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672 199 516,'50'-49'31,"-25"49"0</inkml:trace>
</inkml:ink>
</file>

<file path=ppt/ink/ink2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83"/>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0 224 0,'25'0'32,"25"0"-1,0 0 63,-1 0-63,1 0 16,0 0 0,0 0-32,0 0 16,-1-25 1,1 25 15,0 0-1</inkml:trace>
</inkml:ink>
</file>

<file path=ppt/ink/ink2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82"/>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871 198 782,'0'-50'15,"50"50"1,-50-50 0,75 50-1,-25 0 1,-50-50-16,49 50 15,1 0 17,-50-49-32,25 49 15</inkml:trace>
</inkml:ink>
</file>

<file path=ppt/ink/ink2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81"/>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622 272 516,'0'-24'47,"50"24"-16,0 0 47,0-50-15,0 50-32</inkml:trace>
</inkml:ink>
</file>

<file path=ppt/ink/ink2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79"/>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373 372 313,'0'-25'16,"50"25"-1,-25 0 16</inkml:trace>
</inkml:ink>
</file>

<file path=ppt/ink/ink2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78"/>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174 422 125,'0'-25'47,"50"25"-47,-25 0 47</inkml:trace>
</inkml:ink>
</file>

<file path=ppt/ink/ink2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77"/>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0 422 0,'50'0'16,"-1"0"0,-24 0 46,0 0-31</inkml:trace>
</inkml:ink>
</file>

<file path=ppt/ink/ink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02.996"/>
    </inkml:context>
    <inkml:brush xml:id="br0">
      <inkml:brushProperty name="width" value="0.07938" units="cm"/>
      <inkml:brushProperty name="height" value="0.15875" units="cm"/>
      <inkml:brushProperty name="color" value="#00FFFF"/>
      <inkml:brushProperty name="tip" value="rectangle"/>
      <inkml:brushProperty name="rasterOp" value="maskPen"/>
      <inkml:brushProperty name="fitToCurve" value="1"/>
    </inkml:brush>
  </inkml:definitions>
  <inkml:trace contextRef="#ctx0" brushRef="#br0">0 73 0,'25'0'125,"-25"50"-109,50-50-16,25 0 31,-26 0-15,1 0 15,-25 0 0,25 0-15,0 0 15,-1 0 16,1 0-16,0 0 1,0 0 30,0-25-31,-1 25 1,1 0 14,0 0-14,0 0-17,-50-50 1,50 50 0,-1 0-1,1 0 1,-25 0 62,-25-49-47,50 49 79,-75 0 30,0 0-124,-25 0-1,1 0 17,-1 0-17,0 49 17,0-49-17,0 0 1,1 0 15,-1 50 32,0-50-32,0 0 0,0 0 16,1 0-16,-1 0-15,0 0 31,0 0-32,0 0 1,25 0 46</inkml:trace>
</inkml:ink>
</file>

<file path=ppt/ink/ink3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74"/>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821 248 219,'75'-50'15,"-25"50"1,-50-50 0,25 50-16,74 0 15,-99-50 1,50 50-16,0-49 16,0 49-1,-50-50 1,50 50-16</inkml:trace>
</inkml:ink>
</file>

<file path=ppt/ink/ink3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76"/>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515 347 141,'33'-49'15,"16"49"1,1 0 0,0-50-16,50 50 31</inkml:trace>
</inkml:ink>
</file>

<file path=ppt/ink/ink3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75"/>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0 422 0,'25'0'0,"24"0"16,1 0-1,0 0 17,-50-25-32,50 25 15,0 0 1,24 0-1,-74-25-15,75 25 16</inkml:trace>
</inkml:ink>
</file>

<file path=ppt/ink/ink3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102"/>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1 574 0,'25'0'469,"25"0"-438,0 0 16,0 0 0,-1 0 0,-49-26-16,51 26-15,-1 0 15,0 0 32</inkml:trace>
</inkml:ink>
</file>

<file path=ppt/ink/ink3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9:18.149"/>
    </inkml:context>
    <inkml:brush xml:id="br0">
      <inkml:brushProperty name="width" value="0.07938" units="cm"/>
      <inkml:brushProperty name="height" value="0.15875" units="cm"/>
      <inkml:brushProperty name="color" value="#00FF00"/>
      <inkml:brushProperty name="tip" value="rectangle"/>
      <inkml:brushProperty name="rasterOp" value="maskPen"/>
    </inkml:brush>
  </inkml:definitions>
  <inkml:trace contextRef="#ctx0" brushRef="#br0">448 99 391,'0'1'63,"0"49"-32,0-1 31,-50-49-62,50 50 47,0 0 16,0 0-16,0 0 15,0-1 1,-50-49-48,50 50 1,0 0 46,0-25-30,-49-25-17,49 50 16,0-1 16,0 1 16,-50-50-48,50 50 17,0 0 15,0 0-1,0 0 17,0-1-32,0 1 32,0 0-1,0 0-15,0 0 31,-50-50-47,50 24 1,0 26 15,0 0-16,0 0 31,-50-50-15,50 50-31,0-1 15,0 1 16,0 0 0,0 0 0,0 0 15,0-1-31,0 1 16,0-25 0,0 25-16,0 0 1,0 0 15,0-1-1,0 1 1,0 0 0,0 0 0,-50-50-16,50 50-31,0-1 47,0 1 16,0 0-32,0 0 0,-49 0 32,49-1-16,0-24-16,0 25 16,0 0 31,0 0-16,-50-50-30,50 50-17,0-1 48,0 1 15,0 0-16,0 0 48,0 0-17,0-75 17,0-25-95</inkml:trace>
</inkml:ink>
</file>

<file path=ppt/ink/ink3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9:18.143"/>
    </inkml:context>
    <inkml:brush xml:id="br0">
      <inkml:brushProperty name="width" value="0.07938" units="cm"/>
      <inkml:brushProperty name="height" value="0.15875" units="cm"/>
      <inkml:brushProperty name="color" value="#00FF00"/>
      <inkml:brushProperty name="tip" value="rectangle"/>
      <inkml:brushProperty name="rasterOp" value="maskPen"/>
    </inkml:brush>
  </inkml:definitions>
  <inkml:trace contextRef="#ctx0" brushRef="#br0">0 3037 0,'0'-25'313,"0"-25"-298,0 0 17,0 0-1,0 0-15,0 1 30,0-1-30,25 50-16,-25-50 16,0 0 15,0 25 0,0-24 0,0-1 1,50 50-17,-50-50 17,0 0-1,0 0 0,0 1 16,50 49-31,-50-50 15,0 0 16,0 0-16,0 0 0,0 0 0,0 26 1,49 24-17,-49-50 17,0 0-1,0 0 0,0 75 78,0 50-77,0-25-32,0 24 15,-24-24 1,24 75 0,0-51-1,0-24 1,0 0-1,-50-50 1,50 50 0,0 0-1,0-26 17,0 26-17,0 0 32,0 0 0,-50-50-47,50 50 47,0-75 78,0-25-110,0 0 1,25-25 0,-25 1-1,0 24-15,0-25 16,50 75 0,-50-99-16,0 24 15,0 25 1,0 0-1,74-24 1,-74 24 0,0 0-1,50 0 1,-50 0 0,0 1 15,0-1-16,50 0 1,-50 0 0,0 0 15,0 1-15,0 24 15,0-25-16,50 50 1,-50-50 0,0 75 93,0 25-93,0 24-1,0 1 1,-25-75 0,25 75-16,0 0 15,0-26 1,0 1 15,0-75 32,0-49-32,0 24-16,0-25 1,0 25 0,0-24-1,0-1 1,0 25-16,0 0 16,0 0-16,25 50 0,-25-74 15,0 24 1,0 0-1,0 0 1,50-24 0,-50 24-1,0 0 1,0 0 0,0 0-1,49 50 1,-49-49-16,0 73 125,0 51-110,0-25-15,-25 0 16,25 0-16,0-1 16,0 1-16,-49 0 0,49 0 15,0 25 1,0-1 0,-50-24-1,50-150 79,0 51-94,0-1 16,0 25-16,25-50 15,-25 50-15,0-24 16,0-1-16,0-50 15,0 0 1,0 51-16,50 49 16,-50-75-16,0 0 15,0 25 1,0 1 0,0-1-1,49-25 1,-49 25-1,0 1 17,0 73 77,0 26-93,0 25-1,0-25-15,-25 24 16,25-24 0,0 0-16,0 25 15,0-25 1,-49-50-1,49 49-15,0-74 79,0-49-64,0-1 16,25 75-31,-25-50 16,0 0 0,0 1-1,0-1 1,0-25 0,24 75-1,-24-50-15,0 1 16,0-1 15,0 49 0</inkml:trace>
</inkml:ink>
</file>

<file path=ppt/ink/ink3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9:18.141"/>
    </inkml:context>
    <inkml:brush xml:id="br0">
      <inkml:brushProperty name="width" value="0.07938" units="cm"/>
      <inkml:brushProperty name="height" value="0.15875" units="cm"/>
      <inkml:brushProperty name="color" value="#00FF00"/>
      <inkml:brushProperty name="tip" value="rectangle"/>
      <inkml:brushProperty name="rasterOp" value="maskPen"/>
    </inkml:brush>
  </inkml:definitions>
  <inkml:trace contextRef="#ctx0" brushRef="#br0">473 124 3094,'0'26'15,"0"48"1,0 26 0,0-25-1,0-1 1,0 1 0,-25-75-16,25 50 15,0 0 1,0 24-1,0-24 1,0 0 0,0 0-1,0 0 1,0-1 0,0 1 15,-49-50-31,49 50 15,0 0 17,0-25-1,0 25 0,-50-50-31,50 49 31,0 1 1,0 0-1,-50-50-15,50 50-1,0 0 16,0-1 1,0 1-17,-50-50 1,50 50 0,0 0-1,0 0 16,0-26-15,0 26 15,0 0 1,-50-50 14,50 50-46,0 0 32,0-1-1,0 1 0,-49 0 0,49 0-15,0 0 0,0 0-1,0-1 17,0 1-1,0 0-16,0 0 17,0-25-1,-50-25 0,50 49-31,0 1 31,0-75 79,0-24-95,0-26 1,0 25-16,0 0 31,0 25-15,0-24 0,25 49-16,-25-50 15,0 0 1,0 100 78,0 24-94,0 1 15,0-25 1,-25 0-1,25 0 1,0-1 0,0 1 31,0 0-16,0 0 0,-50-50-31,50 50 47,0-1 0,0 1-16,0 0 16,0 0 0,0 0 125,0-75-47,0-25-78,-50 50 109,50 25-141,0-50 298,0 50-219,25-25-16,-25 50 156,50-50-203</inkml:trace>
</inkml:ink>
</file>

<file path=ppt/ink/ink3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9:18.142"/>
    </inkml:context>
    <inkml:brush xml:id="br0">
      <inkml:brushProperty name="width" value="0.07938" units="cm"/>
      <inkml:brushProperty name="height" value="0.15875" units="cm"/>
      <inkml:brushProperty name="color" value="#00FF00"/>
      <inkml:brushProperty name="tip" value="rectangle"/>
      <inkml:brushProperty name="rasterOp" value="maskPen"/>
    </inkml:brush>
  </inkml:definitions>
  <inkml:trace contextRef="#ctx0" brushRef="#br0">523 124 266,'0'26'0,"0"48"15,0 26 1,0-50 0,0 24-1,-25-74-15,25 100 16,0-25-1,-50-75-15,50 124 16,0-74-16,0 25 16,-49-75-1,49 50-15,0-1 16,0 1 15,0 0 0,0-75 16,0-25-15,0 1-17,0-1 1,0 75 62,0 24-62,0 1-1,-50 0 1,50 25-1,-50-25 1,50-1 0,0 1 15,0-75 0,0-25-15,0-24-1,0-1 1,25 0 0,-25 26 15,0 73 31,0 1-62,-25-25 16,25 100-16,0-50 16,0-25-16,-50-25 15,50 99-15,0-49 16,0-75 78,0-74-79,25 24 1,-25 25 0,0 100 62,0 49-63,0-49 1,0-25-16,-25 50 16,25-25-16,0-25 15,0 24-15,0 51 16,0-125 46,0-75-46,0 26 0,0 24-1,0 0 16,0 75 32,0 75-47,0-75-16,0 24 0,-50 1 15,50 0-15,-49 50 16,49-51-1,0-74 48,0-24-47,24 49-1,-24-75-15,0-25 16,50 26-1,-50 24 1,0 75 31,0 25-31,0 24-1,0 1 1,-25 25-1,25-51 1,0 1 15,0-125 47,0 1-62,0-1 0,0 25 15,0 0-15,25 50-1,-25-49 1,0-1 15,0 0-15,0 0-1,50 0 17,-50 1-1,0 24 0,0-25 0,50 50-15,-50-50-16,0 0 31,0 1 16,0-1-16,50 50-15,-50-50 0,0 0 15,0 0 0,0 0 16,49 50-47,-49-49 31,0-1 16,0 0-16,0 25-15,50 25 0,-50-50-1,0 1 16,0-1 1,0 0-1,0-25-15,0 25 15,0 1 16,0 23-16</inkml:trace>
</inkml:ink>
</file>

<file path=ppt/ink/ink3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50:23.304"/>
    </inkml:context>
    <inkml:brush xml:id="br0">
      <inkml:brushProperty name="width" value="0.4" units="cm"/>
      <inkml:brushProperty name="height" value="0.8" units="cm"/>
      <inkml:brushProperty name="color" value="#00FFFF"/>
      <inkml:brushProperty name="tip" value="rectangle"/>
      <inkml:brushProperty name="rasterOp" value="maskPen"/>
    </inkml:brush>
  </inkml:definitions>
  <inkml:trace contextRef="#ctx0" brushRef="#br0">0 11 0,'100'0'421,"-50"0"-405,-1 0 0,-24 0 15,25 0 0,0 0-15,0 0-1,0 0 1,-1 0 15,1 0 16,0 0-16,0 0 1,0 0-1,-1 0 0,1 0-15,-25 0-1,25 0 1,0 0 0,-1 0 31,1 0-16,0 0-16,0 0 17,0 0-17,-1 0 79,1 0-63,0 0-15,0 0 0,25 0-1,-26 0 1,1 0-1,0 0 1,-25 0 15,25 0 79,0 0-95,49 0 1,-24 0 0,0 0-1,-26 0-15,1 0 16,0 0-16,0 0 15,0 0-15,-26 0 16,26 0-16,0 0 16,25 0-1,-25 0 1,-1 0 46,-49 25-46,50-25 31,0 0-31,0 0-1,0 0 1,-1 0-16,1 0 31,25 0-15,-25 0-1,24 0 1,-24 0 0,0 0-1,0 0 48,0 0-32,-1 0 0,26 0-15,-25 0-1,0 0 1,0 0 0,-1 0-1,1 0 17,-25 0 14,25 0-14,0 0-17,-1 0 32,1 0-16,0 0-15,0 0 15,0 0-15,0 0 15,-1 0 0,1 0-15,0 0 15,0 0 16,-25 0-16,24 0 1,1 0-1,0 0-15,0 0 15,0 0 0,-1 0 0,1 0-15,0 0 15,0 0 16,0 0-16,-1 0 1,-24 0-1,25 0 31,0 0-30,0 0-1,0 0 31,-50-25-46,49 25 31,1 0 0,0 0 31,0 0-31</inkml:trace>
</inkml:ink>
</file>

<file path=ppt/ink/ink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04.145"/>
    </inkml:context>
    <inkml:brush xml:id="br0">
      <inkml:brushProperty name="width" value="0.07938" units="cm"/>
      <inkml:brushProperty name="height" value="0.15875" units="cm"/>
      <inkml:brushProperty name="color" value="#00FFFF"/>
      <inkml:brushProperty name="tip" value="rectangle"/>
      <inkml:brushProperty name="rasterOp" value="maskPen"/>
      <inkml:brushProperty name="fitToCurve" value="1"/>
    </inkml:brush>
  </inkml:definitions>
  <inkml:trace contextRef="#ctx0" brushRef="#br0">0 0 0</inkml:trace>
</inkml:ink>
</file>

<file path=ppt/ink/ink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06.319"/>
    </inkml:context>
    <inkml:brush xml:id="br0">
      <inkml:brushProperty name="width" value="0.07938" units="cm"/>
      <inkml:brushProperty name="height" value="0.15875" units="cm"/>
      <inkml:brushProperty name="color" value="#00FFFF"/>
      <inkml:brushProperty name="tip" value="rectangle"/>
      <inkml:brushProperty name="rasterOp" value="maskPen"/>
      <inkml:brushProperty name="fitToCurve" value="1"/>
    </inkml:brush>
  </inkml:definitions>
  <inkml:trace contextRef="#ctx0" brushRef="#br0">0 1196 0,'25'0'78,"24"0"-63,1 0 1,0 0 0,-25 0-1,25 0 1,24-25-1,-49 25 1,25 0 15,0 0-15,-50-50 0,50 50-1,0 0 1,-1 0-1,1 0 17,0 0-17,-50-50-15,50 50 16,0 0 0,-1 0-1,-49-25 1,50 25 31,-25 0-16,-25-50-15,50 50 15,0 0 0,-1-74 0,1 74 1,0 0-1,-50-25-16,50 25-15,0 0 47,0 0-15,-50-50-32,49 50 15,1 0 32,0-75-16,0 75 1,0 0-1,-50-25-31,49 25 15,1 0 17,-50-49-17,50 49 1,0 0 15,-50-50-15,25 50-1,24 0 1,1 0 15,-50-50 1,50 50-32,0 0 31,0 0 0,-1-50 0,1 50 1,0 0-17,0 0 1,0-50 15,-1 50-15,1 0 15,0 0-15,0 0-1,-50-49 1,50 49-1,0 0 17,-50-50-17,49 50 17,-24 0-1,-25-50-31,50 50 15,0 0 17,-50-50-17,50 50-15,-1 0 16,-49-50 0,50 50-1,0 0 16,-50-49 1,50 49-17,0 0 17,-1 0-17,-49-50 1,50 50-16,0 0 31,-50-50-15,25 50-1,25 0 1,0 0 0,-50-50-1,99 50 1,-24 0-1,-75-50 1</inkml:trace>
</inkml:ink>
</file>

<file path=ppt/ink/ink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10.890"/>
    </inkml:context>
    <inkml:brush xml:id="br0">
      <inkml:brushProperty name="width" value="0.07938" units="cm"/>
      <inkml:brushProperty name="height" value="0.15875" units="cm"/>
      <inkml:brushProperty name="color" value="#00FFFF"/>
      <inkml:brushProperty name="tip" value="rectangle"/>
      <inkml:brushProperty name="rasterOp" value="maskPen"/>
      <inkml:brushProperty name="fitToCurve" value="1"/>
    </inkml:brush>
  </inkml:definitions>
  <inkml:trace contextRef="#ctx0" brushRef="#br0">1 1743 0,'25'0'125,"-25"-25"-93,50 25-1,0 0 0,0-75 0,-1 75 16,1-49-15,0 49-1,-50-50 31,50 50-62,0 0 78,0 0-46,-50-50-32,49 50 62,1 0-15,-50-25-16,50 25-15,0 0 15,-50-50-15,25 50 31,49-50 0,-49 50-16,-25-49 16,50 49-32,-50-50 32,50 50-31,0 0 46,-50-50-62,49 50 32,-49-50-1,50 50 0,0 0 0,-50-50-15,50 50 0,0 0 30,-50-49-14,49 49-32,1 0 31,0 0 16,-50-50-47,50 50 31,-25 0 0,-25-50 1,50 50-32,-1 0 31,-49-50-16,50 50 17,0 0 30,-50-50-62,50 50 16,0 0 15,-50-49-31,49 49 47,1 0-16,-50-50-15,50 50 15,0 0 0,-50-25 1,50 25-32,-25 0 46,49-75-14,-24 75-1,-50-50 16,25 50-32,50-49 17,-26 49 15,-49-50-32,25 50 1,50-50 46,-50 50-46,-25-50 15,50 50-15,0 0 31,-50-50-47,49 50 31,-49-24 0,50 24-15,-50-50-1,50 50 1,0 0 62,-50-50-31,50 50-31,-1-50-1,1 50 63,-50-50-46,50 50 15,0 0 15,-50-50-31,50 50-15,-1 0 31,-49-49-32,50 49 48,-50-50-63,25 50 62,-124 0 79</inkml:trace>
</inkml:ink>
</file>

<file path=ppt/ink/ink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22.530"/>
    </inkml:context>
    <inkml:brush xml:id="br0">
      <inkml:brushProperty name="width" value="0.07938" units="cm"/>
      <inkml:brushProperty name="height" value="0.15875" units="cm"/>
      <inkml:brushProperty name="color" value="#00FFFF"/>
      <inkml:brushProperty name="tip" value="rectangle"/>
      <inkml:brushProperty name="rasterOp" value="maskPen"/>
    </inkml:brush>
  </inkml:definitions>
  <inkml:trace contextRef="#ctx0" brushRef="#br0">0 473 0,'25'0'16,"25"0"15,-1 0-15,1 0-1,0 0 1,25 0 0,-1 0-1,-24 0 1,25-25-1,-25 25-15,49 0 16,-99-49 0,50 49-16,-25 0 15,25 0 1,0-50 0,49 50-1,-24 0 1,-75-50-1,75 50-15,-25 0 16,-1 0 15,1-50-15,25 50 0,-25 0-16,-1-50 15,51 50 1,-75 0-1,25 0 32,0 0-31,-50-50 0,49 50-16,1 0 31,0 0 0,0 0 0,0 0 1,-1 0-17,1 0 1,-50-49-1,50 49-15,0 0 16,24 0 0,-24-50-1,0 50 1,0 0 15,0 0 0,0-50-15,-75 50 109,-50 0-109,25 0-16,24 0 15</inkml:trace>
</inkml:ink>
</file>

<file path=ppt/ink/ink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31.311"/>
    </inkml:context>
    <inkml:brush xml:id="br0">
      <inkml:brushProperty name="width" value="0.05292" units="cm"/>
      <inkml:brushProperty name="height" value="0.10583" units="cm"/>
      <inkml:brushProperty name="color" value="#00FFFF"/>
      <inkml:brushProperty name="tip" value="rectangle"/>
      <inkml:brushProperty name="rasterOp" value="maskPen"/>
      <inkml:brushProperty name="fitToCurve" value="1"/>
    </inkml:brush>
  </inkml:definitions>
  <inkml:trace contextRef="#ctx0" brushRef="#br0">-1 249 0,'25'0'78,"24"0"-47,26 0 0,-25 0-15,0 0 0,24 0-1,-24 0-15,25-50 16,-25 50-1,0 0 17,-1 0-17,1 0 1,0 0 0,0-50-1,0 50 16,-1 0-15,1 0 0,0 0-1,-50-50 1,25 50-16,25 0 16,-1 0 15,1 0-16,0 0 1,0-49 0,0 49-1,-75 0 142,-50 25-142,0-25 1,-24 49-1,49-49 1,25 0-16,-25 0 16,-24 50-16,-1-50 15,25 0 1,50 50-16,-75-50 16,26 0-1,73 0 79,51 0-78,-25-25-1,0 25-15,0 0 16,-1 0-16,1 0 15,0-50-15,50 50 16,-26-50 0,1 50-1,-25 0 1,24 0-16,1 0 16,-25 0-1,-50-49 1,50 49-1,0 0 17,-75 0 46,-25 0-78,-25 0 15,25 25 1,1-25-16,-1 0 16,0 0-16,0 49 15,0-49-15,1 0 16,-1 50-16,0-50 16,0 0-16,-25 0 15,100 0 63,25 0-62,25 0 0,-25 0-16,-1 0 0,1 0 15,0-25-15,0 25 16,0 0-16,-1-50 15,1 50-15,0 0 16,25-49 0,-25 49-1,-1 0 1,1 0 0,0-50 15,-75 50 31,-25 0-46</inkml:trace>
</inkml:ink>
</file>

<file path=ppt/ink/ink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33.824"/>
    </inkml:context>
    <inkml:brush xml:id="br0">
      <inkml:brushProperty name="width" value="0.05292" units="cm"/>
      <inkml:brushProperty name="height" value="0.10583" units="cm"/>
      <inkml:brushProperty name="color" value="#00FFFF"/>
      <inkml:brushProperty name="tip" value="rectangle"/>
      <inkml:brushProperty name="rasterOp" value="maskPen"/>
      <inkml:brushProperty name="fitToCurve" value="1"/>
    </inkml:brush>
  </inkml:definitions>
  <inkml:trace contextRef="#ctx0" brushRef="#br0">0 649 0,'25'0'47,"25"0"-16,0 0-15,-1 0-1,26 0 1,-75-25-16,100 25 16,-50 0-16,-1 0 15,1-50-15,0 50 16,0 0-16,24-50 16,26 50-1,-25 0 1,-1-49-1,1 49 1,25 0 0,-100-50-16,50 50 15,-75 0 126,-25 0-125,-25 0-1,-24 25 1,49-25-16,0 0 15,-25 49 1,1-49 0,-26 75-1,25-75 1,1 50 0,24-50-1,0 0 1,0 0-1,50 50 32,50-50 47,0-25-94,49 25 16,-24 0-1,-75-50 1,75 50-16,-1 0 16,-24-50-16,0 50 15,0 0-15,0-74 16,-1 74-16,1 0 15,0-50-15,25 50 16,24-50 0,-24 50-1,0-50 1,24 50 0,-99-50-1,75 50-15,-25 0 16,-75 0 124,-25 0-124,-24 25 0,-26-25-1,25 0 1,75 50-16,-50-50 16,1 0-16,-1 0 15,0 0 1,75 0 93,74 0-78,-99-25-31,75 25 0,0 0 16,-75-50 0,75 50-16,-26-49 15,51 49 1,-50-50 0,0 50-16,24-50 15,1 50 1,-25-50-1,0 50 1,-1-75 0,1 75-1,0 0 1,-75 0 78,-25 0-79,1 50 1,-1-50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B8D3F8-58E9-4E5D-9FD0-CF38CBD25AA0}" type="datetimeFigureOut">
              <a:rPr lang="it-IT" smtClean="0"/>
              <a:t>07/11/2022</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117C0F-DDB6-4639-892F-F490618E1237}" type="slidenum">
              <a:rPr lang="it-IT" smtClean="0"/>
              <a:t>‹N›</a:t>
            </a:fld>
            <a:endParaRPr lang="it-IT"/>
          </a:p>
        </p:txBody>
      </p:sp>
    </p:spTree>
    <p:extLst>
      <p:ext uri="{BB962C8B-B14F-4D97-AF65-F5344CB8AC3E}">
        <p14:creationId xmlns:p14="http://schemas.microsoft.com/office/powerpoint/2010/main" val="1906974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AB03C93-E707-4F87-BE42-BC098D4A78E6}" type="datetimeFigureOut">
              <a:rPr lang="it-IT" smtClean="0"/>
              <a:t>07/11/2022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3984997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1AB03C93-E707-4F87-BE42-BC098D4A78E6}" type="datetimeFigureOut">
              <a:rPr lang="it-IT" smtClean="0"/>
              <a:t>07/11/2022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1016135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1AB03C93-E707-4F87-BE42-BC098D4A78E6}" type="datetimeFigureOut">
              <a:rPr lang="it-IT" smtClean="0"/>
              <a:t>07/11/2022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1243847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1AB03C93-E707-4F87-BE42-BC098D4A78E6}" type="datetimeFigureOut">
              <a:rPr lang="it-IT" smtClean="0"/>
              <a:t>07/11/2022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4247297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1AB03C93-E707-4F87-BE42-BC098D4A78E6}" type="datetimeFigureOut">
              <a:rPr lang="it-IT" smtClean="0"/>
              <a:t>07/11/2022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3109277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1AB03C93-E707-4F87-BE42-BC098D4A78E6}" type="datetimeFigureOut">
              <a:rPr lang="it-IT" smtClean="0"/>
              <a:t>07/11/2022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2197391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1AB03C93-E707-4F87-BE42-BC098D4A78E6}" type="datetimeFigureOut">
              <a:rPr lang="it-IT" smtClean="0"/>
              <a:t>07/11/2022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2786696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1AB03C93-E707-4F87-BE42-BC098D4A78E6}" type="datetimeFigureOut">
              <a:rPr lang="it-IT" smtClean="0"/>
              <a:t>07/11/2022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1627992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B03C93-E707-4F87-BE42-BC098D4A78E6}" type="datetimeFigureOut">
              <a:rPr lang="it-IT" smtClean="0"/>
              <a:t>07/11/2022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4121119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1AB03C93-E707-4F87-BE42-BC098D4A78E6}" type="datetimeFigureOut">
              <a:rPr lang="it-IT" smtClean="0"/>
              <a:t>07/11/2022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2012976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1AB03C93-E707-4F87-BE42-BC098D4A78E6}" type="datetimeFigureOut">
              <a:rPr lang="it-IT" smtClean="0"/>
              <a:t>07/11/2022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312044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B03C93-E707-4F87-BE42-BC098D4A78E6}" type="datetimeFigureOut">
              <a:rPr lang="it-IT" smtClean="0"/>
              <a:t>07/11/2022</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E584B5-CFC2-4DA8-9817-51668D1681F9}" type="slidenum">
              <a:rPr lang="it-IT" smtClean="0"/>
              <a:t>‹N›</a:t>
            </a:fld>
            <a:endParaRPr lang="it-IT"/>
          </a:p>
        </p:txBody>
      </p:sp>
    </p:spTree>
    <p:extLst>
      <p:ext uri="{BB962C8B-B14F-4D97-AF65-F5344CB8AC3E}">
        <p14:creationId xmlns:p14="http://schemas.microsoft.com/office/powerpoint/2010/main" val="29949345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6" Type="http://schemas.openxmlformats.org/officeDocument/2006/relationships/image" Target="../media/image18.emf"/><Relationship Id="rId21" Type="http://schemas.openxmlformats.org/officeDocument/2006/relationships/customXml" Target="../ink/ink10.xml"/><Relationship Id="rId42" Type="http://schemas.openxmlformats.org/officeDocument/2006/relationships/image" Target="../media/image26.emf"/><Relationship Id="rId47" Type="http://schemas.openxmlformats.org/officeDocument/2006/relationships/customXml" Target="../ink/ink23.xml"/><Relationship Id="rId63" Type="http://schemas.openxmlformats.org/officeDocument/2006/relationships/image" Target="../media/image36.emf"/><Relationship Id="rId68" Type="http://schemas.openxmlformats.org/officeDocument/2006/relationships/customXml" Target="../ink/ink34.xml"/><Relationship Id="rId16" Type="http://schemas.openxmlformats.org/officeDocument/2006/relationships/image" Target="../media/image13.emf"/><Relationship Id="rId11" Type="http://schemas.openxmlformats.org/officeDocument/2006/relationships/customXml" Target="../ink/ink5.xml"/><Relationship Id="rId24" Type="http://schemas.openxmlformats.org/officeDocument/2006/relationships/image" Target="../media/image17.emf"/><Relationship Id="rId32" Type="http://schemas.openxmlformats.org/officeDocument/2006/relationships/image" Target="../media/image21.emf"/><Relationship Id="rId37" Type="http://schemas.openxmlformats.org/officeDocument/2006/relationships/customXml" Target="../ink/ink18.xml"/><Relationship Id="rId40" Type="http://schemas.openxmlformats.org/officeDocument/2006/relationships/image" Target="../media/image25.emf"/><Relationship Id="rId45" Type="http://schemas.openxmlformats.org/officeDocument/2006/relationships/customXml" Target="../ink/ink22.xml"/><Relationship Id="rId53" Type="http://schemas.openxmlformats.org/officeDocument/2006/relationships/customXml" Target="../ink/ink26.xml"/><Relationship Id="rId58" Type="http://schemas.openxmlformats.org/officeDocument/2006/relationships/customXml" Target="../ink/ink29.xml"/><Relationship Id="rId66" Type="http://schemas.openxmlformats.org/officeDocument/2006/relationships/customXml" Target="../ink/ink33.xml"/><Relationship Id="rId74" Type="http://schemas.openxmlformats.org/officeDocument/2006/relationships/customXml" Target="../ink/ink37.xml"/><Relationship Id="rId5" Type="http://schemas.openxmlformats.org/officeDocument/2006/relationships/customXml" Target="../ink/ink2.xml"/><Relationship Id="rId61" Type="http://schemas.openxmlformats.org/officeDocument/2006/relationships/image" Target="../media/image35.emf"/><Relationship Id="rId19" Type="http://schemas.openxmlformats.org/officeDocument/2006/relationships/customXml" Target="../ink/ink9.xml"/><Relationship Id="rId14" Type="http://schemas.openxmlformats.org/officeDocument/2006/relationships/image" Target="../media/image12.emf"/><Relationship Id="rId22" Type="http://schemas.openxmlformats.org/officeDocument/2006/relationships/image" Target="../media/image16.emf"/><Relationship Id="rId27" Type="http://schemas.openxmlformats.org/officeDocument/2006/relationships/customXml" Target="../ink/ink13.xml"/><Relationship Id="rId30" Type="http://schemas.openxmlformats.org/officeDocument/2006/relationships/image" Target="../media/image20.emf"/><Relationship Id="rId35" Type="http://schemas.openxmlformats.org/officeDocument/2006/relationships/customXml" Target="../ink/ink17.xml"/><Relationship Id="rId43" Type="http://schemas.openxmlformats.org/officeDocument/2006/relationships/customXml" Target="../ink/ink21.xml"/><Relationship Id="rId48" Type="http://schemas.openxmlformats.org/officeDocument/2006/relationships/image" Target="../media/image29.emf"/><Relationship Id="rId56" Type="http://schemas.openxmlformats.org/officeDocument/2006/relationships/image" Target="../media/image33.emf"/><Relationship Id="rId64" Type="http://schemas.openxmlformats.org/officeDocument/2006/relationships/customXml" Target="../ink/ink32.xml"/><Relationship Id="rId69" Type="http://schemas.openxmlformats.org/officeDocument/2006/relationships/image" Target="../media/image39.emf"/><Relationship Id="rId77" Type="http://schemas.openxmlformats.org/officeDocument/2006/relationships/image" Target="../media/image43.emf"/><Relationship Id="rId8" Type="http://schemas.openxmlformats.org/officeDocument/2006/relationships/image" Target="../media/image9.emf"/><Relationship Id="rId51" Type="http://schemas.openxmlformats.org/officeDocument/2006/relationships/customXml" Target="../ink/ink25.xml"/><Relationship Id="rId72" Type="http://schemas.openxmlformats.org/officeDocument/2006/relationships/customXml" Target="../ink/ink36.xml"/><Relationship Id="rId3" Type="http://schemas.openxmlformats.org/officeDocument/2006/relationships/customXml" Target="../ink/ink1.xml"/><Relationship Id="rId12" Type="http://schemas.openxmlformats.org/officeDocument/2006/relationships/image" Target="../media/image11.emf"/><Relationship Id="rId17" Type="http://schemas.openxmlformats.org/officeDocument/2006/relationships/customXml" Target="../ink/ink8.xml"/><Relationship Id="rId25" Type="http://schemas.openxmlformats.org/officeDocument/2006/relationships/customXml" Target="../ink/ink12.xml"/><Relationship Id="rId33" Type="http://schemas.openxmlformats.org/officeDocument/2006/relationships/customXml" Target="../ink/ink16.xml"/><Relationship Id="rId38" Type="http://schemas.openxmlformats.org/officeDocument/2006/relationships/image" Target="../media/image24.emf"/><Relationship Id="rId46" Type="http://schemas.openxmlformats.org/officeDocument/2006/relationships/image" Target="../media/image28.emf"/><Relationship Id="rId59" Type="http://schemas.openxmlformats.org/officeDocument/2006/relationships/image" Target="../media/image34.emf"/><Relationship Id="rId67" Type="http://schemas.openxmlformats.org/officeDocument/2006/relationships/image" Target="../media/image38.emf"/><Relationship Id="rId20" Type="http://schemas.openxmlformats.org/officeDocument/2006/relationships/image" Target="../media/image15.emf"/><Relationship Id="rId41" Type="http://schemas.openxmlformats.org/officeDocument/2006/relationships/customXml" Target="../ink/ink20.xml"/><Relationship Id="rId54" Type="http://schemas.openxmlformats.org/officeDocument/2006/relationships/image" Target="../media/image32.emf"/><Relationship Id="rId62" Type="http://schemas.openxmlformats.org/officeDocument/2006/relationships/customXml" Target="../ink/ink31.xml"/><Relationship Id="rId70" Type="http://schemas.openxmlformats.org/officeDocument/2006/relationships/customXml" Target="../ink/ink35.xml"/><Relationship Id="rId75" Type="http://schemas.openxmlformats.org/officeDocument/2006/relationships/image" Target="../media/image42.emf"/><Relationship Id="rId1" Type="http://schemas.openxmlformats.org/officeDocument/2006/relationships/slideLayout" Target="../slideLayouts/slideLayout2.xml"/><Relationship Id="rId6" Type="http://schemas.openxmlformats.org/officeDocument/2006/relationships/image" Target="../media/image8.emf"/><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image" Target="../media/image19.emf"/><Relationship Id="rId36" Type="http://schemas.openxmlformats.org/officeDocument/2006/relationships/image" Target="../media/image23.emf"/><Relationship Id="rId49" Type="http://schemas.openxmlformats.org/officeDocument/2006/relationships/customXml" Target="../ink/ink24.xml"/><Relationship Id="rId57" Type="http://schemas.openxmlformats.org/officeDocument/2006/relationships/customXml" Target="../ink/ink28.xml"/><Relationship Id="rId10" Type="http://schemas.openxmlformats.org/officeDocument/2006/relationships/image" Target="../media/image10.emf"/><Relationship Id="rId31" Type="http://schemas.openxmlformats.org/officeDocument/2006/relationships/customXml" Target="../ink/ink15.xml"/><Relationship Id="rId44" Type="http://schemas.openxmlformats.org/officeDocument/2006/relationships/image" Target="../media/image27.emf"/><Relationship Id="rId52" Type="http://schemas.openxmlformats.org/officeDocument/2006/relationships/image" Target="../media/image31.emf"/><Relationship Id="rId60" Type="http://schemas.openxmlformats.org/officeDocument/2006/relationships/customXml" Target="../ink/ink30.xml"/><Relationship Id="rId65" Type="http://schemas.openxmlformats.org/officeDocument/2006/relationships/image" Target="../media/image37.emf"/><Relationship Id="rId73" Type="http://schemas.openxmlformats.org/officeDocument/2006/relationships/image" Target="../media/image41.emf"/><Relationship Id="rId4" Type="http://schemas.openxmlformats.org/officeDocument/2006/relationships/image" Target="../media/image7.emf"/><Relationship Id="rId9" Type="http://schemas.openxmlformats.org/officeDocument/2006/relationships/customXml" Target="../ink/ink4.xml"/><Relationship Id="rId13" Type="http://schemas.openxmlformats.org/officeDocument/2006/relationships/customXml" Target="../ink/ink6.xml"/><Relationship Id="rId18" Type="http://schemas.openxmlformats.org/officeDocument/2006/relationships/image" Target="../media/image14.emf"/><Relationship Id="rId39" Type="http://schemas.openxmlformats.org/officeDocument/2006/relationships/customXml" Target="../ink/ink19.xml"/><Relationship Id="rId34" Type="http://schemas.openxmlformats.org/officeDocument/2006/relationships/image" Target="../media/image22.emf"/><Relationship Id="rId50" Type="http://schemas.openxmlformats.org/officeDocument/2006/relationships/image" Target="../media/image30.emf"/><Relationship Id="rId55" Type="http://schemas.openxmlformats.org/officeDocument/2006/relationships/customXml" Target="../ink/ink27.xml"/><Relationship Id="rId76" Type="http://schemas.openxmlformats.org/officeDocument/2006/relationships/customXml" Target="../ink/ink38.xml"/><Relationship Id="rId7" Type="http://schemas.openxmlformats.org/officeDocument/2006/relationships/customXml" Target="../ink/ink3.xml"/><Relationship Id="rId71" Type="http://schemas.openxmlformats.org/officeDocument/2006/relationships/image" Target="../media/image40.emf"/><Relationship Id="rId2" Type="http://schemas.openxmlformats.org/officeDocument/2006/relationships/image" Target="../media/image1.png"/><Relationship Id="rId29" Type="http://schemas.openxmlformats.org/officeDocument/2006/relationships/customXml" Target="../ink/ink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2"/>
          <p:cNvSpPr txBox="1">
            <a:spLocks/>
          </p:cNvSpPr>
          <p:nvPr/>
        </p:nvSpPr>
        <p:spPr>
          <a:xfrm>
            <a:off x="553472" y="1081076"/>
            <a:ext cx="3552264" cy="9747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None/>
            </a:pPr>
            <a:r>
              <a:rPr lang="it-IT" sz="1800" dirty="0" smtClean="0"/>
              <a:t>Quando la temperatura di un solido viene alzata, l’energia cinetica delle sue molecole aumenta. Ad una certa temperatura (</a:t>
            </a:r>
            <a:r>
              <a:rPr lang="it-IT" sz="1800" b="1" dirty="0" smtClean="0"/>
              <a:t>temperatura di fusione</a:t>
            </a:r>
            <a:r>
              <a:rPr lang="it-IT" sz="1800" dirty="0" smtClean="0"/>
              <a:t>), l’energia cinetica supera l’energia delle interazioni che tengono assieme il solido e questo diventa liquido. Il passaggio di stato da solido a liquido viene chiamato </a:t>
            </a:r>
            <a:r>
              <a:rPr lang="it-IT" sz="1800" b="1" dirty="0" smtClean="0"/>
              <a:t>fusione</a:t>
            </a:r>
            <a:r>
              <a:rPr lang="it-IT" sz="1800" dirty="0" smtClean="0"/>
              <a:t>. Il passaggio opposto, che avviene raffreddando il liquido, viene chiamato </a:t>
            </a:r>
            <a:r>
              <a:rPr lang="it-IT" sz="1800" b="1" dirty="0" smtClean="0"/>
              <a:t>solidificazione</a:t>
            </a:r>
            <a:r>
              <a:rPr lang="it-IT" sz="1800" dirty="0" smtClean="0"/>
              <a:t>.</a:t>
            </a:r>
          </a:p>
        </p:txBody>
      </p:sp>
      <p:sp>
        <p:nvSpPr>
          <p:cNvPr id="2" name="Title 1"/>
          <p:cNvSpPr>
            <a:spLocks noGrp="1"/>
          </p:cNvSpPr>
          <p:nvPr>
            <p:ph type="title"/>
          </p:nvPr>
        </p:nvSpPr>
        <p:spPr>
          <a:xfrm>
            <a:off x="517711" y="184785"/>
            <a:ext cx="7953936" cy="809251"/>
          </a:xfrm>
        </p:spPr>
        <p:txBody>
          <a:bodyPr>
            <a:normAutofit/>
          </a:bodyPr>
          <a:lstStyle/>
          <a:p>
            <a:r>
              <a:rPr lang="it-IT" sz="3200" dirty="0" smtClean="0">
                <a:solidFill>
                  <a:srgbClr val="0070C0"/>
                </a:solidFill>
              </a:rPr>
              <a:t>Transizioni di stato</a:t>
            </a:r>
            <a:endParaRPr lang="it-IT" sz="3200" dirty="0">
              <a:solidFill>
                <a:srgbClr val="0070C0"/>
              </a:solidFill>
            </a:endParaRPr>
          </a:p>
        </p:txBody>
      </p:sp>
      <p:cxnSp>
        <p:nvCxnSpPr>
          <p:cNvPr id="6" name="Straight Arrow Connector 5"/>
          <p:cNvCxnSpPr/>
          <p:nvPr/>
        </p:nvCxnSpPr>
        <p:spPr>
          <a:xfrm>
            <a:off x="6945725" y="2068742"/>
            <a:ext cx="775884" cy="1161633"/>
          </a:xfrm>
          <a:prstGeom prst="straightConnector1">
            <a:avLst/>
          </a:prstGeom>
          <a:ln w="34925">
            <a:tailEnd type="stealth" w="lg" len="lg"/>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5805013" y="1484236"/>
            <a:ext cx="1210235" cy="746897"/>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rPr>
              <a:t>GAS</a:t>
            </a:r>
            <a:endParaRPr lang="it-IT" b="1" dirty="0">
              <a:solidFill>
                <a:schemeClr val="tx1"/>
              </a:solidFill>
            </a:endParaRPr>
          </a:p>
        </p:txBody>
      </p:sp>
      <p:sp>
        <p:nvSpPr>
          <p:cNvPr id="12" name="Oval 11"/>
          <p:cNvSpPr/>
          <p:nvPr/>
        </p:nvSpPr>
        <p:spPr>
          <a:xfrm>
            <a:off x="7106511" y="3269783"/>
            <a:ext cx="1513053" cy="746897"/>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rPr>
              <a:t>LIQUIDO</a:t>
            </a:r>
            <a:endParaRPr lang="it-IT" b="1" dirty="0">
              <a:solidFill>
                <a:schemeClr val="tx1"/>
              </a:solidFill>
            </a:endParaRPr>
          </a:p>
        </p:txBody>
      </p:sp>
      <p:sp>
        <p:nvSpPr>
          <p:cNvPr id="13" name="Oval 12"/>
          <p:cNvSpPr/>
          <p:nvPr/>
        </p:nvSpPr>
        <p:spPr>
          <a:xfrm>
            <a:off x="4267200" y="3269782"/>
            <a:ext cx="1287686" cy="746897"/>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rPr>
              <a:t>SOLIDO</a:t>
            </a:r>
            <a:endParaRPr lang="it-IT" b="1" dirty="0">
              <a:solidFill>
                <a:schemeClr val="tx1"/>
              </a:solidFill>
            </a:endParaRPr>
          </a:p>
        </p:txBody>
      </p:sp>
      <p:cxnSp>
        <p:nvCxnSpPr>
          <p:cNvPr id="17" name="Straight Arrow Connector 16"/>
          <p:cNvCxnSpPr/>
          <p:nvPr/>
        </p:nvCxnSpPr>
        <p:spPr>
          <a:xfrm flipH="1" flipV="1">
            <a:off x="6739806" y="2194394"/>
            <a:ext cx="751340" cy="1070878"/>
          </a:xfrm>
          <a:prstGeom prst="straightConnector1">
            <a:avLst/>
          </a:prstGeom>
          <a:ln w="34925">
            <a:tailEnd type="stealth" w="lg" len="lg"/>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rot="3393062">
            <a:off x="6659655" y="2577497"/>
            <a:ext cx="2010336" cy="369332"/>
          </a:xfrm>
          <a:prstGeom prst="rect">
            <a:avLst/>
          </a:prstGeom>
          <a:noFill/>
        </p:spPr>
        <p:txBody>
          <a:bodyPr wrap="square" rtlCol="0">
            <a:spAutoFit/>
          </a:bodyPr>
          <a:lstStyle/>
          <a:p>
            <a:r>
              <a:rPr lang="it-IT" dirty="0" smtClean="0"/>
              <a:t>condensazione</a:t>
            </a:r>
            <a:endParaRPr lang="it-IT" dirty="0"/>
          </a:p>
        </p:txBody>
      </p:sp>
      <p:sp>
        <p:nvSpPr>
          <p:cNvPr id="21" name="TextBox 20"/>
          <p:cNvSpPr txBox="1"/>
          <p:nvPr/>
        </p:nvSpPr>
        <p:spPr>
          <a:xfrm rot="3335262">
            <a:off x="6165129" y="2680505"/>
            <a:ext cx="1621776" cy="369332"/>
          </a:xfrm>
          <a:prstGeom prst="rect">
            <a:avLst/>
          </a:prstGeom>
          <a:noFill/>
        </p:spPr>
        <p:txBody>
          <a:bodyPr wrap="square" rtlCol="0">
            <a:spAutoFit/>
          </a:bodyPr>
          <a:lstStyle/>
          <a:p>
            <a:pPr algn="ctr"/>
            <a:r>
              <a:rPr lang="it-IT" dirty="0" smtClean="0"/>
              <a:t>vaporizzazione</a:t>
            </a:r>
            <a:endParaRPr lang="it-IT" dirty="0"/>
          </a:p>
        </p:txBody>
      </p:sp>
      <p:cxnSp>
        <p:nvCxnSpPr>
          <p:cNvPr id="22" name="Straight Arrow Connector 21"/>
          <p:cNvCxnSpPr/>
          <p:nvPr/>
        </p:nvCxnSpPr>
        <p:spPr>
          <a:xfrm>
            <a:off x="5517033" y="3527527"/>
            <a:ext cx="1640164" cy="14829"/>
          </a:xfrm>
          <a:prstGeom prst="straightConnector1">
            <a:avLst/>
          </a:prstGeom>
          <a:ln w="34925">
            <a:tailEnd type="stealth"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5509252" y="3749989"/>
            <a:ext cx="1647946" cy="20926"/>
          </a:xfrm>
          <a:prstGeom prst="straightConnector1">
            <a:avLst/>
          </a:prstGeom>
          <a:ln w="34925">
            <a:tailEnd type="stealth" w="lg" len="lg"/>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615608" y="3742047"/>
            <a:ext cx="2010336" cy="369332"/>
          </a:xfrm>
          <a:prstGeom prst="rect">
            <a:avLst/>
          </a:prstGeom>
          <a:noFill/>
        </p:spPr>
        <p:txBody>
          <a:bodyPr wrap="square" rtlCol="0">
            <a:spAutoFit/>
          </a:bodyPr>
          <a:lstStyle/>
          <a:p>
            <a:r>
              <a:rPr lang="it-IT" dirty="0" smtClean="0"/>
              <a:t>solidificazione</a:t>
            </a:r>
            <a:endParaRPr lang="it-IT" dirty="0"/>
          </a:p>
        </p:txBody>
      </p:sp>
      <p:sp>
        <p:nvSpPr>
          <p:cNvPr id="25" name="TextBox 24"/>
          <p:cNvSpPr txBox="1"/>
          <p:nvPr/>
        </p:nvSpPr>
        <p:spPr>
          <a:xfrm>
            <a:off x="5478111" y="3185883"/>
            <a:ext cx="1501697" cy="369332"/>
          </a:xfrm>
          <a:prstGeom prst="rect">
            <a:avLst/>
          </a:prstGeom>
          <a:noFill/>
        </p:spPr>
        <p:txBody>
          <a:bodyPr wrap="square" rtlCol="0">
            <a:spAutoFit/>
          </a:bodyPr>
          <a:lstStyle/>
          <a:p>
            <a:pPr algn="ctr"/>
            <a:r>
              <a:rPr lang="it-IT" dirty="0" smtClean="0"/>
              <a:t>fusione</a:t>
            </a:r>
            <a:endParaRPr lang="it-IT" dirty="0"/>
          </a:p>
        </p:txBody>
      </p:sp>
      <p:sp>
        <p:nvSpPr>
          <p:cNvPr id="32" name="Content Placeholder 2"/>
          <p:cNvSpPr txBox="1">
            <a:spLocks/>
          </p:cNvSpPr>
          <p:nvPr/>
        </p:nvSpPr>
        <p:spPr>
          <a:xfrm>
            <a:off x="517711" y="5348477"/>
            <a:ext cx="8101853" cy="9747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None/>
            </a:pPr>
            <a:r>
              <a:rPr lang="it-IT" sz="1800" dirty="0" smtClean="0"/>
              <a:t>In particolari condizioni, un solido può passare direttamente allo stato gassoso. In questo caso il passaggio di stato (solido → gas) viene detto </a:t>
            </a:r>
            <a:r>
              <a:rPr lang="it-IT" sz="1800" b="1" dirty="0" smtClean="0"/>
              <a:t>sublimazione</a:t>
            </a:r>
            <a:r>
              <a:rPr lang="it-IT" sz="1800" dirty="0" smtClean="0"/>
              <a:t>. Il passaggio di stato opposto (gas → solido) viene chiamato </a:t>
            </a:r>
            <a:r>
              <a:rPr lang="it-IT" sz="1800" b="1" dirty="0" smtClean="0"/>
              <a:t>brinamento</a:t>
            </a:r>
            <a:r>
              <a:rPr lang="it-IT" sz="1800" dirty="0" smtClean="0"/>
              <a:t>.</a:t>
            </a:r>
          </a:p>
        </p:txBody>
      </p:sp>
      <p:cxnSp>
        <p:nvCxnSpPr>
          <p:cNvPr id="33" name="Straight Arrow Connector 32"/>
          <p:cNvCxnSpPr>
            <a:endCxn id="10" idx="3"/>
          </p:cNvCxnSpPr>
          <p:nvPr/>
        </p:nvCxnSpPr>
        <p:spPr>
          <a:xfrm flipV="1">
            <a:off x="5165868" y="2121752"/>
            <a:ext cx="816380" cy="1157714"/>
          </a:xfrm>
          <a:prstGeom prst="straightConnector1">
            <a:avLst/>
          </a:prstGeom>
          <a:ln w="34925">
            <a:tailEnd type="stealth" w="lg" len="lg"/>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endCxn id="13" idx="0"/>
          </p:cNvCxnSpPr>
          <p:nvPr/>
        </p:nvCxnSpPr>
        <p:spPr>
          <a:xfrm flipH="1">
            <a:off x="4911043" y="1995003"/>
            <a:ext cx="866838" cy="1274779"/>
          </a:xfrm>
          <a:prstGeom prst="straightConnector1">
            <a:avLst/>
          </a:prstGeom>
          <a:ln w="34925">
            <a:tailEnd type="stealth" w="lg" len="lg"/>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rot="18321216">
            <a:off x="4903856" y="2433375"/>
            <a:ext cx="1852950" cy="369332"/>
          </a:xfrm>
          <a:prstGeom prst="rect">
            <a:avLst/>
          </a:prstGeom>
          <a:noFill/>
        </p:spPr>
        <p:txBody>
          <a:bodyPr wrap="square" rtlCol="0">
            <a:spAutoFit/>
          </a:bodyPr>
          <a:lstStyle/>
          <a:p>
            <a:r>
              <a:rPr lang="it-IT" dirty="0" smtClean="0"/>
              <a:t>sublimazione</a:t>
            </a:r>
            <a:endParaRPr lang="it-IT" dirty="0"/>
          </a:p>
        </p:txBody>
      </p:sp>
      <p:sp>
        <p:nvSpPr>
          <p:cNvPr id="36" name="TextBox 35"/>
          <p:cNvSpPr txBox="1"/>
          <p:nvPr/>
        </p:nvSpPr>
        <p:spPr>
          <a:xfrm rot="18340035">
            <a:off x="4422128" y="2357459"/>
            <a:ext cx="1501697" cy="369332"/>
          </a:xfrm>
          <a:prstGeom prst="rect">
            <a:avLst/>
          </a:prstGeom>
          <a:noFill/>
        </p:spPr>
        <p:txBody>
          <a:bodyPr wrap="square" rtlCol="0">
            <a:spAutoFit/>
          </a:bodyPr>
          <a:lstStyle/>
          <a:p>
            <a:pPr algn="ctr"/>
            <a:r>
              <a:rPr lang="it-IT" dirty="0" smtClean="0"/>
              <a:t>brinamento</a:t>
            </a:r>
            <a:endParaRPr lang="it-IT" dirty="0"/>
          </a:p>
        </p:txBody>
      </p:sp>
    </p:spTree>
    <p:extLst>
      <p:ext uri="{BB962C8B-B14F-4D97-AF65-F5344CB8AC3E}">
        <p14:creationId xmlns:p14="http://schemas.microsoft.com/office/powerpoint/2010/main" val="570493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4" grpId="0"/>
      <p:bldP spid="25" grpId="0"/>
      <p:bldP spid="32"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7342" y="921376"/>
            <a:ext cx="4885705" cy="3466293"/>
          </a:xfrm>
          <a:prstGeom prst="rect">
            <a:avLst/>
          </a:prstGeom>
        </p:spPr>
      </p:pic>
      <p:sp>
        <p:nvSpPr>
          <p:cNvPr id="20" name="Content Placeholder 2"/>
          <p:cNvSpPr txBox="1">
            <a:spLocks/>
          </p:cNvSpPr>
          <p:nvPr/>
        </p:nvSpPr>
        <p:spPr>
          <a:xfrm>
            <a:off x="517710" y="994036"/>
            <a:ext cx="3497105" cy="9747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it-IT" sz="1800" dirty="0"/>
              <a:t>I diagrammi di </a:t>
            </a:r>
            <a:r>
              <a:rPr lang="it-IT" sz="1800" dirty="0" smtClean="0"/>
              <a:t>fase </a:t>
            </a:r>
            <a:r>
              <a:rPr lang="it-IT" sz="1800" dirty="0"/>
              <a:t>riportano gli </a:t>
            </a:r>
            <a:r>
              <a:rPr lang="it-IT" sz="1800" b="1" dirty="0"/>
              <a:t>stati di equilibrio</a:t>
            </a:r>
            <a:r>
              <a:rPr lang="it-IT" sz="1800" dirty="0"/>
              <a:t> di una sostanza (elemento o composto) a diversi valori di </a:t>
            </a:r>
            <a:r>
              <a:rPr lang="it-IT" sz="1800" dirty="0" smtClean="0"/>
              <a:t>temperatura (in ascissa) </a:t>
            </a:r>
            <a:r>
              <a:rPr lang="it-IT" sz="1800" dirty="0"/>
              <a:t>e </a:t>
            </a:r>
            <a:r>
              <a:rPr lang="it-IT" sz="1800" dirty="0" smtClean="0"/>
              <a:t>pressione (in ordinata). Ciascun </a:t>
            </a:r>
            <a:r>
              <a:rPr lang="it-IT" sz="1800" dirty="0"/>
              <a:t>punto del </a:t>
            </a:r>
            <a:r>
              <a:rPr lang="it-IT" sz="1800" dirty="0" smtClean="0"/>
              <a:t>diagramma rappresenta una </a:t>
            </a:r>
            <a:r>
              <a:rPr lang="it-IT" sz="1800" dirty="0"/>
              <a:t>condizione diversa di pressione e </a:t>
            </a:r>
            <a:r>
              <a:rPr lang="it-IT" sz="1800" dirty="0" smtClean="0"/>
              <a:t>temperatura e indica lo stato della sostanza, solido, liquido o gassoso, </a:t>
            </a:r>
            <a:r>
              <a:rPr lang="it-IT" sz="1800" b="1" dirty="0" smtClean="0"/>
              <a:t>all’equilibrio</a:t>
            </a:r>
            <a:r>
              <a:rPr lang="it-IT" sz="1800" dirty="0" smtClean="0"/>
              <a:t>. </a:t>
            </a:r>
          </a:p>
        </p:txBody>
      </p:sp>
      <p:sp>
        <p:nvSpPr>
          <p:cNvPr id="2" name="Title 1"/>
          <p:cNvSpPr>
            <a:spLocks noGrp="1"/>
          </p:cNvSpPr>
          <p:nvPr>
            <p:ph type="title"/>
          </p:nvPr>
        </p:nvSpPr>
        <p:spPr>
          <a:xfrm>
            <a:off x="517710" y="184785"/>
            <a:ext cx="7227795" cy="809251"/>
          </a:xfrm>
        </p:spPr>
        <p:txBody>
          <a:bodyPr>
            <a:normAutofit/>
          </a:bodyPr>
          <a:lstStyle/>
          <a:p>
            <a:r>
              <a:rPr lang="it-IT" sz="3200" dirty="0" smtClean="0">
                <a:solidFill>
                  <a:srgbClr val="0070C0"/>
                </a:solidFill>
              </a:rPr>
              <a:t>Diagrammi di fase</a:t>
            </a:r>
            <a:endParaRPr lang="it-IT" sz="3200" dirty="0">
              <a:solidFill>
                <a:srgbClr val="0070C0"/>
              </a:solidFill>
            </a:endParaRPr>
          </a:p>
        </p:txBody>
      </p:sp>
      <p:sp>
        <p:nvSpPr>
          <p:cNvPr id="8" name="Content Placeholder 2"/>
          <p:cNvSpPr txBox="1">
            <a:spLocks/>
          </p:cNvSpPr>
          <p:nvPr/>
        </p:nvSpPr>
        <p:spPr>
          <a:xfrm>
            <a:off x="517712" y="4450480"/>
            <a:ext cx="8101356" cy="9747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0"/>
              </a:spcBef>
            </a:pPr>
            <a:r>
              <a:rPr lang="it-IT" sz="1800" dirty="0" smtClean="0"/>
              <a:t>La curva che divide le fase liquida e gassosa </a:t>
            </a:r>
            <a:r>
              <a:rPr lang="it-IT" sz="1800" dirty="0"/>
              <a:t>è quella della </a:t>
            </a:r>
            <a:r>
              <a:rPr lang="it-IT" sz="1800" b="1" dirty="0"/>
              <a:t>pressione di </a:t>
            </a:r>
            <a:r>
              <a:rPr lang="it-IT" sz="1800" b="1" dirty="0" smtClean="0"/>
              <a:t>vapore</a:t>
            </a:r>
            <a:r>
              <a:rPr lang="it-IT" sz="1800" dirty="0" smtClean="0"/>
              <a:t>, che </a:t>
            </a:r>
            <a:r>
              <a:rPr lang="it-IT" sz="1800" dirty="0"/>
              <a:t>rappresenta </a:t>
            </a:r>
            <a:r>
              <a:rPr lang="it-IT" sz="1800" dirty="0" smtClean="0"/>
              <a:t>stati in cui il gas e il liquido </a:t>
            </a:r>
            <a:r>
              <a:rPr lang="it-IT" sz="1800" u="sng" dirty="0" smtClean="0"/>
              <a:t>coesistono all’equilibrio</a:t>
            </a:r>
            <a:r>
              <a:rPr lang="it-IT" sz="1800" dirty="0" smtClean="0"/>
              <a:t>. </a:t>
            </a:r>
          </a:p>
          <a:p>
            <a:pPr>
              <a:lnSpc>
                <a:spcPct val="120000"/>
              </a:lnSpc>
              <a:spcBef>
                <a:spcPts val="0"/>
              </a:spcBef>
            </a:pPr>
            <a:r>
              <a:rPr lang="it-IT" sz="1800" dirty="0" smtClean="0"/>
              <a:t>La curva </a:t>
            </a:r>
            <a:r>
              <a:rPr lang="it-IT" sz="1800" dirty="0"/>
              <a:t>di </a:t>
            </a:r>
            <a:r>
              <a:rPr lang="it-IT" sz="1800" dirty="0" smtClean="0"/>
              <a:t>fusione divide la fase solida dalla fase liquida e rappresenta condizioni di pressione e temperatura in cui il liquido e il solido </a:t>
            </a:r>
            <a:r>
              <a:rPr lang="it-IT" sz="1800" u="sng" dirty="0" smtClean="0"/>
              <a:t>coesistono all’equilibrio</a:t>
            </a:r>
            <a:r>
              <a:rPr lang="it-IT" sz="1800" dirty="0" smtClean="0"/>
              <a:t>. </a:t>
            </a:r>
          </a:p>
          <a:p>
            <a:pPr>
              <a:lnSpc>
                <a:spcPct val="120000"/>
              </a:lnSpc>
              <a:spcBef>
                <a:spcPts val="0"/>
              </a:spcBef>
            </a:pPr>
            <a:r>
              <a:rPr lang="it-IT" sz="1800" dirty="0" smtClean="0"/>
              <a:t>La curva di sublimazione </a:t>
            </a:r>
            <a:r>
              <a:rPr lang="it-IT" sz="1800" dirty="0"/>
              <a:t>divide </a:t>
            </a:r>
            <a:r>
              <a:rPr lang="it-IT" sz="1800" dirty="0" smtClean="0"/>
              <a:t>fase solido e </a:t>
            </a:r>
            <a:r>
              <a:rPr lang="it-IT" sz="1800" dirty="0"/>
              <a:t>fase </a:t>
            </a:r>
            <a:r>
              <a:rPr lang="it-IT" sz="1800" dirty="0" smtClean="0"/>
              <a:t>gassosa </a:t>
            </a:r>
            <a:r>
              <a:rPr lang="it-IT" sz="1800" dirty="0"/>
              <a:t>e rappresenta condizioni di pressione e temperatura in cui </a:t>
            </a:r>
            <a:r>
              <a:rPr lang="it-IT" sz="1800" dirty="0" smtClean="0"/>
              <a:t>gas </a:t>
            </a:r>
            <a:r>
              <a:rPr lang="it-IT" sz="1800" dirty="0"/>
              <a:t>e </a:t>
            </a:r>
            <a:r>
              <a:rPr lang="it-IT" sz="1800" dirty="0" smtClean="0"/>
              <a:t>solido </a:t>
            </a:r>
            <a:r>
              <a:rPr lang="it-IT" sz="1800" u="sng" dirty="0"/>
              <a:t>coesistono all’equilibrio</a:t>
            </a:r>
            <a:r>
              <a:rPr lang="it-IT" sz="1800" dirty="0"/>
              <a:t>. </a:t>
            </a:r>
          </a:p>
        </p:txBody>
      </p:sp>
      <mc:AlternateContent xmlns:mc="http://schemas.openxmlformats.org/markup-compatibility/2006" xmlns:p14="http://schemas.microsoft.com/office/powerpoint/2010/main">
        <mc:Choice Requires="p14">
          <p:contentPart p14:bwMode="auto" r:id="rId3">
            <p14:nvContentPartPr>
              <p14:cNvPr id="53" name="Ink 52"/>
              <p14:cNvContentPartPr/>
              <p14:nvPr/>
            </p14:nvContentPartPr>
            <p14:xfrm>
              <a:off x="6239541" y="4643704"/>
              <a:ext cx="1739520" cy="36360"/>
            </p14:xfrm>
          </p:contentPart>
        </mc:Choice>
        <mc:Fallback xmlns="">
          <p:pic>
            <p:nvPicPr>
              <p:cNvPr id="53" name="Ink 52"/>
              <p:cNvPicPr/>
              <p:nvPr/>
            </p:nvPicPr>
            <p:blipFill>
              <a:blip r:embed="rId4"/>
              <a:stretch>
                <a:fillRect/>
              </a:stretch>
            </p:blipFill>
            <p:spPr>
              <a:xfrm>
                <a:off x="6167541" y="4499704"/>
                <a:ext cx="1883520" cy="324360"/>
              </a:xfrm>
              <a:prstGeom prst="rect">
                <a:avLst/>
              </a:prstGeom>
            </p:spPr>
          </p:pic>
        </mc:Fallback>
      </mc:AlternateContent>
      <p:grpSp>
        <p:nvGrpSpPr>
          <p:cNvPr id="92" name="Group 91"/>
          <p:cNvGrpSpPr/>
          <p:nvPr/>
        </p:nvGrpSpPr>
        <p:grpSpPr>
          <a:xfrm>
            <a:off x="4464381" y="2538424"/>
            <a:ext cx="2748600" cy="1092600"/>
            <a:chOff x="4464381" y="2538424"/>
            <a:chExt cx="2748600" cy="1092600"/>
          </a:xfrm>
        </p:grpSpPr>
        <mc:AlternateContent xmlns:mc="http://schemas.openxmlformats.org/markup-compatibility/2006" xmlns:p14="http://schemas.microsoft.com/office/powerpoint/2010/main">
          <mc:Choice Requires="p14">
            <p:contentPart p14:bwMode="auto" r:id="rId5">
              <p14:nvContentPartPr>
                <p14:cNvPr id="54" name="Ink 53"/>
                <p14:cNvContentPartPr/>
                <p14:nvPr/>
              </p14:nvContentPartPr>
              <p14:xfrm>
                <a:off x="4464381" y="3557584"/>
                <a:ext cx="520200" cy="73440"/>
              </p14:xfrm>
            </p:contentPart>
          </mc:Choice>
          <mc:Fallback xmlns="">
            <p:pic>
              <p:nvPicPr>
                <p:cNvPr id="54" name="Ink 53"/>
                <p:cNvPicPr/>
                <p:nvPr/>
              </p:nvPicPr>
              <p:blipFill>
                <a:blip r:embed="rId6"/>
                <a:stretch>
                  <a:fillRect/>
                </a:stretch>
              </p:blipFill>
              <p:spPr>
                <a:xfrm>
                  <a:off x="4449981" y="3529144"/>
                  <a:ext cx="549000" cy="1303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55" name="Ink 54"/>
                <p14:cNvContentPartPr/>
                <p14:nvPr/>
              </p14:nvContentPartPr>
              <p14:xfrm>
                <a:off x="4464381" y="3586384"/>
                <a:ext cx="375480" cy="44640"/>
              </p14:xfrm>
            </p:contentPart>
          </mc:Choice>
          <mc:Fallback xmlns="">
            <p:pic>
              <p:nvPicPr>
                <p:cNvPr id="55" name="Ink 54"/>
                <p:cNvPicPr/>
                <p:nvPr/>
              </p:nvPicPr>
              <p:blipFill>
                <a:blip r:embed="rId8"/>
                <a:stretch>
                  <a:fillRect/>
                </a:stretch>
              </p:blipFill>
              <p:spPr>
                <a:xfrm>
                  <a:off x="4449981" y="3557584"/>
                  <a:ext cx="404280" cy="1018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56" name="Ink 55"/>
                <p14:cNvContentPartPr/>
                <p14:nvPr/>
              </p14:nvContentPartPr>
              <p14:xfrm>
                <a:off x="4885941" y="3568024"/>
                <a:ext cx="360" cy="360"/>
              </p14:xfrm>
            </p:contentPart>
          </mc:Choice>
          <mc:Fallback xmlns="">
            <p:pic>
              <p:nvPicPr>
                <p:cNvPr id="56" name="Ink 55"/>
                <p:cNvPicPr/>
                <p:nvPr/>
              </p:nvPicPr>
              <p:blipFill>
                <a:blip r:embed="rId10"/>
                <a:stretch>
                  <a:fillRect/>
                </a:stretch>
              </p:blipFill>
              <p:spPr>
                <a:xfrm>
                  <a:off x="4871541" y="3539224"/>
                  <a:ext cx="28800" cy="576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57" name="Ink 56"/>
                <p14:cNvContentPartPr/>
                <p14:nvPr/>
              </p14:nvContentPartPr>
              <p14:xfrm>
                <a:off x="4867941" y="3155464"/>
                <a:ext cx="1264320" cy="430920"/>
              </p14:xfrm>
            </p:contentPart>
          </mc:Choice>
          <mc:Fallback xmlns="">
            <p:pic>
              <p:nvPicPr>
                <p:cNvPr id="57" name="Ink 56"/>
                <p:cNvPicPr/>
                <p:nvPr/>
              </p:nvPicPr>
              <p:blipFill>
                <a:blip r:embed="rId12"/>
                <a:stretch>
                  <a:fillRect/>
                </a:stretch>
              </p:blipFill>
              <p:spPr>
                <a:xfrm>
                  <a:off x="4853541" y="3127024"/>
                  <a:ext cx="1293120" cy="4878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58" name="Ink 57"/>
                <p14:cNvContentPartPr/>
                <p14:nvPr/>
              </p14:nvContentPartPr>
              <p14:xfrm>
                <a:off x="6086541" y="2554984"/>
                <a:ext cx="1126440" cy="627840"/>
              </p14:xfrm>
            </p:contentPart>
          </mc:Choice>
          <mc:Fallback xmlns="">
            <p:pic>
              <p:nvPicPr>
                <p:cNvPr id="58" name="Ink 57"/>
                <p:cNvPicPr/>
                <p:nvPr/>
              </p:nvPicPr>
              <p:blipFill>
                <a:blip r:embed="rId14"/>
                <a:stretch>
                  <a:fillRect/>
                </a:stretch>
              </p:blipFill>
              <p:spPr>
                <a:xfrm>
                  <a:off x="6072501" y="2526544"/>
                  <a:ext cx="1154880" cy="68472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60" name="Ink 59"/>
                <p14:cNvContentPartPr/>
                <p14:nvPr/>
              </p14:nvContentPartPr>
              <p14:xfrm>
                <a:off x="4482381" y="3451384"/>
                <a:ext cx="861120" cy="170640"/>
              </p14:xfrm>
            </p:contentPart>
          </mc:Choice>
          <mc:Fallback xmlns="">
            <p:pic>
              <p:nvPicPr>
                <p:cNvPr id="60" name="Ink 59"/>
                <p:cNvPicPr/>
                <p:nvPr/>
              </p:nvPicPr>
              <p:blipFill>
                <a:blip r:embed="rId16"/>
                <a:stretch>
                  <a:fillRect/>
                </a:stretch>
              </p:blipFill>
              <p:spPr>
                <a:xfrm>
                  <a:off x="4467981" y="3422944"/>
                  <a:ext cx="889920" cy="22752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61" name="Ink 60"/>
                <p14:cNvContentPartPr/>
                <p14:nvPr/>
              </p14:nvContentPartPr>
              <p14:xfrm>
                <a:off x="4778661" y="3469384"/>
                <a:ext cx="602640" cy="90000"/>
              </p14:xfrm>
            </p:contentPart>
          </mc:Choice>
          <mc:Fallback xmlns="">
            <p:pic>
              <p:nvPicPr>
                <p:cNvPr id="61" name="Ink 60"/>
                <p:cNvPicPr/>
                <p:nvPr/>
              </p:nvPicPr>
              <p:blipFill>
                <a:blip r:embed="rId18"/>
                <a:stretch>
                  <a:fillRect/>
                </a:stretch>
              </p:blipFill>
              <p:spPr>
                <a:xfrm>
                  <a:off x="4768941" y="3450304"/>
                  <a:ext cx="621720" cy="12816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62" name="Ink 61"/>
                <p14:cNvContentPartPr/>
                <p14:nvPr/>
              </p14:nvContentPartPr>
              <p14:xfrm>
                <a:off x="5289141" y="3235744"/>
                <a:ext cx="735120" cy="243000"/>
              </p14:xfrm>
            </p:contentPart>
          </mc:Choice>
          <mc:Fallback xmlns="">
            <p:pic>
              <p:nvPicPr>
                <p:cNvPr id="62" name="Ink 61"/>
                <p:cNvPicPr/>
                <p:nvPr/>
              </p:nvPicPr>
              <p:blipFill>
                <a:blip r:embed="rId20"/>
                <a:stretch>
                  <a:fillRect/>
                </a:stretch>
              </p:blipFill>
              <p:spPr>
                <a:xfrm>
                  <a:off x="5279781" y="3217024"/>
                  <a:ext cx="754200" cy="28080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63" name="Ink 62"/>
                <p14:cNvContentPartPr/>
                <p14:nvPr/>
              </p14:nvContentPartPr>
              <p14:xfrm>
                <a:off x="5755341" y="3110824"/>
                <a:ext cx="466560" cy="233280"/>
              </p14:xfrm>
            </p:contentPart>
          </mc:Choice>
          <mc:Fallback xmlns="">
            <p:pic>
              <p:nvPicPr>
                <p:cNvPr id="63" name="Ink 62"/>
                <p:cNvPicPr/>
                <p:nvPr/>
              </p:nvPicPr>
              <p:blipFill>
                <a:blip r:embed="rId22"/>
                <a:stretch>
                  <a:fillRect/>
                </a:stretch>
              </p:blipFill>
              <p:spPr>
                <a:xfrm>
                  <a:off x="5745981" y="3091744"/>
                  <a:ext cx="485280" cy="27144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64" name="Ink 63"/>
                <p14:cNvContentPartPr/>
                <p14:nvPr/>
              </p14:nvContentPartPr>
              <p14:xfrm>
                <a:off x="6113901" y="2985184"/>
                <a:ext cx="339480" cy="206640"/>
              </p14:xfrm>
            </p:contentPart>
          </mc:Choice>
          <mc:Fallback xmlns="">
            <p:pic>
              <p:nvPicPr>
                <p:cNvPr id="64" name="Ink 63"/>
                <p:cNvPicPr/>
                <p:nvPr/>
              </p:nvPicPr>
              <p:blipFill>
                <a:blip r:embed="rId24"/>
                <a:stretch>
                  <a:fillRect/>
                </a:stretch>
              </p:blipFill>
              <p:spPr>
                <a:xfrm>
                  <a:off x="6104541" y="2966104"/>
                  <a:ext cx="358560" cy="2448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65" name="Ink 64"/>
                <p14:cNvContentPartPr/>
                <p14:nvPr/>
              </p14:nvContentPartPr>
              <p14:xfrm>
                <a:off x="6239901" y="2886544"/>
                <a:ext cx="439200" cy="224640"/>
              </p14:xfrm>
            </p:contentPart>
          </mc:Choice>
          <mc:Fallback xmlns="">
            <p:pic>
              <p:nvPicPr>
                <p:cNvPr id="65" name="Ink 64"/>
                <p:cNvPicPr/>
                <p:nvPr/>
              </p:nvPicPr>
              <p:blipFill>
                <a:blip r:embed="rId26"/>
                <a:stretch>
                  <a:fillRect/>
                </a:stretch>
              </p:blipFill>
              <p:spPr>
                <a:xfrm>
                  <a:off x="6230181" y="2867464"/>
                  <a:ext cx="458280" cy="26280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66" name="Ink 65"/>
                <p14:cNvContentPartPr/>
                <p14:nvPr/>
              </p14:nvContentPartPr>
              <p14:xfrm>
                <a:off x="6706101" y="2538424"/>
                <a:ext cx="457200" cy="303840"/>
              </p14:xfrm>
            </p:contentPart>
          </mc:Choice>
          <mc:Fallback xmlns="">
            <p:pic>
              <p:nvPicPr>
                <p:cNvPr id="66" name="Ink 65"/>
                <p:cNvPicPr/>
                <p:nvPr/>
              </p:nvPicPr>
              <p:blipFill>
                <a:blip r:embed="rId28"/>
                <a:stretch>
                  <a:fillRect/>
                </a:stretch>
              </p:blipFill>
              <p:spPr>
                <a:xfrm>
                  <a:off x="6696381" y="2519344"/>
                  <a:ext cx="476280" cy="342000"/>
                </a:xfrm>
                <a:prstGeom prst="rect">
                  <a:avLst/>
                </a:prstGeom>
              </p:spPr>
            </p:pic>
          </mc:Fallback>
        </mc:AlternateContent>
      </p:grpSp>
      <p:grpSp>
        <p:nvGrpSpPr>
          <p:cNvPr id="94" name="Group 93"/>
          <p:cNvGrpSpPr/>
          <p:nvPr/>
        </p:nvGrpSpPr>
        <p:grpSpPr>
          <a:xfrm>
            <a:off x="1165341" y="5333824"/>
            <a:ext cx="1362960" cy="9360"/>
            <a:chOff x="1165341" y="5333824"/>
            <a:chExt cx="1362960" cy="9360"/>
          </a:xfrm>
        </p:grpSpPr>
        <mc:AlternateContent xmlns:mc="http://schemas.openxmlformats.org/markup-compatibility/2006" xmlns:p14="http://schemas.microsoft.com/office/powerpoint/2010/main">
          <mc:Choice Requires="p14">
            <p:contentPart p14:bwMode="auto" r:id="rId29">
              <p14:nvContentPartPr>
                <p14:cNvPr id="70" name="Ink 69"/>
                <p14:cNvContentPartPr/>
                <p14:nvPr/>
              </p14:nvContentPartPr>
              <p14:xfrm>
                <a:off x="1165341" y="5333824"/>
                <a:ext cx="1291320" cy="9360"/>
              </p14:xfrm>
            </p:contentPart>
          </mc:Choice>
          <mc:Fallback xmlns="">
            <p:pic>
              <p:nvPicPr>
                <p:cNvPr id="70" name="Ink 69"/>
                <p:cNvPicPr/>
                <p:nvPr/>
              </p:nvPicPr>
              <p:blipFill>
                <a:blip r:embed="rId30"/>
                <a:stretch>
                  <a:fillRect/>
                </a:stretch>
              </p:blipFill>
              <p:spPr>
                <a:xfrm>
                  <a:off x="1093341" y="5189824"/>
                  <a:ext cx="1435320" cy="29736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71" name="Ink 70"/>
                <p14:cNvContentPartPr/>
                <p14:nvPr/>
              </p14:nvContentPartPr>
              <p14:xfrm>
                <a:off x="2527941" y="5333824"/>
                <a:ext cx="360" cy="360"/>
              </p14:xfrm>
            </p:contentPart>
          </mc:Choice>
          <mc:Fallback xmlns="">
            <p:pic>
              <p:nvPicPr>
                <p:cNvPr id="71" name="Ink 70"/>
                <p:cNvPicPr/>
                <p:nvPr/>
              </p:nvPicPr>
              <p:blipFill>
                <a:blip r:embed="rId32"/>
                <a:stretch>
                  <a:fillRect/>
                </a:stretch>
              </p:blipFill>
              <p:spPr>
                <a:xfrm>
                  <a:off x="2455941" y="5189824"/>
                  <a:ext cx="144360" cy="288360"/>
                </a:xfrm>
                <a:prstGeom prst="rect">
                  <a:avLst/>
                </a:prstGeom>
              </p:spPr>
            </p:pic>
          </mc:Fallback>
        </mc:AlternateContent>
      </p:grpSp>
      <p:grpSp>
        <p:nvGrpSpPr>
          <p:cNvPr id="98" name="Group 97"/>
          <p:cNvGrpSpPr/>
          <p:nvPr/>
        </p:nvGrpSpPr>
        <p:grpSpPr>
          <a:xfrm>
            <a:off x="7171581" y="1838552"/>
            <a:ext cx="1542600" cy="699480"/>
            <a:chOff x="7171581" y="1838552"/>
            <a:chExt cx="1542600" cy="699480"/>
          </a:xfrm>
        </p:grpSpPr>
        <p:grpSp>
          <p:nvGrpSpPr>
            <p:cNvPr id="91" name="Group 90"/>
            <p:cNvGrpSpPr/>
            <p:nvPr/>
          </p:nvGrpSpPr>
          <p:grpSpPr>
            <a:xfrm>
              <a:off x="7296861" y="1838552"/>
              <a:ext cx="1417320" cy="690120"/>
              <a:chOff x="7269861" y="1856224"/>
              <a:chExt cx="1417320" cy="690120"/>
            </a:xfrm>
          </p:grpSpPr>
          <mc:AlternateContent xmlns:mc="http://schemas.openxmlformats.org/markup-compatibility/2006" xmlns:p14="http://schemas.microsoft.com/office/powerpoint/2010/main">
            <mc:Choice Requires="p14">
              <p:contentPart p14:bwMode="auto" r:id="rId33">
                <p14:nvContentPartPr>
                  <p14:cNvPr id="31" name="Ink 30"/>
                  <p14:cNvContentPartPr/>
                  <p14:nvPr/>
                </p14:nvContentPartPr>
                <p14:xfrm>
                  <a:off x="7987701" y="2348704"/>
                  <a:ext cx="360" cy="18360"/>
                </p14:xfrm>
              </p:contentPart>
            </mc:Choice>
            <mc:Fallback xmlns="">
              <p:pic>
                <p:nvPicPr>
                  <p:cNvPr id="31" name="Ink 30"/>
                  <p:cNvPicPr/>
                  <p:nvPr/>
                </p:nvPicPr>
                <p:blipFill>
                  <a:blip r:embed="rId34"/>
                  <a:stretch>
                    <a:fillRect/>
                  </a:stretch>
                </p:blipFill>
                <p:spPr>
                  <a:xfrm>
                    <a:off x="7973301" y="2320264"/>
                    <a:ext cx="28800" cy="7524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44" name="Ink 43"/>
                  <p14:cNvContentPartPr/>
                  <p14:nvPr/>
                </p14:nvContentPartPr>
                <p14:xfrm>
                  <a:off x="7898061" y="2366704"/>
                  <a:ext cx="72000" cy="18360"/>
                </p14:xfrm>
              </p:contentPart>
            </mc:Choice>
            <mc:Fallback xmlns="">
              <p:pic>
                <p:nvPicPr>
                  <p:cNvPr id="44" name="Ink 43"/>
                  <p:cNvPicPr/>
                  <p:nvPr/>
                </p:nvPicPr>
                <p:blipFill>
                  <a:blip r:embed="rId36"/>
                  <a:stretch>
                    <a:fillRect/>
                  </a:stretch>
                </p:blipFill>
                <p:spPr>
                  <a:xfrm>
                    <a:off x="7883661" y="2338264"/>
                    <a:ext cx="100800" cy="7524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43" name="Ink 42"/>
                  <p14:cNvContentPartPr/>
                  <p14:nvPr/>
                </p14:nvContentPartPr>
                <p14:xfrm>
                  <a:off x="7333221" y="2384704"/>
                  <a:ext cx="565200" cy="161640"/>
                </p14:xfrm>
              </p:contentPart>
            </mc:Choice>
            <mc:Fallback xmlns="">
              <p:pic>
                <p:nvPicPr>
                  <p:cNvPr id="43" name="Ink 42"/>
                  <p:cNvPicPr/>
                  <p:nvPr/>
                </p:nvPicPr>
                <p:blipFill>
                  <a:blip r:embed="rId38"/>
                  <a:stretch>
                    <a:fillRect/>
                  </a:stretch>
                </p:blipFill>
                <p:spPr>
                  <a:xfrm>
                    <a:off x="7318821" y="2356264"/>
                    <a:ext cx="594000" cy="21852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6" name="Ink 5"/>
                  <p14:cNvContentPartPr/>
                  <p14:nvPr/>
                </p14:nvContentPartPr>
                <p14:xfrm>
                  <a:off x="7915341" y="1856224"/>
                  <a:ext cx="771840" cy="501840"/>
                </p14:xfrm>
              </p:contentPart>
            </mc:Choice>
            <mc:Fallback xmlns="">
              <p:pic>
                <p:nvPicPr>
                  <p:cNvPr id="6" name="Ink 5"/>
                  <p:cNvPicPr/>
                  <p:nvPr/>
                </p:nvPicPr>
                <p:blipFill>
                  <a:blip r:embed="rId40"/>
                  <a:stretch>
                    <a:fillRect/>
                  </a:stretch>
                </p:blipFill>
                <p:spPr>
                  <a:xfrm>
                    <a:off x="7901301" y="1827424"/>
                    <a:ext cx="800280" cy="55908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7" name="Ink 6"/>
                  <p14:cNvContentPartPr/>
                  <p14:nvPr/>
                </p14:nvContentPartPr>
                <p14:xfrm>
                  <a:off x="8256621" y="2178424"/>
                  <a:ext cx="27000" cy="360"/>
                </p14:xfrm>
              </p:contentPart>
            </mc:Choice>
            <mc:Fallback xmlns="">
              <p:pic>
                <p:nvPicPr>
                  <p:cNvPr id="7" name="Ink 6"/>
                  <p:cNvPicPr/>
                  <p:nvPr/>
                </p:nvPicPr>
                <p:blipFill>
                  <a:blip r:embed="rId42"/>
                  <a:stretch>
                    <a:fillRect/>
                  </a:stretch>
                </p:blipFill>
                <p:spPr>
                  <a:xfrm>
                    <a:off x="8242221" y="2149984"/>
                    <a:ext cx="55800" cy="5724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9" name="Ink 8"/>
                  <p14:cNvContentPartPr/>
                  <p14:nvPr/>
                </p14:nvContentPartPr>
                <p14:xfrm>
                  <a:off x="7816701" y="2178424"/>
                  <a:ext cx="440640" cy="197640"/>
                </p14:xfrm>
              </p:contentPart>
            </mc:Choice>
            <mc:Fallback xmlns="">
              <p:pic>
                <p:nvPicPr>
                  <p:cNvPr id="9" name="Ink 8"/>
                  <p:cNvPicPr/>
                  <p:nvPr/>
                </p:nvPicPr>
                <p:blipFill>
                  <a:blip r:embed="rId44"/>
                  <a:stretch>
                    <a:fillRect/>
                  </a:stretch>
                </p:blipFill>
                <p:spPr>
                  <a:xfrm>
                    <a:off x="7802661" y="2149984"/>
                    <a:ext cx="468720" cy="25452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10" name="Ink 9"/>
                  <p14:cNvContentPartPr/>
                  <p14:nvPr/>
                </p14:nvContentPartPr>
                <p14:xfrm>
                  <a:off x="7269861" y="2403064"/>
                  <a:ext cx="475920" cy="115920"/>
                </p14:xfrm>
              </p:contentPart>
            </mc:Choice>
            <mc:Fallback xmlns="">
              <p:pic>
                <p:nvPicPr>
                  <p:cNvPr id="10" name="Ink 9"/>
                  <p:cNvPicPr/>
                  <p:nvPr/>
                </p:nvPicPr>
                <p:blipFill>
                  <a:blip r:embed="rId46"/>
                  <a:stretch>
                    <a:fillRect/>
                  </a:stretch>
                </p:blipFill>
                <p:spPr>
                  <a:xfrm>
                    <a:off x="7255821" y="2374264"/>
                    <a:ext cx="504360" cy="17352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41" name="Ink 40"/>
                  <p14:cNvContentPartPr/>
                  <p14:nvPr/>
                </p14:nvContentPartPr>
                <p14:xfrm>
                  <a:off x="7539141" y="2492344"/>
                  <a:ext cx="27360" cy="18000"/>
                </p14:xfrm>
              </p:contentPart>
            </mc:Choice>
            <mc:Fallback xmlns="">
              <p:pic>
                <p:nvPicPr>
                  <p:cNvPr id="41" name="Ink 40"/>
                  <p:cNvPicPr/>
                  <p:nvPr/>
                </p:nvPicPr>
                <p:blipFill>
                  <a:blip r:embed="rId48"/>
                  <a:stretch>
                    <a:fillRect/>
                  </a:stretch>
                </p:blipFill>
                <p:spPr>
                  <a:xfrm>
                    <a:off x="7524741" y="2463904"/>
                    <a:ext cx="56160" cy="7488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40" name="Ink 39"/>
                  <p14:cNvContentPartPr/>
                  <p14:nvPr/>
                </p14:nvContentPartPr>
                <p14:xfrm>
                  <a:off x="7297221" y="2509984"/>
                  <a:ext cx="188640" cy="9360"/>
                </p14:xfrm>
              </p:contentPart>
            </mc:Choice>
            <mc:Fallback xmlns="">
              <p:pic>
                <p:nvPicPr>
                  <p:cNvPr id="40" name="Ink 39"/>
                  <p:cNvPicPr/>
                  <p:nvPr/>
                </p:nvPicPr>
                <p:blipFill>
                  <a:blip r:embed="rId50"/>
                  <a:stretch>
                    <a:fillRect/>
                  </a:stretch>
                </p:blipFill>
                <p:spPr>
                  <a:xfrm>
                    <a:off x="7282821" y="2481544"/>
                    <a:ext cx="217440" cy="6624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39" name="Ink 38"/>
                  <p14:cNvContentPartPr/>
                  <p14:nvPr/>
                </p14:nvContentPartPr>
                <p14:xfrm>
                  <a:off x="7915701" y="2313064"/>
                  <a:ext cx="108000" cy="72000"/>
                </p14:xfrm>
              </p:contentPart>
            </mc:Choice>
            <mc:Fallback xmlns="">
              <p:pic>
                <p:nvPicPr>
                  <p:cNvPr id="39" name="Ink 38"/>
                  <p:cNvPicPr/>
                  <p:nvPr/>
                </p:nvPicPr>
                <p:blipFill>
                  <a:blip r:embed="rId52"/>
                  <a:stretch>
                    <a:fillRect/>
                  </a:stretch>
                </p:blipFill>
                <p:spPr>
                  <a:xfrm>
                    <a:off x="7901661" y="2284264"/>
                    <a:ext cx="136440" cy="12924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38" name="Ink 37"/>
                  <p14:cNvContentPartPr/>
                  <p14:nvPr/>
                </p14:nvContentPartPr>
                <p14:xfrm>
                  <a:off x="7826061" y="2384704"/>
                  <a:ext cx="72360" cy="27000"/>
                </p14:xfrm>
              </p:contentPart>
            </mc:Choice>
            <mc:Fallback xmlns="">
              <p:pic>
                <p:nvPicPr>
                  <p:cNvPr id="38" name="Ink 37"/>
                  <p:cNvPicPr/>
                  <p:nvPr/>
                </p:nvPicPr>
                <p:blipFill>
                  <a:blip r:embed="rId54"/>
                  <a:stretch>
                    <a:fillRect/>
                  </a:stretch>
                </p:blipFill>
                <p:spPr>
                  <a:xfrm>
                    <a:off x="7811661" y="2356264"/>
                    <a:ext cx="101160" cy="8388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37" name="Ink 36"/>
                  <p14:cNvContentPartPr/>
                  <p14:nvPr/>
                </p14:nvContentPartPr>
                <p14:xfrm>
                  <a:off x="7736421" y="2438344"/>
                  <a:ext cx="27360" cy="9360"/>
                </p14:xfrm>
              </p:contentPart>
            </mc:Choice>
            <mc:Fallback xmlns="">
              <p:pic>
                <p:nvPicPr>
                  <p:cNvPr id="37" name="Ink 36"/>
                  <p:cNvPicPr/>
                  <p:nvPr/>
                </p:nvPicPr>
                <p:blipFill>
                  <a:blip r:embed="rId56"/>
                  <a:stretch>
                    <a:fillRect/>
                  </a:stretch>
                </p:blipFill>
                <p:spPr>
                  <a:xfrm>
                    <a:off x="7722021" y="2409904"/>
                    <a:ext cx="56160" cy="66240"/>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36" name="Ink 35"/>
                  <p14:cNvContentPartPr/>
                  <p14:nvPr/>
                </p14:nvContentPartPr>
                <p14:xfrm>
                  <a:off x="7664781" y="2456344"/>
                  <a:ext cx="27360" cy="9360"/>
                </p14:xfrm>
              </p:contentPart>
            </mc:Choice>
            <mc:Fallback xmlns="">
              <p:pic>
                <p:nvPicPr>
                  <p:cNvPr id="36" name="Ink 35"/>
                  <p:cNvPicPr/>
                  <p:nvPr/>
                </p:nvPicPr>
                <p:blipFill>
                  <a:blip r:embed="rId56"/>
                  <a:stretch>
                    <a:fillRect/>
                  </a:stretch>
                </p:blipFill>
                <p:spPr>
                  <a:xfrm>
                    <a:off x="7650381" y="2427904"/>
                    <a:ext cx="56160" cy="66240"/>
                  </a:xfrm>
                  <a:prstGeom prst="rect">
                    <a:avLst/>
                  </a:prstGeom>
                </p:spPr>
              </p:pic>
            </mc:Fallback>
          </mc:AlternateContent>
          <mc:AlternateContent xmlns:mc="http://schemas.openxmlformats.org/markup-compatibility/2006" xmlns:p14="http://schemas.microsoft.com/office/powerpoint/2010/main">
            <mc:Choice Requires="p14">
              <p:contentPart p14:bwMode="auto" r:id="rId58">
                <p14:nvContentPartPr>
                  <p14:cNvPr id="35" name="Ink 34"/>
                  <p14:cNvContentPartPr/>
                  <p14:nvPr/>
                </p14:nvContentPartPr>
                <p14:xfrm>
                  <a:off x="7602141" y="2465344"/>
                  <a:ext cx="54000" cy="360"/>
                </p14:xfrm>
              </p:contentPart>
            </mc:Choice>
            <mc:Fallback xmlns="">
              <p:pic>
                <p:nvPicPr>
                  <p:cNvPr id="35" name="Ink 34"/>
                  <p:cNvPicPr/>
                  <p:nvPr/>
                </p:nvPicPr>
                <p:blipFill>
                  <a:blip r:embed="rId59"/>
                  <a:stretch>
                    <a:fillRect/>
                  </a:stretch>
                </p:blipFill>
                <p:spPr>
                  <a:xfrm>
                    <a:off x="7587741" y="2436904"/>
                    <a:ext cx="82800" cy="57240"/>
                  </a:xfrm>
                  <a:prstGeom prst="rect">
                    <a:avLst/>
                  </a:prstGeom>
                </p:spPr>
              </p:pic>
            </mc:Fallback>
          </mc:AlternateContent>
          <mc:AlternateContent xmlns:mc="http://schemas.openxmlformats.org/markup-compatibility/2006" xmlns:p14="http://schemas.microsoft.com/office/powerpoint/2010/main">
            <mc:Choice Requires="p14">
              <p:contentPart p14:bwMode="auto" r:id="rId60">
                <p14:nvContentPartPr>
                  <p14:cNvPr id="34" name="Ink 33"/>
                  <p14:cNvContentPartPr/>
                  <p14:nvPr/>
                </p14:nvContentPartPr>
                <p14:xfrm>
                  <a:off x="7906701" y="2295064"/>
                  <a:ext cx="162000" cy="90000"/>
                </p14:xfrm>
              </p:contentPart>
            </mc:Choice>
            <mc:Fallback xmlns="">
              <p:pic>
                <p:nvPicPr>
                  <p:cNvPr id="34" name="Ink 33"/>
                  <p:cNvPicPr/>
                  <p:nvPr/>
                </p:nvPicPr>
                <p:blipFill>
                  <a:blip r:embed="rId61"/>
                  <a:stretch>
                    <a:fillRect/>
                  </a:stretch>
                </p:blipFill>
                <p:spPr>
                  <a:xfrm>
                    <a:off x="7892661" y="2266264"/>
                    <a:ext cx="190080" cy="147240"/>
                  </a:xfrm>
                  <a:prstGeom prst="rect">
                    <a:avLst/>
                  </a:prstGeom>
                </p:spPr>
              </p:pic>
            </mc:Fallback>
          </mc:AlternateContent>
          <mc:AlternateContent xmlns:mc="http://schemas.openxmlformats.org/markup-compatibility/2006" xmlns:p14="http://schemas.microsoft.com/office/powerpoint/2010/main">
            <mc:Choice Requires="p14">
              <p:contentPart p14:bwMode="auto" r:id="rId62">
                <p14:nvContentPartPr>
                  <p14:cNvPr id="33" name="Ink 32"/>
                  <p14:cNvContentPartPr/>
                  <p14:nvPr/>
                </p14:nvContentPartPr>
                <p14:xfrm>
                  <a:off x="7796541" y="2384704"/>
                  <a:ext cx="101880" cy="36000"/>
                </p14:xfrm>
              </p:contentPart>
            </mc:Choice>
            <mc:Fallback xmlns="">
              <p:pic>
                <p:nvPicPr>
                  <p:cNvPr id="33" name="Ink 32"/>
                  <p:cNvPicPr/>
                  <p:nvPr/>
                </p:nvPicPr>
                <p:blipFill>
                  <a:blip r:embed="rId63"/>
                  <a:stretch>
                    <a:fillRect/>
                  </a:stretch>
                </p:blipFill>
                <p:spPr>
                  <a:xfrm>
                    <a:off x="7782141" y="2356264"/>
                    <a:ext cx="130680" cy="92880"/>
                  </a:xfrm>
                  <a:prstGeom prst="rect">
                    <a:avLst/>
                  </a:prstGeom>
                </p:spPr>
              </p:pic>
            </mc:Fallback>
          </mc:AlternateContent>
          <mc:AlternateContent xmlns:mc="http://schemas.openxmlformats.org/markup-compatibility/2006" xmlns:p14="http://schemas.microsoft.com/office/powerpoint/2010/main">
            <mc:Choice Requires="p14">
              <p:contentPart p14:bwMode="auto" r:id="rId64">
                <p14:nvContentPartPr>
                  <p14:cNvPr id="32" name="Ink 31"/>
                  <p14:cNvContentPartPr/>
                  <p14:nvPr/>
                </p14:nvContentPartPr>
                <p14:xfrm>
                  <a:off x="7611141" y="2429344"/>
                  <a:ext cx="152640" cy="18360"/>
                </p14:xfrm>
              </p:contentPart>
            </mc:Choice>
            <mc:Fallback xmlns="">
              <p:pic>
                <p:nvPicPr>
                  <p:cNvPr id="32" name="Ink 31"/>
                  <p:cNvPicPr/>
                  <p:nvPr/>
                </p:nvPicPr>
                <p:blipFill>
                  <a:blip r:embed="rId65"/>
                  <a:stretch>
                    <a:fillRect/>
                  </a:stretch>
                </p:blipFill>
                <p:spPr>
                  <a:xfrm>
                    <a:off x="7596741" y="2400904"/>
                    <a:ext cx="181440" cy="752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66">
              <p14:nvContentPartPr>
                <p14:cNvPr id="42" name="Ink 41"/>
                <p14:cNvContentPartPr/>
                <p14:nvPr/>
              </p14:nvContentPartPr>
              <p14:xfrm>
                <a:off x="7171581" y="2528672"/>
                <a:ext cx="135000" cy="9360"/>
              </p14:xfrm>
            </p:contentPart>
          </mc:Choice>
          <mc:Fallback xmlns="">
            <p:pic>
              <p:nvPicPr>
                <p:cNvPr id="42" name="Ink 41"/>
                <p:cNvPicPr/>
                <p:nvPr/>
              </p:nvPicPr>
              <p:blipFill>
                <a:blip r:embed="rId67"/>
                <a:stretch>
                  <a:fillRect/>
                </a:stretch>
              </p:blipFill>
              <p:spPr>
                <a:xfrm>
                  <a:off x="7157219" y="2501285"/>
                  <a:ext cx="163364" cy="64133"/>
                </a:xfrm>
                <a:prstGeom prst="rect">
                  <a:avLst/>
                </a:prstGeom>
              </p:spPr>
            </p:pic>
          </mc:Fallback>
        </mc:AlternateContent>
      </p:grpSp>
      <p:grpSp>
        <p:nvGrpSpPr>
          <p:cNvPr id="97" name="Group 96"/>
          <p:cNvGrpSpPr/>
          <p:nvPr/>
        </p:nvGrpSpPr>
        <p:grpSpPr>
          <a:xfrm>
            <a:off x="7117941" y="1469944"/>
            <a:ext cx="197640" cy="1022760"/>
            <a:chOff x="7117941" y="1469944"/>
            <a:chExt cx="197640" cy="1022760"/>
          </a:xfrm>
        </p:grpSpPr>
        <mc:AlternateContent xmlns:mc="http://schemas.openxmlformats.org/markup-compatibility/2006" xmlns:p14="http://schemas.microsoft.com/office/powerpoint/2010/main">
          <mc:Choice Requires="p14">
            <p:contentPart p14:bwMode="auto" r:id="rId68">
              <p14:nvContentPartPr>
                <p14:cNvPr id="85" name="Ink 84"/>
                <p14:cNvContentPartPr/>
                <p14:nvPr/>
              </p14:nvContentPartPr>
              <p14:xfrm>
                <a:off x="7153941" y="1469944"/>
                <a:ext cx="161640" cy="1022760"/>
              </p14:xfrm>
            </p:contentPart>
          </mc:Choice>
          <mc:Fallback xmlns="">
            <p:pic>
              <p:nvPicPr>
                <p:cNvPr id="85" name="Ink 84"/>
                <p:cNvPicPr/>
                <p:nvPr/>
              </p:nvPicPr>
              <p:blipFill>
                <a:blip r:embed="rId69"/>
                <a:stretch>
                  <a:fillRect/>
                </a:stretch>
              </p:blipFill>
              <p:spPr>
                <a:xfrm>
                  <a:off x="7139541" y="1441504"/>
                  <a:ext cx="190440" cy="1079640"/>
                </a:xfrm>
                <a:prstGeom prst="rect">
                  <a:avLst/>
                </a:prstGeom>
              </p:spPr>
            </p:pic>
          </mc:Fallback>
        </mc:AlternateContent>
        <mc:AlternateContent xmlns:mc="http://schemas.openxmlformats.org/markup-compatibility/2006" xmlns:p14="http://schemas.microsoft.com/office/powerpoint/2010/main">
          <mc:Choice Requires="p14">
            <p:contentPart p14:bwMode="auto" r:id="rId70">
              <p14:nvContentPartPr>
                <p14:cNvPr id="84" name="Ink 83"/>
                <p14:cNvContentPartPr/>
                <p14:nvPr/>
              </p14:nvContentPartPr>
              <p14:xfrm>
                <a:off x="7117941" y="1469944"/>
                <a:ext cx="161640" cy="1022760"/>
              </p14:xfrm>
            </p:contentPart>
          </mc:Choice>
          <mc:Fallback xmlns="">
            <p:pic>
              <p:nvPicPr>
                <p:cNvPr id="84" name="Ink 83"/>
                <p:cNvPicPr/>
                <p:nvPr/>
              </p:nvPicPr>
              <p:blipFill>
                <a:blip r:embed="rId71"/>
                <a:stretch>
                  <a:fillRect/>
                </a:stretch>
              </p:blipFill>
              <p:spPr>
                <a:xfrm>
                  <a:off x="7103541" y="1441504"/>
                  <a:ext cx="190440" cy="1079640"/>
                </a:xfrm>
                <a:prstGeom prst="rect">
                  <a:avLst/>
                </a:prstGeom>
              </p:spPr>
            </p:pic>
          </mc:Fallback>
        </mc:AlternateContent>
        <p:grpSp>
          <p:nvGrpSpPr>
            <p:cNvPr id="93" name="Group 92"/>
            <p:cNvGrpSpPr/>
            <p:nvPr/>
          </p:nvGrpSpPr>
          <p:grpSpPr>
            <a:xfrm>
              <a:off x="7117941" y="1469944"/>
              <a:ext cx="188640" cy="1022760"/>
              <a:chOff x="7117941" y="1469944"/>
              <a:chExt cx="188640" cy="1022760"/>
            </a:xfrm>
          </p:grpSpPr>
          <mc:AlternateContent xmlns:mc="http://schemas.openxmlformats.org/markup-compatibility/2006" xmlns:p14="http://schemas.microsoft.com/office/powerpoint/2010/main">
            <mc:Choice Requires="p14">
              <p:contentPart p14:bwMode="auto" r:id="rId72">
                <p14:nvContentPartPr>
                  <p14:cNvPr id="83" name="Ink 82"/>
                  <p14:cNvContentPartPr/>
                  <p14:nvPr/>
                </p14:nvContentPartPr>
                <p14:xfrm>
                  <a:off x="7117941" y="1469944"/>
                  <a:ext cx="170640" cy="1022760"/>
                </p14:xfrm>
              </p:contentPart>
            </mc:Choice>
            <mc:Fallback xmlns="">
              <p:pic>
                <p:nvPicPr>
                  <p:cNvPr id="83" name="Ink 82"/>
                  <p:cNvPicPr/>
                  <p:nvPr/>
                </p:nvPicPr>
                <p:blipFill>
                  <a:blip r:embed="rId73"/>
                  <a:stretch>
                    <a:fillRect/>
                  </a:stretch>
                </p:blipFill>
                <p:spPr>
                  <a:xfrm>
                    <a:off x="7103541" y="1441504"/>
                    <a:ext cx="199440" cy="1079640"/>
                  </a:xfrm>
                  <a:prstGeom prst="rect">
                    <a:avLst/>
                  </a:prstGeom>
                </p:spPr>
              </p:pic>
            </mc:Fallback>
          </mc:AlternateContent>
          <mc:AlternateContent xmlns:mc="http://schemas.openxmlformats.org/markup-compatibility/2006" xmlns:p14="http://schemas.microsoft.com/office/powerpoint/2010/main">
            <mc:Choice Requires="p14">
              <p:contentPart p14:bwMode="auto" r:id="rId74">
                <p14:nvContentPartPr>
                  <p14:cNvPr id="82" name="Ink 81"/>
                  <p14:cNvContentPartPr/>
                  <p14:nvPr/>
                </p14:nvContentPartPr>
                <p14:xfrm>
                  <a:off x="7171941" y="1469944"/>
                  <a:ext cx="134640" cy="601200"/>
                </p14:xfrm>
              </p:contentPart>
            </mc:Choice>
            <mc:Fallback xmlns="">
              <p:pic>
                <p:nvPicPr>
                  <p:cNvPr id="82" name="Ink 81"/>
                  <p:cNvPicPr/>
                  <p:nvPr/>
                </p:nvPicPr>
                <p:blipFill>
                  <a:blip r:embed="rId75"/>
                  <a:stretch>
                    <a:fillRect/>
                  </a:stretch>
                </p:blipFill>
                <p:spPr>
                  <a:xfrm>
                    <a:off x="7157541" y="1441504"/>
                    <a:ext cx="163440" cy="658080"/>
                  </a:xfrm>
                  <a:prstGeom prst="rect">
                    <a:avLst/>
                  </a:prstGeom>
                </p:spPr>
              </p:pic>
            </mc:Fallback>
          </mc:AlternateContent>
        </p:grpSp>
      </p:grpSp>
      <mc:AlternateContent xmlns:mc="http://schemas.openxmlformats.org/markup-compatibility/2006" xmlns:p14="http://schemas.microsoft.com/office/powerpoint/2010/main">
        <mc:Choice Requires="p14">
          <p:contentPart p14:bwMode="auto" r:id="rId76">
            <p14:nvContentPartPr>
              <p14:cNvPr id="90" name="Ink 89"/>
              <p14:cNvContentPartPr/>
              <p14:nvPr/>
            </p14:nvContentPartPr>
            <p14:xfrm>
              <a:off x="1165341" y="5979304"/>
              <a:ext cx="1865160" cy="9360"/>
            </p14:xfrm>
          </p:contentPart>
        </mc:Choice>
        <mc:Fallback xmlns="">
          <p:pic>
            <p:nvPicPr>
              <p:cNvPr id="90" name="Ink 89"/>
              <p:cNvPicPr/>
              <p:nvPr/>
            </p:nvPicPr>
            <p:blipFill>
              <a:blip r:embed="rId77"/>
              <a:stretch>
                <a:fillRect/>
              </a:stretch>
            </p:blipFill>
            <p:spPr>
              <a:xfrm>
                <a:off x="1093341" y="5835304"/>
                <a:ext cx="2009160" cy="297360"/>
              </a:xfrm>
              <a:prstGeom prst="rect">
                <a:avLst/>
              </a:prstGeom>
            </p:spPr>
          </p:pic>
        </mc:Fallback>
      </mc:AlternateContent>
    </p:spTree>
    <p:extLst>
      <p:ext uri="{BB962C8B-B14F-4D97-AF65-F5344CB8AC3E}">
        <p14:creationId xmlns:p14="http://schemas.microsoft.com/office/powerpoint/2010/main" val="689236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54"/>
          <p:cNvSpPr>
            <a:spLocks noChangeArrowheads="1"/>
          </p:cNvSpPr>
          <p:nvPr/>
        </p:nvSpPr>
        <p:spPr bwMode="auto">
          <a:xfrm>
            <a:off x="6400800" y="990600"/>
            <a:ext cx="2362200" cy="1371600"/>
          </a:xfrm>
          <a:prstGeom prst="rect">
            <a:avLst/>
          </a:prstGeom>
          <a:solidFill>
            <a:srgbClr val="66FF33">
              <a:alpha val="50195"/>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it-IT" altLang="it-IT" sz="2400">
              <a:latin typeface="Arial" panose="020B0604020202020204" pitchFamily="34" charset="0"/>
            </a:endParaRPr>
          </a:p>
        </p:txBody>
      </p:sp>
      <p:sp>
        <p:nvSpPr>
          <p:cNvPr id="73731" name="Rectangle 2"/>
          <p:cNvSpPr>
            <a:spLocks noGrp="1" noChangeArrowheads="1"/>
          </p:cNvSpPr>
          <p:nvPr>
            <p:ph type="title"/>
          </p:nvPr>
        </p:nvSpPr>
        <p:spPr>
          <a:xfrm>
            <a:off x="0" y="0"/>
            <a:ext cx="8763000" cy="1143000"/>
          </a:xfrm>
        </p:spPr>
        <p:txBody>
          <a:bodyPr/>
          <a:lstStyle/>
          <a:p>
            <a:pPr algn="l" eaLnBrk="1" hangingPunct="1">
              <a:lnSpc>
                <a:spcPct val="80000"/>
              </a:lnSpc>
            </a:pPr>
            <a:r>
              <a:rPr lang="it-IT" altLang="it-IT" sz="3200" smtClean="0">
                <a:solidFill>
                  <a:srgbClr val="0000FF"/>
                </a:solidFill>
                <a:latin typeface="Arial" panose="020B0604020202020204" pitchFamily="34" charset="0"/>
              </a:rPr>
              <a:t>Diagrammi di fase: </a:t>
            </a:r>
            <a:r>
              <a:rPr lang="it-IT" altLang="it-IT" sz="2000" smtClean="0">
                <a:solidFill>
                  <a:srgbClr val="FA2906"/>
                </a:solidFill>
                <a:latin typeface="Arial" panose="020B0604020202020204" pitchFamily="34" charset="0"/>
              </a:rPr>
              <a:t>H</a:t>
            </a:r>
            <a:r>
              <a:rPr lang="it-IT" altLang="it-IT" sz="2000" baseline="-25000" smtClean="0">
                <a:solidFill>
                  <a:srgbClr val="FA2906"/>
                </a:solidFill>
                <a:latin typeface="Arial" panose="020B0604020202020204" pitchFamily="34" charset="0"/>
              </a:rPr>
              <a:t>2</a:t>
            </a:r>
            <a:r>
              <a:rPr lang="it-IT" altLang="it-IT" sz="2000" smtClean="0">
                <a:solidFill>
                  <a:srgbClr val="FA2906"/>
                </a:solidFill>
                <a:latin typeface="Arial" panose="020B0604020202020204" pitchFamily="34" charset="0"/>
              </a:rPr>
              <a:t>O</a:t>
            </a:r>
          </a:p>
        </p:txBody>
      </p:sp>
      <p:sp>
        <p:nvSpPr>
          <p:cNvPr id="73732" name="Text Box 3"/>
          <p:cNvSpPr txBox="1">
            <a:spLocks noChangeArrowheads="1"/>
          </p:cNvSpPr>
          <p:nvPr/>
        </p:nvSpPr>
        <p:spPr bwMode="auto">
          <a:xfrm>
            <a:off x="381000" y="974725"/>
            <a:ext cx="822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it-IT" altLang="it-IT" sz="2000">
                <a:latin typeface="Arial" panose="020B0604020202020204" pitchFamily="34" charset="0"/>
              </a:rPr>
              <a:t> </a:t>
            </a:r>
          </a:p>
        </p:txBody>
      </p:sp>
      <p:sp>
        <p:nvSpPr>
          <p:cNvPr id="73733" name="Text Box 5"/>
          <p:cNvSpPr txBox="1">
            <a:spLocks noChangeArrowheads="1"/>
          </p:cNvSpPr>
          <p:nvPr/>
        </p:nvSpPr>
        <p:spPr bwMode="auto">
          <a:xfrm>
            <a:off x="304800" y="1143000"/>
            <a:ext cx="85344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endParaRPr lang="it-IT" altLang="it-IT" sz="2000">
              <a:latin typeface="Arial" panose="020B0604020202020204" pitchFamily="34" charset="0"/>
            </a:endParaRPr>
          </a:p>
          <a:p>
            <a:pPr algn="just" eaLnBrk="1" hangingPunct="1">
              <a:spcBef>
                <a:spcPct val="50000"/>
              </a:spcBef>
            </a:pPr>
            <a:endParaRPr lang="it-IT" altLang="it-IT" sz="2000">
              <a:latin typeface="Arial" panose="020B0604020202020204" pitchFamily="34" charset="0"/>
            </a:endParaRPr>
          </a:p>
        </p:txBody>
      </p:sp>
      <p:sp>
        <p:nvSpPr>
          <p:cNvPr id="73734" name="Text Box 8"/>
          <p:cNvSpPr txBox="1">
            <a:spLocks noChangeArrowheads="1"/>
          </p:cNvSpPr>
          <p:nvPr/>
        </p:nvSpPr>
        <p:spPr bwMode="auto">
          <a:xfrm>
            <a:off x="304800" y="1143000"/>
            <a:ext cx="85344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endParaRPr lang="it-IT" altLang="it-IT" sz="2000">
              <a:latin typeface="Arial" panose="020B0604020202020204" pitchFamily="34" charset="0"/>
            </a:endParaRPr>
          </a:p>
          <a:p>
            <a:pPr algn="just" eaLnBrk="1" hangingPunct="1">
              <a:spcBef>
                <a:spcPct val="50000"/>
              </a:spcBef>
            </a:pPr>
            <a:endParaRPr lang="it-IT" altLang="it-IT" sz="2000">
              <a:latin typeface="Arial" panose="020B0604020202020204" pitchFamily="34" charset="0"/>
            </a:endParaRPr>
          </a:p>
        </p:txBody>
      </p:sp>
      <p:sp>
        <p:nvSpPr>
          <p:cNvPr id="73735" name="Text Box 10"/>
          <p:cNvSpPr txBox="1">
            <a:spLocks noChangeArrowheads="1"/>
          </p:cNvSpPr>
          <p:nvPr/>
        </p:nvSpPr>
        <p:spPr bwMode="auto">
          <a:xfrm>
            <a:off x="4267200" y="26670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it-IT" altLang="it-IT" sz="2400">
                <a:latin typeface="Arial" panose="020B0604020202020204" pitchFamily="34" charset="0"/>
              </a:rPr>
              <a:t>Liquido</a:t>
            </a:r>
          </a:p>
        </p:txBody>
      </p:sp>
      <p:sp>
        <p:nvSpPr>
          <p:cNvPr id="73736" name="Line 15"/>
          <p:cNvSpPr>
            <a:spLocks noChangeShapeType="1"/>
          </p:cNvSpPr>
          <p:nvPr/>
        </p:nvSpPr>
        <p:spPr bwMode="auto">
          <a:xfrm>
            <a:off x="5334000" y="3495675"/>
            <a:ext cx="0" cy="1076325"/>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37" name="Text Box 19"/>
          <p:cNvSpPr txBox="1">
            <a:spLocks noChangeArrowheads="1"/>
          </p:cNvSpPr>
          <p:nvPr/>
        </p:nvSpPr>
        <p:spPr bwMode="auto">
          <a:xfrm rot="16200000">
            <a:off x="2217738" y="2278062"/>
            <a:ext cx="2057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000">
                <a:latin typeface="Arial" panose="020B0604020202020204" pitchFamily="34" charset="0"/>
              </a:rPr>
              <a:t>Solido</a:t>
            </a:r>
          </a:p>
        </p:txBody>
      </p:sp>
      <p:sp>
        <p:nvSpPr>
          <p:cNvPr id="73738" name="Text Box 22"/>
          <p:cNvSpPr txBox="1">
            <a:spLocks noChangeArrowheads="1"/>
          </p:cNvSpPr>
          <p:nvPr/>
        </p:nvSpPr>
        <p:spPr bwMode="auto">
          <a:xfrm>
            <a:off x="6553200" y="1371600"/>
            <a:ext cx="28844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000">
                <a:solidFill>
                  <a:srgbClr val="0FC10B"/>
                </a:solidFill>
                <a:latin typeface="Arial" panose="020B0604020202020204" pitchFamily="34" charset="0"/>
              </a:rPr>
              <a:t>Fluido supercritico</a:t>
            </a:r>
          </a:p>
        </p:txBody>
      </p:sp>
      <p:sp>
        <p:nvSpPr>
          <p:cNvPr id="73739" name="Text Box 24"/>
          <p:cNvSpPr txBox="1">
            <a:spLocks noChangeArrowheads="1"/>
          </p:cNvSpPr>
          <p:nvPr/>
        </p:nvSpPr>
        <p:spPr bwMode="auto">
          <a:xfrm>
            <a:off x="1295400" y="1143000"/>
            <a:ext cx="1666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solidFill>
                  <a:srgbClr val="FA2906"/>
                </a:solidFill>
                <a:latin typeface="Arial" panose="020B0604020202020204" pitchFamily="34" charset="0"/>
              </a:rPr>
              <a:t>Pressione</a:t>
            </a:r>
          </a:p>
        </p:txBody>
      </p:sp>
      <p:sp>
        <p:nvSpPr>
          <p:cNvPr id="73740" name="Line 27"/>
          <p:cNvSpPr>
            <a:spLocks noChangeShapeType="1"/>
          </p:cNvSpPr>
          <p:nvPr/>
        </p:nvSpPr>
        <p:spPr bwMode="auto">
          <a:xfrm flipV="1">
            <a:off x="2895600" y="990600"/>
            <a:ext cx="0" cy="3581400"/>
          </a:xfrm>
          <a:prstGeom prst="line">
            <a:avLst/>
          </a:prstGeom>
          <a:noFill/>
          <a:ln w="508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41" name="Text Box 28"/>
          <p:cNvSpPr txBox="1">
            <a:spLocks noChangeArrowheads="1"/>
          </p:cNvSpPr>
          <p:nvPr/>
        </p:nvSpPr>
        <p:spPr bwMode="auto">
          <a:xfrm>
            <a:off x="4038600" y="40386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it-IT" altLang="it-IT" sz="2400" dirty="0" smtClean="0">
                <a:latin typeface="Arial" panose="020B0604020202020204" pitchFamily="34" charset="0"/>
              </a:rPr>
              <a:t>Vapore</a:t>
            </a:r>
            <a:endParaRPr lang="it-IT" altLang="it-IT" sz="2400" dirty="0">
              <a:latin typeface="Arial" panose="020B0604020202020204" pitchFamily="34" charset="0"/>
            </a:endParaRPr>
          </a:p>
        </p:txBody>
      </p:sp>
      <p:sp>
        <p:nvSpPr>
          <p:cNvPr id="73742" name="Freeform 29"/>
          <p:cNvSpPr>
            <a:spLocks/>
          </p:cNvSpPr>
          <p:nvPr/>
        </p:nvSpPr>
        <p:spPr bwMode="auto">
          <a:xfrm>
            <a:off x="3676650" y="2362200"/>
            <a:ext cx="2724150" cy="1908175"/>
          </a:xfrm>
          <a:custGeom>
            <a:avLst/>
            <a:gdLst>
              <a:gd name="T0" fmla="*/ 2147483647 w 1716"/>
              <a:gd name="T1" fmla="*/ 2147483647 h 1202"/>
              <a:gd name="T2" fmla="*/ 2147483647 w 1716"/>
              <a:gd name="T3" fmla="*/ 2147483647 h 1202"/>
              <a:gd name="T4" fmla="*/ 2147483647 w 1716"/>
              <a:gd name="T5" fmla="*/ 2147483647 h 1202"/>
              <a:gd name="T6" fmla="*/ 2147483647 w 1716"/>
              <a:gd name="T7" fmla="*/ 2147483647 h 1202"/>
              <a:gd name="T8" fmla="*/ 2147483647 w 1716"/>
              <a:gd name="T9" fmla="*/ 2147483647 h 1202"/>
              <a:gd name="T10" fmla="*/ 2147483647 w 1716"/>
              <a:gd name="T11" fmla="*/ 0 h 120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16" h="1202">
                <a:moveTo>
                  <a:pt x="63" y="1161"/>
                </a:moveTo>
                <a:cubicBezTo>
                  <a:pt x="73" y="1160"/>
                  <a:pt x="0" y="1202"/>
                  <a:pt x="132" y="1152"/>
                </a:cubicBezTo>
                <a:cubicBezTo>
                  <a:pt x="264" y="1102"/>
                  <a:pt x="676" y="952"/>
                  <a:pt x="852" y="864"/>
                </a:cubicBezTo>
                <a:cubicBezTo>
                  <a:pt x="1028" y="776"/>
                  <a:pt x="1079" y="724"/>
                  <a:pt x="1188" y="624"/>
                </a:cubicBezTo>
                <a:cubicBezTo>
                  <a:pt x="1297" y="524"/>
                  <a:pt x="1420" y="369"/>
                  <a:pt x="1508" y="265"/>
                </a:cubicBezTo>
                <a:cubicBezTo>
                  <a:pt x="1596" y="161"/>
                  <a:pt x="1673" y="55"/>
                  <a:pt x="1716" y="0"/>
                </a:cubicBezTo>
              </a:path>
            </a:pathLst>
          </a:custGeom>
          <a:noFill/>
          <a:ln w="38100"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43" name="Line 31"/>
          <p:cNvSpPr>
            <a:spLocks noChangeShapeType="1"/>
          </p:cNvSpPr>
          <p:nvPr/>
        </p:nvSpPr>
        <p:spPr bwMode="auto">
          <a:xfrm>
            <a:off x="2895600" y="4572000"/>
            <a:ext cx="4114800"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44" name="Text Box 32"/>
          <p:cNvSpPr txBox="1">
            <a:spLocks noChangeArrowheads="1"/>
          </p:cNvSpPr>
          <p:nvPr/>
        </p:nvSpPr>
        <p:spPr bwMode="auto">
          <a:xfrm>
            <a:off x="6858000" y="4633274"/>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dirty="0">
                <a:solidFill>
                  <a:srgbClr val="FF0000"/>
                </a:solidFill>
                <a:latin typeface="Arial" panose="020B0604020202020204" pitchFamily="34" charset="0"/>
              </a:rPr>
              <a:t>Temperatura</a:t>
            </a:r>
          </a:p>
        </p:txBody>
      </p:sp>
      <p:sp>
        <p:nvSpPr>
          <p:cNvPr id="73745" name="Line 33"/>
          <p:cNvSpPr>
            <a:spLocks noChangeShapeType="1"/>
          </p:cNvSpPr>
          <p:nvPr/>
        </p:nvSpPr>
        <p:spPr bwMode="auto">
          <a:xfrm flipV="1">
            <a:off x="6400800" y="2362200"/>
            <a:ext cx="0" cy="2209800"/>
          </a:xfrm>
          <a:prstGeom prst="line">
            <a:avLst/>
          </a:prstGeom>
          <a:noFill/>
          <a:ln w="57150">
            <a:solidFill>
              <a:srgbClr val="075D05"/>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46" name="Text Box 34"/>
          <p:cNvSpPr txBox="1">
            <a:spLocks noChangeArrowheads="1"/>
          </p:cNvSpPr>
          <p:nvPr/>
        </p:nvSpPr>
        <p:spPr bwMode="auto">
          <a:xfrm>
            <a:off x="3686665" y="4629346"/>
            <a:ext cx="441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dirty="0">
                <a:latin typeface="Arial" panose="020B0604020202020204" pitchFamily="34" charset="0"/>
              </a:rPr>
              <a:t>T</a:t>
            </a:r>
            <a:r>
              <a:rPr lang="it-IT" altLang="it-IT" sz="2400" baseline="-25000" dirty="0">
                <a:latin typeface="Arial" panose="020B0604020202020204" pitchFamily="34" charset="0"/>
              </a:rPr>
              <a:t>T                     </a:t>
            </a:r>
            <a:r>
              <a:rPr lang="it-IT" altLang="it-IT" sz="2400" dirty="0" err="1">
                <a:latin typeface="Arial" panose="020B0604020202020204" pitchFamily="34" charset="0"/>
              </a:rPr>
              <a:t>T</a:t>
            </a:r>
            <a:r>
              <a:rPr lang="it-IT" altLang="it-IT" sz="2400" baseline="-25000" dirty="0" err="1">
                <a:latin typeface="Arial" panose="020B0604020202020204" pitchFamily="34" charset="0"/>
              </a:rPr>
              <a:t>eb</a:t>
            </a:r>
            <a:r>
              <a:rPr lang="it-IT" altLang="it-IT" sz="2400" dirty="0">
                <a:latin typeface="Arial" panose="020B0604020202020204" pitchFamily="34" charset="0"/>
              </a:rPr>
              <a:t>       </a:t>
            </a:r>
            <a:r>
              <a:rPr lang="it-IT" altLang="it-IT" sz="2400" b="1" dirty="0" err="1">
                <a:solidFill>
                  <a:srgbClr val="075D05"/>
                </a:solidFill>
                <a:latin typeface="Arial" panose="020B0604020202020204" pitchFamily="34" charset="0"/>
              </a:rPr>
              <a:t>T</a:t>
            </a:r>
            <a:r>
              <a:rPr lang="it-IT" altLang="it-IT" sz="2400" b="1" baseline="-25000" dirty="0" err="1">
                <a:solidFill>
                  <a:srgbClr val="075D05"/>
                </a:solidFill>
                <a:latin typeface="Arial" panose="020B0604020202020204" pitchFamily="34" charset="0"/>
              </a:rPr>
              <a:t>c</a:t>
            </a:r>
            <a:endParaRPr lang="it-IT" altLang="it-IT" sz="2400" b="1" baseline="-25000" dirty="0">
              <a:solidFill>
                <a:srgbClr val="075D05"/>
              </a:solidFill>
              <a:latin typeface="Arial" panose="020B0604020202020204" pitchFamily="34" charset="0"/>
            </a:endParaRPr>
          </a:p>
        </p:txBody>
      </p:sp>
      <p:sp>
        <p:nvSpPr>
          <p:cNvPr id="73747" name="Freeform 38"/>
          <p:cNvSpPr>
            <a:spLocks/>
          </p:cNvSpPr>
          <p:nvPr/>
        </p:nvSpPr>
        <p:spPr bwMode="auto">
          <a:xfrm rot="483581">
            <a:off x="3019719" y="4162719"/>
            <a:ext cx="762000" cy="304800"/>
          </a:xfrm>
          <a:custGeom>
            <a:avLst/>
            <a:gdLst>
              <a:gd name="T0" fmla="*/ 0 w 480"/>
              <a:gd name="T1" fmla="*/ 2147483647 h 192"/>
              <a:gd name="T2" fmla="*/ 2147483647 w 480"/>
              <a:gd name="T3" fmla="*/ 2147483647 h 192"/>
              <a:gd name="T4" fmla="*/ 2147483647 w 480"/>
              <a:gd name="T5" fmla="*/ 0 h 192"/>
              <a:gd name="T6" fmla="*/ 0 60000 65536"/>
              <a:gd name="T7" fmla="*/ 0 60000 65536"/>
              <a:gd name="T8" fmla="*/ 0 60000 65536"/>
            </a:gdLst>
            <a:ahLst/>
            <a:cxnLst>
              <a:cxn ang="T6">
                <a:pos x="T0" y="T1"/>
              </a:cxn>
              <a:cxn ang="T7">
                <a:pos x="T2" y="T3"/>
              </a:cxn>
              <a:cxn ang="T8">
                <a:pos x="T4" y="T5"/>
              </a:cxn>
            </a:cxnLst>
            <a:rect l="0" t="0" r="r" b="b"/>
            <a:pathLst>
              <a:path w="480" h="192">
                <a:moveTo>
                  <a:pt x="0" y="192"/>
                </a:moveTo>
                <a:cubicBezTo>
                  <a:pt x="128" y="160"/>
                  <a:pt x="256" y="128"/>
                  <a:pt x="336" y="96"/>
                </a:cubicBezTo>
                <a:cubicBezTo>
                  <a:pt x="416" y="64"/>
                  <a:pt x="456" y="16"/>
                  <a:pt x="480" y="0"/>
                </a:cubicBezTo>
              </a:path>
            </a:pathLst>
          </a:custGeom>
          <a:noFill/>
          <a:ln w="508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48" name="Line 39"/>
          <p:cNvSpPr>
            <a:spLocks noChangeShapeType="1"/>
          </p:cNvSpPr>
          <p:nvPr/>
        </p:nvSpPr>
        <p:spPr bwMode="auto">
          <a:xfrm flipH="1">
            <a:off x="2895600" y="3505200"/>
            <a:ext cx="2438400" cy="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49" name="Line 40"/>
          <p:cNvSpPr>
            <a:spLocks noChangeShapeType="1"/>
          </p:cNvSpPr>
          <p:nvPr/>
        </p:nvSpPr>
        <p:spPr bwMode="auto">
          <a:xfrm flipH="1">
            <a:off x="2895600" y="2362200"/>
            <a:ext cx="3505200" cy="0"/>
          </a:xfrm>
          <a:prstGeom prst="line">
            <a:avLst/>
          </a:prstGeom>
          <a:noFill/>
          <a:ln w="50800">
            <a:solidFill>
              <a:srgbClr val="075D05"/>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50" name="Line 41"/>
          <p:cNvSpPr>
            <a:spLocks noChangeShapeType="1"/>
          </p:cNvSpPr>
          <p:nvPr/>
        </p:nvSpPr>
        <p:spPr bwMode="auto">
          <a:xfrm>
            <a:off x="3762865" y="4267200"/>
            <a:ext cx="0" cy="30480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51" name="Line 42"/>
          <p:cNvSpPr>
            <a:spLocks noChangeShapeType="1"/>
          </p:cNvSpPr>
          <p:nvPr/>
        </p:nvSpPr>
        <p:spPr bwMode="auto">
          <a:xfrm flipH="1">
            <a:off x="2895600" y="4191000"/>
            <a:ext cx="914400" cy="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52" name="Line 43"/>
          <p:cNvSpPr>
            <a:spLocks noChangeShapeType="1"/>
          </p:cNvSpPr>
          <p:nvPr/>
        </p:nvSpPr>
        <p:spPr bwMode="auto">
          <a:xfrm>
            <a:off x="3505200" y="3429000"/>
            <a:ext cx="0" cy="114300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53" name="Text Box 44"/>
          <p:cNvSpPr txBox="1">
            <a:spLocks noChangeArrowheads="1"/>
          </p:cNvSpPr>
          <p:nvPr/>
        </p:nvSpPr>
        <p:spPr bwMode="auto">
          <a:xfrm>
            <a:off x="1981200" y="39624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P</a:t>
            </a:r>
            <a:r>
              <a:rPr lang="it-IT" altLang="it-IT" sz="2400" baseline="-25000">
                <a:latin typeface="Arial" panose="020B0604020202020204" pitchFamily="34" charset="0"/>
              </a:rPr>
              <a:t>T</a:t>
            </a:r>
          </a:p>
        </p:txBody>
      </p:sp>
      <p:sp>
        <p:nvSpPr>
          <p:cNvPr id="73754" name="Text Box 45"/>
          <p:cNvSpPr txBox="1">
            <a:spLocks noChangeArrowheads="1"/>
          </p:cNvSpPr>
          <p:nvPr/>
        </p:nvSpPr>
        <p:spPr bwMode="auto">
          <a:xfrm>
            <a:off x="1905000" y="32766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1 atm</a:t>
            </a:r>
            <a:endParaRPr lang="it-IT" altLang="it-IT" sz="2400" baseline="-25000">
              <a:latin typeface="Arial" panose="020B0604020202020204" pitchFamily="34" charset="0"/>
            </a:endParaRPr>
          </a:p>
        </p:txBody>
      </p:sp>
      <p:sp>
        <p:nvSpPr>
          <p:cNvPr id="73755" name="Text Box 46"/>
          <p:cNvSpPr txBox="1">
            <a:spLocks noChangeArrowheads="1"/>
          </p:cNvSpPr>
          <p:nvPr/>
        </p:nvSpPr>
        <p:spPr bwMode="auto">
          <a:xfrm>
            <a:off x="2057400" y="2209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b="1">
                <a:solidFill>
                  <a:srgbClr val="075D05"/>
                </a:solidFill>
                <a:latin typeface="Arial" panose="020B0604020202020204" pitchFamily="34" charset="0"/>
              </a:rPr>
              <a:t>P</a:t>
            </a:r>
            <a:r>
              <a:rPr lang="it-IT" altLang="it-IT" sz="2400" b="1" baseline="-25000">
                <a:solidFill>
                  <a:srgbClr val="075D05"/>
                </a:solidFill>
                <a:latin typeface="Arial" panose="020B0604020202020204" pitchFamily="34" charset="0"/>
              </a:rPr>
              <a:t>C</a:t>
            </a:r>
          </a:p>
        </p:txBody>
      </p:sp>
      <p:sp>
        <p:nvSpPr>
          <p:cNvPr id="73756" name="Rectangle 47"/>
          <p:cNvSpPr>
            <a:spLocks noChangeArrowheads="1"/>
          </p:cNvSpPr>
          <p:nvPr/>
        </p:nvSpPr>
        <p:spPr bwMode="auto">
          <a:xfrm>
            <a:off x="3352800" y="5181600"/>
            <a:ext cx="809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it-IT" altLang="it-IT" sz="2400">
                <a:latin typeface="Arial" panose="020B0604020202020204" pitchFamily="34" charset="0"/>
              </a:rPr>
              <a:t>T</a:t>
            </a:r>
            <a:r>
              <a:rPr lang="it-IT" altLang="it-IT" sz="2400" baseline="-25000">
                <a:latin typeface="Arial" panose="020B0604020202020204" pitchFamily="34" charset="0"/>
              </a:rPr>
              <a:t>cong</a:t>
            </a:r>
          </a:p>
        </p:txBody>
      </p:sp>
      <p:sp>
        <p:nvSpPr>
          <p:cNvPr id="73757" name="Line 48"/>
          <p:cNvSpPr>
            <a:spLocks noChangeShapeType="1"/>
          </p:cNvSpPr>
          <p:nvPr/>
        </p:nvSpPr>
        <p:spPr bwMode="auto">
          <a:xfrm flipV="1">
            <a:off x="3505200" y="4648200"/>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58" name="Freeform 50"/>
          <p:cNvSpPr>
            <a:spLocks/>
          </p:cNvSpPr>
          <p:nvPr/>
        </p:nvSpPr>
        <p:spPr bwMode="auto">
          <a:xfrm rot="332426">
            <a:off x="3352016" y="2066827"/>
            <a:ext cx="500063" cy="2162175"/>
          </a:xfrm>
          <a:custGeom>
            <a:avLst/>
            <a:gdLst>
              <a:gd name="T0" fmla="*/ 0 w 315"/>
              <a:gd name="T1" fmla="*/ 0 h 1362"/>
              <a:gd name="T2" fmla="*/ 2147483647 w 315"/>
              <a:gd name="T3" fmla="*/ 2147483647 h 1362"/>
              <a:gd name="T4" fmla="*/ 2147483647 w 315"/>
              <a:gd name="T5" fmla="*/ 2147483647 h 1362"/>
              <a:gd name="T6" fmla="*/ 0 60000 65536"/>
              <a:gd name="T7" fmla="*/ 0 60000 65536"/>
              <a:gd name="T8" fmla="*/ 0 60000 65536"/>
            </a:gdLst>
            <a:ahLst/>
            <a:cxnLst>
              <a:cxn ang="T6">
                <a:pos x="T0" y="T1"/>
              </a:cxn>
              <a:cxn ang="T7">
                <a:pos x="T2" y="T3"/>
              </a:cxn>
              <a:cxn ang="T8">
                <a:pos x="T4" y="T5"/>
              </a:cxn>
            </a:cxnLst>
            <a:rect l="0" t="0" r="r" b="b"/>
            <a:pathLst>
              <a:path w="315" h="1362">
                <a:moveTo>
                  <a:pt x="0" y="0"/>
                </a:moveTo>
                <a:cubicBezTo>
                  <a:pt x="27" y="157"/>
                  <a:pt x="108" y="715"/>
                  <a:pt x="160" y="942"/>
                </a:cubicBezTo>
                <a:cubicBezTo>
                  <a:pt x="212" y="1169"/>
                  <a:pt x="283" y="1275"/>
                  <a:pt x="315" y="1362"/>
                </a:cubicBezTo>
              </a:path>
            </a:pathLst>
          </a:custGeom>
          <a:noFill/>
          <a:ln w="5080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59" name="Text Box 52"/>
          <p:cNvSpPr txBox="1">
            <a:spLocks noChangeArrowheads="1"/>
          </p:cNvSpPr>
          <p:nvPr/>
        </p:nvSpPr>
        <p:spPr bwMode="auto">
          <a:xfrm>
            <a:off x="228600" y="5715000"/>
            <a:ext cx="2133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P</a:t>
            </a:r>
            <a:r>
              <a:rPr lang="it-IT" altLang="it-IT" sz="2400" baseline="-25000">
                <a:latin typeface="Arial" panose="020B0604020202020204" pitchFamily="34" charset="0"/>
              </a:rPr>
              <a:t>T</a:t>
            </a:r>
            <a:r>
              <a:rPr lang="it-IT" altLang="it-IT" sz="2400">
                <a:latin typeface="Arial" panose="020B0604020202020204" pitchFamily="34" charset="0"/>
              </a:rPr>
              <a:t>= 4.58 torr</a:t>
            </a:r>
          </a:p>
          <a:p>
            <a:pPr eaLnBrk="1" hangingPunct="1">
              <a:spcBef>
                <a:spcPct val="50000"/>
              </a:spcBef>
              <a:buFontTx/>
              <a:buNone/>
            </a:pPr>
            <a:r>
              <a:rPr lang="it-IT" altLang="it-IT" sz="2400">
                <a:latin typeface="Arial" panose="020B0604020202020204" pitchFamily="34" charset="0"/>
              </a:rPr>
              <a:t>T</a:t>
            </a:r>
            <a:r>
              <a:rPr lang="it-IT" altLang="it-IT" sz="2400" baseline="-25000">
                <a:latin typeface="Arial" panose="020B0604020202020204" pitchFamily="34" charset="0"/>
              </a:rPr>
              <a:t>T</a:t>
            </a:r>
            <a:r>
              <a:rPr lang="it-IT" altLang="it-IT" sz="2400">
                <a:latin typeface="Arial" panose="020B0604020202020204" pitchFamily="34" charset="0"/>
              </a:rPr>
              <a:t>= 0.098 °C</a:t>
            </a:r>
            <a:endParaRPr lang="it-IT" altLang="it-IT" sz="2400" baseline="-25000">
              <a:latin typeface="Arial" panose="020B0604020202020204" pitchFamily="34" charset="0"/>
            </a:endParaRPr>
          </a:p>
          <a:p>
            <a:pPr eaLnBrk="1" hangingPunct="1">
              <a:spcBef>
                <a:spcPct val="50000"/>
              </a:spcBef>
              <a:buFontTx/>
              <a:buNone/>
            </a:pPr>
            <a:endParaRPr lang="it-IT" altLang="it-IT" sz="2400" baseline="-25000">
              <a:latin typeface="Arial" panose="020B0604020202020204" pitchFamily="34" charset="0"/>
            </a:endParaRPr>
          </a:p>
        </p:txBody>
      </p:sp>
      <p:sp>
        <p:nvSpPr>
          <p:cNvPr id="73760" name="Text Box 53"/>
          <p:cNvSpPr txBox="1">
            <a:spLocks noChangeArrowheads="1"/>
          </p:cNvSpPr>
          <p:nvPr/>
        </p:nvSpPr>
        <p:spPr bwMode="auto">
          <a:xfrm>
            <a:off x="6324600" y="5715000"/>
            <a:ext cx="2209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T</a:t>
            </a:r>
            <a:r>
              <a:rPr lang="it-IT" altLang="it-IT" sz="2400" baseline="-25000">
                <a:latin typeface="Arial" panose="020B0604020202020204" pitchFamily="34" charset="0"/>
              </a:rPr>
              <a:t>eb</a:t>
            </a:r>
            <a:r>
              <a:rPr lang="it-IT" altLang="it-IT" sz="2400">
                <a:latin typeface="Arial" panose="020B0604020202020204" pitchFamily="34" charset="0"/>
              </a:rPr>
              <a:t> = 100 °C T</a:t>
            </a:r>
            <a:r>
              <a:rPr lang="it-IT" altLang="it-IT" sz="2400" baseline="-25000">
                <a:latin typeface="Arial" panose="020B0604020202020204" pitchFamily="34" charset="0"/>
              </a:rPr>
              <a:t>cong</a:t>
            </a:r>
            <a:r>
              <a:rPr lang="it-IT" altLang="it-IT" sz="2400">
                <a:latin typeface="Arial" panose="020B0604020202020204" pitchFamily="34" charset="0"/>
              </a:rPr>
              <a:t> = 0 °C</a:t>
            </a:r>
          </a:p>
        </p:txBody>
      </p:sp>
    </p:spTree>
    <p:extLst>
      <p:ext uri="{BB962C8B-B14F-4D97-AF65-F5344CB8AC3E}">
        <p14:creationId xmlns:p14="http://schemas.microsoft.com/office/powerpoint/2010/main" val="3986169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0" y="0"/>
            <a:ext cx="8763000" cy="1143000"/>
          </a:xfrm>
        </p:spPr>
        <p:txBody>
          <a:bodyPr/>
          <a:lstStyle/>
          <a:p>
            <a:pPr algn="l" eaLnBrk="1" hangingPunct="1">
              <a:lnSpc>
                <a:spcPct val="80000"/>
              </a:lnSpc>
            </a:pPr>
            <a:r>
              <a:rPr lang="it-IT" altLang="it-IT" sz="3200" smtClean="0">
                <a:solidFill>
                  <a:srgbClr val="0000FF"/>
                </a:solidFill>
                <a:latin typeface="Arial" panose="020B0604020202020204" pitchFamily="34" charset="0"/>
              </a:rPr>
              <a:t>Diagrammi di fase</a:t>
            </a:r>
          </a:p>
        </p:txBody>
      </p:sp>
      <p:sp>
        <p:nvSpPr>
          <p:cNvPr id="72707" name="Text Box 3"/>
          <p:cNvSpPr txBox="1">
            <a:spLocks noChangeArrowheads="1"/>
          </p:cNvSpPr>
          <p:nvPr/>
        </p:nvSpPr>
        <p:spPr bwMode="auto">
          <a:xfrm>
            <a:off x="381000" y="974725"/>
            <a:ext cx="822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it-IT" altLang="it-IT" sz="2000">
                <a:latin typeface="Arial" panose="020B0604020202020204" pitchFamily="34" charset="0"/>
              </a:rPr>
              <a:t> </a:t>
            </a:r>
          </a:p>
        </p:txBody>
      </p:sp>
      <p:sp>
        <p:nvSpPr>
          <p:cNvPr id="72708" name="Text Box 4"/>
          <p:cNvSpPr txBox="1">
            <a:spLocks noChangeArrowheads="1"/>
          </p:cNvSpPr>
          <p:nvPr/>
        </p:nvSpPr>
        <p:spPr bwMode="auto">
          <a:xfrm>
            <a:off x="228600" y="990600"/>
            <a:ext cx="86106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endParaRPr lang="it-IT" altLang="it-IT" sz="2000">
              <a:latin typeface="Arial" panose="020B0604020202020204" pitchFamily="34" charset="0"/>
            </a:endParaRPr>
          </a:p>
          <a:p>
            <a:pPr eaLnBrk="1" hangingPunct="1">
              <a:spcBef>
                <a:spcPct val="50000"/>
              </a:spcBef>
              <a:buFontTx/>
              <a:buNone/>
            </a:pPr>
            <a:endParaRPr lang="it-IT" altLang="it-IT" sz="2000">
              <a:latin typeface="Arial" panose="020B0604020202020204" pitchFamily="34" charset="0"/>
            </a:endParaRPr>
          </a:p>
        </p:txBody>
      </p:sp>
      <p:sp>
        <p:nvSpPr>
          <p:cNvPr id="72709" name="Text Box 5"/>
          <p:cNvSpPr txBox="1">
            <a:spLocks noChangeArrowheads="1"/>
          </p:cNvSpPr>
          <p:nvPr/>
        </p:nvSpPr>
        <p:spPr bwMode="auto">
          <a:xfrm>
            <a:off x="304800" y="1143000"/>
            <a:ext cx="85344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endParaRPr lang="it-IT" altLang="it-IT" sz="2000">
              <a:latin typeface="Arial" panose="020B0604020202020204" pitchFamily="34" charset="0"/>
            </a:endParaRPr>
          </a:p>
          <a:p>
            <a:pPr algn="just" eaLnBrk="1" hangingPunct="1">
              <a:spcBef>
                <a:spcPct val="50000"/>
              </a:spcBef>
            </a:pPr>
            <a:endParaRPr lang="it-IT" altLang="it-IT" sz="2000">
              <a:latin typeface="Arial" panose="020B0604020202020204" pitchFamily="34" charset="0"/>
            </a:endParaRPr>
          </a:p>
        </p:txBody>
      </p:sp>
      <p:sp>
        <p:nvSpPr>
          <p:cNvPr id="72710" name="Text Box 6"/>
          <p:cNvSpPr txBox="1">
            <a:spLocks noChangeArrowheads="1"/>
          </p:cNvSpPr>
          <p:nvPr/>
        </p:nvSpPr>
        <p:spPr bwMode="auto">
          <a:xfrm>
            <a:off x="457200" y="990600"/>
            <a:ext cx="8305800" cy="573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it-IT" altLang="it-IT" sz="2000" dirty="0">
                <a:latin typeface="Arial" panose="020B0604020202020204" pitchFamily="34" charset="0"/>
              </a:rPr>
              <a:t>Nella maggior parte dei composti, la curva solido-liquido ha una pendenza </a:t>
            </a:r>
            <a:r>
              <a:rPr lang="it-IT" altLang="it-IT" sz="2000" dirty="0">
                <a:solidFill>
                  <a:srgbClr val="FA2906"/>
                </a:solidFill>
                <a:latin typeface="Arial" panose="020B0604020202020204" pitchFamily="34" charset="0"/>
              </a:rPr>
              <a:t>positiva</a:t>
            </a:r>
            <a:r>
              <a:rPr lang="it-IT" altLang="it-IT" sz="2000" dirty="0">
                <a:latin typeface="Arial" panose="020B0604020202020204" pitchFamily="34" charset="0"/>
              </a:rPr>
              <a:t>. Tale pendenza è razionalizzabile sulla base del fatto che, per la maggior parte dei composti, la fase solida ha una densità maggiore di quella liquida. Infatti, se il sistema si trova su un punto della curva di equilibrio solido-liquido e la pressione viene aumentata a temperatura costante, una delle due fasi scompare trasformandosi nell'altra. Sulla base del principio di Le </a:t>
            </a:r>
            <a:r>
              <a:rPr lang="it-IT" altLang="it-IT" sz="2000" dirty="0" err="1">
                <a:latin typeface="Arial" panose="020B0604020202020204" pitchFamily="34" charset="0"/>
              </a:rPr>
              <a:t>Chatelier</a:t>
            </a:r>
            <a:r>
              <a:rPr lang="it-IT" altLang="it-IT" sz="2000" dirty="0">
                <a:latin typeface="Arial" panose="020B0604020202020204" pitchFamily="34" charset="0"/>
              </a:rPr>
              <a:t>, si deduce facilmente che l'aumento di pressione provocherà la scomparsa della fase che, a parità di massa, occupa il maggior volume, cioè la fase meno densa. Quindi, nella maggior parte dei casi, sarà la fase liquida a scomparire e ciò spiega la pendenza positiva della curva. </a:t>
            </a:r>
          </a:p>
          <a:p>
            <a:pPr algn="just" eaLnBrk="1" hangingPunct="1">
              <a:spcBef>
                <a:spcPct val="50000"/>
              </a:spcBef>
              <a:buFontTx/>
              <a:buNone/>
            </a:pPr>
            <a:r>
              <a:rPr lang="it-IT" altLang="it-IT" sz="2000" dirty="0">
                <a:latin typeface="Arial" panose="020B0604020202020204" pitchFamily="34" charset="0"/>
              </a:rPr>
              <a:t>L'acqua costituisce un'eccezione a questo comportamento, presentando una curva di equilibrio solido-liquido con pendenza negativa: cioè </a:t>
            </a:r>
            <a:r>
              <a:rPr lang="it-IT" altLang="it-IT" sz="2000" dirty="0">
                <a:solidFill>
                  <a:srgbClr val="FF0000"/>
                </a:solidFill>
                <a:latin typeface="Arial" panose="020B0604020202020204" pitchFamily="34" charset="0"/>
              </a:rPr>
              <a:t>il ghiaccio fonde per compressione</a:t>
            </a:r>
            <a:r>
              <a:rPr lang="it-IT" altLang="it-IT" sz="2000" dirty="0">
                <a:latin typeface="Arial" panose="020B0604020202020204" pitchFamily="34" charset="0"/>
              </a:rPr>
              <a:t>. Ciò si spiega con il </a:t>
            </a:r>
            <a:r>
              <a:rPr lang="it-IT" altLang="it-IT" sz="2000" b="1" dirty="0">
                <a:latin typeface="Arial" panose="020B0604020202020204" pitchFamily="34" charset="0"/>
              </a:rPr>
              <a:t>legame idrogeno</a:t>
            </a:r>
            <a:r>
              <a:rPr lang="it-IT" altLang="it-IT" sz="2000" dirty="0">
                <a:latin typeface="Arial" panose="020B0604020202020204" pitchFamily="34" charset="0"/>
              </a:rPr>
              <a:t>, che nell'acqua è particolarmente forte ed importante. A causa delle forti interazioni idrogeno, la struttura del ghiaccio è molto aperta (cioè nel ghiaccio sono presenti molti “vuoti”) e ciò fa sì che la densità del ghiaccio sia minore di quella dell'acqua liquida. </a:t>
            </a:r>
          </a:p>
        </p:txBody>
      </p:sp>
    </p:spTree>
    <p:extLst>
      <p:ext uri="{BB962C8B-B14F-4D97-AF65-F5344CB8AC3E}">
        <p14:creationId xmlns:p14="http://schemas.microsoft.com/office/powerpoint/2010/main" val="3316594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0"/>
            <a:ext cx="8763000" cy="1143000"/>
          </a:xfrm>
        </p:spPr>
        <p:txBody>
          <a:bodyPr/>
          <a:lstStyle/>
          <a:p>
            <a:pPr algn="l" eaLnBrk="1" hangingPunct="1">
              <a:lnSpc>
                <a:spcPct val="80000"/>
              </a:lnSpc>
            </a:pPr>
            <a:r>
              <a:rPr lang="it-IT" altLang="it-IT" sz="3200" smtClean="0">
                <a:solidFill>
                  <a:srgbClr val="0000FF"/>
                </a:solidFill>
                <a:latin typeface="Arial" panose="020B0604020202020204" pitchFamily="34" charset="0"/>
              </a:rPr>
              <a:t>Diagrammi di fase: </a:t>
            </a:r>
            <a:r>
              <a:rPr lang="it-IT" altLang="it-IT" sz="2000" smtClean="0">
                <a:solidFill>
                  <a:srgbClr val="FA2906"/>
                </a:solidFill>
                <a:latin typeface="Arial" panose="020B0604020202020204" pitchFamily="34" charset="0"/>
              </a:rPr>
              <a:t>CO</a:t>
            </a:r>
            <a:r>
              <a:rPr lang="it-IT" altLang="it-IT" sz="2000" baseline="-25000" smtClean="0">
                <a:solidFill>
                  <a:srgbClr val="FA2906"/>
                </a:solidFill>
                <a:latin typeface="Arial" panose="020B0604020202020204" pitchFamily="34" charset="0"/>
              </a:rPr>
              <a:t>2</a:t>
            </a:r>
            <a:endParaRPr lang="it-IT" altLang="it-IT" sz="2000" smtClean="0">
              <a:solidFill>
                <a:srgbClr val="FA2906"/>
              </a:solidFill>
              <a:latin typeface="Arial" panose="020B0604020202020204" pitchFamily="34" charset="0"/>
            </a:endParaRPr>
          </a:p>
        </p:txBody>
      </p:sp>
      <p:sp>
        <p:nvSpPr>
          <p:cNvPr id="74755" name="Text Box 3"/>
          <p:cNvSpPr txBox="1">
            <a:spLocks noChangeArrowheads="1"/>
          </p:cNvSpPr>
          <p:nvPr/>
        </p:nvSpPr>
        <p:spPr bwMode="auto">
          <a:xfrm>
            <a:off x="381000" y="974725"/>
            <a:ext cx="822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it-IT" altLang="it-IT" sz="2000">
                <a:latin typeface="Arial" panose="020B0604020202020204" pitchFamily="34" charset="0"/>
              </a:rPr>
              <a:t> </a:t>
            </a:r>
          </a:p>
        </p:txBody>
      </p:sp>
      <p:sp>
        <p:nvSpPr>
          <p:cNvPr id="74756" name="Text Box 4"/>
          <p:cNvSpPr txBox="1">
            <a:spLocks noChangeArrowheads="1"/>
          </p:cNvSpPr>
          <p:nvPr/>
        </p:nvSpPr>
        <p:spPr bwMode="auto">
          <a:xfrm>
            <a:off x="304800" y="1143000"/>
            <a:ext cx="85344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endParaRPr lang="it-IT" altLang="it-IT" sz="2000">
              <a:latin typeface="Arial" panose="020B0604020202020204" pitchFamily="34" charset="0"/>
            </a:endParaRPr>
          </a:p>
          <a:p>
            <a:pPr algn="just" eaLnBrk="1" hangingPunct="1">
              <a:spcBef>
                <a:spcPct val="50000"/>
              </a:spcBef>
            </a:pPr>
            <a:endParaRPr lang="it-IT" altLang="it-IT" sz="2000">
              <a:latin typeface="Arial" panose="020B0604020202020204" pitchFamily="34" charset="0"/>
            </a:endParaRPr>
          </a:p>
        </p:txBody>
      </p:sp>
      <p:sp>
        <p:nvSpPr>
          <p:cNvPr id="74757" name="Text Box 5"/>
          <p:cNvSpPr txBox="1">
            <a:spLocks noChangeArrowheads="1"/>
          </p:cNvSpPr>
          <p:nvPr/>
        </p:nvSpPr>
        <p:spPr bwMode="auto">
          <a:xfrm>
            <a:off x="304800" y="1143000"/>
            <a:ext cx="85344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endParaRPr lang="it-IT" altLang="it-IT" sz="2000">
              <a:latin typeface="Arial" panose="020B0604020202020204" pitchFamily="34" charset="0"/>
            </a:endParaRPr>
          </a:p>
          <a:p>
            <a:pPr algn="just" eaLnBrk="1" hangingPunct="1">
              <a:spcBef>
                <a:spcPct val="50000"/>
              </a:spcBef>
            </a:pPr>
            <a:endParaRPr lang="it-IT" altLang="it-IT" sz="2000">
              <a:latin typeface="Arial" panose="020B0604020202020204" pitchFamily="34" charset="0"/>
            </a:endParaRPr>
          </a:p>
        </p:txBody>
      </p:sp>
      <p:sp>
        <p:nvSpPr>
          <p:cNvPr id="74758" name="Text Box 6"/>
          <p:cNvSpPr txBox="1">
            <a:spLocks noChangeArrowheads="1"/>
          </p:cNvSpPr>
          <p:nvPr/>
        </p:nvSpPr>
        <p:spPr bwMode="auto">
          <a:xfrm>
            <a:off x="5334000" y="15240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it-IT" altLang="it-IT" sz="2400">
                <a:latin typeface="Arial" panose="020B0604020202020204" pitchFamily="34" charset="0"/>
              </a:rPr>
              <a:t>Liquido</a:t>
            </a:r>
          </a:p>
        </p:txBody>
      </p:sp>
      <p:sp>
        <p:nvSpPr>
          <p:cNvPr id="74759" name="Line 7"/>
          <p:cNvSpPr>
            <a:spLocks noChangeShapeType="1"/>
          </p:cNvSpPr>
          <p:nvPr/>
        </p:nvSpPr>
        <p:spPr bwMode="auto">
          <a:xfrm>
            <a:off x="4419600" y="3810000"/>
            <a:ext cx="0" cy="76200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60" name="Text Box 8"/>
          <p:cNvSpPr txBox="1">
            <a:spLocks noChangeArrowheads="1"/>
          </p:cNvSpPr>
          <p:nvPr/>
        </p:nvSpPr>
        <p:spPr bwMode="auto">
          <a:xfrm>
            <a:off x="3505200" y="22860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Solido</a:t>
            </a:r>
          </a:p>
        </p:txBody>
      </p:sp>
      <p:sp>
        <p:nvSpPr>
          <p:cNvPr id="74761" name="Text Box 10"/>
          <p:cNvSpPr txBox="1">
            <a:spLocks noChangeArrowheads="1"/>
          </p:cNvSpPr>
          <p:nvPr/>
        </p:nvSpPr>
        <p:spPr bwMode="auto">
          <a:xfrm>
            <a:off x="1295400" y="1143000"/>
            <a:ext cx="1666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solidFill>
                  <a:srgbClr val="FA2906"/>
                </a:solidFill>
                <a:latin typeface="Arial" panose="020B0604020202020204" pitchFamily="34" charset="0"/>
              </a:rPr>
              <a:t>Pressione</a:t>
            </a:r>
          </a:p>
        </p:txBody>
      </p:sp>
      <p:sp>
        <p:nvSpPr>
          <p:cNvPr id="74762" name="Line 11"/>
          <p:cNvSpPr>
            <a:spLocks noChangeShapeType="1"/>
          </p:cNvSpPr>
          <p:nvPr/>
        </p:nvSpPr>
        <p:spPr bwMode="auto">
          <a:xfrm flipV="1">
            <a:off x="2895600" y="990600"/>
            <a:ext cx="0" cy="3581400"/>
          </a:xfrm>
          <a:prstGeom prst="line">
            <a:avLst/>
          </a:prstGeom>
          <a:noFill/>
          <a:ln w="508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63" name="Text Box 12"/>
          <p:cNvSpPr txBox="1">
            <a:spLocks noChangeArrowheads="1"/>
          </p:cNvSpPr>
          <p:nvPr/>
        </p:nvSpPr>
        <p:spPr bwMode="auto">
          <a:xfrm>
            <a:off x="5486400" y="32766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it-IT" altLang="it-IT" sz="2400" dirty="0" smtClean="0">
                <a:latin typeface="Arial" panose="020B0604020202020204" pitchFamily="34" charset="0"/>
              </a:rPr>
              <a:t>Gas</a:t>
            </a:r>
            <a:endParaRPr lang="it-IT" altLang="it-IT" sz="2400" dirty="0">
              <a:latin typeface="Arial" panose="020B0604020202020204" pitchFamily="34" charset="0"/>
            </a:endParaRPr>
          </a:p>
        </p:txBody>
      </p:sp>
      <p:sp>
        <p:nvSpPr>
          <p:cNvPr id="74764" name="Freeform 13"/>
          <p:cNvSpPr>
            <a:spLocks/>
          </p:cNvSpPr>
          <p:nvPr/>
        </p:nvSpPr>
        <p:spPr bwMode="auto">
          <a:xfrm>
            <a:off x="4743450" y="1447800"/>
            <a:ext cx="2724150" cy="1908175"/>
          </a:xfrm>
          <a:custGeom>
            <a:avLst/>
            <a:gdLst>
              <a:gd name="T0" fmla="*/ 2147483647 w 1716"/>
              <a:gd name="T1" fmla="*/ 2147483647 h 1202"/>
              <a:gd name="T2" fmla="*/ 2147483647 w 1716"/>
              <a:gd name="T3" fmla="*/ 2147483647 h 1202"/>
              <a:gd name="T4" fmla="*/ 2147483647 w 1716"/>
              <a:gd name="T5" fmla="*/ 2147483647 h 1202"/>
              <a:gd name="T6" fmla="*/ 2147483647 w 1716"/>
              <a:gd name="T7" fmla="*/ 2147483647 h 1202"/>
              <a:gd name="T8" fmla="*/ 2147483647 w 1716"/>
              <a:gd name="T9" fmla="*/ 2147483647 h 1202"/>
              <a:gd name="T10" fmla="*/ 2147483647 w 1716"/>
              <a:gd name="T11" fmla="*/ 0 h 120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16" h="1202">
                <a:moveTo>
                  <a:pt x="63" y="1161"/>
                </a:moveTo>
                <a:cubicBezTo>
                  <a:pt x="73" y="1160"/>
                  <a:pt x="0" y="1202"/>
                  <a:pt x="132" y="1152"/>
                </a:cubicBezTo>
                <a:cubicBezTo>
                  <a:pt x="264" y="1102"/>
                  <a:pt x="676" y="952"/>
                  <a:pt x="852" y="864"/>
                </a:cubicBezTo>
                <a:cubicBezTo>
                  <a:pt x="1028" y="776"/>
                  <a:pt x="1079" y="724"/>
                  <a:pt x="1188" y="624"/>
                </a:cubicBezTo>
                <a:cubicBezTo>
                  <a:pt x="1297" y="524"/>
                  <a:pt x="1420" y="369"/>
                  <a:pt x="1508" y="265"/>
                </a:cubicBezTo>
                <a:cubicBezTo>
                  <a:pt x="1596" y="161"/>
                  <a:pt x="1673" y="55"/>
                  <a:pt x="1716" y="0"/>
                </a:cubicBezTo>
              </a:path>
            </a:pathLst>
          </a:custGeom>
          <a:noFill/>
          <a:ln w="38100"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65" name="Line 14"/>
          <p:cNvSpPr>
            <a:spLocks noChangeShapeType="1"/>
          </p:cNvSpPr>
          <p:nvPr/>
        </p:nvSpPr>
        <p:spPr bwMode="auto">
          <a:xfrm>
            <a:off x="2895600" y="4572000"/>
            <a:ext cx="4114800"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66" name="Text Box 15"/>
          <p:cNvSpPr txBox="1">
            <a:spLocks noChangeArrowheads="1"/>
          </p:cNvSpPr>
          <p:nvPr/>
        </p:nvSpPr>
        <p:spPr bwMode="auto">
          <a:xfrm>
            <a:off x="6553200" y="4686300"/>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dirty="0">
                <a:solidFill>
                  <a:srgbClr val="FF0000"/>
                </a:solidFill>
                <a:latin typeface="Arial" panose="020B0604020202020204" pitchFamily="34" charset="0"/>
              </a:rPr>
              <a:t>Temperatura</a:t>
            </a:r>
          </a:p>
        </p:txBody>
      </p:sp>
      <p:sp>
        <p:nvSpPr>
          <p:cNvPr id="74767" name="Text Box 17"/>
          <p:cNvSpPr txBox="1">
            <a:spLocks noChangeArrowheads="1"/>
          </p:cNvSpPr>
          <p:nvPr/>
        </p:nvSpPr>
        <p:spPr bwMode="auto">
          <a:xfrm>
            <a:off x="3657600" y="472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-78 °C</a:t>
            </a:r>
            <a:r>
              <a:rPr lang="it-IT" altLang="it-IT" sz="2400" baseline="-25000">
                <a:latin typeface="Arial" panose="020B0604020202020204" pitchFamily="34" charset="0"/>
              </a:rPr>
              <a:t>       </a:t>
            </a:r>
            <a:r>
              <a:rPr lang="it-IT" altLang="it-IT" sz="2400">
                <a:latin typeface="Arial" panose="020B0604020202020204" pitchFamily="34" charset="0"/>
              </a:rPr>
              <a:t>-56.6 °C</a:t>
            </a:r>
            <a:endParaRPr lang="it-IT" altLang="it-IT" sz="2400" baseline="-25000">
              <a:latin typeface="Arial" panose="020B0604020202020204" pitchFamily="34" charset="0"/>
            </a:endParaRPr>
          </a:p>
        </p:txBody>
      </p:sp>
      <p:sp>
        <p:nvSpPr>
          <p:cNvPr id="74768" name="Freeform 18"/>
          <p:cNvSpPr>
            <a:spLocks/>
          </p:cNvSpPr>
          <p:nvPr/>
        </p:nvSpPr>
        <p:spPr bwMode="auto">
          <a:xfrm>
            <a:off x="4876800" y="1066800"/>
            <a:ext cx="457200" cy="2209800"/>
          </a:xfrm>
          <a:custGeom>
            <a:avLst/>
            <a:gdLst>
              <a:gd name="T0" fmla="*/ 0 w 480"/>
              <a:gd name="T1" fmla="*/ 2147483647 h 1344"/>
              <a:gd name="T2" fmla="*/ 2147483647 w 480"/>
              <a:gd name="T3" fmla="*/ 2147483647 h 1344"/>
              <a:gd name="T4" fmla="*/ 2147483647 w 480"/>
              <a:gd name="T5" fmla="*/ 2147483647 h 1344"/>
              <a:gd name="T6" fmla="*/ 2147483647 w 480"/>
              <a:gd name="T7" fmla="*/ 0 h 13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80" h="1344">
                <a:moveTo>
                  <a:pt x="0" y="1344"/>
                </a:moveTo>
                <a:cubicBezTo>
                  <a:pt x="68" y="1236"/>
                  <a:pt x="136" y="1128"/>
                  <a:pt x="192" y="1008"/>
                </a:cubicBezTo>
                <a:cubicBezTo>
                  <a:pt x="248" y="888"/>
                  <a:pt x="288" y="792"/>
                  <a:pt x="336" y="624"/>
                </a:cubicBezTo>
                <a:cubicBezTo>
                  <a:pt x="384" y="456"/>
                  <a:pt x="456" y="104"/>
                  <a:pt x="480" y="0"/>
                </a:cubicBezTo>
              </a:path>
            </a:pathLst>
          </a:custGeom>
          <a:noFill/>
          <a:ln w="50800" cap="flat" cmpd="sng">
            <a:solidFill>
              <a:srgbClr val="0000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69" name="Freeform 19"/>
          <p:cNvSpPr>
            <a:spLocks/>
          </p:cNvSpPr>
          <p:nvPr/>
        </p:nvSpPr>
        <p:spPr bwMode="auto">
          <a:xfrm>
            <a:off x="2971800" y="3270446"/>
            <a:ext cx="1905000" cy="1219200"/>
          </a:xfrm>
          <a:custGeom>
            <a:avLst/>
            <a:gdLst>
              <a:gd name="T0" fmla="*/ 0 w 480"/>
              <a:gd name="T1" fmla="*/ 2147483647 h 192"/>
              <a:gd name="T2" fmla="*/ 2147483647 w 480"/>
              <a:gd name="T3" fmla="*/ 2147483647 h 192"/>
              <a:gd name="T4" fmla="*/ 2147483647 w 480"/>
              <a:gd name="T5" fmla="*/ 0 h 192"/>
              <a:gd name="T6" fmla="*/ 0 60000 65536"/>
              <a:gd name="T7" fmla="*/ 0 60000 65536"/>
              <a:gd name="T8" fmla="*/ 0 60000 65536"/>
            </a:gdLst>
            <a:ahLst/>
            <a:cxnLst>
              <a:cxn ang="T6">
                <a:pos x="T0" y="T1"/>
              </a:cxn>
              <a:cxn ang="T7">
                <a:pos x="T2" y="T3"/>
              </a:cxn>
              <a:cxn ang="T8">
                <a:pos x="T4" y="T5"/>
              </a:cxn>
            </a:cxnLst>
            <a:rect l="0" t="0" r="r" b="b"/>
            <a:pathLst>
              <a:path w="480" h="192">
                <a:moveTo>
                  <a:pt x="0" y="192"/>
                </a:moveTo>
                <a:cubicBezTo>
                  <a:pt x="128" y="160"/>
                  <a:pt x="256" y="128"/>
                  <a:pt x="336" y="96"/>
                </a:cubicBezTo>
                <a:cubicBezTo>
                  <a:pt x="416" y="64"/>
                  <a:pt x="456" y="16"/>
                  <a:pt x="480" y="0"/>
                </a:cubicBezTo>
              </a:path>
            </a:pathLst>
          </a:custGeom>
          <a:noFill/>
          <a:ln w="508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70" name="Line 20"/>
          <p:cNvSpPr>
            <a:spLocks noChangeShapeType="1"/>
          </p:cNvSpPr>
          <p:nvPr/>
        </p:nvSpPr>
        <p:spPr bwMode="auto">
          <a:xfrm flipH="1" flipV="1">
            <a:off x="2895600" y="3810000"/>
            <a:ext cx="1524000" cy="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71" name="Line 23"/>
          <p:cNvSpPr>
            <a:spLocks noChangeShapeType="1"/>
          </p:cNvSpPr>
          <p:nvPr/>
        </p:nvSpPr>
        <p:spPr bwMode="auto">
          <a:xfrm flipH="1">
            <a:off x="2895600" y="3276600"/>
            <a:ext cx="1905000" cy="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72" name="Text Box 25"/>
          <p:cNvSpPr txBox="1">
            <a:spLocks noChangeArrowheads="1"/>
          </p:cNvSpPr>
          <p:nvPr/>
        </p:nvSpPr>
        <p:spPr bwMode="auto">
          <a:xfrm>
            <a:off x="1828800" y="29718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5 atm</a:t>
            </a:r>
            <a:endParaRPr lang="it-IT" altLang="it-IT" sz="2400" baseline="-25000">
              <a:latin typeface="Arial" panose="020B0604020202020204" pitchFamily="34" charset="0"/>
            </a:endParaRPr>
          </a:p>
        </p:txBody>
      </p:sp>
      <p:sp>
        <p:nvSpPr>
          <p:cNvPr id="74773" name="Text Box 26"/>
          <p:cNvSpPr txBox="1">
            <a:spLocks noChangeArrowheads="1"/>
          </p:cNvSpPr>
          <p:nvPr/>
        </p:nvSpPr>
        <p:spPr bwMode="auto">
          <a:xfrm>
            <a:off x="1752600" y="35052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1 atm</a:t>
            </a:r>
            <a:endParaRPr lang="it-IT" altLang="it-IT" sz="2400" baseline="-25000">
              <a:latin typeface="Arial" panose="020B0604020202020204" pitchFamily="34" charset="0"/>
            </a:endParaRPr>
          </a:p>
        </p:txBody>
      </p:sp>
      <p:sp>
        <p:nvSpPr>
          <p:cNvPr id="74774" name="Line 35"/>
          <p:cNvSpPr>
            <a:spLocks noChangeShapeType="1"/>
          </p:cNvSpPr>
          <p:nvPr/>
        </p:nvSpPr>
        <p:spPr bwMode="auto">
          <a:xfrm>
            <a:off x="4876800" y="3352800"/>
            <a:ext cx="0" cy="121920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75" name="Text Box 36"/>
          <p:cNvSpPr txBox="1">
            <a:spLocks noChangeArrowheads="1"/>
          </p:cNvSpPr>
          <p:nvPr/>
        </p:nvSpPr>
        <p:spPr bwMode="auto">
          <a:xfrm>
            <a:off x="2590800" y="5257800"/>
            <a:ext cx="1981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Punto di sublimazione</a:t>
            </a:r>
          </a:p>
        </p:txBody>
      </p:sp>
      <p:sp>
        <p:nvSpPr>
          <p:cNvPr id="74776" name="Text Box 37"/>
          <p:cNvSpPr txBox="1">
            <a:spLocks noChangeArrowheads="1"/>
          </p:cNvSpPr>
          <p:nvPr/>
        </p:nvSpPr>
        <p:spPr bwMode="auto">
          <a:xfrm>
            <a:off x="5257800" y="5334000"/>
            <a:ext cx="1981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Punto di fusione</a:t>
            </a:r>
          </a:p>
        </p:txBody>
      </p:sp>
    </p:spTree>
    <p:extLst>
      <p:ext uri="{BB962C8B-B14F-4D97-AF65-F5344CB8AC3E}">
        <p14:creationId xmlns:p14="http://schemas.microsoft.com/office/powerpoint/2010/main" val="432394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0"/>
            <a:ext cx="8763000" cy="1143000"/>
          </a:xfrm>
        </p:spPr>
        <p:txBody>
          <a:bodyPr/>
          <a:lstStyle/>
          <a:p>
            <a:pPr algn="l" eaLnBrk="1" hangingPunct="1">
              <a:lnSpc>
                <a:spcPct val="80000"/>
              </a:lnSpc>
            </a:pPr>
            <a:r>
              <a:rPr lang="it-IT" altLang="it-IT" sz="3200" dirty="0" smtClean="0">
                <a:solidFill>
                  <a:srgbClr val="0000FF"/>
                </a:solidFill>
                <a:latin typeface="Arial" panose="020B0604020202020204" pitchFamily="34" charset="0"/>
              </a:rPr>
              <a:t>Diagrammi di fase: </a:t>
            </a:r>
            <a:r>
              <a:rPr lang="it-IT" altLang="it-IT" sz="2000" dirty="0" smtClean="0">
                <a:solidFill>
                  <a:srgbClr val="FA2906"/>
                </a:solidFill>
                <a:latin typeface="Arial" panose="020B0604020202020204" pitchFamily="34" charset="0"/>
              </a:rPr>
              <a:t>Carbonio</a:t>
            </a:r>
          </a:p>
        </p:txBody>
      </p:sp>
      <p:sp>
        <p:nvSpPr>
          <p:cNvPr id="74755" name="Text Box 3"/>
          <p:cNvSpPr txBox="1">
            <a:spLocks noChangeArrowheads="1"/>
          </p:cNvSpPr>
          <p:nvPr/>
        </p:nvSpPr>
        <p:spPr bwMode="auto">
          <a:xfrm>
            <a:off x="381000" y="974725"/>
            <a:ext cx="822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it-IT" altLang="it-IT" sz="2000">
                <a:latin typeface="Arial" panose="020B0604020202020204" pitchFamily="34" charset="0"/>
              </a:rPr>
              <a:t> </a:t>
            </a:r>
          </a:p>
        </p:txBody>
      </p:sp>
      <p:sp>
        <p:nvSpPr>
          <p:cNvPr id="74756" name="Text Box 4"/>
          <p:cNvSpPr txBox="1">
            <a:spLocks noChangeArrowheads="1"/>
          </p:cNvSpPr>
          <p:nvPr/>
        </p:nvSpPr>
        <p:spPr bwMode="auto">
          <a:xfrm>
            <a:off x="304800" y="1143000"/>
            <a:ext cx="85344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endParaRPr lang="it-IT" altLang="it-IT" sz="2000">
              <a:latin typeface="Arial" panose="020B0604020202020204" pitchFamily="34" charset="0"/>
            </a:endParaRPr>
          </a:p>
          <a:p>
            <a:pPr algn="just" eaLnBrk="1" hangingPunct="1">
              <a:spcBef>
                <a:spcPct val="50000"/>
              </a:spcBef>
            </a:pPr>
            <a:endParaRPr lang="it-IT" altLang="it-IT" sz="2000">
              <a:latin typeface="Arial" panose="020B0604020202020204" pitchFamily="34" charset="0"/>
            </a:endParaRPr>
          </a:p>
        </p:txBody>
      </p:sp>
      <p:sp>
        <p:nvSpPr>
          <p:cNvPr id="74757" name="Text Box 5"/>
          <p:cNvSpPr txBox="1">
            <a:spLocks noChangeArrowheads="1"/>
          </p:cNvSpPr>
          <p:nvPr/>
        </p:nvSpPr>
        <p:spPr bwMode="auto">
          <a:xfrm>
            <a:off x="304800" y="1143000"/>
            <a:ext cx="85344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endParaRPr lang="it-IT" altLang="it-IT" sz="2000">
              <a:latin typeface="Arial" panose="020B0604020202020204" pitchFamily="34" charset="0"/>
            </a:endParaRPr>
          </a:p>
          <a:p>
            <a:pPr algn="just" eaLnBrk="1" hangingPunct="1">
              <a:spcBef>
                <a:spcPct val="50000"/>
              </a:spcBef>
            </a:pPr>
            <a:endParaRPr lang="it-IT" altLang="it-IT" sz="2000">
              <a:latin typeface="Arial" panose="020B0604020202020204" pitchFamily="34" charset="0"/>
            </a:endParaRPr>
          </a:p>
        </p:txBody>
      </p:sp>
      <p:pic>
        <p:nvPicPr>
          <p:cNvPr id="2" name="Immagine 1"/>
          <p:cNvPicPr>
            <a:picLocks noChangeAspect="1"/>
          </p:cNvPicPr>
          <p:nvPr/>
        </p:nvPicPr>
        <p:blipFill rotWithShape="1">
          <a:blip r:embed="rId2">
            <a:extLst>
              <a:ext uri="{28A0092B-C50C-407E-A947-70E740481C1C}">
                <a14:useLocalDpi xmlns:a14="http://schemas.microsoft.com/office/drawing/2010/main" val="0"/>
              </a:ext>
            </a:extLst>
          </a:blip>
          <a:srcRect l="13746" t="3957" r="12749"/>
          <a:stretch/>
        </p:blipFill>
        <p:spPr>
          <a:xfrm>
            <a:off x="989814" y="1037925"/>
            <a:ext cx="6419654" cy="5592060"/>
          </a:xfrm>
          <a:prstGeom prst="rect">
            <a:avLst/>
          </a:prstGeom>
        </p:spPr>
      </p:pic>
    </p:spTree>
    <p:extLst>
      <p:ext uri="{BB962C8B-B14F-4D97-AF65-F5344CB8AC3E}">
        <p14:creationId xmlns:p14="http://schemas.microsoft.com/office/powerpoint/2010/main" val="3806886438"/>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331</TotalTime>
  <Words>560</Words>
  <Application>Microsoft Office PowerPoint</Application>
  <PresentationFormat>Presentazione su schermo (4:3)</PresentationFormat>
  <Paragraphs>51</Paragraphs>
  <Slides>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vt:i4>
      </vt:variant>
    </vt:vector>
  </HeadingPairs>
  <TitlesOfParts>
    <vt:vector size="10" baseType="lpstr">
      <vt:lpstr>Arial</vt:lpstr>
      <vt:lpstr>Calibri</vt:lpstr>
      <vt:lpstr>Calibri Light</vt:lpstr>
      <vt:lpstr>Tema di Office</vt:lpstr>
      <vt:lpstr>Transizioni di stato</vt:lpstr>
      <vt:lpstr>Diagrammi di fase</vt:lpstr>
      <vt:lpstr>Diagrammi di fase: H2O</vt:lpstr>
      <vt:lpstr>Diagrammi di fase</vt:lpstr>
      <vt:lpstr>Diagrammi di fase: CO2</vt:lpstr>
      <vt:lpstr>Diagrammi di fase: Carbonio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Transizioni di stato</dc:title>
  <dc:creator>Michele</dc:creator>
  <cp:lastModifiedBy>Michele</cp:lastModifiedBy>
  <cp:revision>28</cp:revision>
  <dcterms:created xsi:type="dcterms:W3CDTF">2021-11-12T08:04:46Z</dcterms:created>
  <dcterms:modified xsi:type="dcterms:W3CDTF">2022-11-07T09:59:06Z</dcterms:modified>
</cp:coreProperties>
</file>