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0" autoAdjust="0"/>
  </p:normalViewPr>
  <p:slideViewPr>
    <p:cSldViewPr snapToGrid="0">
      <p:cViewPr varScale="1">
        <p:scale>
          <a:sx n="106" d="100"/>
          <a:sy n="106" d="100"/>
        </p:scale>
        <p:origin x="160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3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4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2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50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918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08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91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718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73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36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29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45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42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70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499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689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790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24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40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87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42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77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117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60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3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9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4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5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92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0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7513-CDFF-4AD5-8FFC-BAD8EFB6106D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95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9DBF-A0AC-4254-887B-3F95E39A0886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4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978F7-9BB4-415C-B081-6F3590CB527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2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0511" y="373167"/>
            <a:ext cx="7772400" cy="672353"/>
          </a:xfrm>
        </p:spPr>
        <p:txBody>
          <a:bodyPr>
            <a:normAutofit/>
          </a:bodyPr>
          <a:lstStyle/>
          <a:p>
            <a:r>
              <a:rPr lang="en-GB" sz="3600" b="1" dirty="0" err="1" smtClean="0"/>
              <a:t>Tipologie</a:t>
            </a:r>
            <a:r>
              <a:rPr lang="en-GB" sz="3600" b="1" dirty="0" smtClean="0"/>
              <a:t> di </a:t>
            </a:r>
            <a:r>
              <a:rPr lang="en-GB" sz="3600" b="1" dirty="0" err="1" smtClean="0"/>
              <a:t>risorse</a:t>
            </a:r>
            <a:r>
              <a:rPr lang="en-GB" sz="3600" b="1" dirty="0" smtClean="0"/>
              <a:t> di rete</a:t>
            </a:r>
            <a:endParaRPr lang="en-GB" sz="27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4543" y="1982710"/>
            <a:ext cx="6981192" cy="1865014"/>
          </a:xfrm>
        </p:spPr>
        <p:txBody>
          <a:bodyPr>
            <a:normAutofit/>
          </a:bodyPr>
          <a:lstStyle/>
          <a:p>
            <a:pPr marL="1882775" indent="-512763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Risorse di </a:t>
            </a:r>
            <a:r>
              <a:rPr lang="it-IT" altLang="it-IT" b="1" i="1" dirty="0" smtClean="0"/>
              <a:t>servizio</a:t>
            </a:r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it-IT" altLang="it-IT" b="1" i="1" dirty="0" smtClean="0"/>
          </a:p>
          <a:p>
            <a:pPr marL="1882775" indent="-512763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Risorse </a:t>
            </a:r>
            <a:r>
              <a:rPr lang="it-IT" altLang="it-IT" b="1" i="1" dirty="0" smtClean="0"/>
              <a:t>tematiche</a:t>
            </a:r>
            <a:endParaRPr lang="it-IT" altLang="it-IT" b="1" dirty="0"/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5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Risorse di servizio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3988" y="2181885"/>
            <a:ext cx="7414788" cy="3995078"/>
          </a:xfrm>
        </p:spPr>
        <p:txBody>
          <a:bodyPr/>
          <a:lstStyle/>
          <a:p>
            <a:r>
              <a:rPr lang="it-IT" dirty="0" err="1" smtClean="0"/>
              <a:t>Opac</a:t>
            </a:r>
            <a:r>
              <a:rPr lang="it-IT" dirty="0" smtClean="0"/>
              <a:t> e </a:t>
            </a:r>
            <a:r>
              <a:rPr lang="it-IT" dirty="0" err="1" smtClean="0"/>
              <a:t>metaopac</a:t>
            </a:r>
            <a:endParaRPr lang="it-IT" dirty="0" smtClean="0"/>
          </a:p>
          <a:p>
            <a:r>
              <a:rPr lang="it-IT" dirty="0" smtClean="0"/>
              <a:t>Inventari </a:t>
            </a:r>
            <a:r>
              <a:rPr lang="it-IT" i="1" dirty="0" smtClean="0"/>
              <a:t>online</a:t>
            </a:r>
            <a:r>
              <a:rPr lang="it-IT" dirty="0" smtClean="0"/>
              <a:t> di archivi</a:t>
            </a:r>
          </a:p>
          <a:p>
            <a:r>
              <a:rPr lang="it-IT" dirty="0" smtClean="0"/>
              <a:t>Biblioteche digitali</a:t>
            </a:r>
          </a:p>
          <a:p>
            <a:r>
              <a:rPr lang="it-IT" dirty="0" smtClean="0"/>
              <a:t>Aggregatori di letteratura periodica</a:t>
            </a:r>
          </a:p>
          <a:p>
            <a:r>
              <a:rPr lang="it-IT" dirty="0" smtClean="0"/>
              <a:t>Siti museali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1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Risorse tematiche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20569" y="2227152"/>
            <a:ext cx="7251827" cy="4103719"/>
          </a:xfrm>
        </p:spPr>
        <p:txBody>
          <a:bodyPr/>
          <a:lstStyle/>
          <a:p>
            <a:r>
              <a:rPr lang="it-IT" dirty="0" smtClean="0"/>
              <a:t>Progetti tematici di </a:t>
            </a:r>
            <a:r>
              <a:rPr lang="it-IT" i="1" dirty="0" err="1" smtClean="0"/>
              <a:t>digital</a:t>
            </a:r>
            <a:r>
              <a:rPr lang="it-IT" i="1" dirty="0" smtClean="0"/>
              <a:t> </a:t>
            </a:r>
            <a:r>
              <a:rPr lang="it-IT" i="1" dirty="0" err="1" smtClean="0"/>
              <a:t>history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 smtClean="0"/>
              <a:t>Progetti di trasformazione (</a:t>
            </a:r>
            <a:r>
              <a:rPr lang="it-IT" i="1" dirty="0" err="1" smtClean="0"/>
              <a:t>enhancement</a:t>
            </a:r>
            <a:r>
              <a:rPr lang="it-IT" smtClean="0"/>
              <a:t>) </a:t>
            </a:r>
            <a:r>
              <a:rPr lang="it-IT" dirty="0" smtClean="0"/>
              <a:t>di </a:t>
            </a:r>
            <a:r>
              <a:rPr lang="it-IT" smtClean="0"/>
              <a:t>siti museali/memoriali</a:t>
            </a:r>
          </a:p>
          <a:p>
            <a:r>
              <a:rPr lang="it-IT" dirty="0" smtClean="0"/>
              <a:t>Origine-funzione-obiettivo: 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Ricerca, presentazione frutti di ricerca</a:t>
            </a:r>
          </a:p>
          <a:p>
            <a:pPr lvl="1"/>
            <a:r>
              <a:rPr lang="it-IT" dirty="0" smtClean="0"/>
              <a:t>Divulgazione/insegnamento/</a:t>
            </a:r>
            <a:r>
              <a:rPr lang="it-IT" i="1" dirty="0" smtClean="0"/>
              <a:t>public </a:t>
            </a:r>
            <a:r>
              <a:rPr lang="it-IT" i="1" dirty="0" err="1" smtClean="0"/>
              <a:t>history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8431165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54</Words>
  <Application>Microsoft Office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Personalizza struttura</vt:lpstr>
      <vt:lpstr>Tema di Office</vt:lpstr>
      <vt:lpstr>1_Personalizza struttura</vt:lpstr>
      <vt:lpstr>Tipologie di risorse di rete</vt:lpstr>
      <vt:lpstr>Risorse di servizio</vt:lpstr>
      <vt:lpstr>Risorse tematiche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</dc:creator>
  <cp:lastModifiedBy>ABBATTISTA GUIDO</cp:lastModifiedBy>
  <cp:revision>16</cp:revision>
  <dcterms:created xsi:type="dcterms:W3CDTF">2021-10-25T05:17:09Z</dcterms:created>
  <dcterms:modified xsi:type="dcterms:W3CDTF">2022-11-10T08:00:50Z</dcterms:modified>
</cp:coreProperties>
</file>