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34"/>
  </p:notesMasterIdLst>
  <p:sldIdLst>
    <p:sldId id="323" r:id="rId3"/>
    <p:sldId id="292" r:id="rId4"/>
    <p:sldId id="293" r:id="rId5"/>
    <p:sldId id="294" r:id="rId6"/>
    <p:sldId id="295" r:id="rId7"/>
    <p:sldId id="322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6" r:id="rId17"/>
    <p:sldId id="304" r:id="rId18"/>
    <p:sldId id="305" r:id="rId19"/>
    <p:sldId id="307" r:id="rId20"/>
    <p:sldId id="308" r:id="rId21"/>
    <p:sldId id="309" r:id="rId22"/>
    <p:sldId id="310" r:id="rId23"/>
    <p:sldId id="311" r:id="rId24"/>
    <p:sldId id="313" r:id="rId25"/>
    <p:sldId id="312" r:id="rId26"/>
    <p:sldId id="314" r:id="rId27"/>
    <p:sldId id="315" r:id="rId28"/>
    <p:sldId id="317" r:id="rId29"/>
    <p:sldId id="316" r:id="rId30"/>
    <p:sldId id="318" r:id="rId31"/>
    <p:sldId id="319" r:id="rId32"/>
    <p:sldId id="320" r:id="rId33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43"/>
    <p:restoredTop sz="94580"/>
  </p:normalViewPr>
  <p:slideViewPr>
    <p:cSldViewPr>
      <p:cViewPr varScale="1">
        <p:scale>
          <a:sx n="121" d="100"/>
          <a:sy n="121" d="100"/>
        </p:scale>
        <p:origin x="344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">
            <a:extLst>
              <a:ext uri="{FF2B5EF4-FFF2-40B4-BE49-F238E27FC236}">
                <a16:creationId xmlns:a16="http://schemas.microsoft.com/office/drawing/2014/main" id="{4FD61035-1517-C343-AEF3-8DA6B2FBA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5" name="AutoShape 2">
            <a:extLst>
              <a:ext uri="{FF2B5EF4-FFF2-40B4-BE49-F238E27FC236}">
                <a16:creationId xmlns:a16="http://schemas.microsoft.com/office/drawing/2014/main" id="{47F5C6F6-7E54-704B-852F-175E94457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6" name="AutoShape 3">
            <a:extLst>
              <a:ext uri="{FF2B5EF4-FFF2-40B4-BE49-F238E27FC236}">
                <a16:creationId xmlns:a16="http://schemas.microsoft.com/office/drawing/2014/main" id="{919C25FC-6467-C844-A858-8BDFAAB39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7" name="AutoShape 4">
            <a:extLst>
              <a:ext uri="{FF2B5EF4-FFF2-40B4-BE49-F238E27FC236}">
                <a16:creationId xmlns:a16="http://schemas.microsoft.com/office/drawing/2014/main" id="{25FE34A6-ABE3-C84E-A3FC-FB9C1AC22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8" name="AutoShape 5">
            <a:extLst>
              <a:ext uri="{FF2B5EF4-FFF2-40B4-BE49-F238E27FC236}">
                <a16:creationId xmlns:a16="http://schemas.microsoft.com/office/drawing/2014/main" id="{9A135404-44E3-E44B-ACC1-D19F53C8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9" name="AutoShape 6">
            <a:extLst>
              <a:ext uri="{FF2B5EF4-FFF2-40B4-BE49-F238E27FC236}">
                <a16:creationId xmlns:a16="http://schemas.microsoft.com/office/drawing/2014/main" id="{B248FE77-9DDD-A14B-9EAC-D27082B4F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80" name="AutoShape 7">
            <a:extLst>
              <a:ext uri="{FF2B5EF4-FFF2-40B4-BE49-F238E27FC236}">
                <a16:creationId xmlns:a16="http://schemas.microsoft.com/office/drawing/2014/main" id="{176AA0F7-3887-F84D-B3B7-0F14E537E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E7B4B0C3-E45C-7642-9277-F60277654C12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06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F01087A8-273D-6943-B701-0EEA1A15BDC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8683" name="Rectangle 10">
            <a:extLst>
              <a:ext uri="{FF2B5EF4-FFF2-40B4-BE49-F238E27FC236}">
                <a16:creationId xmlns:a16="http://schemas.microsoft.com/office/drawing/2014/main" id="{4C3154D5-C90F-D146-9AFE-8D06C1962D7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7CCC3FF0-4650-9E4D-A298-3A2F5BDE469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18088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968F70CF-4076-314A-9E52-003FA4BE356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06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5" name="Rectangle 13">
            <a:extLst>
              <a:ext uri="{FF2B5EF4-FFF2-40B4-BE49-F238E27FC236}">
                <a16:creationId xmlns:a16="http://schemas.microsoft.com/office/drawing/2014/main" id="{F6A36EAD-E607-1B42-AA1E-62429E6C77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DDA5C0CC-3115-D049-9241-41F2FEE44CB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3">
            <a:extLst>
              <a:ext uri="{FF2B5EF4-FFF2-40B4-BE49-F238E27FC236}">
                <a16:creationId xmlns:a16="http://schemas.microsoft.com/office/drawing/2014/main" id="{F5F55773-F0D6-8E45-8259-1E08B1830F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67FC7C6-2DA3-F143-8ABB-E4700F76992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</a:t>
            </a:fld>
            <a:endParaRPr lang="it-IT" altLang="it-IT"/>
          </a:p>
        </p:txBody>
      </p:sp>
      <p:sp>
        <p:nvSpPr>
          <p:cNvPr id="104451" name="Text Box 1">
            <a:extLst>
              <a:ext uri="{FF2B5EF4-FFF2-40B4-BE49-F238E27FC236}">
                <a16:creationId xmlns:a16="http://schemas.microsoft.com/office/drawing/2014/main" id="{DAFA7B2C-4889-D74E-9EAE-96EDB8DCD5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2" name="Text Box 2">
            <a:extLst>
              <a:ext uri="{FF2B5EF4-FFF2-40B4-BE49-F238E27FC236}">
                <a16:creationId xmlns:a16="http://schemas.microsoft.com/office/drawing/2014/main" id="{DABAC7C1-11DD-594D-8CDE-DDF0FAE0A0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3">
            <a:extLst>
              <a:ext uri="{FF2B5EF4-FFF2-40B4-BE49-F238E27FC236}">
                <a16:creationId xmlns:a16="http://schemas.microsoft.com/office/drawing/2014/main" id="{7E31DA7B-EA27-544C-AD90-1FF3241FD17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26973E8-6F16-644E-938F-D893D1DAC5B6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12</a:t>
            </a:fld>
            <a:endParaRPr lang="it-IT" altLang="it-IT"/>
          </a:p>
        </p:txBody>
      </p:sp>
      <p:sp>
        <p:nvSpPr>
          <p:cNvPr id="122883" name="Text Box 1">
            <a:extLst>
              <a:ext uri="{FF2B5EF4-FFF2-40B4-BE49-F238E27FC236}">
                <a16:creationId xmlns:a16="http://schemas.microsoft.com/office/drawing/2014/main" id="{EE876B90-6D90-AC4A-84B7-1115B3092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4" name="Text Box 2">
            <a:extLst>
              <a:ext uri="{FF2B5EF4-FFF2-40B4-BE49-F238E27FC236}">
                <a16:creationId xmlns:a16="http://schemas.microsoft.com/office/drawing/2014/main" id="{156D3BF0-4372-074D-8C63-62316F63F5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3">
            <a:extLst>
              <a:ext uri="{FF2B5EF4-FFF2-40B4-BE49-F238E27FC236}">
                <a16:creationId xmlns:a16="http://schemas.microsoft.com/office/drawing/2014/main" id="{5DF1F19E-86AB-9341-A589-CDE0BBEB13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3C3014B-F571-2F4D-B74B-8D9E6B3CD38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13</a:t>
            </a:fld>
            <a:endParaRPr lang="it-IT" altLang="it-IT"/>
          </a:p>
        </p:txBody>
      </p:sp>
      <p:sp>
        <p:nvSpPr>
          <p:cNvPr id="124931" name="Text Box 1">
            <a:extLst>
              <a:ext uri="{FF2B5EF4-FFF2-40B4-BE49-F238E27FC236}">
                <a16:creationId xmlns:a16="http://schemas.microsoft.com/office/drawing/2014/main" id="{4CE04095-30CF-AD4F-8B6B-A6094B52E1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2" name="Text Box 2">
            <a:extLst>
              <a:ext uri="{FF2B5EF4-FFF2-40B4-BE49-F238E27FC236}">
                <a16:creationId xmlns:a16="http://schemas.microsoft.com/office/drawing/2014/main" id="{8B28D988-2B89-284A-86D1-5EC2557D39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3">
            <a:extLst>
              <a:ext uri="{FF2B5EF4-FFF2-40B4-BE49-F238E27FC236}">
                <a16:creationId xmlns:a16="http://schemas.microsoft.com/office/drawing/2014/main" id="{D48DEA14-9210-124E-AB0B-4D47D52717B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1F715F6-02BA-F646-AB6F-387D77346626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14</a:t>
            </a:fld>
            <a:endParaRPr lang="it-IT" altLang="it-IT"/>
          </a:p>
        </p:txBody>
      </p:sp>
      <p:sp>
        <p:nvSpPr>
          <p:cNvPr id="126979" name="Text Box 1">
            <a:extLst>
              <a:ext uri="{FF2B5EF4-FFF2-40B4-BE49-F238E27FC236}">
                <a16:creationId xmlns:a16="http://schemas.microsoft.com/office/drawing/2014/main" id="{7DA9396A-D512-0B41-A387-4F89B8C493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80" name="Text Box 2">
            <a:extLst>
              <a:ext uri="{FF2B5EF4-FFF2-40B4-BE49-F238E27FC236}">
                <a16:creationId xmlns:a16="http://schemas.microsoft.com/office/drawing/2014/main" id="{64D00865-330E-5E41-B372-FB2D5197A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3">
            <a:extLst>
              <a:ext uri="{FF2B5EF4-FFF2-40B4-BE49-F238E27FC236}">
                <a16:creationId xmlns:a16="http://schemas.microsoft.com/office/drawing/2014/main" id="{FBFB8D28-6EC7-8A40-BDE2-E4CFBDC79C3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B3427E4-D8DF-114C-97E0-D6488A05F2D9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15</a:t>
            </a:fld>
            <a:endParaRPr lang="it-IT" altLang="it-IT"/>
          </a:p>
        </p:txBody>
      </p:sp>
      <p:sp>
        <p:nvSpPr>
          <p:cNvPr id="133123" name="Text Box 1">
            <a:extLst>
              <a:ext uri="{FF2B5EF4-FFF2-40B4-BE49-F238E27FC236}">
                <a16:creationId xmlns:a16="http://schemas.microsoft.com/office/drawing/2014/main" id="{42D5498D-B923-2047-8206-C3675225B9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4" name="Text Box 2">
            <a:extLst>
              <a:ext uri="{FF2B5EF4-FFF2-40B4-BE49-F238E27FC236}">
                <a16:creationId xmlns:a16="http://schemas.microsoft.com/office/drawing/2014/main" id="{3F51C137-D036-3E4D-B840-381FC33A5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3">
            <a:extLst>
              <a:ext uri="{FF2B5EF4-FFF2-40B4-BE49-F238E27FC236}">
                <a16:creationId xmlns:a16="http://schemas.microsoft.com/office/drawing/2014/main" id="{05ABCF4E-335B-114F-B8C8-11305771164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F8320DC-D439-A345-B744-94159F571B1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16</a:t>
            </a:fld>
            <a:endParaRPr lang="it-IT" altLang="it-IT"/>
          </a:p>
        </p:txBody>
      </p:sp>
      <p:sp>
        <p:nvSpPr>
          <p:cNvPr id="129027" name="Text Box 1">
            <a:extLst>
              <a:ext uri="{FF2B5EF4-FFF2-40B4-BE49-F238E27FC236}">
                <a16:creationId xmlns:a16="http://schemas.microsoft.com/office/drawing/2014/main" id="{BF616D44-ADE2-8C4E-8911-3DBA0D1CEC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Text Box 2">
            <a:extLst>
              <a:ext uri="{FF2B5EF4-FFF2-40B4-BE49-F238E27FC236}">
                <a16:creationId xmlns:a16="http://schemas.microsoft.com/office/drawing/2014/main" id="{827C388D-5849-074E-9C9D-8B20B823C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3">
            <a:extLst>
              <a:ext uri="{FF2B5EF4-FFF2-40B4-BE49-F238E27FC236}">
                <a16:creationId xmlns:a16="http://schemas.microsoft.com/office/drawing/2014/main" id="{45089324-2198-014F-9CFF-3AD51D2AD6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E834A4B-0031-9F4D-9780-0B3AFDFCD45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17</a:t>
            </a:fld>
            <a:endParaRPr lang="it-IT" altLang="it-IT"/>
          </a:p>
        </p:txBody>
      </p:sp>
      <p:sp>
        <p:nvSpPr>
          <p:cNvPr id="131075" name="Text Box 1">
            <a:extLst>
              <a:ext uri="{FF2B5EF4-FFF2-40B4-BE49-F238E27FC236}">
                <a16:creationId xmlns:a16="http://schemas.microsoft.com/office/drawing/2014/main" id="{7C2CBCD3-57E7-6248-8F58-722C3CF51B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6" name="Text Box 2">
            <a:extLst>
              <a:ext uri="{FF2B5EF4-FFF2-40B4-BE49-F238E27FC236}">
                <a16:creationId xmlns:a16="http://schemas.microsoft.com/office/drawing/2014/main" id="{E515F856-D348-414E-8A31-82C1240899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3">
            <a:extLst>
              <a:ext uri="{FF2B5EF4-FFF2-40B4-BE49-F238E27FC236}">
                <a16:creationId xmlns:a16="http://schemas.microsoft.com/office/drawing/2014/main" id="{3B500C86-0E04-0840-91C6-6612437A56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CE4CEF5-FF3C-7741-90D7-3DF04D6B016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18</a:t>
            </a:fld>
            <a:endParaRPr lang="it-IT" altLang="it-IT"/>
          </a:p>
        </p:txBody>
      </p:sp>
      <p:sp>
        <p:nvSpPr>
          <p:cNvPr id="135171" name="Text Box 1">
            <a:extLst>
              <a:ext uri="{FF2B5EF4-FFF2-40B4-BE49-F238E27FC236}">
                <a16:creationId xmlns:a16="http://schemas.microsoft.com/office/drawing/2014/main" id="{8154985F-1381-6949-99EA-3A2570160A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2" name="Text Box 2">
            <a:extLst>
              <a:ext uri="{FF2B5EF4-FFF2-40B4-BE49-F238E27FC236}">
                <a16:creationId xmlns:a16="http://schemas.microsoft.com/office/drawing/2014/main" id="{D2D5819E-6775-BB40-88D6-1D69DF92DC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3">
            <a:extLst>
              <a:ext uri="{FF2B5EF4-FFF2-40B4-BE49-F238E27FC236}">
                <a16:creationId xmlns:a16="http://schemas.microsoft.com/office/drawing/2014/main" id="{9BD19B96-95BA-A540-9CD3-60A0F029FD3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B3DF385-3CAA-6E41-8E3A-66A9B6C64FF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19</a:t>
            </a:fld>
            <a:endParaRPr lang="it-IT" altLang="it-IT"/>
          </a:p>
        </p:txBody>
      </p:sp>
      <p:sp>
        <p:nvSpPr>
          <p:cNvPr id="137219" name="Text Box 1">
            <a:extLst>
              <a:ext uri="{FF2B5EF4-FFF2-40B4-BE49-F238E27FC236}">
                <a16:creationId xmlns:a16="http://schemas.microsoft.com/office/drawing/2014/main" id="{11FC1283-BC0A-4045-84C6-4511FED26A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20" name="Text Box 2">
            <a:extLst>
              <a:ext uri="{FF2B5EF4-FFF2-40B4-BE49-F238E27FC236}">
                <a16:creationId xmlns:a16="http://schemas.microsoft.com/office/drawing/2014/main" id="{1AB8B285-A4C8-B946-A51B-23225AA534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3">
            <a:extLst>
              <a:ext uri="{FF2B5EF4-FFF2-40B4-BE49-F238E27FC236}">
                <a16:creationId xmlns:a16="http://schemas.microsoft.com/office/drawing/2014/main" id="{9F295B55-3CAA-4A43-B360-0D5E2F7AF72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2137A1E-B332-A54E-A3B6-B966F188FBB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20</a:t>
            </a:fld>
            <a:endParaRPr lang="it-IT" altLang="it-IT"/>
          </a:p>
        </p:txBody>
      </p:sp>
      <p:sp>
        <p:nvSpPr>
          <p:cNvPr id="139267" name="Text Box 1">
            <a:extLst>
              <a:ext uri="{FF2B5EF4-FFF2-40B4-BE49-F238E27FC236}">
                <a16:creationId xmlns:a16="http://schemas.microsoft.com/office/drawing/2014/main" id="{8DA71BF5-B47E-114D-A163-2D3E8E410B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8" name="Text Box 2">
            <a:extLst>
              <a:ext uri="{FF2B5EF4-FFF2-40B4-BE49-F238E27FC236}">
                <a16:creationId xmlns:a16="http://schemas.microsoft.com/office/drawing/2014/main" id="{4C278CE3-AC4C-1A45-A040-E562CD30B2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3">
            <a:extLst>
              <a:ext uri="{FF2B5EF4-FFF2-40B4-BE49-F238E27FC236}">
                <a16:creationId xmlns:a16="http://schemas.microsoft.com/office/drawing/2014/main" id="{DFF316BC-02F6-8C47-85FD-D0DD096B39C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1C72FC6-CA54-4B4C-9CE0-EE1DFA69BE1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21</a:t>
            </a:fld>
            <a:endParaRPr lang="it-IT" altLang="it-IT"/>
          </a:p>
        </p:txBody>
      </p:sp>
      <p:sp>
        <p:nvSpPr>
          <p:cNvPr id="141315" name="Text Box 1">
            <a:extLst>
              <a:ext uri="{FF2B5EF4-FFF2-40B4-BE49-F238E27FC236}">
                <a16:creationId xmlns:a16="http://schemas.microsoft.com/office/drawing/2014/main" id="{888B9ADD-D548-C94A-8DBC-26451BB4BC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6" name="Text Box 2">
            <a:extLst>
              <a:ext uri="{FF2B5EF4-FFF2-40B4-BE49-F238E27FC236}">
                <a16:creationId xmlns:a16="http://schemas.microsoft.com/office/drawing/2014/main" id="{DD2A868D-EAB4-C648-9138-1311D34581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3">
            <a:extLst>
              <a:ext uri="{FF2B5EF4-FFF2-40B4-BE49-F238E27FC236}">
                <a16:creationId xmlns:a16="http://schemas.microsoft.com/office/drawing/2014/main" id="{1F6459E7-360A-A64B-8023-035D4571D1C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E5C531A-F449-CA49-BF13-879B09C6E79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</a:t>
            </a:fld>
            <a:endParaRPr lang="it-IT" altLang="it-IT"/>
          </a:p>
        </p:txBody>
      </p:sp>
      <p:sp>
        <p:nvSpPr>
          <p:cNvPr id="106499" name="Text Box 1">
            <a:extLst>
              <a:ext uri="{FF2B5EF4-FFF2-40B4-BE49-F238E27FC236}">
                <a16:creationId xmlns:a16="http://schemas.microsoft.com/office/drawing/2014/main" id="{62148F65-8842-E640-8E8E-7745BA1603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500" name="Text Box 2">
            <a:extLst>
              <a:ext uri="{FF2B5EF4-FFF2-40B4-BE49-F238E27FC236}">
                <a16:creationId xmlns:a16="http://schemas.microsoft.com/office/drawing/2014/main" id="{CD7B24DF-F323-E748-B30B-EAB7CE7201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3">
            <a:extLst>
              <a:ext uri="{FF2B5EF4-FFF2-40B4-BE49-F238E27FC236}">
                <a16:creationId xmlns:a16="http://schemas.microsoft.com/office/drawing/2014/main" id="{BF8D3836-7E7E-374A-A6D6-C1CFBA4733F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27C09A5-B02A-154F-8623-4350A12AB9B5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22</a:t>
            </a:fld>
            <a:endParaRPr lang="it-IT" altLang="it-IT"/>
          </a:p>
        </p:txBody>
      </p:sp>
      <p:sp>
        <p:nvSpPr>
          <p:cNvPr id="143363" name="Text Box 1">
            <a:extLst>
              <a:ext uri="{FF2B5EF4-FFF2-40B4-BE49-F238E27FC236}">
                <a16:creationId xmlns:a16="http://schemas.microsoft.com/office/drawing/2014/main" id="{D0A99F0D-C402-834D-B2A1-FDEBEDD4E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64" name="Text Box 2">
            <a:extLst>
              <a:ext uri="{FF2B5EF4-FFF2-40B4-BE49-F238E27FC236}">
                <a16:creationId xmlns:a16="http://schemas.microsoft.com/office/drawing/2014/main" id="{2EC7EA8A-FC5A-B942-989A-4809AE441B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3">
            <a:extLst>
              <a:ext uri="{FF2B5EF4-FFF2-40B4-BE49-F238E27FC236}">
                <a16:creationId xmlns:a16="http://schemas.microsoft.com/office/drawing/2014/main" id="{B2597B2F-1F6B-5F48-B5AB-F49D688EA6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A5D0C37-F34F-0741-B474-ECBFC955BB85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23</a:t>
            </a:fld>
            <a:endParaRPr lang="it-IT" altLang="it-IT"/>
          </a:p>
        </p:txBody>
      </p:sp>
      <p:sp>
        <p:nvSpPr>
          <p:cNvPr id="147459" name="Text Box 1">
            <a:extLst>
              <a:ext uri="{FF2B5EF4-FFF2-40B4-BE49-F238E27FC236}">
                <a16:creationId xmlns:a16="http://schemas.microsoft.com/office/drawing/2014/main" id="{9B10060E-34F5-E948-8FAE-1F3BFABAC5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60" name="Text Box 2">
            <a:extLst>
              <a:ext uri="{FF2B5EF4-FFF2-40B4-BE49-F238E27FC236}">
                <a16:creationId xmlns:a16="http://schemas.microsoft.com/office/drawing/2014/main" id="{34A21EF1-64B7-3741-A219-99572ECDBC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3">
            <a:extLst>
              <a:ext uri="{FF2B5EF4-FFF2-40B4-BE49-F238E27FC236}">
                <a16:creationId xmlns:a16="http://schemas.microsoft.com/office/drawing/2014/main" id="{ED9ABC6A-A169-CB42-9A72-ABE9DCBA102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541A129-A764-6B4D-BDF1-87723272249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24</a:t>
            </a:fld>
            <a:endParaRPr lang="it-IT" altLang="it-IT"/>
          </a:p>
        </p:txBody>
      </p:sp>
      <p:sp>
        <p:nvSpPr>
          <p:cNvPr id="145411" name="Text Box 1">
            <a:extLst>
              <a:ext uri="{FF2B5EF4-FFF2-40B4-BE49-F238E27FC236}">
                <a16:creationId xmlns:a16="http://schemas.microsoft.com/office/drawing/2014/main" id="{49ADC17A-D429-2949-8F55-96DB40A577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5412" name="Text Box 2">
            <a:extLst>
              <a:ext uri="{FF2B5EF4-FFF2-40B4-BE49-F238E27FC236}">
                <a16:creationId xmlns:a16="http://schemas.microsoft.com/office/drawing/2014/main" id="{5301FC40-9241-2747-844D-A005331E4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2850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3">
            <a:extLst>
              <a:ext uri="{FF2B5EF4-FFF2-40B4-BE49-F238E27FC236}">
                <a16:creationId xmlns:a16="http://schemas.microsoft.com/office/drawing/2014/main" id="{AB6E6F9D-43B7-504D-A343-9256ECFC438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489F633-1910-6347-A70B-06DADBFBCED6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25</a:t>
            </a:fld>
            <a:endParaRPr lang="it-IT" altLang="it-IT"/>
          </a:p>
        </p:txBody>
      </p:sp>
      <p:sp>
        <p:nvSpPr>
          <p:cNvPr id="149507" name="Text Box 1">
            <a:extLst>
              <a:ext uri="{FF2B5EF4-FFF2-40B4-BE49-F238E27FC236}">
                <a16:creationId xmlns:a16="http://schemas.microsoft.com/office/drawing/2014/main" id="{D3A07963-1952-5B4D-84D2-B60F17B19E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9508" name="Text Box 2">
            <a:extLst>
              <a:ext uri="{FF2B5EF4-FFF2-40B4-BE49-F238E27FC236}">
                <a16:creationId xmlns:a16="http://schemas.microsoft.com/office/drawing/2014/main" id="{24CC5146-A289-F140-BFE4-E91D5E4F3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3">
            <a:extLst>
              <a:ext uri="{FF2B5EF4-FFF2-40B4-BE49-F238E27FC236}">
                <a16:creationId xmlns:a16="http://schemas.microsoft.com/office/drawing/2014/main" id="{E2613D60-AEB8-2841-B5BB-844CD5C1FEE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E815C9C-67BA-1642-9D3E-5C2DC40118D0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26</a:t>
            </a:fld>
            <a:endParaRPr lang="it-IT" altLang="it-IT"/>
          </a:p>
        </p:txBody>
      </p:sp>
      <p:sp>
        <p:nvSpPr>
          <p:cNvPr id="151555" name="Text Box 1">
            <a:extLst>
              <a:ext uri="{FF2B5EF4-FFF2-40B4-BE49-F238E27FC236}">
                <a16:creationId xmlns:a16="http://schemas.microsoft.com/office/drawing/2014/main" id="{44960C6C-A54E-F549-87EA-AE04BADEC0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1556" name="Text Box 2">
            <a:extLst>
              <a:ext uri="{FF2B5EF4-FFF2-40B4-BE49-F238E27FC236}">
                <a16:creationId xmlns:a16="http://schemas.microsoft.com/office/drawing/2014/main" id="{7AEA186B-314C-FC4B-9545-DA0787ADCD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24350"/>
            <a:ext cx="5029200" cy="416242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3">
            <a:extLst>
              <a:ext uri="{FF2B5EF4-FFF2-40B4-BE49-F238E27FC236}">
                <a16:creationId xmlns:a16="http://schemas.microsoft.com/office/drawing/2014/main" id="{6F47E51F-7431-B740-BAA3-2B6BB0CD50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B774A54-5079-6C4B-B435-362F7B47038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27</a:t>
            </a:fld>
            <a:endParaRPr lang="it-IT" altLang="it-IT"/>
          </a:p>
        </p:txBody>
      </p:sp>
      <p:sp>
        <p:nvSpPr>
          <p:cNvPr id="155651" name="Text Box 1">
            <a:extLst>
              <a:ext uri="{FF2B5EF4-FFF2-40B4-BE49-F238E27FC236}">
                <a16:creationId xmlns:a16="http://schemas.microsoft.com/office/drawing/2014/main" id="{57CE9DB2-1F4F-0448-B117-8B1E855699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2" name="Text Box 2">
            <a:extLst>
              <a:ext uri="{FF2B5EF4-FFF2-40B4-BE49-F238E27FC236}">
                <a16:creationId xmlns:a16="http://schemas.microsoft.com/office/drawing/2014/main" id="{B9E9D231-C32C-9244-B57B-7623AB9B4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3">
            <a:extLst>
              <a:ext uri="{FF2B5EF4-FFF2-40B4-BE49-F238E27FC236}">
                <a16:creationId xmlns:a16="http://schemas.microsoft.com/office/drawing/2014/main" id="{DAB92D0A-3A02-0847-8852-ED6C324F76C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72502F0-B172-2045-9997-7F23A2583C5A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28</a:t>
            </a:fld>
            <a:endParaRPr lang="it-IT" altLang="it-IT"/>
          </a:p>
        </p:txBody>
      </p:sp>
      <p:sp>
        <p:nvSpPr>
          <p:cNvPr id="153603" name="Text Box 1">
            <a:extLst>
              <a:ext uri="{FF2B5EF4-FFF2-40B4-BE49-F238E27FC236}">
                <a16:creationId xmlns:a16="http://schemas.microsoft.com/office/drawing/2014/main" id="{473D3E9C-1486-1D4E-9ED9-B5E7AF825D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04" name="Text Box 2">
            <a:extLst>
              <a:ext uri="{FF2B5EF4-FFF2-40B4-BE49-F238E27FC236}">
                <a16:creationId xmlns:a16="http://schemas.microsoft.com/office/drawing/2014/main" id="{003938C2-F1EF-0043-AC5B-0CEB3416AA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3">
            <a:extLst>
              <a:ext uri="{FF2B5EF4-FFF2-40B4-BE49-F238E27FC236}">
                <a16:creationId xmlns:a16="http://schemas.microsoft.com/office/drawing/2014/main" id="{15A7EBB8-8E47-7149-8C70-97F97F62BB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09CBD364-B05C-0742-BDF0-9E2ADC06639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29</a:t>
            </a:fld>
            <a:endParaRPr lang="it-IT" altLang="it-IT"/>
          </a:p>
        </p:txBody>
      </p:sp>
      <p:sp>
        <p:nvSpPr>
          <p:cNvPr id="157699" name="Text Box 1">
            <a:extLst>
              <a:ext uri="{FF2B5EF4-FFF2-40B4-BE49-F238E27FC236}">
                <a16:creationId xmlns:a16="http://schemas.microsoft.com/office/drawing/2014/main" id="{3F343E9D-5B9E-1C42-A509-F0D626EDE4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Text Box 2">
            <a:extLst>
              <a:ext uri="{FF2B5EF4-FFF2-40B4-BE49-F238E27FC236}">
                <a16:creationId xmlns:a16="http://schemas.microsoft.com/office/drawing/2014/main" id="{8C5B3EC8-9E46-CA4C-8BAE-92A42D501E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3">
            <a:extLst>
              <a:ext uri="{FF2B5EF4-FFF2-40B4-BE49-F238E27FC236}">
                <a16:creationId xmlns:a16="http://schemas.microsoft.com/office/drawing/2014/main" id="{4374E126-1968-7C40-AAAF-57B79B9892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0737E5A1-F007-984B-96A0-3CF14736F05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30</a:t>
            </a:fld>
            <a:endParaRPr lang="it-IT" altLang="it-IT"/>
          </a:p>
        </p:txBody>
      </p:sp>
      <p:sp>
        <p:nvSpPr>
          <p:cNvPr id="159747" name="Text Box 1">
            <a:extLst>
              <a:ext uri="{FF2B5EF4-FFF2-40B4-BE49-F238E27FC236}">
                <a16:creationId xmlns:a16="http://schemas.microsoft.com/office/drawing/2014/main" id="{33E408A5-92F9-7443-A715-4259A9202B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8" name="Text Box 2">
            <a:extLst>
              <a:ext uri="{FF2B5EF4-FFF2-40B4-BE49-F238E27FC236}">
                <a16:creationId xmlns:a16="http://schemas.microsoft.com/office/drawing/2014/main" id="{47E2310F-A653-4D4C-8C47-1C2778E370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3">
            <a:extLst>
              <a:ext uri="{FF2B5EF4-FFF2-40B4-BE49-F238E27FC236}">
                <a16:creationId xmlns:a16="http://schemas.microsoft.com/office/drawing/2014/main" id="{4CCCEC1A-9960-9B4D-952E-369E71B59D2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D2E81D8-8282-D140-8F81-10D07C2C094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31</a:t>
            </a:fld>
            <a:endParaRPr lang="it-IT" altLang="it-IT"/>
          </a:p>
        </p:txBody>
      </p:sp>
      <p:sp>
        <p:nvSpPr>
          <p:cNvPr id="161795" name="Text Box 1">
            <a:extLst>
              <a:ext uri="{FF2B5EF4-FFF2-40B4-BE49-F238E27FC236}">
                <a16:creationId xmlns:a16="http://schemas.microsoft.com/office/drawing/2014/main" id="{C280E7B3-C106-6843-B0AA-E61BECADE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1796" name="Text Box 2">
            <a:extLst>
              <a:ext uri="{FF2B5EF4-FFF2-40B4-BE49-F238E27FC236}">
                <a16:creationId xmlns:a16="http://schemas.microsoft.com/office/drawing/2014/main" id="{730344DD-45DC-DB48-B396-3730FF9A66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3">
            <a:extLst>
              <a:ext uri="{FF2B5EF4-FFF2-40B4-BE49-F238E27FC236}">
                <a16:creationId xmlns:a16="http://schemas.microsoft.com/office/drawing/2014/main" id="{4C6B00BD-E576-5247-8B41-5252FBD5C2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E0D9C1F-488F-4648-883E-42C8B410555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</a:t>
            </a:fld>
            <a:endParaRPr lang="it-IT" altLang="it-IT"/>
          </a:p>
        </p:txBody>
      </p:sp>
      <p:sp>
        <p:nvSpPr>
          <p:cNvPr id="108547" name="Text Box 1">
            <a:extLst>
              <a:ext uri="{FF2B5EF4-FFF2-40B4-BE49-F238E27FC236}">
                <a16:creationId xmlns:a16="http://schemas.microsoft.com/office/drawing/2014/main" id="{D4F5946C-9F19-524C-8A74-8098381CDE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8" name="Text Box 2">
            <a:extLst>
              <a:ext uri="{FF2B5EF4-FFF2-40B4-BE49-F238E27FC236}">
                <a16:creationId xmlns:a16="http://schemas.microsoft.com/office/drawing/2014/main" id="{FC7FD705-FDC4-B948-86A9-891139B8A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38500"/>
            <a:ext cx="6705600" cy="313372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3">
            <a:extLst>
              <a:ext uri="{FF2B5EF4-FFF2-40B4-BE49-F238E27FC236}">
                <a16:creationId xmlns:a16="http://schemas.microsoft.com/office/drawing/2014/main" id="{1EE1CC82-BBB5-E749-B42D-32F10F5226B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2AB352D-E8F8-1D46-BE6A-6D7E51FF48F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</a:t>
            </a:fld>
            <a:endParaRPr lang="it-IT" altLang="it-IT"/>
          </a:p>
        </p:txBody>
      </p:sp>
      <p:sp>
        <p:nvSpPr>
          <p:cNvPr id="110595" name="Text Box 1">
            <a:extLst>
              <a:ext uri="{FF2B5EF4-FFF2-40B4-BE49-F238E27FC236}">
                <a16:creationId xmlns:a16="http://schemas.microsoft.com/office/drawing/2014/main" id="{3E996D56-368C-964B-A871-8932EC85C4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6" name="Text Box 2">
            <a:extLst>
              <a:ext uri="{FF2B5EF4-FFF2-40B4-BE49-F238E27FC236}">
                <a16:creationId xmlns:a16="http://schemas.microsoft.com/office/drawing/2014/main" id="{12702C13-9788-004D-B1CF-BAD025D373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3">
            <a:extLst>
              <a:ext uri="{FF2B5EF4-FFF2-40B4-BE49-F238E27FC236}">
                <a16:creationId xmlns:a16="http://schemas.microsoft.com/office/drawing/2014/main" id="{15FA0BB2-2794-174E-8BF8-B54F77BE0F8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B841A08-5245-4743-9150-E5827549977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7</a:t>
            </a:fld>
            <a:endParaRPr lang="it-IT" altLang="it-IT"/>
          </a:p>
        </p:txBody>
      </p:sp>
      <p:sp>
        <p:nvSpPr>
          <p:cNvPr id="112643" name="Text Box 1">
            <a:extLst>
              <a:ext uri="{FF2B5EF4-FFF2-40B4-BE49-F238E27FC236}">
                <a16:creationId xmlns:a16="http://schemas.microsoft.com/office/drawing/2014/main" id="{E0627F74-5995-CB44-944A-C7174055B2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4" name="Text Box 2">
            <a:extLst>
              <a:ext uri="{FF2B5EF4-FFF2-40B4-BE49-F238E27FC236}">
                <a16:creationId xmlns:a16="http://schemas.microsoft.com/office/drawing/2014/main" id="{2D9DEDE0-D228-EC43-8952-C46236225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3">
            <a:extLst>
              <a:ext uri="{FF2B5EF4-FFF2-40B4-BE49-F238E27FC236}">
                <a16:creationId xmlns:a16="http://schemas.microsoft.com/office/drawing/2014/main" id="{CBDA2C6D-2C14-F242-AFEB-0233DAE7030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B8C601A-9CDB-F54B-8A60-6BEFCBD780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8</a:t>
            </a:fld>
            <a:endParaRPr lang="it-IT" altLang="it-IT"/>
          </a:p>
        </p:txBody>
      </p:sp>
      <p:sp>
        <p:nvSpPr>
          <p:cNvPr id="114691" name="Text Box 1">
            <a:extLst>
              <a:ext uri="{FF2B5EF4-FFF2-40B4-BE49-F238E27FC236}">
                <a16:creationId xmlns:a16="http://schemas.microsoft.com/office/drawing/2014/main" id="{D4AD5B70-69B3-B34D-98AB-50C0A62B0A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2" name="Text Box 2">
            <a:extLst>
              <a:ext uri="{FF2B5EF4-FFF2-40B4-BE49-F238E27FC236}">
                <a16:creationId xmlns:a16="http://schemas.microsoft.com/office/drawing/2014/main" id="{8203BAA8-79A4-1449-B674-6FC28C9966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3">
            <a:extLst>
              <a:ext uri="{FF2B5EF4-FFF2-40B4-BE49-F238E27FC236}">
                <a16:creationId xmlns:a16="http://schemas.microsoft.com/office/drawing/2014/main" id="{0B91EA95-B330-1748-A484-5B1B948039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2E83CD5-522E-2B43-B82B-9656CBC5892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9</a:t>
            </a:fld>
            <a:endParaRPr lang="it-IT" altLang="it-IT"/>
          </a:p>
        </p:txBody>
      </p:sp>
      <p:sp>
        <p:nvSpPr>
          <p:cNvPr id="116739" name="Text Box 1">
            <a:extLst>
              <a:ext uri="{FF2B5EF4-FFF2-40B4-BE49-F238E27FC236}">
                <a16:creationId xmlns:a16="http://schemas.microsoft.com/office/drawing/2014/main" id="{7ECBAF5C-9C91-AB40-8610-93DD251DD8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0" name="Text Box 2">
            <a:extLst>
              <a:ext uri="{FF2B5EF4-FFF2-40B4-BE49-F238E27FC236}">
                <a16:creationId xmlns:a16="http://schemas.microsoft.com/office/drawing/2014/main" id="{789F3799-EDA8-FB49-A0A0-6189528D70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3">
            <a:extLst>
              <a:ext uri="{FF2B5EF4-FFF2-40B4-BE49-F238E27FC236}">
                <a16:creationId xmlns:a16="http://schemas.microsoft.com/office/drawing/2014/main" id="{072F93FA-023C-5E47-9A69-AE49A2B6A9E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FEC95D9-D3DB-CE49-B28E-2DD2EAA64DE0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10</a:t>
            </a:fld>
            <a:endParaRPr lang="it-IT" altLang="it-IT"/>
          </a:p>
        </p:txBody>
      </p:sp>
      <p:sp>
        <p:nvSpPr>
          <p:cNvPr id="118787" name="Text Box 1">
            <a:extLst>
              <a:ext uri="{FF2B5EF4-FFF2-40B4-BE49-F238E27FC236}">
                <a16:creationId xmlns:a16="http://schemas.microsoft.com/office/drawing/2014/main" id="{9C8376D2-81B3-8049-8371-FE055B9A0B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8" name="Text Box 2">
            <a:extLst>
              <a:ext uri="{FF2B5EF4-FFF2-40B4-BE49-F238E27FC236}">
                <a16:creationId xmlns:a16="http://schemas.microsoft.com/office/drawing/2014/main" id="{4AF02F71-AE97-9947-9749-059AA91668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3">
            <a:extLst>
              <a:ext uri="{FF2B5EF4-FFF2-40B4-BE49-F238E27FC236}">
                <a16:creationId xmlns:a16="http://schemas.microsoft.com/office/drawing/2014/main" id="{BE87BF32-2966-7240-BCB3-C17848B1536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01C188A-F9EC-A04E-955A-EEEFA04B4BA9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11</a:t>
            </a:fld>
            <a:endParaRPr lang="it-IT" altLang="it-IT"/>
          </a:p>
        </p:txBody>
      </p:sp>
      <p:sp>
        <p:nvSpPr>
          <p:cNvPr id="120835" name="Text Box 1">
            <a:extLst>
              <a:ext uri="{FF2B5EF4-FFF2-40B4-BE49-F238E27FC236}">
                <a16:creationId xmlns:a16="http://schemas.microsoft.com/office/drawing/2014/main" id="{9065A108-EB4A-A84F-91DA-59E168DD6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6" name="Text Box 2">
            <a:extLst>
              <a:ext uri="{FF2B5EF4-FFF2-40B4-BE49-F238E27FC236}">
                <a16:creationId xmlns:a16="http://schemas.microsoft.com/office/drawing/2014/main" id="{2E25A8D0-5CDE-7647-8023-2140EEC35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B822F1-C437-5C4C-85C8-5A6095EAC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D454B85-1EE7-5E43-BD1F-5257A8AAB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7885DF3-9915-5248-822E-DD3C304309F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61D0A-2E6D-0F47-A8E8-119EA8BC2D88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030F1D1-E7CD-7B47-821D-A36759DEF85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53287-8BE2-9E46-9E80-C69D2A40F4C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AFFE17D-0275-D646-B35A-DBBFF79206EC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600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E3636C-FDAD-FF4D-B3BB-269DEAED4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E0B4FCF-04C7-9145-8300-93C5C179B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84D5691-E7A1-6D4B-A38A-492A94A4BB2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7F362-177D-9D4D-B0D8-920143EC58F7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DF85D05-2D66-CA41-A67C-D78803844CA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F7307-8158-0A4A-B841-DEC87821854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689C8218-0C1F-0144-AB44-D3997F8E18BF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542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D3BDB59-3333-2F4B-8BBB-CB4C54A7C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A774EA4-7AB1-B042-9945-3B4FA75AC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9CE6961-E2A5-E040-A6FF-A8C410D5C79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427F7-F71D-174F-8E4B-A4A6927B6A0F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294DE56-5B30-ED4A-82D3-81221647FC7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BABB1-9561-F246-A1A4-CB14603CC26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A2A0D9E-4DD2-2F49-80D9-B4ABA94BBBB0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7054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2A181C-1DAB-5C43-9A3E-E4A4F89E6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18488" cy="142398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7D4629AD-E953-E141-A9D0-2057B14F4FF7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18488" cy="451485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15D8B89-E5DF-2B41-AAB5-8179A9E102D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BE9B9-4996-DA48-B540-8E1B441B66EE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391369F-9C0B-D847-865E-8DC47A611B8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FED81-BF12-8546-B910-5A65293B9A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C413847-B60B-3349-AC45-D69B6C258BED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56175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F130E3-760F-C94C-A7BA-6D262CDF9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10DCDFE-E6A2-8C49-845D-F6E853022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D285D58-D6F1-324A-A06A-2F527657F2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B3542-19E4-8045-B632-022ECBEEBC13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DE8D9A2-C475-7F44-8798-16FD5F003DD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FBE8EE1-5C8F-1A49-85F4-BAE581DA9BE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8FA96-959C-7441-8EA6-315049A242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3365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0B944D-CDA3-1C44-B7DB-3F5A44BF6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941941-445B-ED4B-A478-E9D1DCF5C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90DAF825-31AD-7E47-850D-C71BA5DABE6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AD545-4092-2C41-9418-DBA51E7D5E64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85AB3BE-9CD6-9745-9E0B-7E75D9AACFB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D3DEC7BD-9DD7-3C43-B28B-88466A56B50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EB966-45AC-9145-9B42-3ABC5A1E92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40120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AE7CC-DA77-F241-83F3-29FA5A5E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898BDF-8188-CB4F-B283-6CC5E21FD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899172D-8EF0-7844-8D11-79E02BA80FC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0801F-B628-7F42-B018-5FE67D48C74F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F9B32FB-5303-6242-B368-42CB50B0D92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FE4F226-B629-1945-9C79-A989B9328CF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10E8F-AE81-E849-9335-560A334698E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7268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D66EF2-47AD-194A-A831-19412DFBF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D3D729-FDC0-4C43-9C1B-AFC84F8B7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4850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DCD717-C7D9-2744-9CE8-8099DB6F6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14850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6086D0A-07DE-EA44-BD65-89C576C49CC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02EFF-8D59-E547-AA0B-929D1FC1AA84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FC508B7-9DEE-4340-8B2A-521A849A618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C23D3B43-D72C-1842-B551-5FCCCB6D756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07E8C-C809-8245-96A5-F55859EEC7F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4405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A87D8E-ECC0-764F-85DF-AA23010FC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752AAD-1012-2443-9AEF-B82FBB0E0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C883BB-47D8-354C-94FE-20B94D4AD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3D8FC69-9B2A-C448-BB64-8BF19C57B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F890D3A-B383-9849-B189-E1C6A8A78A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5371C068-416D-8E40-82E7-890DC11CC62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DF325-885E-BB44-B5BA-E4FF621AFAD0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C855E54-FF7F-CF4A-8539-A9F7397DEF5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47AD45E0-2C75-C249-ACC8-DDE811A9BE3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E8283-4B8C-604E-AF9F-C4721CF75A5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7261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76BE9D-BC13-8944-B286-6546F00A7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150A46F1-44E2-E049-BA3D-D53296C8B97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A439E-A63C-6B41-8439-81BFD1F9C83C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A62E6E6A-5794-4E4F-AA1B-A0C20728358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62D1B68-2552-AC40-B48A-027A95C13EC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9EEAB-1041-2748-9A4F-51C19E2EDC7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0506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1BC04090-1C63-D749-97CD-FBBAEEA4C9A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C2111-3214-BF43-9BFB-E3FC4182A14E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B5D00F0B-0C77-F444-8BD6-AA8F6BD370E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2B643163-41E1-0848-B978-58269D3837D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FB783-B8F2-564E-96A0-069A72A0A1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6718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A62FE9-B89D-A246-A5AF-6CC089B1F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D4C60E-7854-1C45-AB75-13B75E570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8F8D82B-F930-7C46-82C9-8488DC532BB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0CC0-1845-9043-8BCD-498166B449A1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7D0BBAC-56A3-B94A-96AD-2CE2245E063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CF7A0-C153-F24F-9AC9-27F4D71F1C9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6976D4EF-E998-C147-8B7B-FA944A20CCBF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4960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C1CC31-6C88-F440-9656-AFD5338B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E8FBCA-1719-FB45-9653-A7521DAFC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A016775-C26C-AF44-90F7-2930B7DC7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B3668FA6-7A50-4C41-81A1-35C5641CA05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FC40F-4657-7C4B-AAFA-713EC9421977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CC03D67B-A4FC-CA4E-B95C-5D1177FE9FD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40E379C-4AC6-1B41-B7E1-215B2B420F2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94BB5-179D-7B46-A854-5A2FBB67B3A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7105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1AD6C4-35B9-8A4B-8868-B1E10E4E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6AA149B-4E93-E74F-A2F0-1D3CDE348C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C21483C-269A-9248-94F0-36D6109AA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D8BCC42-1398-4B4F-98DF-5A7B43C22C6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2E0D9-4060-7D46-955A-5A53B1182F26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ED0534D-D2D9-0941-B68D-040A7D28A0D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6AB9E2FC-4A81-244C-A57C-5DF3E9FADAE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ECE75-FC80-4746-89E4-F1907CDBD6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2426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0EBF6A-6BFC-EF4B-88F3-61DA605DD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F0E2EF5-64B1-274B-B091-E52586681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034E100-82C0-B74A-8637-BDA68730115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63539-AADB-E447-A72A-ED955D503719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151937A-E5C2-6649-92E6-DF15ABD0662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95F54D1-C23A-A644-A387-E68A5645F6D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BBE1-D1A6-694D-B722-992FF25189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276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033936C-E098-7445-8F22-240F34599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1463" y="1604963"/>
            <a:ext cx="2054225" cy="451485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C503B85-56A0-2645-AB28-C4A58A2CE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1863" cy="4514850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1317BDB6-3DD1-554E-98DE-441C5CD9123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96295-38A2-F040-88AA-914F27362E38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3E2B143-A98E-B345-93C1-6EA34D80DE7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B94D950-2452-DC46-8DA5-6FAD29CF283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8D982-EFA7-CD42-A1AA-8E309B34D32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093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0D1EA4-07FA-AF40-B201-9BFC76A37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1288" cy="19097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EDE67365-199C-DE48-BFA1-54BD442DEEF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A9C77-68EA-374B-8546-A72E757D54B7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06E0D705-5756-A948-8AB7-2C78B0D3834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4B8C4F6B-D274-5B4A-85C2-BA32952AB4C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79E33-5E87-4B49-9363-593B798E65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8546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2BB845-A14A-C04F-935E-EA34444F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1288" cy="19097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A9F631F8-0C67-6445-BC06-D384F22A3330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4963"/>
            <a:ext cx="8218488" cy="451485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96AC89A-68EC-1F41-814B-C0B7BA1EE13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768C7-CC5A-3A4B-BE79-722ECD4F86BD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4AFFD561-B782-D041-947B-AA97A905134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4DC7D4A3-BE77-FA4A-9981-E210D6A5103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3F774-E6FE-AD45-9605-B3616EC1E1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795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71659B-9CAD-5546-B918-A991F403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124B236-2425-934E-84C6-C6C298A2E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D867E89-AE48-0149-9612-206321C1FFE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E676F-99EF-E045-86E3-02C4BDC6DB9C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2D3A94E-FA54-CB4B-8002-B5F2E0E9BED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A49-4B0F-624F-B483-3A3C92B79A0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1D8BC08-6D0F-E642-946F-1110F5FA43DC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940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D02BAF-EEA6-EB45-B277-D71B802C3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DC5950-FFB1-3E4A-8289-B532EEF56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18005C2-7EB7-A04E-A42D-E32170ACC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9B7893C-B991-8544-91B0-420DE9FD85B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BB6E5-A718-A840-AA41-11C461019EC9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65D79A-3302-DF40-A058-675278F769A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573AA-17C3-E346-91BF-97995CBB56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FAD74B08-4EB7-BB4B-B8D7-64E32E22194E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477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6F10DA-716D-6A41-8A5C-9AC1DC7D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F293E8-30C2-8E48-9E9D-736BB06E0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0F1F3D-5D96-AD41-AD49-B83C99245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A93BC52-80C5-BE4D-A8BC-C55869DFF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8C94310-6949-C842-8AEF-315F5817A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E280F56-43B8-5D4B-A099-DD66EA3DC69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30A60-B032-4C43-853C-1C0D84AED219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0321DD7-49D6-C64A-B680-5E390C9B3BB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C3D9E-C983-FC42-9826-3A204EDB37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4C4B3A61-7357-D341-877F-7C0640EB9751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0881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DCAD26-D779-8A47-9789-A514DB61B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C93A752-D697-D746-AE31-F2B1EDD5386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D6184-EC2A-A34F-89C3-FFD23E10A10F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F0E91AC-4C5F-D44A-92CA-E2E2D4CD85D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BEFAC-77ED-A34C-B6F6-3247EE949D6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3CCE91BA-8A08-EC45-9C36-C76E59155391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7986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40FA42-38EC-2740-8BAE-BDAF7969271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7200C-7A04-0441-94FE-2BCF4EFC89D8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438C69-0340-E945-8F85-C5B65EF86F03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8989E-3852-0D44-A92A-8B23517E4E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52F6EDD6-4DA7-A348-BDE5-DCDA99DA0BA4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9278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D751FB-62B0-0445-B99C-14E49602F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780D86-B585-E84F-8AA5-75DF4C466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27A88DB-EBCD-564D-8889-03746021E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F6B9555-37FB-8D4F-8C08-77AB5665DE9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1F973-FB75-FF40-ABCD-2EA28E2D0E94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C58F8B-6423-0D43-A37F-65BA528CB83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25493-88C4-D84B-BE89-74CF511406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4E6F4CF-E03F-FE48-9530-E7210EEFA3A3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036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692FA7-52B1-BE40-8F2A-B3A94457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95D50C3-DF82-FD40-8CC0-50BB5C1406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60C089E-D8BA-1F41-985C-4CD2925DB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F308D61-1DBC-D74B-93CF-ADF2A70CCED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4A3B0-669D-F940-91BF-F8D6A4807ED5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D129D33-7CDC-5F4F-87B2-EF78E5544D1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7EA19-DE9A-0446-A75B-093D2253D10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3C6F7716-1C2D-CC4F-8500-02458FC81788}"/>
              </a:ext>
            </a:extLst>
          </p:cNvPr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0565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74BA9BBA-277B-8B49-8203-2C23E656AFC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24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CC1062-E033-0E44-AF91-74EB3E952EC4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CB22D9F0-79E7-EE44-A5E4-6A03DBFB781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24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9135D8B-92E0-B246-8AD2-96E649F7C2B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28" name="Group 3">
            <a:extLst>
              <a:ext uri="{FF2B5EF4-FFF2-40B4-BE49-F238E27FC236}">
                <a16:creationId xmlns:a16="http://schemas.microsoft.com/office/drawing/2014/main" id="{83955C4A-6382-EC46-A2CD-A9EE07C11D9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29713" cy="6838950"/>
            <a:chOff x="0" y="0"/>
            <a:chExt cx="5751" cy="4308"/>
          </a:xfrm>
        </p:grpSpPr>
        <p:grpSp>
          <p:nvGrpSpPr>
            <p:cNvPr id="1032" name="Group 4">
              <a:extLst>
                <a:ext uri="{FF2B5EF4-FFF2-40B4-BE49-F238E27FC236}">
                  <a16:creationId xmlns:a16="http://schemas.microsoft.com/office/drawing/2014/main" id="{A228BFC5-C561-2E4F-8CD1-9FC08A015E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0" cy="2078"/>
              <a:chOff x="1728" y="2230"/>
              <a:chExt cx="4020" cy="2078"/>
            </a:xfrm>
          </p:grpSpPr>
          <p:sp>
            <p:nvSpPr>
              <p:cNvPr id="1035" name="Freeform 5">
                <a:extLst>
                  <a:ext uri="{FF2B5EF4-FFF2-40B4-BE49-F238E27FC236}">
                    <a16:creationId xmlns:a16="http://schemas.microsoft.com/office/drawing/2014/main" id="{6230562F-8464-F149-908B-550D964F5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5" cy="1664"/>
              </a:xfrm>
              <a:custGeom>
                <a:avLst/>
                <a:gdLst>
                  <a:gd name="T0" fmla="*/ 2726 w 2882"/>
                  <a:gd name="T1" fmla="*/ 524 h 1671"/>
                  <a:gd name="T2" fmla="*/ 2620 w 2882"/>
                  <a:gd name="T3" fmla="*/ 480 h 1671"/>
                  <a:gd name="T4" fmla="*/ 2468 w 2882"/>
                  <a:gd name="T5" fmla="*/ 420 h 1671"/>
                  <a:gd name="T6" fmla="*/ 2193 w 2882"/>
                  <a:gd name="T7" fmla="*/ 341 h 1671"/>
                  <a:gd name="T8" fmla="*/ 1960 w 2882"/>
                  <a:gd name="T9" fmla="*/ 275 h 1671"/>
                  <a:gd name="T10" fmla="*/ 1799 w 2882"/>
                  <a:gd name="T11" fmla="*/ 210 h 1671"/>
                  <a:gd name="T12" fmla="*/ 1685 w 2882"/>
                  <a:gd name="T13" fmla="*/ 150 h 1671"/>
                  <a:gd name="T14" fmla="*/ 1620 w 2882"/>
                  <a:gd name="T15" fmla="*/ 103 h 1671"/>
                  <a:gd name="T16" fmla="*/ 1582 w 2882"/>
                  <a:gd name="T17" fmla="*/ 60 h 1671"/>
                  <a:gd name="T18" fmla="*/ 1571 w 2882"/>
                  <a:gd name="T19" fmla="*/ 27 h 1671"/>
                  <a:gd name="T20" fmla="*/ 1577 w 2882"/>
                  <a:gd name="T21" fmla="*/ 0 h 1671"/>
                  <a:gd name="T22" fmla="*/ 1549 w 2882"/>
                  <a:gd name="T23" fmla="*/ 49 h 1671"/>
                  <a:gd name="T24" fmla="*/ 1560 w 2882"/>
                  <a:gd name="T25" fmla="*/ 98 h 1671"/>
                  <a:gd name="T26" fmla="*/ 1609 w 2882"/>
                  <a:gd name="T27" fmla="*/ 139 h 1671"/>
                  <a:gd name="T28" fmla="*/ 1680 w 2882"/>
                  <a:gd name="T29" fmla="*/ 183 h 1671"/>
                  <a:gd name="T30" fmla="*/ 1783 w 2882"/>
                  <a:gd name="T31" fmla="*/ 226 h 1671"/>
                  <a:gd name="T32" fmla="*/ 2030 w 2882"/>
                  <a:gd name="T33" fmla="*/ 308 h 1671"/>
                  <a:gd name="T34" fmla="*/ 2273 w 2882"/>
                  <a:gd name="T35" fmla="*/ 377 h 1671"/>
                  <a:gd name="T36" fmla="*/ 2452 w 2882"/>
                  <a:gd name="T37" fmla="*/ 431 h 1671"/>
                  <a:gd name="T38" fmla="*/ 2593 w 2882"/>
                  <a:gd name="T39" fmla="*/ 480 h 1671"/>
                  <a:gd name="T40" fmla="*/ 2694 w 2882"/>
                  <a:gd name="T41" fmla="*/ 524 h 1671"/>
                  <a:gd name="T42" fmla="*/ 2754 w 2882"/>
                  <a:gd name="T43" fmla="*/ 556 h 1671"/>
                  <a:gd name="T44" fmla="*/ 2781 w 2882"/>
                  <a:gd name="T45" fmla="*/ 589 h 1671"/>
                  <a:gd name="T46" fmla="*/ 2781 w 2882"/>
                  <a:gd name="T47" fmla="*/ 636 h 1671"/>
                  <a:gd name="T48" fmla="*/ 2748 w 2882"/>
                  <a:gd name="T49" fmla="*/ 685 h 1671"/>
                  <a:gd name="T50" fmla="*/ 2678 w 2882"/>
                  <a:gd name="T51" fmla="*/ 729 h 1671"/>
                  <a:gd name="T52" fmla="*/ 2577 w 2882"/>
                  <a:gd name="T53" fmla="*/ 772 h 1671"/>
                  <a:gd name="T54" fmla="*/ 2446 w 2882"/>
                  <a:gd name="T55" fmla="*/ 816 h 1671"/>
                  <a:gd name="T56" fmla="*/ 2289 w 2882"/>
                  <a:gd name="T57" fmla="*/ 857 h 1671"/>
                  <a:gd name="T58" fmla="*/ 2020 w 2882"/>
                  <a:gd name="T59" fmla="*/ 922 h 1671"/>
                  <a:gd name="T60" fmla="*/ 1598 w 2882"/>
                  <a:gd name="T61" fmla="*/ 1026 h 1671"/>
                  <a:gd name="T62" fmla="*/ 1139 w 2882"/>
                  <a:gd name="T63" fmla="*/ 1154 h 1671"/>
                  <a:gd name="T64" fmla="*/ 669 w 2882"/>
                  <a:gd name="T65" fmla="*/ 1316 h 1671"/>
                  <a:gd name="T66" fmla="*/ 215 w 2882"/>
                  <a:gd name="T67" fmla="*/ 1533 h 1671"/>
                  <a:gd name="T68" fmla="*/ 351 w 2882"/>
                  <a:gd name="T69" fmla="*/ 1657 h 1671"/>
                  <a:gd name="T70" fmla="*/ 750 w 2882"/>
                  <a:gd name="T71" fmla="*/ 1457 h 1671"/>
                  <a:gd name="T72" fmla="*/ 1139 w 2882"/>
                  <a:gd name="T73" fmla="*/ 1301 h 1671"/>
                  <a:gd name="T74" fmla="*/ 1511 w 2882"/>
                  <a:gd name="T75" fmla="*/ 1176 h 1671"/>
                  <a:gd name="T76" fmla="*/ 1851 w 2882"/>
                  <a:gd name="T77" fmla="*/ 1073 h 1671"/>
                  <a:gd name="T78" fmla="*/ 2155 w 2882"/>
                  <a:gd name="T79" fmla="*/ 999 h 1671"/>
                  <a:gd name="T80" fmla="*/ 2414 w 2882"/>
                  <a:gd name="T81" fmla="*/ 939 h 1671"/>
                  <a:gd name="T82" fmla="*/ 2614 w 2882"/>
                  <a:gd name="T83" fmla="*/ 884 h 1671"/>
                  <a:gd name="T84" fmla="*/ 2748 w 2882"/>
                  <a:gd name="T85" fmla="*/ 831 h 1671"/>
                  <a:gd name="T86" fmla="*/ 2813 w 2882"/>
                  <a:gd name="T87" fmla="*/ 788 h 1671"/>
                  <a:gd name="T88" fmla="*/ 2851 w 2882"/>
                  <a:gd name="T89" fmla="*/ 739 h 1671"/>
                  <a:gd name="T90" fmla="*/ 2868 w 2882"/>
                  <a:gd name="T91" fmla="*/ 696 h 1671"/>
                  <a:gd name="T92" fmla="*/ 2840 w 2882"/>
                  <a:gd name="T93" fmla="*/ 614 h 1671"/>
                  <a:gd name="T94" fmla="*/ 2786 w 2882"/>
                  <a:gd name="T95" fmla="*/ 556 h 1671"/>
                  <a:gd name="T96" fmla="*/ 2759 w 2882"/>
                  <a:gd name="T97" fmla="*/ 540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" name="Freeform 6">
                <a:extLst>
                  <a:ext uri="{FF2B5EF4-FFF2-40B4-BE49-F238E27FC236}">
                    <a16:creationId xmlns:a16="http://schemas.microsoft.com/office/drawing/2014/main" id="{FD602818-122A-3E47-B6D9-C6280C85E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2" cy="804"/>
              </a:xfrm>
              <a:custGeom>
                <a:avLst/>
                <a:gdLst>
                  <a:gd name="T0" fmla="*/ 1245 w 1259"/>
                  <a:gd name="T1" fmla="*/ 605 h 811"/>
                  <a:gd name="T2" fmla="*/ 1234 w 1259"/>
                  <a:gd name="T3" fmla="*/ 578 h 811"/>
                  <a:gd name="T4" fmla="*/ 1223 w 1259"/>
                  <a:gd name="T5" fmla="*/ 556 h 811"/>
                  <a:gd name="T6" fmla="*/ 1202 w 1259"/>
                  <a:gd name="T7" fmla="*/ 529 h 811"/>
                  <a:gd name="T8" fmla="*/ 1174 w 1259"/>
                  <a:gd name="T9" fmla="*/ 509 h 811"/>
                  <a:gd name="T10" fmla="*/ 1111 w 1259"/>
                  <a:gd name="T11" fmla="*/ 471 h 811"/>
                  <a:gd name="T12" fmla="*/ 1030 w 1259"/>
                  <a:gd name="T13" fmla="*/ 433 h 811"/>
                  <a:gd name="T14" fmla="*/ 934 w 1259"/>
                  <a:gd name="T15" fmla="*/ 401 h 811"/>
                  <a:gd name="T16" fmla="*/ 831 w 1259"/>
                  <a:gd name="T17" fmla="*/ 375 h 811"/>
                  <a:gd name="T18" fmla="*/ 719 w 1259"/>
                  <a:gd name="T19" fmla="*/ 342 h 811"/>
                  <a:gd name="T20" fmla="*/ 607 w 1259"/>
                  <a:gd name="T21" fmla="*/ 315 h 811"/>
                  <a:gd name="T22" fmla="*/ 493 w 1259"/>
                  <a:gd name="T23" fmla="*/ 288 h 811"/>
                  <a:gd name="T24" fmla="*/ 387 w 1259"/>
                  <a:gd name="T25" fmla="*/ 257 h 811"/>
                  <a:gd name="T26" fmla="*/ 284 w 1259"/>
                  <a:gd name="T27" fmla="*/ 225 h 811"/>
                  <a:gd name="T28" fmla="*/ 193 w 1259"/>
                  <a:gd name="T29" fmla="*/ 192 h 811"/>
                  <a:gd name="T30" fmla="*/ 117 w 1259"/>
                  <a:gd name="T31" fmla="*/ 150 h 811"/>
                  <a:gd name="T32" fmla="*/ 54 w 1259"/>
                  <a:gd name="T33" fmla="*/ 107 h 811"/>
                  <a:gd name="T34" fmla="*/ 33 w 1259"/>
                  <a:gd name="T35" fmla="*/ 85 h 811"/>
                  <a:gd name="T36" fmla="*/ 16 w 1259"/>
                  <a:gd name="T37" fmla="*/ 58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58 h 811"/>
                  <a:gd name="T50" fmla="*/ 16 w 1259"/>
                  <a:gd name="T51" fmla="*/ 85 h 811"/>
                  <a:gd name="T52" fmla="*/ 33 w 1259"/>
                  <a:gd name="T53" fmla="*/ 112 h 811"/>
                  <a:gd name="T54" fmla="*/ 54 w 1259"/>
                  <a:gd name="T55" fmla="*/ 140 h 811"/>
                  <a:gd name="T56" fmla="*/ 87 w 1259"/>
                  <a:gd name="T57" fmla="*/ 171 h 811"/>
                  <a:gd name="T58" fmla="*/ 123 w 1259"/>
                  <a:gd name="T59" fmla="*/ 203 h 811"/>
                  <a:gd name="T60" fmla="*/ 177 w 1259"/>
                  <a:gd name="T61" fmla="*/ 236 h 811"/>
                  <a:gd name="T62" fmla="*/ 242 w 1259"/>
                  <a:gd name="T63" fmla="*/ 274 h 811"/>
                  <a:gd name="T64" fmla="*/ 322 w 1259"/>
                  <a:gd name="T65" fmla="*/ 304 h 811"/>
                  <a:gd name="T66" fmla="*/ 414 w 1259"/>
                  <a:gd name="T67" fmla="*/ 342 h 811"/>
                  <a:gd name="T68" fmla="*/ 520 w 1259"/>
                  <a:gd name="T69" fmla="*/ 375 h 811"/>
                  <a:gd name="T70" fmla="*/ 649 w 1259"/>
                  <a:gd name="T71" fmla="*/ 406 h 811"/>
                  <a:gd name="T72" fmla="*/ 741 w 1259"/>
                  <a:gd name="T73" fmla="*/ 427 h 811"/>
                  <a:gd name="T74" fmla="*/ 820 w 1259"/>
                  <a:gd name="T75" fmla="*/ 455 h 811"/>
                  <a:gd name="T76" fmla="*/ 891 w 1259"/>
                  <a:gd name="T77" fmla="*/ 482 h 811"/>
                  <a:gd name="T78" fmla="*/ 956 w 1259"/>
                  <a:gd name="T79" fmla="*/ 504 h 811"/>
                  <a:gd name="T80" fmla="*/ 1003 w 1259"/>
                  <a:gd name="T81" fmla="*/ 529 h 811"/>
                  <a:gd name="T82" fmla="*/ 1041 w 1259"/>
                  <a:gd name="T83" fmla="*/ 556 h 811"/>
                  <a:gd name="T84" fmla="*/ 1068 w 1259"/>
                  <a:gd name="T85" fmla="*/ 583 h 811"/>
                  <a:gd name="T86" fmla="*/ 1090 w 1259"/>
                  <a:gd name="T87" fmla="*/ 610 h 811"/>
                  <a:gd name="T88" fmla="*/ 1100 w 1259"/>
                  <a:gd name="T89" fmla="*/ 636 h 811"/>
                  <a:gd name="T90" fmla="*/ 1106 w 1259"/>
                  <a:gd name="T91" fmla="*/ 663 h 811"/>
                  <a:gd name="T92" fmla="*/ 1100 w 1259"/>
                  <a:gd name="T93" fmla="*/ 685 h 811"/>
                  <a:gd name="T94" fmla="*/ 1084 w 1259"/>
                  <a:gd name="T95" fmla="*/ 712 h 811"/>
                  <a:gd name="T96" fmla="*/ 1068 w 1259"/>
                  <a:gd name="T97" fmla="*/ 734 h 811"/>
                  <a:gd name="T98" fmla="*/ 1041 w 1259"/>
                  <a:gd name="T99" fmla="*/ 753 h 811"/>
                  <a:gd name="T100" fmla="*/ 1003 w 1259"/>
                  <a:gd name="T101" fmla="*/ 775 h 811"/>
                  <a:gd name="T102" fmla="*/ 967 w 1259"/>
                  <a:gd name="T103" fmla="*/ 797 h 811"/>
                  <a:gd name="T104" fmla="*/ 1035 w 1259"/>
                  <a:gd name="T105" fmla="*/ 775 h 811"/>
                  <a:gd name="T106" fmla="*/ 1095 w 1259"/>
                  <a:gd name="T107" fmla="*/ 753 h 811"/>
                  <a:gd name="T108" fmla="*/ 1144 w 1259"/>
                  <a:gd name="T109" fmla="*/ 734 h 811"/>
                  <a:gd name="T110" fmla="*/ 1185 w 1259"/>
                  <a:gd name="T111" fmla="*/ 712 h 811"/>
                  <a:gd name="T112" fmla="*/ 1212 w 1259"/>
                  <a:gd name="T113" fmla="*/ 690 h 811"/>
                  <a:gd name="T114" fmla="*/ 1234 w 1259"/>
                  <a:gd name="T115" fmla="*/ 663 h 811"/>
                  <a:gd name="T116" fmla="*/ 1245 w 1259"/>
                  <a:gd name="T117" fmla="*/ 636 h 811"/>
                  <a:gd name="T118" fmla="*/ 1245 w 1259"/>
                  <a:gd name="T119" fmla="*/ 605 h 811"/>
                  <a:gd name="T120" fmla="*/ 1245 w 1259"/>
                  <a:gd name="T121" fmla="*/ 605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7">
                <a:extLst>
                  <a:ext uri="{FF2B5EF4-FFF2-40B4-BE49-F238E27FC236}">
                    <a16:creationId xmlns:a16="http://schemas.microsoft.com/office/drawing/2014/main" id="{2FB301C4-E6DE-1D4B-9312-18B71412D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2" cy="962"/>
              </a:xfrm>
              <a:custGeom>
                <a:avLst/>
                <a:gdLst>
                  <a:gd name="T0" fmla="*/ 92 w 2849"/>
                  <a:gd name="T1" fmla="*/ 944 h 969"/>
                  <a:gd name="T2" fmla="*/ 0 w 2849"/>
                  <a:gd name="T3" fmla="*/ 955 h 969"/>
                  <a:gd name="T4" fmla="*/ 389 w 2849"/>
                  <a:gd name="T5" fmla="*/ 955 h 969"/>
                  <a:gd name="T6" fmla="*/ 432 w 2849"/>
                  <a:gd name="T7" fmla="*/ 933 h 969"/>
                  <a:gd name="T8" fmla="*/ 481 w 2849"/>
                  <a:gd name="T9" fmla="*/ 900 h 969"/>
                  <a:gd name="T10" fmla="*/ 552 w 2849"/>
                  <a:gd name="T11" fmla="*/ 864 h 969"/>
                  <a:gd name="T12" fmla="*/ 631 w 2849"/>
                  <a:gd name="T13" fmla="*/ 826 h 969"/>
                  <a:gd name="T14" fmla="*/ 723 w 2849"/>
                  <a:gd name="T15" fmla="*/ 782 h 969"/>
                  <a:gd name="T16" fmla="*/ 832 w 2849"/>
                  <a:gd name="T17" fmla="*/ 735 h 969"/>
                  <a:gd name="T18" fmla="*/ 957 w 2849"/>
                  <a:gd name="T19" fmla="*/ 686 h 969"/>
                  <a:gd name="T20" fmla="*/ 1096 w 2849"/>
                  <a:gd name="T21" fmla="*/ 632 h 969"/>
                  <a:gd name="T22" fmla="*/ 1253 w 2849"/>
                  <a:gd name="T23" fmla="*/ 574 h 969"/>
                  <a:gd name="T24" fmla="*/ 1425 w 2849"/>
                  <a:gd name="T25" fmla="*/ 514 h 969"/>
                  <a:gd name="T26" fmla="*/ 1615 w 2849"/>
                  <a:gd name="T27" fmla="*/ 456 h 969"/>
                  <a:gd name="T28" fmla="*/ 1821 w 2849"/>
                  <a:gd name="T29" fmla="*/ 397 h 969"/>
                  <a:gd name="T30" fmla="*/ 2047 w 2849"/>
                  <a:gd name="T31" fmla="*/ 339 h 969"/>
                  <a:gd name="T32" fmla="*/ 2289 w 2849"/>
                  <a:gd name="T33" fmla="*/ 279 h 969"/>
                  <a:gd name="T34" fmla="*/ 2555 w 2849"/>
                  <a:gd name="T35" fmla="*/ 219 h 969"/>
                  <a:gd name="T36" fmla="*/ 2835 w 2849"/>
                  <a:gd name="T37" fmla="*/ 161 h 969"/>
                  <a:gd name="T38" fmla="*/ 2835 w 2849"/>
                  <a:gd name="T39" fmla="*/ 0 h 969"/>
                  <a:gd name="T40" fmla="*/ 2803 w 2849"/>
                  <a:gd name="T41" fmla="*/ 16 h 969"/>
                  <a:gd name="T42" fmla="*/ 2759 w 2849"/>
                  <a:gd name="T43" fmla="*/ 33 h 969"/>
                  <a:gd name="T44" fmla="*/ 2705 w 2849"/>
                  <a:gd name="T45" fmla="*/ 54 h 969"/>
                  <a:gd name="T46" fmla="*/ 2635 w 2849"/>
                  <a:gd name="T47" fmla="*/ 74 h 969"/>
                  <a:gd name="T48" fmla="*/ 2560 w 2849"/>
                  <a:gd name="T49" fmla="*/ 96 h 969"/>
                  <a:gd name="T50" fmla="*/ 2479 w 2849"/>
                  <a:gd name="T51" fmla="*/ 118 h 969"/>
                  <a:gd name="T52" fmla="*/ 2387 w 2849"/>
                  <a:gd name="T53" fmla="*/ 145 h 969"/>
                  <a:gd name="T54" fmla="*/ 2289 w 2849"/>
                  <a:gd name="T55" fmla="*/ 167 h 969"/>
                  <a:gd name="T56" fmla="*/ 2085 w 2849"/>
                  <a:gd name="T57" fmla="*/ 219 h 969"/>
                  <a:gd name="T58" fmla="*/ 1879 w 2849"/>
                  <a:gd name="T59" fmla="*/ 273 h 969"/>
                  <a:gd name="T60" fmla="*/ 1680 w 2849"/>
                  <a:gd name="T61" fmla="*/ 322 h 969"/>
                  <a:gd name="T62" fmla="*/ 1582 w 2849"/>
                  <a:gd name="T63" fmla="*/ 348 h 969"/>
                  <a:gd name="T64" fmla="*/ 1495 w 2849"/>
                  <a:gd name="T65" fmla="*/ 375 h 969"/>
                  <a:gd name="T66" fmla="*/ 1101 w 2849"/>
                  <a:gd name="T67" fmla="*/ 498 h 969"/>
                  <a:gd name="T68" fmla="*/ 908 w 2849"/>
                  <a:gd name="T69" fmla="*/ 569 h 969"/>
                  <a:gd name="T70" fmla="*/ 723 w 2849"/>
                  <a:gd name="T71" fmla="*/ 637 h 969"/>
                  <a:gd name="T72" fmla="*/ 546 w 2849"/>
                  <a:gd name="T73" fmla="*/ 708 h 969"/>
                  <a:gd name="T74" fmla="*/ 378 w 2849"/>
                  <a:gd name="T75" fmla="*/ 782 h 969"/>
                  <a:gd name="T76" fmla="*/ 226 w 2849"/>
                  <a:gd name="T77" fmla="*/ 864 h 969"/>
                  <a:gd name="T78" fmla="*/ 92 w 2849"/>
                  <a:gd name="T79" fmla="*/ 944 h 969"/>
                  <a:gd name="T80" fmla="*/ 92 w 2849"/>
                  <a:gd name="T81" fmla="*/ 94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8">
                <a:extLst>
                  <a:ext uri="{FF2B5EF4-FFF2-40B4-BE49-F238E27FC236}">
                    <a16:creationId xmlns:a16="http://schemas.microsoft.com/office/drawing/2014/main" id="{E2B134C0-3868-E941-945A-93E1CB1B7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0" cy="2078"/>
              </a:xfrm>
              <a:custGeom>
                <a:avLst/>
                <a:gdLst>
                  <a:gd name="T0" fmla="*/ 1427 w 3007"/>
                  <a:gd name="T1" fmla="*/ 470 h 2085"/>
                  <a:gd name="T2" fmla="*/ 1454 w 3007"/>
                  <a:gd name="T3" fmla="*/ 524 h 2085"/>
                  <a:gd name="T4" fmla="*/ 1533 w 3007"/>
                  <a:gd name="T5" fmla="*/ 589 h 2085"/>
                  <a:gd name="T6" fmla="*/ 1707 w 3007"/>
                  <a:gd name="T7" fmla="*/ 666 h 2085"/>
                  <a:gd name="T8" fmla="*/ 1919 w 3007"/>
                  <a:gd name="T9" fmla="*/ 731 h 2085"/>
                  <a:gd name="T10" fmla="*/ 2145 w 3007"/>
                  <a:gd name="T11" fmla="*/ 783 h 2085"/>
                  <a:gd name="T12" fmla="*/ 2360 w 3007"/>
                  <a:gd name="T13" fmla="*/ 843 h 2085"/>
                  <a:gd name="T14" fmla="*/ 2539 w 3007"/>
                  <a:gd name="T15" fmla="*/ 914 h 2085"/>
                  <a:gd name="T16" fmla="*/ 2626 w 3007"/>
                  <a:gd name="T17" fmla="*/ 974 h 2085"/>
                  <a:gd name="T18" fmla="*/ 2664 w 3007"/>
                  <a:gd name="T19" fmla="*/ 1023 h 2085"/>
                  <a:gd name="T20" fmla="*/ 2669 w 3007"/>
                  <a:gd name="T21" fmla="*/ 1075 h 2085"/>
                  <a:gd name="T22" fmla="*/ 2653 w 3007"/>
                  <a:gd name="T23" fmla="*/ 1119 h 2085"/>
                  <a:gd name="T24" fmla="*/ 2604 w 3007"/>
                  <a:gd name="T25" fmla="*/ 1162 h 2085"/>
                  <a:gd name="T26" fmla="*/ 2533 w 3007"/>
                  <a:gd name="T27" fmla="*/ 1200 h 2085"/>
                  <a:gd name="T28" fmla="*/ 2436 w 3007"/>
                  <a:gd name="T29" fmla="*/ 1233 h 2085"/>
                  <a:gd name="T30" fmla="*/ 2318 w 3007"/>
                  <a:gd name="T31" fmla="*/ 1266 h 2085"/>
                  <a:gd name="T32" fmla="*/ 2096 w 3007"/>
                  <a:gd name="T33" fmla="*/ 1320 h 2085"/>
                  <a:gd name="T34" fmla="*/ 1734 w 3007"/>
                  <a:gd name="T35" fmla="*/ 1411 h 2085"/>
                  <a:gd name="T36" fmla="*/ 1302 w 3007"/>
                  <a:gd name="T37" fmla="*/ 1530 h 2085"/>
                  <a:gd name="T38" fmla="*/ 816 w 3007"/>
                  <a:gd name="T39" fmla="*/ 1697 h 2085"/>
                  <a:gd name="T40" fmla="*/ 280 w 3007"/>
                  <a:gd name="T41" fmla="*/ 1930 h 2085"/>
                  <a:gd name="T42" fmla="*/ 152 w 3007"/>
                  <a:gd name="T43" fmla="*/ 2071 h 2085"/>
                  <a:gd name="T44" fmla="*/ 384 w 3007"/>
                  <a:gd name="T45" fmla="*/ 1978 h 2085"/>
                  <a:gd name="T46" fmla="*/ 696 w 3007"/>
                  <a:gd name="T47" fmla="*/ 1822 h 2085"/>
                  <a:gd name="T48" fmla="*/ 1060 w 3007"/>
                  <a:gd name="T49" fmla="*/ 1681 h 2085"/>
                  <a:gd name="T50" fmla="*/ 1653 w 3007"/>
                  <a:gd name="T51" fmla="*/ 1487 h 2085"/>
                  <a:gd name="T52" fmla="*/ 1837 w 3007"/>
                  <a:gd name="T53" fmla="*/ 1432 h 2085"/>
                  <a:gd name="T54" fmla="*/ 2242 w 3007"/>
                  <a:gd name="T55" fmla="*/ 1331 h 2085"/>
                  <a:gd name="T56" fmla="*/ 2539 w 3007"/>
                  <a:gd name="T57" fmla="*/ 1255 h 2085"/>
                  <a:gd name="T58" fmla="*/ 2718 w 3007"/>
                  <a:gd name="T59" fmla="*/ 1206 h 2085"/>
                  <a:gd name="T60" fmla="*/ 2862 w 3007"/>
                  <a:gd name="T61" fmla="*/ 1162 h 2085"/>
                  <a:gd name="T62" fmla="*/ 2960 w 3007"/>
                  <a:gd name="T63" fmla="*/ 1124 h 2085"/>
                  <a:gd name="T64" fmla="*/ 2993 w 3007"/>
                  <a:gd name="T65" fmla="*/ 865 h 2085"/>
                  <a:gd name="T66" fmla="*/ 2846 w 3007"/>
                  <a:gd name="T67" fmla="*/ 838 h 2085"/>
                  <a:gd name="T68" fmla="*/ 2658 w 3007"/>
                  <a:gd name="T69" fmla="*/ 800 h 2085"/>
                  <a:gd name="T70" fmla="*/ 2446 w 3007"/>
                  <a:gd name="T71" fmla="*/ 751 h 2085"/>
                  <a:gd name="T72" fmla="*/ 2128 w 3007"/>
                  <a:gd name="T73" fmla="*/ 666 h 2085"/>
                  <a:gd name="T74" fmla="*/ 1949 w 3007"/>
                  <a:gd name="T75" fmla="*/ 600 h 2085"/>
                  <a:gd name="T76" fmla="*/ 1816 w 3007"/>
                  <a:gd name="T77" fmla="*/ 530 h 2085"/>
                  <a:gd name="T78" fmla="*/ 1761 w 3007"/>
                  <a:gd name="T79" fmla="*/ 470 h 2085"/>
                  <a:gd name="T80" fmla="*/ 1745 w 3007"/>
                  <a:gd name="T81" fmla="*/ 434 h 2085"/>
                  <a:gd name="T82" fmla="*/ 1772 w 3007"/>
                  <a:gd name="T83" fmla="*/ 379 h 2085"/>
                  <a:gd name="T84" fmla="*/ 1854 w 3007"/>
                  <a:gd name="T85" fmla="*/ 314 h 2085"/>
                  <a:gd name="T86" fmla="*/ 1976 w 3007"/>
                  <a:gd name="T87" fmla="*/ 265 h 2085"/>
                  <a:gd name="T88" fmla="*/ 2139 w 3007"/>
                  <a:gd name="T89" fmla="*/ 227 h 2085"/>
                  <a:gd name="T90" fmla="*/ 2419 w 3007"/>
                  <a:gd name="T91" fmla="*/ 178 h 2085"/>
                  <a:gd name="T92" fmla="*/ 2813 w 3007"/>
                  <a:gd name="T93" fmla="*/ 125 h 2085"/>
                  <a:gd name="T94" fmla="*/ 2993 w 3007"/>
                  <a:gd name="T95" fmla="*/ 87 h 2085"/>
                  <a:gd name="T96" fmla="*/ 2895 w 3007"/>
                  <a:gd name="T97" fmla="*/ 22 h 2085"/>
                  <a:gd name="T98" fmla="*/ 2664 w 3007"/>
                  <a:gd name="T99" fmla="*/ 66 h 2085"/>
                  <a:gd name="T100" fmla="*/ 2275 w 3007"/>
                  <a:gd name="T101" fmla="*/ 120 h 2085"/>
                  <a:gd name="T102" fmla="*/ 2020 w 3007"/>
                  <a:gd name="T103" fmla="*/ 156 h 2085"/>
                  <a:gd name="T104" fmla="*/ 1783 w 3007"/>
                  <a:gd name="T105" fmla="*/ 200 h 2085"/>
                  <a:gd name="T106" fmla="*/ 1593 w 3007"/>
                  <a:gd name="T107" fmla="*/ 259 h 2085"/>
                  <a:gd name="T108" fmla="*/ 1465 w 3007"/>
                  <a:gd name="T109" fmla="*/ 336 h 2085"/>
                  <a:gd name="T110" fmla="*/ 1432 w 3007"/>
                  <a:gd name="T111" fmla="*/ 385 h 2085"/>
                  <a:gd name="T112" fmla="*/ 1421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9" name="Freeform 9">
                <a:extLst>
                  <a:ext uri="{FF2B5EF4-FFF2-40B4-BE49-F238E27FC236}">
                    <a16:creationId xmlns:a16="http://schemas.microsoft.com/office/drawing/2014/main" id="{A1F2BD3E-1872-764B-AA97-F4D86EFDD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1" cy="532"/>
              </a:xfrm>
              <a:custGeom>
                <a:avLst/>
                <a:gdLst>
                  <a:gd name="T0" fmla="*/ 0 w 1248"/>
                  <a:gd name="T1" fmla="*/ 324 h 539"/>
                  <a:gd name="T2" fmla="*/ 0 w 1248"/>
                  <a:gd name="T3" fmla="*/ 350 h 539"/>
                  <a:gd name="T4" fmla="*/ 5 w 1248"/>
                  <a:gd name="T5" fmla="*/ 377 h 539"/>
                  <a:gd name="T6" fmla="*/ 27 w 1248"/>
                  <a:gd name="T7" fmla="*/ 404 h 539"/>
                  <a:gd name="T8" fmla="*/ 54 w 1248"/>
                  <a:gd name="T9" fmla="*/ 424 h 539"/>
                  <a:gd name="T10" fmla="*/ 90 w 1248"/>
                  <a:gd name="T11" fmla="*/ 451 h 539"/>
                  <a:gd name="T12" fmla="*/ 139 w 1248"/>
                  <a:gd name="T13" fmla="*/ 478 h 539"/>
                  <a:gd name="T14" fmla="*/ 193 w 1248"/>
                  <a:gd name="T15" fmla="*/ 498 h 539"/>
                  <a:gd name="T16" fmla="*/ 253 w 1248"/>
                  <a:gd name="T17" fmla="*/ 525 h 539"/>
                  <a:gd name="T18" fmla="*/ 210 w 1248"/>
                  <a:gd name="T19" fmla="*/ 503 h 539"/>
                  <a:gd name="T20" fmla="*/ 177 w 1248"/>
                  <a:gd name="T21" fmla="*/ 478 h 539"/>
                  <a:gd name="T22" fmla="*/ 155 w 1248"/>
                  <a:gd name="T23" fmla="*/ 456 h 539"/>
                  <a:gd name="T24" fmla="*/ 139 w 1248"/>
                  <a:gd name="T25" fmla="*/ 435 h 539"/>
                  <a:gd name="T26" fmla="*/ 134 w 1248"/>
                  <a:gd name="T27" fmla="*/ 414 h 539"/>
                  <a:gd name="T28" fmla="*/ 134 w 1248"/>
                  <a:gd name="T29" fmla="*/ 393 h 539"/>
                  <a:gd name="T30" fmla="*/ 139 w 1248"/>
                  <a:gd name="T31" fmla="*/ 371 h 539"/>
                  <a:gd name="T32" fmla="*/ 155 w 1248"/>
                  <a:gd name="T33" fmla="*/ 355 h 539"/>
                  <a:gd name="T34" fmla="*/ 177 w 1248"/>
                  <a:gd name="T35" fmla="*/ 335 h 539"/>
                  <a:gd name="T36" fmla="*/ 199 w 1248"/>
                  <a:gd name="T37" fmla="*/ 319 h 539"/>
                  <a:gd name="T38" fmla="*/ 264 w 1248"/>
                  <a:gd name="T39" fmla="*/ 286 h 539"/>
                  <a:gd name="T40" fmla="*/ 349 w 1248"/>
                  <a:gd name="T41" fmla="*/ 256 h 539"/>
                  <a:gd name="T42" fmla="*/ 441 w 1248"/>
                  <a:gd name="T43" fmla="*/ 228 h 539"/>
                  <a:gd name="T44" fmla="*/ 548 w 1248"/>
                  <a:gd name="T45" fmla="*/ 207 h 539"/>
                  <a:gd name="T46" fmla="*/ 654 w 1248"/>
                  <a:gd name="T47" fmla="*/ 187 h 539"/>
                  <a:gd name="T48" fmla="*/ 880 w 1248"/>
                  <a:gd name="T49" fmla="*/ 149 h 539"/>
                  <a:gd name="T50" fmla="*/ 981 w 1248"/>
                  <a:gd name="T51" fmla="*/ 132 h 539"/>
                  <a:gd name="T52" fmla="*/ 1079 w 1248"/>
                  <a:gd name="T53" fmla="*/ 116 h 539"/>
                  <a:gd name="T54" fmla="*/ 1164 w 1248"/>
                  <a:gd name="T55" fmla="*/ 113 h 539"/>
                  <a:gd name="T56" fmla="*/ 1234 w 1248"/>
                  <a:gd name="T57" fmla="*/ 102 h 539"/>
                  <a:gd name="T58" fmla="*/ 1234 w 1248"/>
                  <a:gd name="T59" fmla="*/ 0 h 539"/>
                  <a:gd name="T60" fmla="*/ 1148 w 1248"/>
                  <a:gd name="T61" fmla="*/ 22 h 539"/>
                  <a:gd name="T62" fmla="*/ 1057 w 1248"/>
                  <a:gd name="T63" fmla="*/ 38 h 539"/>
                  <a:gd name="T64" fmla="*/ 864 w 1248"/>
                  <a:gd name="T65" fmla="*/ 69 h 539"/>
                  <a:gd name="T66" fmla="*/ 665 w 1248"/>
                  <a:gd name="T67" fmla="*/ 91 h 539"/>
                  <a:gd name="T68" fmla="*/ 477 w 1248"/>
                  <a:gd name="T69" fmla="*/ 122 h 539"/>
                  <a:gd name="T70" fmla="*/ 387 w 1248"/>
                  <a:gd name="T71" fmla="*/ 138 h 539"/>
                  <a:gd name="T72" fmla="*/ 305 w 1248"/>
                  <a:gd name="T73" fmla="*/ 154 h 539"/>
                  <a:gd name="T74" fmla="*/ 226 w 1248"/>
                  <a:gd name="T75" fmla="*/ 176 h 539"/>
                  <a:gd name="T76" fmla="*/ 161 w 1248"/>
                  <a:gd name="T77" fmla="*/ 196 h 539"/>
                  <a:gd name="T78" fmla="*/ 101 w 1248"/>
                  <a:gd name="T79" fmla="*/ 223 h 539"/>
                  <a:gd name="T80" fmla="*/ 54 w 1248"/>
                  <a:gd name="T81" fmla="*/ 250 h 539"/>
                  <a:gd name="T82" fmla="*/ 22 w 1248"/>
                  <a:gd name="T83" fmla="*/ 286 h 539"/>
                  <a:gd name="T84" fmla="*/ 0 w 1248"/>
                  <a:gd name="T85" fmla="*/ 324 h 539"/>
                  <a:gd name="T86" fmla="*/ 0 w 1248"/>
                  <a:gd name="T87" fmla="*/ 324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3" name="Freeform 10">
              <a:extLst>
                <a:ext uri="{FF2B5EF4-FFF2-40B4-BE49-F238E27FC236}">
                  <a16:creationId xmlns:a16="http://schemas.microsoft.com/office/drawing/2014/main" id="{41102A72-D80C-2F46-A6D2-03115C76F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18" cy="1530"/>
            </a:xfrm>
            <a:custGeom>
              <a:avLst/>
              <a:gdLst>
                <a:gd name="T0" fmla="*/ 616 w 2296"/>
                <a:gd name="T1" fmla="*/ 1151 h 1469"/>
                <a:gd name="T2" fmla="*/ 850 w 2296"/>
                <a:gd name="T3" fmla="*/ 1098 h 1469"/>
                <a:gd name="T4" fmla="*/ 1044 w 2296"/>
                <a:gd name="T5" fmla="*/ 1038 h 1469"/>
                <a:gd name="T6" fmla="*/ 1201 w 2296"/>
                <a:gd name="T7" fmla="*/ 973 h 1469"/>
                <a:gd name="T8" fmla="*/ 1317 w 2296"/>
                <a:gd name="T9" fmla="*/ 903 h 1469"/>
                <a:gd name="T10" fmla="*/ 1392 w 2296"/>
                <a:gd name="T11" fmla="*/ 820 h 1469"/>
                <a:gd name="T12" fmla="*/ 1432 w 2296"/>
                <a:gd name="T13" fmla="*/ 726 h 1469"/>
                <a:gd name="T14" fmla="*/ 1436 w 2296"/>
                <a:gd name="T15" fmla="*/ 607 h 1469"/>
                <a:gd name="T16" fmla="*/ 1405 w 2296"/>
                <a:gd name="T17" fmla="*/ 496 h 1469"/>
                <a:gd name="T18" fmla="*/ 1344 w 2296"/>
                <a:gd name="T19" fmla="*/ 395 h 1469"/>
                <a:gd name="T20" fmla="*/ 1259 w 2296"/>
                <a:gd name="T21" fmla="*/ 301 h 1469"/>
                <a:gd name="T22" fmla="*/ 1109 w 2296"/>
                <a:gd name="T23" fmla="*/ 171 h 1469"/>
                <a:gd name="T24" fmla="*/ 1010 w 2296"/>
                <a:gd name="T25" fmla="*/ 100 h 1469"/>
                <a:gd name="T26" fmla="*/ 926 w 2296"/>
                <a:gd name="T27" fmla="*/ 47 h 1469"/>
                <a:gd name="T28" fmla="*/ 868 w 2296"/>
                <a:gd name="T29" fmla="*/ 10 h 1469"/>
                <a:gd name="T30" fmla="*/ 844 w 2296"/>
                <a:gd name="T31" fmla="*/ 0 h 1469"/>
                <a:gd name="T32" fmla="*/ 1037 w 2296"/>
                <a:gd name="T33" fmla="*/ 129 h 1469"/>
                <a:gd name="T34" fmla="*/ 1221 w 2296"/>
                <a:gd name="T35" fmla="*/ 277 h 1469"/>
                <a:gd name="T36" fmla="*/ 1296 w 2296"/>
                <a:gd name="T37" fmla="*/ 354 h 1469"/>
                <a:gd name="T38" fmla="*/ 1361 w 2296"/>
                <a:gd name="T39" fmla="*/ 436 h 1469"/>
                <a:gd name="T40" fmla="*/ 1402 w 2296"/>
                <a:gd name="T41" fmla="*/ 519 h 1469"/>
                <a:gd name="T42" fmla="*/ 1419 w 2296"/>
                <a:gd name="T43" fmla="*/ 607 h 1469"/>
                <a:gd name="T44" fmla="*/ 1405 w 2296"/>
                <a:gd name="T45" fmla="*/ 689 h 1469"/>
                <a:gd name="T46" fmla="*/ 1361 w 2296"/>
                <a:gd name="T47" fmla="*/ 761 h 1469"/>
                <a:gd name="T48" fmla="*/ 1293 w 2296"/>
                <a:gd name="T49" fmla="*/ 820 h 1469"/>
                <a:gd name="T50" fmla="*/ 1204 w 2296"/>
                <a:gd name="T51" fmla="*/ 868 h 1469"/>
                <a:gd name="T52" fmla="*/ 1096 w 2296"/>
                <a:gd name="T53" fmla="*/ 914 h 1469"/>
                <a:gd name="T54" fmla="*/ 847 w 2296"/>
                <a:gd name="T55" fmla="*/ 985 h 1469"/>
                <a:gd name="T56" fmla="*/ 579 w 2296"/>
                <a:gd name="T57" fmla="*/ 1050 h 1469"/>
                <a:gd name="T58" fmla="*/ 327 w 2296"/>
                <a:gd name="T59" fmla="*/ 1115 h 1469"/>
                <a:gd name="T60" fmla="*/ 222 w 2296"/>
                <a:gd name="T61" fmla="*/ 1156 h 1469"/>
                <a:gd name="T62" fmla="*/ 129 w 2296"/>
                <a:gd name="T63" fmla="*/ 1198 h 1469"/>
                <a:gd name="T64" fmla="*/ 58 w 2296"/>
                <a:gd name="T65" fmla="*/ 1246 h 1469"/>
                <a:gd name="T66" fmla="*/ 13 w 2296"/>
                <a:gd name="T67" fmla="*/ 1304 h 1469"/>
                <a:gd name="T68" fmla="*/ 0 w 2296"/>
                <a:gd name="T69" fmla="*/ 1369 h 1469"/>
                <a:gd name="T70" fmla="*/ 17 w 2296"/>
                <a:gd name="T71" fmla="*/ 1439 h 1469"/>
                <a:gd name="T72" fmla="*/ 62 w 2296"/>
                <a:gd name="T73" fmla="*/ 1499 h 1469"/>
                <a:gd name="T74" fmla="*/ 123 w 2296"/>
                <a:gd name="T75" fmla="*/ 1546 h 1469"/>
                <a:gd name="T76" fmla="*/ 204 w 2296"/>
                <a:gd name="T77" fmla="*/ 1594 h 1469"/>
                <a:gd name="T78" fmla="*/ 136 w 2296"/>
                <a:gd name="T79" fmla="*/ 1534 h 1469"/>
                <a:gd name="T80" fmla="*/ 92 w 2296"/>
                <a:gd name="T81" fmla="*/ 1475 h 1469"/>
                <a:gd name="T82" fmla="*/ 75 w 2296"/>
                <a:gd name="T83" fmla="*/ 1416 h 1469"/>
                <a:gd name="T84" fmla="*/ 89 w 2296"/>
                <a:gd name="T85" fmla="*/ 1363 h 1469"/>
                <a:gd name="T86" fmla="*/ 133 w 2296"/>
                <a:gd name="T87" fmla="*/ 1310 h 1469"/>
                <a:gd name="T88" fmla="*/ 215 w 2296"/>
                <a:gd name="T89" fmla="*/ 1262 h 1469"/>
                <a:gd name="T90" fmla="*/ 330 w 2296"/>
                <a:gd name="T91" fmla="*/ 1217 h 1469"/>
                <a:gd name="T92" fmla="*/ 483 w 2296"/>
                <a:gd name="T93" fmla="*/ 1180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1">
              <a:extLst>
                <a:ext uri="{FF2B5EF4-FFF2-40B4-BE49-F238E27FC236}">
                  <a16:creationId xmlns:a16="http://schemas.microsoft.com/office/drawing/2014/main" id="{582C00FF-7C2A-9747-AFAC-E29B1D90F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1" cy="1769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2 h 1906"/>
                <a:gd name="T4" fmla="*/ 5762 w 5740"/>
                <a:gd name="T5" fmla="*/ 1642 h 1906"/>
                <a:gd name="T6" fmla="*/ 576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>
            <a:extLst>
              <a:ext uri="{FF2B5EF4-FFF2-40B4-BE49-F238E27FC236}">
                <a16:creationId xmlns:a16="http://schemas.microsoft.com/office/drawing/2014/main" id="{8538D124-C0CA-8F40-A417-109C617C0F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6BEE6742-AE53-D243-80C3-272FC2A5B19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44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249BD824-E904-BE40-80D4-458911EE89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>
            <a:extLst>
              <a:ext uri="{FF2B5EF4-FFF2-40B4-BE49-F238E27FC236}">
                <a16:creationId xmlns:a16="http://schemas.microsoft.com/office/drawing/2014/main" id="{6BEDE6FF-ADF1-9B47-844D-230A13A0DE2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29713" cy="6838950"/>
            <a:chOff x="0" y="0"/>
            <a:chExt cx="5751" cy="4308"/>
          </a:xfrm>
        </p:grpSpPr>
        <p:grpSp>
          <p:nvGrpSpPr>
            <p:cNvPr id="14344" name="Group 2">
              <a:extLst>
                <a:ext uri="{FF2B5EF4-FFF2-40B4-BE49-F238E27FC236}">
                  <a16:creationId xmlns:a16="http://schemas.microsoft.com/office/drawing/2014/main" id="{CC301124-0BE9-1C44-96E3-A82F724B20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0" cy="2078"/>
              <a:chOff x="1728" y="2230"/>
              <a:chExt cx="4020" cy="2078"/>
            </a:xfrm>
          </p:grpSpPr>
          <p:sp>
            <p:nvSpPr>
              <p:cNvPr id="14347" name="Freeform 3">
                <a:extLst>
                  <a:ext uri="{FF2B5EF4-FFF2-40B4-BE49-F238E27FC236}">
                    <a16:creationId xmlns:a16="http://schemas.microsoft.com/office/drawing/2014/main" id="{003E1DDA-FAB6-2E4D-BE91-636451DF4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5" cy="1664"/>
              </a:xfrm>
              <a:custGeom>
                <a:avLst/>
                <a:gdLst>
                  <a:gd name="T0" fmla="*/ 2726 w 2882"/>
                  <a:gd name="T1" fmla="*/ 524 h 1671"/>
                  <a:gd name="T2" fmla="*/ 2620 w 2882"/>
                  <a:gd name="T3" fmla="*/ 480 h 1671"/>
                  <a:gd name="T4" fmla="*/ 2468 w 2882"/>
                  <a:gd name="T5" fmla="*/ 420 h 1671"/>
                  <a:gd name="T6" fmla="*/ 2193 w 2882"/>
                  <a:gd name="T7" fmla="*/ 341 h 1671"/>
                  <a:gd name="T8" fmla="*/ 1960 w 2882"/>
                  <a:gd name="T9" fmla="*/ 275 h 1671"/>
                  <a:gd name="T10" fmla="*/ 1799 w 2882"/>
                  <a:gd name="T11" fmla="*/ 210 h 1671"/>
                  <a:gd name="T12" fmla="*/ 1685 w 2882"/>
                  <a:gd name="T13" fmla="*/ 150 h 1671"/>
                  <a:gd name="T14" fmla="*/ 1620 w 2882"/>
                  <a:gd name="T15" fmla="*/ 103 h 1671"/>
                  <a:gd name="T16" fmla="*/ 1582 w 2882"/>
                  <a:gd name="T17" fmla="*/ 60 h 1671"/>
                  <a:gd name="T18" fmla="*/ 1571 w 2882"/>
                  <a:gd name="T19" fmla="*/ 27 h 1671"/>
                  <a:gd name="T20" fmla="*/ 1577 w 2882"/>
                  <a:gd name="T21" fmla="*/ 0 h 1671"/>
                  <a:gd name="T22" fmla="*/ 1549 w 2882"/>
                  <a:gd name="T23" fmla="*/ 49 h 1671"/>
                  <a:gd name="T24" fmla="*/ 1560 w 2882"/>
                  <a:gd name="T25" fmla="*/ 98 h 1671"/>
                  <a:gd name="T26" fmla="*/ 1609 w 2882"/>
                  <a:gd name="T27" fmla="*/ 139 h 1671"/>
                  <a:gd name="T28" fmla="*/ 1680 w 2882"/>
                  <a:gd name="T29" fmla="*/ 183 h 1671"/>
                  <a:gd name="T30" fmla="*/ 1783 w 2882"/>
                  <a:gd name="T31" fmla="*/ 226 h 1671"/>
                  <a:gd name="T32" fmla="*/ 2030 w 2882"/>
                  <a:gd name="T33" fmla="*/ 308 h 1671"/>
                  <a:gd name="T34" fmla="*/ 2273 w 2882"/>
                  <a:gd name="T35" fmla="*/ 377 h 1671"/>
                  <a:gd name="T36" fmla="*/ 2452 w 2882"/>
                  <a:gd name="T37" fmla="*/ 431 h 1671"/>
                  <a:gd name="T38" fmla="*/ 2593 w 2882"/>
                  <a:gd name="T39" fmla="*/ 480 h 1671"/>
                  <a:gd name="T40" fmla="*/ 2694 w 2882"/>
                  <a:gd name="T41" fmla="*/ 524 h 1671"/>
                  <a:gd name="T42" fmla="*/ 2754 w 2882"/>
                  <a:gd name="T43" fmla="*/ 556 h 1671"/>
                  <a:gd name="T44" fmla="*/ 2781 w 2882"/>
                  <a:gd name="T45" fmla="*/ 589 h 1671"/>
                  <a:gd name="T46" fmla="*/ 2781 w 2882"/>
                  <a:gd name="T47" fmla="*/ 636 h 1671"/>
                  <a:gd name="T48" fmla="*/ 2748 w 2882"/>
                  <a:gd name="T49" fmla="*/ 685 h 1671"/>
                  <a:gd name="T50" fmla="*/ 2678 w 2882"/>
                  <a:gd name="T51" fmla="*/ 729 h 1671"/>
                  <a:gd name="T52" fmla="*/ 2577 w 2882"/>
                  <a:gd name="T53" fmla="*/ 772 h 1671"/>
                  <a:gd name="T54" fmla="*/ 2446 w 2882"/>
                  <a:gd name="T55" fmla="*/ 816 h 1671"/>
                  <a:gd name="T56" fmla="*/ 2289 w 2882"/>
                  <a:gd name="T57" fmla="*/ 857 h 1671"/>
                  <a:gd name="T58" fmla="*/ 2020 w 2882"/>
                  <a:gd name="T59" fmla="*/ 922 h 1671"/>
                  <a:gd name="T60" fmla="*/ 1598 w 2882"/>
                  <a:gd name="T61" fmla="*/ 1026 h 1671"/>
                  <a:gd name="T62" fmla="*/ 1139 w 2882"/>
                  <a:gd name="T63" fmla="*/ 1154 h 1671"/>
                  <a:gd name="T64" fmla="*/ 669 w 2882"/>
                  <a:gd name="T65" fmla="*/ 1316 h 1671"/>
                  <a:gd name="T66" fmla="*/ 215 w 2882"/>
                  <a:gd name="T67" fmla="*/ 1533 h 1671"/>
                  <a:gd name="T68" fmla="*/ 351 w 2882"/>
                  <a:gd name="T69" fmla="*/ 1657 h 1671"/>
                  <a:gd name="T70" fmla="*/ 750 w 2882"/>
                  <a:gd name="T71" fmla="*/ 1457 h 1671"/>
                  <a:gd name="T72" fmla="*/ 1139 w 2882"/>
                  <a:gd name="T73" fmla="*/ 1301 h 1671"/>
                  <a:gd name="T74" fmla="*/ 1511 w 2882"/>
                  <a:gd name="T75" fmla="*/ 1176 h 1671"/>
                  <a:gd name="T76" fmla="*/ 1851 w 2882"/>
                  <a:gd name="T77" fmla="*/ 1073 h 1671"/>
                  <a:gd name="T78" fmla="*/ 2155 w 2882"/>
                  <a:gd name="T79" fmla="*/ 999 h 1671"/>
                  <a:gd name="T80" fmla="*/ 2414 w 2882"/>
                  <a:gd name="T81" fmla="*/ 939 h 1671"/>
                  <a:gd name="T82" fmla="*/ 2614 w 2882"/>
                  <a:gd name="T83" fmla="*/ 884 h 1671"/>
                  <a:gd name="T84" fmla="*/ 2748 w 2882"/>
                  <a:gd name="T85" fmla="*/ 831 h 1671"/>
                  <a:gd name="T86" fmla="*/ 2813 w 2882"/>
                  <a:gd name="T87" fmla="*/ 788 h 1671"/>
                  <a:gd name="T88" fmla="*/ 2851 w 2882"/>
                  <a:gd name="T89" fmla="*/ 739 h 1671"/>
                  <a:gd name="T90" fmla="*/ 2868 w 2882"/>
                  <a:gd name="T91" fmla="*/ 696 h 1671"/>
                  <a:gd name="T92" fmla="*/ 2840 w 2882"/>
                  <a:gd name="T93" fmla="*/ 614 h 1671"/>
                  <a:gd name="T94" fmla="*/ 2786 w 2882"/>
                  <a:gd name="T95" fmla="*/ 556 h 1671"/>
                  <a:gd name="T96" fmla="*/ 2759 w 2882"/>
                  <a:gd name="T97" fmla="*/ 540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48" name="Freeform 4">
                <a:extLst>
                  <a:ext uri="{FF2B5EF4-FFF2-40B4-BE49-F238E27FC236}">
                    <a16:creationId xmlns:a16="http://schemas.microsoft.com/office/drawing/2014/main" id="{5AE0AEF2-DADF-CC4F-A91E-03456387D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2" cy="804"/>
              </a:xfrm>
              <a:custGeom>
                <a:avLst/>
                <a:gdLst>
                  <a:gd name="T0" fmla="*/ 1245 w 1259"/>
                  <a:gd name="T1" fmla="*/ 605 h 811"/>
                  <a:gd name="T2" fmla="*/ 1234 w 1259"/>
                  <a:gd name="T3" fmla="*/ 578 h 811"/>
                  <a:gd name="T4" fmla="*/ 1223 w 1259"/>
                  <a:gd name="T5" fmla="*/ 556 h 811"/>
                  <a:gd name="T6" fmla="*/ 1202 w 1259"/>
                  <a:gd name="T7" fmla="*/ 529 h 811"/>
                  <a:gd name="T8" fmla="*/ 1174 w 1259"/>
                  <a:gd name="T9" fmla="*/ 509 h 811"/>
                  <a:gd name="T10" fmla="*/ 1111 w 1259"/>
                  <a:gd name="T11" fmla="*/ 471 h 811"/>
                  <a:gd name="T12" fmla="*/ 1030 w 1259"/>
                  <a:gd name="T13" fmla="*/ 433 h 811"/>
                  <a:gd name="T14" fmla="*/ 934 w 1259"/>
                  <a:gd name="T15" fmla="*/ 401 h 811"/>
                  <a:gd name="T16" fmla="*/ 831 w 1259"/>
                  <a:gd name="T17" fmla="*/ 375 h 811"/>
                  <a:gd name="T18" fmla="*/ 719 w 1259"/>
                  <a:gd name="T19" fmla="*/ 342 h 811"/>
                  <a:gd name="T20" fmla="*/ 607 w 1259"/>
                  <a:gd name="T21" fmla="*/ 315 h 811"/>
                  <a:gd name="T22" fmla="*/ 493 w 1259"/>
                  <a:gd name="T23" fmla="*/ 288 h 811"/>
                  <a:gd name="T24" fmla="*/ 387 w 1259"/>
                  <a:gd name="T25" fmla="*/ 257 h 811"/>
                  <a:gd name="T26" fmla="*/ 284 w 1259"/>
                  <a:gd name="T27" fmla="*/ 225 h 811"/>
                  <a:gd name="T28" fmla="*/ 193 w 1259"/>
                  <a:gd name="T29" fmla="*/ 192 h 811"/>
                  <a:gd name="T30" fmla="*/ 117 w 1259"/>
                  <a:gd name="T31" fmla="*/ 150 h 811"/>
                  <a:gd name="T32" fmla="*/ 54 w 1259"/>
                  <a:gd name="T33" fmla="*/ 107 h 811"/>
                  <a:gd name="T34" fmla="*/ 33 w 1259"/>
                  <a:gd name="T35" fmla="*/ 85 h 811"/>
                  <a:gd name="T36" fmla="*/ 16 w 1259"/>
                  <a:gd name="T37" fmla="*/ 58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58 h 811"/>
                  <a:gd name="T50" fmla="*/ 16 w 1259"/>
                  <a:gd name="T51" fmla="*/ 85 h 811"/>
                  <a:gd name="T52" fmla="*/ 33 w 1259"/>
                  <a:gd name="T53" fmla="*/ 112 h 811"/>
                  <a:gd name="T54" fmla="*/ 54 w 1259"/>
                  <a:gd name="T55" fmla="*/ 140 h 811"/>
                  <a:gd name="T56" fmla="*/ 87 w 1259"/>
                  <a:gd name="T57" fmla="*/ 171 h 811"/>
                  <a:gd name="T58" fmla="*/ 123 w 1259"/>
                  <a:gd name="T59" fmla="*/ 203 h 811"/>
                  <a:gd name="T60" fmla="*/ 177 w 1259"/>
                  <a:gd name="T61" fmla="*/ 236 h 811"/>
                  <a:gd name="T62" fmla="*/ 242 w 1259"/>
                  <a:gd name="T63" fmla="*/ 274 h 811"/>
                  <a:gd name="T64" fmla="*/ 322 w 1259"/>
                  <a:gd name="T65" fmla="*/ 304 h 811"/>
                  <a:gd name="T66" fmla="*/ 414 w 1259"/>
                  <a:gd name="T67" fmla="*/ 342 h 811"/>
                  <a:gd name="T68" fmla="*/ 520 w 1259"/>
                  <a:gd name="T69" fmla="*/ 375 h 811"/>
                  <a:gd name="T70" fmla="*/ 649 w 1259"/>
                  <a:gd name="T71" fmla="*/ 406 h 811"/>
                  <a:gd name="T72" fmla="*/ 741 w 1259"/>
                  <a:gd name="T73" fmla="*/ 427 h 811"/>
                  <a:gd name="T74" fmla="*/ 820 w 1259"/>
                  <a:gd name="T75" fmla="*/ 455 h 811"/>
                  <a:gd name="T76" fmla="*/ 891 w 1259"/>
                  <a:gd name="T77" fmla="*/ 482 h 811"/>
                  <a:gd name="T78" fmla="*/ 956 w 1259"/>
                  <a:gd name="T79" fmla="*/ 504 h 811"/>
                  <a:gd name="T80" fmla="*/ 1003 w 1259"/>
                  <a:gd name="T81" fmla="*/ 529 h 811"/>
                  <a:gd name="T82" fmla="*/ 1041 w 1259"/>
                  <a:gd name="T83" fmla="*/ 556 h 811"/>
                  <a:gd name="T84" fmla="*/ 1068 w 1259"/>
                  <a:gd name="T85" fmla="*/ 583 h 811"/>
                  <a:gd name="T86" fmla="*/ 1090 w 1259"/>
                  <a:gd name="T87" fmla="*/ 610 h 811"/>
                  <a:gd name="T88" fmla="*/ 1100 w 1259"/>
                  <a:gd name="T89" fmla="*/ 636 h 811"/>
                  <a:gd name="T90" fmla="*/ 1106 w 1259"/>
                  <a:gd name="T91" fmla="*/ 663 h 811"/>
                  <a:gd name="T92" fmla="*/ 1100 w 1259"/>
                  <a:gd name="T93" fmla="*/ 685 h 811"/>
                  <a:gd name="T94" fmla="*/ 1084 w 1259"/>
                  <a:gd name="T95" fmla="*/ 712 h 811"/>
                  <a:gd name="T96" fmla="*/ 1068 w 1259"/>
                  <a:gd name="T97" fmla="*/ 734 h 811"/>
                  <a:gd name="T98" fmla="*/ 1041 w 1259"/>
                  <a:gd name="T99" fmla="*/ 753 h 811"/>
                  <a:gd name="T100" fmla="*/ 1003 w 1259"/>
                  <a:gd name="T101" fmla="*/ 775 h 811"/>
                  <a:gd name="T102" fmla="*/ 967 w 1259"/>
                  <a:gd name="T103" fmla="*/ 797 h 811"/>
                  <a:gd name="T104" fmla="*/ 1035 w 1259"/>
                  <a:gd name="T105" fmla="*/ 775 h 811"/>
                  <a:gd name="T106" fmla="*/ 1095 w 1259"/>
                  <a:gd name="T107" fmla="*/ 753 h 811"/>
                  <a:gd name="T108" fmla="*/ 1144 w 1259"/>
                  <a:gd name="T109" fmla="*/ 734 h 811"/>
                  <a:gd name="T110" fmla="*/ 1185 w 1259"/>
                  <a:gd name="T111" fmla="*/ 712 h 811"/>
                  <a:gd name="T112" fmla="*/ 1212 w 1259"/>
                  <a:gd name="T113" fmla="*/ 690 h 811"/>
                  <a:gd name="T114" fmla="*/ 1234 w 1259"/>
                  <a:gd name="T115" fmla="*/ 663 h 811"/>
                  <a:gd name="T116" fmla="*/ 1245 w 1259"/>
                  <a:gd name="T117" fmla="*/ 636 h 811"/>
                  <a:gd name="T118" fmla="*/ 1245 w 1259"/>
                  <a:gd name="T119" fmla="*/ 605 h 811"/>
                  <a:gd name="T120" fmla="*/ 1245 w 1259"/>
                  <a:gd name="T121" fmla="*/ 605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49" name="Freeform 5">
                <a:extLst>
                  <a:ext uri="{FF2B5EF4-FFF2-40B4-BE49-F238E27FC236}">
                    <a16:creationId xmlns:a16="http://schemas.microsoft.com/office/drawing/2014/main" id="{2D004990-4617-4042-B294-99BF90670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2" cy="962"/>
              </a:xfrm>
              <a:custGeom>
                <a:avLst/>
                <a:gdLst>
                  <a:gd name="T0" fmla="*/ 92 w 2849"/>
                  <a:gd name="T1" fmla="*/ 944 h 969"/>
                  <a:gd name="T2" fmla="*/ 0 w 2849"/>
                  <a:gd name="T3" fmla="*/ 955 h 969"/>
                  <a:gd name="T4" fmla="*/ 389 w 2849"/>
                  <a:gd name="T5" fmla="*/ 955 h 969"/>
                  <a:gd name="T6" fmla="*/ 432 w 2849"/>
                  <a:gd name="T7" fmla="*/ 933 h 969"/>
                  <a:gd name="T8" fmla="*/ 481 w 2849"/>
                  <a:gd name="T9" fmla="*/ 900 h 969"/>
                  <a:gd name="T10" fmla="*/ 552 w 2849"/>
                  <a:gd name="T11" fmla="*/ 864 h 969"/>
                  <a:gd name="T12" fmla="*/ 631 w 2849"/>
                  <a:gd name="T13" fmla="*/ 826 h 969"/>
                  <a:gd name="T14" fmla="*/ 723 w 2849"/>
                  <a:gd name="T15" fmla="*/ 782 h 969"/>
                  <a:gd name="T16" fmla="*/ 832 w 2849"/>
                  <a:gd name="T17" fmla="*/ 735 h 969"/>
                  <a:gd name="T18" fmla="*/ 957 w 2849"/>
                  <a:gd name="T19" fmla="*/ 686 h 969"/>
                  <a:gd name="T20" fmla="*/ 1096 w 2849"/>
                  <a:gd name="T21" fmla="*/ 632 h 969"/>
                  <a:gd name="T22" fmla="*/ 1253 w 2849"/>
                  <a:gd name="T23" fmla="*/ 574 h 969"/>
                  <a:gd name="T24" fmla="*/ 1425 w 2849"/>
                  <a:gd name="T25" fmla="*/ 514 h 969"/>
                  <a:gd name="T26" fmla="*/ 1615 w 2849"/>
                  <a:gd name="T27" fmla="*/ 456 h 969"/>
                  <a:gd name="T28" fmla="*/ 1821 w 2849"/>
                  <a:gd name="T29" fmla="*/ 397 h 969"/>
                  <a:gd name="T30" fmla="*/ 2047 w 2849"/>
                  <a:gd name="T31" fmla="*/ 339 h 969"/>
                  <a:gd name="T32" fmla="*/ 2289 w 2849"/>
                  <a:gd name="T33" fmla="*/ 279 h 969"/>
                  <a:gd name="T34" fmla="*/ 2555 w 2849"/>
                  <a:gd name="T35" fmla="*/ 219 h 969"/>
                  <a:gd name="T36" fmla="*/ 2835 w 2849"/>
                  <a:gd name="T37" fmla="*/ 161 h 969"/>
                  <a:gd name="T38" fmla="*/ 2835 w 2849"/>
                  <a:gd name="T39" fmla="*/ 0 h 969"/>
                  <a:gd name="T40" fmla="*/ 2803 w 2849"/>
                  <a:gd name="T41" fmla="*/ 16 h 969"/>
                  <a:gd name="T42" fmla="*/ 2759 w 2849"/>
                  <a:gd name="T43" fmla="*/ 33 h 969"/>
                  <a:gd name="T44" fmla="*/ 2705 w 2849"/>
                  <a:gd name="T45" fmla="*/ 54 h 969"/>
                  <a:gd name="T46" fmla="*/ 2635 w 2849"/>
                  <a:gd name="T47" fmla="*/ 74 h 969"/>
                  <a:gd name="T48" fmla="*/ 2560 w 2849"/>
                  <a:gd name="T49" fmla="*/ 96 h 969"/>
                  <a:gd name="T50" fmla="*/ 2479 w 2849"/>
                  <a:gd name="T51" fmla="*/ 118 h 969"/>
                  <a:gd name="T52" fmla="*/ 2387 w 2849"/>
                  <a:gd name="T53" fmla="*/ 145 h 969"/>
                  <a:gd name="T54" fmla="*/ 2289 w 2849"/>
                  <a:gd name="T55" fmla="*/ 167 h 969"/>
                  <a:gd name="T56" fmla="*/ 2085 w 2849"/>
                  <a:gd name="T57" fmla="*/ 219 h 969"/>
                  <a:gd name="T58" fmla="*/ 1879 w 2849"/>
                  <a:gd name="T59" fmla="*/ 273 h 969"/>
                  <a:gd name="T60" fmla="*/ 1680 w 2849"/>
                  <a:gd name="T61" fmla="*/ 322 h 969"/>
                  <a:gd name="T62" fmla="*/ 1582 w 2849"/>
                  <a:gd name="T63" fmla="*/ 348 h 969"/>
                  <a:gd name="T64" fmla="*/ 1495 w 2849"/>
                  <a:gd name="T65" fmla="*/ 375 h 969"/>
                  <a:gd name="T66" fmla="*/ 1101 w 2849"/>
                  <a:gd name="T67" fmla="*/ 498 h 969"/>
                  <a:gd name="T68" fmla="*/ 908 w 2849"/>
                  <a:gd name="T69" fmla="*/ 569 h 969"/>
                  <a:gd name="T70" fmla="*/ 723 w 2849"/>
                  <a:gd name="T71" fmla="*/ 637 h 969"/>
                  <a:gd name="T72" fmla="*/ 546 w 2849"/>
                  <a:gd name="T73" fmla="*/ 708 h 969"/>
                  <a:gd name="T74" fmla="*/ 378 w 2849"/>
                  <a:gd name="T75" fmla="*/ 782 h 969"/>
                  <a:gd name="T76" fmla="*/ 226 w 2849"/>
                  <a:gd name="T77" fmla="*/ 864 h 969"/>
                  <a:gd name="T78" fmla="*/ 92 w 2849"/>
                  <a:gd name="T79" fmla="*/ 944 h 969"/>
                  <a:gd name="T80" fmla="*/ 92 w 2849"/>
                  <a:gd name="T81" fmla="*/ 94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50" name="Freeform 6">
                <a:extLst>
                  <a:ext uri="{FF2B5EF4-FFF2-40B4-BE49-F238E27FC236}">
                    <a16:creationId xmlns:a16="http://schemas.microsoft.com/office/drawing/2014/main" id="{355036D6-683C-9447-8707-C8EC1EC1A7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0" cy="2078"/>
              </a:xfrm>
              <a:custGeom>
                <a:avLst/>
                <a:gdLst>
                  <a:gd name="T0" fmla="*/ 1427 w 3007"/>
                  <a:gd name="T1" fmla="*/ 470 h 2085"/>
                  <a:gd name="T2" fmla="*/ 1454 w 3007"/>
                  <a:gd name="T3" fmla="*/ 524 h 2085"/>
                  <a:gd name="T4" fmla="*/ 1533 w 3007"/>
                  <a:gd name="T5" fmla="*/ 589 h 2085"/>
                  <a:gd name="T6" fmla="*/ 1707 w 3007"/>
                  <a:gd name="T7" fmla="*/ 666 h 2085"/>
                  <a:gd name="T8" fmla="*/ 1919 w 3007"/>
                  <a:gd name="T9" fmla="*/ 731 h 2085"/>
                  <a:gd name="T10" fmla="*/ 2145 w 3007"/>
                  <a:gd name="T11" fmla="*/ 783 h 2085"/>
                  <a:gd name="T12" fmla="*/ 2360 w 3007"/>
                  <a:gd name="T13" fmla="*/ 843 h 2085"/>
                  <a:gd name="T14" fmla="*/ 2539 w 3007"/>
                  <a:gd name="T15" fmla="*/ 914 h 2085"/>
                  <a:gd name="T16" fmla="*/ 2626 w 3007"/>
                  <a:gd name="T17" fmla="*/ 974 h 2085"/>
                  <a:gd name="T18" fmla="*/ 2664 w 3007"/>
                  <a:gd name="T19" fmla="*/ 1023 h 2085"/>
                  <a:gd name="T20" fmla="*/ 2669 w 3007"/>
                  <a:gd name="T21" fmla="*/ 1075 h 2085"/>
                  <a:gd name="T22" fmla="*/ 2653 w 3007"/>
                  <a:gd name="T23" fmla="*/ 1119 h 2085"/>
                  <a:gd name="T24" fmla="*/ 2604 w 3007"/>
                  <a:gd name="T25" fmla="*/ 1162 h 2085"/>
                  <a:gd name="T26" fmla="*/ 2533 w 3007"/>
                  <a:gd name="T27" fmla="*/ 1200 h 2085"/>
                  <a:gd name="T28" fmla="*/ 2436 w 3007"/>
                  <a:gd name="T29" fmla="*/ 1233 h 2085"/>
                  <a:gd name="T30" fmla="*/ 2318 w 3007"/>
                  <a:gd name="T31" fmla="*/ 1266 h 2085"/>
                  <a:gd name="T32" fmla="*/ 2096 w 3007"/>
                  <a:gd name="T33" fmla="*/ 1320 h 2085"/>
                  <a:gd name="T34" fmla="*/ 1734 w 3007"/>
                  <a:gd name="T35" fmla="*/ 1411 h 2085"/>
                  <a:gd name="T36" fmla="*/ 1302 w 3007"/>
                  <a:gd name="T37" fmla="*/ 1530 h 2085"/>
                  <a:gd name="T38" fmla="*/ 816 w 3007"/>
                  <a:gd name="T39" fmla="*/ 1697 h 2085"/>
                  <a:gd name="T40" fmla="*/ 280 w 3007"/>
                  <a:gd name="T41" fmla="*/ 1930 h 2085"/>
                  <a:gd name="T42" fmla="*/ 152 w 3007"/>
                  <a:gd name="T43" fmla="*/ 2071 h 2085"/>
                  <a:gd name="T44" fmla="*/ 384 w 3007"/>
                  <a:gd name="T45" fmla="*/ 1978 h 2085"/>
                  <a:gd name="T46" fmla="*/ 696 w 3007"/>
                  <a:gd name="T47" fmla="*/ 1822 h 2085"/>
                  <a:gd name="T48" fmla="*/ 1060 w 3007"/>
                  <a:gd name="T49" fmla="*/ 1681 h 2085"/>
                  <a:gd name="T50" fmla="*/ 1653 w 3007"/>
                  <a:gd name="T51" fmla="*/ 1487 h 2085"/>
                  <a:gd name="T52" fmla="*/ 1837 w 3007"/>
                  <a:gd name="T53" fmla="*/ 1432 h 2085"/>
                  <a:gd name="T54" fmla="*/ 2242 w 3007"/>
                  <a:gd name="T55" fmla="*/ 1331 h 2085"/>
                  <a:gd name="T56" fmla="*/ 2539 w 3007"/>
                  <a:gd name="T57" fmla="*/ 1255 h 2085"/>
                  <a:gd name="T58" fmla="*/ 2718 w 3007"/>
                  <a:gd name="T59" fmla="*/ 1206 h 2085"/>
                  <a:gd name="T60" fmla="*/ 2862 w 3007"/>
                  <a:gd name="T61" fmla="*/ 1162 h 2085"/>
                  <a:gd name="T62" fmla="*/ 2960 w 3007"/>
                  <a:gd name="T63" fmla="*/ 1124 h 2085"/>
                  <a:gd name="T64" fmla="*/ 2993 w 3007"/>
                  <a:gd name="T65" fmla="*/ 865 h 2085"/>
                  <a:gd name="T66" fmla="*/ 2846 w 3007"/>
                  <a:gd name="T67" fmla="*/ 838 h 2085"/>
                  <a:gd name="T68" fmla="*/ 2658 w 3007"/>
                  <a:gd name="T69" fmla="*/ 800 h 2085"/>
                  <a:gd name="T70" fmla="*/ 2446 w 3007"/>
                  <a:gd name="T71" fmla="*/ 751 h 2085"/>
                  <a:gd name="T72" fmla="*/ 2128 w 3007"/>
                  <a:gd name="T73" fmla="*/ 666 h 2085"/>
                  <a:gd name="T74" fmla="*/ 1949 w 3007"/>
                  <a:gd name="T75" fmla="*/ 600 h 2085"/>
                  <a:gd name="T76" fmla="*/ 1816 w 3007"/>
                  <a:gd name="T77" fmla="*/ 530 h 2085"/>
                  <a:gd name="T78" fmla="*/ 1761 w 3007"/>
                  <a:gd name="T79" fmla="*/ 470 h 2085"/>
                  <a:gd name="T80" fmla="*/ 1745 w 3007"/>
                  <a:gd name="T81" fmla="*/ 434 h 2085"/>
                  <a:gd name="T82" fmla="*/ 1772 w 3007"/>
                  <a:gd name="T83" fmla="*/ 379 h 2085"/>
                  <a:gd name="T84" fmla="*/ 1854 w 3007"/>
                  <a:gd name="T85" fmla="*/ 314 h 2085"/>
                  <a:gd name="T86" fmla="*/ 1976 w 3007"/>
                  <a:gd name="T87" fmla="*/ 265 h 2085"/>
                  <a:gd name="T88" fmla="*/ 2139 w 3007"/>
                  <a:gd name="T89" fmla="*/ 227 h 2085"/>
                  <a:gd name="T90" fmla="*/ 2419 w 3007"/>
                  <a:gd name="T91" fmla="*/ 178 h 2085"/>
                  <a:gd name="T92" fmla="*/ 2813 w 3007"/>
                  <a:gd name="T93" fmla="*/ 125 h 2085"/>
                  <a:gd name="T94" fmla="*/ 2993 w 3007"/>
                  <a:gd name="T95" fmla="*/ 87 h 2085"/>
                  <a:gd name="T96" fmla="*/ 2895 w 3007"/>
                  <a:gd name="T97" fmla="*/ 22 h 2085"/>
                  <a:gd name="T98" fmla="*/ 2664 w 3007"/>
                  <a:gd name="T99" fmla="*/ 66 h 2085"/>
                  <a:gd name="T100" fmla="*/ 2275 w 3007"/>
                  <a:gd name="T101" fmla="*/ 120 h 2085"/>
                  <a:gd name="T102" fmla="*/ 2020 w 3007"/>
                  <a:gd name="T103" fmla="*/ 156 h 2085"/>
                  <a:gd name="T104" fmla="*/ 1783 w 3007"/>
                  <a:gd name="T105" fmla="*/ 200 h 2085"/>
                  <a:gd name="T106" fmla="*/ 1593 w 3007"/>
                  <a:gd name="T107" fmla="*/ 259 h 2085"/>
                  <a:gd name="T108" fmla="*/ 1465 w 3007"/>
                  <a:gd name="T109" fmla="*/ 336 h 2085"/>
                  <a:gd name="T110" fmla="*/ 1432 w 3007"/>
                  <a:gd name="T111" fmla="*/ 385 h 2085"/>
                  <a:gd name="T112" fmla="*/ 1421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51" name="Freeform 7">
                <a:extLst>
                  <a:ext uri="{FF2B5EF4-FFF2-40B4-BE49-F238E27FC236}">
                    <a16:creationId xmlns:a16="http://schemas.microsoft.com/office/drawing/2014/main" id="{661C06B6-2E5F-5D46-A9E9-7826CF578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1" cy="532"/>
              </a:xfrm>
              <a:custGeom>
                <a:avLst/>
                <a:gdLst>
                  <a:gd name="T0" fmla="*/ 0 w 1248"/>
                  <a:gd name="T1" fmla="*/ 324 h 539"/>
                  <a:gd name="T2" fmla="*/ 0 w 1248"/>
                  <a:gd name="T3" fmla="*/ 350 h 539"/>
                  <a:gd name="T4" fmla="*/ 5 w 1248"/>
                  <a:gd name="T5" fmla="*/ 377 h 539"/>
                  <a:gd name="T6" fmla="*/ 27 w 1248"/>
                  <a:gd name="T7" fmla="*/ 404 h 539"/>
                  <a:gd name="T8" fmla="*/ 54 w 1248"/>
                  <a:gd name="T9" fmla="*/ 424 h 539"/>
                  <a:gd name="T10" fmla="*/ 90 w 1248"/>
                  <a:gd name="T11" fmla="*/ 451 h 539"/>
                  <a:gd name="T12" fmla="*/ 139 w 1248"/>
                  <a:gd name="T13" fmla="*/ 478 h 539"/>
                  <a:gd name="T14" fmla="*/ 193 w 1248"/>
                  <a:gd name="T15" fmla="*/ 498 h 539"/>
                  <a:gd name="T16" fmla="*/ 253 w 1248"/>
                  <a:gd name="T17" fmla="*/ 525 h 539"/>
                  <a:gd name="T18" fmla="*/ 210 w 1248"/>
                  <a:gd name="T19" fmla="*/ 503 h 539"/>
                  <a:gd name="T20" fmla="*/ 177 w 1248"/>
                  <a:gd name="T21" fmla="*/ 478 h 539"/>
                  <a:gd name="T22" fmla="*/ 155 w 1248"/>
                  <a:gd name="T23" fmla="*/ 456 h 539"/>
                  <a:gd name="T24" fmla="*/ 139 w 1248"/>
                  <a:gd name="T25" fmla="*/ 435 h 539"/>
                  <a:gd name="T26" fmla="*/ 134 w 1248"/>
                  <a:gd name="T27" fmla="*/ 414 h 539"/>
                  <a:gd name="T28" fmla="*/ 134 w 1248"/>
                  <a:gd name="T29" fmla="*/ 393 h 539"/>
                  <a:gd name="T30" fmla="*/ 139 w 1248"/>
                  <a:gd name="T31" fmla="*/ 371 h 539"/>
                  <a:gd name="T32" fmla="*/ 155 w 1248"/>
                  <a:gd name="T33" fmla="*/ 355 h 539"/>
                  <a:gd name="T34" fmla="*/ 177 w 1248"/>
                  <a:gd name="T35" fmla="*/ 335 h 539"/>
                  <a:gd name="T36" fmla="*/ 199 w 1248"/>
                  <a:gd name="T37" fmla="*/ 319 h 539"/>
                  <a:gd name="T38" fmla="*/ 264 w 1248"/>
                  <a:gd name="T39" fmla="*/ 286 h 539"/>
                  <a:gd name="T40" fmla="*/ 349 w 1248"/>
                  <a:gd name="T41" fmla="*/ 256 h 539"/>
                  <a:gd name="T42" fmla="*/ 441 w 1248"/>
                  <a:gd name="T43" fmla="*/ 228 h 539"/>
                  <a:gd name="T44" fmla="*/ 548 w 1248"/>
                  <a:gd name="T45" fmla="*/ 207 h 539"/>
                  <a:gd name="T46" fmla="*/ 654 w 1248"/>
                  <a:gd name="T47" fmla="*/ 187 h 539"/>
                  <a:gd name="T48" fmla="*/ 880 w 1248"/>
                  <a:gd name="T49" fmla="*/ 149 h 539"/>
                  <a:gd name="T50" fmla="*/ 981 w 1248"/>
                  <a:gd name="T51" fmla="*/ 132 h 539"/>
                  <a:gd name="T52" fmla="*/ 1079 w 1248"/>
                  <a:gd name="T53" fmla="*/ 116 h 539"/>
                  <a:gd name="T54" fmla="*/ 1164 w 1248"/>
                  <a:gd name="T55" fmla="*/ 113 h 539"/>
                  <a:gd name="T56" fmla="*/ 1234 w 1248"/>
                  <a:gd name="T57" fmla="*/ 102 h 539"/>
                  <a:gd name="T58" fmla="*/ 1234 w 1248"/>
                  <a:gd name="T59" fmla="*/ 0 h 539"/>
                  <a:gd name="T60" fmla="*/ 1148 w 1248"/>
                  <a:gd name="T61" fmla="*/ 22 h 539"/>
                  <a:gd name="T62" fmla="*/ 1057 w 1248"/>
                  <a:gd name="T63" fmla="*/ 38 h 539"/>
                  <a:gd name="T64" fmla="*/ 864 w 1248"/>
                  <a:gd name="T65" fmla="*/ 69 h 539"/>
                  <a:gd name="T66" fmla="*/ 665 w 1248"/>
                  <a:gd name="T67" fmla="*/ 91 h 539"/>
                  <a:gd name="T68" fmla="*/ 477 w 1248"/>
                  <a:gd name="T69" fmla="*/ 122 h 539"/>
                  <a:gd name="T70" fmla="*/ 387 w 1248"/>
                  <a:gd name="T71" fmla="*/ 138 h 539"/>
                  <a:gd name="T72" fmla="*/ 305 w 1248"/>
                  <a:gd name="T73" fmla="*/ 154 h 539"/>
                  <a:gd name="T74" fmla="*/ 226 w 1248"/>
                  <a:gd name="T75" fmla="*/ 176 h 539"/>
                  <a:gd name="T76" fmla="*/ 161 w 1248"/>
                  <a:gd name="T77" fmla="*/ 196 h 539"/>
                  <a:gd name="T78" fmla="*/ 101 w 1248"/>
                  <a:gd name="T79" fmla="*/ 223 h 539"/>
                  <a:gd name="T80" fmla="*/ 54 w 1248"/>
                  <a:gd name="T81" fmla="*/ 250 h 539"/>
                  <a:gd name="T82" fmla="*/ 22 w 1248"/>
                  <a:gd name="T83" fmla="*/ 286 h 539"/>
                  <a:gd name="T84" fmla="*/ 0 w 1248"/>
                  <a:gd name="T85" fmla="*/ 324 h 539"/>
                  <a:gd name="T86" fmla="*/ 0 w 1248"/>
                  <a:gd name="T87" fmla="*/ 324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4345" name="Freeform 8">
              <a:extLst>
                <a:ext uri="{FF2B5EF4-FFF2-40B4-BE49-F238E27FC236}">
                  <a16:creationId xmlns:a16="http://schemas.microsoft.com/office/drawing/2014/main" id="{6D6237F7-CD2D-1F4E-9915-DC196944C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18" cy="1530"/>
            </a:xfrm>
            <a:custGeom>
              <a:avLst/>
              <a:gdLst>
                <a:gd name="T0" fmla="*/ 616 w 2296"/>
                <a:gd name="T1" fmla="*/ 1151 h 1469"/>
                <a:gd name="T2" fmla="*/ 850 w 2296"/>
                <a:gd name="T3" fmla="*/ 1098 h 1469"/>
                <a:gd name="T4" fmla="*/ 1044 w 2296"/>
                <a:gd name="T5" fmla="*/ 1038 h 1469"/>
                <a:gd name="T6" fmla="*/ 1201 w 2296"/>
                <a:gd name="T7" fmla="*/ 973 h 1469"/>
                <a:gd name="T8" fmla="*/ 1317 w 2296"/>
                <a:gd name="T9" fmla="*/ 903 h 1469"/>
                <a:gd name="T10" fmla="*/ 1392 w 2296"/>
                <a:gd name="T11" fmla="*/ 820 h 1469"/>
                <a:gd name="T12" fmla="*/ 1432 w 2296"/>
                <a:gd name="T13" fmla="*/ 726 h 1469"/>
                <a:gd name="T14" fmla="*/ 1436 w 2296"/>
                <a:gd name="T15" fmla="*/ 607 h 1469"/>
                <a:gd name="T16" fmla="*/ 1405 w 2296"/>
                <a:gd name="T17" fmla="*/ 496 h 1469"/>
                <a:gd name="T18" fmla="*/ 1344 w 2296"/>
                <a:gd name="T19" fmla="*/ 395 h 1469"/>
                <a:gd name="T20" fmla="*/ 1259 w 2296"/>
                <a:gd name="T21" fmla="*/ 301 h 1469"/>
                <a:gd name="T22" fmla="*/ 1109 w 2296"/>
                <a:gd name="T23" fmla="*/ 171 h 1469"/>
                <a:gd name="T24" fmla="*/ 1010 w 2296"/>
                <a:gd name="T25" fmla="*/ 100 h 1469"/>
                <a:gd name="T26" fmla="*/ 926 w 2296"/>
                <a:gd name="T27" fmla="*/ 47 h 1469"/>
                <a:gd name="T28" fmla="*/ 868 w 2296"/>
                <a:gd name="T29" fmla="*/ 10 h 1469"/>
                <a:gd name="T30" fmla="*/ 844 w 2296"/>
                <a:gd name="T31" fmla="*/ 0 h 1469"/>
                <a:gd name="T32" fmla="*/ 1037 w 2296"/>
                <a:gd name="T33" fmla="*/ 129 h 1469"/>
                <a:gd name="T34" fmla="*/ 1221 w 2296"/>
                <a:gd name="T35" fmla="*/ 277 h 1469"/>
                <a:gd name="T36" fmla="*/ 1296 w 2296"/>
                <a:gd name="T37" fmla="*/ 354 h 1469"/>
                <a:gd name="T38" fmla="*/ 1361 w 2296"/>
                <a:gd name="T39" fmla="*/ 436 h 1469"/>
                <a:gd name="T40" fmla="*/ 1402 w 2296"/>
                <a:gd name="T41" fmla="*/ 519 h 1469"/>
                <a:gd name="T42" fmla="*/ 1419 w 2296"/>
                <a:gd name="T43" fmla="*/ 607 h 1469"/>
                <a:gd name="T44" fmla="*/ 1405 w 2296"/>
                <a:gd name="T45" fmla="*/ 689 h 1469"/>
                <a:gd name="T46" fmla="*/ 1361 w 2296"/>
                <a:gd name="T47" fmla="*/ 761 h 1469"/>
                <a:gd name="T48" fmla="*/ 1293 w 2296"/>
                <a:gd name="T49" fmla="*/ 820 h 1469"/>
                <a:gd name="T50" fmla="*/ 1204 w 2296"/>
                <a:gd name="T51" fmla="*/ 868 h 1469"/>
                <a:gd name="T52" fmla="*/ 1096 w 2296"/>
                <a:gd name="T53" fmla="*/ 914 h 1469"/>
                <a:gd name="T54" fmla="*/ 847 w 2296"/>
                <a:gd name="T55" fmla="*/ 985 h 1469"/>
                <a:gd name="T56" fmla="*/ 579 w 2296"/>
                <a:gd name="T57" fmla="*/ 1050 h 1469"/>
                <a:gd name="T58" fmla="*/ 327 w 2296"/>
                <a:gd name="T59" fmla="*/ 1115 h 1469"/>
                <a:gd name="T60" fmla="*/ 222 w 2296"/>
                <a:gd name="T61" fmla="*/ 1156 h 1469"/>
                <a:gd name="T62" fmla="*/ 129 w 2296"/>
                <a:gd name="T63" fmla="*/ 1198 h 1469"/>
                <a:gd name="T64" fmla="*/ 58 w 2296"/>
                <a:gd name="T65" fmla="*/ 1246 h 1469"/>
                <a:gd name="T66" fmla="*/ 13 w 2296"/>
                <a:gd name="T67" fmla="*/ 1304 h 1469"/>
                <a:gd name="T68" fmla="*/ 0 w 2296"/>
                <a:gd name="T69" fmla="*/ 1369 h 1469"/>
                <a:gd name="T70" fmla="*/ 17 w 2296"/>
                <a:gd name="T71" fmla="*/ 1439 h 1469"/>
                <a:gd name="T72" fmla="*/ 62 w 2296"/>
                <a:gd name="T73" fmla="*/ 1499 h 1469"/>
                <a:gd name="T74" fmla="*/ 123 w 2296"/>
                <a:gd name="T75" fmla="*/ 1546 h 1469"/>
                <a:gd name="T76" fmla="*/ 204 w 2296"/>
                <a:gd name="T77" fmla="*/ 1594 h 1469"/>
                <a:gd name="T78" fmla="*/ 136 w 2296"/>
                <a:gd name="T79" fmla="*/ 1534 h 1469"/>
                <a:gd name="T80" fmla="*/ 92 w 2296"/>
                <a:gd name="T81" fmla="*/ 1475 h 1469"/>
                <a:gd name="T82" fmla="*/ 75 w 2296"/>
                <a:gd name="T83" fmla="*/ 1416 h 1469"/>
                <a:gd name="T84" fmla="*/ 89 w 2296"/>
                <a:gd name="T85" fmla="*/ 1363 h 1469"/>
                <a:gd name="T86" fmla="*/ 133 w 2296"/>
                <a:gd name="T87" fmla="*/ 1310 h 1469"/>
                <a:gd name="T88" fmla="*/ 215 w 2296"/>
                <a:gd name="T89" fmla="*/ 1262 h 1469"/>
                <a:gd name="T90" fmla="*/ 330 w 2296"/>
                <a:gd name="T91" fmla="*/ 1217 h 1469"/>
                <a:gd name="T92" fmla="*/ 483 w 2296"/>
                <a:gd name="T93" fmla="*/ 1180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346" name="Freeform 9">
              <a:extLst>
                <a:ext uri="{FF2B5EF4-FFF2-40B4-BE49-F238E27FC236}">
                  <a16:creationId xmlns:a16="http://schemas.microsoft.com/office/drawing/2014/main" id="{881ACF11-6F70-134C-B029-2A5DDC0D2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1" cy="1769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2 h 1906"/>
                <a:gd name="T4" fmla="*/ 5762 w 5740"/>
                <a:gd name="T5" fmla="*/ 1642 h 1906"/>
                <a:gd name="T6" fmla="*/ 576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>
            <a:extLst>
              <a:ext uri="{FF2B5EF4-FFF2-40B4-BE49-F238E27FC236}">
                <a16:creationId xmlns:a16="http://schemas.microsoft.com/office/drawing/2014/main" id="{6A6FCF97-D0B7-A048-8319-C743151A39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1288" cy="19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D4677963-EE37-6B46-A317-9D67907BBD7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24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CB22267E-8436-0743-88C5-70398C5738D7}" type="datetime1">
              <a:rPr lang="it-IT" altLang="it-IT"/>
              <a:pPr>
                <a:defRPr/>
              </a:pPr>
              <a:t>11/11/22</a:t>
            </a:fld>
            <a:endParaRPr lang="en-US" altLang="it-IT"/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B9370C82-8E4C-A848-91A5-8A30958F27B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9988"/>
            <a:ext cx="28844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89B3604B-FFF1-3A44-B055-F62EC395844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3163"/>
            <a:ext cx="212248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B5881FBC-DDF5-334E-94C8-3420F39567E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DE165342-733F-1D40-9F3A-1A0779452E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8F1646-F136-414C-93ED-DB032D46D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492896"/>
            <a:ext cx="8218488" cy="142398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MUSCOLI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della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REGIONE CEFALICA (CRANIO, TESTA)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e della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REGIONE CERVICALE (COLLO)</a:t>
            </a:r>
          </a:p>
        </p:txBody>
      </p:sp>
    </p:spTree>
    <p:extLst>
      <p:ext uri="{BB962C8B-B14F-4D97-AF65-F5344CB8AC3E}">
        <p14:creationId xmlns:p14="http://schemas.microsoft.com/office/powerpoint/2010/main" val="3197823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DEDF1CE6-2A6D-6E4E-BE11-0FEC5CC41BF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MIMICI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DELLE PALPEBRE</a:t>
            </a:r>
          </a:p>
        </p:txBody>
      </p:sp>
      <p:graphicFrame>
        <p:nvGraphicFramePr>
          <p:cNvPr id="48130" name="Group 2">
            <a:extLst>
              <a:ext uri="{FF2B5EF4-FFF2-40B4-BE49-F238E27FC236}">
                <a16:creationId xmlns:a16="http://schemas.microsoft.com/office/drawing/2014/main" id="{CE19329C-E4F6-6E42-8FE1-1EE77228D7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201741"/>
              </p:ext>
            </p:extLst>
          </p:nvPr>
        </p:nvGraphicFramePr>
        <p:xfrm>
          <a:off x="179388" y="1412875"/>
          <a:ext cx="8713787" cy="5111750"/>
        </p:xfrm>
        <a:graphic>
          <a:graphicData uri="http://schemas.openxmlformats.org/drawingml/2006/table">
            <a:tbl>
              <a:tblPr/>
              <a:tblGrid>
                <a:gridCol w="1887659">
                  <a:extLst>
                    <a:ext uri="{9D8B030D-6E8A-4147-A177-3AD203B41FA5}">
                      <a16:colId xmlns:a16="http://schemas.microsoft.com/office/drawing/2014/main" val="3581311582"/>
                    </a:ext>
                  </a:extLst>
                </a:gridCol>
                <a:gridCol w="1597250">
                  <a:extLst>
                    <a:ext uri="{9D8B030D-6E8A-4147-A177-3AD203B41FA5}">
                      <a16:colId xmlns:a16="http://schemas.microsoft.com/office/drawing/2014/main" val="2871007879"/>
                    </a:ext>
                  </a:extLst>
                </a:gridCol>
                <a:gridCol w="1840771">
                  <a:extLst>
                    <a:ext uri="{9D8B030D-6E8A-4147-A177-3AD203B41FA5}">
                      <a16:colId xmlns:a16="http://schemas.microsoft.com/office/drawing/2014/main" val="1349466310"/>
                    </a:ext>
                  </a:extLst>
                </a:gridCol>
                <a:gridCol w="1689515">
                  <a:extLst>
                    <a:ext uri="{9D8B030D-6E8A-4147-A177-3AD203B41FA5}">
                      <a16:colId xmlns:a16="http://schemas.microsoft.com/office/drawing/2014/main" val="2689321518"/>
                    </a:ext>
                  </a:extLst>
                </a:gridCol>
                <a:gridCol w="1698592">
                  <a:extLst>
                    <a:ext uri="{9D8B030D-6E8A-4147-A177-3AD203B41FA5}">
                      <a16:colId xmlns:a16="http://schemas.microsoft.com/office/drawing/2014/main" val="3639960303"/>
                    </a:ext>
                  </a:extLst>
                </a:gridCol>
              </a:tblGrid>
              <a:tr h="67034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8" marR="90008" marT="231947" marB="467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8" marR="90008" marT="231947" marB="467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8" marR="90008" marT="231947" marB="467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8" marR="90008" marT="231947" marB="467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8" marR="90008" marT="231947" marB="467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824893"/>
                  </a:ext>
                </a:extLst>
              </a:tr>
              <a:tr h="111570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ORBICOLARE DELL’ OCCHIO</a:t>
                      </a:r>
                    </a:p>
                  </a:txBody>
                  <a:tcPr marL="90008" marR="90008" marT="231947" marB="467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Ossa MASCELLARE E FRONTALE</a:t>
                      </a:r>
                    </a:p>
                  </a:txBody>
                  <a:tcPr marL="90008" marR="90008" marT="231947" marB="467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IPODERMA che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CIRCONDA L’ ORBITA</a:t>
                      </a:r>
                    </a:p>
                  </a:txBody>
                  <a:tcPr marL="90008" marR="90008" marT="231947" marB="467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8" marR="90008" marT="231947" marB="467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CHIUSURA RIMA PALPEBRALE</a:t>
                      </a:r>
                    </a:p>
                  </a:txBody>
                  <a:tcPr marL="90008" marR="90008" marT="231947" marB="467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558981"/>
                  </a:ext>
                </a:extLst>
              </a:tr>
              <a:tr h="183196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CORRUGATORE SOPRACCIGLIO</a:t>
                      </a:r>
                    </a:p>
                  </a:txBody>
                  <a:tcPr marL="90008" marR="90008" marT="231947" marB="467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ARCATA SOPRACCIGLIARE (osso FRONTALE)</a:t>
                      </a:r>
                    </a:p>
                  </a:txBody>
                  <a:tcPr marL="90008" marR="90008" marT="231947" marB="467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IPODERMA della CUTE SOPRACCIGLIO</a:t>
                      </a:r>
                    </a:p>
                  </a:txBody>
                  <a:tcPr marL="90008" marR="90008" marT="231947" marB="467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8" marR="90008" marT="231947" marB="467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STIRA MEDIALMENTE ED IN BASSO CUTE SOPRACCIGLIO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8" marR="90008" marT="231947" marB="467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303739"/>
                  </a:ext>
                </a:extLst>
              </a:tr>
              <a:tr h="149373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ELEVATORE PALPEBRA SUPERIORE</a:t>
                      </a:r>
                    </a:p>
                  </a:txBody>
                  <a:tcPr marL="90008" marR="90008" marT="231947" marB="467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PICCOLA ALA SFENOIDE</a:t>
                      </a:r>
                    </a:p>
                  </a:txBody>
                  <a:tcPr marL="90008" marR="90008" marT="231947" marB="467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IPODERMA della CUTE REGIONE PALPEBRALE</a:t>
                      </a:r>
                    </a:p>
                  </a:txBody>
                  <a:tcPr marL="90008" marR="90008" marT="231947" marB="467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OCULOMOTO-RE COMUNE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(3° paio) </a:t>
                      </a:r>
                    </a:p>
                  </a:txBody>
                  <a:tcPr marL="90008" marR="90008" marT="231947" marB="467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ELEVA PALPEBRA SUPERIORE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8" marR="90008" marT="231947" marB="4679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29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47601667-343E-1B4A-AF65-4DD46CE753B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3000" sy="3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DELLA FACCIA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3000" sy="3000" algn="tl">
                    <a:srgbClr val="000000"/>
                  </a:outerShdw>
                </a:effectLst>
                <a:latin typeface="Copperplate" panose="02000504000000020004" pitchFamily="2" charset="77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3000" sy="3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DEL NASO</a:t>
            </a:r>
          </a:p>
        </p:txBody>
      </p:sp>
      <p:graphicFrame>
        <p:nvGraphicFramePr>
          <p:cNvPr id="49154" name="Group 2">
            <a:extLst>
              <a:ext uri="{FF2B5EF4-FFF2-40B4-BE49-F238E27FC236}">
                <a16:creationId xmlns:a16="http://schemas.microsoft.com/office/drawing/2014/main" id="{C7203E01-F46D-7544-8844-724A15CE2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077000"/>
              </p:ext>
            </p:extLst>
          </p:nvPr>
        </p:nvGraphicFramePr>
        <p:xfrm>
          <a:off x="304800" y="1752600"/>
          <a:ext cx="8686800" cy="3962401"/>
        </p:xfrm>
        <a:graphic>
          <a:graphicData uri="http://schemas.openxmlformats.org/drawingml/2006/table">
            <a:tbl>
              <a:tblPr/>
              <a:tblGrid>
                <a:gridCol w="1608138">
                  <a:extLst>
                    <a:ext uri="{9D8B030D-6E8A-4147-A177-3AD203B41FA5}">
                      <a16:colId xmlns:a16="http://schemas.microsoft.com/office/drawing/2014/main" val="2149476783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3347464754"/>
                    </a:ext>
                  </a:extLst>
                </a:gridCol>
                <a:gridCol w="1674812">
                  <a:extLst>
                    <a:ext uri="{9D8B030D-6E8A-4147-A177-3AD203B41FA5}">
                      <a16:colId xmlns:a16="http://schemas.microsoft.com/office/drawing/2014/main" val="3306292463"/>
                    </a:ext>
                  </a:extLst>
                </a:gridCol>
                <a:gridCol w="1849438">
                  <a:extLst>
                    <a:ext uri="{9D8B030D-6E8A-4147-A177-3AD203B41FA5}">
                      <a16:colId xmlns:a16="http://schemas.microsoft.com/office/drawing/2014/main" val="3683483770"/>
                    </a:ext>
                  </a:extLst>
                </a:gridCol>
                <a:gridCol w="1849437">
                  <a:extLst>
                    <a:ext uri="{9D8B030D-6E8A-4147-A177-3AD203B41FA5}">
                      <a16:colId xmlns:a16="http://schemas.microsoft.com/office/drawing/2014/main" val="1924697101"/>
                    </a:ext>
                  </a:extLst>
                </a:gridCol>
              </a:tblGrid>
              <a:tr h="6905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198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198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198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23198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198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989739"/>
                  </a:ext>
                </a:extLst>
              </a:tr>
              <a:tr h="17351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NASALE</a:t>
                      </a:r>
                    </a:p>
                  </a:txBody>
                  <a:tcPr marL="90000" marR="90000" marT="23198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ALVEOLI DENTARI dell’ OSSO MASCELLARE</a:t>
                      </a:r>
                    </a:p>
                  </a:txBody>
                  <a:tcPr marL="90000" marR="90000" marT="23198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CARTILAGINI NASALI</a:t>
                      </a:r>
                    </a:p>
                  </a:txBody>
                  <a:tcPr marL="90000" marR="90000" marT="23198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198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RESTRINGE LE NARICI ed il VESTIBOLO NASALE</a:t>
                      </a:r>
                    </a:p>
                  </a:txBody>
                  <a:tcPr marL="90000" marR="90000" marT="23198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9396084"/>
                  </a:ext>
                </a:extLst>
              </a:tr>
              <a:tr h="15367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DILATATORE DELLE NARICI</a:t>
                      </a:r>
                    </a:p>
                  </a:txBody>
                  <a:tcPr marL="90000" marR="90000" marT="23198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CONTORNO APERTURA PIRIFORME</a:t>
                      </a:r>
                    </a:p>
                  </a:txBody>
                  <a:tcPr marL="90000" marR="90000" marT="23198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NASALI</a:t>
                      </a:r>
                    </a:p>
                  </a:txBody>
                  <a:tcPr marL="90000" marR="90000" marT="23198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198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DILATA LE NARICI e VESTIBOLO NASALE</a:t>
                      </a:r>
                    </a:p>
                  </a:txBody>
                  <a:tcPr marL="90000" marR="90000" marT="23198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6007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40A56F44-BAB6-0F48-8FD5-85F89560625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33233"/>
            <a:ext cx="7772400" cy="8382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DELLA FACCIA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DELLE LABBRA [1]</a:t>
            </a:r>
          </a:p>
        </p:txBody>
      </p:sp>
      <p:graphicFrame>
        <p:nvGraphicFramePr>
          <p:cNvPr id="50178" name="Group 2">
            <a:extLst>
              <a:ext uri="{FF2B5EF4-FFF2-40B4-BE49-F238E27FC236}">
                <a16:creationId xmlns:a16="http://schemas.microsoft.com/office/drawing/2014/main" id="{F46DEB2F-DC7B-B445-8949-6D2E1C483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988411"/>
              </p:ext>
            </p:extLst>
          </p:nvPr>
        </p:nvGraphicFramePr>
        <p:xfrm>
          <a:off x="251520" y="980728"/>
          <a:ext cx="8640962" cy="5353271"/>
        </p:xfrm>
        <a:graphic>
          <a:graphicData uri="http://schemas.openxmlformats.org/drawingml/2006/table">
            <a:tbl>
              <a:tblPr/>
              <a:tblGrid>
                <a:gridCol w="1733324">
                  <a:extLst>
                    <a:ext uri="{9D8B030D-6E8A-4147-A177-3AD203B41FA5}">
                      <a16:colId xmlns:a16="http://schemas.microsoft.com/office/drawing/2014/main" val="2408789785"/>
                    </a:ext>
                  </a:extLst>
                </a:gridCol>
                <a:gridCol w="1664747">
                  <a:extLst>
                    <a:ext uri="{9D8B030D-6E8A-4147-A177-3AD203B41FA5}">
                      <a16:colId xmlns:a16="http://schemas.microsoft.com/office/drawing/2014/main" val="2547044409"/>
                    </a:ext>
                  </a:extLst>
                </a:gridCol>
                <a:gridCol w="1714497">
                  <a:extLst>
                    <a:ext uri="{9D8B030D-6E8A-4147-A177-3AD203B41FA5}">
                      <a16:colId xmlns:a16="http://schemas.microsoft.com/office/drawing/2014/main" val="2157674319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181354662"/>
                    </a:ext>
                  </a:extLst>
                </a:gridCol>
                <a:gridCol w="1800202">
                  <a:extLst>
                    <a:ext uri="{9D8B030D-6E8A-4147-A177-3AD203B41FA5}">
                      <a16:colId xmlns:a16="http://schemas.microsoft.com/office/drawing/2014/main" val="4223671377"/>
                    </a:ext>
                  </a:extLst>
                </a:gridCol>
              </a:tblGrid>
              <a:tr h="46028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153156"/>
                  </a:ext>
                </a:extLst>
              </a:tr>
              <a:tr h="99515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ZIGOMATICO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ZIGOMATICO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COMMESSURA LABIALE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SPOSTA IN ALTO E DIETRO COMMESSURA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261719"/>
                  </a:ext>
                </a:extLst>
              </a:tr>
              <a:tr h="113267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QUADRATO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(ELEVATORE) LABBRO SUPERIORE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OSSA ZIGOMATICO MASCELLARE E NASALE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IPODERMA del LABBRO SUPERIORE E ALA DEL NASO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LABBRO SUPERIORE 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5444385"/>
                  </a:ext>
                </a:extLst>
              </a:tr>
              <a:tr h="99515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CANINO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CANINA DEL MASCELLARE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COMMESSURA LABIALE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COMMESSURA LABIALE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0495205"/>
                  </a:ext>
                </a:extLst>
              </a:tr>
              <a:tr h="176999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BUCCINATORE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MASCELLARE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RAFE PTERIGOMANDIBOLARE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COMMESSURA LABIALE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AVVICINA LA GUANCIA ALLE ARCATE DENTARIE</a:t>
                      </a:r>
                    </a:p>
                  </a:txBody>
                  <a:tcPr marL="89997" marR="89997" marT="231980" marB="467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859502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34CF0DB1-F028-EF4F-8780-2498CC2B903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152400"/>
            <a:ext cx="9067800" cy="6858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DELLA FACCIA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DELLE LABBRA (2)</a:t>
            </a:r>
          </a:p>
        </p:txBody>
      </p:sp>
      <p:graphicFrame>
        <p:nvGraphicFramePr>
          <p:cNvPr id="51202" name="Group 2">
            <a:extLst>
              <a:ext uri="{FF2B5EF4-FFF2-40B4-BE49-F238E27FC236}">
                <a16:creationId xmlns:a16="http://schemas.microsoft.com/office/drawing/2014/main" id="{9F74B24E-543D-164A-8DBF-943AE4E29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08601"/>
              </p:ext>
            </p:extLst>
          </p:nvPr>
        </p:nvGraphicFramePr>
        <p:xfrm>
          <a:off x="179512" y="980728"/>
          <a:ext cx="8735888" cy="5721350"/>
        </p:xfrm>
        <a:graphic>
          <a:graphicData uri="http://schemas.openxmlformats.org/drawingml/2006/table">
            <a:tbl>
              <a:tblPr/>
              <a:tblGrid>
                <a:gridCol w="1879269">
                  <a:extLst>
                    <a:ext uri="{9D8B030D-6E8A-4147-A177-3AD203B41FA5}">
                      <a16:colId xmlns:a16="http://schemas.microsoft.com/office/drawing/2014/main" val="1221502447"/>
                    </a:ext>
                  </a:extLst>
                </a:gridCol>
                <a:gridCol w="1474384">
                  <a:extLst>
                    <a:ext uri="{9D8B030D-6E8A-4147-A177-3AD203B41FA5}">
                      <a16:colId xmlns:a16="http://schemas.microsoft.com/office/drawing/2014/main" val="862323794"/>
                    </a:ext>
                  </a:extLst>
                </a:gridCol>
                <a:gridCol w="1669934">
                  <a:extLst>
                    <a:ext uri="{9D8B030D-6E8A-4147-A177-3AD203B41FA5}">
                      <a16:colId xmlns:a16="http://schemas.microsoft.com/office/drawing/2014/main" val="738893064"/>
                    </a:ext>
                  </a:extLst>
                </a:gridCol>
                <a:gridCol w="1779583">
                  <a:extLst>
                    <a:ext uri="{9D8B030D-6E8A-4147-A177-3AD203B41FA5}">
                      <a16:colId xmlns:a16="http://schemas.microsoft.com/office/drawing/2014/main" val="2529489859"/>
                    </a:ext>
                  </a:extLst>
                </a:gridCol>
                <a:gridCol w="1932718">
                  <a:extLst>
                    <a:ext uri="{9D8B030D-6E8A-4147-A177-3AD203B41FA5}">
                      <a16:colId xmlns:a16="http://schemas.microsoft.com/office/drawing/2014/main" val="1949098322"/>
                    </a:ext>
                  </a:extLst>
                </a:gridCol>
              </a:tblGrid>
              <a:tr h="62785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266785"/>
                  </a:ext>
                </a:extLst>
              </a:tr>
              <a:tr h="97403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RISORIO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FASCIA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FIBROSA PAROTIDEA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COMMESSURA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LABIALE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STIRA INDIETRO COMMESSURA LABIALE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210223"/>
                  </a:ext>
                </a:extLst>
              </a:tr>
              <a:tr h="98155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TRIANGOLARE DELLE LABBRA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MANDIBOLA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COMMESSURA LABIALE 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TIRA IN BASSO LA COMMESSURA LABIALE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9924706"/>
                  </a:ext>
                </a:extLst>
              </a:tr>
              <a:tr h="98155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QUADRATO LABBRO INFERIORE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CORPO MANDIBOLA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LABBRO INFERIORE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IL LABBRO INFERIORE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669024"/>
                  </a:ext>
                </a:extLst>
              </a:tr>
              <a:tr h="108073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INCISIVO SUPERIORE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ED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INFERIORE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ALVEOLI DENTARI 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LABBRA SUPERIORE ED INFERIORE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SPOSTANO MEDIALMENTE LE LABBRA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8658872"/>
                  </a:ext>
                </a:extLst>
              </a:tr>
              <a:tr h="107562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ORBICOLARE DELLE LABBRA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Fibre da VARI MM. MIMICI </a:t>
                      </a: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(BUCCINATORE)</a:t>
                      </a:r>
                    </a:p>
                  </a:txBody>
                  <a:tcPr marL="90007" marR="90007" marT="231910" marB="46785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NASO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REGIONE DEL MENTO</a:t>
                      </a:r>
                    </a:p>
                  </a:txBody>
                  <a:tcPr marL="90007" marR="90007" marT="231910" marB="46785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RESTRINGE E CHIUDE RIMA LABIALE</a:t>
                      </a:r>
                    </a:p>
                  </a:txBody>
                  <a:tcPr marL="90007" marR="90007" marT="231910" marB="4678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28014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9357E6FE-BF1C-9940-9780-41F1FF0F59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AGENTI SULLA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opperplate" panose="02000504000000020004" pitchFamily="2" charset="77"/>
              </a:rPr>
              <a:t>A T M</a:t>
            </a:r>
          </a:p>
        </p:txBody>
      </p:sp>
      <p:pic>
        <p:nvPicPr>
          <p:cNvPr id="125955" name="Picture 2">
            <a:extLst>
              <a:ext uri="{FF2B5EF4-FFF2-40B4-BE49-F238E27FC236}">
                <a16:creationId xmlns:a16="http://schemas.microsoft.com/office/drawing/2014/main" id="{C533AFB2-58AD-9940-94D5-45681E9CB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" y="1412776"/>
            <a:ext cx="883088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B136E1C8-4DD7-A742-BD10-67A79113E9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6594" y="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MASTICATORI</a:t>
            </a:r>
          </a:p>
        </p:txBody>
      </p:sp>
      <p:pic>
        <p:nvPicPr>
          <p:cNvPr id="132099" name="Picture 2">
            <a:extLst>
              <a:ext uri="{FF2B5EF4-FFF2-40B4-BE49-F238E27FC236}">
                <a16:creationId xmlns:a16="http://schemas.microsoft.com/office/drawing/2014/main" id="{99E94E04-A9C8-D241-8BB5-85FEA40AC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23" y="1052736"/>
            <a:ext cx="8855341" cy="578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0" name="Rectangle 3">
            <a:extLst>
              <a:ext uri="{FF2B5EF4-FFF2-40B4-BE49-F238E27FC236}">
                <a16:creationId xmlns:a16="http://schemas.microsoft.com/office/drawing/2014/main" id="{EB2499EA-49D5-0648-BC29-DE7A333F4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373688"/>
            <a:ext cx="4608958" cy="146448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6C3BD58C-D35E-4C4D-859B-296ED85D2DB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MASTICATORI [1]</a:t>
            </a:r>
          </a:p>
        </p:txBody>
      </p:sp>
      <p:graphicFrame>
        <p:nvGraphicFramePr>
          <p:cNvPr id="53250" name="Group 2">
            <a:extLst>
              <a:ext uri="{FF2B5EF4-FFF2-40B4-BE49-F238E27FC236}">
                <a16:creationId xmlns:a16="http://schemas.microsoft.com/office/drawing/2014/main" id="{628D7FA7-A766-F545-8235-C649388DD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627680"/>
              </p:ext>
            </p:extLst>
          </p:nvPr>
        </p:nvGraphicFramePr>
        <p:xfrm>
          <a:off x="304800" y="1752600"/>
          <a:ext cx="8612188" cy="4376163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35916070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665199285"/>
                    </a:ext>
                  </a:extLst>
                </a:gridCol>
                <a:gridCol w="1601788">
                  <a:extLst>
                    <a:ext uri="{9D8B030D-6E8A-4147-A177-3AD203B41FA5}">
                      <a16:colId xmlns:a16="http://schemas.microsoft.com/office/drawing/2014/main" val="166308534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1272666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776376364"/>
                    </a:ext>
                  </a:extLst>
                </a:gridCol>
              </a:tblGrid>
              <a:tr h="45495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2026" marB="46808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2026" marB="46808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2026" marB="46808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</a:t>
                      </a: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NNERVAZIONE</a:t>
                      </a:r>
                    </a:p>
                  </a:txBody>
                  <a:tcPr marL="90000" marR="90000" marT="232026" marB="46808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2026" marB="46808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7897206"/>
                  </a:ext>
                </a:extLst>
              </a:tr>
              <a:tr h="110351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TEMPORALE</a:t>
                      </a:r>
                    </a:p>
                  </a:txBody>
                  <a:tcPr marL="90000" marR="90000" marT="232026" marB="46808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PARIETALE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CORONOIDEO della MANDIBOLA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RETRUSIONE MANDIBOLA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6677942"/>
                  </a:ext>
                </a:extLst>
              </a:tr>
              <a:tr h="254998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MASSETERE</a:t>
                      </a:r>
                    </a:p>
                  </a:txBody>
                  <a:tcPr marL="90000" marR="90000" marT="232026" marB="46808" anchor="ctr" anchorCtr="1" horzOverflow="overflow">
                    <a:lnL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ARCATA ZIGOMATICA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BRANCA MONTANTE e ANGOLO della MANDIBOLA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FIBRE SUPERFICIALI: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e PROTRUSIONE) della MANDIBOLA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FIBRE PROFONDE: RETRUSIONE DELLA MANDIBOLA</a:t>
                      </a:r>
                    </a:p>
                  </a:txBody>
                  <a:tcPr marL="90000" marR="90000" marT="232026" marB="46808" anchor="ctr" anchorCtr="1" horzOverflow="overflow">
                    <a:lnL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74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8270039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B6E62154-C26E-7242-B093-0AFC0674926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0"/>
            <a:ext cx="9067800" cy="6858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MASTICATORI [2]</a:t>
            </a:r>
          </a:p>
        </p:txBody>
      </p:sp>
      <p:graphicFrame>
        <p:nvGraphicFramePr>
          <p:cNvPr id="54274" name="Group 2">
            <a:extLst>
              <a:ext uri="{FF2B5EF4-FFF2-40B4-BE49-F238E27FC236}">
                <a16:creationId xmlns:a16="http://schemas.microsoft.com/office/drawing/2014/main" id="{33B56E71-E9CB-E54C-8799-6DCCABFCB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021100"/>
              </p:ext>
            </p:extLst>
          </p:nvPr>
        </p:nvGraphicFramePr>
        <p:xfrm>
          <a:off x="152400" y="609600"/>
          <a:ext cx="8764588" cy="6070600"/>
        </p:xfrm>
        <a:graphic>
          <a:graphicData uri="http://schemas.openxmlformats.org/drawingml/2006/table">
            <a:tbl>
              <a:tblPr/>
              <a:tblGrid>
                <a:gridCol w="2279650">
                  <a:extLst>
                    <a:ext uri="{9D8B030D-6E8A-4147-A177-3AD203B41FA5}">
                      <a16:colId xmlns:a16="http://schemas.microsoft.com/office/drawing/2014/main" val="3543230386"/>
                    </a:ext>
                  </a:extLst>
                </a:gridCol>
                <a:gridCol w="1566863">
                  <a:extLst>
                    <a:ext uri="{9D8B030D-6E8A-4147-A177-3AD203B41FA5}">
                      <a16:colId xmlns:a16="http://schemas.microsoft.com/office/drawing/2014/main" val="2532210351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795444684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595604186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968201972"/>
                    </a:ext>
                  </a:extLst>
                </a:gridCol>
              </a:tblGrid>
              <a:tr h="45492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2012" marB="46806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2012" marB="46806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2012" marB="46806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NNERVAZIONE</a:t>
                      </a:r>
                    </a:p>
                  </a:txBody>
                  <a:tcPr marL="90000" marR="90000" marT="232012" marB="46806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2012" marB="46806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7703074"/>
                  </a:ext>
                </a:extLst>
              </a:tr>
              <a:tr h="257365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PTERIGOIDEO ESTERNO </a:t>
                      </a:r>
                    </a:p>
                  </a:txBody>
                  <a:tcPr marL="90000" marR="90000" marT="232012" marB="46806" anchor="ctr" anchorCtr="1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SUPERIORE: GRANDE ALA dello SFENOIDE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INFERIORE: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PTERIGOIDEO dello SFENOIDE</a:t>
                      </a:r>
                    </a:p>
                  </a:txBody>
                  <a:tcPr marL="90000" marR="90000" marT="209222" marB="46806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ATM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DISCO E CAPSULA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COLLO MANDIBOLA</a:t>
                      </a:r>
                    </a:p>
                  </a:txBody>
                  <a:tcPr marL="90000" marR="90000" marT="209222" marB="46806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09222" marB="46806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PROTRUSIONE   della MANDIBOLA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(azione congiunta destro e sinistro)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MOVIMENTI DI LATERALITÀ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(azione di un solo lato)</a:t>
                      </a:r>
                    </a:p>
                  </a:txBody>
                  <a:tcPr marL="90000" marR="90000" marT="209222" marB="46806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3773473"/>
                  </a:ext>
                </a:extLst>
              </a:tr>
              <a:tr h="304202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PTERIGOIDEO INTERNO</a:t>
                      </a:r>
                    </a:p>
                  </a:txBody>
                  <a:tcPr marL="90000" marR="90000" marT="232012" marB="46806" anchor="ctr" anchorCtr="1" horzOverflow="overflow">
                    <a:lnL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PROFONDO: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PTERIGOIDEO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dello SFENOIDE e OSSO PALATINO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SUPERFICIALE: TUBEROSITÀ MASCELLARE</a:t>
                      </a:r>
                    </a:p>
                  </a:txBody>
                  <a:tcPr marL="90000" marR="90000" marT="209222" marB="46806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ANGOLO MANDIBOLA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BRANCA MONTANTE della MANDIBOLA</a:t>
                      </a:r>
                    </a:p>
                  </a:txBody>
                  <a:tcPr marL="90000" marR="90000" marT="209222" marB="46806" anchor="ctr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09222" marB="46806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LA MANDIBOLA (azione congiunta destro e sinistro)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PROTRUSIONE (azione SINGOLA)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MOVIMENTO “A MACINA” (azione ALTERNATA)</a:t>
                      </a:r>
                    </a:p>
                  </a:txBody>
                  <a:tcPr marL="90000" marR="90000" marT="209222" marB="46806" anchor="ctr" anchorCtr="1" horzOverflow="overflow">
                    <a:lnL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736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53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148555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FDF4AE74-F758-D346-ABC2-5C1CDD53CF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73238"/>
            <a:ext cx="9144000" cy="2303462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  <a:t>MUSCOLI</a:t>
            </a:r>
            <a:b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</a:br>
            <a: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  <a:t>del</a:t>
            </a:r>
            <a:b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</a:br>
            <a: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  <a:t>COLLO</a:t>
            </a:r>
            <a:br>
              <a:rPr lang="it-IT" altLang="it-IT" sz="6600" dirty="0">
                <a:solidFill>
                  <a:schemeClr val="tx1"/>
                </a:solidFill>
                <a:latin typeface="Arial Black" panose="020B06040202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604020202020204" pitchFamily="34" charset="0"/>
              </a:rPr>
              <a:t>(Regione Cervicale)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E54016A8-F957-AD40-8DED-CFF81116E9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0"/>
            <a:ext cx="84582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" panose="020B0604020202020204" pitchFamily="34" charset="0"/>
              </a:rPr>
              <a:t>MUSCOLI DELLA REGIONE CERVICALE</a:t>
            </a: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D404A1AD-7CC6-D346-B864-2DC14825C8B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980728"/>
            <a:ext cx="9144000" cy="4876800"/>
          </a:xfrm>
        </p:spPr>
        <p:txBody>
          <a:bodyPr/>
          <a:lstStyle/>
          <a:p>
            <a:pPr indent="-334963" algn="ctr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Possono essere così classificati:</a:t>
            </a:r>
          </a:p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4963" indent="-327025"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- </a:t>
            </a:r>
            <a:r>
              <a:rPr lang="it-IT" alt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PLATISMA o PELLICCIAIO DEL COLLO</a:t>
            </a:r>
          </a:p>
          <a:p>
            <a:pPr marL="334963" indent="-327025"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   - IOIDEI: prendono inserzione sull’ </a:t>
            </a:r>
          </a:p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OSSO IOIDE</a:t>
            </a:r>
          </a:p>
          <a:p>
            <a:pPr marL="334963" indent="-327025"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   - LATERALI: chiudono lateralmente la </a:t>
            </a:r>
          </a:p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regione cervicale</a:t>
            </a:r>
          </a:p>
          <a:p>
            <a:pPr marL="334963" indent="-327025" eaLnBrk="1" hangingPunct="1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   - VERTEBRALI del COLLO: si trattano con </a:t>
            </a:r>
          </a:p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i muscoli del RACHIDE VERTEBRALE </a:t>
            </a:r>
          </a:p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(Posteriori ed Anteriori)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>
            <a:extLst>
              <a:ext uri="{FF2B5EF4-FFF2-40B4-BE49-F238E27FC236}">
                <a16:creationId xmlns:a16="http://schemas.microsoft.com/office/drawing/2014/main" id="{0D9D7567-2939-594F-BEF4-FA10D5379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1447" r="7916" b="10455"/>
          <a:stretch>
            <a:fillRect/>
          </a:stretch>
        </p:blipFill>
        <p:spPr bwMode="auto">
          <a:xfrm>
            <a:off x="0" y="0"/>
            <a:ext cx="80645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460" t="1447" r="7916" b="104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CC5F4885-ECE0-0F43-B688-5E782715BDD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188640"/>
            <a:ext cx="7772400" cy="762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5000" sy="5000" algn="tl">
                    <a:srgbClr val="000000"/>
                  </a:outerShdw>
                </a:effectLst>
                <a:latin typeface="Arial Black" panose="020B0604020202020204" pitchFamily="34" charset="0"/>
              </a:rPr>
              <a:t>MUSCOLO  PLATISMA</a:t>
            </a:r>
          </a:p>
        </p:txBody>
      </p:sp>
      <p:pic>
        <p:nvPicPr>
          <p:cNvPr id="138243" name="Picture 2">
            <a:extLst>
              <a:ext uri="{FF2B5EF4-FFF2-40B4-BE49-F238E27FC236}">
                <a16:creationId xmlns:a16="http://schemas.microsoft.com/office/drawing/2014/main" id="{9964EE91-608F-4B43-ACD0-E57718331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3" y="1268760"/>
            <a:ext cx="8742863" cy="551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E05E941-F928-0C4F-9974-68773F47972A}"/>
              </a:ext>
            </a:extLst>
          </p:cNvPr>
          <p:cNvSpPr/>
          <p:nvPr/>
        </p:nvSpPr>
        <p:spPr bwMode="auto">
          <a:xfrm>
            <a:off x="395536" y="1916832"/>
            <a:ext cx="2160240" cy="10801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sx="7000" sy="7000" algn="ctr" rotWithShape="0">
              <a:schemeClr val="bg1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>
            <a:extLst>
              <a:ext uri="{FF2B5EF4-FFF2-40B4-BE49-F238E27FC236}">
                <a16:creationId xmlns:a16="http://schemas.microsoft.com/office/drawing/2014/main" id="{68454626-6860-7F40-A61B-604A832CC99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116632"/>
            <a:ext cx="7772400" cy="8382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604020202020204" pitchFamily="34" charset="0"/>
              </a:rPr>
              <a:t>PLATISMA </a:t>
            </a: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3DB13D38-54E2-8049-B9D0-C8AA3CC0067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196752"/>
            <a:ext cx="8458200" cy="4419600"/>
          </a:xfrm>
        </p:spPr>
        <p:txBody>
          <a:bodyPr/>
          <a:lstStyle/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ORIGINE: 2° COSTA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SUPERFICIE ANTERIORE SPALLA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INSERZIONI: FASCIA MASSETERINA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COMMESSURA LABIALE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 MANDIBOLA</a:t>
            </a:r>
          </a:p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INNERVAZIONE: NERVO FACIALE (7° paio)</a:t>
            </a:r>
          </a:p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AZIONE: tende la cute del collo e contribuisce ad abbassare la mandibola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>
            <a:extLst>
              <a:ext uri="{FF2B5EF4-FFF2-40B4-BE49-F238E27FC236}">
                <a16:creationId xmlns:a16="http://schemas.microsoft.com/office/drawing/2014/main" id="{4711C69C-5D1E-9049-909B-1F15D52414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6858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2000" sy="2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 IOIDEI</a:t>
            </a:r>
          </a:p>
        </p:txBody>
      </p:sp>
      <p:graphicFrame>
        <p:nvGraphicFramePr>
          <p:cNvPr id="142339" name="Object 2">
            <a:extLst>
              <a:ext uri="{FF2B5EF4-FFF2-40B4-BE49-F238E27FC236}">
                <a16:creationId xmlns:a16="http://schemas.microsoft.com/office/drawing/2014/main" id="{3A41315D-D628-C846-9571-D20CEBA22F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620713"/>
          <a:ext cx="6011863" cy="623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28" r:id="rId4" imgW="11239500" imgH="9918700" progId="">
                  <p:embed/>
                </p:oleObj>
              </mc:Choice>
              <mc:Fallback>
                <p:oleObj r:id="rId4" imgW="11239500" imgH="99187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620713"/>
                        <a:ext cx="6011863" cy="623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93E3ED80-2FC6-F54C-AFE4-4775E7D07C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50"/>
            <a:ext cx="8991600" cy="9906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4000" sy="4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 IOIDEI [1]</a:t>
            </a:r>
          </a:p>
        </p:txBody>
      </p:sp>
      <p:pic>
        <p:nvPicPr>
          <p:cNvPr id="146435" name="Picture 2">
            <a:extLst>
              <a:ext uri="{FF2B5EF4-FFF2-40B4-BE49-F238E27FC236}">
                <a16:creationId xmlns:a16="http://schemas.microsoft.com/office/drawing/2014/main" id="{BE10A3C4-D8E4-824E-9BAF-017CFD63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2300"/>
            <a:ext cx="8820150" cy="601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0A53CEA7-EB27-104D-86EA-64705673E1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5334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2000" sy="2000" algn="tl">
                    <a:srgbClr val="000000"/>
                  </a:outerShdw>
                </a:effectLst>
                <a:latin typeface="Copperplate" panose="02000504000000020004" pitchFamily="2" charset="77"/>
              </a:rPr>
              <a:t>MUSCOLI SOPRAIOIDEI</a:t>
            </a:r>
          </a:p>
        </p:txBody>
      </p:sp>
      <p:graphicFrame>
        <p:nvGraphicFramePr>
          <p:cNvPr id="61442" name="Group 2">
            <a:extLst>
              <a:ext uri="{FF2B5EF4-FFF2-40B4-BE49-F238E27FC236}">
                <a16:creationId xmlns:a16="http://schemas.microsoft.com/office/drawing/2014/main" id="{4EBE8B9F-CC6E-7543-9D90-FFC3CB21D9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290076"/>
              </p:ext>
            </p:extLst>
          </p:nvPr>
        </p:nvGraphicFramePr>
        <p:xfrm>
          <a:off x="251520" y="533400"/>
          <a:ext cx="8137524" cy="6027568"/>
        </p:xfrm>
        <a:graphic>
          <a:graphicData uri="http://schemas.openxmlformats.org/drawingml/2006/table">
            <a:tbl>
              <a:tblPr/>
              <a:tblGrid>
                <a:gridCol w="1584424">
                  <a:extLst>
                    <a:ext uri="{9D8B030D-6E8A-4147-A177-3AD203B41FA5}">
                      <a16:colId xmlns:a16="http://schemas.microsoft.com/office/drawing/2014/main" val="1181418617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0099266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93661367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275235581"/>
                    </a:ext>
                  </a:extLst>
                </a:gridCol>
                <a:gridCol w="1800572">
                  <a:extLst>
                    <a:ext uri="{9D8B030D-6E8A-4147-A177-3AD203B41FA5}">
                      <a16:colId xmlns:a16="http://schemas.microsoft.com/office/drawing/2014/main" val="2664944888"/>
                    </a:ext>
                  </a:extLst>
                </a:gridCol>
              </a:tblGrid>
              <a:tr h="5398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7" marR="90007" marT="232013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7" marR="90007" marT="232013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7" marR="90007" marT="232013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7" marR="90007" marT="232013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7" marR="90007" marT="232013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9952536"/>
                  </a:ext>
                </a:extLst>
              </a:tr>
              <a:tr h="12337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MILOIOIDEO</a:t>
                      </a: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MILOIOIDEA della MANDIBOLA</a:t>
                      </a: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</a:t>
                      </a: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MANDIBOLA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IOIDE, LINGUA E PAVIMENTO ORALE</a:t>
                      </a: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908979"/>
                  </a:ext>
                </a:extLst>
              </a:tr>
              <a:tr h="117803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GENIOIOIDEO</a:t>
                      </a: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APOFISI GENII INFERIORI della MANDIBOLA</a:t>
                      </a: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</a:t>
                      </a: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IPOGLOSSO (12° paio) e contributo da Nervo Spinale C1</a:t>
                      </a: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IOIDE, ABBASSA 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la MANDIBOLA</a:t>
                      </a: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327998"/>
                  </a:ext>
                </a:extLst>
              </a:tr>
              <a:tr h="99713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STILOIOIDEO</a:t>
                      </a: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STILOIDEO TEMPORALE</a:t>
                      </a: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 </a:t>
                      </a: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 IOIDE</a:t>
                      </a: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052655"/>
                  </a:ext>
                </a:extLst>
              </a:tr>
              <a:tr h="187887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DIGASTRICO</a:t>
                      </a: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VENTRE ANTERIORE: MANDIBOLA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VENTRE POSTERIORE:MASTOIDE del TEMPORALE</a:t>
                      </a:r>
                    </a:p>
                  </a:txBody>
                  <a:tcPr marL="90007" marR="90007" marT="232013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TENDINE INTERMEDIO su CORPO IOIDE</a:t>
                      </a: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MANDIBOLARE DEL N.TRIGEMINO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(3a branca 5°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7" marR="90007" marT="232013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LA MANDIBOLA E SOLLEVA LO IOIDE</a:t>
                      </a:r>
                    </a:p>
                  </a:txBody>
                  <a:tcPr marL="90007" marR="90007" marT="232013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5243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>
            <a:extLst>
              <a:ext uri="{FF2B5EF4-FFF2-40B4-BE49-F238E27FC236}">
                <a16:creationId xmlns:a16="http://schemas.microsoft.com/office/drawing/2014/main" id="{E6D7984C-5F68-3D4C-AEC7-51DE3DA3C1F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-99392"/>
            <a:ext cx="8763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4000" sy="4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 IOIDEI [2]</a:t>
            </a:r>
          </a:p>
        </p:txBody>
      </p:sp>
      <p:pic>
        <p:nvPicPr>
          <p:cNvPr id="148483" name="Picture 2">
            <a:extLst>
              <a:ext uri="{FF2B5EF4-FFF2-40B4-BE49-F238E27FC236}">
                <a16:creationId xmlns:a16="http://schemas.microsoft.com/office/drawing/2014/main" id="{06E7174C-A7F6-934E-B0BF-F706FBC72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42" y="908720"/>
            <a:ext cx="882930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>
            <a:extLst>
              <a:ext uri="{FF2B5EF4-FFF2-40B4-BE49-F238E27FC236}">
                <a16:creationId xmlns:a16="http://schemas.microsoft.com/office/drawing/2014/main" id="{28037447-CA94-064C-88DC-B9F785A7A58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762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 SOTTOIOIDEI</a:t>
            </a:r>
          </a:p>
        </p:txBody>
      </p:sp>
      <p:graphicFrame>
        <p:nvGraphicFramePr>
          <p:cNvPr id="64514" name="Group 2">
            <a:extLst>
              <a:ext uri="{FF2B5EF4-FFF2-40B4-BE49-F238E27FC236}">
                <a16:creationId xmlns:a16="http://schemas.microsoft.com/office/drawing/2014/main" id="{161547CD-3C4B-CB4C-8F7E-857A76798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757398"/>
              </p:ext>
            </p:extLst>
          </p:nvPr>
        </p:nvGraphicFramePr>
        <p:xfrm>
          <a:off x="323528" y="838201"/>
          <a:ext cx="8280920" cy="5688951"/>
        </p:xfrm>
        <a:graphic>
          <a:graphicData uri="http://schemas.openxmlformats.org/drawingml/2006/table">
            <a:tbl>
              <a:tblPr/>
              <a:tblGrid>
                <a:gridCol w="1878535">
                  <a:extLst>
                    <a:ext uri="{9D8B030D-6E8A-4147-A177-3AD203B41FA5}">
                      <a16:colId xmlns:a16="http://schemas.microsoft.com/office/drawing/2014/main" val="80422645"/>
                    </a:ext>
                  </a:extLst>
                </a:gridCol>
                <a:gridCol w="1461083">
                  <a:extLst>
                    <a:ext uri="{9D8B030D-6E8A-4147-A177-3AD203B41FA5}">
                      <a16:colId xmlns:a16="http://schemas.microsoft.com/office/drawing/2014/main" val="1143000967"/>
                    </a:ext>
                  </a:extLst>
                </a:gridCol>
                <a:gridCol w="1532108">
                  <a:extLst>
                    <a:ext uri="{9D8B030D-6E8A-4147-A177-3AD203B41FA5}">
                      <a16:colId xmlns:a16="http://schemas.microsoft.com/office/drawing/2014/main" val="3253868942"/>
                    </a:ext>
                  </a:extLst>
                </a:gridCol>
                <a:gridCol w="1535007">
                  <a:extLst>
                    <a:ext uri="{9D8B030D-6E8A-4147-A177-3AD203B41FA5}">
                      <a16:colId xmlns:a16="http://schemas.microsoft.com/office/drawing/2014/main" val="3609211464"/>
                    </a:ext>
                  </a:extLst>
                </a:gridCol>
                <a:gridCol w="1874187">
                  <a:extLst>
                    <a:ext uri="{9D8B030D-6E8A-4147-A177-3AD203B41FA5}">
                      <a16:colId xmlns:a16="http://schemas.microsoft.com/office/drawing/2014/main" val="1477455435"/>
                    </a:ext>
                  </a:extLst>
                </a:gridCol>
              </a:tblGrid>
              <a:tr h="60111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2012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2012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2012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232012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2012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9413810"/>
                  </a:ext>
                </a:extLst>
              </a:tr>
              <a:tr h="109818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STERNOIOIDEO (Sterno-</a:t>
                      </a:r>
                      <a:r>
                        <a:rPr kumimoji="0" lang="it-IT" alt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Cleido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-</a:t>
                      </a:r>
                      <a:r>
                        <a:rPr kumimoji="0" lang="it-IT" alt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Iodeo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STERNO E CLAVICOLA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C1 - C3 mediante l’ ANSA IPOGLOSSO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IOIDE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102805"/>
                  </a:ext>
                </a:extLst>
              </a:tr>
              <a:tr h="109818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STERNOTIROIDEO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MANUBRIO STERNO e 1° CARTILAGINE COSTALE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CARTILAGINE TIROIDEA della LARINGE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C2 - C3 mediante l’ ANSA dell’ IPOGLOSSO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IOIDE e LARINGE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7170891"/>
                  </a:ext>
                </a:extLst>
              </a:tr>
              <a:tr h="114681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TIROIOIDEO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TIROIDEA (linea obliqua)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C1 – C3 tramite ANSA dell’ IPOGLOSSO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IOIDE e SOLLEVA LARINGE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41134"/>
                  </a:ext>
                </a:extLst>
              </a:tr>
              <a:tr h="152681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OMOIOIDEO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 (incisura scapolare)</a:t>
                      </a:r>
                    </a:p>
                  </a:txBody>
                  <a:tcPr marL="90000" marR="90000" marT="232012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IOIDE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C1- C3 mediante ANSA dell’ IPOGLOSSO</a:t>
                      </a:r>
                    </a:p>
                  </a:txBody>
                  <a:tcPr marL="90000" marR="90000" marT="232012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 E SPOSTA INDIETRO IOIDE e TENDE LA FASCIA CERVICALE MEDIA</a:t>
                      </a:r>
                    </a:p>
                  </a:txBody>
                  <a:tcPr marL="90000" marR="90000" marT="232012" marB="46806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66964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33DE154D-6D2D-A949-94D6-FA94144528B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85800" y="1981200"/>
            <a:ext cx="7772400" cy="4114800"/>
          </a:xfrm>
        </p:spPr>
        <p:txBody>
          <a:bodyPr lIns="0" tIns="0" rIns="0" bIns="0"/>
          <a:lstStyle/>
          <a:p>
            <a:pPr eaLnBrk="1" hangingPunct="1">
              <a:defRPr/>
            </a:pPr>
            <a:endParaRPr lang="it-IT" altLang="it-IT" dirty="0"/>
          </a:p>
        </p:txBody>
      </p:sp>
      <p:pic>
        <p:nvPicPr>
          <p:cNvPr id="154628" name="Picture 3">
            <a:extLst>
              <a:ext uri="{FF2B5EF4-FFF2-40B4-BE49-F238E27FC236}">
                <a16:creationId xmlns:a16="http://schemas.microsoft.com/office/drawing/2014/main" id="{D0DDEF57-E27B-D248-9318-B839B11D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35" y="0"/>
            <a:ext cx="7524329" cy="685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>
            <a:extLst>
              <a:ext uri="{FF2B5EF4-FFF2-40B4-BE49-F238E27FC236}">
                <a16:creationId xmlns:a16="http://schemas.microsoft.com/office/drawing/2014/main" id="{5A999264-7E5D-E646-80FF-16C8EBD5BA8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6594" y="0"/>
            <a:ext cx="7772400" cy="6858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LATERALI DEL COLLO</a:t>
            </a:r>
          </a:p>
        </p:txBody>
      </p:sp>
      <p:graphicFrame>
        <p:nvGraphicFramePr>
          <p:cNvPr id="65538" name="Group 2">
            <a:extLst>
              <a:ext uri="{FF2B5EF4-FFF2-40B4-BE49-F238E27FC236}">
                <a16:creationId xmlns:a16="http://schemas.microsoft.com/office/drawing/2014/main" id="{B90C0E2D-D473-C546-ADCA-7F50F88DF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825608"/>
              </p:ext>
            </p:extLst>
          </p:nvPr>
        </p:nvGraphicFramePr>
        <p:xfrm>
          <a:off x="179512" y="585788"/>
          <a:ext cx="8712968" cy="5828263"/>
        </p:xfrm>
        <a:graphic>
          <a:graphicData uri="http://schemas.openxmlformats.org/drawingml/2006/table">
            <a:tbl>
              <a:tblPr/>
              <a:tblGrid>
                <a:gridCol w="1814886">
                  <a:extLst>
                    <a:ext uri="{9D8B030D-6E8A-4147-A177-3AD203B41FA5}">
                      <a16:colId xmlns:a16="http://schemas.microsoft.com/office/drawing/2014/main" val="358042633"/>
                    </a:ext>
                  </a:extLst>
                </a:gridCol>
                <a:gridCol w="1597100">
                  <a:extLst>
                    <a:ext uri="{9D8B030D-6E8A-4147-A177-3AD203B41FA5}">
                      <a16:colId xmlns:a16="http://schemas.microsoft.com/office/drawing/2014/main" val="479754732"/>
                    </a:ext>
                  </a:extLst>
                </a:gridCol>
                <a:gridCol w="1526018">
                  <a:extLst>
                    <a:ext uri="{9D8B030D-6E8A-4147-A177-3AD203B41FA5}">
                      <a16:colId xmlns:a16="http://schemas.microsoft.com/office/drawing/2014/main" val="1827285745"/>
                    </a:ext>
                  </a:extLst>
                </a:gridCol>
                <a:gridCol w="1681582">
                  <a:extLst>
                    <a:ext uri="{9D8B030D-6E8A-4147-A177-3AD203B41FA5}">
                      <a16:colId xmlns:a16="http://schemas.microsoft.com/office/drawing/2014/main" val="747809726"/>
                    </a:ext>
                  </a:extLst>
                </a:gridCol>
                <a:gridCol w="2093382">
                  <a:extLst>
                    <a:ext uri="{9D8B030D-6E8A-4147-A177-3AD203B41FA5}">
                      <a16:colId xmlns:a16="http://schemas.microsoft.com/office/drawing/2014/main" val="1418408642"/>
                    </a:ext>
                  </a:extLst>
                </a:gridCol>
              </a:tblGrid>
              <a:tr h="57937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2009" marB="468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2009" marB="468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2009" marB="468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232009" marB="468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2009" marB="468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3428933"/>
                  </a:ext>
                </a:extLst>
              </a:tr>
              <a:tr h="204352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STERNOCLEIDO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MASTOIDEO</a:t>
                      </a:r>
                    </a:p>
                  </a:txBody>
                  <a:tcPr marL="90000" marR="90000" marT="232009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STERNALE: STERNO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CLAVEARE: CLAVICOLA</a:t>
                      </a:r>
                    </a:p>
                  </a:txBody>
                  <a:tcPr marL="90000" marR="90000" marT="232009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MASTOIDEO del TEMPORALE e OSSO OCCIPITALE</a:t>
                      </a:r>
                    </a:p>
                  </a:txBody>
                  <a:tcPr marL="90000" marR="90000" marT="232009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ACCESSORIO (11° paio) 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 – C3</a:t>
                      </a:r>
                    </a:p>
                  </a:txBody>
                  <a:tcPr marL="90000" marR="90000" marT="232009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SOSTIENE IL CAPO E SOLLEVA LA GABBIA TORACICA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FLETTE CAPO LATERALMENTE (azione di un solo lato)</a:t>
                      </a:r>
                    </a:p>
                  </a:txBody>
                  <a:tcPr marL="90000" marR="90000" marT="232009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352441"/>
                  </a:ext>
                </a:extLst>
              </a:tr>
              <a:tr h="94615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SCALENO POSTERIORE</a:t>
                      </a:r>
                    </a:p>
                  </a:txBody>
                  <a:tcPr marL="90000" marR="90000" marT="232009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C4 - C6</a:t>
                      </a:r>
                    </a:p>
                  </a:txBody>
                  <a:tcPr marL="90000" marR="90000" marT="232009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2a COSTA</a:t>
                      </a:r>
                    </a:p>
                  </a:txBody>
                  <a:tcPr marL="90000" marR="90000" marT="232009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C7 - C8</a:t>
                      </a:r>
                    </a:p>
                  </a:txBody>
                  <a:tcPr marL="90000" marR="90000" marT="232009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COLLO SOLLEVA GABBIA TORACICA</a:t>
                      </a:r>
                    </a:p>
                  </a:txBody>
                  <a:tcPr marL="90000" marR="90000" marT="232009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9211423"/>
                  </a:ext>
                </a:extLst>
              </a:tr>
              <a:tr h="94615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SCALENO MEDIO</a:t>
                      </a:r>
                    </a:p>
                  </a:txBody>
                  <a:tcPr marL="90000" marR="90000" marT="232009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C2 - C7</a:t>
                      </a:r>
                    </a:p>
                  </a:txBody>
                  <a:tcPr marL="90000" marR="90000" marT="232009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1a COSTA </a:t>
                      </a:r>
                    </a:p>
                  </a:txBody>
                  <a:tcPr marL="90000" marR="90000" marT="232009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C3 - C8</a:t>
                      </a:r>
                    </a:p>
                  </a:txBody>
                  <a:tcPr marL="90000" marR="90000" marT="232009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COLLO SOLLEVA GABBIA TORACICA</a:t>
                      </a:r>
                    </a:p>
                  </a:txBody>
                  <a:tcPr marL="90000" marR="90000" marT="232009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5452874"/>
                  </a:ext>
                </a:extLst>
              </a:tr>
              <a:tr h="120833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SCALENO ANTERIORE</a:t>
                      </a:r>
                    </a:p>
                  </a:txBody>
                  <a:tcPr marL="90000" marR="90000" marT="232009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C3 - C6</a:t>
                      </a:r>
                    </a:p>
                  </a:txBody>
                  <a:tcPr marL="90000" marR="90000" marT="232009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1a COSTA </a:t>
                      </a:r>
                    </a:p>
                  </a:txBody>
                  <a:tcPr marL="90000" marR="90000" marT="232009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C5 - C7</a:t>
                      </a:r>
                    </a:p>
                  </a:txBody>
                  <a:tcPr marL="90000" marR="90000" marT="232009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COLLO  SOLLEVA GABBIA TORACICA</a:t>
                      </a:r>
                    </a:p>
                  </a:txBody>
                  <a:tcPr marL="90000" marR="90000" marT="232009" marB="4680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15741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>
            <a:extLst>
              <a:ext uri="{FF2B5EF4-FFF2-40B4-BE49-F238E27FC236}">
                <a16:creationId xmlns:a16="http://schemas.microsoft.com/office/drawing/2014/main" id="{C224E27A-A906-994D-BF0E-DEB44F3B4A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304800"/>
            <a:ext cx="2819400" cy="57912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" panose="020B0604020202020204" pitchFamily="34" charset="0"/>
              </a:rPr>
              <a:t>MUSCOLI LATERALI DEL COLLO</a:t>
            </a: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7D4C4CC7-3F06-C44C-968F-7B3E0FD36A8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00113" y="1989138"/>
            <a:ext cx="7772400" cy="4114800"/>
          </a:xfrm>
        </p:spPr>
        <p:txBody>
          <a:bodyPr lIns="0" tIns="0" rIns="0" bIns="0"/>
          <a:lstStyle/>
          <a:p>
            <a:pPr eaLnBrk="1" hangingPunct="1">
              <a:defRPr/>
            </a:pPr>
            <a:endParaRPr lang="it-IT" altLang="it-IT"/>
          </a:p>
        </p:txBody>
      </p:sp>
      <p:pic>
        <p:nvPicPr>
          <p:cNvPr id="156676" name="Picture 3">
            <a:extLst>
              <a:ext uri="{FF2B5EF4-FFF2-40B4-BE49-F238E27FC236}">
                <a16:creationId xmlns:a16="http://schemas.microsoft.com/office/drawing/2014/main" id="{446CAC71-9689-0D41-9D32-42AC6D5F4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940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6677" name="Text Box 4">
            <a:extLst>
              <a:ext uri="{FF2B5EF4-FFF2-40B4-BE49-F238E27FC236}">
                <a16:creationId xmlns:a16="http://schemas.microsoft.com/office/drawing/2014/main" id="{2071F92F-6D08-2549-9366-B3794EE16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9013"/>
            <a:ext cx="310991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>
                <a:solidFill>
                  <a:schemeClr val="tx1"/>
                </a:solidFill>
                <a:latin typeface="Arial" panose="020B0604020202020204" pitchFamily="34" charset="0"/>
              </a:rPr>
              <a:t>TRIANGOLO DEGLI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b="1" dirty="0">
                <a:solidFill>
                  <a:schemeClr val="tx1"/>
                </a:solidFill>
                <a:latin typeface="Arial" panose="020B0604020202020204" pitchFamily="34" charset="0"/>
              </a:rPr>
              <a:t>SCALENI</a:t>
            </a:r>
          </a:p>
        </p:txBody>
      </p:sp>
      <p:sp>
        <p:nvSpPr>
          <p:cNvPr id="156678" name="Line 5">
            <a:extLst>
              <a:ext uri="{FF2B5EF4-FFF2-40B4-BE49-F238E27FC236}">
                <a16:creationId xmlns:a16="http://schemas.microsoft.com/office/drawing/2014/main" id="{B847221B-00BE-C74F-BFC6-DD758541941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975" y="1557338"/>
            <a:ext cx="2447925" cy="358775"/>
          </a:xfrm>
          <a:prstGeom prst="line">
            <a:avLst/>
          </a:prstGeom>
          <a:noFill/>
          <a:ln w="127000" cap="sq">
            <a:solidFill>
              <a:srgbClr val="FF3300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813BAE0A-03AD-0143-83EE-FE0761E368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dirty="0">
                <a:solidFill>
                  <a:schemeClr val="tx1"/>
                </a:solidFill>
                <a:latin typeface="Copperplate" panose="02000504000000020004" pitchFamily="2" charset="77"/>
              </a:rPr>
              <a:t>MUSCOLI DEL CAPO o DELLA REGIONE CEFALICA</a:t>
            </a: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119433FF-6568-474F-8898-0121E3AF470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371600"/>
            <a:ext cx="8515672" cy="4648200"/>
          </a:xfrm>
        </p:spPr>
        <p:txBody>
          <a:bodyPr/>
          <a:lstStyle/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Tra i MUSCOLI DEL CAPO si ritrovano  2 TIPOLOGIE MORFOLOGICHE a seconda dei </a:t>
            </a:r>
            <a:r>
              <a:rPr lang="it-IT" altLang="it-IT" sz="2800" u="sng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PUNTI DI ATTACCO a strutture corporee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 :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sx="1000" sy="1000" algn="tl">
                  <a:srgbClr val="000000"/>
                </a:outerShdw>
              </a:effectLst>
              <a:latin typeface="Chalkboard SE" panose="03050602040202020205" pitchFamily="66" charset="77"/>
            </a:endParaRPr>
          </a:p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PELLICCIAI o DELLA MIMICA FACIALE</a:t>
            </a:r>
          </a:p>
          <a:p>
            <a:pPr marL="334963" indent="-32702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sx="1000" sy="1000" algn="tl">
                  <a:srgbClr val="000000"/>
                </a:outerShdw>
              </a:effectLst>
              <a:latin typeface="Chalkboard SE" panose="03050602040202020205" pitchFamily="66" charset="77"/>
            </a:endParaRPr>
          </a:p>
          <a:p>
            <a:pPr marL="334963" indent="-334963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MUSCOLI SCHELETRICI “VERI E PROPRI”, prevalentemente coinvolti nei PROCESSI MASTICATORI e FONATORI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1">
            <a:extLst>
              <a:ext uri="{FF2B5EF4-FFF2-40B4-BE49-F238E27FC236}">
                <a16:creationId xmlns:a16="http://schemas.microsoft.com/office/drawing/2014/main" id="{06BAD484-C74F-0044-AA6D-E3BE963AD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00213"/>
            <a:ext cx="3203575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Arial Black" panose="020B0604020202020204" pitchFamily="34" charset="0"/>
              </a:rPr>
              <a:t>SISTEMI FASCIALI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Arial Black" panose="020B0604020202020204" pitchFamily="34" charset="0"/>
              </a:rPr>
              <a:t>DEL COLLO</a:t>
            </a:r>
            <a:r>
              <a:rPr lang="it-IT" altLang="it-IT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58723" name="Picture 2">
            <a:extLst>
              <a:ext uri="{FF2B5EF4-FFF2-40B4-BE49-F238E27FC236}">
                <a16:creationId xmlns:a16="http://schemas.microsoft.com/office/drawing/2014/main" id="{1498BBC6-71CA-7E45-A2B2-ED21675BD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13481" r="6870" b="14742"/>
          <a:stretch>
            <a:fillRect/>
          </a:stretch>
        </p:blipFill>
        <p:spPr bwMode="auto">
          <a:xfrm>
            <a:off x="3276600" y="0"/>
            <a:ext cx="5867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l="7120" t="13481" r="6870" b="147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>
            <a:extLst>
              <a:ext uri="{FF2B5EF4-FFF2-40B4-BE49-F238E27FC236}">
                <a16:creationId xmlns:a16="http://schemas.microsoft.com/office/drawing/2014/main" id="{6F351146-EB49-2E4B-80E8-8E815C5F15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0"/>
            <a:ext cx="7772400" cy="79216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604020202020204" pitchFamily="34" charset="0"/>
              </a:rPr>
              <a:t>FASCE DEL COLLO</a:t>
            </a:r>
          </a:p>
        </p:txBody>
      </p:sp>
      <p:pic>
        <p:nvPicPr>
          <p:cNvPr id="160771" name="Picture 2">
            <a:extLst>
              <a:ext uri="{FF2B5EF4-FFF2-40B4-BE49-F238E27FC236}">
                <a16:creationId xmlns:a16="http://schemas.microsoft.com/office/drawing/2014/main" id="{0DFB2628-1658-DF49-BA0C-ADD42A97F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" t="50517" r="6705" b="16495"/>
          <a:stretch>
            <a:fillRect/>
          </a:stretch>
        </p:blipFill>
        <p:spPr bwMode="auto">
          <a:xfrm>
            <a:off x="0" y="809625"/>
            <a:ext cx="914400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940" t="50517" r="6705" b="16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0772" name="Text Box 3">
            <a:extLst>
              <a:ext uri="{FF2B5EF4-FFF2-40B4-BE49-F238E27FC236}">
                <a16:creationId xmlns:a16="http://schemas.microsoft.com/office/drawing/2014/main" id="{2DA85602-AC28-3C4C-A4AE-EAC0EB59C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6165850"/>
            <a:ext cx="2447925" cy="642938"/>
          </a:xfrm>
          <a:prstGeom prst="rect">
            <a:avLst/>
          </a:prstGeom>
          <a:solidFill>
            <a:srgbClr val="FFFF00"/>
          </a:solidFill>
          <a:ln w="38160" cap="sq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it-IT" altLang="it-IT" sz="1800">
                <a:solidFill>
                  <a:srgbClr val="33CC33"/>
                </a:solidFill>
                <a:latin typeface="Arial Black" panose="020B0604020202020204" pitchFamily="34" charset="0"/>
              </a:rPr>
              <a:t>FASCIA SUPERFICIALE</a:t>
            </a:r>
          </a:p>
        </p:txBody>
      </p:sp>
      <p:sp>
        <p:nvSpPr>
          <p:cNvPr id="160773" name="Text Box 4">
            <a:extLst>
              <a:ext uri="{FF2B5EF4-FFF2-40B4-BE49-F238E27FC236}">
                <a16:creationId xmlns:a16="http://schemas.microsoft.com/office/drawing/2014/main" id="{D227E297-EB25-6946-B798-CF2CEFCD5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00213"/>
            <a:ext cx="1511300" cy="520700"/>
          </a:xfrm>
          <a:prstGeom prst="rect">
            <a:avLst/>
          </a:prstGeom>
          <a:solidFill>
            <a:srgbClr val="FFFFFF"/>
          </a:solidFill>
          <a:ln w="38160" cap="sq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75"/>
              </a:spcBef>
              <a:buClrTx/>
              <a:buFontTx/>
              <a:buNone/>
            </a:pPr>
            <a:r>
              <a:rPr lang="it-IT" altLang="it-IT" sz="1400">
                <a:solidFill>
                  <a:srgbClr val="CC9900"/>
                </a:solidFill>
                <a:latin typeface="Arial Black" panose="020B0604020202020204" pitchFamily="34" charset="0"/>
              </a:rPr>
              <a:t>FASCIA PROFONDA</a:t>
            </a:r>
          </a:p>
        </p:txBody>
      </p:sp>
      <p:sp>
        <p:nvSpPr>
          <p:cNvPr id="160774" name="Text Box 5">
            <a:extLst>
              <a:ext uri="{FF2B5EF4-FFF2-40B4-BE49-F238E27FC236}">
                <a16:creationId xmlns:a16="http://schemas.microsoft.com/office/drawing/2014/main" id="{D8E56EB1-AE2C-374D-8238-08F2515B2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700" y="1268413"/>
            <a:ext cx="1511300" cy="520700"/>
          </a:xfrm>
          <a:prstGeom prst="rect">
            <a:avLst/>
          </a:prstGeom>
          <a:solidFill>
            <a:srgbClr val="FFFFFF"/>
          </a:solidFill>
          <a:ln w="38160" cap="sq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75"/>
              </a:spcBef>
              <a:buClrTx/>
              <a:buFontTx/>
              <a:buNone/>
            </a:pPr>
            <a:r>
              <a:rPr lang="it-IT" altLang="it-IT" sz="1400">
                <a:solidFill>
                  <a:srgbClr val="CC9900"/>
                </a:solidFill>
                <a:latin typeface="Arial Black" panose="020B0604020202020204" pitchFamily="34" charset="0"/>
              </a:rPr>
              <a:t>FASCIA PROFONDA</a:t>
            </a:r>
          </a:p>
        </p:txBody>
      </p:sp>
      <p:sp>
        <p:nvSpPr>
          <p:cNvPr id="160775" name="Text Box 6">
            <a:extLst>
              <a:ext uri="{FF2B5EF4-FFF2-40B4-BE49-F238E27FC236}">
                <a16:creationId xmlns:a16="http://schemas.microsoft.com/office/drawing/2014/main" id="{4B21DCA0-ACBE-7F4E-B7F2-F95AF5B2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2349500"/>
            <a:ext cx="1728787" cy="520700"/>
          </a:xfrm>
          <a:prstGeom prst="rect">
            <a:avLst/>
          </a:prstGeom>
          <a:solidFill>
            <a:srgbClr val="FFFF00"/>
          </a:solidFill>
          <a:ln w="38160" cap="sq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75"/>
              </a:spcBef>
              <a:buClrTx/>
              <a:buFontTx/>
              <a:buNone/>
            </a:pPr>
            <a:r>
              <a:rPr lang="it-IT" altLang="it-IT" sz="1400">
                <a:solidFill>
                  <a:srgbClr val="33CC33"/>
                </a:solidFill>
                <a:latin typeface="Arial Black" panose="020B0604020202020204" pitchFamily="34" charset="0"/>
              </a:rPr>
              <a:t>FASCIA SUPERFICIALE</a:t>
            </a:r>
          </a:p>
        </p:txBody>
      </p:sp>
      <p:sp>
        <p:nvSpPr>
          <p:cNvPr id="160776" name="Text Box 7">
            <a:extLst>
              <a:ext uri="{FF2B5EF4-FFF2-40B4-BE49-F238E27FC236}">
                <a16:creationId xmlns:a16="http://schemas.microsoft.com/office/drawing/2014/main" id="{B353B65C-91A1-DA4C-9BD4-3F03F8CE9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1052513"/>
            <a:ext cx="2087563" cy="642937"/>
          </a:xfrm>
          <a:prstGeom prst="rect">
            <a:avLst/>
          </a:prstGeom>
          <a:solidFill>
            <a:srgbClr val="FFFFFF"/>
          </a:solidFill>
          <a:ln w="57240" cap="sq">
            <a:solidFill>
              <a:srgbClr val="08080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80808"/>
                </a:solidFill>
                <a:latin typeface="Arial Black" panose="020B0604020202020204" pitchFamily="34" charset="0"/>
              </a:rPr>
              <a:t>LOGGIA POSTERIORE</a:t>
            </a:r>
          </a:p>
        </p:txBody>
      </p:sp>
      <p:sp>
        <p:nvSpPr>
          <p:cNvPr id="160777" name="Line 8">
            <a:extLst>
              <a:ext uri="{FF2B5EF4-FFF2-40B4-BE49-F238E27FC236}">
                <a16:creationId xmlns:a16="http://schemas.microsoft.com/office/drawing/2014/main" id="{E7C7DEBD-AC64-7843-9C7D-4A5BE2F22E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19375" y="1700213"/>
            <a:ext cx="447675" cy="2736850"/>
          </a:xfrm>
          <a:prstGeom prst="line">
            <a:avLst/>
          </a:prstGeom>
          <a:noFill/>
          <a:ln w="57240" cap="sq">
            <a:solidFill>
              <a:srgbClr val="FF3300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0778" name="Text Box 9">
            <a:extLst>
              <a:ext uri="{FF2B5EF4-FFF2-40B4-BE49-F238E27FC236}">
                <a16:creationId xmlns:a16="http://schemas.microsoft.com/office/drawing/2014/main" id="{7A99F212-AAC8-8B4A-8673-01453CBE0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59500"/>
            <a:ext cx="2268538" cy="642938"/>
          </a:xfrm>
          <a:prstGeom prst="rect">
            <a:avLst/>
          </a:prstGeom>
          <a:solidFill>
            <a:srgbClr val="FFFFFF"/>
          </a:solidFill>
          <a:ln w="57240" cap="sq">
            <a:solidFill>
              <a:srgbClr val="08080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80808"/>
                </a:solidFill>
                <a:latin typeface="Arial Black" panose="020B0604020202020204" pitchFamily="34" charset="0"/>
              </a:rPr>
              <a:t>LOGGIA ANTERIORE</a:t>
            </a:r>
          </a:p>
        </p:txBody>
      </p:sp>
      <p:sp>
        <p:nvSpPr>
          <p:cNvPr id="160779" name="Line 10">
            <a:extLst>
              <a:ext uri="{FF2B5EF4-FFF2-40B4-BE49-F238E27FC236}">
                <a16:creationId xmlns:a16="http://schemas.microsoft.com/office/drawing/2014/main" id="{0E930C0D-3EF7-F242-B1EC-B013540401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9613" y="5005388"/>
            <a:ext cx="936625" cy="1239837"/>
          </a:xfrm>
          <a:prstGeom prst="line">
            <a:avLst/>
          </a:prstGeom>
          <a:noFill/>
          <a:ln w="57240" cap="sq">
            <a:solidFill>
              <a:srgbClr val="000099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9ABAAE1A-7A0A-7A4A-A5AB-A09E87596CB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>
                <a:latin typeface="Arial" panose="020B0604020202020204" pitchFamily="34" charset="0"/>
              </a:rPr>
              <a:t>RAPPRESENTAZIONE MUSCOLI SUPERFICIALI DELLA TESTA</a:t>
            </a:r>
          </a:p>
        </p:txBody>
      </p:sp>
      <p:graphicFrame>
        <p:nvGraphicFramePr>
          <p:cNvPr id="107523" name="Object 2">
            <a:extLst>
              <a:ext uri="{FF2B5EF4-FFF2-40B4-BE49-F238E27FC236}">
                <a16:creationId xmlns:a16="http://schemas.microsoft.com/office/drawing/2014/main" id="{BE6D3117-4EBC-3A4C-A4D9-DE7F22D8AE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95513" y="1989138"/>
          <a:ext cx="5160962" cy="453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12" r:id="rId4" imgW="12700000" imgH="11163300" progId="">
                  <p:embed/>
                </p:oleObj>
              </mc:Choice>
              <mc:Fallback>
                <p:oleObj r:id="rId4" imgW="12700000" imgH="111633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1989138"/>
                        <a:ext cx="5160962" cy="453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F458DEF1-1AD9-3541-AD24-3B4E534016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ASPETTI della MIMICA FACIALE</a:t>
            </a:r>
          </a:p>
        </p:txBody>
      </p:sp>
      <p:pic>
        <p:nvPicPr>
          <p:cNvPr id="109571" name="Picture 2">
            <a:extLst>
              <a:ext uri="{FF2B5EF4-FFF2-40B4-BE49-F238E27FC236}">
                <a16:creationId xmlns:a16="http://schemas.microsoft.com/office/drawing/2014/main" id="{AA9D1560-1E26-C24A-AF4E-66D34A19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9"/>
            <a:ext cx="4824536" cy="577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14DC70-6621-4648-A84F-1BF61482B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/>
          <a:stretch>
            <a:fillRect/>
          </a:stretch>
        </p:blipFill>
        <p:spPr bwMode="auto">
          <a:xfrm>
            <a:off x="107505" y="587996"/>
            <a:ext cx="8964364" cy="625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307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764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E12DE567-63FD-6443-81FF-B3102841D9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7524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NERVO FACIALE (7° paio di Nervi Encefalici)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Chalkboard SE" panose="03050602040202020205" pitchFamily="66" charset="77"/>
              </a:rPr>
              <a:t>SCHEMA DISTRIBUTIVO</a:t>
            </a:r>
          </a:p>
        </p:txBody>
      </p:sp>
      <p:pic>
        <p:nvPicPr>
          <p:cNvPr id="111619" name="Picture 2">
            <a:extLst>
              <a:ext uri="{FF2B5EF4-FFF2-40B4-BE49-F238E27FC236}">
                <a16:creationId xmlns:a16="http://schemas.microsoft.com/office/drawing/2014/main" id="{328488BF-AB47-C745-8DF3-6476A06CD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6192838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1620" name="Text Box 3">
            <a:extLst>
              <a:ext uri="{FF2B5EF4-FFF2-40B4-BE49-F238E27FC236}">
                <a16:creationId xmlns:a16="http://schemas.microsoft.com/office/drawing/2014/main" id="{1ADAD04D-320C-8E41-A00B-491DA99CB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4508500"/>
            <a:ext cx="15763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FF0000"/>
                </a:solidFill>
                <a:latin typeface="Arial Black" panose="020B0604020202020204" pitchFamily="34" charset="0"/>
              </a:rPr>
              <a:t>TEMPORALE</a:t>
            </a:r>
          </a:p>
        </p:txBody>
      </p:sp>
      <p:sp>
        <p:nvSpPr>
          <p:cNvPr id="111621" name="Text Box 4">
            <a:extLst>
              <a:ext uri="{FF2B5EF4-FFF2-40B4-BE49-F238E27FC236}">
                <a16:creationId xmlns:a16="http://schemas.microsoft.com/office/drawing/2014/main" id="{DE1F4058-815C-9040-89CD-4E9DFBFA7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4868863"/>
            <a:ext cx="1644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FF0000"/>
                </a:solidFill>
                <a:latin typeface="Arial Black" panose="020B0604020202020204" pitchFamily="34" charset="0"/>
              </a:rPr>
              <a:t>ZIGOMATICO</a:t>
            </a:r>
          </a:p>
        </p:txBody>
      </p:sp>
      <p:sp>
        <p:nvSpPr>
          <p:cNvPr id="111622" name="Text Box 5">
            <a:extLst>
              <a:ext uri="{FF2B5EF4-FFF2-40B4-BE49-F238E27FC236}">
                <a16:creationId xmlns:a16="http://schemas.microsoft.com/office/drawing/2014/main" id="{E67B6D6C-03A6-0347-9D3C-056954BD4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373688"/>
            <a:ext cx="1258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FF0000"/>
                </a:solidFill>
                <a:latin typeface="Arial Black" panose="020B0604020202020204" pitchFamily="34" charset="0"/>
              </a:rPr>
              <a:t>BUCCALE</a:t>
            </a:r>
          </a:p>
        </p:txBody>
      </p:sp>
      <p:sp>
        <p:nvSpPr>
          <p:cNvPr id="111623" name="Text Box 6">
            <a:extLst>
              <a:ext uri="{FF2B5EF4-FFF2-40B4-BE49-F238E27FC236}">
                <a16:creationId xmlns:a16="http://schemas.microsoft.com/office/drawing/2014/main" id="{0C91942B-92BA-984E-A59D-982B02AC7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805488"/>
            <a:ext cx="1857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FF0000"/>
                </a:solidFill>
                <a:latin typeface="Arial Black" panose="020B0604020202020204" pitchFamily="34" charset="0"/>
              </a:rPr>
              <a:t>MANDIBOLARE</a:t>
            </a:r>
          </a:p>
        </p:txBody>
      </p:sp>
      <p:sp>
        <p:nvSpPr>
          <p:cNvPr id="111624" name="Text Box 7">
            <a:extLst>
              <a:ext uri="{FF2B5EF4-FFF2-40B4-BE49-F238E27FC236}">
                <a16:creationId xmlns:a16="http://schemas.microsoft.com/office/drawing/2014/main" id="{C488FEE1-1237-024C-869F-78CA95551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308725"/>
            <a:ext cx="147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FF0000"/>
                </a:solidFill>
                <a:latin typeface="Arial Black" panose="020B0604020202020204" pitchFamily="34" charset="0"/>
              </a:rPr>
              <a:t>CERVICALE</a:t>
            </a:r>
          </a:p>
        </p:txBody>
      </p:sp>
      <p:sp>
        <p:nvSpPr>
          <p:cNvPr id="111625" name="Line 8">
            <a:extLst>
              <a:ext uri="{FF2B5EF4-FFF2-40B4-BE49-F238E27FC236}">
                <a16:creationId xmlns:a16="http://schemas.microsoft.com/office/drawing/2014/main" id="{E668378B-C1DC-214A-BA13-FF13B182BA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24200" y="4652963"/>
            <a:ext cx="1455738" cy="1587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26" name="Line 9">
            <a:extLst>
              <a:ext uri="{FF2B5EF4-FFF2-40B4-BE49-F238E27FC236}">
                <a16:creationId xmlns:a16="http://schemas.microsoft.com/office/drawing/2014/main" id="{E96AD1F3-22B3-424F-BD38-512A61A891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56000" y="5084763"/>
            <a:ext cx="952500" cy="73025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27" name="Line 10">
            <a:extLst>
              <a:ext uri="{FF2B5EF4-FFF2-40B4-BE49-F238E27FC236}">
                <a16:creationId xmlns:a16="http://schemas.microsoft.com/office/drawing/2014/main" id="{0A5CA9E3-FF2E-C14C-B601-688F46B333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7438" y="5516563"/>
            <a:ext cx="881062" cy="73025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28" name="Line 11">
            <a:extLst>
              <a:ext uri="{FF2B5EF4-FFF2-40B4-BE49-F238E27FC236}">
                <a16:creationId xmlns:a16="http://schemas.microsoft.com/office/drawing/2014/main" id="{1FC5E6A1-FC8F-2641-9BCE-D7558CE166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0100" y="5949950"/>
            <a:ext cx="1023938" cy="215900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1629" name="Line 12">
            <a:extLst>
              <a:ext uri="{FF2B5EF4-FFF2-40B4-BE49-F238E27FC236}">
                <a16:creationId xmlns:a16="http://schemas.microsoft.com/office/drawing/2014/main" id="{0C9C9091-C42D-2544-85BD-A8E6280328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2038" y="6524625"/>
            <a:ext cx="2032000" cy="1588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E9D7CD6C-EF59-3F44-875A-C98E237595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6594" y="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MUSCOLI DELLA VOLTA CRANICA</a:t>
            </a:r>
          </a:p>
        </p:txBody>
      </p:sp>
      <p:graphicFrame>
        <p:nvGraphicFramePr>
          <p:cNvPr id="46082" name="Group 2">
            <a:extLst>
              <a:ext uri="{FF2B5EF4-FFF2-40B4-BE49-F238E27FC236}">
                <a16:creationId xmlns:a16="http://schemas.microsoft.com/office/drawing/2014/main" id="{1BA4ABAF-DB88-B449-8EF0-008B04063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324996"/>
              </p:ext>
            </p:extLst>
          </p:nvPr>
        </p:nvGraphicFramePr>
        <p:xfrm>
          <a:off x="180306" y="1412776"/>
          <a:ext cx="8784976" cy="4608512"/>
        </p:xfrm>
        <a:graphic>
          <a:graphicData uri="http://schemas.openxmlformats.org/drawingml/2006/table">
            <a:tbl>
              <a:tblPr/>
              <a:tblGrid>
                <a:gridCol w="1878877">
                  <a:extLst>
                    <a:ext uri="{9D8B030D-6E8A-4147-A177-3AD203B41FA5}">
                      <a16:colId xmlns:a16="http://schemas.microsoft.com/office/drawing/2014/main" val="368355876"/>
                    </a:ext>
                  </a:extLst>
                </a:gridCol>
                <a:gridCol w="1279271">
                  <a:extLst>
                    <a:ext uri="{9D8B030D-6E8A-4147-A177-3AD203B41FA5}">
                      <a16:colId xmlns:a16="http://schemas.microsoft.com/office/drawing/2014/main" val="1788077424"/>
                    </a:ext>
                  </a:extLst>
                </a:gridCol>
                <a:gridCol w="1936060">
                  <a:extLst>
                    <a:ext uri="{9D8B030D-6E8A-4147-A177-3AD203B41FA5}">
                      <a16:colId xmlns:a16="http://schemas.microsoft.com/office/drawing/2014/main" val="4057411471"/>
                    </a:ext>
                  </a:extLst>
                </a:gridCol>
                <a:gridCol w="2150089">
                  <a:extLst>
                    <a:ext uri="{9D8B030D-6E8A-4147-A177-3AD203B41FA5}">
                      <a16:colId xmlns:a16="http://schemas.microsoft.com/office/drawing/2014/main" val="2458960632"/>
                    </a:ext>
                  </a:extLst>
                </a:gridCol>
                <a:gridCol w="1540679">
                  <a:extLst>
                    <a:ext uri="{9D8B030D-6E8A-4147-A177-3AD203B41FA5}">
                      <a16:colId xmlns:a16="http://schemas.microsoft.com/office/drawing/2014/main" val="2038421744"/>
                    </a:ext>
                  </a:extLst>
                </a:gridCol>
              </a:tblGrid>
              <a:tr h="63621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2036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2036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2036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232036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2036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975480"/>
                  </a:ext>
                </a:extLst>
              </a:tr>
              <a:tr h="249351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FRONTALE </a:t>
                      </a:r>
                    </a:p>
                  </a:txBody>
                  <a:tcPr marL="90000" marR="90000" marT="232036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GALEA CAPITIS </a:t>
                      </a:r>
                    </a:p>
                  </a:txBody>
                  <a:tcPr marL="90000" marR="90000" marT="232036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CUTE REGIONE SOPRACCIGLIO, GLABELLA e DORSO NASALE</a:t>
                      </a:r>
                    </a:p>
                  </a:txBody>
                  <a:tcPr marL="90000" marR="90000" marT="232036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2036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SPOSTA IN AVANTI IL CUOIO CAPELLUTO CORRUGANDO  LA FRONTE</a:t>
                      </a:r>
                    </a:p>
                  </a:txBody>
                  <a:tcPr marL="90000" marR="90000" marT="232036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659341"/>
                  </a:ext>
                </a:extLst>
              </a:tr>
              <a:tr h="147878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OCCIPITALE</a:t>
                      </a:r>
                    </a:p>
                  </a:txBody>
                  <a:tcPr marL="90000" marR="90000" marT="232036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GALEA CAPITIS</a:t>
                      </a:r>
                    </a:p>
                  </a:txBody>
                  <a:tcPr marL="90000" marR="90000" marT="232036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NUCALE SUPERIORE e PROCESSO MASTOIDEO</a:t>
                      </a:r>
                    </a:p>
                  </a:txBody>
                  <a:tcPr marL="90000" marR="90000" marT="232036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2036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SPOSTA IN DIETRO IL CUOIO CAPELLUTO</a:t>
                      </a:r>
                    </a:p>
                  </a:txBody>
                  <a:tcPr marL="90000" marR="90000" marT="232036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947187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403FD3F8-507D-B84D-9A4E-91215596BFD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209" y="188640"/>
            <a:ext cx="8915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9000" sy="9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MIMICI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9000" sy="9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sx="9000" sy="9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ESTRINSECI del PADIGLIONE AURICOLARE</a:t>
            </a:r>
          </a:p>
        </p:txBody>
      </p:sp>
      <p:graphicFrame>
        <p:nvGraphicFramePr>
          <p:cNvPr id="47106" name="Group 2">
            <a:extLst>
              <a:ext uri="{FF2B5EF4-FFF2-40B4-BE49-F238E27FC236}">
                <a16:creationId xmlns:a16="http://schemas.microsoft.com/office/drawing/2014/main" id="{288ACF4F-A031-6249-86AC-A50293922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147322"/>
              </p:ext>
            </p:extLst>
          </p:nvPr>
        </p:nvGraphicFramePr>
        <p:xfrm>
          <a:off x="262441" y="1484784"/>
          <a:ext cx="8424936" cy="4704928"/>
        </p:xfrm>
        <a:graphic>
          <a:graphicData uri="http://schemas.openxmlformats.org/drawingml/2006/table">
            <a:tbl>
              <a:tblPr/>
              <a:tblGrid>
                <a:gridCol w="1669422">
                  <a:extLst>
                    <a:ext uri="{9D8B030D-6E8A-4147-A177-3AD203B41FA5}">
                      <a16:colId xmlns:a16="http://schemas.microsoft.com/office/drawing/2014/main" val="1382861948"/>
                    </a:ext>
                  </a:extLst>
                </a:gridCol>
                <a:gridCol w="1350492">
                  <a:extLst>
                    <a:ext uri="{9D8B030D-6E8A-4147-A177-3AD203B41FA5}">
                      <a16:colId xmlns:a16="http://schemas.microsoft.com/office/drawing/2014/main" val="119737228"/>
                    </a:ext>
                  </a:extLst>
                </a:gridCol>
                <a:gridCol w="1750299">
                  <a:extLst>
                    <a:ext uri="{9D8B030D-6E8A-4147-A177-3AD203B41FA5}">
                      <a16:colId xmlns:a16="http://schemas.microsoft.com/office/drawing/2014/main" val="1316061629"/>
                    </a:ext>
                  </a:extLst>
                </a:gridCol>
                <a:gridCol w="1915106">
                  <a:extLst>
                    <a:ext uri="{9D8B030D-6E8A-4147-A177-3AD203B41FA5}">
                      <a16:colId xmlns:a16="http://schemas.microsoft.com/office/drawing/2014/main" val="3882567329"/>
                    </a:ext>
                  </a:extLst>
                </a:gridCol>
                <a:gridCol w="1739617">
                  <a:extLst>
                    <a:ext uri="{9D8B030D-6E8A-4147-A177-3AD203B41FA5}">
                      <a16:colId xmlns:a16="http://schemas.microsoft.com/office/drawing/2014/main" val="4083633943"/>
                    </a:ext>
                  </a:extLst>
                </a:gridCol>
              </a:tblGrid>
              <a:tr h="61907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341880"/>
                  </a:ext>
                </a:extLst>
              </a:tr>
              <a:tr h="104732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AURICOLARE ANTERIORE</a:t>
                      </a: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GALEA CAPITIS</a:t>
                      </a: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CARTILAGINE PADIGLIONE AURICOLARE</a:t>
                      </a: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MINIMI MOVIMENTI PADIGLIONE AURICOLARE</a:t>
                      </a: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108475"/>
                  </a:ext>
                </a:extLst>
              </a:tr>
              <a:tr h="151926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AURICOLARE POSTERIORE</a:t>
                      </a: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MASTOIDE del TEMPORALE</a:t>
                      </a: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PADIGLIONE AURICOLARE</a:t>
                      </a: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MINIMI MOVIMENTI PADIGLIONE AURICOLARE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6953934"/>
                  </a:ext>
                </a:extLst>
              </a:tr>
              <a:tr h="151926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AURICOLARE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SUPERIORE</a:t>
                      </a: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GALEA CAPITIS</a:t>
                      </a: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CARTILAGINE PADIGLIONE AURICOLARE</a:t>
                      </a: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FACIALE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(7° paio)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MINIMI MOVIMENTI PADIGLIONE AURICOLARE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23198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75971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12019</TotalTime>
  <Words>1334</Words>
  <Application>Microsoft Macintosh PowerPoint</Application>
  <PresentationFormat>Presentazione su schermo (4:3)</PresentationFormat>
  <Paragraphs>450</Paragraphs>
  <Slides>31</Slides>
  <Notes>29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31</vt:i4>
      </vt:variant>
    </vt:vector>
  </HeadingPairs>
  <TitlesOfParts>
    <vt:vector size="42" baseType="lpstr">
      <vt:lpstr>Microsoft YaHei</vt:lpstr>
      <vt:lpstr>Arial</vt:lpstr>
      <vt:lpstr>Arial Black</vt:lpstr>
      <vt:lpstr>Chalkboard SE</vt:lpstr>
      <vt:lpstr>Copperplate</vt:lpstr>
      <vt:lpstr>Garamond</vt:lpstr>
      <vt:lpstr>Gurmukhi MN</vt:lpstr>
      <vt:lpstr>Lucida Sans Unicode</vt:lpstr>
      <vt:lpstr>Times New Roman</vt:lpstr>
      <vt:lpstr>Tema di Office</vt:lpstr>
      <vt:lpstr>Tema di Office</vt:lpstr>
      <vt:lpstr>MUSCOLI  della  REGIONE CEFALICA (CRANIO, TESTA)  e della  REGIONE CERVICALE (COLLO)</vt:lpstr>
      <vt:lpstr>Presentazione standard di PowerPoint</vt:lpstr>
      <vt:lpstr>MUSCOLI DEL CAPO o DELLA REGIONE CEFALICA</vt:lpstr>
      <vt:lpstr>RAPPRESENTAZIONE MUSCOLI SUPERFICIALI DELLA TESTA</vt:lpstr>
      <vt:lpstr>ASPETTI della MIMICA FACIALE</vt:lpstr>
      <vt:lpstr>Presentazione standard di PowerPoint</vt:lpstr>
      <vt:lpstr>NERVO FACIALE (7° paio di Nervi Encefalici)  SCHEMA DISTRIBUTIVO</vt:lpstr>
      <vt:lpstr>MUSCOLI DELLA VOLTA CRANICA</vt:lpstr>
      <vt:lpstr>MUSCOLI MIMICI MUSCOLI ESTRINSECI del PADIGLIONE AURICOLARE</vt:lpstr>
      <vt:lpstr>MUSCOLI MIMICI MUSCOLI DELLE PALPEBRE</vt:lpstr>
      <vt:lpstr>MUSCOLI DELLA FACCIA MUSCOLI DEL NASO</vt:lpstr>
      <vt:lpstr>MUSCOLI DELLA FACCIA MUSCOLI DELLE LABBRA [1]</vt:lpstr>
      <vt:lpstr>MUSCOLI DELLA FACCIA MUSCOLI DELLE LABBRA (2)</vt:lpstr>
      <vt:lpstr>MUSCOLI AGENTI SULLA  A T M</vt:lpstr>
      <vt:lpstr>MUSCOLI MASTICATORI</vt:lpstr>
      <vt:lpstr>MUSCOLI MASTICATORI [1]</vt:lpstr>
      <vt:lpstr>MUSCOLI MASTICATORI [2]</vt:lpstr>
      <vt:lpstr>MUSCOLI del COLLO (Regione Cervicale)</vt:lpstr>
      <vt:lpstr>MUSCOLI DELLA REGIONE CERVICALE</vt:lpstr>
      <vt:lpstr>MUSCOLO  PLATISMA</vt:lpstr>
      <vt:lpstr>PLATISMA </vt:lpstr>
      <vt:lpstr>MUSCOLI  IOIDEI</vt:lpstr>
      <vt:lpstr>MUSCOLI  IOIDEI [1]</vt:lpstr>
      <vt:lpstr>MUSCOLI SOPRAIOIDEI</vt:lpstr>
      <vt:lpstr>MUSCOLI  IOIDEI [2]</vt:lpstr>
      <vt:lpstr>MUSCOLI  SOTTOIOIDEI</vt:lpstr>
      <vt:lpstr>Presentazione standard di PowerPoint</vt:lpstr>
      <vt:lpstr>MUSCOLI LATERALI DEL COLLO</vt:lpstr>
      <vt:lpstr>MUSCOLI LATERALI DEL COLLO</vt:lpstr>
      <vt:lpstr>Presentazione standard di PowerPoint</vt:lpstr>
      <vt:lpstr>FASCE DEL COLLO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177</cp:revision>
  <cp:lastPrinted>1601-01-01T00:00:00Z</cp:lastPrinted>
  <dcterms:created xsi:type="dcterms:W3CDTF">2000-11-22T09:35:33Z</dcterms:created>
  <dcterms:modified xsi:type="dcterms:W3CDTF">2022-11-11T09:17:48Z</dcterms:modified>
</cp:coreProperties>
</file>