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258" r:id="rId12"/>
    <p:sldId id="291" r:id="rId13"/>
    <p:sldId id="295" r:id="rId14"/>
    <p:sldId id="296" r:id="rId15"/>
    <p:sldId id="297" r:id="rId16"/>
    <p:sldId id="292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293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7B0BC-0BD9-9A79-64EC-E64AEC124FCB}" v="393" dt="2022-11-11T11:20:07.003"/>
    <p1510:client id="{FDA7436B-B1F1-C195-BFC1-CF44F63508A8}" v="2" dt="2022-11-11T10:32:17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PAN MICHELE" userId="S::4390@ds.units.it::da00a2aa-4c64-4bcb-a497-1055e4cd2351" providerId="AD" clId="Web-{0377B0BC-0BD9-9A79-64EC-E64AEC124FCB}"/>
    <pc:docChg chg="addSld modSld sldOrd">
      <pc:chgData name="PIPAN MICHELE" userId="S::4390@ds.units.it::da00a2aa-4c64-4bcb-a497-1055e4cd2351" providerId="AD" clId="Web-{0377B0BC-0BD9-9A79-64EC-E64AEC124FCB}" dt="2022-11-11T11:20:07.003" v="223" actId="14100"/>
      <pc:docMkLst>
        <pc:docMk/>
      </pc:docMkLst>
      <pc:sldChg chg="ord">
        <pc:chgData name="PIPAN MICHELE" userId="S::4390@ds.units.it::da00a2aa-4c64-4bcb-a497-1055e4cd2351" providerId="AD" clId="Web-{0377B0BC-0BD9-9A79-64EC-E64AEC124FCB}" dt="2022-11-11T11:19:40.674" v="218"/>
        <pc:sldMkLst>
          <pc:docMk/>
          <pc:sldMk cId="4218423975" sldId="258"/>
        </pc:sldMkLst>
      </pc:sldChg>
      <pc:sldChg chg="addSp modSp ord">
        <pc:chgData name="PIPAN MICHELE" userId="S::4390@ds.units.it::da00a2aa-4c64-4bcb-a497-1055e4cd2351" providerId="AD" clId="Web-{0377B0BC-0BD9-9A79-64EC-E64AEC124FCB}" dt="2022-11-11T11:19:27.408" v="217"/>
        <pc:sldMkLst>
          <pc:docMk/>
          <pc:sldMk cId="3729278444" sldId="291"/>
        </pc:sldMkLst>
        <pc:picChg chg="add mod">
          <ac:chgData name="PIPAN MICHELE" userId="S::4390@ds.units.it::da00a2aa-4c64-4bcb-a497-1055e4cd2351" providerId="AD" clId="Web-{0377B0BC-0BD9-9A79-64EC-E64AEC124FCB}" dt="2022-11-11T10:38:02.056" v="3" actId="14100"/>
          <ac:picMkLst>
            <pc:docMk/>
            <pc:sldMk cId="3729278444" sldId="291"/>
            <ac:picMk id="2" creationId="{3F2B1BBD-1C66-48EA-0D67-1554466AE0C2}"/>
          </ac:picMkLst>
        </pc:picChg>
      </pc:sldChg>
      <pc:sldChg chg="addSp modSp">
        <pc:chgData name="PIPAN MICHELE" userId="S::4390@ds.units.it::da00a2aa-4c64-4bcb-a497-1055e4cd2351" providerId="AD" clId="Web-{0377B0BC-0BD9-9A79-64EC-E64AEC124FCB}" dt="2022-11-11T11:20:07.003" v="223" actId="14100"/>
        <pc:sldMkLst>
          <pc:docMk/>
          <pc:sldMk cId="2427711120" sldId="292"/>
        </pc:sldMkLst>
        <pc:picChg chg="add mod">
          <ac:chgData name="PIPAN MICHELE" userId="S::4390@ds.units.it::da00a2aa-4c64-4bcb-a497-1055e4cd2351" providerId="AD" clId="Web-{0377B0BC-0BD9-9A79-64EC-E64AEC124FCB}" dt="2022-11-11T11:20:07.003" v="223" actId="14100"/>
          <ac:picMkLst>
            <pc:docMk/>
            <pc:sldMk cId="2427711120" sldId="292"/>
            <ac:picMk id="2" creationId="{5022A353-420B-BB0B-F69C-F50211F1DC30}"/>
          </ac:picMkLst>
        </pc:picChg>
      </pc:sldChg>
      <pc:sldChg chg="addSp modSp add replId">
        <pc:chgData name="PIPAN MICHELE" userId="S::4390@ds.units.it::da00a2aa-4c64-4bcb-a497-1055e4cd2351" providerId="AD" clId="Web-{0377B0BC-0BD9-9A79-64EC-E64AEC124FCB}" dt="2022-11-11T10:50:59.654" v="195"/>
        <pc:sldMkLst>
          <pc:docMk/>
          <pc:sldMk cId="3189699169" sldId="295"/>
        </pc:sldMkLst>
        <pc:spChg chg="add mod">
          <ac:chgData name="PIPAN MICHELE" userId="S::4390@ds.units.it::da00a2aa-4c64-4bcb-a497-1055e4cd2351" providerId="AD" clId="Web-{0377B0BC-0BD9-9A79-64EC-E64AEC124FCB}" dt="2022-11-11T10:50:48.028" v="193" actId="20577"/>
          <ac:spMkLst>
            <pc:docMk/>
            <pc:sldMk cId="3189699169" sldId="295"/>
            <ac:spMk id="4" creationId="{6B724422-EAC3-CBE1-D767-F7596523CE8B}"/>
          </ac:spMkLst>
        </pc:spChg>
        <pc:picChg chg="add mod">
          <ac:chgData name="PIPAN MICHELE" userId="S::4390@ds.units.it::da00a2aa-4c64-4bcb-a497-1055e4cd2351" providerId="AD" clId="Web-{0377B0BC-0BD9-9A79-64EC-E64AEC124FCB}" dt="2022-11-11T10:39:08.386" v="10" actId="1076"/>
          <ac:picMkLst>
            <pc:docMk/>
            <pc:sldMk cId="3189699169" sldId="295"/>
            <ac:picMk id="2" creationId="{BA2F956B-E921-B041-C21D-FC4793C52C66}"/>
          </ac:picMkLst>
        </pc:picChg>
        <pc:picChg chg="add mod modCrop">
          <ac:chgData name="PIPAN MICHELE" userId="S::4390@ds.units.it::da00a2aa-4c64-4bcb-a497-1055e4cd2351" providerId="AD" clId="Web-{0377B0BC-0BD9-9A79-64EC-E64AEC124FCB}" dt="2022-11-11T10:50:59.654" v="195"/>
          <ac:picMkLst>
            <pc:docMk/>
            <pc:sldMk cId="3189699169" sldId="295"/>
            <ac:picMk id="3" creationId="{EF11F69E-100A-A57E-5F85-29051E386593}"/>
          </ac:picMkLst>
        </pc:picChg>
        <pc:picChg chg="add mod">
          <ac:chgData name="PIPAN MICHELE" userId="S::4390@ds.units.it::da00a2aa-4c64-4bcb-a497-1055e4cd2351" providerId="AD" clId="Web-{0377B0BC-0BD9-9A79-64EC-E64AEC124FCB}" dt="2022-11-11T10:47:27.571" v="155" actId="1076"/>
          <ac:picMkLst>
            <pc:docMk/>
            <pc:sldMk cId="3189699169" sldId="295"/>
            <ac:picMk id="5" creationId="{1A6371C1-48FD-689F-A04C-F2F4ADDF71DE}"/>
          </ac:picMkLst>
        </pc:picChg>
      </pc:sldChg>
      <pc:sldChg chg="addSp delSp modSp add replId">
        <pc:chgData name="PIPAN MICHELE" userId="S::4390@ds.units.it::da00a2aa-4c64-4bcb-a497-1055e4cd2351" providerId="AD" clId="Web-{0377B0BC-0BD9-9A79-64EC-E64AEC124FCB}" dt="2022-11-11T10:51:50.624" v="201" actId="1076"/>
        <pc:sldMkLst>
          <pc:docMk/>
          <pc:sldMk cId="2238550388" sldId="296"/>
        </pc:sldMkLst>
        <pc:spChg chg="del">
          <ac:chgData name="PIPAN MICHELE" userId="S::4390@ds.units.it::da00a2aa-4c64-4bcb-a497-1055e4cd2351" providerId="AD" clId="Web-{0377B0BC-0BD9-9A79-64EC-E64AEC124FCB}" dt="2022-11-11T10:51:33.123" v="197"/>
          <ac:spMkLst>
            <pc:docMk/>
            <pc:sldMk cId="2238550388" sldId="296"/>
            <ac:spMk id="4" creationId="{6B724422-EAC3-CBE1-D767-F7596523CE8B}"/>
          </ac:spMkLst>
        </pc:spChg>
        <pc:picChg chg="del">
          <ac:chgData name="PIPAN MICHELE" userId="S::4390@ds.units.it::da00a2aa-4c64-4bcb-a497-1055e4cd2351" providerId="AD" clId="Web-{0377B0BC-0BD9-9A79-64EC-E64AEC124FCB}" dt="2022-11-11T10:51:38.967" v="198"/>
          <ac:picMkLst>
            <pc:docMk/>
            <pc:sldMk cId="2238550388" sldId="296"/>
            <ac:picMk id="5" creationId="{1A6371C1-48FD-689F-A04C-F2F4ADDF71DE}"/>
          </ac:picMkLst>
        </pc:picChg>
        <pc:picChg chg="add mod">
          <ac:chgData name="PIPAN MICHELE" userId="S::4390@ds.units.it::da00a2aa-4c64-4bcb-a497-1055e4cd2351" providerId="AD" clId="Web-{0377B0BC-0BD9-9A79-64EC-E64AEC124FCB}" dt="2022-11-11T10:51:50.624" v="201" actId="1076"/>
          <ac:picMkLst>
            <pc:docMk/>
            <pc:sldMk cId="2238550388" sldId="296"/>
            <ac:picMk id="6" creationId="{98B4EC65-8503-5D33-8D07-DD680050D4A9}"/>
          </ac:picMkLst>
        </pc:picChg>
      </pc:sldChg>
      <pc:sldChg chg="addSp delSp modSp add replId">
        <pc:chgData name="PIPAN MICHELE" userId="S::4390@ds.units.it::da00a2aa-4c64-4bcb-a497-1055e4cd2351" providerId="AD" clId="Web-{0377B0BC-0BD9-9A79-64EC-E64AEC124FCB}" dt="2022-11-11T10:53:34.783" v="214" actId="1076"/>
        <pc:sldMkLst>
          <pc:docMk/>
          <pc:sldMk cId="1156878852" sldId="297"/>
        </pc:sldMkLst>
        <pc:picChg chg="add mod modCrop">
          <ac:chgData name="PIPAN MICHELE" userId="S::4390@ds.units.it::da00a2aa-4c64-4bcb-a497-1055e4cd2351" providerId="AD" clId="Web-{0377B0BC-0BD9-9A79-64EC-E64AEC124FCB}" dt="2022-11-11T10:53:34.783" v="214" actId="1076"/>
          <ac:picMkLst>
            <pc:docMk/>
            <pc:sldMk cId="1156878852" sldId="297"/>
            <ac:picMk id="4" creationId="{CFE93D8B-F6C0-C9A5-46BA-A2A6FFA1EE36}"/>
          </ac:picMkLst>
        </pc:picChg>
        <pc:picChg chg="del">
          <ac:chgData name="PIPAN MICHELE" userId="S::4390@ds.units.it::da00a2aa-4c64-4bcb-a497-1055e4cd2351" providerId="AD" clId="Web-{0377B0BC-0BD9-9A79-64EC-E64AEC124FCB}" dt="2022-11-11T10:52:23.109" v="203"/>
          <ac:picMkLst>
            <pc:docMk/>
            <pc:sldMk cId="1156878852" sldId="297"/>
            <ac:picMk id="6" creationId="{98B4EC65-8503-5D33-8D07-DD680050D4A9}"/>
          </ac:picMkLst>
        </pc:picChg>
      </pc:sldChg>
      <pc:sldChg chg="add replId">
        <pc:chgData name="PIPAN MICHELE" userId="S::4390@ds.units.it::da00a2aa-4c64-4bcb-a497-1055e4cd2351" providerId="AD" clId="Web-{0377B0BC-0BD9-9A79-64EC-E64AEC124FCB}" dt="2022-11-11T11:19:06.298" v="215"/>
        <pc:sldMkLst>
          <pc:docMk/>
          <pc:sldMk cId="3655677201" sldId="298"/>
        </pc:sldMkLst>
      </pc:sldChg>
      <pc:sldChg chg="add replId">
        <pc:chgData name="PIPAN MICHELE" userId="S::4390@ds.units.it::da00a2aa-4c64-4bcb-a497-1055e4cd2351" providerId="AD" clId="Web-{0377B0BC-0BD9-9A79-64EC-E64AEC124FCB}" dt="2022-11-11T11:19:09.080" v="216"/>
        <pc:sldMkLst>
          <pc:docMk/>
          <pc:sldMk cId="1915370972" sldId="299"/>
        </pc:sldMkLst>
      </pc:sldChg>
    </pc:docChg>
  </pc:docChgLst>
  <pc:docChgLst>
    <pc:chgData clId="Web-{FDA7436B-B1F1-C195-BFC1-CF44F63508A8}"/>
    <pc:docChg chg="addSld sldOrd">
      <pc:chgData name="" userId="" providerId="" clId="Web-{FDA7436B-B1F1-C195-BFC1-CF44F63508A8}" dt="2022-11-11T10:32:17.557" v="1"/>
      <pc:docMkLst>
        <pc:docMk/>
      </pc:docMkLst>
      <pc:sldChg chg="ord">
        <pc:chgData name="" userId="" providerId="" clId="Web-{FDA7436B-B1F1-C195-BFC1-CF44F63508A8}" dt="2022-11-11T10:32:13.323" v="0"/>
        <pc:sldMkLst>
          <pc:docMk/>
          <pc:sldMk cId="653861319" sldId="293"/>
        </pc:sldMkLst>
      </pc:sldChg>
      <pc:sldChg chg="add replId">
        <pc:chgData name="" userId="" providerId="" clId="Web-{FDA7436B-B1F1-C195-BFC1-CF44F63508A8}" dt="2022-11-11T10:32:17.557" v="1"/>
        <pc:sldMkLst>
          <pc:docMk/>
          <pc:sldMk cId="3231494546" sldId="294"/>
        </pc:sldMkLst>
      </pc:sldChg>
    </pc:docChg>
  </pc:docChgLst>
  <pc:docChgLst>
    <pc:chgData name="PIPAN MICHELE" userId="S::4390@ds.units.it::da00a2aa-4c64-4bcb-a497-1055e4cd2351" providerId="AD" clId="Web-{B88D97DD-D9D3-69EA-FDF9-95949A245EFA}"/>
    <pc:docChg chg="delSld">
      <pc:chgData name="PIPAN MICHELE" userId="S::4390@ds.units.it::da00a2aa-4c64-4bcb-a497-1055e4cd2351" providerId="AD" clId="Web-{B88D97DD-D9D3-69EA-FDF9-95949A245EFA}" dt="2022-11-10T14:55:33.853" v="17"/>
      <pc:docMkLst>
        <pc:docMk/>
      </pc:docMkLst>
      <pc:sldChg chg="del">
        <pc:chgData name="PIPAN MICHELE" userId="S::4390@ds.units.it::da00a2aa-4c64-4bcb-a497-1055e4cd2351" providerId="AD" clId="Web-{B88D97DD-D9D3-69EA-FDF9-95949A245EFA}" dt="2022-11-10T14:55:33.853" v="17"/>
        <pc:sldMkLst>
          <pc:docMk/>
          <pc:sldMk cId="3962583941" sldId="256"/>
        </pc:sldMkLst>
      </pc:sldChg>
      <pc:sldChg chg="del">
        <pc:chgData name="PIPAN MICHELE" userId="S::4390@ds.units.it::da00a2aa-4c64-4bcb-a497-1055e4cd2351" providerId="AD" clId="Web-{B88D97DD-D9D3-69EA-FDF9-95949A245EFA}" dt="2022-11-10T14:55:33.837" v="16"/>
        <pc:sldMkLst>
          <pc:docMk/>
          <pc:sldMk cId="3496056670" sldId="277"/>
        </pc:sldMkLst>
      </pc:sldChg>
      <pc:sldChg chg="del">
        <pc:chgData name="PIPAN MICHELE" userId="S::4390@ds.units.it::da00a2aa-4c64-4bcb-a497-1055e4cd2351" providerId="AD" clId="Web-{B88D97DD-D9D3-69EA-FDF9-95949A245EFA}" dt="2022-11-10T14:55:33.790" v="15"/>
        <pc:sldMkLst>
          <pc:docMk/>
          <pc:sldMk cId="2241444432" sldId="278"/>
        </pc:sldMkLst>
      </pc:sldChg>
      <pc:sldChg chg="del">
        <pc:chgData name="PIPAN MICHELE" userId="S::4390@ds.units.it::da00a2aa-4c64-4bcb-a497-1055e4cd2351" providerId="AD" clId="Web-{B88D97DD-D9D3-69EA-FDF9-95949A245EFA}" dt="2022-11-10T14:55:33.759" v="14"/>
        <pc:sldMkLst>
          <pc:docMk/>
          <pc:sldMk cId="3460822777" sldId="279"/>
        </pc:sldMkLst>
      </pc:sldChg>
      <pc:sldChg chg="del">
        <pc:chgData name="PIPAN MICHELE" userId="S::4390@ds.units.it::da00a2aa-4c64-4bcb-a497-1055e4cd2351" providerId="AD" clId="Web-{B88D97DD-D9D3-69EA-FDF9-95949A245EFA}" dt="2022-11-10T14:55:33.759" v="13"/>
        <pc:sldMkLst>
          <pc:docMk/>
          <pc:sldMk cId="3838397396" sldId="280"/>
        </pc:sldMkLst>
      </pc:sldChg>
      <pc:sldChg chg="del">
        <pc:chgData name="PIPAN MICHELE" userId="S::4390@ds.units.it::da00a2aa-4c64-4bcb-a497-1055e4cd2351" providerId="AD" clId="Web-{B88D97DD-D9D3-69EA-FDF9-95949A245EFA}" dt="2022-11-10T14:55:33.743" v="12"/>
        <pc:sldMkLst>
          <pc:docMk/>
          <pc:sldMk cId="1550256393" sldId="281"/>
        </pc:sldMkLst>
      </pc:sldChg>
      <pc:sldChg chg="del">
        <pc:chgData name="PIPAN MICHELE" userId="S::4390@ds.units.it::da00a2aa-4c64-4bcb-a497-1055e4cd2351" providerId="AD" clId="Web-{B88D97DD-D9D3-69EA-FDF9-95949A245EFA}" dt="2022-11-10T14:55:33.712" v="11"/>
        <pc:sldMkLst>
          <pc:docMk/>
          <pc:sldMk cId="1971192311" sldId="282"/>
        </pc:sldMkLst>
      </pc:sldChg>
      <pc:sldChg chg="del">
        <pc:chgData name="PIPAN MICHELE" userId="S::4390@ds.units.it::da00a2aa-4c64-4bcb-a497-1055e4cd2351" providerId="AD" clId="Web-{B88D97DD-D9D3-69EA-FDF9-95949A245EFA}" dt="2022-11-10T14:55:33.681" v="10"/>
        <pc:sldMkLst>
          <pc:docMk/>
          <pc:sldMk cId="1368463821" sldId="283"/>
        </pc:sldMkLst>
      </pc:sldChg>
      <pc:sldChg chg="del">
        <pc:chgData name="PIPAN MICHELE" userId="S::4390@ds.units.it::da00a2aa-4c64-4bcb-a497-1055e4cd2351" providerId="AD" clId="Web-{B88D97DD-D9D3-69EA-FDF9-95949A245EFA}" dt="2022-11-10T14:55:33.681" v="9"/>
        <pc:sldMkLst>
          <pc:docMk/>
          <pc:sldMk cId="1461687020" sldId="284"/>
        </pc:sldMkLst>
      </pc:sldChg>
      <pc:sldChg chg="del">
        <pc:chgData name="PIPAN MICHELE" userId="S::4390@ds.units.it::da00a2aa-4c64-4bcb-a497-1055e4cd2351" providerId="AD" clId="Web-{B88D97DD-D9D3-69EA-FDF9-95949A245EFA}" dt="2022-11-10T14:55:33.665" v="8"/>
        <pc:sldMkLst>
          <pc:docMk/>
          <pc:sldMk cId="3262544923" sldId="285"/>
        </pc:sldMkLst>
      </pc:sldChg>
      <pc:sldChg chg="del">
        <pc:chgData name="PIPAN MICHELE" userId="S::4390@ds.units.it::da00a2aa-4c64-4bcb-a497-1055e4cd2351" providerId="AD" clId="Web-{B88D97DD-D9D3-69EA-FDF9-95949A245EFA}" dt="2022-11-10T14:55:33.649" v="7"/>
        <pc:sldMkLst>
          <pc:docMk/>
          <pc:sldMk cId="2328224154" sldId="286"/>
        </pc:sldMkLst>
      </pc:sldChg>
      <pc:sldChg chg="del">
        <pc:chgData name="PIPAN MICHELE" userId="S::4390@ds.units.it::da00a2aa-4c64-4bcb-a497-1055e4cd2351" providerId="AD" clId="Web-{B88D97DD-D9D3-69EA-FDF9-95949A245EFA}" dt="2022-11-10T14:55:33.649" v="6"/>
        <pc:sldMkLst>
          <pc:docMk/>
          <pc:sldMk cId="512809716" sldId="287"/>
        </pc:sldMkLst>
      </pc:sldChg>
      <pc:sldChg chg="del">
        <pc:chgData name="PIPAN MICHELE" userId="S::4390@ds.units.it::da00a2aa-4c64-4bcb-a497-1055e4cd2351" providerId="AD" clId="Web-{B88D97DD-D9D3-69EA-FDF9-95949A245EFA}" dt="2022-11-10T14:55:33.634" v="5"/>
        <pc:sldMkLst>
          <pc:docMk/>
          <pc:sldMk cId="890987987" sldId="288"/>
        </pc:sldMkLst>
      </pc:sldChg>
      <pc:sldChg chg="del">
        <pc:chgData name="PIPAN MICHELE" userId="S::4390@ds.units.it::da00a2aa-4c64-4bcb-a497-1055e4cd2351" providerId="AD" clId="Web-{B88D97DD-D9D3-69EA-FDF9-95949A245EFA}" dt="2022-11-10T14:55:33.603" v="4"/>
        <pc:sldMkLst>
          <pc:docMk/>
          <pc:sldMk cId="3817116665" sldId="289"/>
        </pc:sldMkLst>
      </pc:sldChg>
      <pc:sldChg chg="del">
        <pc:chgData name="PIPAN MICHELE" userId="S::4390@ds.units.it::da00a2aa-4c64-4bcb-a497-1055e4cd2351" providerId="AD" clId="Web-{B88D97DD-D9D3-69EA-FDF9-95949A245EFA}" dt="2022-11-10T14:55:33.603" v="3"/>
        <pc:sldMkLst>
          <pc:docMk/>
          <pc:sldMk cId="3156095188" sldId="290"/>
        </pc:sldMkLst>
      </pc:sldChg>
      <pc:sldChg chg="del">
        <pc:chgData name="PIPAN MICHELE" userId="S::4390@ds.units.it::da00a2aa-4c64-4bcb-a497-1055e4cd2351" providerId="AD" clId="Web-{B88D97DD-D9D3-69EA-FDF9-95949A245EFA}" dt="2022-11-10T14:55:33.571" v="2"/>
        <pc:sldMkLst>
          <pc:docMk/>
          <pc:sldMk cId="298639740" sldId="294"/>
        </pc:sldMkLst>
      </pc:sldChg>
      <pc:sldChg chg="del">
        <pc:chgData name="PIPAN MICHELE" userId="S::4390@ds.units.it::da00a2aa-4c64-4bcb-a497-1055e4cd2351" providerId="AD" clId="Web-{B88D97DD-D9D3-69EA-FDF9-95949A245EFA}" dt="2022-11-10T14:55:33.571" v="1"/>
        <pc:sldMkLst>
          <pc:docMk/>
          <pc:sldMk cId="3317670335" sldId="295"/>
        </pc:sldMkLst>
      </pc:sldChg>
      <pc:sldChg chg="del">
        <pc:chgData name="PIPAN MICHELE" userId="S::4390@ds.units.it::da00a2aa-4c64-4bcb-a497-1055e4cd2351" providerId="AD" clId="Web-{B88D97DD-D9D3-69EA-FDF9-95949A245EFA}" dt="2022-11-10T14:55:33.571" v="0"/>
        <pc:sldMkLst>
          <pc:docMk/>
          <pc:sldMk cId="3688667991" sldId="296"/>
        </pc:sldMkLst>
      </pc:sldChg>
    </pc:docChg>
  </pc:docChgLst>
  <pc:docChgLst>
    <pc:chgData name="PIPAN MICHELE" userId="da00a2aa-4c64-4bcb-a497-1055e4cd2351" providerId="ADAL" clId="{E03D2F2B-796C-42DA-8F8D-E55A72DE6D80}"/>
    <pc:docChg chg="custSel addSld delSld modSld sldOrd">
      <pc:chgData name="PIPAN MICHELE" userId="da00a2aa-4c64-4bcb-a497-1055e4cd2351" providerId="ADAL" clId="{E03D2F2B-796C-42DA-8F8D-E55A72DE6D80}" dt="2022-11-11T16:47:02.417" v="1878" actId="2696"/>
      <pc:docMkLst>
        <pc:docMk/>
      </pc:docMkLst>
      <pc:sldChg chg="del">
        <pc:chgData name="PIPAN MICHELE" userId="da00a2aa-4c64-4bcb-a497-1055e4cd2351" providerId="ADAL" clId="{E03D2F2B-796C-42DA-8F8D-E55A72DE6D80}" dt="2022-11-11T16:47:02.249" v="1860" actId="2696"/>
        <pc:sldMkLst>
          <pc:docMk/>
          <pc:sldMk cId="280287522" sldId="257"/>
        </pc:sldMkLst>
      </pc:sldChg>
      <pc:sldChg chg="addSp delSp">
        <pc:chgData name="PIPAN MICHELE" userId="da00a2aa-4c64-4bcb-a497-1055e4cd2351" providerId="ADAL" clId="{E03D2F2B-796C-42DA-8F8D-E55A72DE6D80}" dt="2022-11-11T15:49:14.611" v="551"/>
        <pc:sldMkLst>
          <pc:docMk/>
          <pc:sldMk cId="4218423975" sldId="258"/>
        </pc:sldMkLst>
        <pc:inkChg chg="add del">
          <ac:chgData name="PIPAN MICHELE" userId="da00a2aa-4c64-4bcb-a497-1055e4cd2351" providerId="ADAL" clId="{E03D2F2B-796C-42DA-8F8D-E55A72DE6D80}" dt="2022-11-11T15:47:48.109" v="520"/>
          <ac:inkMkLst>
            <pc:docMk/>
            <pc:sldMk cId="4218423975" sldId="258"/>
            <ac:inkMk id="3" creationId="{4B5F3F4D-2AB6-40BA-8AA5-896BA1AC013A}"/>
          </ac:inkMkLst>
        </pc:inkChg>
        <pc:inkChg chg="add del">
          <ac:chgData name="PIPAN MICHELE" userId="da00a2aa-4c64-4bcb-a497-1055e4cd2351" providerId="ADAL" clId="{E03D2F2B-796C-42DA-8F8D-E55A72DE6D80}" dt="2022-11-11T15:47:48.109" v="520"/>
          <ac:inkMkLst>
            <pc:docMk/>
            <pc:sldMk cId="4218423975" sldId="258"/>
            <ac:inkMk id="4" creationId="{7F5AA41B-0DC3-4993-B2B0-322911549672}"/>
          </ac:inkMkLst>
        </pc:inkChg>
        <pc:inkChg chg="add del">
          <ac:chgData name="PIPAN MICHELE" userId="da00a2aa-4c64-4bcb-a497-1055e4cd2351" providerId="ADAL" clId="{E03D2F2B-796C-42DA-8F8D-E55A72DE6D80}" dt="2022-11-11T15:47:48.109" v="520"/>
          <ac:inkMkLst>
            <pc:docMk/>
            <pc:sldMk cId="4218423975" sldId="258"/>
            <ac:inkMk id="5" creationId="{3DF226DD-547C-4735-B74D-52B818B00D1F}"/>
          </ac:inkMkLst>
        </pc:inkChg>
        <pc:inkChg chg="add del">
          <ac:chgData name="PIPAN MICHELE" userId="da00a2aa-4c64-4bcb-a497-1055e4cd2351" providerId="ADAL" clId="{E03D2F2B-796C-42DA-8F8D-E55A72DE6D80}" dt="2022-11-11T15:47:53.390" v="527"/>
          <ac:inkMkLst>
            <pc:docMk/>
            <pc:sldMk cId="4218423975" sldId="258"/>
            <ac:inkMk id="6" creationId="{68F70DA4-E503-4A62-A12F-605ADA9F740F}"/>
          </ac:inkMkLst>
        </pc:inkChg>
        <pc:inkChg chg="add del">
          <ac:chgData name="PIPAN MICHELE" userId="da00a2aa-4c64-4bcb-a497-1055e4cd2351" providerId="ADAL" clId="{E03D2F2B-796C-42DA-8F8D-E55A72DE6D80}" dt="2022-11-11T15:47:53.390" v="527"/>
          <ac:inkMkLst>
            <pc:docMk/>
            <pc:sldMk cId="4218423975" sldId="258"/>
            <ac:inkMk id="7" creationId="{4C2325ED-A7EB-4CEA-9C6A-9ED8C95D202A}"/>
          </ac:inkMkLst>
        </pc:inkChg>
        <pc:inkChg chg="add del">
          <ac:chgData name="PIPAN MICHELE" userId="da00a2aa-4c64-4bcb-a497-1055e4cd2351" providerId="ADAL" clId="{E03D2F2B-796C-42DA-8F8D-E55A72DE6D80}" dt="2022-11-11T15:47:53.390" v="527"/>
          <ac:inkMkLst>
            <pc:docMk/>
            <pc:sldMk cId="4218423975" sldId="258"/>
            <ac:inkMk id="8" creationId="{F0E0FC8D-D7F2-4401-9B95-D531B5B0CA1F}"/>
          </ac:inkMkLst>
        </pc:inkChg>
        <pc:inkChg chg="add del">
          <ac:chgData name="PIPAN MICHELE" userId="da00a2aa-4c64-4bcb-a497-1055e4cd2351" providerId="ADAL" clId="{E03D2F2B-796C-42DA-8F8D-E55A72DE6D80}" dt="2022-11-11T15:47:53.390" v="527"/>
          <ac:inkMkLst>
            <pc:docMk/>
            <pc:sldMk cId="4218423975" sldId="258"/>
            <ac:inkMk id="9" creationId="{BCCF4BC2-1302-4DE2-AFEE-EA75249759E8}"/>
          </ac:inkMkLst>
        </pc:inkChg>
        <pc:inkChg chg="add del">
          <ac:chgData name="PIPAN MICHELE" userId="da00a2aa-4c64-4bcb-a497-1055e4cd2351" providerId="ADAL" clId="{E03D2F2B-796C-42DA-8F8D-E55A72DE6D80}" dt="2022-11-11T15:47:53.390" v="527"/>
          <ac:inkMkLst>
            <pc:docMk/>
            <pc:sldMk cId="4218423975" sldId="258"/>
            <ac:inkMk id="10" creationId="{E6317592-3804-4DA5-B8F3-CD8D9CC7953D}"/>
          </ac:inkMkLst>
        </pc:inkChg>
        <pc:inkChg chg="add del">
          <ac:chgData name="PIPAN MICHELE" userId="da00a2aa-4c64-4bcb-a497-1055e4cd2351" providerId="ADAL" clId="{E03D2F2B-796C-42DA-8F8D-E55A72DE6D80}" dt="2022-11-11T15:47:53.390" v="527"/>
          <ac:inkMkLst>
            <pc:docMk/>
            <pc:sldMk cId="4218423975" sldId="258"/>
            <ac:inkMk id="11" creationId="{20DF8626-301D-48AB-81BA-95C8AD148EAF}"/>
          </ac:inkMkLst>
        </pc:inkChg>
        <pc:inkChg chg="add del">
          <ac:chgData name="PIPAN MICHELE" userId="da00a2aa-4c64-4bcb-a497-1055e4cd2351" providerId="ADAL" clId="{E03D2F2B-796C-42DA-8F8D-E55A72DE6D80}" dt="2022-11-11T15:47:53.390" v="527"/>
          <ac:inkMkLst>
            <pc:docMk/>
            <pc:sldMk cId="4218423975" sldId="258"/>
            <ac:inkMk id="12" creationId="{C47BB9E5-425D-403F-A5F8-8600374B2EBD}"/>
          </ac:inkMkLst>
        </pc:inkChg>
        <pc:inkChg chg="add del">
          <ac:chgData name="PIPAN MICHELE" userId="da00a2aa-4c64-4bcb-a497-1055e4cd2351" providerId="ADAL" clId="{E03D2F2B-796C-42DA-8F8D-E55A72DE6D80}" dt="2022-11-11T15:47:59.486" v="535"/>
          <ac:inkMkLst>
            <pc:docMk/>
            <pc:sldMk cId="4218423975" sldId="258"/>
            <ac:inkMk id="13" creationId="{86567D29-7DF3-4C67-8EF3-A48B414AFAAF}"/>
          </ac:inkMkLst>
        </pc:inkChg>
        <pc:inkChg chg="add del">
          <ac:chgData name="PIPAN MICHELE" userId="da00a2aa-4c64-4bcb-a497-1055e4cd2351" providerId="ADAL" clId="{E03D2F2B-796C-42DA-8F8D-E55A72DE6D80}" dt="2022-11-11T15:47:59.486" v="535"/>
          <ac:inkMkLst>
            <pc:docMk/>
            <pc:sldMk cId="4218423975" sldId="258"/>
            <ac:inkMk id="14" creationId="{90A477C5-0936-4338-88EE-D376ED61FD6E}"/>
          </ac:inkMkLst>
        </pc:inkChg>
        <pc:inkChg chg="add del">
          <ac:chgData name="PIPAN MICHELE" userId="da00a2aa-4c64-4bcb-a497-1055e4cd2351" providerId="ADAL" clId="{E03D2F2B-796C-42DA-8F8D-E55A72DE6D80}" dt="2022-11-11T15:47:59.486" v="535"/>
          <ac:inkMkLst>
            <pc:docMk/>
            <pc:sldMk cId="4218423975" sldId="258"/>
            <ac:inkMk id="15" creationId="{832B4D13-9816-4B8C-935C-5C2038A999D9}"/>
          </ac:inkMkLst>
        </pc:inkChg>
        <pc:inkChg chg="add del">
          <ac:chgData name="PIPAN MICHELE" userId="da00a2aa-4c64-4bcb-a497-1055e4cd2351" providerId="ADAL" clId="{E03D2F2B-796C-42DA-8F8D-E55A72DE6D80}" dt="2022-11-11T15:47:59.486" v="535"/>
          <ac:inkMkLst>
            <pc:docMk/>
            <pc:sldMk cId="4218423975" sldId="258"/>
            <ac:inkMk id="16" creationId="{FF348145-1649-468F-8454-B4AE16B03729}"/>
          </ac:inkMkLst>
        </pc:inkChg>
        <pc:inkChg chg="add del">
          <ac:chgData name="PIPAN MICHELE" userId="da00a2aa-4c64-4bcb-a497-1055e4cd2351" providerId="ADAL" clId="{E03D2F2B-796C-42DA-8F8D-E55A72DE6D80}" dt="2022-11-11T15:47:59.486" v="535"/>
          <ac:inkMkLst>
            <pc:docMk/>
            <pc:sldMk cId="4218423975" sldId="258"/>
            <ac:inkMk id="17" creationId="{966FB716-E199-4BAC-9B86-3723D1BBF326}"/>
          </ac:inkMkLst>
        </pc:inkChg>
        <pc:inkChg chg="add del">
          <ac:chgData name="PIPAN MICHELE" userId="da00a2aa-4c64-4bcb-a497-1055e4cd2351" providerId="ADAL" clId="{E03D2F2B-796C-42DA-8F8D-E55A72DE6D80}" dt="2022-11-11T15:47:59.486" v="535"/>
          <ac:inkMkLst>
            <pc:docMk/>
            <pc:sldMk cId="4218423975" sldId="258"/>
            <ac:inkMk id="18" creationId="{D406CF1A-8A68-4810-82F2-5E1FCC012A36}"/>
          </ac:inkMkLst>
        </pc:inkChg>
        <pc:inkChg chg="add del">
          <ac:chgData name="PIPAN MICHELE" userId="da00a2aa-4c64-4bcb-a497-1055e4cd2351" providerId="ADAL" clId="{E03D2F2B-796C-42DA-8F8D-E55A72DE6D80}" dt="2022-11-11T15:47:59.486" v="535"/>
          <ac:inkMkLst>
            <pc:docMk/>
            <pc:sldMk cId="4218423975" sldId="258"/>
            <ac:inkMk id="19" creationId="{6162C5C5-3205-4167-A746-73733C17A74B}"/>
          </ac:inkMkLst>
        </pc:inkChg>
        <pc:inkChg chg="add del">
          <ac:chgData name="PIPAN MICHELE" userId="da00a2aa-4c64-4bcb-a497-1055e4cd2351" providerId="ADAL" clId="{E03D2F2B-796C-42DA-8F8D-E55A72DE6D80}" dt="2022-11-11T15:47:59.486" v="535"/>
          <ac:inkMkLst>
            <pc:docMk/>
            <pc:sldMk cId="4218423975" sldId="258"/>
            <ac:inkMk id="20" creationId="{C7F9A94D-4418-4AD4-A750-57BBC6182473}"/>
          </ac:inkMkLst>
        </pc:inkChg>
        <pc:inkChg chg="add">
          <ac:chgData name="PIPAN MICHELE" userId="da00a2aa-4c64-4bcb-a497-1055e4cd2351" providerId="ADAL" clId="{E03D2F2B-796C-42DA-8F8D-E55A72DE6D80}" dt="2022-11-11T15:47:59.486" v="535"/>
          <ac:inkMkLst>
            <pc:docMk/>
            <pc:sldMk cId="4218423975" sldId="258"/>
            <ac:inkMk id="21" creationId="{87B94987-FA40-47CA-833B-8B6D00441EB2}"/>
          </ac:inkMkLst>
        </pc:inkChg>
        <pc:inkChg chg="add">
          <ac:chgData name="PIPAN MICHELE" userId="da00a2aa-4c64-4bcb-a497-1055e4cd2351" providerId="ADAL" clId="{E03D2F2B-796C-42DA-8F8D-E55A72DE6D80}" dt="2022-11-11T15:48:49.643" v="536"/>
          <ac:inkMkLst>
            <pc:docMk/>
            <pc:sldMk cId="4218423975" sldId="258"/>
            <ac:inkMk id="22" creationId="{B467C083-D8FE-4D86-9839-B53D176431CD}"/>
          </ac:inkMkLst>
        </pc:inkChg>
        <pc:inkChg chg="add">
          <ac:chgData name="PIPAN MICHELE" userId="da00a2aa-4c64-4bcb-a497-1055e4cd2351" providerId="ADAL" clId="{E03D2F2B-796C-42DA-8F8D-E55A72DE6D80}" dt="2022-11-11T15:48:50.228" v="537"/>
          <ac:inkMkLst>
            <pc:docMk/>
            <pc:sldMk cId="4218423975" sldId="258"/>
            <ac:inkMk id="23" creationId="{F507DBD4-BD54-4A15-8104-73FE08D3C0BD}"/>
          </ac:inkMkLst>
        </pc:inkChg>
        <pc:inkChg chg="add">
          <ac:chgData name="PIPAN MICHELE" userId="da00a2aa-4c64-4bcb-a497-1055e4cd2351" providerId="ADAL" clId="{E03D2F2B-796C-42DA-8F8D-E55A72DE6D80}" dt="2022-11-11T15:48:51.342" v="538"/>
          <ac:inkMkLst>
            <pc:docMk/>
            <pc:sldMk cId="4218423975" sldId="258"/>
            <ac:inkMk id="24" creationId="{A9A529D7-DA25-4306-BBCE-57EA1D55C3D0}"/>
          </ac:inkMkLst>
        </pc:inkChg>
        <pc:inkChg chg="add">
          <ac:chgData name="PIPAN MICHELE" userId="da00a2aa-4c64-4bcb-a497-1055e4cd2351" providerId="ADAL" clId="{E03D2F2B-796C-42DA-8F8D-E55A72DE6D80}" dt="2022-11-11T15:48:54.814" v="539"/>
          <ac:inkMkLst>
            <pc:docMk/>
            <pc:sldMk cId="4218423975" sldId="258"/>
            <ac:inkMk id="25" creationId="{F3FE724E-3A76-4FED-A00C-CA5D672D9A11}"/>
          </ac:inkMkLst>
        </pc:inkChg>
        <pc:inkChg chg="add">
          <ac:chgData name="PIPAN MICHELE" userId="da00a2aa-4c64-4bcb-a497-1055e4cd2351" providerId="ADAL" clId="{E03D2F2B-796C-42DA-8F8D-E55A72DE6D80}" dt="2022-11-11T15:48:56.266" v="540"/>
          <ac:inkMkLst>
            <pc:docMk/>
            <pc:sldMk cId="4218423975" sldId="258"/>
            <ac:inkMk id="26" creationId="{983966E8-24E6-4C04-92DE-EB532B238534}"/>
          </ac:inkMkLst>
        </pc:inkChg>
        <pc:inkChg chg="add">
          <ac:chgData name="PIPAN MICHELE" userId="da00a2aa-4c64-4bcb-a497-1055e4cd2351" providerId="ADAL" clId="{E03D2F2B-796C-42DA-8F8D-E55A72DE6D80}" dt="2022-11-11T15:49:02.176" v="541"/>
          <ac:inkMkLst>
            <pc:docMk/>
            <pc:sldMk cId="4218423975" sldId="258"/>
            <ac:inkMk id="27" creationId="{DB0F2B5E-313B-4621-BF2F-51CE8F026A94}"/>
          </ac:inkMkLst>
        </pc:inkChg>
        <pc:inkChg chg="add">
          <ac:chgData name="PIPAN MICHELE" userId="da00a2aa-4c64-4bcb-a497-1055e4cd2351" providerId="ADAL" clId="{E03D2F2B-796C-42DA-8F8D-E55A72DE6D80}" dt="2022-11-11T15:49:09.540" v="542"/>
          <ac:inkMkLst>
            <pc:docMk/>
            <pc:sldMk cId="4218423975" sldId="258"/>
            <ac:inkMk id="28" creationId="{28001145-9AB3-480F-9371-5527D1870A3D}"/>
          </ac:inkMkLst>
        </pc:inkChg>
        <pc:inkChg chg="add">
          <ac:chgData name="PIPAN MICHELE" userId="da00a2aa-4c64-4bcb-a497-1055e4cd2351" providerId="ADAL" clId="{E03D2F2B-796C-42DA-8F8D-E55A72DE6D80}" dt="2022-11-11T15:49:10.642" v="543"/>
          <ac:inkMkLst>
            <pc:docMk/>
            <pc:sldMk cId="4218423975" sldId="258"/>
            <ac:inkMk id="29" creationId="{B171B39A-3430-420E-A49B-29C4B7F079EB}"/>
          </ac:inkMkLst>
        </pc:inkChg>
        <pc:inkChg chg="add">
          <ac:chgData name="PIPAN MICHELE" userId="da00a2aa-4c64-4bcb-a497-1055e4cd2351" providerId="ADAL" clId="{E03D2F2B-796C-42DA-8F8D-E55A72DE6D80}" dt="2022-11-11T15:49:10.928" v="544"/>
          <ac:inkMkLst>
            <pc:docMk/>
            <pc:sldMk cId="4218423975" sldId="258"/>
            <ac:inkMk id="30" creationId="{1D3F5EAD-2748-4A3D-85FA-78B5BD7BA773}"/>
          </ac:inkMkLst>
        </pc:inkChg>
        <pc:inkChg chg="add">
          <ac:chgData name="PIPAN MICHELE" userId="da00a2aa-4c64-4bcb-a497-1055e4cd2351" providerId="ADAL" clId="{E03D2F2B-796C-42DA-8F8D-E55A72DE6D80}" dt="2022-11-11T15:49:11.196" v="545"/>
          <ac:inkMkLst>
            <pc:docMk/>
            <pc:sldMk cId="4218423975" sldId="258"/>
            <ac:inkMk id="31" creationId="{46BB2929-8B91-4E95-A67C-67166363F4B0}"/>
          </ac:inkMkLst>
        </pc:inkChg>
        <pc:inkChg chg="add">
          <ac:chgData name="PIPAN MICHELE" userId="da00a2aa-4c64-4bcb-a497-1055e4cd2351" providerId="ADAL" clId="{E03D2F2B-796C-42DA-8F8D-E55A72DE6D80}" dt="2022-11-11T15:49:11.527" v="546"/>
          <ac:inkMkLst>
            <pc:docMk/>
            <pc:sldMk cId="4218423975" sldId="258"/>
            <ac:inkMk id="32" creationId="{15C377C7-22D5-4C82-8279-6E216BB4CF23}"/>
          </ac:inkMkLst>
        </pc:inkChg>
        <pc:inkChg chg="add">
          <ac:chgData name="PIPAN MICHELE" userId="da00a2aa-4c64-4bcb-a497-1055e4cd2351" providerId="ADAL" clId="{E03D2F2B-796C-42DA-8F8D-E55A72DE6D80}" dt="2022-11-11T15:49:11.793" v="547"/>
          <ac:inkMkLst>
            <pc:docMk/>
            <pc:sldMk cId="4218423975" sldId="258"/>
            <ac:inkMk id="33" creationId="{F561C464-2247-499F-86B7-C75ACEDC773C}"/>
          </ac:inkMkLst>
        </pc:inkChg>
        <pc:inkChg chg="add">
          <ac:chgData name="PIPAN MICHELE" userId="da00a2aa-4c64-4bcb-a497-1055e4cd2351" providerId="ADAL" clId="{E03D2F2B-796C-42DA-8F8D-E55A72DE6D80}" dt="2022-11-11T15:49:13.366" v="548"/>
          <ac:inkMkLst>
            <pc:docMk/>
            <pc:sldMk cId="4218423975" sldId="258"/>
            <ac:inkMk id="34" creationId="{E2CAE996-04E8-4C68-9C64-D16B706425EE}"/>
          </ac:inkMkLst>
        </pc:inkChg>
        <pc:inkChg chg="add">
          <ac:chgData name="PIPAN MICHELE" userId="da00a2aa-4c64-4bcb-a497-1055e4cd2351" providerId="ADAL" clId="{E03D2F2B-796C-42DA-8F8D-E55A72DE6D80}" dt="2022-11-11T15:49:13.797" v="549"/>
          <ac:inkMkLst>
            <pc:docMk/>
            <pc:sldMk cId="4218423975" sldId="258"/>
            <ac:inkMk id="35" creationId="{A28B6F5C-9156-44BD-9582-D357E12F482D}"/>
          </ac:inkMkLst>
        </pc:inkChg>
        <pc:inkChg chg="add">
          <ac:chgData name="PIPAN MICHELE" userId="da00a2aa-4c64-4bcb-a497-1055e4cd2351" providerId="ADAL" clId="{E03D2F2B-796C-42DA-8F8D-E55A72DE6D80}" dt="2022-11-11T15:49:14.306" v="550"/>
          <ac:inkMkLst>
            <pc:docMk/>
            <pc:sldMk cId="4218423975" sldId="258"/>
            <ac:inkMk id="36" creationId="{EB034877-208F-4BE8-8247-F072D8909A19}"/>
          </ac:inkMkLst>
        </pc:inkChg>
        <pc:inkChg chg="add">
          <ac:chgData name="PIPAN MICHELE" userId="da00a2aa-4c64-4bcb-a497-1055e4cd2351" providerId="ADAL" clId="{E03D2F2B-796C-42DA-8F8D-E55A72DE6D80}" dt="2022-11-11T15:49:14.611" v="551"/>
          <ac:inkMkLst>
            <pc:docMk/>
            <pc:sldMk cId="4218423975" sldId="258"/>
            <ac:inkMk id="37" creationId="{AD834028-17F7-4AA2-9147-2CC063A7997C}"/>
          </ac:inkMkLst>
        </pc:inkChg>
      </pc:sldChg>
      <pc:sldChg chg="del">
        <pc:chgData name="PIPAN MICHELE" userId="da00a2aa-4c64-4bcb-a497-1055e4cd2351" providerId="ADAL" clId="{E03D2F2B-796C-42DA-8F8D-E55A72DE6D80}" dt="2022-11-11T16:47:02.259" v="1861" actId="2696"/>
        <pc:sldMkLst>
          <pc:docMk/>
          <pc:sldMk cId="3381284742" sldId="259"/>
        </pc:sldMkLst>
      </pc:sldChg>
      <pc:sldChg chg="del">
        <pc:chgData name="PIPAN MICHELE" userId="da00a2aa-4c64-4bcb-a497-1055e4cd2351" providerId="ADAL" clId="{E03D2F2B-796C-42DA-8F8D-E55A72DE6D80}" dt="2022-11-11T16:47:02.270" v="1862" actId="2696"/>
        <pc:sldMkLst>
          <pc:docMk/>
          <pc:sldMk cId="741829920" sldId="260"/>
        </pc:sldMkLst>
      </pc:sldChg>
      <pc:sldChg chg="del">
        <pc:chgData name="PIPAN MICHELE" userId="da00a2aa-4c64-4bcb-a497-1055e4cd2351" providerId="ADAL" clId="{E03D2F2B-796C-42DA-8F8D-E55A72DE6D80}" dt="2022-11-11T16:47:02.279" v="1863" actId="2696"/>
        <pc:sldMkLst>
          <pc:docMk/>
          <pc:sldMk cId="1509386979" sldId="261"/>
        </pc:sldMkLst>
      </pc:sldChg>
      <pc:sldChg chg="del">
        <pc:chgData name="PIPAN MICHELE" userId="da00a2aa-4c64-4bcb-a497-1055e4cd2351" providerId="ADAL" clId="{E03D2F2B-796C-42DA-8F8D-E55A72DE6D80}" dt="2022-11-11T16:47:02.291" v="1864" actId="2696"/>
        <pc:sldMkLst>
          <pc:docMk/>
          <pc:sldMk cId="3980419612" sldId="262"/>
        </pc:sldMkLst>
      </pc:sldChg>
      <pc:sldChg chg="del">
        <pc:chgData name="PIPAN MICHELE" userId="da00a2aa-4c64-4bcb-a497-1055e4cd2351" providerId="ADAL" clId="{E03D2F2B-796C-42DA-8F8D-E55A72DE6D80}" dt="2022-11-11T16:47:02.298" v="1865" actId="2696"/>
        <pc:sldMkLst>
          <pc:docMk/>
          <pc:sldMk cId="1379905769" sldId="263"/>
        </pc:sldMkLst>
      </pc:sldChg>
      <pc:sldChg chg="del">
        <pc:chgData name="PIPAN MICHELE" userId="da00a2aa-4c64-4bcb-a497-1055e4cd2351" providerId="ADAL" clId="{E03D2F2B-796C-42DA-8F8D-E55A72DE6D80}" dt="2022-11-11T16:47:02.312" v="1866" actId="2696"/>
        <pc:sldMkLst>
          <pc:docMk/>
          <pc:sldMk cId="142826222" sldId="264"/>
        </pc:sldMkLst>
      </pc:sldChg>
      <pc:sldChg chg="del">
        <pc:chgData name="PIPAN MICHELE" userId="da00a2aa-4c64-4bcb-a497-1055e4cd2351" providerId="ADAL" clId="{E03D2F2B-796C-42DA-8F8D-E55A72DE6D80}" dt="2022-11-11T16:47:02.328" v="1867" actId="2696"/>
        <pc:sldMkLst>
          <pc:docMk/>
          <pc:sldMk cId="2651328127" sldId="265"/>
        </pc:sldMkLst>
      </pc:sldChg>
      <pc:sldChg chg="del">
        <pc:chgData name="PIPAN MICHELE" userId="da00a2aa-4c64-4bcb-a497-1055e4cd2351" providerId="ADAL" clId="{E03D2F2B-796C-42DA-8F8D-E55A72DE6D80}" dt="2022-11-11T16:47:02.341" v="1868" actId="2696"/>
        <pc:sldMkLst>
          <pc:docMk/>
          <pc:sldMk cId="924080906" sldId="266"/>
        </pc:sldMkLst>
      </pc:sldChg>
      <pc:sldChg chg="del">
        <pc:chgData name="PIPAN MICHELE" userId="da00a2aa-4c64-4bcb-a497-1055e4cd2351" providerId="ADAL" clId="{E03D2F2B-796C-42DA-8F8D-E55A72DE6D80}" dt="2022-11-11T16:47:02.348" v="1869" actId="2696"/>
        <pc:sldMkLst>
          <pc:docMk/>
          <pc:sldMk cId="2368984105" sldId="267"/>
        </pc:sldMkLst>
      </pc:sldChg>
      <pc:sldChg chg="del">
        <pc:chgData name="PIPAN MICHELE" userId="da00a2aa-4c64-4bcb-a497-1055e4cd2351" providerId="ADAL" clId="{E03D2F2B-796C-42DA-8F8D-E55A72DE6D80}" dt="2022-11-11T16:47:02.354" v="1870" actId="2696"/>
        <pc:sldMkLst>
          <pc:docMk/>
          <pc:sldMk cId="1302782348" sldId="268"/>
        </pc:sldMkLst>
      </pc:sldChg>
      <pc:sldChg chg="del">
        <pc:chgData name="PIPAN MICHELE" userId="da00a2aa-4c64-4bcb-a497-1055e4cd2351" providerId="ADAL" clId="{E03D2F2B-796C-42DA-8F8D-E55A72DE6D80}" dt="2022-11-11T16:47:02.361" v="1871" actId="2696"/>
        <pc:sldMkLst>
          <pc:docMk/>
          <pc:sldMk cId="1743885155" sldId="269"/>
        </pc:sldMkLst>
      </pc:sldChg>
      <pc:sldChg chg="del">
        <pc:chgData name="PIPAN MICHELE" userId="da00a2aa-4c64-4bcb-a497-1055e4cd2351" providerId="ADAL" clId="{E03D2F2B-796C-42DA-8F8D-E55A72DE6D80}" dt="2022-11-11T16:47:02.370" v="1872" actId="2696"/>
        <pc:sldMkLst>
          <pc:docMk/>
          <pc:sldMk cId="598675381" sldId="270"/>
        </pc:sldMkLst>
      </pc:sldChg>
      <pc:sldChg chg="del">
        <pc:chgData name="PIPAN MICHELE" userId="da00a2aa-4c64-4bcb-a497-1055e4cd2351" providerId="ADAL" clId="{E03D2F2B-796C-42DA-8F8D-E55A72DE6D80}" dt="2022-11-11T16:47:02.378" v="1873" actId="2696"/>
        <pc:sldMkLst>
          <pc:docMk/>
          <pc:sldMk cId="2566960850" sldId="271"/>
        </pc:sldMkLst>
      </pc:sldChg>
      <pc:sldChg chg="del">
        <pc:chgData name="PIPAN MICHELE" userId="da00a2aa-4c64-4bcb-a497-1055e4cd2351" providerId="ADAL" clId="{E03D2F2B-796C-42DA-8F8D-E55A72DE6D80}" dt="2022-11-11T16:47:02.385" v="1874" actId="2696"/>
        <pc:sldMkLst>
          <pc:docMk/>
          <pc:sldMk cId="3262612530" sldId="272"/>
        </pc:sldMkLst>
      </pc:sldChg>
      <pc:sldChg chg="del">
        <pc:chgData name="PIPAN MICHELE" userId="da00a2aa-4c64-4bcb-a497-1055e4cd2351" providerId="ADAL" clId="{E03D2F2B-796C-42DA-8F8D-E55A72DE6D80}" dt="2022-11-11T16:47:02.391" v="1875" actId="2696"/>
        <pc:sldMkLst>
          <pc:docMk/>
          <pc:sldMk cId="3921009376" sldId="273"/>
        </pc:sldMkLst>
      </pc:sldChg>
      <pc:sldChg chg="del">
        <pc:chgData name="PIPAN MICHELE" userId="da00a2aa-4c64-4bcb-a497-1055e4cd2351" providerId="ADAL" clId="{E03D2F2B-796C-42DA-8F8D-E55A72DE6D80}" dt="2022-11-11T16:47:02.400" v="1876" actId="2696"/>
        <pc:sldMkLst>
          <pc:docMk/>
          <pc:sldMk cId="2717383161" sldId="274"/>
        </pc:sldMkLst>
      </pc:sldChg>
      <pc:sldChg chg="del">
        <pc:chgData name="PIPAN MICHELE" userId="da00a2aa-4c64-4bcb-a497-1055e4cd2351" providerId="ADAL" clId="{E03D2F2B-796C-42DA-8F8D-E55A72DE6D80}" dt="2022-11-11T16:47:02.409" v="1877" actId="2696"/>
        <pc:sldMkLst>
          <pc:docMk/>
          <pc:sldMk cId="981368665" sldId="275"/>
        </pc:sldMkLst>
      </pc:sldChg>
      <pc:sldChg chg="del">
        <pc:chgData name="PIPAN MICHELE" userId="da00a2aa-4c64-4bcb-a497-1055e4cd2351" providerId="ADAL" clId="{E03D2F2B-796C-42DA-8F8D-E55A72DE6D80}" dt="2022-11-11T16:47:02.417" v="1878" actId="2696"/>
        <pc:sldMkLst>
          <pc:docMk/>
          <pc:sldMk cId="64643473" sldId="276"/>
        </pc:sldMkLst>
      </pc:sldChg>
      <pc:sldChg chg="addSp delSp">
        <pc:chgData name="PIPAN MICHELE" userId="da00a2aa-4c64-4bcb-a497-1055e4cd2351" providerId="ADAL" clId="{E03D2F2B-796C-42DA-8F8D-E55A72DE6D80}" dt="2022-11-11T16:03:57.484" v="829"/>
        <pc:sldMkLst>
          <pc:docMk/>
          <pc:sldMk cId="3729278444" sldId="291"/>
        </pc:sldMkLst>
        <pc:inkChg chg="add del">
          <ac:chgData name="PIPAN MICHELE" userId="da00a2aa-4c64-4bcb-a497-1055e4cd2351" providerId="ADAL" clId="{E03D2F2B-796C-42DA-8F8D-E55A72DE6D80}" dt="2022-11-11T16:02:41.124" v="810"/>
          <ac:inkMkLst>
            <pc:docMk/>
            <pc:sldMk cId="3729278444" sldId="291"/>
            <ac:inkMk id="3" creationId="{2EAA0963-D12F-4BB6-88AF-B8C6E8EA9AA3}"/>
          </ac:inkMkLst>
        </pc:inkChg>
        <pc:inkChg chg="add del">
          <ac:chgData name="PIPAN MICHELE" userId="da00a2aa-4c64-4bcb-a497-1055e4cd2351" providerId="ADAL" clId="{E03D2F2B-796C-42DA-8F8D-E55A72DE6D80}" dt="2022-11-11T16:02:41.124" v="810"/>
          <ac:inkMkLst>
            <pc:docMk/>
            <pc:sldMk cId="3729278444" sldId="291"/>
            <ac:inkMk id="4" creationId="{B7491FCC-0E6A-46F5-906B-0A2CAB7D40A6}"/>
          </ac:inkMkLst>
        </pc:inkChg>
        <pc:inkChg chg="add del">
          <ac:chgData name="PIPAN MICHELE" userId="da00a2aa-4c64-4bcb-a497-1055e4cd2351" providerId="ADAL" clId="{E03D2F2B-796C-42DA-8F8D-E55A72DE6D80}" dt="2022-11-11T16:02:41.124" v="810"/>
          <ac:inkMkLst>
            <pc:docMk/>
            <pc:sldMk cId="3729278444" sldId="291"/>
            <ac:inkMk id="5" creationId="{D0C4F23C-ACA2-477F-B7C4-1C4E61B1A69A}"/>
          </ac:inkMkLst>
        </pc:inkChg>
        <pc:inkChg chg="add del">
          <ac:chgData name="PIPAN MICHELE" userId="da00a2aa-4c64-4bcb-a497-1055e4cd2351" providerId="ADAL" clId="{E03D2F2B-796C-42DA-8F8D-E55A72DE6D80}" dt="2022-11-11T16:02:43.283" v="813"/>
          <ac:inkMkLst>
            <pc:docMk/>
            <pc:sldMk cId="3729278444" sldId="291"/>
            <ac:inkMk id="6" creationId="{751876B0-C057-44A7-B901-9DD3494D9A66}"/>
          </ac:inkMkLst>
        </pc:inkChg>
        <pc:inkChg chg="add del">
          <ac:chgData name="PIPAN MICHELE" userId="da00a2aa-4c64-4bcb-a497-1055e4cd2351" providerId="ADAL" clId="{E03D2F2B-796C-42DA-8F8D-E55A72DE6D80}" dt="2022-11-11T16:02:43.283" v="813"/>
          <ac:inkMkLst>
            <pc:docMk/>
            <pc:sldMk cId="3729278444" sldId="291"/>
            <ac:inkMk id="7" creationId="{B98B4E78-D3D5-462B-95C4-21DF27C34F0C}"/>
          </ac:inkMkLst>
        </pc:inkChg>
        <pc:inkChg chg="add del">
          <ac:chgData name="PIPAN MICHELE" userId="da00a2aa-4c64-4bcb-a497-1055e4cd2351" providerId="ADAL" clId="{E03D2F2B-796C-42DA-8F8D-E55A72DE6D80}" dt="2022-11-11T16:02:43.283" v="813"/>
          <ac:inkMkLst>
            <pc:docMk/>
            <pc:sldMk cId="3729278444" sldId="291"/>
            <ac:inkMk id="8" creationId="{BCDBCA35-05D5-41C4-8F7E-52AAE9663F7A}"/>
          </ac:inkMkLst>
        </pc:inkChg>
        <pc:inkChg chg="add del">
          <ac:chgData name="PIPAN MICHELE" userId="da00a2aa-4c64-4bcb-a497-1055e4cd2351" providerId="ADAL" clId="{E03D2F2B-796C-42DA-8F8D-E55A72DE6D80}" dt="2022-11-11T16:03:22.004" v="821"/>
          <ac:inkMkLst>
            <pc:docMk/>
            <pc:sldMk cId="3729278444" sldId="291"/>
            <ac:inkMk id="9" creationId="{18B82908-501B-4ACE-96E6-C95D627750D1}"/>
          </ac:inkMkLst>
        </pc:inkChg>
        <pc:inkChg chg="add del">
          <ac:chgData name="PIPAN MICHELE" userId="da00a2aa-4c64-4bcb-a497-1055e4cd2351" providerId="ADAL" clId="{E03D2F2B-796C-42DA-8F8D-E55A72DE6D80}" dt="2022-11-11T16:03:12.181" v="816"/>
          <ac:inkMkLst>
            <pc:docMk/>
            <pc:sldMk cId="3729278444" sldId="291"/>
            <ac:inkMk id="10" creationId="{5BD79D21-A80B-4608-955F-DEA8CEE6A755}"/>
          </ac:inkMkLst>
        </pc:inkChg>
        <pc:inkChg chg="add del">
          <ac:chgData name="PIPAN MICHELE" userId="da00a2aa-4c64-4bcb-a497-1055e4cd2351" providerId="ADAL" clId="{E03D2F2B-796C-42DA-8F8D-E55A72DE6D80}" dt="2022-11-11T16:03:12.181" v="816"/>
          <ac:inkMkLst>
            <pc:docMk/>
            <pc:sldMk cId="3729278444" sldId="291"/>
            <ac:inkMk id="11" creationId="{B552210F-4E61-4FD6-93AD-466EEAB5A6F9}"/>
          </ac:inkMkLst>
        </pc:inkChg>
        <pc:inkChg chg="add del">
          <ac:chgData name="PIPAN MICHELE" userId="da00a2aa-4c64-4bcb-a497-1055e4cd2351" providerId="ADAL" clId="{E03D2F2B-796C-42DA-8F8D-E55A72DE6D80}" dt="2022-11-11T16:03:18.109" v="819"/>
          <ac:inkMkLst>
            <pc:docMk/>
            <pc:sldMk cId="3729278444" sldId="291"/>
            <ac:inkMk id="12" creationId="{1FA8F077-156B-4390-803E-BC5113651DDF}"/>
          </ac:inkMkLst>
        </pc:inkChg>
        <pc:inkChg chg="add del">
          <ac:chgData name="PIPAN MICHELE" userId="da00a2aa-4c64-4bcb-a497-1055e4cd2351" providerId="ADAL" clId="{E03D2F2B-796C-42DA-8F8D-E55A72DE6D80}" dt="2022-11-11T16:03:18.109" v="819"/>
          <ac:inkMkLst>
            <pc:docMk/>
            <pc:sldMk cId="3729278444" sldId="291"/>
            <ac:inkMk id="13" creationId="{CF80DE36-E855-4669-A61B-E711F9C0BF9C}"/>
          </ac:inkMkLst>
        </pc:inkChg>
        <pc:inkChg chg="add del">
          <ac:chgData name="PIPAN MICHELE" userId="da00a2aa-4c64-4bcb-a497-1055e4cd2351" providerId="ADAL" clId="{E03D2F2B-796C-42DA-8F8D-E55A72DE6D80}" dt="2022-11-11T16:03:18.109" v="819"/>
          <ac:inkMkLst>
            <pc:docMk/>
            <pc:sldMk cId="3729278444" sldId="291"/>
            <ac:inkMk id="14" creationId="{834113DC-459B-42B2-BB50-5BD31F53E32B}"/>
          </ac:inkMkLst>
        </pc:inkChg>
        <pc:inkChg chg="add del">
          <ac:chgData name="PIPAN MICHELE" userId="da00a2aa-4c64-4bcb-a497-1055e4cd2351" providerId="ADAL" clId="{E03D2F2B-796C-42DA-8F8D-E55A72DE6D80}" dt="2022-11-11T16:03:22.004" v="821"/>
          <ac:inkMkLst>
            <pc:docMk/>
            <pc:sldMk cId="3729278444" sldId="291"/>
            <ac:inkMk id="15" creationId="{D5964FEF-5E73-4774-8809-5C4320E28A5E}"/>
          </ac:inkMkLst>
        </pc:inkChg>
        <pc:inkChg chg="add del">
          <ac:chgData name="PIPAN MICHELE" userId="da00a2aa-4c64-4bcb-a497-1055e4cd2351" providerId="ADAL" clId="{E03D2F2B-796C-42DA-8F8D-E55A72DE6D80}" dt="2022-11-11T16:03:22.004" v="821"/>
          <ac:inkMkLst>
            <pc:docMk/>
            <pc:sldMk cId="3729278444" sldId="291"/>
            <ac:inkMk id="16" creationId="{FD063864-512F-4BA3-8CE2-A31982B8161E}"/>
          </ac:inkMkLst>
        </pc:inkChg>
        <pc:inkChg chg="add del">
          <ac:chgData name="PIPAN MICHELE" userId="da00a2aa-4c64-4bcb-a497-1055e4cd2351" providerId="ADAL" clId="{E03D2F2B-796C-42DA-8F8D-E55A72DE6D80}" dt="2022-11-11T16:03:47.533" v="824"/>
          <ac:inkMkLst>
            <pc:docMk/>
            <pc:sldMk cId="3729278444" sldId="291"/>
            <ac:inkMk id="17" creationId="{BB20181D-728A-4CAF-BBB7-66A1B1BD6490}"/>
          </ac:inkMkLst>
        </pc:inkChg>
        <pc:inkChg chg="add del">
          <ac:chgData name="PIPAN MICHELE" userId="da00a2aa-4c64-4bcb-a497-1055e4cd2351" providerId="ADAL" clId="{E03D2F2B-796C-42DA-8F8D-E55A72DE6D80}" dt="2022-11-11T16:03:47.533" v="824"/>
          <ac:inkMkLst>
            <pc:docMk/>
            <pc:sldMk cId="3729278444" sldId="291"/>
            <ac:inkMk id="18" creationId="{25448481-F4AC-440E-AF6F-61504CAF92DD}"/>
          </ac:inkMkLst>
        </pc:inkChg>
        <pc:inkChg chg="add del">
          <ac:chgData name="PIPAN MICHELE" userId="da00a2aa-4c64-4bcb-a497-1055e4cd2351" providerId="ADAL" clId="{E03D2F2B-796C-42DA-8F8D-E55A72DE6D80}" dt="2022-11-11T16:03:47.533" v="824"/>
          <ac:inkMkLst>
            <pc:docMk/>
            <pc:sldMk cId="3729278444" sldId="291"/>
            <ac:inkMk id="19" creationId="{33B2617A-EBF8-45BA-9E87-D7A2838BD6DD}"/>
          </ac:inkMkLst>
        </pc:inkChg>
        <pc:inkChg chg="add del">
          <ac:chgData name="PIPAN MICHELE" userId="da00a2aa-4c64-4bcb-a497-1055e4cd2351" providerId="ADAL" clId="{E03D2F2B-796C-42DA-8F8D-E55A72DE6D80}" dt="2022-11-11T16:03:57.484" v="829"/>
          <ac:inkMkLst>
            <pc:docMk/>
            <pc:sldMk cId="3729278444" sldId="291"/>
            <ac:inkMk id="20" creationId="{4B137C84-D5DC-40DB-86AF-6B708262945C}"/>
          </ac:inkMkLst>
        </pc:inkChg>
        <pc:inkChg chg="add del">
          <ac:chgData name="PIPAN MICHELE" userId="da00a2aa-4c64-4bcb-a497-1055e4cd2351" providerId="ADAL" clId="{E03D2F2B-796C-42DA-8F8D-E55A72DE6D80}" dt="2022-11-11T16:03:57.484" v="829"/>
          <ac:inkMkLst>
            <pc:docMk/>
            <pc:sldMk cId="3729278444" sldId="291"/>
            <ac:inkMk id="21" creationId="{F0EC1C0D-BE32-4B4B-A74D-07DCAA0020F4}"/>
          </ac:inkMkLst>
        </pc:inkChg>
        <pc:inkChg chg="add del">
          <ac:chgData name="PIPAN MICHELE" userId="da00a2aa-4c64-4bcb-a497-1055e4cd2351" providerId="ADAL" clId="{E03D2F2B-796C-42DA-8F8D-E55A72DE6D80}" dt="2022-11-11T16:03:57.484" v="829"/>
          <ac:inkMkLst>
            <pc:docMk/>
            <pc:sldMk cId="3729278444" sldId="291"/>
            <ac:inkMk id="22" creationId="{583D856A-A3B8-4D7D-8901-DC1255986993}"/>
          </ac:inkMkLst>
        </pc:inkChg>
        <pc:inkChg chg="add del">
          <ac:chgData name="PIPAN MICHELE" userId="da00a2aa-4c64-4bcb-a497-1055e4cd2351" providerId="ADAL" clId="{E03D2F2B-796C-42DA-8F8D-E55A72DE6D80}" dt="2022-11-11T16:03:57.484" v="829"/>
          <ac:inkMkLst>
            <pc:docMk/>
            <pc:sldMk cId="3729278444" sldId="291"/>
            <ac:inkMk id="23" creationId="{4C1F5B80-8615-4F59-9405-EBFA942C7FDD}"/>
          </ac:inkMkLst>
        </pc:inkChg>
        <pc:inkChg chg="add del">
          <ac:chgData name="PIPAN MICHELE" userId="da00a2aa-4c64-4bcb-a497-1055e4cd2351" providerId="ADAL" clId="{E03D2F2B-796C-42DA-8F8D-E55A72DE6D80}" dt="2022-11-11T16:03:57.484" v="829"/>
          <ac:inkMkLst>
            <pc:docMk/>
            <pc:sldMk cId="3729278444" sldId="291"/>
            <ac:inkMk id="24" creationId="{6B1B1986-EDA5-480B-A3D6-42FFB2A7755C}"/>
          </ac:inkMkLst>
        </pc:inkChg>
        <pc:inkChg chg="add">
          <ac:chgData name="PIPAN MICHELE" userId="da00a2aa-4c64-4bcb-a497-1055e4cd2351" providerId="ADAL" clId="{E03D2F2B-796C-42DA-8F8D-E55A72DE6D80}" dt="2022-11-11T16:03:57.484" v="829"/>
          <ac:inkMkLst>
            <pc:docMk/>
            <pc:sldMk cId="3729278444" sldId="291"/>
            <ac:inkMk id="25" creationId="{5D80A4DF-82E7-4F3E-A1BF-64876D654D45}"/>
          </ac:inkMkLst>
        </pc:inkChg>
      </pc:sldChg>
      <pc:sldChg chg="addSp delSp">
        <pc:chgData name="PIPAN MICHELE" userId="da00a2aa-4c64-4bcb-a497-1055e4cd2351" providerId="ADAL" clId="{E03D2F2B-796C-42DA-8F8D-E55A72DE6D80}" dt="2022-11-11T16:14:50.331" v="1034"/>
        <pc:sldMkLst>
          <pc:docMk/>
          <pc:sldMk cId="2427711120" sldId="292"/>
        </pc:sldMkLst>
        <pc:picChg chg="del">
          <ac:chgData name="PIPAN MICHELE" userId="da00a2aa-4c64-4bcb-a497-1055e4cd2351" providerId="ADAL" clId="{E03D2F2B-796C-42DA-8F8D-E55A72DE6D80}" dt="2022-11-11T16:13:05.436" v="921" actId="478"/>
          <ac:picMkLst>
            <pc:docMk/>
            <pc:sldMk cId="2427711120" sldId="292"/>
            <ac:picMk id="2" creationId="{5022A353-420B-BB0B-F69C-F50211F1DC30}"/>
          </ac:picMkLst>
        </pc:picChg>
        <pc:inkChg chg="add del">
          <ac:chgData name="PIPAN MICHELE" userId="da00a2aa-4c64-4bcb-a497-1055e4cd2351" providerId="ADAL" clId="{E03D2F2B-796C-42DA-8F8D-E55A72DE6D80}" dt="2022-11-11T16:13:17.007" v="929"/>
          <ac:inkMkLst>
            <pc:docMk/>
            <pc:sldMk cId="2427711120" sldId="292"/>
            <ac:inkMk id="3" creationId="{EF2868BE-D2BF-49EA-8C99-614C7E89AE91}"/>
          </ac:inkMkLst>
        </pc:inkChg>
        <pc:inkChg chg="add del">
          <ac:chgData name="PIPAN MICHELE" userId="da00a2aa-4c64-4bcb-a497-1055e4cd2351" providerId="ADAL" clId="{E03D2F2B-796C-42DA-8F8D-E55A72DE6D80}" dt="2022-11-11T16:13:17.007" v="929"/>
          <ac:inkMkLst>
            <pc:docMk/>
            <pc:sldMk cId="2427711120" sldId="292"/>
            <ac:inkMk id="4" creationId="{A189F2BD-06BC-48E7-8CFF-F91C234BF477}"/>
          </ac:inkMkLst>
        </pc:inkChg>
        <pc:inkChg chg="add del">
          <ac:chgData name="PIPAN MICHELE" userId="da00a2aa-4c64-4bcb-a497-1055e4cd2351" providerId="ADAL" clId="{E03D2F2B-796C-42DA-8F8D-E55A72DE6D80}" dt="2022-11-11T16:13:17.007" v="929"/>
          <ac:inkMkLst>
            <pc:docMk/>
            <pc:sldMk cId="2427711120" sldId="292"/>
            <ac:inkMk id="5" creationId="{201AE916-C47D-4B91-9CE0-3F81545E2176}"/>
          </ac:inkMkLst>
        </pc:inkChg>
        <pc:inkChg chg="add del">
          <ac:chgData name="PIPAN MICHELE" userId="da00a2aa-4c64-4bcb-a497-1055e4cd2351" providerId="ADAL" clId="{E03D2F2B-796C-42DA-8F8D-E55A72DE6D80}" dt="2022-11-11T16:13:17.007" v="929"/>
          <ac:inkMkLst>
            <pc:docMk/>
            <pc:sldMk cId="2427711120" sldId="292"/>
            <ac:inkMk id="6" creationId="{273C53D0-E735-4643-9E0F-8FD34AE01E31}"/>
          </ac:inkMkLst>
        </pc:inkChg>
        <pc:inkChg chg="add del">
          <ac:chgData name="PIPAN MICHELE" userId="da00a2aa-4c64-4bcb-a497-1055e4cd2351" providerId="ADAL" clId="{E03D2F2B-796C-42DA-8F8D-E55A72DE6D80}" dt="2022-11-11T16:13:20.473" v="932"/>
          <ac:inkMkLst>
            <pc:docMk/>
            <pc:sldMk cId="2427711120" sldId="292"/>
            <ac:inkMk id="7" creationId="{D407C064-C952-4FDD-85BF-42EF620866D3}"/>
          </ac:inkMkLst>
        </pc:inkChg>
        <pc:inkChg chg="add del">
          <ac:chgData name="PIPAN MICHELE" userId="da00a2aa-4c64-4bcb-a497-1055e4cd2351" providerId="ADAL" clId="{E03D2F2B-796C-42DA-8F8D-E55A72DE6D80}" dt="2022-11-11T16:13:20.473" v="932"/>
          <ac:inkMkLst>
            <pc:docMk/>
            <pc:sldMk cId="2427711120" sldId="292"/>
            <ac:inkMk id="8" creationId="{A6DD5474-E20D-4865-8CA0-F8A66AC8E57D}"/>
          </ac:inkMkLst>
        </pc:inkChg>
        <pc:inkChg chg="add del">
          <ac:chgData name="PIPAN MICHELE" userId="da00a2aa-4c64-4bcb-a497-1055e4cd2351" providerId="ADAL" clId="{E03D2F2B-796C-42DA-8F8D-E55A72DE6D80}" dt="2022-11-11T16:13:20.473" v="932"/>
          <ac:inkMkLst>
            <pc:docMk/>
            <pc:sldMk cId="2427711120" sldId="292"/>
            <ac:inkMk id="9" creationId="{6F3058A9-5C78-4B5E-9399-B7D71457A040}"/>
          </ac:inkMkLst>
        </pc:inkChg>
        <pc:inkChg chg="add del">
          <ac:chgData name="PIPAN MICHELE" userId="da00a2aa-4c64-4bcb-a497-1055e4cd2351" providerId="ADAL" clId="{E03D2F2B-796C-42DA-8F8D-E55A72DE6D80}" dt="2022-11-11T16:13:25.459" v="939"/>
          <ac:inkMkLst>
            <pc:docMk/>
            <pc:sldMk cId="2427711120" sldId="292"/>
            <ac:inkMk id="10" creationId="{C3DFF0ED-8BEB-4438-AB67-E92A172F2CB7}"/>
          </ac:inkMkLst>
        </pc:inkChg>
        <pc:inkChg chg="add del">
          <ac:chgData name="PIPAN MICHELE" userId="da00a2aa-4c64-4bcb-a497-1055e4cd2351" providerId="ADAL" clId="{E03D2F2B-796C-42DA-8F8D-E55A72DE6D80}" dt="2022-11-11T16:13:25.459" v="939"/>
          <ac:inkMkLst>
            <pc:docMk/>
            <pc:sldMk cId="2427711120" sldId="292"/>
            <ac:inkMk id="11" creationId="{1B591F21-F139-49C1-BF65-E4D14ED02ED8}"/>
          </ac:inkMkLst>
        </pc:inkChg>
        <pc:inkChg chg="add del">
          <ac:chgData name="PIPAN MICHELE" userId="da00a2aa-4c64-4bcb-a497-1055e4cd2351" providerId="ADAL" clId="{E03D2F2B-796C-42DA-8F8D-E55A72DE6D80}" dt="2022-11-11T16:13:25.459" v="939"/>
          <ac:inkMkLst>
            <pc:docMk/>
            <pc:sldMk cId="2427711120" sldId="292"/>
            <ac:inkMk id="12" creationId="{667063B5-4518-47A0-872E-3BF221693261}"/>
          </ac:inkMkLst>
        </pc:inkChg>
        <pc:inkChg chg="add del">
          <ac:chgData name="PIPAN MICHELE" userId="da00a2aa-4c64-4bcb-a497-1055e4cd2351" providerId="ADAL" clId="{E03D2F2B-796C-42DA-8F8D-E55A72DE6D80}" dt="2022-11-11T16:13:25.459" v="939"/>
          <ac:inkMkLst>
            <pc:docMk/>
            <pc:sldMk cId="2427711120" sldId="292"/>
            <ac:inkMk id="13" creationId="{D857B5CD-7BAC-4899-A170-CCC055E541BF}"/>
          </ac:inkMkLst>
        </pc:inkChg>
        <pc:inkChg chg="add del">
          <ac:chgData name="PIPAN MICHELE" userId="da00a2aa-4c64-4bcb-a497-1055e4cd2351" providerId="ADAL" clId="{E03D2F2B-796C-42DA-8F8D-E55A72DE6D80}" dt="2022-11-11T16:13:25.459" v="939"/>
          <ac:inkMkLst>
            <pc:docMk/>
            <pc:sldMk cId="2427711120" sldId="292"/>
            <ac:inkMk id="14" creationId="{295C6928-9455-42C7-A348-9843E923AB0B}"/>
          </ac:inkMkLst>
        </pc:inkChg>
        <pc:inkChg chg="add del">
          <ac:chgData name="PIPAN MICHELE" userId="da00a2aa-4c64-4bcb-a497-1055e4cd2351" providerId="ADAL" clId="{E03D2F2B-796C-42DA-8F8D-E55A72DE6D80}" dt="2022-11-11T16:13:25.459" v="939"/>
          <ac:inkMkLst>
            <pc:docMk/>
            <pc:sldMk cId="2427711120" sldId="292"/>
            <ac:inkMk id="15" creationId="{4D329016-41B7-4FD5-BFBD-02586F4BCD0F}"/>
          </ac:inkMkLst>
        </pc:inkChg>
        <pc:inkChg chg="add del">
          <ac:chgData name="PIPAN MICHELE" userId="da00a2aa-4c64-4bcb-a497-1055e4cd2351" providerId="ADAL" clId="{E03D2F2B-796C-42DA-8F8D-E55A72DE6D80}" dt="2022-11-11T16:13:25.459" v="939"/>
          <ac:inkMkLst>
            <pc:docMk/>
            <pc:sldMk cId="2427711120" sldId="292"/>
            <ac:inkMk id="16" creationId="{99F7625F-F9C0-4E00-AC21-32A430430F4A}"/>
          </ac:inkMkLst>
        </pc:inkChg>
        <pc:inkChg chg="add del">
          <ac:chgData name="PIPAN MICHELE" userId="da00a2aa-4c64-4bcb-a497-1055e4cd2351" providerId="ADAL" clId="{E03D2F2B-796C-42DA-8F8D-E55A72DE6D80}" dt="2022-11-11T16:13:50.436" v="947"/>
          <ac:inkMkLst>
            <pc:docMk/>
            <pc:sldMk cId="2427711120" sldId="292"/>
            <ac:inkMk id="17" creationId="{B89C6457-9710-476D-A5F6-6C9D07E8FE82}"/>
          </ac:inkMkLst>
        </pc:inkChg>
        <pc:inkChg chg="add">
          <ac:chgData name="PIPAN MICHELE" userId="da00a2aa-4c64-4bcb-a497-1055e4cd2351" providerId="ADAL" clId="{E03D2F2B-796C-42DA-8F8D-E55A72DE6D80}" dt="2022-11-11T16:13:31.980" v="940"/>
          <ac:inkMkLst>
            <pc:docMk/>
            <pc:sldMk cId="2427711120" sldId="292"/>
            <ac:inkMk id="18" creationId="{DDF55D27-C859-4EA6-B2E5-44D9F54FB659}"/>
          </ac:inkMkLst>
        </pc:inkChg>
        <pc:inkChg chg="add">
          <ac:chgData name="PIPAN MICHELE" userId="da00a2aa-4c64-4bcb-a497-1055e4cd2351" providerId="ADAL" clId="{E03D2F2B-796C-42DA-8F8D-E55A72DE6D80}" dt="2022-11-11T16:13:34.181" v="941"/>
          <ac:inkMkLst>
            <pc:docMk/>
            <pc:sldMk cId="2427711120" sldId="292"/>
            <ac:inkMk id="19" creationId="{9CE3C6BD-61AB-4998-8615-E9CC52B3133A}"/>
          </ac:inkMkLst>
        </pc:inkChg>
        <pc:inkChg chg="add">
          <ac:chgData name="PIPAN MICHELE" userId="da00a2aa-4c64-4bcb-a497-1055e4cd2351" providerId="ADAL" clId="{E03D2F2B-796C-42DA-8F8D-E55A72DE6D80}" dt="2022-11-11T16:13:35.379" v="942"/>
          <ac:inkMkLst>
            <pc:docMk/>
            <pc:sldMk cId="2427711120" sldId="292"/>
            <ac:inkMk id="20" creationId="{F1B017DC-2C52-4F0F-A530-48C024ADACBF}"/>
          </ac:inkMkLst>
        </pc:inkChg>
        <pc:inkChg chg="add">
          <ac:chgData name="PIPAN MICHELE" userId="da00a2aa-4c64-4bcb-a497-1055e4cd2351" providerId="ADAL" clId="{E03D2F2B-796C-42DA-8F8D-E55A72DE6D80}" dt="2022-11-11T16:13:36.526" v="943"/>
          <ac:inkMkLst>
            <pc:docMk/>
            <pc:sldMk cId="2427711120" sldId="292"/>
            <ac:inkMk id="21" creationId="{998D2AD6-3A4F-431A-A456-6142AB1AFB5B}"/>
          </ac:inkMkLst>
        </pc:inkChg>
        <pc:inkChg chg="add">
          <ac:chgData name="PIPAN MICHELE" userId="da00a2aa-4c64-4bcb-a497-1055e4cd2351" providerId="ADAL" clId="{E03D2F2B-796C-42DA-8F8D-E55A72DE6D80}" dt="2022-11-11T16:13:36.838" v="944"/>
          <ac:inkMkLst>
            <pc:docMk/>
            <pc:sldMk cId="2427711120" sldId="292"/>
            <ac:inkMk id="22" creationId="{D4B9FFC4-43CC-4AB5-A5EA-84C40DB331EC}"/>
          </ac:inkMkLst>
        </pc:inkChg>
        <pc:inkChg chg="add">
          <ac:chgData name="PIPAN MICHELE" userId="da00a2aa-4c64-4bcb-a497-1055e4cd2351" providerId="ADAL" clId="{E03D2F2B-796C-42DA-8F8D-E55A72DE6D80}" dt="2022-11-11T16:13:39.556" v="945"/>
          <ac:inkMkLst>
            <pc:docMk/>
            <pc:sldMk cId="2427711120" sldId="292"/>
            <ac:inkMk id="23" creationId="{BCC0D275-7E48-45BC-B558-D79AFCCCB67B}"/>
          </ac:inkMkLst>
        </pc:inkChg>
        <pc:inkChg chg="add del">
          <ac:chgData name="PIPAN MICHELE" userId="da00a2aa-4c64-4bcb-a497-1055e4cd2351" providerId="ADAL" clId="{E03D2F2B-796C-42DA-8F8D-E55A72DE6D80}" dt="2022-11-11T16:13:50.436" v="947"/>
          <ac:inkMkLst>
            <pc:docMk/>
            <pc:sldMk cId="2427711120" sldId="292"/>
            <ac:inkMk id="24" creationId="{83FB146B-E9CC-4657-B95A-7417C5AC6D8B}"/>
          </ac:inkMkLst>
        </pc:inkChg>
        <pc:inkChg chg="add del">
          <ac:chgData name="PIPAN MICHELE" userId="da00a2aa-4c64-4bcb-a497-1055e4cd2351" providerId="ADAL" clId="{E03D2F2B-796C-42DA-8F8D-E55A72DE6D80}" dt="2022-11-11T16:13:58.880" v="956"/>
          <ac:inkMkLst>
            <pc:docMk/>
            <pc:sldMk cId="2427711120" sldId="292"/>
            <ac:inkMk id="25" creationId="{62FACD79-0191-4AF9-AB4C-76B5650ED041}"/>
          </ac:inkMkLst>
        </pc:inkChg>
        <pc:inkChg chg="add del">
          <ac:chgData name="PIPAN MICHELE" userId="da00a2aa-4c64-4bcb-a497-1055e4cd2351" providerId="ADAL" clId="{E03D2F2B-796C-42DA-8F8D-E55A72DE6D80}" dt="2022-11-11T16:13:58.880" v="956"/>
          <ac:inkMkLst>
            <pc:docMk/>
            <pc:sldMk cId="2427711120" sldId="292"/>
            <ac:inkMk id="26" creationId="{73EC69BE-0810-4A85-9EF3-BCE600D53766}"/>
          </ac:inkMkLst>
        </pc:inkChg>
        <pc:inkChg chg="add del">
          <ac:chgData name="PIPAN MICHELE" userId="da00a2aa-4c64-4bcb-a497-1055e4cd2351" providerId="ADAL" clId="{E03D2F2B-796C-42DA-8F8D-E55A72DE6D80}" dt="2022-11-11T16:13:58.880" v="956"/>
          <ac:inkMkLst>
            <pc:docMk/>
            <pc:sldMk cId="2427711120" sldId="292"/>
            <ac:inkMk id="27" creationId="{16EFF3A4-B334-4C90-BA41-36C46F38B55D}"/>
          </ac:inkMkLst>
        </pc:inkChg>
        <pc:inkChg chg="add del">
          <ac:chgData name="PIPAN MICHELE" userId="da00a2aa-4c64-4bcb-a497-1055e4cd2351" providerId="ADAL" clId="{E03D2F2B-796C-42DA-8F8D-E55A72DE6D80}" dt="2022-11-11T16:13:58.880" v="956"/>
          <ac:inkMkLst>
            <pc:docMk/>
            <pc:sldMk cId="2427711120" sldId="292"/>
            <ac:inkMk id="28" creationId="{A0DB97CE-06D0-40A9-93B0-4DF68F4C1064}"/>
          </ac:inkMkLst>
        </pc:inkChg>
        <pc:inkChg chg="add del">
          <ac:chgData name="PIPAN MICHELE" userId="da00a2aa-4c64-4bcb-a497-1055e4cd2351" providerId="ADAL" clId="{E03D2F2B-796C-42DA-8F8D-E55A72DE6D80}" dt="2022-11-11T16:13:58.880" v="956"/>
          <ac:inkMkLst>
            <pc:docMk/>
            <pc:sldMk cId="2427711120" sldId="292"/>
            <ac:inkMk id="29" creationId="{AEFB8738-DEF9-4A75-B193-B20E0BEB4F58}"/>
          </ac:inkMkLst>
        </pc:inkChg>
        <pc:inkChg chg="add del">
          <ac:chgData name="PIPAN MICHELE" userId="da00a2aa-4c64-4bcb-a497-1055e4cd2351" providerId="ADAL" clId="{E03D2F2B-796C-42DA-8F8D-E55A72DE6D80}" dt="2022-11-11T16:13:58.880" v="956"/>
          <ac:inkMkLst>
            <pc:docMk/>
            <pc:sldMk cId="2427711120" sldId="292"/>
            <ac:inkMk id="30" creationId="{52C37A1E-89DF-41A0-A20D-A476B2D6A952}"/>
          </ac:inkMkLst>
        </pc:inkChg>
        <pc:inkChg chg="add del">
          <ac:chgData name="PIPAN MICHELE" userId="da00a2aa-4c64-4bcb-a497-1055e4cd2351" providerId="ADAL" clId="{E03D2F2B-796C-42DA-8F8D-E55A72DE6D80}" dt="2022-11-11T16:13:58.880" v="956"/>
          <ac:inkMkLst>
            <pc:docMk/>
            <pc:sldMk cId="2427711120" sldId="292"/>
            <ac:inkMk id="31" creationId="{B84BBAF7-61EB-4C23-AFAC-0F1C70A316E6}"/>
          </ac:inkMkLst>
        </pc:inkChg>
        <pc:inkChg chg="add del">
          <ac:chgData name="PIPAN MICHELE" userId="da00a2aa-4c64-4bcb-a497-1055e4cd2351" providerId="ADAL" clId="{E03D2F2B-796C-42DA-8F8D-E55A72DE6D80}" dt="2022-11-11T16:13:58.880" v="956"/>
          <ac:inkMkLst>
            <pc:docMk/>
            <pc:sldMk cId="2427711120" sldId="292"/>
            <ac:inkMk id="32" creationId="{E812B781-91DE-479A-B205-C6581754FD88}"/>
          </ac:inkMkLst>
        </pc:inkChg>
        <pc:inkChg chg="add del">
          <ac:chgData name="PIPAN MICHELE" userId="da00a2aa-4c64-4bcb-a497-1055e4cd2351" providerId="ADAL" clId="{E03D2F2B-796C-42DA-8F8D-E55A72DE6D80}" dt="2022-11-11T16:13:58.880" v="956"/>
          <ac:inkMkLst>
            <pc:docMk/>
            <pc:sldMk cId="2427711120" sldId="292"/>
            <ac:inkMk id="33" creationId="{3372EDD9-E459-4C82-BBEE-BE3B5A8B1AA0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34" creationId="{0DFBE5B6-B16C-4EE0-95CB-023489111E1F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35" creationId="{24C38D95-603B-40CA-A33E-8A9F91EA4E74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36" creationId="{1C68CF4B-0861-4B5D-B4D6-110A19EAA7D0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37" creationId="{544C760A-B02C-46C1-9F0B-DFB38FD0D6A6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38" creationId="{8E9659D0-68AE-456D-82DF-590C9CF99E98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39" creationId="{5870B0C2-56F5-43EF-AD81-706EFB419641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40" creationId="{E8C52CFF-416C-4B43-BB4F-BEB72D9B7976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41" creationId="{13B1925B-28E9-482B-9BE0-320D79ECA185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42" creationId="{6B0B351C-24C7-4C92-B1A2-171E5FF43EDE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43" creationId="{D993223E-D80D-46D6-80BB-B104760FCF5B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44" creationId="{C66DE397-A2C7-4815-B91E-D6F04209EC38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45" creationId="{D18AB49B-041F-4B48-BB43-8572FD65E2E4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46" creationId="{CC537C6C-17D9-47B5-8435-D96DEF7B272D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47" creationId="{8A3D5DE0-AB65-4AF1-A9AA-C123C3F01AEA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48" creationId="{298ACB92-85D3-43A7-8EA2-32DCA7025DE4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49" creationId="{D28B0DF3-2022-4D0F-AB92-7876F3789CCA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50" creationId="{B02DD719-8DE9-42EC-986A-EEDDFCB2A061}"/>
          </ac:inkMkLst>
        </pc:inkChg>
        <pc:inkChg chg="add del">
          <ac:chgData name="PIPAN MICHELE" userId="da00a2aa-4c64-4bcb-a497-1055e4cd2351" providerId="ADAL" clId="{E03D2F2B-796C-42DA-8F8D-E55A72DE6D80}" dt="2022-11-11T16:14:10.813" v="974"/>
          <ac:inkMkLst>
            <pc:docMk/>
            <pc:sldMk cId="2427711120" sldId="292"/>
            <ac:inkMk id="51" creationId="{A6D34E9A-4E65-4816-86BC-AC2E8FD6231D}"/>
          </ac:inkMkLst>
        </pc:inkChg>
        <pc:inkChg chg="add del">
          <ac:chgData name="PIPAN MICHELE" userId="da00a2aa-4c64-4bcb-a497-1055e4cd2351" providerId="ADAL" clId="{E03D2F2B-796C-42DA-8F8D-E55A72DE6D80}" dt="2022-11-11T16:14:14.370" v="979"/>
          <ac:inkMkLst>
            <pc:docMk/>
            <pc:sldMk cId="2427711120" sldId="292"/>
            <ac:inkMk id="52" creationId="{5AFA41A7-DEDC-4B2A-A86A-1AFDB91D4BEC}"/>
          </ac:inkMkLst>
        </pc:inkChg>
        <pc:inkChg chg="add del">
          <ac:chgData name="PIPAN MICHELE" userId="da00a2aa-4c64-4bcb-a497-1055e4cd2351" providerId="ADAL" clId="{E03D2F2B-796C-42DA-8F8D-E55A72DE6D80}" dt="2022-11-11T16:14:14.370" v="979"/>
          <ac:inkMkLst>
            <pc:docMk/>
            <pc:sldMk cId="2427711120" sldId="292"/>
            <ac:inkMk id="53" creationId="{517DB4FD-FC85-48B6-929A-EE781C6A073D}"/>
          </ac:inkMkLst>
        </pc:inkChg>
        <pc:inkChg chg="add del">
          <ac:chgData name="PIPAN MICHELE" userId="da00a2aa-4c64-4bcb-a497-1055e4cd2351" providerId="ADAL" clId="{E03D2F2B-796C-42DA-8F8D-E55A72DE6D80}" dt="2022-11-11T16:14:14.370" v="979"/>
          <ac:inkMkLst>
            <pc:docMk/>
            <pc:sldMk cId="2427711120" sldId="292"/>
            <ac:inkMk id="54" creationId="{6D558181-8992-4182-92F3-78FE3EA4D636}"/>
          </ac:inkMkLst>
        </pc:inkChg>
        <pc:inkChg chg="add del">
          <ac:chgData name="PIPAN MICHELE" userId="da00a2aa-4c64-4bcb-a497-1055e4cd2351" providerId="ADAL" clId="{E03D2F2B-796C-42DA-8F8D-E55A72DE6D80}" dt="2022-11-11T16:14:14.370" v="979"/>
          <ac:inkMkLst>
            <pc:docMk/>
            <pc:sldMk cId="2427711120" sldId="292"/>
            <ac:inkMk id="55" creationId="{F3205177-F3A8-4EF4-935C-150BF513CF38}"/>
          </ac:inkMkLst>
        </pc:inkChg>
        <pc:inkChg chg="add del">
          <ac:chgData name="PIPAN MICHELE" userId="da00a2aa-4c64-4bcb-a497-1055e4cd2351" providerId="ADAL" clId="{E03D2F2B-796C-42DA-8F8D-E55A72DE6D80}" dt="2022-11-11T16:14:14.370" v="979"/>
          <ac:inkMkLst>
            <pc:docMk/>
            <pc:sldMk cId="2427711120" sldId="292"/>
            <ac:inkMk id="56" creationId="{4524783A-3E73-4E76-89AB-9DB71234B73D}"/>
          </ac:inkMkLst>
        </pc:inkChg>
        <pc:inkChg chg="add del">
          <ac:chgData name="PIPAN MICHELE" userId="da00a2aa-4c64-4bcb-a497-1055e4cd2351" providerId="ADAL" clId="{E03D2F2B-796C-42DA-8F8D-E55A72DE6D80}" dt="2022-11-11T16:14:21.834" v="983"/>
          <ac:inkMkLst>
            <pc:docMk/>
            <pc:sldMk cId="2427711120" sldId="292"/>
            <ac:inkMk id="57" creationId="{6CC8E6E5-8CFD-41FB-88F0-595F772D4542}"/>
          </ac:inkMkLst>
        </pc:inkChg>
        <pc:inkChg chg="add del">
          <ac:chgData name="PIPAN MICHELE" userId="da00a2aa-4c64-4bcb-a497-1055e4cd2351" providerId="ADAL" clId="{E03D2F2B-796C-42DA-8F8D-E55A72DE6D80}" dt="2022-11-11T16:14:21.834" v="983"/>
          <ac:inkMkLst>
            <pc:docMk/>
            <pc:sldMk cId="2427711120" sldId="292"/>
            <ac:inkMk id="58" creationId="{BAB3CD21-94C5-4249-85E4-EF2C893E651A}"/>
          </ac:inkMkLst>
        </pc:inkChg>
        <pc:inkChg chg="add del">
          <ac:chgData name="PIPAN MICHELE" userId="da00a2aa-4c64-4bcb-a497-1055e4cd2351" providerId="ADAL" clId="{E03D2F2B-796C-42DA-8F8D-E55A72DE6D80}" dt="2022-11-11T16:14:21.834" v="983"/>
          <ac:inkMkLst>
            <pc:docMk/>
            <pc:sldMk cId="2427711120" sldId="292"/>
            <ac:inkMk id="59" creationId="{7D896299-5F29-4B11-B9DC-5D5BD981CA0B}"/>
          </ac:inkMkLst>
        </pc:inkChg>
        <pc:inkChg chg="add del">
          <ac:chgData name="PIPAN MICHELE" userId="da00a2aa-4c64-4bcb-a497-1055e4cd2351" providerId="ADAL" clId="{E03D2F2B-796C-42DA-8F8D-E55A72DE6D80}" dt="2022-11-11T16:14:21.834" v="983"/>
          <ac:inkMkLst>
            <pc:docMk/>
            <pc:sldMk cId="2427711120" sldId="292"/>
            <ac:inkMk id="60" creationId="{8997CDC7-DED7-414E-9E44-CCA9178ECA33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61" creationId="{DD241925-99F5-44BF-B18A-C60DF6835722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62" creationId="{789D34A7-3FDC-49A2-B7E5-8855DBD332AC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63" creationId="{3861027D-948F-41CA-9B7B-E1150B5A302D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64" creationId="{9AC5115C-3460-4491-ADD5-5AE7AA3835E9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65" creationId="{A5D0842D-2436-4E97-A652-905E2F35700F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66" creationId="{BE98768C-844C-4C34-8C11-38A019E2AFD7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67" creationId="{4758358E-37AC-4432-BD69-DD40EA33F911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68" creationId="{4264983C-29CC-4A2C-B7EA-71ED5FE14A57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69" creationId="{D3C78852-8FF6-4DFE-A796-7B31FA649FD9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70" creationId="{0A5C36AF-0771-44D9-BC56-777706F64B6F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71" creationId="{B85EF236-22ED-4D4B-A933-4164732DBF97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72" creationId="{C90FA94F-D68B-49CF-B393-C2F2EE8A04A1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73" creationId="{62F4C85F-EF27-4374-884D-C14906B9EB43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74" creationId="{15E1CAFC-B1CB-4E7C-8C74-33CB1993EB25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75" creationId="{08CA0A58-98B5-4AF4-AFC5-1E9BC620F5C2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76" creationId="{E9EA7387-F2C8-4D8E-8B12-93B1B0FF0DA5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77" creationId="{1E869E32-3BD3-454F-9D3F-70B3013AEAAC}"/>
          </ac:inkMkLst>
        </pc:inkChg>
        <pc:inkChg chg="add del">
          <ac:chgData name="PIPAN MICHELE" userId="da00a2aa-4c64-4bcb-a497-1055e4cd2351" providerId="ADAL" clId="{E03D2F2B-796C-42DA-8F8D-E55A72DE6D80}" dt="2022-11-11T16:14:31.343" v="1001"/>
          <ac:inkMkLst>
            <pc:docMk/>
            <pc:sldMk cId="2427711120" sldId="292"/>
            <ac:inkMk id="78" creationId="{13A732DD-850A-4B02-91FD-7270061947EE}"/>
          </ac:inkMkLst>
        </pc:inkChg>
        <pc:inkChg chg="add del">
          <ac:chgData name="PIPAN MICHELE" userId="da00a2aa-4c64-4bcb-a497-1055e4cd2351" providerId="ADAL" clId="{E03D2F2B-796C-42DA-8F8D-E55A72DE6D80}" dt="2022-11-11T16:14:34.056" v="1005"/>
          <ac:inkMkLst>
            <pc:docMk/>
            <pc:sldMk cId="2427711120" sldId="292"/>
            <ac:inkMk id="79" creationId="{1DAD7B34-FD4A-4970-8465-207189317CF0}"/>
          </ac:inkMkLst>
        </pc:inkChg>
        <pc:inkChg chg="add del">
          <ac:chgData name="PIPAN MICHELE" userId="da00a2aa-4c64-4bcb-a497-1055e4cd2351" providerId="ADAL" clId="{E03D2F2B-796C-42DA-8F8D-E55A72DE6D80}" dt="2022-11-11T16:14:34.056" v="1005"/>
          <ac:inkMkLst>
            <pc:docMk/>
            <pc:sldMk cId="2427711120" sldId="292"/>
            <ac:inkMk id="80" creationId="{FADD85D6-A94D-4A0E-B094-2F50BE910172}"/>
          </ac:inkMkLst>
        </pc:inkChg>
        <pc:inkChg chg="add del">
          <ac:chgData name="PIPAN MICHELE" userId="da00a2aa-4c64-4bcb-a497-1055e4cd2351" providerId="ADAL" clId="{E03D2F2B-796C-42DA-8F8D-E55A72DE6D80}" dt="2022-11-11T16:14:34.056" v="1005"/>
          <ac:inkMkLst>
            <pc:docMk/>
            <pc:sldMk cId="2427711120" sldId="292"/>
            <ac:inkMk id="81" creationId="{70EB8402-1FF7-491C-BC90-81898B631BE5}"/>
          </ac:inkMkLst>
        </pc:inkChg>
        <pc:inkChg chg="add del">
          <ac:chgData name="PIPAN MICHELE" userId="da00a2aa-4c64-4bcb-a497-1055e4cd2351" providerId="ADAL" clId="{E03D2F2B-796C-42DA-8F8D-E55A72DE6D80}" dt="2022-11-11T16:14:34.056" v="1005"/>
          <ac:inkMkLst>
            <pc:docMk/>
            <pc:sldMk cId="2427711120" sldId="292"/>
            <ac:inkMk id="82" creationId="{15154B74-1A14-4FC2-B042-2260BFB5E6B0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83" creationId="{9EF10064-173C-4D33-BBCC-6EBE39025BD7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84" creationId="{D2AF9AB1-BB9C-498D-9025-E8FDA52B9182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85" creationId="{73673993-A09B-4748-8994-CFCCA3AC1AD6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86" creationId="{7C86948C-22DB-4841-862B-50AE4435B587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87" creationId="{FB891F42-4A4D-4BF6-9188-BF07BC6E2A90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88" creationId="{AD6FAEBA-C938-4B52-9CF1-9480F2F50D45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89" creationId="{12FCD4F9-8433-4CD7-A9BC-B83552874968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90" creationId="{CB85C540-512A-4034-9199-EC7F2084E2F6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91" creationId="{8235ED94-6729-474F-ADF6-94080996416A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92" creationId="{87D941A4-B7D0-4D7D-A496-797A3DD7C3F6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93" creationId="{6D853D24-F109-481F-ABC2-1BE6E1E02D30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94" creationId="{99F82405-3E89-49A8-AD06-3241D03D8A96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95" creationId="{1DB1E4BC-27AA-4D55-8B01-6D4F428279DA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96" creationId="{C6034B99-A900-4712-AA63-5A40FE7C6BD8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97" creationId="{501FEE46-9A33-4086-B809-1C1C22E5CE8C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98" creationId="{5F13BF84-7172-4597-9514-AAA43B1FF981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99" creationId="{889B6D9E-8B73-4D82-B25C-1494886DA7A0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100" creationId="{763886A8-B0FA-4C63-A5AD-2C43D2C88211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101" creationId="{59DA1C55-041E-4C87-BDF1-6A16DA49B0F1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102" creationId="{34928343-CDCB-48BB-877B-A3B2DAB6353E}"/>
          </ac:inkMkLst>
        </pc:inkChg>
        <pc:inkChg chg="add del">
          <ac:chgData name="PIPAN MICHELE" userId="da00a2aa-4c64-4bcb-a497-1055e4cd2351" providerId="ADAL" clId="{E03D2F2B-796C-42DA-8F8D-E55A72DE6D80}" dt="2022-11-11T16:14:45.942" v="1026"/>
          <ac:inkMkLst>
            <pc:docMk/>
            <pc:sldMk cId="2427711120" sldId="292"/>
            <ac:inkMk id="103" creationId="{631BF889-A8A1-4DE8-A52D-77CB9AAD90C3}"/>
          </ac:inkMkLst>
        </pc:inkChg>
        <pc:inkChg chg="add del">
          <ac:chgData name="PIPAN MICHELE" userId="da00a2aa-4c64-4bcb-a497-1055e4cd2351" providerId="ADAL" clId="{E03D2F2B-796C-42DA-8F8D-E55A72DE6D80}" dt="2022-11-11T16:14:50.331" v="1034"/>
          <ac:inkMkLst>
            <pc:docMk/>
            <pc:sldMk cId="2427711120" sldId="292"/>
            <ac:inkMk id="104" creationId="{717F026D-4B79-49BB-86D6-C1E93A628994}"/>
          </ac:inkMkLst>
        </pc:inkChg>
        <pc:inkChg chg="add del">
          <ac:chgData name="PIPAN MICHELE" userId="da00a2aa-4c64-4bcb-a497-1055e4cd2351" providerId="ADAL" clId="{E03D2F2B-796C-42DA-8F8D-E55A72DE6D80}" dt="2022-11-11T16:14:50.331" v="1034"/>
          <ac:inkMkLst>
            <pc:docMk/>
            <pc:sldMk cId="2427711120" sldId="292"/>
            <ac:inkMk id="105" creationId="{034C3541-8DCC-424E-99EA-39408FB9C5B0}"/>
          </ac:inkMkLst>
        </pc:inkChg>
        <pc:inkChg chg="add del">
          <ac:chgData name="PIPAN MICHELE" userId="da00a2aa-4c64-4bcb-a497-1055e4cd2351" providerId="ADAL" clId="{E03D2F2B-796C-42DA-8F8D-E55A72DE6D80}" dt="2022-11-11T16:14:50.331" v="1034"/>
          <ac:inkMkLst>
            <pc:docMk/>
            <pc:sldMk cId="2427711120" sldId="292"/>
            <ac:inkMk id="106" creationId="{79EDAE4E-8877-44A1-B2E0-43BD124762CC}"/>
          </ac:inkMkLst>
        </pc:inkChg>
        <pc:inkChg chg="add del">
          <ac:chgData name="PIPAN MICHELE" userId="da00a2aa-4c64-4bcb-a497-1055e4cd2351" providerId="ADAL" clId="{E03D2F2B-796C-42DA-8F8D-E55A72DE6D80}" dt="2022-11-11T16:14:50.331" v="1034"/>
          <ac:inkMkLst>
            <pc:docMk/>
            <pc:sldMk cId="2427711120" sldId="292"/>
            <ac:inkMk id="107" creationId="{BE58DD50-C846-443E-817A-B198A4F43BB9}"/>
          </ac:inkMkLst>
        </pc:inkChg>
        <pc:inkChg chg="add del">
          <ac:chgData name="PIPAN MICHELE" userId="da00a2aa-4c64-4bcb-a497-1055e4cd2351" providerId="ADAL" clId="{E03D2F2B-796C-42DA-8F8D-E55A72DE6D80}" dt="2022-11-11T16:14:50.331" v="1034"/>
          <ac:inkMkLst>
            <pc:docMk/>
            <pc:sldMk cId="2427711120" sldId="292"/>
            <ac:inkMk id="108" creationId="{BA67F454-B285-4036-914B-0B0D5344D347}"/>
          </ac:inkMkLst>
        </pc:inkChg>
        <pc:inkChg chg="add del">
          <ac:chgData name="PIPAN MICHELE" userId="da00a2aa-4c64-4bcb-a497-1055e4cd2351" providerId="ADAL" clId="{E03D2F2B-796C-42DA-8F8D-E55A72DE6D80}" dt="2022-11-11T16:14:50.331" v="1034"/>
          <ac:inkMkLst>
            <pc:docMk/>
            <pc:sldMk cId="2427711120" sldId="292"/>
            <ac:inkMk id="109" creationId="{11D8EDE0-BF2C-46CB-AD73-5EF685B28A93}"/>
          </ac:inkMkLst>
        </pc:inkChg>
        <pc:inkChg chg="add del">
          <ac:chgData name="PIPAN MICHELE" userId="da00a2aa-4c64-4bcb-a497-1055e4cd2351" providerId="ADAL" clId="{E03D2F2B-796C-42DA-8F8D-E55A72DE6D80}" dt="2022-11-11T16:14:50.331" v="1034"/>
          <ac:inkMkLst>
            <pc:docMk/>
            <pc:sldMk cId="2427711120" sldId="292"/>
            <ac:inkMk id="110" creationId="{F073CD5C-6FAE-4AE2-9507-52B07D9AAF3E}"/>
          </ac:inkMkLst>
        </pc:inkChg>
        <pc:inkChg chg="add del">
          <ac:chgData name="PIPAN MICHELE" userId="da00a2aa-4c64-4bcb-a497-1055e4cd2351" providerId="ADAL" clId="{E03D2F2B-796C-42DA-8F8D-E55A72DE6D80}" dt="2022-11-11T16:14:50.331" v="1034"/>
          <ac:inkMkLst>
            <pc:docMk/>
            <pc:sldMk cId="2427711120" sldId="292"/>
            <ac:inkMk id="111" creationId="{04B9844C-F800-4A46-8FBE-5947277B3C87}"/>
          </ac:inkMkLst>
        </pc:inkChg>
        <pc:inkChg chg="add">
          <ac:chgData name="PIPAN MICHELE" userId="da00a2aa-4c64-4bcb-a497-1055e4cd2351" providerId="ADAL" clId="{E03D2F2B-796C-42DA-8F8D-E55A72DE6D80}" dt="2022-11-11T16:14:50.331" v="1034"/>
          <ac:inkMkLst>
            <pc:docMk/>
            <pc:sldMk cId="2427711120" sldId="292"/>
            <ac:inkMk id="112" creationId="{1E3DA9C4-06E5-4B1A-8DAC-AE824ADC7389}"/>
          </ac:inkMkLst>
        </pc:inkChg>
      </pc:sldChg>
      <pc:sldChg chg="addSp delSp">
        <pc:chgData name="PIPAN MICHELE" userId="da00a2aa-4c64-4bcb-a497-1055e4cd2351" providerId="ADAL" clId="{E03D2F2B-796C-42DA-8F8D-E55A72DE6D80}" dt="2022-11-11T15:32:16.067" v="127"/>
        <pc:sldMkLst>
          <pc:docMk/>
          <pc:sldMk cId="3231494546" sldId="294"/>
        </pc:sldMkLst>
        <pc:inkChg chg="add del">
          <ac:chgData name="PIPAN MICHELE" userId="da00a2aa-4c64-4bcb-a497-1055e4cd2351" providerId="ADAL" clId="{E03D2F2B-796C-42DA-8F8D-E55A72DE6D80}" dt="2022-11-11T15:31:00.317" v="11"/>
          <ac:inkMkLst>
            <pc:docMk/>
            <pc:sldMk cId="3231494546" sldId="294"/>
            <ac:inkMk id="2" creationId="{641B20F3-5E62-4C46-8369-00C8273679A1}"/>
          </ac:inkMkLst>
        </pc:inkChg>
        <pc:inkChg chg="add del">
          <ac:chgData name="PIPAN MICHELE" userId="da00a2aa-4c64-4bcb-a497-1055e4cd2351" providerId="ADAL" clId="{E03D2F2B-796C-42DA-8F8D-E55A72DE6D80}" dt="2022-11-11T15:31:00.317" v="11"/>
          <ac:inkMkLst>
            <pc:docMk/>
            <pc:sldMk cId="3231494546" sldId="294"/>
            <ac:inkMk id="3" creationId="{4A28325C-D357-4A12-B530-C3E447075ECF}"/>
          </ac:inkMkLst>
        </pc:inkChg>
        <pc:inkChg chg="add del">
          <ac:chgData name="PIPAN MICHELE" userId="da00a2aa-4c64-4bcb-a497-1055e4cd2351" providerId="ADAL" clId="{E03D2F2B-796C-42DA-8F8D-E55A72DE6D80}" dt="2022-11-11T15:31:00.317" v="11"/>
          <ac:inkMkLst>
            <pc:docMk/>
            <pc:sldMk cId="3231494546" sldId="294"/>
            <ac:inkMk id="4" creationId="{4DC18830-E035-4B6E-A442-62D907B495A1}"/>
          </ac:inkMkLst>
        </pc:inkChg>
        <pc:inkChg chg="add del">
          <ac:chgData name="PIPAN MICHELE" userId="da00a2aa-4c64-4bcb-a497-1055e4cd2351" providerId="ADAL" clId="{E03D2F2B-796C-42DA-8F8D-E55A72DE6D80}" dt="2022-11-11T15:31:00.317" v="11"/>
          <ac:inkMkLst>
            <pc:docMk/>
            <pc:sldMk cId="3231494546" sldId="294"/>
            <ac:inkMk id="5" creationId="{C93DB5E6-5288-4B2E-B34B-90DDACE3F180}"/>
          </ac:inkMkLst>
        </pc:inkChg>
        <pc:inkChg chg="add del">
          <ac:chgData name="PIPAN MICHELE" userId="da00a2aa-4c64-4bcb-a497-1055e4cd2351" providerId="ADAL" clId="{E03D2F2B-796C-42DA-8F8D-E55A72DE6D80}" dt="2022-11-11T15:31:00.317" v="11"/>
          <ac:inkMkLst>
            <pc:docMk/>
            <pc:sldMk cId="3231494546" sldId="294"/>
            <ac:inkMk id="6" creationId="{D3AA4A26-832F-4099-8262-8259E653D50D}"/>
          </ac:inkMkLst>
        </pc:inkChg>
        <pc:inkChg chg="add del">
          <ac:chgData name="PIPAN MICHELE" userId="da00a2aa-4c64-4bcb-a497-1055e4cd2351" providerId="ADAL" clId="{E03D2F2B-796C-42DA-8F8D-E55A72DE6D80}" dt="2022-11-11T15:31:00.317" v="11"/>
          <ac:inkMkLst>
            <pc:docMk/>
            <pc:sldMk cId="3231494546" sldId="294"/>
            <ac:inkMk id="7" creationId="{1CCCCCBC-EA86-412D-A540-F4E6B1646619}"/>
          </ac:inkMkLst>
        </pc:inkChg>
        <pc:inkChg chg="add del">
          <ac:chgData name="PIPAN MICHELE" userId="da00a2aa-4c64-4bcb-a497-1055e4cd2351" providerId="ADAL" clId="{E03D2F2B-796C-42DA-8F8D-E55A72DE6D80}" dt="2022-11-11T15:31:00.317" v="11"/>
          <ac:inkMkLst>
            <pc:docMk/>
            <pc:sldMk cId="3231494546" sldId="294"/>
            <ac:inkMk id="8" creationId="{876AC9B4-0E43-41D3-99EA-9400D760C1AE}"/>
          </ac:inkMkLst>
        </pc:inkChg>
        <pc:inkChg chg="add del">
          <ac:chgData name="PIPAN MICHELE" userId="da00a2aa-4c64-4bcb-a497-1055e4cd2351" providerId="ADAL" clId="{E03D2F2B-796C-42DA-8F8D-E55A72DE6D80}" dt="2022-11-11T15:31:00.317" v="11"/>
          <ac:inkMkLst>
            <pc:docMk/>
            <pc:sldMk cId="3231494546" sldId="294"/>
            <ac:inkMk id="9" creationId="{5AD5C9D5-A361-4A12-AA71-AA31668EB06D}"/>
          </ac:inkMkLst>
        </pc:inkChg>
        <pc:inkChg chg="add del">
          <ac:chgData name="PIPAN MICHELE" userId="da00a2aa-4c64-4bcb-a497-1055e4cd2351" providerId="ADAL" clId="{E03D2F2B-796C-42DA-8F8D-E55A72DE6D80}" dt="2022-11-11T15:31:00.317" v="11"/>
          <ac:inkMkLst>
            <pc:docMk/>
            <pc:sldMk cId="3231494546" sldId="294"/>
            <ac:inkMk id="10" creationId="{A9686C8A-0BD9-4AD2-AA5D-245DF49FB6DB}"/>
          </ac:inkMkLst>
        </pc:inkChg>
        <pc:inkChg chg="add del">
          <ac:chgData name="PIPAN MICHELE" userId="da00a2aa-4c64-4bcb-a497-1055e4cd2351" providerId="ADAL" clId="{E03D2F2B-796C-42DA-8F8D-E55A72DE6D80}" dt="2022-11-11T15:31:00.317" v="11"/>
          <ac:inkMkLst>
            <pc:docMk/>
            <pc:sldMk cId="3231494546" sldId="294"/>
            <ac:inkMk id="11" creationId="{2EB975C6-4EE2-49A5-A66A-726391D3CAF8}"/>
          </ac:inkMkLst>
        </pc:inkChg>
        <pc:inkChg chg="add del">
          <ac:chgData name="PIPAN MICHELE" userId="da00a2aa-4c64-4bcb-a497-1055e4cd2351" providerId="ADAL" clId="{E03D2F2B-796C-42DA-8F8D-E55A72DE6D80}" dt="2022-11-11T15:31:00.317" v="11"/>
          <ac:inkMkLst>
            <pc:docMk/>
            <pc:sldMk cId="3231494546" sldId="294"/>
            <ac:inkMk id="12" creationId="{F390BB3D-9F03-4491-8070-542EB2729C7B}"/>
          </ac:inkMkLst>
        </pc:inkChg>
        <pc:inkChg chg="add">
          <ac:chgData name="PIPAN MICHELE" userId="da00a2aa-4c64-4bcb-a497-1055e4cd2351" providerId="ADAL" clId="{E03D2F2B-796C-42DA-8F8D-E55A72DE6D80}" dt="2022-11-11T15:31:00.317" v="11"/>
          <ac:inkMkLst>
            <pc:docMk/>
            <pc:sldMk cId="3231494546" sldId="294"/>
            <ac:inkMk id="13" creationId="{D9053369-B259-4DBA-A00C-B66E4C241836}"/>
          </ac:inkMkLst>
        </pc:inkChg>
        <pc:inkChg chg="add">
          <ac:chgData name="PIPAN MICHELE" userId="da00a2aa-4c64-4bcb-a497-1055e4cd2351" providerId="ADAL" clId="{E03D2F2B-796C-42DA-8F8D-E55A72DE6D80}" dt="2022-11-11T15:31:00.317" v="11"/>
          <ac:inkMkLst>
            <pc:docMk/>
            <pc:sldMk cId="3231494546" sldId="294"/>
            <ac:inkMk id="14" creationId="{7F9A384E-61BA-4402-88FC-B8FBE42AD6FA}"/>
          </ac:inkMkLst>
        </pc:inkChg>
        <pc:inkChg chg="add">
          <ac:chgData name="PIPAN MICHELE" userId="da00a2aa-4c64-4bcb-a497-1055e4cd2351" providerId="ADAL" clId="{E03D2F2B-796C-42DA-8F8D-E55A72DE6D80}" dt="2022-11-11T15:31:00.317" v="11"/>
          <ac:inkMkLst>
            <pc:docMk/>
            <pc:sldMk cId="3231494546" sldId="294"/>
            <ac:inkMk id="15" creationId="{C4F27439-540E-4F34-9B74-4C06F84CAFF9}"/>
          </ac:inkMkLst>
        </pc:inkChg>
        <pc:inkChg chg="add del">
          <ac:chgData name="PIPAN MICHELE" userId="da00a2aa-4c64-4bcb-a497-1055e4cd2351" providerId="ADAL" clId="{E03D2F2B-796C-42DA-8F8D-E55A72DE6D80}" dt="2022-11-11T15:31:05.303" v="24"/>
          <ac:inkMkLst>
            <pc:docMk/>
            <pc:sldMk cId="3231494546" sldId="294"/>
            <ac:inkMk id="16" creationId="{B52D54B4-E7E0-4411-8994-6434EB65A9BD}"/>
          </ac:inkMkLst>
        </pc:inkChg>
        <pc:inkChg chg="add del">
          <ac:chgData name="PIPAN MICHELE" userId="da00a2aa-4c64-4bcb-a497-1055e4cd2351" providerId="ADAL" clId="{E03D2F2B-796C-42DA-8F8D-E55A72DE6D80}" dt="2022-11-11T15:31:05.303" v="24"/>
          <ac:inkMkLst>
            <pc:docMk/>
            <pc:sldMk cId="3231494546" sldId="294"/>
            <ac:inkMk id="17" creationId="{487E1C57-B68C-4E7C-9A0B-D67C1ECA5CFE}"/>
          </ac:inkMkLst>
        </pc:inkChg>
        <pc:inkChg chg="add del">
          <ac:chgData name="PIPAN MICHELE" userId="da00a2aa-4c64-4bcb-a497-1055e4cd2351" providerId="ADAL" clId="{E03D2F2B-796C-42DA-8F8D-E55A72DE6D80}" dt="2022-11-11T15:31:05.303" v="24"/>
          <ac:inkMkLst>
            <pc:docMk/>
            <pc:sldMk cId="3231494546" sldId="294"/>
            <ac:inkMk id="18" creationId="{AACCAE57-9478-4723-965C-92C797804E26}"/>
          </ac:inkMkLst>
        </pc:inkChg>
        <pc:inkChg chg="add del">
          <ac:chgData name="PIPAN MICHELE" userId="da00a2aa-4c64-4bcb-a497-1055e4cd2351" providerId="ADAL" clId="{E03D2F2B-796C-42DA-8F8D-E55A72DE6D80}" dt="2022-11-11T15:31:05.303" v="24"/>
          <ac:inkMkLst>
            <pc:docMk/>
            <pc:sldMk cId="3231494546" sldId="294"/>
            <ac:inkMk id="19" creationId="{EA549C44-C53F-467C-AB33-930E5C53656C}"/>
          </ac:inkMkLst>
        </pc:inkChg>
        <pc:inkChg chg="add del">
          <ac:chgData name="PIPAN MICHELE" userId="da00a2aa-4c64-4bcb-a497-1055e4cd2351" providerId="ADAL" clId="{E03D2F2B-796C-42DA-8F8D-E55A72DE6D80}" dt="2022-11-11T15:31:05.303" v="24"/>
          <ac:inkMkLst>
            <pc:docMk/>
            <pc:sldMk cId="3231494546" sldId="294"/>
            <ac:inkMk id="20" creationId="{9AC9C4AE-EC54-4AC1-88BE-D1E942D853F5}"/>
          </ac:inkMkLst>
        </pc:inkChg>
        <pc:inkChg chg="add del">
          <ac:chgData name="PIPAN MICHELE" userId="da00a2aa-4c64-4bcb-a497-1055e4cd2351" providerId="ADAL" clId="{E03D2F2B-796C-42DA-8F8D-E55A72DE6D80}" dt="2022-11-11T15:31:05.303" v="24"/>
          <ac:inkMkLst>
            <pc:docMk/>
            <pc:sldMk cId="3231494546" sldId="294"/>
            <ac:inkMk id="21" creationId="{138E3570-1FD9-49D1-AF29-43B50695F531}"/>
          </ac:inkMkLst>
        </pc:inkChg>
        <pc:inkChg chg="add del">
          <ac:chgData name="PIPAN MICHELE" userId="da00a2aa-4c64-4bcb-a497-1055e4cd2351" providerId="ADAL" clId="{E03D2F2B-796C-42DA-8F8D-E55A72DE6D80}" dt="2022-11-11T15:31:05.303" v="24"/>
          <ac:inkMkLst>
            <pc:docMk/>
            <pc:sldMk cId="3231494546" sldId="294"/>
            <ac:inkMk id="22" creationId="{7E958E38-F7CA-4047-A3B8-D699B1F1FB83}"/>
          </ac:inkMkLst>
        </pc:inkChg>
        <pc:inkChg chg="add del">
          <ac:chgData name="PIPAN MICHELE" userId="da00a2aa-4c64-4bcb-a497-1055e4cd2351" providerId="ADAL" clId="{E03D2F2B-796C-42DA-8F8D-E55A72DE6D80}" dt="2022-11-11T15:31:05.303" v="24"/>
          <ac:inkMkLst>
            <pc:docMk/>
            <pc:sldMk cId="3231494546" sldId="294"/>
            <ac:inkMk id="23" creationId="{5753186B-BCC1-4DBC-99A3-4D468A09F43B}"/>
          </ac:inkMkLst>
        </pc:inkChg>
        <pc:inkChg chg="add del">
          <ac:chgData name="PIPAN MICHELE" userId="da00a2aa-4c64-4bcb-a497-1055e4cd2351" providerId="ADAL" clId="{E03D2F2B-796C-42DA-8F8D-E55A72DE6D80}" dt="2022-11-11T15:31:05.303" v="24"/>
          <ac:inkMkLst>
            <pc:docMk/>
            <pc:sldMk cId="3231494546" sldId="294"/>
            <ac:inkMk id="24" creationId="{92772609-6509-49F0-A71B-7666768AD3C6}"/>
          </ac:inkMkLst>
        </pc:inkChg>
        <pc:inkChg chg="add del">
          <ac:chgData name="PIPAN MICHELE" userId="da00a2aa-4c64-4bcb-a497-1055e4cd2351" providerId="ADAL" clId="{E03D2F2B-796C-42DA-8F8D-E55A72DE6D80}" dt="2022-11-11T15:31:05.303" v="24"/>
          <ac:inkMkLst>
            <pc:docMk/>
            <pc:sldMk cId="3231494546" sldId="294"/>
            <ac:inkMk id="25" creationId="{F6E4120C-4DA2-44D7-BACD-BBC068511D8F}"/>
          </ac:inkMkLst>
        </pc:inkChg>
        <pc:inkChg chg="add del">
          <ac:chgData name="PIPAN MICHELE" userId="da00a2aa-4c64-4bcb-a497-1055e4cd2351" providerId="ADAL" clId="{E03D2F2B-796C-42DA-8F8D-E55A72DE6D80}" dt="2022-11-11T15:31:05.303" v="24"/>
          <ac:inkMkLst>
            <pc:docMk/>
            <pc:sldMk cId="3231494546" sldId="294"/>
            <ac:inkMk id="26" creationId="{2079C956-7B51-49B7-A9E4-76B874A0DC25}"/>
          </ac:inkMkLst>
        </pc:inkChg>
        <pc:inkChg chg="add del">
          <ac:chgData name="PIPAN MICHELE" userId="da00a2aa-4c64-4bcb-a497-1055e4cd2351" providerId="ADAL" clId="{E03D2F2B-796C-42DA-8F8D-E55A72DE6D80}" dt="2022-11-11T15:31:05.303" v="24"/>
          <ac:inkMkLst>
            <pc:docMk/>
            <pc:sldMk cId="3231494546" sldId="294"/>
            <ac:inkMk id="27" creationId="{1CDA659E-B7AC-4999-98D3-3CED4B28B8B9}"/>
          </ac:inkMkLst>
        </pc:inkChg>
        <pc:inkChg chg="add">
          <ac:chgData name="PIPAN MICHELE" userId="da00a2aa-4c64-4bcb-a497-1055e4cd2351" providerId="ADAL" clId="{E03D2F2B-796C-42DA-8F8D-E55A72DE6D80}" dt="2022-11-11T15:31:05.303" v="24"/>
          <ac:inkMkLst>
            <pc:docMk/>
            <pc:sldMk cId="3231494546" sldId="294"/>
            <ac:inkMk id="28" creationId="{371F45DC-A94E-427F-8045-1DFF6C2A50C4}"/>
          </ac:inkMkLst>
        </pc:inkChg>
        <pc:inkChg chg="add">
          <ac:chgData name="PIPAN MICHELE" userId="da00a2aa-4c64-4bcb-a497-1055e4cd2351" providerId="ADAL" clId="{E03D2F2B-796C-42DA-8F8D-E55A72DE6D80}" dt="2022-11-11T15:31:05.303" v="24"/>
          <ac:inkMkLst>
            <pc:docMk/>
            <pc:sldMk cId="3231494546" sldId="294"/>
            <ac:inkMk id="29" creationId="{CED78C53-65B7-474B-A9DF-7C3CB73F95AC}"/>
          </ac:inkMkLst>
        </pc:inkChg>
        <pc:inkChg chg="add">
          <ac:chgData name="PIPAN MICHELE" userId="da00a2aa-4c64-4bcb-a497-1055e4cd2351" providerId="ADAL" clId="{E03D2F2B-796C-42DA-8F8D-E55A72DE6D80}" dt="2022-11-11T15:31:05.303" v="24"/>
          <ac:inkMkLst>
            <pc:docMk/>
            <pc:sldMk cId="3231494546" sldId="294"/>
            <ac:inkMk id="30" creationId="{483991D9-A623-4701-A691-2AFE5E14145E}"/>
          </ac:inkMkLst>
        </pc:inkChg>
        <pc:inkChg chg="add">
          <ac:chgData name="PIPAN MICHELE" userId="da00a2aa-4c64-4bcb-a497-1055e4cd2351" providerId="ADAL" clId="{E03D2F2B-796C-42DA-8F8D-E55A72DE6D80}" dt="2022-11-11T15:31:05.303" v="24"/>
          <ac:inkMkLst>
            <pc:docMk/>
            <pc:sldMk cId="3231494546" sldId="294"/>
            <ac:inkMk id="31" creationId="{65FC892F-8DF5-4083-A0D9-F5FA1D69F9FC}"/>
          </ac:inkMkLst>
        </pc:inkChg>
        <pc:inkChg chg="add del">
          <ac:chgData name="PIPAN MICHELE" userId="da00a2aa-4c64-4bcb-a497-1055e4cd2351" providerId="ADAL" clId="{E03D2F2B-796C-42DA-8F8D-E55A72DE6D80}" dt="2022-11-11T15:31:07.592" v="27"/>
          <ac:inkMkLst>
            <pc:docMk/>
            <pc:sldMk cId="3231494546" sldId="294"/>
            <ac:inkMk id="32" creationId="{66077156-49C6-4504-AC3C-382D987F768F}"/>
          </ac:inkMkLst>
        </pc:inkChg>
        <pc:inkChg chg="add del">
          <ac:chgData name="PIPAN MICHELE" userId="da00a2aa-4c64-4bcb-a497-1055e4cd2351" providerId="ADAL" clId="{E03D2F2B-796C-42DA-8F8D-E55A72DE6D80}" dt="2022-11-11T15:31:07.592" v="27"/>
          <ac:inkMkLst>
            <pc:docMk/>
            <pc:sldMk cId="3231494546" sldId="294"/>
            <ac:inkMk id="33" creationId="{0CB09FB3-B76C-4583-A98F-1E28750A936D}"/>
          </ac:inkMkLst>
        </pc:inkChg>
        <pc:inkChg chg="add del">
          <ac:chgData name="PIPAN MICHELE" userId="da00a2aa-4c64-4bcb-a497-1055e4cd2351" providerId="ADAL" clId="{E03D2F2B-796C-42DA-8F8D-E55A72DE6D80}" dt="2022-11-11T15:31:11.212" v="34"/>
          <ac:inkMkLst>
            <pc:docMk/>
            <pc:sldMk cId="3231494546" sldId="294"/>
            <ac:inkMk id="34" creationId="{5E3C7C4F-8B22-4671-931B-B1E3CA007A8E}"/>
          </ac:inkMkLst>
        </pc:inkChg>
        <pc:inkChg chg="add del">
          <ac:chgData name="PIPAN MICHELE" userId="da00a2aa-4c64-4bcb-a497-1055e4cd2351" providerId="ADAL" clId="{E03D2F2B-796C-42DA-8F8D-E55A72DE6D80}" dt="2022-11-11T15:31:11.212" v="34"/>
          <ac:inkMkLst>
            <pc:docMk/>
            <pc:sldMk cId="3231494546" sldId="294"/>
            <ac:inkMk id="35" creationId="{8B0D6EBD-7539-428C-A33F-ABC2E4DDE0BA}"/>
          </ac:inkMkLst>
        </pc:inkChg>
        <pc:inkChg chg="add del">
          <ac:chgData name="PIPAN MICHELE" userId="da00a2aa-4c64-4bcb-a497-1055e4cd2351" providerId="ADAL" clId="{E03D2F2B-796C-42DA-8F8D-E55A72DE6D80}" dt="2022-11-11T15:31:11.212" v="34"/>
          <ac:inkMkLst>
            <pc:docMk/>
            <pc:sldMk cId="3231494546" sldId="294"/>
            <ac:inkMk id="36" creationId="{EBF0A1B7-E83C-4690-9003-F3C70E4936C0}"/>
          </ac:inkMkLst>
        </pc:inkChg>
        <pc:inkChg chg="add del">
          <ac:chgData name="PIPAN MICHELE" userId="da00a2aa-4c64-4bcb-a497-1055e4cd2351" providerId="ADAL" clId="{E03D2F2B-796C-42DA-8F8D-E55A72DE6D80}" dt="2022-11-11T15:31:11.212" v="34"/>
          <ac:inkMkLst>
            <pc:docMk/>
            <pc:sldMk cId="3231494546" sldId="294"/>
            <ac:inkMk id="37" creationId="{D55A260D-D742-4701-AC4C-69D977E20C38}"/>
          </ac:inkMkLst>
        </pc:inkChg>
        <pc:inkChg chg="add del">
          <ac:chgData name="PIPAN MICHELE" userId="da00a2aa-4c64-4bcb-a497-1055e4cd2351" providerId="ADAL" clId="{E03D2F2B-796C-42DA-8F8D-E55A72DE6D80}" dt="2022-11-11T15:31:11.212" v="34"/>
          <ac:inkMkLst>
            <pc:docMk/>
            <pc:sldMk cId="3231494546" sldId="294"/>
            <ac:inkMk id="38" creationId="{72492BA5-9696-484D-84B5-E8085A741EE0}"/>
          </ac:inkMkLst>
        </pc:inkChg>
        <pc:inkChg chg="add del">
          <ac:chgData name="PIPAN MICHELE" userId="da00a2aa-4c64-4bcb-a497-1055e4cd2351" providerId="ADAL" clId="{E03D2F2B-796C-42DA-8F8D-E55A72DE6D80}" dt="2022-11-11T15:31:11.212" v="34"/>
          <ac:inkMkLst>
            <pc:docMk/>
            <pc:sldMk cId="3231494546" sldId="294"/>
            <ac:inkMk id="39" creationId="{883F8B4F-4CF8-4D52-9A76-D3638F20F2D7}"/>
          </ac:inkMkLst>
        </pc:inkChg>
        <pc:inkChg chg="add del">
          <ac:chgData name="PIPAN MICHELE" userId="da00a2aa-4c64-4bcb-a497-1055e4cd2351" providerId="ADAL" clId="{E03D2F2B-796C-42DA-8F8D-E55A72DE6D80}" dt="2022-11-11T15:31:11.212" v="34"/>
          <ac:inkMkLst>
            <pc:docMk/>
            <pc:sldMk cId="3231494546" sldId="294"/>
            <ac:inkMk id="40" creationId="{29E7FF5A-ECBF-47A0-BA0C-396C9A905A26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41" creationId="{6381A3E9-D01D-42D2-8882-7752CC0C0B90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42" creationId="{BD799A64-7163-4A47-B288-A58AAF365045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43" creationId="{C5A445B5-4F89-4F16-AAAF-B0958A5E2F78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44" creationId="{C9B86880-2EEF-4153-8F17-03A9A9F78A78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45" creationId="{6C7E2DA4-B93C-47E9-A780-63F1F33A3E90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46" creationId="{FEC4ACF0-6534-43CF-9BB9-2F43B3858760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47" creationId="{29785209-A9EF-4D54-94D5-FCFF8E1B84DF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48" creationId="{98BED513-B34F-4446-AD68-2864392362E8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49" creationId="{D42C25C7-7453-48AE-BD70-1110914FE090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50" creationId="{0A019659-BBD6-44BA-B9A9-1F3C89D08139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51" creationId="{62D07CAB-598B-4C78-ABB1-28F05C3E9D05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52" creationId="{A2479F07-AA2D-4B80-A45A-90E33071DAC3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53" creationId="{FC2AA454-8E8B-497C-9F3F-E7068246FBDD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54" creationId="{D2F3FE09-08FA-4B7E-A640-467FC263562A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55" creationId="{41381E43-7F86-46A5-809E-A9C46494D213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56" creationId="{DC969A06-167C-401C-A53A-C26A6F53DEB2}"/>
          </ac:inkMkLst>
        </pc:inkChg>
        <pc:inkChg chg="add del">
          <ac:chgData name="PIPAN MICHELE" userId="da00a2aa-4c64-4bcb-a497-1055e4cd2351" providerId="ADAL" clId="{E03D2F2B-796C-42DA-8F8D-E55A72DE6D80}" dt="2022-11-11T15:31:21.127" v="51"/>
          <ac:inkMkLst>
            <pc:docMk/>
            <pc:sldMk cId="3231494546" sldId="294"/>
            <ac:inkMk id="57" creationId="{30324226-3D1A-4B68-A564-BE598B904726}"/>
          </ac:inkMkLst>
        </pc:inkChg>
        <pc:inkChg chg="add del">
          <ac:chgData name="PIPAN MICHELE" userId="da00a2aa-4c64-4bcb-a497-1055e4cd2351" providerId="ADAL" clId="{E03D2F2B-796C-42DA-8F8D-E55A72DE6D80}" dt="2022-11-11T15:31:22.916" v="53"/>
          <ac:inkMkLst>
            <pc:docMk/>
            <pc:sldMk cId="3231494546" sldId="294"/>
            <ac:inkMk id="58" creationId="{91BBFCE9-39BF-4CA6-B7DB-9125928CFF9A}"/>
          </ac:inkMkLst>
        </pc:inkChg>
        <pc:inkChg chg="add del">
          <ac:chgData name="PIPAN MICHELE" userId="da00a2aa-4c64-4bcb-a497-1055e4cd2351" providerId="ADAL" clId="{E03D2F2B-796C-42DA-8F8D-E55A72DE6D80}" dt="2022-11-11T15:31:22.916" v="53"/>
          <ac:inkMkLst>
            <pc:docMk/>
            <pc:sldMk cId="3231494546" sldId="294"/>
            <ac:inkMk id="59" creationId="{0E266E7C-C46C-4B27-8C29-3737C499B215}"/>
          </ac:inkMkLst>
        </pc:inkChg>
        <pc:inkChg chg="add del">
          <ac:chgData name="PIPAN MICHELE" userId="da00a2aa-4c64-4bcb-a497-1055e4cd2351" providerId="ADAL" clId="{E03D2F2B-796C-42DA-8F8D-E55A72DE6D80}" dt="2022-11-11T15:31:31.096" v="65"/>
          <ac:inkMkLst>
            <pc:docMk/>
            <pc:sldMk cId="3231494546" sldId="294"/>
            <ac:inkMk id="60" creationId="{5D433792-0EA2-42CB-96E2-B1A9140C2B65}"/>
          </ac:inkMkLst>
        </pc:inkChg>
        <pc:inkChg chg="add">
          <ac:chgData name="PIPAN MICHELE" userId="da00a2aa-4c64-4bcb-a497-1055e4cd2351" providerId="ADAL" clId="{E03D2F2B-796C-42DA-8F8D-E55A72DE6D80}" dt="2022-11-11T15:31:23.677" v="54"/>
          <ac:inkMkLst>
            <pc:docMk/>
            <pc:sldMk cId="3231494546" sldId="294"/>
            <ac:inkMk id="61" creationId="{25351E31-0365-42B4-9472-2675E9414313}"/>
          </ac:inkMkLst>
        </pc:inkChg>
        <pc:inkChg chg="add del">
          <ac:chgData name="PIPAN MICHELE" userId="da00a2aa-4c64-4bcb-a497-1055e4cd2351" providerId="ADAL" clId="{E03D2F2B-796C-42DA-8F8D-E55A72DE6D80}" dt="2022-11-11T15:31:29.024" v="63"/>
          <ac:inkMkLst>
            <pc:docMk/>
            <pc:sldMk cId="3231494546" sldId="294"/>
            <ac:inkMk id="62" creationId="{89C6F24A-EA0F-48C7-80E2-B2F1BA079572}"/>
          </ac:inkMkLst>
        </pc:inkChg>
        <pc:inkChg chg="add del">
          <ac:chgData name="PIPAN MICHELE" userId="da00a2aa-4c64-4bcb-a497-1055e4cd2351" providerId="ADAL" clId="{E03D2F2B-796C-42DA-8F8D-E55A72DE6D80}" dt="2022-11-11T15:31:29.024" v="63"/>
          <ac:inkMkLst>
            <pc:docMk/>
            <pc:sldMk cId="3231494546" sldId="294"/>
            <ac:inkMk id="63" creationId="{37994094-59C5-4DA7-8F86-1E53C124445F}"/>
          </ac:inkMkLst>
        </pc:inkChg>
        <pc:inkChg chg="add del">
          <ac:chgData name="PIPAN MICHELE" userId="da00a2aa-4c64-4bcb-a497-1055e4cd2351" providerId="ADAL" clId="{E03D2F2B-796C-42DA-8F8D-E55A72DE6D80}" dt="2022-11-11T15:31:29.024" v="63"/>
          <ac:inkMkLst>
            <pc:docMk/>
            <pc:sldMk cId="3231494546" sldId="294"/>
            <ac:inkMk id="64" creationId="{83BEDAC7-4A8E-4639-9222-F4D5F7068913}"/>
          </ac:inkMkLst>
        </pc:inkChg>
        <pc:inkChg chg="add del">
          <ac:chgData name="PIPAN MICHELE" userId="da00a2aa-4c64-4bcb-a497-1055e4cd2351" providerId="ADAL" clId="{E03D2F2B-796C-42DA-8F8D-E55A72DE6D80}" dt="2022-11-11T15:31:29.024" v="63"/>
          <ac:inkMkLst>
            <pc:docMk/>
            <pc:sldMk cId="3231494546" sldId="294"/>
            <ac:inkMk id="65" creationId="{CB7ECF06-0516-4387-AA88-39AFEAA130CC}"/>
          </ac:inkMkLst>
        </pc:inkChg>
        <pc:inkChg chg="add del">
          <ac:chgData name="PIPAN MICHELE" userId="da00a2aa-4c64-4bcb-a497-1055e4cd2351" providerId="ADAL" clId="{E03D2F2B-796C-42DA-8F8D-E55A72DE6D80}" dt="2022-11-11T15:31:29.024" v="63"/>
          <ac:inkMkLst>
            <pc:docMk/>
            <pc:sldMk cId="3231494546" sldId="294"/>
            <ac:inkMk id="66" creationId="{4C43EFFD-79BE-495F-8BC0-23904F15DB05}"/>
          </ac:inkMkLst>
        </pc:inkChg>
        <pc:inkChg chg="add del">
          <ac:chgData name="PIPAN MICHELE" userId="da00a2aa-4c64-4bcb-a497-1055e4cd2351" providerId="ADAL" clId="{E03D2F2B-796C-42DA-8F8D-E55A72DE6D80}" dt="2022-11-11T15:31:29.024" v="63"/>
          <ac:inkMkLst>
            <pc:docMk/>
            <pc:sldMk cId="3231494546" sldId="294"/>
            <ac:inkMk id="67" creationId="{493C4B12-89F1-45CF-9CF1-2C5614359246}"/>
          </ac:inkMkLst>
        </pc:inkChg>
        <pc:inkChg chg="add del">
          <ac:chgData name="PIPAN MICHELE" userId="da00a2aa-4c64-4bcb-a497-1055e4cd2351" providerId="ADAL" clId="{E03D2F2B-796C-42DA-8F8D-E55A72DE6D80}" dt="2022-11-11T15:31:29.024" v="63"/>
          <ac:inkMkLst>
            <pc:docMk/>
            <pc:sldMk cId="3231494546" sldId="294"/>
            <ac:inkMk id="68" creationId="{DACE20D4-9E30-453A-91C0-44544EEC1572}"/>
          </ac:inkMkLst>
        </pc:inkChg>
        <pc:inkChg chg="add del">
          <ac:chgData name="PIPAN MICHELE" userId="da00a2aa-4c64-4bcb-a497-1055e4cd2351" providerId="ADAL" clId="{E03D2F2B-796C-42DA-8F8D-E55A72DE6D80}" dt="2022-11-11T15:31:29.024" v="63"/>
          <ac:inkMkLst>
            <pc:docMk/>
            <pc:sldMk cId="3231494546" sldId="294"/>
            <ac:inkMk id="69" creationId="{3A3A140F-534F-4664-89BE-220CCA452E8C}"/>
          </ac:inkMkLst>
        </pc:inkChg>
        <pc:inkChg chg="add">
          <ac:chgData name="PIPAN MICHELE" userId="da00a2aa-4c64-4bcb-a497-1055e4cd2351" providerId="ADAL" clId="{E03D2F2B-796C-42DA-8F8D-E55A72DE6D80}" dt="2022-11-11T15:31:29.024" v="63"/>
          <ac:inkMkLst>
            <pc:docMk/>
            <pc:sldMk cId="3231494546" sldId="294"/>
            <ac:inkMk id="70" creationId="{4BD0F02F-9BD7-4CCD-9100-AF06C1E1816F}"/>
          </ac:inkMkLst>
        </pc:inkChg>
        <pc:inkChg chg="add">
          <ac:chgData name="PIPAN MICHELE" userId="da00a2aa-4c64-4bcb-a497-1055e4cd2351" providerId="ADAL" clId="{E03D2F2B-796C-42DA-8F8D-E55A72DE6D80}" dt="2022-11-11T15:31:29.024" v="63"/>
          <ac:inkMkLst>
            <pc:docMk/>
            <pc:sldMk cId="3231494546" sldId="294"/>
            <ac:inkMk id="71" creationId="{2FE5B494-3022-4879-A143-F89B35775753}"/>
          </ac:inkMkLst>
        </pc:inkChg>
        <pc:inkChg chg="add del">
          <ac:chgData name="PIPAN MICHELE" userId="da00a2aa-4c64-4bcb-a497-1055e4cd2351" providerId="ADAL" clId="{E03D2F2B-796C-42DA-8F8D-E55A72DE6D80}" dt="2022-11-11T15:31:31.096" v="65"/>
          <ac:inkMkLst>
            <pc:docMk/>
            <pc:sldMk cId="3231494546" sldId="294"/>
            <ac:inkMk id="72" creationId="{74043B2A-F89E-4FB1-97FF-FF13132F199C}"/>
          </ac:inkMkLst>
        </pc:inkChg>
        <pc:inkChg chg="add del">
          <ac:chgData name="PIPAN MICHELE" userId="da00a2aa-4c64-4bcb-a497-1055e4cd2351" providerId="ADAL" clId="{E03D2F2B-796C-42DA-8F8D-E55A72DE6D80}" dt="2022-11-11T15:31:36.271" v="70"/>
          <ac:inkMkLst>
            <pc:docMk/>
            <pc:sldMk cId="3231494546" sldId="294"/>
            <ac:inkMk id="73" creationId="{03497F2D-4C6C-4F6C-819D-CED489801392}"/>
          </ac:inkMkLst>
        </pc:inkChg>
        <pc:inkChg chg="add del">
          <ac:chgData name="PIPAN MICHELE" userId="da00a2aa-4c64-4bcb-a497-1055e4cd2351" providerId="ADAL" clId="{E03D2F2B-796C-42DA-8F8D-E55A72DE6D80}" dt="2022-11-11T15:31:36.271" v="70"/>
          <ac:inkMkLst>
            <pc:docMk/>
            <pc:sldMk cId="3231494546" sldId="294"/>
            <ac:inkMk id="74" creationId="{C14A738B-2817-4EA3-8AEC-83D0AF5D4FFC}"/>
          </ac:inkMkLst>
        </pc:inkChg>
        <pc:inkChg chg="add del">
          <ac:chgData name="PIPAN MICHELE" userId="da00a2aa-4c64-4bcb-a497-1055e4cd2351" providerId="ADAL" clId="{E03D2F2B-796C-42DA-8F8D-E55A72DE6D80}" dt="2022-11-11T15:31:36.271" v="70"/>
          <ac:inkMkLst>
            <pc:docMk/>
            <pc:sldMk cId="3231494546" sldId="294"/>
            <ac:inkMk id="75" creationId="{74F41293-F59D-4E52-B397-A309DA016C81}"/>
          </ac:inkMkLst>
        </pc:inkChg>
        <pc:inkChg chg="add del">
          <ac:chgData name="PIPAN MICHELE" userId="da00a2aa-4c64-4bcb-a497-1055e4cd2351" providerId="ADAL" clId="{E03D2F2B-796C-42DA-8F8D-E55A72DE6D80}" dt="2022-11-11T15:31:36.271" v="70"/>
          <ac:inkMkLst>
            <pc:docMk/>
            <pc:sldMk cId="3231494546" sldId="294"/>
            <ac:inkMk id="76" creationId="{219FB7D7-F163-476F-9BB7-FEBE86797ADE}"/>
          </ac:inkMkLst>
        </pc:inkChg>
        <pc:inkChg chg="add del">
          <ac:chgData name="PIPAN MICHELE" userId="da00a2aa-4c64-4bcb-a497-1055e4cd2351" providerId="ADAL" clId="{E03D2F2B-796C-42DA-8F8D-E55A72DE6D80}" dt="2022-11-11T15:31:36.271" v="70"/>
          <ac:inkMkLst>
            <pc:docMk/>
            <pc:sldMk cId="3231494546" sldId="294"/>
            <ac:inkMk id="77" creationId="{7B66C4FC-E031-4B97-AA59-EFCC67C368AF}"/>
          </ac:inkMkLst>
        </pc:inkChg>
        <pc:inkChg chg="add del">
          <ac:chgData name="PIPAN MICHELE" userId="da00a2aa-4c64-4bcb-a497-1055e4cd2351" providerId="ADAL" clId="{E03D2F2B-796C-42DA-8F8D-E55A72DE6D80}" dt="2022-11-11T15:31:43.633" v="80"/>
          <ac:inkMkLst>
            <pc:docMk/>
            <pc:sldMk cId="3231494546" sldId="294"/>
            <ac:inkMk id="78" creationId="{F15EF9FB-EBE6-4E20-B6BA-251D11019F44}"/>
          </ac:inkMkLst>
        </pc:inkChg>
        <pc:inkChg chg="add del">
          <ac:chgData name="PIPAN MICHELE" userId="da00a2aa-4c64-4bcb-a497-1055e4cd2351" providerId="ADAL" clId="{E03D2F2B-796C-42DA-8F8D-E55A72DE6D80}" dt="2022-11-11T15:31:43.633" v="80"/>
          <ac:inkMkLst>
            <pc:docMk/>
            <pc:sldMk cId="3231494546" sldId="294"/>
            <ac:inkMk id="79" creationId="{14B6FAF3-C695-4AAF-95DD-0601B222AD96}"/>
          </ac:inkMkLst>
        </pc:inkChg>
        <pc:inkChg chg="add del">
          <ac:chgData name="PIPAN MICHELE" userId="da00a2aa-4c64-4bcb-a497-1055e4cd2351" providerId="ADAL" clId="{E03D2F2B-796C-42DA-8F8D-E55A72DE6D80}" dt="2022-11-11T15:31:43.633" v="80"/>
          <ac:inkMkLst>
            <pc:docMk/>
            <pc:sldMk cId="3231494546" sldId="294"/>
            <ac:inkMk id="80" creationId="{025B276E-D660-48DB-AA80-15BBAD176F41}"/>
          </ac:inkMkLst>
        </pc:inkChg>
        <pc:inkChg chg="add del">
          <ac:chgData name="PIPAN MICHELE" userId="da00a2aa-4c64-4bcb-a497-1055e4cd2351" providerId="ADAL" clId="{E03D2F2B-796C-42DA-8F8D-E55A72DE6D80}" dt="2022-11-11T15:31:43.633" v="80"/>
          <ac:inkMkLst>
            <pc:docMk/>
            <pc:sldMk cId="3231494546" sldId="294"/>
            <ac:inkMk id="81" creationId="{5EA9D4FA-7CDF-42FD-8A6B-A6895E7DC093}"/>
          </ac:inkMkLst>
        </pc:inkChg>
        <pc:inkChg chg="add del">
          <ac:chgData name="PIPAN MICHELE" userId="da00a2aa-4c64-4bcb-a497-1055e4cd2351" providerId="ADAL" clId="{E03D2F2B-796C-42DA-8F8D-E55A72DE6D80}" dt="2022-11-11T15:31:43.633" v="80"/>
          <ac:inkMkLst>
            <pc:docMk/>
            <pc:sldMk cId="3231494546" sldId="294"/>
            <ac:inkMk id="82" creationId="{DBCDA99B-B75D-42D2-B2B0-43D9EB40C0A9}"/>
          </ac:inkMkLst>
        </pc:inkChg>
        <pc:inkChg chg="add del">
          <ac:chgData name="PIPAN MICHELE" userId="da00a2aa-4c64-4bcb-a497-1055e4cd2351" providerId="ADAL" clId="{E03D2F2B-796C-42DA-8F8D-E55A72DE6D80}" dt="2022-11-11T15:31:43.633" v="80"/>
          <ac:inkMkLst>
            <pc:docMk/>
            <pc:sldMk cId="3231494546" sldId="294"/>
            <ac:inkMk id="83" creationId="{9065CE97-59D2-4A27-85AA-4749AFEC0DED}"/>
          </ac:inkMkLst>
        </pc:inkChg>
        <pc:inkChg chg="add del">
          <ac:chgData name="PIPAN MICHELE" userId="da00a2aa-4c64-4bcb-a497-1055e4cd2351" providerId="ADAL" clId="{E03D2F2B-796C-42DA-8F8D-E55A72DE6D80}" dt="2022-11-11T15:31:43.633" v="80"/>
          <ac:inkMkLst>
            <pc:docMk/>
            <pc:sldMk cId="3231494546" sldId="294"/>
            <ac:inkMk id="84" creationId="{66584F86-36DD-490E-A9E7-7DAED106E117}"/>
          </ac:inkMkLst>
        </pc:inkChg>
        <pc:inkChg chg="add del">
          <ac:chgData name="PIPAN MICHELE" userId="da00a2aa-4c64-4bcb-a497-1055e4cd2351" providerId="ADAL" clId="{E03D2F2B-796C-42DA-8F8D-E55A72DE6D80}" dt="2022-11-11T15:31:43.633" v="80"/>
          <ac:inkMkLst>
            <pc:docMk/>
            <pc:sldMk cId="3231494546" sldId="294"/>
            <ac:inkMk id="85" creationId="{D497090B-EA45-498F-BFF8-59322599B4DF}"/>
          </ac:inkMkLst>
        </pc:inkChg>
        <pc:inkChg chg="add del">
          <ac:chgData name="PIPAN MICHELE" userId="da00a2aa-4c64-4bcb-a497-1055e4cd2351" providerId="ADAL" clId="{E03D2F2B-796C-42DA-8F8D-E55A72DE6D80}" dt="2022-11-11T15:31:43.633" v="80"/>
          <ac:inkMkLst>
            <pc:docMk/>
            <pc:sldMk cId="3231494546" sldId="294"/>
            <ac:inkMk id="86" creationId="{FCD9DF04-3A1D-4107-B677-F2DFC5E1A1D5}"/>
          </ac:inkMkLst>
        </pc:inkChg>
        <pc:inkChg chg="add del">
          <ac:chgData name="PIPAN MICHELE" userId="da00a2aa-4c64-4bcb-a497-1055e4cd2351" providerId="ADAL" clId="{E03D2F2B-796C-42DA-8F8D-E55A72DE6D80}" dt="2022-11-11T15:31:43.633" v="80"/>
          <ac:inkMkLst>
            <pc:docMk/>
            <pc:sldMk cId="3231494546" sldId="294"/>
            <ac:inkMk id="87" creationId="{FA7D628E-5BC0-45DF-9574-4E34A3054D27}"/>
          </ac:inkMkLst>
        </pc:inkChg>
        <pc:inkChg chg="add del">
          <ac:chgData name="PIPAN MICHELE" userId="da00a2aa-4c64-4bcb-a497-1055e4cd2351" providerId="ADAL" clId="{E03D2F2B-796C-42DA-8F8D-E55A72DE6D80}" dt="2022-11-11T15:31:46.975" v="86"/>
          <ac:inkMkLst>
            <pc:docMk/>
            <pc:sldMk cId="3231494546" sldId="294"/>
            <ac:inkMk id="88" creationId="{349C4194-9921-4B29-908A-2034BC1A07DA}"/>
          </ac:inkMkLst>
        </pc:inkChg>
        <pc:inkChg chg="add del">
          <ac:chgData name="PIPAN MICHELE" userId="da00a2aa-4c64-4bcb-a497-1055e4cd2351" providerId="ADAL" clId="{E03D2F2B-796C-42DA-8F8D-E55A72DE6D80}" dt="2022-11-11T15:31:46.975" v="86"/>
          <ac:inkMkLst>
            <pc:docMk/>
            <pc:sldMk cId="3231494546" sldId="294"/>
            <ac:inkMk id="89" creationId="{90A68369-FB51-4DE6-8B38-613CC160D6DE}"/>
          </ac:inkMkLst>
        </pc:inkChg>
        <pc:inkChg chg="add del">
          <ac:chgData name="PIPAN MICHELE" userId="da00a2aa-4c64-4bcb-a497-1055e4cd2351" providerId="ADAL" clId="{E03D2F2B-796C-42DA-8F8D-E55A72DE6D80}" dt="2022-11-11T15:31:46.975" v="86"/>
          <ac:inkMkLst>
            <pc:docMk/>
            <pc:sldMk cId="3231494546" sldId="294"/>
            <ac:inkMk id="90" creationId="{3F187859-CD53-494D-A19B-70F1597571EC}"/>
          </ac:inkMkLst>
        </pc:inkChg>
        <pc:inkChg chg="add del">
          <ac:chgData name="PIPAN MICHELE" userId="da00a2aa-4c64-4bcb-a497-1055e4cd2351" providerId="ADAL" clId="{E03D2F2B-796C-42DA-8F8D-E55A72DE6D80}" dt="2022-11-11T15:31:46.975" v="86"/>
          <ac:inkMkLst>
            <pc:docMk/>
            <pc:sldMk cId="3231494546" sldId="294"/>
            <ac:inkMk id="91" creationId="{DE978A39-476B-4401-80C4-3C5B76ACE221}"/>
          </ac:inkMkLst>
        </pc:inkChg>
        <pc:inkChg chg="add del">
          <ac:chgData name="PIPAN MICHELE" userId="da00a2aa-4c64-4bcb-a497-1055e4cd2351" providerId="ADAL" clId="{E03D2F2B-796C-42DA-8F8D-E55A72DE6D80}" dt="2022-11-11T15:31:46.975" v="86"/>
          <ac:inkMkLst>
            <pc:docMk/>
            <pc:sldMk cId="3231494546" sldId="294"/>
            <ac:inkMk id="92" creationId="{37E30230-7CDF-4131-91FF-B72DC420C54C}"/>
          </ac:inkMkLst>
        </pc:inkChg>
        <pc:inkChg chg="add del">
          <ac:chgData name="PIPAN MICHELE" userId="da00a2aa-4c64-4bcb-a497-1055e4cd2351" providerId="ADAL" clId="{E03D2F2B-796C-42DA-8F8D-E55A72DE6D80}" dt="2022-11-11T15:31:46.975" v="86"/>
          <ac:inkMkLst>
            <pc:docMk/>
            <pc:sldMk cId="3231494546" sldId="294"/>
            <ac:inkMk id="93" creationId="{F9AC4491-518A-45E4-B744-611981EFE3EA}"/>
          </ac:inkMkLst>
        </pc:inkChg>
        <pc:inkChg chg="add del">
          <ac:chgData name="PIPAN MICHELE" userId="da00a2aa-4c64-4bcb-a497-1055e4cd2351" providerId="ADAL" clId="{E03D2F2B-796C-42DA-8F8D-E55A72DE6D80}" dt="2022-11-11T15:31:55.240" v="91"/>
          <ac:inkMkLst>
            <pc:docMk/>
            <pc:sldMk cId="3231494546" sldId="294"/>
            <ac:inkMk id="94" creationId="{60575ABB-C1A3-4C8D-9E69-BFE96954EBA0}"/>
          </ac:inkMkLst>
        </pc:inkChg>
        <pc:inkChg chg="add del">
          <ac:chgData name="PIPAN MICHELE" userId="da00a2aa-4c64-4bcb-a497-1055e4cd2351" providerId="ADAL" clId="{E03D2F2B-796C-42DA-8F8D-E55A72DE6D80}" dt="2022-11-11T15:31:55.240" v="91"/>
          <ac:inkMkLst>
            <pc:docMk/>
            <pc:sldMk cId="3231494546" sldId="294"/>
            <ac:inkMk id="95" creationId="{F4793817-0C8B-412B-8C15-9F228260D2F9}"/>
          </ac:inkMkLst>
        </pc:inkChg>
        <pc:inkChg chg="add del">
          <ac:chgData name="PIPAN MICHELE" userId="da00a2aa-4c64-4bcb-a497-1055e4cd2351" providerId="ADAL" clId="{E03D2F2B-796C-42DA-8F8D-E55A72DE6D80}" dt="2022-11-11T15:31:55.240" v="91"/>
          <ac:inkMkLst>
            <pc:docMk/>
            <pc:sldMk cId="3231494546" sldId="294"/>
            <ac:inkMk id="96" creationId="{453A3481-CF13-4970-84B6-81F5DA6E1C26}"/>
          </ac:inkMkLst>
        </pc:inkChg>
        <pc:inkChg chg="add del">
          <ac:chgData name="PIPAN MICHELE" userId="da00a2aa-4c64-4bcb-a497-1055e4cd2351" providerId="ADAL" clId="{E03D2F2B-796C-42DA-8F8D-E55A72DE6D80}" dt="2022-11-11T15:31:55.240" v="91"/>
          <ac:inkMkLst>
            <pc:docMk/>
            <pc:sldMk cId="3231494546" sldId="294"/>
            <ac:inkMk id="97" creationId="{24BFFDBD-3DEB-4AB0-89D9-29380E4F7369}"/>
          </ac:inkMkLst>
        </pc:inkChg>
        <pc:inkChg chg="add del">
          <ac:chgData name="PIPAN MICHELE" userId="da00a2aa-4c64-4bcb-a497-1055e4cd2351" providerId="ADAL" clId="{E03D2F2B-796C-42DA-8F8D-E55A72DE6D80}" dt="2022-11-11T15:31:55.240" v="91"/>
          <ac:inkMkLst>
            <pc:docMk/>
            <pc:sldMk cId="3231494546" sldId="294"/>
            <ac:inkMk id="98" creationId="{B4AA97B2-CA9C-4238-BADA-ABA1AFC035F0}"/>
          </ac:inkMkLst>
        </pc:inkChg>
        <pc:inkChg chg="add">
          <ac:chgData name="PIPAN MICHELE" userId="da00a2aa-4c64-4bcb-a497-1055e4cd2351" providerId="ADAL" clId="{E03D2F2B-796C-42DA-8F8D-E55A72DE6D80}" dt="2022-11-11T15:31:55.240" v="91"/>
          <ac:inkMkLst>
            <pc:docMk/>
            <pc:sldMk cId="3231494546" sldId="294"/>
            <ac:inkMk id="99" creationId="{15845D33-8249-4F4E-8430-552ABA2689C9}"/>
          </ac:inkMkLst>
        </pc:inkChg>
        <pc:inkChg chg="add del">
          <ac:chgData name="PIPAN MICHELE" userId="da00a2aa-4c64-4bcb-a497-1055e4cd2351" providerId="ADAL" clId="{E03D2F2B-796C-42DA-8F8D-E55A72DE6D80}" dt="2022-11-11T15:31:59.343" v="94"/>
          <ac:inkMkLst>
            <pc:docMk/>
            <pc:sldMk cId="3231494546" sldId="294"/>
            <ac:inkMk id="100" creationId="{D768389E-F2A2-4973-A5DA-C1EF029D72D0}"/>
          </ac:inkMkLst>
        </pc:inkChg>
        <pc:inkChg chg="add del">
          <ac:chgData name="PIPAN MICHELE" userId="da00a2aa-4c64-4bcb-a497-1055e4cd2351" providerId="ADAL" clId="{E03D2F2B-796C-42DA-8F8D-E55A72DE6D80}" dt="2022-11-11T15:31:59.343" v="94"/>
          <ac:inkMkLst>
            <pc:docMk/>
            <pc:sldMk cId="3231494546" sldId="294"/>
            <ac:inkMk id="101" creationId="{A7E5D776-6144-45C4-922E-6DDDFC641309}"/>
          </ac:inkMkLst>
        </pc:inkChg>
        <pc:inkChg chg="add">
          <ac:chgData name="PIPAN MICHELE" userId="da00a2aa-4c64-4bcb-a497-1055e4cd2351" providerId="ADAL" clId="{E03D2F2B-796C-42DA-8F8D-E55A72DE6D80}" dt="2022-11-11T15:31:59.343" v="94"/>
          <ac:inkMkLst>
            <pc:docMk/>
            <pc:sldMk cId="3231494546" sldId="294"/>
            <ac:inkMk id="102" creationId="{5C87DA65-37F8-413E-B128-3DC26F594D68}"/>
          </ac:inkMkLst>
        </pc:inkChg>
        <pc:inkChg chg="add del">
          <ac:chgData name="PIPAN MICHELE" userId="da00a2aa-4c64-4bcb-a497-1055e4cd2351" providerId="ADAL" clId="{E03D2F2B-796C-42DA-8F8D-E55A72DE6D80}" dt="2022-11-11T15:32:05.234" v="106"/>
          <ac:inkMkLst>
            <pc:docMk/>
            <pc:sldMk cId="3231494546" sldId="294"/>
            <ac:inkMk id="103" creationId="{19E896C3-E5D6-4FFA-B320-3F526B759504}"/>
          </ac:inkMkLst>
        </pc:inkChg>
        <pc:inkChg chg="add del">
          <ac:chgData name="PIPAN MICHELE" userId="da00a2aa-4c64-4bcb-a497-1055e4cd2351" providerId="ADAL" clId="{E03D2F2B-796C-42DA-8F8D-E55A72DE6D80}" dt="2022-11-11T15:32:05.234" v="106"/>
          <ac:inkMkLst>
            <pc:docMk/>
            <pc:sldMk cId="3231494546" sldId="294"/>
            <ac:inkMk id="104" creationId="{B7311597-935B-43B4-9D09-BB88D9889B3B}"/>
          </ac:inkMkLst>
        </pc:inkChg>
        <pc:inkChg chg="add del">
          <ac:chgData name="PIPAN MICHELE" userId="da00a2aa-4c64-4bcb-a497-1055e4cd2351" providerId="ADAL" clId="{E03D2F2B-796C-42DA-8F8D-E55A72DE6D80}" dt="2022-11-11T15:32:05.234" v="106"/>
          <ac:inkMkLst>
            <pc:docMk/>
            <pc:sldMk cId="3231494546" sldId="294"/>
            <ac:inkMk id="105" creationId="{8D8FA266-88C6-4312-9977-A77BBE1F0FBD}"/>
          </ac:inkMkLst>
        </pc:inkChg>
        <pc:inkChg chg="add del">
          <ac:chgData name="PIPAN MICHELE" userId="da00a2aa-4c64-4bcb-a497-1055e4cd2351" providerId="ADAL" clId="{E03D2F2B-796C-42DA-8F8D-E55A72DE6D80}" dt="2022-11-11T15:32:05.234" v="106"/>
          <ac:inkMkLst>
            <pc:docMk/>
            <pc:sldMk cId="3231494546" sldId="294"/>
            <ac:inkMk id="106" creationId="{8C5BB7AC-3105-486B-BFF2-973D8095AACE}"/>
          </ac:inkMkLst>
        </pc:inkChg>
        <pc:inkChg chg="add del">
          <ac:chgData name="PIPAN MICHELE" userId="da00a2aa-4c64-4bcb-a497-1055e4cd2351" providerId="ADAL" clId="{E03D2F2B-796C-42DA-8F8D-E55A72DE6D80}" dt="2022-11-11T15:32:05.234" v="106"/>
          <ac:inkMkLst>
            <pc:docMk/>
            <pc:sldMk cId="3231494546" sldId="294"/>
            <ac:inkMk id="107" creationId="{31AF9FAD-EC56-4C41-80F5-09012F888755}"/>
          </ac:inkMkLst>
        </pc:inkChg>
        <pc:inkChg chg="add del">
          <ac:chgData name="PIPAN MICHELE" userId="da00a2aa-4c64-4bcb-a497-1055e4cd2351" providerId="ADAL" clId="{E03D2F2B-796C-42DA-8F8D-E55A72DE6D80}" dt="2022-11-11T15:32:05.234" v="106"/>
          <ac:inkMkLst>
            <pc:docMk/>
            <pc:sldMk cId="3231494546" sldId="294"/>
            <ac:inkMk id="108" creationId="{69C68016-FF7F-4B30-B5B2-6AD6C69BC80D}"/>
          </ac:inkMkLst>
        </pc:inkChg>
        <pc:inkChg chg="add del">
          <ac:chgData name="PIPAN MICHELE" userId="da00a2aa-4c64-4bcb-a497-1055e4cd2351" providerId="ADAL" clId="{E03D2F2B-796C-42DA-8F8D-E55A72DE6D80}" dt="2022-11-11T15:32:05.234" v="106"/>
          <ac:inkMkLst>
            <pc:docMk/>
            <pc:sldMk cId="3231494546" sldId="294"/>
            <ac:inkMk id="109" creationId="{B3B4B635-4C7C-484B-986B-3887F1E07117}"/>
          </ac:inkMkLst>
        </pc:inkChg>
        <pc:inkChg chg="add del">
          <ac:chgData name="PIPAN MICHELE" userId="da00a2aa-4c64-4bcb-a497-1055e4cd2351" providerId="ADAL" clId="{E03D2F2B-796C-42DA-8F8D-E55A72DE6D80}" dt="2022-11-11T15:32:05.234" v="106"/>
          <ac:inkMkLst>
            <pc:docMk/>
            <pc:sldMk cId="3231494546" sldId="294"/>
            <ac:inkMk id="110" creationId="{439065DF-65DC-4B4F-99D4-347E43900091}"/>
          </ac:inkMkLst>
        </pc:inkChg>
        <pc:inkChg chg="add del">
          <ac:chgData name="PIPAN MICHELE" userId="da00a2aa-4c64-4bcb-a497-1055e4cd2351" providerId="ADAL" clId="{E03D2F2B-796C-42DA-8F8D-E55A72DE6D80}" dt="2022-11-11T15:32:05.234" v="106"/>
          <ac:inkMkLst>
            <pc:docMk/>
            <pc:sldMk cId="3231494546" sldId="294"/>
            <ac:inkMk id="111" creationId="{1B14B545-8332-4D20-8AD0-2520482826A6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12" creationId="{5782FA0B-6F74-4FD4-94BB-8349C7906EBA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13" creationId="{6E88976B-BC78-4F1D-B3A4-B8D0C2134E00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14" creationId="{3C40D581-177D-4738-8DCD-65234AA6FDF6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15" creationId="{FB79E694-C936-4B08-BFE2-DC63BFAABC36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16" creationId="{EF45D7AE-85A8-425F-8597-53601F39EA29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17" creationId="{79FB4BB4-3CA8-4A2A-8AAD-DA78CFB501BC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18" creationId="{AC0F8158-63D3-4F64-9231-1502FECADC67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19" creationId="{983DB652-05F7-418A-AD3E-2790A0BABB99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20" creationId="{0360C7A5-2351-4F9A-8ACD-AAD6AD9518C0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21" creationId="{941CE67C-B954-4E56-AA05-EE973CCD94DE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22" creationId="{8549D8C8-8FC3-45B5-86F7-F6493C7FE3FB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23" creationId="{6CE4A653-3D53-43A1-875B-73BC4A701976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24" creationId="{670A3341-8542-438B-ADEE-C8739D3C0DD8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25" creationId="{B477C9F2-E665-4640-A9D2-92CF027A0F52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26" creationId="{54DE88FC-87D8-41D1-BE63-A5F7A90B0DA0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27" creationId="{CD00E32A-31C2-443B-AFDB-11AF83CBA288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28" creationId="{8E9E2EF8-E357-4284-9759-33C825A40F2A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29" creationId="{57C67677-3480-4A2C-9805-30DC05A470B2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30" creationId="{6553FE6A-6169-43A2-B82D-5C52FB80060E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31" creationId="{ECDEC882-5E12-4149-9471-029C18B33730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32" creationId="{54F1A1C8-77C7-4C48-BE7D-7ED2F5CF4F7A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33" creationId="{07450E48-6527-48A0-BEC7-D64DF3BBA1D5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34" creationId="{590E1FB4-8B4D-4022-8915-CD6FB4E6EEE9}"/>
          </ac:inkMkLst>
        </pc:inkChg>
        <pc:inkChg chg="add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35" creationId="{30F51261-F3B0-4805-B038-6BBE3EFD9659}"/>
          </ac:inkMkLst>
        </pc:inkChg>
        <pc:inkChg chg="add del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36" creationId="{3FCF29E4-1B2F-4FEA-96AD-0C047244A3F5}"/>
          </ac:inkMkLst>
        </pc:inkChg>
        <pc:inkChg chg="add">
          <ac:chgData name="PIPAN MICHELE" userId="da00a2aa-4c64-4bcb-a497-1055e4cd2351" providerId="ADAL" clId="{E03D2F2B-796C-42DA-8F8D-E55A72DE6D80}" dt="2022-11-11T15:32:16.067" v="127"/>
          <ac:inkMkLst>
            <pc:docMk/>
            <pc:sldMk cId="3231494546" sldId="294"/>
            <ac:inkMk id="137" creationId="{F193C510-0582-4308-B1AA-1185DF4A8D16}"/>
          </ac:inkMkLst>
        </pc:inkChg>
      </pc:sldChg>
      <pc:sldChg chg="addSp delSp">
        <pc:chgData name="PIPAN MICHELE" userId="da00a2aa-4c64-4bcb-a497-1055e4cd2351" providerId="ADAL" clId="{E03D2F2B-796C-42DA-8F8D-E55A72DE6D80}" dt="2022-11-11T15:55:38.793" v="764"/>
        <pc:sldMkLst>
          <pc:docMk/>
          <pc:sldMk cId="3189699169" sldId="295"/>
        </pc:sldMkLst>
        <pc:inkChg chg="add del">
          <ac:chgData name="PIPAN MICHELE" userId="da00a2aa-4c64-4bcb-a497-1055e4cd2351" providerId="ADAL" clId="{E03D2F2B-796C-42DA-8F8D-E55A72DE6D80}" dt="2022-11-11T15:55:38.793" v="764"/>
          <ac:inkMkLst>
            <pc:docMk/>
            <pc:sldMk cId="3189699169" sldId="295"/>
            <ac:inkMk id="6" creationId="{CAC1300E-A1E8-451A-B91B-205C4C266517}"/>
          </ac:inkMkLst>
        </pc:inkChg>
        <pc:inkChg chg="add del">
          <ac:chgData name="PIPAN MICHELE" userId="da00a2aa-4c64-4bcb-a497-1055e4cd2351" providerId="ADAL" clId="{E03D2F2B-796C-42DA-8F8D-E55A72DE6D80}" dt="2022-11-11T15:55:38.793" v="764"/>
          <ac:inkMkLst>
            <pc:docMk/>
            <pc:sldMk cId="3189699169" sldId="295"/>
            <ac:inkMk id="7" creationId="{A0856E2E-19E4-4CD3-9DAC-A4C47AEBA80F}"/>
          </ac:inkMkLst>
        </pc:inkChg>
        <pc:inkChg chg="add del">
          <ac:chgData name="PIPAN MICHELE" userId="da00a2aa-4c64-4bcb-a497-1055e4cd2351" providerId="ADAL" clId="{E03D2F2B-796C-42DA-8F8D-E55A72DE6D80}" dt="2022-11-11T15:55:38.793" v="764"/>
          <ac:inkMkLst>
            <pc:docMk/>
            <pc:sldMk cId="3189699169" sldId="295"/>
            <ac:inkMk id="8" creationId="{52D21F5E-0255-45D1-87C4-BD1A407EEC79}"/>
          </ac:inkMkLst>
        </pc:inkChg>
        <pc:inkChg chg="add del">
          <ac:chgData name="PIPAN MICHELE" userId="da00a2aa-4c64-4bcb-a497-1055e4cd2351" providerId="ADAL" clId="{E03D2F2B-796C-42DA-8F8D-E55A72DE6D80}" dt="2022-11-11T15:55:38.793" v="764"/>
          <ac:inkMkLst>
            <pc:docMk/>
            <pc:sldMk cId="3189699169" sldId="295"/>
            <ac:inkMk id="9" creationId="{0CA8CF17-42FB-4326-86C5-AA49478D43D7}"/>
          </ac:inkMkLst>
        </pc:inkChg>
        <pc:inkChg chg="add del">
          <ac:chgData name="PIPAN MICHELE" userId="da00a2aa-4c64-4bcb-a497-1055e4cd2351" providerId="ADAL" clId="{E03D2F2B-796C-42DA-8F8D-E55A72DE6D80}" dt="2022-11-11T15:55:38.793" v="764"/>
          <ac:inkMkLst>
            <pc:docMk/>
            <pc:sldMk cId="3189699169" sldId="295"/>
            <ac:inkMk id="10" creationId="{A1043A58-8B21-438C-A467-8191EB6AB9B4}"/>
          </ac:inkMkLst>
        </pc:inkChg>
        <pc:inkChg chg="add del">
          <ac:chgData name="PIPAN MICHELE" userId="da00a2aa-4c64-4bcb-a497-1055e4cd2351" providerId="ADAL" clId="{E03D2F2B-796C-42DA-8F8D-E55A72DE6D80}" dt="2022-11-11T15:55:38.793" v="764"/>
          <ac:inkMkLst>
            <pc:docMk/>
            <pc:sldMk cId="3189699169" sldId="295"/>
            <ac:inkMk id="11" creationId="{32BEF688-20AC-4A46-8E86-8DABA550FE5F}"/>
          </ac:inkMkLst>
        </pc:inkChg>
        <pc:inkChg chg="add del">
          <ac:chgData name="PIPAN MICHELE" userId="da00a2aa-4c64-4bcb-a497-1055e4cd2351" providerId="ADAL" clId="{E03D2F2B-796C-42DA-8F8D-E55A72DE6D80}" dt="2022-11-11T15:55:38.793" v="764"/>
          <ac:inkMkLst>
            <pc:docMk/>
            <pc:sldMk cId="3189699169" sldId="295"/>
            <ac:inkMk id="12" creationId="{A0DC0B3D-40B4-44B7-8974-618142A73B3B}"/>
          </ac:inkMkLst>
        </pc:inkChg>
        <pc:inkChg chg="add del">
          <ac:chgData name="PIPAN MICHELE" userId="da00a2aa-4c64-4bcb-a497-1055e4cd2351" providerId="ADAL" clId="{E03D2F2B-796C-42DA-8F8D-E55A72DE6D80}" dt="2022-11-11T15:55:38.793" v="764"/>
          <ac:inkMkLst>
            <pc:docMk/>
            <pc:sldMk cId="3189699169" sldId="295"/>
            <ac:inkMk id="13" creationId="{EAC45E13-A6CB-4B0B-8F42-5B904980904D}"/>
          </ac:inkMkLst>
        </pc:inkChg>
        <pc:inkChg chg="add del">
          <ac:chgData name="PIPAN MICHELE" userId="da00a2aa-4c64-4bcb-a497-1055e4cd2351" providerId="ADAL" clId="{E03D2F2B-796C-42DA-8F8D-E55A72DE6D80}" dt="2022-11-11T15:55:38.793" v="764"/>
          <ac:inkMkLst>
            <pc:docMk/>
            <pc:sldMk cId="3189699169" sldId="295"/>
            <ac:inkMk id="14" creationId="{BC1E6B8B-8DEE-418C-9CBA-1C28507B943F}"/>
          </ac:inkMkLst>
        </pc:inkChg>
        <pc:inkChg chg="add">
          <ac:chgData name="PIPAN MICHELE" userId="da00a2aa-4c64-4bcb-a497-1055e4cd2351" providerId="ADAL" clId="{E03D2F2B-796C-42DA-8F8D-E55A72DE6D80}" dt="2022-11-11T15:55:38.793" v="764"/>
          <ac:inkMkLst>
            <pc:docMk/>
            <pc:sldMk cId="3189699169" sldId="295"/>
            <ac:inkMk id="15" creationId="{0EC2144F-70E0-465D-89C0-E3CC5E003732}"/>
          </ac:inkMkLst>
        </pc:inkChg>
      </pc:sldChg>
      <pc:sldChg chg="addSp delSp">
        <pc:chgData name="PIPAN MICHELE" userId="da00a2aa-4c64-4bcb-a497-1055e4cd2351" providerId="ADAL" clId="{E03D2F2B-796C-42DA-8F8D-E55A72DE6D80}" dt="2022-11-11T15:34:18.131" v="275"/>
        <pc:sldMkLst>
          <pc:docMk/>
          <pc:sldMk cId="3655677201" sldId="298"/>
        </pc:sldMkLst>
        <pc:inkChg chg="add del">
          <ac:chgData name="PIPAN MICHELE" userId="da00a2aa-4c64-4bcb-a497-1055e4cd2351" providerId="ADAL" clId="{E03D2F2B-796C-42DA-8F8D-E55A72DE6D80}" dt="2022-11-11T15:32:29.908" v="136"/>
          <ac:inkMkLst>
            <pc:docMk/>
            <pc:sldMk cId="3655677201" sldId="298"/>
            <ac:inkMk id="2" creationId="{7ADC2525-2BE3-4ECD-BD94-FD70595ABA40}"/>
          </ac:inkMkLst>
        </pc:inkChg>
        <pc:inkChg chg="add del">
          <ac:chgData name="PIPAN MICHELE" userId="da00a2aa-4c64-4bcb-a497-1055e4cd2351" providerId="ADAL" clId="{E03D2F2B-796C-42DA-8F8D-E55A72DE6D80}" dt="2022-11-11T15:32:29.908" v="136"/>
          <ac:inkMkLst>
            <pc:docMk/>
            <pc:sldMk cId="3655677201" sldId="298"/>
            <ac:inkMk id="3" creationId="{0A08EC51-7FA5-48F8-85D2-7196D34D0E06}"/>
          </ac:inkMkLst>
        </pc:inkChg>
        <pc:inkChg chg="add del">
          <ac:chgData name="PIPAN MICHELE" userId="da00a2aa-4c64-4bcb-a497-1055e4cd2351" providerId="ADAL" clId="{E03D2F2B-796C-42DA-8F8D-E55A72DE6D80}" dt="2022-11-11T15:32:29.908" v="136"/>
          <ac:inkMkLst>
            <pc:docMk/>
            <pc:sldMk cId="3655677201" sldId="298"/>
            <ac:inkMk id="4" creationId="{8EECA01E-B42A-4FD7-B877-3CB3C6451A75}"/>
          </ac:inkMkLst>
        </pc:inkChg>
        <pc:inkChg chg="add del">
          <ac:chgData name="PIPAN MICHELE" userId="da00a2aa-4c64-4bcb-a497-1055e4cd2351" providerId="ADAL" clId="{E03D2F2B-796C-42DA-8F8D-E55A72DE6D80}" dt="2022-11-11T15:32:29.908" v="136"/>
          <ac:inkMkLst>
            <pc:docMk/>
            <pc:sldMk cId="3655677201" sldId="298"/>
            <ac:inkMk id="5" creationId="{596AE04D-31D5-422B-A1EC-567735EE5DFF}"/>
          </ac:inkMkLst>
        </pc:inkChg>
        <pc:inkChg chg="add del">
          <ac:chgData name="PIPAN MICHELE" userId="da00a2aa-4c64-4bcb-a497-1055e4cd2351" providerId="ADAL" clId="{E03D2F2B-796C-42DA-8F8D-E55A72DE6D80}" dt="2022-11-11T15:32:29.908" v="136"/>
          <ac:inkMkLst>
            <pc:docMk/>
            <pc:sldMk cId="3655677201" sldId="298"/>
            <ac:inkMk id="6" creationId="{1D3A27BC-6AB3-4AAF-A00A-0F05C50D78C0}"/>
          </ac:inkMkLst>
        </pc:inkChg>
        <pc:inkChg chg="add del">
          <ac:chgData name="PIPAN MICHELE" userId="da00a2aa-4c64-4bcb-a497-1055e4cd2351" providerId="ADAL" clId="{E03D2F2B-796C-42DA-8F8D-E55A72DE6D80}" dt="2022-11-11T15:32:29.908" v="136"/>
          <ac:inkMkLst>
            <pc:docMk/>
            <pc:sldMk cId="3655677201" sldId="298"/>
            <ac:inkMk id="7" creationId="{7C5209B4-D0B2-4129-A412-0D2B26F69CE9}"/>
          </ac:inkMkLst>
        </pc:inkChg>
        <pc:inkChg chg="add del">
          <ac:chgData name="PIPAN MICHELE" userId="da00a2aa-4c64-4bcb-a497-1055e4cd2351" providerId="ADAL" clId="{E03D2F2B-796C-42DA-8F8D-E55A72DE6D80}" dt="2022-11-11T15:32:29.908" v="136"/>
          <ac:inkMkLst>
            <pc:docMk/>
            <pc:sldMk cId="3655677201" sldId="298"/>
            <ac:inkMk id="8" creationId="{824FE2E1-8A03-42E4-9F46-5C61023BED16}"/>
          </ac:inkMkLst>
        </pc:inkChg>
        <pc:inkChg chg="add del">
          <ac:chgData name="PIPAN MICHELE" userId="da00a2aa-4c64-4bcb-a497-1055e4cd2351" providerId="ADAL" clId="{E03D2F2B-796C-42DA-8F8D-E55A72DE6D80}" dt="2022-11-11T15:32:29.908" v="136"/>
          <ac:inkMkLst>
            <pc:docMk/>
            <pc:sldMk cId="3655677201" sldId="298"/>
            <ac:inkMk id="9" creationId="{32A114B9-2966-4AF6-850A-CEC9ABF2ED09}"/>
          </ac:inkMkLst>
        </pc:inkChg>
        <pc:inkChg chg="add">
          <ac:chgData name="PIPAN MICHELE" userId="da00a2aa-4c64-4bcb-a497-1055e4cd2351" providerId="ADAL" clId="{E03D2F2B-796C-42DA-8F8D-E55A72DE6D80}" dt="2022-11-11T15:32:29.908" v="136"/>
          <ac:inkMkLst>
            <pc:docMk/>
            <pc:sldMk cId="3655677201" sldId="298"/>
            <ac:inkMk id="10" creationId="{A298C0C4-940D-4BF0-A8C9-5DFF3ECCF1F7}"/>
          </ac:inkMkLst>
        </pc:inkChg>
        <pc:inkChg chg="add">
          <ac:chgData name="PIPAN MICHELE" userId="da00a2aa-4c64-4bcb-a497-1055e4cd2351" providerId="ADAL" clId="{E03D2F2B-796C-42DA-8F8D-E55A72DE6D80}" dt="2022-11-11T15:32:29.908" v="136"/>
          <ac:inkMkLst>
            <pc:docMk/>
            <pc:sldMk cId="3655677201" sldId="298"/>
            <ac:inkMk id="11" creationId="{40EA2292-0E4F-43CE-A435-7D7F38B5CB1D}"/>
          </ac:inkMkLst>
        </pc:inkChg>
        <pc:inkChg chg="add del">
          <ac:chgData name="PIPAN MICHELE" userId="da00a2aa-4c64-4bcb-a497-1055e4cd2351" providerId="ADAL" clId="{E03D2F2B-796C-42DA-8F8D-E55A72DE6D80}" dt="2022-11-11T15:32:31.716" v="139"/>
          <ac:inkMkLst>
            <pc:docMk/>
            <pc:sldMk cId="3655677201" sldId="298"/>
            <ac:inkMk id="12" creationId="{3BFF0061-A1F9-495B-9176-A2B5B83FD3AD}"/>
          </ac:inkMkLst>
        </pc:inkChg>
        <pc:inkChg chg="add del">
          <ac:chgData name="PIPAN MICHELE" userId="da00a2aa-4c64-4bcb-a497-1055e4cd2351" providerId="ADAL" clId="{E03D2F2B-796C-42DA-8F8D-E55A72DE6D80}" dt="2022-11-11T15:32:31.716" v="139"/>
          <ac:inkMkLst>
            <pc:docMk/>
            <pc:sldMk cId="3655677201" sldId="298"/>
            <ac:inkMk id="13" creationId="{F645FCDF-ACD9-47FD-9F18-C6AB1101FEB2}"/>
          </ac:inkMkLst>
        </pc:inkChg>
        <pc:inkChg chg="add">
          <ac:chgData name="PIPAN MICHELE" userId="da00a2aa-4c64-4bcb-a497-1055e4cd2351" providerId="ADAL" clId="{E03D2F2B-796C-42DA-8F8D-E55A72DE6D80}" dt="2022-11-11T15:32:31.716" v="139"/>
          <ac:inkMkLst>
            <pc:docMk/>
            <pc:sldMk cId="3655677201" sldId="298"/>
            <ac:inkMk id="14" creationId="{D1C39AEA-ED83-4FAC-92B1-85877C905315}"/>
          </ac:inkMkLst>
        </pc:inkChg>
        <pc:inkChg chg="add del">
          <ac:chgData name="PIPAN MICHELE" userId="da00a2aa-4c64-4bcb-a497-1055e4cd2351" providerId="ADAL" clId="{E03D2F2B-796C-42DA-8F8D-E55A72DE6D80}" dt="2022-11-11T15:32:34.372" v="143"/>
          <ac:inkMkLst>
            <pc:docMk/>
            <pc:sldMk cId="3655677201" sldId="298"/>
            <ac:inkMk id="15" creationId="{5EAC5C6A-7367-4E1B-9073-CD1DA12F606C}"/>
          </ac:inkMkLst>
        </pc:inkChg>
        <pc:inkChg chg="add del">
          <ac:chgData name="PIPAN MICHELE" userId="da00a2aa-4c64-4bcb-a497-1055e4cd2351" providerId="ADAL" clId="{E03D2F2B-796C-42DA-8F8D-E55A72DE6D80}" dt="2022-11-11T15:32:34.372" v="143"/>
          <ac:inkMkLst>
            <pc:docMk/>
            <pc:sldMk cId="3655677201" sldId="298"/>
            <ac:inkMk id="16" creationId="{1588982E-72E7-4B68-B382-E87902853160}"/>
          </ac:inkMkLst>
        </pc:inkChg>
        <pc:inkChg chg="add del">
          <ac:chgData name="PIPAN MICHELE" userId="da00a2aa-4c64-4bcb-a497-1055e4cd2351" providerId="ADAL" clId="{E03D2F2B-796C-42DA-8F8D-E55A72DE6D80}" dt="2022-11-11T15:32:34.372" v="143"/>
          <ac:inkMkLst>
            <pc:docMk/>
            <pc:sldMk cId="3655677201" sldId="298"/>
            <ac:inkMk id="17" creationId="{08CC74E9-0F9C-45E5-B6E6-D46597A7FE25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18" creationId="{FBAE61C5-5C09-49ED-89C4-B2E0C9614728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19" creationId="{37FF6F7D-D5BA-486E-A1B3-2B9E140CFE12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20" creationId="{3A9A903D-9F24-4F43-B58E-C1050AF9C4D6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21" creationId="{7570A7A2-FB05-4283-9D42-559472ED8D1E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22" creationId="{5771996D-ACA5-4B73-8F2C-C38DCE90F714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23" creationId="{0CCEB104-A199-4C59-9FBD-25C8769FD635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24" creationId="{E1E4A5E3-A718-42B4-8EB2-02E5CE26DF9F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25" creationId="{082F6FF1-889F-4F0E-B9BD-F6F130748F5C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26" creationId="{BCDDBBEA-7B4A-4300-84A5-D4B0FFD4A3D9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27" creationId="{60F885E0-025E-4EC2-B752-B64274103598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28" creationId="{DA4EEBA3-E9AA-4795-98B4-6436356689C6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29" creationId="{1C1821DA-32AA-44F0-A3E4-E0F76F155E6A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30" creationId="{7C46CA27-597C-41C6-B48D-6C907D0DC151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31" creationId="{0983EBDD-4665-4D7C-8BE5-B99569C8C99E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32" creationId="{D8BD1DE9-7739-48D2-ADB2-DD49FF553579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33" creationId="{E9F77542-56AF-48D6-98E0-1F1F0CDEAFBC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34" creationId="{FCD5C352-F2E2-4C01-BC33-E7CBA61CF0BB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35" creationId="{90F12AA0-44A1-4603-8735-5D1340DEA67F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36" creationId="{F36E37D4-F8CA-46FF-9A8E-0C141BE9A1FC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37" creationId="{83DE7301-2977-48DC-BC59-595D367D793A}"/>
          </ac:inkMkLst>
        </pc:inkChg>
        <pc:inkChg chg="add del">
          <ac:chgData name="PIPAN MICHELE" userId="da00a2aa-4c64-4bcb-a497-1055e4cd2351" providerId="ADAL" clId="{E03D2F2B-796C-42DA-8F8D-E55A72DE6D80}" dt="2022-11-11T15:32:44.501" v="162"/>
          <ac:inkMkLst>
            <pc:docMk/>
            <pc:sldMk cId="3655677201" sldId="298"/>
            <ac:inkMk id="38" creationId="{DFA022F2-49F5-454B-AD00-236239F5AA56}"/>
          </ac:inkMkLst>
        </pc:inkChg>
        <pc:inkChg chg="add del">
          <ac:chgData name="PIPAN MICHELE" userId="da00a2aa-4c64-4bcb-a497-1055e4cd2351" providerId="ADAL" clId="{E03D2F2B-796C-42DA-8F8D-E55A72DE6D80}" dt="2022-11-11T15:32:49.576" v="164"/>
          <ac:inkMkLst>
            <pc:docMk/>
            <pc:sldMk cId="3655677201" sldId="298"/>
            <ac:inkMk id="39" creationId="{5BBBDF2F-1608-4A7F-86CE-721104AB3507}"/>
          </ac:inkMkLst>
        </pc:inkChg>
        <pc:inkChg chg="add del">
          <ac:chgData name="PIPAN MICHELE" userId="da00a2aa-4c64-4bcb-a497-1055e4cd2351" providerId="ADAL" clId="{E03D2F2B-796C-42DA-8F8D-E55A72DE6D80}" dt="2022-11-11T15:32:49.576" v="164"/>
          <ac:inkMkLst>
            <pc:docMk/>
            <pc:sldMk cId="3655677201" sldId="298"/>
            <ac:inkMk id="40" creationId="{3B9B4EFF-FE74-4310-9C0B-DF12C25E3821}"/>
          </ac:inkMkLst>
        </pc:inkChg>
        <pc:inkChg chg="add del">
          <ac:chgData name="PIPAN MICHELE" userId="da00a2aa-4c64-4bcb-a497-1055e4cd2351" providerId="ADAL" clId="{E03D2F2B-796C-42DA-8F8D-E55A72DE6D80}" dt="2022-11-11T15:32:54.548" v="172"/>
          <ac:inkMkLst>
            <pc:docMk/>
            <pc:sldMk cId="3655677201" sldId="298"/>
            <ac:inkMk id="41" creationId="{88C57675-D191-475C-B2BA-A5B991F08CCB}"/>
          </ac:inkMkLst>
        </pc:inkChg>
        <pc:inkChg chg="add del">
          <ac:chgData name="PIPAN MICHELE" userId="da00a2aa-4c64-4bcb-a497-1055e4cd2351" providerId="ADAL" clId="{E03D2F2B-796C-42DA-8F8D-E55A72DE6D80}" dt="2022-11-11T15:32:54.548" v="172"/>
          <ac:inkMkLst>
            <pc:docMk/>
            <pc:sldMk cId="3655677201" sldId="298"/>
            <ac:inkMk id="42" creationId="{E40A525D-9397-4CCC-87AD-1DC6F83973D6}"/>
          </ac:inkMkLst>
        </pc:inkChg>
        <pc:inkChg chg="add del">
          <ac:chgData name="PIPAN MICHELE" userId="da00a2aa-4c64-4bcb-a497-1055e4cd2351" providerId="ADAL" clId="{E03D2F2B-796C-42DA-8F8D-E55A72DE6D80}" dt="2022-11-11T15:32:54.548" v="172"/>
          <ac:inkMkLst>
            <pc:docMk/>
            <pc:sldMk cId="3655677201" sldId="298"/>
            <ac:inkMk id="43" creationId="{73BA4079-81A1-4DA7-A99A-527A65CDA0A9}"/>
          </ac:inkMkLst>
        </pc:inkChg>
        <pc:inkChg chg="add del">
          <ac:chgData name="PIPAN MICHELE" userId="da00a2aa-4c64-4bcb-a497-1055e4cd2351" providerId="ADAL" clId="{E03D2F2B-796C-42DA-8F8D-E55A72DE6D80}" dt="2022-11-11T15:32:54.548" v="172"/>
          <ac:inkMkLst>
            <pc:docMk/>
            <pc:sldMk cId="3655677201" sldId="298"/>
            <ac:inkMk id="44" creationId="{8C98ECEA-56F6-4132-93B9-096673ED146E}"/>
          </ac:inkMkLst>
        </pc:inkChg>
        <pc:inkChg chg="add del">
          <ac:chgData name="PIPAN MICHELE" userId="da00a2aa-4c64-4bcb-a497-1055e4cd2351" providerId="ADAL" clId="{E03D2F2B-796C-42DA-8F8D-E55A72DE6D80}" dt="2022-11-11T15:32:54.548" v="172"/>
          <ac:inkMkLst>
            <pc:docMk/>
            <pc:sldMk cId="3655677201" sldId="298"/>
            <ac:inkMk id="45" creationId="{2A8B8AED-051F-4793-ADC2-4E9C5F4BA0F1}"/>
          </ac:inkMkLst>
        </pc:inkChg>
        <pc:inkChg chg="add del">
          <ac:chgData name="PIPAN MICHELE" userId="da00a2aa-4c64-4bcb-a497-1055e4cd2351" providerId="ADAL" clId="{E03D2F2B-796C-42DA-8F8D-E55A72DE6D80}" dt="2022-11-11T15:32:54.548" v="172"/>
          <ac:inkMkLst>
            <pc:docMk/>
            <pc:sldMk cId="3655677201" sldId="298"/>
            <ac:inkMk id="46" creationId="{0B52C99C-B4EE-4ED0-8C52-AC8E8BD3F55A}"/>
          </ac:inkMkLst>
        </pc:inkChg>
        <pc:inkChg chg="add del">
          <ac:chgData name="PIPAN MICHELE" userId="da00a2aa-4c64-4bcb-a497-1055e4cd2351" providerId="ADAL" clId="{E03D2F2B-796C-42DA-8F8D-E55A72DE6D80}" dt="2022-11-11T15:32:54.548" v="172"/>
          <ac:inkMkLst>
            <pc:docMk/>
            <pc:sldMk cId="3655677201" sldId="298"/>
            <ac:inkMk id="47" creationId="{406F3F37-0126-48D8-9F01-448EA1D2954C}"/>
          </ac:inkMkLst>
        </pc:inkChg>
        <pc:inkChg chg="add del">
          <ac:chgData name="PIPAN MICHELE" userId="da00a2aa-4c64-4bcb-a497-1055e4cd2351" providerId="ADAL" clId="{E03D2F2B-796C-42DA-8F8D-E55A72DE6D80}" dt="2022-11-11T15:32:54.548" v="172"/>
          <ac:inkMkLst>
            <pc:docMk/>
            <pc:sldMk cId="3655677201" sldId="298"/>
            <ac:inkMk id="48" creationId="{71576F64-BF50-47E7-A728-86F388EBB068}"/>
          </ac:inkMkLst>
        </pc:inkChg>
        <pc:inkChg chg="add del">
          <ac:chgData name="PIPAN MICHELE" userId="da00a2aa-4c64-4bcb-a497-1055e4cd2351" providerId="ADAL" clId="{E03D2F2B-796C-42DA-8F8D-E55A72DE6D80}" dt="2022-11-11T15:32:59.503" v="176"/>
          <ac:inkMkLst>
            <pc:docMk/>
            <pc:sldMk cId="3655677201" sldId="298"/>
            <ac:inkMk id="49" creationId="{75B41E42-5C6F-40EB-873A-E285F12BE5F1}"/>
          </ac:inkMkLst>
        </pc:inkChg>
        <pc:inkChg chg="add del">
          <ac:chgData name="PIPAN MICHELE" userId="da00a2aa-4c64-4bcb-a497-1055e4cd2351" providerId="ADAL" clId="{E03D2F2B-796C-42DA-8F8D-E55A72DE6D80}" dt="2022-11-11T15:32:59.503" v="176"/>
          <ac:inkMkLst>
            <pc:docMk/>
            <pc:sldMk cId="3655677201" sldId="298"/>
            <ac:inkMk id="50" creationId="{D68720A4-E366-43C4-B4C1-C41ACA6CB175}"/>
          </ac:inkMkLst>
        </pc:inkChg>
        <pc:inkChg chg="add del">
          <ac:chgData name="PIPAN MICHELE" userId="da00a2aa-4c64-4bcb-a497-1055e4cd2351" providerId="ADAL" clId="{E03D2F2B-796C-42DA-8F8D-E55A72DE6D80}" dt="2022-11-11T15:32:59.503" v="176"/>
          <ac:inkMkLst>
            <pc:docMk/>
            <pc:sldMk cId="3655677201" sldId="298"/>
            <ac:inkMk id="51" creationId="{C355520C-DFE7-435E-8F55-36C274079A9C}"/>
          </ac:inkMkLst>
        </pc:inkChg>
        <pc:inkChg chg="add del">
          <ac:chgData name="PIPAN MICHELE" userId="da00a2aa-4c64-4bcb-a497-1055e4cd2351" providerId="ADAL" clId="{E03D2F2B-796C-42DA-8F8D-E55A72DE6D80}" dt="2022-11-11T15:32:59.503" v="176"/>
          <ac:inkMkLst>
            <pc:docMk/>
            <pc:sldMk cId="3655677201" sldId="298"/>
            <ac:inkMk id="52" creationId="{486F51E4-C3ED-4750-8471-F47EA4EA61EF}"/>
          </ac:inkMkLst>
        </pc:inkChg>
        <pc:inkChg chg="add del">
          <ac:chgData name="PIPAN MICHELE" userId="da00a2aa-4c64-4bcb-a497-1055e4cd2351" providerId="ADAL" clId="{E03D2F2B-796C-42DA-8F8D-E55A72DE6D80}" dt="2022-11-11T15:33:05.175" v="184"/>
          <ac:inkMkLst>
            <pc:docMk/>
            <pc:sldMk cId="3655677201" sldId="298"/>
            <ac:inkMk id="53" creationId="{0D4B703D-14D2-4A23-826B-75DB51EA57C4}"/>
          </ac:inkMkLst>
        </pc:inkChg>
        <pc:inkChg chg="add del">
          <ac:chgData name="PIPAN MICHELE" userId="da00a2aa-4c64-4bcb-a497-1055e4cd2351" providerId="ADAL" clId="{E03D2F2B-796C-42DA-8F8D-E55A72DE6D80}" dt="2022-11-11T15:33:05.175" v="184"/>
          <ac:inkMkLst>
            <pc:docMk/>
            <pc:sldMk cId="3655677201" sldId="298"/>
            <ac:inkMk id="54" creationId="{F0B6380C-F17D-44B4-8D96-DD8DAB4686E5}"/>
          </ac:inkMkLst>
        </pc:inkChg>
        <pc:inkChg chg="add del">
          <ac:chgData name="PIPAN MICHELE" userId="da00a2aa-4c64-4bcb-a497-1055e4cd2351" providerId="ADAL" clId="{E03D2F2B-796C-42DA-8F8D-E55A72DE6D80}" dt="2022-11-11T15:33:05.175" v="184"/>
          <ac:inkMkLst>
            <pc:docMk/>
            <pc:sldMk cId="3655677201" sldId="298"/>
            <ac:inkMk id="55" creationId="{77F64759-3A0A-4254-926A-08B66C63C078}"/>
          </ac:inkMkLst>
        </pc:inkChg>
        <pc:inkChg chg="add del">
          <ac:chgData name="PIPAN MICHELE" userId="da00a2aa-4c64-4bcb-a497-1055e4cd2351" providerId="ADAL" clId="{E03D2F2B-796C-42DA-8F8D-E55A72DE6D80}" dt="2022-11-11T15:33:05.175" v="184"/>
          <ac:inkMkLst>
            <pc:docMk/>
            <pc:sldMk cId="3655677201" sldId="298"/>
            <ac:inkMk id="56" creationId="{4B55BBBC-7A84-4EBA-9169-ECA77AC6FFAF}"/>
          </ac:inkMkLst>
        </pc:inkChg>
        <pc:inkChg chg="add del">
          <ac:chgData name="PIPAN MICHELE" userId="da00a2aa-4c64-4bcb-a497-1055e4cd2351" providerId="ADAL" clId="{E03D2F2B-796C-42DA-8F8D-E55A72DE6D80}" dt="2022-11-11T15:33:05.175" v="184"/>
          <ac:inkMkLst>
            <pc:docMk/>
            <pc:sldMk cId="3655677201" sldId="298"/>
            <ac:inkMk id="57" creationId="{62DCDCE6-49F7-4E9B-9585-26601C78A703}"/>
          </ac:inkMkLst>
        </pc:inkChg>
        <pc:inkChg chg="add del">
          <ac:chgData name="PIPAN MICHELE" userId="da00a2aa-4c64-4bcb-a497-1055e4cd2351" providerId="ADAL" clId="{E03D2F2B-796C-42DA-8F8D-E55A72DE6D80}" dt="2022-11-11T15:33:05.175" v="184"/>
          <ac:inkMkLst>
            <pc:docMk/>
            <pc:sldMk cId="3655677201" sldId="298"/>
            <ac:inkMk id="58" creationId="{22C0E332-0421-49A5-BE77-D0EE0316E413}"/>
          </ac:inkMkLst>
        </pc:inkChg>
        <pc:inkChg chg="add del">
          <ac:chgData name="PIPAN MICHELE" userId="da00a2aa-4c64-4bcb-a497-1055e4cd2351" providerId="ADAL" clId="{E03D2F2B-796C-42DA-8F8D-E55A72DE6D80}" dt="2022-11-11T15:33:05.175" v="184"/>
          <ac:inkMkLst>
            <pc:docMk/>
            <pc:sldMk cId="3655677201" sldId="298"/>
            <ac:inkMk id="59" creationId="{8C3748FB-80AB-4E8B-A8FE-88BAD9E0E050}"/>
          </ac:inkMkLst>
        </pc:inkChg>
        <pc:inkChg chg="add del">
          <ac:chgData name="PIPAN MICHELE" userId="da00a2aa-4c64-4bcb-a497-1055e4cd2351" providerId="ADAL" clId="{E03D2F2B-796C-42DA-8F8D-E55A72DE6D80}" dt="2022-11-11T15:33:05.175" v="184"/>
          <ac:inkMkLst>
            <pc:docMk/>
            <pc:sldMk cId="3655677201" sldId="298"/>
            <ac:inkMk id="60" creationId="{2EFF49A6-7DEE-4762-8F19-D25D1924A672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61" creationId="{F0E6C243-3C63-4EE5-A025-B9DBDDADF372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62" creationId="{52CF76A1-154C-45A9-8D8E-2C356A67B53B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63" creationId="{D3716D42-D073-4496-ACE4-EF83E13F6B2A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64" creationId="{EBAE0721-EE6C-4C9E-BF39-05273DA04A8B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65" creationId="{81169EC1-60F4-4343-B671-16520C9E2970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66" creationId="{2C474A57-89F1-4192-AE46-1473D2A14BD1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67" creationId="{8FF32F8C-E958-42E3-8A57-5EF5B77E1CC9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68" creationId="{33DDC5EF-12C6-4F77-B640-FE6E77794881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69" creationId="{D3A6F6CE-BB7D-4E59-A727-2BA9D40D2BAF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70" creationId="{E2619EBA-0DA2-4E14-BC20-F563A2A7E5D7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71" creationId="{FBD5D6F4-9A85-4D04-9674-459871BC683B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72" creationId="{646E2CDB-0796-44E1-A48B-F3ADCC35B37E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73" creationId="{63A3B0B7-41A2-49BB-8AFA-E49D5C1D5459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74" creationId="{056EE3E5-9EE4-4401-A207-78E7F2D1ABB6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75" creationId="{21958954-2F0C-45E4-B5D6-EF9A887CF57F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76" creationId="{E9497132-83A9-4354-9DD3-431D2F3F7A17}"/>
          </ac:inkMkLst>
        </pc:inkChg>
        <pc:inkChg chg="add del">
          <ac:chgData name="PIPAN MICHELE" userId="da00a2aa-4c64-4bcb-a497-1055e4cd2351" providerId="ADAL" clId="{E03D2F2B-796C-42DA-8F8D-E55A72DE6D80}" dt="2022-11-11T15:33:12.969" v="201"/>
          <ac:inkMkLst>
            <pc:docMk/>
            <pc:sldMk cId="3655677201" sldId="298"/>
            <ac:inkMk id="77" creationId="{1D903286-4AC4-4AED-9B84-617B8FB0C977}"/>
          </ac:inkMkLst>
        </pc:inkChg>
        <pc:inkChg chg="add del">
          <ac:chgData name="PIPAN MICHELE" userId="da00a2aa-4c64-4bcb-a497-1055e4cd2351" providerId="ADAL" clId="{E03D2F2B-796C-42DA-8F8D-E55A72DE6D80}" dt="2022-11-11T15:33:15.157" v="206"/>
          <ac:inkMkLst>
            <pc:docMk/>
            <pc:sldMk cId="3655677201" sldId="298"/>
            <ac:inkMk id="78" creationId="{80BEB7FE-A178-4D2A-A831-D478D048412B}"/>
          </ac:inkMkLst>
        </pc:inkChg>
        <pc:inkChg chg="add del">
          <ac:chgData name="PIPAN MICHELE" userId="da00a2aa-4c64-4bcb-a497-1055e4cd2351" providerId="ADAL" clId="{E03D2F2B-796C-42DA-8F8D-E55A72DE6D80}" dt="2022-11-11T15:33:15.157" v="206"/>
          <ac:inkMkLst>
            <pc:docMk/>
            <pc:sldMk cId="3655677201" sldId="298"/>
            <ac:inkMk id="79" creationId="{F5FB9425-7E95-4A6E-A4DA-44EF98D8460A}"/>
          </ac:inkMkLst>
        </pc:inkChg>
        <pc:inkChg chg="add del">
          <ac:chgData name="PIPAN MICHELE" userId="da00a2aa-4c64-4bcb-a497-1055e4cd2351" providerId="ADAL" clId="{E03D2F2B-796C-42DA-8F8D-E55A72DE6D80}" dt="2022-11-11T15:33:15.157" v="206"/>
          <ac:inkMkLst>
            <pc:docMk/>
            <pc:sldMk cId="3655677201" sldId="298"/>
            <ac:inkMk id="80" creationId="{0B2A7286-A54F-4DFA-8BD6-C4455FA3AEB5}"/>
          </ac:inkMkLst>
        </pc:inkChg>
        <pc:inkChg chg="add del">
          <ac:chgData name="PIPAN MICHELE" userId="da00a2aa-4c64-4bcb-a497-1055e4cd2351" providerId="ADAL" clId="{E03D2F2B-796C-42DA-8F8D-E55A72DE6D80}" dt="2022-11-11T15:33:15.157" v="206"/>
          <ac:inkMkLst>
            <pc:docMk/>
            <pc:sldMk cId="3655677201" sldId="298"/>
            <ac:inkMk id="81" creationId="{31B00EA9-8A87-4BC1-AB2F-44043A3EDD85}"/>
          </ac:inkMkLst>
        </pc:inkChg>
        <pc:inkChg chg="add del">
          <ac:chgData name="PIPAN MICHELE" userId="da00a2aa-4c64-4bcb-a497-1055e4cd2351" providerId="ADAL" clId="{E03D2F2B-796C-42DA-8F8D-E55A72DE6D80}" dt="2022-11-11T15:33:15.157" v="206"/>
          <ac:inkMkLst>
            <pc:docMk/>
            <pc:sldMk cId="3655677201" sldId="298"/>
            <ac:inkMk id="82" creationId="{5300C9FA-23AC-4A30-9E8E-03F1445054FA}"/>
          </ac:inkMkLst>
        </pc:inkChg>
        <pc:inkChg chg="add del">
          <ac:chgData name="PIPAN MICHELE" userId="da00a2aa-4c64-4bcb-a497-1055e4cd2351" providerId="ADAL" clId="{E03D2F2B-796C-42DA-8F8D-E55A72DE6D80}" dt="2022-11-11T15:33:18.631" v="208"/>
          <ac:inkMkLst>
            <pc:docMk/>
            <pc:sldMk cId="3655677201" sldId="298"/>
            <ac:inkMk id="83" creationId="{A7A8D443-ADD0-45CD-ADB6-1774250CF563}"/>
          </ac:inkMkLst>
        </pc:inkChg>
        <pc:inkChg chg="add del">
          <ac:chgData name="PIPAN MICHELE" userId="da00a2aa-4c64-4bcb-a497-1055e4cd2351" providerId="ADAL" clId="{E03D2F2B-796C-42DA-8F8D-E55A72DE6D80}" dt="2022-11-11T15:33:18.631" v="208"/>
          <ac:inkMkLst>
            <pc:docMk/>
            <pc:sldMk cId="3655677201" sldId="298"/>
            <ac:inkMk id="84" creationId="{3C8EC998-EEF5-412C-BD8D-5DA67CDFA06D}"/>
          </ac:inkMkLst>
        </pc:inkChg>
        <pc:inkChg chg="add del">
          <ac:chgData name="PIPAN MICHELE" userId="da00a2aa-4c64-4bcb-a497-1055e4cd2351" providerId="ADAL" clId="{E03D2F2B-796C-42DA-8F8D-E55A72DE6D80}" dt="2022-11-11T15:33:22.827" v="213"/>
          <ac:inkMkLst>
            <pc:docMk/>
            <pc:sldMk cId="3655677201" sldId="298"/>
            <ac:inkMk id="85" creationId="{C1935C51-0D7E-4AE3-8AE8-563AFFC1B970}"/>
          </ac:inkMkLst>
        </pc:inkChg>
        <pc:inkChg chg="add del">
          <ac:chgData name="PIPAN MICHELE" userId="da00a2aa-4c64-4bcb-a497-1055e4cd2351" providerId="ADAL" clId="{E03D2F2B-796C-42DA-8F8D-E55A72DE6D80}" dt="2022-11-11T15:33:22.827" v="213"/>
          <ac:inkMkLst>
            <pc:docMk/>
            <pc:sldMk cId="3655677201" sldId="298"/>
            <ac:inkMk id="86" creationId="{30E931FA-246E-4D18-9DB8-DE6476FA94EC}"/>
          </ac:inkMkLst>
        </pc:inkChg>
        <pc:inkChg chg="add del">
          <ac:chgData name="PIPAN MICHELE" userId="da00a2aa-4c64-4bcb-a497-1055e4cd2351" providerId="ADAL" clId="{E03D2F2B-796C-42DA-8F8D-E55A72DE6D80}" dt="2022-11-11T15:33:22.827" v="213"/>
          <ac:inkMkLst>
            <pc:docMk/>
            <pc:sldMk cId="3655677201" sldId="298"/>
            <ac:inkMk id="87" creationId="{86B61F5A-2743-483D-9B0C-9B5AE01ECA10}"/>
          </ac:inkMkLst>
        </pc:inkChg>
        <pc:inkChg chg="add del">
          <ac:chgData name="PIPAN MICHELE" userId="da00a2aa-4c64-4bcb-a497-1055e4cd2351" providerId="ADAL" clId="{E03D2F2B-796C-42DA-8F8D-E55A72DE6D80}" dt="2022-11-11T15:33:22.827" v="213"/>
          <ac:inkMkLst>
            <pc:docMk/>
            <pc:sldMk cId="3655677201" sldId="298"/>
            <ac:inkMk id="88" creationId="{986217EB-9069-42B6-AA39-3F4DEE750499}"/>
          </ac:inkMkLst>
        </pc:inkChg>
        <pc:inkChg chg="add del">
          <ac:chgData name="PIPAN MICHELE" userId="da00a2aa-4c64-4bcb-a497-1055e4cd2351" providerId="ADAL" clId="{E03D2F2B-796C-42DA-8F8D-E55A72DE6D80}" dt="2022-11-11T15:33:22.827" v="213"/>
          <ac:inkMkLst>
            <pc:docMk/>
            <pc:sldMk cId="3655677201" sldId="298"/>
            <ac:inkMk id="89" creationId="{29D5BE17-3562-4DDB-B185-31321F7DA2F6}"/>
          </ac:inkMkLst>
        </pc:inkChg>
        <pc:inkChg chg="add del">
          <ac:chgData name="PIPAN MICHELE" userId="da00a2aa-4c64-4bcb-a497-1055e4cd2351" providerId="ADAL" clId="{E03D2F2B-796C-42DA-8F8D-E55A72DE6D80}" dt="2022-11-11T15:33:25.750" v="215"/>
          <ac:inkMkLst>
            <pc:docMk/>
            <pc:sldMk cId="3655677201" sldId="298"/>
            <ac:inkMk id="90" creationId="{424BBBE7-6DBA-4FAD-B791-3B6AE03FFAB1}"/>
          </ac:inkMkLst>
        </pc:inkChg>
        <pc:inkChg chg="add del">
          <ac:chgData name="PIPAN MICHELE" userId="da00a2aa-4c64-4bcb-a497-1055e4cd2351" providerId="ADAL" clId="{E03D2F2B-796C-42DA-8F8D-E55A72DE6D80}" dt="2022-11-11T15:33:25.750" v="215"/>
          <ac:inkMkLst>
            <pc:docMk/>
            <pc:sldMk cId="3655677201" sldId="298"/>
            <ac:inkMk id="91" creationId="{A6EEC860-6793-486D-BC40-BC8A103E2C8D}"/>
          </ac:inkMkLst>
        </pc:inkChg>
        <pc:inkChg chg="add del">
          <ac:chgData name="PIPAN MICHELE" userId="da00a2aa-4c64-4bcb-a497-1055e4cd2351" providerId="ADAL" clId="{E03D2F2B-796C-42DA-8F8D-E55A72DE6D80}" dt="2022-11-11T15:33:37.078" v="217"/>
          <ac:inkMkLst>
            <pc:docMk/>
            <pc:sldMk cId="3655677201" sldId="298"/>
            <ac:inkMk id="92" creationId="{EA4E18CD-E38F-4FDF-BD01-7A3D5FEB8D1A}"/>
          </ac:inkMkLst>
        </pc:inkChg>
        <pc:inkChg chg="add del">
          <ac:chgData name="PIPAN MICHELE" userId="da00a2aa-4c64-4bcb-a497-1055e4cd2351" providerId="ADAL" clId="{E03D2F2B-796C-42DA-8F8D-E55A72DE6D80}" dt="2022-11-11T15:33:37.078" v="217"/>
          <ac:inkMkLst>
            <pc:docMk/>
            <pc:sldMk cId="3655677201" sldId="298"/>
            <ac:inkMk id="93" creationId="{E54D3A14-7C04-4E22-B92A-345490C16A24}"/>
          </ac:inkMkLst>
        </pc:inkChg>
        <pc:inkChg chg="add del">
          <ac:chgData name="PIPAN MICHELE" userId="da00a2aa-4c64-4bcb-a497-1055e4cd2351" providerId="ADAL" clId="{E03D2F2B-796C-42DA-8F8D-E55A72DE6D80}" dt="2022-11-11T15:33:40.052" v="219"/>
          <ac:inkMkLst>
            <pc:docMk/>
            <pc:sldMk cId="3655677201" sldId="298"/>
            <ac:inkMk id="94" creationId="{3FFE8C05-9222-4973-BF8C-AE560C3C2D3F}"/>
          </ac:inkMkLst>
        </pc:inkChg>
        <pc:inkChg chg="add del">
          <ac:chgData name="PIPAN MICHELE" userId="da00a2aa-4c64-4bcb-a497-1055e4cd2351" providerId="ADAL" clId="{E03D2F2B-796C-42DA-8F8D-E55A72DE6D80}" dt="2022-11-11T15:33:40.052" v="219"/>
          <ac:inkMkLst>
            <pc:docMk/>
            <pc:sldMk cId="3655677201" sldId="298"/>
            <ac:inkMk id="95" creationId="{BC79A013-3938-41C5-9724-60E315D2F3D5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96" creationId="{FF376810-F7AA-4D66-A949-793BC78ACFF7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97" creationId="{B963D0DE-CB85-4503-B04F-EE7918AC61E1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98" creationId="{5AF570FE-5FBC-499C-BB4E-9D1148554D2B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99" creationId="{956C34FC-A44F-46EB-9658-E41DE2A786D4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00" creationId="{A185AFEA-48DA-4344-BAD1-6550C3FB2F2A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01" creationId="{74FFC10E-AE38-42CC-83B8-F066A2793982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02" creationId="{DBE4C782-6AC3-4C5D-B82F-C6564BA3320F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03" creationId="{B94E24C7-F427-4086-B09D-9C77ECA49D22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04" creationId="{75185085-BE95-430E-B045-495005631043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05" creationId="{D2861CC6-D4D8-4807-AFA5-5DFAA21DB292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06" creationId="{C18B43BD-6402-43F9-93E8-98843D8801EE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07" creationId="{CC20B5FC-5307-4FF7-B556-EBC9C3E9D0A8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08" creationId="{2ED6D7D7-0B05-41CC-B2FC-AF3D649A1497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09" creationId="{1ECBB5D9-DC76-45DB-B324-1EF897B045A8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10" creationId="{DB42B06A-54F8-4D2A-9A31-C7B964558652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11" creationId="{4159F3E8-6F84-400B-B71F-1A1E5386961E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12" creationId="{EEB92B7C-6FF5-4D52-ADF7-A446C063663A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13" creationId="{14A079A6-C1BB-4B3E-9A98-7F32AF99460C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14" creationId="{00253C6C-A96C-4468-9519-E799471B9D03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15" creationId="{492571DB-8C4F-4867-BE85-2BC9F14E1801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16" creationId="{93C0A3E9-5EE2-4ABE-A257-270F6F34536A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17" creationId="{92A29A12-DD0F-4922-9D3D-5A8FC6524C05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18" creationId="{3012E6CF-50EF-4FDC-9E34-016908F0C384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19" creationId="{0A10C61A-1BEC-496F-BA94-3E8A8F6C8811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20" creationId="{94B9868F-0F1F-4C04-9A6C-5CFF009BACDA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21" creationId="{5AAB6097-1149-4554-A912-AB6A4988E322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22" creationId="{A8855DCC-B47D-40D4-81C5-423ACFA46303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23" creationId="{2A9E1AB9-F740-489D-9ABE-347E78777A3D}"/>
          </ac:inkMkLst>
        </pc:inkChg>
        <pc:inkChg chg="add del">
          <ac:chgData name="PIPAN MICHELE" userId="da00a2aa-4c64-4bcb-a497-1055e4cd2351" providerId="ADAL" clId="{E03D2F2B-796C-42DA-8F8D-E55A72DE6D80}" dt="2022-11-11T15:34:04.733" v="248"/>
          <ac:inkMkLst>
            <pc:docMk/>
            <pc:sldMk cId="3655677201" sldId="298"/>
            <ac:inkMk id="124" creationId="{0D11E8EA-E0D3-47AD-87C1-38E464852F83}"/>
          </ac:inkMkLst>
        </pc:inkChg>
        <pc:inkChg chg="add del">
          <ac:chgData name="PIPAN MICHELE" userId="da00a2aa-4c64-4bcb-a497-1055e4cd2351" providerId="ADAL" clId="{E03D2F2B-796C-42DA-8F8D-E55A72DE6D80}" dt="2022-11-11T15:34:06.627" v="250"/>
          <ac:inkMkLst>
            <pc:docMk/>
            <pc:sldMk cId="3655677201" sldId="298"/>
            <ac:inkMk id="125" creationId="{FDA7E618-2BFF-4791-BEFC-78150471D4F3}"/>
          </ac:inkMkLst>
        </pc:inkChg>
        <pc:inkChg chg="add del">
          <ac:chgData name="PIPAN MICHELE" userId="da00a2aa-4c64-4bcb-a497-1055e4cd2351" providerId="ADAL" clId="{E03D2F2B-796C-42DA-8F8D-E55A72DE6D80}" dt="2022-11-11T15:34:06.627" v="250"/>
          <ac:inkMkLst>
            <pc:docMk/>
            <pc:sldMk cId="3655677201" sldId="298"/>
            <ac:inkMk id="126" creationId="{1FA2A811-C28A-405C-9953-6FE59D861DAA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27" creationId="{0395B895-1FF7-4FB0-AFE2-75FAD18CF738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28" creationId="{A0D3EC6C-37B5-47A2-80FD-6A51598722F4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29" creationId="{841BFB27-89CD-4344-8D37-1E81DCB9B78A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30" creationId="{8E821C3F-3D62-4A5A-AF7F-06027D9CAFB9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31" creationId="{3053DB18-ABA4-4F19-BF88-0C191C7D899C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32" creationId="{C509C636-C208-4012-AABF-35577D6BDAC8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33" creationId="{9EA106A5-889E-46CA-A03F-D1F2409DBE69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34" creationId="{608B4265-8BB0-4C31-8E15-7F1DCBE2E2EB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35" creationId="{329EB98C-9559-41CE-B2F4-A5EC2F45ABCC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36" creationId="{8EA987AD-2348-48C8-AFAE-F75940935373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37" creationId="{4C8747B6-31BD-4FED-8157-3BB63AF6809D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38" creationId="{9804A690-9998-41FB-A921-DF92AFAE8B13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39" creationId="{B9A9D9B2-7559-488D-8A73-DBDCD1B4E798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40" creationId="{8106321D-5017-454D-BC5A-1C8B25ED9E1E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41" creationId="{F9DE6FC5-D742-49B1-884D-A02EDBFF601F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42" creationId="{089FAC3D-2AC7-4307-89F3-4E16A799890F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43" creationId="{87ACE1D3-AB07-462B-A975-FBEAB38D1CDD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44" creationId="{DDFB5204-6DC1-45C4-9F39-23101D49590C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45" creationId="{75C9C277-034C-435E-AB81-5BDDD44F625B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46" creationId="{E316B077-B563-444D-8597-CF13FEEF1A5E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47" creationId="{7894AC5B-80DB-4FEC-B5D0-A9C83F04E30E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48" creationId="{67F003EB-A18C-4907-807A-0F166D60CF10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49" creationId="{AE8DF5BF-7447-49B4-A634-F296DF5A127C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50" creationId="{6DE5D772-40BA-479D-872C-F01D970A6DF8}"/>
          </ac:inkMkLst>
        </pc:inkChg>
        <pc:inkChg chg="add del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51" creationId="{C0D74565-1D53-4153-8AE2-71B2327229BC}"/>
          </ac:inkMkLst>
        </pc:inkChg>
        <pc:inkChg chg="add">
          <ac:chgData name="PIPAN MICHELE" userId="da00a2aa-4c64-4bcb-a497-1055e4cd2351" providerId="ADAL" clId="{E03D2F2B-796C-42DA-8F8D-E55A72DE6D80}" dt="2022-11-11T15:34:18.131" v="275"/>
          <ac:inkMkLst>
            <pc:docMk/>
            <pc:sldMk cId="3655677201" sldId="298"/>
            <ac:inkMk id="152" creationId="{760CF25D-089A-4FD9-9FC3-7901C17E5764}"/>
          </ac:inkMkLst>
        </pc:inkChg>
      </pc:sldChg>
      <pc:sldChg chg="addSp modSp">
        <pc:chgData name="PIPAN MICHELE" userId="da00a2aa-4c64-4bcb-a497-1055e4cd2351" providerId="ADAL" clId="{E03D2F2B-796C-42DA-8F8D-E55A72DE6D80}" dt="2022-11-11T15:37:08.925" v="285" actId="14100"/>
        <pc:sldMkLst>
          <pc:docMk/>
          <pc:sldMk cId="1915370972" sldId="299"/>
        </pc:sldMkLst>
        <pc:picChg chg="add mod modCrop">
          <ac:chgData name="PIPAN MICHELE" userId="da00a2aa-4c64-4bcb-a497-1055e4cd2351" providerId="ADAL" clId="{E03D2F2B-796C-42DA-8F8D-E55A72DE6D80}" dt="2022-11-11T15:37:08.925" v="285" actId="14100"/>
          <ac:picMkLst>
            <pc:docMk/>
            <pc:sldMk cId="1915370972" sldId="299"/>
            <ac:picMk id="2" creationId="{5C305C6F-404E-48C0-98B4-1CDF0851A85A}"/>
          </ac:picMkLst>
        </pc:picChg>
      </pc:sldChg>
      <pc:sldChg chg="addSp delSp add">
        <pc:chgData name="PIPAN MICHELE" userId="da00a2aa-4c64-4bcb-a497-1055e4cd2351" providerId="ADAL" clId="{E03D2F2B-796C-42DA-8F8D-E55A72DE6D80}" dt="2022-11-11T15:43:37.769" v="401"/>
        <pc:sldMkLst>
          <pc:docMk/>
          <pc:sldMk cId="2391290166" sldId="300"/>
        </pc:sldMkLst>
        <pc:inkChg chg="add del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2" creationId="{E6213B32-58B4-47D4-AB88-FD07D6E4DC12}"/>
          </ac:inkMkLst>
        </pc:inkChg>
        <pc:inkChg chg="add del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3" creationId="{44DEDB72-A66C-4ECF-9C98-1257A5F336FB}"/>
          </ac:inkMkLst>
        </pc:inkChg>
        <pc:inkChg chg="add del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4" creationId="{C5868667-E3D8-4FB5-9392-A5BD67442202}"/>
          </ac:inkMkLst>
        </pc:inkChg>
        <pc:inkChg chg="add del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5" creationId="{AF58104A-4418-4757-B855-ECF7915D97BA}"/>
          </ac:inkMkLst>
        </pc:inkChg>
        <pc:inkChg chg="add del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6" creationId="{91A1B0FB-1436-49B0-A356-6EA492604EA6}"/>
          </ac:inkMkLst>
        </pc:inkChg>
        <pc:inkChg chg="add del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7" creationId="{4AF5FD21-62DE-44FF-8477-D70F7C478110}"/>
          </ac:inkMkLst>
        </pc:inkChg>
        <pc:inkChg chg="add del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8" creationId="{D4223169-2F7C-4697-95EA-DC9AF5B98348}"/>
          </ac:inkMkLst>
        </pc:inkChg>
        <pc:inkChg chg="add del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9" creationId="{BDC19F5C-3CC2-406A-9A55-8434CF42BABD}"/>
          </ac:inkMkLst>
        </pc:inkChg>
        <pc:inkChg chg="add del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10" creationId="{B05B2846-6B29-4E44-937F-1E9E70429F9D}"/>
          </ac:inkMkLst>
        </pc:inkChg>
        <pc:inkChg chg="add del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11" creationId="{6DC2E80F-9EC1-418F-9F8B-024D1A84EE2A}"/>
          </ac:inkMkLst>
        </pc:inkChg>
        <pc:inkChg chg="add del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12" creationId="{D948A80B-2577-40BA-AD9E-AEA71134AE52}"/>
          </ac:inkMkLst>
        </pc:inkChg>
        <pc:inkChg chg="add del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13" creationId="{4190C254-88AE-4B49-9A27-74F0A3FAA91C}"/>
          </ac:inkMkLst>
        </pc:inkChg>
        <pc:inkChg chg="add del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14" creationId="{B2BB975B-A12E-4FAC-9F58-1691537E6D6A}"/>
          </ac:inkMkLst>
        </pc:inkChg>
        <pc:inkChg chg="add del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15" creationId="{1A4B7FB9-AC00-47BB-8D53-D3CC1FA59D37}"/>
          </ac:inkMkLst>
        </pc:inkChg>
        <pc:inkChg chg="add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16" creationId="{F8B01EFA-90FF-40C4-98FE-25E09FD204C8}"/>
          </ac:inkMkLst>
        </pc:inkChg>
        <pc:inkChg chg="add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17" creationId="{6754F6B0-CD09-4CA9-AD01-A25AE90A00F2}"/>
          </ac:inkMkLst>
        </pc:inkChg>
        <pc:inkChg chg="add">
          <ac:chgData name="PIPAN MICHELE" userId="da00a2aa-4c64-4bcb-a497-1055e4cd2351" providerId="ADAL" clId="{E03D2F2B-796C-42DA-8F8D-E55A72DE6D80}" dt="2022-11-11T15:42:31.989" v="300"/>
          <ac:inkMkLst>
            <pc:docMk/>
            <pc:sldMk cId="2391290166" sldId="300"/>
            <ac:inkMk id="18" creationId="{449A86DF-2F97-48D6-8DCB-7CA8A9D16901}"/>
          </ac:inkMkLst>
        </pc:inkChg>
        <pc:inkChg chg="add del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19" creationId="{47BE213F-7295-4CEA-B6A6-548D729035FF}"/>
          </ac:inkMkLst>
        </pc:inkChg>
        <pc:inkChg chg="add del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20" creationId="{1A63E8DD-CF51-46C0-8FD6-7F7FAEC34DD5}"/>
          </ac:inkMkLst>
        </pc:inkChg>
        <pc:inkChg chg="add del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21" creationId="{BF2B5EF2-E605-479E-9B8B-0E3C990E8EDB}"/>
          </ac:inkMkLst>
        </pc:inkChg>
        <pc:inkChg chg="add del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22" creationId="{6394603D-0B00-47E7-BD2C-037AEC61933B}"/>
          </ac:inkMkLst>
        </pc:inkChg>
        <pc:inkChg chg="add del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23" creationId="{DF9C2091-57F2-4BED-B0CB-0E210FF14739}"/>
          </ac:inkMkLst>
        </pc:inkChg>
        <pc:inkChg chg="add del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24" creationId="{96280A23-7A7B-423A-B5D5-66E2F990C5F3}"/>
          </ac:inkMkLst>
        </pc:inkChg>
        <pc:inkChg chg="add del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25" creationId="{9171FB6F-7E72-4ECF-B2A4-1CDBDAA2E3A7}"/>
          </ac:inkMkLst>
        </pc:inkChg>
        <pc:inkChg chg="add del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26" creationId="{2AC47C3E-0B6B-440A-96F0-6D3F49108CCF}"/>
          </ac:inkMkLst>
        </pc:inkChg>
        <pc:inkChg chg="add del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27" creationId="{5DC0D7CB-5170-4D69-8468-5792E3F4BC59}"/>
          </ac:inkMkLst>
        </pc:inkChg>
        <pc:inkChg chg="add del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28" creationId="{53BD68CD-844B-4239-8BF9-FB8A10B7EC17}"/>
          </ac:inkMkLst>
        </pc:inkChg>
        <pc:inkChg chg="add del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29" creationId="{A6ED9823-1D10-4E88-BFF4-5E8191EEEA38}"/>
          </ac:inkMkLst>
        </pc:inkChg>
        <pc:inkChg chg="add del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30" creationId="{1171D853-AAB8-4D62-BB9E-23FFA5858209}"/>
          </ac:inkMkLst>
        </pc:inkChg>
        <pc:inkChg chg="add del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31" creationId="{EDE3C573-AC10-4049-AC88-5BB6EA22AE68}"/>
          </ac:inkMkLst>
        </pc:inkChg>
        <pc:inkChg chg="add del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32" creationId="{D32BC307-1B77-40CD-97D4-145658ED6B0E}"/>
          </ac:inkMkLst>
        </pc:inkChg>
        <pc:inkChg chg="add del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33" creationId="{7F240BAA-BB0C-4E8F-AC98-4458ECDAE99C}"/>
          </ac:inkMkLst>
        </pc:inkChg>
        <pc:inkChg chg="add del">
          <ac:chgData name="PIPAN MICHELE" userId="da00a2aa-4c64-4bcb-a497-1055e4cd2351" providerId="ADAL" clId="{E03D2F2B-796C-42DA-8F8D-E55A72DE6D80}" dt="2022-11-11T15:42:47.939" v="329"/>
          <ac:inkMkLst>
            <pc:docMk/>
            <pc:sldMk cId="2391290166" sldId="300"/>
            <ac:inkMk id="34" creationId="{5F74B76A-ED28-4A71-8E8C-7E03BAAEEFDA}"/>
          </ac:inkMkLst>
        </pc:inkChg>
        <pc:inkChg chg="add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35" creationId="{02443A8A-B2B3-42C4-BBAF-1AD1743CDEE9}"/>
          </ac:inkMkLst>
        </pc:inkChg>
        <pc:inkChg chg="add">
          <ac:chgData name="PIPAN MICHELE" userId="da00a2aa-4c64-4bcb-a497-1055e4cd2351" providerId="ADAL" clId="{E03D2F2B-796C-42DA-8F8D-E55A72DE6D80}" dt="2022-11-11T15:42:41.287" v="316"/>
          <ac:inkMkLst>
            <pc:docMk/>
            <pc:sldMk cId="2391290166" sldId="300"/>
            <ac:inkMk id="36" creationId="{9614EF14-F013-419F-A62E-A295A554871F}"/>
          </ac:inkMkLst>
        </pc:inkChg>
        <pc:inkChg chg="add del">
          <ac:chgData name="PIPAN MICHELE" userId="da00a2aa-4c64-4bcb-a497-1055e4cd2351" providerId="ADAL" clId="{E03D2F2B-796C-42DA-8F8D-E55A72DE6D80}" dt="2022-11-11T15:42:47.939" v="329"/>
          <ac:inkMkLst>
            <pc:docMk/>
            <pc:sldMk cId="2391290166" sldId="300"/>
            <ac:inkMk id="37" creationId="{D36DE653-1A83-4E48-A31C-D2089F71E8FE}"/>
          </ac:inkMkLst>
        </pc:inkChg>
        <pc:inkChg chg="add del">
          <ac:chgData name="PIPAN MICHELE" userId="da00a2aa-4c64-4bcb-a497-1055e4cd2351" providerId="ADAL" clId="{E03D2F2B-796C-42DA-8F8D-E55A72DE6D80}" dt="2022-11-11T15:42:47.939" v="329"/>
          <ac:inkMkLst>
            <pc:docMk/>
            <pc:sldMk cId="2391290166" sldId="300"/>
            <ac:inkMk id="38" creationId="{A11BE972-0842-406A-A193-57D500E339B9}"/>
          </ac:inkMkLst>
        </pc:inkChg>
        <pc:inkChg chg="add del">
          <ac:chgData name="PIPAN MICHELE" userId="da00a2aa-4c64-4bcb-a497-1055e4cd2351" providerId="ADAL" clId="{E03D2F2B-796C-42DA-8F8D-E55A72DE6D80}" dt="2022-11-11T15:42:47.939" v="329"/>
          <ac:inkMkLst>
            <pc:docMk/>
            <pc:sldMk cId="2391290166" sldId="300"/>
            <ac:inkMk id="39" creationId="{2D49E32C-51F1-4D8D-9E26-CE633BC62D89}"/>
          </ac:inkMkLst>
        </pc:inkChg>
        <pc:inkChg chg="add del">
          <ac:chgData name="PIPAN MICHELE" userId="da00a2aa-4c64-4bcb-a497-1055e4cd2351" providerId="ADAL" clId="{E03D2F2B-796C-42DA-8F8D-E55A72DE6D80}" dt="2022-11-11T15:42:47.939" v="329"/>
          <ac:inkMkLst>
            <pc:docMk/>
            <pc:sldMk cId="2391290166" sldId="300"/>
            <ac:inkMk id="40" creationId="{F3D47C0A-5048-4641-BF88-F08FE4ED57C3}"/>
          </ac:inkMkLst>
        </pc:inkChg>
        <pc:inkChg chg="add del">
          <ac:chgData name="PIPAN MICHELE" userId="da00a2aa-4c64-4bcb-a497-1055e4cd2351" providerId="ADAL" clId="{E03D2F2B-796C-42DA-8F8D-E55A72DE6D80}" dt="2022-11-11T15:42:47.939" v="329"/>
          <ac:inkMkLst>
            <pc:docMk/>
            <pc:sldMk cId="2391290166" sldId="300"/>
            <ac:inkMk id="41" creationId="{D40E9687-3AD9-4CC7-8DB9-92CEAF915074}"/>
          </ac:inkMkLst>
        </pc:inkChg>
        <pc:inkChg chg="add del">
          <ac:chgData name="PIPAN MICHELE" userId="da00a2aa-4c64-4bcb-a497-1055e4cd2351" providerId="ADAL" clId="{E03D2F2B-796C-42DA-8F8D-E55A72DE6D80}" dt="2022-11-11T15:42:47.939" v="329"/>
          <ac:inkMkLst>
            <pc:docMk/>
            <pc:sldMk cId="2391290166" sldId="300"/>
            <ac:inkMk id="42" creationId="{2FFA1391-9CC2-4F3F-9AE0-B9DDF6F3A9BC}"/>
          </ac:inkMkLst>
        </pc:inkChg>
        <pc:inkChg chg="add del">
          <ac:chgData name="PIPAN MICHELE" userId="da00a2aa-4c64-4bcb-a497-1055e4cd2351" providerId="ADAL" clId="{E03D2F2B-796C-42DA-8F8D-E55A72DE6D80}" dt="2022-11-11T15:42:47.939" v="329"/>
          <ac:inkMkLst>
            <pc:docMk/>
            <pc:sldMk cId="2391290166" sldId="300"/>
            <ac:inkMk id="43" creationId="{7612F629-25F7-452D-9AA4-69B602DECCC9}"/>
          </ac:inkMkLst>
        </pc:inkChg>
        <pc:inkChg chg="add del">
          <ac:chgData name="PIPAN MICHELE" userId="da00a2aa-4c64-4bcb-a497-1055e4cd2351" providerId="ADAL" clId="{E03D2F2B-796C-42DA-8F8D-E55A72DE6D80}" dt="2022-11-11T15:42:47.939" v="329"/>
          <ac:inkMkLst>
            <pc:docMk/>
            <pc:sldMk cId="2391290166" sldId="300"/>
            <ac:inkMk id="44" creationId="{11E4F583-5C7F-4752-82BF-19A0A8EF733B}"/>
          </ac:inkMkLst>
        </pc:inkChg>
        <pc:inkChg chg="add del">
          <ac:chgData name="PIPAN MICHELE" userId="da00a2aa-4c64-4bcb-a497-1055e4cd2351" providerId="ADAL" clId="{E03D2F2B-796C-42DA-8F8D-E55A72DE6D80}" dt="2022-11-11T15:42:47.939" v="329"/>
          <ac:inkMkLst>
            <pc:docMk/>
            <pc:sldMk cId="2391290166" sldId="300"/>
            <ac:inkMk id="45" creationId="{CC98655B-6941-465B-8C00-EBE399CFE96A}"/>
          </ac:inkMkLst>
        </pc:inkChg>
        <pc:inkChg chg="add del">
          <ac:chgData name="PIPAN MICHELE" userId="da00a2aa-4c64-4bcb-a497-1055e4cd2351" providerId="ADAL" clId="{E03D2F2B-796C-42DA-8F8D-E55A72DE6D80}" dt="2022-11-11T15:42:47.939" v="329"/>
          <ac:inkMkLst>
            <pc:docMk/>
            <pc:sldMk cId="2391290166" sldId="300"/>
            <ac:inkMk id="46" creationId="{60B35F1D-9034-4725-A890-313FE92E1544}"/>
          </ac:inkMkLst>
        </pc:inkChg>
        <pc:inkChg chg="add del">
          <ac:chgData name="PIPAN MICHELE" userId="da00a2aa-4c64-4bcb-a497-1055e4cd2351" providerId="ADAL" clId="{E03D2F2B-796C-42DA-8F8D-E55A72DE6D80}" dt="2022-11-11T15:42:47.939" v="329"/>
          <ac:inkMkLst>
            <pc:docMk/>
            <pc:sldMk cId="2391290166" sldId="300"/>
            <ac:inkMk id="47" creationId="{1CB65FC0-ED10-48F7-A313-14C26C907D8D}"/>
          </ac:inkMkLst>
        </pc:inkChg>
        <pc:inkChg chg="add del">
          <ac:chgData name="PIPAN MICHELE" userId="da00a2aa-4c64-4bcb-a497-1055e4cd2351" providerId="ADAL" clId="{E03D2F2B-796C-42DA-8F8D-E55A72DE6D80}" dt="2022-11-11T15:42:47.939" v="329"/>
          <ac:inkMkLst>
            <pc:docMk/>
            <pc:sldMk cId="2391290166" sldId="300"/>
            <ac:inkMk id="48" creationId="{6858DB77-5E36-4B00-9B4E-0BDFAC36DA63}"/>
          </ac:inkMkLst>
        </pc:inkChg>
        <pc:inkChg chg="add">
          <ac:chgData name="PIPAN MICHELE" userId="da00a2aa-4c64-4bcb-a497-1055e4cd2351" providerId="ADAL" clId="{E03D2F2B-796C-42DA-8F8D-E55A72DE6D80}" dt="2022-11-11T15:42:47.939" v="329"/>
          <ac:inkMkLst>
            <pc:docMk/>
            <pc:sldMk cId="2391290166" sldId="300"/>
            <ac:inkMk id="49" creationId="{0F166013-BBCA-4270-800B-0C6EB4B081CC}"/>
          </ac:inkMkLst>
        </pc:inkChg>
        <pc:inkChg chg="add">
          <ac:chgData name="PIPAN MICHELE" userId="da00a2aa-4c64-4bcb-a497-1055e4cd2351" providerId="ADAL" clId="{E03D2F2B-796C-42DA-8F8D-E55A72DE6D80}" dt="2022-11-11T15:42:47.939" v="329"/>
          <ac:inkMkLst>
            <pc:docMk/>
            <pc:sldMk cId="2391290166" sldId="300"/>
            <ac:inkMk id="50" creationId="{B41CC876-A9C4-4555-AEE9-6C613AB19981}"/>
          </ac:inkMkLst>
        </pc:inkChg>
        <pc:inkChg chg="add">
          <ac:chgData name="PIPAN MICHELE" userId="da00a2aa-4c64-4bcb-a497-1055e4cd2351" providerId="ADAL" clId="{E03D2F2B-796C-42DA-8F8D-E55A72DE6D80}" dt="2022-11-11T15:42:47.939" v="329"/>
          <ac:inkMkLst>
            <pc:docMk/>
            <pc:sldMk cId="2391290166" sldId="300"/>
            <ac:inkMk id="51" creationId="{500DA139-B641-463D-8F73-3102AAF65D8F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52" creationId="{837E8105-E568-46D2-9E96-DA18A5C126AC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53" creationId="{1BF1A7D4-97AF-4DCE-8745-B4A5786F4781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54" creationId="{6B84F6FA-E329-497B-92F2-A5F2EE92834B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55" creationId="{170B8E6A-043A-4DAD-9BE0-C04B045115B4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56" creationId="{92488D34-FE6E-41B2-B362-793D4BBCA460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57" creationId="{1B31E9FC-E550-4AA3-A018-DEC3DC79A8B5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58" creationId="{0BABE71C-C56F-4CC2-B060-6DB5DE20F1F9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59" creationId="{D07CBAFF-051D-43EA-98F8-4E1C77860897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60" creationId="{A2CBC72C-550B-450C-AE59-34DE44B9944F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61" creationId="{21188974-454D-4CE4-A38A-550DF0353130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62" creationId="{409FBA03-FA71-461E-BD3C-C57D8D5F2660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63" creationId="{7CC40E4E-ACB6-4CF0-9030-FF0FE9B9E5E1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64" creationId="{61281BA9-5C59-47BC-9655-782FF38C5578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65" creationId="{A21FA7F4-3995-43ED-A484-7829383012AA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66" creationId="{D8793DE3-0074-45AF-ADA8-3092CD35EB6A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67" creationId="{D621834F-72F7-4A0E-9913-AE77518B2012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68" creationId="{29E5A4CA-4B61-45C4-9ED7-CBC7FE0E5375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69" creationId="{8D150A08-7E2F-49C5-A875-0FE1105FF9AD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70" creationId="{47BB78B1-747E-444E-A57C-4E5CC8D37D59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71" creationId="{200D568C-23D7-429B-81B5-4D2D9F6545CA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72" creationId="{AA6EE191-FC9C-43A2-8D03-81BDBA571F8F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73" creationId="{F01012AD-D993-4CDA-BD85-92DD05263E16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74" creationId="{084D48C1-9445-4F50-87CF-7EB66F55E5B9}"/>
          </ac:inkMkLst>
        </pc:inkChg>
        <pc:inkChg chg="add del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75" creationId="{4034794E-A5E6-42E2-A1E3-D9C301897E16}"/>
          </ac:inkMkLst>
        </pc:inkChg>
        <pc:inkChg chg="add">
          <ac:chgData name="PIPAN MICHELE" userId="da00a2aa-4c64-4bcb-a497-1055e4cd2351" providerId="ADAL" clId="{E03D2F2B-796C-42DA-8F8D-E55A72DE6D80}" dt="2022-11-11T15:42:59.582" v="354"/>
          <ac:inkMkLst>
            <pc:docMk/>
            <pc:sldMk cId="2391290166" sldId="300"/>
            <ac:inkMk id="76" creationId="{D241D21E-618E-43D7-BEAA-06DBD82F850C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77" creationId="{0D8ECB73-6192-46F8-B941-54411F2BB9EA}"/>
          </ac:inkMkLst>
        </pc:inkChg>
        <pc:inkChg chg="add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78" creationId="{34CDDF7C-FFAB-4A67-A550-D29F8AF77485}"/>
          </ac:inkMkLst>
        </pc:inkChg>
        <pc:inkChg chg="add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79" creationId="{327B4DBD-E703-4D95-9265-6C37EFC1901B}"/>
          </ac:inkMkLst>
        </pc:inkChg>
        <pc:inkChg chg="add">
          <ac:chgData name="PIPAN MICHELE" userId="da00a2aa-4c64-4bcb-a497-1055e4cd2351" providerId="ADAL" clId="{E03D2F2B-796C-42DA-8F8D-E55A72DE6D80}" dt="2022-11-11T15:43:01.489" v="356"/>
          <ac:inkMkLst>
            <pc:docMk/>
            <pc:sldMk cId="2391290166" sldId="300"/>
            <ac:inkMk id="80" creationId="{09FA7CB6-60B8-431D-ACF2-5FC8517D325B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81" creationId="{8A176387-4FFF-470A-8057-5C8C5D0BFB9E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82" creationId="{D151626F-AAD2-481A-B4ED-62C94A577617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83" creationId="{1C59585E-24A9-4833-8E46-EF292A4E08FB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84" creationId="{FA9EBF7D-0DF6-420E-8622-A509EF02F537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85" creationId="{7B6FEBAF-1FC8-4A40-A59D-93DEBA802CEF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86" creationId="{CE54A43B-92E4-472E-B58D-DA0C71925C6B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87" creationId="{BA94D1EB-B137-4374-AB8D-3CC6B600595B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88" creationId="{47D30AE7-F47F-4254-8A13-122210593AA6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89" creationId="{B9563AB8-9A9C-4F11-9AC3-A04A4C76B7B9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90" creationId="{4DB447EA-4B96-4C19-82B9-F9A99F8CEAB1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91" creationId="{78376602-6D4E-44F9-9DCF-F55D515F5598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92" creationId="{97703146-A095-4B54-B2FC-1160604B3A3E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93" creationId="{3CC78594-A936-409C-90DF-39D5895E97A7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94" creationId="{2FBBF35B-BC74-4C82-B7C1-FBD803C16D0F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95" creationId="{00D77549-7FC8-4141-841A-EB2CDD87F95E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96" creationId="{E720105C-B7D9-42B4-B477-5C8184856575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97" creationId="{886B0562-0EBA-492C-B0DB-D56F0E70FFFA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98" creationId="{2DCBC054-B298-4D68-8314-5D4A3CD0A86D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99" creationId="{205600C5-D492-4E01-B202-08718B78283C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100" creationId="{B720DAF1-F5FA-43DB-8CDA-171211239195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101" creationId="{8FD7782A-DADB-4106-B0B1-52BCFF7900FC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102" creationId="{9E83AA27-D120-4267-B532-88070B1CB1DF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103" creationId="{AEC42367-29A2-4485-B155-D076A05B05FA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104" creationId="{D75A0934-CBB6-4E8D-9666-0C2149AC6123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105" creationId="{4685FAB3-C04F-45A6-8851-8F11692DF17C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106" creationId="{FF0BE875-69B6-4AC6-84AB-91E2F2347756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107" creationId="{543F7977-AABF-437A-BAD7-80649F3E271B}"/>
          </ac:inkMkLst>
        </pc:inkChg>
        <pc:inkChg chg="add del">
          <ac:chgData name="PIPAN MICHELE" userId="da00a2aa-4c64-4bcb-a497-1055e4cd2351" providerId="ADAL" clId="{E03D2F2B-796C-42DA-8F8D-E55A72DE6D80}" dt="2022-11-11T15:43:27.734" v="385"/>
          <ac:inkMkLst>
            <pc:docMk/>
            <pc:sldMk cId="2391290166" sldId="300"/>
            <ac:inkMk id="108" creationId="{8FE7E854-CAC9-44A8-91AE-D4B78CBB386F}"/>
          </ac:inkMkLst>
        </pc:inkChg>
        <pc:inkChg chg="add del">
          <ac:chgData name="PIPAN MICHELE" userId="da00a2aa-4c64-4bcb-a497-1055e4cd2351" providerId="ADAL" clId="{E03D2F2B-796C-42DA-8F8D-E55A72DE6D80}" dt="2022-11-11T15:43:30.441" v="387"/>
          <ac:inkMkLst>
            <pc:docMk/>
            <pc:sldMk cId="2391290166" sldId="300"/>
            <ac:inkMk id="109" creationId="{FA030165-8706-421B-AECD-34155ABC3A00}"/>
          </ac:inkMkLst>
        </pc:inkChg>
        <pc:inkChg chg="add del">
          <ac:chgData name="PIPAN MICHELE" userId="da00a2aa-4c64-4bcb-a497-1055e4cd2351" providerId="ADAL" clId="{E03D2F2B-796C-42DA-8F8D-E55A72DE6D80}" dt="2022-11-11T15:43:30.441" v="387"/>
          <ac:inkMkLst>
            <pc:docMk/>
            <pc:sldMk cId="2391290166" sldId="300"/>
            <ac:inkMk id="110" creationId="{E9D0B942-CF54-43DD-B2C2-3FA8D853C9E2}"/>
          </ac:inkMkLst>
        </pc:inkChg>
        <pc:inkChg chg="add del">
          <ac:chgData name="PIPAN MICHELE" userId="da00a2aa-4c64-4bcb-a497-1055e4cd2351" providerId="ADAL" clId="{E03D2F2B-796C-42DA-8F8D-E55A72DE6D80}" dt="2022-11-11T15:43:30.996" v="389"/>
          <ac:inkMkLst>
            <pc:docMk/>
            <pc:sldMk cId="2391290166" sldId="300"/>
            <ac:inkMk id="111" creationId="{3F2B62B1-3674-47C5-98FC-0CC4DE3E4285}"/>
          </ac:inkMkLst>
        </pc:inkChg>
        <pc:inkChg chg="add del">
          <ac:chgData name="PIPAN MICHELE" userId="da00a2aa-4c64-4bcb-a497-1055e4cd2351" providerId="ADAL" clId="{E03D2F2B-796C-42DA-8F8D-E55A72DE6D80}" dt="2022-11-11T15:43:30.996" v="389"/>
          <ac:inkMkLst>
            <pc:docMk/>
            <pc:sldMk cId="2391290166" sldId="300"/>
            <ac:inkMk id="112" creationId="{12F77F6F-E761-4485-A69D-693161CBA15E}"/>
          </ac:inkMkLst>
        </pc:inkChg>
        <pc:inkChg chg="add del">
          <ac:chgData name="PIPAN MICHELE" userId="da00a2aa-4c64-4bcb-a497-1055e4cd2351" providerId="ADAL" clId="{E03D2F2B-796C-42DA-8F8D-E55A72DE6D80}" dt="2022-11-11T15:43:37.769" v="401"/>
          <ac:inkMkLst>
            <pc:docMk/>
            <pc:sldMk cId="2391290166" sldId="300"/>
            <ac:inkMk id="113" creationId="{552D2058-AC10-4E7B-A469-FC25C8708E06}"/>
          </ac:inkMkLst>
        </pc:inkChg>
        <pc:inkChg chg="add del">
          <ac:chgData name="PIPAN MICHELE" userId="da00a2aa-4c64-4bcb-a497-1055e4cd2351" providerId="ADAL" clId="{E03D2F2B-796C-42DA-8F8D-E55A72DE6D80}" dt="2022-11-11T15:43:37.769" v="401"/>
          <ac:inkMkLst>
            <pc:docMk/>
            <pc:sldMk cId="2391290166" sldId="300"/>
            <ac:inkMk id="114" creationId="{0BA6195E-5847-4C98-A730-99991F4B0790}"/>
          </ac:inkMkLst>
        </pc:inkChg>
        <pc:inkChg chg="add del">
          <ac:chgData name="PIPAN MICHELE" userId="da00a2aa-4c64-4bcb-a497-1055e4cd2351" providerId="ADAL" clId="{E03D2F2B-796C-42DA-8F8D-E55A72DE6D80}" dt="2022-11-11T15:43:37.769" v="401"/>
          <ac:inkMkLst>
            <pc:docMk/>
            <pc:sldMk cId="2391290166" sldId="300"/>
            <ac:inkMk id="115" creationId="{68EA27D4-F9E6-4B4A-A199-DF53FB38A25B}"/>
          </ac:inkMkLst>
        </pc:inkChg>
        <pc:inkChg chg="add del">
          <ac:chgData name="PIPAN MICHELE" userId="da00a2aa-4c64-4bcb-a497-1055e4cd2351" providerId="ADAL" clId="{E03D2F2B-796C-42DA-8F8D-E55A72DE6D80}" dt="2022-11-11T15:43:37.769" v="401"/>
          <ac:inkMkLst>
            <pc:docMk/>
            <pc:sldMk cId="2391290166" sldId="300"/>
            <ac:inkMk id="116" creationId="{3A909C4D-46D4-4339-857A-777E56FB245C}"/>
          </ac:inkMkLst>
        </pc:inkChg>
        <pc:inkChg chg="add del">
          <ac:chgData name="PIPAN MICHELE" userId="da00a2aa-4c64-4bcb-a497-1055e4cd2351" providerId="ADAL" clId="{E03D2F2B-796C-42DA-8F8D-E55A72DE6D80}" dt="2022-11-11T15:43:37.769" v="401"/>
          <ac:inkMkLst>
            <pc:docMk/>
            <pc:sldMk cId="2391290166" sldId="300"/>
            <ac:inkMk id="117" creationId="{2ADB41F8-6220-43F3-B915-68FD946964A2}"/>
          </ac:inkMkLst>
        </pc:inkChg>
        <pc:inkChg chg="add del">
          <ac:chgData name="PIPAN MICHELE" userId="da00a2aa-4c64-4bcb-a497-1055e4cd2351" providerId="ADAL" clId="{E03D2F2B-796C-42DA-8F8D-E55A72DE6D80}" dt="2022-11-11T15:43:37.769" v="401"/>
          <ac:inkMkLst>
            <pc:docMk/>
            <pc:sldMk cId="2391290166" sldId="300"/>
            <ac:inkMk id="118" creationId="{3C9BC406-CE65-4E02-B878-5E0A73042068}"/>
          </ac:inkMkLst>
        </pc:inkChg>
        <pc:inkChg chg="add del">
          <ac:chgData name="PIPAN MICHELE" userId="da00a2aa-4c64-4bcb-a497-1055e4cd2351" providerId="ADAL" clId="{E03D2F2B-796C-42DA-8F8D-E55A72DE6D80}" dt="2022-11-11T15:43:37.769" v="401"/>
          <ac:inkMkLst>
            <pc:docMk/>
            <pc:sldMk cId="2391290166" sldId="300"/>
            <ac:inkMk id="119" creationId="{A2A7B254-113C-4549-B387-5B8AB39C391C}"/>
          </ac:inkMkLst>
        </pc:inkChg>
        <pc:inkChg chg="add del">
          <ac:chgData name="PIPAN MICHELE" userId="da00a2aa-4c64-4bcb-a497-1055e4cd2351" providerId="ADAL" clId="{E03D2F2B-796C-42DA-8F8D-E55A72DE6D80}" dt="2022-11-11T15:43:37.769" v="401"/>
          <ac:inkMkLst>
            <pc:docMk/>
            <pc:sldMk cId="2391290166" sldId="300"/>
            <ac:inkMk id="120" creationId="{A748525B-BBB8-4EEB-B41B-EEB05F19F95B}"/>
          </ac:inkMkLst>
        </pc:inkChg>
        <pc:inkChg chg="add del">
          <ac:chgData name="PIPAN MICHELE" userId="da00a2aa-4c64-4bcb-a497-1055e4cd2351" providerId="ADAL" clId="{E03D2F2B-796C-42DA-8F8D-E55A72DE6D80}" dt="2022-11-11T15:43:37.769" v="401"/>
          <ac:inkMkLst>
            <pc:docMk/>
            <pc:sldMk cId="2391290166" sldId="300"/>
            <ac:inkMk id="121" creationId="{8C296017-1BA1-46FB-9E92-FC23E56CE79A}"/>
          </ac:inkMkLst>
        </pc:inkChg>
        <pc:inkChg chg="add del">
          <ac:chgData name="PIPAN MICHELE" userId="da00a2aa-4c64-4bcb-a497-1055e4cd2351" providerId="ADAL" clId="{E03D2F2B-796C-42DA-8F8D-E55A72DE6D80}" dt="2022-11-11T15:43:37.769" v="401"/>
          <ac:inkMkLst>
            <pc:docMk/>
            <pc:sldMk cId="2391290166" sldId="300"/>
            <ac:inkMk id="122" creationId="{D1C56B54-1CD8-41DB-8871-68AC3EA4967E}"/>
          </ac:inkMkLst>
        </pc:inkChg>
        <pc:inkChg chg="add del">
          <ac:chgData name="PIPAN MICHELE" userId="da00a2aa-4c64-4bcb-a497-1055e4cd2351" providerId="ADAL" clId="{E03D2F2B-796C-42DA-8F8D-E55A72DE6D80}" dt="2022-11-11T15:43:37.769" v="401"/>
          <ac:inkMkLst>
            <pc:docMk/>
            <pc:sldMk cId="2391290166" sldId="300"/>
            <ac:inkMk id="123" creationId="{0EFD5467-166F-4365-B5EF-E5DE854439B0}"/>
          </ac:inkMkLst>
        </pc:inkChg>
        <pc:inkChg chg="add del">
          <ac:chgData name="PIPAN MICHELE" userId="da00a2aa-4c64-4bcb-a497-1055e4cd2351" providerId="ADAL" clId="{E03D2F2B-796C-42DA-8F8D-E55A72DE6D80}" dt="2022-11-11T15:43:37.769" v="401"/>
          <ac:inkMkLst>
            <pc:docMk/>
            <pc:sldMk cId="2391290166" sldId="300"/>
            <ac:inkMk id="124" creationId="{7B4D1237-F4D0-4AB1-83AB-4AA8E25FDB64}"/>
          </ac:inkMkLst>
        </pc:inkChg>
        <pc:inkChg chg="add">
          <ac:chgData name="PIPAN MICHELE" userId="da00a2aa-4c64-4bcb-a497-1055e4cd2351" providerId="ADAL" clId="{E03D2F2B-796C-42DA-8F8D-E55A72DE6D80}" dt="2022-11-11T15:43:37.769" v="401"/>
          <ac:inkMkLst>
            <pc:docMk/>
            <pc:sldMk cId="2391290166" sldId="300"/>
            <ac:inkMk id="125" creationId="{516B4056-456F-4888-94C4-9A28BAC482F9}"/>
          </ac:inkMkLst>
        </pc:inkChg>
      </pc:sldChg>
      <pc:sldChg chg="addSp delSp add">
        <pc:chgData name="PIPAN MICHELE" userId="da00a2aa-4c64-4bcb-a497-1055e4cd2351" providerId="ADAL" clId="{E03D2F2B-796C-42DA-8F8D-E55A72DE6D80}" dt="2022-11-11T15:45:50.535" v="516"/>
        <pc:sldMkLst>
          <pc:docMk/>
          <pc:sldMk cId="3348453907" sldId="301"/>
        </pc:sldMkLst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2" creationId="{4A03FCFB-A4DB-4AD5-8C7B-7A4B439767A6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3" creationId="{68647DBC-3059-42CD-B0A9-B28D5C3889B1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4" creationId="{F986AA0F-DEB4-4ACA-AF95-7C03300FE898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5" creationId="{3F3830BB-38A6-4111-A7DF-529AD60E2CE9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6" creationId="{44C488CB-9A8D-4512-95F0-60B509FA0757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7" creationId="{D99C9A8E-2136-42C7-B01A-C692C8BD3FFD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8" creationId="{7D4D454B-7BDA-4FF0-8683-53AAC8070F6D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9" creationId="{F9CC3C3D-E46C-4691-BA3D-48A1A3C96555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10" creationId="{9D6BF2A5-0FAD-4C49-B450-28363A0E9950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11" creationId="{65616C08-EEF9-4E52-8325-6F17A8578AA9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12" creationId="{90D91CD0-8346-4E5C-9758-2028116F580A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13" creationId="{B1397E72-FC0B-4948-B9E6-9202D55BB093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14" creationId="{4C2C5F8B-8691-43E4-A725-A9CDFB4D6428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15" creationId="{CCBBD6C5-9DCD-4A9F-86EE-B2B247E0E740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16" creationId="{F0E60076-D1A3-440D-BFA0-48A878E36F9C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17" creationId="{8AC0447D-9B0B-4A4A-A5CF-11D0C468228C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18" creationId="{28E3D47A-D779-4E1E-90D0-6FAA11A8A7B5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19" creationId="{BCC140D5-91A4-4EC4-880F-8E3A97B48676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20" creationId="{AFFEA6D8-1ECF-4F18-BE7B-F092CBB01832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21" creationId="{325AC447-38B4-4D88-B2AB-8695935A31A3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22" creationId="{FB70D2B9-985C-430C-8010-0A933E2695AF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23" creationId="{68217367-613D-479C-B34F-3BFDC9E62521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24" creationId="{371109FB-2F32-4C5A-B9E5-D4518ABC7989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25" creationId="{97DC1E83-502F-470F-9200-02D78A523ECB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26" creationId="{802C8F0D-8C66-47BB-AB40-B0480E9F9275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27" creationId="{EEEC21F5-1CFA-4BA5-B8BC-04DA304DEE59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28" creationId="{526109B8-19BA-4C50-9A69-62F34AB2EBE9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29" creationId="{90112F57-00C4-496A-8523-3C61ED10CA7F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30" creationId="{ADE1FD03-A4DC-4DC3-95F8-DA9151CC6D28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31" creationId="{2F2AF7F1-EA66-4088-A36E-849FB7EC7F71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32" creationId="{91879B2E-E6B8-48AD-A6A1-EA86D6B7BC95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33" creationId="{A66B7F71-E7F3-48D4-88C7-3E67E79DA682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34" creationId="{6800F779-A4AE-4376-9567-8FA67E9108FA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35" creationId="{D127B059-8A02-4E06-970D-AC6861796882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36" creationId="{9F4CE691-B4F0-4758-9CEA-EB913254A741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37" creationId="{8C72DC35-BCEA-4396-8F95-E12D03F2C38B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38" creationId="{7B2806F6-EA65-43DC-AC5C-8281C9AFA6A8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39" creationId="{1B970965-E385-424F-B5E3-0A42ADACC3FD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40" creationId="{A88B9764-394F-45EA-AC6A-E180506831E3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41" creationId="{9DF900ED-AE7B-4E0D-BDB2-A51D3694CC01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42" creationId="{86916096-91F5-4807-B2E9-152C560DDC7B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43" creationId="{77320132-9859-4CE8-A14C-559D195D4E13}"/>
          </ac:inkMkLst>
        </pc:inkChg>
        <pc:inkChg chg="add del">
          <ac:chgData name="PIPAN MICHELE" userId="da00a2aa-4c64-4bcb-a497-1055e4cd2351" providerId="ADAL" clId="{E03D2F2B-796C-42DA-8F8D-E55A72DE6D80}" dt="2022-11-11T15:45:19.063" v="476"/>
          <ac:inkMkLst>
            <pc:docMk/>
            <pc:sldMk cId="3348453907" sldId="301"/>
            <ac:inkMk id="44" creationId="{62669BFB-59CC-4C48-B558-2DFB49D76E44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45" creationId="{623197AD-B5E3-4CC4-9C15-13D3E908C111}"/>
          </ac:inkMkLst>
        </pc:inkChg>
        <pc:inkChg chg="add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46" creationId="{AEAFEB72-E5AE-47E7-ADD9-271760493D3B}"/>
          </ac:inkMkLst>
        </pc:inkChg>
        <pc:inkChg chg="add del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47" creationId="{792C9CCC-0E86-459F-9885-B41138956C97}"/>
          </ac:inkMkLst>
        </pc:inkChg>
        <pc:inkChg chg="add">
          <ac:chgData name="PIPAN MICHELE" userId="da00a2aa-4c64-4bcb-a497-1055e4cd2351" providerId="ADAL" clId="{E03D2F2B-796C-42DA-8F8D-E55A72DE6D80}" dt="2022-11-11T15:44:22.947" v="444"/>
          <ac:inkMkLst>
            <pc:docMk/>
            <pc:sldMk cId="3348453907" sldId="301"/>
            <ac:inkMk id="48" creationId="{B298EFD9-0058-4C4E-8CEF-DF713C7343B6}"/>
          </ac:inkMkLst>
        </pc:inkChg>
        <pc:inkChg chg="add del">
          <ac:chgData name="PIPAN MICHELE" userId="da00a2aa-4c64-4bcb-a497-1055e4cd2351" providerId="ADAL" clId="{E03D2F2B-796C-42DA-8F8D-E55A72DE6D80}" dt="2022-11-11T15:45:02.441" v="454"/>
          <ac:inkMkLst>
            <pc:docMk/>
            <pc:sldMk cId="3348453907" sldId="301"/>
            <ac:inkMk id="49" creationId="{1107D53C-F699-44E7-A1E3-4E6843A15528}"/>
          </ac:inkMkLst>
        </pc:inkChg>
        <pc:inkChg chg="add del">
          <ac:chgData name="PIPAN MICHELE" userId="da00a2aa-4c64-4bcb-a497-1055e4cd2351" providerId="ADAL" clId="{E03D2F2B-796C-42DA-8F8D-E55A72DE6D80}" dt="2022-11-11T15:45:02.441" v="454"/>
          <ac:inkMkLst>
            <pc:docMk/>
            <pc:sldMk cId="3348453907" sldId="301"/>
            <ac:inkMk id="50" creationId="{9309F409-7E03-4440-A86D-EC63CD8E7446}"/>
          </ac:inkMkLst>
        </pc:inkChg>
        <pc:inkChg chg="add del">
          <ac:chgData name="PIPAN MICHELE" userId="da00a2aa-4c64-4bcb-a497-1055e4cd2351" providerId="ADAL" clId="{E03D2F2B-796C-42DA-8F8D-E55A72DE6D80}" dt="2022-11-11T15:45:02.441" v="454"/>
          <ac:inkMkLst>
            <pc:docMk/>
            <pc:sldMk cId="3348453907" sldId="301"/>
            <ac:inkMk id="51" creationId="{8CDD2EAD-1FE2-4ED4-BDFF-DDF8CCA6BC72}"/>
          </ac:inkMkLst>
        </pc:inkChg>
        <pc:inkChg chg="add del">
          <ac:chgData name="PIPAN MICHELE" userId="da00a2aa-4c64-4bcb-a497-1055e4cd2351" providerId="ADAL" clId="{E03D2F2B-796C-42DA-8F8D-E55A72DE6D80}" dt="2022-11-11T15:45:02.441" v="454"/>
          <ac:inkMkLst>
            <pc:docMk/>
            <pc:sldMk cId="3348453907" sldId="301"/>
            <ac:inkMk id="52" creationId="{421C37A9-E6E5-43D6-9684-D416DD67A8A7}"/>
          </ac:inkMkLst>
        </pc:inkChg>
        <pc:inkChg chg="add del">
          <ac:chgData name="PIPAN MICHELE" userId="da00a2aa-4c64-4bcb-a497-1055e4cd2351" providerId="ADAL" clId="{E03D2F2B-796C-42DA-8F8D-E55A72DE6D80}" dt="2022-11-11T15:45:02.441" v="454"/>
          <ac:inkMkLst>
            <pc:docMk/>
            <pc:sldMk cId="3348453907" sldId="301"/>
            <ac:inkMk id="53" creationId="{22D8DD7F-48F7-4AD6-B709-9C9A95AA4F4A}"/>
          </ac:inkMkLst>
        </pc:inkChg>
        <pc:inkChg chg="add del">
          <ac:chgData name="PIPAN MICHELE" userId="da00a2aa-4c64-4bcb-a497-1055e4cd2351" providerId="ADAL" clId="{E03D2F2B-796C-42DA-8F8D-E55A72DE6D80}" dt="2022-11-11T15:45:02.441" v="454"/>
          <ac:inkMkLst>
            <pc:docMk/>
            <pc:sldMk cId="3348453907" sldId="301"/>
            <ac:inkMk id="54" creationId="{BB03F700-A5C2-46F2-832F-9D74BB95D35B}"/>
          </ac:inkMkLst>
        </pc:inkChg>
        <pc:inkChg chg="add del">
          <ac:chgData name="PIPAN MICHELE" userId="da00a2aa-4c64-4bcb-a497-1055e4cd2351" providerId="ADAL" clId="{E03D2F2B-796C-42DA-8F8D-E55A72DE6D80}" dt="2022-11-11T15:45:02.441" v="454"/>
          <ac:inkMkLst>
            <pc:docMk/>
            <pc:sldMk cId="3348453907" sldId="301"/>
            <ac:inkMk id="55" creationId="{CCC9EA0F-4E8B-43A7-8DE4-118FA39A9F1C}"/>
          </ac:inkMkLst>
        </pc:inkChg>
        <pc:inkChg chg="add del">
          <ac:chgData name="PIPAN MICHELE" userId="da00a2aa-4c64-4bcb-a497-1055e4cd2351" providerId="ADAL" clId="{E03D2F2B-796C-42DA-8F8D-E55A72DE6D80}" dt="2022-11-11T15:45:02.441" v="454"/>
          <ac:inkMkLst>
            <pc:docMk/>
            <pc:sldMk cId="3348453907" sldId="301"/>
            <ac:inkMk id="56" creationId="{F01F257B-D6AF-4BDA-AE69-8E374BD6A9B4}"/>
          </ac:inkMkLst>
        </pc:inkChg>
        <pc:inkChg chg="add del">
          <ac:chgData name="PIPAN MICHELE" userId="da00a2aa-4c64-4bcb-a497-1055e4cd2351" providerId="ADAL" clId="{E03D2F2B-796C-42DA-8F8D-E55A72DE6D80}" dt="2022-11-11T15:45:02.441" v="454"/>
          <ac:inkMkLst>
            <pc:docMk/>
            <pc:sldMk cId="3348453907" sldId="301"/>
            <ac:inkMk id="57" creationId="{001E6A2D-EF63-4A11-87BF-0E3F3F226F66}"/>
          </ac:inkMkLst>
        </pc:inkChg>
        <pc:inkChg chg="add del">
          <ac:chgData name="PIPAN MICHELE" userId="da00a2aa-4c64-4bcb-a497-1055e4cd2351" providerId="ADAL" clId="{E03D2F2B-796C-42DA-8F8D-E55A72DE6D80}" dt="2022-11-11T15:45:19.063" v="476"/>
          <ac:inkMkLst>
            <pc:docMk/>
            <pc:sldMk cId="3348453907" sldId="301"/>
            <ac:inkMk id="58" creationId="{091C6A0C-269C-4355-A559-78DDDE97050E}"/>
          </ac:inkMkLst>
        </pc:inkChg>
        <pc:inkChg chg="add del">
          <ac:chgData name="PIPAN MICHELE" userId="da00a2aa-4c64-4bcb-a497-1055e4cd2351" providerId="ADAL" clId="{E03D2F2B-796C-42DA-8F8D-E55A72DE6D80}" dt="2022-11-11T15:45:07.685" v="461"/>
          <ac:inkMkLst>
            <pc:docMk/>
            <pc:sldMk cId="3348453907" sldId="301"/>
            <ac:inkMk id="59" creationId="{C8828F95-97FC-46A0-A303-4731A8033C83}"/>
          </ac:inkMkLst>
        </pc:inkChg>
        <pc:inkChg chg="add del">
          <ac:chgData name="PIPAN MICHELE" userId="da00a2aa-4c64-4bcb-a497-1055e4cd2351" providerId="ADAL" clId="{E03D2F2B-796C-42DA-8F8D-E55A72DE6D80}" dt="2022-11-11T15:45:07.685" v="461"/>
          <ac:inkMkLst>
            <pc:docMk/>
            <pc:sldMk cId="3348453907" sldId="301"/>
            <ac:inkMk id="60" creationId="{CD4E42F3-2071-46DE-8450-58141EE404DB}"/>
          </ac:inkMkLst>
        </pc:inkChg>
        <pc:inkChg chg="add del">
          <ac:chgData name="PIPAN MICHELE" userId="da00a2aa-4c64-4bcb-a497-1055e4cd2351" providerId="ADAL" clId="{E03D2F2B-796C-42DA-8F8D-E55A72DE6D80}" dt="2022-11-11T15:45:07.685" v="461"/>
          <ac:inkMkLst>
            <pc:docMk/>
            <pc:sldMk cId="3348453907" sldId="301"/>
            <ac:inkMk id="61" creationId="{73717C7F-2658-472B-8BED-8C77BAEDF862}"/>
          </ac:inkMkLst>
        </pc:inkChg>
        <pc:inkChg chg="add del">
          <ac:chgData name="PIPAN MICHELE" userId="da00a2aa-4c64-4bcb-a497-1055e4cd2351" providerId="ADAL" clId="{E03D2F2B-796C-42DA-8F8D-E55A72DE6D80}" dt="2022-11-11T15:45:07.685" v="461"/>
          <ac:inkMkLst>
            <pc:docMk/>
            <pc:sldMk cId="3348453907" sldId="301"/>
            <ac:inkMk id="62" creationId="{8DAF0E22-AFA2-4AC7-99C3-E5EC465A1A8E}"/>
          </ac:inkMkLst>
        </pc:inkChg>
        <pc:inkChg chg="add del">
          <ac:chgData name="PIPAN MICHELE" userId="da00a2aa-4c64-4bcb-a497-1055e4cd2351" providerId="ADAL" clId="{E03D2F2B-796C-42DA-8F8D-E55A72DE6D80}" dt="2022-11-11T15:45:07.685" v="461"/>
          <ac:inkMkLst>
            <pc:docMk/>
            <pc:sldMk cId="3348453907" sldId="301"/>
            <ac:inkMk id="63" creationId="{EB1045EB-70DE-4D94-B445-63238E68DE60}"/>
          </ac:inkMkLst>
        </pc:inkChg>
        <pc:inkChg chg="add del">
          <ac:chgData name="PIPAN MICHELE" userId="da00a2aa-4c64-4bcb-a497-1055e4cd2351" providerId="ADAL" clId="{E03D2F2B-796C-42DA-8F8D-E55A72DE6D80}" dt="2022-11-11T15:45:07.685" v="461"/>
          <ac:inkMkLst>
            <pc:docMk/>
            <pc:sldMk cId="3348453907" sldId="301"/>
            <ac:inkMk id="64" creationId="{E81D2024-3DFB-45AB-B7A8-24E3FE7991DE}"/>
          </ac:inkMkLst>
        </pc:inkChg>
        <pc:inkChg chg="add del">
          <ac:chgData name="PIPAN MICHELE" userId="da00a2aa-4c64-4bcb-a497-1055e4cd2351" providerId="ADAL" clId="{E03D2F2B-796C-42DA-8F8D-E55A72DE6D80}" dt="2022-11-11T15:45:09.684" v="465"/>
          <ac:inkMkLst>
            <pc:docMk/>
            <pc:sldMk cId="3348453907" sldId="301"/>
            <ac:inkMk id="65" creationId="{3D91A6F8-2C02-4827-872C-C2AC1C5BD043}"/>
          </ac:inkMkLst>
        </pc:inkChg>
        <pc:inkChg chg="add del">
          <ac:chgData name="PIPAN MICHELE" userId="da00a2aa-4c64-4bcb-a497-1055e4cd2351" providerId="ADAL" clId="{E03D2F2B-796C-42DA-8F8D-E55A72DE6D80}" dt="2022-11-11T15:45:09.684" v="465"/>
          <ac:inkMkLst>
            <pc:docMk/>
            <pc:sldMk cId="3348453907" sldId="301"/>
            <ac:inkMk id="66" creationId="{EA4A9CF2-F22A-40A2-8985-8DC6A9928504}"/>
          </ac:inkMkLst>
        </pc:inkChg>
        <pc:inkChg chg="add del">
          <ac:chgData name="PIPAN MICHELE" userId="da00a2aa-4c64-4bcb-a497-1055e4cd2351" providerId="ADAL" clId="{E03D2F2B-796C-42DA-8F8D-E55A72DE6D80}" dt="2022-11-11T15:45:09.684" v="465"/>
          <ac:inkMkLst>
            <pc:docMk/>
            <pc:sldMk cId="3348453907" sldId="301"/>
            <ac:inkMk id="67" creationId="{C7E9F574-D0F2-4985-B141-25A7DA23C277}"/>
          </ac:inkMkLst>
        </pc:inkChg>
        <pc:inkChg chg="add del">
          <ac:chgData name="PIPAN MICHELE" userId="da00a2aa-4c64-4bcb-a497-1055e4cd2351" providerId="ADAL" clId="{E03D2F2B-796C-42DA-8F8D-E55A72DE6D80}" dt="2022-11-11T15:45:09.684" v="465"/>
          <ac:inkMkLst>
            <pc:docMk/>
            <pc:sldMk cId="3348453907" sldId="301"/>
            <ac:inkMk id="68" creationId="{31A4CE1B-0D2D-4F15-8720-1A549824C78A}"/>
          </ac:inkMkLst>
        </pc:inkChg>
        <pc:inkChg chg="add del">
          <ac:chgData name="PIPAN MICHELE" userId="da00a2aa-4c64-4bcb-a497-1055e4cd2351" providerId="ADAL" clId="{E03D2F2B-796C-42DA-8F8D-E55A72DE6D80}" dt="2022-11-11T15:45:19.063" v="476"/>
          <ac:inkMkLst>
            <pc:docMk/>
            <pc:sldMk cId="3348453907" sldId="301"/>
            <ac:inkMk id="69" creationId="{69A227D9-38F2-40E3-93CB-DFBD56D1D6BE}"/>
          </ac:inkMkLst>
        </pc:inkChg>
        <pc:inkChg chg="add del">
          <ac:chgData name="PIPAN MICHELE" userId="da00a2aa-4c64-4bcb-a497-1055e4cd2351" providerId="ADAL" clId="{E03D2F2B-796C-42DA-8F8D-E55A72DE6D80}" dt="2022-11-11T15:45:19.063" v="476"/>
          <ac:inkMkLst>
            <pc:docMk/>
            <pc:sldMk cId="3348453907" sldId="301"/>
            <ac:inkMk id="70" creationId="{1954D26A-6010-4BAD-814A-AAE910556092}"/>
          </ac:inkMkLst>
        </pc:inkChg>
        <pc:inkChg chg="add del">
          <ac:chgData name="PIPAN MICHELE" userId="da00a2aa-4c64-4bcb-a497-1055e4cd2351" providerId="ADAL" clId="{E03D2F2B-796C-42DA-8F8D-E55A72DE6D80}" dt="2022-11-11T15:45:19.063" v="476"/>
          <ac:inkMkLst>
            <pc:docMk/>
            <pc:sldMk cId="3348453907" sldId="301"/>
            <ac:inkMk id="71" creationId="{B956D1AE-4328-4DDA-B8EA-BF81DDF0F7CE}"/>
          </ac:inkMkLst>
        </pc:inkChg>
        <pc:inkChg chg="add del">
          <ac:chgData name="PIPAN MICHELE" userId="da00a2aa-4c64-4bcb-a497-1055e4cd2351" providerId="ADAL" clId="{E03D2F2B-796C-42DA-8F8D-E55A72DE6D80}" dt="2022-11-11T15:45:19.063" v="476"/>
          <ac:inkMkLst>
            <pc:docMk/>
            <pc:sldMk cId="3348453907" sldId="301"/>
            <ac:inkMk id="72" creationId="{88F71FE4-0973-4B9F-99CE-39A9ED4BA46E}"/>
          </ac:inkMkLst>
        </pc:inkChg>
        <pc:inkChg chg="add del">
          <ac:chgData name="PIPAN MICHELE" userId="da00a2aa-4c64-4bcb-a497-1055e4cd2351" providerId="ADAL" clId="{E03D2F2B-796C-42DA-8F8D-E55A72DE6D80}" dt="2022-11-11T15:45:19.063" v="476"/>
          <ac:inkMkLst>
            <pc:docMk/>
            <pc:sldMk cId="3348453907" sldId="301"/>
            <ac:inkMk id="73" creationId="{996A6981-9F60-445C-899B-98837867CB5F}"/>
          </ac:inkMkLst>
        </pc:inkChg>
        <pc:inkChg chg="add del">
          <ac:chgData name="PIPAN MICHELE" userId="da00a2aa-4c64-4bcb-a497-1055e4cd2351" providerId="ADAL" clId="{E03D2F2B-796C-42DA-8F8D-E55A72DE6D80}" dt="2022-11-11T15:45:19.063" v="476"/>
          <ac:inkMkLst>
            <pc:docMk/>
            <pc:sldMk cId="3348453907" sldId="301"/>
            <ac:inkMk id="74" creationId="{403F5F34-091F-4715-9759-EFF71E41C5A2}"/>
          </ac:inkMkLst>
        </pc:inkChg>
        <pc:inkChg chg="add del">
          <ac:chgData name="PIPAN MICHELE" userId="da00a2aa-4c64-4bcb-a497-1055e4cd2351" providerId="ADAL" clId="{E03D2F2B-796C-42DA-8F8D-E55A72DE6D80}" dt="2022-11-11T15:45:19.063" v="476"/>
          <ac:inkMkLst>
            <pc:docMk/>
            <pc:sldMk cId="3348453907" sldId="301"/>
            <ac:inkMk id="75" creationId="{77D8C36C-E0EE-4DE1-8885-870495F1CA4C}"/>
          </ac:inkMkLst>
        </pc:inkChg>
        <pc:inkChg chg="add del">
          <ac:chgData name="PIPAN MICHELE" userId="da00a2aa-4c64-4bcb-a497-1055e4cd2351" providerId="ADAL" clId="{E03D2F2B-796C-42DA-8F8D-E55A72DE6D80}" dt="2022-11-11T15:45:19.063" v="476"/>
          <ac:inkMkLst>
            <pc:docMk/>
            <pc:sldMk cId="3348453907" sldId="301"/>
            <ac:inkMk id="76" creationId="{9E923E47-C505-4830-B65B-A911608152C5}"/>
          </ac:inkMkLst>
        </pc:inkChg>
        <pc:inkChg chg="add del">
          <ac:chgData name="PIPAN MICHELE" userId="da00a2aa-4c64-4bcb-a497-1055e4cd2351" providerId="ADAL" clId="{E03D2F2B-796C-42DA-8F8D-E55A72DE6D80}" dt="2022-11-11T15:45:19.063" v="476"/>
          <ac:inkMkLst>
            <pc:docMk/>
            <pc:sldMk cId="3348453907" sldId="301"/>
            <ac:inkMk id="77" creationId="{15CCEA10-9D39-4522-B511-A2F4E870A7C6}"/>
          </ac:inkMkLst>
        </pc:inkChg>
        <pc:inkChg chg="add del">
          <ac:chgData name="PIPAN MICHELE" userId="da00a2aa-4c64-4bcb-a497-1055e4cd2351" providerId="ADAL" clId="{E03D2F2B-796C-42DA-8F8D-E55A72DE6D80}" dt="2022-11-11T15:45:19.063" v="476"/>
          <ac:inkMkLst>
            <pc:docMk/>
            <pc:sldMk cId="3348453907" sldId="301"/>
            <ac:inkMk id="78" creationId="{E6B216BC-E825-44E5-B6A8-BBF5A26F5349}"/>
          </ac:inkMkLst>
        </pc:inkChg>
        <pc:inkChg chg="add del">
          <ac:chgData name="PIPAN MICHELE" userId="da00a2aa-4c64-4bcb-a497-1055e4cd2351" providerId="ADAL" clId="{E03D2F2B-796C-42DA-8F8D-E55A72DE6D80}" dt="2022-11-11T15:45:19.063" v="476"/>
          <ac:inkMkLst>
            <pc:docMk/>
            <pc:sldMk cId="3348453907" sldId="301"/>
            <ac:inkMk id="79" creationId="{0C49717C-E575-4205-A0BF-748F32319ECB}"/>
          </ac:inkMkLst>
        </pc:inkChg>
        <pc:inkChg chg="add del">
          <ac:chgData name="PIPAN MICHELE" userId="da00a2aa-4c64-4bcb-a497-1055e4cd2351" providerId="ADAL" clId="{E03D2F2B-796C-42DA-8F8D-E55A72DE6D80}" dt="2022-11-11T15:45:29.645" v="479"/>
          <ac:inkMkLst>
            <pc:docMk/>
            <pc:sldMk cId="3348453907" sldId="301"/>
            <ac:inkMk id="80" creationId="{8EA0082B-8A77-4D5F-9D7C-4A18822A9B6B}"/>
          </ac:inkMkLst>
        </pc:inkChg>
        <pc:inkChg chg="add del">
          <ac:chgData name="PIPAN MICHELE" userId="da00a2aa-4c64-4bcb-a497-1055e4cd2351" providerId="ADAL" clId="{E03D2F2B-796C-42DA-8F8D-E55A72DE6D80}" dt="2022-11-11T15:45:29.645" v="479"/>
          <ac:inkMkLst>
            <pc:docMk/>
            <pc:sldMk cId="3348453907" sldId="301"/>
            <ac:inkMk id="81" creationId="{EE9AD34B-5195-4344-BA6F-6CF19337F554}"/>
          </ac:inkMkLst>
        </pc:inkChg>
        <pc:inkChg chg="add del">
          <ac:chgData name="PIPAN MICHELE" userId="da00a2aa-4c64-4bcb-a497-1055e4cd2351" providerId="ADAL" clId="{E03D2F2B-796C-42DA-8F8D-E55A72DE6D80}" dt="2022-11-11T15:45:29.645" v="479"/>
          <ac:inkMkLst>
            <pc:docMk/>
            <pc:sldMk cId="3348453907" sldId="301"/>
            <ac:inkMk id="82" creationId="{F10C76A0-9CDE-4F27-850B-8D6ABC0078E2}"/>
          </ac:inkMkLst>
        </pc:inkChg>
        <pc:inkChg chg="add del">
          <ac:chgData name="PIPAN MICHELE" userId="da00a2aa-4c64-4bcb-a497-1055e4cd2351" providerId="ADAL" clId="{E03D2F2B-796C-42DA-8F8D-E55A72DE6D80}" dt="2022-11-11T15:45:37.590" v="490"/>
          <ac:inkMkLst>
            <pc:docMk/>
            <pc:sldMk cId="3348453907" sldId="301"/>
            <ac:inkMk id="83" creationId="{CF7F477D-5F80-403B-B3FA-70649B37EFAA}"/>
          </ac:inkMkLst>
        </pc:inkChg>
        <pc:inkChg chg="add del">
          <ac:chgData name="PIPAN MICHELE" userId="da00a2aa-4c64-4bcb-a497-1055e4cd2351" providerId="ADAL" clId="{E03D2F2B-796C-42DA-8F8D-E55A72DE6D80}" dt="2022-11-11T15:45:31.694" v="483"/>
          <ac:inkMkLst>
            <pc:docMk/>
            <pc:sldMk cId="3348453907" sldId="301"/>
            <ac:inkMk id="84" creationId="{56BEB79B-1F73-4319-916D-C3D26C69D9D1}"/>
          </ac:inkMkLst>
        </pc:inkChg>
        <pc:inkChg chg="add del">
          <ac:chgData name="PIPAN MICHELE" userId="da00a2aa-4c64-4bcb-a497-1055e4cd2351" providerId="ADAL" clId="{E03D2F2B-796C-42DA-8F8D-E55A72DE6D80}" dt="2022-11-11T15:45:31.694" v="483"/>
          <ac:inkMkLst>
            <pc:docMk/>
            <pc:sldMk cId="3348453907" sldId="301"/>
            <ac:inkMk id="85" creationId="{E5ABAF47-9E01-417D-922F-11F673830201}"/>
          </ac:inkMkLst>
        </pc:inkChg>
        <pc:inkChg chg="add del">
          <ac:chgData name="PIPAN MICHELE" userId="da00a2aa-4c64-4bcb-a497-1055e4cd2351" providerId="ADAL" clId="{E03D2F2B-796C-42DA-8F8D-E55A72DE6D80}" dt="2022-11-11T15:45:31.694" v="483"/>
          <ac:inkMkLst>
            <pc:docMk/>
            <pc:sldMk cId="3348453907" sldId="301"/>
            <ac:inkMk id="86" creationId="{23C5194B-BD2D-48AD-9345-B809B2996C16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87" creationId="{DC2CC8CE-C70C-46B6-A1E2-952EAA0DAB7A}"/>
          </ac:inkMkLst>
        </pc:inkChg>
        <pc:inkChg chg="add del">
          <ac:chgData name="PIPAN MICHELE" userId="da00a2aa-4c64-4bcb-a497-1055e4cd2351" providerId="ADAL" clId="{E03D2F2B-796C-42DA-8F8D-E55A72DE6D80}" dt="2022-11-11T15:45:37.590" v="490"/>
          <ac:inkMkLst>
            <pc:docMk/>
            <pc:sldMk cId="3348453907" sldId="301"/>
            <ac:inkMk id="88" creationId="{6E1BE88E-4950-4514-A6ED-7503469A3F1D}"/>
          </ac:inkMkLst>
        </pc:inkChg>
        <pc:inkChg chg="add del">
          <ac:chgData name="PIPAN MICHELE" userId="da00a2aa-4c64-4bcb-a497-1055e4cd2351" providerId="ADAL" clId="{E03D2F2B-796C-42DA-8F8D-E55A72DE6D80}" dt="2022-11-11T15:45:37.590" v="490"/>
          <ac:inkMkLst>
            <pc:docMk/>
            <pc:sldMk cId="3348453907" sldId="301"/>
            <ac:inkMk id="89" creationId="{7576EA65-81B3-4952-89E3-5A1F777914B1}"/>
          </ac:inkMkLst>
        </pc:inkChg>
        <pc:inkChg chg="add del">
          <ac:chgData name="PIPAN MICHELE" userId="da00a2aa-4c64-4bcb-a497-1055e4cd2351" providerId="ADAL" clId="{E03D2F2B-796C-42DA-8F8D-E55A72DE6D80}" dt="2022-11-11T15:45:37.590" v="490"/>
          <ac:inkMkLst>
            <pc:docMk/>
            <pc:sldMk cId="3348453907" sldId="301"/>
            <ac:inkMk id="90" creationId="{E1E87F7E-B493-45C8-B21A-32302BAF0EC7}"/>
          </ac:inkMkLst>
        </pc:inkChg>
        <pc:inkChg chg="add del">
          <ac:chgData name="PIPAN MICHELE" userId="da00a2aa-4c64-4bcb-a497-1055e4cd2351" providerId="ADAL" clId="{E03D2F2B-796C-42DA-8F8D-E55A72DE6D80}" dt="2022-11-11T15:45:37.590" v="490"/>
          <ac:inkMkLst>
            <pc:docMk/>
            <pc:sldMk cId="3348453907" sldId="301"/>
            <ac:inkMk id="91" creationId="{DE1D8A16-8713-4522-9D59-F8FD83635947}"/>
          </ac:inkMkLst>
        </pc:inkChg>
        <pc:inkChg chg="add del">
          <ac:chgData name="PIPAN MICHELE" userId="da00a2aa-4c64-4bcb-a497-1055e4cd2351" providerId="ADAL" clId="{E03D2F2B-796C-42DA-8F8D-E55A72DE6D80}" dt="2022-11-11T15:45:37.590" v="490"/>
          <ac:inkMkLst>
            <pc:docMk/>
            <pc:sldMk cId="3348453907" sldId="301"/>
            <ac:inkMk id="92" creationId="{08858071-EC37-44A1-92EA-9E9884C711B3}"/>
          </ac:inkMkLst>
        </pc:inkChg>
        <pc:inkChg chg="add del">
          <ac:chgData name="PIPAN MICHELE" userId="da00a2aa-4c64-4bcb-a497-1055e4cd2351" providerId="ADAL" clId="{E03D2F2B-796C-42DA-8F8D-E55A72DE6D80}" dt="2022-11-11T15:45:37.590" v="490"/>
          <ac:inkMkLst>
            <pc:docMk/>
            <pc:sldMk cId="3348453907" sldId="301"/>
            <ac:inkMk id="93" creationId="{10CE542E-F67E-467D-A838-CAE431C2ACC2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94" creationId="{BF4A9DED-A0AE-47B3-9928-9B9CB2E512EB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95" creationId="{41E50CC0-0848-4D2F-BF58-EF238D440532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96" creationId="{5CB7D293-3E3A-4528-95C0-F1E2956F5E64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97" creationId="{B2C36CA2-B7E0-4377-A5F7-D44D57B454C7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98" creationId="{A3FD17CB-DDA4-467C-96F1-EDDCCB1D638A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99" creationId="{D1E7C6D6-6D3C-4F31-A70E-DC4B27C31134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00" creationId="{E6B4B5B6-3DBB-44F4-BB6B-64815C1FCAE1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01" creationId="{0169ED49-CA0B-445A-8ED6-4C513F6E2C0F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02" creationId="{9B2CC746-4632-4B79-B783-088DA681D55D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03" creationId="{454468F6-74FF-4439-B12D-209FB1C38EFF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04" creationId="{E23712EC-B751-47EF-8E5E-B52AA799446E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05" creationId="{55B26233-0FCE-47EA-B534-E1532B5BC2E4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06" creationId="{D0010690-615A-4B03-BBD8-AC657695D246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07" creationId="{68C245CC-900B-4FAF-8BF3-94706BDD4A00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08" creationId="{F14892F8-7520-40C4-8B44-2FF7E6ED5B58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09" creationId="{E933CFED-7A48-487C-8203-DC249EE92751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10" creationId="{78405EA1-4944-42F3-9850-3EDCEEE774AC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11" creationId="{6BABA03F-2BF9-4720-B4F2-ECCB865C2377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12" creationId="{3AC2FB4D-5DC9-45A4-9BE5-8866CB718AA4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13" creationId="{4AC3E737-ECF2-43D1-A01F-A72CDA85CC4D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14" creationId="{0A06696C-CDAA-4EA0-A46A-9874726083AD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15" creationId="{AABD4599-E8A8-4AE7-91E0-2443C940B403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16" creationId="{E2DD5988-D4EB-4FD6-B075-966CF6D61803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17" creationId="{D04AF4EE-E186-4E5C-9F58-562E98BD9813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18" creationId="{0AC8B279-B145-4E04-B09A-DDB701DF8960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19" creationId="{6BF5A888-2460-40F8-B727-7EB276784B57}"/>
          </ac:inkMkLst>
        </pc:inkChg>
        <pc:inkChg chg="add del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20" creationId="{FDD20577-E5F8-43A3-83D1-370E691FF6F9}"/>
          </ac:inkMkLst>
        </pc:inkChg>
        <pc:inkChg chg="add">
          <ac:chgData name="PIPAN MICHELE" userId="da00a2aa-4c64-4bcb-a497-1055e4cd2351" providerId="ADAL" clId="{E03D2F2B-796C-42DA-8F8D-E55A72DE6D80}" dt="2022-11-11T15:45:50.535" v="516"/>
          <ac:inkMkLst>
            <pc:docMk/>
            <pc:sldMk cId="3348453907" sldId="301"/>
            <ac:inkMk id="121" creationId="{42F0CC0C-122C-4312-8038-359F0D2BE8AE}"/>
          </ac:inkMkLst>
        </pc:inkChg>
      </pc:sldChg>
      <pc:sldChg chg="addSp delSp add">
        <pc:chgData name="PIPAN MICHELE" userId="da00a2aa-4c64-4bcb-a497-1055e4cd2351" providerId="ADAL" clId="{E03D2F2B-796C-42DA-8F8D-E55A72DE6D80}" dt="2022-11-11T15:51:26.168" v="613"/>
        <pc:sldMkLst>
          <pc:docMk/>
          <pc:sldMk cId="1688946176" sldId="302"/>
        </pc:sldMkLst>
        <pc:inkChg chg="add">
          <ac:chgData name="PIPAN MICHELE" userId="da00a2aa-4c64-4bcb-a497-1055e4cd2351" providerId="ADAL" clId="{E03D2F2B-796C-42DA-8F8D-E55A72DE6D80}" dt="2022-11-11T15:50:40.619" v="552"/>
          <ac:inkMkLst>
            <pc:docMk/>
            <pc:sldMk cId="1688946176" sldId="302"/>
            <ac:inkMk id="2" creationId="{9005271E-F0B1-4E70-B9D8-905F8375460E}"/>
          </ac:inkMkLst>
        </pc:inkChg>
        <pc:inkChg chg="add del">
          <ac:chgData name="PIPAN MICHELE" userId="da00a2aa-4c64-4bcb-a497-1055e4cd2351" providerId="ADAL" clId="{E03D2F2B-796C-42DA-8F8D-E55A72DE6D80}" dt="2022-11-11T15:50:45.742" v="562"/>
          <ac:inkMkLst>
            <pc:docMk/>
            <pc:sldMk cId="1688946176" sldId="302"/>
            <ac:inkMk id="3" creationId="{B3D5CE9C-1068-4019-818D-4211A8EC8D89}"/>
          </ac:inkMkLst>
        </pc:inkChg>
        <pc:inkChg chg="add del">
          <ac:chgData name="PIPAN MICHELE" userId="da00a2aa-4c64-4bcb-a497-1055e4cd2351" providerId="ADAL" clId="{E03D2F2B-796C-42DA-8F8D-E55A72DE6D80}" dt="2022-11-11T15:50:45.742" v="562"/>
          <ac:inkMkLst>
            <pc:docMk/>
            <pc:sldMk cId="1688946176" sldId="302"/>
            <ac:inkMk id="4" creationId="{48456B68-0B8B-4FAB-A817-63396AD2C037}"/>
          </ac:inkMkLst>
        </pc:inkChg>
        <pc:inkChg chg="add del">
          <ac:chgData name="PIPAN MICHELE" userId="da00a2aa-4c64-4bcb-a497-1055e4cd2351" providerId="ADAL" clId="{E03D2F2B-796C-42DA-8F8D-E55A72DE6D80}" dt="2022-11-11T15:50:45.742" v="562"/>
          <ac:inkMkLst>
            <pc:docMk/>
            <pc:sldMk cId="1688946176" sldId="302"/>
            <ac:inkMk id="5" creationId="{566FE64E-8528-4E46-9F64-E9B1A62B62D6}"/>
          </ac:inkMkLst>
        </pc:inkChg>
        <pc:inkChg chg="add del">
          <ac:chgData name="PIPAN MICHELE" userId="da00a2aa-4c64-4bcb-a497-1055e4cd2351" providerId="ADAL" clId="{E03D2F2B-796C-42DA-8F8D-E55A72DE6D80}" dt="2022-11-11T15:50:45.742" v="562"/>
          <ac:inkMkLst>
            <pc:docMk/>
            <pc:sldMk cId="1688946176" sldId="302"/>
            <ac:inkMk id="6" creationId="{6DBCE1A4-71CE-47F4-8214-71B049B4FFD1}"/>
          </ac:inkMkLst>
        </pc:inkChg>
        <pc:inkChg chg="add del">
          <ac:chgData name="PIPAN MICHELE" userId="da00a2aa-4c64-4bcb-a497-1055e4cd2351" providerId="ADAL" clId="{E03D2F2B-796C-42DA-8F8D-E55A72DE6D80}" dt="2022-11-11T15:50:45.742" v="562"/>
          <ac:inkMkLst>
            <pc:docMk/>
            <pc:sldMk cId="1688946176" sldId="302"/>
            <ac:inkMk id="7" creationId="{9AD540E1-05AB-4E5E-80C7-A1C34BAECACB}"/>
          </ac:inkMkLst>
        </pc:inkChg>
        <pc:inkChg chg="add del">
          <ac:chgData name="PIPAN MICHELE" userId="da00a2aa-4c64-4bcb-a497-1055e4cd2351" providerId="ADAL" clId="{E03D2F2B-796C-42DA-8F8D-E55A72DE6D80}" dt="2022-11-11T15:50:45.742" v="562"/>
          <ac:inkMkLst>
            <pc:docMk/>
            <pc:sldMk cId="1688946176" sldId="302"/>
            <ac:inkMk id="8" creationId="{B946DD42-029B-407E-AE69-3BBFDCBAFBC8}"/>
          </ac:inkMkLst>
        </pc:inkChg>
        <pc:inkChg chg="add del">
          <ac:chgData name="PIPAN MICHELE" userId="da00a2aa-4c64-4bcb-a497-1055e4cd2351" providerId="ADAL" clId="{E03D2F2B-796C-42DA-8F8D-E55A72DE6D80}" dt="2022-11-11T15:50:45.742" v="562"/>
          <ac:inkMkLst>
            <pc:docMk/>
            <pc:sldMk cId="1688946176" sldId="302"/>
            <ac:inkMk id="9" creationId="{C69C7D34-5CFE-4FD6-A8BE-C4346DFA61BA}"/>
          </ac:inkMkLst>
        </pc:inkChg>
        <pc:inkChg chg="add del">
          <ac:chgData name="PIPAN MICHELE" userId="da00a2aa-4c64-4bcb-a497-1055e4cd2351" providerId="ADAL" clId="{E03D2F2B-796C-42DA-8F8D-E55A72DE6D80}" dt="2022-11-11T15:50:45.742" v="562"/>
          <ac:inkMkLst>
            <pc:docMk/>
            <pc:sldMk cId="1688946176" sldId="302"/>
            <ac:inkMk id="10" creationId="{B7A02C1F-FF5D-4061-8E5C-60B99A3B6AFF}"/>
          </ac:inkMkLst>
        </pc:inkChg>
        <pc:inkChg chg="add del">
          <ac:chgData name="PIPAN MICHELE" userId="da00a2aa-4c64-4bcb-a497-1055e4cd2351" providerId="ADAL" clId="{E03D2F2B-796C-42DA-8F8D-E55A72DE6D80}" dt="2022-11-11T15:50:45.742" v="562"/>
          <ac:inkMkLst>
            <pc:docMk/>
            <pc:sldMk cId="1688946176" sldId="302"/>
            <ac:inkMk id="11" creationId="{C1978E63-2975-45D9-9322-482FB55DE28C}"/>
          </ac:inkMkLst>
        </pc:inkChg>
        <pc:inkChg chg="add">
          <ac:chgData name="PIPAN MICHELE" userId="da00a2aa-4c64-4bcb-a497-1055e4cd2351" providerId="ADAL" clId="{E03D2F2B-796C-42DA-8F8D-E55A72DE6D80}" dt="2022-11-11T15:50:45.742" v="562"/>
          <ac:inkMkLst>
            <pc:docMk/>
            <pc:sldMk cId="1688946176" sldId="302"/>
            <ac:inkMk id="12" creationId="{0FD92B55-AF60-49E9-B965-8DB024FF8DEC}"/>
          </ac:inkMkLst>
        </pc:inkChg>
        <pc:inkChg chg="add">
          <ac:chgData name="PIPAN MICHELE" userId="da00a2aa-4c64-4bcb-a497-1055e4cd2351" providerId="ADAL" clId="{E03D2F2B-796C-42DA-8F8D-E55A72DE6D80}" dt="2022-11-11T15:50:45.742" v="562"/>
          <ac:inkMkLst>
            <pc:docMk/>
            <pc:sldMk cId="1688946176" sldId="302"/>
            <ac:inkMk id="13" creationId="{53DD99D5-E0FD-4349-AC42-AC8E2E362565}"/>
          </ac:inkMkLst>
        </pc:inkChg>
        <pc:inkChg chg="add">
          <ac:chgData name="PIPAN MICHELE" userId="da00a2aa-4c64-4bcb-a497-1055e4cd2351" providerId="ADAL" clId="{E03D2F2B-796C-42DA-8F8D-E55A72DE6D80}" dt="2022-11-11T15:50:45.742" v="562"/>
          <ac:inkMkLst>
            <pc:docMk/>
            <pc:sldMk cId="1688946176" sldId="302"/>
            <ac:inkMk id="14" creationId="{B6AF5146-91D1-4AB7-92FB-EEB4313977D5}"/>
          </ac:inkMkLst>
        </pc:inkChg>
        <pc:inkChg chg="add del">
          <ac:chgData name="PIPAN MICHELE" userId="da00a2aa-4c64-4bcb-a497-1055e4cd2351" providerId="ADAL" clId="{E03D2F2B-796C-42DA-8F8D-E55A72DE6D80}" dt="2022-11-11T15:50:53.399" v="575"/>
          <ac:inkMkLst>
            <pc:docMk/>
            <pc:sldMk cId="1688946176" sldId="302"/>
            <ac:inkMk id="15" creationId="{BC5238C8-56C1-42E1-A3F7-012230BB628C}"/>
          </ac:inkMkLst>
        </pc:inkChg>
        <pc:inkChg chg="add del">
          <ac:chgData name="PIPAN MICHELE" userId="da00a2aa-4c64-4bcb-a497-1055e4cd2351" providerId="ADAL" clId="{E03D2F2B-796C-42DA-8F8D-E55A72DE6D80}" dt="2022-11-11T15:50:53.399" v="575"/>
          <ac:inkMkLst>
            <pc:docMk/>
            <pc:sldMk cId="1688946176" sldId="302"/>
            <ac:inkMk id="16" creationId="{3FC437F6-A09F-49D2-8310-0CE43106197B}"/>
          </ac:inkMkLst>
        </pc:inkChg>
        <pc:inkChg chg="add del">
          <ac:chgData name="PIPAN MICHELE" userId="da00a2aa-4c64-4bcb-a497-1055e4cd2351" providerId="ADAL" clId="{E03D2F2B-796C-42DA-8F8D-E55A72DE6D80}" dt="2022-11-11T15:50:53.399" v="575"/>
          <ac:inkMkLst>
            <pc:docMk/>
            <pc:sldMk cId="1688946176" sldId="302"/>
            <ac:inkMk id="17" creationId="{06C196C6-836D-4EA5-A75C-0D698DE34B94}"/>
          </ac:inkMkLst>
        </pc:inkChg>
        <pc:inkChg chg="add del">
          <ac:chgData name="PIPAN MICHELE" userId="da00a2aa-4c64-4bcb-a497-1055e4cd2351" providerId="ADAL" clId="{E03D2F2B-796C-42DA-8F8D-E55A72DE6D80}" dt="2022-11-11T15:50:53.399" v="575"/>
          <ac:inkMkLst>
            <pc:docMk/>
            <pc:sldMk cId="1688946176" sldId="302"/>
            <ac:inkMk id="18" creationId="{928F5F88-34EE-468C-B1F1-F4F455ED8123}"/>
          </ac:inkMkLst>
        </pc:inkChg>
        <pc:inkChg chg="add del">
          <ac:chgData name="PIPAN MICHELE" userId="da00a2aa-4c64-4bcb-a497-1055e4cd2351" providerId="ADAL" clId="{E03D2F2B-796C-42DA-8F8D-E55A72DE6D80}" dt="2022-11-11T15:50:53.399" v="575"/>
          <ac:inkMkLst>
            <pc:docMk/>
            <pc:sldMk cId="1688946176" sldId="302"/>
            <ac:inkMk id="19" creationId="{00B41407-C265-49B6-9C7B-7FF2EA89DE27}"/>
          </ac:inkMkLst>
        </pc:inkChg>
        <pc:inkChg chg="add del">
          <ac:chgData name="PIPAN MICHELE" userId="da00a2aa-4c64-4bcb-a497-1055e4cd2351" providerId="ADAL" clId="{E03D2F2B-796C-42DA-8F8D-E55A72DE6D80}" dt="2022-11-11T15:50:53.399" v="575"/>
          <ac:inkMkLst>
            <pc:docMk/>
            <pc:sldMk cId="1688946176" sldId="302"/>
            <ac:inkMk id="20" creationId="{98B37051-DDCB-42B5-A767-A0BC5A3A3F14}"/>
          </ac:inkMkLst>
        </pc:inkChg>
        <pc:inkChg chg="add del">
          <ac:chgData name="PIPAN MICHELE" userId="da00a2aa-4c64-4bcb-a497-1055e4cd2351" providerId="ADAL" clId="{E03D2F2B-796C-42DA-8F8D-E55A72DE6D80}" dt="2022-11-11T15:50:53.399" v="575"/>
          <ac:inkMkLst>
            <pc:docMk/>
            <pc:sldMk cId="1688946176" sldId="302"/>
            <ac:inkMk id="21" creationId="{40805247-F07E-4608-BACE-5F85E0AC21E0}"/>
          </ac:inkMkLst>
        </pc:inkChg>
        <pc:inkChg chg="add del">
          <ac:chgData name="PIPAN MICHELE" userId="da00a2aa-4c64-4bcb-a497-1055e4cd2351" providerId="ADAL" clId="{E03D2F2B-796C-42DA-8F8D-E55A72DE6D80}" dt="2022-11-11T15:50:53.399" v="575"/>
          <ac:inkMkLst>
            <pc:docMk/>
            <pc:sldMk cId="1688946176" sldId="302"/>
            <ac:inkMk id="22" creationId="{346C084D-DAFC-41F2-AAA6-2DE4729BA996}"/>
          </ac:inkMkLst>
        </pc:inkChg>
        <pc:inkChg chg="add del">
          <ac:chgData name="PIPAN MICHELE" userId="da00a2aa-4c64-4bcb-a497-1055e4cd2351" providerId="ADAL" clId="{E03D2F2B-796C-42DA-8F8D-E55A72DE6D80}" dt="2022-11-11T15:50:53.399" v="575"/>
          <ac:inkMkLst>
            <pc:docMk/>
            <pc:sldMk cId="1688946176" sldId="302"/>
            <ac:inkMk id="23" creationId="{8587A201-AFFC-4A06-B4DC-523E35F73110}"/>
          </ac:inkMkLst>
        </pc:inkChg>
        <pc:inkChg chg="add del">
          <ac:chgData name="PIPAN MICHELE" userId="da00a2aa-4c64-4bcb-a497-1055e4cd2351" providerId="ADAL" clId="{E03D2F2B-796C-42DA-8F8D-E55A72DE6D80}" dt="2022-11-11T15:50:53.399" v="575"/>
          <ac:inkMkLst>
            <pc:docMk/>
            <pc:sldMk cId="1688946176" sldId="302"/>
            <ac:inkMk id="24" creationId="{8DD08716-745D-41C3-8605-E28C303994CD}"/>
          </ac:inkMkLst>
        </pc:inkChg>
        <pc:inkChg chg="add del">
          <ac:chgData name="PIPAN MICHELE" userId="da00a2aa-4c64-4bcb-a497-1055e4cd2351" providerId="ADAL" clId="{E03D2F2B-796C-42DA-8F8D-E55A72DE6D80}" dt="2022-11-11T15:50:53.399" v="575"/>
          <ac:inkMkLst>
            <pc:docMk/>
            <pc:sldMk cId="1688946176" sldId="302"/>
            <ac:inkMk id="25" creationId="{48725B3F-604C-49C9-8A53-74882BFC9EC0}"/>
          </ac:inkMkLst>
        </pc:inkChg>
        <pc:inkChg chg="add del">
          <ac:chgData name="PIPAN MICHELE" userId="da00a2aa-4c64-4bcb-a497-1055e4cd2351" providerId="ADAL" clId="{E03D2F2B-796C-42DA-8F8D-E55A72DE6D80}" dt="2022-11-11T15:50:53.399" v="575"/>
          <ac:inkMkLst>
            <pc:docMk/>
            <pc:sldMk cId="1688946176" sldId="302"/>
            <ac:inkMk id="26" creationId="{46AA9840-AEA9-469C-BDB6-D799C5845D22}"/>
          </ac:inkMkLst>
        </pc:inkChg>
        <pc:inkChg chg="add del">
          <ac:chgData name="PIPAN MICHELE" userId="da00a2aa-4c64-4bcb-a497-1055e4cd2351" providerId="ADAL" clId="{E03D2F2B-796C-42DA-8F8D-E55A72DE6D80}" dt="2022-11-11T15:51:18.992" v="603"/>
          <ac:inkMkLst>
            <pc:docMk/>
            <pc:sldMk cId="1688946176" sldId="302"/>
            <ac:inkMk id="27" creationId="{08D5A833-F13F-4C5F-90E6-32E52B5CB2DE}"/>
          </ac:inkMkLst>
        </pc:inkChg>
        <pc:inkChg chg="add">
          <ac:chgData name="PIPAN MICHELE" userId="da00a2aa-4c64-4bcb-a497-1055e4cd2351" providerId="ADAL" clId="{E03D2F2B-796C-42DA-8F8D-E55A72DE6D80}" dt="2022-11-11T15:50:53.399" v="575"/>
          <ac:inkMkLst>
            <pc:docMk/>
            <pc:sldMk cId="1688946176" sldId="302"/>
            <ac:inkMk id="28" creationId="{9CF01E06-F5B0-42B5-B880-115673311CCC}"/>
          </ac:inkMkLst>
        </pc:inkChg>
        <pc:inkChg chg="add del">
          <ac:chgData name="PIPAN MICHELE" userId="da00a2aa-4c64-4bcb-a497-1055e4cd2351" providerId="ADAL" clId="{E03D2F2B-796C-42DA-8F8D-E55A72DE6D80}" dt="2022-11-11T15:50:55.392" v="579"/>
          <ac:inkMkLst>
            <pc:docMk/>
            <pc:sldMk cId="1688946176" sldId="302"/>
            <ac:inkMk id="29" creationId="{D55FD6A6-8D98-42EE-970A-3FCFF34D1AFF}"/>
          </ac:inkMkLst>
        </pc:inkChg>
        <pc:inkChg chg="add del">
          <ac:chgData name="PIPAN MICHELE" userId="da00a2aa-4c64-4bcb-a497-1055e4cd2351" providerId="ADAL" clId="{E03D2F2B-796C-42DA-8F8D-E55A72DE6D80}" dt="2022-11-11T15:50:55.392" v="579"/>
          <ac:inkMkLst>
            <pc:docMk/>
            <pc:sldMk cId="1688946176" sldId="302"/>
            <ac:inkMk id="30" creationId="{0959ACD7-8F2A-4F8D-B9BF-C1FC441313B0}"/>
          </ac:inkMkLst>
        </pc:inkChg>
        <pc:inkChg chg="add del">
          <ac:chgData name="PIPAN MICHELE" userId="da00a2aa-4c64-4bcb-a497-1055e4cd2351" providerId="ADAL" clId="{E03D2F2B-796C-42DA-8F8D-E55A72DE6D80}" dt="2022-11-11T15:50:55.392" v="579"/>
          <ac:inkMkLst>
            <pc:docMk/>
            <pc:sldMk cId="1688946176" sldId="302"/>
            <ac:inkMk id="31" creationId="{78593C14-9EBC-45C5-B9A4-A1F6F4A2DDF0}"/>
          </ac:inkMkLst>
        </pc:inkChg>
        <pc:inkChg chg="add del">
          <ac:chgData name="PIPAN MICHELE" userId="da00a2aa-4c64-4bcb-a497-1055e4cd2351" providerId="ADAL" clId="{E03D2F2B-796C-42DA-8F8D-E55A72DE6D80}" dt="2022-11-11T15:51:24.162" v="611"/>
          <ac:inkMkLst>
            <pc:docMk/>
            <pc:sldMk cId="1688946176" sldId="302"/>
            <ac:inkMk id="32" creationId="{7A47FF94-1070-4430-B51F-1CDF60F0EB88}"/>
          </ac:inkMkLst>
        </pc:inkChg>
        <pc:inkChg chg="add del">
          <ac:chgData name="PIPAN MICHELE" userId="da00a2aa-4c64-4bcb-a497-1055e4cd2351" providerId="ADAL" clId="{E03D2F2B-796C-42DA-8F8D-E55A72DE6D80}" dt="2022-11-11T15:51:00.508" v="587"/>
          <ac:inkMkLst>
            <pc:docMk/>
            <pc:sldMk cId="1688946176" sldId="302"/>
            <ac:inkMk id="33" creationId="{5E75B947-4120-42DE-9150-CCC164248799}"/>
          </ac:inkMkLst>
        </pc:inkChg>
        <pc:inkChg chg="add del">
          <ac:chgData name="PIPAN MICHELE" userId="da00a2aa-4c64-4bcb-a497-1055e4cd2351" providerId="ADAL" clId="{E03D2F2B-796C-42DA-8F8D-E55A72DE6D80}" dt="2022-11-11T15:51:00.508" v="587"/>
          <ac:inkMkLst>
            <pc:docMk/>
            <pc:sldMk cId="1688946176" sldId="302"/>
            <ac:inkMk id="34" creationId="{5F75C98D-D9AC-4C17-B3E4-1AF5076165B3}"/>
          </ac:inkMkLst>
        </pc:inkChg>
        <pc:inkChg chg="add del">
          <ac:chgData name="PIPAN MICHELE" userId="da00a2aa-4c64-4bcb-a497-1055e4cd2351" providerId="ADAL" clId="{E03D2F2B-796C-42DA-8F8D-E55A72DE6D80}" dt="2022-11-11T15:51:00.508" v="587"/>
          <ac:inkMkLst>
            <pc:docMk/>
            <pc:sldMk cId="1688946176" sldId="302"/>
            <ac:inkMk id="35" creationId="{83A53CFE-28DD-4C9E-8B1E-44F11187ACC9}"/>
          </ac:inkMkLst>
        </pc:inkChg>
        <pc:inkChg chg="add del">
          <ac:chgData name="PIPAN MICHELE" userId="da00a2aa-4c64-4bcb-a497-1055e4cd2351" providerId="ADAL" clId="{E03D2F2B-796C-42DA-8F8D-E55A72DE6D80}" dt="2022-11-11T15:51:00.508" v="587"/>
          <ac:inkMkLst>
            <pc:docMk/>
            <pc:sldMk cId="1688946176" sldId="302"/>
            <ac:inkMk id="36" creationId="{70734E68-FD17-4C51-B885-8034A77C1DA9}"/>
          </ac:inkMkLst>
        </pc:inkChg>
        <pc:inkChg chg="add del">
          <ac:chgData name="PIPAN MICHELE" userId="da00a2aa-4c64-4bcb-a497-1055e4cd2351" providerId="ADAL" clId="{E03D2F2B-796C-42DA-8F8D-E55A72DE6D80}" dt="2022-11-11T15:51:00.508" v="587"/>
          <ac:inkMkLst>
            <pc:docMk/>
            <pc:sldMk cId="1688946176" sldId="302"/>
            <ac:inkMk id="37" creationId="{AC26171B-AAA5-49FC-868D-5C4006BDD266}"/>
          </ac:inkMkLst>
        </pc:inkChg>
        <pc:inkChg chg="add del">
          <ac:chgData name="PIPAN MICHELE" userId="da00a2aa-4c64-4bcb-a497-1055e4cd2351" providerId="ADAL" clId="{E03D2F2B-796C-42DA-8F8D-E55A72DE6D80}" dt="2022-11-11T15:51:00.508" v="587"/>
          <ac:inkMkLst>
            <pc:docMk/>
            <pc:sldMk cId="1688946176" sldId="302"/>
            <ac:inkMk id="38" creationId="{9951C101-6863-431C-9440-DC19FEE808C9}"/>
          </ac:inkMkLst>
        </pc:inkChg>
        <pc:inkChg chg="add del">
          <ac:chgData name="PIPAN MICHELE" userId="da00a2aa-4c64-4bcb-a497-1055e4cd2351" providerId="ADAL" clId="{E03D2F2B-796C-42DA-8F8D-E55A72DE6D80}" dt="2022-11-11T15:51:00.508" v="587"/>
          <ac:inkMkLst>
            <pc:docMk/>
            <pc:sldMk cId="1688946176" sldId="302"/>
            <ac:inkMk id="39" creationId="{13CB02E3-C576-435C-972D-07A073703F0A}"/>
          </ac:inkMkLst>
        </pc:inkChg>
        <pc:inkChg chg="add">
          <ac:chgData name="PIPAN MICHELE" userId="da00a2aa-4c64-4bcb-a497-1055e4cd2351" providerId="ADAL" clId="{E03D2F2B-796C-42DA-8F8D-E55A72DE6D80}" dt="2022-11-11T15:51:00.508" v="587"/>
          <ac:inkMkLst>
            <pc:docMk/>
            <pc:sldMk cId="1688946176" sldId="302"/>
            <ac:inkMk id="40" creationId="{4E08A798-307F-4671-842B-912F53353008}"/>
          </ac:inkMkLst>
        </pc:inkChg>
        <pc:inkChg chg="add del">
          <ac:chgData name="PIPAN MICHELE" userId="da00a2aa-4c64-4bcb-a497-1055e4cd2351" providerId="ADAL" clId="{E03D2F2B-796C-42DA-8F8D-E55A72DE6D80}" dt="2022-11-11T15:51:06.931" v="594"/>
          <ac:inkMkLst>
            <pc:docMk/>
            <pc:sldMk cId="1688946176" sldId="302"/>
            <ac:inkMk id="41" creationId="{D769E173-E76C-4495-BB9C-CD9EE8C151A9}"/>
          </ac:inkMkLst>
        </pc:inkChg>
        <pc:inkChg chg="add del">
          <ac:chgData name="PIPAN MICHELE" userId="da00a2aa-4c64-4bcb-a497-1055e4cd2351" providerId="ADAL" clId="{E03D2F2B-796C-42DA-8F8D-E55A72DE6D80}" dt="2022-11-11T15:51:06.931" v="594"/>
          <ac:inkMkLst>
            <pc:docMk/>
            <pc:sldMk cId="1688946176" sldId="302"/>
            <ac:inkMk id="42" creationId="{E6C3BF2A-FDDA-429C-B194-F14928ABDA58}"/>
          </ac:inkMkLst>
        </pc:inkChg>
        <pc:inkChg chg="add del">
          <ac:chgData name="PIPAN MICHELE" userId="da00a2aa-4c64-4bcb-a497-1055e4cd2351" providerId="ADAL" clId="{E03D2F2B-796C-42DA-8F8D-E55A72DE6D80}" dt="2022-11-11T15:51:06.931" v="594"/>
          <ac:inkMkLst>
            <pc:docMk/>
            <pc:sldMk cId="1688946176" sldId="302"/>
            <ac:inkMk id="43" creationId="{6EA0D150-3232-4880-A91F-0347A359833D}"/>
          </ac:inkMkLst>
        </pc:inkChg>
        <pc:inkChg chg="add del">
          <ac:chgData name="PIPAN MICHELE" userId="da00a2aa-4c64-4bcb-a497-1055e4cd2351" providerId="ADAL" clId="{E03D2F2B-796C-42DA-8F8D-E55A72DE6D80}" dt="2022-11-11T15:51:06.931" v="594"/>
          <ac:inkMkLst>
            <pc:docMk/>
            <pc:sldMk cId="1688946176" sldId="302"/>
            <ac:inkMk id="44" creationId="{E8D1CDA8-890D-49EB-B47C-9B55EEF3D7E8}"/>
          </ac:inkMkLst>
        </pc:inkChg>
        <pc:inkChg chg="add del">
          <ac:chgData name="PIPAN MICHELE" userId="da00a2aa-4c64-4bcb-a497-1055e4cd2351" providerId="ADAL" clId="{E03D2F2B-796C-42DA-8F8D-E55A72DE6D80}" dt="2022-11-11T15:51:06.931" v="594"/>
          <ac:inkMkLst>
            <pc:docMk/>
            <pc:sldMk cId="1688946176" sldId="302"/>
            <ac:inkMk id="45" creationId="{84893651-B2A9-4FBE-8CE1-3B8CC9792337}"/>
          </ac:inkMkLst>
        </pc:inkChg>
        <pc:inkChg chg="add del">
          <ac:chgData name="PIPAN MICHELE" userId="da00a2aa-4c64-4bcb-a497-1055e4cd2351" providerId="ADAL" clId="{E03D2F2B-796C-42DA-8F8D-E55A72DE6D80}" dt="2022-11-11T15:51:06.931" v="594"/>
          <ac:inkMkLst>
            <pc:docMk/>
            <pc:sldMk cId="1688946176" sldId="302"/>
            <ac:inkMk id="46" creationId="{7B18AFAE-711E-42D3-857E-32C8FD41768A}"/>
          </ac:inkMkLst>
        </pc:inkChg>
        <pc:inkChg chg="add">
          <ac:chgData name="PIPAN MICHELE" userId="da00a2aa-4c64-4bcb-a497-1055e4cd2351" providerId="ADAL" clId="{E03D2F2B-796C-42DA-8F8D-E55A72DE6D80}" dt="2022-11-11T15:51:06.931" v="594"/>
          <ac:inkMkLst>
            <pc:docMk/>
            <pc:sldMk cId="1688946176" sldId="302"/>
            <ac:inkMk id="47" creationId="{F1B5BFE0-3704-4BD6-AA29-BC5CD4C03358}"/>
          </ac:inkMkLst>
        </pc:inkChg>
        <pc:inkChg chg="add del">
          <ac:chgData name="PIPAN MICHELE" userId="da00a2aa-4c64-4bcb-a497-1055e4cd2351" providerId="ADAL" clId="{E03D2F2B-796C-42DA-8F8D-E55A72DE6D80}" dt="2022-11-11T15:51:18.992" v="603"/>
          <ac:inkMkLst>
            <pc:docMk/>
            <pc:sldMk cId="1688946176" sldId="302"/>
            <ac:inkMk id="48" creationId="{309A590B-B8B2-4B7B-AC05-A2AE73E04F4D}"/>
          </ac:inkMkLst>
        </pc:inkChg>
        <pc:inkChg chg="add del">
          <ac:chgData name="PIPAN MICHELE" userId="da00a2aa-4c64-4bcb-a497-1055e4cd2351" providerId="ADAL" clId="{E03D2F2B-796C-42DA-8F8D-E55A72DE6D80}" dt="2022-11-11T15:51:18.992" v="603"/>
          <ac:inkMkLst>
            <pc:docMk/>
            <pc:sldMk cId="1688946176" sldId="302"/>
            <ac:inkMk id="49" creationId="{9EABB12D-374C-4D01-A138-DDD35E375597}"/>
          </ac:inkMkLst>
        </pc:inkChg>
        <pc:inkChg chg="add del">
          <ac:chgData name="PIPAN MICHELE" userId="da00a2aa-4c64-4bcb-a497-1055e4cd2351" providerId="ADAL" clId="{E03D2F2B-796C-42DA-8F8D-E55A72DE6D80}" dt="2022-11-11T15:51:18.992" v="603"/>
          <ac:inkMkLst>
            <pc:docMk/>
            <pc:sldMk cId="1688946176" sldId="302"/>
            <ac:inkMk id="50" creationId="{802E6AD3-4356-48AD-B9AF-C86302838B13}"/>
          </ac:inkMkLst>
        </pc:inkChg>
        <pc:inkChg chg="add del">
          <ac:chgData name="PIPAN MICHELE" userId="da00a2aa-4c64-4bcb-a497-1055e4cd2351" providerId="ADAL" clId="{E03D2F2B-796C-42DA-8F8D-E55A72DE6D80}" dt="2022-11-11T15:51:18.992" v="603"/>
          <ac:inkMkLst>
            <pc:docMk/>
            <pc:sldMk cId="1688946176" sldId="302"/>
            <ac:inkMk id="51" creationId="{5CB9A016-32A4-4228-B029-B172E75D478A}"/>
          </ac:inkMkLst>
        </pc:inkChg>
        <pc:inkChg chg="add del">
          <ac:chgData name="PIPAN MICHELE" userId="da00a2aa-4c64-4bcb-a497-1055e4cd2351" providerId="ADAL" clId="{E03D2F2B-796C-42DA-8F8D-E55A72DE6D80}" dt="2022-11-11T15:51:18.992" v="603"/>
          <ac:inkMkLst>
            <pc:docMk/>
            <pc:sldMk cId="1688946176" sldId="302"/>
            <ac:inkMk id="52" creationId="{B4F7C4C5-B5A4-4DA6-906F-4AC9412E3575}"/>
          </ac:inkMkLst>
        </pc:inkChg>
        <pc:inkChg chg="add del">
          <ac:chgData name="PIPAN MICHELE" userId="da00a2aa-4c64-4bcb-a497-1055e4cd2351" providerId="ADAL" clId="{E03D2F2B-796C-42DA-8F8D-E55A72DE6D80}" dt="2022-11-11T15:51:18.992" v="603"/>
          <ac:inkMkLst>
            <pc:docMk/>
            <pc:sldMk cId="1688946176" sldId="302"/>
            <ac:inkMk id="53" creationId="{E1D7C345-514D-4B38-AC55-46D2B9191BF6}"/>
          </ac:inkMkLst>
        </pc:inkChg>
        <pc:inkChg chg="add del">
          <ac:chgData name="PIPAN MICHELE" userId="da00a2aa-4c64-4bcb-a497-1055e4cd2351" providerId="ADAL" clId="{E03D2F2B-796C-42DA-8F8D-E55A72DE6D80}" dt="2022-11-11T15:51:18.992" v="603"/>
          <ac:inkMkLst>
            <pc:docMk/>
            <pc:sldMk cId="1688946176" sldId="302"/>
            <ac:inkMk id="54" creationId="{983D8F9B-D22A-4778-A7BE-45AF1E09AA17}"/>
          </ac:inkMkLst>
        </pc:inkChg>
        <pc:inkChg chg="add del">
          <ac:chgData name="PIPAN MICHELE" userId="da00a2aa-4c64-4bcb-a497-1055e4cd2351" providerId="ADAL" clId="{E03D2F2B-796C-42DA-8F8D-E55A72DE6D80}" dt="2022-11-11T15:51:18.992" v="603"/>
          <ac:inkMkLst>
            <pc:docMk/>
            <pc:sldMk cId="1688946176" sldId="302"/>
            <ac:inkMk id="55" creationId="{E8344A4C-8DC9-44A9-A183-A7E98FF02DB7}"/>
          </ac:inkMkLst>
        </pc:inkChg>
        <pc:inkChg chg="add">
          <ac:chgData name="PIPAN MICHELE" userId="da00a2aa-4c64-4bcb-a497-1055e4cd2351" providerId="ADAL" clId="{E03D2F2B-796C-42DA-8F8D-E55A72DE6D80}" dt="2022-11-11T15:51:18.992" v="603"/>
          <ac:inkMkLst>
            <pc:docMk/>
            <pc:sldMk cId="1688946176" sldId="302"/>
            <ac:inkMk id="56" creationId="{BE7E61C5-E8BB-4DC0-A2FB-F52301D7C46C}"/>
          </ac:inkMkLst>
        </pc:inkChg>
        <pc:inkChg chg="add del">
          <ac:chgData name="PIPAN MICHELE" userId="da00a2aa-4c64-4bcb-a497-1055e4cd2351" providerId="ADAL" clId="{E03D2F2B-796C-42DA-8F8D-E55A72DE6D80}" dt="2022-11-11T15:51:24.162" v="611"/>
          <ac:inkMkLst>
            <pc:docMk/>
            <pc:sldMk cId="1688946176" sldId="302"/>
            <ac:inkMk id="57" creationId="{2C904F45-AE25-4125-8CF1-F4D41C4D558E}"/>
          </ac:inkMkLst>
        </pc:inkChg>
        <pc:inkChg chg="add del">
          <ac:chgData name="PIPAN MICHELE" userId="da00a2aa-4c64-4bcb-a497-1055e4cd2351" providerId="ADAL" clId="{E03D2F2B-796C-42DA-8F8D-E55A72DE6D80}" dt="2022-11-11T15:51:24.162" v="611"/>
          <ac:inkMkLst>
            <pc:docMk/>
            <pc:sldMk cId="1688946176" sldId="302"/>
            <ac:inkMk id="58" creationId="{541E8D8A-A104-465D-B416-BA11FA269A6A}"/>
          </ac:inkMkLst>
        </pc:inkChg>
        <pc:inkChg chg="add del">
          <ac:chgData name="PIPAN MICHELE" userId="da00a2aa-4c64-4bcb-a497-1055e4cd2351" providerId="ADAL" clId="{E03D2F2B-796C-42DA-8F8D-E55A72DE6D80}" dt="2022-11-11T15:51:24.162" v="611"/>
          <ac:inkMkLst>
            <pc:docMk/>
            <pc:sldMk cId="1688946176" sldId="302"/>
            <ac:inkMk id="59" creationId="{7E644786-0AD6-4067-9F91-8BA28B110DF4}"/>
          </ac:inkMkLst>
        </pc:inkChg>
        <pc:inkChg chg="add del">
          <ac:chgData name="PIPAN MICHELE" userId="da00a2aa-4c64-4bcb-a497-1055e4cd2351" providerId="ADAL" clId="{E03D2F2B-796C-42DA-8F8D-E55A72DE6D80}" dt="2022-11-11T15:51:24.162" v="611"/>
          <ac:inkMkLst>
            <pc:docMk/>
            <pc:sldMk cId="1688946176" sldId="302"/>
            <ac:inkMk id="60" creationId="{BE4D6BBB-EBEE-47EB-BE75-482661381484}"/>
          </ac:inkMkLst>
        </pc:inkChg>
        <pc:inkChg chg="add del">
          <ac:chgData name="PIPAN MICHELE" userId="da00a2aa-4c64-4bcb-a497-1055e4cd2351" providerId="ADAL" clId="{E03D2F2B-796C-42DA-8F8D-E55A72DE6D80}" dt="2022-11-11T15:51:24.162" v="611"/>
          <ac:inkMkLst>
            <pc:docMk/>
            <pc:sldMk cId="1688946176" sldId="302"/>
            <ac:inkMk id="61" creationId="{2EF4CC8C-A3DC-4AB3-989E-62C60DC49465}"/>
          </ac:inkMkLst>
        </pc:inkChg>
        <pc:inkChg chg="add del">
          <ac:chgData name="PIPAN MICHELE" userId="da00a2aa-4c64-4bcb-a497-1055e4cd2351" providerId="ADAL" clId="{E03D2F2B-796C-42DA-8F8D-E55A72DE6D80}" dt="2022-11-11T15:51:24.162" v="611"/>
          <ac:inkMkLst>
            <pc:docMk/>
            <pc:sldMk cId="1688946176" sldId="302"/>
            <ac:inkMk id="62" creationId="{E1FE16F2-08C3-4F4F-B1D3-24E5CBA1FDCE}"/>
          </ac:inkMkLst>
        </pc:inkChg>
        <pc:inkChg chg="add del">
          <ac:chgData name="PIPAN MICHELE" userId="da00a2aa-4c64-4bcb-a497-1055e4cd2351" providerId="ADAL" clId="{E03D2F2B-796C-42DA-8F8D-E55A72DE6D80}" dt="2022-11-11T15:51:24.162" v="611"/>
          <ac:inkMkLst>
            <pc:docMk/>
            <pc:sldMk cId="1688946176" sldId="302"/>
            <ac:inkMk id="63" creationId="{C62610CA-3878-401D-A0CD-9C0879555D68}"/>
          </ac:inkMkLst>
        </pc:inkChg>
        <pc:inkChg chg="add del">
          <ac:chgData name="PIPAN MICHELE" userId="da00a2aa-4c64-4bcb-a497-1055e4cd2351" providerId="ADAL" clId="{E03D2F2B-796C-42DA-8F8D-E55A72DE6D80}" dt="2022-11-11T15:51:24.162" v="611"/>
          <ac:inkMkLst>
            <pc:docMk/>
            <pc:sldMk cId="1688946176" sldId="302"/>
            <ac:inkMk id="64" creationId="{5653282D-E90C-4BAC-96EB-BDF33DF170B0}"/>
          </ac:inkMkLst>
        </pc:inkChg>
        <pc:inkChg chg="add">
          <ac:chgData name="PIPAN MICHELE" userId="da00a2aa-4c64-4bcb-a497-1055e4cd2351" providerId="ADAL" clId="{E03D2F2B-796C-42DA-8F8D-E55A72DE6D80}" dt="2022-11-11T15:51:24.162" v="611"/>
          <ac:inkMkLst>
            <pc:docMk/>
            <pc:sldMk cId="1688946176" sldId="302"/>
            <ac:inkMk id="65" creationId="{7F9FF38F-8612-4634-A4DE-273353F1C672}"/>
          </ac:inkMkLst>
        </pc:inkChg>
        <pc:inkChg chg="add">
          <ac:chgData name="PIPAN MICHELE" userId="da00a2aa-4c64-4bcb-a497-1055e4cd2351" providerId="ADAL" clId="{E03D2F2B-796C-42DA-8F8D-E55A72DE6D80}" dt="2022-11-11T15:51:25.739" v="612"/>
          <ac:inkMkLst>
            <pc:docMk/>
            <pc:sldMk cId="1688946176" sldId="302"/>
            <ac:inkMk id="66" creationId="{13C4F65B-31DD-4B7C-80C5-B4D6E2BA8DB4}"/>
          </ac:inkMkLst>
        </pc:inkChg>
        <pc:inkChg chg="add">
          <ac:chgData name="PIPAN MICHELE" userId="da00a2aa-4c64-4bcb-a497-1055e4cd2351" providerId="ADAL" clId="{E03D2F2B-796C-42DA-8F8D-E55A72DE6D80}" dt="2022-11-11T15:51:26.168" v="613"/>
          <ac:inkMkLst>
            <pc:docMk/>
            <pc:sldMk cId="1688946176" sldId="302"/>
            <ac:inkMk id="67" creationId="{31CE5DAE-48B7-4BCA-B6C8-15E90B702FB1}"/>
          </ac:inkMkLst>
        </pc:inkChg>
      </pc:sldChg>
      <pc:sldChg chg="addSp delSp add">
        <pc:chgData name="PIPAN MICHELE" userId="da00a2aa-4c64-4bcb-a497-1055e4cd2351" providerId="ADAL" clId="{E03D2F2B-796C-42DA-8F8D-E55A72DE6D80}" dt="2022-11-11T15:53:10.568" v="754"/>
        <pc:sldMkLst>
          <pc:docMk/>
          <pc:sldMk cId="3592304378" sldId="303"/>
        </pc:sldMkLst>
        <pc:inkChg chg="add del">
          <ac:chgData name="PIPAN MICHELE" userId="da00a2aa-4c64-4bcb-a497-1055e4cd2351" providerId="ADAL" clId="{E03D2F2B-796C-42DA-8F8D-E55A72DE6D80}" dt="2022-11-11T15:51:35.136" v="626"/>
          <ac:inkMkLst>
            <pc:docMk/>
            <pc:sldMk cId="3592304378" sldId="303"/>
            <ac:inkMk id="2" creationId="{38083C34-BCE2-4153-BEFB-9F9AB21478B4}"/>
          </ac:inkMkLst>
        </pc:inkChg>
        <pc:inkChg chg="add del">
          <ac:chgData name="PIPAN MICHELE" userId="da00a2aa-4c64-4bcb-a497-1055e4cd2351" providerId="ADAL" clId="{E03D2F2B-796C-42DA-8F8D-E55A72DE6D80}" dt="2022-11-11T15:51:35.136" v="626"/>
          <ac:inkMkLst>
            <pc:docMk/>
            <pc:sldMk cId="3592304378" sldId="303"/>
            <ac:inkMk id="3" creationId="{9BDAD6B1-E348-4EB0-AC1C-191F3C724472}"/>
          </ac:inkMkLst>
        </pc:inkChg>
        <pc:inkChg chg="add del">
          <ac:chgData name="PIPAN MICHELE" userId="da00a2aa-4c64-4bcb-a497-1055e4cd2351" providerId="ADAL" clId="{E03D2F2B-796C-42DA-8F8D-E55A72DE6D80}" dt="2022-11-11T15:51:35.136" v="626"/>
          <ac:inkMkLst>
            <pc:docMk/>
            <pc:sldMk cId="3592304378" sldId="303"/>
            <ac:inkMk id="4" creationId="{7F43E485-0F82-416E-BD61-43F5C0406179}"/>
          </ac:inkMkLst>
        </pc:inkChg>
        <pc:inkChg chg="add del">
          <ac:chgData name="PIPAN MICHELE" userId="da00a2aa-4c64-4bcb-a497-1055e4cd2351" providerId="ADAL" clId="{E03D2F2B-796C-42DA-8F8D-E55A72DE6D80}" dt="2022-11-11T15:51:35.136" v="626"/>
          <ac:inkMkLst>
            <pc:docMk/>
            <pc:sldMk cId="3592304378" sldId="303"/>
            <ac:inkMk id="5" creationId="{A28C5E66-D77D-40D7-9DE4-EFCD1AA1B12A}"/>
          </ac:inkMkLst>
        </pc:inkChg>
        <pc:inkChg chg="add del">
          <ac:chgData name="PIPAN MICHELE" userId="da00a2aa-4c64-4bcb-a497-1055e4cd2351" providerId="ADAL" clId="{E03D2F2B-796C-42DA-8F8D-E55A72DE6D80}" dt="2022-11-11T15:51:35.136" v="626"/>
          <ac:inkMkLst>
            <pc:docMk/>
            <pc:sldMk cId="3592304378" sldId="303"/>
            <ac:inkMk id="6" creationId="{1CC014D0-197B-43A2-850F-6D73A5BF1D1A}"/>
          </ac:inkMkLst>
        </pc:inkChg>
        <pc:inkChg chg="add del">
          <ac:chgData name="PIPAN MICHELE" userId="da00a2aa-4c64-4bcb-a497-1055e4cd2351" providerId="ADAL" clId="{E03D2F2B-796C-42DA-8F8D-E55A72DE6D80}" dt="2022-11-11T15:51:35.136" v="626"/>
          <ac:inkMkLst>
            <pc:docMk/>
            <pc:sldMk cId="3592304378" sldId="303"/>
            <ac:inkMk id="7" creationId="{A69C8383-0930-4691-8BF7-26897ADE9246}"/>
          </ac:inkMkLst>
        </pc:inkChg>
        <pc:inkChg chg="add del">
          <ac:chgData name="PIPAN MICHELE" userId="da00a2aa-4c64-4bcb-a497-1055e4cd2351" providerId="ADAL" clId="{E03D2F2B-796C-42DA-8F8D-E55A72DE6D80}" dt="2022-11-11T15:51:35.136" v="626"/>
          <ac:inkMkLst>
            <pc:docMk/>
            <pc:sldMk cId="3592304378" sldId="303"/>
            <ac:inkMk id="8" creationId="{DD6F6D22-E7DE-4FDB-8F94-87F346D6F29A}"/>
          </ac:inkMkLst>
        </pc:inkChg>
        <pc:inkChg chg="add del">
          <ac:chgData name="PIPAN MICHELE" userId="da00a2aa-4c64-4bcb-a497-1055e4cd2351" providerId="ADAL" clId="{E03D2F2B-796C-42DA-8F8D-E55A72DE6D80}" dt="2022-11-11T15:51:35.136" v="626"/>
          <ac:inkMkLst>
            <pc:docMk/>
            <pc:sldMk cId="3592304378" sldId="303"/>
            <ac:inkMk id="9" creationId="{D7643627-7738-436D-BC32-63545B5C536C}"/>
          </ac:inkMkLst>
        </pc:inkChg>
        <pc:inkChg chg="add del">
          <ac:chgData name="PIPAN MICHELE" userId="da00a2aa-4c64-4bcb-a497-1055e4cd2351" providerId="ADAL" clId="{E03D2F2B-796C-42DA-8F8D-E55A72DE6D80}" dt="2022-11-11T15:51:35.136" v="626"/>
          <ac:inkMkLst>
            <pc:docMk/>
            <pc:sldMk cId="3592304378" sldId="303"/>
            <ac:inkMk id="10" creationId="{E44CE37C-B113-4A75-AAC0-91274B21124C}"/>
          </ac:inkMkLst>
        </pc:inkChg>
        <pc:inkChg chg="add del">
          <ac:chgData name="PIPAN MICHELE" userId="da00a2aa-4c64-4bcb-a497-1055e4cd2351" providerId="ADAL" clId="{E03D2F2B-796C-42DA-8F8D-E55A72DE6D80}" dt="2022-11-11T15:51:35.136" v="626"/>
          <ac:inkMkLst>
            <pc:docMk/>
            <pc:sldMk cId="3592304378" sldId="303"/>
            <ac:inkMk id="11" creationId="{710AED45-3FF8-48DB-AAA8-4F9B9A6AECEA}"/>
          </ac:inkMkLst>
        </pc:inkChg>
        <pc:inkChg chg="add del">
          <ac:chgData name="PIPAN MICHELE" userId="da00a2aa-4c64-4bcb-a497-1055e4cd2351" providerId="ADAL" clId="{E03D2F2B-796C-42DA-8F8D-E55A72DE6D80}" dt="2022-11-11T15:51:35.136" v="626"/>
          <ac:inkMkLst>
            <pc:docMk/>
            <pc:sldMk cId="3592304378" sldId="303"/>
            <ac:inkMk id="12" creationId="{8527450F-D79E-445D-B9E5-7E548247AC8E}"/>
          </ac:inkMkLst>
        </pc:inkChg>
        <pc:inkChg chg="add del">
          <ac:chgData name="PIPAN MICHELE" userId="da00a2aa-4c64-4bcb-a497-1055e4cd2351" providerId="ADAL" clId="{E03D2F2B-796C-42DA-8F8D-E55A72DE6D80}" dt="2022-11-11T15:51:35.136" v="626"/>
          <ac:inkMkLst>
            <pc:docMk/>
            <pc:sldMk cId="3592304378" sldId="303"/>
            <ac:inkMk id="13" creationId="{64A5D586-2409-42E0-98C7-BE7DE0C22362}"/>
          </ac:inkMkLst>
        </pc:inkChg>
        <pc:inkChg chg="add">
          <ac:chgData name="PIPAN MICHELE" userId="da00a2aa-4c64-4bcb-a497-1055e4cd2351" providerId="ADAL" clId="{E03D2F2B-796C-42DA-8F8D-E55A72DE6D80}" dt="2022-11-11T15:51:35.136" v="626"/>
          <ac:inkMkLst>
            <pc:docMk/>
            <pc:sldMk cId="3592304378" sldId="303"/>
            <ac:inkMk id="14" creationId="{48AA8D2F-505D-4F7C-919C-1653D9706CE5}"/>
          </ac:inkMkLst>
        </pc:inkChg>
        <pc:inkChg chg="add">
          <ac:chgData name="PIPAN MICHELE" userId="da00a2aa-4c64-4bcb-a497-1055e4cd2351" providerId="ADAL" clId="{E03D2F2B-796C-42DA-8F8D-E55A72DE6D80}" dt="2022-11-11T15:51:35.136" v="626"/>
          <ac:inkMkLst>
            <pc:docMk/>
            <pc:sldMk cId="3592304378" sldId="303"/>
            <ac:inkMk id="15" creationId="{8BF859C6-5BF4-4796-8CDA-A57C0C22E6AA}"/>
          </ac:inkMkLst>
        </pc:inkChg>
        <pc:inkChg chg="add del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16" creationId="{2BA377D4-775D-4B30-A7DD-03AA5482E266}"/>
          </ac:inkMkLst>
        </pc:inkChg>
        <pc:inkChg chg="add del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17" creationId="{41B97726-0701-4890-A52F-A8084B3FED68}"/>
          </ac:inkMkLst>
        </pc:inkChg>
        <pc:inkChg chg="add del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18" creationId="{AF1A3C7D-C958-4057-8B6E-F1064DC7B9AC}"/>
          </ac:inkMkLst>
        </pc:inkChg>
        <pc:inkChg chg="add del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19" creationId="{EDD45276-CE7C-4B78-BDEF-0E9E9EB0FAFD}"/>
          </ac:inkMkLst>
        </pc:inkChg>
        <pc:inkChg chg="add del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20" creationId="{20906724-28A9-42CC-862A-6C3F541C5892}"/>
          </ac:inkMkLst>
        </pc:inkChg>
        <pc:inkChg chg="add del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21" creationId="{BAC28C9B-82B4-4FA1-A492-995987462127}"/>
          </ac:inkMkLst>
        </pc:inkChg>
        <pc:inkChg chg="add del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22" creationId="{CB04B81C-0296-4659-B23B-CC821F7D94EF}"/>
          </ac:inkMkLst>
        </pc:inkChg>
        <pc:inkChg chg="add del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23" creationId="{ABD0DA27-CFA4-409A-B6A6-260E6C3A5B4F}"/>
          </ac:inkMkLst>
        </pc:inkChg>
        <pc:inkChg chg="add del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24" creationId="{BF3750F1-F8E9-4E86-8BF2-E33CD5E5B3DD}"/>
          </ac:inkMkLst>
        </pc:inkChg>
        <pc:inkChg chg="add del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25" creationId="{0416ED72-55DF-43BC-B8B1-46A3CA4C7754}"/>
          </ac:inkMkLst>
        </pc:inkChg>
        <pc:inkChg chg="add del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26" creationId="{E28EE15D-CC41-4845-8B24-3DAB1BEE0EE4}"/>
          </ac:inkMkLst>
        </pc:inkChg>
        <pc:inkChg chg="add del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27" creationId="{52B089C3-3431-4974-9FF2-BA18F838D69B}"/>
          </ac:inkMkLst>
        </pc:inkChg>
        <pc:inkChg chg="add del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28" creationId="{41C5B470-EFBF-462A-809F-01CF439628D0}"/>
          </ac:inkMkLst>
        </pc:inkChg>
        <pc:inkChg chg="add del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29" creationId="{8964F17B-4215-4371-824A-A25DB8CAD8AF}"/>
          </ac:inkMkLst>
        </pc:inkChg>
        <pc:inkChg chg="add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30" creationId="{1EA805AD-67B5-4CB7-8B70-A117BFADDE03}"/>
          </ac:inkMkLst>
        </pc:inkChg>
        <pc:inkChg chg="add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31" creationId="{A60AEFBD-41D7-41F7-8DF8-C44086058380}"/>
          </ac:inkMkLst>
        </pc:inkChg>
        <pc:inkChg chg="add">
          <ac:chgData name="PIPAN MICHELE" userId="da00a2aa-4c64-4bcb-a497-1055e4cd2351" providerId="ADAL" clId="{E03D2F2B-796C-42DA-8F8D-E55A72DE6D80}" dt="2022-11-11T15:51:45.307" v="640"/>
          <ac:inkMkLst>
            <pc:docMk/>
            <pc:sldMk cId="3592304378" sldId="303"/>
            <ac:inkMk id="32" creationId="{3ED43DB6-27FD-40AD-BED9-5C7301ED0A54}"/>
          </ac:inkMkLst>
        </pc:inkChg>
        <pc:inkChg chg="add del">
          <ac:chgData name="PIPAN MICHELE" userId="da00a2aa-4c64-4bcb-a497-1055e4cd2351" providerId="ADAL" clId="{E03D2F2B-796C-42DA-8F8D-E55A72DE6D80}" dt="2022-11-11T15:51:48.864" v="643"/>
          <ac:inkMkLst>
            <pc:docMk/>
            <pc:sldMk cId="3592304378" sldId="303"/>
            <ac:inkMk id="33" creationId="{09430622-8159-481D-BF1F-77C01C06AD0F}"/>
          </ac:inkMkLst>
        </pc:inkChg>
        <pc:inkChg chg="add del">
          <ac:chgData name="PIPAN MICHELE" userId="da00a2aa-4c64-4bcb-a497-1055e4cd2351" providerId="ADAL" clId="{E03D2F2B-796C-42DA-8F8D-E55A72DE6D80}" dt="2022-11-11T15:51:48.864" v="643"/>
          <ac:inkMkLst>
            <pc:docMk/>
            <pc:sldMk cId="3592304378" sldId="303"/>
            <ac:inkMk id="34" creationId="{C0D495D1-3672-4232-9DDB-1F493DE98A69}"/>
          </ac:inkMkLst>
        </pc:inkChg>
        <pc:inkChg chg="add del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35" creationId="{CAA36A63-6AC3-41D0-AFD3-4BB2B432724C}"/>
          </ac:inkMkLst>
        </pc:inkChg>
        <pc:inkChg chg="add del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36" creationId="{BFBC90DE-4681-4A08-A674-4DD261597FC9}"/>
          </ac:inkMkLst>
        </pc:inkChg>
        <pc:inkChg chg="add del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37" creationId="{B8F43ADC-31F1-4A5C-8E14-8BFBC03BA119}"/>
          </ac:inkMkLst>
        </pc:inkChg>
        <pc:inkChg chg="add del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38" creationId="{31508797-8E4C-4F94-AF01-A6B6A2CEADE5}"/>
          </ac:inkMkLst>
        </pc:inkChg>
        <pc:inkChg chg="add del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39" creationId="{CDDB0385-012B-413E-84F4-4D1B67D21A3A}"/>
          </ac:inkMkLst>
        </pc:inkChg>
        <pc:inkChg chg="add del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40" creationId="{DE5472BA-9B45-4EFA-A366-B1663E5B170C}"/>
          </ac:inkMkLst>
        </pc:inkChg>
        <pc:inkChg chg="add del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41" creationId="{47D32105-178F-4F99-B50D-5AF53BD8D931}"/>
          </ac:inkMkLst>
        </pc:inkChg>
        <pc:inkChg chg="add del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42" creationId="{E338BFF1-E050-4C8C-B591-8F87A7ABC1E6}"/>
          </ac:inkMkLst>
        </pc:inkChg>
        <pc:inkChg chg="add del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43" creationId="{965F0AF0-D1ED-41D5-A8FF-40217D9942DD}"/>
          </ac:inkMkLst>
        </pc:inkChg>
        <pc:inkChg chg="add del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44" creationId="{D2B0C618-04D5-4D0E-9FCB-9D94B20A6DA1}"/>
          </ac:inkMkLst>
        </pc:inkChg>
        <pc:inkChg chg="add del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45" creationId="{377E0C28-27C2-43CC-997E-95821A8B7A66}"/>
          </ac:inkMkLst>
        </pc:inkChg>
        <pc:inkChg chg="add del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46" creationId="{17444510-8333-4F67-8944-A0E12EDA5D3E}"/>
          </ac:inkMkLst>
        </pc:inkChg>
        <pc:inkChg chg="add del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47" creationId="{AC06731C-CD09-4B2C-A394-318EDE3A1444}"/>
          </ac:inkMkLst>
        </pc:inkChg>
        <pc:inkChg chg="add del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48" creationId="{C53AE6C1-95A9-4E6C-819C-7E02DA6F0A87}"/>
          </ac:inkMkLst>
        </pc:inkChg>
        <pc:inkChg chg="add del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49" creationId="{8BEF2FE7-DCE2-4732-B600-AB5EAB0E9C06}"/>
          </ac:inkMkLst>
        </pc:inkChg>
        <pc:inkChg chg="add del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50" creationId="{71BF917E-E9B5-4909-9D07-EF30E837ED79}"/>
          </ac:inkMkLst>
        </pc:inkChg>
        <pc:inkChg chg="add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51" creationId="{D48960E4-0025-472E-9A4A-80A4681FA0EA}"/>
          </ac:inkMkLst>
        </pc:inkChg>
        <pc:inkChg chg="add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52" creationId="{BD468329-7106-4D66-900F-A05E4F6B46A3}"/>
          </ac:inkMkLst>
        </pc:inkChg>
        <pc:inkChg chg="add">
          <ac:chgData name="PIPAN MICHELE" userId="da00a2aa-4c64-4bcb-a497-1055e4cd2351" providerId="ADAL" clId="{E03D2F2B-796C-42DA-8F8D-E55A72DE6D80}" dt="2022-11-11T15:52:00.646" v="659"/>
          <ac:inkMkLst>
            <pc:docMk/>
            <pc:sldMk cId="3592304378" sldId="303"/>
            <ac:inkMk id="53" creationId="{D76005C8-8CDD-422C-B44F-1146C9BE4435}"/>
          </ac:inkMkLst>
        </pc:inkChg>
        <pc:inkChg chg="add del">
          <ac:chgData name="PIPAN MICHELE" userId="da00a2aa-4c64-4bcb-a497-1055e4cd2351" providerId="ADAL" clId="{E03D2F2B-796C-42DA-8F8D-E55A72DE6D80}" dt="2022-11-11T15:52:04.015" v="663"/>
          <ac:inkMkLst>
            <pc:docMk/>
            <pc:sldMk cId="3592304378" sldId="303"/>
            <ac:inkMk id="54" creationId="{43245815-66EA-4A35-981C-74C483D94B24}"/>
          </ac:inkMkLst>
        </pc:inkChg>
        <pc:inkChg chg="add del">
          <ac:chgData name="PIPAN MICHELE" userId="da00a2aa-4c64-4bcb-a497-1055e4cd2351" providerId="ADAL" clId="{E03D2F2B-796C-42DA-8F8D-E55A72DE6D80}" dt="2022-11-11T15:52:04.015" v="663"/>
          <ac:inkMkLst>
            <pc:docMk/>
            <pc:sldMk cId="3592304378" sldId="303"/>
            <ac:inkMk id="55" creationId="{6FEAC57F-F900-434A-912F-8E08F21FF1C0}"/>
          </ac:inkMkLst>
        </pc:inkChg>
        <pc:inkChg chg="add del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56" creationId="{FA020685-A9FB-44ED-BF66-8B3F2DAC0F19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57" creationId="{E4AAF2F6-EA5F-465F-AC62-869C22FF2E36}"/>
          </ac:inkMkLst>
        </pc:inkChg>
        <pc:inkChg chg="add del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58" creationId="{53E56D6F-11F8-49B0-B51F-0D91C81F11DA}"/>
          </ac:inkMkLst>
        </pc:inkChg>
        <pc:inkChg chg="add del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59" creationId="{CDDE2D56-AE16-48EE-BE3C-6DE8F3F85FD3}"/>
          </ac:inkMkLst>
        </pc:inkChg>
        <pc:inkChg chg="add del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60" creationId="{5FCDC42A-D8B9-473E-9BD5-08B382D26759}"/>
          </ac:inkMkLst>
        </pc:inkChg>
        <pc:inkChg chg="add del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61" creationId="{55503FE6-FAB0-452B-91CE-8C15727C2E87}"/>
          </ac:inkMkLst>
        </pc:inkChg>
        <pc:inkChg chg="add del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62" creationId="{38573C21-8949-4F46-9786-4A810A91EAD8}"/>
          </ac:inkMkLst>
        </pc:inkChg>
        <pc:inkChg chg="add del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63" creationId="{5544735F-ED7C-4BF4-9860-4CF208AC54AB}"/>
          </ac:inkMkLst>
        </pc:inkChg>
        <pc:inkChg chg="add del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64" creationId="{513FEDF9-9896-4774-8E0B-25B345DFA43E}"/>
          </ac:inkMkLst>
        </pc:inkChg>
        <pc:inkChg chg="add del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65" creationId="{CD58C163-7AEA-45D3-8E69-7358714DA55E}"/>
          </ac:inkMkLst>
        </pc:inkChg>
        <pc:inkChg chg="add del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66" creationId="{AB8917B0-4612-44E5-A6EF-4D2468634C72}"/>
          </ac:inkMkLst>
        </pc:inkChg>
        <pc:inkChg chg="add del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67" creationId="{CE5D5C35-DCB2-40D3-94F4-727E8A9694B1}"/>
          </ac:inkMkLst>
        </pc:inkChg>
        <pc:inkChg chg="add del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68" creationId="{0CEEC1D5-E96E-4141-8EAA-658188B50DA0}"/>
          </ac:inkMkLst>
        </pc:inkChg>
        <pc:inkChg chg="add del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69" creationId="{FF2B7E22-861F-40EF-897B-7F4A60870A0A}"/>
          </ac:inkMkLst>
        </pc:inkChg>
        <pc:inkChg chg="add">
          <ac:chgData name="PIPAN MICHELE" userId="da00a2aa-4c64-4bcb-a497-1055e4cd2351" providerId="ADAL" clId="{E03D2F2B-796C-42DA-8F8D-E55A72DE6D80}" dt="2022-11-11T15:52:11.014" v="676"/>
          <ac:inkMkLst>
            <pc:docMk/>
            <pc:sldMk cId="3592304378" sldId="303"/>
            <ac:inkMk id="70" creationId="{5475CE2A-2760-40E8-8372-9117D6AA4246}"/>
          </ac:inkMkLst>
        </pc:inkChg>
        <pc:inkChg chg="add">
          <ac:chgData name="PIPAN MICHELE" userId="da00a2aa-4c64-4bcb-a497-1055e4cd2351" providerId="ADAL" clId="{E03D2F2B-796C-42DA-8F8D-E55A72DE6D80}" dt="2022-11-11T15:52:11.294" v="677"/>
          <ac:inkMkLst>
            <pc:docMk/>
            <pc:sldMk cId="3592304378" sldId="303"/>
            <ac:inkMk id="71" creationId="{A301A3B0-7B63-48C1-8800-BDB14577D0B2}"/>
          </ac:inkMkLst>
        </pc:inkChg>
        <pc:inkChg chg="add">
          <ac:chgData name="PIPAN MICHELE" userId="da00a2aa-4c64-4bcb-a497-1055e4cd2351" providerId="ADAL" clId="{E03D2F2B-796C-42DA-8F8D-E55A72DE6D80}" dt="2022-11-11T15:52:11.626" v="678"/>
          <ac:inkMkLst>
            <pc:docMk/>
            <pc:sldMk cId="3592304378" sldId="303"/>
            <ac:inkMk id="72" creationId="{744A55E3-3C8A-4E0E-9A90-BA55834105D6}"/>
          </ac:inkMkLst>
        </pc:inkChg>
        <pc:inkChg chg="add del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73" creationId="{5EF77E31-B500-4D79-8A07-9055BDA2E92F}"/>
          </ac:inkMkLst>
        </pc:inkChg>
        <pc:inkChg chg="add del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74" creationId="{5E12CDBE-0247-4C27-8430-ABD2A581B19F}"/>
          </ac:inkMkLst>
        </pc:inkChg>
        <pc:inkChg chg="add del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75" creationId="{8B10D8F6-B6EC-4733-BA2F-DEC0DF91C50E}"/>
          </ac:inkMkLst>
        </pc:inkChg>
        <pc:inkChg chg="add">
          <ac:chgData name="PIPAN MICHELE" userId="da00a2aa-4c64-4bcb-a497-1055e4cd2351" providerId="ADAL" clId="{E03D2F2B-796C-42DA-8F8D-E55A72DE6D80}" dt="2022-11-11T15:52:13.991" v="682"/>
          <ac:inkMkLst>
            <pc:docMk/>
            <pc:sldMk cId="3592304378" sldId="303"/>
            <ac:inkMk id="76" creationId="{D54C3AF4-9BB3-4597-9730-6F533ED2BC9A}"/>
          </ac:inkMkLst>
        </pc:inkChg>
        <pc:inkChg chg="add del">
          <ac:chgData name="PIPAN MICHELE" userId="da00a2aa-4c64-4bcb-a497-1055e4cd2351" providerId="ADAL" clId="{E03D2F2B-796C-42DA-8F8D-E55A72DE6D80}" dt="2022-11-11T15:53:10.568" v="754"/>
          <ac:inkMkLst>
            <pc:docMk/>
            <pc:sldMk cId="3592304378" sldId="303"/>
            <ac:inkMk id="77" creationId="{5BB242AD-614B-4F7F-81A8-F8B3C874B6F7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78" creationId="{FEA7D1F6-1EA2-46A6-B36F-E15462F4FABF}"/>
          </ac:inkMkLst>
        </pc:inkChg>
        <pc:inkChg chg="add">
          <ac:chgData name="PIPAN MICHELE" userId="da00a2aa-4c64-4bcb-a497-1055e4cd2351" providerId="ADAL" clId="{E03D2F2B-796C-42DA-8F8D-E55A72DE6D80}" dt="2022-11-11T15:52:15.085" v="683"/>
          <ac:inkMkLst>
            <pc:docMk/>
            <pc:sldMk cId="3592304378" sldId="303"/>
            <ac:inkMk id="79" creationId="{C487CEC5-71E2-420C-9E0F-8D0350C95D83}"/>
          </ac:inkMkLst>
        </pc:inkChg>
        <pc:inkChg chg="add del">
          <ac:chgData name="PIPAN MICHELE" userId="da00a2aa-4c64-4bcb-a497-1055e4cd2351" providerId="ADAL" clId="{E03D2F2B-796C-42DA-8F8D-E55A72DE6D80}" dt="2022-11-11T15:52:20.041" v="691"/>
          <ac:inkMkLst>
            <pc:docMk/>
            <pc:sldMk cId="3592304378" sldId="303"/>
            <ac:inkMk id="80" creationId="{6DE80E57-ED78-4452-8D1B-41248C0F7A12}"/>
          </ac:inkMkLst>
        </pc:inkChg>
        <pc:inkChg chg="add del">
          <ac:chgData name="PIPAN MICHELE" userId="da00a2aa-4c64-4bcb-a497-1055e4cd2351" providerId="ADAL" clId="{E03D2F2B-796C-42DA-8F8D-E55A72DE6D80}" dt="2022-11-11T15:52:20.041" v="691"/>
          <ac:inkMkLst>
            <pc:docMk/>
            <pc:sldMk cId="3592304378" sldId="303"/>
            <ac:inkMk id="81" creationId="{318673E4-43B4-4641-A3D2-39B48FDAB093}"/>
          </ac:inkMkLst>
        </pc:inkChg>
        <pc:inkChg chg="add del">
          <ac:chgData name="PIPAN MICHELE" userId="da00a2aa-4c64-4bcb-a497-1055e4cd2351" providerId="ADAL" clId="{E03D2F2B-796C-42DA-8F8D-E55A72DE6D80}" dt="2022-11-11T15:52:20.041" v="691"/>
          <ac:inkMkLst>
            <pc:docMk/>
            <pc:sldMk cId="3592304378" sldId="303"/>
            <ac:inkMk id="82" creationId="{05B4B348-C8C1-463A-A543-B4139BFFF648}"/>
          </ac:inkMkLst>
        </pc:inkChg>
        <pc:inkChg chg="add del">
          <ac:chgData name="PIPAN MICHELE" userId="da00a2aa-4c64-4bcb-a497-1055e4cd2351" providerId="ADAL" clId="{E03D2F2B-796C-42DA-8F8D-E55A72DE6D80}" dt="2022-11-11T15:52:20.041" v="691"/>
          <ac:inkMkLst>
            <pc:docMk/>
            <pc:sldMk cId="3592304378" sldId="303"/>
            <ac:inkMk id="83" creationId="{2EC4EC82-421D-4978-BF8F-82307F3EDF55}"/>
          </ac:inkMkLst>
        </pc:inkChg>
        <pc:inkChg chg="add del">
          <ac:chgData name="PIPAN MICHELE" userId="da00a2aa-4c64-4bcb-a497-1055e4cd2351" providerId="ADAL" clId="{E03D2F2B-796C-42DA-8F8D-E55A72DE6D80}" dt="2022-11-11T15:52:20.041" v="691"/>
          <ac:inkMkLst>
            <pc:docMk/>
            <pc:sldMk cId="3592304378" sldId="303"/>
            <ac:inkMk id="84" creationId="{E4378231-0DD3-465A-A94D-3329B1DE4C80}"/>
          </ac:inkMkLst>
        </pc:inkChg>
        <pc:inkChg chg="add del">
          <ac:chgData name="PIPAN MICHELE" userId="da00a2aa-4c64-4bcb-a497-1055e4cd2351" providerId="ADAL" clId="{E03D2F2B-796C-42DA-8F8D-E55A72DE6D80}" dt="2022-11-11T15:52:20.041" v="691"/>
          <ac:inkMkLst>
            <pc:docMk/>
            <pc:sldMk cId="3592304378" sldId="303"/>
            <ac:inkMk id="85" creationId="{63488067-E9B8-4510-B5E9-7DFF20358871}"/>
          </ac:inkMkLst>
        </pc:inkChg>
        <pc:inkChg chg="add">
          <ac:chgData name="PIPAN MICHELE" userId="da00a2aa-4c64-4bcb-a497-1055e4cd2351" providerId="ADAL" clId="{E03D2F2B-796C-42DA-8F8D-E55A72DE6D80}" dt="2022-11-11T15:52:19.423" v="690"/>
          <ac:inkMkLst>
            <pc:docMk/>
            <pc:sldMk cId="3592304378" sldId="303"/>
            <ac:inkMk id="86" creationId="{F5BA5E58-E16F-4DF1-BF63-2E1687802055}"/>
          </ac:inkMkLst>
        </pc:inkChg>
        <pc:inkChg chg="add">
          <ac:chgData name="PIPAN MICHELE" userId="da00a2aa-4c64-4bcb-a497-1055e4cd2351" providerId="ADAL" clId="{E03D2F2B-796C-42DA-8F8D-E55A72DE6D80}" dt="2022-11-11T15:52:20.041" v="691"/>
          <ac:inkMkLst>
            <pc:docMk/>
            <pc:sldMk cId="3592304378" sldId="303"/>
            <ac:inkMk id="87" creationId="{DEAF5BF7-B81D-49D8-810E-061F15548D4E}"/>
          </ac:inkMkLst>
        </pc:inkChg>
        <pc:inkChg chg="add del">
          <ac:chgData name="PIPAN MICHELE" userId="da00a2aa-4c64-4bcb-a497-1055e4cd2351" providerId="ADAL" clId="{E03D2F2B-796C-42DA-8F8D-E55A72DE6D80}" dt="2022-11-11T15:52:23.394" v="694"/>
          <ac:inkMkLst>
            <pc:docMk/>
            <pc:sldMk cId="3592304378" sldId="303"/>
            <ac:inkMk id="88" creationId="{C77BA009-C23A-4778-8C13-E1F6FF3840CD}"/>
          </ac:inkMkLst>
        </pc:inkChg>
        <pc:inkChg chg="add del">
          <ac:chgData name="PIPAN MICHELE" userId="da00a2aa-4c64-4bcb-a497-1055e4cd2351" providerId="ADAL" clId="{E03D2F2B-796C-42DA-8F8D-E55A72DE6D80}" dt="2022-11-11T15:52:23.394" v="694"/>
          <ac:inkMkLst>
            <pc:docMk/>
            <pc:sldMk cId="3592304378" sldId="303"/>
            <ac:inkMk id="89" creationId="{D89BB96C-7352-4B1E-A6F6-3B8C20FEEFDA}"/>
          </ac:inkMkLst>
        </pc:inkChg>
        <pc:inkChg chg="add del">
          <ac:chgData name="PIPAN MICHELE" userId="da00a2aa-4c64-4bcb-a497-1055e4cd2351" providerId="ADAL" clId="{E03D2F2B-796C-42DA-8F8D-E55A72DE6D80}" dt="2022-11-11T15:52:24.816" v="698"/>
          <ac:inkMkLst>
            <pc:docMk/>
            <pc:sldMk cId="3592304378" sldId="303"/>
            <ac:inkMk id="90" creationId="{57356B2E-B5B2-420B-BA4C-19BF8CA1F783}"/>
          </ac:inkMkLst>
        </pc:inkChg>
        <pc:inkChg chg="add del">
          <ac:chgData name="PIPAN MICHELE" userId="da00a2aa-4c64-4bcb-a497-1055e4cd2351" providerId="ADAL" clId="{E03D2F2B-796C-42DA-8F8D-E55A72DE6D80}" dt="2022-11-11T15:52:24.816" v="698"/>
          <ac:inkMkLst>
            <pc:docMk/>
            <pc:sldMk cId="3592304378" sldId="303"/>
            <ac:inkMk id="91" creationId="{E4978542-5B2C-42C7-9C3B-35D75DCA008C}"/>
          </ac:inkMkLst>
        </pc:inkChg>
        <pc:inkChg chg="add del">
          <ac:chgData name="PIPAN MICHELE" userId="da00a2aa-4c64-4bcb-a497-1055e4cd2351" providerId="ADAL" clId="{E03D2F2B-796C-42DA-8F8D-E55A72DE6D80}" dt="2022-11-11T15:52:24.816" v="698"/>
          <ac:inkMkLst>
            <pc:docMk/>
            <pc:sldMk cId="3592304378" sldId="303"/>
            <ac:inkMk id="92" creationId="{A1FF3646-A89D-4E0C-8058-111CE7F82371}"/>
          </ac:inkMkLst>
        </pc:inkChg>
        <pc:inkChg chg="add del">
          <ac:chgData name="PIPAN MICHELE" userId="da00a2aa-4c64-4bcb-a497-1055e4cd2351" providerId="ADAL" clId="{E03D2F2B-796C-42DA-8F8D-E55A72DE6D80}" dt="2022-11-11T15:52:24.816" v="698"/>
          <ac:inkMkLst>
            <pc:docMk/>
            <pc:sldMk cId="3592304378" sldId="303"/>
            <ac:inkMk id="93" creationId="{F8E85C9B-3143-4259-A013-B62417D95E41}"/>
          </ac:inkMkLst>
        </pc:inkChg>
        <pc:inkChg chg="add del">
          <ac:chgData name="PIPAN MICHELE" userId="da00a2aa-4c64-4bcb-a497-1055e4cd2351" providerId="ADAL" clId="{E03D2F2B-796C-42DA-8F8D-E55A72DE6D80}" dt="2022-11-11T15:52:25.786" v="701"/>
          <ac:inkMkLst>
            <pc:docMk/>
            <pc:sldMk cId="3592304378" sldId="303"/>
            <ac:inkMk id="94" creationId="{A17344B1-C04A-4C90-908B-EB09E21A9181}"/>
          </ac:inkMkLst>
        </pc:inkChg>
        <pc:inkChg chg="add del">
          <ac:chgData name="PIPAN MICHELE" userId="da00a2aa-4c64-4bcb-a497-1055e4cd2351" providerId="ADAL" clId="{E03D2F2B-796C-42DA-8F8D-E55A72DE6D80}" dt="2022-11-11T15:52:25.786" v="701"/>
          <ac:inkMkLst>
            <pc:docMk/>
            <pc:sldMk cId="3592304378" sldId="303"/>
            <ac:inkMk id="95" creationId="{43222516-4499-4363-A3A4-E77618A07E5D}"/>
          </ac:inkMkLst>
        </pc:inkChg>
        <pc:inkChg chg="add del">
          <ac:chgData name="PIPAN MICHELE" userId="da00a2aa-4c64-4bcb-a497-1055e4cd2351" providerId="ADAL" clId="{E03D2F2B-796C-42DA-8F8D-E55A72DE6D80}" dt="2022-11-11T15:52:25.786" v="701"/>
          <ac:inkMkLst>
            <pc:docMk/>
            <pc:sldMk cId="3592304378" sldId="303"/>
            <ac:inkMk id="96" creationId="{E0E00EF6-FFC5-401B-877F-50B9BF84DC6C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97" creationId="{4E98B862-B72B-4E39-9E11-3509335FCB39}"/>
          </ac:inkMkLst>
        </pc:inkChg>
        <pc:inkChg chg="add del">
          <ac:chgData name="PIPAN MICHELE" userId="da00a2aa-4c64-4bcb-a497-1055e4cd2351" providerId="ADAL" clId="{E03D2F2B-796C-42DA-8F8D-E55A72DE6D80}" dt="2022-11-11T15:52:29.736" v="705"/>
          <ac:inkMkLst>
            <pc:docMk/>
            <pc:sldMk cId="3592304378" sldId="303"/>
            <ac:inkMk id="98" creationId="{C4A12D55-28AF-485A-8B2E-096CCC773CF9}"/>
          </ac:inkMkLst>
        </pc:inkChg>
        <pc:inkChg chg="add del">
          <ac:chgData name="PIPAN MICHELE" userId="da00a2aa-4c64-4bcb-a497-1055e4cd2351" providerId="ADAL" clId="{E03D2F2B-796C-42DA-8F8D-E55A72DE6D80}" dt="2022-11-11T15:52:29.736" v="705"/>
          <ac:inkMkLst>
            <pc:docMk/>
            <pc:sldMk cId="3592304378" sldId="303"/>
            <ac:inkMk id="99" creationId="{3F4CB0F5-6158-40D4-8819-6DE77C592ABE}"/>
          </ac:inkMkLst>
        </pc:inkChg>
        <pc:inkChg chg="add del">
          <ac:chgData name="PIPAN MICHELE" userId="da00a2aa-4c64-4bcb-a497-1055e4cd2351" providerId="ADAL" clId="{E03D2F2B-796C-42DA-8F8D-E55A72DE6D80}" dt="2022-11-11T15:52:29.736" v="705"/>
          <ac:inkMkLst>
            <pc:docMk/>
            <pc:sldMk cId="3592304378" sldId="303"/>
            <ac:inkMk id="100" creationId="{89FC2053-8C2D-458D-9708-D884DF38A695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01" creationId="{15891DC6-C77E-4319-87BB-82B5F7500CAA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02" creationId="{72306D64-7ADC-4120-BFC4-CB6B4AA046BB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03" creationId="{B58583C5-7DFC-4654-8A22-A2A68B815076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04" creationId="{1FF14292-79BA-4213-B359-C6D1BDDA7DAE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05" creationId="{82994AA3-1DFA-45EC-8BAE-A2FC9BC40FFD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06" creationId="{C40C7C26-1780-4903-9061-E834B01785A7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07" creationId="{3C14C6AC-706B-4B3F-9CA3-72F88A58BEAB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08" creationId="{8B792043-D229-4423-BE8C-5315AAC334C1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09" creationId="{0195892C-F20B-49F2-BDFB-40B5753D9C7D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10" creationId="{9BCF86CC-ACC2-4AF5-B7E4-CBEB653C48CD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11" creationId="{7E407D3E-F53B-4B93-BBD7-DCFC9A75EB06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12" creationId="{E7AD66B0-53DB-461F-8419-54B0AB725B7A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13" creationId="{957CBA38-D2DD-4B4E-AD87-A8A242425A4A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14" creationId="{1E1478AD-F65A-4237-863F-0A8CE72ED10A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15" creationId="{46EA72A6-8511-4856-9FC8-1DB4D7485A3F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16" creationId="{EB297F5B-099A-40C5-B18C-A4BFFFE9F3BA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17" creationId="{1432AD4A-F9DB-4E5D-B173-92A032835948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18" creationId="{EEFBB39B-C52D-43C0-9796-2E701FCF3414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19" creationId="{832EF7E5-8FF8-4D7B-9269-5495531FBC9E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20" creationId="{C7A71DCA-7A98-49AE-B2FE-B2D4AFFCA0DD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21" creationId="{FFA0BB51-0079-4295-BD74-71AF7BB8D029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22" creationId="{BA7EE5F3-DB26-411B-85A3-E8E2E2132A45}"/>
          </ac:inkMkLst>
        </pc:inkChg>
        <pc:inkChg chg="add del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23" creationId="{6DBE8BBF-4077-469D-9D36-BA7CD52AAE74}"/>
          </ac:inkMkLst>
        </pc:inkChg>
        <pc:inkChg chg="add">
          <ac:chgData name="PIPAN MICHELE" userId="da00a2aa-4c64-4bcb-a497-1055e4cd2351" providerId="ADAL" clId="{E03D2F2B-796C-42DA-8F8D-E55A72DE6D80}" dt="2022-11-11T15:52:40.245" v="728"/>
          <ac:inkMkLst>
            <pc:docMk/>
            <pc:sldMk cId="3592304378" sldId="303"/>
            <ac:inkMk id="124" creationId="{78C49A74-33AE-4111-BC08-F47048216FC9}"/>
          </ac:inkMkLst>
        </pc:inkChg>
        <pc:inkChg chg="add del">
          <ac:chgData name="PIPAN MICHELE" userId="da00a2aa-4c64-4bcb-a497-1055e4cd2351" providerId="ADAL" clId="{E03D2F2B-796C-42DA-8F8D-E55A72DE6D80}" dt="2022-11-11T15:52:55.450" v="735"/>
          <ac:inkMkLst>
            <pc:docMk/>
            <pc:sldMk cId="3592304378" sldId="303"/>
            <ac:inkMk id="125" creationId="{27DBA8DA-7FB0-464E-8F95-A18F939AD0DB}"/>
          </ac:inkMkLst>
        </pc:inkChg>
        <pc:inkChg chg="add del">
          <ac:chgData name="PIPAN MICHELE" userId="da00a2aa-4c64-4bcb-a497-1055e4cd2351" providerId="ADAL" clId="{E03D2F2B-796C-42DA-8F8D-E55A72DE6D80}" dt="2022-11-11T15:52:55.450" v="735"/>
          <ac:inkMkLst>
            <pc:docMk/>
            <pc:sldMk cId="3592304378" sldId="303"/>
            <ac:inkMk id="126" creationId="{DD9ACD92-EA8A-48C1-B2E1-0912CE366020}"/>
          </ac:inkMkLst>
        </pc:inkChg>
        <pc:inkChg chg="add del">
          <ac:chgData name="PIPAN MICHELE" userId="da00a2aa-4c64-4bcb-a497-1055e4cd2351" providerId="ADAL" clId="{E03D2F2B-796C-42DA-8F8D-E55A72DE6D80}" dt="2022-11-11T15:52:55.450" v="735"/>
          <ac:inkMkLst>
            <pc:docMk/>
            <pc:sldMk cId="3592304378" sldId="303"/>
            <ac:inkMk id="127" creationId="{37656CF4-132E-43AC-88C4-2BA2917E7D0D}"/>
          </ac:inkMkLst>
        </pc:inkChg>
        <pc:inkChg chg="add del">
          <ac:chgData name="PIPAN MICHELE" userId="da00a2aa-4c64-4bcb-a497-1055e4cd2351" providerId="ADAL" clId="{E03D2F2B-796C-42DA-8F8D-E55A72DE6D80}" dt="2022-11-11T15:52:55.450" v="735"/>
          <ac:inkMkLst>
            <pc:docMk/>
            <pc:sldMk cId="3592304378" sldId="303"/>
            <ac:inkMk id="128" creationId="{ADF8B0FA-6106-4BC6-ADEE-94134A3AF38A}"/>
          </ac:inkMkLst>
        </pc:inkChg>
        <pc:inkChg chg="add del">
          <ac:chgData name="PIPAN MICHELE" userId="da00a2aa-4c64-4bcb-a497-1055e4cd2351" providerId="ADAL" clId="{E03D2F2B-796C-42DA-8F8D-E55A72DE6D80}" dt="2022-11-11T15:52:55.450" v="735"/>
          <ac:inkMkLst>
            <pc:docMk/>
            <pc:sldMk cId="3592304378" sldId="303"/>
            <ac:inkMk id="129" creationId="{0F7531DB-CDC6-4400-A5CB-720FF582A561}"/>
          </ac:inkMkLst>
        </pc:inkChg>
        <pc:inkChg chg="add del">
          <ac:chgData name="PIPAN MICHELE" userId="da00a2aa-4c64-4bcb-a497-1055e4cd2351" providerId="ADAL" clId="{E03D2F2B-796C-42DA-8F8D-E55A72DE6D80}" dt="2022-11-11T15:52:55.450" v="735"/>
          <ac:inkMkLst>
            <pc:docMk/>
            <pc:sldMk cId="3592304378" sldId="303"/>
            <ac:inkMk id="130" creationId="{10799EFB-C478-4460-AFEC-C8AAD8CBCA97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131" creationId="{4C7DD4B0-DBBD-44ED-A5B4-21612F4D0CED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132" creationId="{F34A6FF2-C724-4E16-AAE6-E415B89D111C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133" creationId="{75B8E1AF-A5F2-428B-84B9-C757640A7644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134" creationId="{83474C8E-F1A3-4015-8D50-0DA90ABAFD39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135" creationId="{2D9B177F-1F53-4F18-8F4E-834ECC4097CB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136" creationId="{7F4585FE-73B6-48C8-8C5A-6FDF37573027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137" creationId="{39DCBC36-10F8-4FAC-99BE-CC523583A243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138" creationId="{E9609545-6EBB-4659-8C71-2C1D3C9EE0E2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139" creationId="{8686891A-F338-44CB-B184-384CDCC4234B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140" creationId="{0EAE7DE4-A991-4E6F-9726-1B6D0E931988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141" creationId="{08DF5715-8AC8-4B11-9ACD-DFE72E938E48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142" creationId="{78BB3050-B77E-47F4-AF9C-6AB54C67E3D5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143" creationId="{0646489D-09CA-40B3-B678-7A01D36840FC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144" creationId="{8573402D-9BC9-48A0-83A0-0F973232C60F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145" creationId="{39DC7536-EBFB-4175-8972-D8CE59ABCAFD}"/>
          </ac:inkMkLst>
        </pc:inkChg>
        <pc:inkChg chg="add del">
          <ac:chgData name="PIPAN MICHELE" userId="da00a2aa-4c64-4bcb-a497-1055e4cd2351" providerId="ADAL" clId="{E03D2F2B-796C-42DA-8F8D-E55A72DE6D80}" dt="2022-11-11T15:53:06.149" v="751"/>
          <ac:inkMkLst>
            <pc:docMk/>
            <pc:sldMk cId="3592304378" sldId="303"/>
            <ac:inkMk id="146" creationId="{458368A9-D2A5-456C-B31D-70B3B6D532F7}"/>
          </ac:inkMkLst>
        </pc:inkChg>
        <pc:inkChg chg="add del">
          <ac:chgData name="PIPAN MICHELE" userId="da00a2aa-4c64-4bcb-a497-1055e4cd2351" providerId="ADAL" clId="{E03D2F2B-796C-42DA-8F8D-E55A72DE6D80}" dt="2022-11-11T15:53:10.568" v="754"/>
          <ac:inkMkLst>
            <pc:docMk/>
            <pc:sldMk cId="3592304378" sldId="303"/>
            <ac:inkMk id="147" creationId="{E60E47D7-BEC7-4FCA-94B4-12435314A7EB}"/>
          </ac:inkMkLst>
        </pc:inkChg>
        <pc:inkChg chg="add del">
          <ac:chgData name="PIPAN MICHELE" userId="da00a2aa-4c64-4bcb-a497-1055e4cd2351" providerId="ADAL" clId="{E03D2F2B-796C-42DA-8F8D-E55A72DE6D80}" dt="2022-11-11T15:53:10.568" v="754"/>
          <ac:inkMkLst>
            <pc:docMk/>
            <pc:sldMk cId="3592304378" sldId="303"/>
            <ac:inkMk id="148" creationId="{69A4EEAA-CD3C-4349-AB13-2E4B9278F71C}"/>
          </ac:inkMkLst>
        </pc:inkChg>
        <pc:inkChg chg="add del">
          <ac:chgData name="PIPAN MICHELE" userId="da00a2aa-4c64-4bcb-a497-1055e4cd2351" providerId="ADAL" clId="{E03D2F2B-796C-42DA-8F8D-E55A72DE6D80}" dt="2022-11-11T15:53:10.568" v="754"/>
          <ac:inkMkLst>
            <pc:docMk/>
            <pc:sldMk cId="3592304378" sldId="303"/>
            <ac:inkMk id="149" creationId="{F0F423DA-C9C8-4356-9CAA-2B295EB6CEE3}"/>
          </ac:inkMkLst>
        </pc:inkChg>
        <pc:inkChg chg="add del">
          <ac:chgData name="PIPAN MICHELE" userId="da00a2aa-4c64-4bcb-a497-1055e4cd2351" providerId="ADAL" clId="{E03D2F2B-796C-42DA-8F8D-E55A72DE6D80}" dt="2022-11-11T15:53:10.568" v="754"/>
          <ac:inkMkLst>
            <pc:docMk/>
            <pc:sldMk cId="3592304378" sldId="303"/>
            <ac:inkMk id="150" creationId="{27C86193-A4BA-46D9-9304-5D06AB1B2C24}"/>
          </ac:inkMkLst>
        </pc:inkChg>
        <pc:inkChg chg="add">
          <ac:chgData name="PIPAN MICHELE" userId="da00a2aa-4c64-4bcb-a497-1055e4cd2351" providerId="ADAL" clId="{E03D2F2B-796C-42DA-8F8D-E55A72DE6D80}" dt="2022-11-11T15:53:10.568" v="754"/>
          <ac:inkMkLst>
            <pc:docMk/>
            <pc:sldMk cId="3592304378" sldId="303"/>
            <ac:inkMk id="151" creationId="{5243D206-2F41-499F-8D37-87E026782087}"/>
          </ac:inkMkLst>
        </pc:inkChg>
      </pc:sldChg>
      <pc:sldChg chg="addSp delSp add">
        <pc:chgData name="PIPAN MICHELE" userId="da00a2aa-4c64-4bcb-a497-1055e4cd2351" providerId="ADAL" clId="{E03D2F2B-796C-42DA-8F8D-E55A72DE6D80}" dt="2022-11-11T16:05:37.713" v="866"/>
        <pc:sldMkLst>
          <pc:docMk/>
          <pc:sldMk cId="1629306323" sldId="304"/>
        </pc:sldMkLst>
        <pc:inkChg chg="add del">
          <ac:chgData name="PIPAN MICHELE" userId="da00a2aa-4c64-4bcb-a497-1055e4cd2351" providerId="ADAL" clId="{E03D2F2B-796C-42DA-8F8D-E55A72DE6D80}" dt="2022-11-11T16:01:13.798" v="770"/>
          <ac:inkMkLst>
            <pc:docMk/>
            <pc:sldMk cId="1629306323" sldId="304"/>
            <ac:inkMk id="2" creationId="{3FE01EF2-C0E1-48D5-863A-FDE8D606F608}"/>
          </ac:inkMkLst>
        </pc:inkChg>
        <pc:inkChg chg="add del">
          <ac:chgData name="PIPAN MICHELE" userId="da00a2aa-4c64-4bcb-a497-1055e4cd2351" providerId="ADAL" clId="{E03D2F2B-796C-42DA-8F8D-E55A72DE6D80}" dt="2022-11-11T16:01:13.798" v="770"/>
          <ac:inkMkLst>
            <pc:docMk/>
            <pc:sldMk cId="1629306323" sldId="304"/>
            <ac:inkMk id="3" creationId="{C73A6F56-E2EA-4049-8AD5-B5C523833918}"/>
          </ac:inkMkLst>
        </pc:inkChg>
        <pc:inkChg chg="add del">
          <ac:chgData name="PIPAN MICHELE" userId="da00a2aa-4c64-4bcb-a497-1055e4cd2351" providerId="ADAL" clId="{E03D2F2B-796C-42DA-8F8D-E55A72DE6D80}" dt="2022-11-11T16:01:13.798" v="770"/>
          <ac:inkMkLst>
            <pc:docMk/>
            <pc:sldMk cId="1629306323" sldId="304"/>
            <ac:inkMk id="4" creationId="{2B02108E-682C-45EB-AAD5-214CE58B370C}"/>
          </ac:inkMkLst>
        </pc:inkChg>
        <pc:inkChg chg="add del">
          <ac:chgData name="PIPAN MICHELE" userId="da00a2aa-4c64-4bcb-a497-1055e4cd2351" providerId="ADAL" clId="{E03D2F2B-796C-42DA-8F8D-E55A72DE6D80}" dt="2022-11-11T16:01:16.317" v="772"/>
          <ac:inkMkLst>
            <pc:docMk/>
            <pc:sldMk cId="1629306323" sldId="304"/>
            <ac:inkMk id="5" creationId="{2F77B5D3-255A-43B5-9490-E36EE4995FF9}"/>
          </ac:inkMkLst>
        </pc:inkChg>
        <pc:inkChg chg="add del">
          <ac:chgData name="PIPAN MICHELE" userId="da00a2aa-4c64-4bcb-a497-1055e4cd2351" providerId="ADAL" clId="{E03D2F2B-796C-42DA-8F8D-E55A72DE6D80}" dt="2022-11-11T16:01:16.317" v="772"/>
          <ac:inkMkLst>
            <pc:docMk/>
            <pc:sldMk cId="1629306323" sldId="304"/>
            <ac:inkMk id="6" creationId="{156617B3-B418-4425-BBD3-DD64FD3B3C82}"/>
          </ac:inkMkLst>
        </pc:inkChg>
        <pc:inkChg chg="add del">
          <ac:chgData name="PIPAN MICHELE" userId="da00a2aa-4c64-4bcb-a497-1055e4cd2351" providerId="ADAL" clId="{E03D2F2B-796C-42DA-8F8D-E55A72DE6D80}" dt="2022-11-11T16:01:23.326" v="778"/>
          <ac:inkMkLst>
            <pc:docMk/>
            <pc:sldMk cId="1629306323" sldId="304"/>
            <ac:inkMk id="7" creationId="{BB7E4CC3-1CF0-40E8-978E-881E941803D9}"/>
          </ac:inkMkLst>
        </pc:inkChg>
        <pc:inkChg chg="add del">
          <ac:chgData name="PIPAN MICHELE" userId="da00a2aa-4c64-4bcb-a497-1055e4cd2351" providerId="ADAL" clId="{E03D2F2B-796C-42DA-8F8D-E55A72DE6D80}" dt="2022-11-11T16:01:23.326" v="778"/>
          <ac:inkMkLst>
            <pc:docMk/>
            <pc:sldMk cId="1629306323" sldId="304"/>
            <ac:inkMk id="8" creationId="{CC3714BC-7E6E-454B-8BA1-3E9CF6AF6F0E}"/>
          </ac:inkMkLst>
        </pc:inkChg>
        <pc:inkChg chg="add del">
          <ac:chgData name="PIPAN MICHELE" userId="da00a2aa-4c64-4bcb-a497-1055e4cd2351" providerId="ADAL" clId="{E03D2F2B-796C-42DA-8F8D-E55A72DE6D80}" dt="2022-11-11T16:01:23.326" v="778"/>
          <ac:inkMkLst>
            <pc:docMk/>
            <pc:sldMk cId="1629306323" sldId="304"/>
            <ac:inkMk id="9" creationId="{C7B46299-6E92-4F34-86A8-35FD994E397F}"/>
          </ac:inkMkLst>
        </pc:inkChg>
        <pc:inkChg chg="add del">
          <ac:chgData name="PIPAN MICHELE" userId="da00a2aa-4c64-4bcb-a497-1055e4cd2351" providerId="ADAL" clId="{E03D2F2B-796C-42DA-8F8D-E55A72DE6D80}" dt="2022-11-11T16:01:23.326" v="778"/>
          <ac:inkMkLst>
            <pc:docMk/>
            <pc:sldMk cId="1629306323" sldId="304"/>
            <ac:inkMk id="10" creationId="{93403F2E-2C26-4A1B-A195-2EECD1B8A942}"/>
          </ac:inkMkLst>
        </pc:inkChg>
        <pc:inkChg chg="add del">
          <ac:chgData name="PIPAN MICHELE" userId="da00a2aa-4c64-4bcb-a497-1055e4cd2351" providerId="ADAL" clId="{E03D2F2B-796C-42DA-8F8D-E55A72DE6D80}" dt="2022-11-11T16:01:23.326" v="778"/>
          <ac:inkMkLst>
            <pc:docMk/>
            <pc:sldMk cId="1629306323" sldId="304"/>
            <ac:inkMk id="11" creationId="{88EA6D90-4385-4416-AFE8-C5C82DA838CE}"/>
          </ac:inkMkLst>
        </pc:inkChg>
        <pc:inkChg chg="add del">
          <ac:chgData name="PIPAN MICHELE" userId="da00a2aa-4c64-4bcb-a497-1055e4cd2351" providerId="ADAL" clId="{E03D2F2B-796C-42DA-8F8D-E55A72DE6D80}" dt="2022-11-11T16:01:23.326" v="778"/>
          <ac:inkMkLst>
            <pc:docMk/>
            <pc:sldMk cId="1629306323" sldId="304"/>
            <ac:inkMk id="12" creationId="{EF3DDF02-BE76-41A4-9179-04381F223C94}"/>
          </ac:inkMkLst>
        </pc:inkChg>
        <pc:inkChg chg="add del">
          <ac:chgData name="PIPAN MICHELE" userId="da00a2aa-4c64-4bcb-a497-1055e4cd2351" providerId="ADAL" clId="{E03D2F2B-796C-42DA-8F8D-E55A72DE6D80}" dt="2022-11-11T16:01:25.390" v="780"/>
          <ac:inkMkLst>
            <pc:docMk/>
            <pc:sldMk cId="1629306323" sldId="304"/>
            <ac:inkMk id="13" creationId="{6931B7BD-F249-4A96-AC1F-DDE61F4D1169}"/>
          </ac:inkMkLst>
        </pc:inkChg>
        <pc:inkChg chg="add del">
          <ac:chgData name="PIPAN MICHELE" userId="da00a2aa-4c64-4bcb-a497-1055e4cd2351" providerId="ADAL" clId="{E03D2F2B-796C-42DA-8F8D-E55A72DE6D80}" dt="2022-11-11T16:01:25.390" v="780"/>
          <ac:inkMkLst>
            <pc:docMk/>
            <pc:sldMk cId="1629306323" sldId="304"/>
            <ac:inkMk id="14" creationId="{A569A831-84DE-4E34-ADEB-2E83E978D8D0}"/>
          </ac:inkMkLst>
        </pc:inkChg>
        <pc:inkChg chg="add del">
          <ac:chgData name="PIPAN MICHELE" userId="da00a2aa-4c64-4bcb-a497-1055e4cd2351" providerId="ADAL" clId="{E03D2F2B-796C-42DA-8F8D-E55A72DE6D80}" dt="2022-11-11T16:01:32.135" v="786"/>
          <ac:inkMkLst>
            <pc:docMk/>
            <pc:sldMk cId="1629306323" sldId="304"/>
            <ac:inkMk id="15" creationId="{46173D3C-950C-4569-8213-1F51052012F0}"/>
          </ac:inkMkLst>
        </pc:inkChg>
        <pc:inkChg chg="add">
          <ac:chgData name="PIPAN MICHELE" userId="da00a2aa-4c64-4bcb-a497-1055e4cd2351" providerId="ADAL" clId="{E03D2F2B-796C-42DA-8F8D-E55A72DE6D80}" dt="2022-11-11T16:01:26.703" v="781"/>
          <ac:inkMkLst>
            <pc:docMk/>
            <pc:sldMk cId="1629306323" sldId="304"/>
            <ac:inkMk id="16" creationId="{10EE9231-A7A3-4366-813B-CD6EBC69E62E}"/>
          </ac:inkMkLst>
        </pc:inkChg>
        <pc:inkChg chg="add">
          <ac:chgData name="PIPAN MICHELE" userId="da00a2aa-4c64-4bcb-a497-1055e4cd2351" providerId="ADAL" clId="{E03D2F2B-796C-42DA-8F8D-E55A72DE6D80}" dt="2022-11-11T16:01:27.832" v="782"/>
          <ac:inkMkLst>
            <pc:docMk/>
            <pc:sldMk cId="1629306323" sldId="304"/>
            <ac:inkMk id="17" creationId="{1EEB955D-1016-4E2D-BB96-946CEF68D8B8}"/>
          </ac:inkMkLst>
        </pc:inkChg>
        <pc:inkChg chg="add del">
          <ac:chgData name="PIPAN MICHELE" userId="da00a2aa-4c64-4bcb-a497-1055e4cd2351" providerId="ADAL" clId="{E03D2F2B-796C-42DA-8F8D-E55A72DE6D80}" dt="2022-11-11T16:01:32.135" v="786"/>
          <ac:inkMkLst>
            <pc:docMk/>
            <pc:sldMk cId="1629306323" sldId="304"/>
            <ac:inkMk id="18" creationId="{56D9F4D2-2AC3-4E5A-AEEC-FF41EFD72281}"/>
          </ac:inkMkLst>
        </pc:inkChg>
        <pc:inkChg chg="add del">
          <ac:chgData name="PIPAN MICHELE" userId="da00a2aa-4c64-4bcb-a497-1055e4cd2351" providerId="ADAL" clId="{E03D2F2B-796C-42DA-8F8D-E55A72DE6D80}" dt="2022-11-11T16:01:32.135" v="786"/>
          <ac:inkMkLst>
            <pc:docMk/>
            <pc:sldMk cId="1629306323" sldId="304"/>
            <ac:inkMk id="19" creationId="{A1F17A8A-36ED-4C03-BE29-DA45F5653213}"/>
          </ac:inkMkLst>
        </pc:inkChg>
        <pc:inkChg chg="add del">
          <ac:chgData name="PIPAN MICHELE" userId="da00a2aa-4c64-4bcb-a497-1055e4cd2351" providerId="ADAL" clId="{E03D2F2B-796C-42DA-8F8D-E55A72DE6D80}" dt="2022-11-11T16:01:32.135" v="786"/>
          <ac:inkMkLst>
            <pc:docMk/>
            <pc:sldMk cId="1629306323" sldId="304"/>
            <ac:inkMk id="20" creationId="{FE985BED-FCED-42DE-9840-6A7AEDC3A398}"/>
          </ac:inkMkLst>
        </pc:inkChg>
        <pc:inkChg chg="add del">
          <ac:chgData name="PIPAN MICHELE" userId="da00a2aa-4c64-4bcb-a497-1055e4cd2351" providerId="ADAL" clId="{E03D2F2B-796C-42DA-8F8D-E55A72DE6D80}" dt="2022-11-11T16:01:35.628" v="791"/>
          <ac:inkMkLst>
            <pc:docMk/>
            <pc:sldMk cId="1629306323" sldId="304"/>
            <ac:inkMk id="21" creationId="{C6845976-6441-4AF6-A63E-36FF067E7F6E}"/>
          </ac:inkMkLst>
        </pc:inkChg>
        <pc:inkChg chg="add del">
          <ac:chgData name="PIPAN MICHELE" userId="da00a2aa-4c64-4bcb-a497-1055e4cd2351" providerId="ADAL" clId="{E03D2F2B-796C-42DA-8F8D-E55A72DE6D80}" dt="2022-11-11T16:01:35.628" v="791"/>
          <ac:inkMkLst>
            <pc:docMk/>
            <pc:sldMk cId="1629306323" sldId="304"/>
            <ac:inkMk id="22" creationId="{C2478AD7-5323-4E0D-AA7B-834C51804E8D}"/>
          </ac:inkMkLst>
        </pc:inkChg>
        <pc:inkChg chg="add del">
          <ac:chgData name="PIPAN MICHELE" userId="da00a2aa-4c64-4bcb-a497-1055e4cd2351" providerId="ADAL" clId="{E03D2F2B-796C-42DA-8F8D-E55A72DE6D80}" dt="2022-11-11T16:01:35.628" v="791"/>
          <ac:inkMkLst>
            <pc:docMk/>
            <pc:sldMk cId="1629306323" sldId="304"/>
            <ac:inkMk id="23" creationId="{5FA6CE0B-92EF-4757-842B-34311A17DB75}"/>
          </ac:inkMkLst>
        </pc:inkChg>
        <pc:inkChg chg="add del">
          <ac:chgData name="PIPAN MICHELE" userId="da00a2aa-4c64-4bcb-a497-1055e4cd2351" providerId="ADAL" clId="{E03D2F2B-796C-42DA-8F8D-E55A72DE6D80}" dt="2022-11-11T16:01:35.628" v="791"/>
          <ac:inkMkLst>
            <pc:docMk/>
            <pc:sldMk cId="1629306323" sldId="304"/>
            <ac:inkMk id="24" creationId="{68A8EA82-E7A6-446B-83BF-0CF4304579BF}"/>
          </ac:inkMkLst>
        </pc:inkChg>
        <pc:inkChg chg="add del">
          <ac:chgData name="PIPAN MICHELE" userId="da00a2aa-4c64-4bcb-a497-1055e4cd2351" providerId="ADAL" clId="{E03D2F2B-796C-42DA-8F8D-E55A72DE6D80}" dt="2022-11-11T16:01:35.628" v="791"/>
          <ac:inkMkLst>
            <pc:docMk/>
            <pc:sldMk cId="1629306323" sldId="304"/>
            <ac:inkMk id="25" creationId="{A6ED51FC-83C0-4840-97B6-427A13F387E8}"/>
          </ac:inkMkLst>
        </pc:inkChg>
        <pc:inkChg chg="add del">
          <ac:chgData name="PIPAN MICHELE" userId="da00a2aa-4c64-4bcb-a497-1055e4cd2351" providerId="ADAL" clId="{E03D2F2B-796C-42DA-8F8D-E55A72DE6D80}" dt="2022-11-11T16:01:38.135" v="795"/>
          <ac:inkMkLst>
            <pc:docMk/>
            <pc:sldMk cId="1629306323" sldId="304"/>
            <ac:inkMk id="26" creationId="{E4B99659-66D3-492E-A845-8766830ECEF6}"/>
          </ac:inkMkLst>
        </pc:inkChg>
        <pc:inkChg chg="add del">
          <ac:chgData name="PIPAN MICHELE" userId="da00a2aa-4c64-4bcb-a497-1055e4cd2351" providerId="ADAL" clId="{E03D2F2B-796C-42DA-8F8D-E55A72DE6D80}" dt="2022-11-11T16:01:38.135" v="795"/>
          <ac:inkMkLst>
            <pc:docMk/>
            <pc:sldMk cId="1629306323" sldId="304"/>
            <ac:inkMk id="27" creationId="{FE2444FB-5E41-428B-A710-32CBBD6F7FC0}"/>
          </ac:inkMkLst>
        </pc:inkChg>
        <pc:inkChg chg="add del">
          <ac:chgData name="PIPAN MICHELE" userId="da00a2aa-4c64-4bcb-a497-1055e4cd2351" providerId="ADAL" clId="{E03D2F2B-796C-42DA-8F8D-E55A72DE6D80}" dt="2022-11-11T16:01:38.135" v="795"/>
          <ac:inkMkLst>
            <pc:docMk/>
            <pc:sldMk cId="1629306323" sldId="304"/>
            <ac:inkMk id="28" creationId="{5E885C0A-6316-42B3-BD8D-F7E5BB6569E2}"/>
          </ac:inkMkLst>
        </pc:inkChg>
        <pc:inkChg chg="add del">
          <ac:chgData name="PIPAN MICHELE" userId="da00a2aa-4c64-4bcb-a497-1055e4cd2351" providerId="ADAL" clId="{E03D2F2B-796C-42DA-8F8D-E55A72DE6D80}" dt="2022-11-11T16:01:38.135" v="795"/>
          <ac:inkMkLst>
            <pc:docMk/>
            <pc:sldMk cId="1629306323" sldId="304"/>
            <ac:inkMk id="29" creationId="{E66FF45A-1559-4FC5-B48A-82B17D021E66}"/>
          </ac:inkMkLst>
        </pc:inkChg>
        <pc:inkChg chg="add del">
          <ac:chgData name="PIPAN MICHELE" userId="da00a2aa-4c64-4bcb-a497-1055e4cd2351" providerId="ADAL" clId="{E03D2F2B-796C-42DA-8F8D-E55A72DE6D80}" dt="2022-11-11T16:01:53.434" v="806"/>
          <ac:inkMkLst>
            <pc:docMk/>
            <pc:sldMk cId="1629306323" sldId="304"/>
            <ac:inkMk id="30" creationId="{1B866F6A-7D0C-4349-894B-B87212E13CBB}"/>
          </ac:inkMkLst>
        </pc:inkChg>
        <pc:inkChg chg="add">
          <ac:chgData name="PIPAN MICHELE" userId="da00a2aa-4c64-4bcb-a497-1055e4cd2351" providerId="ADAL" clId="{E03D2F2B-796C-42DA-8F8D-E55A72DE6D80}" dt="2022-11-11T16:01:46.697" v="796"/>
          <ac:inkMkLst>
            <pc:docMk/>
            <pc:sldMk cId="1629306323" sldId="304"/>
            <ac:inkMk id="31" creationId="{A6E256CC-5ABA-41EF-A091-CBAF10B1B29C}"/>
          </ac:inkMkLst>
        </pc:inkChg>
        <pc:inkChg chg="add del">
          <ac:chgData name="PIPAN MICHELE" userId="da00a2aa-4c64-4bcb-a497-1055e4cd2351" providerId="ADAL" clId="{E03D2F2B-796C-42DA-8F8D-E55A72DE6D80}" dt="2022-11-11T16:01:53.434" v="806"/>
          <ac:inkMkLst>
            <pc:docMk/>
            <pc:sldMk cId="1629306323" sldId="304"/>
            <ac:inkMk id="32" creationId="{9268C293-2906-41B9-85D3-60EA82C5BC83}"/>
          </ac:inkMkLst>
        </pc:inkChg>
        <pc:inkChg chg="add del">
          <ac:chgData name="PIPAN MICHELE" userId="da00a2aa-4c64-4bcb-a497-1055e4cd2351" providerId="ADAL" clId="{E03D2F2B-796C-42DA-8F8D-E55A72DE6D80}" dt="2022-11-11T16:01:53.434" v="806"/>
          <ac:inkMkLst>
            <pc:docMk/>
            <pc:sldMk cId="1629306323" sldId="304"/>
            <ac:inkMk id="33" creationId="{5F724DF3-2B8F-4799-9CDF-04EC83D79EC2}"/>
          </ac:inkMkLst>
        </pc:inkChg>
        <pc:inkChg chg="add del">
          <ac:chgData name="PIPAN MICHELE" userId="da00a2aa-4c64-4bcb-a497-1055e4cd2351" providerId="ADAL" clId="{E03D2F2B-796C-42DA-8F8D-E55A72DE6D80}" dt="2022-11-11T16:01:53.434" v="806"/>
          <ac:inkMkLst>
            <pc:docMk/>
            <pc:sldMk cId="1629306323" sldId="304"/>
            <ac:inkMk id="34" creationId="{7859430F-B26C-46BF-993D-7C3DA768DCD5}"/>
          </ac:inkMkLst>
        </pc:inkChg>
        <pc:inkChg chg="add del">
          <ac:chgData name="PIPAN MICHELE" userId="da00a2aa-4c64-4bcb-a497-1055e4cd2351" providerId="ADAL" clId="{E03D2F2B-796C-42DA-8F8D-E55A72DE6D80}" dt="2022-11-11T16:01:53.434" v="806"/>
          <ac:inkMkLst>
            <pc:docMk/>
            <pc:sldMk cId="1629306323" sldId="304"/>
            <ac:inkMk id="35" creationId="{20862AE3-4E0C-4ED4-BFA0-4D1AC92194D6}"/>
          </ac:inkMkLst>
        </pc:inkChg>
        <pc:inkChg chg="add del">
          <ac:chgData name="PIPAN MICHELE" userId="da00a2aa-4c64-4bcb-a497-1055e4cd2351" providerId="ADAL" clId="{E03D2F2B-796C-42DA-8F8D-E55A72DE6D80}" dt="2022-11-11T16:01:53.434" v="806"/>
          <ac:inkMkLst>
            <pc:docMk/>
            <pc:sldMk cId="1629306323" sldId="304"/>
            <ac:inkMk id="36" creationId="{C20C6003-5810-466C-A85F-B798E93D310D}"/>
          </ac:inkMkLst>
        </pc:inkChg>
        <pc:inkChg chg="add del">
          <ac:chgData name="PIPAN MICHELE" userId="da00a2aa-4c64-4bcb-a497-1055e4cd2351" providerId="ADAL" clId="{E03D2F2B-796C-42DA-8F8D-E55A72DE6D80}" dt="2022-11-11T16:01:53.434" v="806"/>
          <ac:inkMkLst>
            <pc:docMk/>
            <pc:sldMk cId="1629306323" sldId="304"/>
            <ac:inkMk id="37" creationId="{DB8E07BF-39DD-4159-90A8-246BDDA89A87}"/>
          </ac:inkMkLst>
        </pc:inkChg>
        <pc:inkChg chg="add del">
          <ac:chgData name="PIPAN MICHELE" userId="da00a2aa-4c64-4bcb-a497-1055e4cd2351" providerId="ADAL" clId="{E03D2F2B-796C-42DA-8F8D-E55A72DE6D80}" dt="2022-11-11T16:01:53.434" v="806"/>
          <ac:inkMkLst>
            <pc:docMk/>
            <pc:sldMk cId="1629306323" sldId="304"/>
            <ac:inkMk id="38" creationId="{C5B9F7EF-58D5-4242-BAAB-7EB3419C259E}"/>
          </ac:inkMkLst>
        </pc:inkChg>
        <pc:inkChg chg="add del">
          <ac:chgData name="PIPAN MICHELE" userId="da00a2aa-4c64-4bcb-a497-1055e4cd2351" providerId="ADAL" clId="{E03D2F2B-796C-42DA-8F8D-E55A72DE6D80}" dt="2022-11-11T16:01:53.434" v="806"/>
          <ac:inkMkLst>
            <pc:docMk/>
            <pc:sldMk cId="1629306323" sldId="304"/>
            <ac:inkMk id="39" creationId="{EFAF23BD-3C41-4E18-953F-77930229DF8B}"/>
          </ac:inkMkLst>
        </pc:inkChg>
        <pc:inkChg chg="add del">
          <ac:chgData name="PIPAN MICHELE" userId="da00a2aa-4c64-4bcb-a497-1055e4cd2351" providerId="ADAL" clId="{E03D2F2B-796C-42DA-8F8D-E55A72DE6D80}" dt="2022-11-11T16:01:53.434" v="806"/>
          <ac:inkMkLst>
            <pc:docMk/>
            <pc:sldMk cId="1629306323" sldId="304"/>
            <ac:inkMk id="40" creationId="{8C3399E4-3BFA-408E-AD42-1E660D394A52}"/>
          </ac:inkMkLst>
        </pc:inkChg>
        <pc:inkChg chg="add del">
          <ac:chgData name="PIPAN MICHELE" userId="da00a2aa-4c64-4bcb-a497-1055e4cd2351" providerId="ADAL" clId="{E03D2F2B-796C-42DA-8F8D-E55A72DE6D80}" dt="2022-11-11T16:04:21.875" v="833"/>
          <ac:inkMkLst>
            <pc:docMk/>
            <pc:sldMk cId="1629306323" sldId="304"/>
            <ac:inkMk id="41" creationId="{EBFEAEBA-BB1B-4325-BF58-C7219503F101}"/>
          </ac:inkMkLst>
        </pc:inkChg>
        <pc:inkChg chg="add del">
          <ac:chgData name="PIPAN MICHELE" userId="da00a2aa-4c64-4bcb-a497-1055e4cd2351" providerId="ADAL" clId="{E03D2F2B-796C-42DA-8F8D-E55A72DE6D80}" dt="2022-11-11T16:04:21.875" v="833"/>
          <ac:inkMkLst>
            <pc:docMk/>
            <pc:sldMk cId="1629306323" sldId="304"/>
            <ac:inkMk id="42" creationId="{FA6D9DA8-B868-41B4-B2D4-0308D94048BB}"/>
          </ac:inkMkLst>
        </pc:inkChg>
        <pc:inkChg chg="add del">
          <ac:chgData name="PIPAN MICHELE" userId="da00a2aa-4c64-4bcb-a497-1055e4cd2351" providerId="ADAL" clId="{E03D2F2B-796C-42DA-8F8D-E55A72DE6D80}" dt="2022-11-11T16:04:21.875" v="833"/>
          <ac:inkMkLst>
            <pc:docMk/>
            <pc:sldMk cId="1629306323" sldId="304"/>
            <ac:inkMk id="43" creationId="{1E73ED08-26B6-4CE8-9B00-318031C706B4}"/>
          </ac:inkMkLst>
        </pc:inkChg>
        <pc:inkChg chg="add del">
          <ac:chgData name="PIPAN MICHELE" userId="da00a2aa-4c64-4bcb-a497-1055e4cd2351" providerId="ADAL" clId="{E03D2F2B-796C-42DA-8F8D-E55A72DE6D80}" dt="2022-11-11T16:04:21.875" v="833"/>
          <ac:inkMkLst>
            <pc:docMk/>
            <pc:sldMk cId="1629306323" sldId="304"/>
            <ac:inkMk id="44" creationId="{4140DACF-3F41-411E-94A4-E1F27548C9AD}"/>
          </ac:inkMkLst>
        </pc:inkChg>
        <pc:inkChg chg="add del">
          <ac:chgData name="PIPAN MICHELE" userId="da00a2aa-4c64-4bcb-a497-1055e4cd2351" providerId="ADAL" clId="{E03D2F2B-796C-42DA-8F8D-E55A72DE6D80}" dt="2022-11-11T16:05:15.485" v="838"/>
          <ac:inkMkLst>
            <pc:docMk/>
            <pc:sldMk cId="1629306323" sldId="304"/>
            <ac:inkMk id="45" creationId="{BD3562EA-291C-460C-B1BE-9228D92A200E}"/>
          </ac:inkMkLst>
        </pc:inkChg>
        <pc:inkChg chg="add del">
          <ac:chgData name="PIPAN MICHELE" userId="da00a2aa-4c64-4bcb-a497-1055e4cd2351" providerId="ADAL" clId="{E03D2F2B-796C-42DA-8F8D-E55A72DE6D80}" dt="2022-11-11T16:05:15.485" v="838"/>
          <ac:inkMkLst>
            <pc:docMk/>
            <pc:sldMk cId="1629306323" sldId="304"/>
            <ac:inkMk id="46" creationId="{D72E912B-84A5-4D25-A2AF-B0688783D9A8}"/>
          </ac:inkMkLst>
        </pc:inkChg>
        <pc:inkChg chg="add del">
          <ac:chgData name="PIPAN MICHELE" userId="da00a2aa-4c64-4bcb-a497-1055e4cd2351" providerId="ADAL" clId="{E03D2F2B-796C-42DA-8F8D-E55A72DE6D80}" dt="2022-11-11T16:05:15.485" v="838"/>
          <ac:inkMkLst>
            <pc:docMk/>
            <pc:sldMk cId="1629306323" sldId="304"/>
            <ac:inkMk id="47" creationId="{A3C74ED0-8F3B-41E0-943C-F1B828382DB3}"/>
          </ac:inkMkLst>
        </pc:inkChg>
        <pc:inkChg chg="add del">
          <ac:chgData name="PIPAN MICHELE" userId="da00a2aa-4c64-4bcb-a497-1055e4cd2351" providerId="ADAL" clId="{E03D2F2B-796C-42DA-8F8D-E55A72DE6D80}" dt="2022-11-11T16:05:15.485" v="838"/>
          <ac:inkMkLst>
            <pc:docMk/>
            <pc:sldMk cId="1629306323" sldId="304"/>
            <ac:inkMk id="48" creationId="{B95DA36B-D68B-449A-BE2B-8BCD0A2F351D}"/>
          </ac:inkMkLst>
        </pc:inkChg>
        <pc:inkChg chg="add del">
          <ac:chgData name="PIPAN MICHELE" userId="da00a2aa-4c64-4bcb-a497-1055e4cd2351" providerId="ADAL" clId="{E03D2F2B-796C-42DA-8F8D-E55A72DE6D80}" dt="2022-11-11T16:05:17.303" v="841"/>
          <ac:inkMkLst>
            <pc:docMk/>
            <pc:sldMk cId="1629306323" sldId="304"/>
            <ac:inkMk id="49" creationId="{4B9C5F7E-180E-4E1A-849E-E7012307649C}"/>
          </ac:inkMkLst>
        </pc:inkChg>
        <pc:inkChg chg="add del">
          <ac:chgData name="PIPAN MICHELE" userId="da00a2aa-4c64-4bcb-a497-1055e4cd2351" providerId="ADAL" clId="{E03D2F2B-796C-42DA-8F8D-E55A72DE6D80}" dt="2022-11-11T16:05:17.303" v="841"/>
          <ac:inkMkLst>
            <pc:docMk/>
            <pc:sldMk cId="1629306323" sldId="304"/>
            <ac:inkMk id="50" creationId="{8D9A574D-2517-4B5F-A1DD-1E277EC3BAC3}"/>
          </ac:inkMkLst>
        </pc:inkChg>
        <pc:inkChg chg="add del">
          <ac:chgData name="PIPAN MICHELE" userId="da00a2aa-4c64-4bcb-a497-1055e4cd2351" providerId="ADAL" clId="{E03D2F2B-796C-42DA-8F8D-E55A72DE6D80}" dt="2022-11-11T16:05:17.303" v="841"/>
          <ac:inkMkLst>
            <pc:docMk/>
            <pc:sldMk cId="1629306323" sldId="304"/>
            <ac:inkMk id="51" creationId="{93AF07A4-163B-4C45-95CF-10E591C80AA4}"/>
          </ac:inkMkLst>
        </pc:inkChg>
        <pc:inkChg chg="add del">
          <ac:chgData name="PIPAN MICHELE" userId="da00a2aa-4c64-4bcb-a497-1055e4cd2351" providerId="ADAL" clId="{E03D2F2B-796C-42DA-8F8D-E55A72DE6D80}" dt="2022-11-11T16:05:20.700" v="845"/>
          <ac:inkMkLst>
            <pc:docMk/>
            <pc:sldMk cId="1629306323" sldId="304"/>
            <ac:inkMk id="52" creationId="{261C3138-11B2-4307-BE0A-0B516BAB2492}"/>
          </ac:inkMkLst>
        </pc:inkChg>
        <pc:inkChg chg="add del">
          <ac:chgData name="PIPAN MICHELE" userId="da00a2aa-4c64-4bcb-a497-1055e4cd2351" providerId="ADAL" clId="{E03D2F2B-796C-42DA-8F8D-E55A72DE6D80}" dt="2022-11-11T16:05:20.700" v="845"/>
          <ac:inkMkLst>
            <pc:docMk/>
            <pc:sldMk cId="1629306323" sldId="304"/>
            <ac:inkMk id="53" creationId="{AAA6A9F0-EA0B-4AED-89BF-4135686B4515}"/>
          </ac:inkMkLst>
        </pc:inkChg>
        <pc:inkChg chg="add del">
          <ac:chgData name="PIPAN MICHELE" userId="da00a2aa-4c64-4bcb-a497-1055e4cd2351" providerId="ADAL" clId="{E03D2F2B-796C-42DA-8F8D-E55A72DE6D80}" dt="2022-11-11T16:05:20.700" v="845"/>
          <ac:inkMkLst>
            <pc:docMk/>
            <pc:sldMk cId="1629306323" sldId="304"/>
            <ac:inkMk id="54" creationId="{56199B6F-85B7-49E0-8E0F-05A682F278C8}"/>
          </ac:inkMkLst>
        </pc:inkChg>
        <pc:inkChg chg="add del">
          <ac:chgData name="PIPAN MICHELE" userId="da00a2aa-4c64-4bcb-a497-1055e4cd2351" providerId="ADAL" clId="{E03D2F2B-796C-42DA-8F8D-E55A72DE6D80}" dt="2022-11-11T16:05:20.700" v="845"/>
          <ac:inkMkLst>
            <pc:docMk/>
            <pc:sldMk cId="1629306323" sldId="304"/>
            <ac:inkMk id="55" creationId="{F2433230-3C7A-458A-AC99-17FED8D328B6}"/>
          </ac:inkMkLst>
        </pc:inkChg>
        <pc:inkChg chg="add del">
          <ac:chgData name="PIPAN MICHELE" userId="da00a2aa-4c64-4bcb-a497-1055e4cd2351" providerId="ADAL" clId="{E03D2F2B-796C-42DA-8F8D-E55A72DE6D80}" dt="2022-11-11T16:05:24.070" v="847"/>
          <ac:inkMkLst>
            <pc:docMk/>
            <pc:sldMk cId="1629306323" sldId="304"/>
            <ac:inkMk id="56" creationId="{C69E2915-11BA-42D1-9C36-4ACFAEAB0D29}"/>
          </ac:inkMkLst>
        </pc:inkChg>
        <pc:inkChg chg="add del">
          <ac:chgData name="PIPAN MICHELE" userId="da00a2aa-4c64-4bcb-a497-1055e4cd2351" providerId="ADAL" clId="{E03D2F2B-796C-42DA-8F8D-E55A72DE6D80}" dt="2022-11-11T16:05:24.070" v="847"/>
          <ac:inkMkLst>
            <pc:docMk/>
            <pc:sldMk cId="1629306323" sldId="304"/>
            <ac:inkMk id="57" creationId="{13C5C6E4-2DCF-4610-8BBD-C7F00E2A32FE}"/>
          </ac:inkMkLst>
        </pc:inkChg>
        <pc:inkChg chg="add del">
          <ac:chgData name="PIPAN MICHELE" userId="da00a2aa-4c64-4bcb-a497-1055e4cd2351" providerId="ADAL" clId="{E03D2F2B-796C-42DA-8F8D-E55A72DE6D80}" dt="2022-11-11T16:05:31.513" v="854"/>
          <ac:inkMkLst>
            <pc:docMk/>
            <pc:sldMk cId="1629306323" sldId="304"/>
            <ac:inkMk id="58" creationId="{0DF28BCA-5BED-4CD6-B5A4-175F8E1E580B}"/>
          </ac:inkMkLst>
        </pc:inkChg>
        <pc:inkChg chg="add del">
          <ac:chgData name="PIPAN MICHELE" userId="da00a2aa-4c64-4bcb-a497-1055e4cd2351" providerId="ADAL" clId="{E03D2F2B-796C-42DA-8F8D-E55A72DE6D80}" dt="2022-11-11T16:05:31.513" v="854"/>
          <ac:inkMkLst>
            <pc:docMk/>
            <pc:sldMk cId="1629306323" sldId="304"/>
            <ac:inkMk id="59" creationId="{2DA20A2C-8197-42A8-A200-D5D413FE26CD}"/>
          </ac:inkMkLst>
        </pc:inkChg>
        <pc:inkChg chg="add del">
          <ac:chgData name="PIPAN MICHELE" userId="da00a2aa-4c64-4bcb-a497-1055e4cd2351" providerId="ADAL" clId="{E03D2F2B-796C-42DA-8F8D-E55A72DE6D80}" dt="2022-11-11T16:05:31.513" v="854"/>
          <ac:inkMkLst>
            <pc:docMk/>
            <pc:sldMk cId="1629306323" sldId="304"/>
            <ac:inkMk id="60" creationId="{E203D511-20E8-44C7-BE1D-FDA7B7DF9BC5}"/>
          </ac:inkMkLst>
        </pc:inkChg>
        <pc:inkChg chg="add del">
          <ac:chgData name="PIPAN MICHELE" userId="da00a2aa-4c64-4bcb-a497-1055e4cd2351" providerId="ADAL" clId="{E03D2F2B-796C-42DA-8F8D-E55A72DE6D80}" dt="2022-11-11T16:05:31.513" v="854"/>
          <ac:inkMkLst>
            <pc:docMk/>
            <pc:sldMk cId="1629306323" sldId="304"/>
            <ac:inkMk id="61" creationId="{846ADBC7-50BF-4295-9A6A-18038E2D7395}"/>
          </ac:inkMkLst>
        </pc:inkChg>
        <pc:inkChg chg="add del">
          <ac:chgData name="PIPAN MICHELE" userId="da00a2aa-4c64-4bcb-a497-1055e4cd2351" providerId="ADAL" clId="{E03D2F2B-796C-42DA-8F8D-E55A72DE6D80}" dt="2022-11-11T16:05:31.513" v="854"/>
          <ac:inkMkLst>
            <pc:docMk/>
            <pc:sldMk cId="1629306323" sldId="304"/>
            <ac:inkMk id="62" creationId="{10F255C5-BF66-4145-8E6F-192914EDC981}"/>
          </ac:inkMkLst>
        </pc:inkChg>
        <pc:inkChg chg="add del">
          <ac:chgData name="PIPAN MICHELE" userId="da00a2aa-4c64-4bcb-a497-1055e4cd2351" providerId="ADAL" clId="{E03D2F2B-796C-42DA-8F8D-E55A72DE6D80}" dt="2022-11-11T16:05:31.513" v="854"/>
          <ac:inkMkLst>
            <pc:docMk/>
            <pc:sldMk cId="1629306323" sldId="304"/>
            <ac:inkMk id="63" creationId="{8395E18F-BEE4-4F89-8E25-AE8B0622477A}"/>
          </ac:inkMkLst>
        </pc:inkChg>
        <pc:inkChg chg="add del">
          <ac:chgData name="PIPAN MICHELE" userId="da00a2aa-4c64-4bcb-a497-1055e4cd2351" providerId="ADAL" clId="{E03D2F2B-796C-42DA-8F8D-E55A72DE6D80}" dt="2022-11-11T16:05:31.513" v="854"/>
          <ac:inkMkLst>
            <pc:docMk/>
            <pc:sldMk cId="1629306323" sldId="304"/>
            <ac:inkMk id="64" creationId="{D6EB7499-15E1-4DB7-9F83-98A75668E06E}"/>
          </ac:inkMkLst>
        </pc:inkChg>
        <pc:inkChg chg="add del">
          <ac:chgData name="PIPAN MICHELE" userId="da00a2aa-4c64-4bcb-a497-1055e4cd2351" providerId="ADAL" clId="{E03D2F2B-796C-42DA-8F8D-E55A72DE6D80}" dt="2022-11-11T16:05:35.962" v="864"/>
          <ac:inkMkLst>
            <pc:docMk/>
            <pc:sldMk cId="1629306323" sldId="304"/>
            <ac:inkMk id="65" creationId="{F48289C5-E5EC-4AB7-A2F9-D3C272AA55D1}"/>
          </ac:inkMkLst>
        </pc:inkChg>
        <pc:inkChg chg="add del">
          <ac:chgData name="PIPAN MICHELE" userId="da00a2aa-4c64-4bcb-a497-1055e4cd2351" providerId="ADAL" clId="{E03D2F2B-796C-42DA-8F8D-E55A72DE6D80}" dt="2022-11-11T16:05:35.962" v="864"/>
          <ac:inkMkLst>
            <pc:docMk/>
            <pc:sldMk cId="1629306323" sldId="304"/>
            <ac:inkMk id="66" creationId="{D9BE8D9B-626A-4255-BBC8-5C92EDED5892}"/>
          </ac:inkMkLst>
        </pc:inkChg>
        <pc:inkChg chg="add del">
          <ac:chgData name="PIPAN MICHELE" userId="da00a2aa-4c64-4bcb-a497-1055e4cd2351" providerId="ADAL" clId="{E03D2F2B-796C-42DA-8F8D-E55A72DE6D80}" dt="2022-11-11T16:05:35.962" v="864"/>
          <ac:inkMkLst>
            <pc:docMk/>
            <pc:sldMk cId="1629306323" sldId="304"/>
            <ac:inkMk id="67" creationId="{A5BE177A-5C29-4211-ABAC-8D4E8C919072}"/>
          </ac:inkMkLst>
        </pc:inkChg>
        <pc:inkChg chg="add del">
          <ac:chgData name="PIPAN MICHELE" userId="da00a2aa-4c64-4bcb-a497-1055e4cd2351" providerId="ADAL" clId="{E03D2F2B-796C-42DA-8F8D-E55A72DE6D80}" dt="2022-11-11T16:05:35.962" v="864"/>
          <ac:inkMkLst>
            <pc:docMk/>
            <pc:sldMk cId="1629306323" sldId="304"/>
            <ac:inkMk id="68" creationId="{362A7B82-0606-4002-AFBF-1CB344539129}"/>
          </ac:inkMkLst>
        </pc:inkChg>
        <pc:inkChg chg="add del">
          <ac:chgData name="PIPAN MICHELE" userId="da00a2aa-4c64-4bcb-a497-1055e4cd2351" providerId="ADAL" clId="{E03D2F2B-796C-42DA-8F8D-E55A72DE6D80}" dt="2022-11-11T16:05:35.962" v="864"/>
          <ac:inkMkLst>
            <pc:docMk/>
            <pc:sldMk cId="1629306323" sldId="304"/>
            <ac:inkMk id="69" creationId="{1E6316BA-D069-4828-B35E-3952A68E6582}"/>
          </ac:inkMkLst>
        </pc:inkChg>
        <pc:inkChg chg="add del">
          <ac:chgData name="PIPAN MICHELE" userId="da00a2aa-4c64-4bcb-a497-1055e4cd2351" providerId="ADAL" clId="{E03D2F2B-796C-42DA-8F8D-E55A72DE6D80}" dt="2022-11-11T16:05:35.962" v="864"/>
          <ac:inkMkLst>
            <pc:docMk/>
            <pc:sldMk cId="1629306323" sldId="304"/>
            <ac:inkMk id="70" creationId="{3D066B30-DC05-48EB-B14A-EF39FE9B8803}"/>
          </ac:inkMkLst>
        </pc:inkChg>
        <pc:inkChg chg="add del">
          <ac:chgData name="PIPAN MICHELE" userId="da00a2aa-4c64-4bcb-a497-1055e4cd2351" providerId="ADAL" clId="{E03D2F2B-796C-42DA-8F8D-E55A72DE6D80}" dt="2022-11-11T16:05:35.962" v="864"/>
          <ac:inkMkLst>
            <pc:docMk/>
            <pc:sldMk cId="1629306323" sldId="304"/>
            <ac:inkMk id="71" creationId="{10F8A81F-1610-4E03-9B95-81C6F3932A04}"/>
          </ac:inkMkLst>
        </pc:inkChg>
        <pc:inkChg chg="add del">
          <ac:chgData name="PIPAN MICHELE" userId="da00a2aa-4c64-4bcb-a497-1055e4cd2351" providerId="ADAL" clId="{E03D2F2B-796C-42DA-8F8D-E55A72DE6D80}" dt="2022-11-11T16:05:35.962" v="864"/>
          <ac:inkMkLst>
            <pc:docMk/>
            <pc:sldMk cId="1629306323" sldId="304"/>
            <ac:inkMk id="72" creationId="{86D0A081-55D0-4A03-9686-11E3DA890DBA}"/>
          </ac:inkMkLst>
        </pc:inkChg>
        <pc:inkChg chg="add del">
          <ac:chgData name="PIPAN MICHELE" userId="da00a2aa-4c64-4bcb-a497-1055e4cd2351" providerId="ADAL" clId="{E03D2F2B-796C-42DA-8F8D-E55A72DE6D80}" dt="2022-11-11T16:05:35.962" v="864"/>
          <ac:inkMkLst>
            <pc:docMk/>
            <pc:sldMk cId="1629306323" sldId="304"/>
            <ac:inkMk id="73" creationId="{9E360F03-BBF4-40EC-9B16-0B43ADD00C70}"/>
          </ac:inkMkLst>
        </pc:inkChg>
        <pc:inkChg chg="add del">
          <ac:chgData name="PIPAN MICHELE" userId="da00a2aa-4c64-4bcb-a497-1055e4cd2351" providerId="ADAL" clId="{E03D2F2B-796C-42DA-8F8D-E55A72DE6D80}" dt="2022-11-11T16:05:35.962" v="864"/>
          <ac:inkMkLst>
            <pc:docMk/>
            <pc:sldMk cId="1629306323" sldId="304"/>
            <ac:inkMk id="74" creationId="{44C41265-2535-4DC5-B718-D1831017B6A5}"/>
          </ac:inkMkLst>
        </pc:inkChg>
        <pc:inkChg chg="add del">
          <ac:chgData name="PIPAN MICHELE" userId="da00a2aa-4c64-4bcb-a497-1055e4cd2351" providerId="ADAL" clId="{E03D2F2B-796C-42DA-8F8D-E55A72DE6D80}" dt="2022-11-11T16:05:37.713" v="866"/>
          <ac:inkMkLst>
            <pc:docMk/>
            <pc:sldMk cId="1629306323" sldId="304"/>
            <ac:inkMk id="75" creationId="{7DCBCA65-0FDB-4783-BE1D-6BA964DF2460}"/>
          </ac:inkMkLst>
        </pc:inkChg>
        <pc:inkChg chg="add del">
          <ac:chgData name="PIPAN MICHELE" userId="da00a2aa-4c64-4bcb-a497-1055e4cd2351" providerId="ADAL" clId="{E03D2F2B-796C-42DA-8F8D-E55A72DE6D80}" dt="2022-11-11T16:05:37.713" v="866"/>
          <ac:inkMkLst>
            <pc:docMk/>
            <pc:sldMk cId="1629306323" sldId="304"/>
            <ac:inkMk id="76" creationId="{B91986D9-830A-4C90-9F92-DC136AC7159C}"/>
          </ac:inkMkLst>
        </pc:inkChg>
        <pc:inkChg chg="add">
          <ac:chgData name="PIPAN MICHELE" userId="da00a2aa-4c64-4bcb-a497-1055e4cd2351" providerId="ADAL" clId="{E03D2F2B-796C-42DA-8F8D-E55A72DE6D80}" dt="2022-11-11T16:05:37.713" v="866"/>
          <ac:inkMkLst>
            <pc:docMk/>
            <pc:sldMk cId="1629306323" sldId="304"/>
            <ac:inkMk id="77" creationId="{610DE78E-8D6B-490F-88E5-B8FE5A0953C1}"/>
          </ac:inkMkLst>
        </pc:inkChg>
      </pc:sldChg>
      <pc:sldChg chg="add">
        <pc:chgData name="PIPAN MICHELE" userId="da00a2aa-4c64-4bcb-a497-1055e4cd2351" providerId="ADAL" clId="{E03D2F2B-796C-42DA-8F8D-E55A72DE6D80}" dt="2022-11-11T16:01:04.890" v="765"/>
        <pc:sldMkLst>
          <pc:docMk/>
          <pc:sldMk cId="1973275458" sldId="305"/>
        </pc:sldMkLst>
      </pc:sldChg>
      <pc:sldChg chg="addSp delSp add ord">
        <pc:chgData name="PIPAN MICHELE" userId="da00a2aa-4c64-4bcb-a497-1055e4cd2351" providerId="ADAL" clId="{E03D2F2B-796C-42DA-8F8D-E55A72DE6D80}" dt="2022-11-11T16:07:10.958" v="919"/>
        <pc:sldMkLst>
          <pc:docMk/>
          <pc:sldMk cId="3999442226" sldId="306"/>
        </pc:sldMkLst>
        <pc:inkChg chg="add del">
          <ac:chgData name="PIPAN MICHELE" userId="da00a2aa-4c64-4bcb-a497-1055e4cd2351" providerId="ADAL" clId="{E03D2F2B-796C-42DA-8F8D-E55A72DE6D80}" dt="2022-11-11T16:06:34.660" v="869"/>
          <ac:inkMkLst>
            <pc:docMk/>
            <pc:sldMk cId="3999442226" sldId="306"/>
            <ac:inkMk id="2" creationId="{6423F259-380F-4746-B0DC-7A8BAB383A60}"/>
          </ac:inkMkLst>
        </pc:inkChg>
        <pc:inkChg chg="add del">
          <ac:chgData name="PIPAN MICHELE" userId="da00a2aa-4c64-4bcb-a497-1055e4cd2351" providerId="ADAL" clId="{E03D2F2B-796C-42DA-8F8D-E55A72DE6D80}" dt="2022-11-11T16:06:34.660" v="869"/>
          <ac:inkMkLst>
            <pc:docMk/>
            <pc:sldMk cId="3999442226" sldId="306"/>
            <ac:inkMk id="3" creationId="{DE53442D-8D0A-426E-B490-983505DFB34D}"/>
          </ac:inkMkLst>
        </pc:inkChg>
        <pc:inkChg chg="add del">
          <ac:chgData name="PIPAN MICHELE" userId="da00a2aa-4c64-4bcb-a497-1055e4cd2351" providerId="ADAL" clId="{E03D2F2B-796C-42DA-8F8D-E55A72DE6D80}" dt="2022-11-11T16:06:38.707" v="875"/>
          <ac:inkMkLst>
            <pc:docMk/>
            <pc:sldMk cId="3999442226" sldId="306"/>
            <ac:inkMk id="4" creationId="{7CA30D21-7879-435E-A14C-FFC209F8F35C}"/>
          </ac:inkMkLst>
        </pc:inkChg>
        <pc:inkChg chg="add del">
          <ac:chgData name="PIPAN MICHELE" userId="da00a2aa-4c64-4bcb-a497-1055e4cd2351" providerId="ADAL" clId="{E03D2F2B-796C-42DA-8F8D-E55A72DE6D80}" dt="2022-11-11T16:06:38.707" v="875"/>
          <ac:inkMkLst>
            <pc:docMk/>
            <pc:sldMk cId="3999442226" sldId="306"/>
            <ac:inkMk id="5" creationId="{DE3304F5-0E06-4C78-9ED6-296491CB07EE}"/>
          </ac:inkMkLst>
        </pc:inkChg>
        <pc:inkChg chg="add del">
          <ac:chgData name="PIPAN MICHELE" userId="da00a2aa-4c64-4bcb-a497-1055e4cd2351" providerId="ADAL" clId="{E03D2F2B-796C-42DA-8F8D-E55A72DE6D80}" dt="2022-11-11T16:06:38.707" v="875"/>
          <ac:inkMkLst>
            <pc:docMk/>
            <pc:sldMk cId="3999442226" sldId="306"/>
            <ac:inkMk id="6" creationId="{5E6143AE-940F-48BF-BF77-1FAF443A11D0}"/>
          </ac:inkMkLst>
        </pc:inkChg>
        <pc:inkChg chg="add del">
          <ac:chgData name="PIPAN MICHELE" userId="da00a2aa-4c64-4bcb-a497-1055e4cd2351" providerId="ADAL" clId="{E03D2F2B-796C-42DA-8F8D-E55A72DE6D80}" dt="2022-11-11T16:06:38.707" v="875"/>
          <ac:inkMkLst>
            <pc:docMk/>
            <pc:sldMk cId="3999442226" sldId="306"/>
            <ac:inkMk id="7" creationId="{7932657B-A35A-4199-9E7B-DE9FAECEF792}"/>
          </ac:inkMkLst>
        </pc:inkChg>
        <pc:inkChg chg="add del">
          <ac:chgData name="PIPAN MICHELE" userId="da00a2aa-4c64-4bcb-a497-1055e4cd2351" providerId="ADAL" clId="{E03D2F2B-796C-42DA-8F8D-E55A72DE6D80}" dt="2022-11-11T16:06:38.707" v="875"/>
          <ac:inkMkLst>
            <pc:docMk/>
            <pc:sldMk cId="3999442226" sldId="306"/>
            <ac:inkMk id="8" creationId="{F2DDFC76-A5B3-43F8-A174-6301B962FB79}"/>
          </ac:inkMkLst>
        </pc:inkChg>
        <pc:inkChg chg="add del">
          <ac:chgData name="PIPAN MICHELE" userId="da00a2aa-4c64-4bcb-a497-1055e4cd2351" providerId="ADAL" clId="{E03D2F2B-796C-42DA-8F8D-E55A72DE6D80}" dt="2022-11-11T16:06:38.707" v="875"/>
          <ac:inkMkLst>
            <pc:docMk/>
            <pc:sldMk cId="3999442226" sldId="306"/>
            <ac:inkMk id="9" creationId="{2AE586EF-763B-4F5B-BFB2-A933DC7D2E12}"/>
          </ac:inkMkLst>
        </pc:inkChg>
        <pc:inkChg chg="add del">
          <ac:chgData name="PIPAN MICHELE" userId="da00a2aa-4c64-4bcb-a497-1055e4cd2351" providerId="ADAL" clId="{E03D2F2B-796C-42DA-8F8D-E55A72DE6D80}" dt="2022-11-11T16:06:40.471" v="877"/>
          <ac:inkMkLst>
            <pc:docMk/>
            <pc:sldMk cId="3999442226" sldId="306"/>
            <ac:inkMk id="10" creationId="{946B85A5-A822-47BC-A18C-192A076A2D10}"/>
          </ac:inkMkLst>
        </pc:inkChg>
        <pc:inkChg chg="add del">
          <ac:chgData name="PIPAN MICHELE" userId="da00a2aa-4c64-4bcb-a497-1055e4cd2351" providerId="ADAL" clId="{E03D2F2B-796C-42DA-8F8D-E55A72DE6D80}" dt="2022-11-11T16:06:40.471" v="877"/>
          <ac:inkMkLst>
            <pc:docMk/>
            <pc:sldMk cId="3999442226" sldId="306"/>
            <ac:inkMk id="11" creationId="{206FCDB4-33DD-482B-9761-B9C7EB5F1557}"/>
          </ac:inkMkLst>
        </pc:inkChg>
        <pc:inkChg chg="add del">
          <ac:chgData name="PIPAN MICHELE" userId="da00a2aa-4c64-4bcb-a497-1055e4cd2351" providerId="ADAL" clId="{E03D2F2B-796C-42DA-8F8D-E55A72DE6D80}" dt="2022-11-11T16:06:41.689" v="879"/>
          <ac:inkMkLst>
            <pc:docMk/>
            <pc:sldMk cId="3999442226" sldId="306"/>
            <ac:inkMk id="12" creationId="{90C6444B-93FE-41C6-B770-624B99CB26B8}"/>
          </ac:inkMkLst>
        </pc:inkChg>
        <pc:inkChg chg="add del">
          <ac:chgData name="PIPAN MICHELE" userId="da00a2aa-4c64-4bcb-a497-1055e4cd2351" providerId="ADAL" clId="{E03D2F2B-796C-42DA-8F8D-E55A72DE6D80}" dt="2022-11-11T16:06:41.689" v="879"/>
          <ac:inkMkLst>
            <pc:docMk/>
            <pc:sldMk cId="3999442226" sldId="306"/>
            <ac:inkMk id="13" creationId="{93AD0F72-089F-45FF-A254-A04475C18066}"/>
          </ac:inkMkLst>
        </pc:inkChg>
        <pc:inkChg chg="add del">
          <ac:chgData name="PIPAN MICHELE" userId="da00a2aa-4c64-4bcb-a497-1055e4cd2351" providerId="ADAL" clId="{E03D2F2B-796C-42DA-8F8D-E55A72DE6D80}" dt="2022-11-11T16:06:44.497" v="881"/>
          <ac:inkMkLst>
            <pc:docMk/>
            <pc:sldMk cId="3999442226" sldId="306"/>
            <ac:inkMk id="14" creationId="{88CACF61-6FDF-4751-8904-F97ACA224E8A}"/>
          </ac:inkMkLst>
        </pc:inkChg>
        <pc:inkChg chg="add del">
          <ac:chgData name="PIPAN MICHELE" userId="da00a2aa-4c64-4bcb-a497-1055e4cd2351" providerId="ADAL" clId="{E03D2F2B-796C-42DA-8F8D-E55A72DE6D80}" dt="2022-11-11T16:06:44.497" v="881"/>
          <ac:inkMkLst>
            <pc:docMk/>
            <pc:sldMk cId="3999442226" sldId="306"/>
            <ac:inkMk id="15" creationId="{D0C2DBAC-56DC-405B-ACD7-EB6F8A923941}"/>
          </ac:inkMkLst>
        </pc:inkChg>
        <pc:inkChg chg="add del">
          <ac:chgData name="PIPAN MICHELE" userId="da00a2aa-4c64-4bcb-a497-1055e4cd2351" providerId="ADAL" clId="{E03D2F2B-796C-42DA-8F8D-E55A72DE6D80}" dt="2022-11-11T16:06:47.581" v="884"/>
          <ac:inkMkLst>
            <pc:docMk/>
            <pc:sldMk cId="3999442226" sldId="306"/>
            <ac:inkMk id="16" creationId="{ED2158D5-96C5-479C-8940-1826CDBDCE0A}"/>
          </ac:inkMkLst>
        </pc:inkChg>
        <pc:inkChg chg="add del">
          <ac:chgData name="PIPAN MICHELE" userId="da00a2aa-4c64-4bcb-a497-1055e4cd2351" providerId="ADAL" clId="{E03D2F2B-796C-42DA-8F8D-E55A72DE6D80}" dt="2022-11-11T16:06:47.581" v="884"/>
          <ac:inkMkLst>
            <pc:docMk/>
            <pc:sldMk cId="3999442226" sldId="306"/>
            <ac:inkMk id="17" creationId="{6139E232-4080-4C82-A116-028641154C16}"/>
          </ac:inkMkLst>
        </pc:inkChg>
        <pc:inkChg chg="add del">
          <ac:chgData name="PIPAN MICHELE" userId="da00a2aa-4c64-4bcb-a497-1055e4cd2351" providerId="ADAL" clId="{E03D2F2B-796C-42DA-8F8D-E55A72DE6D80}" dt="2022-11-11T16:06:47.581" v="884"/>
          <ac:inkMkLst>
            <pc:docMk/>
            <pc:sldMk cId="3999442226" sldId="306"/>
            <ac:inkMk id="18" creationId="{D7FC9337-588A-4FA8-9FAB-97C149CDE1B5}"/>
          </ac:inkMkLst>
        </pc:inkChg>
        <pc:inkChg chg="add del">
          <ac:chgData name="PIPAN MICHELE" userId="da00a2aa-4c64-4bcb-a497-1055e4cd2351" providerId="ADAL" clId="{E03D2F2B-796C-42DA-8F8D-E55A72DE6D80}" dt="2022-11-11T16:06:49.658" v="887"/>
          <ac:inkMkLst>
            <pc:docMk/>
            <pc:sldMk cId="3999442226" sldId="306"/>
            <ac:inkMk id="19" creationId="{F5353B44-F154-4980-907B-6C89ABD7F567}"/>
          </ac:inkMkLst>
        </pc:inkChg>
        <pc:inkChg chg="add del">
          <ac:chgData name="PIPAN MICHELE" userId="da00a2aa-4c64-4bcb-a497-1055e4cd2351" providerId="ADAL" clId="{E03D2F2B-796C-42DA-8F8D-E55A72DE6D80}" dt="2022-11-11T16:06:49.658" v="887"/>
          <ac:inkMkLst>
            <pc:docMk/>
            <pc:sldMk cId="3999442226" sldId="306"/>
            <ac:inkMk id="20" creationId="{3A337D46-C4CE-4CFF-BA43-47EB25FD16C3}"/>
          </ac:inkMkLst>
        </pc:inkChg>
        <pc:inkChg chg="add del">
          <ac:chgData name="PIPAN MICHELE" userId="da00a2aa-4c64-4bcb-a497-1055e4cd2351" providerId="ADAL" clId="{E03D2F2B-796C-42DA-8F8D-E55A72DE6D80}" dt="2022-11-11T16:06:49.658" v="887"/>
          <ac:inkMkLst>
            <pc:docMk/>
            <pc:sldMk cId="3999442226" sldId="306"/>
            <ac:inkMk id="21" creationId="{DC6B2C16-73A8-4A04-82F6-C1E86E84BFB4}"/>
          </ac:inkMkLst>
        </pc:inkChg>
        <pc:inkChg chg="add del">
          <ac:chgData name="PIPAN MICHELE" userId="da00a2aa-4c64-4bcb-a497-1055e4cd2351" providerId="ADAL" clId="{E03D2F2B-796C-42DA-8F8D-E55A72DE6D80}" dt="2022-11-11T16:06:57.815" v="900"/>
          <ac:inkMkLst>
            <pc:docMk/>
            <pc:sldMk cId="3999442226" sldId="306"/>
            <ac:inkMk id="22" creationId="{9532593F-B2C1-41C6-955B-EFE069B4A7FE}"/>
          </ac:inkMkLst>
        </pc:inkChg>
        <pc:inkChg chg="add del">
          <ac:chgData name="PIPAN MICHELE" userId="da00a2aa-4c64-4bcb-a497-1055e4cd2351" providerId="ADAL" clId="{E03D2F2B-796C-42DA-8F8D-E55A72DE6D80}" dt="2022-11-11T16:06:55.503" v="898"/>
          <ac:inkMkLst>
            <pc:docMk/>
            <pc:sldMk cId="3999442226" sldId="306"/>
            <ac:inkMk id="23" creationId="{8FC63295-ADDD-4C3D-9282-31C3E73B2839}"/>
          </ac:inkMkLst>
        </pc:inkChg>
        <pc:inkChg chg="add del">
          <ac:chgData name="PIPAN MICHELE" userId="da00a2aa-4c64-4bcb-a497-1055e4cd2351" providerId="ADAL" clId="{E03D2F2B-796C-42DA-8F8D-E55A72DE6D80}" dt="2022-11-11T16:06:55.503" v="898"/>
          <ac:inkMkLst>
            <pc:docMk/>
            <pc:sldMk cId="3999442226" sldId="306"/>
            <ac:inkMk id="24" creationId="{B4CB5AFA-9864-4760-8BE3-1897AAC9484E}"/>
          </ac:inkMkLst>
        </pc:inkChg>
        <pc:inkChg chg="add del">
          <ac:chgData name="PIPAN MICHELE" userId="da00a2aa-4c64-4bcb-a497-1055e4cd2351" providerId="ADAL" clId="{E03D2F2B-796C-42DA-8F8D-E55A72DE6D80}" dt="2022-11-11T16:06:55.503" v="898"/>
          <ac:inkMkLst>
            <pc:docMk/>
            <pc:sldMk cId="3999442226" sldId="306"/>
            <ac:inkMk id="25" creationId="{C8E666FD-A0B9-43B9-8B4A-45E5EFB64F19}"/>
          </ac:inkMkLst>
        </pc:inkChg>
        <pc:inkChg chg="add del">
          <ac:chgData name="PIPAN MICHELE" userId="da00a2aa-4c64-4bcb-a497-1055e4cd2351" providerId="ADAL" clId="{E03D2F2B-796C-42DA-8F8D-E55A72DE6D80}" dt="2022-11-11T16:06:55.503" v="898"/>
          <ac:inkMkLst>
            <pc:docMk/>
            <pc:sldMk cId="3999442226" sldId="306"/>
            <ac:inkMk id="26" creationId="{C3B2BCE5-31E9-4CA6-9D90-126C9BB8E606}"/>
          </ac:inkMkLst>
        </pc:inkChg>
        <pc:inkChg chg="add del">
          <ac:chgData name="PIPAN MICHELE" userId="da00a2aa-4c64-4bcb-a497-1055e4cd2351" providerId="ADAL" clId="{E03D2F2B-796C-42DA-8F8D-E55A72DE6D80}" dt="2022-11-11T16:06:55.503" v="898"/>
          <ac:inkMkLst>
            <pc:docMk/>
            <pc:sldMk cId="3999442226" sldId="306"/>
            <ac:inkMk id="27" creationId="{19DC927A-C081-43A5-9C7D-772B74D9F8C0}"/>
          </ac:inkMkLst>
        </pc:inkChg>
        <pc:inkChg chg="add del">
          <ac:chgData name="PIPAN MICHELE" userId="da00a2aa-4c64-4bcb-a497-1055e4cd2351" providerId="ADAL" clId="{E03D2F2B-796C-42DA-8F8D-E55A72DE6D80}" dt="2022-11-11T16:06:55.503" v="898"/>
          <ac:inkMkLst>
            <pc:docMk/>
            <pc:sldMk cId="3999442226" sldId="306"/>
            <ac:inkMk id="28" creationId="{DF6FC510-C2FA-42D4-80F9-DB14EA92AC63}"/>
          </ac:inkMkLst>
        </pc:inkChg>
        <pc:inkChg chg="add del">
          <ac:chgData name="PIPAN MICHELE" userId="da00a2aa-4c64-4bcb-a497-1055e4cd2351" providerId="ADAL" clId="{E03D2F2B-796C-42DA-8F8D-E55A72DE6D80}" dt="2022-11-11T16:06:55.503" v="898"/>
          <ac:inkMkLst>
            <pc:docMk/>
            <pc:sldMk cId="3999442226" sldId="306"/>
            <ac:inkMk id="29" creationId="{A399996A-AF19-4D10-BDAA-1275205B7AC0}"/>
          </ac:inkMkLst>
        </pc:inkChg>
        <pc:inkChg chg="add del">
          <ac:chgData name="PIPAN MICHELE" userId="da00a2aa-4c64-4bcb-a497-1055e4cd2351" providerId="ADAL" clId="{E03D2F2B-796C-42DA-8F8D-E55A72DE6D80}" dt="2022-11-11T16:06:55.503" v="898"/>
          <ac:inkMkLst>
            <pc:docMk/>
            <pc:sldMk cId="3999442226" sldId="306"/>
            <ac:inkMk id="30" creationId="{B194D99D-7643-40B5-86C6-B58BE5F41919}"/>
          </ac:inkMkLst>
        </pc:inkChg>
        <pc:inkChg chg="add del">
          <ac:chgData name="PIPAN MICHELE" userId="da00a2aa-4c64-4bcb-a497-1055e4cd2351" providerId="ADAL" clId="{E03D2F2B-796C-42DA-8F8D-E55A72DE6D80}" dt="2022-11-11T16:06:55.503" v="898"/>
          <ac:inkMkLst>
            <pc:docMk/>
            <pc:sldMk cId="3999442226" sldId="306"/>
            <ac:inkMk id="31" creationId="{A09DA946-918D-4C27-B9C9-26B06BC3277B}"/>
          </ac:inkMkLst>
        </pc:inkChg>
        <pc:inkChg chg="add del">
          <ac:chgData name="PIPAN MICHELE" userId="da00a2aa-4c64-4bcb-a497-1055e4cd2351" providerId="ADAL" clId="{E03D2F2B-796C-42DA-8F8D-E55A72DE6D80}" dt="2022-11-11T16:06:55.503" v="898"/>
          <ac:inkMkLst>
            <pc:docMk/>
            <pc:sldMk cId="3999442226" sldId="306"/>
            <ac:inkMk id="32" creationId="{8040C063-EEBB-49FB-8145-A5EDBFFEE502}"/>
          </ac:inkMkLst>
        </pc:inkChg>
        <pc:inkChg chg="add">
          <ac:chgData name="PIPAN MICHELE" userId="da00a2aa-4c64-4bcb-a497-1055e4cd2351" providerId="ADAL" clId="{E03D2F2B-796C-42DA-8F8D-E55A72DE6D80}" dt="2022-11-11T16:06:55.503" v="898"/>
          <ac:inkMkLst>
            <pc:docMk/>
            <pc:sldMk cId="3999442226" sldId="306"/>
            <ac:inkMk id="33" creationId="{481FC37C-8D86-4FF2-B7B4-651CF09D4CFA}"/>
          </ac:inkMkLst>
        </pc:inkChg>
        <pc:inkChg chg="add del">
          <ac:chgData name="PIPAN MICHELE" userId="da00a2aa-4c64-4bcb-a497-1055e4cd2351" providerId="ADAL" clId="{E03D2F2B-796C-42DA-8F8D-E55A72DE6D80}" dt="2022-11-11T16:06:57.815" v="900"/>
          <ac:inkMkLst>
            <pc:docMk/>
            <pc:sldMk cId="3999442226" sldId="306"/>
            <ac:inkMk id="34" creationId="{A746D056-F29F-4E24-A11F-E08A90DE5E98}"/>
          </ac:inkMkLst>
        </pc:inkChg>
        <pc:inkChg chg="add del">
          <ac:chgData name="PIPAN MICHELE" userId="da00a2aa-4c64-4bcb-a497-1055e4cd2351" providerId="ADAL" clId="{E03D2F2B-796C-42DA-8F8D-E55A72DE6D80}" dt="2022-11-11T16:06:59.351" v="903"/>
          <ac:inkMkLst>
            <pc:docMk/>
            <pc:sldMk cId="3999442226" sldId="306"/>
            <ac:inkMk id="35" creationId="{2F1B9600-D02A-4156-B590-23CE46F8F8C6}"/>
          </ac:inkMkLst>
        </pc:inkChg>
        <pc:inkChg chg="add del">
          <ac:chgData name="PIPAN MICHELE" userId="da00a2aa-4c64-4bcb-a497-1055e4cd2351" providerId="ADAL" clId="{E03D2F2B-796C-42DA-8F8D-E55A72DE6D80}" dt="2022-11-11T16:06:59.351" v="903"/>
          <ac:inkMkLst>
            <pc:docMk/>
            <pc:sldMk cId="3999442226" sldId="306"/>
            <ac:inkMk id="36" creationId="{8897E7F4-A568-4167-9E24-78363C4601CC}"/>
          </ac:inkMkLst>
        </pc:inkChg>
        <pc:inkChg chg="add del">
          <ac:chgData name="PIPAN MICHELE" userId="da00a2aa-4c64-4bcb-a497-1055e4cd2351" providerId="ADAL" clId="{E03D2F2B-796C-42DA-8F8D-E55A72DE6D80}" dt="2022-11-11T16:06:59.351" v="903"/>
          <ac:inkMkLst>
            <pc:docMk/>
            <pc:sldMk cId="3999442226" sldId="306"/>
            <ac:inkMk id="37" creationId="{42124E4F-E7EC-4541-A741-92F2D68B9C0D}"/>
          </ac:inkMkLst>
        </pc:inkChg>
        <pc:inkChg chg="add del">
          <ac:chgData name="PIPAN MICHELE" userId="da00a2aa-4c64-4bcb-a497-1055e4cd2351" providerId="ADAL" clId="{E03D2F2B-796C-42DA-8F8D-E55A72DE6D80}" dt="2022-11-11T16:07:04.540" v="910"/>
          <ac:inkMkLst>
            <pc:docMk/>
            <pc:sldMk cId="3999442226" sldId="306"/>
            <ac:inkMk id="38" creationId="{DC658C15-9588-4728-BB17-22D80A4A526B}"/>
          </ac:inkMkLst>
        </pc:inkChg>
        <pc:inkChg chg="add del">
          <ac:chgData name="PIPAN MICHELE" userId="da00a2aa-4c64-4bcb-a497-1055e4cd2351" providerId="ADAL" clId="{E03D2F2B-796C-42DA-8F8D-E55A72DE6D80}" dt="2022-11-11T16:07:04.540" v="910"/>
          <ac:inkMkLst>
            <pc:docMk/>
            <pc:sldMk cId="3999442226" sldId="306"/>
            <ac:inkMk id="39" creationId="{1E9C566D-4CFF-4170-BEB9-AB25F19292B0}"/>
          </ac:inkMkLst>
        </pc:inkChg>
        <pc:inkChg chg="add del">
          <ac:chgData name="PIPAN MICHELE" userId="da00a2aa-4c64-4bcb-a497-1055e4cd2351" providerId="ADAL" clId="{E03D2F2B-796C-42DA-8F8D-E55A72DE6D80}" dt="2022-11-11T16:07:04.540" v="910"/>
          <ac:inkMkLst>
            <pc:docMk/>
            <pc:sldMk cId="3999442226" sldId="306"/>
            <ac:inkMk id="40" creationId="{3E3DAF06-4DAC-463F-A5B6-828B60A64506}"/>
          </ac:inkMkLst>
        </pc:inkChg>
        <pc:inkChg chg="add del">
          <ac:chgData name="PIPAN MICHELE" userId="da00a2aa-4c64-4bcb-a497-1055e4cd2351" providerId="ADAL" clId="{E03D2F2B-796C-42DA-8F8D-E55A72DE6D80}" dt="2022-11-11T16:07:04.540" v="910"/>
          <ac:inkMkLst>
            <pc:docMk/>
            <pc:sldMk cId="3999442226" sldId="306"/>
            <ac:inkMk id="41" creationId="{7AEC0217-2ED4-4F85-B3D0-67710F024EDE}"/>
          </ac:inkMkLst>
        </pc:inkChg>
        <pc:inkChg chg="add del">
          <ac:chgData name="PIPAN MICHELE" userId="da00a2aa-4c64-4bcb-a497-1055e4cd2351" providerId="ADAL" clId="{E03D2F2B-796C-42DA-8F8D-E55A72DE6D80}" dt="2022-11-11T16:07:04.540" v="910"/>
          <ac:inkMkLst>
            <pc:docMk/>
            <pc:sldMk cId="3999442226" sldId="306"/>
            <ac:inkMk id="42" creationId="{DB095C6E-859D-4022-962E-289DBA398216}"/>
          </ac:inkMkLst>
        </pc:inkChg>
        <pc:inkChg chg="add del">
          <ac:chgData name="PIPAN MICHELE" userId="da00a2aa-4c64-4bcb-a497-1055e4cd2351" providerId="ADAL" clId="{E03D2F2B-796C-42DA-8F8D-E55A72DE6D80}" dt="2022-11-11T16:07:04.540" v="910"/>
          <ac:inkMkLst>
            <pc:docMk/>
            <pc:sldMk cId="3999442226" sldId="306"/>
            <ac:inkMk id="43" creationId="{09263A88-2583-4F6D-883E-F7C7C473C0C2}"/>
          </ac:inkMkLst>
        </pc:inkChg>
        <pc:inkChg chg="add del">
          <ac:chgData name="PIPAN MICHELE" userId="da00a2aa-4c64-4bcb-a497-1055e4cd2351" providerId="ADAL" clId="{E03D2F2B-796C-42DA-8F8D-E55A72DE6D80}" dt="2022-11-11T16:07:04.540" v="910"/>
          <ac:inkMkLst>
            <pc:docMk/>
            <pc:sldMk cId="3999442226" sldId="306"/>
            <ac:inkMk id="44" creationId="{44FD72A2-C506-4418-BA93-8AFD8470A2F2}"/>
          </ac:inkMkLst>
        </pc:inkChg>
        <pc:inkChg chg="add del">
          <ac:chgData name="PIPAN MICHELE" userId="da00a2aa-4c64-4bcb-a497-1055e4cd2351" providerId="ADAL" clId="{E03D2F2B-796C-42DA-8F8D-E55A72DE6D80}" dt="2022-11-11T16:07:06.800" v="913"/>
          <ac:inkMkLst>
            <pc:docMk/>
            <pc:sldMk cId="3999442226" sldId="306"/>
            <ac:inkMk id="45" creationId="{F038945F-0C89-4529-A19C-7FEE4A3AA314}"/>
          </ac:inkMkLst>
        </pc:inkChg>
        <pc:inkChg chg="add del">
          <ac:chgData name="PIPAN MICHELE" userId="da00a2aa-4c64-4bcb-a497-1055e4cd2351" providerId="ADAL" clId="{E03D2F2B-796C-42DA-8F8D-E55A72DE6D80}" dt="2022-11-11T16:07:06.800" v="913"/>
          <ac:inkMkLst>
            <pc:docMk/>
            <pc:sldMk cId="3999442226" sldId="306"/>
            <ac:inkMk id="46" creationId="{1F7EAA1E-0FDE-4930-A838-18BEEBB80CDA}"/>
          </ac:inkMkLst>
        </pc:inkChg>
        <pc:inkChg chg="add del">
          <ac:chgData name="PIPAN MICHELE" userId="da00a2aa-4c64-4bcb-a497-1055e4cd2351" providerId="ADAL" clId="{E03D2F2B-796C-42DA-8F8D-E55A72DE6D80}" dt="2022-11-11T16:07:06.800" v="913"/>
          <ac:inkMkLst>
            <pc:docMk/>
            <pc:sldMk cId="3999442226" sldId="306"/>
            <ac:inkMk id="47" creationId="{30B68536-5917-4A53-A022-14DB413098E8}"/>
          </ac:inkMkLst>
        </pc:inkChg>
        <pc:inkChg chg="add del">
          <ac:chgData name="PIPAN MICHELE" userId="da00a2aa-4c64-4bcb-a497-1055e4cd2351" providerId="ADAL" clId="{E03D2F2B-796C-42DA-8F8D-E55A72DE6D80}" dt="2022-11-11T16:07:10.958" v="919"/>
          <ac:inkMkLst>
            <pc:docMk/>
            <pc:sldMk cId="3999442226" sldId="306"/>
            <ac:inkMk id="48" creationId="{EF52ED03-84D4-4D48-90E7-803973E60E9B}"/>
          </ac:inkMkLst>
        </pc:inkChg>
        <pc:inkChg chg="add del">
          <ac:chgData name="PIPAN MICHELE" userId="da00a2aa-4c64-4bcb-a497-1055e4cd2351" providerId="ADAL" clId="{E03D2F2B-796C-42DA-8F8D-E55A72DE6D80}" dt="2022-11-11T16:07:10.958" v="919"/>
          <ac:inkMkLst>
            <pc:docMk/>
            <pc:sldMk cId="3999442226" sldId="306"/>
            <ac:inkMk id="49" creationId="{7D69C605-0D66-4D99-97C9-A89BEAACA907}"/>
          </ac:inkMkLst>
        </pc:inkChg>
        <pc:inkChg chg="add del">
          <ac:chgData name="PIPAN MICHELE" userId="da00a2aa-4c64-4bcb-a497-1055e4cd2351" providerId="ADAL" clId="{E03D2F2B-796C-42DA-8F8D-E55A72DE6D80}" dt="2022-11-11T16:07:10.958" v="919"/>
          <ac:inkMkLst>
            <pc:docMk/>
            <pc:sldMk cId="3999442226" sldId="306"/>
            <ac:inkMk id="50" creationId="{D75C48E3-E8D3-4A9A-8863-839F26E8B0C2}"/>
          </ac:inkMkLst>
        </pc:inkChg>
        <pc:inkChg chg="add del">
          <ac:chgData name="PIPAN MICHELE" userId="da00a2aa-4c64-4bcb-a497-1055e4cd2351" providerId="ADAL" clId="{E03D2F2B-796C-42DA-8F8D-E55A72DE6D80}" dt="2022-11-11T16:07:10.958" v="919"/>
          <ac:inkMkLst>
            <pc:docMk/>
            <pc:sldMk cId="3999442226" sldId="306"/>
            <ac:inkMk id="51" creationId="{7B1C30BF-090B-4CEA-971A-6070D2D826E1}"/>
          </ac:inkMkLst>
        </pc:inkChg>
        <pc:inkChg chg="add del">
          <ac:chgData name="PIPAN MICHELE" userId="da00a2aa-4c64-4bcb-a497-1055e4cd2351" providerId="ADAL" clId="{E03D2F2B-796C-42DA-8F8D-E55A72DE6D80}" dt="2022-11-11T16:07:10.958" v="919"/>
          <ac:inkMkLst>
            <pc:docMk/>
            <pc:sldMk cId="3999442226" sldId="306"/>
            <ac:inkMk id="52" creationId="{1344BDE8-D8F0-4726-827C-D48038DDC498}"/>
          </ac:inkMkLst>
        </pc:inkChg>
        <pc:inkChg chg="add del">
          <ac:chgData name="PIPAN MICHELE" userId="da00a2aa-4c64-4bcb-a497-1055e4cd2351" providerId="ADAL" clId="{E03D2F2B-796C-42DA-8F8D-E55A72DE6D80}" dt="2022-11-11T16:07:10.958" v="919"/>
          <ac:inkMkLst>
            <pc:docMk/>
            <pc:sldMk cId="3999442226" sldId="306"/>
            <ac:inkMk id="53" creationId="{106C13B3-70C0-4414-BEAD-78B5BC4FEC0B}"/>
          </ac:inkMkLst>
        </pc:inkChg>
        <pc:inkChg chg="add">
          <ac:chgData name="PIPAN MICHELE" userId="da00a2aa-4c64-4bcb-a497-1055e4cd2351" providerId="ADAL" clId="{E03D2F2B-796C-42DA-8F8D-E55A72DE6D80}" dt="2022-11-11T16:07:10.958" v="919"/>
          <ac:inkMkLst>
            <pc:docMk/>
            <pc:sldMk cId="3999442226" sldId="306"/>
            <ac:inkMk id="54" creationId="{AFD17B16-CDAC-4A85-B28B-A91FB67BF9C9}"/>
          </ac:inkMkLst>
        </pc:inkChg>
      </pc:sldChg>
      <pc:sldChg chg="add ord">
        <pc:chgData name="PIPAN MICHELE" userId="da00a2aa-4c64-4bcb-a497-1055e4cd2351" providerId="ADAL" clId="{E03D2F2B-796C-42DA-8F8D-E55A72DE6D80}" dt="2022-11-11T16:24:39.329" v="1035"/>
        <pc:sldMkLst>
          <pc:docMk/>
          <pc:sldMk cId="245887825" sldId="307"/>
        </pc:sldMkLst>
      </pc:sldChg>
      <pc:sldChg chg="addSp delSp add">
        <pc:chgData name="PIPAN MICHELE" userId="da00a2aa-4c64-4bcb-a497-1055e4cd2351" providerId="ADAL" clId="{E03D2F2B-796C-42DA-8F8D-E55A72DE6D80}" dt="2022-11-11T16:32:26.950" v="1146"/>
        <pc:sldMkLst>
          <pc:docMk/>
          <pc:sldMk cId="2921980927" sldId="308"/>
        </pc:sldMkLst>
        <pc:inkChg chg="add del">
          <ac:chgData name="PIPAN MICHELE" userId="da00a2aa-4c64-4bcb-a497-1055e4cd2351" providerId="ADAL" clId="{E03D2F2B-796C-42DA-8F8D-E55A72DE6D80}" dt="2022-11-11T16:31:21.459" v="1045"/>
          <ac:inkMkLst>
            <pc:docMk/>
            <pc:sldMk cId="2921980927" sldId="308"/>
            <ac:inkMk id="2" creationId="{D471F10E-D11A-4E21-9EF3-095C54E4329F}"/>
          </ac:inkMkLst>
        </pc:inkChg>
        <pc:inkChg chg="add del">
          <ac:chgData name="PIPAN MICHELE" userId="da00a2aa-4c64-4bcb-a497-1055e4cd2351" providerId="ADAL" clId="{E03D2F2B-796C-42DA-8F8D-E55A72DE6D80}" dt="2022-11-11T16:31:21.459" v="1045"/>
          <ac:inkMkLst>
            <pc:docMk/>
            <pc:sldMk cId="2921980927" sldId="308"/>
            <ac:inkMk id="3" creationId="{744484A1-A28A-4499-B21B-79742B155CCD}"/>
          </ac:inkMkLst>
        </pc:inkChg>
        <pc:inkChg chg="add del">
          <ac:chgData name="PIPAN MICHELE" userId="da00a2aa-4c64-4bcb-a497-1055e4cd2351" providerId="ADAL" clId="{E03D2F2B-796C-42DA-8F8D-E55A72DE6D80}" dt="2022-11-11T16:31:21.459" v="1045"/>
          <ac:inkMkLst>
            <pc:docMk/>
            <pc:sldMk cId="2921980927" sldId="308"/>
            <ac:inkMk id="4" creationId="{B53558DA-D56C-46F0-B46B-732E5D1857B4}"/>
          </ac:inkMkLst>
        </pc:inkChg>
        <pc:inkChg chg="add del">
          <ac:chgData name="PIPAN MICHELE" userId="da00a2aa-4c64-4bcb-a497-1055e4cd2351" providerId="ADAL" clId="{E03D2F2B-796C-42DA-8F8D-E55A72DE6D80}" dt="2022-11-11T16:31:21.459" v="1045"/>
          <ac:inkMkLst>
            <pc:docMk/>
            <pc:sldMk cId="2921980927" sldId="308"/>
            <ac:inkMk id="5" creationId="{F4BBD4F4-622F-4997-9434-6D91A5624C30}"/>
          </ac:inkMkLst>
        </pc:inkChg>
        <pc:inkChg chg="add del">
          <ac:chgData name="PIPAN MICHELE" userId="da00a2aa-4c64-4bcb-a497-1055e4cd2351" providerId="ADAL" clId="{E03D2F2B-796C-42DA-8F8D-E55A72DE6D80}" dt="2022-11-11T16:31:21.459" v="1045"/>
          <ac:inkMkLst>
            <pc:docMk/>
            <pc:sldMk cId="2921980927" sldId="308"/>
            <ac:inkMk id="6" creationId="{FF1DC542-4AB2-43C3-8CD6-34E6A95CB6FD}"/>
          </ac:inkMkLst>
        </pc:inkChg>
        <pc:inkChg chg="add del">
          <ac:chgData name="PIPAN MICHELE" userId="da00a2aa-4c64-4bcb-a497-1055e4cd2351" providerId="ADAL" clId="{E03D2F2B-796C-42DA-8F8D-E55A72DE6D80}" dt="2022-11-11T16:31:21.459" v="1045"/>
          <ac:inkMkLst>
            <pc:docMk/>
            <pc:sldMk cId="2921980927" sldId="308"/>
            <ac:inkMk id="7" creationId="{3468456A-6E00-4D42-B88E-4FAE23E109FC}"/>
          </ac:inkMkLst>
        </pc:inkChg>
        <pc:inkChg chg="add del">
          <ac:chgData name="PIPAN MICHELE" userId="da00a2aa-4c64-4bcb-a497-1055e4cd2351" providerId="ADAL" clId="{E03D2F2B-796C-42DA-8F8D-E55A72DE6D80}" dt="2022-11-11T16:31:21.459" v="1045"/>
          <ac:inkMkLst>
            <pc:docMk/>
            <pc:sldMk cId="2921980927" sldId="308"/>
            <ac:inkMk id="8" creationId="{A3D47D37-9D6B-44E8-AC35-0417D0512903}"/>
          </ac:inkMkLst>
        </pc:inkChg>
        <pc:inkChg chg="add del">
          <ac:chgData name="PIPAN MICHELE" userId="da00a2aa-4c64-4bcb-a497-1055e4cd2351" providerId="ADAL" clId="{E03D2F2B-796C-42DA-8F8D-E55A72DE6D80}" dt="2022-11-11T16:31:21.459" v="1045"/>
          <ac:inkMkLst>
            <pc:docMk/>
            <pc:sldMk cId="2921980927" sldId="308"/>
            <ac:inkMk id="9" creationId="{EA15D74A-79DB-4E7C-BA1F-D08901B2DFB7}"/>
          </ac:inkMkLst>
        </pc:inkChg>
        <pc:inkChg chg="add del">
          <ac:chgData name="PIPAN MICHELE" userId="da00a2aa-4c64-4bcb-a497-1055e4cd2351" providerId="ADAL" clId="{E03D2F2B-796C-42DA-8F8D-E55A72DE6D80}" dt="2022-11-11T16:31:21.459" v="1045"/>
          <ac:inkMkLst>
            <pc:docMk/>
            <pc:sldMk cId="2921980927" sldId="308"/>
            <ac:inkMk id="10" creationId="{674A808A-EEC7-46B5-B438-77E7E2E846E5}"/>
          </ac:inkMkLst>
        </pc:inkChg>
        <pc:inkChg chg="add del">
          <ac:chgData name="PIPAN MICHELE" userId="da00a2aa-4c64-4bcb-a497-1055e4cd2351" providerId="ADAL" clId="{E03D2F2B-796C-42DA-8F8D-E55A72DE6D80}" dt="2022-11-11T16:31:30.477" v="1062"/>
          <ac:inkMkLst>
            <pc:docMk/>
            <pc:sldMk cId="2921980927" sldId="308"/>
            <ac:inkMk id="11" creationId="{DC0854A8-3392-4016-997A-61E87D12BDC7}"/>
          </ac:inkMkLst>
        </pc:inkChg>
        <pc:inkChg chg="add del">
          <ac:chgData name="PIPAN MICHELE" userId="da00a2aa-4c64-4bcb-a497-1055e4cd2351" providerId="ADAL" clId="{E03D2F2B-796C-42DA-8F8D-E55A72DE6D80}" dt="2022-11-11T16:31:30.477" v="1062"/>
          <ac:inkMkLst>
            <pc:docMk/>
            <pc:sldMk cId="2921980927" sldId="308"/>
            <ac:inkMk id="12" creationId="{53BE7F67-28AB-455A-B39C-0C4338F1B38D}"/>
          </ac:inkMkLst>
        </pc:inkChg>
        <pc:inkChg chg="add del">
          <ac:chgData name="PIPAN MICHELE" userId="da00a2aa-4c64-4bcb-a497-1055e4cd2351" providerId="ADAL" clId="{E03D2F2B-796C-42DA-8F8D-E55A72DE6D80}" dt="2022-11-11T16:31:28.532" v="1057"/>
          <ac:inkMkLst>
            <pc:docMk/>
            <pc:sldMk cId="2921980927" sldId="308"/>
            <ac:inkMk id="13" creationId="{E5B719B4-447D-42C9-BE73-20CAA6698D27}"/>
          </ac:inkMkLst>
        </pc:inkChg>
        <pc:inkChg chg="add del">
          <ac:chgData name="PIPAN MICHELE" userId="da00a2aa-4c64-4bcb-a497-1055e4cd2351" providerId="ADAL" clId="{E03D2F2B-796C-42DA-8F8D-E55A72DE6D80}" dt="2022-11-11T16:31:28.532" v="1057"/>
          <ac:inkMkLst>
            <pc:docMk/>
            <pc:sldMk cId="2921980927" sldId="308"/>
            <ac:inkMk id="14" creationId="{50CFE367-44F3-4CAA-B1EB-454FC6FFCBD1}"/>
          </ac:inkMkLst>
        </pc:inkChg>
        <pc:inkChg chg="add del">
          <ac:chgData name="PIPAN MICHELE" userId="da00a2aa-4c64-4bcb-a497-1055e4cd2351" providerId="ADAL" clId="{E03D2F2B-796C-42DA-8F8D-E55A72DE6D80}" dt="2022-11-11T16:31:28.532" v="1057"/>
          <ac:inkMkLst>
            <pc:docMk/>
            <pc:sldMk cId="2921980927" sldId="308"/>
            <ac:inkMk id="15" creationId="{65D55A53-4FF9-465E-AAF5-54B93319718D}"/>
          </ac:inkMkLst>
        </pc:inkChg>
        <pc:inkChg chg="add del">
          <ac:chgData name="PIPAN MICHELE" userId="da00a2aa-4c64-4bcb-a497-1055e4cd2351" providerId="ADAL" clId="{E03D2F2B-796C-42DA-8F8D-E55A72DE6D80}" dt="2022-11-11T16:31:28.532" v="1057"/>
          <ac:inkMkLst>
            <pc:docMk/>
            <pc:sldMk cId="2921980927" sldId="308"/>
            <ac:inkMk id="16" creationId="{EA7B947A-400D-43DC-A90A-8C4B9CE26066}"/>
          </ac:inkMkLst>
        </pc:inkChg>
        <pc:inkChg chg="add del">
          <ac:chgData name="PIPAN MICHELE" userId="da00a2aa-4c64-4bcb-a497-1055e4cd2351" providerId="ADAL" clId="{E03D2F2B-796C-42DA-8F8D-E55A72DE6D80}" dt="2022-11-11T16:31:30.477" v="1062"/>
          <ac:inkMkLst>
            <pc:docMk/>
            <pc:sldMk cId="2921980927" sldId="308"/>
            <ac:inkMk id="17" creationId="{34D0858E-3DF8-47A4-9277-D0B5E9058BC6}"/>
          </ac:inkMkLst>
        </pc:inkChg>
        <pc:inkChg chg="add del">
          <ac:chgData name="PIPAN MICHELE" userId="da00a2aa-4c64-4bcb-a497-1055e4cd2351" providerId="ADAL" clId="{E03D2F2B-796C-42DA-8F8D-E55A72DE6D80}" dt="2022-11-11T16:31:28.532" v="1057"/>
          <ac:inkMkLst>
            <pc:docMk/>
            <pc:sldMk cId="2921980927" sldId="308"/>
            <ac:inkMk id="18" creationId="{B9AE99BD-27E3-4239-BC79-0C462C45F41C}"/>
          </ac:inkMkLst>
        </pc:inkChg>
        <pc:inkChg chg="add del">
          <ac:chgData name="PIPAN MICHELE" userId="da00a2aa-4c64-4bcb-a497-1055e4cd2351" providerId="ADAL" clId="{E03D2F2B-796C-42DA-8F8D-E55A72DE6D80}" dt="2022-11-11T16:31:28.532" v="1057"/>
          <ac:inkMkLst>
            <pc:docMk/>
            <pc:sldMk cId="2921980927" sldId="308"/>
            <ac:inkMk id="19" creationId="{9D18B6BD-B511-4162-9B53-8653F76E2088}"/>
          </ac:inkMkLst>
        </pc:inkChg>
        <pc:inkChg chg="add del">
          <ac:chgData name="PIPAN MICHELE" userId="da00a2aa-4c64-4bcb-a497-1055e4cd2351" providerId="ADAL" clId="{E03D2F2B-796C-42DA-8F8D-E55A72DE6D80}" dt="2022-11-11T16:31:30.477" v="1062"/>
          <ac:inkMkLst>
            <pc:docMk/>
            <pc:sldMk cId="2921980927" sldId="308"/>
            <ac:inkMk id="20" creationId="{392D517D-D209-4E26-AA18-E66A47E7BD85}"/>
          </ac:inkMkLst>
        </pc:inkChg>
        <pc:inkChg chg="add del">
          <ac:chgData name="PIPAN MICHELE" userId="da00a2aa-4c64-4bcb-a497-1055e4cd2351" providerId="ADAL" clId="{E03D2F2B-796C-42DA-8F8D-E55A72DE6D80}" dt="2022-11-11T16:31:28.532" v="1057"/>
          <ac:inkMkLst>
            <pc:docMk/>
            <pc:sldMk cId="2921980927" sldId="308"/>
            <ac:inkMk id="21" creationId="{19A68430-79B7-4330-8146-9A40FB9F8A5A}"/>
          </ac:inkMkLst>
        </pc:inkChg>
        <pc:inkChg chg="add del">
          <ac:chgData name="PIPAN MICHELE" userId="da00a2aa-4c64-4bcb-a497-1055e4cd2351" providerId="ADAL" clId="{E03D2F2B-796C-42DA-8F8D-E55A72DE6D80}" dt="2022-11-11T16:31:28.532" v="1057"/>
          <ac:inkMkLst>
            <pc:docMk/>
            <pc:sldMk cId="2921980927" sldId="308"/>
            <ac:inkMk id="22" creationId="{26249A58-F95B-4B44-9ED0-A3ADB325B604}"/>
          </ac:inkMkLst>
        </pc:inkChg>
        <pc:inkChg chg="add del">
          <ac:chgData name="PIPAN MICHELE" userId="da00a2aa-4c64-4bcb-a497-1055e4cd2351" providerId="ADAL" clId="{E03D2F2B-796C-42DA-8F8D-E55A72DE6D80}" dt="2022-11-11T16:31:30.477" v="1062"/>
          <ac:inkMkLst>
            <pc:docMk/>
            <pc:sldMk cId="2921980927" sldId="308"/>
            <ac:inkMk id="23" creationId="{71B8DAD3-D699-44AB-A213-AABCCA91AD14}"/>
          </ac:inkMkLst>
        </pc:inkChg>
        <pc:inkChg chg="add del">
          <ac:chgData name="PIPAN MICHELE" userId="da00a2aa-4c64-4bcb-a497-1055e4cd2351" providerId="ADAL" clId="{E03D2F2B-796C-42DA-8F8D-E55A72DE6D80}" dt="2022-11-11T16:31:30.477" v="1062"/>
          <ac:inkMkLst>
            <pc:docMk/>
            <pc:sldMk cId="2921980927" sldId="308"/>
            <ac:inkMk id="24" creationId="{42701AC5-CE30-4B5F-BB63-88B58977A9BC}"/>
          </ac:inkMkLst>
        </pc:inkChg>
        <pc:inkChg chg="add del">
          <ac:chgData name="PIPAN MICHELE" userId="da00a2aa-4c64-4bcb-a497-1055e4cd2351" providerId="ADAL" clId="{E03D2F2B-796C-42DA-8F8D-E55A72DE6D80}" dt="2022-11-11T16:31:30.477" v="1062"/>
          <ac:inkMkLst>
            <pc:docMk/>
            <pc:sldMk cId="2921980927" sldId="308"/>
            <ac:inkMk id="25" creationId="{CEDF7FA3-4339-424F-9E61-E06B85480454}"/>
          </ac:inkMkLst>
        </pc:inkChg>
        <pc:inkChg chg="add del">
          <ac:chgData name="PIPAN MICHELE" userId="da00a2aa-4c64-4bcb-a497-1055e4cd2351" providerId="ADAL" clId="{E03D2F2B-796C-42DA-8F8D-E55A72DE6D80}" dt="2022-11-11T16:31:30.477" v="1062"/>
          <ac:inkMkLst>
            <pc:docMk/>
            <pc:sldMk cId="2921980927" sldId="308"/>
            <ac:inkMk id="26" creationId="{EB3FEB10-17CC-4E48-A275-23C0E9B452CF}"/>
          </ac:inkMkLst>
        </pc:inkChg>
        <pc:inkChg chg="add del">
          <ac:chgData name="PIPAN MICHELE" userId="da00a2aa-4c64-4bcb-a497-1055e4cd2351" providerId="ADAL" clId="{E03D2F2B-796C-42DA-8F8D-E55A72DE6D80}" dt="2022-11-11T16:31:30.477" v="1062"/>
          <ac:inkMkLst>
            <pc:docMk/>
            <pc:sldMk cId="2921980927" sldId="308"/>
            <ac:inkMk id="27" creationId="{E7DF0F3F-818B-4436-AD13-301B11ED0148}"/>
          </ac:inkMkLst>
        </pc:inkChg>
        <pc:inkChg chg="add del">
          <ac:chgData name="PIPAN MICHELE" userId="da00a2aa-4c64-4bcb-a497-1055e4cd2351" providerId="ADAL" clId="{E03D2F2B-796C-42DA-8F8D-E55A72DE6D80}" dt="2022-11-11T16:31:30.477" v="1062"/>
          <ac:inkMkLst>
            <pc:docMk/>
            <pc:sldMk cId="2921980927" sldId="308"/>
            <ac:inkMk id="28" creationId="{B2C09E06-AB3F-4FAC-B9C9-A45A6F24CB3C}"/>
          </ac:inkMkLst>
        </pc:inkChg>
        <pc:inkChg chg="add del">
          <ac:chgData name="PIPAN MICHELE" userId="da00a2aa-4c64-4bcb-a497-1055e4cd2351" providerId="ADAL" clId="{E03D2F2B-796C-42DA-8F8D-E55A72DE6D80}" dt="2022-11-11T16:31:38.732" v="1078"/>
          <ac:inkMkLst>
            <pc:docMk/>
            <pc:sldMk cId="2921980927" sldId="308"/>
            <ac:inkMk id="29" creationId="{6F09BC6B-BD2B-4DD6-B5E4-D2020F6824DC}"/>
          </ac:inkMkLst>
        </pc:inkChg>
        <pc:inkChg chg="add del">
          <ac:chgData name="PIPAN MICHELE" userId="da00a2aa-4c64-4bcb-a497-1055e4cd2351" providerId="ADAL" clId="{E03D2F2B-796C-42DA-8F8D-E55A72DE6D80}" dt="2022-11-11T16:31:38.732" v="1078"/>
          <ac:inkMkLst>
            <pc:docMk/>
            <pc:sldMk cId="2921980927" sldId="308"/>
            <ac:inkMk id="30" creationId="{C096D151-75CC-4394-94B2-3CB43AAAC3BC}"/>
          </ac:inkMkLst>
        </pc:inkChg>
        <pc:inkChg chg="add del">
          <ac:chgData name="PIPAN MICHELE" userId="da00a2aa-4c64-4bcb-a497-1055e4cd2351" providerId="ADAL" clId="{E03D2F2B-796C-42DA-8F8D-E55A72DE6D80}" dt="2022-11-11T16:31:38.732" v="1078"/>
          <ac:inkMkLst>
            <pc:docMk/>
            <pc:sldMk cId="2921980927" sldId="308"/>
            <ac:inkMk id="31" creationId="{ED75DCE1-2B26-48F7-845B-E4AABA66069D}"/>
          </ac:inkMkLst>
        </pc:inkChg>
        <pc:inkChg chg="add del">
          <ac:chgData name="PIPAN MICHELE" userId="da00a2aa-4c64-4bcb-a497-1055e4cd2351" providerId="ADAL" clId="{E03D2F2B-796C-42DA-8F8D-E55A72DE6D80}" dt="2022-11-11T16:31:38.732" v="1078"/>
          <ac:inkMkLst>
            <pc:docMk/>
            <pc:sldMk cId="2921980927" sldId="308"/>
            <ac:inkMk id="32" creationId="{47ADA311-1FAE-4C76-9C61-896D87C45BBD}"/>
          </ac:inkMkLst>
        </pc:inkChg>
        <pc:inkChg chg="add del">
          <ac:chgData name="PIPAN MICHELE" userId="da00a2aa-4c64-4bcb-a497-1055e4cd2351" providerId="ADAL" clId="{E03D2F2B-796C-42DA-8F8D-E55A72DE6D80}" dt="2022-11-11T16:31:38.732" v="1078"/>
          <ac:inkMkLst>
            <pc:docMk/>
            <pc:sldMk cId="2921980927" sldId="308"/>
            <ac:inkMk id="33" creationId="{D30D613F-992F-4A67-9B86-E3CF97EFD418}"/>
          </ac:inkMkLst>
        </pc:inkChg>
        <pc:inkChg chg="add del">
          <ac:chgData name="PIPAN MICHELE" userId="da00a2aa-4c64-4bcb-a497-1055e4cd2351" providerId="ADAL" clId="{E03D2F2B-796C-42DA-8F8D-E55A72DE6D80}" dt="2022-11-11T16:31:38.732" v="1078"/>
          <ac:inkMkLst>
            <pc:docMk/>
            <pc:sldMk cId="2921980927" sldId="308"/>
            <ac:inkMk id="34" creationId="{D46E4CAD-AC7C-4DEB-AA93-481056AF262E}"/>
          </ac:inkMkLst>
        </pc:inkChg>
        <pc:inkChg chg="add del">
          <ac:chgData name="PIPAN MICHELE" userId="da00a2aa-4c64-4bcb-a497-1055e4cd2351" providerId="ADAL" clId="{E03D2F2B-796C-42DA-8F8D-E55A72DE6D80}" dt="2022-11-11T16:31:38.732" v="1078"/>
          <ac:inkMkLst>
            <pc:docMk/>
            <pc:sldMk cId="2921980927" sldId="308"/>
            <ac:inkMk id="35" creationId="{1A33550F-255C-4281-8355-B4A44F5CFD98}"/>
          </ac:inkMkLst>
        </pc:inkChg>
        <pc:inkChg chg="add del">
          <ac:chgData name="PIPAN MICHELE" userId="da00a2aa-4c64-4bcb-a497-1055e4cd2351" providerId="ADAL" clId="{E03D2F2B-796C-42DA-8F8D-E55A72DE6D80}" dt="2022-11-11T16:31:38.732" v="1078"/>
          <ac:inkMkLst>
            <pc:docMk/>
            <pc:sldMk cId="2921980927" sldId="308"/>
            <ac:inkMk id="36" creationId="{4516D059-FCD5-4D6A-BFE7-3962821B30B6}"/>
          </ac:inkMkLst>
        </pc:inkChg>
        <pc:inkChg chg="add del">
          <ac:chgData name="PIPAN MICHELE" userId="da00a2aa-4c64-4bcb-a497-1055e4cd2351" providerId="ADAL" clId="{E03D2F2B-796C-42DA-8F8D-E55A72DE6D80}" dt="2022-11-11T16:31:43.627" v="1087"/>
          <ac:inkMkLst>
            <pc:docMk/>
            <pc:sldMk cId="2921980927" sldId="308"/>
            <ac:inkMk id="37" creationId="{AF7BD01D-E823-431F-8B67-E304C4F3D226}"/>
          </ac:inkMkLst>
        </pc:inkChg>
        <pc:inkChg chg="add del">
          <ac:chgData name="PIPAN MICHELE" userId="da00a2aa-4c64-4bcb-a497-1055e4cd2351" providerId="ADAL" clId="{E03D2F2B-796C-42DA-8F8D-E55A72DE6D80}" dt="2022-11-11T16:31:43.627" v="1087"/>
          <ac:inkMkLst>
            <pc:docMk/>
            <pc:sldMk cId="2921980927" sldId="308"/>
            <ac:inkMk id="38" creationId="{AA2432DC-3B15-49C6-906F-304270175D3E}"/>
          </ac:inkMkLst>
        </pc:inkChg>
        <pc:inkChg chg="add del">
          <ac:chgData name="PIPAN MICHELE" userId="da00a2aa-4c64-4bcb-a497-1055e4cd2351" providerId="ADAL" clId="{E03D2F2B-796C-42DA-8F8D-E55A72DE6D80}" dt="2022-11-11T16:31:38.732" v="1078"/>
          <ac:inkMkLst>
            <pc:docMk/>
            <pc:sldMk cId="2921980927" sldId="308"/>
            <ac:inkMk id="39" creationId="{C3760468-E089-4401-973C-882744E018B4}"/>
          </ac:inkMkLst>
        </pc:inkChg>
        <pc:inkChg chg="add del">
          <ac:chgData name="PIPAN MICHELE" userId="da00a2aa-4c64-4bcb-a497-1055e4cd2351" providerId="ADAL" clId="{E03D2F2B-796C-42DA-8F8D-E55A72DE6D80}" dt="2022-11-11T16:31:38.732" v="1078"/>
          <ac:inkMkLst>
            <pc:docMk/>
            <pc:sldMk cId="2921980927" sldId="308"/>
            <ac:inkMk id="40" creationId="{6BD0935F-7EFF-4CCF-862D-68FB3B19334A}"/>
          </ac:inkMkLst>
        </pc:inkChg>
        <pc:inkChg chg="add del">
          <ac:chgData name="PIPAN MICHELE" userId="da00a2aa-4c64-4bcb-a497-1055e4cd2351" providerId="ADAL" clId="{E03D2F2B-796C-42DA-8F8D-E55A72DE6D80}" dt="2022-11-11T16:31:38.732" v="1078"/>
          <ac:inkMkLst>
            <pc:docMk/>
            <pc:sldMk cId="2921980927" sldId="308"/>
            <ac:inkMk id="41" creationId="{9A9609F3-FABB-4DA4-9111-DDE9C411654E}"/>
          </ac:inkMkLst>
        </pc:inkChg>
        <pc:inkChg chg="add del">
          <ac:chgData name="PIPAN MICHELE" userId="da00a2aa-4c64-4bcb-a497-1055e4cd2351" providerId="ADAL" clId="{E03D2F2B-796C-42DA-8F8D-E55A72DE6D80}" dt="2022-11-11T16:31:38.732" v="1078"/>
          <ac:inkMkLst>
            <pc:docMk/>
            <pc:sldMk cId="2921980927" sldId="308"/>
            <ac:inkMk id="42" creationId="{4BE1893A-26FF-4E12-A750-4D26481E1B03}"/>
          </ac:inkMkLst>
        </pc:inkChg>
        <pc:inkChg chg="add del">
          <ac:chgData name="PIPAN MICHELE" userId="da00a2aa-4c64-4bcb-a497-1055e4cd2351" providerId="ADAL" clId="{E03D2F2B-796C-42DA-8F8D-E55A72DE6D80}" dt="2022-11-11T16:31:38.732" v="1078"/>
          <ac:inkMkLst>
            <pc:docMk/>
            <pc:sldMk cId="2921980927" sldId="308"/>
            <ac:inkMk id="43" creationId="{B3F266FE-8C92-41C5-860D-BEEF3BA5E3D7}"/>
          </ac:inkMkLst>
        </pc:inkChg>
        <pc:inkChg chg="add del">
          <ac:chgData name="PIPAN MICHELE" userId="da00a2aa-4c64-4bcb-a497-1055e4cd2351" providerId="ADAL" clId="{E03D2F2B-796C-42DA-8F8D-E55A72DE6D80}" dt="2022-11-11T16:31:38.732" v="1078"/>
          <ac:inkMkLst>
            <pc:docMk/>
            <pc:sldMk cId="2921980927" sldId="308"/>
            <ac:inkMk id="44" creationId="{B897DFDD-6F54-4AE1-A5C2-FD535DB36910}"/>
          </ac:inkMkLst>
        </pc:inkChg>
        <pc:inkChg chg="add del">
          <ac:chgData name="PIPAN MICHELE" userId="da00a2aa-4c64-4bcb-a497-1055e4cd2351" providerId="ADAL" clId="{E03D2F2B-796C-42DA-8F8D-E55A72DE6D80}" dt="2022-11-11T16:31:38.732" v="1078"/>
          <ac:inkMkLst>
            <pc:docMk/>
            <pc:sldMk cId="2921980927" sldId="308"/>
            <ac:inkMk id="45" creationId="{081A146A-5752-486B-80EF-D9CDDE0980F7}"/>
          </ac:inkMkLst>
        </pc:inkChg>
        <pc:inkChg chg="add del">
          <ac:chgData name="PIPAN MICHELE" userId="da00a2aa-4c64-4bcb-a497-1055e4cd2351" providerId="ADAL" clId="{E03D2F2B-796C-42DA-8F8D-E55A72DE6D80}" dt="2022-11-11T16:31:43.627" v="1087"/>
          <ac:inkMkLst>
            <pc:docMk/>
            <pc:sldMk cId="2921980927" sldId="308"/>
            <ac:inkMk id="46" creationId="{1F8B86BA-65C3-49D2-B861-11A8A207FA82}"/>
          </ac:inkMkLst>
        </pc:inkChg>
        <pc:inkChg chg="add del">
          <ac:chgData name="PIPAN MICHELE" userId="da00a2aa-4c64-4bcb-a497-1055e4cd2351" providerId="ADAL" clId="{E03D2F2B-796C-42DA-8F8D-E55A72DE6D80}" dt="2022-11-11T16:31:43.627" v="1087"/>
          <ac:inkMkLst>
            <pc:docMk/>
            <pc:sldMk cId="2921980927" sldId="308"/>
            <ac:inkMk id="47" creationId="{047C52E7-ACCF-42AB-A33F-0FB83047F7CB}"/>
          </ac:inkMkLst>
        </pc:inkChg>
        <pc:inkChg chg="add del">
          <ac:chgData name="PIPAN MICHELE" userId="da00a2aa-4c64-4bcb-a497-1055e4cd2351" providerId="ADAL" clId="{E03D2F2B-796C-42DA-8F8D-E55A72DE6D80}" dt="2022-11-11T16:31:43.627" v="1087"/>
          <ac:inkMkLst>
            <pc:docMk/>
            <pc:sldMk cId="2921980927" sldId="308"/>
            <ac:inkMk id="48" creationId="{413A4470-53B4-47B6-B9C7-A47ECE325866}"/>
          </ac:inkMkLst>
        </pc:inkChg>
        <pc:inkChg chg="add del">
          <ac:chgData name="PIPAN MICHELE" userId="da00a2aa-4c64-4bcb-a497-1055e4cd2351" providerId="ADAL" clId="{E03D2F2B-796C-42DA-8F8D-E55A72DE6D80}" dt="2022-11-11T16:31:43.627" v="1087"/>
          <ac:inkMkLst>
            <pc:docMk/>
            <pc:sldMk cId="2921980927" sldId="308"/>
            <ac:inkMk id="49" creationId="{2D702D0D-8BFC-44D1-96DB-45AEADD7644A}"/>
          </ac:inkMkLst>
        </pc:inkChg>
        <pc:inkChg chg="add del">
          <ac:chgData name="PIPAN MICHELE" userId="da00a2aa-4c64-4bcb-a497-1055e4cd2351" providerId="ADAL" clId="{E03D2F2B-796C-42DA-8F8D-E55A72DE6D80}" dt="2022-11-11T16:31:43.627" v="1087"/>
          <ac:inkMkLst>
            <pc:docMk/>
            <pc:sldMk cId="2921980927" sldId="308"/>
            <ac:inkMk id="50" creationId="{038ADD48-D3FD-4DF4-ADBD-5EEC23AEE94F}"/>
          </ac:inkMkLst>
        </pc:inkChg>
        <pc:inkChg chg="add del">
          <ac:chgData name="PIPAN MICHELE" userId="da00a2aa-4c64-4bcb-a497-1055e4cd2351" providerId="ADAL" clId="{E03D2F2B-796C-42DA-8F8D-E55A72DE6D80}" dt="2022-11-11T16:31:43.627" v="1087"/>
          <ac:inkMkLst>
            <pc:docMk/>
            <pc:sldMk cId="2921980927" sldId="308"/>
            <ac:inkMk id="51" creationId="{82CA19F3-A7D7-40FB-9C78-062FD59E4E06}"/>
          </ac:inkMkLst>
        </pc:inkChg>
        <pc:inkChg chg="add del">
          <ac:chgData name="PIPAN MICHELE" userId="da00a2aa-4c64-4bcb-a497-1055e4cd2351" providerId="ADAL" clId="{E03D2F2B-796C-42DA-8F8D-E55A72DE6D80}" dt="2022-11-11T16:31:43.627" v="1087"/>
          <ac:inkMkLst>
            <pc:docMk/>
            <pc:sldMk cId="2921980927" sldId="308"/>
            <ac:inkMk id="52" creationId="{6B6DF5E5-3CDE-4339-87CD-51E6E3E4BEE5}"/>
          </ac:inkMkLst>
        </pc:inkChg>
        <pc:inkChg chg="add del">
          <ac:chgData name="PIPAN MICHELE" userId="da00a2aa-4c64-4bcb-a497-1055e4cd2351" providerId="ADAL" clId="{E03D2F2B-796C-42DA-8F8D-E55A72DE6D80}" dt="2022-11-11T16:31:43.627" v="1087"/>
          <ac:inkMkLst>
            <pc:docMk/>
            <pc:sldMk cId="2921980927" sldId="308"/>
            <ac:inkMk id="53" creationId="{4300985E-BE49-475F-A43A-49A58FB65686}"/>
          </ac:inkMkLst>
        </pc:inkChg>
        <pc:inkChg chg="add del">
          <ac:chgData name="PIPAN MICHELE" userId="da00a2aa-4c64-4bcb-a497-1055e4cd2351" providerId="ADAL" clId="{E03D2F2B-796C-42DA-8F8D-E55A72DE6D80}" dt="2022-11-11T16:31:43.627" v="1087"/>
          <ac:inkMkLst>
            <pc:docMk/>
            <pc:sldMk cId="2921980927" sldId="308"/>
            <ac:inkMk id="54" creationId="{43849B12-BFD5-42E9-9BD6-FA71DA43B59B}"/>
          </ac:inkMkLst>
        </pc:inkChg>
        <pc:inkChg chg="add del">
          <ac:chgData name="PIPAN MICHELE" userId="da00a2aa-4c64-4bcb-a497-1055e4cd2351" providerId="ADAL" clId="{E03D2F2B-796C-42DA-8F8D-E55A72DE6D80}" dt="2022-11-11T16:31:43.627" v="1087"/>
          <ac:inkMkLst>
            <pc:docMk/>
            <pc:sldMk cId="2921980927" sldId="308"/>
            <ac:inkMk id="55" creationId="{1EFD1056-B982-4601-AAE1-08B7FF9F55C1}"/>
          </ac:inkMkLst>
        </pc:inkChg>
        <pc:inkChg chg="add del">
          <ac:chgData name="PIPAN MICHELE" userId="da00a2aa-4c64-4bcb-a497-1055e4cd2351" providerId="ADAL" clId="{E03D2F2B-796C-42DA-8F8D-E55A72DE6D80}" dt="2022-11-11T16:31:56.605" v="1103"/>
          <ac:inkMkLst>
            <pc:docMk/>
            <pc:sldMk cId="2921980927" sldId="308"/>
            <ac:inkMk id="56" creationId="{2A98418B-97A9-40C3-BA60-C9C6AE1C7DD8}"/>
          </ac:inkMkLst>
        </pc:inkChg>
        <pc:inkChg chg="add del">
          <ac:chgData name="PIPAN MICHELE" userId="da00a2aa-4c64-4bcb-a497-1055e4cd2351" providerId="ADAL" clId="{E03D2F2B-796C-42DA-8F8D-E55A72DE6D80}" dt="2022-11-11T16:31:56.605" v="1103"/>
          <ac:inkMkLst>
            <pc:docMk/>
            <pc:sldMk cId="2921980927" sldId="308"/>
            <ac:inkMk id="57" creationId="{18F9AA02-ACE6-401B-AB02-20CD21ABDEDB}"/>
          </ac:inkMkLst>
        </pc:inkChg>
        <pc:inkChg chg="add del">
          <ac:chgData name="PIPAN MICHELE" userId="da00a2aa-4c64-4bcb-a497-1055e4cd2351" providerId="ADAL" clId="{E03D2F2B-796C-42DA-8F8D-E55A72DE6D80}" dt="2022-11-11T16:31:56.605" v="1103"/>
          <ac:inkMkLst>
            <pc:docMk/>
            <pc:sldMk cId="2921980927" sldId="308"/>
            <ac:inkMk id="58" creationId="{F550158B-5E77-4017-988A-7143ABDBE557}"/>
          </ac:inkMkLst>
        </pc:inkChg>
        <pc:inkChg chg="add del">
          <ac:chgData name="PIPAN MICHELE" userId="da00a2aa-4c64-4bcb-a497-1055e4cd2351" providerId="ADAL" clId="{E03D2F2B-796C-42DA-8F8D-E55A72DE6D80}" dt="2022-11-11T16:31:56.605" v="1103"/>
          <ac:inkMkLst>
            <pc:docMk/>
            <pc:sldMk cId="2921980927" sldId="308"/>
            <ac:inkMk id="59" creationId="{7872B240-29E3-42D7-B440-60A7E1D7C81E}"/>
          </ac:inkMkLst>
        </pc:inkChg>
        <pc:inkChg chg="add del">
          <ac:chgData name="PIPAN MICHELE" userId="da00a2aa-4c64-4bcb-a497-1055e4cd2351" providerId="ADAL" clId="{E03D2F2B-796C-42DA-8F8D-E55A72DE6D80}" dt="2022-11-11T16:31:56.605" v="1103"/>
          <ac:inkMkLst>
            <pc:docMk/>
            <pc:sldMk cId="2921980927" sldId="308"/>
            <ac:inkMk id="60" creationId="{871D92A9-A6FE-4D0D-85AD-209377B3E6E5}"/>
          </ac:inkMkLst>
        </pc:inkChg>
        <pc:inkChg chg="add del">
          <ac:chgData name="PIPAN MICHELE" userId="da00a2aa-4c64-4bcb-a497-1055e4cd2351" providerId="ADAL" clId="{E03D2F2B-796C-42DA-8F8D-E55A72DE6D80}" dt="2022-11-11T16:31:56.605" v="1103"/>
          <ac:inkMkLst>
            <pc:docMk/>
            <pc:sldMk cId="2921980927" sldId="308"/>
            <ac:inkMk id="61" creationId="{78A24F22-1D19-4839-8C66-7D96393F4ECA}"/>
          </ac:inkMkLst>
        </pc:inkChg>
        <pc:inkChg chg="add del">
          <ac:chgData name="PIPAN MICHELE" userId="da00a2aa-4c64-4bcb-a497-1055e4cd2351" providerId="ADAL" clId="{E03D2F2B-796C-42DA-8F8D-E55A72DE6D80}" dt="2022-11-11T16:31:56.605" v="1103"/>
          <ac:inkMkLst>
            <pc:docMk/>
            <pc:sldMk cId="2921980927" sldId="308"/>
            <ac:inkMk id="62" creationId="{3F80FE9A-5E18-4EEE-9069-7DCB06F3BA12}"/>
          </ac:inkMkLst>
        </pc:inkChg>
        <pc:inkChg chg="add del">
          <ac:chgData name="PIPAN MICHELE" userId="da00a2aa-4c64-4bcb-a497-1055e4cd2351" providerId="ADAL" clId="{E03D2F2B-796C-42DA-8F8D-E55A72DE6D80}" dt="2022-11-11T16:31:56.605" v="1103"/>
          <ac:inkMkLst>
            <pc:docMk/>
            <pc:sldMk cId="2921980927" sldId="308"/>
            <ac:inkMk id="63" creationId="{8CE9FD67-8CE0-4F5C-AC16-3B88F353C108}"/>
          </ac:inkMkLst>
        </pc:inkChg>
        <pc:inkChg chg="add del">
          <ac:chgData name="PIPAN MICHELE" userId="da00a2aa-4c64-4bcb-a497-1055e4cd2351" providerId="ADAL" clId="{E03D2F2B-796C-42DA-8F8D-E55A72DE6D80}" dt="2022-11-11T16:31:56.605" v="1103"/>
          <ac:inkMkLst>
            <pc:docMk/>
            <pc:sldMk cId="2921980927" sldId="308"/>
            <ac:inkMk id="64" creationId="{D802BE4F-FC24-42BF-AE1C-49D49E4C2791}"/>
          </ac:inkMkLst>
        </pc:inkChg>
        <pc:inkChg chg="add del">
          <ac:chgData name="PIPAN MICHELE" userId="da00a2aa-4c64-4bcb-a497-1055e4cd2351" providerId="ADAL" clId="{E03D2F2B-796C-42DA-8F8D-E55A72DE6D80}" dt="2022-11-11T16:31:56.605" v="1103"/>
          <ac:inkMkLst>
            <pc:docMk/>
            <pc:sldMk cId="2921980927" sldId="308"/>
            <ac:inkMk id="65" creationId="{A662AD4D-4D26-417E-9B6F-1582C7778788}"/>
          </ac:inkMkLst>
        </pc:inkChg>
        <pc:inkChg chg="add del">
          <ac:chgData name="PIPAN MICHELE" userId="da00a2aa-4c64-4bcb-a497-1055e4cd2351" providerId="ADAL" clId="{E03D2F2B-796C-42DA-8F8D-E55A72DE6D80}" dt="2022-11-11T16:31:56.605" v="1103"/>
          <ac:inkMkLst>
            <pc:docMk/>
            <pc:sldMk cId="2921980927" sldId="308"/>
            <ac:inkMk id="66" creationId="{C30BC29B-5FA8-4B5F-925E-3DA92C831127}"/>
          </ac:inkMkLst>
        </pc:inkChg>
        <pc:inkChg chg="add del">
          <ac:chgData name="PIPAN MICHELE" userId="da00a2aa-4c64-4bcb-a497-1055e4cd2351" providerId="ADAL" clId="{E03D2F2B-796C-42DA-8F8D-E55A72DE6D80}" dt="2022-11-11T16:31:56.605" v="1103"/>
          <ac:inkMkLst>
            <pc:docMk/>
            <pc:sldMk cId="2921980927" sldId="308"/>
            <ac:inkMk id="67" creationId="{5580FDEE-3C9B-485F-A01D-2F2FA153933D}"/>
          </ac:inkMkLst>
        </pc:inkChg>
        <pc:inkChg chg="add del">
          <ac:chgData name="PIPAN MICHELE" userId="da00a2aa-4c64-4bcb-a497-1055e4cd2351" providerId="ADAL" clId="{E03D2F2B-796C-42DA-8F8D-E55A72DE6D80}" dt="2022-11-11T16:31:56.605" v="1103"/>
          <ac:inkMkLst>
            <pc:docMk/>
            <pc:sldMk cId="2921980927" sldId="308"/>
            <ac:inkMk id="68" creationId="{C96FEB41-874A-4D3E-B9CD-B7F0D1E61457}"/>
          </ac:inkMkLst>
        </pc:inkChg>
        <pc:inkChg chg="add del">
          <ac:chgData name="PIPAN MICHELE" userId="da00a2aa-4c64-4bcb-a497-1055e4cd2351" providerId="ADAL" clId="{E03D2F2B-796C-42DA-8F8D-E55A72DE6D80}" dt="2022-11-11T16:31:56.605" v="1103"/>
          <ac:inkMkLst>
            <pc:docMk/>
            <pc:sldMk cId="2921980927" sldId="308"/>
            <ac:inkMk id="69" creationId="{799A72F5-A599-4D77-A96A-460E729F7C66}"/>
          </ac:inkMkLst>
        </pc:inkChg>
        <pc:inkChg chg="add del">
          <ac:chgData name="PIPAN MICHELE" userId="da00a2aa-4c64-4bcb-a497-1055e4cd2351" providerId="ADAL" clId="{E03D2F2B-796C-42DA-8F8D-E55A72DE6D80}" dt="2022-11-11T16:31:56.605" v="1103"/>
          <ac:inkMkLst>
            <pc:docMk/>
            <pc:sldMk cId="2921980927" sldId="308"/>
            <ac:inkMk id="70" creationId="{C023B8E3-C172-4CAE-BB72-654460B089B2}"/>
          </ac:inkMkLst>
        </pc:inkChg>
        <pc:inkChg chg="add del">
          <ac:chgData name="PIPAN MICHELE" userId="da00a2aa-4c64-4bcb-a497-1055e4cd2351" providerId="ADAL" clId="{E03D2F2B-796C-42DA-8F8D-E55A72DE6D80}" dt="2022-11-11T16:31:56.605" v="1103"/>
          <ac:inkMkLst>
            <pc:docMk/>
            <pc:sldMk cId="2921980927" sldId="308"/>
            <ac:inkMk id="71" creationId="{5D55CB34-5F7B-4D00-9591-61E72668B022}"/>
          </ac:inkMkLst>
        </pc:inkChg>
        <pc:inkChg chg="add del">
          <ac:chgData name="PIPAN MICHELE" userId="da00a2aa-4c64-4bcb-a497-1055e4cd2351" providerId="ADAL" clId="{E03D2F2B-796C-42DA-8F8D-E55A72DE6D80}" dt="2022-11-11T16:32:26.950" v="1146"/>
          <ac:inkMkLst>
            <pc:docMk/>
            <pc:sldMk cId="2921980927" sldId="308"/>
            <ac:inkMk id="72" creationId="{942779D7-68CA-4E26-9286-A585F3739F82}"/>
          </ac:inkMkLst>
        </pc:inkChg>
        <pc:inkChg chg="add del">
          <ac:chgData name="PIPAN MICHELE" userId="da00a2aa-4c64-4bcb-a497-1055e4cd2351" providerId="ADAL" clId="{E03D2F2B-796C-42DA-8F8D-E55A72DE6D80}" dt="2022-11-11T16:32:01.284" v="1110"/>
          <ac:inkMkLst>
            <pc:docMk/>
            <pc:sldMk cId="2921980927" sldId="308"/>
            <ac:inkMk id="73" creationId="{AD1C4CB3-8813-4590-9A80-84CD485C76E1}"/>
          </ac:inkMkLst>
        </pc:inkChg>
        <pc:inkChg chg="add del">
          <ac:chgData name="PIPAN MICHELE" userId="da00a2aa-4c64-4bcb-a497-1055e4cd2351" providerId="ADAL" clId="{E03D2F2B-796C-42DA-8F8D-E55A72DE6D80}" dt="2022-11-11T16:32:01.284" v="1110"/>
          <ac:inkMkLst>
            <pc:docMk/>
            <pc:sldMk cId="2921980927" sldId="308"/>
            <ac:inkMk id="74" creationId="{B6A95986-E39E-4692-A2F4-3C43B46A7D2E}"/>
          </ac:inkMkLst>
        </pc:inkChg>
        <pc:inkChg chg="add">
          <ac:chgData name="PIPAN MICHELE" userId="da00a2aa-4c64-4bcb-a497-1055e4cd2351" providerId="ADAL" clId="{E03D2F2B-796C-42DA-8F8D-E55A72DE6D80}" dt="2022-11-11T16:31:58.541" v="1106"/>
          <ac:inkMkLst>
            <pc:docMk/>
            <pc:sldMk cId="2921980927" sldId="308"/>
            <ac:inkMk id="75" creationId="{E90D6F06-927D-4C2D-A699-F6E2FC2CCD41}"/>
          </ac:inkMkLst>
        </pc:inkChg>
        <pc:inkChg chg="add">
          <ac:chgData name="PIPAN MICHELE" userId="da00a2aa-4c64-4bcb-a497-1055e4cd2351" providerId="ADAL" clId="{E03D2F2B-796C-42DA-8F8D-E55A72DE6D80}" dt="2022-11-11T16:31:59.183" v="1107"/>
          <ac:inkMkLst>
            <pc:docMk/>
            <pc:sldMk cId="2921980927" sldId="308"/>
            <ac:inkMk id="76" creationId="{E2F4FD10-373D-4F65-9231-7F7B01DC2E34}"/>
          </ac:inkMkLst>
        </pc:inkChg>
        <pc:inkChg chg="add del">
          <ac:chgData name="PIPAN MICHELE" userId="da00a2aa-4c64-4bcb-a497-1055e4cd2351" providerId="ADAL" clId="{E03D2F2B-796C-42DA-8F8D-E55A72DE6D80}" dt="2022-11-11T16:32:01.284" v="1110"/>
          <ac:inkMkLst>
            <pc:docMk/>
            <pc:sldMk cId="2921980927" sldId="308"/>
            <ac:inkMk id="77" creationId="{EF03B1A2-A65C-4B37-9658-749CDF58B5CB}"/>
          </ac:inkMkLst>
        </pc:inkChg>
        <pc:inkChg chg="add del">
          <ac:chgData name="PIPAN MICHELE" userId="da00a2aa-4c64-4bcb-a497-1055e4cd2351" providerId="ADAL" clId="{E03D2F2B-796C-42DA-8F8D-E55A72DE6D80}" dt="2022-11-11T16:32:01.284" v="1110"/>
          <ac:inkMkLst>
            <pc:docMk/>
            <pc:sldMk cId="2921980927" sldId="308"/>
            <ac:inkMk id="78" creationId="{E81E7DB5-0F99-4BC8-847D-8EE6E1316CD6}"/>
          </ac:inkMkLst>
        </pc:inkChg>
        <pc:inkChg chg="add">
          <ac:chgData name="PIPAN MICHELE" userId="da00a2aa-4c64-4bcb-a497-1055e4cd2351" providerId="ADAL" clId="{E03D2F2B-796C-42DA-8F8D-E55A72DE6D80}" dt="2022-11-11T16:32:01.284" v="1110"/>
          <ac:inkMkLst>
            <pc:docMk/>
            <pc:sldMk cId="2921980927" sldId="308"/>
            <ac:inkMk id="79" creationId="{6D34E363-AA2E-4669-9EF9-6DDA769EBBD9}"/>
          </ac:inkMkLst>
        </pc:inkChg>
        <pc:inkChg chg="add">
          <ac:chgData name="PIPAN MICHELE" userId="da00a2aa-4c64-4bcb-a497-1055e4cd2351" providerId="ADAL" clId="{E03D2F2B-796C-42DA-8F8D-E55A72DE6D80}" dt="2022-11-11T16:32:01.284" v="1110"/>
          <ac:inkMkLst>
            <pc:docMk/>
            <pc:sldMk cId="2921980927" sldId="308"/>
            <ac:inkMk id="80" creationId="{0E7E5018-2DA3-4D64-A23E-14A0D1A0C27F}"/>
          </ac:inkMkLst>
        </pc:inkChg>
        <pc:inkChg chg="add del">
          <ac:chgData name="PIPAN MICHELE" userId="da00a2aa-4c64-4bcb-a497-1055e4cd2351" providerId="ADAL" clId="{E03D2F2B-796C-42DA-8F8D-E55A72DE6D80}" dt="2022-11-11T16:32:07.140" v="1118"/>
          <ac:inkMkLst>
            <pc:docMk/>
            <pc:sldMk cId="2921980927" sldId="308"/>
            <ac:inkMk id="81" creationId="{66D80C4E-09CA-4ADE-8F41-A5CBC9CA109F}"/>
          </ac:inkMkLst>
        </pc:inkChg>
        <pc:inkChg chg="add del">
          <ac:chgData name="PIPAN MICHELE" userId="da00a2aa-4c64-4bcb-a497-1055e4cd2351" providerId="ADAL" clId="{E03D2F2B-796C-42DA-8F8D-E55A72DE6D80}" dt="2022-11-11T16:32:07.140" v="1118"/>
          <ac:inkMkLst>
            <pc:docMk/>
            <pc:sldMk cId="2921980927" sldId="308"/>
            <ac:inkMk id="82" creationId="{1F81EA28-5393-4705-A8D2-507BD59E7D2E}"/>
          </ac:inkMkLst>
        </pc:inkChg>
        <pc:inkChg chg="add">
          <ac:chgData name="PIPAN MICHELE" userId="da00a2aa-4c64-4bcb-a497-1055e4cd2351" providerId="ADAL" clId="{E03D2F2B-796C-42DA-8F8D-E55A72DE6D80}" dt="2022-11-11T16:32:03.182" v="1113"/>
          <ac:inkMkLst>
            <pc:docMk/>
            <pc:sldMk cId="2921980927" sldId="308"/>
            <ac:inkMk id="83" creationId="{E269FD6D-4910-401C-93BE-E751AE110BFC}"/>
          </ac:inkMkLst>
        </pc:inkChg>
        <pc:inkChg chg="add">
          <ac:chgData name="PIPAN MICHELE" userId="da00a2aa-4c64-4bcb-a497-1055e4cd2351" providerId="ADAL" clId="{E03D2F2B-796C-42DA-8F8D-E55A72DE6D80}" dt="2022-11-11T16:32:04.002" v="1114"/>
          <ac:inkMkLst>
            <pc:docMk/>
            <pc:sldMk cId="2921980927" sldId="308"/>
            <ac:inkMk id="84" creationId="{6BEA02AF-AF0C-4A00-9CF3-64044616CCCA}"/>
          </ac:inkMkLst>
        </pc:inkChg>
        <pc:inkChg chg="add del">
          <ac:chgData name="PIPAN MICHELE" userId="da00a2aa-4c64-4bcb-a497-1055e4cd2351" providerId="ADAL" clId="{E03D2F2B-796C-42DA-8F8D-E55A72DE6D80}" dt="2022-11-11T16:32:10.103" v="1121"/>
          <ac:inkMkLst>
            <pc:docMk/>
            <pc:sldMk cId="2921980927" sldId="308"/>
            <ac:inkMk id="85" creationId="{6A17786A-4E99-4224-A6FF-3CB29E16E1F7}"/>
          </ac:inkMkLst>
        </pc:inkChg>
        <pc:inkChg chg="add del">
          <ac:chgData name="PIPAN MICHELE" userId="da00a2aa-4c64-4bcb-a497-1055e4cd2351" providerId="ADAL" clId="{E03D2F2B-796C-42DA-8F8D-E55A72DE6D80}" dt="2022-11-11T16:32:10.103" v="1121"/>
          <ac:inkMkLst>
            <pc:docMk/>
            <pc:sldMk cId="2921980927" sldId="308"/>
            <ac:inkMk id="86" creationId="{4874D030-B2BE-4EF8-A280-674D07CD8165}"/>
          </ac:inkMkLst>
        </pc:inkChg>
        <pc:inkChg chg="add">
          <ac:chgData name="PIPAN MICHELE" userId="da00a2aa-4c64-4bcb-a497-1055e4cd2351" providerId="ADAL" clId="{E03D2F2B-796C-42DA-8F8D-E55A72DE6D80}" dt="2022-11-11T16:32:06.305" v="1117"/>
          <ac:inkMkLst>
            <pc:docMk/>
            <pc:sldMk cId="2921980927" sldId="308"/>
            <ac:inkMk id="87" creationId="{FAFE29F2-2270-4C72-99BE-E47E2C483C97}"/>
          </ac:inkMkLst>
        </pc:inkChg>
        <pc:inkChg chg="add">
          <ac:chgData name="PIPAN MICHELE" userId="da00a2aa-4c64-4bcb-a497-1055e4cd2351" providerId="ADAL" clId="{E03D2F2B-796C-42DA-8F8D-E55A72DE6D80}" dt="2022-11-11T16:32:07.140" v="1118"/>
          <ac:inkMkLst>
            <pc:docMk/>
            <pc:sldMk cId="2921980927" sldId="308"/>
            <ac:inkMk id="88" creationId="{759499E1-4EC4-4CC5-8F19-E489CAB84291}"/>
          </ac:inkMkLst>
        </pc:inkChg>
        <pc:inkChg chg="add del">
          <ac:chgData name="PIPAN MICHELE" userId="da00a2aa-4c64-4bcb-a497-1055e4cd2351" providerId="ADAL" clId="{E03D2F2B-796C-42DA-8F8D-E55A72DE6D80}" dt="2022-11-11T16:32:10.103" v="1121"/>
          <ac:inkMkLst>
            <pc:docMk/>
            <pc:sldMk cId="2921980927" sldId="308"/>
            <ac:inkMk id="89" creationId="{282BADE9-5338-48F7-982C-D5044E2350B6}"/>
          </ac:inkMkLst>
        </pc:inkChg>
        <pc:inkChg chg="add del">
          <ac:chgData name="PIPAN MICHELE" userId="da00a2aa-4c64-4bcb-a497-1055e4cd2351" providerId="ADAL" clId="{E03D2F2B-796C-42DA-8F8D-E55A72DE6D80}" dt="2022-11-11T16:32:10.103" v="1121"/>
          <ac:inkMkLst>
            <pc:docMk/>
            <pc:sldMk cId="2921980927" sldId="308"/>
            <ac:inkMk id="90" creationId="{1E1C0A8E-E71C-4275-B4F0-43274224C20A}"/>
          </ac:inkMkLst>
        </pc:inkChg>
        <pc:inkChg chg="add">
          <ac:chgData name="PIPAN MICHELE" userId="da00a2aa-4c64-4bcb-a497-1055e4cd2351" providerId="ADAL" clId="{E03D2F2B-796C-42DA-8F8D-E55A72DE6D80}" dt="2022-11-11T16:32:10.103" v="1121"/>
          <ac:inkMkLst>
            <pc:docMk/>
            <pc:sldMk cId="2921980927" sldId="308"/>
            <ac:inkMk id="91" creationId="{C5CE1311-343D-43B2-917F-14A715C5405D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92" creationId="{3B19542F-3D26-4926-9194-D0119A96B9D0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93" creationId="{D010D6B6-40DF-4642-9F01-77C9D387EA0A}"/>
          </ac:inkMkLst>
        </pc:inkChg>
        <pc:inkChg chg="add">
          <ac:chgData name="PIPAN MICHELE" userId="da00a2aa-4c64-4bcb-a497-1055e4cd2351" providerId="ADAL" clId="{E03D2F2B-796C-42DA-8F8D-E55A72DE6D80}" dt="2022-11-11T16:32:11.935" v="1124"/>
          <ac:inkMkLst>
            <pc:docMk/>
            <pc:sldMk cId="2921980927" sldId="308"/>
            <ac:inkMk id="94" creationId="{394BF1F0-B126-449E-AA50-84D1B8E10396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95" creationId="{CFA2FAEC-5082-41B2-B6DD-8AB0DA6654B6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96" creationId="{C3133E25-DB27-42A4-A9D1-CF442C50A043}"/>
          </ac:inkMkLst>
        </pc:inkChg>
        <pc:inkChg chg="add">
          <ac:chgData name="PIPAN MICHELE" userId="da00a2aa-4c64-4bcb-a497-1055e4cd2351" providerId="ADAL" clId="{E03D2F2B-796C-42DA-8F8D-E55A72DE6D80}" dt="2022-11-11T16:32:13.511" v="1127"/>
          <ac:inkMkLst>
            <pc:docMk/>
            <pc:sldMk cId="2921980927" sldId="308"/>
            <ac:inkMk id="97" creationId="{48BAFDD0-6CB8-4D8C-A556-EF447781814A}"/>
          </ac:inkMkLst>
        </pc:inkChg>
        <pc:inkChg chg="add">
          <ac:chgData name="PIPAN MICHELE" userId="da00a2aa-4c64-4bcb-a497-1055e4cd2351" providerId="ADAL" clId="{E03D2F2B-796C-42DA-8F8D-E55A72DE6D80}" dt="2022-11-11T16:32:13.797" v="1128"/>
          <ac:inkMkLst>
            <pc:docMk/>
            <pc:sldMk cId="2921980927" sldId="308"/>
            <ac:inkMk id="98" creationId="{8D78B7DD-4F02-4EA8-89FE-775C0B0F0C6E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99" creationId="{B5B2AFAA-E556-4736-9A6A-E51D4780FF9F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00" creationId="{1C8A2877-114B-4B6F-B634-0A9825487965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01" creationId="{1322C7FD-E0D1-4326-9D39-6CE35B1A2CA6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02" creationId="{FE65D479-8A77-4974-9C76-4EB83CAF6A11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03" creationId="{D807ECF6-B194-4301-A204-FAF80DD7784A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04" creationId="{C0093B52-2102-4B9C-AAA3-801CCDAD2FD7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05" creationId="{1BB2D1E3-99C2-41ED-B532-86BF9EF868D7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06" creationId="{874A635E-430B-45D8-9F49-6BC5090101C3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07" creationId="{3D5D3A74-40DF-4ADD-92E5-5933FBE14BA7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08" creationId="{AE499147-B9BA-4EE4-ABAE-098C591BC2F5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09" creationId="{A8FD4B8A-477E-401F-A51A-9F7AD25576F7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10" creationId="{2B04651A-9885-4CAD-AF86-025AA0E3F1CA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11" creationId="{CD854910-206F-49C1-9769-33736C772DF3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12" creationId="{80A05E61-747C-4438-9460-3552E8640B95}"/>
          </ac:inkMkLst>
        </pc:inkChg>
        <pc:inkChg chg="add del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13" creationId="{6F409ECE-CDBE-4544-95DB-DD106CA0CC1D}"/>
          </ac:inkMkLst>
        </pc:inkChg>
        <pc:inkChg chg="add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14" creationId="{E9C70810-1ABD-4563-A337-315F9A3C4876}"/>
          </ac:inkMkLst>
        </pc:inkChg>
        <pc:inkChg chg="add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15" creationId="{56F85D1A-2D13-4187-A0FB-648C4E04FB29}"/>
          </ac:inkMkLst>
        </pc:inkChg>
        <pc:inkChg chg="add">
          <ac:chgData name="PIPAN MICHELE" userId="da00a2aa-4c64-4bcb-a497-1055e4cd2351" providerId="ADAL" clId="{E03D2F2B-796C-42DA-8F8D-E55A72DE6D80}" dt="2022-11-11T16:32:22.740" v="1144"/>
          <ac:inkMkLst>
            <pc:docMk/>
            <pc:sldMk cId="2921980927" sldId="308"/>
            <ac:inkMk id="116" creationId="{FAEDC0E7-63A3-4A86-B7EB-D90A56F1FED4}"/>
          </ac:inkMkLst>
        </pc:inkChg>
        <pc:inkChg chg="add del">
          <ac:chgData name="PIPAN MICHELE" userId="da00a2aa-4c64-4bcb-a497-1055e4cd2351" providerId="ADAL" clId="{E03D2F2B-796C-42DA-8F8D-E55A72DE6D80}" dt="2022-11-11T16:32:26.950" v="1146"/>
          <ac:inkMkLst>
            <pc:docMk/>
            <pc:sldMk cId="2921980927" sldId="308"/>
            <ac:inkMk id="117" creationId="{DC89CC09-5238-460A-96E5-EA4428E4F032}"/>
          </ac:inkMkLst>
        </pc:inkChg>
        <pc:inkChg chg="add">
          <ac:chgData name="PIPAN MICHELE" userId="da00a2aa-4c64-4bcb-a497-1055e4cd2351" providerId="ADAL" clId="{E03D2F2B-796C-42DA-8F8D-E55A72DE6D80}" dt="2022-11-11T16:32:26.950" v="1146"/>
          <ac:inkMkLst>
            <pc:docMk/>
            <pc:sldMk cId="2921980927" sldId="308"/>
            <ac:inkMk id="118" creationId="{22F9D56E-7338-449B-B8B4-103459E9AB63}"/>
          </ac:inkMkLst>
        </pc:inkChg>
      </pc:sldChg>
      <pc:sldChg chg="addSp delSp add">
        <pc:chgData name="PIPAN MICHELE" userId="da00a2aa-4c64-4bcb-a497-1055e4cd2351" providerId="ADAL" clId="{E03D2F2B-796C-42DA-8F8D-E55A72DE6D80}" dt="2022-11-11T16:42:40.098" v="1714"/>
        <pc:sldMkLst>
          <pc:docMk/>
          <pc:sldMk cId="475217115" sldId="309"/>
        </pc:sldMkLst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2" creationId="{6E8CC397-8D75-48FF-A709-116E6414319B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3" creationId="{1D8B0B76-A63E-4BE6-8610-306A92F8AED6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4" creationId="{F55D1451-E76E-4ADD-B923-EA218857F516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5" creationId="{5793C600-DBF7-496A-BEE3-BA36120D8D2E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6" creationId="{FF1F8140-B719-4CB7-A181-B43824AE10D4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7" creationId="{2A7ED200-AEBC-4C54-A117-E2235CA55C6C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8" creationId="{51F06966-E253-4E81-9CB1-A7C24CA3DABB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9" creationId="{7E39DE9F-88A5-4C3C-B165-48DBC17D4E75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10" creationId="{D9123EC4-7670-4364-B80A-D6967143A908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11" creationId="{B27F8B83-2FE0-4451-B9D9-E0B2530486DE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12" creationId="{316F6E7A-D76F-4BE4-B490-71AF19517CC6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13" creationId="{0554225B-0741-472E-87EE-22489B252C3C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14" creationId="{058C73FE-F6AA-484B-A042-FB6834E23505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15" creationId="{6A83FF9D-F4C8-4A66-ADA7-A7D7414D181D}"/>
          </ac:inkMkLst>
        </pc:inkChg>
        <pc:inkChg chg="add">
          <ac:chgData name="PIPAN MICHELE" userId="da00a2aa-4c64-4bcb-a497-1055e4cd2351" providerId="ADAL" clId="{E03D2F2B-796C-42DA-8F8D-E55A72DE6D80}" dt="2022-11-11T16:32:42.373" v="1161"/>
          <ac:inkMkLst>
            <pc:docMk/>
            <pc:sldMk cId="475217115" sldId="309"/>
            <ac:inkMk id="16" creationId="{7FD0D1FE-BB7B-44C7-93A7-C045E5A67769}"/>
          </ac:inkMkLst>
        </pc:inkChg>
        <pc:inkChg chg="add">
          <ac:chgData name="PIPAN MICHELE" userId="da00a2aa-4c64-4bcb-a497-1055e4cd2351" providerId="ADAL" clId="{E03D2F2B-796C-42DA-8F8D-E55A72DE6D80}" dt="2022-11-11T16:32:42.643" v="1162"/>
          <ac:inkMkLst>
            <pc:docMk/>
            <pc:sldMk cId="475217115" sldId="309"/>
            <ac:inkMk id="17" creationId="{2E39AA70-23DB-4E80-A112-985E54086A34}"/>
          </ac:inkMkLst>
        </pc:inkChg>
        <pc:inkChg chg="add">
          <ac:chgData name="PIPAN MICHELE" userId="da00a2aa-4c64-4bcb-a497-1055e4cd2351" providerId="ADAL" clId="{E03D2F2B-796C-42DA-8F8D-E55A72DE6D80}" dt="2022-11-11T16:32:43.651" v="1163"/>
          <ac:inkMkLst>
            <pc:docMk/>
            <pc:sldMk cId="475217115" sldId="309"/>
            <ac:inkMk id="18" creationId="{7084E38F-65FB-44CF-B622-C58A863B67C0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19" creationId="{22F2003D-F1CA-427C-A3C6-7FE335824763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20" creationId="{87A36AB0-BB61-4DA3-9009-8D89776ACEA1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21" creationId="{C260B601-950C-4395-886D-69CD7D77EAD2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22" creationId="{5F49BACB-CC4A-44CD-91DB-915E75D272B7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23" creationId="{EF5B5F86-734E-4B18-9544-9C92A0891D75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24" creationId="{B5122FE9-4978-481D-BD78-E67F61593916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25" creationId="{221C6C23-F262-4707-B0A7-19B3F5190655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26" creationId="{2F219ED7-63A6-4DE1-9C73-ABB385A69721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27" creationId="{16C010B4-DD7E-4968-ABD2-366B0FE10348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28" creationId="{0E809487-D509-4B16-98AB-E75EF3BF2777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29" creationId="{30C35569-E94C-4B6A-BF78-6E5C1F30462F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30" creationId="{8BADF491-75A3-46B3-8F2A-EA2E8F429374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31" creationId="{55947B28-1A91-4616-8087-18B8004CD8F1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32" creationId="{80D24EE6-B068-47DF-B73D-A3797A00933A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33" creationId="{19145590-F435-4C54-802A-39CB106C643E}"/>
          </ac:inkMkLst>
        </pc:inkChg>
        <pc:inkChg chg="add del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34" creationId="{F6214975-8EA1-4597-BB02-89F99F14DFD5}"/>
          </ac:inkMkLst>
        </pc:inkChg>
        <pc:inkChg chg="add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35" creationId="{4B390342-697A-4459-B06F-D94D598E8DCA}"/>
          </ac:inkMkLst>
        </pc:inkChg>
        <pc:inkChg chg="add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36" creationId="{B3DC26FC-A569-4A7E-81D5-35AA1D50DAB9}"/>
          </ac:inkMkLst>
        </pc:inkChg>
        <pc:inkChg chg="add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37" creationId="{58C1A0EC-3447-456D-BEB2-3A04B26D1B2E}"/>
          </ac:inkMkLst>
        </pc:inkChg>
        <pc:inkChg chg="add">
          <ac:chgData name="PIPAN MICHELE" userId="da00a2aa-4c64-4bcb-a497-1055e4cd2351" providerId="ADAL" clId="{E03D2F2B-796C-42DA-8F8D-E55A72DE6D80}" dt="2022-11-11T16:32:52.545" v="1180"/>
          <ac:inkMkLst>
            <pc:docMk/>
            <pc:sldMk cId="475217115" sldId="309"/>
            <ac:inkMk id="38" creationId="{C1712BC7-525C-4245-841A-50D14B8B88EC}"/>
          </ac:inkMkLst>
        </pc:inkChg>
        <pc:inkChg chg="add del">
          <ac:chgData name="PIPAN MICHELE" userId="da00a2aa-4c64-4bcb-a497-1055e4cd2351" providerId="ADAL" clId="{E03D2F2B-796C-42DA-8F8D-E55A72DE6D80}" dt="2022-11-11T16:32:57.434" v="1186"/>
          <ac:inkMkLst>
            <pc:docMk/>
            <pc:sldMk cId="475217115" sldId="309"/>
            <ac:inkMk id="39" creationId="{C1135A68-1DA6-4668-8590-5B11EC8AF936}"/>
          </ac:inkMkLst>
        </pc:inkChg>
        <pc:inkChg chg="add del">
          <ac:chgData name="PIPAN MICHELE" userId="da00a2aa-4c64-4bcb-a497-1055e4cd2351" providerId="ADAL" clId="{E03D2F2B-796C-42DA-8F8D-E55A72DE6D80}" dt="2022-11-11T16:32:57.434" v="1186"/>
          <ac:inkMkLst>
            <pc:docMk/>
            <pc:sldMk cId="475217115" sldId="309"/>
            <ac:inkMk id="40" creationId="{8FF74087-36D9-4F08-A4F3-56095719A5A8}"/>
          </ac:inkMkLst>
        </pc:inkChg>
        <pc:inkChg chg="add del">
          <ac:chgData name="PIPAN MICHELE" userId="da00a2aa-4c64-4bcb-a497-1055e4cd2351" providerId="ADAL" clId="{E03D2F2B-796C-42DA-8F8D-E55A72DE6D80}" dt="2022-11-11T16:32:57.434" v="1186"/>
          <ac:inkMkLst>
            <pc:docMk/>
            <pc:sldMk cId="475217115" sldId="309"/>
            <ac:inkMk id="41" creationId="{948CB378-3649-4332-8151-FA7CEC945B3F}"/>
          </ac:inkMkLst>
        </pc:inkChg>
        <pc:inkChg chg="add del">
          <ac:chgData name="PIPAN MICHELE" userId="da00a2aa-4c64-4bcb-a497-1055e4cd2351" providerId="ADAL" clId="{E03D2F2B-796C-42DA-8F8D-E55A72DE6D80}" dt="2022-11-11T16:32:57.434" v="1186"/>
          <ac:inkMkLst>
            <pc:docMk/>
            <pc:sldMk cId="475217115" sldId="309"/>
            <ac:inkMk id="42" creationId="{3C13EC9A-6061-4C6C-862A-BB4535FBC529}"/>
          </ac:inkMkLst>
        </pc:inkChg>
        <pc:inkChg chg="add">
          <ac:chgData name="PIPAN MICHELE" userId="da00a2aa-4c64-4bcb-a497-1055e4cd2351" providerId="ADAL" clId="{E03D2F2B-796C-42DA-8F8D-E55A72DE6D80}" dt="2022-11-11T16:32:56.808" v="1185"/>
          <ac:inkMkLst>
            <pc:docMk/>
            <pc:sldMk cId="475217115" sldId="309"/>
            <ac:inkMk id="43" creationId="{F4672983-9BB0-425E-8EB0-B31F5A307DA7}"/>
          </ac:inkMkLst>
        </pc:inkChg>
        <pc:inkChg chg="add">
          <ac:chgData name="PIPAN MICHELE" userId="da00a2aa-4c64-4bcb-a497-1055e4cd2351" providerId="ADAL" clId="{E03D2F2B-796C-42DA-8F8D-E55A72DE6D80}" dt="2022-11-11T16:32:57.434" v="1186"/>
          <ac:inkMkLst>
            <pc:docMk/>
            <pc:sldMk cId="475217115" sldId="309"/>
            <ac:inkMk id="44" creationId="{ABB9B883-572A-4E72-BE25-43404A3E6B61}"/>
          </ac:inkMkLst>
        </pc:inkChg>
        <pc:inkChg chg="add">
          <ac:chgData name="PIPAN MICHELE" userId="da00a2aa-4c64-4bcb-a497-1055e4cd2351" providerId="ADAL" clId="{E03D2F2B-796C-42DA-8F8D-E55A72DE6D80}" dt="2022-11-11T16:32:59.846" v="1187"/>
          <ac:inkMkLst>
            <pc:docMk/>
            <pc:sldMk cId="475217115" sldId="309"/>
            <ac:inkMk id="45" creationId="{A4B38B50-1394-44C9-80C1-A167644F25CA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46" creationId="{D075AFC5-D1C0-454C-815C-1F77A76CDAC2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47" creationId="{C105DDD4-429E-4168-BF15-9A22B6F854FA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48" creationId="{91E69DA7-40AF-43B5-A5AE-E781C1ED06EE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49" creationId="{1C6A842B-0712-4DD6-A4C1-63338E998EA2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50" creationId="{B4541B2F-A8E4-48EB-83FB-345EE88B5E82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51" creationId="{C100A83F-6ADA-42AC-9724-EF74C55DC154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52" creationId="{CA991C19-7309-4647-9486-DACD440A27A7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53" creationId="{3A9A1334-D404-4DBD-8315-35F5DE5B0D48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54" creationId="{1E1C36BE-05E7-4214-ABF3-F19639398758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55" creationId="{447481D6-9E09-49C4-8ADB-5DA63EAA74D3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56" creationId="{2DA152F9-56A4-4FAD-8807-B3A3E24EFE66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57" creationId="{3845026E-A8D5-4FFB-9305-06D50B807905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58" creationId="{621A01C5-2D8E-42D0-932C-16060DA7C6B7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59" creationId="{6BCC1B0E-4739-4F15-95A7-20F1E2082429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60" creationId="{5895968E-C74E-4FE3-834C-AC80B96D898E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61" creationId="{DD21E4F1-420F-4EB3-AFBD-877D72E8AA08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62" creationId="{00ACBCF0-63EC-43ED-9A3E-392638122E6F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63" creationId="{E1FD8033-DC4C-4350-8CF1-229AB485000C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64" creationId="{40ABB9F8-C70F-414B-84DC-DE98A44C95B6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65" creationId="{3C02F523-49DA-4C47-A9FA-65E361F7D9B9}"/>
          </ac:inkMkLst>
        </pc:inkChg>
        <pc:inkChg chg="add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66" creationId="{82D4D4CC-C33C-4E5C-A26C-47111EEDFBCE}"/>
          </ac:inkMkLst>
        </pc:inkChg>
        <pc:inkChg chg="add del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67" creationId="{A29D9DD5-ECEB-4ACD-944A-CECBF8474E22}"/>
          </ac:inkMkLst>
        </pc:inkChg>
        <pc:inkChg chg="add">
          <ac:chgData name="PIPAN MICHELE" userId="da00a2aa-4c64-4bcb-a497-1055e4cd2351" providerId="ADAL" clId="{E03D2F2B-796C-42DA-8F8D-E55A72DE6D80}" dt="2022-11-11T16:33:10.391" v="1207"/>
          <ac:inkMkLst>
            <pc:docMk/>
            <pc:sldMk cId="475217115" sldId="309"/>
            <ac:inkMk id="68" creationId="{2AE85CE0-A132-441B-AA58-638EE90E6010}"/>
          </ac:inkMkLst>
        </pc:inkChg>
        <pc:inkChg chg="add del">
          <ac:chgData name="PIPAN MICHELE" userId="da00a2aa-4c64-4bcb-a497-1055e4cd2351" providerId="ADAL" clId="{E03D2F2B-796C-42DA-8F8D-E55A72DE6D80}" dt="2022-11-11T16:33:14.892" v="1214"/>
          <ac:inkMkLst>
            <pc:docMk/>
            <pc:sldMk cId="475217115" sldId="309"/>
            <ac:inkMk id="69" creationId="{409B79A3-064D-4A73-B00C-220A5F6FBE9F}"/>
          </ac:inkMkLst>
        </pc:inkChg>
        <pc:inkChg chg="add del">
          <ac:chgData name="PIPAN MICHELE" userId="da00a2aa-4c64-4bcb-a497-1055e4cd2351" providerId="ADAL" clId="{E03D2F2B-796C-42DA-8F8D-E55A72DE6D80}" dt="2022-11-11T16:33:14.892" v="1214"/>
          <ac:inkMkLst>
            <pc:docMk/>
            <pc:sldMk cId="475217115" sldId="309"/>
            <ac:inkMk id="70" creationId="{23099077-98E7-41DD-B60C-25E8739FF254}"/>
          </ac:inkMkLst>
        </pc:inkChg>
        <pc:inkChg chg="add del">
          <ac:chgData name="PIPAN MICHELE" userId="da00a2aa-4c64-4bcb-a497-1055e4cd2351" providerId="ADAL" clId="{E03D2F2B-796C-42DA-8F8D-E55A72DE6D80}" dt="2022-11-11T16:33:14.892" v="1214"/>
          <ac:inkMkLst>
            <pc:docMk/>
            <pc:sldMk cId="475217115" sldId="309"/>
            <ac:inkMk id="71" creationId="{95175601-D927-4049-BBAC-B817E1875B8F}"/>
          </ac:inkMkLst>
        </pc:inkChg>
        <pc:inkChg chg="add del">
          <ac:chgData name="PIPAN MICHELE" userId="da00a2aa-4c64-4bcb-a497-1055e4cd2351" providerId="ADAL" clId="{E03D2F2B-796C-42DA-8F8D-E55A72DE6D80}" dt="2022-11-11T16:33:14.892" v="1214"/>
          <ac:inkMkLst>
            <pc:docMk/>
            <pc:sldMk cId="475217115" sldId="309"/>
            <ac:inkMk id="72" creationId="{467924C4-FC7F-4ECB-95BD-3A7D15B5787B}"/>
          </ac:inkMkLst>
        </pc:inkChg>
        <pc:inkChg chg="add del">
          <ac:chgData name="PIPAN MICHELE" userId="da00a2aa-4c64-4bcb-a497-1055e4cd2351" providerId="ADAL" clId="{E03D2F2B-796C-42DA-8F8D-E55A72DE6D80}" dt="2022-11-11T16:33:14.892" v="1214"/>
          <ac:inkMkLst>
            <pc:docMk/>
            <pc:sldMk cId="475217115" sldId="309"/>
            <ac:inkMk id="73" creationId="{8F036984-6AE5-4E12-934B-98B3DB9F5146}"/>
          </ac:inkMkLst>
        </pc:inkChg>
        <pc:inkChg chg="add">
          <ac:chgData name="PIPAN MICHELE" userId="da00a2aa-4c64-4bcb-a497-1055e4cd2351" providerId="ADAL" clId="{E03D2F2B-796C-42DA-8F8D-E55A72DE6D80}" dt="2022-11-11T16:33:14.271" v="1213"/>
          <ac:inkMkLst>
            <pc:docMk/>
            <pc:sldMk cId="475217115" sldId="309"/>
            <ac:inkMk id="74" creationId="{55609B5E-D81C-45B1-8A47-20EFA8E6265D}"/>
          </ac:inkMkLst>
        </pc:inkChg>
        <pc:inkChg chg="add">
          <ac:chgData name="PIPAN MICHELE" userId="da00a2aa-4c64-4bcb-a497-1055e4cd2351" providerId="ADAL" clId="{E03D2F2B-796C-42DA-8F8D-E55A72DE6D80}" dt="2022-11-11T16:33:14.892" v="1214"/>
          <ac:inkMkLst>
            <pc:docMk/>
            <pc:sldMk cId="475217115" sldId="309"/>
            <ac:inkMk id="75" creationId="{9E4DB123-99A5-495D-913A-A74F0F69162A}"/>
          </ac:inkMkLst>
        </pc:inkChg>
        <pc:inkChg chg="add">
          <ac:chgData name="PIPAN MICHELE" userId="da00a2aa-4c64-4bcb-a497-1055e4cd2351" providerId="ADAL" clId="{E03D2F2B-796C-42DA-8F8D-E55A72DE6D80}" dt="2022-11-11T16:33:17.038" v="1215"/>
          <ac:inkMkLst>
            <pc:docMk/>
            <pc:sldMk cId="475217115" sldId="309"/>
            <ac:inkMk id="76" creationId="{824B34FA-8FB7-48F8-A476-CB826F64F7A2}"/>
          </ac:inkMkLst>
        </pc:inkChg>
        <pc:inkChg chg="add del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77" creationId="{486653F0-10CD-4A48-A626-7AE474A3E827}"/>
          </ac:inkMkLst>
        </pc:inkChg>
        <pc:inkChg chg="add del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78" creationId="{56F99A3C-6463-48E3-9D0D-7590DB7E59D8}"/>
          </ac:inkMkLst>
        </pc:inkChg>
        <pc:inkChg chg="add del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79" creationId="{2575574B-DE3B-42A4-B45E-CAEF5821D2EB}"/>
          </ac:inkMkLst>
        </pc:inkChg>
        <pc:inkChg chg="add del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80" creationId="{0E18CA17-2CC1-4B62-B31F-7285FB3AEE91}"/>
          </ac:inkMkLst>
        </pc:inkChg>
        <pc:inkChg chg="add del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81" creationId="{4C3F5E7B-9563-4CE5-B23B-0F185000E8D8}"/>
          </ac:inkMkLst>
        </pc:inkChg>
        <pc:inkChg chg="add del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82" creationId="{B4DA082B-8FCB-4BFF-BFCC-5BF51D9E2A13}"/>
          </ac:inkMkLst>
        </pc:inkChg>
        <pc:inkChg chg="add del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83" creationId="{FE74756E-C0F5-454C-9D79-09421F80A86A}"/>
          </ac:inkMkLst>
        </pc:inkChg>
        <pc:inkChg chg="add del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84" creationId="{BBABBCFB-D558-4EDC-AA09-A4E164BE040F}"/>
          </ac:inkMkLst>
        </pc:inkChg>
        <pc:inkChg chg="add del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85" creationId="{70AAC0D6-C229-4E6F-B2DE-03F788247AB8}"/>
          </ac:inkMkLst>
        </pc:inkChg>
        <pc:inkChg chg="add del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86" creationId="{B67ACE06-6611-4D3B-96A1-29415977AACC}"/>
          </ac:inkMkLst>
        </pc:inkChg>
        <pc:inkChg chg="add del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87" creationId="{183579B8-F63F-43B5-BC75-C2F23E3F3657}"/>
          </ac:inkMkLst>
        </pc:inkChg>
        <pc:inkChg chg="add del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88" creationId="{97A762B1-3BB4-40FB-8DF1-C328E5AE2268}"/>
          </ac:inkMkLst>
        </pc:inkChg>
        <pc:inkChg chg="add del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89" creationId="{146A1FE6-7DA0-4407-8124-F5EFE9243B4C}"/>
          </ac:inkMkLst>
        </pc:inkChg>
        <pc:inkChg chg="add del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90" creationId="{CF941433-040A-4C27-87F1-0A75BD97EF4E}"/>
          </ac:inkMkLst>
        </pc:inkChg>
        <pc:inkChg chg="add del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91" creationId="{6C60D057-303B-4D9D-95FF-6A04292D1290}"/>
          </ac:inkMkLst>
        </pc:inkChg>
        <pc:inkChg chg="add del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92" creationId="{340BBA4C-B359-401B-A761-5F9C376C59B6}"/>
          </ac:inkMkLst>
        </pc:inkChg>
        <pc:inkChg chg="add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93" creationId="{13DB4F36-E802-46DF-A402-77EA55C937E8}"/>
          </ac:inkMkLst>
        </pc:inkChg>
        <pc:inkChg chg="add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94" creationId="{7078F1EC-A5A8-4C29-9BE8-3E11955D1CB9}"/>
          </ac:inkMkLst>
        </pc:inkChg>
        <pc:inkChg chg="add">
          <ac:chgData name="PIPAN MICHELE" userId="da00a2aa-4c64-4bcb-a497-1055e4cd2351" providerId="ADAL" clId="{E03D2F2B-796C-42DA-8F8D-E55A72DE6D80}" dt="2022-11-11T16:33:28.987" v="1232"/>
          <ac:inkMkLst>
            <pc:docMk/>
            <pc:sldMk cId="475217115" sldId="309"/>
            <ac:inkMk id="95" creationId="{0901F024-FF26-4045-BA25-4C82B0DAC5C2}"/>
          </ac:inkMkLst>
        </pc:inkChg>
        <pc:inkChg chg="add">
          <ac:chgData name="PIPAN MICHELE" userId="da00a2aa-4c64-4bcb-a497-1055e4cd2351" providerId="ADAL" clId="{E03D2F2B-796C-42DA-8F8D-E55A72DE6D80}" dt="2022-11-11T16:33:29.530" v="1233"/>
          <ac:inkMkLst>
            <pc:docMk/>
            <pc:sldMk cId="475217115" sldId="309"/>
            <ac:inkMk id="96" creationId="{24741F32-CF00-4BBB-AB30-E622948529DC}"/>
          </ac:inkMkLst>
        </pc:inkChg>
        <pc:inkChg chg="add">
          <ac:chgData name="PIPAN MICHELE" userId="da00a2aa-4c64-4bcb-a497-1055e4cd2351" providerId="ADAL" clId="{E03D2F2B-796C-42DA-8F8D-E55A72DE6D80}" dt="2022-11-11T16:33:29.821" v="1234"/>
          <ac:inkMkLst>
            <pc:docMk/>
            <pc:sldMk cId="475217115" sldId="309"/>
            <ac:inkMk id="97" creationId="{EA8DBB99-5D65-47F5-8F6B-9418502BAA27}"/>
          </ac:inkMkLst>
        </pc:inkChg>
        <pc:inkChg chg="add del">
          <ac:chgData name="PIPAN MICHELE" userId="da00a2aa-4c64-4bcb-a497-1055e4cd2351" providerId="ADAL" clId="{E03D2F2B-796C-42DA-8F8D-E55A72DE6D80}" dt="2022-11-11T16:33:33.283" v="1237"/>
          <ac:inkMkLst>
            <pc:docMk/>
            <pc:sldMk cId="475217115" sldId="309"/>
            <ac:inkMk id="98" creationId="{AA2FA486-6439-4BFE-AD6B-7349AB4CBE9D}"/>
          </ac:inkMkLst>
        </pc:inkChg>
        <pc:inkChg chg="add del">
          <ac:chgData name="PIPAN MICHELE" userId="da00a2aa-4c64-4bcb-a497-1055e4cd2351" providerId="ADAL" clId="{E03D2F2B-796C-42DA-8F8D-E55A72DE6D80}" dt="2022-11-11T16:33:33.283" v="1237"/>
          <ac:inkMkLst>
            <pc:docMk/>
            <pc:sldMk cId="475217115" sldId="309"/>
            <ac:inkMk id="99" creationId="{0F2D3095-A420-48D6-AF78-A0C1F667BE60}"/>
          </ac:inkMkLst>
        </pc:inkChg>
        <pc:inkChg chg="add">
          <ac:chgData name="PIPAN MICHELE" userId="da00a2aa-4c64-4bcb-a497-1055e4cd2351" providerId="ADAL" clId="{E03D2F2B-796C-42DA-8F8D-E55A72DE6D80}" dt="2022-11-11T16:33:33.283" v="1237"/>
          <ac:inkMkLst>
            <pc:docMk/>
            <pc:sldMk cId="475217115" sldId="309"/>
            <ac:inkMk id="100" creationId="{EFE35342-848D-4CD1-97B6-36FB9F26EFB0}"/>
          </ac:inkMkLst>
        </pc:inkChg>
        <pc:inkChg chg="add del">
          <ac:chgData name="PIPAN MICHELE" userId="da00a2aa-4c64-4bcb-a497-1055e4cd2351" providerId="ADAL" clId="{E03D2F2B-796C-42DA-8F8D-E55A72DE6D80}" dt="2022-11-11T16:33:42.877" v="1251"/>
          <ac:inkMkLst>
            <pc:docMk/>
            <pc:sldMk cId="475217115" sldId="309"/>
            <ac:inkMk id="101" creationId="{55D74ED0-0E92-496F-8677-38872A67972E}"/>
          </ac:inkMkLst>
        </pc:inkChg>
        <pc:inkChg chg="add del">
          <ac:chgData name="PIPAN MICHELE" userId="da00a2aa-4c64-4bcb-a497-1055e4cd2351" providerId="ADAL" clId="{E03D2F2B-796C-42DA-8F8D-E55A72DE6D80}" dt="2022-11-11T16:33:42.877" v="1251"/>
          <ac:inkMkLst>
            <pc:docMk/>
            <pc:sldMk cId="475217115" sldId="309"/>
            <ac:inkMk id="102" creationId="{C12F57AE-3B4B-442F-AF92-1BB08D8FE4A2}"/>
          </ac:inkMkLst>
        </pc:inkChg>
        <pc:inkChg chg="add del">
          <ac:chgData name="PIPAN MICHELE" userId="da00a2aa-4c64-4bcb-a497-1055e4cd2351" providerId="ADAL" clId="{E03D2F2B-796C-42DA-8F8D-E55A72DE6D80}" dt="2022-11-11T16:33:42.877" v="1251"/>
          <ac:inkMkLst>
            <pc:docMk/>
            <pc:sldMk cId="475217115" sldId="309"/>
            <ac:inkMk id="103" creationId="{0E3171CE-B2B4-4F1B-909A-AE78B4693E36}"/>
          </ac:inkMkLst>
        </pc:inkChg>
        <pc:inkChg chg="add del">
          <ac:chgData name="PIPAN MICHELE" userId="da00a2aa-4c64-4bcb-a497-1055e4cd2351" providerId="ADAL" clId="{E03D2F2B-796C-42DA-8F8D-E55A72DE6D80}" dt="2022-11-11T16:33:42.877" v="1251"/>
          <ac:inkMkLst>
            <pc:docMk/>
            <pc:sldMk cId="475217115" sldId="309"/>
            <ac:inkMk id="104" creationId="{4199E368-BA0A-4E15-A729-2E59ADB36375}"/>
          </ac:inkMkLst>
        </pc:inkChg>
        <pc:inkChg chg="add del">
          <ac:chgData name="PIPAN MICHELE" userId="da00a2aa-4c64-4bcb-a497-1055e4cd2351" providerId="ADAL" clId="{E03D2F2B-796C-42DA-8F8D-E55A72DE6D80}" dt="2022-11-11T16:33:42.877" v="1251"/>
          <ac:inkMkLst>
            <pc:docMk/>
            <pc:sldMk cId="475217115" sldId="309"/>
            <ac:inkMk id="105" creationId="{733D1C26-7C0A-4290-A818-558F5F2D08B2}"/>
          </ac:inkMkLst>
        </pc:inkChg>
        <pc:inkChg chg="add del">
          <ac:chgData name="PIPAN MICHELE" userId="da00a2aa-4c64-4bcb-a497-1055e4cd2351" providerId="ADAL" clId="{E03D2F2B-796C-42DA-8F8D-E55A72DE6D80}" dt="2022-11-11T16:33:42.877" v="1251"/>
          <ac:inkMkLst>
            <pc:docMk/>
            <pc:sldMk cId="475217115" sldId="309"/>
            <ac:inkMk id="106" creationId="{04ECB07D-38FE-41BC-9791-222D9A515826}"/>
          </ac:inkMkLst>
        </pc:inkChg>
        <pc:inkChg chg="add del">
          <ac:chgData name="PIPAN MICHELE" userId="da00a2aa-4c64-4bcb-a497-1055e4cd2351" providerId="ADAL" clId="{E03D2F2B-796C-42DA-8F8D-E55A72DE6D80}" dt="2022-11-11T16:33:42.877" v="1251"/>
          <ac:inkMkLst>
            <pc:docMk/>
            <pc:sldMk cId="475217115" sldId="309"/>
            <ac:inkMk id="107" creationId="{90CD7EAD-C132-4913-9788-CD51AEC26BC7}"/>
          </ac:inkMkLst>
        </pc:inkChg>
        <pc:inkChg chg="add del">
          <ac:chgData name="PIPAN MICHELE" userId="da00a2aa-4c64-4bcb-a497-1055e4cd2351" providerId="ADAL" clId="{E03D2F2B-796C-42DA-8F8D-E55A72DE6D80}" dt="2022-11-11T16:33:42.877" v="1251"/>
          <ac:inkMkLst>
            <pc:docMk/>
            <pc:sldMk cId="475217115" sldId="309"/>
            <ac:inkMk id="108" creationId="{2F3394DC-2E8B-40AE-B515-557E0AD93E64}"/>
          </ac:inkMkLst>
        </pc:inkChg>
        <pc:inkChg chg="add del">
          <ac:chgData name="PIPAN MICHELE" userId="da00a2aa-4c64-4bcb-a497-1055e4cd2351" providerId="ADAL" clId="{E03D2F2B-796C-42DA-8F8D-E55A72DE6D80}" dt="2022-11-11T16:33:42.877" v="1251"/>
          <ac:inkMkLst>
            <pc:docMk/>
            <pc:sldMk cId="475217115" sldId="309"/>
            <ac:inkMk id="109" creationId="{A0A242ED-3090-4E01-AA5A-F2B414562C62}"/>
          </ac:inkMkLst>
        </pc:inkChg>
        <pc:inkChg chg="add del">
          <ac:chgData name="PIPAN MICHELE" userId="da00a2aa-4c64-4bcb-a497-1055e4cd2351" providerId="ADAL" clId="{E03D2F2B-796C-42DA-8F8D-E55A72DE6D80}" dt="2022-11-11T16:33:42.877" v="1251"/>
          <ac:inkMkLst>
            <pc:docMk/>
            <pc:sldMk cId="475217115" sldId="309"/>
            <ac:inkMk id="110" creationId="{62322FC1-FFC7-4421-BEC5-B0008E14C674}"/>
          </ac:inkMkLst>
        </pc:inkChg>
        <pc:inkChg chg="add del">
          <ac:chgData name="PIPAN MICHELE" userId="da00a2aa-4c64-4bcb-a497-1055e4cd2351" providerId="ADAL" clId="{E03D2F2B-796C-42DA-8F8D-E55A72DE6D80}" dt="2022-11-11T16:33:42.877" v="1251"/>
          <ac:inkMkLst>
            <pc:docMk/>
            <pc:sldMk cId="475217115" sldId="309"/>
            <ac:inkMk id="111" creationId="{153BBB1C-EB63-4AAC-A798-49D6CD461128}"/>
          </ac:inkMkLst>
        </pc:inkChg>
        <pc:inkChg chg="add del">
          <ac:chgData name="PIPAN MICHELE" userId="da00a2aa-4c64-4bcb-a497-1055e4cd2351" providerId="ADAL" clId="{E03D2F2B-796C-42DA-8F8D-E55A72DE6D80}" dt="2022-11-11T16:33:42.877" v="1251"/>
          <ac:inkMkLst>
            <pc:docMk/>
            <pc:sldMk cId="475217115" sldId="309"/>
            <ac:inkMk id="112" creationId="{06C4EBE4-9F63-4ECA-B30A-61A0101561D6}"/>
          </ac:inkMkLst>
        </pc:inkChg>
        <pc:inkChg chg="add del">
          <ac:chgData name="PIPAN MICHELE" userId="da00a2aa-4c64-4bcb-a497-1055e4cd2351" providerId="ADAL" clId="{E03D2F2B-796C-42DA-8F8D-E55A72DE6D80}" dt="2022-11-11T16:33:42.877" v="1251"/>
          <ac:inkMkLst>
            <pc:docMk/>
            <pc:sldMk cId="475217115" sldId="309"/>
            <ac:inkMk id="113" creationId="{28E8F820-7C64-4B54-8653-1A39D57E5EFF}"/>
          </ac:inkMkLst>
        </pc:inkChg>
        <pc:inkChg chg="add del">
          <ac:chgData name="PIPAN MICHELE" userId="da00a2aa-4c64-4bcb-a497-1055e4cd2351" providerId="ADAL" clId="{E03D2F2B-796C-42DA-8F8D-E55A72DE6D80}" dt="2022-11-11T16:33:45.830" v="1260"/>
          <ac:inkMkLst>
            <pc:docMk/>
            <pc:sldMk cId="475217115" sldId="309"/>
            <ac:inkMk id="114" creationId="{AD8D8E82-0632-4088-8E64-6BEA46CD1EB7}"/>
          </ac:inkMkLst>
        </pc:inkChg>
        <pc:inkChg chg="add">
          <ac:chgData name="PIPAN MICHELE" userId="da00a2aa-4c64-4bcb-a497-1055e4cd2351" providerId="ADAL" clId="{E03D2F2B-796C-42DA-8F8D-E55A72DE6D80}" dt="2022-11-11T16:33:42.877" v="1251"/>
          <ac:inkMkLst>
            <pc:docMk/>
            <pc:sldMk cId="475217115" sldId="309"/>
            <ac:inkMk id="115" creationId="{DE661051-9897-4255-A6D4-C436E1E9DC57}"/>
          </ac:inkMkLst>
        </pc:inkChg>
        <pc:inkChg chg="add del">
          <ac:chgData name="PIPAN MICHELE" userId="da00a2aa-4c64-4bcb-a497-1055e4cd2351" providerId="ADAL" clId="{E03D2F2B-796C-42DA-8F8D-E55A72DE6D80}" dt="2022-11-11T16:33:45.830" v="1260"/>
          <ac:inkMkLst>
            <pc:docMk/>
            <pc:sldMk cId="475217115" sldId="309"/>
            <ac:inkMk id="116" creationId="{C5113D16-EDD8-403B-AF35-CB238EAD8835}"/>
          </ac:inkMkLst>
        </pc:inkChg>
        <pc:inkChg chg="add del">
          <ac:chgData name="PIPAN MICHELE" userId="da00a2aa-4c64-4bcb-a497-1055e4cd2351" providerId="ADAL" clId="{E03D2F2B-796C-42DA-8F8D-E55A72DE6D80}" dt="2022-11-11T16:33:45.830" v="1260"/>
          <ac:inkMkLst>
            <pc:docMk/>
            <pc:sldMk cId="475217115" sldId="309"/>
            <ac:inkMk id="117" creationId="{6FCBD69C-12C7-49E0-A4F5-D47A3F4A88C3}"/>
          </ac:inkMkLst>
        </pc:inkChg>
        <pc:inkChg chg="add del">
          <ac:chgData name="PIPAN MICHELE" userId="da00a2aa-4c64-4bcb-a497-1055e4cd2351" providerId="ADAL" clId="{E03D2F2B-796C-42DA-8F8D-E55A72DE6D80}" dt="2022-11-11T16:33:45.830" v="1260"/>
          <ac:inkMkLst>
            <pc:docMk/>
            <pc:sldMk cId="475217115" sldId="309"/>
            <ac:inkMk id="118" creationId="{5907AEE0-986E-424F-B086-20CD56A70678}"/>
          </ac:inkMkLst>
        </pc:inkChg>
        <pc:inkChg chg="add del">
          <ac:chgData name="PIPAN MICHELE" userId="da00a2aa-4c64-4bcb-a497-1055e4cd2351" providerId="ADAL" clId="{E03D2F2B-796C-42DA-8F8D-E55A72DE6D80}" dt="2022-11-11T16:33:45.830" v="1260"/>
          <ac:inkMkLst>
            <pc:docMk/>
            <pc:sldMk cId="475217115" sldId="309"/>
            <ac:inkMk id="119" creationId="{676B0747-5DC8-48EF-B819-8D17E863F231}"/>
          </ac:inkMkLst>
        </pc:inkChg>
        <pc:inkChg chg="add del">
          <ac:chgData name="PIPAN MICHELE" userId="da00a2aa-4c64-4bcb-a497-1055e4cd2351" providerId="ADAL" clId="{E03D2F2B-796C-42DA-8F8D-E55A72DE6D80}" dt="2022-11-11T16:33:45.830" v="1260"/>
          <ac:inkMkLst>
            <pc:docMk/>
            <pc:sldMk cId="475217115" sldId="309"/>
            <ac:inkMk id="120" creationId="{F7ED42A0-37FA-4C8C-B8A8-71B97322122E}"/>
          </ac:inkMkLst>
        </pc:inkChg>
        <pc:inkChg chg="add del">
          <ac:chgData name="PIPAN MICHELE" userId="da00a2aa-4c64-4bcb-a497-1055e4cd2351" providerId="ADAL" clId="{E03D2F2B-796C-42DA-8F8D-E55A72DE6D80}" dt="2022-11-11T16:33:45.830" v="1260"/>
          <ac:inkMkLst>
            <pc:docMk/>
            <pc:sldMk cId="475217115" sldId="309"/>
            <ac:inkMk id="121" creationId="{EE98EFBE-B6E4-467A-AC59-4B485240EABC}"/>
          </ac:inkMkLst>
        </pc:inkChg>
        <pc:inkChg chg="add del">
          <ac:chgData name="PIPAN MICHELE" userId="da00a2aa-4c64-4bcb-a497-1055e4cd2351" providerId="ADAL" clId="{E03D2F2B-796C-42DA-8F8D-E55A72DE6D80}" dt="2022-11-11T16:33:45.830" v="1260"/>
          <ac:inkMkLst>
            <pc:docMk/>
            <pc:sldMk cId="475217115" sldId="309"/>
            <ac:inkMk id="122" creationId="{8BBCEDE8-478F-4E6D-95EB-E56A37C8B77B}"/>
          </ac:inkMkLst>
        </pc:inkChg>
        <pc:inkChg chg="add del">
          <ac:chgData name="PIPAN MICHELE" userId="da00a2aa-4c64-4bcb-a497-1055e4cd2351" providerId="ADAL" clId="{E03D2F2B-796C-42DA-8F8D-E55A72DE6D80}" dt="2022-11-11T16:33:45.830" v="1260"/>
          <ac:inkMkLst>
            <pc:docMk/>
            <pc:sldMk cId="475217115" sldId="309"/>
            <ac:inkMk id="123" creationId="{716635AB-D9D7-470D-AC83-86C12BCB400A}"/>
          </ac:inkMkLst>
        </pc:inkChg>
        <pc:inkChg chg="add">
          <ac:chgData name="PIPAN MICHELE" userId="da00a2aa-4c64-4bcb-a497-1055e4cd2351" providerId="ADAL" clId="{E03D2F2B-796C-42DA-8F8D-E55A72DE6D80}" dt="2022-11-11T16:33:45.830" v="1260"/>
          <ac:inkMkLst>
            <pc:docMk/>
            <pc:sldMk cId="475217115" sldId="309"/>
            <ac:inkMk id="124" creationId="{03847C8A-282B-4190-95C1-5FBBA0DD9C4B}"/>
          </ac:inkMkLst>
        </pc:inkChg>
        <pc:inkChg chg="add del">
          <ac:chgData name="PIPAN MICHELE" userId="da00a2aa-4c64-4bcb-a497-1055e4cd2351" providerId="ADAL" clId="{E03D2F2B-796C-42DA-8F8D-E55A72DE6D80}" dt="2022-11-11T16:33:48.406" v="1264"/>
          <ac:inkMkLst>
            <pc:docMk/>
            <pc:sldMk cId="475217115" sldId="309"/>
            <ac:inkMk id="125" creationId="{4EA43CB7-6345-4A40-96EF-07E47411E5E5}"/>
          </ac:inkMkLst>
        </pc:inkChg>
        <pc:inkChg chg="add del">
          <ac:chgData name="PIPAN MICHELE" userId="da00a2aa-4c64-4bcb-a497-1055e4cd2351" providerId="ADAL" clId="{E03D2F2B-796C-42DA-8F8D-E55A72DE6D80}" dt="2022-11-11T16:33:48.406" v="1264"/>
          <ac:inkMkLst>
            <pc:docMk/>
            <pc:sldMk cId="475217115" sldId="309"/>
            <ac:inkMk id="126" creationId="{CBB5F476-E6CD-41D1-A936-55DA0E1D11F9}"/>
          </ac:inkMkLst>
        </pc:inkChg>
        <pc:inkChg chg="add del">
          <ac:chgData name="PIPAN MICHELE" userId="da00a2aa-4c64-4bcb-a497-1055e4cd2351" providerId="ADAL" clId="{E03D2F2B-796C-42DA-8F8D-E55A72DE6D80}" dt="2022-11-11T16:33:48.406" v="1264"/>
          <ac:inkMkLst>
            <pc:docMk/>
            <pc:sldMk cId="475217115" sldId="309"/>
            <ac:inkMk id="127" creationId="{4176A576-B874-4DCA-9223-1477AF95BABB}"/>
          </ac:inkMkLst>
        </pc:inkChg>
        <pc:inkChg chg="add">
          <ac:chgData name="PIPAN MICHELE" userId="da00a2aa-4c64-4bcb-a497-1055e4cd2351" providerId="ADAL" clId="{E03D2F2B-796C-42DA-8F8D-E55A72DE6D80}" dt="2022-11-11T16:33:48.406" v="1264"/>
          <ac:inkMkLst>
            <pc:docMk/>
            <pc:sldMk cId="475217115" sldId="309"/>
            <ac:inkMk id="128" creationId="{15EC25D0-5717-4BA4-AB6F-CC5842579C4E}"/>
          </ac:inkMkLst>
        </pc:inkChg>
        <pc:inkChg chg="add del">
          <ac:chgData name="PIPAN MICHELE" userId="da00a2aa-4c64-4bcb-a497-1055e4cd2351" providerId="ADAL" clId="{E03D2F2B-796C-42DA-8F8D-E55A72DE6D80}" dt="2022-11-11T16:33:50.206" v="1268"/>
          <ac:inkMkLst>
            <pc:docMk/>
            <pc:sldMk cId="475217115" sldId="309"/>
            <ac:inkMk id="129" creationId="{840171BF-DEDE-4590-9BF4-73496E16CB62}"/>
          </ac:inkMkLst>
        </pc:inkChg>
        <pc:inkChg chg="add del">
          <ac:chgData name="PIPAN MICHELE" userId="da00a2aa-4c64-4bcb-a497-1055e4cd2351" providerId="ADAL" clId="{E03D2F2B-796C-42DA-8F8D-E55A72DE6D80}" dt="2022-11-11T16:33:50.206" v="1268"/>
          <ac:inkMkLst>
            <pc:docMk/>
            <pc:sldMk cId="475217115" sldId="309"/>
            <ac:inkMk id="130" creationId="{9C6A9BC2-4600-4F65-98EC-53E8D49D1C39}"/>
          </ac:inkMkLst>
        </pc:inkChg>
        <pc:inkChg chg="add del">
          <ac:chgData name="PIPAN MICHELE" userId="da00a2aa-4c64-4bcb-a497-1055e4cd2351" providerId="ADAL" clId="{E03D2F2B-796C-42DA-8F8D-E55A72DE6D80}" dt="2022-11-11T16:33:50.206" v="1268"/>
          <ac:inkMkLst>
            <pc:docMk/>
            <pc:sldMk cId="475217115" sldId="309"/>
            <ac:inkMk id="131" creationId="{3D40AFDE-1408-4AC5-9D76-6E189297E221}"/>
          </ac:inkMkLst>
        </pc:inkChg>
        <pc:inkChg chg="add del">
          <ac:chgData name="PIPAN MICHELE" userId="da00a2aa-4c64-4bcb-a497-1055e4cd2351" providerId="ADAL" clId="{E03D2F2B-796C-42DA-8F8D-E55A72DE6D80}" dt="2022-11-11T16:33:56.938" v="1282"/>
          <ac:inkMkLst>
            <pc:docMk/>
            <pc:sldMk cId="475217115" sldId="309"/>
            <ac:inkMk id="132" creationId="{4EBC4071-F27B-4255-80EA-297195952300}"/>
          </ac:inkMkLst>
        </pc:inkChg>
        <pc:inkChg chg="add del">
          <ac:chgData name="PIPAN MICHELE" userId="da00a2aa-4c64-4bcb-a497-1055e4cd2351" providerId="ADAL" clId="{E03D2F2B-796C-42DA-8F8D-E55A72DE6D80}" dt="2022-11-11T16:33:56.938" v="1282"/>
          <ac:inkMkLst>
            <pc:docMk/>
            <pc:sldMk cId="475217115" sldId="309"/>
            <ac:inkMk id="133" creationId="{28424C8C-73D4-4C74-9369-BA216DECBF57}"/>
          </ac:inkMkLst>
        </pc:inkChg>
        <pc:inkChg chg="add del">
          <ac:chgData name="PIPAN MICHELE" userId="da00a2aa-4c64-4bcb-a497-1055e4cd2351" providerId="ADAL" clId="{E03D2F2B-796C-42DA-8F8D-E55A72DE6D80}" dt="2022-11-11T16:33:56.938" v="1282"/>
          <ac:inkMkLst>
            <pc:docMk/>
            <pc:sldMk cId="475217115" sldId="309"/>
            <ac:inkMk id="134" creationId="{664184E5-09B9-4AB3-9822-355F2B3C34B8}"/>
          </ac:inkMkLst>
        </pc:inkChg>
        <pc:inkChg chg="add del">
          <ac:chgData name="PIPAN MICHELE" userId="da00a2aa-4c64-4bcb-a497-1055e4cd2351" providerId="ADAL" clId="{E03D2F2B-796C-42DA-8F8D-E55A72DE6D80}" dt="2022-11-11T16:33:56.938" v="1282"/>
          <ac:inkMkLst>
            <pc:docMk/>
            <pc:sldMk cId="475217115" sldId="309"/>
            <ac:inkMk id="135" creationId="{E1DDAA2A-EB7A-4B3F-BF6D-B5BE2074F406}"/>
          </ac:inkMkLst>
        </pc:inkChg>
        <pc:inkChg chg="add del">
          <ac:chgData name="PIPAN MICHELE" userId="da00a2aa-4c64-4bcb-a497-1055e4cd2351" providerId="ADAL" clId="{E03D2F2B-796C-42DA-8F8D-E55A72DE6D80}" dt="2022-11-11T16:33:56.938" v="1282"/>
          <ac:inkMkLst>
            <pc:docMk/>
            <pc:sldMk cId="475217115" sldId="309"/>
            <ac:inkMk id="136" creationId="{ED3A50F2-D10F-4000-BF59-71753409E4ED}"/>
          </ac:inkMkLst>
        </pc:inkChg>
        <pc:inkChg chg="add del">
          <ac:chgData name="PIPAN MICHELE" userId="da00a2aa-4c64-4bcb-a497-1055e4cd2351" providerId="ADAL" clId="{E03D2F2B-796C-42DA-8F8D-E55A72DE6D80}" dt="2022-11-11T16:33:56.938" v="1282"/>
          <ac:inkMkLst>
            <pc:docMk/>
            <pc:sldMk cId="475217115" sldId="309"/>
            <ac:inkMk id="137" creationId="{3C24D1D4-6B17-4FD7-A742-C658D95CE42B}"/>
          </ac:inkMkLst>
        </pc:inkChg>
        <pc:inkChg chg="add del">
          <ac:chgData name="PIPAN MICHELE" userId="da00a2aa-4c64-4bcb-a497-1055e4cd2351" providerId="ADAL" clId="{E03D2F2B-796C-42DA-8F8D-E55A72DE6D80}" dt="2022-11-11T16:33:56.938" v="1282"/>
          <ac:inkMkLst>
            <pc:docMk/>
            <pc:sldMk cId="475217115" sldId="309"/>
            <ac:inkMk id="138" creationId="{19EB14E0-99D2-4E95-A9BB-322E58983336}"/>
          </ac:inkMkLst>
        </pc:inkChg>
        <pc:inkChg chg="add del">
          <ac:chgData name="PIPAN MICHELE" userId="da00a2aa-4c64-4bcb-a497-1055e4cd2351" providerId="ADAL" clId="{E03D2F2B-796C-42DA-8F8D-E55A72DE6D80}" dt="2022-11-11T16:33:56.938" v="1282"/>
          <ac:inkMkLst>
            <pc:docMk/>
            <pc:sldMk cId="475217115" sldId="309"/>
            <ac:inkMk id="139" creationId="{C9CC940C-06E4-4416-B175-62047E85E61D}"/>
          </ac:inkMkLst>
        </pc:inkChg>
        <pc:inkChg chg="add del">
          <ac:chgData name="PIPAN MICHELE" userId="da00a2aa-4c64-4bcb-a497-1055e4cd2351" providerId="ADAL" clId="{E03D2F2B-796C-42DA-8F8D-E55A72DE6D80}" dt="2022-11-11T16:33:56.938" v="1282"/>
          <ac:inkMkLst>
            <pc:docMk/>
            <pc:sldMk cId="475217115" sldId="309"/>
            <ac:inkMk id="140" creationId="{C1F431DE-4D3C-4379-BDC0-8C7C4CD60644}"/>
          </ac:inkMkLst>
        </pc:inkChg>
        <pc:inkChg chg="add del">
          <ac:chgData name="PIPAN MICHELE" userId="da00a2aa-4c64-4bcb-a497-1055e4cd2351" providerId="ADAL" clId="{E03D2F2B-796C-42DA-8F8D-E55A72DE6D80}" dt="2022-11-11T16:33:56.938" v="1282"/>
          <ac:inkMkLst>
            <pc:docMk/>
            <pc:sldMk cId="475217115" sldId="309"/>
            <ac:inkMk id="141" creationId="{12DAE44B-F68E-4409-A98A-8A1850B13421}"/>
          </ac:inkMkLst>
        </pc:inkChg>
        <pc:inkChg chg="add del">
          <ac:chgData name="PIPAN MICHELE" userId="da00a2aa-4c64-4bcb-a497-1055e4cd2351" providerId="ADAL" clId="{E03D2F2B-796C-42DA-8F8D-E55A72DE6D80}" dt="2022-11-11T16:33:56.938" v="1282"/>
          <ac:inkMkLst>
            <pc:docMk/>
            <pc:sldMk cId="475217115" sldId="309"/>
            <ac:inkMk id="142" creationId="{ABB3FCD9-843C-4D6C-BE38-8F232A6450F8}"/>
          </ac:inkMkLst>
        </pc:inkChg>
        <pc:inkChg chg="add del">
          <ac:chgData name="PIPAN MICHELE" userId="da00a2aa-4c64-4bcb-a497-1055e4cd2351" providerId="ADAL" clId="{E03D2F2B-796C-42DA-8F8D-E55A72DE6D80}" dt="2022-11-11T16:33:56.938" v="1282"/>
          <ac:inkMkLst>
            <pc:docMk/>
            <pc:sldMk cId="475217115" sldId="309"/>
            <ac:inkMk id="143" creationId="{076707FA-75E7-4731-BD26-E6170DD079C0}"/>
          </ac:inkMkLst>
        </pc:inkChg>
        <pc:inkChg chg="add del">
          <ac:chgData name="PIPAN MICHELE" userId="da00a2aa-4c64-4bcb-a497-1055e4cd2351" providerId="ADAL" clId="{E03D2F2B-796C-42DA-8F8D-E55A72DE6D80}" dt="2022-11-11T16:33:56.938" v="1282"/>
          <ac:inkMkLst>
            <pc:docMk/>
            <pc:sldMk cId="475217115" sldId="309"/>
            <ac:inkMk id="144" creationId="{C82416CE-703F-4E3B-9F5E-0F1A1A21338C}"/>
          </ac:inkMkLst>
        </pc:inkChg>
        <pc:inkChg chg="add del">
          <ac:chgData name="PIPAN MICHELE" userId="da00a2aa-4c64-4bcb-a497-1055e4cd2351" providerId="ADAL" clId="{E03D2F2B-796C-42DA-8F8D-E55A72DE6D80}" dt="2022-11-11T16:33:56.938" v="1282"/>
          <ac:inkMkLst>
            <pc:docMk/>
            <pc:sldMk cId="475217115" sldId="309"/>
            <ac:inkMk id="145" creationId="{3AB14DDD-C08F-4E57-8E19-D5C7F883AFE3}"/>
          </ac:inkMkLst>
        </pc:inkChg>
        <pc:inkChg chg="add del">
          <ac:chgData name="PIPAN MICHELE" userId="da00a2aa-4c64-4bcb-a497-1055e4cd2351" providerId="ADAL" clId="{E03D2F2B-796C-42DA-8F8D-E55A72DE6D80}" dt="2022-11-11T16:33:58.918" v="1287"/>
          <ac:inkMkLst>
            <pc:docMk/>
            <pc:sldMk cId="475217115" sldId="309"/>
            <ac:inkMk id="146" creationId="{A3A30202-8C34-4223-BD72-6E0FE7D0E8B6}"/>
          </ac:inkMkLst>
        </pc:inkChg>
        <pc:inkChg chg="add del">
          <ac:chgData name="PIPAN MICHELE" userId="da00a2aa-4c64-4bcb-a497-1055e4cd2351" providerId="ADAL" clId="{E03D2F2B-796C-42DA-8F8D-E55A72DE6D80}" dt="2022-11-11T16:33:58.918" v="1287"/>
          <ac:inkMkLst>
            <pc:docMk/>
            <pc:sldMk cId="475217115" sldId="309"/>
            <ac:inkMk id="147" creationId="{0DC67F80-A636-4909-BA8C-824F64A5208B}"/>
          </ac:inkMkLst>
        </pc:inkChg>
        <pc:inkChg chg="add del">
          <ac:chgData name="PIPAN MICHELE" userId="da00a2aa-4c64-4bcb-a497-1055e4cd2351" providerId="ADAL" clId="{E03D2F2B-796C-42DA-8F8D-E55A72DE6D80}" dt="2022-11-11T16:33:58.918" v="1287"/>
          <ac:inkMkLst>
            <pc:docMk/>
            <pc:sldMk cId="475217115" sldId="309"/>
            <ac:inkMk id="148" creationId="{AB757084-2937-4C8E-A9A0-338D9A734B99}"/>
          </ac:inkMkLst>
        </pc:inkChg>
        <pc:inkChg chg="add del">
          <ac:chgData name="PIPAN MICHELE" userId="da00a2aa-4c64-4bcb-a497-1055e4cd2351" providerId="ADAL" clId="{E03D2F2B-796C-42DA-8F8D-E55A72DE6D80}" dt="2022-11-11T16:33:58.918" v="1287"/>
          <ac:inkMkLst>
            <pc:docMk/>
            <pc:sldMk cId="475217115" sldId="309"/>
            <ac:inkMk id="149" creationId="{B1A0E3AE-C8FF-4C3C-993E-B73EB6A6D776}"/>
          </ac:inkMkLst>
        </pc:inkChg>
        <pc:inkChg chg="add del">
          <ac:chgData name="PIPAN MICHELE" userId="da00a2aa-4c64-4bcb-a497-1055e4cd2351" providerId="ADAL" clId="{E03D2F2B-796C-42DA-8F8D-E55A72DE6D80}" dt="2022-11-11T16:33:58.918" v="1287"/>
          <ac:inkMkLst>
            <pc:docMk/>
            <pc:sldMk cId="475217115" sldId="309"/>
            <ac:inkMk id="150" creationId="{E7C64DB0-2723-4A2B-A3AC-16159FDB37DA}"/>
          </ac:inkMkLst>
        </pc:inkChg>
        <pc:inkChg chg="add">
          <ac:chgData name="PIPAN MICHELE" userId="da00a2aa-4c64-4bcb-a497-1055e4cd2351" providerId="ADAL" clId="{E03D2F2B-796C-42DA-8F8D-E55A72DE6D80}" dt="2022-11-11T16:33:58.918" v="1287"/>
          <ac:inkMkLst>
            <pc:docMk/>
            <pc:sldMk cId="475217115" sldId="309"/>
            <ac:inkMk id="151" creationId="{53B90A09-2198-4EC0-A27C-5CD28A613FFB}"/>
          </ac:inkMkLst>
        </pc:inkChg>
        <pc:inkChg chg="add">
          <ac:chgData name="PIPAN MICHELE" userId="da00a2aa-4c64-4bcb-a497-1055e4cd2351" providerId="ADAL" clId="{E03D2F2B-796C-42DA-8F8D-E55A72DE6D80}" dt="2022-11-11T16:42:28.584" v="1700"/>
          <ac:inkMkLst>
            <pc:docMk/>
            <pc:sldMk cId="475217115" sldId="309"/>
            <ac:inkMk id="152" creationId="{14E89E1B-427A-42EE-90D6-B25114D5C510}"/>
          </ac:inkMkLst>
        </pc:inkChg>
        <pc:inkChg chg="add del">
          <ac:chgData name="PIPAN MICHELE" userId="da00a2aa-4c64-4bcb-a497-1055e4cd2351" providerId="ADAL" clId="{E03D2F2B-796C-42DA-8F8D-E55A72DE6D80}" dt="2022-11-11T16:42:36.616" v="1710"/>
          <ac:inkMkLst>
            <pc:docMk/>
            <pc:sldMk cId="475217115" sldId="309"/>
            <ac:inkMk id="153" creationId="{F89A8422-F082-405C-BC0B-EEA9A1C62C03}"/>
          </ac:inkMkLst>
        </pc:inkChg>
        <pc:inkChg chg="add del">
          <ac:chgData name="PIPAN MICHELE" userId="da00a2aa-4c64-4bcb-a497-1055e4cd2351" providerId="ADAL" clId="{E03D2F2B-796C-42DA-8F8D-E55A72DE6D80}" dt="2022-11-11T16:42:36.616" v="1710"/>
          <ac:inkMkLst>
            <pc:docMk/>
            <pc:sldMk cId="475217115" sldId="309"/>
            <ac:inkMk id="154" creationId="{79541AB0-B6FC-426A-A38E-0728A3C3C38F}"/>
          </ac:inkMkLst>
        </pc:inkChg>
        <pc:inkChg chg="add del">
          <ac:chgData name="PIPAN MICHELE" userId="da00a2aa-4c64-4bcb-a497-1055e4cd2351" providerId="ADAL" clId="{E03D2F2B-796C-42DA-8F8D-E55A72DE6D80}" dt="2022-11-11T16:42:36.616" v="1710"/>
          <ac:inkMkLst>
            <pc:docMk/>
            <pc:sldMk cId="475217115" sldId="309"/>
            <ac:inkMk id="155" creationId="{E6CD674E-90FE-4EAF-BA2D-4977596C2972}"/>
          </ac:inkMkLst>
        </pc:inkChg>
        <pc:inkChg chg="add del">
          <ac:chgData name="PIPAN MICHELE" userId="da00a2aa-4c64-4bcb-a497-1055e4cd2351" providerId="ADAL" clId="{E03D2F2B-796C-42DA-8F8D-E55A72DE6D80}" dt="2022-11-11T16:42:36.616" v="1710"/>
          <ac:inkMkLst>
            <pc:docMk/>
            <pc:sldMk cId="475217115" sldId="309"/>
            <ac:inkMk id="156" creationId="{484946AB-C7D8-4D0E-94CB-3C05861890DC}"/>
          </ac:inkMkLst>
        </pc:inkChg>
        <pc:inkChg chg="add del">
          <ac:chgData name="PIPAN MICHELE" userId="da00a2aa-4c64-4bcb-a497-1055e4cd2351" providerId="ADAL" clId="{E03D2F2B-796C-42DA-8F8D-E55A72DE6D80}" dt="2022-11-11T16:42:36.616" v="1710"/>
          <ac:inkMkLst>
            <pc:docMk/>
            <pc:sldMk cId="475217115" sldId="309"/>
            <ac:inkMk id="157" creationId="{2DE5EF64-21A8-45A3-9947-6BF10BDDC47C}"/>
          </ac:inkMkLst>
        </pc:inkChg>
        <pc:inkChg chg="add del">
          <ac:chgData name="PIPAN MICHELE" userId="da00a2aa-4c64-4bcb-a497-1055e4cd2351" providerId="ADAL" clId="{E03D2F2B-796C-42DA-8F8D-E55A72DE6D80}" dt="2022-11-11T16:42:36.616" v="1710"/>
          <ac:inkMkLst>
            <pc:docMk/>
            <pc:sldMk cId="475217115" sldId="309"/>
            <ac:inkMk id="158" creationId="{F73F00B7-45E1-45FE-B684-967B2DB2864C}"/>
          </ac:inkMkLst>
        </pc:inkChg>
        <pc:inkChg chg="add del">
          <ac:chgData name="PIPAN MICHELE" userId="da00a2aa-4c64-4bcb-a497-1055e4cd2351" providerId="ADAL" clId="{E03D2F2B-796C-42DA-8F8D-E55A72DE6D80}" dt="2022-11-11T16:42:36.616" v="1710"/>
          <ac:inkMkLst>
            <pc:docMk/>
            <pc:sldMk cId="475217115" sldId="309"/>
            <ac:inkMk id="159" creationId="{C045C89A-5503-416E-B99D-47A9CC47FB3A}"/>
          </ac:inkMkLst>
        </pc:inkChg>
        <pc:inkChg chg="add del">
          <ac:chgData name="PIPAN MICHELE" userId="da00a2aa-4c64-4bcb-a497-1055e4cd2351" providerId="ADAL" clId="{E03D2F2B-796C-42DA-8F8D-E55A72DE6D80}" dt="2022-11-11T16:42:36.616" v="1710"/>
          <ac:inkMkLst>
            <pc:docMk/>
            <pc:sldMk cId="475217115" sldId="309"/>
            <ac:inkMk id="160" creationId="{7CAED522-0127-4AA3-998D-6B9846526A46}"/>
          </ac:inkMkLst>
        </pc:inkChg>
        <pc:inkChg chg="add del">
          <ac:chgData name="PIPAN MICHELE" userId="da00a2aa-4c64-4bcb-a497-1055e4cd2351" providerId="ADAL" clId="{E03D2F2B-796C-42DA-8F8D-E55A72DE6D80}" dt="2022-11-11T16:42:36.616" v="1710"/>
          <ac:inkMkLst>
            <pc:docMk/>
            <pc:sldMk cId="475217115" sldId="309"/>
            <ac:inkMk id="161" creationId="{2BE96560-5B58-4749-94F2-049B457582BA}"/>
          </ac:inkMkLst>
        </pc:inkChg>
        <pc:inkChg chg="add">
          <ac:chgData name="PIPAN MICHELE" userId="da00a2aa-4c64-4bcb-a497-1055e4cd2351" providerId="ADAL" clId="{E03D2F2B-796C-42DA-8F8D-E55A72DE6D80}" dt="2022-11-11T16:42:36.616" v="1710"/>
          <ac:inkMkLst>
            <pc:docMk/>
            <pc:sldMk cId="475217115" sldId="309"/>
            <ac:inkMk id="162" creationId="{3CACE62D-AB86-49F1-A8F7-FA16EA3B9B26}"/>
          </ac:inkMkLst>
        </pc:inkChg>
        <pc:inkChg chg="add">
          <ac:chgData name="PIPAN MICHELE" userId="da00a2aa-4c64-4bcb-a497-1055e4cd2351" providerId="ADAL" clId="{E03D2F2B-796C-42DA-8F8D-E55A72DE6D80}" dt="2022-11-11T16:42:36.616" v="1710"/>
          <ac:inkMkLst>
            <pc:docMk/>
            <pc:sldMk cId="475217115" sldId="309"/>
            <ac:inkMk id="163" creationId="{90BED6E8-F756-4DD7-BA6A-731EB598FD74}"/>
          </ac:inkMkLst>
        </pc:inkChg>
        <pc:inkChg chg="add">
          <ac:chgData name="PIPAN MICHELE" userId="da00a2aa-4c64-4bcb-a497-1055e4cd2351" providerId="ADAL" clId="{E03D2F2B-796C-42DA-8F8D-E55A72DE6D80}" dt="2022-11-11T16:42:37.258" v="1711"/>
          <ac:inkMkLst>
            <pc:docMk/>
            <pc:sldMk cId="475217115" sldId="309"/>
            <ac:inkMk id="164" creationId="{1B1CFE19-69BE-455D-B406-66E61D09CE06}"/>
          </ac:inkMkLst>
        </pc:inkChg>
        <pc:inkChg chg="add del">
          <ac:chgData name="PIPAN MICHELE" userId="da00a2aa-4c64-4bcb-a497-1055e4cd2351" providerId="ADAL" clId="{E03D2F2B-796C-42DA-8F8D-E55A72DE6D80}" dt="2022-11-11T16:42:40.098" v="1714"/>
          <ac:inkMkLst>
            <pc:docMk/>
            <pc:sldMk cId="475217115" sldId="309"/>
            <ac:inkMk id="165" creationId="{FCD07E1A-CF53-47F4-AAC4-0FD7C61639D3}"/>
          </ac:inkMkLst>
        </pc:inkChg>
        <pc:inkChg chg="add del">
          <ac:chgData name="PIPAN MICHELE" userId="da00a2aa-4c64-4bcb-a497-1055e4cd2351" providerId="ADAL" clId="{E03D2F2B-796C-42DA-8F8D-E55A72DE6D80}" dt="2022-11-11T16:42:40.098" v="1714"/>
          <ac:inkMkLst>
            <pc:docMk/>
            <pc:sldMk cId="475217115" sldId="309"/>
            <ac:inkMk id="166" creationId="{1AC1F24C-F256-4DBF-A00F-69584FA79083}"/>
          </ac:inkMkLst>
        </pc:inkChg>
        <pc:inkChg chg="add">
          <ac:chgData name="PIPAN MICHELE" userId="da00a2aa-4c64-4bcb-a497-1055e4cd2351" providerId="ADAL" clId="{E03D2F2B-796C-42DA-8F8D-E55A72DE6D80}" dt="2022-11-11T16:42:40.098" v="1714"/>
          <ac:inkMkLst>
            <pc:docMk/>
            <pc:sldMk cId="475217115" sldId="309"/>
            <ac:inkMk id="167" creationId="{AF52237D-0EB5-480E-ABB8-32833474ED03}"/>
          </ac:inkMkLst>
        </pc:inkChg>
      </pc:sldChg>
      <pc:sldChg chg="addSp delSp add">
        <pc:chgData name="PIPAN MICHELE" userId="da00a2aa-4c64-4bcb-a497-1055e4cd2351" providerId="ADAL" clId="{E03D2F2B-796C-42DA-8F8D-E55A72DE6D80}" dt="2022-11-11T16:35:46.278" v="1367"/>
        <pc:sldMkLst>
          <pc:docMk/>
          <pc:sldMk cId="2100552922" sldId="310"/>
        </pc:sldMkLst>
        <pc:inkChg chg="add del">
          <ac:chgData name="PIPAN MICHELE" userId="da00a2aa-4c64-4bcb-a497-1055e4cd2351" providerId="ADAL" clId="{E03D2F2B-796C-42DA-8F8D-E55A72DE6D80}" dt="2022-11-11T16:34:27.823" v="1295"/>
          <ac:inkMkLst>
            <pc:docMk/>
            <pc:sldMk cId="2100552922" sldId="310"/>
            <ac:inkMk id="2" creationId="{D78E8C81-06D6-495A-AF15-1BA5D1936D68}"/>
          </ac:inkMkLst>
        </pc:inkChg>
        <pc:inkChg chg="add del">
          <ac:chgData name="PIPAN MICHELE" userId="da00a2aa-4c64-4bcb-a497-1055e4cd2351" providerId="ADAL" clId="{E03D2F2B-796C-42DA-8F8D-E55A72DE6D80}" dt="2022-11-11T16:34:27.823" v="1295"/>
          <ac:inkMkLst>
            <pc:docMk/>
            <pc:sldMk cId="2100552922" sldId="310"/>
            <ac:inkMk id="3" creationId="{A6C12937-893D-401F-8C5C-2E53357810BE}"/>
          </ac:inkMkLst>
        </pc:inkChg>
        <pc:inkChg chg="add del">
          <ac:chgData name="PIPAN MICHELE" userId="da00a2aa-4c64-4bcb-a497-1055e4cd2351" providerId="ADAL" clId="{E03D2F2B-796C-42DA-8F8D-E55A72DE6D80}" dt="2022-11-11T16:34:27.823" v="1295"/>
          <ac:inkMkLst>
            <pc:docMk/>
            <pc:sldMk cId="2100552922" sldId="310"/>
            <ac:inkMk id="4" creationId="{7F84B119-D917-428C-BDC0-5CA080D01F68}"/>
          </ac:inkMkLst>
        </pc:inkChg>
        <pc:inkChg chg="add del">
          <ac:chgData name="PIPAN MICHELE" userId="da00a2aa-4c64-4bcb-a497-1055e4cd2351" providerId="ADAL" clId="{E03D2F2B-796C-42DA-8F8D-E55A72DE6D80}" dt="2022-11-11T16:34:27.823" v="1295"/>
          <ac:inkMkLst>
            <pc:docMk/>
            <pc:sldMk cId="2100552922" sldId="310"/>
            <ac:inkMk id="5" creationId="{9FAD3741-FBCA-4FA2-A9D8-21D2348D1BDE}"/>
          </ac:inkMkLst>
        </pc:inkChg>
        <pc:inkChg chg="add del">
          <ac:chgData name="PIPAN MICHELE" userId="da00a2aa-4c64-4bcb-a497-1055e4cd2351" providerId="ADAL" clId="{E03D2F2B-796C-42DA-8F8D-E55A72DE6D80}" dt="2022-11-11T16:34:27.823" v="1295"/>
          <ac:inkMkLst>
            <pc:docMk/>
            <pc:sldMk cId="2100552922" sldId="310"/>
            <ac:inkMk id="6" creationId="{A396B4EF-984B-4ABA-BD66-EF950C50AB23}"/>
          </ac:inkMkLst>
        </pc:inkChg>
        <pc:inkChg chg="add del">
          <ac:chgData name="PIPAN MICHELE" userId="da00a2aa-4c64-4bcb-a497-1055e4cd2351" providerId="ADAL" clId="{E03D2F2B-796C-42DA-8F8D-E55A72DE6D80}" dt="2022-11-11T16:34:27.823" v="1295"/>
          <ac:inkMkLst>
            <pc:docMk/>
            <pc:sldMk cId="2100552922" sldId="310"/>
            <ac:inkMk id="7" creationId="{AD406699-B5AB-4355-A610-B6F8C829B4CA}"/>
          </ac:inkMkLst>
        </pc:inkChg>
        <pc:inkChg chg="add del">
          <ac:chgData name="PIPAN MICHELE" userId="da00a2aa-4c64-4bcb-a497-1055e4cd2351" providerId="ADAL" clId="{E03D2F2B-796C-42DA-8F8D-E55A72DE6D80}" dt="2022-11-11T16:34:27.823" v="1295"/>
          <ac:inkMkLst>
            <pc:docMk/>
            <pc:sldMk cId="2100552922" sldId="310"/>
            <ac:inkMk id="8" creationId="{0E61BC44-8AA0-4256-9D9E-4D83D2B1FAAB}"/>
          </ac:inkMkLst>
        </pc:inkChg>
        <pc:inkChg chg="add del">
          <ac:chgData name="PIPAN MICHELE" userId="da00a2aa-4c64-4bcb-a497-1055e4cd2351" providerId="ADAL" clId="{E03D2F2B-796C-42DA-8F8D-E55A72DE6D80}" dt="2022-11-11T16:34:32.389" v="1303"/>
          <ac:inkMkLst>
            <pc:docMk/>
            <pc:sldMk cId="2100552922" sldId="310"/>
            <ac:inkMk id="9" creationId="{88286591-3156-4BC5-803B-0F2FCE96011A}"/>
          </ac:inkMkLst>
        </pc:inkChg>
        <pc:inkChg chg="add del">
          <ac:chgData name="PIPAN MICHELE" userId="da00a2aa-4c64-4bcb-a497-1055e4cd2351" providerId="ADAL" clId="{E03D2F2B-796C-42DA-8F8D-E55A72DE6D80}" dt="2022-11-11T16:34:32.389" v="1303"/>
          <ac:inkMkLst>
            <pc:docMk/>
            <pc:sldMk cId="2100552922" sldId="310"/>
            <ac:inkMk id="10" creationId="{A41FC0E9-20A8-4937-BC47-248AE8CF39BE}"/>
          </ac:inkMkLst>
        </pc:inkChg>
        <pc:inkChg chg="add del">
          <ac:chgData name="PIPAN MICHELE" userId="da00a2aa-4c64-4bcb-a497-1055e4cd2351" providerId="ADAL" clId="{E03D2F2B-796C-42DA-8F8D-E55A72DE6D80}" dt="2022-11-11T16:34:32.389" v="1303"/>
          <ac:inkMkLst>
            <pc:docMk/>
            <pc:sldMk cId="2100552922" sldId="310"/>
            <ac:inkMk id="11" creationId="{BA301C62-892F-4E1E-ACF3-5F42DB2BC6F2}"/>
          </ac:inkMkLst>
        </pc:inkChg>
        <pc:inkChg chg="add del">
          <ac:chgData name="PIPAN MICHELE" userId="da00a2aa-4c64-4bcb-a497-1055e4cd2351" providerId="ADAL" clId="{E03D2F2B-796C-42DA-8F8D-E55A72DE6D80}" dt="2022-11-11T16:34:32.389" v="1303"/>
          <ac:inkMkLst>
            <pc:docMk/>
            <pc:sldMk cId="2100552922" sldId="310"/>
            <ac:inkMk id="12" creationId="{80ED6062-7C43-4861-A880-5CEFDB715212}"/>
          </ac:inkMkLst>
        </pc:inkChg>
        <pc:inkChg chg="add del">
          <ac:chgData name="PIPAN MICHELE" userId="da00a2aa-4c64-4bcb-a497-1055e4cd2351" providerId="ADAL" clId="{E03D2F2B-796C-42DA-8F8D-E55A72DE6D80}" dt="2022-11-11T16:34:32.389" v="1303"/>
          <ac:inkMkLst>
            <pc:docMk/>
            <pc:sldMk cId="2100552922" sldId="310"/>
            <ac:inkMk id="13" creationId="{F976B16A-805F-4AB3-8B46-0252A1248099}"/>
          </ac:inkMkLst>
        </pc:inkChg>
        <pc:inkChg chg="add del">
          <ac:chgData name="PIPAN MICHELE" userId="da00a2aa-4c64-4bcb-a497-1055e4cd2351" providerId="ADAL" clId="{E03D2F2B-796C-42DA-8F8D-E55A72DE6D80}" dt="2022-11-11T16:34:32.389" v="1303"/>
          <ac:inkMkLst>
            <pc:docMk/>
            <pc:sldMk cId="2100552922" sldId="310"/>
            <ac:inkMk id="14" creationId="{4D509525-E096-4D4B-8018-81D0B559EEF1}"/>
          </ac:inkMkLst>
        </pc:inkChg>
        <pc:inkChg chg="add del">
          <ac:chgData name="PIPAN MICHELE" userId="da00a2aa-4c64-4bcb-a497-1055e4cd2351" providerId="ADAL" clId="{E03D2F2B-796C-42DA-8F8D-E55A72DE6D80}" dt="2022-11-11T16:34:32.389" v="1303"/>
          <ac:inkMkLst>
            <pc:docMk/>
            <pc:sldMk cId="2100552922" sldId="310"/>
            <ac:inkMk id="15" creationId="{4025BDCE-9B0F-4560-923A-0850EB1CFBC8}"/>
          </ac:inkMkLst>
        </pc:inkChg>
        <pc:inkChg chg="add del">
          <ac:chgData name="PIPAN MICHELE" userId="da00a2aa-4c64-4bcb-a497-1055e4cd2351" providerId="ADAL" clId="{E03D2F2B-796C-42DA-8F8D-E55A72DE6D80}" dt="2022-11-11T16:34:32.389" v="1303"/>
          <ac:inkMkLst>
            <pc:docMk/>
            <pc:sldMk cId="2100552922" sldId="310"/>
            <ac:inkMk id="16" creationId="{4BA5ADF4-227E-4287-8153-BF0070CC001A}"/>
          </ac:inkMkLst>
        </pc:inkChg>
        <pc:inkChg chg="add">
          <ac:chgData name="PIPAN MICHELE" userId="da00a2aa-4c64-4bcb-a497-1055e4cd2351" providerId="ADAL" clId="{E03D2F2B-796C-42DA-8F8D-E55A72DE6D80}" dt="2022-11-11T16:34:32.389" v="1303"/>
          <ac:inkMkLst>
            <pc:docMk/>
            <pc:sldMk cId="2100552922" sldId="310"/>
            <ac:inkMk id="17" creationId="{1F407081-25E1-43CA-A5C9-659EFACEA17A}"/>
          </ac:inkMkLst>
        </pc:inkChg>
        <pc:inkChg chg="add">
          <ac:chgData name="PIPAN MICHELE" userId="da00a2aa-4c64-4bcb-a497-1055e4cd2351" providerId="ADAL" clId="{E03D2F2B-796C-42DA-8F8D-E55A72DE6D80}" dt="2022-11-11T16:34:32.389" v="1303"/>
          <ac:inkMkLst>
            <pc:docMk/>
            <pc:sldMk cId="2100552922" sldId="310"/>
            <ac:inkMk id="18" creationId="{8B5527B2-C5D4-42E4-8D28-A0E0359F144F}"/>
          </ac:inkMkLst>
        </pc:inkChg>
        <pc:inkChg chg="add del">
          <ac:chgData name="PIPAN MICHELE" userId="da00a2aa-4c64-4bcb-a497-1055e4cd2351" providerId="ADAL" clId="{E03D2F2B-796C-42DA-8F8D-E55A72DE6D80}" dt="2022-11-11T16:34:36.311" v="1310"/>
          <ac:inkMkLst>
            <pc:docMk/>
            <pc:sldMk cId="2100552922" sldId="310"/>
            <ac:inkMk id="19" creationId="{13FE97E8-32C6-42B2-8369-3D396DD49EE6}"/>
          </ac:inkMkLst>
        </pc:inkChg>
        <pc:inkChg chg="add del">
          <ac:chgData name="PIPAN MICHELE" userId="da00a2aa-4c64-4bcb-a497-1055e4cd2351" providerId="ADAL" clId="{E03D2F2B-796C-42DA-8F8D-E55A72DE6D80}" dt="2022-11-11T16:34:36.311" v="1310"/>
          <ac:inkMkLst>
            <pc:docMk/>
            <pc:sldMk cId="2100552922" sldId="310"/>
            <ac:inkMk id="20" creationId="{67C13AAF-8EAC-4213-85AC-429ABED2EDF2}"/>
          </ac:inkMkLst>
        </pc:inkChg>
        <pc:inkChg chg="add del">
          <ac:chgData name="PIPAN MICHELE" userId="da00a2aa-4c64-4bcb-a497-1055e4cd2351" providerId="ADAL" clId="{E03D2F2B-796C-42DA-8F8D-E55A72DE6D80}" dt="2022-11-11T16:34:36.311" v="1310"/>
          <ac:inkMkLst>
            <pc:docMk/>
            <pc:sldMk cId="2100552922" sldId="310"/>
            <ac:inkMk id="21" creationId="{98D13A94-E520-44C1-8E91-91D3A92BF3FA}"/>
          </ac:inkMkLst>
        </pc:inkChg>
        <pc:inkChg chg="add">
          <ac:chgData name="PIPAN MICHELE" userId="da00a2aa-4c64-4bcb-a497-1055e4cd2351" providerId="ADAL" clId="{E03D2F2B-796C-42DA-8F8D-E55A72DE6D80}" dt="2022-11-11T16:34:34.286" v="1307"/>
          <ac:inkMkLst>
            <pc:docMk/>
            <pc:sldMk cId="2100552922" sldId="310"/>
            <ac:inkMk id="22" creationId="{98A9AC77-357B-4656-A138-AB36BF4D400A}"/>
          </ac:inkMkLst>
        </pc:inkChg>
        <pc:inkChg chg="add">
          <ac:chgData name="PIPAN MICHELE" userId="da00a2aa-4c64-4bcb-a497-1055e4cd2351" providerId="ADAL" clId="{E03D2F2B-796C-42DA-8F8D-E55A72DE6D80}" dt="2022-11-11T16:34:34.493" v="1308"/>
          <ac:inkMkLst>
            <pc:docMk/>
            <pc:sldMk cId="2100552922" sldId="310"/>
            <ac:inkMk id="23" creationId="{47F4C7E1-54B0-46EF-AEF5-12CA1DC5A79D}"/>
          </ac:inkMkLst>
        </pc:inkChg>
        <pc:inkChg chg="add">
          <ac:chgData name="PIPAN MICHELE" userId="da00a2aa-4c64-4bcb-a497-1055e4cd2351" providerId="ADAL" clId="{E03D2F2B-796C-42DA-8F8D-E55A72DE6D80}" dt="2022-11-11T16:34:35.747" v="1309"/>
          <ac:inkMkLst>
            <pc:docMk/>
            <pc:sldMk cId="2100552922" sldId="310"/>
            <ac:inkMk id="24" creationId="{715394AB-0161-4A9A-834D-5AEECF59C7E1}"/>
          </ac:inkMkLst>
        </pc:inkChg>
        <pc:inkChg chg="add">
          <ac:chgData name="PIPAN MICHELE" userId="da00a2aa-4c64-4bcb-a497-1055e4cd2351" providerId="ADAL" clId="{E03D2F2B-796C-42DA-8F8D-E55A72DE6D80}" dt="2022-11-11T16:34:36.311" v="1310"/>
          <ac:inkMkLst>
            <pc:docMk/>
            <pc:sldMk cId="2100552922" sldId="310"/>
            <ac:inkMk id="25" creationId="{9E16BE63-B113-4E77-B326-6F45EAE42010}"/>
          </ac:inkMkLst>
        </pc:inkChg>
        <pc:inkChg chg="add">
          <ac:chgData name="PIPAN MICHELE" userId="da00a2aa-4c64-4bcb-a497-1055e4cd2351" providerId="ADAL" clId="{E03D2F2B-796C-42DA-8F8D-E55A72DE6D80}" dt="2022-11-11T16:34:36.775" v="1311"/>
          <ac:inkMkLst>
            <pc:docMk/>
            <pc:sldMk cId="2100552922" sldId="310"/>
            <ac:inkMk id="26" creationId="{BD2459A8-7FF0-46A2-9DFA-14407B73023F}"/>
          </ac:inkMkLst>
        </pc:inkChg>
        <pc:inkChg chg="add del">
          <ac:chgData name="PIPAN MICHELE" userId="da00a2aa-4c64-4bcb-a497-1055e4cd2351" providerId="ADAL" clId="{E03D2F2B-796C-42DA-8F8D-E55A72DE6D80}" dt="2022-11-11T16:34:39.735" v="1315"/>
          <ac:inkMkLst>
            <pc:docMk/>
            <pc:sldMk cId="2100552922" sldId="310"/>
            <ac:inkMk id="27" creationId="{70A0424B-2DE4-4569-ADF0-E39F8B71417D}"/>
          </ac:inkMkLst>
        </pc:inkChg>
        <pc:inkChg chg="add del">
          <ac:chgData name="PIPAN MICHELE" userId="da00a2aa-4c64-4bcb-a497-1055e4cd2351" providerId="ADAL" clId="{E03D2F2B-796C-42DA-8F8D-E55A72DE6D80}" dt="2022-11-11T16:34:39.735" v="1315"/>
          <ac:inkMkLst>
            <pc:docMk/>
            <pc:sldMk cId="2100552922" sldId="310"/>
            <ac:inkMk id="28" creationId="{075E4440-F4D7-499C-B82B-B92038A2E31D}"/>
          </ac:inkMkLst>
        </pc:inkChg>
        <pc:inkChg chg="add del">
          <ac:chgData name="PIPAN MICHELE" userId="da00a2aa-4c64-4bcb-a497-1055e4cd2351" providerId="ADAL" clId="{E03D2F2B-796C-42DA-8F8D-E55A72DE6D80}" dt="2022-11-11T16:34:39.735" v="1315"/>
          <ac:inkMkLst>
            <pc:docMk/>
            <pc:sldMk cId="2100552922" sldId="310"/>
            <ac:inkMk id="29" creationId="{7EC42713-D495-42FA-B13D-7E6815FBF58F}"/>
          </ac:inkMkLst>
        </pc:inkChg>
        <pc:inkChg chg="add del">
          <ac:chgData name="PIPAN MICHELE" userId="da00a2aa-4c64-4bcb-a497-1055e4cd2351" providerId="ADAL" clId="{E03D2F2B-796C-42DA-8F8D-E55A72DE6D80}" dt="2022-11-11T16:34:43.371" v="1317"/>
          <ac:inkMkLst>
            <pc:docMk/>
            <pc:sldMk cId="2100552922" sldId="310"/>
            <ac:inkMk id="30" creationId="{8410CEC0-3B22-4EE6-BC3E-4A08F71010FA}"/>
          </ac:inkMkLst>
        </pc:inkChg>
        <pc:inkChg chg="add del">
          <ac:chgData name="PIPAN MICHELE" userId="da00a2aa-4c64-4bcb-a497-1055e4cd2351" providerId="ADAL" clId="{E03D2F2B-796C-42DA-8F8D-E55A72DE6D80}" dt="2022-11-11T16:34:43.371" v="1317"/>
          <ac:inkMkLst>
            <pc:docMk/>
            <pc:sldMk cId="2100552922" sldId="310"/>
            <ac:inkMk id="31" creationId="{D18F5A9E-055F-41D5-860C-7B50B91458F7}"/>
          </ac:inkMkLst>
        </pc:inkChg>
        <pc:inkChg chg="add del">
          <ac:chgData name="PIPAN MICHELE" userId="da00a2aa-4c64-4bcb-a497-1055e4cd2351" providerId="ADAL" clId="{E03D2F2B-796C-42DA-8F8D-E55A72DE6D80}" dt="2022-11-11T16:34:44.869" v="1319"/>
          <ac:inkMkLst>
            <pc:docMk/>
            <pc:sldMk cId="2100552922" sldId="310"/>
            <ac:inkMk id="32" creationId="{6EF608DE-38CF-4D46-B77B-677A83743006}"/>
          </ac:inkMkLst>
        </pc:inkChg>
        <pc:inkChg chg="add del">
          <ac:chgData name="PIPAN MICHELE" userId="da00a2aa-4c64-4bcb-a497-1055e4cd2351" providerId="ADAL" clId="{E03D2F2B-796C-42DA-8F8D-E55A72DE6D80}" dt="2022-11-11T16:34:44.869" v="1319"/>
          <ac:inkMkLst>
            <pc:docMk/>
            <pc:sldMk cId="2100552922" sldId="310"/>
            <ac:inkMk id="33" creationId="{191EB1C0-29C9-41C2-8BB0-2EED3FACE160}"/>
          </ac:inkMkLst>
        </pc:inkChg>
        <pc:inkChg chg="add del">
          <ac:chgData name="PIPAN MICHELE" userId="da00a2aa-4c64-4bcb-a497-1055e4cd2351" providerId="ADAL" clId="{E03D2F2B-796C-42DA-8F8D-E55A72DE6D80}" dt="2022-11-11T16:34:47.841" v="1322"/>
          <ac:inkMkLst>
            <pc:docMk/>
            <pc:sldMk cId="2100552922" sldId="310"/>
            <ac:inkMk id="34" creationId="{7BADC19D-3048-470D-8E62-7790A867A0AB}"/>
          </ac:inkMkLst>
        </pc:inkChg>
        <pc:inkChg chg="add del">
          <ac:chgData name="PIPAN MICHELE" userId="da00a2aa-4c64-4bcb-a497-1055e4cd2351" providerId="ADAL" clId="{E03D2F2B-796C-42DA-8F8D-E55A72DE6D80}" dt="2022-11-11T16:34:47.841" v="1322"/>
          <ac:inkMkLst>
            <pc:docMk/>
            <pc:sldMk cId="2100552922" sldId="310"/>
            <ac:inkMk id="35" creationId="{3C9B8C1C-38D6-4D66-9B1D-6EF7F73C6865}"/>
          </ac:inkMkLst>
        </pc:inkChg>
        <pc:inkChg chg="add del">
          <ac:chgData name="PIPAN MICHELE" userId="da00a2aa-4c64-4bcb-a497-1055e4cd2351" providerId="ADAL" clId="{E03D2F2B-796C-42DA-8F8D-E55A72DE6D80}" dt="2022-11-11T16:34:47.841" v="1322"/>
          <ac:inkMkLst>
            <pc:docMk/>
            <pc:sldMk cId="2100552922" sldId="310"/>
            <ac:inkMk id="36" creationId="{6F66D2BA-7059-4964-B37C-3966B9A89D5E}"/>
          </ac:inkMkLst>
        </pc:inkChg>
        <pc:inkChg chg="add del">
          <ac:chgData name="PIPAN MICHELE" userId="da00a2aa-4c64-4bcb-a497-1055e4cd2351" providerId="ADAL" clId="{E03D2F2B-796C-42DA-8F8D-E55A72DE6D80}" dt="2022-11-11T16:34:54.288" v="1331"/>
          <ac:inkMkLst>
            <pc:docMk/>
            <pc:sldMk cId="2100552922" sldId="310"/>
            <ac:inkMk id="37" creationId="{23D9F2E9-0E05-437A-A35F-D267FA95B1A8}"/>
          </ac:inkMkLst>
        </pc:inkChg>
        <pc:inkChg chg="add del">
          <ac:chgData name="PIPAN MICHELE" userId="da00a2aa-4c64-4bcb-a497-1055e4cd2351" providerId="ADAL" clId="{E03D2F2B-796C-42DA-8F8D-E55A72DE6D80}" dt="2022-11-11T16:34:54.288" v="1331"/>
          <ac:inkMkLst>
            <pc:docMk/>
            <pc:sldMk cId="2100552922" sldId="310"/>
            <ac:inkMk id="38" creationId="{6BC3C57A-D953-45E2-93CB-F2FA89A1ED95}"/>
          </ac:inkMkLst>
        </pc:inkChg>
        <pc:inkChg chg="add del">
          <ac:chgData name="PIPAN MICHELE" userId="da00a2aa-4c64-4bcb-a497-1055e4cd2351" providerId="ADAL" clId="{E03D2F2B-796C-42DA-8F8D-E55A72DE6D80}" dt="2022-11-11T16:34:54.288" v="1331"/>
          <ac:inkMkLst>
            <pc:docMk/>
            <pc:sldMk cId="2100552922" sldId="310"/>
            <ac:inkMk id="39" creationId="{903F0F42-6801-437C-9E44-1B5E5CFFDF41}"/>
          </ac:inkMkLst>
        </pc:inkChg>
        <pc:inkChg chg="add del">
          <ac:chgData name="PIPAN MICHELE" userId="da00a2aa-4c64-4bcb-a497-1055e4cd2351" providerId="ADAL" clId="{E03D2F2B-796C-42DA-8F8D-E55A72DE6D80}" dt="2022-11-11T16:34:54.288" v="1331"/>
          <ac:inkMkLst>
            <pc:docMk/>
            <pc:sldMk cId="2100552922" sldId="310"/>
            <ac:inkMk id="40" creationId="{F85F4323-FC5E-4CFA-B536-A236D0E224B0}"/>
          </ac:inkMkLst>
        </pc:inkChg>
        <pc:inkChg chg="add del">
          <ac:chgData name="PIPAN MICHELE" userId="da00a2aa-4c64-4bcb-a497-1055e4cd2351" providerId="ADAL" clId="{E03D2F2B-796C-42DA-8F8D-E55A72DE6D80}" dt="2022-11-11T16:34:54.288" v="1331"/>
          <ac:inkMkLst>
            <pc:docMk/>
            <pc:sldMk cId="2100552922" sldId="310"/>
            <ac:inkMk id="41" creationId="{9F979A23-C638-4C75-A21A-15D3106C01A4}"/>
          </ac:inkMkLst>
        </pc:inkChg>
        <pc:inkChg chg="add del">
          <ac:chgData name="PIPAN MICHELE" userId="da00a2aa-4c64-4bcb-a497-1055e4cd2351" providerId="ADAL" clId="{E03D2F2B-796C-42DA-8F8D-E55A72DE6D80}" dt="2022-11-11T16:34:54.288" v="1331"/>
          <ac:inkMkLst>
            <pc:docMk/>
            <pc:sldMk cId="2100552922" sldId="310"/>
            <ac:inkMk id="42" creationId="{5F2F669B-2A9C-419F-8FD8-6EE93719DB18}"/>
          </ac:inkMkLst>
        </pc:inkChg>
        <pc:inkChg chg="add del">
          <ac:chgData name="PIPAN MICHELE" userId="da00a2aa-4c64-4bcb-a497-1055e4cd2351" providerId="ADAL" clId="{E03D2F2B-796C-42DA-8F8D-E55A72DE6D80}" dt="2022-11-11T16:34:54.288" v="1331"/>
          <ac:inkMkLst>
            <pc:docMk/>
            <pc:sldMk cId="2100552922" sldId="310"/>
            <ac:inkMk id="43" creationId="{BD00A27D-DF08-471B-BB30-3D6F794AE19F}"/>
          </ac:inkMkLst>
        </pc:inkChg>
        <pc:inkChg chg="add del">
          <ac:chgData name="PIPAN MICHELE" userId="da00a2aa-4c64-4bcb-a497-1055e4cd2351" providerId="ADAL" clId="{E03D2F2B-796C-42DA-8F8D-E55A72DE6D80}" dt="2022-11-11T16:34:54.288" v="1331"/>
          <ac:inkMkLst>
            <pc:docMk/>
            <pc:sldMk cId="2100552922" sldId="310"/>
            <ac:inkMk id="44" creationId="{6630CD63-E8FC-4DBD-92DE-F21CF888F85E}"/>
          </ac:inkMkLst>
        </pc:inkChg>
        <pc:inkChg chg="add del">
          <ac:chgData name="PIPAN MICHELE" userId="da00a2aa-4c64-4bcb-a497-1055e4cd2351" providerId="ADAL" clId="{E03D2F2B-796C-42DA-8F8D-E55A72DE6D80}" dt="2022-11-11T16:34:54.288" v="1331"/>
          <ac:inkMkLst>
            <pc:docMk/>
            <pc:sldMk cId="2100552922" sldId="310"/>
            <ac:inkMk id="45" creationId="{20B33E6D-4300-4658-A654-23E9EE528282}"/>
          </ac:inkMkLst>
        </pc:inkChg>
        <pc:inkChg chg="add del">
          <ac:chgData name="PIPAN MICHELE" userId="da00a2aa-4c64-4bcb-a497-1055e4cd2351" providerId="ADAL" clId="{E03D2F2B-796C-42DA-8F8D-E55A72DE6D80}" dt="2022-11-11T16:34:57.486" v="1333"/>
          <ac:inkMkLst>
            <pc:docMk/>
            <pc:sldMk cId="2100552922" sldId="310"/>
            <ac:inkMk id="46" creationId="{A6271A78-0A31-4E8B-83BD-E9D99A521E28}"/>
          </ac:inkMkLst>
        </pc:inkChg>
        <pc:inkChg chg="add del">
          <ac:chgData name="PIPAN MICHELE" userId="da00a2aa-4c64-4bcb-a497-1055e4cd2351" providerId="ADAL" clId="{E03D2F2B-796C-42DA-8F8D-E55A72DE6D80}" dt="2022-11-11T16:34:57.486" v="1333"/>
          <ac:inkMkLst>
            <pc:docMk/>
            <pc:sldMk cId="2100552922" sldId="310"/>
            <ac:inkMk id="47" creationId="{7B5C3EC7-EF39-4C1F-8443-9C52B4DA1347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48" creationId="{D77E668A-5CF0-4810-8832-9E71D1FA6C75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49" creationId="{7AD3998C-C2A1-4800-A752-B1E3B585E0FA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50" creationId="{0EC77F29-E501-4B6F-9222-9382378657D3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51" creationId="{8582624B-1F6D-4BF8-BC05-8F650D87A102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52" creationId="{E47410F7-3BBD-4155-966D-1162C9C23B26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53" creationId="{A095122E-A54E-4C34-A76D-E971A38D846D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54" creationId="{20092FC5-2A73-4581-BD3E-70C188DA666C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55" creationId="{9199A888-6C8D-47F1-A87D-39701F5BDDF4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56" creationId="{84A71533-094D-40BD-BD15-370F5EC7C2CC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57" creationId="{646B5A22-B949-4E13-A835-9F3BDC64E392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58" creationId="{4EC338FC-1C24-4DB5-91F2-394F74DD40A1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59" creationId="{38EA73E4-5DFB-4556-99F3-7836C17680BB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60" creationId="{D46BFD85-FA65-4EAD-A4EC-D60B316B67A5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61" creationId="{E7402F5D-1C6E-4FED-95C5-BAC1C4057C93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62" creationId="{0B2F46E4-6463-43B0-B3CA-D55FF1B38A06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63" creationId="{3CA02907-BA75-4778-936F-1B73D618C1D1}"/>
          </ac:inkMkLst>
        </pc:inkChg>
        <pc:inkChg chg="add del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64" creationId="{B922A6C7-865F-457C-BD41-F98B48FA3BBE}"/>
          </ac:inkMkLst>
        </pc:inkChg>
        <pc:inkChg chg="add">
          <ac:chgData name="PIPAN MICHELE" userId="da00a2aa-4c64-4bcb-a497-1055e4cd2351" providerId="ADAL" clId="{E03D2F2B-796C-42DA-8F8D-E55A72DE6D80}" dt="2022-11-11T16:35:06.849" v="1350"/>
          <ac:inkMkLst>
            <pc:docMk/>
            <pc:sldMk cId="2100552922" sldId="310"/>
            <ac:inkMk id="65" creationId="{8049E6C8-2FF3-4AD6-BBEF-965A7F365D18}"/>
          </ac:inkMkLst>
        </pc:inkChg>
        <pc:inkChg chg="add del">
          <ac:chgData name="PIPAN MICHELE" userId="da00a2aa-4c64-4bcb-a497-1055e4cd2351" providerId="ADAL" clId="{E03D2F2B-796C-42DA-8F8D-E55A72DE6D80}" dt="2022-11-11T16:35:23.137" v="1354"/>
          <ac:inkMkLst>
            <pc:docMk/>
            <pc:sldMk cId="2100552922" sldId="310"/>
            <ac:inkMk id="66" creationId="{D07FA3BB-A442-4B1E-A1F3-D73EF836D2FD}"/>
          </ac:inkMkLst>
        </pc:inkChg>
        <pc:inkChg chg="add del">
          <ac:chgData name="PIPAN MICHELE" userId="da00a2aa-4c64-4bcb-a497-1055e4cd2351" providerId="ADAL" clId="{E03D2F2B-796C-42DA-8F8D-E55A72DE6D80}" dt="2022-11-11T16:35:23.137" v="1354"/>
          <ac:inkMkLst>
            <pc:docMk/>
            <pc:sldMk cId="2100552922" sldId="310"/>
            <ac:inkMk id="67" creationId="{156D75C9-5700-46A8-B202-BBCB813E3B58}"/>
          </ac:inkMkLst>
        </pc:inkChg>
        <pc:inkChg chg="add del">
          <ac:chgData name="PIPAN MICHELE" userId="da00a2aa-4c64-4bcb-a497-1055e4cd2351" providerId="ADAL" clId="{E03D2F2B-796C-42DA-8F8D-E55A72DE6D80}" dt="2022-11-11T16:35:23.137" v="1354"/>
          <ac:inkMkLst>
            <pc:docMk/>
            <pc:sldMk cId="2100552922" sldId="310"/>
            <ac:inkMk id="68" creationId="{D31E4BEF-44B7-4362-B650-32E954441F51}"/>
          </ac:inkMkLst>
        </pc:inkChg>
        <pc:inkChg chg="add del">
          <ac:chgData name="PIPAN MICHELE" userId="da00a2aa-4c64-4bcb-a497-1055e4cd2351" providerId="ADAL" clId="{E03D2F2B-796C-42DA-8F8D-E55A72DE6D80}" dt="2022-11-11T16:35:24.136" v="1356"/>
          <ac:inkMkLst>
            <pc:docMk/>
            <pc:sldMk cId="2100552922" sldId="310"/>
            <ac:inkMk id="69" creationId="{7E4776F6-A3AF-46F1-9F69-4AF163F002EF}"/>
          </ac:inkMkLst>
        </pc:inkChg>
        <pc:inkChg chg="add del">
          <ac:chgData name="PIPAN MICHELE" userId="da00a2aa-4c64-4bcb-a497-1055e4cd2351" providerId="ADAL" clId="{E03D2F2B-796C-42DA-8F8D-E55A72DE6D80}" dt="2022-11-11T16:35:24.136" v="1356"/>
          <ac:inkMkLst>
            <pc:docMk/>
            <pc:sldMk cId="2100552922" sldId="310"/>
            <ac:inkMk id="70" creationId="{71E5EA14-35EE-44D2-8591-88CCB1FBEC08}"/>
          </ac:inkMkLst>
        </pc:inkChg>
        <pc:inkChg chg="add del">
          <ac:chgData name="PIPAN MICHELE" userId="da00a2aa-4c64-4bcb-a497-1055e4cd2351" providerId="ADAL" clId="{E03D2F2B-796C-42DA-8F8D-E55A72DE6D80}" dt="2022-11-11T16:35:25.935" v="1358"/>
          <ac:inkMkLst>
            <pc:docMk/>
            <pc:sldMk cId="2100552922" sldId="310"/>
            <ac:inkMk id="71" creationId="{7E64359D-F33C-4488-8478-96BD635DB604}"/>
          </ac:inkMkLst>
        </pc:inkChg>
        <pc:inkChg chg="add del">
          <ac:chgData name="PIPAN MICHELE" userId="da00a2aa-4c64-4bcb-a497-1055e4cd2351" providerId="ADAL" clId="{E03D2F2B-796C-42DA-8F8D-E55A72DE6D80}" dt="2022-11-11T16:35:25.935" v="1358"/>
          <ac:inkMkLst>
            <pc:docMk/>
            <pc:sldMk cId="2100552922" sldId="310"/>
            <ac:inkMk id="72" creationId="{6502F90B-31C9-450F-930A-4E5B4813ED06}"/>
          </ac:inkMkLst>
        </pc:inkChg>
        <pc:inkChg chg="add del">
          <ac:chgData name="PIPAN MICHELE" userId="da00a2aa-4c64-4bcb-a497-1055e4cd2351" providerId="ADAL" clId="{E03D2F2B-796C-42DA-8F8D-E55A72DE6D80}" dt="2022-11-11T16:35:27.761" v="1360"/>
          <ac:inkMkLst>
            <pc:docMk/>
            <pc:sldMk cId="2100552922" sldId="310"/>
            <ac:inkMk id="73" creationId="{A909FE84-0456-4A2C-8FB3-508EA6AF515D}"/>
          </ac:inkMkLst>
        </pc:inkChg>
        <pc:inkChg chg="add del">
          <ac:chgData name="PIPAN MICHELE" userId="da00a2aa-4c64-4bcb-a497-1055e4cd2351" providerId="ADAL" clId="{E03D2F2B-796C-42DA-8F8D-E55A72DE6D80}" dt="2022-11-11T16:35:27.761" v="1360"/>
          <ac:inkMkLst>
            <pc:docMk/>
            <pc:sldMk cId="2100552922" sldId="310"/>
            <ac:inkMk id="74" creationId="{106B2DB7-C9D3-4017-8F29-900DC991ED47}"/>
          </ac:inkMkLst>
        </pc:inkChg>
        <pc:inkChg chg="add del">
          <ac:chgData name="PIPAN MICHELE" userId="da00a2aa-4c64-4bcb-a497-1055e4cd2351" providerId="ADAL" clId="{E03D2F2B-796C-42DA-8F8D-E55A72DE6D80}" dt="2022-11-11T16:35:46.278" v="1367"/>
          <ac:inkMkLst>
            <pc:docMk/>
            <pc:sldMk cId="2100552922" sldId="310"/>
            <ac:inkMk id="75" creationId="{4268ABB8-D2EA-464D-B506-38F49E6DC200}"/>
          </ac:inkMkLst>
        </pc:inkChg>
        <pc:inkChg chg="add">
          <ac:chgData name="PIPAN MICHELE" userId="da00a2aa-4c64-4bcb-a497-1055e4cd2351" providerId="ADAL" clId="{E03D2F2B-796C-42DA-8F8D-E55A72DE6D80}" dt="2022-11-11T16:35:32.531" v="1361"/>
          <ac:inkMkLst>
            <pc:docMk/>
            <pc:sldMk cId="2100552922" sldId="310"/>
            <ac:inkMk id="76" creationId="{1F773FB5-9133-4204-AC64-719E0D0C52BC}"/>
          </ac:inkMkLst>
        </pc:inkChg>
        <pc:inkChg chg="add">
          <ac:chgData name="PIPAN MICHELE" userId="da00a2aa-4c64-4bcb-a497-1055e4cd2351" providerId="ADAL" clId="{E03D2F2B-796C-42DA-8F8D-E55A72DE6D80}" dt="2022-11-11T16:35:34.934" v="1362"/>
          <ac:inkMkLst>
            <pc:docMk/>
            <pc:sldMk cId="2100552922" sldId="310"/>
            <ac:inkMk id="77" creationId="{31B56486-23F8-4D3C-86C2-7E8923DA4124}"/>
          </ac:inkMkLst>
        </pc:inkChg>
        <pc:inkChg chg="add">
          <ac:chgData name="PIPAN MICHELE" userId="da00a2aa-4c64-4bcb-a497-1055e4cd2351" providerId="ADAL" clId="{E03D2F2B-796C-42DA-8F8D-E55A72DE6D80}" dt="2022-11-11T16:35:37.580" v="1363"/>
          <ac:inkMkLst>
            <pc:docMk/>
            <pc:sldMk cId="2100552922" sldId="310"/>
            <ac:inkMk id="78" creationId="{ED92627B-00C7-4381-A9DF-893EE5F3E066}"/>
          </ac:inkMkLst>
        </pc:inkChg>
        <pc:inkChg chg="add del">
          <ac:chgData name="PIPAN MICHELE" userId="da00a2aa-4c64-4bcb-a497-1055e4cd2351" providerId="ADAL" clId="{E03D2F2B-796C-42DA-8F8D-E55A72DE6D80}" dt="2022-11-11T16:35:46.278" v="1367"/>
          <ac:inkMkLst>
            <pc:docMk/>
            <pc:sldMk cId="2100552922" sldId="310"/>
            <ac:inkMk id="79" creationId="{8FBE0444-D86C-4534-83B5-F6489BCED9C2}"/>
          </ac:inkMkLst>
        </pc:inkChg>
        <pc:inkChg chg="add del">
          <ac:chgData name="PIPAN MICHELE" userId="da00a2aa-4c64-4bcb-a497-1055e4cd2351" providerId="ADAL" clId="{E03D2F2B-796C-42DA-8F8D-E55A72DE6D80}" dt="2022-11-11T16:35:46.278" v="1367"/>
          <ac:inkMkLst>
            <pc:docMk/>
            <pc:sldMk cId="2100552922" sldId="310"/>
            <ac:inkMk id="80" creationId="{C95B9431-EE2E-44AE-8931-045859A1EECC}"/>
          </ac:inkMkLst>
        </pc:inkChg>
        <pc:inkChg chg="add del">
          <ac:chgData name="PIPAN MICHELE" userId="da00a2aa-4c64-4bcb-a497-1055e4cd2351" providerId="ADAL" clId="{E03D2F2B-796C-42DA-8F8D-E55A72DE6D80}" dt="2022-11-11T16:35:46.278" v="1367"/>
          <ac:inkMkLst>
            <pc:docMk/>
            <pc:sldMk cId="2100552922" sldId="310"/>
            <ac:inkMk id="81" creationId="{D8FF8FF5-98A5-4F08-9466-1DEDF4918CFC}"/>
          </ac:inkMkLst>
        </pc:inkChg>
        <pc:inkChg chg="add">
          <ac:chgData name="PIPAN MICHELE" userId="da00a2aa-4c64-4bcb-a497-1055e4cd2351" providerId="ADAL" clId="{E03D2F2B-796C-42DA-8F8D-E55A72DE6D80}" dt="2022-11-11T16:35:46.278" v="1367"/>
          <ac:inkMkLst>
            <pc:docMk/>
            <pc:sldMk cId="2100552922" sldId="310"/>
            <ac:inkMk id="82" creationId="{5554D0F0-DCB3-4C16-B96D-3485A4072045}"/>
          </ac:inkMkLst>
        </pc:inkChg>
      </pc:sldChg>
      <pc:sldChg chg="addSp delSp add">
        <pc:chgData name="PIPAN MICHELE" userId="da00a2aa-4c64-4bcb-a497-1055e4cd2351" providerId="ADAL" clId="{E03D2F2B-796C-42DA-8F8D-E55A72DE6D80}" dt="2022-11-11T16:36:49.474" v="1415"/>
        <pc:sldMkLst>
          <pc:docMk/>
          <pc:sldMk cId="1580113851" sldId="311"/>
        </pc:sldMkLst>
        <pc:inkChg chg="add del">
          <ac:chgData name="PIPAN MICHELE" userId="da00a2aa-4c64-4bcb-a497-1055e4cd2351" providerId="ADAL" clId="{E03D2F2B-796C-42DA-8F8D-E55A72DE6D80}" dt="2022-11-11T16:36:28.936" v="1375"/>
          <ac:inkMkLst>
            <pc:docMk/>
            <pc:sldMk cId="1580113851" sldId="311"/>
            <ac:inkMk id="2" creationId="{0A0FFDF4-8E2B-4CA1-AE9B-D6CEC6F4D5BC}"/>
          </ac:inkMkLst>
        </pc:inkChg>
        <pc:inkChg chg="add del">
          <ac:chgData name="PIPAN MICHELE" userId="da00a2aa-4c64-4bcb-a497-1055e4cd2351" providerId="ADAL" clId="{E03D2F2B-796C-42DA-8F8D-E55A72DE6D80}" dt="2022-11-11T16:36:28.936" v="1375"/>
          <ac:inkMkLst>
            <pc:docMk/>
            <pc:sldMk cId="1580113851" sldId="311"/>
            <ac:inkMk id="3" creationId="{C3C43465-7330-4827-9143-FDDD9BB9A533}"/>
          </ac:inkMkLst>
        </pc:inkChg>
        <pc:inkChg chg="add del">
          <ac:chgData name="PIPAN MICHELE" userId="da00a2aa-4c64-4bcb-a497-1055e4cd2351" providerId="ADAL" clId="{E03D2F2B-796C-42DA-8F8D-E55A72DE6D80}" dt="2022-11-11T16:36:28.936" v="1375"/>
          <ac:inkMkLst>
            <pc:docMk/>
            <pc:sldMk cId="1580113851" sldId="311"/>
            <ac:inkMk id="4" creationId="{1C4F80CD-3E56-41CC-8DCA-D0D94D414F8F}"/>
          </ac:inkMkLst>
        </pc:inkChg>
        <pc:inkChg chg="add">
          <ac:chgData name="PIPAN MICHELE" userId="da00a2aa-4c64-4bcb-a497-1055e4cd2351" providerId="ADAL" clId="{E03D2F2B-796C-42DA-8F8D-E55A72DE6D80}" dt="2022-11-11T16:36:27.753" v="1373"/>
          <ac:inkMkLst>
            <pc:docMk/>
            <pc:sldMk cId="1580113851" sldId="311"/>
            <ac:inkMk id="5" creationId="{EB84EB4D-D9BF-47B8-84F7-4107FCCD90E1}"/>
          </ac:inkMkLst>
        </pc:inkChg>
        <pc:inkChg chg="add">
          <ac:chgData name="PIPAN MICHELE" userId="da00a2aa-4c64-4bcb-a497-1055e4cd2351" providerId="ADAL" clId="{E03D2F2B-796C-42DA-8F8D-E55A72DE6D80}" dt="2022-11-11T16:36:28.014" v="1374"/>
          <ac:inkMkLst>
            <pc:docMk/>
            <pc:sldMk cId="1580113851" sldId="311"/>
            <ac:inkMk id="6" creationId="{DFEF1C35-7B79-4BE5-90C6-A99916FFBF5E}"/>
          </ac:inkMkLst>
        </pc:inkChg>
        <pc:inkChg chg="add">
          <ac:chgData name="PIPAN MICHELE" userId="da00a2aa-4c64-4bcb-a497-1055e4cd2351" providerId="ADAL" clId="{E03D2F2B-796C-42DA-8F8D-E55A72DE6D80}" dt="2022-11-11T16:36:28.936" v="1375"/>
          <ac:inkMkLst>
            <pc:docMk/>
            <pc:sldMk cId="1580113851" sldId="311"/>
            <ac:inkMk id="7" creationId="{B3B7B0C0-60F5-4751-A03A-103C900BB18D}"/>
          </ac:inkMkLst>
        </pc:inkChg>
        <pc:inkChg chg="add">
          <ac:chgData name="PIPAN MICHELE" userId="da00a2aa-4c64-4bcb-a497-1055e4cd2351" providerId="ADAL" clId="{E03D2F2B-796C-42DA-8F8D-E55A72DE6D80}" dt="2022-11-11T16:36:28.969" v="1376"/>
          <ac:inkMkLst>
            <pc:docMk/>
            <pc:sldMk cId="1580113851" sldId="311"/>
            <ac:inkMk id="8" creationId="{4800FEDE-7A05-40AF-B670-B02B4186BF6C}"/>
          </ac:inkMkLst>
        </pc:inkChg>
        <pc:inkChg chg="add del">
          <ac:chgData name="PIPAN MICHELE" userId="da00a2aa-4c64-4bcb-a497-1055e4cd2351" providerId="ADAL" clId="{E03D2F2B-796C-42DA-8F8D-E55A72DE6D80}" dt="2022-11-11T16:36:37.559" v="1390"/>
          <ac:inkMkLst>
            <pc:docMk/>
            <pc:sldMk cId="1580113851" sldId="311"/>
            <ac:inkMk id="9" creationId="{2F83AC01-B761-4F75-817B-4614FAAE4FCA}"/>
          </ac:inkMkLst>
        </pc:inkChg>
        <pc:inkChg chg="add del">
          <ac:chgData name="PIPAN MICHELE" userId="da00a2aa-4c64-4bcb-a497-1055e4cd2351" providerId="ADAL" clId="{E03D2F2B-796C-42DA-8F8D-E55A72DE6D80}" dt="2022-11-11T16:36:37.559" v="1390"/>
          <ac:inkMkLst>
            <pc:docMk/>
            <pc:sldMk cId="1580113851" sldId="311"/>
            <ac:inkMk id="10" creationId="{91AC1A61-C297-489B-A81B-1874DFBCF50E}"/>
          </ac:inkMkLst>
        </pc:inkChg>
        <pc:inkChg chg="add del">
          <ac:chgData name="PIPAN MICHELE" userId="da00a2aa-4c64-4bcb-a497-1055e4cd2351" providerId="ADAL" clId="{E03D2F2B-796C-42DA-8F8D-E55A72DE6D80}" dt="2022-11-11T16:36:37.559" v="1390"/>
          <ac:inkMkLst>
            <pc:docMk/>
            <pc:sldMk cId="1580113851" sldId="311"/>
            <ac:inkMk id="11" creationId="{01494398-4271-4FF8-B235-98DBEA28FD09}"/>
          </ac:inkMkLst>
        </pc:inkChg>
        <pc:inkChg chg="add del">
          <ac:chgData name="PIPAN MICHELE" userId="da00a2aa-4c64-4bcb-a497-1055e4cd2351" providerId="ADAL" clId="{E03D2F2B-796C-42DA-8F8D-E55A72DE6D80}" dt="2022-11-11T16:36:37.559" v="1390"/>
          <ac:inkMkLst>
            <pc:docMk/>
            <pc:sldMk cId="1580113851" sldId="311"/>
            <ac:inkMk id="12" creationId="{3D5C24F8-D5BD-45B4-8F53-71BFB0CD0F50}"/>
          </ac:inkMkLst>
        </pc:inkChg>
        <pc:inkChg chg="add del">
          <ac:chgData name="PIPAN MICHELE" userId="da00a2aa-4c64-4bcb-a497-1055e4cd2351" providerId="ADAL" clId="{E03D2F2B-796C-42DA-8F8D-E55A72DE6D80}" dt="2022-11-11T16:36:37.559" v="1390"/>
          <ac:inkMkLst>
            <pc:docMk/>
            <pc:sldMk cId="1580113851" sldId="311"/>
            <ac:inkMk id="13" creationId="{BAEEC091-7ED2-4856-97A2-BD65CFF8A277}"/>
          </ac:inkMkLst>
        </pc:inkChg>
        <pc:inkChg chg="add del">
          <ac:chgData name="PIPAN MICHELE" userId="da00a2aa-4c64-4bcb-a497-1055e4cd2351" providerId="ADAL" clId="{E03D2F2B-796C-42DA-8F8D-E55A72DE6D80}" dt="2022-11-11T16:36:37.559" v="1390"/>
          <ac:inkMkLst>
            <pc:docMk/>
            <pc:sldMk cId="1580113851" sldId="311"/>
            <ac:inkMk id="14" creationId="{ABBB96BC-5210-4572-8A3C-AD09C8112E9F}"/>
          </ac:inkMkLst>
        </pc:inkChg>
        <pc:inkChg chg="add del">
          <ac:chgData name="PIPAN MICHELE" userId="da00a2aa-4c64-4bcb-a497-1055e4cd2351" providerId="ADAL" clId="{E03D2F2B-796C-42DA-8F8D-E55A72DE6D80}" dt="2022-11-11T16:36:37.559" v="1390"/>
          <ac:inkMkLst>
            <pc:docMk/>
            <pc:sldMk cId="1580113851" sldId="311"/>
            <ac:inkMk id="15" creationId="{631880CE-C85C-4856-9D55-778CEF282586}"/>
          </ac:inkMkLst>
        </pc:inkChg>
        <pc:inkChg chg="add">
          <ac:chgData name="PIPAN MICHELE" userId="da00a2aa-4c64-4bcb-a497-1055e4cd2351" providerId="ADAL" clId="{E03D2F2B-796C-42DA-8F8D-E55A72DE6D80}" dt="2022-11-11T16:36:33.761" v="1384"/>
          <ac:inkMkLst>
            <pc:docMk/>
            <pc:sldMk cId="1580113851" sldId="311"/>
            <ac:inkMk id="16" creationId="{2717DD67-6C42-4ECA-844F-EDA7B87F20F9}"/>
          </ac:inkMkLst>
        </pc:inkChg>
        <pc:inkChg chg="del">
          <ac:chgData name="PIPAN MICHELE" userId="da00a2aa-4c64-4bcb-a497-1055e4cd2351" providerId="ADAL" clId="{E03D2F2B-796C-42DA-8F8D-E55A72DE6D80}" dt="2022-11-11T16:36:22.240" v="1369" actId="478"/>
          <ac:inkMkLst>
            <pc:docMk/>
            <pc:sldMk cId="1580113851" sldId="311"/>
            <ac:inkMk id="17" creationId="{1F407081-25E1-43CA-A5C9-659EFACEA17A}"/>
          </ac:inkMkLst>
        </pc:inkChg>
        <pc:inkChg chg="del">
          <ac:chgData name="PIPAN MICHELE" userId="da00a2aa-4c64-4bcb-a497-1055e4cd2351" providerId="ADAL" clId="{E03D2F2B-796C-42DA-8F8D-E55A72DE6D80}" dt="2022-11-11T16:36:22.240" v="1369" actId="478"/>
          <ac:inkMkLst>
            <pc:docMk/>
            <pc:sldMk cId="1580113851" sldId="311"/>
            <ac:inkMk id="18" creationId="{8B5527B2-C5D4-42E4-8D28-A0E0359F144F}"/>
          </ac:inkMkLst>
        </pc:inkChg>
        <pc:inkChg chg="add">
          <ac:chgData name="PIPAN MICHELE" userId="da00a2aa-4c64-4bcb-a497-1055e4cd2351" providerId="ADAL" clId="{E03D2F2B-796C-42DA-8F8D-E55A72DE6D80}" dt="2022-11-11T16:36:34.277" v="1385"/>
          <ac:inkMkLst>
            <pc:docMk/>
            <pc:sldMk cId="1580113851" sldId="311"/>
            <ac:inkMk id="19" creationId="{BE71055C-89EB-4EA3-8C52-31DEA72B328E}"/>
          </ac:inkMkLst>
        </pc:inkChg>
        <pc:inkChg chg="add del">
          <ac:chgData name="PIPAN MICHELE" userId="da00a2aa-4c64-4bcb-a497-1055e4cd2351" providerId="ADAL" clId="{E03D2F2B-796C-42DA-8F8D-E55A72DE6D80}" dt="2022-11-11T16:36:37.559" v="1390"/>
          <ac:inkMkLst>
            <pc:docMk/>
            <pc:sldMk cId="1580113851" sldId="311"/>
            <ac:inkMk id="20" creationId="{8896A62A-0E6E-48D8-AA8A-E7A03D828512}"/>
          </ac:inkMkLst>
        </pc:inkChg>
        <pc:inkChg chg="add del">
          <ac:chgData name="PIPAN MICHELE" userId="da00a2aa-4c64-4bcb-a497-1055e4cd2351" providerId="ADAL" clId="{E03D2F2B-796C-42DA-8F8D-E55A72DE6D80}" dt="2022-11-11T16:36:37.559" v="1390"/>
          <ac:inkMkLst>
            <pc:docMk/>
            <pc:sldMk cId="1580113851" sldId="311"/>
            <ac:inkMk id="21" creationId="{6F421305-E4A4-4725-83E9-8FEEB27B2BE6}"/>
          </ac:inkMkLst>
        </pc:inkChg>
        <pc:inkChg chg="del">
          <ac:chgData name="PIPAN MICHELE" userId="da00a2aa-4c64-4bcb-a497-1055e4cd2351" providerId="ADAL" clId="{E03D2F2B-796C-42DA-8F8D-E55A72DE6D80}" dt="2022-11-11T16:36:22.240" v="1369" actId="478"/>
          <ac:inkMkLst>
            <pc:docMk/>
            <pc:sldMk cId="1580113851" sldId="311"/>
            <ac:inkMk id="22" creationId="{98A9AC77-357B-4656-A138-AB36BF4D400A}"/>
          </ac:inkMkLst>
        </pc:inkChg>
        <pc:inkChg chg="del">
          <ac:chgData name="PIPAN MICHELE" userId="da00a2aa-4c64-4bcb-a497-1055e4cd2351" providerId="ADAL" clId="{E03D2F2B-796C-42DA-8F8D-E55A72DE6D80}" dt="2022-11-11T16:36:22.240" v="1369" actId="478"/>
          <ac:inkMkLst>
            <pc:docMk/>
            <pc:sldMk cId="1580113851" sldId="311"/>
            <ac:inkMk id="23" creationId="{47F4C7E1-54B0-46EF-AEF5-12CA1DC5A79D}"/>
          </ac:inkMkLst>
        </pc:inkChg>
        <pc:inkChg chg="del">
          <ac:chgData name="PIPAN MICHELE" userId="da00a2aa-4c64-4bcb-a497-1055e4cd2351" providerId="ADAL" clId="{E03D2F2B-796C-42DA-8F8D-E55A72DE6D80}" dt="2022-11-11T16:36:22.240" v="1369" actId="478"/>
          <ac:inkMkLst>
            <pc:docMk/>
            <pc:sldMk cId="1580113851" sldId="311"/>
            <ac:inkMk id="24" creationId="{715394AB-0161-4A9A-834D-5AEECF59C7E1}"/>
          </ac:inkMkLst>
        </pc:inkChg>
        <pc:inkChg chg="del">
          <ac:chgData name="PIPAN MICHELE" userId="da00a2aa-4c64-4bcb-a497-1055e4cd2351" providerId="ADAL" clId="{E03D2F2B-796C-42DA-8F8D-E55A72DE6D80}" dt="2022-11-11T16:36:22.240" v="1369" actId="478"/>
          <ac:inkMkLst>
            <pc:docMk/>
            <pc:sldMk cId="1580113851" sldId="311"/>
            <ac:inkMk id="25" creationId="{9E16BE63-B113-4E77-B326-6F45EAE42010}"/>
          </ac:inkMkLst>
        </pc:inkChg>
        <pc:inkChg chg="del">
          <ac:chgData name="PIPAN MICHELE" userId="da00a2aa-4c64-4bcb-a497-1055e4cd2351" providerId="ADAL" clId="{E03D2F2B-796C-42DA-8F8D-E55A72DE6D80}" dt="2022-11-11T16:36:22.240" v="1369" actId="478"/>
          <ac:inkMkLst>
            <pc:docMk/>
            <pc:sldMk cId="1580113851" sldId="311"/>
            <ac:inkMk id="26" creationId="{BD2459A8-7FF0-46A2-9DFA-14407B73023F}"/>
          </ac:inkMkLst>
        </pc:inkChg>
        <pc:inkChg chg="add del">
          <ac:chgData name="PIPAN MICHELE" userId="da00a2aa-4c64-4bcb-a497-1055e4cd2351" providerId="ADAL" clId="{E03D2F2B-796C-42DA-8F8D-E55A72DE6D80}" dt="2022-11-11T16:36:37.559" v="1390"/>
          <ac:inkMkLst>
            <pc:docMk/>
            <pc:sldMk cId="1580113851" sldId="311"/>
            <ac:inkMk id="27" creationId="{1D71FC48-FD4E-47E4-BD4C-8572BA0DC6E6}"/>
          </ac:inkMkLst>
        </pc:inkChg>
        <pc:inkChg chg="add del">
          <ac:chgData name="PIPAN MICHELE" userId="da00a2aa-4c64-4bcb-a497-1055e4cd2351" providerId="ADAL" clId="{E03D2F2B-796C-42DA-8F8D-E55A72DE6D80}" dt="2022-11-11T16:36:37.559" v="1390"/>
          <ac:inkMkLst>
            <pc:docMk/>
            <pc:sldMk cId="1580113851" sldId="311"/>
            <ac:inkMk id="28" creationId="{0501B1E2-9469-4CBD-844B-84E1A48E5BF2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29" creationId="{D0E91E3A-8F27-4B24-B25F-369A9816444A}"/>
          </ac:inkMkLst>
        </pc:inkChg>
        <pc:inkChg chg="add del">
          <ac:chgData name="PIPAN MICHELE" userId="da00a2aa-4c64-4bcb-a497-1055e4cd2351" providerId="ADAL" clId="{E03D2F2B-796C-42DA-8F8D-E55A72DE6D80}" dt="2022-11-11T16:36:37.559" v="1390"/>
          <ac:inkMkLst>
            <pc:docMk/>
            <pc:sldMk cId="1580113851" sldId="311"/>
            <ac:inkMk id="30" creationId="{D6E57502-F5BB-4665-A4C9-218681177D32}"/>
          </ac:inkMkLst>
        </pc:inkChg>
        <pc:inkChg chg="add">
          <ac:chgData name="PIPAN MICHELE" userId="da00a2aa-4c64-4bcb-a497-1055e4cd2351" providerId="ADAL" clId="{E03D2F2B-796C-42DA-8F8D-E55A72DE6D80}" dt="2022-11-11T16:36:37.559" v="1390"/>
          <ac:inkMkLst>
            <pc:docMk/>
            <pc:sldMk cId="1580113851" sldId="311"/>
            <ac:inkMk id="31" creationId="{3D2B5069-EB24-4973-87EB-7783089E041E}"/>
          </ac:inkMkLst>
        </pc:inkChg>
        <pc:inkChg chg="add del">
          <ac:chgData name="PIPAN MICHELE" userId="da00a2aa-4c64-4bcb-a497-1055e4cd2351" providerId="ADAL" clId="{E03D2F2B-796C-42DA-8F8D-E55A72DE6D80}" dt="2022-11-11T16:36:41.012" v="1397"/>
          <ac:inkMkLst>
            <pc:docMk/>
            <pc:sldMk cId="1580113851" sldId="311"/>
            <ac:inkMk id="32" creationId="{1BA895B6-3AAD-418D-A653-725A31607328}"/>
          </ac:inkMkLst>
        </pc:inkChg>
        <pc:inkChg chg="add del">
          <ac:chgData name="PIPAN MICHELE" userId="da00a2aa-4c64-4bcb-a497-1055e4cd2351" providerId="ADAL" clId="{E03D2F2B-796C-42DA-8F8D-E55A72DE6D80}" dt="2022-11-11T16:36:41.012" v="1397"/>
          <ac:inkMkLst>
            <pc:docMk/>
            <pc:sldMk cId="1580113851" sldId="311"/>
            <ac:inkMk id="33" creationId="{A71BF167-94D3-42F8-A884-579783C5F595}"/>
          </ac:inkMkLst>
        </pc:inkChg>
        <pc:inkChg chg="add del">
          <ac:chgData name="PIPAN MICHELE" userId="da00a2aa-4c64-4bcb-a497-1055e4cd2351" providerId="ADAL" clId="{E03D2F2B-796C-42DA-8F8D-E55A72DE6D80}" dt="2022-11-11T16:36:41.012" v="1397"/>
          <ac:inkMkLst>
            <pc:docMk/>
            <pc:sldMk cId="1580113851" sldId="311"/>
            <ac:inkMk id="34" creationId="{015979F7-8299-4916-9DFC-05AFBE0564A1}"/>
          </ac:inkMkLst>
        </pc:inkChg>
        <pc:inkChg chg="add del">
          <ac:chgData name="PIPAN MICHELE" userId="da00a2aa-4c64-4bcb-a497-1055e4cd2351" providerId="ADAL" clId="{E03D2F2B-796C-42DA-8F8D-E55A72DE6D80}" dt="2022-11-11T16:36:41.012" v="1397"/>
          <ac:inkMkLst>
            <pc:docMk/>
            <pc:sldMk cId="1580113851" sldId="311"/>
            <ac:inkMk id="35" creationId="{54A74B20-16BE-4A25-9CE4-D667DE8D5C32}"/>
          </ac:inkMkLst>
        </pc:inkChg>
        <pc:inkChg chg="add del">
          <ac:chgData name="PIPAN MICHELE" userId="da00a2aa-4c64-4bcb-a497-1055e4cd2351" providerId="ADAL" clId="{E03D2F2B-796C-42DA-8F8D-E55A72DE6D80}" dt="2022-11-11T16:36:41.012" v="1397"/>
          <ac:inkMkLst>
            <pc:docMk/>
            <pc:sldMk cId="1580113851" sldId="311"/>
            <ac:inkMk id="36" creationId="{92D6C609-AECD-4EA2-A1B9-10A239CC71F1}"/>
          </ac:inkMkLst>
        </pc:inkChg>
        <pc:inkChg chg="add del">
          <ac:chgData name="PIPAN MICHELE" userId="da00a2aa-4c64-4bcb-a497-1055e4cd2351" providerId="ADAL" clId="{E03D2F2B-796C-42DA-8F8D-E55A72DE6D80}" dt="2022-11-11T16:36:41.012" v="1397"/>
          <ac:inkMkLst>
            <pc:docMk/>
            <pc:sldMk cId="1580113851" sldId="311"/>
            <ac:inkMk id="37" creationId="{EB1468BD-53E7-4E80-9C06-5E8D07C89A0D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38" creationId="{17BA83B2-5A8B-4A17-B57E-5AB02CD48CB3}"/>
          </ac:inkMkLst>
        </pc:inkChg>
        <pc:inkChg chg="add">
          <ac:chgData name="PIPAN MICHELE" userId="da00a2aa-4c64-4bcb-a497-1055e4cd2351" providerId="ADAL" clId="{E03D2F2B-796C-42DA-8F8D-E55A72DE6D80}" dt="2022-11-11T16:36:41.012" v="1397"/>
          <ac:inkMkLst>
            <pc:docMk/>
            <pc:sldMk cId="1580113851" sldId="311"/>
            <ac:inkMk id="39" creationId="{1C1D0005-5C38-4A0B-B680-FDFF2A4DEFC2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40" creationId="{49D82F41-4D57-4732-A531-5E4606A32A2A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41" creationId="{F2EB013E-A1A1-4B87-9B81-3992B892DE44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42" creationId="{21D016CA-A6D4-46C2-8943-16156424BCBF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43" creationId="{4FF821C5-C4AB-4D16-BE46-BBABD917E36F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44" creationId="{B2ADD02C-7F76-4148-B6E4-A60A03C1E537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45" creationId="{D13D9650-4BF8-4DDA-9408-8BC06522C54A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46" creationId="{376C5AB8-455A-4377-BD43-F5F7172A8F57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47" creationId="{0E5D8420-AB90-42B9-BFE1-2BB794D6DB16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48" creationId="{63DE1B09-38FC-4F9A-B6A7-929B8D2DE372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49" creationId="{D4A6213E-C29E-4978-BA91-D2CB0E6D9470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50" creationId="{8C94D065-6346-4C13-A629-86EB79DAA8F4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51" creationId="{19E9C866-F1D4-4E02-B86C-99DB0A5CD3A2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52" creationId="{43F10571-C351-45C1-8108-B9CA29451901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53" creationId="{F684FDC0-FC65-4399-B84E-DC657B124B9E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54" creationId="{BAADF520-E7A3-421E-B2B4-073DF1B900C0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55" creationId="{B7BAE920-67FA-4805-B320-25B1ACF2EF26}"/>
          </ac:inkMkLst>
        </pc:inkChg>
        <pc:inkChg chg="add del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56" creationId="{FE6CA74A-3231-4E1D-A42C-00F65FE4ED08}"/>
          </ac:inkMkLst>
        </pc:inkChg>
        <pc:inkChg chg="add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57" creationId="{8A92A3B1-9A7C-46AA-8274-A10BE10C9331}"/>
          </ac:inkMkLst>
        </pc:inkChg>
        <pc:inkChg chg="add">
          <ac:chgData name="PIPAN MICHELE" userId="da00a2aa-4c64-4bcb-a497-1055e4cd2351" providerId="ADAL" clId="{E03D2F2B-796C-42DA-8F8D-E55A72DE6D80}" dt="2022-11-11T16:36:49.474" v="1415"/>
          <ac:inkMkLst>
            <pc:docMk/>
            <pc:sldMk cId="1580113851" sldId="311"/>
            <ac:inkMk id="58" creationId="{0286B6C5-4D46-4436-8D77-8B33F195ABF4}"/>
          </ac:inkMkLst>
        </pc:inkChg>
        <pc:inkChg chg="del">
          <ac:chgData name="PIPAN MICHELE" userId="da00a2aa-4c64-4bcb-a497-1055e4cd2351" providerId="ADAL" clId="{E03D2F2B-796C-42DA-8F8D-E55A72DE6D80}" dt="2022-11-11T16:36:22.240" v="1369" actId="478"/>
          <ac:inkMkLst>
            <pc:docMk/>
            <pc:sldMk cId="1580113851" sldId="311"/>
            <ac:inkMk id="65" creationId="{8049E6C8-2FF3-4AD6-BBEF-965A7F365D18}"/>
          </ac:inkMkLst>
        </pc:inkChg>
        <pc:inkChg chg="del">
          <ac:chgData name="PIPAN MICHELE" userId="da00a2aa-4c64-4bcb-a497-1055e4cd2351" providerId="ADAL" clId="{E03D2F2B-796C-42DA-8F8D-E55A72DE6D80}" dt="2022-11-11T16:36:22.240" v="1369" actId="478"/>
          <ac:inkMkLst>
            <pc:docMk/>
            <pc:sldMk cId="1580113851" sldId="311"/>
            <ac:inkMk id="76" creationId="{1F773FB5-9133-4204-AC64-719E0D0C52BC}"/>
          </ac:inkMkLst>
        </pc:inkChg>
        <pc:inkChg chg="del">
          <ac:chgData name="PIPAN MICHELE" userId="da00a2aa-4c64-4bcb-a497-1055e4cd2351" providerId="ADAL" clId="{E03D2F2B-796C-42DA-8F8D-E55A72DE6D80}" dt="2022-11-11T16:36:22.240" v="1369" actId="478"/>
          <ac:inkMkLst>
            <pc:docMk/>
            <pc:sldMk cId="1580113851" sldId="311"/>
            <ac:inkMk id="77" creationId="{31B56486-23F8-4D3C-86C2-7E8923DA4124}"/>
          </ac:inkMkLst>
        </pc:inkChg>
        <pc:inkChg chg="del">
          <ac:chgData name="PIPAN MICHELE" userId="da00a2aa-4c64-4bcb-a497-1055e4cd2351" providerId="ADAL" clId="{E03D2F2B-796C-42DA-8F8D-E55A72DE6D80}" dt="2022-11-11T16:36:22.240" v="1369" actId="478"/>
          <ac:inkMkLst>
            <pc:docMk/>
            <pc:sldMk cId="1580113851" sldId="311"/>
            <ac:inkMk id="78" creationId="{ED92627B-00C7-4381-A9DF-893EE5F3E066}"/>
          </ac:inkMkLst>
        </pc:inkChg>
        <pc:inkChg chg="del">
          <ac:chgData name="PIPAN MICHELE" userId="da00a2aa-4c64-4bcb-a497-1055e4cd2351" providerId="ADAL" clId="{E03D2F2B-796C-42DA-8F8D-E55A72DE6D80}" dt="2022-11-11T16:36:22.240" v="1369" actId="478"/>
          <ac:inkMkLst>
            <pc:docMk/>
            <pc:sldMk cId="1580113851" sldId="311"/>
            <ac:inkMk id="82" creationId="{5554D0F0-DCB3-4C16-B96D-3485A4072045}"/>
          </ac:inkMkLst>
        </pc:inkChg>
      </pc:sldChg>
      <pc:sldChg chg="addSp delSp add">
        <pc:chgData name="PIPAN MICHELE" userId="da00a2aa-4c64-4bcb-a497-1055e4cd2351" providerId="ADAL" clId="{E03D2F2B-796C-42DA-8F8D-E55A72DE6D80}" dt="2022-11-11T16:42:53.159" v="1716"/>
        <pc:sldMkLst>
          <pc:docMk/>
          <pc:sldMk cId="828065054" sldId="312"/>
        </pc:sldMkLst>
        <pc:inkChg chg="add del">
          <ac:chgData name="PIPAN MICHELE" userId="da00a2aa-4c64-4bcb-a497-1055e4cd2351" providerId="ADAL" clId="{E03D2F2B-796C-42DA-8F8D-E55A72DE6D80}" dt="2022-11-11T16:37:17.540" v="1431"/>
          <ac:inkMkLst>
            <pc:docMk/>
            <pc:sldMk cId="828065054" sldId="312"/>
            <ac:inkMk id="2" creationId="{EB0B573A-29CE-4DC5-8D51-D36830693613}"/>
          </ac:inkMkLst>
        </pc:inkChg>
        <pc:inkChg chg="add del">
          <ac:chgData name="PIPAN MICHELE" userId="da00a2aa-4c64-4bcb-a497-1055e4cd2351" providerId="ADAL" clId="{E03D2F2B-796C-42DA-8F8D-E55A72DE6D80}" dt="2022-11-11T16:37:17.540" v="1431"/>
          <ac:inkMkLst>
            <pc:docMk/>
            <pc:sldMk cId="828065054" sldId="312"/>
            <ac:inkMk id="3" creationId="{838B8C9B-0671-44AE-BED1-8BE32680F3AF}"/>
          </ac:inkMkLst>
        </pc:inkChg>
        <pc:inkChg chg="add del">
          <ac:chgData name="PIPAN MICHELE" userId="da00a2aa-4c64-4bcb-a497-1055e4cd2351" providerId="ADAL" clId="{E03D2F2B-796C-42DA-8F8D-E55A72DE6D80}" dt="2022-11-11T16:37:17.540" v="1431"/>
          <ac:inkMkLst>
            <pc:docMk/>
            <pc:sldMk cId="828065054" sldId="312"/>
            <ac:inkMk id="4" creationId="{C9122838-C5AC-4799-A5EC-B5A1BC451258}"/>
          </ac:inkMkLst>
        </pc:inkChg>
        <pc:inkChg chg="del">
          <ac:chgData name="PIPAN MICHELE" userId="da00a2aa-4c64-4bcb-a497-1055e4cd2351" providerId="ADAL" clId="{E03D2F2B-796C-42DA-8F8D-E55A72DE6D80}" dt="2022-11-11T16:37:02.317" v="1417" actId="478"/>
          <ac:inkMkLst>
            <pc:docMk/>
            <pc:sldMk cId="828065054" sldId="312"/>
            <ac:inkMk id="5" creationId="{EB84EB4D-D9BF-47B8-84F7-4107FCCD90E1}"/>
          </ac:inkMkLst>
        </pc:inkChg>
        <pc:inkChg chg="del">
          <ac:chgData name="PIPAN MICHELE" userId="da00a2aa-4c64-4bcb-a497-1055e4cd2351" providerId="ADAL" clId="{E03D2F2B-796C-42DA-8F8D-E55A72DE6D80}" dt="2022-11-11T16:37:02.317" v="1417" actId="478"/>
          <ac:inkMkLst>
            <pc:docMk/>
            <pc:sldMk cId="828065054" sldId="312"/>
            <ac:inkMk id="6" creationId="{DFEF1C35-7B79-4BE5-90C6-A99916FFBF5E}"/>
          </ac:inkMkLst>
        </pc:inkChg>
        <pc:inkChg chg="del">
          <ac:chgData name="PIPAN MICHELE" userId="da00a2aa-4c64-4bcb-a497-1055e4cd2351" providerId="ADAL" clId="{E03D2F2B-796C-42DA-8F8D-E55A72DE6D80}" dt="2022-11-11T16:37:02.317" v="1417" actId="478"/>
          <ac:inkMkLst>
            <pc:docMk/>
            <pc:sldMk cId="828065054" sldId="312"/>
            <ac:inkMk id="7" creationId="{B3B7B0C0-60F5-4751-A03A-103C900BB18D}"/>
          </ac:inkMkLst>
        </pc:inkChg>
        <pc:inkChg chg="del">
          <ac:chgData name="PIPAN MICHELE" userId="da00a2aa-4c64-4bcb-a497-1055e4cd2351" providerId="ADAL" clId="{E03D2F2B-796C-42DA-8F8D-E55A72DE6D80}" dt="2022-11-11T16:37:02.317" v="1417" actId="478"/>
          <ac:inkMkLst>
            <pc:docMk/>
            <pc:sldMk cId="828065054" sldId="312"/>
            <ac:inkMk id="8" creationId="{4800FEDE-7A05-40AF-B670-B02B4186BF6C}"/>
          </ac:inkMkLst>
        </pc:inkChg>
        <pc:inkChg chg="add">
          <ac:chgData name="PIPAN MICHELE" userId="da00a2aa-4c64-4bcb-a497-1055e4cd2351" providerId="ADAL" clId="{E03D2F2B-796C-42DA-8F8D-E55A72DE6D80}" dt="2022-11-11T16:37:13.439" v="1425"/>
          <ac:inkMkLst>
            <pc:docMk/>
            <pc:sldMk cId="828065054" sldId="312"/>
            <ac:inkMk id="9" creationId="{CCE1720B-5716-481C-B320-CA77C0C56F63}"/>
          </ac:inkMkLst>
        </pc:inkChg>
        <pc:inkChg chg="add del">
          <ac:chgData name="PIPAN MICHELE" userId="da00a2aa-4c64-4bcb-a497-1055e4cd2351" providerId="ADAL" clId="{E03D2F2B-796C-42DA-8F8D-E55A72DE6D80}" dt="2022-11-11T16:37:17.540" v="1431"/>
          <ac:inkMkLst>
            <pc:docMk/>
            <pc:sldMk cId="828065054" sldId="312"/>
            <ac:inkMk id="10" creationId="{704E8F86-1C1F-4BCC-B266-1AC6EB63ECA5}"/>
          </ac:inkMkLst>
        </pc:inkChg>
        <pc:inkChg chg="add del">
          <ac:chgData name="PIPAN MICHELE" userId="da00a2aa-4c64-4bcb-a497-1055e4cd2351" providerId="ADAL" clId="{E03D2F2B-796C-42DA-8F8D-E55A72DE6D80}" dt="2022-11-11T16:37:17.540" v="1431"/>
          <ac:inkMkLst>
            <pc:docMk/>
            <pc:sldMk cId="828065054" sldId="312"/>
            <ac:inkMk id="11" creationId="{2F32BA4A-8AEA-465F-9DC8-9EFAA3D32618}"/>
          </ac:inkMkLst>
        </pc:inkChg>
        <pc:inkChg chg="add del">
          <ac:chgData name="PIPAN MICHELE" userId="da00a2aa-4c64-4bcb-a497-1055e4cd2351" providerId="ADAL" clId="{E03D2F2B-796C-42DA-8F8D-E55A72DE6D80}" dt="2022-11-11T16:37:17.540" v="1431"/>
          <ac:inkMkLst>
            <pc:docMk/>
            <pc:sldMk cId="828065054" sldId="312"/>
            <ac:inkMk id="12" creationId="{2FE9E013-1BBD-444A-BC14-A135C326F60A}"/>
          </ac:inkMkLst>
        </pc:inkChg>
        <pc:inkChg chg="add del">
          <ac:chgData name="PIPAN MICHELE" userId="da00a2aa-4c64-4bcb-a497-1055e4cd2351" providerId="ADAL" clId="{E03D2F2B-796C-42DA-8F8D-E55A72DE6D80}" dt="2022-11-11T16:37:17.540" v="1431"/>
          <ac:inkMkLst>
            <pc:docMk/>
            <pc:sldMk cId="828065054" sldId="312"/>
            <ac:inkMk id="13" creationId="{8188423D-6C9A-410D-9A1D-4A5870313F8B}"/>
          </ac:inkMkLst>
        </pc:inkChg>
        <pc:inkChg chg="add del">
          <ac:chgData name="PIPAN MICHELE" userId="da00a2aa-4c64-4bcb-a497-1055e4cd2351" providerId="ADAL" clId="{E03D2F2B-796C-42DA-8F8D-E55A72DE6D80}" dt="2022-11-11T16:37:17.540" v="1431"/>
          <ac:inkMkLst>
            <pc:docMk/>
            <pc:sldMk cId="828065054" sldId="312"/>
            <ac:inkMk id="14" creationId="{6EA8A68F-EA5D-4688-897C-8038501FAB3A}"/>
          </ac:inkMkLst>
        </pc:inkChg>
        <pc:inkChg chg="add">
          <ac:chgData name="PIPAN MICHELE" userId="da00a2aa-4c64-4bcb-a497-1055e4cd2351" providerId="ADAL" clId="{E03D2F2B-796C-42DA-8F8D-E55A72DE6D80}" dt="2022-11-11T16:37:17.540" v="1431"/>
          <ac:inkMkLst>
            <pc:docMk/>
            <pc:sldMk cId="828065054" sldId="312"/>
            <ac:inkMk id="15" creationId="{E78FD6E6-D3AC-495D-B3F7-0E4556817EA3}"/>
          </ac:inkMkLst>
        </pc:inkChg>
        <pc:inkChg chg="del">
          <ac:chgData name="PIPAN MICHELE" userId="da00a2aa-4c64-4bcb-a497-1055e4cd2351" providerId="ADAL" clId="{E03D2F2B-796C-42DA-8F8D-E55A72DE6D80}" dt="2022-11-11T16:37:02.317" v="1417" actId="478"/>
          <ac:inkMkLst>
            <pc:docMk/>
            <pc:sldMk cId="828065054" sldId="312"/>
            <ac:inkMk id="16" creationId="{2717DD67-6C42-4ECA-844F-EDA7B87F20F9}"/>
          </ac:inkMkLst>
        </pc:inkChg>
        <pc:inkChg chg="add">
          <ac:chgData name="PIPAN MICHELE" userId="da00a2aa-4c64-4bcb-a497-1055e4cd2351" providerId="ADAL" clId="{E03D2F2B-796C-42DA-8F8D-E55A72DE6D80}" dt="2022-11-11T16:37:17.540" v="1431"/>
          <ac:inkMkLst>
            <pc:docMk/>
            <pc:sldMk cId="828065054" sldId="312"/>
            <ac:inkMk id="17" creationId="{BED4105B-1E9A-4635-957A-666BD15F5780}"/>
          </ac:inkMkLst>
        </pc:inkChg>
        <pc:inkChg chg="add del">
          <ac:chgData name="PIPAN MICHELE" userId="da00a2aa-4c64-4bcb-a497-1055e4cd2351" providerId="ADAL" clId="{E03D2F2B-796C-42DA-8F8D-E55A72DE6D80}" dt="2022-11-11T16:42:53.159" v="1716"/>
          <ac:inkMkLst>
            <pc:docMk/>
            <pc:sldMk cId="828065054" sldId="312"/>
            <ac:inkMk id="18" creationId="{31FA8959-E0D2-42B5-AA2E-A9DE628C3E2D}"/>
          </ac:inkMkLst>
        </pc:inkChg>
        <pc:inkChg chg="del">
          <ac:chgData name="PIPAN MICHELE" userId="da00a2aa-4c64-4bcb-a497-1055e4cd2351" providerId="ADAL" clId="{E03D2F2B-796C-42DA-8F8D-E55A72DE6D80}" dt="2022-11-11T16:37:02.317" v="1417" actId="478"/>
          <ac:inkMkLst>
            <pc:docMk/>
            <pc:sldMk cId="828065054" sldId="312"/>
            <ac:inkMk id="19" creationId="{BE71055C-89EB-4EA3-8C52-31DEA72B328E}"/>
          </ac:inkMkLst>
        </pc:inkChg>
        <pc:inkChg chg="add del">
          <ac:chgData name="PIPAN MICHELE" userId="da00a2aa-4c64-4bcb-a497-1055e4cd2351" providerId="ADAL" clId="{E03D2F2B-796C-42DA-8F8D-E55A72DE6D80}" dt="2022-11-11T16:37:20.363" v="1436"/>
          <ac:inkMkLst>
            <pc:docMk/>
            <pc:sldMk cId="828065054" sldId="312"/>
            <ac:inkMk id="20" creationId="{5538D2D1-E053-428C-AA3E-28C7403C679C}"/>
          </ac:inkMkLst>
        </pc:inkChg>
        <pc:inkChg chg="add del">
          <ac:chgData name="PIPAN MICHELE" userId="da00a2aa-4c64-4bcb-a497-1055e4cd2351" providerId="ADAL" clId="{E03D2F2B-796C-42DA-8F8D-E55A72DE6D80}" dt="2022-11-11T16:37:20.363" v="1436"/>
          <ac:inkMkLst>
            <pc:docMk/>
            <pc:sldMk cId="828065054" sldId="312"/>
            <ac:inkMk id="21" creationId="{383844D4-908F-47A6-B1AF-75A7D79602E0}"/>
          </ac:inkMkLst>
        </pc:inkChg>
        <pc:inkChg chg="add del">
          <ac:chgData name="PIPAN MICHELE" userId="da00a2aa-4c64-4bcb-a497-1055e4cd2351" providerId="ADAL" clId="{E03D2F2B-796C-42DA-8F8D-E55A72DE6D80}" dt="2022-11-11T16:37:20.363" v="1436"/>
          <ac:inkMkLst>
            <pc:docMk/>
            <pc:sldMk cId="828065054" sldId="312"/>
            <ac:inkMk id="22" creationId="{115F6A68-0B02-402B-84A0-D14A4404ABAA}"/>
          </ac:inkMkLst>
        </pc:inkChg>
        <pc:inkChg chg="add del">
          <ac:chgData name="PIPAN MICHELE" userId="da00a2aa-4c64-4bcb-a497-1055e4cd2351" providerId="ADAL" clId="{E03D2F2B-796C-42DA-8F8D-E55A72DE6D80}" dt="2022-11-11T16:37:20.363" v="1436"/>
          <ac:inkMkLst>
            <pc:docMk/>
            <pc:sldMk cId="828065054" sldId="312"/>
            <ac:inkMk id="23" creationId="{C1F6ADCE-3814-464F-B909-01E655799AC8}"/>
          </ac:inkMkLst>
        </pc:inkChg>
        <pc:inkChg chg="add">
          <ac:chgData name="PIPAN MICHELE" userId="da00a2aa-4c64-4bcb-a497-1055e4cd2351" providerId="ADAL" clId="{E03D2F2B-796C-42DA-8F8D-E55A72DE6D80}" dt="2022-11-11T16:37:20.363" v="1436"/>
          <ac:inkMkLst>
            <pc:docMk/>
            <pc:sldMk cId="828065054" sldId="312"/>
            <ac:inkMk id="24" creationId="{952699D5-CF90-4F80-94A5-F8BA009AC2F7}"/>
          </ac:inkMkLst>
        </pc:inkChg>
        <pc:inkChg chg="add del">
          <ac:chgData name="PIPAN MICHELE" userId="da00a2aa-4c64-4bcb-a497-1055e4cd2351" providerId="ADAL" clId="{E03D2F2B-796C-42DA-8F8D-E55A72DE6D80}" dt="2022-11-11T16:37:27.016" v="1444"/>
          <ac:inkMkLst>
            <pc:docMk/>
            <pc:sldMk cId="828065054" sldId="312"/>
            <ac:inkMk id="25" creationId="{4C3C12DE-6E61-4245-A2D3-8D7757C1D3DE}"/>
          </ac:inkMkLst>
        </pc:inkChg>
        <pc:inkChg chg="add del">
          <ac:chgData name="PIPAN MICHELE" userId="da00a2aa-4c64-4bcb-a497-1055e4cd2351" providerId="ADAL" clId="{E03D2F2B-796C-42DA-8F8D-E55A72DE6D80}" dt="2022-11-11T16:37:27.016" v="1444"/>
          <ac:inkMkLst>
            <pc:docMk/>
            <pc:sldMk cId="828065054" sldId="312"/>
            <ac:inkMk id="26" creationId="{58AFD1BD-8EC9-4DA8-8E5F-E90D6344F018}"/>
          </ac:inkMkLst>
        </pc:inkChg>
        <pc:inkChg chg="add del">
          <ac:chgData name="PIPAN MICHELE" userId="da00a2aa-4c64-4bcb-a497-1055e4cd2351" providerId="ADAL" clId="{E03D2F2B-796C-42DA-8F8D-E55A72DE6D80}" dt="2022-11-11T16:37:27.016" v="1444"/>
          <ac:inkMkLst>
            <pc:docMk/>
            <pc:sldMk cId="828065054" sldId="312"/>
            <ac:inkMk id="27" creationId="{0F1B0EEA-62BE-4425-A879-7DEE7F9E8A22}"/>
          </ac:inkMkLst>
        </pc:inkChg>
        <pc:inkChg chg="add">
          <ac:chgData name="PIPAN MICHELE" userId="da00a2aa-4c64-4bcb-a497-1055e4cd2351" providerId="ADAL" clId="{E03D2F2B-796C-42DA-8F8D-E55A72DE6D80}" dt="2022-11-11T16:37:24.174" v="1440"/>
          <ac:inkMkLst>
            <pc:docMk/>
            <pc:sldMk cId="828065054" sldId="312"/>
            <ac:inkMk id="28" creationId="{A3BA8E61-252F-407A-81D1-F2871D0F6C62}"/>
          </ac:inkMkLst>
        </pc:inkChg>
        <pc:inkChg chg="add del">
          <ac:chgData name="PIPAN MICHELE" userId="da00a2aa-4c64-4bcb-a497-1055e4cd2351" providerId="ADAL" clId="{E03D2F2B-796C-42DA-8F8D-E55A72DE6D80}" dt="2022-11-11T16:37:27.016" v="1444"/>
          <ac:inkMkLst>
            <pc:docMk/>
            <pc:sldMk cId="828065054" sldId="312"/>
            <ac:inkMk id="29" creationId="{DA50CFB4-DA35-4A8E-A5A0-CD1244849983}"/>
          </ac:inkMkLst>
        </pc:inkChg>
        <pc:inkChg chg="add del">
          <ac:chgData name="PIPAN MICHELE" userId="da00a2aa-4c64-4bcb-a497-1055e4cd2351" providerId="ADAL" clId="{E03D2F2B-796C-42DA-8F8D-E55A72DE6D80}" dt="2022-11-11T16:37:27.016" v="1444"/>
          <ac:inkMkLst>
            <pc:docMk/>
            <pc:sldMk cId="828065054" sldId="312"/>
            <ac:inkMk id="30" creationId="{97F8261C-8319-4DF0-A8B9-F1FD81C1AEBB}"/>
          </ac:inkMkLst>
        </pc:inkChg>
        <pc:inkChg chg="del">
          <ac:chgData name="PIPAN MICHELE" userId="da00a2aa-4c64-4bcb-a497-1055e4cd2351" providerId="ADAL" clId="{E03D2F2B-796C-42DA-8F8D-E55A72DE6D80}" dt="2022-11-11T16:37:02.317" v="1417" actId="478"/>
          <ac:inkMkLst>
            <pc:docMk/>
            <pc:sldMk cId="828065054" sldId="312"/>
            <ac:inkMk id="31" creationId="{3D2B5069-EB24-4973-87EB-7783089E041E}"/>
          </ac:inkMkLst>
        </pc:inkChg>
        <pc:inkChg chg="add del">
          <ac:chgData name="PIPAN MICHELE" userId="da00a2aa-4c64-4bcb-a497-1055e4cd2351" providerId="ADAL" clId="{E03D2F2B-796C-42DA-8F8D-E55A72DE6D80}" dt="2022-11-11T16:37:27.016" v="1444"/>
          <ac:inkMkLst>
            <pc:docMk/>
            <pc:sldMk cId="828065054" sldId="312"/>
            <ac:inkMk id="32" creationId="{C5DE4782-EABA-421F-8D32-1EC365A9BE91}"/>
          </ac:inkMkLst>
        </pc:inkChg>
        <pc:inkChg chg="add del">
          <ac:chgData name="PIPAN MICHELE" userId="da00a2aa-4c64-4bcb-a497-1055e4cd2351" providerId="ADAL" clId="{E03D2F2B-796C-42DA-8F8D-E55A72DE6D80}" dt="2022-11-11T16:37:29.312" v="1446"/>
          <ac:inkMkLst>
            <pc:docMk/>
            <pc:sldMk cId="828065054" sldId="312"/>
            <ac:inkMk id="33" creationId="{62ECE330-6713-4229-9F77-0315636B87EF}"/>
          </ac:inkMkLst>
        </pc:inkChg>
        <pc:inkChg chg="add">
          <ac:chgData name="PIPAN MICHELE" userId="da00a2aa-4c64-4bcb-a497-1055e4cd2351" providerId="ADAL" clId="{E03D2F2B-796C-42DA-8F8D-E55A72DE6D80}" dt="2022-11-11T16:37:27.016" v="1444"/>
          <ac:inkMkLst>
            <pc:docMk/>
            <pc:sldMk cId="828065054" sldId="312"/>
            <ac:inkMk id="34" creationId="{909874C9-5D77-465A-A845-204C22486DEE}"/>
          </ac:inkMkLst>
        </pc:inkChg>
        <pc:inkChg chg="add del">
          <ac:chgData name="PIPAN MICHELE" userId="da00a2aa-4c64-4bcb-a497-1055e4cd2351" providerId="ADAL" clId="{E03D2F2B-796C-42DA-8F8D-E55A72DE6D80}" dt="2022-11-11T16:37:29.312" v="1446"/>
          <ac:inkMkLst>
            <pc:docMk/>
            <pc:sldMk cId="828065054" sldId="312"/>
            <ac:inkMk id="35" creationId="{430F5087-5978-4B2F-AA6F-A73B258D44B5}"/>
          </ac:inkMkLst>
        </pc:inkChg>
        <pc:inkChg chg="add">
          <ac:chgData name="PIPAN MICHELE" userId="da00a2aa-4c64-4bcb-a497-1055e4cd2351" providerId="ADAL" clId="{E03D2F2B-796C-42DA-8F8D-E55A72DE6D80}" dt="2022-11-11T16:37:29.312" v="1446"/>
          <ac:inkMkLst>
            <pc:docMk/>
            <pc:sldMk cId="828065054" sldId="312"/>
            <ac:inkMk id="36" creationId="{DF5914E7-C449-48EF-A82E-620CFC9DC93A}"/>
          </ac:inkMkLst>
        </pc:inkChg>
        <pc:inkChg chg="add del">
          <ac:chgData name="PIPAN MICHELE" userId="da00a2aa-4c64-4bcb-a497-1055e4cd2351" providerId="ADAL" clId="{E03D2F2B-796C-42DA-8F8D-E55A72DE6D80}" dt="2022-11-11T16:42:53.159" v="1716"/>
          <ac:inkMkLst>
            <pc:docMk/>
            <pc:sldMk cId="828065054" sldId="312"/>
            <ac:inkMk id="37" creationId="{A488B4CD-2F90-45BB-972B-A09CF7166E69}"/>
          </ac:inkMkLst>
        </pc:inkChg>
        <pc:inkChg chg="add">
          <ac:chgData name="PIPAN MICHELE" userId="da00a2aa-4c64-4bcb-a497-1055e4cd2351" providerId="ADAL" clId="{E03D2F2B-796C-42DA-8F8D-E55A72DE6D80}" dt="2022-11-11T16:42:53.159" v="1716"/>
          <ac:inkMkLst>
            <pc:docMk/>
            <pc:sldMk cId="828065054" sldId="312"/>
            <ac:inkMk id="38" creationId="{FBB4ACE6-7E7C-4D88-BB94-0A15384C7A3D}"/>
          </ac:inkMkLst>
        </pc:inkChg>
        <pc:inkChg chg="del">
          <ac:chgData name="PIPAN MICHELE" userId="da00a2aa-4c64-4bcb-a497-1055e4cd2351" providerId="ADAL" clId="{E03D2F2B-796C-42DA-8F8D-E55A72DE6D80}" dt="2022-11-11T16:37:02.317" v="1417" actId="478"/>
          <ac:inkMkLst>
            <pc:docMk/>
            <pc:sldMk cId="828065054" sldId="312"/>
            <ac:inkMk id="39" creationId="{1C1D0005-5C38-4A0B-B680-FDFF2A4DEFC2}"/>
          </ac:inkMkLst>
        </pc:inkChg>
        <pc:inkChg chg="del">
          <ac:chgData name="PIPAN MICHELE" userId="da00a2aa-4c64-4bcb-a497-1055e4cd2351" providerId="ADAL" clId="{E03D2F2B-796C-42DA-8F8D-E55A72DE6D80}" dt="2022-11-11T16:37:02.317" v="1417" actId="478"/>
          <ac:inkMkLst>
            <pc:docMk/>
            <pc:sldMk cId="828065054" sldId="312"/>
            <ac:inkMk id="57" creationId="{8A92A3B1-9A7C-46AA-8274-A10BE10C9331}"/>
          </ac:inkMkLst>
        </pc:inkChg>
        <pc:inkChg chg="del">
          <ac:chgData name="PIPAN MICHELE" userId="da00a2aa-4c64-4bcb-a497-1055e4cd2351" providerId="ADAL" clId="{E03D2F2B-796C-42DA-8F8D-E55A72DE6D80}" dt="2022-11-11T16:37:02.317" v="1417" actId="478"/>
          <ac:inkMkLst>
            <pc:docMk/>
            <pc:sldMk cId="828065054" sldId="312"/>
            <ac:inkMk id="58" creationId="{0286B6C5-4D46-4436-8D77-8B33F195ABF4}"/>
          </ac:inkMkLst>
        </pc:inkChg>
      </pc:sldChg>
      <pc:sldChg chg="addSp delSp add">
        <pc:chgData name="PIPAN MICHELE" userId="da00a2aa-4c64-4bcb-a497-1055e4cd2351" providerId="ADAL" clId="{E03D2F2B-796C-42DA-8F8D-E55A72DE6D80}" dt="2022-11-11T16:38:34.959" v="1518"/>
        <pc:sldMkLst>
          <pc:docMk/>
          <pc:sldMk cId="4245472311" sldId="313"/>
        </pc:sldMkLst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2" creationId="{F2544FF9-E483-40E6-9AD7-19DFF21EF860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3" creationId="{65002DA5-B8A2-4C65-A89E-2F854E95A5C5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4" creationId="{7938FE1E-53E1-4540-809D-A429BBB30854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5" creationId="{B465B487-7955-4FD9-A1DD-4E8E74E07A1C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6" creationId="{2BD8748C-6F2E-4E9D-9D4C-2B2FF0848974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7" creationId="{1B6C3A56-D538-48B1-B8C9-E0FD1F0C0AC4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8" creationId="{308DADD3-4845-4A5F-8210-A2FB94DC3A1E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9" creationId="{8369CE5C-11F2-4CC7-9ADC-A4BE68F2A0A0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10" creationId="{E644A639-B8E3-4CF4-A808-D34DA98A3FF5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11" creationId="{F79895F1-7C31-43E5-B085-519F410E5063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12" creationId="{36BB3FF6-06AD-44B1-A3E7-6D797D93DE1B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13" creationId="{9209D1DC-F814-47B5-870F-58DCE5BC3E40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14" creationId="{8442C051-35D8-4F1A-85D0-6A740B211E7C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15" creationId="{ADC565D3-98AC-44FE-981C-349176146C80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16" creationId="{4A52EDA9-E25E-4988-AF14-C43AC1CBD6A2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17" creationId="{6FE14093-8143-4230-80A5-40B123A5F89F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18" creationId="{F5FAB90F-1829-481A-8909-6ABAAC3E82A5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19" creationId="{96F645BD-20FD-4695-B856-6B8F34BA1F51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20" creationId="{6DDD4AF0-C48C-493E-91BF-B1EB90EC44E1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21" creationId="{E9A942A7-0406-4EE8-98AD-67A3E4B2C65D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22" creationId="{4645B4D2-7ECC-4B11-8AC1-B6D0982FC8A7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23" creationId="{2908A3E9-5B37-477B-A88B-74CF55612361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24" creationId="{8F9A5D6C-59B9-4952-BA17-F5CD20323B86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25" creationId="{FDEFD293-F193-4C49-A457-4CE13E9822D5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26" creationId="{3134A202-3B7C-47E2-AEF7-C8FBA846D894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27" creationId="{3EB53DD9-3AB3-43EB-B0B0-CE97DA52D62E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28" creationId="{50C733BD-1202-4846-A216-5FCB9F388C4E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29" creationId="{E8479FC1-5839-44BA-B4FA-A55FBDDD4B10}"/>
          </ac:inkMkLst>
        </pc:inkChg>
        <pc:inkChg chg="add del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30" creationId="{C49AD94D-2049-4753-AC5F-1C3F8FD3ED24}"/>
          </ac:inkMkLst>
        </pc:inkChg>
        <pc:inkChg chg="add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31" creationId="{80A3A841-DB8C-419B-B233-D9B481EC00C9}"/>
          </ac:inkMkLst>
        </pc:inkChg>
        <pc:inkChg chg="add">
          <ac:chgData name="PIPAN MICHELE" userId="da00a2aa-4c64-4bcb-a497-1055e4cd2351" providerId="ADAL" clId="{E03D2F2B-796C-42DA-8F8D-E55A72DE6D80}" dt="2022-11-11T16:38:00.706" v="1476"/>
          <ac:inkMkLst>
            <pc:docMk/>
            <pc:sldMk cId="4245472311" sldId="313"/>
            <ac:inkMk id="32" creationId="{B2E77F44-AF5A-47DF-A653-9CDE8348D1DD}"/>
          </ac:inkMkLst>
        </pc:inkChg>
        <pc:inkChg chg="add del">
          <ac:chgData name="PIPAN MICHELE" userId="da00a2aa-4c64-4bcb-a497-1055e4cd2351" providerId="ADAL" clId="{E03D2F2B-796C-42DA-8F8D-E55A72DE6D80}" dt="2022-11-11T16:38:05.567" v="1483"/>
          <ac:inkMkLst>
            <pc:docMk/>
            <pc:sldMk cId="4245472311" sldId="313"/>
            <ac:inkMk id="33" creationId="{916EC3D3-7233-4A22-8AA3-73E0CCED0B48}"/>
          </ac:inkMkLst>
        </pc:inkChg>
        <pc:inkChg chg="add del">
          <ac:chgData name="PIPAN MICHELE" userId="da00a2aa-4c64-4bcb-a497-1055e4cd2351" providerId="ADAL" clId="{E03D2F2B-796C-42DA-8F8D-E55A72DE6D80}" dt="2022-11-11T16:38:05.567" v="1483"/>
          <ac:inkMkLst>
            <pc:docMk/>
            <pc:sldMk cId="4245472311" sldId="313"/>
            <ac:inkMk id="34" creationId="{B3710D2E-066A-48AA-A948-3E9264051672}"/>
          </ac:inkMkLst>
        </pc:inkChg>
        <pc:inkChg chg="add del">
          <ac:chgData name="PIPAN MICHELE" userId="da00a2aa-4c64-4bcb-a497-1055e4cd2351" providerId="ADAL" clId="{E03D2F2B-796C-42DA-8F8D-E55A72DE6D80}" dt="2022-11-11T16:38:05.567" v="1483"/>
          <ac:inkMkLst>
            <pc:docMk/>
            <pc:sldMk cId="4245472311" sldId="313"/>
            <ac:inkMk id="35" creationId="{EC91B70A-6553-4980-AAFB-78BB293B8162}"/>
          </ac:inkMkLst>
        </pc:inkChg>
        <pc:inkChg chg="add del">
          <ac:chgData name="PIPAN MICHELE" userId="da00a2aa-4c64-4bcb-a497-1055e4cd2351" providerId="ADAL" clId="{E03D2F2B-796C-42DA-8F8D-E55A72DE6D80}" dt="2022-11-11T16:38:05.567" v="1483"/>
          <ac:inkMkLst>
            <pc:docMk/>
            <pc:sldMk cId="4245472311" sldId="313"/>
            <ac:inkMk id="36" creationId="{C7A51E91-A054-4701-BF02-6FD57FCE5DA5}"/>
          </ac:inkMkLst>
        </pc:inkChg>
        <pc:inkChg chg="add">
          <ac:chgData name="PIPAN MICHELE" userId="da00a2aa-4c64-4bcb-a497-1055e4cd2351" providerId="ADAL" clId="{E03D2F2B-796C-42DA-8F8D-E55A72DE6D80}" dt="2022-11-11T16:38:04.701" v="1481"/>
          <ac:inkMkLst>
            <pc:docMk/>
            <pc:sldMk cId="4245472311" sldId="313"/>
            <ac:inkMk id="37" creationId="{F37D8424-FBE5-4436-AF68-39F647A212CB}"/>
          </ac:inkMkLst>
        </pc:inkChg>
        <pc:inkChg chg="add">
          <ac:chgData name="PIPAN MICHELE" userId="da00a2aa-4c64-4bcb-a497-1055e4cd2351" providerId="ADAL" clId="{E03D2F2B-796C-42DA-8F8D-E55A72DE6D80}" dt="2022-11-11T16:38:04.984" v="1482"/>
          <ac:inkMkLst>
            <pc:docMk/>
            <pc:sldMk cId="4245472311" sldId="313"/>
            <ac:inkMk id="38" creationId="{80D210D7-C7F5-4D16-B1ED-C8B76BC3CE4C}"/>
          </ac:inkMkLst>
        </pc:inkChg>
        <pc:inkChg chg="add">
          <ac:chgData name="PIPAN MICHELE" userId="da00a2aa-4c64-4bcb-a497-1055e4cd2351" providerId="ADAL" clId="{E03D2F2B-796C-42DA-8F8D-E55A72DE6D80}" dt="2022-11-11T16:38:05.567" v="1483"/>
          <ac:inkMkLst>
            <pc:docMk/>
            <pc:sldMk cId="4245472311" sldId="313"/>
            <ac:inkMk id="39" creationId="{32B17440-0615-4A56-9A90-D6AEE34FBA1A}"/>
          </ac:inkMkLst>
        </pc:inkChg>
        <pc:inkChg chg="add del">
          <ac:chgData name="PIPAN MICHELE" userId="da00a2aa-4c64-4bcb-a497-1055e4cd2351" providerId="ADAL" clId="{E03D2F2B-796C-42DA-8F8D-E55A72DE6D80}" dt="2022-11-11T16:38:07.414" v="1487"/>
          <ac:inkMkLst>
            <pc:docMk/>
            <pc:sldMk cId="4245472311" sldId="313"/>
            <ac:inkMk id="40" creationId="{8D363A84-C16B-492A-9EB0-6D70E769F773}"/>
          </ac:inkMkLst>
        </pc:inkChg>
        <pc:inkChg chg="add del">
          <ac:chgData name="PIPAN MICHELE" userId="da00a2aa-4c64-4bcb-a497-1055e4cd2351" providerId="ADAL" clId="{E03D2F2B-796C-42DA-8F8D-E55A72DE6D80}" dt="2022-11-11T16:38:07.414" v="1487"/>
          <ac:inkMkLst>
            <pc:docMk/>
            <pc:sldMk cId="4245472311" sldId="313"/>
            <ac:inkMk id="41" creationId="{23848DE0-1C1B-411E-A88F-2993FEDD088B}"/>
          </ac:inkMkLst>
        </pc:inkChg>
        <pc:inkChg chg="add del">
          <ac:chgData name="PIPAN MICHELE" userId="da00a2aa-4c64-4bcb-a497-1055e4cd2351" providerId="ADAL" clId="{E03D2F2B-796C-42DA-8F8D-E55A72DE6D80}" dt="2022-11-11T16:38:07.414" v="1487"/>
          <ac:inkMkLst>
            <pc:docMk/>
            <pc:sldMk cId="4245472311" sldId="313"/>
            <ac:inkMk id="42" creationId="{6A67B59D-CEE6-4E88-B613-C5B6C6444344}"/>
          </ac:inkMkLst>
        </pc:inkChg>
        <pc:inkChg chg="add">
          <ac:chgData name="PIPAN MICHELE" userId="da00a2aa-4c64-4bcb-a497-1055e4cd2351" providerId="ADAL" clId="{E03D2F2B-796C-42DA-8F8D-E55A72DE6D80}" dt="2022-11-11T16:38:07.414" v="1487"/>
          <ac:inkMkLst>
            <pc:docMk/>
            <pc:sldMk cId="4245472311" sldId="313"/>
            <ac:inkMk id="43" creationId="{A030E4B3-FC65-4732-95CD-A4677CB886C8}"/>
          </ac:inkMkLst>
        </pc:inkChg>
        <pc:inkChg chg="add del">
          <ac:chgData name="PIPAN MICHELE" userId="da00a2aa-4c64-4bcb-a497-1055e4cd2351" providerId="ADAL" clId="{E03D2F2B-796C-42DA-8F8D-E55A72DE6D80}" dt="2022-11-11T16:38:30.956" v="1508"/>
          <ac:inkMkLst>
            <pc:docMk/>
            <pc:sldMk cId="4245472311" sldId="313"/>
            <ac:inkMk id="44" creationId="{1A749111-FB0F-4114-876F-93A514AF7546}"/>
          </ac:inkMkLst>
        </pc:inkChg>
        <pc:inkChg chg="add del">
          <ac:chgData name="PIPAN MICHELE" userId="da00a2aa-4c64-4bcb-a497-1055e4cd2351" providerId="ADAL" clId="{E03D2F2B-796C-42DA-8F8D-E55A72DE6D80}" dt="2022-11-11T16:38:13.864" v="1491"/>
          <ac:inkMkLst>
            <pc:docMk/>
            <pc:sldMk cId="4245472311" sldId="313"/>
            <ac:inkMk id="45" creationId="{EDBBE731-C55B-427E-AC22-C0CDE6963797}"/>
          </ac:inkMkLst>
        </pc:inkChg>
        <pc:inkChg chg="add del">
          <ac:chgData name="PIPAN MICHELE" userId="da00a2aa-4c64-4bcb-a497-1055e4cd2351" providerId="ADAL" clId="{E03D2F2B-796C-42DA-8F8D-E55A72DE6D80}" dt="2022-11-11T16:38:13.864" v="1491"/>
          <ac:inkMkLst>
            <pc:docMk/>
            <pc:sldMk cId="4245472311" sldId="313"/>
            <ac:inkMk id="46" creationId="{0E5C5D52-93C6-4052-ABCB-A56E57ABE9EE}"/>
          </ac:inkMkLst>
        </pc:inkChg>
        <pc:inkChg chg="add del">
          <ac:chgData name="PIPAN MICHELE" userId="da00a2aa-4c64-4bcb-a497-1055e4cd2351" providerId="ADAL" clId="{E03D2F2B-796C-42DA-8F8D-E55A72DE6D80}" dt="2022-11-11T16:38:30.956" v="1508"/>
          <ac:inkMkLst>
            <pc:docMk/>
            <pc:sldMk cId="4245472311" sldId="313"/>
            <ac:inkMk id="47" creationId="{E4FD70E8-100E-4C1E-B3B3-94E1D10768AC}"/>
          </ac:inkMkLst>
        </pc:inkChg>
        <pc:inkChg chg="add del">
          <ac:chgData name="PIPAN MICHELE" userId="da00a2aa-4c64-4bcb-a497-1055e4cd2351" providerId="ADAL" clId="{E03D2F2B-796C-42DA-8F8D-E55A72DE6D80}" dt="2022-11-11T16:38:30.956" v="1508"/>
          <ac:inkMkLst>
            <pc:docMk/>
            <pc:sldMk cId="4245472311" sldId="313"/>
            <ac:inkMk id="48" creationId="{2146293C-CF31-4852-B035-DA0B3E686551}"/>
          </ac:inkMkLst>
        </pc:inkChg>
        <pc:inkChg chg="add del">
          <ac:chgData name="PIPAN MICHELE" userId="da00a2aa-4c64-4bcb-a497-1055e4cd2351" providerId="ADAL" clId="{E03D2F2B-796C-42DA-8F8D-E55A72DE6D80}" dt="2022-11-11T16:38:30.956" v="1508"/>
          <ac:inkMkLst>
            <pc:docMk/>
            <pc:sldMk cId="4245472311" sldId="313"/>
            <ac:inkMk id="49" creationId="{B7926CDA-E57B-4F94-9B76-E1F940E49C01}"/>
          </ac:inkMkLst>
        </pc:inkChg>
        <pc:inkChg chg="add del">
          <ac:chgData name="PIPAN MICHELE" userId="da00a2aa-4c64-4bcb-a497-1055e4cd2351" providerId="ADAL" clId="{E03D2F2B-796C-42DA-8F8D-E55A72DE6D80}" dt="2022-11-11T16:38:30.956" v="1508"/>
          <ac:inkMkLst>
            <pc:docMk/>
            <pc:sldMk cId="4245472311" sldId="313"/>
            <ac:inkMk id="50" creationId="{A2DDF9FC-82BA-46CA-B664-A3E2E01D002F}"/>
          </ac:inkMkLst>
        </pc:inkChg>
        <pc:inkChg chg="add del">
          <ac:chgData name="PIPAN MICHELE" userId="da00a2aa-4c64-4bcb-a497-1055e4cd2351" providerId="ADAL" clId="{E03D2F2B-796C-42DA-8F8D-E55A72DE6D80}" dt="2022-11-11T16:38:22.154" v="1497"/>
          <ac:inkMkLst>
            <pc:docMk/>
            <pc:sldMk cId="4245472311" sldId="313"/>
            <ac:inkMk id="51" creationId="{0359829A-F301-48C8-A427-AA90D6A89999}"/>
          </ac:inkMkLst>
        </pc:inkChg>
        <pc:inkChg chg="add del">
          <ac:chgData name="PIPAN MICHELE" userId="da00a2aa-4c64-4bcb-a497-1055e4cd2351" providerId="ADAL" clId="{E03D2F2B-796C-42DA-8F8D-E55A72DE6D80}" dt="2022-11-11T16:38:22.154" v="1497"/>
          <ac:inkMkLst>
            <pc:docMk/>
            <pc:sldMk cId="4245472311" sldId="313"/>
            <ac:inkMk id="52" creationId="{6F5262B3-E29A-4084-9247-E95BCBF6586C}"/>
          </ac:inkMkLst>
        </pc:inkChg>
        <pc:inkChg chg="add">
          <ac:chgData name="PIPAN MICHELE" userId="da00a2aa-4c64-4bcb-a497-1055e4cd2351" providerId="ADAL" clId="{E03D2F2B-796C-42DA-8F8D-E55A72DE6D80}" dt="2022-11-11T16:38:22.154" v="1497"/>
          <ac:inkMkLst>
            <pc:docMk/>
            <pc:sldMk cId="4245472311" sldId="313"/>
            <ac:inkMk id="53" creationId="{536D6A71-B09C-4D52-8AE2-61E5A8AB884D}"/>
          </ac:inkMkLst>
        </pc:inkChg>
        <pc:inkChg chg="add del">
          <ac:chgData name="PIPAN MICHELE" userId="da00a2aa-4c64-4bcb-a497-1055e4cd2351" providerId="ADAL" clId="{E03D2F2B-796C-42DA-8F8D-E55A72DE6D80}" dt="2022-11-11T16:38:30.956" v="1508"/>
          <ac:inkMkLst>
            <pc:docMk/>
            <pc:sldMk cId="4245472311" sldId="313"/>
            <ac:inkMk id="54" creationId="{804C3F22-686B-4D46-AD2C-0253B31C7991}"/>
          </ac:inkMkLst>
        </pc:inkChg>
        <pc:inkChg chg="add del">
          <ac:chgData name="PIPAN MICHELE" userId="da00a2aa-4c64-4bcb-a497-1055e4cd2351" providerId="ADAL" clId="{E03D2F2B-796C-42DA-8F8D-E55A72DE6D80}" dt="2022-11-11T16:38:30.956" v="1508"/>
          <ac:inkMkLst>
            <pc:docMk/>
            <pc:sldMk cId="4245472311" sldId="313"/>
            <ac:inkMk id="55" creationId="{0B1BE87A-1604-4D30-82A3-68C395D0B2E1}"/>
          </ac:inkMkLst>
        </pc:inkChg>
        <pc:inkChg chg="add del">
          <ac:chgData name="PIPAN MICHELE" userId="da00a2aa-4c64-4bcb-a497-1055e4cd2351" providerId="ADAL" clId="{E03D2F2B-796C-42DA-8F8D-E55A72DE6D80}" dt="2022-11-11T16:38:30.956" v="1508"/>
          <ac:inkMkLst>
            <pc:docMk/>
            <pc:sldMk cId="4245472311" sldId="313"/>
            <ac:inkMk id="56" creationId="{7A3D60AE-3AE4-4006-B605-F4CE091015DB}"/>
          </ac:inkMkLst>
        </pc:inkChg>
        <pc:inkChg chg="add del">
          <ac:chgData name="PIPAN MICHELE" userId="da00a2aa-4c64-4bcb-a497-1055e4cd2351" providerId="ADAL" clId="{E03D2F2B-796C-42DA-8F8D-E55A72DE6D80}" dt="2022-11-11T16:38:30.956" v="1508"/>
          <ac:inkMkLst>
            <pc:docMk/>
            <pc:sldMk cId="4245472311" sldId="313"/>
            <ac:inkMk id="57" creationId="{B6F93BA8-EFE5-4985-8DCF-E5567D0233AC}"/>
          </ac:inkMkLst>
        </pc:inkChg>
        <pc:inkChg chg="add del">
          <ac:chgData name="PIPAN MICHELE" userId="da00a2aa-4c64-4bcb-a497-1055e4cd2351" providerId="ADAL" clId="{E03D2F2B-796C-42DA-8F8D-E55A72DE6D80}" dt="2022-11-11T16:38:30.956" v="1508"/>
          <ac:inkMkLst>
            <pc:docMk/>
            <pc:sldMk cId="4245472311" sldId="313"/>
            <ac:inkMk id="58" creationId="{F8CAE57D-D7F2-4253-BDEE-C3EC18DDD321}"/>
          </ac:inkMkLst>
        </pc:inkChg>
        <pc:inkChg chg="add del">
          <ac:chgData name="PIPAN MICHELE" userId="da00a2aa-4c64-4bcb-a497-1055e4cd2351" providerId="ADAL" clId="{E03D2F2B-796C-42DA-8F8D-E55A72DE6D80}" dt="2022-11-11T16:38:30.956" v="1508"/>
          <ac:inkMkLst>
            <pc:docMk/>
            <pc:sldMk cId="4245472311" sldId="313"/>
            <ac:inkMk id="59" creationId="{32EE6F70-6A0B-4D59-92DF-7E9633725AD5}"/>
          </ac:inkMkLst>
        </pc:inkChg>
        <pc:inkChg chg="add del">
          <ac:chgData name="PIPAN MICHELE" userId="da00a2aa-4c64-4bcb-a497-1055e4cd2351" providerId="ADAL" clId="{E03D2F2B-796C-42DA-8F8D-E55A72DE6D80}" dt="2022-11-11T16:38:30.956" v="1508"/>
          <ac:inkMkLst>
            <pc:docMk/>
            <pc:sldMk cId="4245472311" sldId="313"/>
            <ac:inkMk id="60" creationId="{5C1EC498-B976-4DC7-9E25-09DFDF3470E3}"/>
          </ac:inkMkLst>
        </pc:inkChg>
        <pc:inkChg chg="add del">
          <ac:chgData name="PIPAN MICHELE" userId="da00a2aa-4c64-4bcb-a497-1055e4cd2351" providerId="ADAL" clId="{E03D2F2B-796C-42DA-8F8D-E55A72DE6D80}" dt="2022-11-11T16:38:30.956" v="1508"/>
          <ac:inkMkLst>
            <pc:docMk/>
            <pc:sldMk cId="4245472311" sldId="313"/>
            <ac:inkMk id="61" creationId="{205BCDB1-B0EA-4E41-835A-1043D2D6D767}"/>
          </ac:inkMkLst>
        </pc:inkChg>
        <pc:inkChg chg="add del">
          <ac:chgData name="PIPAN MICHELE" userId="da00a2aa-4c64-4bcb-a497-1055e4cd2351" providerId="ADAL" clId="{E03D2F2B-796C-42DA-8F8D-E55A72DE6D80}" dt="2022-11-11T16:38:30.956" v="1508"/>
          <ac:inkMkLst>
            <pc:docMk/>
            <pc:sldMk cId="4245472311" sldId="313"/>
            <ac:inkMk id="62" creationId="{6AFECFD2-D22D-40FD-8BBE-C78D224B6CCE}"/>
          </ac:inkMkLst>
        </pc:inkChg>
        <pc:inkChg chg="add del">
          <ac:chgData name="PIPAN MICHELE" userId="da00a2aa-4c64-4bcb-a497-1055e4cd2351" providerId="ADAL" clId="{E03D2F2B-796C-42DA-8F8D-E55A72DE6D80}" dt="2022-11-11T16:38:30.956" v="1508"/>
          <ac:inkMkLst>
            <pc:docMk/>
            <pc:sldMk cId="4245472311" sldId="313"/>
            <ac:inkMk id="63" creationId="{88836130-A2E2-43F3-ABE8-A15995599B26}"/>
          </ac:inkMkLst>
        </pc:inkChg>
        <pc:inkChg chg="add del">
          <ac:chgData name="PIPAN MICHELE" userId="da00a2aa-4c64-4bcb-a497-1055e4cd2351" providerId="ADAL" clId="{E03D2F2B-796C-42DA-8F8D-E55A72DE6D80}" dt="2022-11-11T16:38:34.959" v="1518"/>
          <ac:inkMkLst>
            <pc:docMk/>
            <pc:sldMk cId="4245472311" sldId="313"/>
            <ac:inkMk id="64" creationId="{49BB6C8E-8665-483F-B79D-A33C10A39B13}"/>
          </ac:inkMkLst>
        </pc:inkChg>
        <pc:inkChg chg="add del">
          <ac:chgData name="PIPAN MICHELE" userId="da00a2aa-4c64-4bcb-a497-1055e4cd2351" providerId="ADAL" clId="{E03D2F2B-796C-42DA-8F8D-E55A72DE6D80}" dt="2022-11-11T16:38:34.959" v="1518"/>
          <ac:inkMkLst>
            <pc:docMk/>
            <pc:sldMk cId="4245472311" sldId="313"/>
            <ac:inkMk id="65" creationId="{B90558E7-1EB4-470C-B32A-4CB76A913E92}"/>
          </ac:inkMkLst>
        </pc:inkChg>
        <pc:inkChg chg="add">
          <ac:chgData name="PIPAN MICHELE" userId="da00a2aa-4c64-4bcb-a497-1055e4cd2351" providerId="ADAL" clId="{E03D2F2B-796C-42DA-8F8D-E55A72DE6D80}" dt="2022-11-11T16:38:30.956" v="1508"/>
          <ac:inkMkLst>
            <pc:docMk/>
            <pc:sldMk cId="4245472311" sldId="313"/>
            <ac:inkMk id="66" creationId="{344796B3-AE7A-433A-ACB7-B4BAE050DB67}"/>
          </ac:inkMkLst>
        </pc:inkChg>
        <pc:inkChg chg="add del">
          <ac:chgData name="PIPAN MICHELE" userId="da00a2aa-4c64-4bcb-a497-1055e4cd2351" providerId="ADAL" clId="{E03D2F2B-796C-42DA-8F8D-E55A72DE6D80}" dt="2022-11-11T16:38:34.959" v="1518"/>
          <ac:inkMkLst>
            <pc:docMk/>
            <pc:sldMk cId="4245472311" sldId="313"/>
            <ac:inkMk id="67" creationId="{47323B91-AFD9-40FB-AF1B-1A1AF8338AF8}"/>
          </ac:inkMkLst>
        </pc:inkChg>
        <pc:inkChg chg="add del">
          <ac:chgData name="PIPAN MICHELE" userId="da00a2aa-4c64-4bcb-a497-1055e4cd2351" providerId="ADAL" clId="{E03D2F2B-796C-42DA-8F8D-E55A72DE6D80}" dt="2022-11-11T16:38:34.959" v="1518"/>
          <ac:inkMkLst>
            <pc:docMk/>
            <pc:sldMk cId="4245472311" sldId="313"/>
            <ac:inkMk id="68" creationId="{F7EF1079-B264-4357-AE17-E4DC20EF4C01}"/>
          </ac:inkMkLst>
        </pc:inkChg>
        <pc:inkChg chg="add del">
          <ac:chgData name="PIPAN MICHELE" userId="da00a2aa-4c64-4bcb-a497-1055e4cd2351" providerId="ADAL" clId="{E03D2F2B-796C-42DA-8F8D-E55A72DE6D80}" dt="2022-11-11T16:38:34.959" v="1518"/>
          <ac:inkMkLst>
            <pc:docMk/>
            <pc:sldMk cId="4245472311" sldId="313"/>
            <ac:inkMk id="69" creationId="{B51538AF-EA8E-491A-89EA-58DD04334013}"/>
          </ac:inkMkLst>
        </pc:inkChg>
        <pc:inkChg chg="add del">
          <ac:chgData name="PIPAN MICHELE" userId="da00a2aa-4c64-4bcb-a497-1055e4cd2351" providerId="ADAL" clId="{E03D2F2B-796C-42DA-8F8D-E55A72DE6D80}" dt="2022-11-11T16:38:34.959" v="1518"/>
          <ac:inkMkLst>
            <pc:docMk/>
            <pc:sldMk cId="4245472311" sldId="313"/>
            <ac:inkMk id="70" creationId="{3324532D-1E2F-4309-8245-C7C991D074D2}"/>
          </ac:inkMkLst>
        </pc:inkChg>
        <pc:inkChg chg="add del">
          <ac:chgData name="PIPAN MICHELE" userId="da00a2aa-4c64-4bcb-a497-1055e4cd2351" providerId="ADAL" clId="{E03D2F2B-796C-42DA-8F8D-E55A72DE6D80}" dt="2022-11-11T16:38:34.959" v="1518"/>
          <ac:inkMkLst>
            <pc:docMk/>
            <pc:sldMk cId="4245472311" sldId="313"/>
            <ac:inkMk id="71" creationId="{461B9829-5FCC-4DBF-8B11-03AD3B8A7DED}"/>
          </ac:inkMkLst>
        </pc:inkChg>
        <pc:inkChg chg="add del">
          <ac:chgData name="PIPAN MICHELE" userId="da00a2aa-4c64-4bcb-a497-1055e4cd2351" providerId="ADAL" clId="{E03D2F2B-796C-42DA-8F8D-E55A72DE6D80}" dt="2022-11-11T16:38:34.959" v="1518"/>
          <ac:inkMkLst>
            <pc:docMk/>
            <pc:sldMk cId="4245472311" sldId="313"/>
            <ac:inkMk id="72" creationId="{DC580144-9B22-4ED7-B283-C51E82F9157A}"/>
          </ac:inkMkLst>
        </pc:inkChg>
        <pc:inkChg chg="add del">
          <ac:chgData name="PIPAN MICHELE" userId="da00a2aa-4c64-4bcb-a497-1055e4cd2351" providerId="ADAL" clId="{E03D2F2B-796C-42DA-8F8D-E55A72DE6D80}" dt="2022-11-11T16:38:34.959" v="1518"/>
          <ac:inkMkLst>
            <pc:docMk/>
            <pc:sldMk cId="4245472311" sldId="313"/>
            <ac:inkMk id="73" creationId="{897D26C8-E0E2-4CD8-A160-7ED0D5DE8749}"/>
          </ac:inkMkLst>
        </pc:inkChg>
        <pc:inkChg chg="add del">
          <ac:chgData name="PIPAN MICHELE" userId="da00a2aa-4c64-4bcb-a497-1055e4cd2351" providerId="ADAL" clId="{E03D2F2B-796C-42DA-8F8D-E55A72DE6D80}" dt="2022-11-11T16:38:34.959" v="1518"/>
          <ac:inkMkLst>
            <pc:docMk/>
            <pc:sldMk cId="4245472311" sldId="313"/>
            <ac:inkMk id="74" creationId="{04CFE6A9-979A-4AA4-9033-D8519AF29E4B}"/>
          </ac:inkMkLst>
        </pc:inkChg>
        <pc:inkChg chg="add del">
          <ac:chgData name="PIPAN MICHELE" userId="da00a2aa-4c64-4bcb-a497-1055e4cd2351" providerId="ADAL" clId="{E03D2F2B-796C-42DA-8F8D-E55A72DE6D80}" dt="2022-11-11T16:38:34.959" v="1518"/>
          <ac:inkMkLst>
            <pc:docMk/>
            <pc:sldMk cId="4245472311" sldId="313"/>
            <ac:inkMk id="75" creationId="{9FE7AD96-076D-4FB2-8718-AECA740D3F12}"/>
          </ac:inkMkLst>
        </pc:inkChg>
        <pc:inkChg chg="add">
          <ac:chgData name="PIPAN MICHELE" userId="da00a2aa-4c64-4bcb-a497-1055e4cd2351" providerId="ADAL" clId="{E03D2F2B-796C-42DA-8F8D-E55A72DE6D80}" dt="2022-11-11T16:38:34.959" v="1518"/>
          <ac:inkMkLst>
            <pc:docMk/>
            <pc:sldMk cId="4245472311" sldId="313"/>
            <ac:inkMk id="76" creationId="{351F3602-0E65-4CB0-B601-5FABAAE8CCF6}"/>
          </ac:inkMkLst>
        </pc:inkChg>
      </pc:sldChg>
      <pc:sldChg chg="addSp delSp add">
        <pc:chgData name="PIPAN MICHELE" userId="da00a2aa-4c64-4bcb-a497-1055e4cd2351" providerId="ADAL" clId="{E03D2F2B-796C-42DA-8F8D-E55A72DE6D80}" dt="2022-11-11T16:40:36.784" v="1591"/>
        <pc:sldMkLst>
          <pc:docMk/>
          <pc:sldMk cId="2684788513" sldId="314"/>
        </pc:sldMkLst>
        <pc:inkChg chg="add del">
          <ac:chgData name="PIPAN MICHELE" userId="da00a2aa-4c64-4bcb-a497-1055e4cd2351" providerId="ADAL" clId="{E03D2F2B-796C-42DA-8F8D-E55A72DE6D80}" dt="2022-11-11T16:38:51.404" v="1521"/>
          <ac:inkMkLst>
            <pc:docMk/>
            <pc:sldMk cId="2684788513" sldId="314"/>
            <ac:inkMk id="2" creationId="{3DFBFD76-A133-4140-B340-FA3FF867315F}"/>
          </ac:inkMkLst>
        </pc:inkChg>
        <pc:inkChg chg="add del">
          <ac:chgData name="PIPAN MICHELE" userId="da00a2aa-4c64-4bcb-a497-1055e4cd2351" providerId="ADAL" clId="{E03D2F2B-796C-42DA-8F8D-E55A72DE6D80}" dt="2022-11-11T16:38:51.404" v="1521"/>
          <ac:inkMkLst>
            <pc:docMk/>
            <pc:sldMk cId="2684788513" sldId="314"/>
            <ac:inkMk id="3" creationId="{359DAEEE-F5D4-4726-86B0-CE46DC860728}"/>
          </ac:inkMkLst>
        </pc:inkChg>
        <pc:inkChg chg="add">
          <ac:chgData name="PIPAN MICHELE" userId="da00a2aa-4c64-4bcb-a497-1055e4cd2351" providerId="ADAL" clId="{E03D2F2B-796C-42DA-8F8D-E55A72DE6D80}" dt="2022-11-11T16:38:51.404" v="1521"/>
          <ac:inkMkLst>
            <pc:docMk/>
            <pc:sldMk cId="2684788513" sldId="314"/>
            <ac:inkMk id="4" creationId="{7BA58F72-9E1A-424D-ADE2-09B3D536F8A6}"/>
          </ac:inkMkLst>
        </pc:inkChg>
        <pc:inkChg chg="add">
          <ac:chgData name="PIPAN MICHELE" userId="da00a2aa-4c64-4bcb-a497-1055e4cd2351" providerId="ADAL" clId="{E03D2F2B-796C-42DA-8F8D-E55A72DE6D80}" dt="2022-11-11T16:39:10.597" v="1522"/>
          <ac:inkMkLst>
            <pc:docMk/>
            <pc:sldMk cId="2684788513" sldId="314"/>
            <ac:inkMk id="5" creationId="{BD4C1AA5-7419-46A9-8616-381292B727F0}"/>
          </ac:inkMkLst>
        </pc:inkChg>
        <pc:inkChg chg="add">
          <ac:chgData name="PIPAN MICHELE" userId="da00a2aa-4c64-4bcb-a497-1055e4cd2351" providerId="ADAL" clId="{E03D2F2B-796C-42DA-8F8D-E55A72DE6D80}" dt="2022-11-11T16:39:10.950" v="1523"/>
          <ac:inkMkLst>
            <pc:docMk/>
            <pc:sldMk cId="2684788513" sldId="314"/>
            <ac:inkMk id="6" creationId="{F290152D-192D-4552-83E0-A1D856C3F714}"/>
          </ac:inkMkLst>
        </pc:inkChg>
        <pc:inkChg chg="add del">
          <ac:chgData name="PIPAN MICHELE" userId="da00a2aa-4c64-4bcb-a497-1055e4cd2351" providerId="ADAL" clId="{E03D2F2B-796C-42DA-8F8D-E55A72DE6D80}" dt="2022-11-11T16:39:16.657" v="1535"/>
          <ac:inkMkLst>
            <pc:docMk/>
            <pc:sldMk cId="2684788513" sldId="314"/>
            <ac:inkMk id="7" creationId="{2123F424-8ACC-4F7B-8A28-708797C81EA1}"/>
          </ac:inkMkLst>
        </pc:inkChg>
        <pc:inkChg chg="add del">
          <ac:chgData name="PIPAN MICHELE" userId="da00a2aa-4c64-4bcb-a497-1055e4cd2351" providerId="ADAL" clId="{E03D2F2B-796C-42DA-8F8D-E55A72DE6D80}" dt="2022-11-11T16:39:16.657" v="1535"/>
          <ac:inkMkLst>
            <pc:docMk/>
            <pc:sldMk cId="2684788513" sldId="314"/>
            <ac:inkMk id="8" creationId="{675C69B5-E3A4-45AF-8CC7-2443CEA7BB97}"/>
          </ac:inkMkLst>
        </pc:inkChg>
        <pc:inkChg chg="add del">
          <ac:chgData name="PIPAN MICHELE" userId="da00a2aa-4c64-4bcb-a497-1055e4cd2351" providerId="ADAL" clId="{E03D2F2B-796C-42DA-8F8D-E55A72DE6D80}" dt="2022-11-11T16:39:16.657" v="1535"/>
          <ac:inkMkLst>
            <pc:docMk/>
            <pc:sldMk cId="2684788513" sldId="314"/>
            <ac:inkMk id="9" creationId="{306522DF-AE79-42D2-B26E-912F167A52EC}"/>
          </ac:inkMkLst>
        </pc:inkChg>
        <pc:inkChg chg="add del">
          <ac:chgData name="PIPAN MICHELE" userId="da00a2aa-4c64-4bcb-a497-1055e4cd2351" providerId="ADAL" clId="{E03D2F2B-796C-42DA-8F8D-E55A72DE6D80}" dt="2022-11-11T16:39:16.657" v="1535"/>
          <ac:inkMkLst>
            <pc:docMk/>
            <pc:sldMk cId="2684788513" sldId="314"/>
            <ac:inkMk id="10" creationId="{47646A5C-7C03-4588-B1DA-59F7A67DC05C}"/>
          </ac:inkMkLst>
        </pc:inkChg>
        <pc:inkChg chg="add del">
          <ac:chgData name="PIPAN MICHELE" userId="da00a2aa-4c64-4bcb-a497-1055e4cd2351" providerId="ADAL" clId="{E03D2F2B-796C-42DA-8F8D-E55A72DE6D80}" dt="2022-11-11T16:39:16.657" v="1535"/>
          <ac:inkMkLst>
            <pc:docMk/>
            <pc:sldMk cId="2684788513" sldId="314"/>
            <ac:inkMk id="11" creationId="{D0B817BE-7407-4370-A275-B00AEEB1F8CA}"/>
          </ac:inkMkLst>
        </pc:inkChg>
        <pc:inkChg chg="add del">
          <ac:chgData name="PIPAN MICHELE" userId="da00a2aa-4c64-4bcb-a497-1055e4cd2351" providerId="ADAL" clId="{E03D2F2B-796C-42DA-8F8D-E55A72DE6D80}" dt="2022-11-11T16:39:16.657" v="1535"/>
          <ac:inkMkLst>
            <pc:docMk/>
            <pc:sldMk cId="2684788513" sldId="314"/>
            <ac:inkMk id="12" creationId="{A7E71F20-DC7F-4B4D-B2BA-B57B400A0656}"/>
          </ac:inkMkLst>
        </pc:inkChg>
        <pc:inkChg chg="add del">
          <ac:chgData name="PIPAN MICHELE" userId="da00a2aa-4c64-4bcb-a497-1055e4cd2351" providerId="ADAL" clId="{E03D2F2B-796C-42DA-8F8D-E55A72DE6D80}" dt="2022-11-11T16:39:16.657" v="1535"/>
          <ac:inkMkLst>
            <pc:docMk/>
            <pc:sldMk cId="2684788513" sldId="314"/>
            <ac:inkMk id="13" creationId="{2425439E-1C95-4804-9F0C-1A14C1629E88}"/>
          </ac:inkMkLst>
        </pc:inkChg>
        <pc:inkChg chg="add">
          <ac:chgData name="PIPAN MICHELE" userId="da00a2aa-4c64-4bcb-a497-1055e4cd2351" providerId="ADAL" clId="{E03D2F2B-796C-42DA-8F8D-E55A72DE6D80}" dt="2022-11-11T16:39:14.426" v="1531"/>
          <ac:inkMkLst>
            <pc:docMk/>
            <pc:sldMk cId="2684788513" sldId="314"/>
            <ac:inkMk id="14" creationId="{ADF31D29-1FD3-4256-AE98-7A4F0967D9DC}"/>
          </ac:inkMkLst>
        </pc:inkChg>
        <pc:inkChg chg="add">
          <ac:chgData name="PIPAN MICHELE" userId="da00a2aa-4c64-4bcb-a497-1055e4cd2351" providerId="ADAL" clId="{E03D2F2B-796C-42DA-8F8D-E55A72DE6D80}" dt="2022-11-11T16:39:14.728" v="1532"/>
          <ac:inkMkLst>
            <pc:docMk/>
            <pc:sldMk cId="2684788513" sldId="314"/>
            <ac:inkMk id="15" creationId="{56BD89FC-39C2-4F48-88E6-E6DF2E39AD70}"/>
          </ac:inkMkLst>
        </pc:inkChg>
        <pc:inkChg chg="add del">
          <ac:chgData name="PIPAN MICHELE" userId="da00a2aa-4c64-4bcb-a497-1055e4cd2351" providerId="ADAL" clId="{E03D2F2B-796C-42DA-8F8D-E55A72DE6D80}" dt="2022-11-11T16:39:16.657" v="1535"/>
          <ac:inkMkLst>
            <pc:docMk/>
            <pc:sldMk cId="2684788513" sldId="314"/>
            <ac:inkMk id="16" creationId="{315AF8A6-583D-4998-9A69-F0BF4778A33C}"/>
          </ac:inkMkLst>
        </pc:inkChg>
        <pc:inkChg chg="add del">
          <ac:chgData name="PIPAN MICHELE" userId="da00a2aa-4c64-4bcb-a497-1055e4cd2351" providerId="ADAL" clId="{E03D2F2B-796C-42DA-8F8D-E55A72DE6D80}" dt="2022-11-11T16:39:16.657" v="1535"/>
          <ac:inkMkLst>
            <pc:docMk/>
            <pc:sldMk cId="2684788513" sldId="314"/>
            <ac:inkMk id="17" creationId="{4DCC06AC-4BF3-4213-A58A-3B3DDFF35799}"/>
          </ac:inkMkLst>
        </pc:inkChg>
        <pc:inkChg chg="add">
          <ac:chgData name="PIPAN MICHELE" userId="da00a2aa-4c64-4bcb-a497-1055e4cd2351" providerId="ADAL" clId="{E03D2F2B-796C-42DA-8F8D-E55A72DE6D80}" dt="2022-11-11T16:39:16.657" v="1535"/>
          <ac:inkMkLst>
            <pc:docMk/>
            <pc:sldMk cId="2684788513" sldId="314"/>
            <ac:inkMk id="18" creationId="{A9265AC1-1B02-4279-BFE5-2F4E72228EAD}"/>
          </ac:inkMkLst>
        </pc:inkChg>
        <pc:inkChg chg="add">
          <ac:chgData name="PIPAN MICHELE" userId="da00a2aa-4c64-4bcb-a497-1055e4cd2351" providerId="ADAL" clId="{E03D2F2B-796C-42DA-8F8D-E55A72DE6D80}" dt="2022-11-11T16:39:16.657" v="1535"/>
          <ac:inkMkLst>
            <pc:docMk/>
            <pc:sldMk cId="2684788513" sldId="314"/>
            <ac:inkMk id="19" creationId="{2BDCC283-97F4-48FE-82DC-8A452FA9C083}"/>
          </ac:inkMkLst>
        </pc:inkChg>
        <pc:inkChg chg="add">
          <ac:chgData name="PIPAN MICHELE" userId="da00a2aa-4c64-4bcb-a497-1055e4cd2351" providerId="ADAL" clId="{E03D2F2B-796C-42DA-8F8D-E55A72DE6D80}" dt="2022-11-11T16:39:16.657" v="1535"/>
          <ac:inkMkLst>
            <pc:docMk/>
            <pc:sldMk cId="2684788513" sldId="314"/>
            <ac:inkMk id="20" creationId="{A7E49921-0BD6-4D1F-A085-00CC176E4C7E}"/>
          </ac:inkMkLst>
        </pc:inkChg>
        <pc:inkChg chg="add">
          <ac:chgData name="PIPAN MICHELE" userId="da00a2aa-4c64-4bcb-a497-1055e4cd2351" providerId="ADAL" clId="{E03D2F2B-796C-42DA-8F8D-E55A72DE6D80}" dt="2022-11-11T16:39:16.657" v="1535"/>
          <ac:inkMkLst>
            <pc:docMk/>
            <pc:sldMk cId="2684788513" sldId="314"/>
            <ac:inkMk id="21" creationId="{4FD4DC08-7310-4C52-AE96-C1D032B42640}"/>
          </ac:inkMkLst>
        </pc:inkChg>
        <pc:inkChg chg="add del">
          <ac:chgData name="PIPAN MICHELE" userId="da00a2aa-4c64-4bcb-a497-1055e4cd2351" providerId="ADAL" clId="{E03D2F2B-796C-42DA-8F8D-E55A72DE6D80}" dt="2022-11-11T16:39:22.918" v="1540"/>
          <ac:inkMkLst>
            <pc:docMk/>
            <pc:sldMk cId="2684788513" sldId="314"/>
            <ac:inkMk id="22" creationId="{B4600388-940F-47A7-918F-754BCB6AE5B3}"/>
          </ac:inkMkLst>
        </pc:inkChg>
        <pc:inkChg chg="add del">
          <ac:chgData name="PIPAN MICHELE" userId="da00a2aa-4c64-4bcb-a497-1055e4cd2351" providerId="ADAL" clId="{E03D2F2B-796C-42DA-8F8D-E55A72DE6D80}" dt="2022-11-11T16:39:22.918" v="1540"/>
          <ac:inkMkLst>
            <pc:docMk/>
            <pc:sldMk cId="2684788513" sldId="314"/>
            <ac:inkMk id="23" creationId="{502FFB38-2063-4E7F-80ED-43EA75DC4B89}"/>
          </ac:inkMkLst>
        </pc:inkChg>
        <pc:inkChg chg="add del">
          <ac:chgData name="PIPAN MICHELE" userId="da00a2aa-4c64-4bcb-a497-1055e4cd2351" providerId="ADAL" clId="{E03D2F2B-796C-42DA-8F8D-E55A72DE6D80}" dt="2022-11-11T16:39:22.918" v="1540"/>
          <ac:inkMkLst>
            <pc:docMk/>
            <pc:sldMk cId="2684788513" sldId="314"/>
            <ac:inkMk id="24" creationId="{B5B96935-792A-4D9A-87DB-B753656D7BD3}"/>
          </ac:inkMkLst>
        </pc:inkChg>
        <pc:inkChg chg="add del">
          <ac:chgData name="PIPAN MICHELE" userId="da00a2aa-4c64-4bcb-a497-1055e4cd2351" providerId="ADAL" clId="{E03D2F2B-796C-42DA-8F8D-E55A72DE6D80}" dt="2022-11-11T16:39:22.918" v="1540"/>
          <ac:inkMkLst>
            <pc:docMk/>
            <pc:sldMk cId="2684788513" sldId="314"/>
            <ac:inkMk id="25" creationId="{9925E835-FAB1-42CE-BA85-9365F9B85E51}"/>
          </ac:inkMkLst>
        </pc:inkChg>
        <pc:inkChg chg="add">
          <ac:chgData name="PIPAN MICHELE" userId="da00a2aa-4c64-4bcb-a497-1055e4cd2351" providerId="ADAL" clId="{E03D2F2B-796C-42DA-8F8D-E55A72DE6D80}" dt="2022-11-11T16:39:22.918" v="1540"/>
          <ac:inkMkLst>
            <pc:docMk/>
            <pc:sldMk cId="2684788513" sldId="314"/>
            <ac:inkMk id="26" creationId="{50782BA1-97BB-4C25-880F-5CD9F15C76D2}"/>
          </ac:inkMkLst>
        </pc:inkChg>
        <pc:inkChg chg="add">
          <ac:chgData name="PIPAN MICHELE" userId="da00a2aa-4c64-4bcb-a497-1055e4cd2351" providerId="ADAL" clId="{E03D2F2B-796C-42DA-8F8D-E55A72DE6D80}" dt="2022-11-11T16:39:22.918" v="1540"/>
          <ac:inkMkLst>
            <pc:docMk/>
            <pc:sldMk cId="2684788513" sldId="314"/>
            <ac:inkMk id="27" creationId="{069A63FE-2369-42F8-A32F-875B97F8D4AC}"/>
          </ac:inkMkLst>
        </pc:inkChg>
        <pc:inkChg chg="add del">
          <ac:chgData name="PIPAN MICHELE" userId="da00a2aa-4c64-4bcb-a497-1055e4cd2351" providerId="ADAL" clId="{E03D2F2B-796C-42DA-8F8D-E55A72DE6D80}" dt="2022-11-11T16:39:24.061" v="1543"/>
          <ac:inkMkLst>
            <pc:docMk/>
            <pc:sldMk cId="2684788513" sldId="314"/>
            <ac:inkMk id="28" creationId="{B50CF053-E8CA-4AF4-BE36-7E295EBCFE08}"/>
          </ac:inkMkLst>
        </pc:inkChg>
        <pc:inkChg chg="add del">
          <ac:chgData name="PIPAN MICHELE" userId="da00a2aa-4c64-4bcb-a497-1055e4cd2351" providerId="ADAL" clId="{E03D2F2B-796C-42DA-8F8D-E55A72DE6D80}" dt="2022-11-11T16:39:24.061" v="1543"/>
          <ac:inkMkLst>
            <pc:docMk/>
            <pc:sldMk cId="2684788513" sldId="314"/>
            <ac:inkMk id="29" creationId="{72A6C2F4-8E72-48D8-8624-02978AE0656A}"/>
          </ac:inkMkLst>
        </pc:inkChg>
        <pc:inkChg chg="add">
          <ac:chgData name="PIPAN MICHELE" userId="da00a2aa-4c64-4bcb-a497-1055e4cd2351" providerId="ADAL" clId="{E03D2F2B-796C-42DA-8F8D-E55A72DE6D80}" dt="2022-11-11T16:39:24.061" v="1543"/>
          <ac:inkMkLst>
            <pc:docMk/>
            <pc:sldMk cId="2684788513" sldId="314"/>
            <ac:inkMk id="30" creationId="{88BFAC7F-0828-459B-9410-22BA4DAE1F34}"/>
          </ac:inkMkLst>
        </pc:inkChg>
        <pc:inkChg chg="add">
          <ac:chgData name="PIPAN MICHELE" userId="da00a2aa-4c64-4bcb-a497-1055e4cd2351" providerId="ADAL" clId="{E03D2F2B-796C-42DA-8F8D-E55A72DE6D80}" dt="2022-11-11T16:39:24.925" v="1544"/>
          <ac:inkMkLst>
            <pc:docMk/>
            <pc:sldMk cId="2684788513" sldId="314"/>
            <ac:inkMk id="31" creationId="{72E809E7-58D4-455E-AEA0-FF47AE2B63B3}"/>
          </ac:inkMkLst>
        </pc:inkChg>
        <pc:inkChg chg="add">
          <ac:chgData name="PIPAN MICHELE" userId="da00a2aa-4c64-4bcb-a497-1055e4cd2351" providerId="ADAL" clId="{E03D2F2B-796C-42DA-8F8D-E55A72DE6D80}" dt="2022-11-11T16:39:25.463" v="1545"/>
          <ac:inkMkLst>
            <pc:docMk/>
            <pc:sldMk cId="2684788513" sldId="314"/>
            <ac:inkMk id="32" creationId="{5653D866-235B-4B16-8C95-71B3CC7F8560}"/>
          </ac:inkMkLst>
        </pc:inkChg>
        <pc:inkChg chg="add">
          <ac:chgData name="PIPAN MICHELE" userId="da00a2aa-4c64-4bcb-a497-1055e4cd2351" providerId="ADAL" clId="{E03D2F2B-796C-42DA-8F8D-E55A72DE6D80}" dt="2022-11-11T16:39:25.708" v="1546"/>
          <ac:inkMkLst>
            <pc:docMk/>
            <pc:sldMk cId="2684788513" sldId="314"/>
            <ac:inkMk id="33" creationId="{4CAAEC3D-21C9-4F80-81F7-4BF9DFAC2947}"/>
          </ac:inkMkLst>
        </pc:inkChg>
        <pc:inkChg chg="add del">
          <ac:chgData name="PIPAN MICHELE" userId="da00a2aa-4c64-4bcb-a497-1055e4cd2351" providerId="ADAL" clId="{E03D2F2B-796C-42DA-8F8D-E55A72DE6D80}" dt="2022-11-11T16:39:27.369" v="1549"/>
          <ac:inkMkLst>
            <pc:docMk/>
            <pc:sldMk cId="2684788513" sldId="314"/>
            <ac:inkMk id="34" creationId="{D3FE9FC3-9238-4E76-BF06-6C49CC4580F9}"/>
          </ac:inkMkLst>
        </pc:inkChg>
        <pc:inkChg chg="add del">
          <ac:chgData name="PIPAN MICHELE" userId="da00a2aa-4c64-4bcb-a497-1055e4cd2351" providerId="ADAL" clId="{E03D2F2B-796C-42DA-8F8D-E55A72DE6D80}" dt="2022-11-11T16:39:27.369" v="1549"/>
          <ac:inkMkLst>
            <pc:docMk/>
            <pc:sldMk cId="2684788513" sldId="314"/>
            <ac:inkMk id="35" creationId="{534C3F86-A473-49EA-81AD-653882FD7D9B}"/>
          </ac:inkMkLst>
        </pc:inkChg>
        <pc:inkChg chg="add">
          <ac:chgData name="PIPAN MICHELE" userId="da00a2aa-4c64-4bcb-a497-1055e4cd2351" providerId="ADAL" clId="{E03D2F2B-796C-42DA-8F8D-E55A72DE6D80}" dt="2022-11-11T16:39:27.369" v="1549"/>
          <ac:inkMkLst>
            <pc:docMk/>
            <pc:sldMk cId="2684788513" sldId="314"/>
            <ac:inkMk id="36" creationId="{5629EF73-6072-4949-AA3E-9B34E1D42EC5}"/>
          </ac:inkMkLst>
        </pc:inkChg>
        <pc:inkChg chg="add">
          <ac:chgData name="PIPAN MICHELE" userId="da00a2aa-4c64-4bcb-a497-1055e4cd2351" providerId="ADAL" clId="{E03D2F2B-796C-42DA-8F8D-E55A72DE6D80}" dt="2022-11-11T16:39:27.748" v="1550"/>
          <ac:inkMkLst>
            <pc:docMk/>
            <pc:sldMk cId="2684788513" sldId="314"/>
            <ac:inkMk id="37" creationId="{294B5065-5BBC-48BD-A194-A9E2BFBE9A0B}"/>
          </ac:inkMkLst>
        </pc:inkChg>
        <pc:inkChg chg="add">
          <ac:chgData name="PIPAN MICHELE" userId="da00a2aa-4c64-4bcb-a497-1055e4cd2351" providerId="ADAL" clId="{E03D2F2B-796C-42DA-8F8D-E55A72DE6D80}" dt="2022-11-11T16:39:28.453" v="1551"/>
          <ac:inkMkLst>
            <pc:docMk/>
            <pc:sldMk cId="2684788513" sldId="314"/>
            <ac:inkMk id="38" creationId="{DD9EA3CF-B972-42DB-93E3-CBB06D61B360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39" creationId="{EE31955D-5166-4634-8E73-DCAB586AF296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40" creationId="{782E679A-D41E-40E3-B041-935ABD3C654B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41" creationId="{13F1C08F-BC13-428C-A9DC-E8B85F66ADD9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42" creationId="{7E49DD96-76D9-4D58-838E-64BB888003BC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43" creationId="{93B447E7-2DAD-4160-9857-79952A762D4B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44" creationId="{17C0DEFF-12FD-4E33-AD58-844473E4AA20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45" creationId="{9FC05E64-ECAC-4347-9487-65178A9886E4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46" creationId="{22B47C7C-D88A-4AF6-BC16-8F46354FD9CB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47" creationId="{C0EE7652-2E5B-40A5-B353-FAB32C45D113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48" creationId="{B52F3F06-4D17-45EE-A2AB-3E0561622783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49" creationId="{959DF817-C3FB-45F8-8620-3A96C9BCB73D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50" creationId="{500BB491-904D-437D-9287-C30952B1BFA6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51" creationId="{04EE6E6D-88F9-474B-B9D4-21FC2383A29C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52" creationId="{704D81E2-4303-40FB-9798-92EE80ED09C0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53" creationId="{A2DD5618-3F58-4343-AA24-5EB355F710B6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54" creationId="{A849380E-B43E-4293-91D9-0EA473043B7B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55" creationId="{1F088BA1-BDA9-4D51-97E2-B3BD30F0B18D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56" creationId="{65B4E61A-14C7-4EDF-9DE8-BF96E151415C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57" creationId="{3317D9AE-9E2F-4F1C-BE4E-00F3FCC15A84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58" creationId="{32D73781-388D-480E-87C9-4FD2121BB7C8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59" creationId="{497D2A53-5A27-4A73-B5D6-502927C18DC3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60" creationId="{5B3DDCD5-C6D7-4CCF-804D-0871F0DC15BC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61" creationId="{60693136-9058-47F8-B93C-2A8A56365EA6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62" creationId="{C623AB1B-14D2-4586-91EB-01140C7C545B}"/>
          </ac:inkMkLst>
        </pc:inkChg>
        <pc:inkChg chg="add del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63" creationId="{25B0292D-CF49-4FA9-BA28-C01E210B62A3}"/>
          </ac:inkMkLst>
        </pc:inkChg>
        <pc:inkChg chg="add">
          <ac:chgData name="PIPAN MICHELE" userId="da00a2aa-4c64-4bcb-a497-1055e4cd2351" providerId="ADAL" clId="{E03D2F2B-796C-42DA-8F8D-E55A72DE6D80}" dt="2022-11-11T16:39:40.693" v="1576"/>
          <ac:inkMkLst>
            <pc:docMk/>
            <pc:sldMk cId="2684788513" sldId="314"/>
            <ac:inkMk id="64" creationId="{055CBAA8-BB25-4155-912B-C53CE43CED3C}"/>
          </ac:inkMkLst>
        </pc:inkChg>
        <pc:inkChg chg="add del">
          <ac:chgData name="PIPAN MICHELE" userId="da00a2aa-4c64-4bcb-a497-1055e4cd2351" providerId="ADAL" clId="{E03D2F2B-796C-42DA-8F8D-E55A72DE6D80}" dt="2022-11-11T16:40:29.465" v="1584"/>
          <ac:inkMkLst>
            <pc:docMk/>
            <pc:sldMk cId="2684788513" sldId="314"/>
            <ac:inkMk id="65" creationId="{F099E521-1116-43EF-BCB8-FD0B8A6A75BB}"/>
          </ac:inkMkLst>
        </pc:inkChg>
        <pc:inkChg chg="add del">
          <ac:chgData name="PIPAN MICHELE" userId="da00a2aa-4c64-4bcb-a497-1055e4cd2351" providerId="ADAL" clId="{E03D2F2B-796C-42DA-8F8D-E55A72DE6D80}" dt="2022-11-11T16:40:29.465" v="1584"/>
          <ac:inkMkLst>
            <pc:docMk/>
            <pc:sldMk cId="2684788513" sldId="314"/>
            <ac:inkMk id="66" creationId="{B49751DB-3301-49BE-912B-15E7C80372CD}"/>
          </ac:inkMkLst>
        </pc:inkChg>
        <pc:inkChg chg="add del">
          <ac:chgData name="PIPAN MICHELE" userId="da00a2aa-4c64-4bcb-a497-1055e4cd2351" providerId="ADAL" clId="{E03D2F2B-796C-42DA-8F8D-E55A72DE6D80}" dt="2022-11-11T16:40:29.465" v="1584"/>
          <ac:inkMkLst>
            <pc:docMk/>
            <pc:sldMk cId="2684788513" sldId="314"/>
            <ac:inkMk id="67" creationId="{A192E426-DE0D-4E23-9F15-C27DE218741B}"/>
          </ac:inkMkLst>
        </pc:inkChg>
        <pc:inkChg chg="add del">
          <ac:chgData name="PIPAN MICHELE" userId="da00a2aa-4c64-4bcb-a497-1055e4cd2351" providerId="ADAL" clId="{E03D2F2B-796C-42DA-8F8D-E55A72DE6D80}" dt="2022-11-11T16:40:29.465" v="1584"/>
          <ac:inkMkLst>
            <pc:docMk/>
            <pc:sldMk cId="2684788513" sldId="314"/>
            <ac:inkMk id="68" creationId="{4720E8BD-295D-4458-AD16-F5B4D96BA302}"/>
          </ac:inkMkLst>
        </pc:inkChg>
        <pc:inkChg chg="add del">
          <ac:chgData name="PIPAN MICHELE" userId="da00a2aa-4c64-4bcb-a497-1055e4cd2351" providerId="ADAL" clId="{E03D2F2B-796C-42DA-8F8D-E55A72DE6D80}" dt="2022-11-11T16:40:29.465" v="1584"/>
          <ac:inkMkLst>
            <pc:docMk/>
            <pc:sldMk cId="2684788513" sldId="314"/>
            <ac:inkMk id="69" creationId="{ABDE6A19-AE6D-4F27-B67A-10BF90CC0197}"/>
          </ac:inkMkLst>
        </pc:inkChg>
        <pc:inkChg chg="add del">
          <ac:chgData name="PIPAN MICHELE" userId="da00a2aa-4c64-4bcb-a497-1055e4cd2351" providerId="ADAL" clId="{E03D2F2B-796C-42DA-8F8D-E55A72DE6D80}" dt="2022-11-11T16:40:29.465" v="1584"/>
          <ac:inkMkLst>
            <pc:docMk/>
            <pc:sldMk cId="2684788513" sldId="314"/>
            <ac:inkMk id="70" creationId="{0C8A4F9F-79BF-4EC9-8675-69A32EF2862D}"/>
          </ac:inkMkLst>
        </pc:inkChg>
        <pc:inkChg chg="add del">
          <ac:chgData name="PIPAN MICHELE" userId="da00a2aa-4c64-4bcb-a497-1055e4cd2351" providerId="ADAL" clId="{E03D2F2B-796C-42DA-8F8D-E55A72DE6D80}" dt="2022-11-11T16:40:29.465" v="1584"/>
          <ac:inkMkLst>
            <pc:docMk/>
            <pc:sldMk cId="2684788513" sldId="314"/>
            <ac:inkMk id="71" creationId="{0ABEB478-A754-4B77-9A36-D504A535ADA7}"/>
          </ac:inkMkLst>
        </pc:inkChg>
        <pc:inkChg chg="add">
          <ac:chgData name="PIPAN MICHELE" userId="da00a2aa-4c64-4bcb-a497-1055e4cd2351" providerId="ADAL" clId="{E03D2F2B-796C-42DA-8F8D-E55A72DE6D80}" dt="2022-11-11T16:40:29.465" v="1584"/>
          <ac:inkMkLst>
            <pc:docMk/>
            <pc:sldMk cId="2684788513" sldId="314"/>
            <ac:inkMk id="72" creationId="{273281A2-AD53-41DE-BBF7-777BF9B3FCE7}"/>
          </ac:inkMkLst>
        </pc:inkChg>
        <pc:inkChg chg="add del">
          <ac:chgData name="PIPAN MICHELE" userId="da00a2aa-4c64-4bcb-a497-1055e4cd2351" providerId="ADAL" clId="{E03D2F2B-796C-42DA-8F8D-E55A72DE6D80}" dt="2022-11-11T16:40:36.784" v="1591"/>
          <ac:inkMkLst>
            <pc:docMk/>
            <pc:sldMk cId="2684788513" sldId="314"/>
            <ac:inkMk id="73" creationId="{777FA9E8-EC3E-4940-BEF7-B94CE688105A}"/>
          </ac:inkMkLst>
        </pc:inkChg>
        <pc:inkChg chg="add del">
          <ac:chgData name="PIPAN MICHELE" userId="da00a2aa-4c64-4bcb-a497-1055e4cd2351" providerId="ADAL" clId="{E03D2F2B-796C-42DA-8F8D-E55A72DE6D80}" dt="2022-11-11T16:40:36.784" v="1591"/>
          <ac:inkMkLst>
            <pc:docMk/>
            <pc:sldMk cId="2684788513" sldId="314"/>
            <ac:inkMk id="74" creationId="{A13FF7C0-3E1F-449E-95C2-78FC18E27A79}"/>
          </ac:inkMkLst>
        </pc:inkChg>
        <pc:inkChg chg="add del">
          <ac:chgData name="PIPAN MICHELE" userId="da00a2aa-4c64-4bcb-a497-1055e4cd2351" providerId="ADAL" clId="{E03D2F2B-796C-42DA-8F8D-E55A72DE6D80}" dt="2022-11-11T16:40:36.784" v="1591"/>
          <ac:inkMkLst>
            <pc:docMk/>
            <pc:sldMk cId="2684788513" sldId="314"/>
            <ac:inkMk id="75" creationId="{2324CEE7-86A5-4962-90E8-51F9F3B85C88}"/>
          </ac:inkMkLst>
        </pc:inkChg>
        <pc:inkChg chg="add del">
          <ac:chgData name="PIPAN MICHELE" userId="da00a2aa-4c64-4bcb-a497-1055e4cd2351" providerId="ADAL" clId="{E03D2F2B-796C-42DA-8F8D-E55A72DE6D80}" dt="2022-11-11T16:40:36.784" v="1591"/>
          <ac:inkMkLst>
            <pc:docMk/>
            <pc:sldMk cId="2684788513" sldId="314"/>
            <ac:inkMk id="76" creationId="{603A86CA-A9DF-41A7-98EF-A0FC67197BE2}"/>
          </ac:inkMkLst>
        </pc:inkChg>
        <pc:inkChg chg="add del">
          <ac:chgData name="PIPAN MICHELE" userId="da00a2aa-4c64-4bcb-a497-1055e4cd2351" providerId="ADAL" clId="{E03D2F2B-796C-42DA-8F8D-E55A72DE6D80}" dt="2022-11-11T16:40:36.784" v="1591"/>
          <ac:inkMkLst>
            <pc:docMk/>
            <pc:sldMk cId="2684788513" sldId="314"/>
            <ac:inkMk id="77" creationId="{7FA7BDEF-7D66-460E-8702-BF3876180F69}"/>
          </ac:inkMkLst>
        </pc:inkChg>
        <pc:inkChg chg="add del">
          <ac:chgData name="PIPAN MICHELE" userId="da00a2aa-4c64-4bcb-a497-1055e4cd2351" providerId="ADAL" clId="{E03D2F2B-796C-42DA-8F8D-E55A72DE6D80}" dt="2022-11-11T16:40:36.784" v="1591"/>
          <ac:inkMkLst>
            <pc:docMk/>
            <pc:sldMk cId="2684788513" sldId="314"/>
            <ac:inkMk id="78" creationId="{7BBE8F61-78AF-496E-AB8E-60ECAB02C82F}"/>
          </ac:inkMkLst>
        </pc:inkChg>
        <pc:inkChg chg="add">
          <ac:chgData name="PIPAN MICHELE" userId="da00a2aa-4c64-4bcb-a497-1055e4cd2351" providerId="ADAL" clId="{E03D2F2B-796C-42DA-8F8D-E55A72DE6D80}" dt="2022-11-11T16:40:36.784" v="1591"/>
          <ac:inkMkLst>
            <pc:docMk/>
            <pc:sldMk cId="2684788513" sldId="314"/>
            <ac:inkMk id="79" creationId="{3F8A5B51-596B-49F8-9545-88FDD9A396C0}"/>
          </ac:inkMkLst>
        </pc:inkChg>
      </pc:sldChg>
      <pc:sldChg chg="addSp delSp add">
        <pc:chgData name="PIPAN MICHELE" userId="da00a2aa-4c64-4bcb-a497-1055e4cd2351" providerId="ADAL" clId="{E03D2F2B-796C-42DA-8F8D-E55A72DE6D80}" dt="2022-11-11T16:43:52.667" v="1774"/>
        <pc:sldMkLst>
          <pc:docMk/>
          <pc:sldMk cId="856222002" sldId="315"/>
        </pc:sldMkLst>
        <pc:inkChg chg="add del">
          <ac:chgData name="PIPAN MICHELE" userId="da00a2aa-4c64-4bcb-a497-1055e4cd2351" providerId="ADAL" clId="{E03D2F2B-796C-42DA-8F8D-E55A72DE6D80}" dt="2022-11-11T16:40:46.043" v="1594"/>
          <ac:inkMkLst>
            <pc:docMk/>
            <pc:sldMk cId="856222002" sldId="315"/>
            <ac:inkMk id="2" creationId="{D9172C89-26CD-4874-999F-823C47AAFD80}"/>
          </ac:inkMkLst>
        </pc:inkChg>
        <pc:inkChg chg="add del">
          <ac:chgData name="PIPAN MICHELE" userId="da00a2aa-4c64-4bcb-a497-1055e4cd2351" providerId="ADAL" clId="{E03D2F2B-796C-42DA-8F8D-E55A72DE6D80}" dt="2022-11-11T16:40:46.043" v="1594"/>
          <ac:inkMkLst>
            <pc:docMk/>
            <pc:sldMk cId="856222002" sldId="315"/>
            <ac:inkMk id="3" creationId="{06BF1DD1-18E0-41B2-B7B2-23A0C0A592DE}"/>
          </ac:inkMkLst>
        </pc:inkChg>
        <pc:inkChg chg="add del">
          <ac:chgData name="PIPAN MICHELE" userId="da00a2aa-4c64-4bcb-a497-1055e4cd2351" providerId="ADAL" clId="{E03D2F2B-796C-42DA-8F8D-E55A72DE6D80}" dt="2022-11-11T16:40:47.081" v="1597"/>
          <ac:inkMkLst>
            <pc:docMk/>
            <pc:sldMk cId="856222002" sldId="315"/>
            <ac:inkMk id="4" creationId="{F6F90776-EA2E-42F4-8092-F42AF3E17645}"/>
          </ac:inkMkLst>
        </pc:inkChg>
        <pc:inkChg chg="add del">
          <ac:chgData name="PIPAN MICHELE" userId="da00a2aa-4c64-4bcb-a497-1055e4cd2351" providerId="ADAL" clId="{E03D2F2B-796C-42DA-8F8D-E55A72DE6D80}" dt="2022-11-11T16:40:47.081" v="1597"/>
          <ac:inkMkLst>
            <pc:docMk/>
            <pc:sldMk cId="856222002" sldId="315"/>
            <ac:inkMk id="5" creationId="{9C5B14F8-E2FB-49E1-88B3-980C5368EB06}"/>
          </ac:inkMkLst>
        </pc:inkChg>
        <pc:inkChg chg="add del">
          <ac:chgData name="PIPAN MICHELE" userId="da00a2aa-4c64-4bcb-a497-1055e4cd2351" providerId="ADAL" clId="{E03D2F2B-796C-42DA-8F8D-E55A72DE6D80}" dt="2022-11-11T16:40:47.081" v="1597"/>
          <ac:inkMkLst>
            <pc:docMk/>
            <pc:sldMk cId="856222002" sldId="315"/>
            <ac:inkMk id="6" creationId="{3EB6EA31-CF29-4E27-8445-F5EAD6EC8009}"/>
          </ac:inkMkLst>
        </pc:inkChg>
        <pc:inkChg chg="add del">
          <ac:chgData name="PIPAN MICHELE" userId="da00a2aa-4c64-4bcb-a497-1055e4cd2351" providerId="ADAL" clId="{E03D2F2B-796C-42DA-8F8D-E55A72DE6D80}" dt="2022-11-11T16:40:54.087" v="1610"/>
          <ac:inkMkLst>
            <pc:docMk/>
            <pc:sldMk cId="856222002" sldId="315"/>
            <ac:inkMk id="7" creationId="{1CDB8D58-052A-4280-9E40-BB2AF86086BC}"/>
          </ac:inkMkLst>
        </pc:inkChg>
        <pc:inkChg chg="add del">
          <ac:chgData name="PIPAN MICHELE" userId="da00a2aa-4c64-4bcb-a497-1055e4cd2351" providerId="ADAL" clId="{E03D2F2B-796C-42DA-8F8D-E55A72DE6D80}" dt="2022-11-11T16:40:54.087" v="1610"/>
          <ac:inkMkLst>
            <pc:docMk/>
            <pc:sldMk cId="856222002" sldId="315"/>
            <ac:inkMk id="8" creationId="{AFCBE340-9B66-4122-9014-46C586F8DF41}"/>
          </ac:inkMkLst>
        </pc:inkChg>
        <pc:inkChg chg="add del">
          <ac:chgData name="PIPAN MICHELE" userId="da00a2aa-4c64-4bcb-a497-1055e4cd2351" providerId="ADAL" clId="{E03D2F2B-796C-42DA-8F8D-E55A72DE6D80}" dt="2022-11-11T16:40:54.087" v="1610"/>
          <ac:inkMkLst>
            <pc:docMk/>
            <pc:sldMk cId="856222002" sldId="315"/>
            <ac:inkMk id="9" creationId="{70A1C492-3318-4BBA-9C90-4980E1AF6483}"/>
          </ac:inkMkLst>
        </pc:inkChg>
        <pc:inkChg chg="add del">
          <ac:chgData name="PIPAN MICHELE" userId="da00a2aa-4c64-4bcb-a497-1055e4cd2351" providerId="ADAL" clId="{E03D2F2B-796C-42DA-8F8D-E55A72DE6D80}" dt="2022-11-11T16:40:54.087" v="1610"/>
          <ac:inkMkLst>
            <pc:docMk/>
            <pc:sldMk cId="856222002" sldId="315"/>
            <ac:inkMk id="10" creationId="{B3C88961-F7E7-4933-8A56-7036BFCF769D}"/>
          </ac:inkMkLst>
        </pc:inkChg>
        <pc:inkChg chg="add del">
          <ac:chgData name="PIPAN MICHELE" userId="da00a2aa-4c64-4bcb-a497-1055e4cd2351" providerId="ADAL" clId="{E03D2F2B-796C-42DA-8F8D-E55A72DE6D80}" dt="2022-11-11T16:40:54.087" v="1610"/>
          <ac:inkMkLst>
            <pc:docMk/>
            <pc:sldMk cId="856222002" sldId="315"/>
            <ac:inkMk id="11" creationId="{318FDDF4-1590-4FC7-9FD6-47D7A8B3B991}"/>
          </ac:inkMkLst>
        </pc:inkChg>
        <pc:inkChg chg="add del">
          <ac:chgData name="PIPAN MICHELE" userId="da00a2aa-4c64-4bcb-a497-1055e4cd2351" providerId="ADAL" clId="{E03D2F2B-796C-42DA-8F8D-E55A72DE6D80}" dt="2022-11-11T16:40:54.087" v="1610"/>
          <ac:inkMkLst>
            <pc:docMk/>
            <pc:sldMk cId="856222002" sldId="315"/>
            <ac:inkMk id="12" creationId="{9AA2A75B-F86F-48A2-9229-81E774AADB82}"/>
          </ac:inkMkLst>
        </pc:inkChg>
        <pc:inkChg chg="add del">
          <ac:chgData name="PIPAN MICHELE" userId="da00a2aa-4c64-4bcb-a497-1055e4cd2351" providerId="ADAL" clId="{E03D2F2B-796C-42DA-8F8D-E55A72DE6D80}" dt="2022-11-11T16:40:54.087" v="1610"/>
          <ac:inkMkLst>
            <pc:docMk/>
            <pc:sldMk cId="856222002" sldId="315"/>
            <ac:inkMk id="13" creationId="{44315935-07AD-4E72-B06A-9EC385A5125C}"/>
          </ac:inkMkLst>
        </pc:inkChg>
        <pc:inkChg chg="add del">
          <ac:chgData name="PIPAN MICHELE" userId="da00a2aa-4c64-4bcb-a497-1055e4cd2351" providerId="ADAL" clId="{E03D2F2B-796C-42DA-8F8D-E55A72DE6D80}" dt="2022-11-11T16:40:54.087" v="1610"/>
          <ac:inkMkLst>
            <pc:docMk/>
            <pc:sldMk cId="856222002" sldId="315"/>
            <ac:inkMk id="14" creationId="{49C5145C-9416-41DA-A616-7D253D4A1E62}"/>
          </ac:inkMkLst>
        </pc:inkChg>
        <pc:inkChg chg="add del">
          <ac:chgData name="PIPAN MICHELE" userId="da00a2aa-4c64-4bcb-a497-1055e4cd2351" providerId="ADAL" clId="{E03D2F2B-796C-42DA-8F8D-E55A72DE6D80}" dt="2022-11-11T16:40:54.087" v="1610"/>
          <ac:inkMkLst>
            <pc:docMk/>
            <pc:sldMk cId="856222002" sldId="315"/>
            <ac:inkMk id="15" creationId="{0C998205-2EF0-4C09-A7C4-13B512E8399B}"/>
          </ac:inkMkLst>
        </pc:inkChg>
        <pc:inkChg chg="add del">
          <ac:chgData name="PIPAN MICHELE" userId="da00a2aa-4c64-4bcb-a497-1055e4cd2351" providerId="ADAL" clId="{E03D2F2B-796C-42DA-8F8D-E55A72DE6D80}" dt="2022-11-11T16:40:54.087" v="1610"/>
          <ac:inkMkLst>
            <pc:docMk/>
            <pc:sldMk cId="856222002" sldId="315"/>
            <ac:inkMk id="16" creationId="{8226C38D-A28E-4375-9F52-BE66431E475D}"/>
          </ac:inkMkLst>
        </pc:inkChg>
        <pc:inkChg chg="add del">
          <ac:chgData name="PIPAN MICHELE" userId="da00a2aa-4c64-4bcb-a497-1055e4cd2351" providerId="ADAL" clId="{E03D2F2B-796C-42DA-8F8D-E55A72DE6D80}" dt="2022-11-11T16:40:54.087" v="1610"/>
          <ac:inkMkLst>
            <pc:docMk/>
            <pc:sldMk cId="856222002" sldId="315"/>
            <ac:inkMk id="17" creationId="{5954A99E-C027-4262-9474-D3EA4FE29B28}"/>
          </ac:inkMkLst>
        </pc:inkChg>
        <pc:inkChg chg="add del">
          <ac:chgData name="PIPAN MICHELE" userId="da00a2aa-4c64-4bcb-a497-1055e4cd2351" providerId="ADAL" clId="{E03D2F2B-796C-42DA-8F8D-E55A72DE6D80}" dt="2022-11-11T16:40:54.087" v="1610"/>
          <ac:inkMkLst>
            <pc:docMk/>
            <pc:sldMk cId="856222002" sldId="315"/>
            <ac:inkMk id="18" creationId="{25ACF165-E6DF-4A5B-9584-48067B27EFA9}"/>
          </ac:inkMkLst>
        </pc:inkChg>
        <pc:inkChg chg="add del">
          <ac:chgData name="PIPAN MICHELE" userId="da00a2aa-4c64-4bcb-a497-1055e4cd2351" providerId="ADAL" clId="{E03D2F2B-796C-42DA-8F8D-E55A72DE6D80}" dt="2022-11-11T16:40:54.087" v="1610"/>
          <ac:inkMkLst>
            <pc:docMk/>
            <pc:sldMk cId="856222002" sldId="315"/>
            <ac:inkMk id="19" creationId="{9F4BD1B9-EDF8-49D3-AD5F-3529DC7BBF33}"/>
          </ac:inkMkLst>
        </pc:inkChg>
        <pc:inkChg chg="add">
          <ac:chgData name="PIPAN MICHELE" userId="da00a2aa-4c64-4bcb-a497-1055e4cd2351" providerId="ADAL" clId="{E03D2F2B-796C-42DA-8F8D-E55A72DE6D80}" dt="2022-11-11T16:40:54.087" v="1610"/>
          <ac:inkMkLst>
            <pc:docMk/>
            <pc:sldMk cId="856222002" sldId="315"/>
            <ac:inkMk id="20" creationId="{BB095610-EF2D-42A4-8146-5C0EBF7DDAB5}"/>
          </ac:inkMkLst>
        </pc:inkChg>
        <pc:inkChg chg="add">
          <ac:chgData name="PIPAN MICHELE" userId="da00a2aa-4c64-4bcb-a497-1055e4cd2351" providerId="ADAL" clId="{E03D2F2B-796C-42DA-8F8D-E55A72DE6D80}" dt="2022-11-11T16:40:54.087" v="1610"/>
          <ac:inkMkLst>
            <pc:docMk/>
            <pc:sldMk cId="856222002" sldId="315"/>
            <ac:inkMk id="21" creationId="{E237F674-F93E-40AB-AC2B-E1B936D4F010}"/>
          </ac:inkMkLst>
        </pc:inkChg>
        <pc:inkChg chg="add del">
          <ac:chgData name="PIPAN MICHELE" userId="da00a2aa-4c64-4bcb-a497-1055e4cd2351" providerId="ADAL" clId="{E03D2F2B-796C-42DA-8F8D-E55A72DE6D80}" dt="2022-11-11T16:40:58.863" v="1619"/>
          <ac:inkMkLst>
            <pc:docMk/>
            <pc:sldMk cId="856222002" sldId="315"/>
            <ac:inkMk id="22" creationId="{D2B7CCBA-D2CF-4E8E-9B8E-8F663BA2273F}"/>
          </ac:inkMkLst>
        </pc:inkChg>
        <pc:inkChg chg="add del">
          <ac:chgData name="PIPAN MICHELE" userId="da00a2aa-4c64-4bcb-a497-1055e4cd2351" providerId="ADAL" clId="{E03D2F2B-796C-42DA-8F8D-E55A72DE6D80}" dt="2022-11-11T16:40:58.863" v="1619"/>
          <ac:inkMkLst>
            <pc:docMk/>
            <pc:sldMk cId="856222002" sldId="315"/>
            <ac:inkMk id="23" creationId="{5F1DA493-B578-41A7-8246-B842B4EFC436}"/>
          </ac:inkMkLst>
        </pc:inkChg>
        <pc:inkChg chg="add del">
          <ac:chgData name="PIPAN MICHELE" userId="da00a2aa-4c64-4bcb-a497-1055e4cd2351" providerId="ADAL" clId="{E03D2F2B-796C-42DA-8F8D-E55A72DE6D80}" dt="2022-11-11T16:40:58.863" v="1619"/>
          <ac:inkMkLst>
            <pc:docMk/>
            <pc:sldMk cId="856222002" sldId="315"/>
            <ac:inkMk id="24" creationId="{0ED0E261-E1AA-4C56-95BA-C212733BF882}"/>
          </ac:inkMkLst>
        </pc:inkChg>
        <pc:inkChg chg="add del">
          <ac:chgData name="PIPAN MICHELE" userId="da00a2aa-4c64-4bcb-a497-1055e4cd2351" providerId="ADAL" clId="{E03D2F2B-796C-42DA-8F8D-E55A72DE6D80}" dt="2022-11-11T16:40:58.863" v="1619"/>
          <ac:inkMkLst>
            <pc:docMk/>
            <pc:sldMk cId="856222002" sldId="315"/>
            <ac:inkMk id="25" creationId="{41B46A1F-D066-4F17-B6FD-D01190142ABE}"/>
          </ac:inkMkLst>
        </pc:inkChg>
        <pc:inkChg chg="add del">
          <ac:chgData name="PIPAN MICHELE" userId="da00a2aa-4c64-4bcb-a497-1055e4cd2351" providerId="ADAL" clId="{E03D2F2B-796C-42DA-8F8D-E55A72DE6D80}" dt="2022-11-11T16:43:48.047" v="1772"/>
          <ac:inkMkLst>
            <pc:docMk/>
            <pc:sldMk cId="856222002" sldId="315"/>
            <ac:inkMk id="26" creationId="{AA6CD99C-E3B3-4130-AD25-50FC576F31ED}"/>
          </ac:inkMkLst>
        </pc:inkChg>
        <pc:inkChg chg="add del">
          <ac:chgData name="PIPAN MICHELE" userId="da00a2aa-4c64-4bcb-a497-1055e4cd2351" providerId="ADAL" clId="{E03D2F2B-796C-42DA-8F8D-E55A72DE6D80}" dt="2022-11-11T16:40:58.863" v="1619"/>
          <ac:inkMkLst>
            <pc:docMk/>
            <pc:sldMk cId="856222002" sldId="315"/>
            <ac:inkMk id="27" creationId="{A5B8100E-1866-470C-8483-B38EB07D6159}"/>
          </ac:inkMkLst>
        </pc:inkChg>
        <pc:inkChg chg="add del">
          <ac:chgData name="PIPAN MICHELE" userId="da00a2aa-4c64-4bcb-a497-1055e4cd2351" providerId="ADAL" clId="{E03D2F2B-796C-42DA-8F8D-E55A72DE6D80}" dt="2022-11-11T16:40:58.863" v="1619"/>
          <ac:inkMkLst>
            <pc:docMk/>
            <pc:sldMk cId="856222002" sldId="315"/>
            <ac:inkMk id="28" creationId="{6D8C6C54-25D4-43B1-A056-340788614988}"/>
          </ac:inkMkLst>
        </pc:inkChg>
        <pc:inkChg chg="add del">
          <ac:chgData name="PIPAN MICHELE" userId="da00a2aa-4c64-4bcb-a497-1055e4cd2351" providerId="ADAL" clId="{E03D2F2B-796C-42DA-8F8D-E55A72DE6D80}" dt="2022-11-11T16:40:58.863" v="1619"/>
          <ac:inkMkLst>
            <pc:docMk/>
            <pc:sldMk cId="856222002" sldId="315"/>
            <ac:inkMk id="29" creationId="{B70716CC-3998-4D1D-8BB2-B299C7C36285}"/>
          </ac:inkMkLst>
        </pc:inkChg>
        <pc:inkChg chg="add del">
          <ac:chgData name="PIPAN MICHELE" userId="da00a2aa-4c64-4bcb-a497-1055e4cd2351" providerId="ADAL" clId="{E03D2F2B-796C-42DA-8F8D-E55A72DE6D80}" dt="2022-11-11T16:41:13.815" v="1631"/>
          <ac:inkMkLst>
            <pc:docMk/>
            <pc:sldMk cId="856222002" sldId="315"/>
            <ac:inkMk id="30" creationId="{0CEFB235-ABA5-4D0E-A676-5B6AA6829978}"/>
          </ac:inkMkLst>
        </pc:inkChg>
        <pc:inkChg chg="add del">
          <ac:chgData name="PIPAN MICHELE" userId="da00a2aa-4c64-4bcb-a497-1055e4cd2351" providerId="ADAL" clId="{E03D2F2B-796C-42DA-8F8D-E55A72DE6D80}" dt="2022-11-11T16:43:48.047" v="1772"/>
          <ac:inkMkLst>
            <pc:docMk/>
            <pc:sldMk cId="856222002" sldId="315"/>
            <ac:inkMk id="31" creationId="{7C2CE911-9099-4598-A7FF-AA2ADA79F5DD}"/>
          </ac:inkMkLst>
        </pc:inkChg>
        <pc:inkChg chg="add del">
          <ac:chgData name="PIPAN MICHELE" userId="da00a2aa-4c64-4bcb-a497-1055e4cd2351" providerId="ADAL" clId="{E03D2F2B-796C-42DA-8F8D-E55A72DE6D80}" dt="2022-11-11T16:41:02.769" v="1623"/>
          <ac:inkMkLst>
            <pc:docMk/>
            <pc:sldMk cId="856222002" sldId="315"/>
            <ac:inkMk id="32" creationId="{4D9CD018-2A01-479B-81A4-EA211E5316C3}"/>
          </ac:inkMkLst>
        </pc:inkChg>
        <pc:inkChg chg="add del">
          <ac:chgData name="PIPAN MICHELE" userId="da00a2aa-4c64-4bcb-a497-1055e4cd2351" providerId="ADAL" clId="{E03D2F2B-796C-42DA-8F8D-E55A72DE6D80}" dt="2022-11-11T16:41:02.769" v="1623"/>
          <ac:inkMkLst>
            <pc:docMk/>
            <pc:sldMk cId="856222002" sldId="315"/>
            <ac:inkMk id="33" creationId="{F80337E5-CF2F-4514-A6A6-75B07D71006A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34" creationId="{34346C5F-6DB3-4FD9-BC84-26BE48087D32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35" creationId="{D07A1F96-BD5E-42C8-830F-3BB211B89710}"/>
          </ac:inkMkLst>
        </pc:inkChg>
        <pc:inkChg chg="add del">
          <ac:chgData name="PIPAN MICHELE" userId="da00a2aa-4c64-4bcb-a497-1055e4cd2351" providerId="ADAL" clId="{E03D2F2B-796C-42DA-8F8D-E55A72DE6D80}" dt="2022-11-11T16:41:13.815" v="1631"/>
          <ac:inkMkLst>
            <pc:docMk/>
            <pc:sldMk cId="856222002" sldId="315"/>
            <ac:inkMk id="36" creationId="{833B29AC-469B-46C5-A4DF-8BC37EBCDD7E}"/>
          </ac:inkMkLst>
        </pc:inkChg>
        <pc:inkChg chg="add del">
          <ac:chgData name="PIPAN MICHELE" userId="da00a2aa-4c64-4bcb-a497-1055e4cd2351" providerId="ADAL" clId="{E03D2F2B-796C-42DA-8F8D-E55A72DE6D80}" dt="2022-11-11T16:41:13.815" v="1631"/>
          <ac:inkMkLst>
            <pc:docMk/>
            <pc:sldMk cId="856222002" sldId="315"/>
            <ac:inkMk id="37" creationId="{2FCB6DE5-8AC6-4152-B73C-20A55372F4C9}"/>
          </ac:inkMkLst>
        </pc:inkChg>
        <pc:inkChg chg="add del">
          <ac:chgData name="PIPAN MICHELE" userId="da00a2aa-4c64-4bcb-a497-1055e4cd2351" providerId="ADAL" clId="{E03D2F2B-796C-42DA-8F8D-E55A72DE6D80}" dt="2022-11-11T16:41:13.815" v="1631"/>
          <ac:inkMkLst>
            <pc:docMk/>
            <pc:sldMk cId="856222002" sldId="315"/>
            <ac:inkMk id="38" creationId="{1C7293D2-E964-4744-BE26-8062E45C6D18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39" creationId="{896DCD72-9D26-400C-B784-B177BC443AC7}"/>
          </ac:inkMkLst>
        </pc:inkChg>
        <pc:inkChg chg="add del">
          <ac:chgData name="PIPAN MICHELE" userId="da00a2aa-4c64-4bcb-a497-1055e4cd2351" providerId="ADAL" clId="{E03D2F2B-796C-42DA-8F8D-E55A72DE6D80}" dt="2022-11-11T16:41:13.815" v="1631"/>
          <ac:inkMkLst>
            <pc:docMk/>
            <pc:sldMk cId="856222002" sldId="315"/>
            <ac:inkMk id="40" creationId="{5C5B9643-6F36-43B6-810F-20882CC16ADA}"/>
          </ac:inkMkLst>
        </pc:inkChg>
        <pc:inkChg chg="add del">
          <ac:chgData name="PIPAN MICHELE" userId="da00a2aa-4c64-4bcb-a497-1055e4cd2351" providerId="ADAL" clId="{E03D2F2B-796C-42DA-8F8D-E55A72DE6D80}" dt="2022-11-11T16:41:13.815" v="1631"/>
          <ac:inkMkLst>
            <pc:docMk/>
            <pc:sldMk cId="856222002" sldId="315"/>
            <ac:inkMk id="41" creationId="{64C27DE8-1131-4831-9BE4-550395DAA648}"/>
          </ac:inkMkLst>
        </pc:inkChg>
        <pc:inkChg chg="add del">
          <ac:chgData name="PIPAN MICHELE" userId="da00a2aa-4c64-4bcb-a497-1055e4cd2351" providerId="ADAL" clId="{E03D2F2B-796C-42DA-8F8D-E55A72DE6D80}" dt="2022-11-11T16:41:13.815" v="1631"/>
          <ac:inkMkLst>
            <pc:docMk/>
            <pc:sldMk cId="856222002" sldId="315"/>
            <ac:inkMk id="42" creationId="{6951D50F-A41B-4FF1-9F8B-4F4927166C2B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43" creationId="{280A1478-5DED-4161-A7BB-2FF9146BBFBA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44" creationId="{0F527C7D-1CC9-4036-8456-37773A20D3F7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45" creationId="{4E4F9D0D-348C-4E31-817A-DB8800B61965}"/>
          </ac:inkMkLst>
        </pc:inkChg>
        <pc:inkChg chg="add del">
          <ac:chgData name="PIPAN MICHELE" userId="da00a2aa-4c64-4bcb-a497-1055e4cd2351" providerId="ADAL" clId="{E03D2F2B-796C-42DA-8F8D-E55A72DE6D80}" dt="2022-11-11T16:41:24.133" v="1634"/>
          <ac:inkMkLst>
            <pc:docMk/>
            <pc:sldMk cId="856222002" sldId="315"/>
            <ac:inkMk id="46" creationId="{DE0689BC-A60E-4613-8F31-A17BA72FEFFD}"/>
          </ac:inkMkLst>
        </pc:inkChg>
        <pc:inkChg chg="add del">
          <ac:chgData name="PIPAN MICHELE" userId="da00a2aa-4c64-4bcb-a497-1055e4cd2351" providerId="ADAL" clId="{E03D2F2B-796C-42DA-8F8D-E55A72DE6D80}" dt="2022-11-11T16:41:24.133" v="1634"/>
          <ac:inkMkLst>
            <pc:docMk/>
            <pc:sldMk cId="856222002" sldId="315"/>
            <ac:inkMk id="47" creationId="{C6DF7FFA-A6F2-418A-BDE7-30BB0EC93688}"/>
          </ac:inkMkLst>
        </pc:inkChg>
        <pc:inkChg chg="add del">
          <ac:chgData name="PIPAN MICHELE" userId="da00a2aa-4c64-4bcb-a497-1055e4cd2351" providerId="ADAL" clId="{E03D2F2B-796C-42DA-8F8D-E55A72DE6D80}" dt="2022-11-11T16:43:48.047" v="1772"/>
          <ac:inkMkLst>
            <pc:docMk/>
            <pc:sldMk cId="856222002" sldId="315"/>
            <ac:inkMk id="48" creationId="{C3063EA6-1500-4FE4-8E93-2098E210A191}"/>
          </ac:inkMkLst>
        </pc:inkChg>
        <pc:inkChg chg="add del">
          <ac:chgData name="PIPAN MICHELE" userId="da00a2aa-4c64-4bcb-a497-1055e4cd2351" providerId="ADAL" clId="{E03D2F2B-796C-42DA-8F8D-E55A72DE6D80}" dt="2022-11-11T16:43:48.047" v="1772"/>
          <ac:inkMkLst>
            <pc:docMk/>
            <pc:sldMk cId="856222002" sldId="315"/>
            <ac:inkMk id="49" creationId="{EB98A92F-F500-41D0-B445-C297799DACE8}"/>
          </ac:inkMkLst>
        </pc:inkChg>
        <pc:inkChg chg="add del">
          <ac:chgData name="PIPAN MICHELE" userId="da00a2aa-4c64-4bcb-a497-1055e4cd2351" providerId="ADAL" clId="{E03D2F2B-796C-42DA-8F8D-E55A72DE6D80}" dt="2022-11-11T16:43:48.047" v="1772"/>
          <ac:inkMkLst>
            <pc:docMk/>
            <pc:sldMk cId="856222002" sldId="315"/>
            <ac:inkMk id="50" creationId="{31BF1D9F-5D9E-4912-B95D-4C5592AA24C0}"/>
          </ac:inkMkLst>
        </pc:inkChg>
        <pc:inkChg chg="add del">
          <ac:chgData name="PIPAN MICHELE" userId="da00a2aa-4c64-4bcb-a497-1055e4cd2351" providerId="ADAL" clId="{E03D2F2B-796C-42DA-8F8D-E55A72DE6D80}" dt="2022-11-11T16:41:32.534" v="1644"/>
          <ac:inkMkLst>
            <pc:docMk/>
            <pc:sldMk cId="856222002" sldId="315"/>
            <ac:inkMk id="51" creationId="{54093956-31AC-4D38-A038-A6195335188C}"/>
          </ac:inkMkLst>
        </pc:inkChg>
        <pc:inkChg chg="add del">
          <ac:chgData name="PIPAN MICHELE" userId="da00a2aa-4c64-4bcb-a497-1055e4cd2351" providerId="ADAL" clId="{E03D2F2B-796C-42DA-8F8D-E55A72DE6D80}" dt="2022-11-11T16:41:32.534" v="1644"/>
          <ac:inkMkLst>
            <pc:docMk/>
            <pc:sldMk cId="856222002" sldId="315"/>
            <ac:inkMk id="52" creationId="{4BC3BC1C-D1D4-41E0-8F31-13967ABA3CC9}"/>
          </ac:inkMkLst>
        </pc:inkChg>
        <pc:inkChg chg="add del">
          <ac:chgData name="PIPAN MICHELE" userId="da00a2aa-4c64-4bcb-a497-1055e4cd2351" providerId="ADAL" clId="{E03D2F2B-796C-42DA-8F8D-E55A72DE6D80}" dt="2022-11-11T16:41:32.534" v="1644"/>
          <ac:inkMkLst>
            <pc:docMk/>
            <pc:sldMk cId="856222002" sldId="315"/>
            <ac:inkMk id="53" creationId="{483BCBF5-6E10-49AD-9764-424CDC621D1C}"/>
          </ac:inkMkLst>
        </pc:inkChg>
        <pc:inkChg chg="add del">
          <ac:chgData name="PIPAN MICHELE" userId="da00a2aa-4c64-4bcb-a497-1055e4cd2351" providerId="ADAL" clId="{E03D2F2B-796C-42DA-8F8D-E55A72DE6D80}" dt="2022-11-11T16:41:40.834" v="1653"/>
          <ac:inkMkLst>
            <pc:docMk/>
            <pc:sldMk cId="856222002" sldId="315"/>
            <ac:inkMk id="54" creationId="{7C792697-4D64-493D-864B-D6CE69D905E9}"/>
          </ac:inkMkLst>
        </pc:inkChg>
        <pc:inkChg chg="add del">
          <ac:chgData name="PIPAN MICHELE" userId="da00a2aa-4c64-4bcb-a497-1055e4cd2351" providerId="ADAL" clId="{E03D2F2B-796C-42DA-8F8D-E55A72DE6D80}" dt="2022-11-11T16:41:32.534" v="1644"/>
          <ac:inkMkLst>
            <pc:docMk/>
            <pc:sldMk cId="856222002" sldId="315"/>
            <ac:inkMk id="55" creationId="{C47D670E-8549-45E5-95DD-1C854E6B7F93}"/>
          </ac:inkMkLst>
        </pc:inkChg>
        <pc:inkChg chg="add del">
          <ac:chgData name="PIPAN MICHELE" userId="da00a2aa-4c64-4bcb-a497-1055e4cd2351" providerId="ADAL" clId="{E03D2F2B-796C-42DA-8F8D-E55A72DE6D80}" dt="2022-11-11T16:41:32.534" v="1644"/>
          <ac:inkMkLst>
            <pc:docMk/>
            <pc:sldMk cId="856222002" sldId="315"/>
            <ac:inkMk id="56" creationId="{E8F2B2CC-512E-4879-908D-20AA475937BC}"/>
          </ac:inkMkLst>
        </pc:inkChg>
        <pc:inkChg chg="add del">
          <ac:chgData name="PIPAN MICHELE" userId="da00a2aa-4c64-4bcb-a497-1055e4cd2351" providerId="ADAL" clId="{E03D2F2B-796C-42DA-8F8D-E55A72DE6D80}" dt="2022-11-11T16:41:40.834" v="1653"/>
          <ac:inkMkLst>
            <pc:docMk/>
            <pc:sldMk cId="856222002" sldId="315"/>
            <ac:inkMk id="57" creationId="{DF72163E-A19A-4566-8919-93DC094E34A7}"/>
          </ac:inkMkLst>
        </pc:inkChg>
        <pc:inkChg chg="add del">
          <ac:chgData name="PIPAN MICHELE" userId="da00a2aa-4c64-4bcb-a497-1055e4cd2351" providerId="ADAL" clId="{E03D2F2B-796C-42DA-8F8D-E55A72DE6D80}" dt="2022-11-11T16:41:40.834" v="1653"/>
          <ac:inkMkLst>
            <pc:docMk/>
            <pc:sldMk cId="856222002" sldId="315"/>
            <ac:inkMk id="58" creationId="{1CB42761-2859-445E-958A-18B182C1F38B}"/>
          </ac:inkMkLst>
        </pc:inkChg>
        <pc:inkChg chg="add del">
          <ac:chgData name="PIPAN MICHELE" userId="da00a2aa-4c64-4bcb-a497-1055e4cd2351" providerId="ADAL" clId="{E03D2F2B-796C-42DA-8F8D-E55A72DE6D80}" dt="2022-11-11T16:41:40.834" v="1653"/>
          <ac:inkMkLst>
            <pc:docMk/>
            <pc:sldMk cId="856222002" sldId="315"/>
            <ac:inkMk id="59" creationId="{380DA9A8-1905-4DA1-B30E-D181BF87A77B}"/>
          </ac:inkMkLst>
        </pc:inkChg>
        <pc:inkChg chg="add del">
          <ac:chgData name="PIPAN MICHELE" userId="da00a2aa-4c64-4bcb-a497-1055e4cd2351" providerId="ADAL" clId="{E03D2F2B-796C-42DA-8F8D-E55A72DE6D80}" dt="2022-11-11T16:41:36.196" v="1649"/>
          <ac:inkMkLst>
            <pc:docMk/>
            <pc:sldMk cId="856222002" sldId="315"/>
            <ac:inkMk id="60" creationId="{75B3F8FC-5DDF-4E3F-B9E0-150A04072122}"/>
          </ac:inkMkLst>
        </pc:inkChg>
        <pc:inkChg chg="add del">
          <ac:chgData name="PIPAN MICHELE" userId="da00a2aa-4c64-4bcb-a497-1055e4cd2351" providerId="ADAL" clId="{E03D2F2B-796C-42DA-8F8D-E55A72DE6D80}" dt="2022-11-11T16:41:36.196" v="1649"/>
          <ac:inkMkLst>
            <pc:docMk/>
            <pc:sldMk cId="856222002" sldId="315"/>
            <ac:inkMk id="61" creationId="{13F5826B-8A58-4583-90AE-D24ED24FA8AD}"/>
          </ac:inkMkLst>
        </pc:inkChg>
        <pc:inkChg chg="add del">
          <ac:chgData name="PIPAN MICHELE" userId="da00a2aa-4c64-4bcb-a497-1055e4cd2351" providerId="ADAL" clId="{E03D2F2B-796C-42DA-8F8D-E55A72DE6D80}" dt="2022-11-11T16:41:36.196" v="1649"/>
          <ac:inkMkLst>
            <pc:docMk/>
            <pc:sldMk cId="856222002" sldId="315"/>
            <ac:inkMk id="62" creationId="{8BEDCA23-57A7-400B-93A1-E0BFAB66934C}"/>
          </ac:inkMkLst>
        </pc:inkChg>
        <pc:inkChg chg="add del">
          <ac:chgData name="PIPAN MICHELE" userId="da00a2aa-4c64-4bcb-a497-1055e4cd2351" providerId="ADAL" clId="{E03D2F2B-796C-42DA-8F8D-E55A72DE6D80}" dt="2022-11-11T16:41:36.196" v="1649"/>
          <ac:inkMkLst>
            <pc:docMk/>
            <pc:sldMk cId="856222002" sldId="315"/>
            <ac:inkMk id="63" creationId="{4E43B6C2-B042-43AB-B367-6D421B18419F}"/>
          </ac:inkMkLst>
        </pc:inkChg>
        <pc:inkChg chg="add del">
          <ac:chgData name="PIPAN MICHELE" userId="da00a2aa-4c64-4bcb-a497-1055e4cd2351" providerId="ADAL" clId="{E03D2F2B-796C-42DA-8F8D-E55A72DE6D80}" dt="2022-11-11T16:41:40.834" v="1653"/>
          <ac:inkMkLst>
            <pc:docMk/>
            <pc:sldMk cId="856222002" sldId="315"/>
            <ac:inkMk id="64" creationId="{6B9B9CCD-6193-4659-BA2C-D306AE0E2832}"/>
          </ac:inkMkLst>
        </pc:inkChg>
        <pc:inkChg chg="add del">
          <ac:chgData name="PIPAN MICHELE" userId="da00a2aa-4c64-4bcb-a497-1055e4cd2351" providerId="ADAL" clId="{E03D2F2B-796C-42DA-8F8D-E55A72DE6D80}" dt="2022-11-11T16:41:40.834" v="1653"/>
          <ac:inkMkLst>
            <pc:docMk/>
            <pc:sldMk cId="856222002" sldId="315"/>
            <ac:inkMk id="65" creationId="{9898CAB3-F7AC-431A-921F-D525B67E751F}"/>
          </ac:inkMkLst>
        </pc:inkChg>
        <pc:inkChg chg="add del">
          <ac:chgData name="PIPAN MICHELE" userId="da00a2aa-4c64-4bcb-a497-1055e4cd2351" providerId="ADAL" clId="{E03D2F2B-796C-42DA-8F8D-E55A72DE6D80}" dt="2022-11-11T16:41:40.834" v="1653"/>
          <ac:inkMkLst>
            <pc:docMk/>
            <pc:sldMk cId="856222002" sldId="315"/>
            <ac:inkMk id="66" creationId="{5D800373-B8CD-4A16-88F7-BC1439FF04BF}"/>
          </ac:inkMkLst>
        </pc:inkChg>
        <pc:inkChg chg="add del">
          <ac:chgData name="PIPAN MICHELE" userId="da00a2aa-4c64-4bcb-a497-1055e4cd2351" providerId="ADAL" clId="{E03D2F2B-796C-42DA-8F8D-E55A72DE6D80}" dt="2022-11-11T16:41:40.834" v="1653"/>
          <ac:inkMkLst>
            <pc:docMk/>
            <pc:sldMk cId="856222002" sldId="315"/>
            <ac:inkMk id="67" creationId="{3F6A7505-709B-4118-9628-C136F432B79D}"/>
          </ac:inkMkLst>
        </pc:inkChg>
        <pc:inkChg chg="add del">
          <ac:chgData name="PIPAN MICHELE" userId="da00a2aa-4c64-4bcb-a497-1055e4cd2351" providerId="ADAL" clId="{E03D2F2B-796C-42DA-8F8D-E55A72DE6D80}" dt="2022-11-11T16:41:50.670" v="1659"/>
          <ac:inkMkLst>
            <pc:docMk/>
            <pc:sldMk cId="856222002" sldId="315"/>
            <ac:inkMk id="68" creationId="{3474ED14-2D33-43C8-92C3-D5CF3FB23C64}"/>
          </ac:inkMkLst>
        </pc:inkChg>
        <pc:inkChg chg="add del">
          <ac:chgData name="PIPAN MICHELE" userId="da00a2aa-4c64-4bcb-a497-1055e4cd2351" providerId="ADAL" clId="{E03D2F2B-796C-42DA-8F8D-E55A72DE6D80}" dt="2022-11-11T16:41:50.670" v="1659"/>
          <ac:inkMkLst>
            <pc:docMk/>
            <pc:sldMk cId="856222002" sldId="315"/>
            <ac:inkMk id="69" creationId="{749F37FC-2DD0-4D75-A321-35DB3EF47233}"/>
          </ac:inkMkLst>
        </pc:inkChg>
        <pc:inkChg chg="add del">
          <ac:chgData name="PIPAN MICHELE" userId="da00a2aa-4c64-4bcb-a497-1055e4cd2351" providerId="ADAL" clId="{E03D2F2B-796C-42DA-8F8D-E55A72DE6D80}" dt="2022-11-11T16:41:50.670" v="1659"/>
          <ac:inkMkLst>
            <pc:docMk/>
            <pc:sldMk cId="856222002" sldId="315"/>
            <ac:inkMk id="70" creationId="{F9DBC4C5-2A72-46AD-AD67-011125506734}"/>
          </ac:inkMkLst>
        </pc:inkChg>
        <pc:inkChg chg="add del">
          <ac:chgData name="PIPAN MICHELE" userId="da00a2aa-4c64-4bcb-a497-1055e4cd2351" providerId="ADAL" clId="{E03D2F2B-796C-42DA-8F8D-E55A72DE6D80}" dt="2022-11-11T16:41:50.670" v="1659"/>
          <ac:inkMkLst>
            <pc:docMk/>
            <pc:sldMk cId="856222002" sldId="315"/>
            <ac:inkMk id="71" creationId="{5EB1D81E-E005-4791-AED2-DDE1C6F883C9}"/>
          </ac:inkMkLst>
        </pc:inkChg>
        <pc:inkChg chg="add del">
          <ac:chgData name="PIPAN MICHELE" userId="da00a2aa-4c64-4bcb-a497-1055e4cd2351" providerId="ADAL" clId="{E03D2F2B-796C-42DA-8F8D-E55A72DE6D80}" dt="2022-11-11T16:41:50.670" v="1659"/>
          <ac:inkMkLst>
            <pc:docMk/>
            <pc:sldMk cId="856222002" sldId="315"/>
            <ac:inkMk id="72" creationId="{6746ED43-2984-4420-A488-DC87C5AA4F54}"/>
          </ac:inkMkLst>
        </pc:inkChg>
        <pc:inkChg chg="add del">
          <ac:chgData name="PIPAN MICHELE" userId="da00a2aa-4c64-4bcb-a497-1055e4cd2351" providerId="ADAL" clId="{E03D2F2B-796C-42DA-8F8D-E55A72DE6D80}" dt="2022-11-11T16:41:50.670" v="1659"/>
          <ac:inkMkLst>
            <pc:docMk/>
            <pc:sldMk cId="856222002" sldId="315"/>
            <ac:inkMk id="73" creationId="{4198F157-71C7-453C-AF4E-39212BCA46AA}"/>
          </ac:inkMkLst>
        </pc:inkChg>
        <pc:inkChg chg="add del">
          <ac:chgData name="PIPAN MICHELE" userId="da00a2aa-4c64-4bcb-a497-1055e4cd2351" providerId="ADAL" clId="{E03D2F2B-796C-42DA-8F8D-E55A72DE6D80}" dt="2022-11-11T16:43:21.284" v="1737"/>
          <ac:inkMkLst>
            <pc:docMk/>
            <pc:sldMk cId="856222002" sldId="315"/>
            <ac:inkMk id="74" creationId="{CCA5ADB2-3740-414B-ADB3-57519AF64388}"/>
          </ac:inkMkLst>
        </pc:inkChg>
        <pc:inkChg chg="add del">
          <ac:chgData name="PIPAN MICHELE" userId="da00a2aa-4c64-4bcb-a497-1055e4cd2351" providerId="ADAL" clId="{E03D2F2B-796C-42DA-8F8D-E55A72DE6D80}" dt="2022-11-11T16:41:57.421" v="1675"/>
          <ac:inkMkLst>
            <pc:docMk/>
            <pc:sldMk cId="856222002" sldId="315"/>
            <ac:inkMk id="75" creationId="{17A40DBA-226F-476E-AD24-C3DCC88ACF64}"/>
          </ac:inkMkLst>
        </pc:inkChg>
        <pc:inkChg chg="add del">
          <ac:chgData name="PIPAN MICHELE" userId="da00a2aa-4c64-4bcb-a497-1055e4cd2351" providerId="ADAL" clId="{E03D2F2B-796C-42DA-8F8D-E55A72DE6D80}" dt="2022-11-11T16:41:57.421" v="1675"/>
          <ac:inkMkLst>
            <pc:docMk/>
            <pc:sldMk cId="856222002" sldId="315"/>
            <ac:inkMk id="76" creationId="{CFAD75D4-B2DE-4D4C-B075-14BED2ADFB3A}"/>
          </ac:inkMkLst>
        </pc:inkChg>
        <pc:inkChg chg="add del">
          <ac:chgData name="PIPAN MICHELE" userId="da00a2aa-4c64-4bcb-a497-1055e4cd2351" providerId="ADAL" clId="{E03D2F2B-796C-42DA-8F8D-E55A72DE6D80}" dt="2022-11-11T16:41:57.421" v="1675"/>
          <ac:inkMkLst>
            <pc:docMk/>
            <pc:sldMk cId="856222002" sldId="315"/>
            <ac:inkMk id="77" creationId="{645C87BE-1DEA-46FC-BFBB-FC2C510289F6}"/>
          </ac:inkMkLst>
        </pc:inkChg>
        <pc:inkChg chg="add del">
          <ac:chgData name="PIPAN MICHELE" userId="da00a2aa-4c64-4bcb-a497-1055e4cd2351" providerId="ADAL" clId="{E03D2F2B-796C-42DA-8F8D-E55A72DE6D80}" dt="2022-11-11T16:41:57.421" v="1675"/>
          <ac:inkMkLst>
            <pc:docMk/>
            <pc:sldMk cId="856222002" sldId="315"/>
            <ac:inkMk id="78" creationId="{2E1D81B3-DC3D-4E52-B7D2-381D909B88F3}"/>
          </ac:inkMkLst>
        </pc:inkChg>
        <pc:inkChg chg="add del">
          <ac:chgData name="PIPAN MICHELE" userId="da00a2aa-4c64-4bcb-a497-1055e4cd2351" providerId="ADAL" clId="{E03D2F2B-796C-42DA-8F8D-E55A72DE6D80}" dt="2022-11-11T16:41:57.421" v="1675"/>
          <ac:inkMkLst>
            <pc:docMk/>
            <pc:sldMk cId="856222002" sldId="315"/>
            <ac:inkMk id="79" creationId="{95B5DAB7-3171-4F15-9118-966D6FCCF518}"/>
          </ac:inkMkLst>
        </pc:inkChg>
        <pc:inkChg chg="add del">
          <ac:chgData name="PIPAN MICHELE" userId="da00a2aa-4c64-4bcb-a497-1055e4cd2351" providerId="ADAL" clId="{E03D2F2B-796C-42DA-8F8D-E55A72DE6D80}" dt="2022-11-11T16:41:57.421" v="1675"/>
          <ac:inkMkLst>
            <pc:docMk/>
            <pc:sldMk cId="856222002" sldId="315"/>
            <ac:inkMk id="80" creationId="{D8985E40-BA2E-4667-9FC5-0524F622F71E}"/>
          </ac:inkMkLst>
        </pc:inkChg>
        <pc:inkChg chg="add del">
          <ac:chgData name="PIPAN MICHELE" userId="da00a2aa-4c64-4bcb-a497-1055e4cd2351" providerId="ADAL" clId="{E03D2F2B-796C-42DA-8F8D-E55A72DE6D80}" dt="2022-11-11T16:41:57.421" v="1675"/>
          <ac:inkMkLst>
            <pc:docMk/>
            <pc:sldMk cId="856222002" sldId="315"/>
            <ac:inkMk id="81" creationId="{0642E349-4FC5-40B2-87DD-E048A16AA87D}"/>
          </ac:inkMkLst>
        </pc:inkChg>
        <pc:inkChg chg="add del">
          <ac:chgData name="PIPAN MICHELE" userId="da00a2aa-4c64-4bcb-a497-1055e4cd2351" providerId="ADAL" clId="{E03D2F2B-796C-42DA-8F8D-E55A72DE6D80}" dt="2022-11-11T16:41:57.421" v="1675"/>
          <ac:inkMkLst>
            <pc:docMk/>
            <pc:sldMk cId="856222002" sldId="315"/>
            <ac:inkMk id="82" creationId="{2B23B07E-12E6-45FF-99A6-76B110A079B4}"/>
          </ac:inkMkLst>
        </pc:inkChg>
        <pc:inkChg chg="add del">
          <ac:chgData name="PIPAN MICHELE" userId="da00a2aa-4c64-4bcb-a497-1055e4cd2351" providerId="ADAL" clId="{E03D2F2B-796C-42DA-8F8D-E55A72DE6D80}" dt="2022-11-11T16:41:57.421" v="1675"/>
          <ac:inkMkLst>
            <pc:docMk/>
            <pc:sldMk cId="856222002" sldId="315"/>
            <ac:inkMk id="83" creationId="{F2444231-2C09-4387-BC1A-BB28AECCCF1E}"/>
          </ac:inkMkLst>
        </pc:inkChg>
        <pc:inkChg chg="add del">
          <ac:chgData name="PIPAN MICHELE" userId="da00a2aa-4c64-4bcb-a497-1055e4cd2351" providerId="ADAL" clId="{E03D2F2B-796C-42DA-8F8D-E55A72DE6D80}" dt="2022-11-11T16:41:57.421" v="1675"/>
          <ac:inkMkLst>
            <pc:docMk/>
            <pc:sldMk cId="856222002" sldId="315"/>
            <ac:inkMk id="84" creationId="{9885382C-B5DC-43FB-8C42-001D6ED25A41}"/>
          </ac:inkMkLst>
        </pc:inkChg>
        <pc:inkChg chg="add del">
          <ac:chgData name="PIPAN MICHELE" userId="da00a2aa-4c64-4bcb-a497-1055e4cd2351" providerId="ADAL" clId="{E03D2F2B-796C-42DA-8F8D-E55A72DE6D80}" dt="2022-11-11T16:41:57.421" v="1675"/>
          <ac:inkMkLst>
            <pc:docMk/>
            <pc:sldMk cId="856222002" sldId="315"/>
            <ac:inkMk id="85" creationId="{2A9B40DF-37FF-4A39-B599-19E4D34E2A54}"/>
          </ac:inkMkLst>
        </pc:inkChg>
        <pc:inkChg chg="add del">
          <ac:chgData name="PIPAN MICHELE" userId="da00a2aa-4c64-4bcb-a497-1055e4cd2351" providerId="ADAL" clId="{E03D2F2B-796C-42DA-8F8D-E55A72DE6D80}" dt="2022-11-11T16:41:57.421" v="1675"/>
          <ac:inkMkLst>
            <pc:docMk/>
            <pc:sldMk cId="856222002" sldId="315"/>
            <ac:inkMk id="86" creationId="{25619B84-FD5E-4FE2-BB70-FC85979039B9}"/>
          </ac:inkMkLst>
        </pc:inkChg>
        <pc:inkChg chg="add del">
          <ac:chgData name="PIPAN MICHELE" userId="da00a2aa-4c64-4bcb-a497-1055e4cd2351" providerId="ADAL" clId="{E03D2F2B-796C-42DA-8F8D-E55A72DE6D80}" dt="2022-11-11T16:41:57.421" v="1675"/>
          <ac:inkMkLst>
            <pc:docMk/>
            <pc:sldMk cId="856222002" sldId="315"/>
            <ac:inkMk id="87" creationId="{63BEDE67-EB0C-4AE6-8B96-06F7730DB41F}"/>
          </ac:inkMkLst>
        </pc:inkChg>
        <pc:inkChg chg="add del">
          <ac:chgData name="PIPAN MICHELE" userId="da00a2aa-4c64-4bcb-a497-1055e4cd2351" providerId="ADAL" clId="{E03D2F2B-796C-42DA-8F8D-E55A72DE6D80}" dt="2022-11-11T16:41:57.421" v="1675"/>
          <ac:inkMkLst>
            <pc:docMk/>
            <pc:sldMk cId="856222002" sldId="315"/>
            <ac:inkMk id="88" creationId="{46AC884E-8CB5-4FB6-8994-5B56C266C814}"/>
          </ac:inkMkLst>
        </pc:inkChg>
        <pc:inkChg chg="add del">
          <ac:chgData name="PIPAN MICHELE" userId="da00a2aa-4c64-4bcb-a497-1055e4cd2351" providerId="ADAL" clId="{E03D2F2B-796C-42DA-8F8D-E55A72DE6D80}" dt="2022-11-11T16:41:57.421" v="1675"/>
          <ac:inkMkLst>
            <pc:docMk/>
            <pc:sldMk cId="856222002" sldId="315"/>
            <ac:inkMk id="89" creationId="{5F92F933-42A7-4137-909F-B27548C6657D}"/>
          </ac:inkMkLst>
        </pc:inkChg>
        <pc:inkChg chg="add del">
          <ac:chgData name="PIPAN MICHELE" userId="da00a2aa-4c64-4bcb-a497-1055e4cd2351" providerId="ADAL" clId="{E03D2F2B-796C-42DA-8F8D-E55A72DE6D80}" dt="2022-11-11T16:42:02.941" v="1682"/>
          <ac:inkMkLst>
            <pc:docMk/>
            <pc:sldMk cId="856222002" sldId="315"/>
            <ac:inkMk id="90" creationId="{0FF0542C-1D85-4977-BE02-A88307488C80}"/>
          </ac:inkMkLst>
        </pc:inkChg>
        <pc:inkChg chg="add del">
          <ac:chgData name="PIPAN MICHELE" userId="da00a2aa-4c64-4bcb-a497-1055e4cd2351" providerId="ADAL" clId="{E03D2F2B-796C-42DA-8F8D-E55A72DE6D80}" dt="2022-11-11T16:42:02.941" v="1682"/>
          <ac:inkMkLst>
            <pc:docMk/>
            <pc:sldMk cId="856222002" sldId="315"/>
            <ac:inkMk id="91" creationId="{83211A57-7334-4A5B-B187-B405CF42A92F}"/>
          </ac:inkMkLst>
        </pc:inkChg>
        <pc:inkChg chg="add del">
          <ac:chgData name="PIPAN MICHELE" userId="da00a2aa-4c64-4bcb-a497-1055e4cd2351" providerId="ADAL" clId="{E03D2F2B-796C-42DA-8F8D-E55A72DE6D80}" dt="2022-11-11T16:42:02.941" v="1682"/>
          <ac:inkMkLst>
            <pc:docMk/>
            <pc:sldMk cId="856222002" sldId="315"/>
            <ac:inkMk id="92" creationId="{E4B0C90B-E75F-4865-8DDB-FF4D848AF16C}"/>
          </ac:inkMkLst>
        </pc:inkChg>
        <pc:inkChg chg="add del">
          <ac:chgData name="PIPAN MICHELE" userId="da00a2aa-4c64-4bcb-a497-1055e4cd2351" providerId="ADAL" clId="{E03D2F2B-796C-42DA-8F8D-E55A72DE6D80}" dt="2022-11-11T16:42:02.941" v="1682"/>
          <ac:inkMkLst>
            <pc:docMk/>
            <pc:sldMk cId="856222002" sldId="315"/>
            <ac:inkMk id="93" creationId="{4975E485-1A5A-4595-A0C3-52361F43B48D}"/>
          </ac:inkMkLst>
        </pc:inkChg>
        <pc:inkChg chg="add del">
          <ac:chgData name="PIPAN MICHELE" userId="da00a2aa-4c64-4bcb-a497-1055e4cd2351" providerId="ADAL" clId="{E03D2F2B-796C-42DA-8F8D-E55A72DE6D80}" dt="2022-11-11T16:42:02.941" v="1682"/>
          <ac:inkMkLst>
            <pc:docMk/>
            <pc:sldMk cId="856222002" sldId="315"/>
            <ac:inkMk id="94" creationId="{22105156-1003-453C-B39A-934AF6EB9FFC}"/>
          </ac:inkMkLst>
        </pc:inkChg>
        <pc:inkChg chg="add del">
          <ac:chgData name="PIPAN MICHELE" userId="da00a2aa-4c64-4bcb-a497-1055e4cd2351" providerId="ADAL" clId="{E03D2F2B-796C-42DA-8F8D-E55A72DE6D80}" dt="2022-11-11T16:42:02.941" v="1682"/>
          <ac:inkMkLst>
            <pc:docMk/>
            <pc:sldMk cId="856222002" sldId="315"/>
            <ac:inkMk id="95" creationId="{19D43359-06FA-4BFC-9D61-484E415F7230}"/>
          </ac:inkMkLst>
        </pc:inkChg>
        <pc:inkChg chg="add del">
          <ac:chgData name="PIPAN MICHELE" userId="da00a2aa-4c64-4bcb-a497-1055e4cd2351" providerId="ADAL" clId="{E03D2F2B-796C-42DA-8F8D-E55A72DE6D80}" dt="2022-11-11T16:42:02.941" v="1682"/>
          <ac:inkMkLst>
            <pc:docMk/>
            <pc:sldMk cId="856222002" sldId="315"/>
            <ac:inkMk id="96" creationId="{CC63060F-A3EC-4CE0-A1F4-08BE84B69FDF}"/>
          </ac:inkMkLst>
        </pc:inkChg>
        <pc:inkChg chg="add del">
          <ac:chgData name="PIPAN MICHELE" userId="da00a2aa-4c64-4bcb-a497-1055e4cd2351" providerId="ADAL" clId="{E03D2F2B-796C-42DA-8F8D-E55A72DE6D80}" dt="2022-11-11T16:42:10.899" v="1694"/>
          <ac:inkMkLst>
            <pc:docMk/>
            <pc:sldMk cId="856222002" sldId="315"/>
            <ac:inkMk id="97" creationId="{3D5564CD-48BD-4261-9B89-F6953E7BE78A}"/>
          </ac:inkMkLst>
        </pc:inkChg>
        <pc:inkChg chg="add del">
          <ac:chgData name="PIPAN MICHELE" userId="da00a2aa-4c64-4bcb-a497-1055e4cd2351" providerId="ADAL" clId="{E03D2F2B-796C-42DA-8F8D-E55A72DE6D80}" dt="2022-11-11T16:42:10.899" v="1694"/>
          <ac:inkMkLst>
            <pc:docMk/>
            <pc:sldMk cId="856222002" sldId="315"/>
            <ac:inkMk id="98" creationId="{601CA85E-E2CB-4611-9A7B-58D81AE44388}"/>
          </ac:inkMkLst>
        </pc:inkChg>
        <pc:inkChg chg="add del">
          <ac:chgData name="PIPAN MICHELE" userId="da00a2aa-4c64-4bcb-a497-1055e4cd2351" providerId="ADAL" clId="{E03D2F2B-796C-42DA-8F8D-E55A72DE6D80}" dt="2022-11-11T16:42:10.899" v="1694"/>
          <ac:inkMkLst>
            <pc:docMk/>
            <pc:sldMk cId="856222002" sldId="315"/>
            <ac:inkMk id="99" creationId="{AD8462A1-9F17-4D56-A5E3-0717B38DCB52}"/>
          </ac:inkMkLst>
        </pc:inkChg>
        <pc:inkChg chg="add del">
          <ac:chgData name="PIPAN MICHELE" userId="da00a2aa-4c64-4bcb-a497-1055e4cd2351" providerId="ADAL" clId="{E03D2F2B-796C-42DA-8F8D-E55A72DE6D80}" dt="2022-11-11T16:42:10.899" v="1694"/>
          <ac:inkMkLst>
            <pc:docMk/>
            <pc:sldMk cId="856222002" sldId="315"/>
            <ac:inkMk id="100" creationId="{DC097B69-4BAB-4132-A620-47D304922265}"/>
          </ac:inkMkLst>
        </pc:inkChg>
        <pc:inkChg chg="add del">
          <ac:chgData name="PIPAN MICHELE" userId="da00a2aa-4c64-4bcb-a497-1055e4cd2351" providerId="ADAL" clId="{E03D2F2B-796C-42DA-8F8D-E55A72DE6D80}" dt="2022-11-11T16:42:10.899" v="1694"/>
          <ac:inkMkLst>
            <pc:docMk/>
            <pc:sldMk cId="856222002" sldId="315"/>
            <ac:inkMk id="101" creationId="{AD7EE29B-8C8F-4EA8-AE74-D6CB99A75DD7}"/>
          </ac:inkMkLst>
        </pc:inkChg>
        <pc:inkChg chg="add del">
          <ac:chgData name="PIPAN MICHELE" userId="da00a2aa-4c64-4bcb-a497-1055e4cd2351" providerId="ADAL" clId="{E03D2F2B-796C-42DA-8F8D-E55A72DE6D80}" dt="2022-11-11T16:42:10.899" v="1694"/>
          <ac:inkMkLst>
            <pc:docMk/>
            <pc:sldMk cId="856222002" sldId="315"/>
            <ac:inkMk id="102" creationId="{A6358502-CA19-44FE-A1A4-C10B8112F229}"/>
          </ac:inkMkLst>
        </pc:inkChg>
        <pc:inkChg chg="add del">
          <ac:chgData name="PIPAN MICHELE" userId="da00a2aa-4c64-4bcb-a497-1055e4cd2351" providerId="ADAL" clId="{E03D2F2B-796C-42DA-8F8D-E55A72DE6D80}" dt="2022-11-11T16:42:10.899" v="1694"/>
          <ac:inkMkLst>
            <pc:docMk/>
            <pc:sldMk cId="856222002" sldId="315"/>
            <ac:inkMk id="103" creationId="{4B459456-1318-4D4A-95E9-8EA1BF34EDDD}"/>
          </ac:inkMkLst>
        </pc:inkChg>
        <pc:inkChg chg="add del">
          <ac:chgData name="PIPAN MICHELE" userId="da00a2aa-4c64-4bcb-a497-1055e4cd2351" providerId="ADAL" clId="{E03D2F2B-796C-42DA-8F8D-E55A72DE6D80}" dt="2022-11-11T16:42:10.899" v="1694"/>
          <ac:inkMkLst>
            <pc:docMk/>
            <pc:sldMk cId="856222002" sldId="315"/>
            <ac:inkMk id="104" creationId="{7154D0FA-A504-446E-B9CB-2EC3BF9F5367}"/>
          </ac:inkMkLst>
        </pc:inkChg>
        <pc:inkChg chg="add del">
          <ac:chgData name="PIPAN MICHELE" userId="da00a2aa-4c64-4bcb-a497-1055e4cd2351" providerId="ADAL" clId="{E03D2F2B-796C-42DA-8F8D-E55A72DE6D80}" dt="2022-11-11T16:42:10.899" v="1694"/>
          <ac:inkMkLst>
            <pc:docMk/>
            <pc:sldMk cId="856222002" sldId="315"/>
            <ac:inkMk id="105" creationId="{D16B2D96-F2B8-4104-88DF-F2EBBED78FE3}"/>
          </ac:inkMkLst>
        </pc:inkChg>
        <pc:inkChg chg="add del">
          <ac:chgData name="PIPAN MICHELE" userId="da00a2aa-4c64-4bcb-a497-1055e4cd2351" providerId="ADAL" clId="{E03D2F2B-796C-42DA-8F8D-E55A72DE6D80}" dt="2022-11-11T16:42:10.899" v="1694"/>
          <ac:inkMkLst>
            <pc:docMk/>
            <pc:sldMk cId="856222002" sldId="315"/>
            <ac:inkMk id="106" creationId="{D0C84035-8DDF-4B16-9440-78FEC49F7F28}"/>
          </ac:inkMkLst>
        </pc:inkChg>
        <pc:inkChg chg="add del">
          <ac:chgData name="PIPAN MICHELE" userId="da00a2aa-4c64-4bcb-a497-1055e4cd2351" providerId="ADAL" clId="{E03D2F2B-796C-42DA-8F8D-E55A72DE6D80}" dt="2022-11-11T16:42:10.899" v="1694"/>
          <ac:inkMkLst>
            <pc:docMk/>
            <pc:sldMk cId="856222002" sldId="315"/>
            <ac:inkMk id="107" creationId="{042F18F3-02C9-4BBC-9B9F-29515CA49B2D}"/>
          </ac:inkMkLst>
        </pc:inkChg>
        <pc:inkChg chg="add del">
          <ac:chgData name="PIPAN MICHELE" userId="da00a2aa-4c64-4bcb-a497-1055e4cd2351" providerId="ADAL" clId="{E03D2F2B-796C-42DA-8F8D-E55A72DE6D80}" dt="2022-11-11T16:42:10.899" v="1694"/>
          <ac:inkMkLst>
            <pc:docMk/>
            <pc:sldMk cId="856222002" sldId="315"/>
            <ac:inkMk id="108" creationId="{E03B86C5-0AE8-4A22-9D0E-EB65AEC6AAE1}"/>
          </ac:inkMkLst>
        </pc:inkChg>
        <pc:inkChg chg="add del">
          <ac:chgData name="PIPAN MICHELE" userId="da00a2aa-4c64-4bcb-a497-1055e4cd2351" providerId="ADAL" clId="{E03D2F2B-796C-42DA-8F8D-E55A72DE6D80}" dt="2022-11-11T16:42:12.046" v="1697"/>
          <ac:inkMkLst>
            <pc:docMk/>
            <pc:sldMk cId="856222002" sldId="315"/>
            <ac:inkMk id="109" creationId="{BBEF966C-4B5B-48FB-B8DD-4D7086599C11}"/>
          </ac:inkMkLst>
        </pc:inkChg>
        <pc:inkChg chg="add del">
          <ac:chgData name="PIPAN MICHELE" userId="da00a2aa-4c64-4bcb-a497-1055e4cd2351" providerId="ADAL" clId="{E03D2F2B-796C-42DA-8F8D-E55A72DE6D80}" dt="2022-11-11T16:42:12.046" v="1697"/>
          <ac:inkMkLst>
            <pc:docMk/>
            <pc:sldMk cId="856222002" sldId="315"/>
            <ac:inkMk id="110" creationId="{C45B1544-05C7-47B9-8CE8-27FED360F343}"/>
          </ac:inkMkLst>
        </pc:inkChg>
        <pc:inkChg chg="add del">
          <ac:chgData name="PIPAN MICHELE" userId="da00a2aa-4c64-4bcb-a497-1055e4cd2351" providerId="ADAL" clId="{E03D2F2B-796C-42DA-8F8D-E55A72DE6D80}" dt="2022-11-11T16:42:12.046" v="1697"/>
          <ac:inkMkLst>
            <pc:docMk/>
            <pc:sldMk cId="856222002" sldId="315"/>
            <ac:inkMk id="111" creationId="{889A8DA5-BFC2-4126-BE5D-25022A5B2204}"/>
          </ac:inkMkLst>
        </pc:inkChg>
        <pc:inkChg chg="add del">
          <ac:chgData name="PIPAN MICHELE" userId="da00a2aa-4c64-4bcb-a497-1055e4cd2351" providerId="ADAL" clId="{E03D2F2B-796C-42DA-8F8D-E55A72DE6D80}" dt="2022-11-11T16:42:13.018" v="1699"/>
          <ac:inkMkLst>
            <pc:docMk/>
            <pc:sldMk cId="856222002" sldId="315"/>
            <ac:inkMk id="112" creationId="{BD6F65C7-0B43-482E-B8F8-758A6858BA5A}"/>
          </ac:inkMkLst>
        </pc:inkChg>
        <pc:inkChg chg="add del">
          <ac:chgData name="PIPAN MICHELE" userId="da00a2aa-4c64-4bcb-a497-1055e4cd2351" providerId="ADAL" clId="{E03D2F2B-796C-42DA-8F8D-E55A72DE6D80}" dt="2022-11-11T16:42:13.018" v="1699"/>
          <ac:inkMkLst>
            <pc:docMk/>
            <pc:sldMk cId="856222002" sldId="315"/>
            <ac:inkMk id="113" creationId="{AF848D26-6C19-4EB0-A8A4-37A7A60870AB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114" creationId="{D1396107-E647-435B-A52E-20B9F5B3CE21}"/>
          </ac:inkMkLst>
        </pc:inkChg>
        <pc:inkChg chg="add del">
          <ac:chgData name="PIPAN MICHELE" userId="da00a2aa-4c64-4bcb-a497-1055e4cd2351" providerId="ADAL" clId="{E03D2F2B-796C-42DA-8F8D-E55A72DE6D80}" dt="2022-11-11T16:43:21.284" v="1737"/>
          <ac:inkMkLst>
            <pc:docMk/>
            <pc:sldMk cId="856222002" sldId="315"/>
            <ac:inkMk id="115" creationId="{5525C716-D133-4284-8B92-F478A25B2E60}"/>
          </ac:inkMkLst>
        </pc:inkChg>
        <pc:inkChg chg="add del">
          <ac:chgData name="PIPAN MICHELE" userId="da00a2aa-4c64-4bcb-a497-1055e4cd2351" providerId="ADAL" clId="{E03D2F2B-796C-42DA-8F8D-E55A72DE6D80}" dt="2022-11-11T16:43:21.284" v="1737"/>
          <ac:inkMkLst>
            <pc:docMk/>
            <pc:sldMk cId="856222002" sldId="315"/>
            <ac:inkMk id="116" creationId="{B59325E1-5F87-48B1-BDF7-5DE3735DFC5B}"/>
          </ac:inkMkLst>
        </pc:inkChg>
        <pc:inkChg chg="add del">
          <ac:chgData name="PIPAN MICHELE" userId="da00a2aa-4c64-4bcb-a497-1055e4cd2351" providerId="ADAL" clId="{E03D2F2B-796C-42DA-8F8D-E55A72DE6D80}" dt="2022-11-11T16:43:21.284" v="1737"/>
          <ac:inkMkLst>
            <pc:docMk/>
            <pc:sldMk cId="856222002" sldId="315"/>
            <ac:inkMk id="117" creationId="{56C0147C-9AB9-4494-8C56-0F063EE812ED}"/>
          </ac:inkMkLst>
        </pc:inkChg>
        <pc:inkChg chg="add del">
          <ac:chgData name="PIPAN MICHELE" userId="da00a2aa-4c64-4bcb-a497-1055e4cd2351" providerId="ADAL" clId="{E03D2F2B-796C-42DA-8F8D-E55A72DE6D80}" dt="2022-11-11T16:43:21.284" v="1737"/>
          <ac:inkMkLst>
            <pc:docMk/>
            <pc:sldMk cId="856222002" sldId="315"/>
            <ac:inkMk id="118" creationId="{11B6D601-EEB3-46BB-8AFF-373047F4ED98}"/>
          </ac:inkMkLst>
        </pc:inkChg>
        <pc:inkChg chg="add del">
          <ac:chgData name="PIPAN MICHELE" userId="da00a2aa-4c64-4bcb-a497-1055e4cd2351" providerId="ADAL" clId="{E03D2F2B-796C-42DA-8F8D-E55A72DE6D80}" dt="2022-11-11T16:43:21.284" v="1737"/>
          <ac:inkMkLst>
            <pc:docMk/>
            <pc:sldMk cId="856222002" sldId="315"/>
            <ac:inkMk id="119" creationId="{5C49D0BD-355C-4BF9-8C4A-254A5A13E45D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120" creationId="{CC9533F8-C71F-4180-80BF-D7B287A3C589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121" creationId="{84861CF4-3AF8-4708-B37B-3F043680EFFE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122" creationId="{1B6F1FCF-396E-4870-AE48-E1596F3B045E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123" creationId="{36686F8B-C2B8-4251-8449-3DE8C861FEA5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124" creationId="{DAD4E8FE-4FD3-4A88-A64D-C477CE45EB59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125" creationId="{3EFEC6D9-97BA-4AC6-B25D-BE36AEC5986A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126" creationId="{D5014183-A279-4AC2-98C7-AF43BCD7B07E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127" creationId="{C0997417-6903-46C9-A7F2-56A1708D2413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128" creationId="{5EA76490-082F-4037-8179-0308A527740D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129" creationId="{7005756F-7466-44BC-90D8-25F87BA10315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130" creationId="{555EB8DE-B611-48E4-A1EC-6B2F1F9FD95E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131" creationId="{D91487CE-98F3-46E2-8E77-D0A4923BF448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132" creationId="{EE5648F2-9709-4B6F-AC40-ABCA4802AFBD}"/>
          </ac:inkMkLst>
        </pc:inkChg>
        <pc:inkChg chg="add del">
          <ac:chgData name="PIPAN MICHELE" userId="da00a2aa-4c64-4bcb-a497-1055e4cd2351" providerId="ADAL" clId="{E03D2F2B-796C-42DA-8F8D-E55A72DE6D80}" dt="2022-11-11T16:43:28.153" v="1750"/>
          <ac:inkMkLst>
            <pc:docMk/>
            <pc:sldMk cId="856222002" sldId="315"/>
            <ac:inkMk id="133" creationId="{07A3DC98-2C5D-48DF-890C-0BB8320E19AC}"/>
          </ac:inkMkLst>
        </pc:inkChg>
        <pc:inkChg chg="add del">
          <ac:chgData name="PIPAN MICHELE" userId="da00a2aa-4c64-4bcb-a497-1055e4cd2351" providerId="ADAL" clId="{E03D2F2B-796C-42DA-8F8D-E55A72DE6D80}" dt="2022-11-11T16:43:34.117" v="1761"/>
          <ac:inkMkLst>
            <pc:docMk/>
            <pc:sldMk cId="856222002" sldId="315"/>
            <ac:inkMk id="134" creationId="{A8D27676-E235-46A0-A034-A919D8C4E18C}"/>
          </ac:inkMkLst>
        </pc:inkChg>
        <pc:inkChg chg="add del">
          <ac:chgData name="PIPAN MICHELE" userId="da00a2aa-4c64-4bcb-a497-1055e4cd2351" providerId="ADAL" clId="{E03D2F2B-796C-42DA-8F8D-E55A72DE6D80}" dt="2022-11-11T16:43:34.117" v="1761"/>
          <ac:inkMkLst>
            <pc:docMk/>
            <pc:sldMk cId="856222002" sldId="315"/>
            <ac:inkMk id="135" creationId="{41E94D1F-2CFB-40AA-AE64-A17FE8AE2D73}"/>
          </ac:inkMkLst>
        </pc:inkChg>
        <pc:inkChg chg="add del">
          <ac:chgData name="PIPAN MICHELE" userId="da00a2aa-4c64-4bcb-a497-1055e4cd2351" providerId="ADAL" clId="{E03D2F2B-796C-42DA-8F8D-E55A72DE6D80}" dt="2022-11-11T16:43:34.117" v="1761"/>
          <ac:inkMkLst>
            <pc:docMk/>
            <pc:sldMk cId="856222002" sldId="315"/>
            <ac:inkMk id="136" creationId="{C586C470-F955-431B-8235-5DDC96FEA8A3}"/>
          </ac:inkMkLst>
        </pc:inkChg>
        <pc:inkChg chg="add del">
          <ac:chgData name="PIPAN MICHELE" userId="da00a2aa-4c64-4bcb-a497-1055e4cd2351" providerId="ADAL" clId="{E03D2F2B-796C-42DA-8F8D-E55A72DE6D80}" dt="2022-11-11T16:43:34.117" v="1761"/>
          <ac:inkMkLst>
            <pc:docMk/>
            <pc:sldMk cId="856222002" sldId="315"/>
            <ac:inkMk id="137" creationId="{F70A6E5E-6C8A-41F4-A336-21DF94421C05}"/>
          </ac:inkMkLst>
        </pc:inkChg>
        <pc:inkChg chg="add del">
          <ac:chgData name="PIPAN MICHELE" userId="da00a2aa-4c64-4bcb-a497-1055e4cd2351" providerId="ADAL" clId="{E03D2F2B-796C-42DA-8F8D-E55A72DE6D80}" dt="2022-11-11T16:43:34.117" v="1761"/>
          <ac:inkMkLst>
            <pc:docMk/>
            <pc:sldMk cId="856222002" sldId="315"/>
            <ac:inkMk id="138" creationId="{79FCF551-FF31-4BE7-8B86-29D2DF2B8ABC}"/>
          </ac:inkMkLst>
        </pc:inkChg>
        <pc:inkChg chg="add del">
          <ac:chgData name="PIPAN MICHELE" userId="da00a2aa-4c64-4bcb-a497-1055e4cd2351" providerId="ADAL" clId="{E03D2F2B-796C-42DA-8F8D-E55A72DE6D80}" dt="2022-11-11T16:43:34.117" v="1761"/>
          <ac:inkMkLst>
            <pc:docMk/>
            <pc:sldMk cId="856222002" sldId="315"/>
            <ac:inkMk id="139" creationId="{9E40552B-2F05-4747-B9CA-F4EE10D19F6E}"/>
          </ac:inkMkLst>
        </pc:inkChg>
        <pc:inkChg chg="add del">
          <ac:chgData name="PIPAN MICHELE" userId="da00a2aa-4c64-4bcb-a497-1055e4cd2351" providerId="ADAL" clId="{E03D2F2B-796C-42DA-8F8D-E55A72DE6D80}" dt="2022-11-11T16:43:34.117" v="1761"/>
          <ac:inkMkLst>
            <pc:docMk/>
            <pc:sldMk cId="856222002" sldId="315"/>
            <ac:inkMk id="140" creationId="{F53C66FE-8D82-4ADF-8EE9-DE2032C3FA52}"/>
          </ac:inkMkLst>
        </pc:inkChg>
        <pc:inkChg chg="add del">
          <ac:chgData name="PIPAN MICHELE" userId="da00a2aa-4c64-4bcb-a497-1055e4cd2351" providerId="ADAL" clId="{E03D2F2B-796C-42DA-8F8D-E55A72DE6D80}" dt="2022-11-11T16:43:34.117" v="1761"/>
          <ac:inkMkLst>
            <pc:docMk/>
            <pc:sldMk cId="856222002" sldId="315"/>
            <ac:inkMk id="141" creationId="{4CC8BB5A-2D3D-47CA-AEF1-302A9845FF6A}"/>
          </ac:inkMkLst>
        </pc:inkChg>
        <pc:inkChg chg="add del">
          <ac:chgData name="PIPAN MICHELE" userId="da00a2aa-4c64-4bcb-a497-1055e4cd2351" providerId="ADAL" clId="{E03D2F2B-796C-42DA-8F8D-E55A72DE6D80}" dt="2022-11-11T16:43:34.117" v="1761"/>
          <ac:inkMkLst>
            <pc:docMk/>
            <pc:sldMk cId="856222002" sldId="315"/>
            <ac:inkMk id="142" creationId="{77EF0BE3-1758-4084-815D-90343A8F706C}"/>
          </ac:inkMkLst>
        </pc:inkChg>
        <pc:inkChg chg="add del">
          <ac:chgData name="PIPAN MICHELE" userId="da00a2aa-4c64-4bcb-a497-1055e4cd2351" providerId="ADAL" clId="{E03D2F2B-796C-42DA-8F8D-E55A72DE6D80}" dt="2022-11-11T16:43:34.117" v="1761"/>
          <ac:inkMkLst>
            <pc:docMk/>
            <pc:sldMk cId="856222002" sldId="315"/>
            <ac:inkMk id="143" creationId="{4B1EEDD9-8822-4274-A327-D633B98BB6F4}"/>
          </ac:inkMkLst>
        </pc:inkChg>
        <pc:inkChg chg="add del">
          <ac:chgData name="PIPAN MICHELE" userId="da00a2aa-4c64-4bcb-a497-1055e4cd2351" providerId="ADAL" clId="{E03D2F2B-796C-42DA-8F8D-E55A72DE6D80}" dt="2022-11-11T16:43:34.117" v="1761"/>
          <ac:inkMkLst>
            <pc:docMk/>
            <pc:sldMk cId="856222002" sldId="315"/>
            <ac:inkMk id="144" creationId="{FBE9F633-03B3-43D6-91EA-DAA390213D90}"/>
          </ac:inkMkLst>
        </pc:inkChg>
        <pc:inkChg chg="add del">
          <ac:chgData name="PIPAN MICHELE" userId="da00a2aa-4c64-4bcb-a497-1055e4cd2351" providerId="ADAL" clId="{E03D2F2B-796C-42DA-8F8D-E55A72DE6D80}" dt="2022-11-11T16:43:38.083" v="1768"/>
          <ac:inkMkLst>
            <pc:docMk/>
            <pc:sldMk cId="856222002" sldId="315"/>
            <ac:inkMk id="145" creationId="{BC2A3054-3C43-4E67-B13F-69C8CA2ED0DE}"/>
          </ac:inkMkLst>
        </pc:inkChg>
        <pc:inkChg chg="add del">
          <ac:chgData name="PIPAN MICHELE" userId="da00a2aa-4c64-4bcb-a497-1055e4cd2351" providerId="ADAL" clId="{E03D2F2B-796C-42DA-8F8D-E55A72DE6D80}" dt="2022-11-11T16:43:38.083" v="1768"/>
          <ac:inkMkLst>
            <pc:docMk/>
            <pc:sldMk cId="856222002" sldId="315"/>
            <ac:inkMk id="146" creationId="{E2F0E9CE-5A3B-4406-B5F8-463B1423E0AA}"/>
          </ac:inkMkLst>
        </pc:inkChg>
        <pc:inkChg chg="add del">
          <ac:chgData name="PIPAN MICHELE" userId="da00a2aa-4c64-4bcb-a497-1055e4cd2351" providerId="ADAL" clId="{E03D2F2B-796C-42DA-8F8D-E55A72DE6D80}" dt="2022-11-11T16:43:38.083" v="1768"/>
          <ac:inkMkLst>
            <pc:docMk/>
            <pc:sldMk cId="856222002" sldId="315"/>
            <ac:inkMk id="147" creationId="{8223B4B6-DA86-468E-AB3C-5A36D210FE9B}"/>
          </ac:inkMkLst>
        </pc:inkChg>
        <pc:inkChg chg="add del">
          <ac:chgData name="PIPAN MICHELE" userId="da00a2aa-4c64-4bcb-a497-1055e4cd2351" providerId="ADAL" clId="{E03D2F2B-796C-42DA-8F8D-E55A72DE6D80}" dt="2022-11-11T16:43:38.083" v="1768"/>
          <ac:inkMkLst>
            <pc:docMk/>
            <pc:sldMk cId="856222002" sldId="315"/>
            <ac:inkMk id="148" creationId="{A9A966EF-EBCF-4CD9-B856-ABC2D388D23A}"/>
          </ac:inkMkLst>
        </pc:inkChg>
        <pc:inkChg chg="add del">
          <ac:chgData name="PIPAN MICHELE" userId="da00a2aa-4c64-4bcb-a497-1055e4cd2351" providerId="ADAL" clId="{E03D2F2B-796C-42DA-8F8D-E55A72DE6D80}" dt="2022-11-11T16:43:38.083" v="1768"/>
          <ac:inkMkLst>
            <pc:docMk/>
            <pc:sldMk cId="856222002" sldId="315"/>
            <ac:inkMk id="149" creationId="{EE2BF21E-541D-47B5-80D7-2F60A3521FC1}"/>
          </ac:inkMkLst>
        </pc:inkChg>
        <pc:inkChg chg="add del">
          <ac:chgData name="PIPAN MICHELE" userId="da00a2aa-4c64-4bcb-a497-1055e4cd2351" providerId="ADAL" clId="{E03D2F2B-796C-42DA-8F8D-E55A72DE6D80}" dt="2022-11-11T16:43:38.083" v="1768"/>
          <ac:inkMkLst>
            <pc:docMk/>
            <pc:sldMk cId="856222002" sldId="315"/>
            <ac:inkMk id="150" creationId="{B6F827CA-B709-4968-BF4F-100AE4C0AA97}"/>
          </ac:inkMkLst>
        </pc:inkChg>
        <pc:inkChg chg="add del">
          <ac:chgData name="PIPAN MICHELE" userId="da00a2aa-4c64-4bcb-a497-1055e4cd2351" providerId="ADAL" clId="{E03D2F2B-796C-42DA-8F8D-E55A72DE6D80}" dt="2022-11-11T16:43:38.083" v="1768"/>
          <ac:inkMkLst>
            <pc:docMk/>
            <pc:sldMk cId="856222002" sldId="315"/>
            <ac:inkMk id="151" creationId="{17DA868E-A7B1-48B2-9589-BA7EF3157B14}"/>
          </ac:inkMkLst>
        </pc:inkChg>
        <pc:inkChg chg="add del">
          <ac:chgData name="PIPAN MICHELE" userId="da00a2aa-4c64-4bcb-a497-1055e4cd2351" providerId="ADAL" clId="{E03D2F2B-796C-42DA-8F8D-E55A72DE6D80}" dt="2022-11-11T16:43:48.047" v="1772"/>
          <ac:inkMkLst>
            <pc:docMk/>
            <pc:sldMk cId="856222002" sldId="315"/>
            <ac:inkMk id="152" creationId="{D479F15E-6091-401D-98CA-CDB9346B3B20}"/>
          </ac:inkMkLst>
        </pc:inkChg>
        <pc:inkChg chg="add del">
          <ac:chgData name="PIPAN MICHELE" userId="da00a2aa-4c64-4bcb-a497-1055e4cd2351" providerId="ADAL" clId="{E03D2F2B-796C-42DA-8F8D-E55A72DE6D80}" dt="2022-11-11T16:43:48.047" v="1772"/>
          <ac:inkMkLst>
            <pc:docMk/>
            <pc:sldMk cId="856222002" sldId="315"/>
            <ac:inkMk id="153" creationId="{CC67B0DC-BEAD-4C97-A635-101F6F6B4A22}"/>
          </ac:inkMkLst>
        </pc:inkChg>
        <pc:inkChg chg="add del">
          <ac:chgData name="PIPAN MICHELE" userId="da00a2aa-4c64-4bcb-a497-1055e4cd2351" providerId="ADAL" clId="{E03D2F2B-796C-42DA-8F8D-E55A72DE6D80}" dt="2022-11-11T16:43:48.047" v="1772"/>
          <ac:inkMkLst>
            <pc:docMk/>
            <pc:sldMk cId="856222002" sldId="315"/>
            <ac:inkMk id="154" creationId="{B344BE4C-92CE-43DB-890C-6E89C5819A1D}"/>
          </ac:inkMkLst>
        </pc:inkChg>
        <pc:inkChg chg="add del">
          <ac:chgData name="PIPAN MICHELE" userId="da00a2aa-4c64-4bcb-a497-1055e4cd2351" providerId="ADAL" clId="{E03D2F2B-796C-42DA-8F8D-E55A72DE6D80}" dt="2022-11-11T16:43:48.047" v="1772"/>
          <ac:inkMkLst>
            <pc:docMk/>
            <pc:sldMk cId="856222002" sldId="315"/>
            <ac:inkMk id="155" creationId="{ADD4D363-75E8-4804-BCAA-5C13EF8A6DC9}"/>
          </ac:inkMkLst>
        </pc:inkChg>
        <pc:inkChg chg="add del">
          <ac:chgData name="PIPAN MICHELE" userId="da00a2aa-4c64-4bcb-a497-1055e4cd2351" providerId="ADAL" clId="{E03D2F2B-796C-42DA-8F8D-E55A72DE6D80}" dt="2022-11-11T16:43:52.667" v="1774"/>
          <ac:inkMkLst>
            <pc:docMk/>
            <pc:sldMk cId="856222002" sldId="315"/>
            <ac:inkMk id="156" creationId="{837F7939-A69A-4676-88A6-D9E70D26A08C}"/>
          </ac:inkMkLst>
        </pc:inkChg>
        <pc:inkChg chg="add del">
          <ac:chgData name="PIPAN MICHELE" userId="da00a2aa-4c64-4bcb-a497-1055e4cd2351" providerId="ADAL" clId="{E03D2F2B-796C-42DA-8F8D-E55A72DE6D80}" dt="2022-11-11T16:43:52.667" v="1774"/>
          <ac:inkMkLst>
            <pc:docMk/>
            <pc:sldMk cId="856222002" sldId="315"/>
            <ac:inkMk id="157" creationId="{2AF0596D-3373-4CEC-AD9C-5DCCE2A8A061}"/>
          </ac:inkMkLst>
        </pc:inkChg>
        <pc:inkChg chg="add">
          <ac:chgData name="PIPAN MICHELE" userId="da00a2aa-4c64-4bcb-a497-1055e4cd2351" providerId="ADAL" clId="{E03D2F2B-796C-42DA-8F8D-E55A72DE6D80}" dt="2022-11-11T16:43:52.667" v="1774"/>
          <ac:inkMkLst>
            <pc:docMk/>
            <pc:sldMk cId="856222002" sldId="315"/>
            <ac:inkMk id="158" creationId="{419B771C-7E75-4D31-ADEA-158310592852}"/>
          </ac:inkMkLst>
        </pc:inkChg>
      </pc:sldChg>
      <pc:sldChg chg="addSp delSp add">
        <pc:chgData name="PIPAN MICHELE" userId="da00a2aa-4c64-4bcb-a497-1055e4cd2351" providerId="ADAL" clId="{E03D2F2B-796C-42DA-8F8D-E55A72DE6D80}" dt="2022-11-11T16:43:14.091" v="1731"/>
        <pc:sldMkLst>
          <pc:docMk/>
          <pc:sldMk cId="1286991053" sldId="316"/>
        </pc:sldMkLst>
        <pc:inkChg chg="add del">
          <ac:chgData name="PIPAN MICHELE" userId="da00a2aa-4c64-4bcb-a497-1055e4cd2351" providerId="ADAL" clId="{E03D2F2B-796C-42DA-8F8D-E55A72DE6D80}" dt="2022-11-11T16:43:05.488" v="1724"/>
          <ac:inkMkLst>
            <pc:docMk/>
            <pc:sldMk cId="1286991053" sldId="316"/>
            <ac:inkMk id="2" creationId="{AE4E7F15-21FE-4E43-8598-DE4B24C5AF0A}"/>
          </ac:inkMkLst>
        </pc:inkChg>
        <pc:inkChg chg="add del">
          <ac:chgData name="PIPAN MICHELE" userId="da00a2aa-4c64-4bcb-a497-1055e4cd2351" providerId="ADAL" clId="{E03D2F2B-796C-42DA-8F8D-E55A72DE6D80}" dt="2022-11-11T16:43:05.488" v="1724"/>
          <ac:inkMkLst>
            <pc:docMk/>
            <pc:sldMk cId="1286991053" sldId="316"/>
            <ac:inkMk id="3" creationId="{AAC22B8B-5ED8-4780-8C62-14EE86AA04ED}"/>
          </ac:inkMkLst>
        </pc:inkChg>
        <pc:inkChg chg="add del">
          <ac:chgData name="PIPAN MICHELE" userId="da00a2aa-4c64-4bcb-a497-1055e4cd2351" providerId="ADAL" clId="{E03D2F2B-796C-42DA-8F8D-E55A72DE6D80}" dt="2022-11-11T16:43:05.488" v="1724"/>
          <ac:inkMkLst>
            <pc:docMk/>
            <pc:sldMk cId="1286991053" sldId="316"/>
            <ac:inkMk id="4" creationId="{4B72EE98-E9D8-4505-92F9-BA2DA002DBC2}"/>
          </ac:inkMkLst>
        </pc:inkChg>
        <pc:inkChg chg="add del">
          <ac:chgData name="PIPAN MICHELE" userId="da00a2aa-4c64-4bcb-a497-1055e4cd2351" providerId="ADAL" clId="{E03D2F2B-796C-42DA-8F8D-E55A72DE6D80}" dt="2022-11-11T16:43:05.488" v="1724"/>
          <ac:inkMkLst>
            <pc:docMk/>
            <pc:sldMk cId="1286991053" sldId="316"/>
            <ac:inkMk id="5" creationId="{64A8D1DC-8301-4E5F-AE4D-D536B35E9BB3}"/>
          </ac:inkMkLst>
        </pc:inkChg>
        <pc:inkChg chg="add del">
          <ac:chgData name="PIPAN MICHELE" userId="da00a2aa-4c64-4bcb-a497-1055e4cd2351" providerId="ADAL" clId="{E03D2F2B-796C-42DA-8F8D-E55A72DE6D80}" dt="2022-11-11T16:43:05.488" v="1724"/>
          <ac:inkMkLst>
            <pc:docMk/>
            <pc:sldMk cId="1286991053" sldId="316"/>
            <ac:inkMk id="6" creationId="{83570C5B-F6D0-44D2-9463-1F620E70AEDF}"/>
          </ac:inkMkLst>
        </pc:inkChg>
        <pc:inkChg chg="add del">
          <ac:chgData name="PIPAN MICHELE" userId="da00a2aa-4c64-4bcb-a497-1055e4cd2351" providerId="ADAL" clId="{E03D2F2B-796C-42DA-8F8D-E55A72DE6D80}" dt="2022-11-11T16:43:05.488" v="1724"/>
          <ac:inkMkLst>
            <pc:docMk/>
            <pc:sldMk cId="1286991053" sldId="316"/>
            <ac:inkMk id="7" creationId="{191BFBB1-0DDA-4809-B1E3-5CA8AC336BA3}"/>
          </ac:inkMkLst>
        </pc:inkChg>
        <pc:inkChg chg="add del">
          <ac:chgData name="PIPAN MICHELE" userId="da00a2aa-4c64-4bcb-a497-1055e4cd2351" providerId="ADAL" clId="{E03D2F2B-796C-42DA-8F8D-E55A72DE6D80}" dt="2022-11-11T16:43:05.488" v="1724"/>
          <ac:inkMkLst>
            <pc:docMk/>
            <pc:sldMk cId="1286991053" sldId="316"/>
            <ac:inkMk id="8" creationId="{30421812-78D8-4CEC-A222-9F6F173D78D5}"/>
          </ac:inkMkLst>
        </pc:inkChg>
        <pc:inkChg chg="add">
          <ac:chgData name="PIPAN MICHELE" userId="da00a2aa-4c64-4bcb-a497-1055e4cd2351" providerId="ADAL" clId="{E03D2F2B-796C-42DA-8F8D-E55A72DE6D80}" dt="2022-11-11T16:43:05.488" v="1724"/>
          <ac:inkMkLst>
            <pc:docMk/>
            <pc:sldMk cId="1286991053" sldId="316"/>
            <ac:inkMk id="9" creationId="{C5D8CE0F-7D13-4190-A3E2-0D2EABECB112}"/>
          </ac:inkMkLst>
        </pc:inkChg>
        <pc:inkChg chg="add">
          <ac:chgData name="PIPAN MICHELE" userId="da00a2aa-4c64-4bcb-a497-1055e4cd2351" providerId="ADAL" clId="{E03D2F2B-796C-42DA-8F8D-E55A72DE6D80}" dt="2022-11-11T16:43:07.469" v="1725"/>
          <ac:inkMkLst>
            <pc:docMk/>
            <pc:sldMk cId="1286991053" sldId="316"/>
            <ac:inkMk id="10" creationId="{8EFEDBE0-8363-45E5-814A-647DF15892A6}"/>
          </ac:inkMkLst>
        </pc:inkChg>
        <pc:inkChg chg="add">
          <ac:chgData name="PIPAN MICHELE" userId="da00a2aa-4c64-4bcb-a497-1055e4cd2351" providerId="ADAL" clId="{E03D2F2B-796C-42DA-8F8D-E55A72DE6D80}" dt="2022-11-11T16:43:08.498" v="1726"/>
          <ac:inkMkLst>
            <pc:docMk/>
            <pc:sldMk cId="1286991053" sldId="316"/>
            <ac:inkMk id="11" creationId="{5C92C074-142F-4ACF-9E6F-7DA582881EBE}"/>
          </ac:inkMkLst>
        </pc:inkChg>
        <pc:inkChg chg="add">
          <ac:chgData name="PIPAN MICHELE" userId="da00a2aa-4c64-4bcb-a497-1055e4cd2351" providerId="ADAL" clId="{E03D2F2B-796C-42DA-8F8D-E55A72DE6D80}" dt="2022-11-11T16:43:10.726" v="1727"/>
          <ac:inkMkLst>
            <pc:docMk/>
            <pc:sldMk cId="1286991053" sldId="316"/>
            <ac:inkMk id="12" creationId="{131415E3-EBAF-4B95-A9CA-DD6158C42EE7}"/>
          </ac:inkMkLst>
        </pc:inkChg>
        <pc:inkChg chg="add">
          <ac:chgData name="PIPAN MICHELE" userId="da00a2aa-4c64-4bcb-a497-1055e4cd2351" providerId="ADAL" clId="{E03D2F2B-796C-42DA-8F8D-E55A72DE6D80}" dt="2022-11-11T16:43:12.047" v="1728"/>
          <ac:inkMkLst>
            <pc:docMk/>
            <pc:sldMk cId="1286991053" sldId="316"/>
            <ac:inkMk id="13" creationId="{073B93CF-ABE1-4401-B719-C076C19BA708}"/>
          </ac:inkMkLst>
        </pc:inkChg>
        <pc:inkChg chg="add">
          <ac:chgData name="PIPAN MICHELE" userId="da00a2aa-4c64-4bcb-a497-1055e4cd2351" providerId="ADAL" clId="{E03D2F2B-796C-42DA-8F8D-E55A72DE6D80}" dt="2022-11-11T16:43:12.862" v="1729"/>
          <ac:inkMkLst>
            <pc:docMk/>
            <pc:sldMk cId="1286991053" sldId="316"/>
            <ac:inkMk id="14" creationId="{0A79AB48-16AA-4128-B5F4-6C8660E0B15A}"/>
          </ac:inkMkLst>
        </pc:inkChg>
        <pc:inkChg chg="add">
          <ac:chgData name="PIPAN MICHELE" userId="da00a2aa-4c64-4bcb-a497-1055e4cd2351" providerId="ADAL" clId="{E03D2F2B-796C-42DA-8F8D-E55A72DE6D80}" dt="2022-11-11T16:43:13.245" v="1730"/>
          <ac:inkMkLst>
            <pc:docMk/>
            <pc:sldMk cId="1286991053" sldId="316"/>
            <ac:inkMk id="15" creationId="{D206C45D-3FB9-4843-8479-ACAC0551478F}"/>
          </ac:inkMkLst>
        </pc:inkChg>
        <pc:inkChg chg="add">
          <ac:chgData name="PIPAN MICHELE" userId="da00a2aa-4c64-4bcb-a497-1055e4cd2351" providerId="ADAL" clId="{E03D2F2B-796C-42DA-8F8D-E55A72DE6D80}" dt="2022-11-11T16:43:14.091" v="1731"/>
          <ac:inkMkLst>
            <pc:docMk/>
            <pc:sldMk cId="1286991053" sldId="316"/>
            <ac:inkMk id="16" creationId="{13E460A6-AF2E-4F98-8810-0584A13B2B4D}"/>
          </ac:inkMkLst>
        </pc:inkChg>
      </pc:sldChg>
      <pc:sldChg chg="addSp delSp add">
        <pc:chgData name="PIPAN MICHELE" userId="da00a2aa-4c64-4bcb-a497-1055e4cd2351" providerId="ADAL" clId="{E03D2F2B-796C-42DA-8F8D-E55A72DE6D80}" dt="2022-11-11T16:45:12.935" v="1854"/>
        <pc:sldMkLst>
          <pc:docMk/>
          <pc:sldMk cId="2827892780" sldId="317"/>
        </pc:sldMkLst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2" creationId="{CDDB82BA-C40E-48C6-83CE-428AFC2A02F7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3" creationId="{2B0FF991-8EFE-4B1E-B6C6-CB81DACF941B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4" creationId="{FB154B45-7B78-477E-9743-378C1042C72F}"/>
          </ac:inkMkLst>
        </pc:inkChg>
        <pc:inkChg chg="add">
          <ac:chgData name="PIPAN MICHELE" userId="da00a2aa-4c64-4bcb-a497-1055e4cd2351" providerId="ADAL" clId="{E03D2F2B-796C-42DA-8F8D-E55A72DE6D80}" dt="2022-11-11T16:44:30.442" v="1785"/>
          <ac:inkMkLst>
            <pc:docMk/>
            <pc:sldMk cId="2827892780" sldId="317"/>
            <ac:inkMk id="5" creationId="{4EF4E32C-BAA6-4DA5-8479-2E685CB26284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6" creationId="{D4D36976-5603-4B28-9FFD-33AA93D8EF68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7" creationId="{D04F0EF9-C564-4830-BABC-2E8478D5CA0F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8" creationId="{082656F3-B98F-4CFA-ABA6-24E722106A71}"/>
          </ac:inkMkLst>
        </pc:inkChg>
        <pc:inkChg chg="del">
          <ac:chgData name="PIPAN MICHELE" userId="da00a2aa-4c64-4bcb-a497-1055e4cd2351" providerId="ADAL" clId="{E03D2F2B-796C-42DA-8F8D-E55A72DE6D80}" dt="2022-11-11T16:44:19.393" v="1776" actId="478"/>
          <ac:inkMkLst>
            <pc:docMk/>
            <pc:sldMk cId="2827892780" sldId="317"/>
            <ac:inkMk id="9" creationId="{C5D8CE0F-7D13-4190-A3E2-0D2EABECB112}"/>
          </ac:inkMkLst>
        </pc:inkChg>
        <pc:inkChg chg="del">
          <ac:chgData name="PIPAN MICHELE" userId="da00a2aa-4c64-4bcb-a497-1055e4cd2351" providerId="ADAL" clId="{E03D2F2B-796C-42DA-8F8D-E55A72DE6D80}" dt="2022-11-11T16:44:19.393" v="1776" actId="478"/>
          <ac:inkMkLst>
            <pc:docMk/>
            <pc:sldMk cId="2827892780" sldId="317"/>
            <ac:inkMk id="10" creationId="{8EFEDBE0-8363-45E5-814A-647DF15892A6}"/>
          </ac:inkMkLst>
        </pc:inkChg>
        <pc:inkChg chg="del">
          <ac:chgData name="PIPAN MICHELE" userId="da00a2aa-4c64-4bcb-a497-1055e4cd2351" providerId="ADAL" clId="{E03D2F2B-796C-42DA-8F8D-E55A72DE6D80}" dt="2022-11-11T16:44:19.393" v="1776" actId="478"/>
          <ac:inkMkLst>
            <pc:docMk/>
            <pc:sldMk cId="2827892780" sldId="317"/>
            <ac:inkMk id="11" creationId="{5C92C074-142F-4ACF-9E6F-7DA582881EBE}"/>
          </ac:inkMkLst>
        </pc:inkChg>
        <pc:inkChg chg="del">
          <ac:chgData name="PIPAN MICHELE" userId="da00a2aa-4c64-4bcb-a497-1055e4cd2351" providerId="ADAL" clId="{E03D2F2B-796C-42DA-8F8D-E55A72DE6D80}" dt="2022-11-11T16:44:19.393" v="1776" actId="478"/>
          <ac:inkMkLst>
            <pc:docMk/>
            <pc:sldMk cId="2827892780" sldId="317"/>
            <ac:inkMk id="12" creationId="{131415E3-EBAF-4B95-A9CA-DD6158C42EE7}"/>
          </ac:inkMkLst>
        </pc:inkChg>
        <pc:inkChg chg="del">
          <ac:chgData name="PIPAN MICHELE" userId="da00a2aa-4c64-4bcb-a497-1055e4cd2351" providerId="ADAL" clId="{E03D2F2B-796C-42DA-8F8D-E55A72DE6D80}" dt="2022-11-11T16:44:19.393" v="1776" actId="478"/>
          <ac:inkMkLst>
            <pc:docMk/>
            <pc:sldMk cId="2827892780" sldId="317"/>
            <ac:inkMk id="13" creationId="{073B93CF-ABE1-4401-B719-C076C19BA708}"/>
          </ac:inkMkLst>
        </pc:inkChg>
        <pc:inkChg chg="del">
          <ac:chgData name="PIPAN MICHELE" userId="da00a2aa-4c64-4bcb-a497-1055e4cd2351" providerId="ADAL" clId="{E03D2F2B-796C-42DA-8F8D-E55A72DE6D80}" dt="2022-11-11T16:44:19.393" v="1776" actId="478"/>
          <ac:inkMkLst>
            <pc:docMk/>
            <pc:sldMk cId="2827892780" sldId="317"/>
            <ac:inkMk id="14" creationId="{0A79AB48-16AA-4128-B5F4-6C8660E0B15A}"/>
          </ac:inkMkLst>
        </pc:inkChg>
        <pc:inkChg chg="del">
          <ac:chgData name="PIPAN MICHELE" userId="da00a2aa-4c64-4bcb-a497-1055e4cd2351" providerId="ADAL" clId="{E03D2F2B-796C-42DA-8F8D-E55A72DE6D80}" dt="2022-11-11T16:44:19.393" v="1776" actId="478"/>
          <ac:inkMkLst>
            <pc:docMk/>
            <pc:sldMk cId="2827892780" sldId="317"/>
            <ac:inkMk id="15" creationId="{D206C45D-3FB9-4843-8479-ACAC0551478F}"/>
          </ac:inkMkLst>
        </pc:inkChg>
        <pc:inkChg chg="del">
          <ac:chgData name="PIPAN MICHELE" userId="da00a2aa-4c64-4bcb-a497-1055e4cd2351" providerId="ADAL" clId="{E03D2F2B-796C-42DA-8F8D-E55A72DE6D80}" dt="2022-11-11T16:44:19.393" v="1776" actId="478"/>
          <ac:inkMkLst>
            <pc:docMk/>
            <pc:sldMk cId="2827892780" sldId="317"/>
            <ac:inkMk id="16" creationId="{13E460A6-AF2E-4F98-8810-0584A13B2B4D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17" creationId="{91BEA9EC-1DCA-443A-B042-FBB4F4810E7C}"/>
          </ac:inkMkLst>
        </pc:inkChg>
        <pc:inkChg chg="add">
          <ac:chgData name="PIPAN MICHELE" userId="da00a2aa-4c64-4bcb-a497-1055e4cd2351" providerId="ADAL" clId="{E03D2F2B-796C-42DA-8F8D-E55A72DE6D80}" dt="2022-11-11T16:44:33.375" v="1790"/>
          <ac:inkMkLst>
            <pc:docMk/>
            <pc:sldMk cId="2827892780" sldId="317"/>
            <ac:inkMk id="18" creationId="{18D67548-FBF5-4B27-812C-9B79C7700115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19" creationId="{CFE5C6F7-2919-4985-9775-D3C3DF269D56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20" creationId="{75B78272-D940-43C1-AB8B-07435ED238B4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21" creationId="{CE8C1C69-3A38-4E2F-B7FC-46F260F72414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22" creationId="{5A5BFD8A-9B9B-49C8-AD9D-055DFDC161E4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23" creationId="{1907DE47-1B6F-4389-BD0E-6ED9B31D0808}"/>
          </ac:inkMkLst>
        </pc:inkChg>
        <pc:inkChg chg="add">
          <ac:chgData name="PIPAN MICHELE" userId="da00a2aa-4c64-4bcb-a497-1055e4cd2351" providerId="ADAL" clId="{E03D2F2B-796C-42DA-8F8D-E55A72DE6D80}" dt="2022-11-11T16:44:35.948" v="1796"/>
          <ac:inkMkLst>
            <pc:docMk/>
            <pc:sldMk cId="2827892780" sldId="317"/>
            <ac:inkMk id="24" creationId="{A432A9EF-39B9-43F5-B076-150C0066833E}"/>
          </ac:inkMkLst>
        </pc:inkChg>
        <pc:inkChg chg="add">
          <ac:chgData name="PIPAN MICHELE" userId="da00a2aa-4c64-4bcb-a497-1055e4cd2351" providerId="ADAL" clId="{E03D2F2B-796C-42DA-8F8D-E55A72DE6D80}" dt="2022-11-11T16:44:36.133" v="1797"/>
          <ac:inkMkLst>
            <pc:docMk/>
            <pc:sldMk cId="2827892780" sldId="317"/>
            <ac:inkMk id="25" creationId="{2E4F22F8-3EDF-4DAE-BAFA-32FF485F4E92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26" creationId="{9B3E6781-4D05-495C-BD4A-44AF28D6EAFA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27" creationId="{8E9842F2-4C18-400E-9C36-59416D856898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28" creationId="{6AC55C14-DD79-4EA3-BCF5-1F79C1DE95EA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29" creationId="{28D59C8F-B0BE-45C3-B3CF-5FE8B327DED3}"/>
          </ac:inkMkLst>
        </pc:inkChg>
        <pc:inkChg chg="add">
          <ac:chgData name="PIPAN MICHELE" userId="da00a2aa-4c64-4bcb-a497-1055e4cd2351" providerId="ADAL" clId="{E03D2F2B-796C-42DA-8F8D-E55A72DE6D80}" dt="2022-11-11T16:44:37.887" v="1802"/>
          <ac:inkMkLst>
            <pc:docMk/>
            <pc:sldMk cId="2827892780" sldId="317"/>
            <ac:inkMk id="30" creationId="{D282C331-CD8C-4739-99D5-3BECD9C0720D}"/>
          </ac:inkMkLst>
        </pc:inkChg>
        <pc:inkChg chg="add">
          <ac:chgData name="PIPAN MICHELE" userId="da00a2aa-4c64-4bcb-a497-1055e4cd2351" providerId="ADAL" clId="{E03D2F2B-796C-42DA-8F8D-E55A72DE6D80}" dt="2022-11-11T16:44:38.107" v="1803"/>
          <ac:inkMkLst>
            <pc:docMk/>
            <pc:sldMk cId="2827892780" sldId="317"/>
            <ac:inkMk id="31" creationId="{711939A4-D289-438A-BCF3-86E66A3B30BC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32" creationId="{EBAC83A5-3D0C-4C5D-B4CE-4748DA973C97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33" creationId="{F321463E-1ABB-4758-B6C3-7778E90631F9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34" creationId="{30F2B7A1-93AD-4759-94D9-45F875C4F741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35" creationId="{42ECC7CF-7B84-47EF-8F51-050672DAB287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36" creationId="{8DD6391F-5B28-4927-B125-B46CDF98C922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37" creationId="{6F2F72BB-2803-4026-B0F2-8D2C3067EB92}"/>
          </ac:inkMkLst>
        </pc:inkChg>
        <pc:inkChg chg="add del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38" creationId="{31C30A0A-41E0-40A5-B322-0B73FAAC4C80}"/>
          </ac:inkMkLst>
        </pc:inkChg>
        <pc:inkChg chg="add del">
          <ac:chgData name="PIPAN MICHELE" userId="da00a2aa-4c64-4bcb-a497-1055e4cd2351" providerId="ADAL" clId="{E03D2F2B-796C-42DA-8F8D-E55A72DE6D80}" dt="2022-11-11T16:44:42.850" v="1812"/>
          <ac:inkMkLst>
            <pc:docMk/>
            <pc:sldMk cId="2827892780" sldId="317"/>
            <ac:inkMk id="39" creationId="{58918C4A-233F-4802-8641-BA54E1DD3E8E}"/>
          </ac:inkMkLst>
        </pc:inkChg>
        <pc:inkChg chg="add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40" creationId="{D9EA4308-90BB-4AD5-8DE7-C0C970786748}"/>
          </ac:inkMkLst>
        </pc:inkChg>
        <pc:inkChg chg="add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41" creationId="{4553A17F-4BC5-4857-99DE-38B1AD0CEF61}"/>
          </ac:inkMkLst>
        </pc:inkChg>
        <pc:inkChg chg="add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42" creationId="{A5ED85DF-DA80-4D90-BF8A-0F8B53F1429E}"/>
          </ac:inkMkLst>
        </pc:inkChg>
        <pc:inkChg chg="add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43" creationId="{ED338C33-1C1D-4F31-ABA1-5F9A624F55FA}"/>
          </ac:inkMkLst>
        </pc:inkChg>
        <pc:inkChg chg="add">
          <ac:chgData name="PIPAN MICHELE" userId="da00a2aa-4c64-4bcb-a497-1055e4cd2351" providerId="ADAL" clId="{E03D2F2B-796C-42DA-8F8D-E55A72DE6D80}" dt="2022-11-11T16:44:41.231" v="1810"/>
          <ac:inkMkLst>
            <pc:docMk/>
            <pc:sldMk cId="2827892780" sldId="317"/>
            <ac:inkMk id="44" creationId="{837CE130-3174-426B-8A23-1FE2DDA7FF14}"/>
          </ac:inkMkLst>
        </pc:inkChg>
        <pc:inkChg chg="add del">
          <ac:chgData name="PIPAN MICHELE" userId="da00a2aa-4c64-4bcb-a497-1055e4cd2351" providerId="ADAL" clId="{E03D2F2B-796C-42DA-8F8D-E55A72DE6D80}" dt="2022-11-11T16:44:42.850" v="1812"/>
          <ac:inkMkLst>
            <pc:docMk/>
            <pc:sldMk cId="2827892780" sldId="317"/>
            <ac:inkMk id="45" creationId="{C67DF75E-C80C-44CE-BF4D-10083D56BAF5}"/>
          </ac:inkMkLst>
        </pc:inkChg>
        <pc:inkChg chg="add">
          <ac:chgData name="PIPAN MICHELE" userId="da00a2aa-4c64-4bcb-a497-1055e4cd2351" providerId="ADAL" clId="{E03D2F2B-796C-42DA-8F8D-E55A72DE6D80}" dt="2022-11-11T16:44:42.850" v="1812"/>
          <ac:inkMkLst>
            <pc:docMk/>
            <pc:sldMk cId="2827892780" sldId="317"/>
            <ac:inkMk id="46" creationId="{C01CA95A-F169-4939-A7CF-164958BF384C}"/>
          </ac:inkMkLst>
        </pc:inkChg>
        <pc:inkChg chg="add del">
          <ac:chgData name="PIPAN MICHELE" userId="da00a2aa-4c64-4bcb-a497-1055e4cd2351" providerId="ADAL" clId="{E03D2F2B-796C-42DA-8F8D-E55A72DE6D80}" dt="2022-11-11T16:44:52.744" v="1826"/>
          <ac:inkMkLst>
            <pc:docMk/>
            <pc:sldMk cId="2827892780" sldId="317"/>
            <ac:inkMk id="47" creationId="{5039D650-0909-4BCA-B0E5-DDCD345F8FB0}"/>
          </ac:inkMkLst>
        </pc:inkChg>
        <pc:inkChg chg="add del">
          <ac:chgData name="PIPAN MICHELE" userId="da00a2aa-4c64-4bcb-a497-1055e4cd2351" providerId="ADAL" clId="{E03D2F2B-796C-42DA-8F8D-E55A72DE6D80}" dt="2022-11-11T16:44:52.744" v="1826"/>
          <ac:inkMkLst>
            <pc:docMk/>
            <pc:sldMk cId="2827892780" sldId="317"/>
            <ac:inkMk id="48" creationId="{98C7A448-A4BB-4D5F-969B-5A593921AB50}"/>
          </ac:inkMkLst>
        </pc:inkChg>
        <pc:inkChg chg="add del">
          <ac:chgData name="PIPAN MICHELE" userId="da00a2aa-4c64-4bcb-a497-1055e4cd2351" providerId="ADAL" clId="{E03D2F2B-796C-42DA-8F8D-E55A72DE6D80}" dt="2022-11-11T16:44:52.744" v="1826"/>
          <ac:inkMkLst>
            <pc:docMk/>
            <pc:sldMk cId="2827892780" sldId="317"/>
            <ac:inkMk id="49" creationId="{5CA1C2EE-2BE4-4DC7-BBEE-5C747BFE588E}"/>
          </ac:inkMkLst>
        </pc:inkChg>
        <pc:inkChg chg="add del">
          <ac:chgData name="PIPAN MICHELE" userId="da00a2aa-4c64-4bcb-a497-1055e4cd2351" providerId="ADAL" clId="{E03D2F2B-796C-42DA-8F8D-E55A72DE6D80}" dt="2022-11-11T16:44:52.744" v="1826"/>
          <ac:inkMkLst>
            <pc:docMk/>
            <pc:sldMk cId="2827892780" sldId="317"/>
            <ac:inkMk id="50" creationId="{8AECF72D-759B-4AF3-9223-5B6715870838}"/>
          </ac:inkMkLst>
        </pc:inkChg>
        <pc:inkChg chg="add del">
          <ac:chgData name="PIPAN MICHELE" userId="da00a2aa-4c64-4bcb-a497-1055e4cd2351" providerId="ADAL" clId="{E03D2F2B-796C-42DA-8F8D-E55A72DE6D80}" dt="2022-11-11T16:44:52.744" v="1826"/>
          <ac:inkMkLst>
            <pc:docMk/>
            <pc:sldMk cId="2827892780" sldId="317"/>
            <ac:inkMk id="51" creationId="{AA21A673-3F50-42B7-A887-688439A791DF}"/>
          </ac:inkMkLst>
        </pc:inkChg>
        <pc:inkChg chg="add">
          <ac:chgData name="PIPAN MICHELE" userId="da00a2aa-4c64-4bcb-a497-1055e4cd2351" providerId="ADAL" clId="{E03D2F2B-796C-42DA-8F8D-E55A72DE6D80}" dt="2022-11-11T16:44:47.423" v="1818"/>
          <ac:inkMkLst>
            <pc:docMk/>
            <pc:sldMk cId="2827892780" sldId="317"/>
            <ac:inkMk id="52" creationId="{5BEEBA69-8DC2-4234-94ED-92E24FB98233}"/>
          </ac:inkMkLst>
        </pc:inkChg>
        <pc:inkChg chg="add del">
          <ac:chgData name="PIPAN MICHELE" userId="da00a2aa-4c64-4bcb-a497-1055e4cd2351" providerId="ADAL" clId="{E03D2F2B-796C-42DA-8F8D-E55A72DE6D80}" dt="2022-11-11T16:44:52.744" v="1826"/>
          <ac:inkMkLst>
            <pc:docMk/>
            <pc:sldMk cId="2827892780" sldId="317"/>
            <ac:inkMk id="53" creationId="{8735FA40-909C-4C16-A632-84727D531868}"/>
          </ac:inkMkLst>
        </pc:inkChg>
        <pc:inkChg chg="add del">
          <ac:chgData name="PIPAN MICHELE" userId="da00a2aa-4c64-4bcb-a497-1055e4cd2351" providerId="ADAL" clId="{E03D2F2B-796C-42DA-8F8D-E55A72DE6D80}" dt="2022-11-11T16:44:52.744" v="1826"/>
          <ac:inkMkLst>
            <pc:docMk/>
            <pc:sldMk cId="2827892780" sldId="317"/>
            <ac:inkMk id="54" creationId="{9EA250CA-C434-4EA8-A38B-C4B6151C6A60}"/>
          </ac:inkMkLst>
        </pc:inkChg>
        <pc:inkChg chg="add del">
          <ac:chgData name="PIPAN MICHELE" userId="da00a2aa-4c64-4bcb-a497-1055e4cd2351" providerId="ADAL" clId="{E03D2F2B-796C-42DA-8F8D-E55A72DE6D80}" dt="2022-11-11T16:44:52.744" v="1826"/>
          <ac:inkMkLst>
            <pc:docMk/>
            <pc:sldMk cId="2827892780" sldId="317"/>
            <ac:inkMk id="55" creationId="{DF20ADBD-D5A4-4F99-A0D5-1AD79F11245D}"/>
          </ac:inkMkLst>
        </pc:inkChg>
        <pc:inkChg chg="add del">
          <ac:chgData name="PIPAN MICHELE" userId="da00a2aa-4c64-4bcb-a497-1055e4cd2351" providerId="ADAL" clId="{E03D2F2B-796C-42DA-8F8D-E55A72DE6D80}" dt="2022-11-11T16:44:52.744" v="1826"/>
          <ac:inkMkLst>
            <pc:docMk/>
            <pc:sldMk cId="2827892780" sldId="317"/>
            <ac:inkMk id="56" creationId="{5D25CEE8-B3C3-49B6-BEA8-F458FCCB1CAA}"/>
          </ac:inkMkLst>
        </pc:inkChg>
        <pc:inkChg chg="add del">
          <ac:chgData name="PIPAN MICHELE" userId="da00a2aa-4c64-4bcb-a497-1055e4cd2351" providerId="ADAL" clId="{E03D2F2B-796C-42DA-8F8D-E55A72DE6D80}" dt="2022-11-11T16:44:52.744" v="1826"/>
          <ac:inkMkLst>
            <pc:docMk/>
            <pc:sldMk cId="2827892780" sldId="317"/>
            <ac:inkMk id="57" creationId="{C3A6E4C2-DAD7-4658-9F74-4430B2C5F994}"/>
          </ac:inkMkLst>
        </pc:inkChg>
        <pc:inkChg chg="add del">
          <ac:chgData name="PIPAN MICHELE" userId="da00a2aa-4c64-4bcb-a497-1055e4cd2351" providerId="ADAL" clId="{E03D2F2B-796C-42DA-8F8D-E55A72DE6D80}" dt="2022-11-11T16:44:52.744" v="1826"/>
          <ac:inkMkLst>
            <pc:docMk/>
            <pc:sldMk cId="2827892780" sldId="317"/>
            <ac:inkMk id="58" creationId="{23A39B91-D3E0-4190-8F67-671EB3653D90}"/>
          </ac:inkMkLst>
        </pc:inkChg>
        <pc:inkChg chg="add">
          <ac:chgData name="PIPAN MICHELE" userId="da00a2aa-4c64-4bcb-a497-1055e4cd2351" providerId="ADAL" clId="{E03D2F2B-796C-42DA-8F8D-E55A72DE6D80}" dt="2022-11-11T16:44:51.854" v="1825"/>
          <ac:inkMkLst>
            <pc:docMk/>
            <pc:sldMk cId="2827892780" sldId="317"/>
            <ac:inkMk id="59" creationId="{3B0F6F5D-54FE-469B-A939-984ADF65946E}"/>
          </ac:inkMkLst>
        </pc:inkChg>
        <pc:inkChg chg="add">
          <ac:chgData name="PIPAN MICHELE" userId="da00a2aa-4c64-4bcb-a497-1055e4cd2351" providerId="ADAL" clId="{E03D2F2B-796C-42DA-8F8D-E55A72DE6D80}" dt="2022-11-11T16:44:52.744" v="1826"/>
          <ac:inkMkLst>
            <pc:docMk/>
            <pc:sldMk cId="2827892780" sldId="317"/>
            <ac:inkMk id="60" creationId="{14D0BB48-80F5-4DC8-A85B-FC06AD0D6398}"/>
          </ac:inkMkLst>
        </pc:inkChg>
        <pc:inkChg chg="add">
          <ac:chgData name="PIPAN MICHELE" userId="da00a2aa-4c64-4bcb-a497-1055e4cd2351" providerId="ADAL" clId="{E03D2F2B-796C-42DA-8F8D-E55A72DE6D80}" dt="2022-11-11T16:44:52.744" v="1826"/>
          <ac:inkMkLst>
            <pc:docMk/>
            <pc:sldMk cId="2827892780" sldId="317"/>
            <ac:inkMk id="61" creationId="{09CBB686-AC9E-4E32-B414-600E00A974D1}"/>
          </ac:inkMkLst>
        </pc:inkChg>
        <pc:inkChg chg="add del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62" creationId="{C51C6358-0153-4CAC-92AB-0F8F6635B420}"/>
          </ac:inkMkLst>
        </pc:inkChg>
        <pc:inkChg chg="add del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63" creationId="{518E1A4D-C993-4209-8301-F3D2E6DE67E3}"/>
          </ac:inkMkLst>
        </pc:inkChg>
        <pc:inkChg chg="add del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64" creationId="{DFACCCA5-EEA7-4A17-AC6F-15E8F77874FE}"/>
          </ac:inkMkLst>
        </pc:inkChg>
        <pc:inkChg chg="add del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65" creationId="{7642F629-1E15-4C84-8891-51B54DFBBCB3}"/>
          </ac:inkMkLst>
        </pc:inkChg>
        <pc:inkChg chg="add del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66" creationId="{F3AC07D4-4A0D-4930-BE8E-8FC14DBEC815}"/>
          </ac:inkMkLst>
        </pc:inkChg>
        <pc:inkChg chg="add del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67" creationId="{BEA82B27-90CC-4BDA-B3B7-19D74D2FBA42}"/>
          </ac:inkMkLst>
        </pc:inkChg>
        <pc:inkChg chg="add del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68" creationId="{ED969E5D-127F-4383-8FF8-2D94FC7747E9}"/>
          </ac:inkMkLst>
        </pc:inkChg>
        <pc:inkChg chg="add del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69" creationId="{BB87B925-F2B9-4196-8E0E-C6BBB426056F}"/>
          </ac:inkMkLst>
        </pc:inkChg>
        <pc:inkChg chg="add del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70" creationId="{75E922B2-7990-48CF-AB4A-933E1498423D}"/>
          </ac:inkMkLst>
        </pc:inkChg>
        <pc:inkChg chg="add del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71" creationId="{66726C28-E240-4104-80F5-231A5C1A05D8}"/>
          </ac:inkMkLst>
        </pc:inkChg>
        <pc:inkChg chg="add del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72" creationId="{DF355998-5BCD-404F-9C55-4920D87D2B64}"/>
          </ac:inkMkLst>
        </pc:inkChg>
        <pc:inkChg chg="add del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73" creationId="{0DCD26AE-68A7-43C9-8CB8-8C352119A332}"/>
          </ac:inkMkLst>
        </pc:inkChg>
        <pc:inkChg chg="add del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74" creationId="{44520E50-6F6F-4393-9D8C-AE6898952D24}"/>
          </ac:inkMkLst>
        </pc:inkChg>
        <pc:inkChg chg="add del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75" creationId="{CE2A4C7D-8D95-4734-8FAA-139D3492A8F7}"/>
          </ac:inkMkLst>
        </pc:inkChg>
        <pc:inkChg chg="add del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76" creationId="{F1F5E86F-EE92-421E-AEF4-326169D670BF}"/>
          </ac:inkMkLst>
        </pc:inkChg>
        <pc:inkChg chg="add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77" creationId="{CC2FC570-0BE0-4542-AFD2-4C731999719F}"/>
          </ac:inkMkLst>
        </pc:inkChg>
        <pc:inkChg chg="add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78" creationId="{F84B9AB5-98BB-47BD-9C80-49F60783772A}"/>
          </ac:inkMkLst>
        </pc:inkChg>
        <pc:inkChg chg="add">
          <ac:chgData name="PIPAN MICHELE" userId="da00a2aa-4c64-4bcb-a497-1055e4cd2351" providerId="ADAL" clId="{E03D2F2B-796C-42DA-8F8D-E55A72DE6D80}" dt="2022-11-11T16:45:02.110" v="1842"/>
          <ac:inkMkLst>
            <pc:docMk/>
            <pc:sldMk cId="2827892780" sldId="317"/>
            <ac:inkMk id="79" creationId="{EC20C37D-04C1-4CD1-9D5B-D474A040084D}"/>
          </ac:inkMkLst>
        </pc:inkChg>
        <pc:inkChg chg="add del">
          <ac:chgData name="PIPAN MICHELE" userId="da00a2aa-4c64-4bcb-a497-1055e4cd2351" providerId="ADAL" clId="{E03D2F2B-796C-42DA-8F8D-E55A72DE6D80}" dt="2022-11-11T16:45:12.935" v="1854"/>
          <ac:inkMkLst>
            <pc:docMk/>
            <pc:sldMk cId="2827892780" sldId="317"/>
            <ac:inkMk id="80" creationId="{7BCC783B-6056-4B4C-9CC2-FEE2C438F99A}"/>
          </ac:inkMkLst>
        </pc:inkChg>
        <pc:inkChg chg="add del">
          <ac:chgData name="PIPAN MICHELE" userId="da00a2aa-4c64-4bcb-a497-1055e4cd2351" providerId="ADAL" clId="{E03D2F2B-796C-42DA-8F8D-E55A72DE6D80}" dt="2022-11-11T16:45:12.935" v="1854"/>
          <ac:inkMkLst>
            <pc:docMk/>
            <pc:sldMk cId="2827892780" sldId="317"/>
            <ac:inkMk id="81" creationId="{B4AEDB66-81D5-4802-B2F5-D4A2B70B399E}"/>
          </ac:inkMkLst>
        </pc:inkChg>
        <pc:inkChg chg="add del">
          <ac:chgData name="PIPAN MICHELE" userId="da00a2aa-4c64-4bcb-a497-1055e4cd2351" providerId="ADAL" clId="{E03D2F2B-796C-42DA-8F8D-E55A72DE6D80}" dt="2022-11-11T16:45:12.935" v="1854"/>
          <ac:inkMkLst>
            <pc:docMk/>
            <pc:sldMk cId="2827892780" sldId="317"/>
            <ac:inkMk id="82" creationId="{A15BF2E5-08A9-4391-9CB1-B18BF426F2CE}"/>
          </ac:inkMkLst>
        </pc:inkChg>
        <pc:inkChg chg="add del">
          <ac:chgData name="PIPAN MICHELE" userId="da00a2aa-4c64-4bcb-a497-1055e4cd2351" providerId="ADAL" clId="{E03D2F2B-796C-42DA-8F8D-E55A72DE6D80}" dt="2022-11-11T16:45:12.935" v="1854"/>
          <ac:inkMkLst>
            <pc:docMk/>
            <pc:sldMk cId="2827892780" sldId="317"/>
            <ac:inkMk id="83" creationId="{116A9B30-9D32-4002-95A0-6499C9CF4D10}"/>
          </ac:inkMkLst>
        </pc:inkChg>
        <pc:inkChg chg="add del">
          <ac:chgData name="PIPAN MICHELE" userId="da00a2aa-4c64-4bcb-a497-1055e4cd2351" providerId="ADAL" clId="{E03D2F2B-796C-42DA-8F8D-E55A72DE6D80}" dt="2022-11-11T16:45:12.935" v="1854"/>
          <ac:inkMkLst>
            <pc:docMk/>
            <pc:sldMk cId="2827892780" sldId="317"/>
            <ac:inkMk id="84" creationId="{4DB38144-AFAC-4A90-9F75-AB97815BFC5C}"/>
          </ac:inkMkLst>
        </pc:inkChg>
        <pc:inkChg chg="add del">
          <ac:chgData name="PIPAN MICHELE" userId="da00a2aa-4c64-4bcb-a497-1055e4cd2351" providerId="ADAL" clId="{E03D2F2B-796C-42DA-8F8D-E55A72DE6D80}" dt="2022-11-11T16:45:12.935" v="1854"/>
          <ac:inkMkLst>
            <pc:docMk/>
            <pc:sldMk cId="2827892780" sldId="317"/>
            <ac:inkMk id="85" creationId="{C26A2050-2CC3-46EB-80D2-0EB667CCBBD1}"/>
          </ac:inkMkLst>
        </pc:inkChg>
        <pc:inkChg chg="add del">
          <ac:chgData name="PIPAN MICHELE" userId="da00a2aa-4c64-4bcb-a497-1055e4cd2351" providerId="ADAL" clId="{E03D2F2B-796C-42DA-8F8D-E55A72DE6D80}" dt="2022-11-11T16:45:12.935" v="1854"/>
          <ac:inkMkLst>
            <pc:docMk/>
            <pc:sldMk cId="2827892780" sldId="317"/>
            <ac:inkMk id="86" creationId="{A27611CC-5DCC-40A0-AE19-DDD4302E7C6A}"/>
          </ac:inkMkLst>
        </pc:inkChg>
        <pc:inkChg chg="add del">
          <ac:chgData name="PIPAN MICHELE" userId="da00a2aa-4c64-4bcb-a497-1055e4cd2351" providerId="ADAL" clId="{E03D2F2B-796C-42DA-8F8D-E55A72DE6D80}" dt="2022-11-11T16:45:12.935" v="1854"/>
          <ac:inkMkLst>
            <pc:docMk/>
            <pc:sldMk cId="2827892780" sldId="317"/>
            <ac:inkMk id="87" creationId="{285D500B-27C3-4F0B-A32E-F5199ADC486D}"/>
          </ac:inkMkLst>
        </pc:inkChg>
        <pc:inkChg chg="add del">
          <ac:chgData name="PIPAN MICHELE" userId="da00a2aa-4c64-4bcb-a497-1055e4cd2351" providerId="ADAL" clId="{E03D2F2B-796C-42DA-8F8D-E55A72DE6D80}" dt="2022-11-11T16:45:12.935" v="1854"/>
          <ac:inkMkLst>
            <pc:docMk/>
            <pc:sldMk cId="2827892780" sldId="317"/>
            <ac:inkMk id="88" creationId="{990C20A3-477B-403A-99F7-978D93E87507}"/>
          </ac:inkMkLst>
        </pc:inkChg>
        <pc:inkChg chg="add del">
          <ac:chgData name="PIPAN MICHELE" userId="da00a2aa-4c64-4bcb-a497-1055e4cd2351" providerId="ADAL" clId="{E03D2F2B-796C-42DA-8F8D-E55A72DE6D80}" dt="2022-11-11T16:45:12.935" v="1854"/>
          <ac:inkMkLst>
            <pc:docMk/>
            <pc:sldMk cId="2827892780" sldId="317"/>
            <ac:inkMk id="89" creationId="{99E78C11-CDE5-4E06-8A38-AEFB574EDD7F}"/>
          </ac:inkMkLst>
        </pc:inkChg>
        <pc:inkChg chg="add del">
          <ac:chgData name="PIPAN MICHELE" userId="da00a2aa-4c64-4bcb-a497-1055e4cd2351" providerId="ADAL" clId="{E03D2F2B-796C-42DA-8F8D-E55A72DE6D80}" dt="2022-11-11T16:45:12.935" v="1854"/>
          <ac:inkMkLst>
            <pc:docMk/>
            <pc:sldMk cId="2827892780" sldId="317"/>
            <ac:inkMk id="90" creationId="{BC755A7F-1096-4C82-BBFF-A85D4F9A1BF9}"/>
          </ac:inkMkLst>
        </pc:inkChg>
        <pc:inkChg chg="add del">
          <ac:chgData name="PIPAN MICHELE" userId="da00a2aa-4c64-4bcb-a497-1055e4cd2351" providerId="ADAL" clId="{E03D2F2B-796C-42DA-8F8D-E55A72DE6D80}" dt="2022-11-11T16:45:12.935" v="1854"/>
          <ac:inkMkLst>
            <pc:docMk/>
            <pc:sldMk cId="2827892780" sldId="317"/>
            <ac:inkMk id="91" creationId="{1D946255-2F11-4CEF-82C5-36A992D516DF}"/>
          </ac:inkMkLst>
        </pc:inkChg>
        <pc:inkChg chg="add">
          <ac:chgData name="PIPAN MICHELE" userId="da00a2aa-4c64-4bcb-a497-1055e4cd2351" providerId="ADAL" clId="{E03D2F2B-796C-42DA-8F8D-E55A72DE6D80}" dt="2022-11-11T16:45:12.935" v="1854"/>
          <ac:inkMkLst>
            <pc:docMk/>
            <pc:sldMk cId="2827892780" sldId="317"/>
            <ac:inkMk id="92" creationId="{B2B15233-3EB8-4AEC-AB15-B816ECA0451A}"/>
          </ac:inkMkLst>
        </pc:inkChg>
      </pc:sldChg>
      <pc:sldChg chg="add del">
        <pc:chgData name="PIPAN MICHELE" userId="da00a2aa-4c64-4bcb-a497-1055e4cd2351" providerId="ADAL" clId="{E03D2F2B-796C-42DA-8F8D-E55A72DE6D80}" dt="2022-11-11T16:46:00.125" v="1855" actId="2696"/>
        <pc:sldMkLst>
          <pc:docMk/>
          <pc:sldMk cId="1488538608" sldId="318"/>
        </pc:sldMkLst>
      </pc:sldChg>
      <pc:sldChg chg="add del">
        <pc:chgData name="PIPAN MICHELE" userId="da00a2aa-4c64-4bcb-a497-1055e4cd2351" providerId="ADAL" clId="{E03D2F2B-796C-42DA-8F8D-E55A72DE6D80}" dt="2022-11-11T16:46:03.208" v="1856" actId="2696"/>
        <pc:sldMkLst>
          <pc:docMk/>
          <pc:sldMk cId="1353950686" sldId="319"/>
        </pc:sldMkLst>
      </pc:sldChg>
      <pc:sldChg chg="add del">
        <pc:chgData name="PIPAN MICHELE" userId="da00a2aa-4c64-4bcb-a497-1055e4cd2351" providerId="ADAL" clId="{E03D2F2B-796C-42DA-8F8D-E55A72DE6D80}" dt="2022-11-11T16:46:04.594" v="1857" actId="2696"/>
        <pc:sldMkLst>
          <pc:docMk/>
          <pc:sldMk cId="2882998240" sldId="320"/>
        </pc:sldMkLst>
      </pc:sldChg>
      <pc:sldChg chg="add del">
        <pc:chgData name="PIPAN MICHELE" userId="da00a2aa-4c64-4bcb-a497-1055e4cd2351" providerId="ADAL" clId="{E03D2F2B-796C-42DA-8F8D-E55A72DE6D80}" dt="2022-11-11T16:46:06.411" v="1858" actId="2696"/>
        <pc:sldMkLst>
          <pc:docMk/>
          <pc:sldMk cId="4085299092" sldId="321"/>
        </pc:sldMkLst>
      </pc:sldChg>
      <pc:sldChg chg="add del">
        <pc:chgData name="PIPAN MICHELE" userId="da00a2aa-4c64-4bcb-a497-1055e4cd2351" providerId="ADAL" clId="{E03D2F2B-796C-42DA-8F8D-E55A72DE6D80}" dt="2022-11-11T16:46:07.651" v="1859" actId="2696"/>
        <pc:sldMkLst>
          <pc:docMk/>
          <pc:sldMk cId="984774540" sldId="32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0:58.7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63 181 6865 0 0,'0'0'2172'0'0,"0"0"41"0"0,0 0-304 0 0,0 0-434 0 0,0 0-403 0 0,0 0-384 0 0,0 0-352 0 0,0 0-369 0 0,0 0-499 0 0,0 0-575 0 0,0 0-273 0 0,0 0 166 0 0,0 0 465 0 0,-9-3 624 0 0,3 1 152 0 0,6 1-17 0 0,-1 0-1 0 0,0 1 1 0 0,0-1 0 0 0,1 0-1 0 0,-1 1 1 0 0,0-1-1 0 0,0 1 1 0 0,0-1-1 0 0,0 1 1 0 0,0-1 0 0 0,0 1-1 0 0,0 0 1 0 0,0 0-1 0 0,0-1 1 0 0,0 1 0 0 0,0 0-1 0 0,0 0 1 0 0,0 0-1 0 0,0 0 1 0 0,0 0 0 0 0,0 0-1 0 0,0 0 1 0 0,0 0-1 0 0,0 1 1 0 0,0-1 0 0 0,0 0-1 0 0,0 1 1 0 0,0-1-1 0 0,0 1 1 0 0,0-1 0 0 0,0 1-1 0 0,0-1 1 0 0,0 1-1 0 0,0-1 1 0 0,1 1-1 0 0,-1 0 1 0 0,0 0 0 0 0,0-1-1 0 0,1 1 1 0 0,-1 0-1 0 0,1 0 1 0 0,-1 0 0 0 0,0 0-1 0 0,1 0 1 0 0,0 0-1 0 0,-1 0 1 0 0,1 0 0 0 0,0 0-1 0 0,-1 0 1 0 0,1 0-1 0 0,0 0 1 0 0,0 0 0 0 0,0 0-1 0 0,0 0 1 0 0,0 0-1 0 0,0 0 1 0 0,0 0-10 0 0,-6 158 345 0 0,7 0 1 0 0,7 0-1 0 0,16 76-345 0 0,-23-230 87 0 0,-1-1-22 0 0,0 0 1 0 0,0 0 0 0 0,0 1 0 0 0,1-1 0 0 0,-1 0 0 0 0,1 0 0 0 0,0 0-1 0 0,1 0 1 0 0,-1 0 0 0 0,1 0 0 0 0,0 0 0 0 0,-1 0 0 0 0,2-1 0 0 0,-1 1 0 0 0,0-1-1 0 0,1 1 1 0 0,0-1 0 0 0,-1 0 0 0 0,1 0 0 0 0,1 0 0 0 0,2 2-66 0 0,46-62 3087 0 0,-36 39-3405 0 0,-1-2 0 0 0,-1 1 0 0 0,-1-2 0 0 0,0 0 0 0 0,-2 0 0 0 0,0-1 0 0 0,-2-1 0 0 0,0 1 0 0 0,-2-1-1 0 0,0-1 1 0 0,-1 0 0 0 0,-2 0 0 0 0,0 0 0 0 0,-1-13 318 0 0,-3-21 1666 0 0,0 58-2070 0 0,5 21-2642 0 0,75 217 5705 0 0,-1-88-1997 0 0,-72-137-554 0 0,-1-1 0 0 0,2 1 0 0 0,0-2 0 0 0,0 1 0 0 0,1-1 0 0 0,0-1 0 0 0,1 1 0 0 0,0-2 0 0 0,1 1 0 0 0,0-1 0 0 0,0-1 0 0 0,1 0 0 0 0,0-1 0 0 0,0 0 0 0 0,1-1 0 0 0,0 0 0 0 0,0-1 0 0 0,1 0 0 0 0,-1-1 0 0 0,1-1 0 0 0,0 0 0 0 0,0-1 0 0 0,0 0 0 0 0,0-1 0 0 0,12-1-108 0 0,-14-6 129 0 0,0-1 0 0 0,-1 0-1 0 0,0 0 1 0 0,0-1 0 0 0,0-1 0 0 0,-1 0-1 0 0,-1 0 1 0 0,1-1 0 0 0,-2 0 0 0 0,1 0 0 0 0,-1-1-1 0 0,-1 0 1 0 0,0-1 0 0 0,-1 1 0 0 0,0-2-1 0 0,0 1 1 0 0,-2 0 0 0 0,1-1 0 0 0,-2 0 0 0 0,0 0-1 0 0,0 0 1 0 0,-1 0 0 0 0,-1-1 0 0 0,0 1-1 0 0,-1-4-128 0 0,1-13-8 0 0,-3 0-1 0 0,0 0 0 0 0,-2 0 0 0 0,-1 1 1 0 0,-2 0-1 0 0,0 0 0 0 0,-2 0 0 0 0,-2 1 1 0 0,0 0-1 0 0,-2 1 0 0 0,0 0 0 0 0,-2 1 1 0 0,-1 1-1 0 0,-2 0 0 0 0,0 2 0 0 0,-12-13 9 0 0,31 36-13 0 0,-1 0 0 0 0,1 1-1 0 0,0-2 1 0 0,0 1-1 0 0,-1 0 1 0 0,1 0 0 0 0,0 0-1 0 0,-1 0 1 0 0,1 0-1 0 0,0 0 1 0 0,0-1 0 0 0,-1 1-1 0 0,1 0 1 0 0,0-1-1 0 0,-1 1 1 0 0,1 0 0 0 0,-1-1-1 0 0,1 1 1 0 0,-1-1-1 0 0,1 1 1 0 0,0-1 0 0 0,-1 1-1 0 0,0-1 1 0 0,1 1-1 0 0,-1-1 1 0 0,1 0 0 0 0,-1 1-1 0 0,0-1 1 0 0,1 0-1 0 0,-1 1 1 0 0,0-1 0 0 0,0 0-1 0 0,1 1 1 0 0,-1-1-1 0 0,0 0 1 0 0,0 1 0 0 0,0-1-1 0 0,0 0 1 0 0,0 0-1 0 0,0 1 1 0 0,0-1 0 0 0,0 0-1 0 0,0 0 1 0 0,0 1-1 0 0,-1-1 1 0 0,1 0 0 0 0,0 1-1 0 0,0-1 1 0 0,-1 0-1 0 0,1 1 1 0 0,0-1 0 0 0,-1 0-1 0 0,1 1 1 0 0,-1-1-1 0 0,1 1 1 0 0,-1-1 0 0 0,1 1-1 0 0,-1-1 1 0 0,1 1-1 0 0,-1-1 1 0 0,1 1 0 0 0,-1 0-1 0 0,0-1 1 0 0,1 1-1 0 0,-1 0 1 0 0,0-1 0 0 0,1 1-1 0 0,-1 0 14 0 0,25-8-113 0 0,155-51-42 0 0,116-55 43 0 0,-234 81-352 0 0,-58 61-1665 0 0,6 309 2244 0 0,-11-228-67 0 0,5 1-1 0 0,5-1 1 0 0,11 41-48 0 0,-19-145 32 0 0,-1 0-1 0 0,1 0 1 0 0,0 0-1 0 0,0 0 1 0 0,1 0-1 0 0,-1 0 1 0 0,1 0 0 0 0,0 0-1 0 0,1 0 1 0 0,-1-1-1 0 0,1 1 1 0 0,0 0-1 0 0,0-1 1 0 0,0 1-1 0 0,1-1 1 0 0,0 0-1 0 0,-1 0 1 0 0,2 0-1 0 0,-1 0 1 0 0,0 0-1 0 0,1-1 1 0 0,-1 1 0 0 0,1-1-1 0 0,0 0 1 0 0,0 0-1 0 0,1-1 1 0 0,-1 1-1 0 0,0-1 1 0 0,1 0-1 0 0,0 0 1 0 0,-1 0-1 0 0,1-1 1 0 0,0 1-1 0 0,0-1 1 0 0,0 0-1 0 0,0-1 1 0 0,0 1 0 0 0,0-1-1 0 0,0 0 1 0 0,0-1-1 0 0,0 1 1 0 0,0-1-1 0 0,0 0 1 0 0,0 0-1 0 0,0 0-31 0 0,28-20-6 0 0,0-1-1 0 0,-1-2 1 0 0,-1-1-1 0 0,-1-1 1 0 0,-2-2-1 0 0,0 0 1 0 0,-2-2-1 0 0,-2-1 0 0 0,0-2 1 0 0,3-9 6 0 0,-19 145-908 0 0,-8-94 953 0 0,1 0-1 0 0,0 0 1 0 0,1 0 0 0 0,0 0 0 0 0,0 0-1 0 0,1 0 1 0 0,0-1 0 0 0,0 1 0 0 0,1-1 0 0 0,0 0-1 0 0,1 0 1 0 0,0 0 0 0 0,0-1 0 0 0,2 3-45 0 0,-2-5-4 0 0,-1 0 1 0 0,1-1 0 0 0,0 1 0 0 0,0-1 0 0 0,1 0 0 0 0,-1 0-1 0 0,1-1 1 0 0,0 1 0 0 0,0-1 0 0 0,0-1 0 0 0,0 1-1 0 0,1-1 1 0 0,-1 0 0 0 0,1 0 0 0 0,-1-1 0 0 0,1 0 0 0 0,0 0-1 0 0,-1-1 1 0 0,1 1 0 0 0,0-2 0 0 0,0 1 0 0 0,-1-1 0 0 0,1 0-1 0 0,0 0 1 0 0,-1 0 0 0 0,1-1 0 0 0,-1 0 0 0 0,0-1 0 0 0,2 0 3 0 0,133-83-2815 0 0,-75-1 5926 0 0,-49 125-3958 0 0,-10-23 841 0 0,0-1 0 0 0,1 0 1 0 0,1 0-1 0 0,0 0 0 0 0,1-1 1 0 0,0-1-1 0 0,1 1 0 0 0,1-2 0 0 0,0 0 1 0 0,0 0-1 0 0,1-1 0 0 0,12 7 6 0 0,65 26-10009 0 0,-76-38 2663 0 0</inkml:trace>
  <inkml:trace contextRef="#ctx0" brushRef="#br0" timeOffset="204.319">2265 172 20524 0 0,'0'0'488'0'0,"0"0"-79"0"0,0 0-209 0 0,0 0-264 0 0,0 0-400 0 0,0 0-657 0 0,0 0-959 0 0,0 0-17 0 0,0 0 225 0 0,0 0 224 0 0,0 0 431 0 0,0 0-375 0 0,0 0-272 0 0,0 0 79 0 0,35-33 401 0 0,-21 41 248 0 0,-3-3-2161 0 0</inkml:trace>
  <inkml:trace contextRef="#ctx0" brushRef="#br0" timeOffset="604.141">2945 0 17612 0 0,'0'0'-230'0'0,"0"0"-442"0"0,0 0-391 0 0,0 0-86 0 0,0 0 318 0 0,0 0 451 0 0,-2 27 246 0 0,-11 209 113 0 0,14-133 104 0 0,-1 13 100 0 0,5 0-1 0 0,4 0 1 0 0,8 10-183 0 0,-16-118 61 0 0,0 0 0 0 0,1 0 1 0 0,-1 0-1 0 0,2 0 0 0 0,-1 0 0 0 0,1 0 1 0 0,0-1-1 0 0,1 1 0 0 0,0-1 0 0 0,0 0 0 0 0,1 0 1 0 0,-1 0-1 0 0,2-1 0 0 0,-1 1 0 0 0,1-1 1 0 0,0-1-1 0 0,0 1 0 0 0,0-1 0 0 0,1 0 0 0 0,0 0 1 0 0,0-1-1 0 0,0 0 0 0 0,0 0 0 0 0,1-1 1 0 0,-1 0-1 0 0,1 0 0 0 0,0-1 0 0 0,0 0 0 0 0,0 0 1 0 0,0-1-1 0 0,0 0 0 0 0,1 0 0 0 0,4-1-61 0 0,6 0 124 0 0,0-2 0 0 0,0 0 0 0 0,0-1-1 0 0,0 0 1 0 0,-1-2 0 0 0,1 0-1 0 0,-1-2 1 0 0,-1 1 0 0 0,1-2 0 0 0,-1-1-1 0 0,0 0 1 0 0,-1-1 0 0 0,0-1-1 0 0,-1 0 1 0 0,0-1 0 0 0,0-1 0 0 0,-2 0-1 0 0,0-1 1 0 0,0 0 0 0 0,-1-1 0 0 0,-1 0-1 0 0,3-7-123 0 0,2-82 341 0 0,-16 102-342 0 0,0-1 0 0 0,0 1 0 0 0,-1-1 1 0 0,1 1-1 0 0,-1-1 0 0 0,0 1 0 0 0,0-1 0 0 0,0 1 0 0 0,0 0 0 0 0,0-1 0 0 0,-1 1 0 0 0,1 0 0 0 0,0 0 0 0 0,-1 0 0 0 0,0 0 0 0 0,1 0 0 0 0,-1 0 0 0 0,0 1 0 0 0,0-1 0 0 0,0 0 0 0 0,0 1 0 0 0,-1 0 0 0 0,1-1 1 0 0,0 1-1 0 0,0 0 0 0 0,-1 0 0 0 0,1 0 0 0 0,-1 1 0 0 0,1-1 0 0 0,-1 1 0 0 0,1-1 0 0 0,-1 1 0 0 0,1 0 0 0 0,-1 0 0 0 0,1 0 0 0 0,-1 0 0 0 0,0 0 0 0 0,1 0 0 0 0,-2 1 1 0 0,1 2 6 0 0,-1 0 1 0 0,1 1-1 0 0,0-1 0 0 0,0 1 0 0 0,1-1 0 0 0,-1 1 0 0 0,1 0 0 0 0,-1 0 0 0 0,1 0 0 0 0,0 1 0 0 0,1-1 0 0 0,-1 0 1 0 0,1 1-1 0 0,0-1 0 0 0,0 1 0 0 0,0-1 0 0 0,1 1 0 0 0,-1-1 0 0 0,1 1 0 0 0,0 0 0 0 0,1-1 0 0 0,-1 1 0 0 0,1-1 0 0 0,0 1 1 0 0,0-1-1 0 0,0 1 0 0 0,1-1 0 0 0,-1 0 0 0 0,1 1 0 0 0,2 1-6 0 0,11 16-35 0 0,1 0 0 0 0,1-2 0 0 0,1 0 1 0 0,1-1-1 0 0,0-1 0 0 0,2-1 0 0 0,0-1 0 0 0,1 0 0 0 0,0-2 0 0 0,1-1 0 0 0,1 0 1 0 0,0-2-1 0 0,17 6 35 0 0,60 22-3053 0 0,-33-16-3016 0 0,-33-11-3292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1:25.5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827 302 4377 0 0,'0'0'1143'0'0,"0"0"-498"0"0,0 0-727 0 0,0 0-466 0 0,0 0-86 0 0,0 0 166 0 0,0 0 247 0 0,0 0 382 0 0,0 0 194 0 0,0 0 185 0 0,17 5 227 0 0,148 15 2133 0 0,971-88 1309 0 0,-1131 68-3568 0 0,28 0-3763 0 0,-40 14-5797 0 0,-2-10 7175 0 0</inkml:trace>
  <inkml:trace contextRef="#ctx0" brushRef="#br0" timeOffset="402.208">680 46 12539 0 0,'0'0'-550'0'0,"0"0"-315"0"0,0 0-242 0 0,0 0-37 0 0,0 0 350 0 0,27-7 443 0 0,85-23 223 0 0,4 22 607 0 0,-140 25 48 0 0,-21 4 71 0 0,0-2 0 0 0,-1-2-1 0 0,-1-2 1 0 0,-1-2 0 0 0,0-2 0 0 0,-15 0-598 0 0,-43 11 300 0 0,22-3-212 0 0,36-11-50 0 0,1 3-1 0 0,0 1 0 0 0,1 3 1 0 0,0 1-1 0 0,2 3 0 0 0,-28 16-37 0 0,70-35-11 0 0,0 1-1 0 0,1-1 0 0 0,-1 1 1 0 0,1 0-1 0 0,-1 0 1 0 0,1 0-1 0 0,-1 0 0 0 0,1 0 1 0 0,0 0-1 0 0,0 0 0 0 0,-1 0 1 0 0,1 1-1 0 0,0-1 0 0 0,0 0 1 0 0,0 1-1 0 0,0-1 1 0 0,0 1-1 0 0,0-1 0 0 0,1 1 1 0 0,-1-1-1 0 0,1 1 0 0 0,-1 0 1 0 0,1-1-1 0 0,-1 1 0 0 0,1 0 1 0 0,0 0-1 0 0,0-1 1 0 0,0 1-1 0 0,0 0 0 0 0,0-1 1 0 0,0 1-1 0 0,0 0 0 0 0,0 0 1 0 0,1-1-1 0 0,-1 1 0 0 0,1 0 1 0 0,-1-1-1 0 0,1 1 1 0 0,0-1-1 0 0,0 1 0 0 0,-1-1 1 0 0,1 1-1 0 0,0-1 0 0 0,0 1 1 0 0,1-1-1 0 0,-1 0 0 0 0,0 0 1 0 0,0 0-1 0 0,1 1 1 0 0,-1-1-1 0 0,0 0 0 0 0,1-1 1 0 0,0 2 11 0 0,86 45 1657 0 0,-1-18-1182 0 0,2-5 1 0 0,0-3 0 0 0,53 4-476 0 0,-123-24-574 0 0,12 2-955 0 0,-18 2-9707 0 0,-13-5 9302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04.0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 7370 0 0,'0'0'1264'0'0,"0"0"-995"0"0,0 0-418 0 0,0 0-229 0 0,0 0-187 0 0,0 0-102 0 0,0 0-20 0 0,0 0 169 0 0,0 0 275 0 0,0 0 274 0 0,0 0 189 0 0,0 0 5 0 0,0 0-30 0 0,2 8-9 0 0,-2-3-65 0 0,1 0 0 0 0,0-1 0 0 0,0 1-1 0 0,0-1 1 0 0,1 1 0 0 0,0-1 0 0 0,0 0-1 0 0,0 1 1 0 0,0-1 0 0 0,0 0 0 0 0,1 0-1 0 0,0-1 1 0 0,0 1 0 0 0,0 0-1 0 0,0-1 1 0 0,1 0 0 0 0,-1 0 0 0 0,1 0-1 0 0,0 0 1 0 0,-1 0 0 0 0,2-1 0 0 0,-1 0-1 0 0,0 0 1 0 0,0 0 0 0 0,1 0 0 0 0,-1 0-1 0 0,1-1 1 0 0,-1 0 0 0 0,1 0 0 0 0,1 0-121 0 0,-2 0 189 0 0,-1-1 1 0 0,1 1 0 0 0,0-1-1 0 0,-1 1 1 0 0,1-1 0 0 0,0 0-1 0 0,-1-1 1 0 0,1 1 0 0 0,0-1 0 0 0,-1 1-1 0 0,1-1 1 0 0,-1 0 0 0 0,1 0-1 0 0,-1-1 1 0 0,1 1 0 0 0,-1-1 0 0 0,0 0-1 0 0,0 0 1 0 0,1 0 0 0 0,-1 0-1 0 0,-1 0 1 0 0,1-1 0 0 0,0 1-1 0 0,-1-1 1 0 0,1 1 0 0 0,-1-1 0 0 0,0 0-1 0 0,0 0 1 0 0,0-1 0 0 0,0 1-1 0 0,0 0 1 0 0,-1-1-190 0 0,-76-16-801 0 0,52 24-526 0 0,39 9-4413 0 0,-9-10-1142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06.30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1033 136 0 0,'0'0'2458'0'0,"0"0"-948"0"0,0 0-98 0 0,0 0 23 0 0,0 0 66 0 0,0 0 239 0 0,0 0 168 0 0,27 22 31 0 0,86 62-55 0 0,-110-82-1753 0 0,-1 1 0 0 0,1-1 0 0 0,0 0 0 0 0,-1 0 1 0 0,1 0-1 0 0,0-1 0 0 0,0 1 0 0 0,0 0 0 0 0,1-1 0 0 0,-1 0 0 0 0,0 0 0 0 0,0 0 0 0 0,1 0 0 0 0,-1-1 0 0 0,1 1 0 0 0,-1-1 0 0 0,0 0 0 0 0,1 0 0 0 0,-1 0 0 0 0,1 0 0 0 0,-1-1 0 0 0,1 1 0 0 0,-1-1 0 0 0,0 0 0 0 0,1 0 0 0 0,-1 0 0 0 0,0-1 0 0 0,0 1 0 0 0,1-1-131 0 0,6-3 431 0 0,18-7-81 0 0,-1-2 1 0 0,0-1 0 0 0,-1-1-1 0 0,-1-2 1 0 0,0 0 0 0 0,-2-1-1 0 0,0-2 1 0 0,-1 0 0 0 0,3-7-351 0 0,4-7 9 0 0,-2-1 1 0 0,-1-2 0 0 0,-2 0 0 0 0,-2-2-1 0 0,-2-1 1 0 0,-1 0 0 0 0,-3-1 0 0 0,-1-1-1 0 0,-2-1 1 0 0,-1 0 0 0 0,-3 0 0 0 0,-2-1-1 0 0,-2 0 1 0 0,-1 0 0 0 0,-3-9-10 0 0,1 36-59 0 0,-2-1 1 0 0,0 0 0 0 0,0 0 0 0 0,-2 1 0 0 0,0-1-1 0 0,-1 1 1 0 0,-2-1 0 0 0,1 1 0 0 0,-2 1 0 0 0,0-1-1 0 0,-1 1 1 0 0,-1 0 0 0 0,-1 0 0 0 0,-5-7 58 0 0,13 23-55 0 0,0-1 0 0 0,0 1 0 0 0,0 0 0 0 0,-1 0 0 0 0,1 0 0 0 0,0 1 0 0 0,0-1 1 0 0,-1 0-1 0 0,1 0 0 0 0,0 1 0 0 0,-1-1 0 0 0,1 1 0 0 0,-1-1 0 0 0,1 1 0 0 0,-1-1 0 0 0,1 1 0 0 0,-1 0 0 0 0,1 0 0 0 0,-1 0 1 0 0,1 0-1 0 0,-1 0 0 0 0,1 0 0 0 0,-1 0 0 0 0,0 0 0 0 0,1 1 0 0 0,-1-1 0 0 0,1 1 0 0 0,0-1 0 0 0,-1 1 0 0 0,1-1 0 0 0,-1 1 1 0 0,1 0-1 0 0,0 0 0 0 0,0 0 0 0 0,-1 0 0 0 0,1-1 0 0 0,0 2 0 0 0,0-1 0 0 0,0 0 0 0 0,0 0 0 0 0,0 0 0 0 0,0 0 1 0 0,0 1-1 0 0,1-1 0 0 0,-1 0 0 0 0,0 1 0 0 0,1-1 0 0 0,-1 1 0 0 0,1-1 0 0 0,-1 2 55 0 0,-34 77 82 0 0,35-79-83 0 0,-12 62 241 0 0,2 1 0 0 0,3 1 0 0 0,3-1 0 0 0,3 1 1 0 0,3 0-1 0 0,3 0 0 0 0,2-1 0 0 0,3 0 0 0 0,3-1 0 0 0,3 0 0 0 0,2-1 0 0 0,16 32-240 0 0,-12-23 103 0 0,3-1 0 0 0,3 0 0 0 0,3-3 0 0 0,3 0 0 0 0,24 32-103 0 0,-43-74 50 0 0,2-2 0 0 0,0 0 0 0 0,1 0 0 0 0,2-2 0 0 0,0 0 0 0 0,1-2 0 0 0,1 0 0 0 0,1-1 0 0 0,0-2 0 0 0,2 0 0 0 0,-1-1 0 0 0,2-2 0 0 0,0-1 0 0 0,1 0 0 0 0,22 5-50 0 0,-43-15 3 0 0,1 0 0 0 0,0 0 0 0 0,0-1 0 0 0,-1 0 0 0 0,1 0 0 0 0,0-1 0 0 0,0 0 0 0 0,0 0 0 0 0,0-1 0 0 0,0 1 0 0 0,0-2 0 0 0,0 1 0 0 0,0-1 0 0 0,-1 0 0 0 0,1 0 0 0 0,0-1 0 0 0,-1 1 0 0 0,0-2 0 0 0,0 1 0 0 0,0-1 0 0 0,6-4-3 0 0,20-31-3325 0 0,-10-16-4972 0 0,-18 37-2866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01.68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358 1 13075 0 0,'0'0'591'0'0,"0"0"-449"0"0,0 0-526 0 0,0 0-389 0 0,0 0-35 0 0,0 0 213 0 0,0 0 293 0 0,0 0 245 0 0,0 0 197 0 0,0 0 187 0 0,0 0 118 0 0,4 22 82 0 0,14 159 1039 0 0,-37 457 2728 0 0,14-561-4139 0 0,7 223 255 0 0,6-273 336 0 0,0-7-3478 0 0,-6-7-9901 0 0,-2-13 8499 0 0</inkml:trace>
  <inkml:trace contextRef="#ctx0" brushRef="#br0" timeOffset="302.637">1 1247 5521 0 0,'0'0'1243'0'0,"0"0"-391"0"0,0 0-166 0 0,0 0 1 0 0,0 0 167 0 0,0 0 169 0 0,0 0 22 0 0,15 27-64 0 0,54 89-87 0 0,15-32 746 0 0,-54-65-1183 0 0,191 157 1180 0 0,-217-173-1516 0 0,-1-1 0 0 0,0 0 0 0 0,0 0 0 0 0,1 0 0 0 0,-1 0 0 0 0,1-1 0 0 0,0 1 0 0 0,-1-1 0 0 0,1 0 0 0 0,0 0 0 0 0,0 0 1 0 0,0 0-1 0 0,0-1 0 0 0,0 0 0 0 0,0 0 0 0 0,0 0 0 0 0,0 0 0 0 0,-1 0 0 0 0,1-1 0 0 0,0 0 0 0 0,0 0 0 0 0,0 0 0 0 0,0 0 0 0 0,-1 0 0 0 0,1-1 0 0 0,-1 0 1 0 0,1 0-1 0 0,-1 0 0 0 0,1 0 0 0 0,-1 0 0 0 0,0-1 0 0 0,0 1 0 0 0,0-1 0 0 0,-1 0 0 0 0,1 0 0 0 0,0 0 0 0 0,-1 0 0 0 0,0 0 0 0 0,0-1 0 0 0,0 1 0 0 0,0-2-121 0 0,50-149 995 0 0,-49 133-1087 0 0,1 0 0 0 0,1 0 0 0 0,1 1 0 0 0,1 0 1 0 0,1 0-1 0 0,0 1 0 0 0,2 0 0 0 0,0 0 0 0 0,1 1 1 0 0,0 1-1 0 0,2 0 0 0 0,0 0 0 0 0,1 1 0 0 0,1 1 0 0 0,0 0 1 0 0,1 1-1 0 0,10-6 92 0 0,36 1-4777 0 0,-19 20-5239 0 0,-32 2 2892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05.00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1089 0 3153 0 0,'0'0'1148'0'0,"0"0"-111"0"0,0 0-326 0 0,0 0-361 0 0,0 0-277 0 0,0 0-230 0 0,0 0-110 0 0,0 0 107 0 0,0 0 236 0 0,0 0 320 0 0,0 0 268 0 0,0 0 143 0 0,-10 16 44 0 0,-71 130 1601 0 0,-199 450 2439 0 0,136-262-3782 0 0,161-368 4183 0 0,29-51-3756 0 0,37-67-2116 0 0,299-573 110 0 0,-382 726 436 0 0,0 0 0 0 0,0 1 0 0 0,0-1 0 0 0,1 0 0 0 0,-1 1 0 0 0,0-1 0 0 0,1 0 0 0 0,-1 1 0 0 0,1-1 0 0 0,-1 0 0 0 0,1 0 1 0 0,-1 0-1 0 0,1 1 0 0 0,0-1 0 0 0,0 0 0 0 0,0 0 0 0 0,0 0 0 0 0,0 0 0 0 0,0 0 0 0 0,0 0 0 0 0,0-1 0 0 0,0 1 0 0 0,0 0 1 0 0,0 0-1 0 0,0-1 0 0 0,1 1 0 0 0,-1-1 0 0 0,0 1 0 0 0,0-1 0 0 0,1 1 0 0 0,-1-1 0 0 0,0 0 0 0 0,1 0 0 0 0,-1 0 0 0 0,0 1 1 0 0,1-1-1 0 0,-1-1 0 0 0,1 1 0 0 0,-1 0 0 0 0,0 0 0 0 0,1 0 0 0 0,-1-1 0 0 0,0 1 0 0 0,0-1 0 0 0,1 1 0 0 0,-1-1 0 0 0,0 1 1 0 0,0-1-1 0 0,0 0 0 0 0,1 1 0 0 0,-1-1 0 0 0,0 0 0 0 0,0 0 0 0 0,0 0 0 0 0,0 0 0 0 0,-1 0 0 0 0,1 0 0 0 0,0 0 0 0 0,0 0 1 0 0,0-1-1 0 0,-1 1 0 0 0,1 0 0 0 0,-1 0 0 0 0,1-1 0 0 0,-1 1 0 0 0,0 0 0 0 0,1-2 34 0 0,93 370 510 0 0,112 402-421 0 0,-206-768-75 0 0,0 0 0 0 0,1 1-1 0 0,-1-1 1 0 0,0 0 0 0 0,0 0 0 0 0,0 0 0 0 0,0 0 0 0 0,0 1-1 0 0,0-1 1 0 0,0 0 0 0 0,0 0 0 0 0,-1 0 0 0 0,1 0 0 0 0,0 0-1 0 0,-1 1 1 0 0,1-1 0 0 0,-1 0 0 0 0,1 0 0 0 0,-1 0 0 0 0,1 0-1 0 0,-1 0 1 0 0,0 0 0 0 0,1 0 0 0 0,-1-1 0 0 0,0 1-1 0 0,0 0 1 0 0,0 0 0 0 0,0 0 0 0 0,0-1 0 0 0,0 1 0 0 0,0-1-1 0 0,0 1 1 0 0,0 0 0 0 0,0-1 0 0 0,0 0 0 0 0,0 1 0 0 0,0-1-1 0 0,0 0 1 0 0,-1 1 0 0 0,1-1 0 0 0,0 0 0 0 0,0 0 0 0 0,0 0-1 0 0,0 0 1 0 0,-1 0 0 0 0,1 0 0 0 0,0-1 0 0 0,0 1 0 0 0,0 0-1 0 0,0 0 1 0 0,0-1 0 0 0,-1 1 0 0 0,1-1 0 0 0,0 1 0 0 0,0-1-1 0 0,0 0 1 0 0,0 1 0 0 0,0-1 0 0 0,1 0 0 0 0,-1 1 0 0 0,0-1-1 0 0,0 0 1 0 0,0 0 0 0 0,1 0 0 0 0,-1 0 0 0 0,0 0 0 0 0,1 0-1 0 0,-1 0-13 0 0,-3-1-1 0 0,-226-92 522 0 0,180 69-625 0 0,0 2 0 0 0,-2 2 0 0 0,0 3 0 0 0,-1 2 0 0 0,-1 2 0 0 0,0 3 0 0 0,-1 2 0 0 0,-42-1 104 0 0,39 17-2834 0 0,24 7-5456 0 0,23-7-1124 0 0</inkml:trace>
  <inkml:trace contextRef="#ctx0" brushRef="#br0" timeOffset="612.99">24 1541 12195 0 0,'0'0'1151'0'0,"0"0"-475"0"0,0 0-366 0 0,0 0-260 0 0,0 0-133 0 0,0 0-25 0 0,0 0-8 0 0,0 0 48 0 0,0 0 107 0 0,0 0 118 0 0,0 0 131 0 0,0 0 102 0 0,0 0 83 0 0,-5-1 72 0 0,-13-3 396 0 0,32 8 1930 0 0,247 10 1304 0 0,-169-16-3870 0 0,1807 38 153 0 0,-1523-25-2215 0 0,-456-13-2402 0 0,3 0-4699 0 0,49 2-209 0 0</inkml:trace>
  <inkml:trace contextRef="#ctx0" brushRef="#br0" timeOffset="4140.074">3371 1107 4209 0 0,'0'0'4118'0'0,"0"0"-2056"0"0,0 0-1023 0 0,0 0-312 0 0,0 0-191 0 0,0 0-146 0 0,0 0-93 0 0,0 0 4 0 0,0 0 130 0 0,0 0 109 0 0,0 0 40 0 0,3-3-41 0 0,4-1-450 0 0,1 0 1 0 0,0 0 0 0 0,0 1 0 0 0,0 0-1 0 0,0 1 1 0 0,0 0 0 0 0,1 0 0 0 0,-1 0-1 0 0,1 1 1 0 0,-1 1 0 0 0,1-1 0 0 0,-1 2-1 0 0,1-1 1 0 0,0 1 0 0 0,6 1-90 0 0,25 0 65 0 0,151 9 586 0 0,-75-3-2523 0 0,-38-5-4149 0 0,-84-2 344 0 0,0-1 1416 0 0</inkml:trace>
  <inkml:trace contextRef="#ctx0" brushRef="#br0" timeOffset="4385.17">3114 1454 14771 0 0,'0'0'654'0'0,"0"0"-597"0"0,0 0-173 0 0,0 0 55 0 0,31 0 118 0 0,220-2 635 0 0,201-20 682 0 0,-409 33-3572 0 0,-36 0-1988 0 0,-8 4-4005 0 0,-3-9 5338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11.9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99 8 8530 0 0,'0'0'2028'0'0,"0"0"-243"0"0,0 0-397 0 0,0 0-453 0 0,0 0-386 0 0,0 0-293 0 0,0 0-282 0 0,0 0-202 0 0,0 0-136 0 0,0 0-2 0 0,0 0 110 0 0,0 0 169 0 0,0 0 187 0 0,2 4 72 0 0,0 3-14 0 0,1 0 0 0 0,0 0 1 0 0,0-1-1 0 0,1 1 0 0 0,0-1 0 0 0,0 0 0 0 0,0 0 0 0 0,1 0 0 0 0,0 0 0 0 0,0-1 0 0 0,0 0 0 0 0,1 0 0 0 0,0 0 0 0 0,0-1 0 0 0,0 0 0 0 0,0 0 0 0 0,1-1 0 0 0,-1 1 0 0 0,1-1 0 0 0,0-1 0 0 0,0 1 0 0 0,0-1 0 0 0,0-1 0 0 0,1 1 0 0 0,-1-1 0 0 0,0 0 0 0 0,1-1 0 0 0,-1 0 0 0 0,1 0 0 0 0,4-1-158 0 0,-11 1 14 0 0,0 0-1 0 0,0 0 0 0 0,0-1 0 0 0,-1 1 1 0 0,1 0-1 0 0,0-1 0 0 0,0 1 0 0 0,0-1 1 0 0,0 1-1 0 0,0-1 0 0 0,0 1 0 0 0,-1-1 1 0 0,1 0-1 0 0,0 1 0 0 0,0-1 0 0 0,-1 0 1 0 0,1 1-1 0 0,-1-1 0 0 0,1 0 0 0 0,-1 0 1 0 0,1 0-1 0 0,-1 0 0 0 0,1 1 0 0 0,-1-1 1 0 0,1 0-1 0 0,-1 0 0 0 0,0 0 0 0 0,0 0 0 0 0,0 0 1 0 0,1 0-1 0 0,-1 0 0 0 0,0 0 0 0 0,0 0 1 0 0,0 0-1 0 0,0 0 0 0 0,-1 0 0 0 0,1 0 1 0 0,0 0-1 0 0,0 0 0 0 0,-1 0 0 0 0,1 0 1 0 0,0 0-1 0 0,-1 0 0 0 0,1 0 0 0 0,-1 1 1 0 0,1-1-1 0 0,-1 0 0 0 0,1 0 0 0 0,-1 0 1 0 0,0 1-1 0 0,1-1 0 0 0,-1 0 0 0 0,0 1 1 0 0,0-1-14 0 0,-39-40-1164 0 0,23 33 1081 0 0,-1 1 0 0 0,1 0 0 0 0,-1 1 0 0 0,0 1 0 0 0,-1 1 0 0 0,1 0-1 0 0,-1 2 1 0 0,0 0 0 0 0,0 1 0 0 0,1 1 0 0 0,-1 1 0 0 0,-1 0 83 0 0,19 0-13 0 0,0 0 0 0 0,0-1 0 0 0,0 1-1 0 0,0 0 1 0 0,0 0 0 0 0,0-1 0 0 0,1 1 0 0 0,-1 0 0 0 0,0 0 0 0 0,1 0 0 0 0,-1 0 0 0 0,0 0 0 0 0,1 0-1 0 0,-1 0 1 0 0,1 0 0 0 0,0 1 0 0 0,-1-1 0 0 0,1 0 0 0 0,0 0 0 0 0,0 0 0 0 0,0 0 0 0 0,0 0 0 0 0,0 1-1 0 0,0-1 1 0 0,0 0 0 0 0,0 0 0 0 0,0 0 0 0 0,0 0 0 0 0,1 1 0 0 0,-1-1 0 0 0,0 0 0 0 0,1 0 0 0 0,-1 0 0 0 0,1 0-1 0 0,-1 0 1 0 0,1 0 0 0 0,0 0 0 0 0,-1 0 0 0 0,1 0 0 0 0,0 0 0 0 0,0-1 0 0 0,0 1 0 0 0,-1 0 0 0 0,1 0-1 0 0,0-1 1 0 0,0 1 0 0 0,0 0 0 0 0,0-1 0 0 0,0 1 0 0 0,0-1 0 0 0,1 1 0 0 0,-1-1 0 0 0,0 0 0 0 0,0 0 0 0 0,0 1-1 0 0,0-1 1 0 0,0 0 0 0 0,1 0 0 0 0,-1 0 0 0 0,0 0 0 0 0,1 0 13 0 0,43 18-2969 0 0,-14-8-2511 0 0,-11-5-2984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13.51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1 109 13083 0 0,'0'0'1223'0'0,"0"0"-307"0"0,0 0-155 0 0,0 0-182 0 0,0 0-308 0 0,0 0-294 0 0,0 0-175 0 0,0 0 56 0 0,0 0 289 0 0,0 0 270 0 0,0 0 179 0 0,28-11 62 0 0,93-33-47 0 0,76 16 748 0 0,437 2 461 0 0,8 28-1820 0 0,-493 0 25 0 0,219 17-1156 0 0,-367-15-5234 0 0,-25 7-130 0 0,12-8-1617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13.7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35 15571 0 0,'0'0'1178'0'0,"0"0"-643"0"0,0 0-307 0 0,0 0-2 0 0,0 0 135 0 0,28-5 199 0 0,193-24 1593 0 0,-50 32-1181 0 0,0 7-1 0 0,-1 8 0 0 0,29 13-971 0 0,240 32-26 0 0,-251-43-7525 0 0,-178-20-2658 0 0,-9 0 4269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14.37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3302 57 9186 0 0,'0'0'4644'0'0,"0"0"-2563"0"0,0 0-998 0 0,0 0-440 0 0,0 0-376 0 0,0 0-172 0 0,0 0-125 0 0,0 0-111 0 0,0 0-123 0 0,0 0-228 0 0,0 0-227 0 0,0 0 63 0 0,0 0 190 0 0,5 0 309 0 0,-2 3 201 0 0,1 1 1 0 0,-1-1 0 0 0,1 1-1 0 0,-1 0 1 0 0,0 0 0 0 0,0 1-1 0 0,-1-1 1 0 0,0 0-1 0 0,1 1 1 0 0,-1 0 0 0 0,-1-1-1 0 0,1 1 1 0 0,-1 0-1 0 0,0 0 1 0 0,0 0 0 0 0,0 0-1 0 0,-1 0 1 0 0,1 0-1 0 0,-1 0 1 0 0,0 0 0 0 0,-1 0-1 0 0,0 4-44 0 0,4 19 124 0 0,21 147 280 0 0,-3 4-4 0 0,7-1-1 0 0,9-1 1 0 0,47 132-400 0 0,9-87 841 0 0,-102-255 930 0 0,-1-14-3696 0 0,-13-47-8450 0 0,17 70 2281 0 0</inkml:trace>
  <inkml:trace contextRef="#ctx0" brushRef="#br0" timeOffset="387.781">3308 64 17604 0 0,'0'0'1311'0'0,"0"0"-491"0"0,0 0-305 0 0,0 0-262 0 0,0 0-278 0 0,0 0-161 0 0,0 0-114 0 0,0 0-145 0 0,0 0-137 0 0,0 0-174 0 0,0 0-16 0 0,0 0 171 0 0,0 0 257 0 0,-8-5 320 0 0,5 3 38 0 0,-1 0 0 0 0,1 0 1 0 0,0 0-1 0 0,-1 0 1 0 0,1 1-1 0 0,-1 0 1 0 0,0-1-1 0 0,1 1 0 0 0,-1 1 1 0 0,0-1-1 0 0,1 1 1 0 0,-1-1-1 0 0,0 1 1 0 0,0 0-1 0 0,0 0 1 0 0,1 1-1 0 0,-1-1 0 0 0,0 1 1 0 0,0 0-1 0 0,1 0 1 0 0,-1 0-1 0 0,1 0 1 0 0,-1 0-1 0 0,1 1 0 0 0,-1 0 1 0 0,1 0-1 0 0,0 0 1 0 0,0 0-1 0 0,-1 1-14 0 0,-392 221 526 0 0,426-243 3276 0 0,189-110-3106 0 0,109-7-48 0 0,-312 135-612 0 0,0 1 0 0 0,-1 0 0 0 0,1 1 0 0 0,0 0 0 0 0,-1 1-1 0 0,1 1 1 0 0,-1 1 0 0 0,0 0 0 0 0,0 1 0 0 0,0 1 0 0 0,-1 0 0 0 0,0 1 0 0 0,0 0-1 0 0,-1 1 1 0 0,1 0 0 0 0,-2 2 0 0 0,1 0-36 0 0,41 22 28 0 0,-18-12-407 0 0,135 80 101 0 0,-67-24-8091 0 0,-84-58-1200 0 0</inkml:trace>
  <inkml:trace contextRef="#ctx0" brushRef="#br0" timeOffset="2212.877">1444 1357 15843 0 0,'0'0'2197'0'0,"0"0"-1796"0"0,0 0-681 0 0,0 0-261 0 0,0 0-205 0 0,0 0-6 0 0,0 0 179 0 0,0 0 181 0 0,0 0 237 0 0,0 0 258 0 0,0 0 171 0 0,0 0 66 0 0,13 15 26 0 0,43 51 2 0 0,-27 35 326 0 0,-27-71-563 0 0,80 919 635 0 0,-70-749-483 0 0,-14-198-239 0 0,0 0 1 0 0,0 0-1 0 0,1 0 1 0 0,-1 0-1 0 0,0 0 1 0 0,-1-1 0 0 0,1 1-1 0 0,0-1 1 0 0,0 0-1 0 0,-1 0 1 0 0,1 1-1 0 0,0-1 1 0 0,-1-1-1 0 0,1 1 1 0 0,-1 0 0 0 0,0-1-1 0 0,1 1 1 0 0,-1-1-1 0 0,1 0 1 0 0,-1 0-1 0 0,0 0 1 0 0,1 0-1 0 0,-1 0 1 0 0,0 0 0 0 0,1-1-1 0 0,-1 0 1 0 0,-1 0-45 0 0,-5 1 5 0 0,-5-4-45 0 0,0 0 0 0 0,0 0 1 0 0,1-2-1 0 0,0 1 0 0 0,0-2 1 0 0,0 0-1 0 0,1 0 0 0 0,0-1 1 0 0,1-1-1 0 0,-1 0 0 0 0,2 0 1 0 0,-1-1-1 0 0,1-1 0 0 0,1 1 1 0 0,0-2-1 0 0,-7-10 40 0 0,0 3-271 0 0,-176-181-3567 0 0,191 199 3825 0 0,-1-1-1 0 0,1 0 0 0 0,-1 1 1 0 0,1-1-1 0 0,0 0 1 0 0,0 0-1 0 0,0 0 1 0 0,0 0-1 0 0,0 0 1 0 0,0 0-1 0 0,0 0 0 0 0,1 0 1 0 0,-1-1-1 0 0,1 1 1 0 0,-1 0-1 0 0,1 0 1 0 0,0 0-1 0 0,0-1 1 0 0,0 1-1 0 0,0 0 0 0 0,0 0 1 0 0,1 0-1 0 0,-1-1 1 0 0,1 1-1 0 0,-1 0 1 0 0,1 0-1 0 0,0 0 0 0 0,0 0 1 0 0,0 0-1 0 0,0 0 1 0 0,0 0-1 0 0,0 0 1 0 0,1 0-1 0 0,-1 1 1 0 0,0-1-1 0 0,1 0 0 0 0,0 1 1 0 0,-1-1-1 0 0,1 1 1 0 0,0 0-1 0 0,0-1 1 0 0,0 1-1 0 0,0 0 0 0 0,0 0 1 0 0,0 0-1 0 0,0 0 14 0 0,104-42 923 0 0,-99 41-776 0 0,85-21 268 0 0,2 5 1 0 0,1 4 0 0 0,0 4 0 0 0,9 3-416 0 0,148-17-2114 0 0,-147-6 1912 0 0,-104 30 274 0 0,-1 0-1 0 0,0 0 1 0 0,1 1-1 0 0,-1-1 1 0 0,0 0-1 0 0,0 1 1 0 0,0-1-1 0 0,1 0 1 0 0,-1 0-1 0 0,0 1 1 0 0,0-1-1 0 0,0 1 1 0 0,1-1-1 0 0,-1 0 1 0 0,0 1-1 0 0,0-1 1 0 0,0 0-1 0 0,0 1 1 0 0,0-1-1 0 0,0 1 1 0 0,0-1-1 0 0,0 0 1 0 0,0 1-1 0 0,0-1 1 0 0,0 1-1 0 0,0-1 1 0 0,0 0-1 0 0,-1 1 1 0 0,1-1-1 0 0,0 0 1 0 0,0 1-1 0 0,0-1 1 0 0,0 0-1 0 0,-1 1 1 0 0,1-1-1 0 0,0 0 1 0 0,0 1-1 0 0,-1-1 1 0 0,1 0-1 0 0,0 0 1 0 0,0 1-1 0 0,-1-1 1 0 0,1 0-1 0 0,0 0 1 0 0,-1 1-1 0 0,1-1 1 0 0,0 0-1 0 0,-1 0 1 0 0,1 0-72 0 0,6 3 203 0 0,1-1-1 0 0,-1 0 1 0 0,1 0 0 0 0,0-1 0 0 0,0 1 0 0 0,0-2-1 0 0,0 1 1 0 0,0-1 0 0 0,0 0 0 0 0,0 0 0 0 0,0-1-1 0 0,0 0 1 0 0,0 0 0 0 0,-1-1 0 0 0,1 1-1 0 0,5-4-202 0 0,-5 4-9 0 0,-1-2 0 0 0,1 1 0 0 0,-1-1 0 0 0,0 0 0 0 0,0 0 0 0 0,0 0 0 0 0,0-1 0 0 0,-1 0 0 0 0,1 0 0 0 0,-1-1 0 0 0,0 0 0 0 0,-1 1 0 0 0,1-2 0 0 0,-1 1 0 0 0,0 0 0 0 0,0-1 0 0 0,0 0 0 0 0,-1 0 0 0 0,0 0 0 0 0,0 0 0 0 0,-1 0 0 0 0,1-1 0 0 0,-1 1 0 0 0,-1-1 0 0 0,1 0 0 0 0,-1-4 9 0 0,-1 6-57 0 0,-1-1 0 0 0,0 1 0 0 0,0-1 0 0 0,0 1 0 0 0,-1 0 0 0 0,0 0 0 0 0,0 0 0 0 0,0 0 1 0 0,-1 0-1 0 0,0 0 0 0 0,0 1 0 0 0,0-1 0 0 0,0 1 0 0 0,-1-1 0 0 0,1 1 0 0 0,-1 1 0 0 0,0-1 0 0 0,0 0 0 0 0,-1 1 0 0 0,1 0 1 0 0,-1 0-1 0 0,0 0 0 0 0,1 1 0 0 0,-1-1 0 0 0,0 1 0 0 0,-1 0 0 0 0,1 1 0 0 0,0-1 0 0 0,0 1 0 0 0,-1 0 0 0 0,1 0 0 0 0,-1 1 1 0 0,1 0-1 0 0,-1 0 0 0 0,1 0 0 0 0,-1 0 0 0 0,1 1 0 0 0,0 0 0 0 0,-1 0 0 0 0,1 1 0 0 0,0-1 0 0 0,-1 1 0 0 0,1 0 0 0 0,0 0 1 0 0,1 1-1 0 0,-1 0 0 0 0,0 0 0 0 0,1 0 0 0 0,-1 0 0 0 0,0 2 57 0 0,0-3 38 0 0,1 1 0 0 0,0 0 1 0 0,0 0-1 0 0,0 0 0 0 0,0 0 0 0 0,0 1 1 0 0,1-1-1 0 0,-1 1 0 0 0,1 0 0 0 0,0 0 1 0 0,1 0-1 0 0,-1 0 0 0 0,0 1 0 0 0,1-1 1 0 0,0 1-1 0 0,0 0 0 0 0,1-1 1 0 0,-1 1-1 0 0,1 0 0 0 0,0 0 0 0 0,0 0 1 0 0,1 0-1 0 0,-1 0 0 0 0,1 0 0 0 0,0 0 1 0 0,1 0-1 0 0,-1 0 0 0 0,1 0 0 0 0,0 0 1 0 0,0 0-1 0 0,1 0 0 0 0,-1 0 0 0 0,1-1 1 0 0,0 1-1 0 0,0-1 0 0 0,1 1 0 0 0,-1-1 1 0 0,1 0-1 0 0,0 0 0 0 0,0 0 0 0 0,0 0 1 0 0,1 0-1 0 0,-1-1 0 0 0,1 0 0 0 0,0 1 1 0 0,0-1-1 0 0,0-1 0 0 0,1 1 0 0 0,-1 0 1 0 0,1-1-1 0 0,3 1-38 0 0,9 0 92 0 0,0-1-1 0 0,0 0 1 0 0,1-2-1 0 0,-1 0 1 0 0,0-1-1 0 0,0 0 1 0 0,0-2 0 0 0,0 0-1 0 0,0-1 1 0 0,-1 0-1 0 0,0-1 1 0 0,5-3-92 0 0,33-8 279 0 0,-11 8-403 0 0,37-25-1278 0 0,-68 18 246 0 0,1-1 0 0 0,-2 0 0 0 0,-1-1 0 0 0,0 0 1 0 0,-1 0-1 0 0,0-1 0 0 0,-2 0 0 0 0,0-1 0 0 0,-1 1 0 0 0,-1-1 0 0 0,0-1 0 0 0,-2 1 0 0 0,0 0 1 0 0,-1-8 1155 0 0,-1-173-1383 0 0,-3 179 1774 0 0,-7-76 3885 0 0,-11 4 6695 0 0,21 211-10067 0 0,63 332 712 0 0,-61-412-1592 0 0,-1-12 78 0 0,0 0 0 0 0,2-1 0 0 0,1 1 0 0 0,1-1 0 0 0,1 0 0 0 0,1-1 0 0 0,6 13-102 0 0,4-62 1994 0 0,-7-5-2050 0 0,-1-1 0 0 0,-2 0 0 0 0,-1-1 0 0 0,-1 1 0 0 0,-2-1 0 0 0,-1 0 0 0 0,-1-1 0 0 0,-2-5 56 0 0,0 38 61 0 0,25 0-1109 0 0,-16 0 1068 0 0,-1 0 1 0 0,0 0-1 0 0,0 0 1 0 0,0-1-1 0 0,0-1 1 0 0,1 1 0 0 0,-1-1-1 0 0,-1-1 1 0 0,1 1-1 0 0,0-1 1 0 0,-1-1-1 0 0,1 1 1 0 0,-1-1-1 0 0,0-1 1 0 0,0 1-1 0 0,-1-1 1 0 0,1 0 0 0 0,-1-1-1 0 0,0 1 1 0 0,0-1-1 0 0,-1 0 1 0 0,0-1-1 0 0,0 0 1 0 0,-1 1-1 0 0,1-1 1 0 0,-1-1-1 0 0,3-7-20 0 0,3-12 98 0 0,-1-1-1 0 0,0 0 0 0 0,-2 0 0 0 0,-2-1 0 0 0,0 0 0 0 0,-2 0 0 0 0,-1 0 0 0 0,-2-1 1 0 0,-2-23-98 0 0,2 34 127 0 0,0 19-216 0 0,0 0-150 0 0,0 0-185 0 0,-2 36-1186 0 0,-3 15 1713 0 0,2 0 0 0 0,3 1-1 0 0,2-1 1 0 0,2 0 0 0 0,2 0-1 0 0,3 0 1 0 0,1-1 0 0 0,3 0-1 0 0,2-1 1 0 0,3-1 0 0 0,1 0-1 0 0,3 0-102 0 0,37 25 546 0 0,-61-105-3275 0 0,-23-23-9883 0 0,19 42 5036 0 0</inkml:trace>
  <inkml:trace contextRef="#ctx0" brushRef="#br0" timeOffset="2469.21">2851 1695 20260 0 0,'0'0'1095'0'0,"0"0"-565"0"0,0 0-474 0 0,0 0-212 0 0,0 0-31 0 0,27 0 92 0 0,179 9 178 0 0,-112-4-171 0 0,30 3-1603 0 0,-44-1-8029 0 0,-61-5-367 0 0</inkml:trace>
  <inkml:trace contextRef="#ctx0" brushRef="#br0" timeOffset="2713.619">3396 1976 10738 0 0,'0'0'810'0'0,"0"0"-146"0"0,0 0 127 0 0,0 0 64 0 0,0 0-30 0 0,0 0-5 0 0,0 0 23 0 0,0 0 40 0 0,0 0 43 0 0,0 0 4 0 0,28 26-8 0 0,90 79-75 0 0,-116-102-789 0 0,0-1 1 0 0,1 1 0 0 0,-1-1-1 0 0,1 1 1 0 0,-1-1 0 0 0,1 0-1 0 0,0 0 1 0 0,0 0-1 0 0,0 0 1 0 0,0-1 0 0 0,0 1-1 0 0,0-1 1 0 0,0 0 0 0 0,1 0-1 0 0,-1 0 1 0 0,0 0-1 0 0,1 0 1 0 0,-1-1 0 0 0,1 0-1 0 0,-1 1 1 0 0,1-1 0 0 0,-1-1-1 0 0,1 1 1 0 0,-1 0-1 0 0,1-1-58 0 0,12-1 252 0 0,-8 3-222 0 0,-1 0-1 0 0,1 0 0 0 0,-1-1 0 0 0,1 0 1 0 0,0 0-1 0 0,-1 0 0 0 0,1-1 0 0 0,-1-1 1 0 0,1 1-1 0 0,-1-1 0 0 0,1 0 0 0 0,-1-1 1 0 0,0 0-1 0 0,0 0 0 0 0,0 0 0 0 0,0-1 1 0 0,-1 0-1 0 0,0 0 0 0 0,1-1 0 0 0,-2 0 1 0 0,1 0-1 0 0,0 0 0 0 0,-1-1 0 0 0,0 0 1 0 0,0 0-1 0 0,-1 0 0 0 0,0 0 0 0 0,0-1 1 0 0,0 0-1 0 0,-1 1 0 0 0,0-1 0 0 0,0-1 1 0 0,-1 1-1 0 0,0 0 0 0 0,0-1 0 0 0,0 1 1 0 0,-1-1-1 0 0,-1 1 0 0 0,1-1 0 0 0,-1 0 1 0 0,0 1-1 0 0,-1-1 0 0 0,0-2-29 0 0,-1 3-68 0 0,-1 1 1 0 0,1-1-1 0 0,-1 1 1 0 0,-1-1-1 0 0,1 1 0 0 0,-1 0 1 0 0,0 0-1 0 0,-1 0 0 0 0,1 1 1 0 0,-1 0-1 0 0,0 0 0 0 0,0 0 1 0 0,-1 0-1 0 0,0 1 1 0 0,0 0-1 0 0,0 0 0 0 0,0 0 1 0 0,0 1-1 0 0,-1 0 0 0 0,1 0 1 0 0,-1 1-1 0 0,0 0 0 0 0,0 0 1 0 0,0 0-1 0 0,0 1 0 0 0,0 0 1 0 0,0 1-1 0 0,0-1 1 0 0,0 1-1 0 0,-1 1 0 0 0,1-1 1 0 0,0 1-1 0 0,0 0 0 0 0,0 1 1 0 0,0 0-1 0 0,0 0 0 0 0,1 0 1 0 0,-1 1-1 0 0,1 0 1 0 0,-1 1-1 0 0,1-1 0 0 0,0 1 1 0 0,0 0-1 0 0,0 0 0 0 0,1 1 1 0 0,0 0-1 0 0,0 0 0 0 0,0 0 1 0 0,0 1-1 0 0,1-1 1 0 0,0 1-1 0 0,0 0 0 0 0,0 1 1 0 0,1-1-1 0 0,0 0 0 0 0,0 1 1 0 0,1 0-1 0 0,0 0 0 0 0,0 0 1 0 0,0 0-1 0 0,1 0 1 0 0,0 0-1 0 0,1 0 0 0 0,-1 6 68 0 0,34 55-3813 0 0,4-33-4847 0 0,-24-24 1633 0 0</inkml:trace>
  <inkml:trace contextRef="#ctx0" brushRef="#br0" timeOffset="3269.579">4157 1787 21077 0 0,'0'0'382'0'0,"0"0"-104"0"0,0 0-178 0 0,0 0-116 0 0,0 0-82 0 0,0 0-14 0 0,0 0 27 0 0,0 0 26 0 0,0 0 62 0 0,0 0 24 0 0,0 0 23 0 0,5-3 32 0 0,124 8 226 0 0,-66 7-352 0 0,29-9 56 0 0,-92-3-246 0 0,-22 1-2206 0 0,6 2 2362 0 0,-1 1 0 0 0,1 1-1 0 0,1 0 1 0 0,-1 1 0 0 0,1 1 0 0 0,0 0 0 0 0,1 1 0 0 0,-1 1 0 0 0,1 0-1 0 0,1 1 1 0 0,0 0 0 0 0,-2 3 78 0 0,11-9 45 0 0,0 0-1 0 0,-1-1 0 0 0,2 1 1 0 0,-1 1-1 0 0,0-1 1 0 0,1 1-1 0 0,0-1 1 0 0,0 1-1 0 0,0 0 0 0 0,1 0 1 0 0,-1 0-1 0 0,1 0 1 0 0,1 1-1 0 0,-1-1 0 0 0,1 1 1 0 0,0-1-1 0 0,0 1 1 0 0,0-1-1 0 0,1 1 1 0 0,0 0-1 0 0,0-1 0 0 0,0 1 1 0 0,1-1-1 0 0,-1 1 1 0 0,2 0-1 0 0,-1-1 0 0 0,0 0 1 0 0,1 1-1 0 0,0-1 1 0 0,1 0-1 0 0,-1 0 1 0 0,1 0-1 0 0,0 0 0 0 0,0 0 1 0 0,0-1-1 0 0,1 1 1 0 0,-1-1-1 0 0,1 0 0 0 0,0 0 1 0 0,0 0-1 0 0,1-1 1 0 0,-1 0-1 0 0,1 1 0 0 0,0-2 1 0 0,0 1-1 0 0,4 1-44 0 0,14 3 74 0 0,1-1 0 0 0,0-1 0 0 0,0-1 0 0 0,0-2 0 0 0,1 0 0 0 0,-1-1 0 0 0,0-2 0 0 0,1 0 0 0 0,-1-2 0 0 0,0-1 0 0 0,0 0 0 0 0,-1-2 0 0 0,1-1 0 0 0,-1-1 0 0 0,5-3-74 0 0,-18 10 0 0 0,0-2 0 0 0,-1 1-1 0 0,1-1 1 0 0,0 0 0 0 0,-1-1 0 0 0,0 0 0 0 0,0-1-1 0 0,0 0 1 0 0,-1 0 0 0 0,1-1 0 0 0,-1 0 0 0 0,0 0 0 0 0,-1-1-1 0 0,0 0 1 0 0,0-1 0 0 0,0 1 0 0 0,-1-1 0 0 0,0 0 0 0 0,-1-1-1 0 0,0 0 1 0 0,0 0 0 0 0,-1 0 0 0 0,0 0 0 0 0,0 0-1 0 0,-1-1 1 0 0,0 0 0 0 0,-1 1 0 0 0,0-1 0 0 0,-1 0 0 0 0,0-4 0 0 0,-1 12-7 0 0,-1-1 1 0 0,0 1 0 0 0,0 0 0 0 0,0 0 0 0 0,-1 0-1 0 0,1 0 1 0 0,0 0 0 0 0,-1 0 0 0 0,0 0 0 0 0,1 0-1 0 0,-1 0 1 0 0,0 1 0 0 0,0-1 0 0 0,0 1 0 0 0,0 0-1 0 0,0-1 1 0 0,0 1 0 0 0,0 0 0 0 0,0 0 0 0 0,0 0-1 0 0,-1 0 1 0 0,1 1 0 0 0,0-1 0 0 0,-1 1 0 0 0,1-1 0 0 0,0 1-1 0 0,-1 0 1 0 0,1 0 0 0 0,-1 0 0 0 0,1 0 0 0 0,-1 0-1 0 0,1 0 1 0 0,0 1 0 0 0,-1-1 0 0 0,1 1 0 0 0,0 0-1 0 0,-1 0 1 0 0,1 0 0 0 0,0 0 0 0 0,0 0 0 0 0,0 0-1 0 0,0 0 1 0 0,0 1 0 0 0,0-1 0 0 0,0 1 0 0 0,0 0-1 0 0,1-1 1 0 0,-2 2 6 0 0,-2 5-128 0 0,0 0 0 0 0,1 0 0 0 0,0 1 0 0 0,0-1 0 0 0,1 1 0 0 0,0 0 0 0 0,0 0 0 0 0,1 0 0 0 0,0 0 0 0 0,1 1-1 0 0,0-1 1 0 0,0 0 0 0 0,1 7 128 0 0,42 198-6787 0 0,-27-160 4382 0 0,-10-30-7881 0 0</inkml:trace>
  <inkml:trace contextRef="#ctx0" brushRef="#br0" timeOffset="4031.887">595 3189 0 0 0,'0'0'204'0'0,"0"0"627"0"0,0 0 344 0 0,0 0 274 0 0,0 0 90 0 0,0 0-30 0 0,0 0-25 0 0,0 0-81 0 0,0 0-60 0 0,0 0-59 0 0,0 0-70 0 0,0 0-65 0 0,19 23-98 0 0,59 70-100 0 0,-77-91-887 0 0,0-1 0 0 0,0 1 0 0 0,0 0 0 0 0,0-1 0 0 0,1 1 0 0 0,-1-1 0 0 0,0 1-1 0 0,1-1 1 0 0,-1 0 0 0 0,1 0 0 0 0,-1 1 0 0 0,1-1 0 0 0,0 0 0 0 0,-1 0 0 0 0,1-1 0 0 0,0 1 0 0 0,0 0 0 0 0,-1-1-1 0 0,1 1 1 0 0,0-1 0 0 0,0 1 0 0 0,0-1 0 0 0,0 0 0 0 0,0 0 0 0 0,0 0 0 0 0,0 0 0 0 0,0 0 0 0 0,0 0 0 0 0,0 0-1 0 0,0-1 1 0 0,-1 1 0 0 0,1-1 0 0 0,0 1 0 0 0,0-1 0 0 0,0 0 0 0 0,-1 0 0 0 0,1 0 0 0 0,0 0 0 0 0,-1 0 0 0 0,1 0-1 0 0,0 0 1 0 0,-1-1 0 0 0,0 1 0 0 0,1-1-64 0 0,3-2 193 0 0,47-76 878 0 0,-52 76-1160 0 0,1-1 1 0 0,-1 1-1 0 0,-1-1 0 0 0,1 1 1 0 0,-1-1-1 0 0,0 1 1 0 0,0 0-1 0 0,0-1 0 0 0,0 1 1 0 0,-1 0-1 0 0,1 0 1 0 0,-1 0-1 0 0,0 0 0 0 0,-1 0 1 0 0,1 1-1 0 0,-1-1 1 0 0,1 0-1 0 0,-1 1 0 0 0,0 0 1 0 0,-1 0-1 0 0,1 0 1 0 0,0 0-1 0 0,-1 0 0 0 0,0 1 1 0 0,1-1-1 0 0,-1 1 1 0 0,0 0-1 0 0,0 0 0 0 0,0 1 1 0 0,-2-1 88 0 0,-6-2-91 0 0,0 1 0 0 0,1 1 0 0 0,-1 0 1 0 0,0 1-1 0 0,0 0 0 0 0,0 0 0 0 0,0 2 0 0 0,0-1 1 0 0,0 2-1 0 0,0-1 0 0 0,0 2 0 0 0,0-1 0 0 0,1 2 0 0 0,-1 0 1 0 0,1 0-1 0 0,0 1 0 0 0,0 0 0 0 0,0 1 0 0 0,1 0 1 0 0,-1 1 90 0 0,4-3 32 0 0,1 0 0 0 0,-1 0 0 0 0,1 1 0 0 0,0 0 0 0 0,0 0 0 0 0,0 1 0 0 0,1 0 0 0 0,0 0 0 0 0,0 0 0 0 0,1 0 0 0 0,-1 1 0 0 0,1 0 0 0 0,1 0 0 0 0,-1 0 0 0 0,1 0 0 0 0,0 0 0 0 0,1 1 0 0 0,0-1 0 0 0,0 1 1 0 0,1 0-1 0 0,0-1 0 0 0,0 1 0 0 0,0 0 0 0 0,1 0 0 0 0,1 0 0 0 0,-1 0 0 0 0,1-1 0 0 0,0 1 0 0 0,1 0 0 0 0,2 6-32 0 0,3-4 95 0 0,-1-1-1 0 0,2 0 1 0 0,-1 0 0 0 0,1-1 0 0 0,1 0-1 0 0,-1-1 1 0 0,1 1 0 0 0,1-2-1 0 0,-1 1 1 0 0,1-1 0 0 0,0-1-1 0 0,1 0 1 0 0,-1 0 0 0 0,1-1 0 0 0,0-1-1 0 0,0 0 1 0 0,0 0 0 0 0,0-1-1 0 0,1 0 1 0 0,-1-1 0 0 0,5 0-95 0 0,52 15 75 0 0,-45-5-165 0 0,-1 0 0 0 0,0 1 0 0 0,0 2-1 0 0,-2 0 1 0 0,0 1 0 0 0,0 1 0 0 0,-2 0 0 0 0,0 2-1 0 0,0 0 1 0 0,-2 1 0 0 0,-1 1 0 0 0,0 0-1 0 0,-1 2 1 0 0,-2-1 0 0 0,0 1 0 0 0,-1 1-1 0 0,-1 0 1 0 0,-1 0 0 0 0,-1 1 0 0 0,-2 0-1 0 0,0 1 1 0 0,-1 0 0 0 0,-2-1 0 0 0,0 1-1 0 0,-2 0 1 0 0,-1 1 0 0 0,-2 17 90 0 0,1-39 55 0 0,-2 1 0 0 0,1 0 0 0 0,0-1 0 0 0,-1 0 1 0 0,0 0-1 0 0,0 0 0 0 0,0 0 0 0 0,0 0 0 0 0,0 0 0 0 0,-1-1 0 0 0,0 0 1 0 0,0 0-1 0 0,0 0 0 0 0,0 0 0 0 0,0 0 0 0 0,-1-1 0 0 0,1 0 0 0 0,-1 0 1 0 0,1 0-1 0 0,-1 0 0 0 0,0-1 0 0 0,0 0 0 0 0,0 0 0 0 0,0 0 0 0 0,0 0 1 0 0,0-1-1 0 0,0 0 0 0 0,0 0 0 0 0,0-1 0 0 0,0 1 0 0 0,0-1 0 0 0,0 0 1 0 0,1 0-1 0 0,-1 0 0 0 0,0-1 0 0 0,0 0-55 0 0,-21 1 73 0 0,-37-5 394 0 0,1-2 1 0 0,0-3-1 0 0,0-3 1 0 0,-49-18-468 0 0,47 14 311 0 0,60 17-299 0 0,-45-11 107 0 0,0-2 1 0 0,0-1-1 0 0,1-3 0 0 0,1-2 1 0 0,1-2-1 0 0,1-2 0 0 0,-25-19-119 0 0,27-15-2036 0 0,42 55 1712 0 0,1 1-1 0 0,0-1 0 0 0,0 1 0 0 0,0 0 1 0 0,0-1-1 0 0,0 1 0 0 0,0-1 0 0 0,1 1 1 0 0,-1 0-1 0 0,1-1 0 0 0,0 1 0 0 0,-1 0 1 0 0,1-1-1 0 0,0 1 0 0 0,1 0 0 0 0,-1 0 1 0 0,0 0-1 0 0,0 0 0 0 0,1 0 0 0 0,0 0 1 0 0,-1 0-1 0 0,1 1 0 0 0,0-1 0 0 0,0 1 1 0 0,-1-1-1 0 0,1 1 0 0 0,1-1 0 0 0,-1 1 325 0 0,17-11-4539 0 0,-4 3-1656 0 0</inkml:trace>
  <inkml:trace contextRef="#ctx0" brushRef="#br0" timeOffset="4425.929">1272 3469 19964 0 0,'0'0'1046'0'0,"0"0"-915"0"0,0 0-521 0 0,0 0-171 0 0,0 0-70 0 0,0 0 61 0 0,0 0 176 0 0,0 0 207 0 0,0 0 283 0 0,0 0 249 0 0,0 0 149 0 0,0 0 98 0 0,0 0 16 0 0,5 0-56 0 0,13-2-501 0 0,-1 0 0 0 0,1-2 1 0 0,-1 0-1 0 0,0-1 0 0 0,0 0 0 0 0,0-2 0 0 0,-1 0 0 0 0,1-1 0 0 0,-2 0 1 0 0,1-1-1 0 0,-1-1 0 0 0,-1-1 0 0 0,0 0 0 0 0,0 0 0 0 0,-1-2 0 0 0,-1 1 1 0 0,0-2-1 0 0,-1 0 0 0 0,0 0 0 0 0,1-4-51 0 0,-9 15-55 0 0,-1 0 0 0 0,1 0 1 0 0,-1 0-1 0 0,0-1 0 0 0,1 1 0 0 0,-2-1 0 0 0,1 1 1 0 0,0-1-1 0 0,-1 0 0 0 0,1 1 0 0 0,-1-1 1 0 0,0 0-1 0 0,-1 0 0 0 0,1 0 0 0 0,-1 0 0 0 0,1 0 1 0 0,-1 0-1 0 0,0 0 0 0 0,-1 0 0 0 0,1 0 0 0 0,-1 0 1 0 0,1 0-1 0 0,-1 0 0 0 0,-1 0 0 0 0,1 0 0 0 0,0 1 1 0 0,-1-1-1 0 0,0 0 0 0 0,0 1 0 0 0,0-1 0 0 0,0 1 1 0 0,0 0-1 0 0,-1 0 0 0 0,0 0 0 0 0,1 0 0 0 0,-1 0 1 0 0,0 0-1 0 0,0 1 0 0 0,-1-1 0 0 0,1 1 0 0 0,-1 0 1 0 0,1 0-1 0 0,-1 0 0 0 0,1 1 0 0 0,-1-1 0 0 0,-1 1 56 0 0,-3 0 32 0 0,-1 0 1 0 0,0 1 0 0 0,0 0 0 0 0,0 0 0 0 0,0 1 0 0 0,0 0 0 0 0,0 1 0 0 0,1 0 0 0 0,-1 0 0 0 0,1 1-1 0 0,-1 0 1 0 0,1 1 0 0 0,0-1 0 0 0,0 2 0 0 0,0-1 0 0 0,1 1 0 0 0,0 0 0 0 0,-1 1 0 0 0,2-1 0 0 0,-1 1-1 0 0,1 1 1 0 0,0-1 0 0 0,0 1 0 0 0,1 0 0 0 0,0 1 0 0 0,0-1 0 0 0,1 1 0 0 0,0 0 0 0 0,0 0 0 0 0,0 0-1 0 0,1 1 1 0 0,1-1 0 0 0,0 1 0 0 0,0 0 0 0 0,0 0 0 0 0,1-1 0 0 0,0 1 0 0 0,1 0 0 0 0,0 0-1 0 0,1 0 1 0 0,-1 0 0 0 0,2 0 0 0 0,0 2-34 0 0,1-3-6 0 0,1 0 0 0 0,0 0 0 0 0,1 0 0 0 0,-1-1 0 0 0,1 0 0 0 0,1 0 0 0 0,-1 0 0 0 0,1-1 0 0 0,1 0 0 0 0,-1 0 0 0 0,1 0 0 0 0,0-1 0 0 0,0 0 0 0 0,1 0 0 0 0,-1-1 0 0 0,1 0 0 0 0,0 0 0 0 0,0-1 0 0 0,0 0 0 0 0,1 0 0 0 0,-1-1 0 0 0,1 0 0 0 0,1 0 6 0 0,62 12-4005 0 0,-6-8-4856 0 0,-44-5 810 0 0</inkml:trace>
  <inkml:trace contextRef="#ctx0" brushRef="#br0" timeOffset="4771.981">2014 3364 19276 0 0,'0'0'304'0'0,"0"0"-565"0"0,0 0-206 0 0,0 0 64 0 0,0 0 133 0 0,0 0 160 0 0,0 0 105 0 0,0 0 53 0 0,0 0 101 0 0,0 0 106 0 0,0 0 96 0 0,0 0 86 0 0,0 0 69 0 0,4 11 30 0 0,13 33-18 0 0,47-29 539 0 0,-52-16-964 0 0,1 0-118 0 0,0-1 1 0 0,1 0-1 0 0,-2 0 0 0 0,1-1 1 0 0,0-1-1 0 0,-1 0 0 0 0,1-1 0 0 0,-1-1 1 0 0,0 0-1 0 0,-1 0 0 0 0,0-1 1 0 0,6-5 24 0 0,-13 10-80 0 0,0 0 0 0 0,-1-1 0 0 0,1 1 0 0 0,-1-1 0 0 0,0 0 0 0 0,0 0 0 0 0,0 0 0 0 0,0-1 0 0 0,-1 1 0 0 0,1-1 0 0 0,-1 0 0 0 0,0 1 0 0 0,0-1 0 0 0,0 0 0 0 0,0 0-1 0 0,-1 0 1 0 0,0-1 0 0 0,1 1 0 0 0,-2 0 0 0 0,1 0 0 0 0,0-1 0 0 0,-1 1 0 0 0,0 0 0 0 0,0-1 0 0 0,0 1 0 0 0,0 0 0 0 0,-1-1 0 0 0,0 1 0 0 0,0 0 0 0 0,0 0 0 0 0,0-1 0 0 0,-1 1 0 0 0,0 0 0 0 0,0 0 0 0 0,0 1 0 0 0,0-1 0 0 0,0 0 0 0 0,-3-3 80 0 0,-8-2-91 0 0,0 0-1 0 0,0 1 1 0 0,0 0-1 0 0,-1 1 0 0 0,0 0 1 0 0,-1 1-1 0 0,0 1 1 0 0,0 0-1 0 0,0 1 0 0 0,0 1 1 0 0,0 0-1 0 0,-1 1 1 0 0,1 1-1 0 0,-1 1 0 0 0,0 0 1 0 0,1 0-1 0 0,-1 2 1 0 0,1 0-1 0 0,-1 1 0 0 0,1 0 1 0 0,0 1-1 0 0,-7 3 92 0 0,11-6 47 0 0,0 0 0 0 0,0 1 1 0 0,0 0-1 0 0,1 0 0 0 0,-1 1 0 0 0,0 1 0 0 0,1 0 0 0 0,0 0 0 0 0,0 1 0 0 0,0 0 0 0 0,0 1 0 0 0,1 0 0 0 0,0 0 1 0 0,0 1-1 0 0,1 0 0 0 0,0 1 0 0 0,0 0 0 0 0,1 0 0 0 0,0 0 0 0 0,0 1 0 0 0,1 0 0 0 0,0 1 0 0 0,0 0 0 0 0,1-1 1 0 0,1 2-1 0 0,0-1 0 0 0,0 0 0 0 0,1 1 0 0 0,0 0 0 0 0,1 0 0 0 0,0-1 0 0 0,0 3-47 0 0,3-9-127 0 0,-1 0-1 0 0,1 0 0 0 0,0 0 0 0 0,0 0 1 0 0,1 0-1 0 0,-1 0 0 0 0,1-1 0 0 0,-1 1 1 0 0,1 0-1 0 0,0-1 0 0 0,1 1 1 0 0,-1-1-1 0 0,1 0 0 0 0,-1 0 0 0 0,1 0 1 0 0,0 0-1 0 0,0 0 0 0 0,0-1 1 0 0,0 1-1 0 0,3 0 128 0 0,45 23-7599 0 0,-34-20-417 0 0</inkml:trace>
  <inkml:trace contextRef="#ctx0" brushRef="#br0" timeOffset="5619.961">2383 3189 20796 0 0,'0'0'-302'0'0,"0"0"-258"0"0,0 0-73 0 0,0 0 99 0 0,0 0 188 0 0,0 0 188 0 0,0 0 134 0 0,0 0 138 0 0,0 0 98 0 0,0 0 86 0 0,0 27 22 0 0,-2 132 225 0 0,1-154-533 0 0,1 0 0 0 0,0-1 1 0 0,0 1-1 0 0,0 0 0 0 0,1 0 0 0 0,-1 0 0 0 0,1 0 0 0 0,0-1 0 0 0,1 1 0 0 0,-1 0 0 0 0,1-1 0 0 0,0 1 1 0 0,0-1-1 0 0,1 1 0 0 0,-1-1 0 0 0,1 0 0 0 0,0 0 0 0 0,0 0 0 0 0,0-1 0 0 0,0 1 0 0 0,1-1 1 0 0,0 0-1 0 0,-1 1 0 0 0,1-2 0 0 0,1 1 0 0 0,-1 0 0 0 0,0-1 0 0 0,0 0 0 0 0,1 0 0 0 0,-1 0 0 0 0,1 0 1 0 0,0-1-1 0 0,0 0 0 0 0,-1 0 0 0 0,1 0 0 0 0,0-1 0 0 0,0 1 0 0 0,0-1 0 0 0,0 0 0 0 0,0-1 1 0 0,0 1-1 0 0,-1-1 0 0 0,1 0 0 0 0,0 0 0 0 0,0 0 0 0 0,-1-1 0 0 0,1 0 0 0 0,-1 0 0 0 0,1 0 0 0 0,-1 0 1 0 0,0-1-1 0 0,1 0-12 0 0,9-11-252 0 0,0 0 0 0 0,-1-1 1 0 0,-1 0-1 0 0,0-1 0 0 0,-1-1 0 0 0,-1 1 1 0 0,0-2-1 0 0,-1 0 0 0 0,-1 0 0 0 0,-1 0 1 0 0,3-12 251 0 0,1 2 143 0 0,-11 101 1078 0 0,-2-48-987 0 0,0-20-174 0 0,0 1 1 0 0,0 0-1 0 0,1-1 1 0 0,0 1 0 0 0,0 0-1 0 0,0 0 1 0 0,1 0-1 0 0,-1 0 1 0 0,1 0 0 0 0,1 0-1 0 0,-1 0 1 0 0,1 0-1 0 0,0-1 1 0 0,1 1 0 0 0,-1 0-1 0 0,1 0 1 0 0,0-1-1 0 0,0 1 1 0 0,1-1 0 0 0,0 0-1 0 0,0 0 1 0 0,0 0-1 0 0,0 0 1 0 0,1 0-1 0 0,0-1 1 0 0,0 1 0 0 0,0-1-1 0 0,1 0 1 0 0,-1-1-1 0 0,1 1 1 0 0,0-1 0 0 0,0 1-1 0 0,0-2 1 0 0,0 1-1 0 0,1 0 1 0 0,-1-1 0 0 0,6 1-61 0 0,0-3-170 0 0,1-1-1 0 0,-1-1 1 0 0,0 0 0 0 0,0-1 0 0 0,0 0 0 0 0,0 0 0 0 0,0-1 0 0 0,-1-1 0 0 0,1 0 0 0 0,-1 0 0 0 0,-1-1 0 0 0,1 0 0 0 0,-1-1 0 0 0,0 0 0 0 0,0-1 0 0 0,-1 1 0 0 0,0-1 0 0 0,0-1-1 0 0,-1 0 1 0 0,0 0 0 0 0,-1 0 0 0 0,0-1 0 0 0,0 0 0 0 0,-1 0 0 0 0,0-1 0 0 0,-1 1 0 0 0,0-1 0 0 0,-1 0 0 0 0,2-8 170 0 0,-7 28 147 0 0,2-1 0 0 0,-1 1 0 0 0,1-1 0 0 0,1 1 0 0 0,-1-1 0 0 0,2 1 0 0 0,-1-1 0 0 0,1 0 0 0 0,0 1 1 0 0,1-1-1 0 0,0 0 0 0 0,0 0 0 0 0,0 0 0 0 0,1-1 0 0 0,1 1 0 0 0,-1-1 0 0 0,1 0 0 0 0,0 0 0 0 0,1-1 0 0 0,-1 0 0 0 0,2 0 0 0 0,-1 0 0 0 0,0 0 0 0 0,1-1 1 0 0,0 0-1 0 0,0-1 0 0 0,1 1 0 0 0,-1-1 0 0 0,7 2-147 0 0,3-2-17 0 0,0 0 0 0 0,0-2 0 0 0,0 0 0 0 0,0-1 1 0 0,0 0-1 0 0,0-1 0 0 0,1-1 0 0 0,-1-1 0 0 0,0-1 0 0 0,0 0 0 0 0,-1-1 1 0 0,1-1-1 0 0,-1 0 0 0 0,0-1 0 0 0,0-1 0 0 0,-1-1 0 0 0,0 0 0 0 0,0-1 1 0 0,0 0-1 0 0,-2-1 0 0 0,1-1 0 0 0,0-2 17 0 0,-6 5-82 0 0,-1 0-1 0 0,-1-1 1 0 0,1 0-1 0 0,-1-1 1 0 0,-1 0-1 0 0,0 1 1 0 0,0-2-1 0 0,-1 1 1 0 0,-1 0-1 0 0,1-1 1 0 0,-2 0-1 0 0,1 1 1 0 0,-1-1-1 0 0,-1 0 1 0 0,0 0-1 0 0,-1-1 1 0 0,0 1-1 0 0,-1 0 1 0 0,0 0-1 0 0,-2-8 83 0 0,4 21 21 0 0,-1 0-1 0 0,1 0 1 0 0,-1-1 0 0 0,1 1-1 0 0,-1 0 1 0 0,0 0-1 0 0,0 0 1 0 0,0 0 0 0 0,0 0-1 0 0,0 0 1 0 0,-1 0-1 0 0,1 0 1 0 0,-1 0-1 0 0,1 0 1 0 0,-1 0 0 0 0,0 0-1 0 0,1 0 1 0 0,-1-1-1 0 0,0 1 1 0 0,0 0-1 0 0,0-1 1 0 0,0 1 0 0 0,-1 0-1 0 0,1-1 1 0 0,0 0-1 0 0,-1 1 1 0 0,1-1-1 0 0,-1 0 1 0 0,1 1 0 0 0,-1-1-1 0 0,0 0 1 0 0,0 0-1 0 0,1 0 1 0 0,-1-1-1 0 0,0 1 1 0 0,0 0 0 0 0,0-1-1 0 0,0 1 1 0 0,0-1-1 0 0,0 0 1 0 0,0 1 0 0 0,0-1-1 0 0,0 0 1 0 0,1 0-1 0 0,-1 0 1 0 0,0-1-1 0 0,0 1 1 0 0,0 0 0 0 0,0-1-1 0 0,0 1 1 0 0,0-1-1 0 0,0 0 1 0 0,0 1-1 0 0,1-1 1 0 0,-1 0 0 0 0,0 0-1 0 0,0 0 1 0 0,1-1-1 0 0,-1 1 1 0 0,1 0-1 0 0,-1-1 1 0 0,1 1 0 0 0,0 0-1 0 0,-1-1 1 0 0,1 0-1 0 0,0 1 1 0 0,0-1-1 0 0,0 0 1 0 0,0 1 0 0 0,0-2-21 0 0,1 13 90 0 0,0-1 1 0 0,0 0-1 0 0,1 1 1 0 0,0-1 0 0 0,1 0-1 0 0,0 1 1 0 0,0-1-1 0 0,1 0 1 0 0,0-1 0 0 0,1 1-1 0 0,0 0 1 0 0,0-1 0 0 0,1 0-1 0 0,0 0 1 0 0,1 0-1 0 0,-1-1 1 0 0,1 0 0 0 0,1 0-1 0 0,-1 0 1 0 0,1-1-1 0 0,0 1 1 0 0,1-2 0 0 0,2 2-91 0 0,55 33-3274 0 0,5-11-5940 0 0,-55-24-564 0 0</inkml:trace>
  <inkml:trace contextRef="#ctx0" brushRef="#br0" timeOffset="5888.052">3926 2531 22405 0 0,'0'0'-294'0'0,"0"0"-420"0"0,0 0-265 0 0,0 0 69 0 0,0 0 221 0 0,0 0 361 0 0,0 0 256 0 0,0 0 49 0 0,3 28 42 0 0,19 198 339 0 0,-16 392 373 0 0,-6-607-852 0 0,-1-3 8 0 0,0 0-1 0 0,1 0 0 0 0,0 0 0 0 0,0 0 0 0 0,1 0 0 0 0,0 0 0 0 0,1-1 0 0 0,-1 1 0 0 0,1 0 0 0 0,1-1 1 0 0,-1 1-1 0 0,1-1 0 0 0,1 0 0 0 0,-1 0 0 0 0,1 0 0 0 0,3 3 114 0 0,-2-7-1777 0 0,-3-5-4082 0 0,-2-1-1978 0 0</inkml:trace>
  <inkml:trace contextRef="#ctx0" brushRef="#br0" timeOffset="6125.039">3321 2698 22629 0 0,'0'0'596'0'0,"0"0"-193"0"0,0 0-277 0 0,0 0-235 0 0,0 0-102 0 0,0 0 27 0 0,0 0 114 0 0,0 0 115 0 0,30-1 40 0 0,209-2 105 0 0,89 29-716 0 0,-220-11-4382 0 0,-2 4-6823 0 0,-85-15 5396 0 0</inkml:trace>
  <inkml:trace contextRef="#ctx0" brushRef="#br0" timeOffset="6643.567">4226 3159 21357 0 0,'0'0'625'0'0,"0"0"-749"0"0,0 0-376 0 0,0 0-35 0 0,0 0 78 0 0,0 0 185 0 0,0 0 217 0 0,0 0 127 0 0,0 0 67 0 0,0 0 25 0 0,0 0-24 0 0,0 0-31 0 0,20 2-60 0 0,128 8-159 0 0,-143-8 87 0 0,0 1 0 0 0,0 0 0 0 0,0 1 0 0 0,-1-1-1 0 0,1 1 1 0 0,-1 0 0 0 0,0 0 0 0 0,0 0 0 0 0,0 0 0 0 0,-1 1 0 0 0,0 0 0 0 0,0 0 0 0 0,0 0 0 0 0,0 0 0 0 0,-1 0 0 0 0,0 0 0 0 0,0 1 0 0 0,0-1 0 0 0,0 1 0 0 0,-1-1 0 0 0,0 1 0 0 0,0 0-1 0 0,-1-1 1 0 0,0 1 0 0 0,0 0 0 0 0,0 0 0 0 0,-1-1 0 0 0,1 1 0 0 0,-1 0 0 0 0,-1-1 0 0 0,1 1 0 0 0,-1-1 0 0 0,0 1 0 0 0,-2 4 23 0 0,1 13 2 0 0,1 127 804 0 0,5-147-742 0 0,1-1 1 0 0,-1 0 0 0 0,0-1-1 0 0,0 1 1 0 0,1 0-1 0 0,-1-1 1 0 0,1 0 0 0 0,-1 0-1 0 0,1 0 1 0 0,0 0-1 0 0,-1 0 1 0 0,1-1 0 0 0,0 0-1 0 0,0 0 1 0 0,-1 0 0 0 0,1 0-1 0 0,0 0 1 0 0,0-1-1 0 0,-1 1 1 0 0,1-1 0 0 0,0 0-1 0 0,-1-1 1 0 0,1 1-1 0 0,-1 0 1 0 0,0-1 0 0 0,1 0-1 0 0,-1 0 1 0 0,0 0-1 0 0,3-2-64 0 0,-2 2-37 0 0,15-8-82 0 0,0-1 0 0 0,-1 0 0 0 0,0-2 0 0 0,-1 0 0 0 0,0-1 1 0 0,-1 0-1 0 0,-1-1 0 0 0,4-6 119 0 0,38-35 295 0 0,-57 56-274 0 0,1-1-1 0 0,0 1 1 0 0,-1-1-1 0 0,1 1 1 0 0,0 0 0 0 0,-1-1-1 0 0,1 1 1 0 0,0 0-1 0 0,0-1 1 0 0,-1 1-1 0 0,1 0 1 0 0,0 0 0 0 0,0 0-1 0 0,0-1 1 0 0,-1 1-1 0 0,1 0 1 0 0,0 0 0 0 0,0 0-1 0 0,0 1 1 0 0,0-1-1 0 0,-1 0 1 0 0,1 0 0 0 0,0 0-1 0 0,0 1 1 0 0,0-1-1 0 0,-1 0 1 0 0,1 1-1 0 0,0-1 1 0 0,-1 0 0 0 0,1 1-1 0 0,0-1 1 0 0,-1 1-1 0 0,1-1 1 0 0,0 1 0 0 0,-1-1-1 0 0,1 1 1 0 0,-1 0-1 0 0,1-1 1 0 0,-1 1 0 0 0,1 0-1 0 0,-1-1 1 0 0,0 1-1 0 0,1 0 1 0 0,-1 0 0 0 0,0 0-1 0 0,0-1 1 0 0,1 1-1 0 0,-1 0 1 0 0,0 0-1 0 0,0 0 1 0 0,0-1 0 0 0,0 1-1 0 0,0 0 1 0 0,0 0-1 0 0,0 0 1 0 0,0-1 0 0 0,0 1-1 0 0,-1 0 1 0 0,1 0-1 0 0,0 0 1 0 0,0-1 0 0 0,-1 1-1 0 0,1 0 1 0 0,0 0-1 0 0,-1-1 1 0 0,0 1-21 0 0,4 15-43 0 0,-2-8 31 0 0,1-1-1 0 0,0 1 1 0 0,1-1-1 0 0,0 0 1 0 0,0 1-1 0 0,0-1 0 0 0,1 0 1 0 0,0-1-1 0 0,0 1 1 0 0,1-1-1 0 0,0 0 1 0 0,0 0-1 0 0,0 0 1 0 0,1-1-1 0 0,0 0 1 0 0,1 1 12 0 0,46 13-9670 0 0,-46-17 395 0 0</inkml:trace>
  <inkml:trace contextRef="#ctx0" brushRef="#br0" timeOffset="6889.664">4807 2805 25285 0 0,'0'0'422'0'0,"0"0"-62"0"0,0 0-116 0 0,0 0-168 0 0,0 0-148 0 0,0 0-84 0 0,0 0-61 0 0,0 0 26 0 0,0 0 49 0 0,0 0 30 0 0,0 0 2 0 0,0 0-90 0 0,0 0-112 0 0,4-10-116 0 0,-2 2 311 0 0,14-16-917 0 0,6 45-2596 0 0,-6 7-5307 0 0,-8-18 96 0 0</inkml:trace>
  <inkml:trace contextRef="#ctx0" brushRef="#br0" timeOffset="7429.552">5276 3072 14763 0 0,'0'0'2833'0'0,"0"0"-1768"0"0,0 0-850 0 0,0 0-195 0 0,0 0 5 0 0,0 0 69 0 0,0 0 66 0 0,0 0 62 0 0,0 0 47 0 0,0 0 7 0 0,0 0 30 0 0,0 0-2 0 0,0 0 10 0 0,18 2-19 0 0,77 10 233 0 0,-95-12-502 0 0,0 0-68 0 0,0 0-112 0 0,0 0-138 0 0,-32 2-2235 0 0,15 1 2544 0 0,1 1 1 0 0,0 0-1 0 0,0 2 1 0 0,0-1-1 0 0,1 2 1 0 0,-1 0-1 0 0,2 1 0 0 0,-1 1 1 0 0,1 0-1 0 0,0 1 1 0 0,1 0-1 0 0,1 1 1 0 0,-1 0-1 0 0,2 1 0 0 0,-1 1 1 0 0,2 0-1 0 0,0 0 1 0 0,0 1-1 0 0,1 0 1 0 0,1 1-1 0 0,1 0 0 0 0,0 0 1 0 0,0 1-1 0 0,2 0 1 0 0,0 0-1 0 0,1 0 0 0 0,0 0 1 0 0,2 1-1 0 0,0 0 1 0 0,0 11-18 0 0,3-23 40 0 0,0 1 0 0 0,1 0 0 0 0,0-1 1 0 0,0 1-1 0 0,1-1 0 0 0,-1 1 0 0 0,1-1 1 0 0,0 0-1 0 0,1 0 0 0 0,-1 0 0 0 0,1-1 0 0 0,0 1 1 0 0,0-1-1 0 0,0 0 0 0 0,1 0 0 0 0,0 0 0 0 0,-1-1 1 0 0,1 0-1 0 0,0 0 0 0 0,1 0 0 0 0,-1 0 1 0 0,1-1-1 0 0,-1 0 0 0 0,1 0 0 0 0,-1 0 0 0 0,2-1-40 0 0,155 23-9 0 0,-107-24 147 0 0,-45-2-43 0 0,0 1 0 0 0,-1 0 0 0 0,1 0 0 0 0,0 1 0 0 0,0 1 0 0 0,-1-1 0 0 0,1 2 0 0 0,-1-1 0 0 0,1 1-1 0 0,-1 1 1 0 0,1 0 0 0 0,-1 0 0 0 0,0 1 0 0 0,0 0 0 0 0,-1 0 0 0 0,1 1 0 0 0,-1 0 0 0 0,0 1 0 0 0,1 1-95 0 0,-3 2 70 0 0,2 0 1 0 0,-1-1 0 0 0,1 0-1 0 0,0 0 1 0 0,0-1 0 0 0,1 0 0 0 0,0-1-1 0 0,0 0 1 0 0,1 0 0 0 0,0-1-1 0 0,0 0 1 0 0,0 0 0 0 0,1-1-1 0 0,-1-1 1 0 0,1 0 0 0 0,0 0-1 0 0,0-1 1 0 0,0-1 0 0 0,0 1-1 0 0,6-2-70 0 0,-9 2 16 0 0,0-1-1 0 0,0-1 0 0 0,0 1 0 0 0,0-1 0 0 0,0-1 0 0 0,0 0 0 0 0,0 0 0 0 0,-1 0 1 0 0,1-1-1 0 0,0 0 0 0 0,-1 0 0 0 0,1-1 0 0 0,-1 0 0 0 0,0-1 0 0 0,0 1 0 0 0,0-1 0 0 0,0-1 1 0 0,-1 1-1 0 0,1-1 0 0 0,-1 0 0 0 0,-1-1 0 0 0,1 1 0 0 0,-1-1 0 0 0,0 0 0 0 0,0-1 1 0 0,0 1-1 0 0,-1-1 0 0 0,0 0 0 0 0,0 0 0 0 0,-1 0 0 0 0,0 0 0 0 0,0-1 0 0 0,-1 0 1 0 0,0 1-1 0 0,0-1 0 0 0,-1 0 0 0 0,0 0 0 0 0,0 0 0 0 0,-1 0 0 0 0,0 1 0 0 0,-1-8-14 0 0,-1 10-14 0 0,1-1 0 0 0,-1 1 0 0 0,0 0 0 0 0,0-1 0 0 0,-1 1 0 0 0,1 0 0 0 0,-1 0 0 0 0,0 1 0 0 0,-1-1 0 0 0,1 1 0 0 0,-1 0 0 0 0,0-1 0 0 0,0 2 0 0 0,0-1 0 0 0,0 0 0 0 0,-1 1 0 0 0,0 0 1 0 0,1 0-1 0 0,-1 0 0 0 0,0 1 0 0 0,-1-1 0 0 0,1 1 0 0 0,0 0 0 0 0,-1 1 0 0 0,1-1 0 0 0,-1 1 0 0 0,1 0 0 0 0,-1 1 0 0 0,1-1 0 0 0,-6 1 13 0 0,-3 0-44 0 0,0 0 0 0 0,0 1 1 0 0,0 1-1 0 0,-1 0 0 0 0,2 1 0 0 0,-1 1 0 0 0,0 0 0 0 0,1 0 0 0 0,-1 2 1 0 0,1-1-1 0 0,-9 7 44 0 0,-69 66-1056 0 0,41-16-5694 0 0,35-40-2903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12.50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10 14475 0 0,'0'0'1516'0'0,"0"0"-611"0"0,0 0-420 0 0,0 0-438 0 0,0 0-530 0 0,0 0-268 0 0,0 0 12 0 0,0 0 189 0 0,0 0 360 0 0,0 0 314 0 0,0 0 150 0 0,0 0 76 0 0,0 0 32 0 0,5 23 10 0 0,27 189 697 0 0,-19 205-3 0 0,-29 220-1086 0 0,24-437 1115 0 0,-3-209 4968 0 0,17-33-5673 0 0,94-229-455 0 0,-67 149 17 0 0,5 2 0 0 0,5 3 0 0 0,23-29 28 0 0,-51 92-18 0 0,3 1 0 0 0,1 2-1 0 0,3 1 1 0 0,2 2 0 0 0,2 2 0 0 0,2 2 0 0 0,2 1 0 0 0,2 3 0 0 0,2 2-1 0 0,1 2 1 0 0,1 2 0 0 0,2 3 0 0 0,2 2 0 0 0,0 2 0 0 0,35-9 18 0 0,2 25-1204 0 0,-107 69-1376 0 0,-81 42-327 0 0,24-41-3922 0 0,54-45 3924 0 0,-7 6-6289 0 0</inkml:trace>
  <inkml:trace contextRef="#ctx0" brushRef="#br0" timeOffset="259.833">149 802 21213 0 0,'0'0'712'0'0,"0"0"-664"0"0,0 0-132 0 0,0 0 45 0 0,35 10 102 0 0,113 32 67 0 0,184 101 847 0 0,-278-114-792 0 0,21 7-79 0 0,-2 4 1 0 0,-1 3-1 0 0,-3 3 1 0 0,-1 3-1 0 0,-3 2 0 0 0,-2 4 1 0 0,-3 2-1 0 0,-2 3 1 0 0,-3 2-1 0 0,-1 5-106 0 0,-54-66-8 0 0,42 76-309 0 0,-40-41-4582 0 0,-9-30-3973 0 0,4-5-1301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10.7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114 330 7762 0 0,'0'0'704'0'0,"0"0"-319"0"0,0 0-242 0 0,0 0-282 0 0,0 0-290 0 0,0 0-70 0 0,0 0 143 0 0,0 0 365 0 0,0 0 426 0 0,0 0 200 0 0,0 0 18 0 0,0 0-29 0 0,0 0 55 0 0,1 32 72 0 0,9 226 1487 0 0,-7-136-1570 0 0,-6 0-1 0 0,-5 0 1 0 0,-9 26-668 0 0,-45 249 633 0 0,58-402 3939 0 0,-2-29-4495 0 0,-15-107-10661 0 0,17 110 6228 0 0,1 9-1584 0 0</inkml:trace>
  <inkml:trace contextRef="#ctx0" brushRef="#br0" timeOffset="533.45">22 201 13795 0 0,'0'0'1126'0'0,"0"0"-552"0"0,0 0-251 0 0,29-24-96 0 0,97-71-127 0 0,-2 45 76 0 0,-100 46-134 0 0,30-6 53 0 0,1 2-1 0 0,0 2 1 0 0,0 3-1 0 0,1 3 1 0 0,-1 2-1 0 0,0 2 0 0 0,0 2 1 0 0,0 3-1 0 0,-1 3 1 0 0,48 16-95 0 0,42 61-628 0 0,-140-86 587 0 0,-1 0 1 0 0,1 1-1 0 0,-1-1 0 0 0,0 1 0 0 0,0-1 1 0 0,-1 1-1 0 0,1 0 0 0 0,-1 0 1 0 0,0 0-1 0 0,0 1 0 0 0,0-1 1 0 0,0 0-1 0 0,-1 1 0 0 0,0-1 1 0 0,0 1-1 0 0,0 0 0 0 0,0-1 1 0 0,-1 1-1 0 0,0 0 0 0 0,0-1 1 0 0,0 1-1 0 0,-1 0 0 0 0,1-1 0 0 0,-1 1 1 0 0,0-1-1 0 0,0 1 0 0 0,-1-1 1 0 0,1 1-1 0 0,-1-1 0 0 0,0 0 1 0 0,0 0-1 0 0,-1 0 0 0 0,1 0 1 0 0,-3 3 40 0 0,-17 15 161 0 0,-2-1 1 0 0,0-1 0 0 0,-1-1 0 0 0,-1-1-1 0 0,-1-1 1 0 0,0-2 0 0 0,-2 0 0 0 0,1-2 0 0 0,-1-2-1 0 0,-1 0 1 0 0,0-2 0 0 0,-17 3-162 0 0,41-10 14 0 0,-128 37 357 0 0,77-25-336 0 0,0 3 1 0 0,1 2-1 0 0,1 2 0 0 0,0 3 0 0 0,2 3 0 0 0,-27 18-35 0 0,74-42 9 0 0,0 0-1 0 0,-1 1 0 0 0,2 0 1 0 0,-1 0-1 0 0,0 0 0 0 0,1 1 0 0 0,0 0 1 0 0,0 0-1 0 0,0 0 0 0 0,0 0 1 0 0,1 1-1 0 0,0 0 0 0 0,0 0 0 0 0,1 0 1 0 0,0 0-1 0 0,0 1 0 0 0,0-1 1 0 0,1 1-1 0 0,0 0 0 0 0,0 0 0 0 0,0 0 1 0 0,1 0-1 0 0,0 0 0 0 0,1 0 1 0 0,0 0-1 0 0,0 0 0 0 0,0 0 0 0 0,1 0 1 0 0,0 0-1 0 0,0 0 0 0 0,0 0 1 0 0,1 0-1 0 0,1 0-8 0 0,17 18 179 0 0,1-1 1 0 0,2 0 0 0 0,0-2-1 0 0,2 0 1 0 0,0-2 0 0 0,1-1-1 0 0,1-1 1 0 0,1-1-1 0 0,0-2 1 0 0,1 0 0 0 0,1-2-1 0 0,9 1-179 0 0,6 8 244 0 0,100 47 146 0 0,-3 6 0 0 0,-4 7 0 0 0,93 73-390 0 0,-202-116 373 0 0,-29-39-284 0 0,0 0 38 0 0,0 0 29 0 0,0 0 7 0 0,0 0-10 0 0,-28-19 942 0 0,-18-31-4478 0 0,25 12-8116 0 0,17 26 2548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1:05.647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918 1187 5185 0 0,'0'0'1180'0'0,"0"0"-390"0"0,0 0-518 0 0,0 0-497 0 0,0 0-241 0 0,0 0-74 0 0,0 0 153 0 0,0 0 343 0 0,0 0 366 0 0,0 0 335 0 0,0 0 187 0 0,12-1 23 0 0,486-65 3834 0 0,304 10-2807 0 0,253 35-1894 0 0,-1035 21 1 0 0,188 2-53 0 0,1-8 0 0 0,0-10 0 0 0,89-23 52 0 0,-276 35 116 0 0,-8 2 168 0 0,1-1 0 0 0,-1 0-1 0 0,0 0 1 0 0,0-1 0 0 0,0-1 0 0 0,-1-1 0 0 0,1 0 0 0 0,-1 0-1 0 0,0-1 1 0 0,0-2-284 0 0,-13 7-158 0 0,-1 1-1 0 0,0-1 0 0 0,0 1 1 0 0,0 0-1 0 0,0-1 1 0 0,-1 1-1 0 0,1 0 1 0 0,0 0-1 0 0,0-1 1 0 0,-1 1-1 0 0,1 0 0 0 0,-1 0 1 0 0,1 1-1 0 0,-1-1 1 0 0,1 0-1 0 0,-1 0 1 0 0,0 1-1 0 0,1-1 1 0 0,-1 1-1 0 0,0-1 0 0 0,1 1 1 0 0,-1 0-1 0 0,0 0 1 0 0,0 0-1 0 0,1 0 1 0 0,-1 0-1 0 0,0 0 1 0 0,1 0-1 0 0,-1 0 0 0 0,0 1 1 0 0,0-1-1 0 0,1 1 1 0 0,-1-1-1 0 0,1 1 1 0 0,-1 0-1 0 0,0-1 1 0 0,0 2 158 0 0,-64 11-6352 0 0,42-7 721 0 0</inkml:trace>
  <inkml:trace contextRef="#ctx0" brushRef="#br0" timeOffset="1027.743">2251 1618 0 0 0,'0'0'975'0'0,"0"0"48"0"0,0 0-284 0 0,-4-22-175 0 0,-12-69-187 0 0,12 68-162 0 0,4 23-132 0 0,0 0-135 0 0,0 0-81 0 0,0 0-19 0 0,0 0-1 0 0,0 0 24 0 0,0 0 29 0 0,6 170 1593 0 0,17 319-744 0 0,24 49 705 0 0,2 133 1793 0 0,-39 603 2328 0 0,7-82-2546 0 0,25-375-1478 0 0,-42-795-1531 0 0,-1 170 399 0 0,8 1 0 0 0,28 154-419 0 0,-35-348-4 0 0,0 1 0 0 0,1-1 0 0 0,-1 1 0 0 0,1 0 0 0 0,-1-1 0 0 0,1 1 1 0 0,-1 0-1 0 0,1 0 0 0 0,-1-1 0 0 0,1 1 0 0 0,-1 0 0 0 0,1 0 0 0 0,0 0 0 0 0,-1 0 1 0 0,1 0-1 0 0,-1 0 0 0 0,1 0 0 0 0,-1 0 0 0 0,1 0 0 0 0,-1 0 0 0 0,1 0 1 0 0,0 0-1 0 0,-1 0 0 0 0,1 0 0 0 0,-1 0 0 0 0,1 0 0 0 0,-1 1 0 0 0,1-1 1 0 0,-1 0-1 0 0,1 0 0 0 0,-1 1 0 0 0,1-1 0 0 0,-1 0 0 0 0,1 1 0 0 0,-1-1 1 0 0,0 1-1 0 0,1-1 0 0 0,-1 0 0 0 0,1 1 0 0 0,-1-1 0 0 0,0 1 0 0 0,0-1 0 0 0,1 1 1 0 0,-1-1-1 0 0,0 1 0 0 0,0-1 0 0 0,1 1 0 0 0,-1 0 0 0 0,0-1 0 0 0,0 1 1 0 0,0-1-1 0 0,0 1 0 0 0,0-1 0 0 0,0 1 0 0 0,0 0 0 0 0,0-1 0 0 0,0 1 1 0 0,0-1-1 0 0,0 1 0 0 0,0-1 0 0 0,-1 1 0 0 0,1 0 4 0 0,23-52-1448 0 0,-18 39 926 0 0,43-120-4877 0 0,-22 42-1117 0 0,-15 47-572 0 0</inkml:trace>
  <inkml:trace contextRef="#ctx0" brushRef="#br0" timeOffset="1977.57">2620 1709 2232 0 0,'0'0'589'0'0,"0"0"-160"0"0,0 0 31 0 0,0 0 36 0 0,0 0-12 0 0,0 0-46 0 0,0 0-89 0 0,0 0-74 0 0,0 0-54 0 0,0 0-15 0 0,0 0 42 0 0,0 0 77 0 0,0 0 163 0 0,-3-24 175 0 0,-8-71 141 0 0,14 67 1935 0 0,-3 28-2029 0 0,0 0-193 0 0,0 0-234 0 0,0 0-231 0 0,0 0-224 0 0,0 0-287 0 0,0 0-377 0 0,0 6-2383 0 0,2 14 2811 0 0,96 675 1796 0 0,-71 296 25 0 0,-23-626-604 0 0,71 1048 2235 0 0,-31 280 253 0 0,-44-1687-3258 0 0,3 39 163 0 0,2 0 1 0 0,2-1-1 0 0,2 0 0 0 0,2-1 1 0 0,2 0-1 0 0,2 0 1 0 0,1-2-1 0 0,2 0 1 0 0,14 20-203 0 0,-10-9 80 0 0,-45-69-11327 0 0,15 12 3304 0 0</inkml:trace>
  <inkml:trace contextRef="#ctx0" brushRef="#br0" timeOffset="2333.671">2504 7355 3209 0 0,'0'0'956'0'0,"0"0"-344"0"0,0 0-507 0 0,0 0-218 0 0,0 0 70 0 0,0 0 343 0 0,0 0 342 0 0,0 0 270 0 0,0 0 208 0 0,0 0 19 0 0,0 0-5 0 0,0 0 19 0 0,0 0-102 0 0,28 9-183 0 0,89 27-185 0 0,70-25 454 0 0,107-16-1420 0 0,-489 7 658 0 0,88 10-452 0 0,-153-2-2963 0 0,213-24-3181 0 0,36 7 602 0 0</inkml:trace>
  <inkml:trace contextRef="#ctx0" brushRef="#br0" timeOffset="2869.871">2534 2020 3257 0 0,'0'0'180'0'0,"0"0"-12"0"0,0 0 9 0 0,0 0-13 0 0,0 0-25 0 0,0 0 12 0 0,-28-11 21 0 0,-146-51 1135 0 0,136 28 5313 0 0,49-14-4464 0 0,66-35-2544 0 0,-48 64 378 0 0,2 1-1 0 0,0 1 1 0 0,1 2 0 0 0,0 1-1 0 0,2 1 1 0 0,8 0 10 0 0,109-48 1157 0 0,-137 45 2710 0 0,-32 4-3335 0 0,-35 0-1503 0 0,53 12 981 0 0,-40-7-432 0 0,1 3 0 0 0,-2 1 1 0 0,1 2-1 0 0,0 2 0 0 0,0 1 0 0 0,0 3 0 0 0,-31 7 422 0 0,37 1-2862 0 0,16 1-2885 0 0,13-7-1327 0 0</inkml:trace>
  <inkml:trace contextRef="#ctx0" brushRef="#br0" timeOffset="3882.115">2265 7871 416 0 0,'0'0'1554'0'0,"0"0"-731"0"0,0 0-139 0 0,0 0 215 0 0,0 0 225 0 0,0 0 179 0 0,0 0 154 0 0,0 0 1 0 0,0 0-66 0 0,0 0-91 0 0,0 0-173 0 0,2-23-181 0 0,8-70-166 0 0,-5 94-6158 0 0,8 75 5605 0 0,41 882 623 0 0,-57-462 2636 0 0,-27 69-3487 0 0,-34 831 2518 0 0,39-665-2278 0 0,25-678-95 0 0,2 1-1 0 0,2 0 1 0 0,3-1-1 0 0,2 0 1 0 0,2 0-1 0 0,2-1 1 0 0,3 0-1 0 0,2-2 1 0 0,7 10-145 0 0,47 70 706 0 0,-56-159 1452 0 0,17-176-5422 0 0,-22 69-5564 0 0,-10 97 405 0 0</inkml:trace>
  <inkml:trace contextRef="#ctx0" brushRef="#br0" timeOffset="4632.023">2829 7539 1544 0 0,'0'0'38'0'0,"0"0"27"0"0,0 0 30 0 0,0 0-6 0 0,0 0-8 0 0,5-26 9 0 0,23-118 254 0 0,-27 128 2251 0 0,0 56-2939 0 0,31 573 1524 0 0,10 310 1692 0 0,-26-228 140 0 0,11 160 125 0 0,-7-576-2561 0 0,-11 0 1 0 0,-13 0 0 0 0,-13 18-577 0 0,4-171 152 0 0,5-1 1 0 0,5 1 0 0 0,6 0 0 0 0,6 0 0 0 0,10 36-153 0 0,26 126 916 0 0,-42-276-214 0 0,-4-24-2420 0 0,-3-24-7320 0 0,0 24 892 0 0</inkml:trace>
  <inkml:trace contextRef="#ctx0" brushRef="#br0" timeOffset="4987.221">2243 12680 14499 0 0,'0'0'972'0'0,"0"0"-285"0"0,0 0-453 0 0,0 0-469 0 0,0 0-185 0 0,0 0-38 0 0,0 0 14 0 0,0 0 147 0 0,29 1 137 0 0,195 13 189 0 0,124 10 517 0 0,-431 25-1216 0 0,-296 47 287 0 0,376-95 710 0 0,-5-5-8441 0 0,14 0 2001 0 0</inkml:trace>
  <inkml:trace contextRef="#ctx0" brushRef="#br0" timeOffset="7520.546">4136 1840 1416 0 0,'0'0'502'0'0,"0"0"157"0"0,0 0 202 0 0,0 0 137 0 0,0 0 207 0 0,0 0 113 0 0,0 0-89 0 0,0 0-84 0 0,0 0-206 0 0,0 0-279 0 0,0 0-270 0 0,-4-10-336 0 0,-7-24-110 0 0,11 29-5838 0 0,17 18 6105 0 0,1-1-1 0 0,1-1 1 0 0,-1-1-1 0 0,1 0 1 0 0,1-1-1 0 0,0-2 1 0 0,0 0-1 0 0,1-1 1 0 0,20 4-211 0 0,18 7 58 0 0,-30-8-49 0 0,15 1-76 0 0,0 2 1 0 0,-1 2 0 0 0,-1 1-1 0 0,0 3 1 0 0,-2 1-1 0 0,0 2 1 0 0,-1 1-1 0 0,-1 3 1 0 0,-1 1 0 0 0,-2 1-1 0 0,0 2 1 0 0,23 27 66 0 0,-50-44-6 0 0,-1-1 0 0 0,-1 1 0 0 0,0 1 0 0 0,-1-1 0 0 0,0 1 0 0 0,-1 0 0 0 0,0 0 0 0 0,-1 0 0 0 0,0 1 0 0 0,-1-1 0 0 0,-1 1 0 0 0,0 0 0 0 0,-1-1 0 0 0,0 1 0 0 0,-1 0 0 0 0,-1-1 0 0 0,0 1 0 0 0,-1-1 0 0 0,0 0 0 0 0,-1 0 0 0 0,-1 0 0 0 0,0 0 0 0 0,0 0 0 0 0,-1-1 0 0 0,-1 0 0 0 0,0-1 0 0 0,-1 1 0 0 0,-2 1 6 0 0,-119 187 162 0 0,-181 312 361 0 0,204-236-446 0 0,83-184 45 0 0,4 2 1 0 0,4 1-1 0 0,-1 62-122 0 0,11-131 15 0 0,3 0 0 0 0,0 0 0 0 0,1 1 0 0 0,1-1-1 0 0,2 0 1 0 0,1 0 0 0 0,1 1 0 0 0,1-2 0 0 0,1 1 0 0 0,1-1-1 0 0,2 0 1 0 0,0 0 0 0 0,2-1 0 0 0,0 0 0 0 0,2-1 0 0 0,6 9-15 0 0,41 22 386 0 0,-53-50-338 0 0,-1 0 0 0 0,0 0 0 0 0,-1 0 0 0 0,1 1 0 0 0,-1 0-1 0 0,0 0 1 0 0,0 0 0 0 0,0 1 0 0 0,-1-1 0 0 0,0 1 0 0 0,0 0-1 0 0,0 1 1 0 0,-1-1 0 0 0,0 0 0 0 0,0 1 0 0 0,-1 0-1 0 0,0 0 1 0 0,0 0 0 0 0,0 0 0 0 0,-1 0 0 0 0,0 0 0 0 0,0 1-48 0 0,-1-5 37 0 0,0-1 1 0 0,0 0 0 0 0,-1 0 0 0 0,1 0-1 0 0,0 0 1 0 0,-1 1 0 0 0,1-1 0 0 0,-1 0-1 0 0,0 0 1 0 0,1 0 0 0 0,-1 0 0 0 0,0 0-1 0 0,0 0 1 0 0,-1-1 0 0 0,1 1 0 0 0,0 0-1 0 0,-1 0 1 0 0,1-1 0 0 0,-1 1 0 0 0,1-1-1 0 0,-1 1 1 0 0,0-1 0 0 0,1 0-1 0 0,-1 0 1 0 0,0 0 0 0 0,0 0 0 0 0,0 0-1 0 0,0 0 1 0 0,0 0 0 0 0,0 0 0 0 0,0-1-1 0 0,0 1 1 0 0,0-1 0 0 0,-1 0 0 0 0,1 1-1 0 0,0-1 1 0 0,0 0 0 0 0,0 0 0 0 0,0-1-1 0 0,-1 1 1 0 0,1 0 0 0 0,0-1-38 0 0,-21 4 143 0 0,-8 2-115 0 0,-6-1-20 0 0,0 3 0 0 0,0 0 0 0 0,1 2 0 0 0,0 2 0 0 0,1 2 0 0 0,-17 8-8 0 0,48-19-9 0 0,0 0-1 0 0,0 1 1 0 0,1-1-1 0 0,-1 1 1 0 0,1 0-1 0 0,-1 0 1 0 0,1 0-1 0 0,0 1 1 0 0,0-1-1 0 0,0 1 1 0 0,1 0 0 0 0,-1-1-1 0 0,1 1 1 0 0,0 0-1 0 0,0 0 1 0 0,0 1-1 0 0,1-1 1 0 0,-1 0-1 0 0,1 1 1 0 0,0-1 0 0 0,1 1-1 0 0,-1-1 1 0 0,1 1-1 0 0,-1-1 1 0 0,1 1-1 0 0,1-1 1 0 0,-1 1-1 0 0,1-1 1 0 0,-1 1-1 0 0,1-1 1 0 0,1 0 0 0 0,-1 1-1 0 0,1-1 1 0 0,-1 0-1 0 0,1 0 1 0 0,0 0-1 0 0,1 0 1 0 0,-1 0-1 0 0,1 0 1 0 0,-1-1-1 0 0,1 1 1 0 0,0-1 0 0 0,1 0-1 0 0,-1 0 1 0 0,4 3 9 0 0,40 54 7 0 0,-2 3-1 0 0,-3 1 1 0 0,-3 3 0 0 0,-3 1 0 0 0,21 55-7 0 0,233 527 531 0 0,-279-621-501 0 0,-2 0 0 0 0,-1 1 0 0 0,-1 0 0 0 0,-1 0 0 0 0,-2 0-1 0 0,-1 1 1 0 0,-2 0 0 0 0,-1-1 0 0 0,-2 16-30 0 0,1-34 176 0 0,-1 0 1 0 0,0 0-1 0 0,0 0 1 0 0,-1-1-1 0 0,-1 1 0 0 0,0-1 1 0 0,0 0-1 0 0,-2 0 0 0 0,1-1 1 0 0,-1 1-1 0 0,0-1 1 0 0,-1 0-1 0 0,-1-1 0 0 0,1 0 1 0 0,-1 0-1 0 0,-1-1 0 0 0,0 1 1 0 0,0-2-1 0 0,0 1 1 0 0,-1-2-1 0 0,0 1 0 0 0,0-1 1 0 0,-1-1-1 0 0,0 0 0 0 0,-5 2-176 0 0,-318 79 251 0 0,305-71-4252 0 0,17 3-3236 0 0,10-11 2373 0 0</inkml:trace>
  <inkml:trace contextRef="#ctx0" brushRef="#br0" timeOffset="8321.882">5453 3908 2569 0 0,'0'0'1533'0'0,"0"0"-1314"0"0,0 0-282 0 0,-17 27 79 0 0,-55 91 27 0 0,-15 73 210 0 0,-53 160 217 0 0,137-347 8666 0 0,7-61-8489 0 0,96-283-3205 0 0,-24 18 3593 0 0,-76 320-1047 0 0,1 0 1 0 0,-1 0-1 0 0,0 0 0 0 0,1 0 0 0 0,0 0 1 0 0,-1 0-1 0 0,1 0 0 0 0,0 0 0 0 0,0 0 0 0 0,0 1 1 0 0,0-1-1 0 0,0 0 0 0 0,1 1 0 0 0,-1-1 1 0 0,0 1-1 0 0,1-1 0 0 0,-1 1 0 0 0,1 0 1 0 0,0 0-1 0 0,-1-1 0 0 0,1 1 0 0 0,0 0 0 0 0,0 1 1 0 0,-1-1-1 0 0,1 0 0 0 0,0 0 0 0 0,0 1 1 0 0,0-1-1 0 0,0 1 0 0 0,0 0 0 0 0,0-1 1 0 0,0 1-1 0 0,0 0 0 0 0,0 0 0 0 0,0 0 0 0 0,0 1 1 0 0,0-1-1 0 0,0 0 0 0 0,0 1 0 0 0,0-1 1 0 0,0 1-1 0 0,0 0 0 0 0,0-1 0 0 0,0 1 1 0 0,-1 0-1 0 0,1 0 0 0 0,0 0 0 0 0,-1 1 0 0 0,1-1 1 0 0,0 0-1 0 0,-1 1 0 0 0,0-1 0 0 0,1 1 1 0 0,-1-1-1 0 0,0 1 0 0 0,0-1 0 0 0,0 1 1 0 0,0 0-1 0 0,0 0 0 0 0,0 0 0 0 0,0 0 0 0 0,-1-1 1 0 0,2 3 11 0 0,175 279 206 0 0,-117-175-30 0 0,16 26-244 0 0,-79-132 203 0 0,0 0 0 0 0,1 0 0 0 0,-1 0 0 0 0,0-1 0 0 0,0 0 0 0 0,0 1 0 0 0,0-1 0 0 0,0 0 0 0 0,-1-1 0 0 0,1 1-1 0 0,0 0 1 0 0,0-1 0 0 0,-1 0 0 0 0,1 0 0 0 0,0 0 0 0 0,0 0 0 0 0,-1 0 0 0 0,1-1 0 0 0,0 1 0 0 0,0-1 0 0 0,0 0 0 0 0,0 0-1 0 0,-1 0 1 0 0,1 0-135 0 0,-5 0 128 0 0,-532-40-320 0 0,535 41-552 0 0,-14-1 245 0 0,13 0-2869 0 0,3-2-3476 0 0,3 3 2252 0 0</inkml:trace>
  <inkml:trace contextRef="#ctx0" brushRef="#br0" timeOffset="8838.068">6027 3808 17004 0 0,'0'0'-123'0'0,"0"0"-165"0"0,0 0-344 0 0,0 0-542 0 0,0 0-764 0 0,0 0-446 0 0,0 0-5 0 0,0 0 488 0 0,0 0 1004 0 0,0 0 979 0 0,0 0 575 0 0,0 0 177 0 0,0 0-97 0 0,6-7-299 0 0,68-36-272 0 0,131 29-714 0 0,-329 13 1994 0 0,117 2-1458 0 0,-8-1-43 0 0,0 2-1 0 0,0 0 1 0 0,-1 1 0 0 0,1 0 0 0 0,1 1-1 0 0,-1 1 1 0 0,1 1 0 0 0,-1 0 0 0 0,1 0 0 0 0,1 1-1 0 0,0 1 1 0 0,-3 2 55 0 0,15-8-25 0 0,0-1 1 0 0,0 1-1 0 0,0-1 0 0 0,0 1 0 0 0,0 0 1 0 0,0-1-1 0 0,0 1 0 0 0,1 0 0 0 0,-1 0 1 0 0,1 0-1 0 0,-1-1 0 0 0,1 1 0 0 0,0 0 1 0 0,0 0-1 0 0,0 0 0 0 0,0 0 0 0 0,0 0 1 0 0,0 0-1 0 0,0-1 0 0 0,1 1 0 0 0,-1 0 1 0 0,0 0-1 0 0,1 0 0 0 0,0-1 0 0 0,-1 1 0 0 0,1 0 1 0 0,0 0-1 0 0,0-1 0 0 0,0 1 0 0 0,0-1 1 0 0,0 1-1 0 0,1-1 0 0 0,-1 1 0 0 0,0-1 1 0 0,1 0-1 0 0,-1 0 0 0 0,0 0 0 0 0,1 1 1 0 0,0-1-1 0 0,-1-1 0 0 0,1 1 0 0 0,0 0 1 0 0,0 0 24 0 0,81 41 778 0 0,-79-40-799 0 0,71 25 205 0 0,-53-21-243 0 0,0 1 0 0 0,-1 1 1 0 0,0 1-1 0 0,-1 0 0 0 0,0 2 0 0 0,0 1 0 0 0,-1 0 1 0 0,9 9 58 0 0,-27-20 17 0 0,1 0 0 0 0,-1 0 0 0 0,0 0-1 0 0,1 0 1 0 0,-1 1 0 0 0,0-1 0 0 0,0 0 0 0 0,0 1 0 0 0,0-1 0 0 0,0 1 0 0 0,0-1 0 0 0,-1 1 0 0 0,1 0 0 0 0,0-1 0 0 0,-1 1 0 0 0,1 0 0 0 0,-1 0 0 0 0,0-1 0 0 0,0 1 0 0 0,1 0 0 0 0,-1 0-1 0 0,0-1 1 0 0,-1 1 0 0 0,1 0 0 0 0,0 0 0 0 0,0-1 0 0 0,-1 1 0 0 0,1 0 0 0 0,-1-1 0 0 0,1 1 0 0 0,-1 0 0 0 0,0-1 0 0 0,0 1 0 0 0,1-1 0 0 0,-1 1 0 0 0,0-1 0 0 0,-1 1 0 0 0,1-1 0 0 0,0 0 0 0 0,0 1-1 0 0,0-1 1 0 0,-1 0 0 0 0,1 0 0 0 0,-1 0 0 0 0,1 0 0 0 0,-1 0 0 0 0,1 0 0 0 0,-2 0-17 0 0,-86 39 3106 0 0,80-37-3068 0 0,-215 28 1731 0 0,199-43-2815 0 0,28-7-5345 0 0,3 14 280 0 0</inkml:trace>
  <inkml:trace contextRef="#ctx0" brushRef="#br0" timeOffset="9139.069">6574 3841 8346 0 0,'0'0'1493'0'0,"0"0"-1144"0"0,0 0-955 0 0,0 0-721 0 0,0 0-299 0 0,0 0 191 0 0,0 0 574 0 0,0 0 776 0 0,0 0 501 0 0,0 0 85 0 0,0 0-129 0 0,0 0-137 0 0,0 29-79 0 0,0 142 176 0 0,31-52 1056 0 0,-26-117-1695 0 0,-3-3-3148 0 0,-2 0-431 0 0</inkml:trace>
  <inkml:trace contextRef="#ctx0" brushRef="#br0" timeOffset="9338.277">6324 3750 8178 0 0,'0'0'5918'0'0,"0"0"-3572"0"0,0 0-1156 0 0,0 0-589 0 0,0 0-617 0 0,0 0-336 0 0,0 0-116 0 0,0 0 52 0 0,0 0 168 0 0,27-9 137 0 0,87-30 45 0 0,32 26-100 0 0,-101 15-55 0 0,43 2-3045 0 0,-31 4-4828 0 0,-46-6 3285 0 0</inkml:trace>
  <inkml:trace contextRef="#ctx0" brushRef="#br0" timeOffset="9839.423">6879 3702 9098 0 0,'0'0'-890'0'0,"0"0"-390"0"0,0 0 165 0 0,0 0 690 0 0,0 0 433 0 0,0 0 141 0 0,-1 28 25 0 0,-16 178 460 0 0,-31-14 2498 0 0,48-191-1999 0 0,0-1 342 0 0,0 0 174 0 0,1-4 1799 0 0,5-15-2898 0 0,136-295-3228 0 0,-114 261 1640 0 0,-24 67-2873 0 0,4 15 3580 0 0,3 16 470 0 0,2 0-1 0 0,2-1 1 0 0,1-1-1 0 0,3 0 0 0 0,1-1 1 0 0,26 37-139 0 0,-47-79 193 0 0,0 0 0 0 0,1 0 0 0 0,-1 0 0 0 0,1 0 0 0 0,-1 0 0 0 0,1 0 0 0 0,-1 0-1 0 0,1 0 1 0 0,-1 0 0 0 0,1 0 0 0 0,-1 0 0 0 0,1 1 0 0 0,-1-1 0 0 0,1 0 0 0 0,-1 0 0 0 0,1 0 0 0 0,-1 1 0 0 0,1-1 0 0 0,-1 0 0 0 0,1 1 0 0 0,-1-1 0 0 0,1 0 0 0 0,0 1 0 0 0,-1-1 0 0 0,1 1 0 0 0,0-1-1 0 0,-1 1 1 0 0,1-1 0 0 0,0 0 0 0 0,0 1 0 0 0,-1-1 0 0 0,1 1 0 0 0,0-1 0 0 0,0 1 0 0 0,0 0 0 0 0,0-1 0 0 0,0 1 0 0 0,-1-1 0 0 0,1 1 0 0 0,0-1 0 0 0,0 1-193 0 0,-18-9-1018 0 0,-16-3 734 0 0,0 1-1 0 0,-1 2 0 0 0,0 2 0 0 0,0 0 0 0 0,0 3 0 0 0,-1 1 1 0 0,-31 2 284 0 0,23 10-3648 0 0,7 10-3305 0 0,30-13 2041 0 0</inkml:trace>
  <inkml:trace contextRef="#ctx0" brushRef="#br0" timeOffset="10640.008">5508 4976 7290 0 0,'0'0'2751'0'0,"0"0"-140"0"0,0 0-564 0 0,0 0-796 0 0,0 0-724 0 0,0 0-675 0 0,0 0-643 0 0,0 0-387 0 0,0 0 62 0 0,0 0 299 0 0,0 0 449 0 0,0 0 402 0 0,0 0 93 0 0,4 19 12 0 0,22 149 293 0 0,7 186 341 0 0,-17-303-545 0 0,-15-51-76 0 0,0-31-2432 0 0,-17-44-5896 0 0,-43-35 7338 0 0,39 76 633 0 0,-64-184 1138 0 0,72 140 2058 0 0,13 3 3299 0 0,0 71-6216 0 0,0 0 0 0 0,1 1 0 0 0,-1-1 0 0 0,1 1 1 0 0,-1-1-1 0 0,1 1 0 0 0,0 0 0 0 0,0 0 0 0 0,0 0 1 0 0,1 0-1 0 0,-1 0 0 0 0,1 0 0 0 0,0 1 0 0 0,0-1 1 0 0,0 1-1 0 0,0 0 0 0 0,0 0 0 0 0,0 0 0 0 0,0 0 1 0 0,1 0-1 0 0,-1 1 0 0 0,1 0 0 0 0,-1-1 0 0 0,1 1 1 0 0,0 1-1 0 0,-1-1 0 0 0,1 0 0 0 0,0 1 0 0 0,0 0 1 0 0,1 0-75 0 0,117 3-294 0 0,-114-3 233 0 0,0 1 1 0 0,0 0-1 0 0,1 1 0 0 0,-1 0 1 0 0,-1 0-1 0 0,1 1 0 0 0,0-1 1 0 0,-1 2-1 0 0,1-1 0 0 0,-1 1 1 0 0,0 1-1 0 0,0-1 0 0 0,0 1 1 0 0,-1 0-1 0 0,0 0 0 0 0,0 1 1 0 0,0 0-1 0 0,-1 0 0 0 0,0 1 1 0 0,0-1-1 0 0,0 1 0 0 0,-1 0 0 0 0,0 0 1 0 0,0 1-1 0 0,-1-1 0 0 0,0 1 1 0 0,0 0-1 0 0,-1-1 0 0 0,0 1 1 0 0,0 0-1 0 0,-1 1 0 0 0,0-1 1 0 0,0 0-1 0 0,-1 0 0 0 0,0 0 1 0 0,-1 2 60 0 0,-7-1 121 0 0,0 0 0 0 0,-1 0 0 0 0,0-1-1 0 0,0-1 1 0 0,-1 1 0 0 0,0-1 0 0 0,0-1 0 0 0,0 0 0 0 0,-1 0 0 0 0,0-1 0 0 0,-1 0 0 0 0,1-1 0 0 0,-1-1 0 0 0,1 0 0 0 0,-1 0 0 0 0,0-1 0 0 0,0-1 0 0 0,0 1 0 0 0,0-2 0 0 0,-1 0 0 0 0,1-1 0 0 0,0 0 0 0 0,-8-2-121 0 0,1 4-2 0 0,1-1-71 0 0,-129 0-2478 0 0,130-6-3463 0 0,15 6 4745 0 0,1 0-4011 0 0</inkml:trace>
  <inkml:trace contextRef="#ctx0" brushRef="#br0" timeOffset="11321.123">5825 5113 11210 0 0,'0'0'735'0'0,"0"0"-243"0"0,0 0-421 0 0,0 0-396 0 0,0 0-225 0 0,0 0-63 0 0,0 0 41 0 0,0 0 77 0 0,0 0 81 0 0,0 0 61 0 0,0 0 74 0 0,0 0 178 0 0,0 0 220 0 0,-2 7 238 0 0,4 22 566 0 0,47-33-35 0 0,-26-1-594 0 0,6 1-793 0 0,0-1 0 0 0,-1-2-1 0 0,1 0 1 0 0,-1-2 0 0 0,-1-2 0 0 0,0 0-1 0 0,0-2 1 0 0,-1 0 0 0 0,-1-2 0 0 0,9-7 499 0 0,-32 21 26 0 0,-1 1 1 0 0,0-1-1 0 0,1 0 1 0 0,-1 0-1 0 0,1 0 1 0 0,-1 1-1 0 0,0-1 1 0 0,0-1-1 0 0,0 1 1 0 0,0 0-1 0 0,1 0 1 0 0,-1 0-1 0 0,-1-1 1 0 0,1 1-1 0 0,0 0 1 0 0,0-1-1 0 0,0 1 1 0 0,-1 0-1 0 0,1-1 1 0 0,-1 1-1 0 0,1-1 1 0 0,-1 0-1 0 0,1 1 1 0 0,-1-1-1 0 0,0 1 1 0 0,0-1-1 0 0,0 1 1 0 0,0-1-1 0 0,0 0 1 0 0,0 1-1 0 0,-1-1 1 0 0,1 1-1 0 0,0-1 1 0 0,-1 1-1 0 0,1-1 1 0 0,-1 1-1 0 0,1-1 1 0 0,-1 1-1 0 0,0-1 1 0 0,0 1-1 0 0,0 0 1 0 0,0-1-1 0 0,0 1 1 0 0,0 0-1 0 0,0 0 1 0 0,0 0-1 0 0,0 0 1 0 0,0 0-1 0 0,-1 0 1 0 0,1 0-1 0 0,0 0 1 0 0,-1 0-1 0 0,1 0-26 0 0,-86-19-100 0 0,69 21 130 0 0,-1 1 0 0 0,1 0 0 0 0,-1 1 0 0 0,1 1 1 0 0,0 1-1 0 0,0 1 0 0 0,1 0 0 0 0,-1 1 0 0 0,-4 4-30 0 0,17-9 7 0 0,-1 1 0 0 0,1-1 0 0 0,-1 1 1 0 0,1 1-1 0 0,0-1 0 0 0,0 1 0 0 0,0 0 0 0 0,1 0 0 0 0,-1 0 0 0 0,1 0 0 0 0,0 1 0 0 0,0 0 1 0 0,1 0-1 0 0,-1 0 0 0 0,1 0 0 0 0,0 0 0 0 0,1 1 0 0 0,-1-1 0 0 0,1 1 0 0 0,0 0 0 0 0,1 0 1 0 0,-1 0-1 0 0,1 0 0 0 0,0 0 0 0 0,0 0 0 0 0,1 0 0 0 0,0 0 0 0 0,0 0 0 0 0,1 5-7 0 0,1-6 87 0 0,0 0-1 0 0,0 0 1 0 0,0 0-1 0 0,1 0 1 0 0,0-1 0 0 0,0 1-1 0 0,0 0 1 0 0,0-1-1 0 0,1 0 1 0 0,-1 0-1 0 0,1 0 1 0 0,0 0-1 0 0,1-1 1 0 0,-1 0-1 0 0,1 0 1 0 0,-1 0-1 0 0,1 0 1 0 0,0 0-1 0 0,0-1 1 0 0,0 0-1 0 0,0 0 1 0 0,0-1-1 0 0,1 1 1 0 0,-1-1-1 0 0,0 0 1 0 0,2-1-87 0 0,147 13 1280 0 0,-151-13-1273 0 0,9 1 101 0 0,0 0-1 0 0,1-1 0 0 0,-1 0 1 0 0,0-1-1 0 0,1-1 0 0 0,-1 0 1 0 0,0 0-1 0 0,0-1 1 0 0,0-1-1 0 0,0 0 0 0 0,-1-1 1 0 0,0 0-1 0 0,0 0 1 0 0,0-1-1 0 0,0-1 0 0 0,-1 0 1 0 0,0 0-1 0 0,-1-1 0 0 0,1 0 1 0 0,-2-1-1 0 0,1 0 1 0 0,-1 0-1 0 0,4-7-107 0 0,-11 10 9 0 0,0-1 0 0 0,-1 0 0 0 0,1 1 0 0 0,-1-1 1 0 0,-1 1-1 0 0,1-1 0 0 0,-1 0 0 0 0,0 1 0 0 0,-1-1 0 0 0,1 1 0 0 0,-1 0 0 0 0,-1-1 0 0 0,1 1 1 0 0,-1 0-1 0 0,0 0 0 0 0,0 0 0 0 0,-1 1 0 0 0,0-1 0 0 0,0 1 0 0 0,0 0 0 0 0,0 0 0 0 0,-1 0 1 0 0,0 1-1 0 0,0 0 0 0 0,0 0 0 0 0,-1 0 0 0 0,1 0 0 0 0,-1 1 0 0 0,0 0 0 0 0,0 0 0 0 0,0 0 0 0 0,0 1 1 0 0,-1 0-1 0 0,1 0 0 0 0,0 1 0 0 0,-1 0 0 0 0,-5-1-9 0 0,-25-14 235 0 0,104 0-1243 0 0,250-14 318 0 0,-316 32 662 0 0,0 0-1 0 0,0 0 0 0 0,0-1 0 0 0,0 1 0 0 0,-1 0 0 0 0,1 0 1 0 0,0 0-1 0 0,-1 1 0 0 0,0-1 0 0 0,1 0 0 0 0,-1 0 0 0 0,0 0 0 0 0,0 0 1 0 0,0 0-1 0 0,-1 0 0 0 0,1 0 0 0 0,0 0 0 0 0,-1 0 0 0 0,1 0 1 0 0,-1 0-1 0 0,0 0 0 0 0,0 0 0 0 0,1 0 0 0 0,-1 0 0 0 0,0 0 0 0 0,-1 0 1 0 0,1-1-1 0 0,0 1 0 0 0,-1 0 0 0 0,1-1 0 0 0,0 1 0 0 0,-2 0 29 0 0,2 0 5 0 0,-2 3 16 0 0,-47 117 299 0 0,49-118-324 0 0,1-1 0 0 0,-1 1 0 0 0,1-1 1 0 0,0 1-1 0 0,0-1 0 0 0,1 1 0 0 0,-1 0 0 0 0,1-1 0 0 0,-1 1 1 0 0,1-1-1 0 0,0 0 0 0 0,0 1 0 0 0,1-1 0 0 0,-1 0 0 0 0,1 1 1 0 0,0-1-1 0 0,-1 0 0 0 0,1 0 0 0 0,1 0 0 0 0,-1-1 0 0 0,0 1 0 0 0,1-1 1 0 0,-1 1-1 0 0,1-1 0 0 0,0 0 0 0 0,0 1 0 0 0,0-1 0 0 0,0-1 1 0 0,0 1-1 0 0,0 0 0 0 0,0-1 0 0 0,1 0 0 0 0,-1 0 0 0 0,3 1 4 0 0,110 10-6619 0 0,-93-12 4238 0 0,-6 0-968 0 0</inkml:trace>
  <inkml:trace contextRef="#ctx0" brushRef="#br0" timeOffset="11777.972">6948 4391 13691 0 0,'0'0'669'0'0,"0"0"-314"0"0,0 0-658 0 0,0 0-783 0 0,0 0-285 0 0,0 0 133 0 0,0 0 439 0 0,0 0 546 0 0,0 0 150 0 0,0 0 52 0 0,-1 29 83 0 0,-1 95 112 0 0,44 82 807 0 0,-21-82-957 0 0,-5 1 1 0 0,-6 1-1 0 0,-5 0 0 0 0,-5 0 0 0 0,-14 98 6 0 0,7-1-1300 0 0,5-222 1376 0 0,1-1 0 0 0,-1 1 0 0 0,0 0 0 0 0,1-1 1 0 0,-1 0-1 0 0,1 1 0 0 0,-1-1 0 0 0,0 0 0 0 0,1 0 1 0 0,-1 0-1 0 0,0 0 0 0 0,1 0 0 0 0,-1 0 0 0 0,0 0 1 0 0,1 0-1 0 0,-1-1 0 0 0,0 1 0 0 0,1-1 0 0 0,-1 1 1 0 0,1-1-1 0 0,-1 0 0 0 0,1 1 0 0 0,-1-1 0 0 0,1 0 1 0 0,0 0-1 0 0,-1 0 0 0 0,1 0 0 0 0,0-1 0 0 0,0 1 1 0 0,-1 0-1 0 0,1 0 0 0 0,0-1 0 0 0,1 1 0 0 0,-1 0 1 0 0,0-1-1 0 0,0 1 0 0 0,0-1 0 0 0,1 1 0 0 0,-1-1 0 0 0,1 0 1 0 0,-1 1-1 0 0,1-1-76 0 0,-2 0-105 0 0,-10-13-183 0 0,-90-133-836 0 0,100 142 1273 0 0,0 0 0 0 0,-1 0 0 0 0,2 0 0 0 0,-1 0 0 0 0,1-1 0 0 0,0 1 0 0 0,0-1 0 0 0,1 1 0 0 0,0-1 0 0 0,0 1 1 0 0,0-1-1 0 0,1 1 0 0 0,0-1 0 0 0,0 1 0 0 0,1 0 0 0 0,0-1 0 0 0,0 1 0 0 0,0 0 0 0 0,1 0 0 0 0,0 1 0 0 0,0-1 0 0 0,0 0 0 0 0,1 1 0 0 0,0 0 0 0 0,0 0 0 0 0,1-1-149 0 0,9-7 79 0 0,-1 0-1 0 0,2 1 0 0 0,0 0 1 0 0,0 2-1 0 0,1-1 0 0 0,0 2 1 0 0,1 0-1 0 0,0 1 1 0 0,0 1-1 0 0,3 0-78 0 0,112-36-7362 0 0,-111 37 4689 0 0,-9 2-2943 0 0</inkml:trace>
  <inkml:trace contextRef="#ctx0" brushRef="#br0" timeOffset="12089.218">7323 5115 6817 0 0,'0'0'2021'0'0,"0"0"-723"0"0,0 0-1069 0 0,0 0-860 0 0,0 0-294 0 0,0 0 36 0 0,0 0 283 0 0,0 0 440 0 0,0 0 282 0 0,0 0 152 0 0,0 0 120 0 0,0 0 114 0 0,0 0 37 0 0,11 8-5 0 0,37 27-27 0 0,-43-32-423 0 0,-1-1 0 0 0,0 0 0 0 0,1-1 0 0 0,0 1 1 0 0,-1-1-1 0 0,1 0 0 0 0,0 0 0 0 0,0 0 0 0 0,-1 0 0 0 0,1-1 0 0 0,0 0 0 0 0,0 0 0 0 0,0-1 0 0 0,0 1 0 0 0,0-1 1 0 0,-1 0-1 0 0,1 0 0 0 0,0 0 0 0 0,-1-1 0 0 0,1 0 0 0 0,0 0-84 0 0,0 0 39 0 0,0 2-122 0 0,1-1 0 0 0,-1 0 0 0 0,1 0 1 0 0,0-1-1 0 0,-1 0 0 0 0,0 1 1 0 0,0-2-1 0 0,1 1 0 0 0,-1-1 1 0 0,0 0-1 0 0,-1 0 0 0 0,1 0 1 0 0,-1 0-1 0 0,1-1 0 0 0,-1 0 1 0 0,0 0-1 0 0,0 0 0 0 0,-1 0 1 0 0,1-1-1 0 0,-1 0 0 0 0,0 1 0 0 0,0-1 1 0 0,0 0-1 0 0,-1-1 0 0 0,0 1 1 0 0,0 0-1 0 0,0-1 0 0 0,-1 1 1 0 0,0-1-1 0 0,0 1 0 0 0,0-1 1 0 0,0 1-1 0 0,-1-1 0 0 0,0 0 1 0 0,0 0-1 0 0,-1 1 0 0 0,0-1 1 0 0,0 1-1 0 0,0-1 0 0 0,0 1 0 0 0,-1-1 1 0 0,0 1-1 0 0,0 0 0 0 0,-1-1 1 0 0,1 1-1 0 0,-1 1 0 0 0,-1-2 83 0 0,-4-3 8 0 0,-1 1 0 0 0,-1 1 0 0 0,1 0 0 0 0,-1 0 0 0 0,0 0 0 0 0,-1 2 0 0 0,1-1 0 0 0,-1 1 0 0 0,0 1 0 0 0,0 0 0 0 0,-1 0 0 0 0,0 1 0 0 0,1 1-1 0 0,-1 0 1 0 0,0 0 0 0 0,0 1 0 0 0,0 1 0 0 0,0 0 0 0 0,0 1 0 0 0,-8 1-8 0 0,17-1-70 0 0,-1 0 0 0 0,1-1 0 0 0,0 2 0 0 0,0-1-1 0 0,-1 0 1 0 0,1 1 0 0 0,0-1 0 0 0,0 1 0 0 0,1 0 0 0 0,-1 0 0 0 0,0 0 0 0 0,1 1-1 0 0,-1-1 1 0 0,1 0 0 0 0,-1 1 0 0 0,1 0 0 0 0,0-1 0 0 0,0 1 0 0 0,1 0 0 0 0,-1 0 0 0 0,0 0-1 0 0,1 0 1 0 0,0 1 0 0 0,0-1 0 0 0,0 0 0 0 0,0 1 0 0 0,0-1 0 0 0,1 0 0 0 0,-1 1-1 0 0,1-1 1 0 0,0 1 0 0 0,0-1 0 0 0,0 0 0 0 0,1 1 0 0 0,-1-1 0 0 0,1 1 0 0 0,0-1-1 0 0,0 0 1 0 0,0 1 0 0 0,0-1 0 0 0,0 0 0 0 0,1 0 0 0 0,0 0 0 0 0,-1 0 0 0 0,1 0-1 0 0,0-1 1 0 0,0 1 0 0 0,1 0 0 0 0,-1-1 0 0 0,2 2 70 0 0,10 9-1587 0 0,-4-3-1399 0 0</inkml:trace>
  <inkml:trace contextRef="#ctx0" brushRef="#br0" timeOffset="12485.033">7717 4735 6785 0 0,'0'0'1703'0'0,"0"0"-1544"0"0,0 0-556 0 0,0 0-273 0 0,0 0-381 0 0,0 0-193 0 0,0 0 55 0 0,0 0 256 0 0,0 0 459 0 0,0 0 340 0 0,0 0 176 0 0,0 0 90 0 0,0 0 102 0 0,5-3 144 0 0,17-4-167 0 0,1 1 1 0 0,0 2-1 0 0,0 0 0 0 0,0 1 1 0 0,0 1-1 0 0,0 1 1 0 0,1 1-1 0 0,-1 1 1 0 0,3 2-212 0 0,12-2-164 0 0,60 13-591 0 0,-98-12 778 0 0,1 0 1 0 0,-1 0-1 0 0,1-1 0 0 0,-1 1 1 0 0,0 0-1 0 0,0 0 0 0 0,1-1 1 0 0,-1 1-1 0 0,0 0 0 0 0,-1 0 0 0 0,1 0 1 0 0,0-1-1 0 0,0 1 0 0 0,-1 0 1 0 0,1 0-1 0 0,-1-1 0 0 0,0 1 1 0 0,1 0-1 0 0,-1-1 0 0 0,0 1 1 0 0,0-1-1 0 0,0 1 0 0 0,0-1 1 0 0,0 1-1 0 0,0-1 0 0 0,-1 0 1 0 0,1 1-1 0 0,0-1 0 0 0,-1 0 1 0 0,1 0-1 0 0,-1 0 0 0 0,1 0 1 0 0,-1 0-1 0 0,1 0 0 0 0,-1-1 1 0 0,-1 1-24 0 0,0 2 68 0 0,-31 28 721 0 0,10-13-500 0 0,2 2 1 0 0,0 1-1 0 0,2 1 1 0 0,0 0-1 0 0,1 2 1 0 0,2 0-1 0 0,-8 14-289 0 0,24-36 7 0 0,0-1-1 0 0,0 1 1 0 0,0 0-1 0 0,0 0 1 0 0,1 0-1 0 0,-1 0 1 0 0,0 0-1 0 0,1 0 1 0 0,-1 0 0 0 0,1 0-1 0 0,0 0 1 0 0,0 0-1 0 0,0 0 1 0 0,0 0-1 0 0,0 0 1 0 0,0 0-1 0 0,1 0 1 0 0,-1 0-1 0 0,1 0 1 0 0,-1 0-1 0 0,1 0 1 0 0,0 0-1 0 0,-1 0 1 0 0,1 0-1 0 0,0 0 1 0 0,0-1-1 0 0,1 1 1 0 0,-1 0-1 0 0,0-1 1 0 0,0 1-1 0 0,1-1 1 0 0,-1 1-1 0 0,1-1 1 0 0,0 0-1 0 0,-1 1 1 0 0,1-1-1 0 0,0 0 1 0 0,0 0-1 0 0,-1 0 1 0 0,1 0-1 0 0,0-1 1 0 0,0 1-1 0 0,0-1 1 0 0,0 1-1 0 0,0-1 1 0 0,0 1-1 0 0,0-1 1 0 0,1 0-7 0 0,109 9-4158 0 0,-100-9 3081 0 0,7 0-239 0 0,-5 0-494 0 0</inkml:trace>
  <inkml:trace contextRef="#ctx0" brushRef="#br0" timeOffset="12878.069">8184 5043 1576 0 0,'0'0'2568'0'0,"0"0"-181"0"0,0 0-36 0 0,0 0-293 0 0,0 0-477 0 0,0 0-436 0 0,0 0-356 0 0,0 0-307 0 0,0 0-245 0 0,0 0-136 0 0,0 0-61 0 0,2-4-46 0 0,41-10-3 0 0,-23 15 504 0 0,-3 0-438 0 0,0-1-1 0 0,0-1 0 0 0,0 0 0 0 0,0-1 0 0 0,0-1 0 0 0,0 0 0 0 0,-1-1 1 0 0,1-1-1 0 0,-1-1 0 0 0,13-6-56 0 0,-28 11-24 0 0,0 0 0 0 0,1 1 0 0 0,-1-1 0 0 0,0 0 0 0 0,0 0 1 0 0,0 0-1 0 0,0 0 0 0 0,0 0 0 0 0,0 0 0 0 0,0 0 0 0 0,0 0 0 0 0,0 0 1 0 0,-1-1-1 0 0,1 1 0 0 0,0 0 0 0 0,-1-1 0 0 0,1 1 0 0 0,-1 0 0 0 0,1-1 0 0 0,-1 1 1 0 0,0 0-1 0 0,1-1 0 0 0,-1 1 0 0 0,0-1 0 0 0,0 1 0 0 0,0-1 0 0 0,0 1 0 0 0,0 0 1 0 0,-1-1-1 0 0,1 1 0 0 0,0-1 0 0 0,-1 1 0 0 0,1 0 0 0 0,0-1 0 0 0,-1 1 0 0 0,0 0 1 0 0,1-1-1 0 0,-1 1 0 0 0,0 0 0 0 0,0 0 0 0 0,0 0 0 0 0,0 0 0 0 0,0 0 1 0 0,0 0-1 0 0,0 0 0 0 0,0 0 0 0 0,0 0 0 0 0,0 0 0 0 0,0 0 0 0 0,-1 1 0 0 0,1-1 1 0 0,0 1-1 0 0,0-1 0 0 0,-1 1 0 0 0,1-1 0 0 0,-1 1 0 0 0,1-1 24 0 0,-81-33-1330 0 0,-39 27 1730 0 0,119 9-385 0 0,0 0 1 0 0,0 0-1 0 0,0 0 1 0 0,1 0-1 0 0,-1 1 1 0 0,1-1-1 0 0,0 1 1 0 0,-1-1-1 0 0,1 1 1 0 0,0-1-1 0 0,1 1 1 0 0,-1 0-1 0 0,0-1 1 0 0,1 1-1 0 0,-1 0 1 0 0,1-1-1 0 0,0 1 1 0 0,0 0-1 0 0,0 0 1 0 0,0 0-1 0 0,1-1 1 0 0,-1 1-1 0 0,1 0 1 0 0,-1-1-1 0 0,1 1 1 0 0,0 0-1 0 0,0-1 1 0 0,0 1-1 0 0,0-1 1 0 0,1 1-1 0 0,-1-1 1 0 0,1 0 0 0 0,-1 1-1 0 0,1-1 1 0 0,0 0-1 0 0,0 0 1 0 0,0 0-1 0 0,0-1 1 0 0,0 1-1 0 0,1 0 1 0 0,-1-1-1 0 0,0 1 1 0 0,1-1-1 0 0,-1 0 1 0 0,1 0-1 0 0,1 1-15 0 0,130 66 1974 0 0,-76-43-4524 0 0,-4 4-8187 0 0,-50-26 7271 0 0</inkml:trace>
  <inkml:trace contextRef="#ctx0" brushRef="#br0" timeOffset="13474.292">8631 4699 12723 0 0,'0'0'269'0'0,"0"0"-313"0"0,0 0-472 0 0,0 0-510 0 0,0 0-232 0 0,0 0 25 0 0,0 0 190 0 0,0 0 395 0 0,0 0 355 0 0,0 0 358 0 0,0 0 406 0 0,0 0 288 0 0,0 0 104 0 0,9 3-61 0 0,280 22 784 0 0,-326 9-3269 0 0,29-29 1743 0 0,-33 22 288 0 0,-4 1-228 0 0,2 3-1 0 0,0 1 1 0 0,2 2 0 0 0,2 2 0 0 0,-18 22-120 0 0,55-56 26 0 0,1 0 1 0 0,0 0-1 0 0,-1 1 0 0 0,1-1 0 0 0,0 0 1 0 0,0 1-1 0 0,0-1 0 0 0,0 1 1 0 0,0-1-1 0 0,1 1 0 0 0,-1-1 0 0 0,1 1 1 0 0,0 0-1 0 0,0-1 0 0 0,0 1 1 0 0,0 0-1 0 0,0-1 0 0 0,0 1 0 0 0,1 0 1 0 0,-1-1-1 0 0,1 1 0 0 0,0-1 1 0 0,0 1-1 0 0,0-1 0 0 0,0 1 0 0 0,0-1 1 0 0,0 0-1 0 0,1 1 0 0 0,-1-1 1 0 0,1 0-1 0 0,0 0 0 0 0,-1 0 0 0 0,1 0 1 0 0,0 0-1 0 0,0-1 0 0 0,0 1 1 0 0,0-1-1 0 0,1 1 0 0 0,-1-1 0 0 0,0 0 1 0 0,1 0-1 0 0,-1 1 0 0 0,1-2 1 0 0,0 1-27 0 0,115 48 1281 0 0,-118-49-1281 0 0,17 7 204 0 0,0 0 0 0 0,0-1 0 0 0,1-1 0 0 0,0-1 0 0 0,0 0 0 0 0,0-2 0 0 0,1 0 0 0 0,-1-1 0 0 0,1 0 0 0 0,-1-2 0 0 0,1 0 0 0 0,-1-1 0 0 0,0-1 0 0 0,0-1 0 0 0,0 0 0 0 0,0-1 0 0 0,-1-2 0 0 0,1 1 0 0 0,-2-2-1 0 0,1 0 1 0 0,-1-1 0 0 0,8-6-204 0 0,-10-29 1902 0 0,5 78-5488 0 0,-5-7 3730 0 0,31 28-2285 0 0,-8-24-7146 0 0,-29-26 4529 0 0</inkml:trace>
  <inkml:trace contextRef="#ctx0" brushRef="#br0" timeOffset="13725.889">9123 4426 19924 0 0,'0'0'539'0'0,"0"0"-10"0"0,0 0-115 0 0,0 0-249 0 0,0 0-395 0 0,0 0-411 0 0,0 0-475 0 0,0 0-492 0 0,0 0-266 0 0,0 0 16 0 0,0 0 254 0 0,0 0 294 0 0,0 0 204 0 0,5-10 104 0 0,24-25-1186 0 0,0 82-2803 0 0,-21-37 2948 0 0</inkml:trace>
  <inkml:trace contextRef="#ctx0" brushRef="#br0" timeOffset="14065.618">9538 5007 19428 0 0,'0'0'198'0'0,"0"0"-347"0"0,0 0-461 0 0,0 0-389 0 0,0 0 15 0 0,0 0 191 0 0,0 0 309 0 0,0 0 391 0 0,0 0 120 0 0,0 0 59 0 0,0 0 102 0 0,0 0 146 0 0,0 0 109 0 0,12 7 62 0 0,37 21-17 0 0,-43-26-438 0 0,-1 0 1 0 0,1-1-1 0 0,-1 0 0 0 0,1 0 1 0 0,-1 0-1 0 0,1 0 0 0 0,0-1 0 0 0,-1 0 1 0 0,1-1-1 0 0,0 1 0 0 0,-1-1 1 0 0,1 0-1 0 0,0 0 0 0 0,-1-1 0 0 0,0 1 1 0 0,1-1-1 0 0,-1-1 0 0 0,0 1 1 0 0,0-1-1 0 0,1 0-50 0 0,2-1 34 0 0,-5 3-55 0 0,1 0-1 0 0,-1 0 1 0 0,1-1-1 0 0,-1 0 1 0 0,1 0-1 0 0,-1 0 1 0 0,0 0-1 0 0,0 0 1 0 0,0 0-1 0 0,0-1 1 0 0,0 0-1 0 0,-1 1 0 0 0,1-1 1 0 0,-1 0-1 0 0,0 0 1 0 0,0-1-1 0 0,0 1 1 0 0,0 0-1 0 0,0-1 1 0 0,-1 1-1 0 0,1-1 1 0 0,-1 1-1 0 0,0-1 1 0 0,0 0-1 0 0,0 0 1 0 0,-1 1-1 0 0,1-1 1 0 0,-1 0-1 0 0,0 0 1 0 0,0 0-1 0 0,-1 1 1 0 0,1-1-1 0 0,-1 0 0 0 0,1 0 1 0 0,-1 1-1 0 0,0-1 1 0 0,-1 0-1 0 0,1 1 1 0 0,-1-1-1 0 0,1 1 1 0 0,-1 0-1 0 0,0-1 1 0 0,0 1-1 0 0,-1 0 1 0 0,1 0-1 0 0,-1 0 1 0 0,1 1-1 0 0,-1-1 1 0 0,0 0-1 0 0,-2 0 22 0 0,-1-1-67 0 0,0 2 0 0 0,0-1-1 0 0,0 1 1 0 0,0 0 0 0 0,-1 0 0 0 0,1 0-1 0 0,0 1 1 0 0,-1 0 0 0 0,0 0-1 0 0,1 1 1 0 0,-1 0 0 0 0,1 0 0 0 0,-1 1-1 0 0,1-1 1 0 0,-1 1 0 0 0,1 1 0 0 0,-1-1-1 0 0,1 1 1 0 0,0 0 0 0 0,0 1 0 0 0,0-1-1 0 0,0 1 1 0 0,0 1 0 0 0,0-1 0 0 0,1 1-1 0 0,0 0 1 0 0,-1 0 0 0 0,2 0 0 0 0,-1 1-1 0 0,0 0 1 0 0,1 0 0 0 0,0 0-1 0 0,0 0 1 0 0,0 1 0 0 0,1-1 0 0 0,0 1-1 0 0,0 0 1 0 0,0 0 0 0 0,1 0 0 0 0,0 0-1 0 0,0 1 1 0 0,1-1 0 0 0,-1 1 0 0 0,2-1-1 0 0,-1 1 1 0 0,0 4 67 0 0,52 54-1378 0 0,-1-35-4256 0 0,-37-23 2516 0 0,1 1-1207 0 0</inkml:trace>
  <inkml:trace contextRef="#ctx0" brushRef="#br0" timeOffset="14594.199">9957 4840 15579 0 0,'0'0'3529'0'0,"0"0"-2515"0"0,0 0-889 0 0,0 0-428 0 0,0 0-564 0 0,0 0-472 0 0,0 0-29 0 0,0 0 237 0 0,0 0 430 0 0,0 0 429 0 0,0 0 112 0 0,0 0 5 0 0,0 0 28 0 0,4 7 66 0 0,47 84 155 0 0,-47-78-117 0 0,0-1 1 0 0,1 0-1 0 0,0 0 0 0 0,1-1 1 0 0,0 1-1 0 0,1-1 0 0 0,0-1 1 0 0,1 1-1 0 0,0-1 0 0 0,1 0 1 0 0,0-1-1 0 0,0 0 1 0 0,1-1-1 0 0,0 0 0 0 0,1 0 1 0 0,0-1-1 0 0,0 0 0 0 0,0-1 1 0 0,1 0-1 0 0,0-1 0 0 0,0-1 1 0 0,0 1-1 0 0,1-2 0 0 0,10 2 24 0 0,83-23-1256 0 0,-104 16 1334 0 0,0 1-1 0 0,0-1 0 0 0,0 1 0 0 0,0-1 0 0 0,0 0 0 0 0,-1 0 1 0 0,1 0-1 0 0,-1 0 0 0 0,1 0 0 0 0,-1 0 0 0 0,0 0 0 0 0,0 0 1 0 0,0 0-1 0 0,0-1 0 0 0,0 1 0 0 0,0 0 0 0 0,0-1 1 0 0,-1 1-1 0 0,0-1 0 0 0,1 1 0 0 0,-1 0 0 0 0,0-1 0 0 0,0 1 1 0 0,0-1-1 0 0,0 1 0 0 0,-1-1 0 0 0,1 1 0 0 0,-1-1-78 0 0,0-2-8 0 0,1 3-40 0 0,-1 0 1 0 0,0 0 0 0 0,1 0-1 0 0,-1 0 1 0 0,1 0 0 0 0,0 0-1 0 0,0 0 1 0 0,0 0 0 0 0,0 0 0 0 0,0 0-1 0 0,0-1 1 0 0,0 1 0 0 0,1 0-1 0 0,-1 0 1 0 0,1 0 0 0 0,0 0-1 0 0,-1 0 1 0 0,1 0 0 0 0,0 0 0 0 0,0 0-1 0 0,0 1 1 0 0,0-1 0 0 0,1 0-1 0 0,-1 0 1 0 0,0 1 0 0 0,1-1 0 0 0,-1 1-1 0 0,1-1 1 0 0,-1 1 0 0 0,1 0-1 0 0,0 0 1 0 0,0-1 0 0 0,1 1 47 0 0,6-6-139 0 0,37-37-1627 0 0,-33 6 4811 0 0,-27 72-4060 0 0,16-20 1247 0 0,0-1-1 0 0,0 0 1 0 0,1 1-1 0 0,1-2 1 0 0,0 1-1 0 0,1 0 1 0 0,1-1-1 0 0,-1 0 1 0 0,2 0-1 0 0,0 0 1 0 0,0-1-1 0 0,1 0 1 0 0,1-1-1 0 0,6 7-231 0 0,46 52-3027 0 0,-29-34-1664 0 0,-15-17-3636 0 0</inkml:trace>
  <inkml:trace contextRef="#ctx0" brushRef="#br0" timeOffset="16696.164">1140 3294 2336 0 0,'0'0'245'0'0,"0"0"-159"0"0,0 0-91 0 0,0 0-27 0 0,0 0-11 0 0,0 0 21 0 0,0 0 56 0 0,0 0 49 0 0,0 0 46 0 0,0 0 26 0 0,-24 6 14 0 0,-72 21-35 0 0,-29 40 372 0 0,-86 119-112 0 0,126-101-181 0 0,17-21 0 0 0,3 3 0 0 0,2 3 1 0 0,4 2-1 0 0,3 3 0 0 0,-30 55-213 0 0,73-111 129 0 0,0 0 0 0 0,1 2 0 0 0,1-1 0 0 0,0 1 0 0 0,2 1 0 0 0,1 0 0 0 0,0 0 1 0 0,2 1-1 0 0,1 0 0 0 0,0 0 0 0 0,2 0 0 0 0,0 1 0 0 0,2-1 0 0 0,1 1 0 0 0,1-1 0 0 0,0 1 0 0 0,2-1 1 0 0,1 0-1 0 0,1 0 0 0 0,0 0 0 0 0,2-1 0 0 0,1 1 0 0 0,1-2 0 0 0,0 1 0 0 0,4 3-129 0 0,37 39 727 0 0,4-2 0 0 0,2-3-1 0 0,2-3 1 0 0,3-1 0 0 0,18 8-727 0 0,65 61 431 0 0,-2 3-277 0 0,-25-27-55 0 0,-4 6-1 0 0,-6 5 0 0 0,29 42-98 0 0,-118-129-15 0 0,-1 1-1 0 0,-1 0 0 0 0,-1 1 0 0 0,-2 1 0 0 0,0 0 0 0 0,-2 1 0 0 0,0 0 0 0 0,-3 0 0 0 0,0 1 0 0 0,0 9 16 0 0,-5-23 20 0 0,-1 0 0 0 0,-1 0 0 0 0,0 0 0 0 0,-1 0 1 0 0,-1 0-1 0 0,0 0 0 0 0,-1 0 0 0 0,-1 0 0 0 0,0-1 0 0 0,-1 1 1 0 0,-1-1-1 0 0,0 0 0 0 0,-1 0 0 0 0,0 0 0 0 0,-1-1 1 0 0,0 0-1 0 0,-1 0 0 0 0,-1-1 0 0 0,0 0 0 0 0,-1 0 1 0 0,-4 2-21 0 0,-50 40 233 0 0,-2-3 0 0 0,-3-3 0 0 0,-1-3 0 0 0,-3-4 0 0 0,-1-2 0 0 0,-2-4 0 0 0,-30 8-233 0 0,-34 20 106 0 0,102-45-92 0 0,-17 5-27 0 0,1 3 0 0 0,2 2 0 0 0,1 3 0 0 0,1 2 1 0 0,-5 7 12 0 0,53-40-6 0 0,0 1 0 0 0,1 0 0 0 0,-1 0 0 0 0,0 0 0 0 0,1 1 0 0 0,-1-1 0 0 0,1 0 0 0 0,-1 1 0 0 0,1-1 0 0 0,0 0 0 0 0,0 1 0 0 0,-1 0 0 0 0,1-1 0 0 0,0 1 0 0 0,0 0 1 0 0,1-1-1 0 0,-1 1 0 0 0,0 0 0 0 0,1 0 0 0 0,-1 0 0 0 0,1 0 0 0 0,-1 0 0 0 0,1 0 0 0 0,0 0 0 0 0,0-1 0 0 0,0 1 0 0 0,0 0 0 0 0,0 0 0 0 0,0 0 0 0 0,1 0 0 0 0,-1 0 1 0 0,0 0-1 0 0,1 0 0 0 0,0 0 0 0 0,-1 0 0 0 0,1-1 0 0 0,0 1 0 0 0,0 0 0 0 0,0-1 0 0 0,0 1 0 0 0,0 0 0 0 0,1-1 0 0 0,-1 1 0 0 0,0-1 0 0 0,1 0 0 0 0,-1 1 0 0 0,1-1 6 0 0,91 46 1520 0 0,-69-38-1343 0 0,28 12 93 0 0,136 78-340 0 0,-185-95 40 0 0,1-1-1 0 0,-1 1 1 0 0,0 0-1 0 0,0 0 1 0 0,0 0-1 0 0,0 1 1 0 0,-1-1-1 0 0,0 1 0 0 0,0-1 1 0 0,0 1-1 0 0,-1 0 1 0 0,1 0-1 0 0,-1 0 1 0 0,0 0-1 0 0,0 0 1 0 0,-1 0-1 0 0,0 0 1 0 0,0 0-1 0 0,0 0 1 0 0,0 0-1 0 0,-1 0 1 0 0,0 0-1 0 0,0 0 1 0 0,0 0-1 0 0,0 0 0 0 0,-1-1 1 0 0,0 1-1 0 0,0 0 1 0 0,-1 0 30 0 0,-81 129 180 0 0,81-129-170 0 0,-133 158 30 0 0,95-120-60 0 0,2 1 0 0 0,2 2 0 0 0,3 2 1 0 0,1 1-1 0 0,2 2 0 0 0,3 1 0 0 0,2 1 1 0 0,-8 27 19 0 0,19-33-30 0 0,3 1-1 0 0,2 1 1 0 0,1-1 0 0 0,3 1 0 0 0,2 1-1 0 0,2 7 31 0 0,29 633-366 0 0,-46-448 348 0 0,7-125 92 0 0,5 1 0 0 0,5 0 0 0 0,9 65-74 0 0,-1-138 252 0 0,3 1 0 0 0,2-1 0 0 0,1-1 0 0 0,2 0 0 0 0,3-1 0 0 0,1 0 0 0 0,2-2 0 0 0,2 0 0 0 0,1-1-1 0 0,2-2 1 0 0,2 0 0 0 0,16 15-252 0 0,56 56 1061 0 0,4-4-1 0 0,5-5 0 0 0,35 20-1060 0 0,161 151 237 0 0,-222-179-312 0 0,-106-130-11383 0 0,19 27 949 0 0</inkml:trace>
  <inkml:trace contextRef="#ctx0" brushRef="#br0" timeOffset="24518.629">2185 1095 0 0 0,'0'0'417'0'0,"0"0"278"0"0,0 0-25 0 0,0 0-180 0 0,0 0-128 0 0,0 0-2 0 0,0 0 93 0 0,0 0 140 0 0,0 0 172 0 0,0 0 159 0 0,-2-10 107 0 0,1 3-703 0 0,-6-31 958 0 0,5 9 3395 0 0,-2 34-11371 0 0,-10 24 6392 0 0,9-8 444 0 0,1 1 0 0 0,1 0 0 0 0,1 0 1 0 0,1 0-1 0 0,0 0 0 0 0,2 0 1 0 0,1 0-1 0 0,0 0 0 0 0,2 0 0 0 0,0-1 1 0 0,2 0-1 0 0,0 1 0 0 0,2 0-146 0 0,2 16 266 0 0,-6 29 1445 0 0,-3-54-1813 0 0,-1-32-2351 0 0,0 15-4937 0 0</inkml:trace>
  <inkml:trace contextRef="#ctx0" brushRef="#br1" timeOffset="27179.364">2712 1020 1088 0 0,'0'0'1257'0'0,"0"0"-391"0"0,0 0-231 0 0,0 0-13 0 0,0 0 36 0 0,0 0 109 0 0,0 0 135 0 0,0 0 193 0 0,0 0 201 0 0,0 0 47 0 0,0 0-152 0 0,1-11-336 0 0,0 0 173 0 0,2-19-3589 0 0,3 56-218 0 0,34 325 4289 0 0,-24-173-1586 0 0,-13-175-5224 0 0,-3-1 903 0 0</inkml:trace>
  <inkml:trace contextRef="#ctx0" brushRef="#br1" timeOffset="28227.32">2476 1012 0 0 0,'0'0'1887'0'0,"0"0"-679"0"0,0 0-154 0 0,0 0 113 0 0,0 0 149 0 0,0 0-36 0 0,0 0-189 0 0,0 0-296 0 0,0 0-419 0 0,0 0-424 0 0,0 0-445 0 0,0 0-351 0 0,0 0 30 0 0,0-6 183 0 0,0 5 627 0 0,0 0 0 0 0,-1 0-1 0 0,1 1 1 0 0,0-1 0 0 0,-1 0 0 0 0,1 0-1 0 0,-1 0 1 0 0,1 0 0 0 0,-1 0-1 0 0,1 0 1 0 0,-1 0 0 0 0,0 1 0 0 0,1-1-1 0 0,-1 0 1 0 0,0 1 0 0 0,0-1 0 0 0,1 0-1 0 0,-1 1 1 0 0,0-1 0 0 0,0 1-1 0 0,0-1 1 0 0,0 1 0 0 0,0-1 0 0 0,0 1-1 0 0,0 0 1 0 0,0 0 0 0 0,0-1 0 0 0,0 1-1 0 0,0 0 1 0 0,0 0 0 0 0,0 0-1 0 0,0 0 1 0 0,0 0 0 0 0,0 0 0 0 0,0 0-1 0 0,0 0 1 0 0,0 1 0 0 0,0-1-1 0 0,1 0 1 0 0,-1 1 0 0 0,0-1 0 0 0,0 0-1 0 0,0 1 1 0 0,0-1 0 0 0,0 1 0 0 0,0-1-1 0 0,0 1 1 0 0,1 0 0 0 0,-1-1-1 0 0,0 1 1 0 0,1 0 0 0 0,-1 0 0 0 0,0-1-1 0 0,1 1 1 0 0,-1 0 0 0 0,1 0 0 0 0,-1 0-1 0 0,1 0 1 0 0,-1 0 0 0 0,1 0-1 0 0,0 0 1 0 0,0 0 0 0 0,-1 0 0 0 0,1 0-1 0 0,0 0 1 0 0,0 0 4 0 0,-25 16 78 0 0,-266 179 1233 0 0,283-185 3643 0 0,59-30-5361 0 0,-27 10 266 0 0,61-16-181 0 0,-42 13 233 0 0,-1-1 0 0 0,0-2 0 0 0,-1-2-1 0 0,0-2 1 0 0,15-10 89 0 0,-50 20 877 0 0,-39 27-1543 0 0,-218 168 870 0 0,213-157-8 0 0,38-28-48 0 0,0-1 24 0 0,24 0 340 0 0,258-58 64 0 0,-254 48-490 0 0,-36 14-1030 0 0,6-3 783 0 0,-415 166 795 0 0,365-148-370 0 0,112-17 88 0 0,331-29-15 0 0,-300 24-285 0 0,-90 3-58 0 0,-28 6 369 0 0,-173 66-38 0 0,187-62-3301 0 0,7-1-2546 0 0,5-5-1390 0 0</inkml:trace>
  <inkml:trace contextRef="#ctx0" brushRef="#br1" timeOffset="29211.379">3443 1346 2801 0 0,'0'0'200'0'0,"0"0"-323"0"0,0 0-78 0 0,0 0 55 0 0,0 0 84 0 0,0 0 144 0 0,0 0 148 0 0,0 0 159 0 0,0 0 140 0 0,0 0 69 0 0,0 0-2 0 0,0 0-65 0 0,22 1-90 0 0,169-3 591 0 0,1667-154 1945 0 0,-1419 131-1923 0 0,-438 25-1629 0 0,-30 9-1144 0 0,-107 22-3073 0 0,115-28 950 0 0</inkml:trace>
  <inkml:trace contextRef="#ctx0" brushRef="#br1" timeOffset="29826.285">3356 1270 3793 0 0,'0'0'961'0'0,"0"0"-346"0"0,0 0-511 0 0,0 0-359 0 0,0 0-73 0 0,0 0 132 0 0,0 0 324 0 0,0 0 218 0 0,0 0 165 0 0,0 0 90 0 0,0 0 38 0 0,0 0-14 0 0,9-2-46 0 0,27-7-49 0 0,-26 7-78 0 0,-10 2-104 0 0,0 0-115 0 0,-42-5 333 0 0,31 5-721 0 0,0-1 0 0 0,1 2 0 0 0,-1-1 0 0 0,1 1 0 0 0,-1 1 0 0 0,1 0 0 0 0,-1 0 0 0 0,1 1 1 0 0,0 1-1 0 0,0-1 0 0 0,0 2 0 0 0,1-1 0 0 0,0 1 0 0 0,-1 1 0 0 0,2 0 0 0 0,-1 0 1 0 0,1 1-1 0 0,0 0 0 0 0,0 0 0 0 0,0 1 0 0 0,1-1 0 0 0,-2 6 155 0 0,-15 12 179 0 0,15-18 2325 0 0,84 11 1428 0 0,84 36-3015 0 0,-92-26-8880 0 0,-60-24 1550 0 0</inkml:trace>
  <inkml:trace contextRef="#ctx0" brushRef="#br1" timeOffset="33031.242">6582 746 5385 0 0,'0'0'1395'0'0,"0"0"33"0"0,0 0-219 0 0,0 0-356 0 0,0 0-159 0 0,0 0-54 0 0,0 0-19 0 0,0 0 67 0 0,0 0 67 0 0,0 0-4 0 0,27-21 11 0 0,84-65-61 0 0,52-85 1702 0 0,-146 148-2327 0 0,-9 12-99 0 0,-1 1 1 0 0,0-1-1 0 0,-1 0 0 0 0,-1-1 0 0 0,1 0 1 0 0,-2 0-1 0 0,0 0 0 0 0,0 0 0 0 0,-1 0 0 0 0,0-1 1 0 0,-1 1-1 0 0,-1-1 0 0 0,0 0 0 0 0,-1 0 0 0 0,0 1 1 0 0,-1-1-1 0 0,0 0 0 0 0,-1 0 0 0 0,-1 1 1 0 0,0-1-1 0 0,0 1 0 0 0,-1 0 0 0 0,-1 0 0 0 0,0 0 1 0 0,-1 1-1 0 0,0 0 0 0 0,0 0 0 0 0,-2 0 0 0 0,1 1 1 0 0,-1 0-1 0 0,0 0 0 0 0,-1 1 0 0 0,-1 0 1 0 0,1 1-1 0 0,-6-4 23 0 0,9 8-97 0 0,0 0 1 0 0,0 1-1 0 0,-1 0 0 0 0,1 0 1 0 0,-1 0-1 0 0,1 1 0 0 0,-1 0 1 0 0,0 0-1 0 0,0 1 0 0 0,0 0 1 0 0,0 0-1 0 0,0 1 1 0 0,0-1-1 0 0,0 2 0 0 0,0-1 1 0 0,0 1-1 0 0,0 0 0 0 0,0 0 1 0 0,0 1-1 0 0,0 0 1 0 0,0 0-1 0 0,1 1 0 0 0,-1-1 1 0 0,1 2-1 0 0,0-1 0 0 0,0 1 1 0 0,0 0-1 0 0,0 0 1 0 0,1 0-1 0 0,-5 5 97 0 0,-7 6-153 0 0,2 1 1 0 0,0 0-1 0 0,0 0 1 0 0,2 2-1 0 0,0 0 1 0 0,1 0-1 0 0,1 1 1 0 0,1 1-1 0 0,-3 8 153 0 0,-9 42-16 0 0,3 1 0 0 0,3 1 0 0 0,3 0 0 0 0,3 1-1 0 0,3 0 1 0 0,4 0 0 0 0,3 1 0 0 0,5 25 16 0 0,-5 0 24 0 0,3 177 33 0 0,0 42-474 0 0,-22 119 417 0 0,9-370 516 0 0,-4-65 3408 0 0,-9-19-2170 0 0,22 15-1542 0 0,-125-125 1411 0 0,93 78-5398 0 0,13-3-6184 0 0,18 46 2837 0 0</inkml:trace>
  <inkml:trace contextRef="#ctx0" brushRef="#br1" timeOffset="33394.629">6155 1156 11682 0 0,'0'0'1513'0'0,"0"0"46"0"0,0 0-140 0 0,0 0-414 0 0,0 0-331 0 0,0 0-293 0 0,0 0-279 0 0,0 0-185 0 0,0 0-90 0 0,0 0 14 0 0,0 0 99 0 0,0 0 102 0 0,8-10 96 0 0,25-30 30 0 0,36 25 185 0 0,-19 11-284 0 0,2 1-278 0 0,1-2 0 0 0,-2-3 0 0 0,1-2 0 0 0,-1-2 0 0 0,17-8 209 0 0,-27-11-2806 0 0,-79 29-7745 0 0,30 2 6323 0 0</inkml:trace>
  <inkml:trace contextRef="#ctx0" brushRef="#br1" timeOffset="34163.381">6652 837 16828 0 0,'0'0'574'0'0,"0"0"-41"0"0,0 0-232 0 0,0 0-418 0 0,0 0-349 0 0,0 0-154 0 0,0 0-3 0 0,0 0 148 0 0,0 0 158 0 0,0 0 97 0 0,0 0 60 0 0,0 0 29 0 0,0 0 41 0 0,15-5 31 0 0,44-12 30 0 0,-7 28 306 0 0,46 9-1599 0 0,-96-7-1344 0 0,-18 18 3001 0 0,12-26-371 0 0,-95 188 907 0 0,99-192-843 0 0,1 1 1 0 0,-1-1-1 0 0,0 1 0 0 0,0-1 1 0 0,1 0-1 0 0,-1 1 0 0 0,1-1 1 0 0,-1 0-1 0 0,1 1 0 0 0,-1-1 1 0 0,1 0-1 0 0,0 0 1 0 0,0 1-1 0 0,0-1 0 0 0,0 0 1 0 0,-1 0-1 0 0,1 0 0 0 0,1 0 1 0 0,-1 0-1 0 0,0 0 0 0 0,0-1 1 0 0,0 1-1 0 0,0 0 0 0 0,1-1 1 0 0,-1 1-1 0 0,0 0 0 0 0,1-1 1 0 0,-1 1-1 0 0,0-1 0 0 0,1 0 1 0 0,-1 0-1 0 0,1 1 0 0 0,-1-1 1 0 0,0 0-1 0 0,1 0 0 0 0,-1 0 1 0 0,1 0-1 0 0,-1-1 1 0 0,0 1-1 0 0,1 0 0 0 0,-1-1 1 0 0,1 1-1 0 0,0-1-28 0 0,70-8-2158 0 0,51-34-2602 0 0,-55-10 7204 0 0,-67 34 4384 0 0,-13 40-7816 0 0,15-17 1015 0 0,0-1 0 0 0,0 1 1 0 0,1 0-1 0 0,-1-1 1 0 0,1 0-1 0 0,0 0 1 0 0,0 0-1 0 0,0 0 1 0 0,0-1-1 0 0,0 1 1 0 0,0-1-1 0 0,1 0 1 0 0,-1-1-1 0 0,1 1 1 0 0,0-1-1 0 0,-1 0 1 0 0,1 0-1 0 0,0 0 1 0 0,0 0-1 0 0,0-1 1 0 0,0 0-1 0 0,-1 0 1 0 0,1 0-1 0 0,0-1 0 0 0,0 0 1 0 0,4-1-28 0 0,-4 2-168 0 0,-3 1 124 0 0,1-1 0 0 0,0 1 0 0 0,0-1 0 0 0,0 0 0 0 0,0 1 0 0 0,-1-1 0 0 0,1-1 0 0 0,0 1 0 0 0,0 0 0 0 0,0-1 0 0 0,0 0 0 0 0,-1 1 0 0 0,1-1 0 0 0,0 0-1 0 0,-1 0 1 0 0,1-1 0 0 0,-1 1 0 0 0,1-1 0 0 0,-1 1 0 0 0,1-1 0 0 0,-1 0 0 0 0,0 1 0 0 0,0-1 0 0 0,0 0 0 0 0,0-1 0 0 0,0 1 0 0 0,0 0 0 0 0,-1-1 0 0 0,1 1 0 0 0,-1 0 0 0 0,0-1-1 0 0,0 0 1 0 0,1 1 0 0 0,-2-1 0 0 0,1 0 0 0 0,0 0 0 0 0,0 1 0 0 0,-1-1 0 0 0,0 0 0 0 0,1 0 0 0 0,-1 0 0 0 0,0 0 0 0 0,-1 1 0 0 0,1-1 0 0 0,0 0 0 0 0,-1 0 0 0 0,0 0 0 0 0,1 1-1 0 0,-1-1 1 0 0,0 0 0 0 0,0 1 0 0 0,-1-1 0 0 0,1 0 0 0 0,-1 1 0 0 0,0-1 44 0 0,-4-3-30 0 0,-1 0 0 0 0,0 1-1 0 0,0 0 1 0 0,0 1 0 0 0,0-1 0 0 0,-1 1-1 0 0,0 1 1 0 0,0 0 0 0 0,0 0 0 0 0,0 0-1 0 0,0 1 1 0 0,-1 0 0 0 0,1 1 0 0 0,-1 0 0 0 0,1 0-1 0 0,-1 1 1 0 0,1 0 0 0 0,-1 0 0 0 0,1 1-1 0 0,-1 0 1 0 0,1 0 0 0 0,-1 1 0 0 0,1 1-1 0 0,0-1 1 0 0,0 1 0 0 0,0 0 0 0 0,0 1-1 0 0,0 0 1 0 0,1 0 0 0 0,0 1 0 0 0,0 0-1 0 0,0 0 1 0 0,0 1 0 0 0,0 0 30 0 0,6-3 50 0 0,0-1 0 0 0,0 1 0 0 0,0 0 0 0 0,1 0 0 0 0,-1 0 0 0 0,1-1 0 0 0,-1 1 1 0 0,1 0-1 0 0,0 0 0 0 0,0 0 0 0 0,0 0 0 0 0,1 0 0 0 0,-1-1 0 0 0,1 1 0 0 0,-1 0 0 0 0,1 0 0 0 0,0 0 0 0 0,0-1 0 0 0,0 1 0 0 0,0 0 0 0 0,1-1 1 0 0,-1 1-1 0 0,1-1 0 0 0,-1 0 0 0 0,1 1 0 0 0,0-1 0 0 0,0 0 0 0 0,0 0 0 0 0,0 0 0 0 0,0 0 0 0 0,1-1 0 0 0,-1 1 0 0 0,1-1 0 0 0,-1 1 1 0 0,1-1-1 0 0,-1 0 0 0 0,1 0 0 0 0,2 1-50 0 0,108 31 1899 0 0,-4-34-521 0 0,-53-3-2159 0 0,-1 6-5316 0 0,-36 4-980 0 0,-16-4 3784 0 0</inkml:trace>
  <inkml:trace contextRef="#ctx0" brushRef="#br1" timeOffset="34798.066">7473 665 11899 0 0,'0'0'52'0'0,"0"0"-134"0"0,0 0-327 0 0,0 0-475 0 0,0 0-238 0 0,0 0 119 0 0,0 0 335 0 0,0 0 563 0 0,0 0 446 0 0,0 0 223 0 0,0 0 72 0 0,0 0-72 0 0,0 0-145 0 0,15 0-141 0 0,304 22 28 0 0,-243-3-2099 0 0,-117 23-184 0 0,-38 14 2472 0 0,-168 145-500 0 0,223-165-302 0 0,24-35 437 0 0,0 1 0 0 0,0 0 0 0 0,-1 0-1 0 0,1-1 1 0 0,0 1 0 0 0,0 0 0 0 0,1 0-1 0 0,-1-1 1 0 0,0 1 0 0 0,0 0 0 0 0,1-1-1 0 0,-1 1 1 0 0,1 0 0 0 0,0-1 0 0 0,-1 1-1 0 0,1 0 1 0 0,0-1 0 0 0,0 1 0 0 0,0-1-1 0 0,0 0 1 0 0,0 1 0 0 0,0-1 0 0 0,1 0-1 0 0,-1 1 1 0 0,0-1 0 0 0,1 0 0 0 0,-1 0-1 0 0,1 0 1 0 0,-1 0 0 0 0,1-1-1 0 0,-1 1 1 0 0,1 0 0 0 0,0-1 0 0 0,-1 1-1 0 0,1-1 1 0 0,0 1 0 0 0,-1-1 0 0 0,1 0-1 0 0,0 0 1 0 0,0 1 0 0 0,0-1 0 0 0,-1-1-1 0 0,1 1 1 0 0,1 0-130 0 0,29 5 281 0 0,-1-1-1 0 0,1-1 0 0 0,-1-2 1 0 0,1-1-1 0 0,0-1 1 0 0,-1-2-1 0 0,0-1 1 0 0,1-1-1 0 0,-1-2 1 0 0,5-3-281 0 0,-34 9-56 0 0,0-1 1 0 0,0 1-1 0 0,0 0 0 0 0,0-1 1 0 0,0 1-1 0 0,0-1 1 0 0,0 0-1 0 0,0 0 0 0 0,-1 0 1 0 0,1 0-1 0 0,-1 0 1 0 0,0 0-1 0 0,1 0 0 0 0,-1 0 1 0 0,0-1-1 0 0,0 1 1 0 0,0 0-1 0 0,-1-1 0 0 0,1 1 1 0 0,0-1-1 0 0,-1 1 1 0 0,0 0-1 0 0,1-1 0 0 0,-1 0 1 0 0,0 1-1 0 0,0-1 1 0 0,-1 1-1 0 0,1-1 0 0 0,0 1 1 0 0,-1 0-1 0 0,0-1 1 0 0,1 1-1 0 0,-1-1 0 0 0,0 1 1 0 0,0 0-1 0 0,0 0 1 0 0,-1-1-1 0 0,1 1 1 0 0,0 0-1 0 0,-1 0 0 0 0,0 0 1 0 0,1 0-1 0 0,-1 1 1 0 0,0-1-1 0 0,0 0 0 0 0,0 1 1 0 0,0-1-1 0 0,0 1 1 0 0,0 0-1 0 0,0 0 0 0 0,-1 0 1 0 0,1 0-1 0 0,-1-1 56 0 0,-12-14 383 0 0,55 97-304 0 0,4-45-36 0 0,-27-28-2493 0 0,2-2-3286 0 0,-13-5 651 0 0</inkml:trace>
  <inkml:trace contextRef="#ctx0" brushRef="#br1" timeOffset="35045.083">7964 548 18580 0 0,'0'0'435'0'0,"0"0"-15"0"0,0 0-152 0 0,0 0-324 0 0,0 0-470 0 0,0 0-470 0 0,0 0-421 0 0,0 0-34 0 0,0 0 266 0 0,0 0 344 0 0,0 0 361 0 0,0 0 57 0 0,-1-5-190 0 0,5-7-1456 0 0,6 42-2801 0 0,-5-16 2836 0 0,-3-4-708 0 0</inkml:trace>
  <inkml:trace contextRef="#ctx0" brushRef="#br1" timeOffset="35313.86">8326 962 18268 0 0,'0'0'1246'0'0,"0"0"-156"0"0,0 0-415 0 0,0 0-435 0 0,0 0-273 0 0,0 0-112 0 0,0 0-27 0 0,0 0 84 0 0,0 0 77 0 0,0 0 47 0 0,0 0-3 0 0,0 0-9 0 0,0 0-6 0 0,27-2 2 0 0,128-9 50 0 0,-148 10-52 0 0,2 1-60 0 0,-1-1-1 0 0,0 0 0 0 0,1 0 1 0 0,-1 0-1 0 0,0-1 0 0 0,0-1 1 0 0,0 1-1 0 0,-1-2 0 0 0,1 1 1 0 0,-1-1-1 0 0,1 0 1 0 0,-1 0-1 0 0,0-1 0 0 0,-1 0 1 0 0,1 0-1 0 0,-1 0 0 0 0,4-5 43 0 0,-11 5-118 0 0,1 0 0 0 0,-1 1 0 0 0,0-1 0 0 0,-1 0 0 0 0,1 1 0 0 0,-1-1 0 0 0,0 0 0 0 0,0 1 0 0 0,0 0 0 0 0,0-1 0 0 0,-1 1 0 0 0,0 0 0 0 0,0 0 0 0 0,0 1 0 0 0,0-1 0 0 0,-1 1 0 0 0,1-1 0 0 0,-1 1 0 0 0,0 0 0 0 0,0 1-1 0 0,0-1 1 0 0,0 0 0 0 0,-1 1 0 0 0,1 0 0 0 0,-1 0 0 0 0,1 1 0 0 0,-1-1 0 0 0,0 1 0 0 0,1 0 0 0 0,-1 0 0 0 0,0 0 0 0 0,0 1 0 0 0,0 0 0 0 0,0 0 0 0 0,-2 0 118 0 0,-148 12-965 0 0,151-12 910 0 0,0 1 1 0 0,0 0-1 0 0,0 1 0 0 0,0-1 0 0 0,1 1 0 0 0,-1-1 0 0 0,1 1 0 0 0,-1 0 0 0 0,1 0 0 0 0,0 1 1 0 0,0-1-1 0 0,0 1 0 0 0,0 0 0 0 0,0 0 0 0 0,0 0 0 0 0,1 0 0 0 0,-1 0 0 0 0,1 0 0 0 0,0 1 1 0 0,0-1-1 0 0,0 1 0 0 0,1-1 0 0 0,-1 1 0 0 0,1 0 0 0 0,0 0 0 0 0,0-1 0 0 0,0 1 1 0 0,0 0-1 0 0,1 0 0 0 0,0 0 0 0 0,0 0 0 0 0,0 0 0 0 0,0 0 0 0 0,0 0 0 0 0,1 0 0 0 0,0 0 1 0 0,0 3 54 0 0,29 36-3072 0 0,-3-23-1775 0 0,-16-11-672 0 0</inkml:trace>
  <inkml:trace contextRef="#ctx0" brushRef="#br1" timeOffset="35940.171">8856 768 5161 0 0,'0'0'5619'0'0,"0"0"-3615"0"0,0 0-1124 0 0,0 0-500 0 0,0 0-560 0 0,0 0-345 0 0,0 0-63 0 0,0 0 192 0 0,0 0 438 0 0,0 0 352 0 0,0 0 173 0 0,0 0 10 0 0,0 0-121 0 0,2 4-89 0 0,15 44 174 0 0,-16-41-517 0 0,0 0 1 0 0,0 0-1 0 0,1 0 1 0 0,0 0-1 0 0,0 0 0 0 0,1-1 1 0 0,-1 1-1 0 0,1-1 0 0 0,1 0 1 0 0,-1 0-1 0 0,1 0 1 0 0,0 0-1 0 0,1 0 0 0 0,-1-1 1 0 0,1 0-1 0 0,0 0 1 0 0,0 0-1 0 0,1-1 0 0 0,-1 1 1 0 0,1-1-1 0 0,0-1 0 0 0,0 1 1 0 0,1-1-1 0 0,-1 0 1 0 0,1 0-1 0 0,-1-1 0 0 0,1 0 1 0 0,0 0-1 0 0,6 0-24 0 0,97-20-4503 0 0,-50-25 5528 0 0,-5 74 1145 0 0,-38-27-1947 0 0,-1 0 0 0 0,1-2-1 0 0,0 0 1 0 0,0-1 0 0 0,0 0 0 0 0,0-1 0 0 0,0-1 0 0 0,-1-1 0 0 0,1 0 0 0 0,0-2 0 0 0,-1 1 0 0 0,1-2-1 0 0,-1 0 1 0 0,0-1 0 0 0,3-3-223 0 0,-12 7-2 0 0,-1 1 36 0 0,1 0 0 0 0,0-1-1 0 0,-1 0 1 0 0,1 0-1 0 0,-1 0 1 0 0,0-1-1 0 0,1 0 1 0 0,-1 0-1 0 0,-1 0 1 0 0,1-1 0 0 0,0 0-1 0 0,-1 0 1 0 0,0 0-1 0 0,0-1 1 0 0,0 0-1 0 0,0 0 1 0 0,-1 0-1 0 0,0 0 1 0 0,0-1 0 0 0,0 0-1 0 0,-1 1 1 0 0,0-1-1 0 0,0-1 1 0 0,0 1-1 0 0,-1 0 1 0 0,0-1-1 0 0,0-1-33 0 0,-5 4-117 0 0,0-1-1 0 0,-1 1 0 0 0,1 0 0 0 0,-1 0 1 0 0,0 0-1 0 0,0 1 0 0 0,0-1 0 0 0,-1 1 0 0 0,1 0 1 0 0,-1 1-1 0 0,0-1 0 0 0,0 1 0 0 0,0-1 1 0 0,0 2-1 0 0,0-1 0 0 0,0 0 0 0 0,0 1 0 0 0,-1 0 1 0 0,1 0-1 0 0,0 1 0 0 0,-1-1 0 0 0,1 1 1 0 0,-1 1-1 0 0,1-1 0 0 0,0 1 0 0 0,-1-1 1 0 0,1 2-1 0 0,0-1 0 0 0,-4 2 118 0 0,6 0 41 0 0,0 0 0 0 0,0 1 0 0 0,0 0 0 0 0,0-1-1 0 0,1 1 1 0 0,0 0 0 0 0,-1 0 0 0 0,2 1 0 0 0,-1-1 0 0 0,0 0 0 0 0,1 1 0 0 0,0-1 0 0 0,0 1 0 0 0,0-1-1 0 0,0 1 1 0 0,1-1 0 0 0,0 1 0 0 0,0 0 0 0 0,0-1 0 0 0,0 1 0 0 0,1-1 0 0 0,0 1 0 0 0,0 0 0 0 0,0-1-1 0 0,0 0 1 0 0,1 1 0 0 0,0-1 0 0 0,0 0 0 0 0,0 0 0 0 0,0 0 0 0 0,1 0 0 0 0,-1 0 0 0 0,3 2-41 0 0,102 112 727 0 0,-22-52-4253 0 0,-37-30-2357 0 0,-27-19-2315 0 0</inkml:trace>
  <inkml:trace contextRef="#ctx0" brushRef="#br1" timeOffset="37113.201">7060 1359 2088 0 0,'0'0'721'0'0,"0"0"-80"0"0,0 0-256 0 0,0 0-312 0 0,0 0-155 0 0,0 0-30 0 0,0 0 72 0 0,0 0 64 0 0,0 0 45 0 0,0 0 3 0 0,0 0-10 0 0,0 0-22 0 0,0 0-15 0 0,12-4 23 0 0,38-12 35 0 0,-49 16-11 0 0,0 1-1 0 0,0-1 1 0 0,1 1 0 0 0,-1 0 0 0 0,0 0-1 0 0,0-1 1 0 0,0 1 0 0 0,0 0 0 0 0,0 0-1 0 0,0 0 1 0 0,-1 0 0 0 0,1 0 0 0 0,0 0-1 0 0,0 1 1 0 0,-1-1 0 0 0,1 0-1 0 0,0 0 1 0 0,-1 0 0 0 0,0 1 0 0 0,1-1-1 0 0,-1 0 1 0 0,0 1 0 0 0,1-1 0 0 0,-1 0-1 0 0,0 1 1 0 0,0-1 0 0 0,0 0 0 0 0,0 1-1 0 0,0-1 1 0 0,0 0 0 0 0,-1 1 0 0 0,1-1-1 0 0,0 0 1 0 0,-1 1 0 0 0,1-1 0 0 0,-1 0-1 0 0,0 1-71 0 0,1 2 224 0 0,18 359 3495 0 0,-36-349-747 0 0,-46-18-3483 0 0,46 1 682 0 0,12 3-181 0 0,-36-6-108 0 0,1 3 0 0 0,-1 1 1 0 0,0 3-1 0 0,0 1 0 0 0,0 1 0 0 0,-11 5 118 0 0,51-8-1 0 0,0 0 0 0 0,0 0 0 0 0,0 1 0 0 0,0-1-1 0 0,0 0 1 0 0,0 1 0 0 0,-1 0 0 0 0,1-1 0 0 0,0 1 0 0 0,1 0-1 0 0,-1 0 1 0 0,0 0 0 0 0,0 0 0 0 0,0 0 0 0 0,1 1-1 0 0,-1-1 1 0 0,0 0 0 0 0,1 1 0 0 0,-1 0 0 0 0,1-1-1 0 0,0 1 1 0 0,-1 0 0 0 0,1-1 0 0 0,0 1 0 0 0,0 0 0 0 0,0 0-1 0 0,0 0 1 0 0,1 0 0 0 0,-1 0 0 0 0,0 0 0 0 0,1 0-1 0 0,0 0 1 0 0,-1 0 0 0 0,1 1 0 0 0,0-1 0 0 0,0 0-1 0 0,0 0 1 0 0,0 0 0 0 0,1 0 0 0 0,-1 0 0 0 0,0 0 0 0 0,1 0-1 0 0,0 1 1 0 0,-1-1 0 0 0,1 0 0 0 0,0-1 0 0 0,0 1-1 0 0,0 0 1 0 0,0 0 0 0 0,0 0 0 0 0,1-1 0 0 0,-1 1 0 0 0,0 0-1 0 0,1-1 1 0 0,0 1 0 0 0,-1-1 0 0 0,1 0 0 0 0,0 1-1 0 0,-1-1 1 0 0,1 0 0 0 0,0 0 0 0 0,0 0 0 0 0,2 0 1 0 0,17 10 206 0 0,2-2 1 0 0,0 0-1 0 0,0-2 1 0 0,0 0-1 0 0,1-2 0 0 0,0 0 1 0 0,0-2-1 0 0,0 0 1 0 0,0-2-1 0 0,0-1 1 0 0,1 0-1 0 0,23-5-206 0 0,-37 5-15 0 0,9 0 104 0 0,-1 0 0 0 0,1-2 1 0 0,0 0-1 0 0,-1-1 1 0 0,1-1-1 0 0,-1-1 1 0 0,0 0-1 0 0,0-2 1 0 0,-1 0-1 0 0,0-1 0 0 0,0-1 1 0 0,-1 0-1 0 0,0-1 1 0 0,-1-1-1 0 0,14-12-89 0 0,-15-26 2187 0 0,-15 48-2304 0 0,0 1-74 0 0,0 0-63 0 0,0 0-55 0 0,0 0-33 0 0,0 0-17 0 0,13 32-367 0 0,80 47 1009 0 0,-55-63-3097 0 0,0-5-3856 0 0,-28-8-356 0 0</inkml:trace>
  <inkml:trace contextRef="#ctx0" brushRef="#br1" timeOffset="37365.116">7489 1420 20676 0 0,'0'0'681'0'0,"0"0"-57"0"0,0 0-104 0 0,0 0-272 0 0,0 0-408 0 0,0 0-328 0 0,0 0-384 0 0,0 0-241 0 0,0 0 57 0 0,0 0 72 0 0,0 0 72 0 0,0 0-153 0 0,0 0-439 0 0,0 0-848 0 0,34-42-1089 0 0,-26 53-2384 0 0,0-4 2848 0 0</inkml:trace>
  <inkml:trace contextRef="#ctx0" brushRef="#br1" timeOffset="39387.079">8328 1748 0 0 0,'0'0'701'0'0,"0"0"-135"0"0,0 0-153 0 0,0 0-43 0 0,0 0 91 0 0,0 0 169 0 0,0 0 165 0 0,0 0 118 0 0,0 0 3 0 0,0 0-121 0 0,21 28-29 0 0,27-29 1047 0 0,-43-3-1892 0 0,0-1 0 0 0,-1 0 0 0 0,1 1 0 0 0,-1-2 0 0 0,0 1 1 0 0,-1 0-1 0 0,1-1 0 0 0,-1 0 0 0 0,0 0 0 0 0,0 0 0 0 0,-1 0 0 0 0,0 0 0 0 0,0-1 0 0 0,0 1 0 0 0,-1-1 1 0 0,0 1-1 0 0,0-5 79 0 0,-1 7-80 0 0,0 0 1 0 0,0 0-1 0 0,0 0 1 0 0,-1 1 0 0 0,0-1-1 0 0,0 0 1 0 0,0 0-1 0 0,0 0 1 0 0,-1 1-1 0 0,1-1 1 0 0,-1 1 0 0 0,0-1-1 0 0,0 1 1 0 0,0 0-1 0 0,-1-1 1 0 0,1 1-1 0 0,-1 0 1 0 0,0 1 0 0 0,1-1-1 0 0,-1 0 1 0 0,-1 1-1 0 0,1 0 1 0 0,0-1 0 0 0,0 1-1 0 0,-1 0 1 0 0,1 1-1 0 0,-1-1 1 0 0,0 1-1 0 0,1 0 1 0 0,-1 0 0 0 0,0 0-1 0 0,0 0 1 0 0,0 0-1 0 0,0 1 1 0 0,0 0-1 0 0,0 0 1 0 0,0 0 0 0 0,0 0-1 0 0,-3 1 80 0 0,-6 0 88 0 0,0 0-1 0 0,0 0 0 0 0,-1 2 1 0 0,1 0-1 0 0,0 0 0 0 0,1 1 1 0 0,-1 1-1 0 0,1 0 0 0 0,0 0 1 0 0,0 2-1 0 0,-7 4-87 0 0,16-10 54 0 0,0-1 0 0 0,0 1 0 0 0,1 0 0 0 0,-1 0 1 0 0,0 1-1 0 0,1-1 0 0 0,-1 0 0 0 0,1 1 0 0 0,-1 0 0 0 0,1 0 0 0 0,0-1 0 0 0,0 1 0 0 0,0 0 0 0 0,0 1 0 0 0,0-1 0 0 0,0 0 0 0 0,0 1 0 0 0,1-1 1 0 0,-1 1-1 0 0,1-1 0 0 0,0 1 0 0 0,0 0 0 0 0,0-1 0 0 0,0 1 0 0 0,0 0 0 0 0,0 0 0 0 0,1 0 0 0 0,-1 0 0 0 0,1 0 0 0 0,0 0 0 0 0,0-1 0 0 0,0 1 1 0 0,1 0-1 0 0,-1 0 0 0 0,0 0 0 0 0,1 0 0 0 0,0 0 0 0 0,0 0 0 0 0,0-1 0 0 0,0 1 0 0 0,0 0 0 0 0,1-1 0 0 0,-1 1 0 0 0,1-1 0 0 0,-1 1 0 0 0,1-1 1 0 0,0 0-1 0 0,0 0 0 0 0,0 0 0 0 0,0 0 0 0 0,1 0 0 0 0,-1 0 0 0 0,0 0 0 0 0,1-1 0 0 0,-1 1 0 0 0,1-1 0 0 0,1 1-54 0 0,18 4 107 0 0,1-2 1 0 0,0 0-1 0 0,0-1 0 0 0,0-1 1 0 0,1-1-1 0 0,-1-1 0 0 0,0-2 0 0 0,0 0 1 0 0,20-5-108 0 0,14-8 2395 0 0,-54 43-3327 0 0,102 13 3346 0 0,-27-32-8605 0 0,-65-8 3528 0 0,2 1-2069 0 0</inkml:trace>
  <inkml:trace contextRef="#ctx0" brushRef="#br1" timeOffset="39700.731">8731 1578 13915 0 0,'0'0'380'0'0,"0"0"-733"0"0,0 0-716 0 0,0 0-574 0 0,0 0 20 0 0,0 0 372 0 0,0 0 638 0 0,0 0 742 0 0,0 0 338 0 0,0 0 197 0 0,0 0 136 0 0,0 0 11 0 0,12 8-100 0 0,167 76 1100 0 0,-153-75-1749 0 0,-2-3-112 0 0,0 2-1 0 0,-1 0 0 0 0,-1 2 1 0 0,1 0-1 0 0,-1 2 1 0 0,-1 0-1 0 0,17 14 51 0 0,-37-25-17 0 0,0 0-1 0 0,-1-1 1 0 0,1 1 0 0 0,-1 0-1 0 0,1 0 1 0 0,-1 0 0 0 0,0 0-1 0 0,1-1 1 0 0,-1 1-1 0 0,0 0 1 0 0,1 0 0 0 0,-1 0-1 0 0,0 0 1 0 0,0 0 0 0 0,0 0-1 0 0,0 0 1 0 0,0 0 0 0 0,0 0-1 0 0,0 0 1 0 0,0-1-1 0 0,0 1 1 0 0,-1 0 0 0 0,1 0-1 0 0,0 0 1 0 0,0 0 0 0 0,-1 0-1 0 0,1 0 1 0 0,-1-1 0 0 0,1 1-1 0 0,-1 0 1 0 0,1 0-1 0 0,-1 0 1 0 0,1-1 0 0 0,-1 1-1 0 0,0 0 1 0 0,1-1 0 0 0,-1 1-1 0 0,0-1 1 0 0,0 1 0 0 0,1-1-1 0 0,-1 1 1 0 0,0-1-1 0 0,0 1 1 0 0,0-1 0 0 0,0 0-1 0 0,0 1 1 0 0,0-1 0 0 0,1 0-1 0 0,-1 0 1 0 0,0 0 0 0 0,0 0-1 0 0,0 0 1 0 0,0 0-1 0 0,0 0 18 0 0,-64 19 1130 0 0,59-17-1174 0 0,-258 33-90 0 0,151-33-9930 0 0,105-2 7270 0 0</inkml:trace>
  <inkml:trace contextRef="#ctx0" brushRef="#br1" timeOffset="39967.258">9297 1298 13067 0 0,'0'0'12'0'0,"0"0"-515"0"0,0 0-741 0 0,0 0-394 0 0,0 0 30 0 0,0 0 453 0 0,0 0 745 0 0,0 0 542 0 0,0 0 295 0 0,0 0 172 0 0,0 0 33 0 0,0 0-85 0 0,-3 27-99 0 0,-10 173 600 0 0,13-173-890 0 0,1 0 1 0 0,1 0-1 0 0,2-1 0 0 0,0 1 0 0 0,2-1 0 0 0,1 0 0 0 0,1 0 1 0 0,1-1-1 0 0,1 0 0 0 0,11 20-158 0 0,-17-40-448 0 0,2 3-1435 0 0,-5-3-3943 0 0,-1-4 2047 0 0</inkml:trace>
  <inkml:trace contextRef="#ctx0" brushRef="#br1" timeOffset="40165.991">9113 1431 19668 0 0,'0'0'770'0'0,"0"0"-61"0"0,0 0-331 0 0,0 0-404 0 0,0 0-284 0 0,0 0-85 0 0,29-9 128 0 0,97-26 144 0 0,27 26 38 0 0,32 22-2056 0 0,-125-1-2218 0 0,-2 6-4044 0 0,-43-13 2987 0 0</inkml:trace>
  <inkml:trace contextRef="#ctx0" brushRef="#br1" timeOffset="40558.194">9497 1842 3689 0 0,'0'0'1740'0'0,"0"0"-717"0"0,0 0-241 0 0,0 0 194 0 0,0 0 213 0 0,0 0 168 0 0,0 0-50 0 0,0 0-157 0 0,0 0-183 0 0,29 5-222 0 0,93 15-223 0 0,-92-17-441 0 0,1 0-1 0 0,0-2 1 0 0,0-1-1 0 0,-1-2 1 0 0,1-1-1 0 0,-1-1 0 0 0,22-6-80 0 0,-26 5-177 0 0,-11 2 78 0 0,-10 3 128 0 0,0 0-1 0 0,0 0 1 0 0,0 0-1 0 0,1-1 1 0 0,-1 0 0 0 0,0 0-1 0 0,0-1 1 0 0,0 1 0 0 0,0-1-1 0 0,0 0 1 0 0,-1-1-1 0 0,1 1 1 0 0,-1-1 0 0 0,1 0-1 0 0,-1 0 1 0 0,0 0-1 0 0,0 0 1 0 0,0-1 0 0 0,0 0-1 0 0,-1 0 1 0 0,0 0 0 0 0,1-1-30 0 0,-6 2-88 0 0,0-1-1 0 0,-1 0 1 0 0,0 1-1 0 0,0-1 0 0 0,0 1 1 0 0,0 0-1 0 0,0 0 0 0 0,-1 1 1 0 0,1-1-1 0 0,-1 0 0 0 0,1 1 1 0 0,-1 0-1 0 0,0 0 0 0 0,0 0 1 0 0,0 1-1 0 0,0-1 0 0 0,-1 1 1 0 0,1 0-1 0 0,0 0 0 0 0,-1 0 1 0 0,1 1-1 0 0,0-1 0 0 0,-1 1 1 0 0,0 0 89 0 0,5 0 0 0 0,-16-4 102 0 0,-1 1-1 0 0,0 1 0 0 0,1 0 1 0 0,-1 1-1 0 0,0 1 0 0 0,0 0 1 0 0,1 1-1 0 0,-1 1 1 0 0,0 1-1 0 0,1 0 0 0 0,0 1 1 0 0,-1 1-1 0 0,2 1 0 0 0,-1 0 1 0 0,-12 7-102 0 0,26-12 38 0 0,1 1 0 0 0,-1-1 0 0 0,1 0 0 0 0,-1 0 0 0 0,1 1 0 0 0,0-1 0 0 0,0 1 1 0 0,-1 0-1 0 0,1-1 0 0 0,0 1 0 0 0,1 0 0 0 0,-1-1 0 0 0,0 1 0 0 0,0 0 0 0 0,1 0 0 0 0,-1 0 0 0 0,1 0 1 0 0,0-1-1 0 0,-1 1 0 0 0,1 0 0 0 0,0 0 0 0 0,0 0 0 0 0,0 0 0 0 0,0 0 0 0 0,1 0 0 0 0,-1 0 1 0 0,1 0-1 0 0,-1 0 0 0 0,1-1 0 0 0,-1 1 0 0 0,1 0 0 0 0,0 0 0 0 0,0 0 0 0 0,0-1 0 0 0,0 1 0 0 0,0-1 1 0 0,0 1-1 0 0,0-1 0 0 0,1 1 0 0 0,-1-1 0 0 0,1 0 0 0 0,-1 1-38 0 0,69 48 2148 0 0,-7-25-1896 0 0,2-2-1 0 0,0-4 1 0 0,1-2-1 0 0,1-3 1 0 0,1-4-1 0 0,33 1-251 0 0,-6 1-4 0 0,88 20-1734 0 0,-124-19-1739 0 0,-1 3-3409 0 0,-31-8-1999 0 0</inkml:trace>
  <inkml:trace contextRef="#ctx0" brushRef="#br0" timeOffset="47141.31">2243 12952 344 0 0,'0'0'1059'0'0,"0"0"125"0"0,0 0 82 0 0,0 0-97 0 0,0 0-179 0 0,0 0-145 0 0,0 0-123 0 0,0 0-55 0 0,0 0-19 0 0,0 0 9 0 0,0 0-20 0 0,10-15-93 0 0,30-44-187 0 0,-26 107 570 0 0,-73 347 619 0 0,2 22-400 0 0,18 2 1 0 0,14 268-1147 0 0,27-376 1057 0 0,-1-1 1863 0 0,31-367-7030 0 0,-2 4-3718 0 0,-20 34-66 0 0</inkml:trace>
  <inkml:trace contextRef="#ctx0" brushRef="#br0" timeOffset="47695.288">2767 12825 1896 0 0,'0'0'1318'0'0,"0"0"-556"0"0,0 0 0 0 0,0 0 147 0 0,0 0 104 0 0,0 0 131 0 0,0 0 62 0 0,0 0-54 0 0,0 0-194 0 0,0 0-326 0 0,0 0-355 0 0,0 0-315 0 0,0 0-73 0 0,7-12 175 0 0,25-33 231 0 0,-17 104 1312 0 0,-10 69-929 0 0,13 331 833 0 0,20-2-1 0 0,67 290-1510 0 0,-102-733 14 0 0,63 304 431 0 0,-14 3 0 0 0,-9 60-445 0 0,-42-131 338 0 0,-11-200 121 0 0,5-54-7060 0 0,-1-9-1126 0 0,3 8 2809 0 0</inkml:trace>
  <inkml:trace contextRef="#ctx0" brushRef="#br0" timeOffset="48391.088">2018 15348 0 0 0,'0'0'153'0'0,"0"0"114"0"0,0 0 80 0 0,0 0 40 0 0,0 0-5 0 0,0 0-68 0 0,0 0-37 0 0,0 0 35 0 0,5-1 91 0 0,11 2 853 0 0,-7 32 8180 0 0,-9-14-10127 0 0,60 358 3571 0 0,-40-291-2742 0 0,-4 2 0 0 0,-3-1 0 0 0,0 81-138 0 0,-11-123 238 0 0,1 11 285 0 0,-7-22 4065 0 0,7-47-4268 0 0,6-15-5033 0 0,15 13-10812 0 0,-21 14 13957 0 0</inkml:trace>
  <inkml:trace contextRef="#ctx0" brushRef="#br0" timeOffset="49050.254">2166 16494 0 0 0,'0'0'1066'0'0,"0"0"163"0"0,0 0 9 0 0,0 0-149 0 0,0 0-207 0 0,0 0-234 0 0,0 0-193 0 0,0 0-115 0 0,0 0-41 0 0,0 0 15 0 0,0 0 36 0 0,9-9 19 0 0,26-25-11 0 0,41 19 588 0 0,346-50 674 0 0,-256 34-2515 0 0,0 7 0 0 0,2 8 0 0 0,7 7 895 0 0,-189 31-1406 0 0,-21-8 1468 0 0,0-1 0 0 0,-1-2 0 0 0,0-1-1 0 0,-1-2 1 0 0,1-1 0 0 0,-2-3 0 0 0,1 0 0 0 0,-26-3-62 0 0,12 3 137 0 0,-557 26 1538 0 0,758-40-2584 0 0,183-36-7337 0 0,-297 39 7982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1:34.82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28604 3295 16604 0 0,'0'0'556'0'0,"0"0"-762"0"0,0 0-1145 0 0,0 0-518 0 0,0 0 139 0 0,0 0 518 0 0,0 0 773 0 0,0 0 406 0 0,0 0 46 0 0,0 0-16 0 0,0 0 34 0 0,0 0 38 0 0,0 0 27 0 0,-2 29 20 0 0,-5 92 40 0 0,7-117-79 0 0,0 0 0 0 0,0 0 0 0 0,0 1 0 0 0,0-1-1 0 0,1 0 1 0 0,0 0 0 0 0,0 1 0 0 0,0-1 0 0 0,0 0 0 0 0,1 0-1 0 0,-1 0 1 0 0,1 0 0 0 0,0 0 0 0 0,0-1 0 0 0,1 1 0 0 0,-1-1-1 0 0,1 1 1 0 0,-1-1 0 0 0,1 0 0 0 0,0 0 0 0 0,1 0 0 0 0,-1 0-1 0 0,0-1 1 0 0,1 1 0 0 0,-1-1 0 0 0,3 1-77 0 0,6 5 365 0 0,98 49-606 0 0,8-22-6910 0 0,-91-28 1382 0 0</inkml:trace>
  <inkml:trace contextRef="#ctx0" brushRef="#br0" timeOffset="245.406">29018 2744 18524 0 0,'0'0'1519'0'0,"0"0"-184"0"0,0 0-440 0 0,0 0-460 0 0,0 0-291 0 0,0 0-251 0 0,0 0-264 0 0,0 0-280 0 0,0 0-273 0 0,0 0-188 0 0,0 0-142 0 0,0 0-146 0 0,0 0-154 0 0,-19-15-251 0 0,-59-39-173 0 0,76 54 1834 0 0,0-1 1 0 0,0 1-1 0 0,0 0 0 0 0,0-1 1 0 0,0 1-1 0 0,0 0 0 0 0,0 0 1 0 0,0 0-1 0 0,0 1 0 0 0,1-1 1 0 0,-1 0-1 0 0,0 1 0 0 0,0-1 1 0 0,0 1-1 0 0,0 0 0 0 0,0 0 1 0 0,1 0-1 0 0,-1-1 0 0 0,0 1 1 0 0,1 1-1 0 0,-1-1 0 0 0,1 0 1 0 0,-1 0-1 0 0,1 1 0 0 0,-1-1 1 0 0,1 1-1 0 0,0-1 0 0 0,0 1 1 0 0,0-1-1 0 0,0 1 0 0 0,0 0 1 0 0,0-1-1 0 0,0 1 0 0 0,0 0 1 0 0,0 1 143 0 0,-5 7-1772 0 0,-6 3-3124 0 0</inkml:trace>
  <inkml:trace contextRef="#ctx0" brushRef="#br0" timeOffset="-16354.107">14557 468 15819 0 0,'0'0'324'0'0,"0"0"3"0"0,0 0-281 0 0,0 0-685 0 0,0 0-991 0 0,0 0-632 0 0,0 0 64 0 0,0 0 582 0 0,0 0 1037 0 0,0 0 797 0 0,0 0 260 0 0,0 0 119 0 0,-26 20 19 0 0,-86 69-70 0 0,95-74-412 0 0,0 2-1 0 0,1 0 0 0 0,0 1 1 0 0,2 0-1 0 0,0 2 0 0 0,1-1 1 0 0,1 2-1 0 0,0 1-133 0 0,-18 29 198 0 0,-450 714 1841 0 0,474-757-3367 0 0,6-8 1649 0 0,0 0-1 0 0,-1-1 0 0 0,1 1 0 0 0,0 0 1 0 0,-1 0-1 0 0,1-1 0 0 0,0 1 0 0 0,-1 0 0 0 0,1 0 1 0 0,-1 0-1 0 0,1-1 0 0 0,0 1 0 0 0,-1 0 0 0 0,1 0 1 0 0,-1 0-1 0 0,1 0 0 0 0,-1 0 0 0 0,1 0 0 0 0,0 0 1 0 0,-1 0-1 0 0,1 0 0 0 0,-1 0 0 0 0,1 0 1 0 0,0 0-1 0 0,-1 1 0 0 0,1-1 0 0 0,-1 0 0 0 0,1 0 1 0 0,-1 0-1 0 0,1 0 0 0 0,-1 1-320 0 0,112-243 269 0 0,-14 50-471 0 0,230-413-492 0 0,-314 585 640 0 0,-8 8-14 0 0,1 0 1 0 0,1 1-1 0 0,0 0 1 0 0,0 1-1 0 0,1-1 0 0 0,0 1 1 0 0,1 1-1 0 0,0-1 1 0 0,1 2-1 0 0,0-1 0 0 0,0 1 1 0 0,1 1-1 0 0,0 0 1 0 0,0 0-1 0 0,2 1 68 0 0,-5 7-165 0 0,1 1-1 0 0,-1 0 1 0 0,0 0 0 0 0,0 1-1 0 0,0 1 1 0 0,0-1 0 0 0,0 1-1 0 0,-1 0 1 0 0,1 1 0 0 0,-1 0 0 0 0,0 0-1 0 0,-1 0 1 0 0,1 1 0 0 0,-1 0-1 0 0,0 0 1 0 0,0 1 0 0 0,-1 0-1 0 0,0 0 1 0 0,0 0 0 0 0,-1 0-1 0 0,0 1 1 0 0,3 7 165 0 0,5 4-89 0 0,74 117-140 0 0,-6 4 0 0 0,19 57 229 0 0,148 249 335 0 0,-166-315-301 0 0,-128-135 2838 0 0,-308-73-2206 0 0,-3 16-1 0 0,-94 6-665 0 0,423 53-15 0 0,-17-4-62 0 0,1 2 1 0 0,-1 2-1 0 0,0 3 0 0 0,1 1 0 0 0,-1 2 1 0 0,1 2-1 0 0,0 2 0 0 0,0 2 1 0 0,-3 3 76 0 0,-38 49-1839 0 0,84-60 1630 0 0,0 0 1 0 0,0 0 0 0 0,1 0 0 0 0,-1 1 0 0 0,1-1-1 0 0,0 1 1 0 0,-1-1 0 0 0,1 1 0 0 0,0 0 0 0 0,0-1-1 0 0,1 1 1 0 0,-1 0 0 0 0,1 0 0 0 0,-1-1 0 0 0,1 1-1 0 0,0 0 1 0 0,0 0 0 0 0,0 0 0 0 0,0-1 0 0 0,1 1-1 0 0,-1 0 1 0 0,1 0 0 0 0,-1-1 0 0 0,1 1 0 0 0,0 0-1 0 0,0-1 1 0 0,0 1 0 0 0,1-1 0 0 0,-1 1 0 0 0,1-1-1 0 0,-1 1 1 0 0,1-1 0 0 0,0 0 0 0 0,0 0 0 0 0,0 0 208 0 0,16 17-3742 0 0,-3-4-3328 0 0</inkml:trace>
  <inkml:trace contextRef="#ctx0" brushRef="#br0" timeOffset="-15739.003">15870 1166 0 0 0,'0'0'1787'0'0,"0"0"-811"0"0,0 0-270 0 0,0 0 31 0 0,0 0 30 0 0,0 0-28 0 0,0 0-102 0 0,0 0-174 0 0,0 0-261 0 0,0 0-313 0 0,0 0-324 0 0,0 0-182 0 0,-21-11 108 0 0,-63-34 268 0 0,83 46 270 0 0,-1-1 0 0 0,1 1 0 0 0,0 0 0 0 0,0 0 0 0 0,-1-1 0 0 0,1 1 0 0 0,0 0 0 0 0,0 0 0 0 0,0 0 0 0 0,0 1-1 0 0,0-1 1 0 0,0 0 0 0 0,1 0 0 0 0,-1 0 0 0 0,0 1 0 0 0,1-1 0 0 0,-1 0 0 0 0,1 1 0 0 0,-1-1 0 0 0,1 0 0 0 0,-1 1 0 0 0,1-1 0 0 0,0 1 0 0 0,0-1 0 0 0,0 1 0 0 0,0-1 0 0 0,0 1 0 0 0,0-1-1 0 0,0 1 1 0 0,0-1 0 0 0,1 0 0 0 0,-1 1 0 0 0,0-1 0 0 0,1 1 0 0 0,-1-1 0 0 0,1 0 0 0 0,0 1 0 0 0,-1-1 0 0 0,1 0 0 0 0,0 0 0 0 0,0 0 0 0 0,0 1 0 0 0,0-1 0 0 0,0 0 0 0 0,0 0 0 0 0,0 0-29 0 0,1 4 126 0 0,16 63 879 0 0,87 256 1509 0 0,-105-324-2596 0 0,9 17-1344 0 0,3 2 6206 0 0,-1-39 3495 0 0,-12-30-8102 0 0,-3 0 0 0 0,-1 0 0 0 0,-3 1 0 0 0,-2 0 0 0 0,-2 1 0 0 0,-3 0 0 0 0,-13-31-173 0 0,6-29 241 0 0,24 106-303 0 0,0 0 1 0 0,0-1-1 0 0,0 1 0 0 0,0 0 1 0 0,0 0-1 0 0,0 0 0 0 0,1 0 0 0 0,-1 0 1 0 0,1 0-1 0 0,-1 1 0 0 0,1 0 1 0 0,0-1-1 0 0,-1 1 0 0 0,1 0 1 0 0,0 0-1 0 0,0 0 0 0 0,0 1 1 0 0,0-1-1 0 0,0 1 0 0 0,0-1 1 0 0,0 1-1 0 0,0 0 0 0 0,0 0 1 0 0,0 0-1 0 0,0 1 0 0 0,0-1 1 0 0,0 1-1 0 0,2 0 62 0 0,6-1-101 0 0,66 1-178 0 0,0 3 1 0 0,-1 3 0 0 0,1 3 0 0 0,63 19 278 0 0,-46-5-3497 0 0,-4 5-3464 0 0,-76-24 3360 0 0,-5 0-2476 0 0</inkml:trace>
  <inkml:trace contextRef="#ctx0" brushRef="#br0" timeOffset="-14747.898">16663 1238 14387 0 0,'0'0'-143'0'0,"0"0"-245"0"0,0 0-134 0 0,27-1 123 0 0,207 0 195 0 0,-192 6 335 0 0,1-2 1 0 0,-1-3-1 0 0,0-1 1 0 0,1-2 0 0 0,-1-1-1 0 0,0-3 1 0 0,-1-1-1 0 0,0-2 1 0 0,35-14-132 0 0,-48 13 141 0 0,-17 8-64 0 0,0 0 0 0 0,0-1 0 0 0,-1-1 1 0 0,0 1-1 0 0,0-2 0 0 0,0 1 0 0 0,0-1 0 0 0,-1-1 0 0 0,0 0 1 0 0,0 0-1 0 0,-1-1 0 0 0,1-1-77 0 0,-8 8-44 0 0,0-1 0 0 0,0 1 0 0 0,-1-1 0 0 0,1 1 0 0 0,0-1 0 0 0,-1 0 0 0 0,1 0 0 0 0,-1 1 0 0 0,0-1 0 0 0,1 0 1 0 0,-1 1-1 0 0,0-1 0 0 0,0 0 0 0 0,0 0 0 0 0,0 0 0 0 0,0 1 0 0 0,-1-1 0 0 0,1 0 0 0 0,-1 0 0 0 0,1 1 0 0 0,-1-1 0 0 0,1 0 0 0 0,-1 1 0 0 0,0-1 0 0 0,0 1 0 0 0,0-1 0 0 0,0 1 0 0 0,0-1 1 0 0,0 1-1 0 0,0 0 0 0 0,0-1 0 0 0,-1 1 0 0 0,1 0 0 0 0,0 0 0 0 0,-1 0 0 0 0,1 0 0 0 0,-1 0 0 0 0,1 0 0 0 0,-1 0 0 0 0,1 1 0 0 0,-1-1 0 0 0,0 1 0 0 0,-1-1 44 0 0,-78-22-2155 0 0,52 19 2127 0 0,0 2 0 0 0,0 1-1 0 0,0 1 1 0 0,0 2 0 0 0,0 1 0 0 0,0 1 0 0 0,0 2 0 0 0,1 0-1 0 0,-5 4 29 0 0,20-7 27 0 0,0 2 1 0 0,0 0-1 0 0,0 0 0 0 0,1 1 0 0 0,0 1 0 0 0,0 0 0 0 0,1 0 0 0 0,0 1 0 0 0,0 1 0 0 0,1-1 0 0 0,0 2 0 0 0,0 0 0 0 0,1 0 1 0 0,0 1-1 0 0,1 0 0 0 0,0 0 0 0 0,1 0 0 0 0,1 1 0 0 0,-1 1 0 0 0,-1 5-27 0 0,6-11 93 0 0,0 0 0 0 0,1-1 0 0 0,-1 1 1 0 0,1 0-1 0 0,1 0 0 0 0,-1 0 0 0 0,1 0 0 0 0,0-1 0 0 0,1 1 0 0 0,0 0 1 0 0,0 0-1 0 0,0 0 0 0 0,1-1 0 0 0,0 1 0 0 0,0 0 0 0 0,1-1 0 0 0,-1 0 1 0 0,2 0-1 0 0,-1 0 0 0 0,1 0 0 0 0,-1 0 0 0 0,2 0 0 0 0,-1-1 0 0 0,0 0 1 0 0,1 0-1 0 0,0 0 0 0 0,1-1 0 0 0,-1 0 0 0 0,1 1 0 0 0,-1-2 0 0 0,1 1 1 0 0,0-1-1 0 0,6 3-93 0 0,13 6 324 0 0,0-1 0 0 0,1-1 1 0 0,1-1-1 0 0,-1-1 0 0 0,1-1 1 0 0,0-2-1 0 0,27 2-324 0 0,1-2 169 0 0,1-2-1 0 0,0-3 1 0 0,0-2 0 0 0,-1-3 0 0 0,1-2 0 0 0,-1-2 0 0 0,-1-3-1 0 0,40-14-168 0 0,-68 17-21 0 0,-1 0-1 0 0,0-1 0 0 0,0-2 1 0 0,-1-1-1 0 0,-1 0 0 0 0,0-2 1 0 0,-1 0-1 0 0,-1-2 0 0 0,0 0 1 0 0,-1-2-1 0 0,-1 0 0 0 0,-1-1 0 0 0,-1-1 1 0 0,-1 0-1 0 0,0-1 0 0 0,-2-1 1 0 0,0-1-1 0 0,9-24 22 0 0,-4-13-22 0 0,-3-1 1 0 0,-2 0-1 0 0,-3-2 0 0 0,-3 1 1 0 0,-3-1-1 0 0,-2 0 0 0 0,-3 0 0 0 0,-3 0 1 0 0,-3 0-1 0 0,-3 1 0 0 0,-3-2 22 0 0,-20-69-882 0 0,32 144-6243 0 0,-4 13 4979 0 0,-1 10 3103 0 0,3 276 2737 0 0,34 156-2434 0 0,-31-431-1061 0 0,1 0-1 0 0,2 0 1 0 0,1 0-1 0 0,2 0 1 0 0,1-1-1 0 0,2 0 1 0 0,1-1-1 0 0,2 0 1 0 0,1-1-1 0 0,1 0 1 0 0,2-1-1 0 0,1-1 1 0 0,1 0 0 0 0,1-2-1 0 0,4 3-198 0 0,-22-29 123 0 0,-1 1-1 0 0,1 0 1 0 0,-1-1-1 0 0,1 1 1 0 0,0-1-1 0 0,-1 1 1 0 0,1-1-1 0 0,0 0 1 0 0,0 1-1 0 0,0-1 1 0 0,0 0-1 0 0,0-1 1 0 0,1 1 0 0 0,-1 0-1 0 0,0 0 1 0 0,0-1-1 0 0,0 0 1 0 0,1 1-1 0 0,-1-1 1 0 0,0 0-1 0 0,0 0 1 0 0,1 0-1 0 0,-1 0 1 0 0,0 0-1 0 0,0-1 1 0 0,1 1-1 0 0,-1-1 1 0 0,0 0 0 0 0,0 1-1 0 0,0-1 1 0 0,0 0-1 0 0,0 0 1 0 0,0 0-1 0 0,0-1 1 0 0,0 1-1 0 0,0 0 1 0 0,0-1-1 0 0,-1 1 1 0 0,1-1-1 0 0,-1 0 1 0 0,1 1-1 0 0,0-1-122 0 0,47-93 1326 0 0,-42 78-1613 0 0,118-340-2361 0 0,-85 297 2313 0 0,-13 105-2119 0 0,23 125 2592 0 0,-49-154-51 0 0,0-1-1 0 0,1 0 1 0 0,1 0-1 0 0,0 0 1 0 0,1 0-1 0 0,1 0 1 0 0,1-1-1 0 0,-1 0 1 0 0,2 0-1 0 0,0 0 1 0 0,1-1-1 0 0,0 0 1 0 0,1 0-1 0 0,1-1 1 0 0,0 0-1 0 0,0-1 1 0 0,1 0-1 0 0,1-1 1 0 0,8 7-87 0 0,-12-14 97 0 0,0 0 0 0 0,0 0 0 0 0,0 0-1 0 0,0-1 1 0 0,1 0 0 0 0,-1-1 0 0 0,1 0 0 0 0,-1 0 0 0 0,1-1-1 0 0,-1 0 1 0 0,1 0 0 0 0,-1-1 0 0 0,1 0 0 0 0,-1-1 0 0 0,0 0 0 0 0,1 0-1 0 0,-1-1 1 0 0,0 0 0 0 0,0 0 0 0 0,-1 0 0 0 0,1-1 0 0 0,-1-1-1 0 0,0 1 1 0 0,0-1 0 0 0,0-1 0 0 0,0 1 0 0 0,4-6-97 0 0,13-11-86 0 0,-2-1 0 0 0,0-1 0 0 0,-2-1 0 0 0,-1-1 0 0 0,0 0 0 0 0,10-24 86 0 0,59-193-551 0 0,-89 309-5446 0 0,52 118 7844 0 0,-44-169-1838 0 0,1 0-1 0 0,0 0 1 0 0,1-1-1 0 0,1-1 1 0 0,0 1 0 0 0,1-2-1 0 0,0 1 1 0 0,1-2-1 0 0,0 1 1 0 0,1-2 0 0 0,8 6-9 0 0,41 14-3431 0 0,6-15-3806 0 0,-50-15 1856 0 0</inkml:trace>
  <inkml:trace contextRef="#ctx0" brushRef="#br0" timeOffset="-14481.141">19215 272 19772 0 0,'0'0'384'0'0,"0"0"-64"0"0,0 0-48 0 0,0 0-136 0 0,0 0-368 0 0,0 0-488 0 0,0 0-544 0 0,0 0-248 0 0,0 0 79 0 0,0 0 73 0 0,0 0 80 0 0,0 0-225 0 0,0 0-175 0 0,145 0-80 0 0,-109 22 103 0 0,3 3 281 0 0,-11-6-1713 0 0,-7-5 1073 0 0</inkml:trace>
  <inkml:trace contextRef="#ctx0" brushRef="#br0" timeOffset="-14066.334">20054 1331 16956 0 0,'0'0'762'0'0,"0"0"-232"0"0,0 0-286 0 0,0 0-197 0 0,0 0-106 0 0,29-4-30 0 0,200-14-129 0 0,-199 19 272 0 0,0-1 0 0 0,1-2-1 0 0,-1 0 1 0 0,0-2 0 0 0,0-2 0 0 0,-1 0-1 0 0,0-2 1 0 0,0-1 0 0 0,0-2 0 0 0,-1 0-1 0 0,-1-2 1 0 0,0-1 0 0 0,-1-2 0 0 0,0 0-1 0 0,-2-1 1 0 0,0-2 0 0 0,12-12-54 0 0,-31 28-59 0 0,-1 0 0 0 0,0-1 1 0 0,0 1-1 0 0,0-1 0 0 0,0 0 1 0 0,0 0-1 0 0,-1-1 0 0 0,1 1 1 0 0,-1-1-1 0 0,0 0 0 0 0,-1 1 1 0 0,1-1-1 0 0,-1-1 0 0 0,0 1 1 0 0,0 0-1 0 0,-1 0 0 0 0,0-1 1 0 0,0 1-1 0 0,0-1 0 0 0,0 1 0 0 0,-1-1 1 0 0,0 1-1 0 0,0-1 0 0 0,0 1 1 0 0,-1-1-1 0 0,0 1 0 0 0,0-1 1 0 0,0 1-1 0 0,-1 0 0 0 0,0-1 1 0 0,0 1-1 0 0,0 0 0 0 0,-1 0 1 0 0,1 0-1 0 0,-1 1 0 0 0,0-1 1 0 0,-1 0-1 0 0,1 1 0 0 0,-1 0 1 0 0,0 0-1 0 0,0 0 0 0 0,0 1 1 0 0,0-1-1 0 0,-1 1 0 0 0,1 0 0 0 0,-1 0 1 0 0,-2-1 58 0 0,-14-1-78 0 0,-1 0 0 0 0,1 1 0 0 0,-1 2-1 0 0,0 0 1 0 0,0 1 0 0 0,0 1 0 0 0,0 1 0 0 0,0 1 0 0 0,0 1 0 0 0,1 1 0 0 0,-1 1 0 0 0,1 1 0 0 0,0 0-1 0 0,0 2 1 0 0,1 1 0 0 0,0 0 0 0 0,1 1 0 0 0,0 1 0 0 0,0 1 0 0 0,1 1 0 0 0,1 0 0 0 0,0 2 0 0 0,1 0-1 0 0,0 0 1 0 0,0 3 78 0 0,10-12 82 0 0,1 1-1 0 0,0-1 0 0 0,0 1 1 0 0,0 0-1 0 0,1 0 0 0 0,0 1 0 0 0,0-1 1 0 0,1 1-1 0 0,-1 0 0 0 0,2 0 0 0 0,-1 0 1 0 0,1 0-1 0 0,1 0 0 0 0,0 1 1 0 0,0-1-1 0 0,0 0 0 0 0,1 1 0 0 0,0-1 1 0 0,1 1-1 0 0,0-1 0 0 0,0 0 1 0 0,1 0-1 0 0,0 1 0 0 0,0-1 0 0 0,1 0 1 0 0,0 0-1 0 0,0-1 0 0 0,1 1 1 0 0,0-1-1 0 0,1 0 0 0 0,-1 0 0 0 0,1 0 1 0 0,0 0-1 0 0,1-1 0 0 0,0 0 1 0 0,0 0-1 0 0,0-1 0 0 0,4 3-81 0 0,34 16 390 0 0,1-2 1 0 0,1-2-1 0 0,0-2 0 0 0,1-2 0 0 0,1-2 1 0 0,1-3-1 0 0,-1-1 0 0 0,2-3 0 0 0,-1-1 1 0 0,1-3-1 0 0,9-2-390 0 0,561 1-331 0 0,-696 28-5858 0 0,-20 3-827 0 0,59-21-1206 0 0</inkml:trace>
  <inkml:trace contextRef="#ctx0" brushRef="#br0" timeOffset="-18958.304">6473 116 15547 0 0,'0'0'219'0'0,"0"0"142"0"0,0 0 38 0 0,0 0-61 0 0,0 0-80 0 0,0 0-96 0 0,0 0-82 0 0,0 0-11 0 0,0 0 26 0 0,0 0 22 0 0,0 0-9 0 0,2-19-105 0 0,5-58-167 0 0,-5 57-147 0 0,-2 20-193 0 0,0 0-220 0 0,-11 9-4048 0 0,-2 17 4822 0 0,11-19-295 0 0,-16 41 491 0 0,2 0-1 0 0,3 2 1 0 0,2-1-1 0 0,2 2 1 0 0,2-1-1 0 0,2 1 1 0 0,3 50-246 0 0,-2-28 83 0 0,-14 288 1052 0 0,19 107-1135 0 0,-2-436 61 0 0,2 0 0 0 0,1-1 1 0 0,2 1-1 0 0,1 0 0 0 0,1-1 0 0 0,2 0 1 0 0,1 0-1 0 0,2-1 0 0 0,0 0 0 0 0,2-1 0 0 0,9 13-61 0 0,-22-41 148 0 0,1 0 0 0 0,0 0 0 0 0,-1 0-1 0 0,1 0 1 0 0,0 0 0 0 0,0 0-1 0 0,0 0 1 0 0,0-1 0 0 0,0 1-1 0 0,0 0 1 0 0,0 0 0 0 0,0-1-1 0 0,0 1 1 0 0,0-1 0 0 0,1 1-1 0 0,-1-1 1 0 0,0 0 0 0 0,0 1-1 0 0,0-1 1 0 0,1 0 0 0 0,-1 0-1 0 0,0 0 1 0 0,0 0 0 0 0,1 0 0 0 0,-1 0-1 0 0,0 0 1 0 0,0 0 0 0 0,0 0-1 0 0,1-1 1 0 0,-1 1 0 0 0,0-1-1 0 0,0 1 1 0 0,0-1 0 0 0,0 1-1 0 0,0-1 1 0 0,1 1 0 0 0,-1-1-1 0 0,0 0 1 0 0,-1 0 0 0 0,1 1-1 0 0,0-1 1 0 0,0 0 0 0 0,0 0-1 0 0,0 0 1 0 0,-1 0 0 0 0,1 0-1 0 0,0 0 1 0 0,-1 0 0 0 0,1 0 0 0 0,-1 0-1 0 0,1-1 1 0 0,-1 1 0 0 0,1 0-1 0 0,-1-1-147 0 0,14-13-1092 0 0,3 2 1017 0 0,2 1-1 0 0,-1 1 0 0 0,2 1 0 0 0,-1 1 1 0 0,1 1-1 0 0,1 0 0 0 0,-1 1 0 0 0,1 2 1 0 0,0 0-1 0 0,1 1 0 0 0,-1 1 0 0 0,1 1 1 0 0,0 1-1 0 0,-1 1 0 0 0,1 1 0 0 0,0 0 1 0 0,8 3 75 0 0,32-3-65 0 0,404 45-232 0 0,-465-46 425 0 0,-1 0-74 0 0,-51-7-13558 0 0,41 7 6896 0 0</inkml:trace>
  <inkml:trace contextRef="#ctx0" brushRef="#br0" timeOffset="-17982.134">7716 1526 18836 0 0,'0'0'-16'0'0,"0"0"-87"0"0,0 0-286 0 0,0 0-314 0 0,0 0-113 0 0,0 0 98 0 0,0 0 202 0 0,0 0 268 0 0,0 0 166 0 0,26-1 31 0 0,168 0-116 0 0,-177 1 271 0 0,-1-1-1 0 0,1 0 0 0 0,0-2 1 0 0,-1 0-1 0 0,0 0 0 0 0,0-2 1 0 0,0 0-1 0 0,0-1 0 0 0,-1 0 0 0 0,0-1 1 0 0,0-1-1 0 0,0-1 0 0 0,-1 0 1 0 0,-1-1-1 0 0,0 0 0 0 0,0-1 1 0 0,-1 0-1 0 0,0-1 0 0 0,-1 0 1 0 0,0-1-1 0 0,-1-1 0 0 0,0 1 1 0 0,-2-2-1 0 0,1 1 0 0 0,5-16-103 0 0,-12 24-60 0 0,-1-1-1 0 0,1 1 0 0 0,-1-1 0 0 0,-1 1 1 0 0,1-1-1 0 0,-1 1 0 0 0,-1-1 0 0 0,1 1 0 0 0,-1-1 1 0 0,0 1-1 0 0,0-1 0 0 0,-1 1 0 0 0,0-1 1 0 0,0 1-1 0 0,0 0 0 0 0,-1 0 0 0 0,0 0 0 0 0,0 1 1 0 0,-1-1-1 0 0,0 1 0 0 0,1-1 0 0 0,-2 1 1 0 0,1 0-1 0 0,-1 1 0 0 0,1-1 0 0 0,-1 1 0 0 0,-1 0 1 0 0,1 0-1 0 0,0 0 0 0 0,-1 1 0 0 0,0 0 0 0 0,0 0 1 0 0,0 0-1 0 0,0 1 0 0 0,0 0 0 0 0,-1 0 1 0 0,0 0 60 0 0,-10-3-105 0 0,1 1-1 0 0,-1 0 1 0 0,0 1 0 0 0,0 0 0 0 0,0 1 0 0 0,0 2 0 0 0,0-1 0 0 0,0 2 0 0 0,0 0 0 0 0,0 1 0 0 0,0 1 0 0 0,0 1 0 0 0,0 0 0 0 0,-1 2 105 0 0,7-2 3 0 0,0 1 0 0 0,0 0 0 0 0,1 0 0 0 0,0 1 0 0 0,0 1 0 0 0,1 0 0 0 0,0 0 0 0 0,0 1 0 0 0,0 0 0 0 0,1 0 0 0 0,0 1 0 0 0,1 0 0 0 0,0 1 0 0 0,1 0 0 0 0,0 0 0 0 0,0 0 0 0 0,1 0 0 0 0,0 1 0 0 0,1 0 0 0 0,0 0 0 0 0,0 0 0 0 0,2 1 0 0 0,-1-1 0 0 0,2 1 0 0 0,-1-1 0 0 0,1 1 0 0 0,1 0 0 0 0,0 0 0 0 0,1-1 0 0 0,0 1 0 0 0,1 0 0 0 0,0-1 0 0 0,1 0 0 0 0,0 1 0 0 0,1-1 0 0 0,0 0 0 0 0,1 0 0 0 0,0-1 0 0 0,1 0 0 0 0,0 0 0 0 0,5 7-3 0 0,11 4 162 0 0,1 0 1 0 0,1-2 0 0 0,1-1 0 0 0,0-1 0 0 0,1-1-1 0 0,1-1 1 0 0,0-1 0 0 0,1-2 0 0 0,1 0-1 0 0,0-2 1 0 0,0-2 0 0 0,1 0 0 0 0,0-2-1 0 0,0-1 1 0 0,1-2 0 0 0,-1 0 0 0 0,1-3 0 0 0,-1 0-1 0 0,18-4-162 0 0,-37 5 127 0 0,0 0 0 0 0,0-1 0 0 0,0-1 0 0 0,0 0 0 0 0,0 0-1 0 0,0-1 1 0 0,0 0 0 0 0,-1-1 0 0 0,1 0 0 0 0,-1-1 0 0 0,0 0 0 0 0,0-1-1 0 0,0 0 1 0 0,0 0 0 0 0,-1-1 0 0 0,0-1 0 0 0,0 1 0 0 0,-1-1 0 0 0,0-1-1 0 0,0 0 1 0 0,0 0 0 0 0,-1 0 0 0 0,0-1 0 0 0,-1 0 0 0 0,0 0 0 0 0,-1-1-1 0 0,0 1 1 0 0,0-1 0 0 0,-1-1 0 0 0,0 1 0 0 0,-1 0 0 0 0,0-1 0 0 0,0-1-127 0 0,17 64-5528 0 0,62-1 4900 0 0,83-21 2893 0 0,-144-28-2108 0 0,1 0 0 0 0,-1-2 0 0 0,0 0 0 0 0,0-1 0 0 0,0-1-1 0 0,0-1 1 0 0,0-1 0 0 0,-1-1 0 0 0,1 0 0 0 0,-1-2 0 0 0,-1 0-1 0 0,1-2 1 0 0,-1 0 0 0 0,0-1 0 0 0,11-9-157 0 0,-27 17 15 0 0,0-1 0 0 0,0 0 0 0 0,0 0 0 0 0,0 0 0 0 0,-1 0 0 0 0,0 0 0 0 0,1-1 0 0 0,-1 1 0 0 0,0-1 0 0 0,-1 1 0 0 0,1-1 0 0 0,-1 0 0 0 0,1 0 0 0 0,-1 1 0 0 0,0-1 0 0 0,-1 0 0 0 0,1 0 0 0 0,-1 0 0 0 0,1 0 0 0 0,-1 0 0 0 0,-1 0 0 0 0,1 0 0 0 0,0 0 0 0 0,-1 0 0 0 0,0 0 0 0 0,0 0 0 0 0,0 0 0 0 0,0 0 0 0 0,-1 1 0 0 0,1-1 0 0 0,-1 0 0 0 0,0 1 0 0 0,0-1 0 0 0,-1 1 0 0 0,1 0 0 0 0,-1 0 0 0 0,1 0 0 0 0,-3-2-15 0 0,-127-89-1436 0 0,113 87 1276 0 0,0 0-1 0 0,0 2 0 0 0,0 0 0 0 0,-1 1 0 0 0,0 1 0 0 0,0 1 1 0 0,0 1-1 0 0,0 0 0 0 0,0 2 0 0 0,-18 2 161 0 0,31-2-53 0 0,0 0 0 0 0,0 0 0 0 0,0 1 1 0 0,0 0-1 0 0,0 0 0 0 0,0 0 0 0 0,0 1 0 0 0,1 0 0 0 0,-1 1 0 0 0,1-1 0 0 0,0 1 1 0 0,0 1-1 0 0,1-1 0 0 0,-1 1 0 0 0,1 0 0 0 0,0 0 0 0 0,0 0 0 0 0,0 1 0 0 0,1 0 1 0 0,0 0-1 0 0,0 0 0 0 0,1 0 0 0 0,-1 1 0 0 0,1-1 0 0 0,1 1 0 0 0,-1 0 1 0 0,1 0-1 0 0,0 0 0 0 0,1 0 0 0 0,0 0 0 0 0,0 2 53 0 0,3 5 51 0 0,1-1 0 0 0,1 0 0 0 0,0 1 0 0 0,1-1 0 0 0,0-1 0 0 0,1 1 0 0 0,1-1 0 0 0,0 0 0 0 0,0 0 0 0 0,1-1 0 0 0,1 0 0 0 0,0 0 0 0 0,0-1 0 0 0,1 0 0 0 0,0-1 0 0 0,1 0 0 0 0,0-1 0 0 0,1 0 0 0 0,-1-1 0 0 0,1 0 0 0 0,1 0 0 0 0,-1-2 0 0 0,4 2-51 0 0,13 11 85 0 0,5 3-14 0 0,259 197-65 0 0,-278-204-46 0 0,0 1 1 0 0,-2 0-1 0 0,0 1 0 0 0,0 0 1 0 0,-2 1-1 0 0,0 0 0 0 0,-1 1 1 0 0,0 1-1 0 0,-2-1 0 0 0,0 1 1 0 0,-1 0-1 0 0,-1 1 0 0 0,-1 0 1 0 0,-1 0-1 0 0,0 0 0 0 0,-1 11 40 0 0,-1-19 54 0 0,0 0-1 0 0,-1 0 0 0 0,-1 1 1 0 0,0-1-1 0 0,-1 0 1 0 0,0 1-1 0 0,0-1 1 0 0,-2 0-1 0 0,1 0 1 0 0,-2 0-1 0 0,1-1 0 0 0,-2 1 1 0 0,0-1-1 0 0,0 0 1 0 0,-1 0-1 0 0,0 0 1 0 0,0-1-1 0 0,-2 0 1 0 0,1 0-1 0 0,-1-1 0 0 0,0 0 1 0 0,-1 0-1 0 0,0-1 1 0 0,-1 0-1 0 0,0-1 1 0 0,0 0-1 0 0,0 0 0 0 0,-2-1-53 0 0,-28 5 385 0 0,1-1-1 0 0,-2-3 0 0 0,1-1 0 0 0,-1-2 1 0 0,0-1-1 0 0,0-3 0 0 0,0-1 0 0 0,0-2 1 0 0,-21-6-385 0 0,-10 3 174 0 0,0-3 0 0 0,1-3 0 0 0,1-4 0 0 0,0-3 0 0 0,1-2 0 0 0,1-4 0 0 0,-2-4-174 0 0,62 26-124 0 0,0-1 0 0 0,-1 0 0 0 0,1 0 0 0 0,1-1 0 0 0,-1 0 0 0 0,1 0 0 0 0,0-1 0 0 0,0 0 0 0 0,0 0 0 0 0,1-1 0 0 0,0 0 0 0 0,0 0 0 0 0,1 0 0 0 0,0-1 0 0 0,0 1 0 0 0,1-1 0 0 0,-1-3 124 0 0,6 6-423 0 0,0 0 1 0 0,1 1-1 0 0,0-1 0 0 0,0 1 0 0 0,0 0 1 0 0,1 0-1 0 0,0 0 0 0 0,-1 0 0 0 0,1 0 1 0 0,1 0-1 0 0,-1 1 0 0 0,0-1 1 0 0,1 1-1 0 0,0 0 0 0 0,0 0 0 0 0,0 0 1 0 0,0 1-1 0 0,0-1 0 0 0,0 1 0 0 0,1 0 1 0 0,-1 0-1 0 0,1 1 0 0 0,0-1 0 0 0,-1 1 1 0 0,1 0-1 0 0,4 0 423 0 0,-1-2-727 0 0,29-9-3030 0 0,-8 2-1175 0 0</inkml:trace>
  <inkml:trace contextRef="#ctx0" brushRef="#br0" timeOffset="-17490.02">9799 1706 18436 0 0,'0'0'197'0'0,"0"0"-31"0"0,0 0-257 0 0,0 0-300 0 0,0 0-298 0 0,0 0-189 0 0,0 0-26 0 0,0 0 152 0 0,0 0 278 0 0,0 0 297 0 0,0 0 268 0 0,0 0 165 0 0,0 0 64 0 0,10-9-25 0 0,101-58 187 0 0,-38 42-348 0 0,-44 18-99 0 0,-2-2-1 0 0,1-1 0 0 0,-1-1 0 0 0,-1-1 0 0 0,0-2 0 0 0,-1 0 0 0 0,0-2 0 0 0,6-6-34 0 0,-28 20 7 0 0,-1 1 0 0 0,0-1-1 0 0,0 0 1 0 0,1 0 0 0 0,-1 1-1 0 0,-1-2 1 0 0,1 1 0 0 0,0 0-1 0 0,0 0 1 0 0,-1-1 0 0 0,0 1-1 0 0,1 0 1 0 0,-1-1 0 0 0,0 0-1 0 0,0 1 1 0 0,0-1 0 0 0,-1 0 0 0 0,1 1-1 0 0,0-1 1 0 0,-1 0 0 0 0,0 0-1 0 0,0 1 1 0 0,0-1 0 0 0,0 0-1 0 0,0 0 1 0 0,0 0 0 0 0,-1 1-1 0 0,0-1 1 0 0,1 0 0 0 0,-1 1-1 0 0,0-1 1 0 0,0 0 0 0 0,0 1 0 0 0,-1-1-1 0 0,1 1 1 0 0,0 0 0 0 0,-1-1-1 0 0,0 1 1 0 0,0 0 0 0 0,1 0-1 0 0,-1 0 1 0 0,-2-1-7 0 0,-107-53-1674 0 0,95 50 1571 0 0,0 2 0 0 0,0 0 0 0 0,-1 2 1 0 0,1-1-1 0 0,-1 2 0 0 0,1 0 1 0 0,-1 1-1 0 0,1 1 0 0 0,-1 0 1 0 0,1 1-1 0 0,-1 1 0 0 0,1 1 1 0 0,0 0-1 0 0,0 1 0 0 0,1 0 1 0 0,-1 2-1 0 0,1 0 0 0 0,1 0 0 0 0,-1 1 1 0 0,1 1-1 0 0,1 1 0 0 0,-1 0 1 0 0,2 0-1 0 0,-1 2 0 0 0,2-1 1 0 0,-1 1-1 0 0,-7 13 103 0 0,17-20 31 0 0,0 0 0 0 0,0 0 0 0 0,1 0 0 0 0,-1 1-1 0 0,1-1 1 0 0,1 1 0 0 0,-1-1 0 0 0,1 1 0 0 0,0-1 0 0 0,0 1 0 0 0,1-1 0 0 0,-1 1 0 0 0,1-1 0 0 0,0 1 0 0 0,1-1-1 0 0,-1 0 1 0 0,1 0 0 0 0,0 1 0 0 0,1-1 0 0 0,-1 0 0 0 0,1-1 0 0 0,0 1 0 0 0,0 0 0 0 0,0-1 0 0 0,1 0-1 0 0,0 0 1 0 0,0 0 0 0 0,0 0 0 0 0,0-1 0 0 0,0 1 0 0 0,3 0-31 0 0,157 89 1450 0 0,-159-90-1442 0 0,165 67 586 0 0,-100-44-582 0 0,0 3 1 0 0,-2 4-1 0 0,-1 2 0 0 0,33 26-12 0 0,-91-56 4 0 0,-1 0-1 0 0,1 1 0 0 0,-2 0 0 0 0,1 1 1 0 0,-1 0-1 0 0,0 0 0 0 0,0 1 1 0 0,0 0-1 0 0,-1 0 0 0 0,-1 0 0 0 0,0 1 1 0 0,0 0-1 0 0,0 0 0 0 0,-1 0 0 0 0,0 0 1 0 0,-1 1-1 0 0,0 0 0 0 0,-1-1 1 0 0,0 1-1 0 0,0 0 0 0 0,-1 0 0 0 0,0 0 1 0 0,-1 0-1 0 0,0 1 0 0 0,-1-1 1 0 0,0 0-1 0 0,0 0 0 0 0,-1 0 0 0 0,0-1 1 0 0,-1 1-1 0 0,0 0 0 0 0,-1-1 1 0 0,0 0-1 0 0,0 0 0 0 0,-1 0 0 0 0,0 0 1 0 0,-1-1-1 0 0,0 1 0 0 0,-4 4-3 0 0,-13 3 266 0 0,-1-1-1 0 0,0-1 0 0 0,-1-1 0 0 0,0-1 0 0 0,-1-1 1 0 0,-1-1-1 0 0,1-1 0 0 0,-1-2 0 0 0,-1 0 1 0 0,1-2-1 0 0,-1-2 0 0 0,0 0 0 0 0,0-2 1 0 0,0 0-1 0 0,0-2 0 0 0,0-2 0 0 0,0 0 1 0 0,-15-5-266 0 0,26 7-61 0 0,-170-25 513 0 0,78-22-3428 0 0,88 27-380 0 0,14 2-2714 0 0,5 10-2009 0 0</inkml:trace>
  <inkml:trace contextRef="#ctx0" brushRef="#br0" timeOffset="-17064.819">10809 1790 17796 0 0,'0'0'213'0'0,"0"0"-23"0"0,0 0-241 0 0,0 0-344 0 0,0 0-246 0 0,0 0-79 0 0,0 0 82 0 0,0 0 223 0 0,0 0 145 0 0,0 0 26 0 0,0 0 1 0 0,0 0 52 0 0,0 0 72 0 0,27-10 78 0 0,163-76 92 0 0,-152 65-22 0 0,-9 7-1 0 0,0-1 1 0 0,-2-2-1 0 0,1 0 0 0 0,-2-2 0 0 0,-1-1 1 0 0,0-1-1 0 0,-2-1 0 0 0,0-1 1 0 0,-2-1-1 0 0,15-21-28 0 0,-33 41-44 0 0,0 0 0 0 0,0 1 1 0 0,-1-1-1 0 0,0 0 0 0 0,1 0 1 0 0,-2-1-1 0 0,1 1 0 0 0,0 0 1 0 0,-1-1-1 0 0,0 1 0 0 0,0-1 0 0 0,0 1 1 0 0,0-1-1 0 0,-1 1 0 0 0,1-1 1 0 0,-1 1-1 0 0,-1-1 0 0 0,1 0 1 0 0,-1 1-1 0 0,1-1 0 0 0,-1 1 0 0 0,-1-1 1 0 0,1 1-1 0 0,0-1 0 0 0,-1 1 1 0 0,0 0-1 0 0,0 0 0 0 0,-1 0 1 0 0,1 0-1 0 0,-1 0 0 0 0,1 1 0 0 0,-1-1 1 0 0,-1 1-1 0 0,1-1 0 0 0,0 1 1 0 0,-1 0-1 0 0,1 0 0 0 0,-1 1 1 0 0,0-1-1 0 0,0 1 0 0 0,0 0 1 0 0,0 0-1 0 0,-1 0 0 0 0,1 0 0 0 0,0 1 1 0 0,-1 0-1 0 0,-2-1 44 0 0,-11 0 16 0 0,-1 1-1 0 0,0 1 1 0 0,1 0-1 0 0,-1 1 1 0 0,1 1 0 0 0,-1 1-1 0 0,1 1 1 0 0,0 0 0 0 0,0 2-1 0 0,1 0 1 0 0,-1 1-1 0 0,1 0 1 0 0,1 1 0 0 0,-1 1-1 0 0,2 1 1 0 0,-1 0-1 0 0,1 1 1 0 0,1 1 0 0 0,0 0-1 0 0,0 1 1 0 0,1 1 0 0 0,1 0-1 0 0,1 0 1 0 0,-9 13-16 0 0,17-21 80 0 0,0 0 0 0 0,0-1 0 0 0,1 1 0 0 0,0 0 0 0 0,0 0 0 0 0,0 1 0 0 0,1-1 0 0 0,-1 0 0 0 0,2 1 0 0 0,-1-1 0 0 0,1 0 0 0 0,0 1 0 0 0,0-1 0 0 0,0 1 0 0 0,1-1 0 0 0,0 0 0 0 0,0 1 0 0 0,1-1-1 0 0,0 0 1 0 0,0 0 0 0 0,0 0 0 0 0,1 0 0 0 0,0-1 0 0 0,0 1 0 0 0,1-1 0 0 0,-1 1 0 0 0,1-1 0 0 0,0 0 0 0 0,0 0 0 0 0,1-1 0 0 0,0 1 0 0 0,0-1 0 0 0,0 0 0 0 0,0-1 0 0 0,0 1 0 0 0,1-1 0 0 0,-1 0 0 0 0,1 0 0 0 0,0-1 0 0 0,0 1 0 0 0,0-1 0 0 0,0-1 0 0 0,2 1-80 0 0,57 21 314 0 0,1-3 0 0 0,1-3 0 0 0,0-3 0 0 0,1-3 0 0 0,0-3 0 0 0,1-3 0 0 0,0-3 0 0 0,0-3 0 0 0,-1-3-1 0 0,4-3-313 0 0,215-33-1030 0 0,-226 27-2944 0 0,0 0-3504 0 0,-48 10 467 0 0</inkml:trace>
  <inkml:trace contextRef="#ctx0" brushRef="#br0" timeOffset="-9619.422">5911 3223 16668 0 0,'0'0'680'0'0,"0"0"-96"0"0,0 0-184 0 0,0 0-272 0 0,0 0-456 0 0,0 0-736 0 0,0 0-1257 0 0,0 0-159 0 0,0 0 63 0 0,0 0 241 0 0,0 0 751 0 0,0 0 57 0 0,0 0 184 0 0,0 0 352 0 0,67 11 416 0 0,-50 7-9 0 0,0-4-1599 0 0,-8-5 2024 0 0</inkml:trace>
  <inkml:trace contextRef="#ctx0" brushRef="#br0" timeOffset="-8943.626">7183 3203 14395 0 0,'0'0'4049'0'0,"0"0"-3425"0"0,0 0-64 0 0,0 0-168 0 0,0 0-392 0 0,0 0-616 0 0,0 0-912 0 0,0 0-297 0 0,0 0 121 0 0,0 0 232 0 0,0 0 320 0 0,0 0-345 0 0,0 0-343 0 0,45-33-65 0 0,-25 54 313 0 0,4 0 552 0 0,-7-5 168 0 0,-4-7-2105 0 0</inkml:trace>
  <inkml:trace contextRef="#ctx0" brushRef="#br0" timeOffset="-7008.134">12963 2812 13291 0 0,'0'0'725'0'0,"0"0"-73"0"0,0 0-357 0 0,0 0-547 0 0,0 0-413 0 0,0 0-209 0 0,0 0 53 0 0,0 0 259 0 0,0 0 259 0 0,0 0 198 0 0,0 0 86 0 0,-11 33 47 0 0,-34 106 28 0 0,31 7 138 0 0,17-99-93 0 0,-3 519 1279 0 0,1-551-2887 0 0,3 0 5117 0 0,-2-33 2280 0 0,-2 12-5878 0 0,-2 2-183 0 0,1-1 1 0 0,0 0 0 0 0,0 0 0 0 0,1 0 0 0 0,-1 1-1 0 0,1-1 1 0 0,0 0 0 0 0,0 0 0 0 0,1 0-1 0 0,-1 0 1 0 0,1 0 0 0 0,0 1 0 0 0,0-1 0 0 0,1 0-1 0 0,0 1 1 0 0,0-1 0 0 0,0 1 0 0 0,0 0 0 0 0,0-1-1 0 0,1 1 1 0 0,0 0 0 0 0,0 0 0 0 0,0 1 0 0 0,0-1-1 0 0,1 1 1 0 0,-1-1 0 0 0,1 1 0 0 0,0 0-1 0 0,0 0 1 0 0,0 1 0 0 0,0-1 0 0 0,0 1 0 0 0,1 0 170 0 0,28-8-318 0 0,1 2 1 0 0,0 0-1 0 0,0 3 0 0 0,0 1 1 0 0,1 1-1 0 0,-1 2 1 0 0,1 2-1 0 0,0 1 1 0 0,10 2 317 0 0,-12-2-158 0 0,1 1 1 0 0,-1 2 0 0 0,1 1 0 0 0,-1 2 0 0 0,-1 1-1 0 0,0 1 1 0 0,0 2 0 0 0,-1 1 0 0 0,0 1-1 0 0,1 4 158 0 0,-28-17-30 0 0,0 1-1 0 0,0 0 1 0 0,0 1-1 0 0,-1-1 0 0 0,1 1 1 0 0,-1-1-1 0 0,1 1 0 0 0,-1 0 1 0 0,0 0-1 0 0,0 1 1 0 0,0-1-1 0 0,-1 0 0 0 0,1 1 1 0 0,-1 0-1 0 0,0 0 1 0 0,0 0-1 0 0,0 0 0 0 0,0 0 1 0 0,-1 0-1 0 0,0 0 0 0 0,1 0 1 0 0,-2 0-1 0 0,1 1 1 0 0,0-1-1 0 0,-1 1 0 0 0,0-1 1 0 0,0 0-1 0 0,0 1 1 0 0,-1-1-1 0 0,1 0 0 0 0,-1 1 1 0 0,0-1-1 0 0,0 0 0 0 0,0 0 1 0 0,-1 0-1 0 0,0 0 1 0 0,0 0-1 0 0,0 0 0 0 0,0 0 1 0 0,0 0-1 0 0,-1-1 1 0 0,0 1-1 0 0,1-1 0 0 0,-1 0 1 0 0,-1 0-1 0 0,0 1 31 0 0,-22 7 472 0 0,-1-1 1 0 0,0-1-1 0 0,-1-2 1 0 0,1-1-1 0 0,-1-1 0 0 0,0-1 1 0 0,-1-1-1 0 0,1-2 1 0 0,-1-1-1 0 0,-12-2-472 0 0,8 2 245 0 0,-334-8 1535 0 0,126-26-5712 0 0,224 30 5 0 0,6 0-4169 0 0</inkml:trace>
  <inkml:trace contextRef="#ctx0" brushRef="#br0" timeOffset="-11763.177">1223 3916 4393 0 0,'0'0'784'0'0,"0"0"-441"0"0,0 0-399 0 0,0 0-364 0 0,0 0-102 0 0,0 0 118 0 0,0 0 175 0 0,0 0 165 0 0,0 0 68 0 0,0 0 33 0 0,0 0 55 0 0,10-2 79 0 0,295 4 4303 0 0,-268-1-3963 0 0,1-2-1 0 0,0-2 1 0 0,-1-1-1 0 0,1-1 1 0 0,-1-3-1 0 0,8-3-510 0 0,-73 19 708 0 0,-22 8-8329 0 0,46-14 2868 0 0</inkml:trace>
  <inkml:trace contextRef="#ctx0" brushRef="#br0" timeOffset="-10710.985">2317 3872 9242 0 0,'0'0'315'0'0,"0"0"-1213"0"0,0 0-238 0 0,0 0 464 0 0,0 0 554 0 0,0 0 162 0 0,0 0 7 0 0,31 5-22 0 0,189 32 99 0 0,-181-34 137 0 0,-1-2-1 0 0,1-1 0 0 0,0-2 0 0 0,-1-1 1 0 0,0-2-1 0 0,0-2 0 0 0,0-2 0 0 0,3-2-264 0 0,-36 10 2 0 0,0 0-1 0 0,0 0 1 0 0,-1 0-1 0 0,1-1 0 0 0,-1 0 1 0 0,1 0-1 0 0,-1 0 1 0 0,1 0-1 0 0,-1-1 0 0 0,0 0 1 0 0,0 0-1 0 0,0 0 1 0 0,-1 0-1 0 0,1-1 0 0 0,-1 1 1 0 0,1-1-1 0 0,-1 0 1 0 0,-1 0-1 0 0,1 0 1 0 0,0 0-1 0 0,-1-1 0 0 0,0 1 1 0 0,0-1-1 0 0,0 1 1 0 0,-1-1-1 0 0,1 0 0 0 0,-1 1 1 0 0,0-1-1 0 0,-1 0 1 0 0,1 0-1 0 0,-1 0 1 0 0,0 0-1 0 0,0 0 0 0 0,0 0 1 0 0,-1 0-1 0 0,0 0 1 0 0,0 1-1 0 0,0-1 0 0 0,0 0 1 0 0,-1 0-1 0 0,0 1 1 0 0,0-1-1 0 0,0 1 0 0 0,0 0 1 0 0,-1-1-1 0 0,0 1 1 0 0,0 0-1 0 0,0 1 1 0 0,0-1-1 0 0,-2-1-1 0 0,-10-4-122 0 0,0 1 0 0 0,0 1 0 0 0,-1 0-1 0 0,0 2 1 0 0,0 0 0 0 0,0 0 0 0 0,-1 1 0 0 0,1 1 0 0 0,-1 1 0 0 0,0 1-1 0 0,0 0 1 0 0,0 1 0 0 0,1 0 0 0 0,-1 2 0 0 0,0 0 0 0 0,0 1 0 0 0,1 0 0 0 0,-1 2-1 0 0,1 0 1 0 0,0 0 0 0 0,1 2 0 0 0,-1 0 0 0 0,1 1 0 0 0,1 0 0 0 0,0 1-1 0 0,0 1 1 0 0,0 0 0 0 0,1 1 0 0 0,1 0 0 0 0,0 1 0 0 0,-3 4 122 0 0,11-10 95 0 0,0 0 0 0 0,0 1 0 0 0,1-1-1 0 0,0 1 1 0 0,0-1 0 0 0,1 1 0 0 0,0 0 0 0 0,0 0 0 0 0,0 0 0 0 0,1 0 0 0 0,0 0 0 0 0,1 1 0 0 0,-1-1 0 0 0,1 0 0 0 0,1 0 0 0 0,0 1-1 0 0,0-1 1 0 0,0 0 0 0 0,0 0 0 0 0,1 0 0 0 0,1 0 0 0 0,-1 0 0 0 0,1-1 0 0 0,0 1 0 0 0,0-1 0 0 0,1 0 0 0 0,0 1 0 0 0,0-2 0 0 0,1 1-1 0 0,-1 0 1 0 0,1-1 0 0 0,0 0 0 0 0,1 0 0 0 0,-1 0 0 0 0,1-1 0 0 0,0 0 0 0 0,0 0 0 0 0,0-1 0 0 0,1 1 0 0 0,0-1-95 0 0,24 10 379 0 0,1-2 1 0 0,1-1-1 0 0,-1-2 1 0 0,2-1-1 0 0,-1-1 0 0 0,1-2 1 0 0,-1-2-1 0 0,1-1 1 0 0,0-1-1 0 0,0-2 1 0 0,11-3-380 0 0,-23 5 181 0 0,1-2 0 0 0,-1 0-1 0 0,0-1 1 0 0,0-2 0 0 0,0 0 0 0 0,-1-1 0 0 0,1-2 0 0 0,-1 0 0 0 0,-1-1-1 0 0,0-1 1 0 0,0 0 0 0 0,-1-2 0 0 0,0-1 0 0 0,-1 0 0 0 0,-1-1 0 0 0,0-1 0 0 0,0 0-1 0 0,-2-1 1 0 0,0-1 0 0 0,-1-1 0 0 0,2-4-181 0 0,-3-81-8 0 0,-18 110-7864 0 0,-4 41 7630 0 0,11-38 385 0 0,-1-1-1 0 0,1 1 1 0 0,1-1-1 0 0,-1 1 0 0 0,2-1 1 0 0,-1 0-1 0 0,2 0 1 0 0,-1 0-1 0 0,1 0 1 0 0,0-1-1 0 0,1 0 1 0 0,-1 0-1 0 0,2 0 0 0 0,-1-1 1 0 0,1 0-1 0 0,0 0 1 0 0,1-1-1 0 0,0 0 1 0 0,0 0-1 0 0,0-1 1 0 0,0 0-1 0 0,1 0 0 0 0,0-1 1 0 0,0 0-1 0 0,0 0 1 0 0,1-1-1 0 0,-1-1 1 0 0,1 1-1 0 0,-1-2 1 0 0,1 1-1 0 0,0-1 0 0 0,0-1 1 0 0,0 0-1 0 0,-1 0 1 0 0,1-1-1 0 0,0 0 1 0 0,0 0-1 0 0,-1-1 1 0 0,1-1-1 0 0,-1 0 0 0 0,1 0 1 0 0,-1-1-1 0 0,0 0 1 0 0,0 0-1 0 0,-1-1 1 0 0,1 0-1 0 0,1-2-142 0 0,-3 2 35 0 0,1 0 1 0 0,-1 0-1 0 0,1-1 0 0 0,-1 0 1 0 0,-1 0-1 0 0,1-1 0 0 0,-1 0 1 0 0,-1 0-1 0 0,1 0 0 0 0,-1-1 0 0 0,0 0 1 0 0,-1 0-1 0 0,0 0 0 0 0,0 0 1 0 0,-1-1-1 0 0,0 0 0 0 0,0 1 1 0 0,-1-1-1 0 0,0 0 0 0 0,-1 0 1 0 0,1 0-1 0 0,-2-1 0 0 0,0-6-35 0 0,0 16-311 0 0,-1 10-7227 0 0,1 20 8162 0 0,0-24-1054 0 0,1 2 548 0 0,0 1 0 0 0,0-1 0 0 0,1 0 0 0 0,0 0 0 0 0,1 0 0 0 0,0 0 0 0 0,0 0 0 0 0,1 0 0 0 0,0-1 0 0 0,0 0 0 0 0,1 0 0 0 0,0 0 0 0 0,0 0-1 0 0,0-1 1 0 0,1 1 0 0 0,0-2 0 0 0,0 1 0 0 0,1-1 0 0 0,0 1 0 0 0,0-2 0 0 0,0 1 0 0 0,0-1 0 0 0,1 0 0 0 0,-1-1 0 0 0,1 0 0 0 0,2 1-118 0 0,2 1 103 0 0,1 0 0 0 0,0-1 0 0 0,1 0 0 0 0,-1-1 1 0 0,0-1-1 0 0,1 0 0 0 0,-1 0 0 0 0,1-2 0 0 0,0 1 0 0 0,0-2 1 0 0,-1 0-1 0 0,1-1 0 0 0,-1 0 0 0 0,1-1 0 0 0,-1 0 0 0 0,1-1-103 0 0,-6 0 91 0 0,0 0-1 0 0,-1-1 0 0 0,1 1 1 0 0,-1-1-1 0 0,0-1 1 0 0,0 0-1 0 0,-1 0 0 0 0,1 0 1 0 0,-1 0-1 0 0,-1-1 1 0 0,1 0-1 0 0,-1 0 0 0 0,0-1 1 0 0,-1 0-1 0 0,0 1 0 0 0,0-1 1 0 0,-1-1-1 0 0,0 1 1 0 0,0 0-1 0 0,-1-1 0 0 0,0 0 1 0 0,0 1-1 0 0,-1-1 1 0 0,0 0-1 0 0,-1 0 0 0 0,0 0 1 0 0,0-3-91 0 0,-4 7-5798 0 0,1 22 2023 0 0,2-7 5479 0 0,3 0-1571 0 0,0 1 0 0 0,1-1 0 0 0,0 0 0 0 0,0 0-1 0 0,1-1 1 0 0,1 1 0 0 0,0-1 0 0 0,0 0 0 0 0,1 0 0 0 0,0 0-1 0 0,0-1 1 0 0,1 0 0 0 0,0 0 0 0 0,0-1 0 0 0,1 0-1 0 0,0 0 1 0 0,0-1 0 0 0,1 0 0 0 0,0 0 0 0 0,0-1-1 0 0,0 0 1 0 0,3 1-133 0 0,79 42-1885 0 0,-85-45 1575 0 0,39 17-4481 0 0,-32-15 683 0 0</inkml:trace>
  <inkml:trace contextRef="#ctx0" brushRef="#br0" timeOffset="-10140.709">4899 3678 7650 0 0,'0'0'578'0'0,"0"0"-33"0"0,0 0-257 0 0,0 0-422 0 0,0 0-427 0 0,0 0-433 0 0,0 0-155 0 0,0 0 214 0 0,0 0 380 0 0,0 0 436 0 0,0 0 241 0 0,0 0 84 0 0,-2 9 114 0 0,2 78 1309 0 0,31-2-244 0 0,2 2-769 0 0,-5 0 0 0 0,-3 2-1 0 0,4 38-615 0 0,36 306 953 0 0,-74-457 6907 0 0,-18-31-5949 0 0,-19-41-3723 0 0,35 62 1392 0 0,0 0 0 0 0,3-2 0 0 0,0 1 0 0 0,3-1 0 0 0,0 0 0 0 0,3 0 0 0 0,1 0 0 0 0,2 0 0 0 0,1 0 0 0 0,3-14 420 0 0,-1 37-131 0 0,0-1-1 0 0,1 0 1 0 0,0 1-1 0 0,1 0 1 0 0,0 1-1 0 0,1-1 1 0 0,1 1-1 0 0,0 0 1 0 0,0 1-1 0 0,1 0 1 0 0,1 0-1 0 0,-1 1 1 0 0,2 0-1 0 0,0 1 1 0 0,0 0-1 0 0,0 1 1 0 0,1 0-1 0 0,0 1 1 0 0,1 0-1 0 0,0 1 1 0 0,0 0-1 0 0,0 1 1 0 0,1 1-1 0 0,5-2 132 0 0,21-4-220 0 0,0 1 0 0 0,0 2 0 0 0,1 1 0 0 0,0 3 0 0 0,0 1-1 0 0,0 2 1 0 0,39 5 220 0 0,-75-6-65 0 0,0 0-1 0 0,0 1 1 0 0,0 0 0 0 0,0 0-1 0 0,0 1 1 0 0,0-1-1 0 0,0 1 1 0 0,0 0 0 0 0,0 0-1 0 0,-1 1 1 0 0,1 0-1 0 0,0-1 1 0 0,-1 2 0 0 0,1-1-1 0 0,-1 0 1 0 0,0 1-1 0 0,1 0 1 0 0,-1 0 0 0 0,0 0-1 0 0,-1 0 1 0 0,1 1 0 0 0,-1 0-1 0 0,1-1 1 0 0,-1 1-1 0 0,0 0 1 0 0,-1 1 0 0 0,1-1-1 0 0,-1 0 1 0 0,1 3 65 0 0,-76 32 2894 0 0,32-31-2681 0 0,-1-1 0 0 0,0-2 0 0 0,0-2 0 0 0,-1-2 0 0 0,1-1 1 0 0,-18-4-214 0 0,36-6-1900 0 0,19-6-4049 0 0,5 13 1383 0 0</inkml:trace>
  <inkml:trace contextRef="#ctx0" brushRef="#br0" timeOffset="-9879.847">5946 3697 1536 0 0,'0'0'3153'0'0,"0"0"-1035"0"0,0 0-917 0 0,0 0-782 0 0,0 0-572 0 0,0 0-315 0 0,0 0 0 0 0,0 0 185 0 0,0 0 147 0 0,0 0 117 0 0,0 0 76 0 0,0 0 70 0 0,0 0 48 0 0,10 25-16 0 0,28 79-3 0 0,-22-52 114 0 0,-15-47-238 0 0,0 1 1 0 0,0-1 0 0 0,0 0-1 0 0,1 0 1 0 0,0-1 0 0 0,0 1-1 0 0,0 0 1 0 0,0-1 0 0 0,1 1-1 0 0,0-1 1 0 0,0 1 0 0 0,0-1-1 0 0,0 0 1 0 0,1-1 0 0 0,-1 1-1 0 0,1 0 1 0 0,0-1 0 0 0,0 0-1 0 0,0 0 1 0 0,1 0 0 0 0,4 2-33 0 0,67 20-4237 0 0,-64-25-56 0 0</inkml:trace>
  <inkml:trace contextRef="#ctx0" brushRef="#br0" timeOffset="-9400.979">6434 3606 632 0 0,'0'0'1431'0'0,"0"0"-1003"0"0,0 0-148 0 0,0 0 40 0 0,0 0 4 0 0,-2 27-38 0 0,-13 190 565 0 0,15-204-745 0 0,-2-1-24 0 0,1-1-1 0 0,0 1 0 0 0,1 0 1 0 0,0 0-1 0 0,1-1 0 0 0,0 1 1 0 0,1 0-1 0 0,0-1 0 0 0,1 1 1 0 0,1-1-1 0 0,-1 0 1 0 0,2 0-1 0 0,-1 0 0 0 0,2-1 1 0 0,-1 1-1 0 0,3 1-81 0 0,11-4 6576 0 0,1-21-3591 0 0,21-56-1942 0 0,-33 43-939 0 0,-1-1 0 0 0,-1 1 0 0 0,-1-1 1 0 0,-1 0-1 0 0,-2-1 0 0 0,0 1 0 0 0,-2 0 1 0 0,-2-2-105 0 0,6-91 642 0 0,0 118-805 0 0,-1 0 0 0 0,0 0 0 0 0,1 0 0 0 0,-1 0 0 0 0,1 0 0 0 0,-1 1 0 0 0,1 0 0 0 0,0-1 0 0 0,0 1 0 0 0,-1 1 0 0 0,1-1 0 0 0,0 1 0 0 0,0-1 0 0 0,0 1 0 0 0,0 0 0 0 0,0 0 0 0 0,0 1 0 0 0,0-1 0 0 0,-1 1 0 0 0,1 0 0 0 0,0 0 0 0 0,0 0 0 0 0,-1 1 0 0 0,1-1 0 0 0,2 2 163 0 0,2-1 33 0 0,199 32-3928 0 0,-107-18-2494 0 0,-75-12 2675 0 0</inkml:trace>
  <inkml:trace contextRef="#ctx0" brushRef="#br0" timeOffset="-9150.467">7372 3728 2649 0 0,'0'0'458'0'0,"0"0"-8"0"0,0 0 63 0 0,0 0 87 0 0,0 0-37 0 0,0 0-88 0 0,0 0-84 0 0,-2 28-79 0 0,-3 85-48 0 0,4-101-166 0 0,1-1-1 0 0,0 0 1 0 0,1 0 0 0 0,0 0 0 0 0,1 0-1 0 0,0 0 1 0 0,1 0 0 0 0,0 0 0 0 0,1-1 0 0 0,0 1-1 0 0,0-1 1 0 0,1 0 0 0 0,0 0 0 0 0,1-1-1 0 0,0 1 1 0 0,1-1 0 0 0,0-1 0 0 0,0 1-1 0 0,1-1-97 0 0,78 44 2424 0 0,-54-47-4096 0 0,1-7-3542 0 0,-28 1 1144 0 0</inkml:trace>
  <inkml:trace contextRef="#ctx0" brushRef="#br0" timeOffset="-8178.291">8105 3656 7898 0 0,'0'0'1292'0'0,"0"0"-322"0"0,0 0-410 0 0,0 0-156 0 0,0 0-36 0 0,0 0-111 0 0,0 0-117 0 0,0 0-61 0 0,0 0-18 0 0,29 8 13 0 0,137 37 126 0 0,-162-43-77 0 0,1 0 0 0 0,0-1 1 0 0,0 0-1 0 0,0 0 1 0 0,1 0-1 0 0,-1-1 1 0 0,0 1-1 0 0,0-1 1 0 0,0 0-1 0 0,0-1 0 0 0,0 1 1 0 0,1-1-1 0 0,-1 0 1 0 0,0 0-1 0 0,0-1 1 0 0,-1 0-1 0 0,1 0 0 0 0,0 0 1 0 0,0 0-1 0 0,-1-1 1 0 0,1 1-1 0 0,-1-1 1 0 0,0 0-1 0 0,0-1 0 0 0,0 1 1 0 0,-1-1-1 0 0,1 1 1 0 0,-1-1-1 0 0,1 0 1 0 0,-1-1-1 0 0,-1 1 1 0 0,1 0-1 0 0,0-1 0 0 0,-1 0 1 0 0,0 1-1 0 0,1-4-123 0 0,-6 2-148 0 0,0 1-1 0 0,0 0 1 0 0,-1 0 0 0 0,1 0-1 0 0,-1 0 1 0 0,0 1-1 0 0,-1-1 1 0 0,1 1 0 0 0,-1 0-1 0 0,1 0 1 0 0,-1 1-1 0 0,0 0 1 0 0,-1-1 0 0 0,1 2-1 0 0,-1-1 1 0 0,1 1-1 0 0,-1-1 1 0 0,0 2 0 0 0,0-1-1 0 0,1 1 1 0 0,-1-1-1 0 0,0 2 1 0 0,-1-1 0 0 0,1 1-1 0 0,0 0 149 0 0,-5-4-71 0 0,0 2-1 0 0,0-1 1 0 0,-1 2-1 0 0,1-1 1 0 0,0 2 0 0 0,0-1-1 0 0,-1 2 1 0 0,1-1-1 0 0,0 2 1 0 0,0-1-1 0 0,0 1 1 0 0,0 1-1 0 0,0 0 1 0 0,0 1 0 0 0,1 0-1 0 0,-1 0 1 0 0,1 1-1 0 0,0 1 1 0 0,0 0-1 0 0,1 0 1 0 0,0 0 0 0 0,0 1-1 0 0,1 1 1 0 0,-1 0-1 0 0,2 0 1 0 0,-1 0-1 0 0,1 1 1 0 0,0 0 0 0 0,1 1-1 0 0,0-1 1 0 0,1 1-1 0 0,0 0 1 0 0,0 1-1 0 0,1-1 1 0 0,0 1-1 0 0,1 0 1 0 0,0 0 0 0 0,1 0-1 0 0,0 3 72 0 0,2-5 4 0 0,1 0 0 0 0,-1 0 0 0 0,2 0 0 0 0,-1 0 0 0 0,1 0 0 0 0,1-1-1 0 0,0 1 1 0 0,0-1 0 0 0,0 1 0 0 0,1-1 0 0 0,1 0 0 0 0,-1-1 0 0 0,1 1 0 0 0,0-1 0 0 0,1 0-1 0 0,0 0 1 0 0,0 0 0 0 0,0-1 0 0 0,1 0 0 0 0,0 0 0 0 0,0-1 0 0 0,1 0 0 0 0,-1 0 0 0 0,1-1-1 0 0,0 1 1 0 0,4 0-4 0 0,16 7-728 0 0,0 0-1 0 0,1-2 0 0 0,1-1 1 0 0,0-1-1 0 0,0-2 0 0 0,0-1 0 0 0,9 0 729 0 0,5-1-449 0 0,0-3-1 0 0,0-1 0 0 0,-1-2 0 0 0,1-2 0 0 0,0-1 1 0 0,6-5 449 0 0,145-60 6722 0 0,-175 57-4310 0 0,5-1-1334 0 0,-1 24-3872 0 0,-16-6 2966 0 0,0-1 0 0 0,0 0 0 0 0,0 0 0 0 0,0-1 0 0 0,1 0-1 0 0,-1-1 1 0 0,1 1 0 0 0,-1-2 0 0 0,1 1 0 0 0,-1-1 0 0 0,1-1 0 0 0,-1 1 0 0 0,1-1 0 0 0,-1-1 0 0 0,1 0-1 0 0,-1 0 1 0 0,0-1 0 0 0,1 1 0 0 0,-1-2 0 0 0,-1 1 0 0 0,1-1 0 0 0,1-2-172 0 0,-1 4-9 0 0,-2-1 12 0 0,7 1 62 0 0,1-2 0 0 0,-1 1 0 0 0,0-2 0 0 0,0 0 0 0 0,0 0 0 0 0,-1-1 0 0 0,0-1 0 0 0,0 0 0 0 0,0-1 0 0 0,-1 0 0 0 0,0 0 0 0 0,-1-1 0 0 0,0-1 0 0 0,0 0 0 0 0,-1 0 0 0 0,-1-1 0 0 0,1 0 0 0 0,-2 0 0 0 0,1-1 0 0 0,-2 0 0 0 0,1-2-65 0 0,-7 10-83 0 0,0 0-1 0 0,0 0 1 0 0,0 0 0 0 0,0 1-1 0 0,-1-1 1 0 0,0 0-1 0 0,0 0 1 0 0,0 1 0 0 0,0-1-1 0 0,-1 0 1 0 0,1 1-1 0 0,-1 0 1 0 0,0-1 0 0 0,0 1-1 0 0,0 0 1 0 0,0 0-1 0 0,-1 0 1 0 0,1 0-1 0 0,-1 0 1 0 0,0 1 0 0 0,0-1-1 0 0,0 1 1 0 0,0 0-1 0 0,0-1 1 0 0,0 2 0 0 0,-1-1-1 0 0,1 0 1 0 0,-1 1-1 0 0,1-1 1 0 0,-1 1 0 0 0,0 0-1 0 0,-3 0 84 0 0,-126-17-2241 0 0,112 18 2215 0 0,0 1 0 0 0,0 1 0 0 0,0 1 0 0 0,0 0 0 0 0,1 2 0 0 0,-1 1 0 0 0,1 0 0 0 0,1 2-1 0 0,-1 0 1 0 0,1 1 0 0 0,0 1 0 0 0,1 0 0 0 0,0 2 0 0 0,1 0 0 0 0,1 1 0 0 0,0 0 0 0 0,0 2 0 0 0,1 0 0 0 0,-6 8 26 0 0,19-20 39 0 0,0-1-1 0 0,0 1 1 0 0,0 0 0 0 0,0-1 0 0 0,1 1-1 0 0,-1 0 1 0 0,1 0 0 0 0,0 0-1 0 0,0 0 1 0 0,0 0 0 0 0,0 0 0 0 0,0 0-1 0 0,0 1 1 0 0,1-1 0 0 0,0 0-1 0 0,0 0 1 0 0,0 0 0 0 0,0 1 0 0 0,0-1-1 0 0,0 0 1 0 0,1 0 0 0 0,0 1-1 0 0,-1-1 1 0 0,1 0 0 0 0,0 0 0 0 0,1 0-1 0 0,-1 0 1 0 0,1 0 0 0 0,-1-1-1 0 0,1 1 1 0 0,0 0 0 0 0,0-1 0 0 0,0 1-1 0 0,0-1 1 0 0,0 1 0 0 0,1-1-1 0 0,-1 0 1 0 0,1 0 0 0 0,-1 0 0 0 0,1 0-1 0 0,0-1 1 0 0,0 1 0 0 0,0-1-1 0 0,0 0 1 0 0,0 0 0 0 0,0 1-39 0 0,151 33 2400 0 0,392-37 68 0 0,-475 21-2776 0 0,-47 20-3766 0 0,-24-13-1574 0 0,0-18-677 0 0</inkml:trace>
  <inkml:trace contextRef="#ctx0" brushRef="#br0" timeOffset="-7602.559">10950 4069 10058 0 0,'0'0'787'0'0,"0"0"-363"0"0,0 0-780 0 0,0 0-688 0 0,0 0-147 0 0,0 0 343 0 0,0 0 554 0 0,0 0 650 0 0,0 0 443 0 0,0 0 39 0 0,0 0-101 0 0,-34 23-130 0 0,-110 77-108 0 0,-201 109 761 0 0,208-113-2032 0 0,49-30-3886 0 0,60-44-2544 0 0</inkml:trace>
  <inkml:trace contextRef="#ctx0" brushRef="#br0" timeOffset="-6281.372">13971 3770 15075 0 0,'0'0'592'0'0,"0"0"-1449"0"0,0 0-579 0 0,0 0 261 0 0,0 0 556 0 0,0 0 541 0 0,0 0 307 0 0,0 0 39 0 0,0 0-52 0 0,0 0-28 0 0,0 0 13 0 0,0 0 122 0 0,0 0 274 0 0,4 13 263 0 0,15 39 93 0 0,-18-51-916 0 0,0 0 1 0 0,-1-1 0 0 0,1 1 0 0 0,-1 0-1 0 0,1-1 1 0 0,0 1 0 0 0,-1-1 0 0 0,1 1-1 0 0,0-1 1 0 0,0 1 0 0 0,0-1 0 0 0,-1 1-1 0 0,1-1 1 0 0,0 0 0 0 0,0 0 0 0 0,0 1-1 0 0,0-1 1 0 0,0 0 0 0 0,-1 0 0 0 0,1 0-1 0 0,0 0 1 0 0,0 0 0 0 0,0 0 0 0 0,0 0-1 0 0,0 0 1 0 0,0 0 0 0 0,0-1 0 0 0,-1 1-1 0 0,1 0 1 0 0,0 0 0 0 0,0-1 0 0 0,0 1-1 0 0,-1-1 1 0 0,1 1 0 0 0,0-1 0 0 0,0 1-1 0 0,-1-1 1 0 0,1 1 0 0 0,0-1 0 0 0,-1 0-1 0 0,1 1 1 0 0,-1-1 0 0 0,1 0 0 0 0,-1 1-1 0 0,1-1-37 0 0,2-2 70 0 0,69-31-265 0 0,-55 28-702 0 0,0-1 1 0 0,-1 0-1 0 0,0-1 0 0 0,0-1 1 0 0,-1-1-1 0 0,0 0 1 0 0,0-1-1 0 0,-1 0 1 0 0,-1-1-1 0 0,0 0 1 0 0,0-2-1 0 0,-1 1 0 0 0,6-12 897 0 0,-16 24 23 0 0,-1-1 0 0 0,0 0 0 0 0,1 0 0 0 0,-1 1 0 0 0,0-1 0 0 0,0 0 0 0 0,0 0 0 0 0,0 0 0 0 0,-1 0 0 0 0,1-1 0 0 0,-1 1 0 0 0,1 0 0 0 0,-1 0 0 0 0,0 0 0 0 0,1 0 0 0 0,-1 0 0 0 0,0-1 0 0 0,-1 1 0 0 0,1 0 0 0 0,0 0 0 0 0,0 0-1 0 0,-1 0 1 0 0,0-1 0 0 0,1 1 0 0 0,-1 0 0 0 0,0 0 0 0 0,0 0 0 0 0,0 1 0 0 0,0-1 0 0 0,0 0 0 0 0,-1 0 0 0 0,1 0 0 0 0,0 1 0 0 0,-1-1 0 0 0,1 1 0 0 0,-1-1 0 0 0,0 1 0 0 0,1-1 0 0 0,-1 1 0 0 0,0 0 0 0 0,0 0 0 0 0,0 0 0 0 0,0 0 0 0 0,0 0-1 0 0,0 1 1 0 0,0-1 0 0 0,0 1 0 0 0,-2-1-23 0 0,-109 10 955 0 0,101-7-865 0 0,1 1 0 0 0,-1 1 0 0 0,1 0 0 0 0,0 0 0 0 0,0 1 0 0 0,1 1 1 0 0,-1-1-1 0 0,1 2 0 0 0,0 0 0 0 0,1 0 0 0 0,0 0 0 0 0,0 1 0 0 0,0 1 0 0 0,1-1 0 0 0,0 1 0 0 0,1 1 1 0 0,0 0-1 0 0,1 0 0 0 0,0 0 0 0 0,0 0 0 0 0,1 1 0 0 0,0 0 0 0 0,1 0 0 0 0,1 1 0 0 0,-2 5-90 0 0,8-12 149 0 0,0 1 0 0 0,1-1-1 0 0,0 0 1 0 0,0 0-1 0 0,0-1 1 0 0,0 1 0 0 0,1-1-1 0 0,-1 0 1 0 0,1 0-1 0 0,0 0 1 0 0,1-1 0 0 0,-1 0-1 0 0,1 0 1 0 0,-1 0-1 0 0,1 0 1 0 0,0-1 0 0 0,0 0-1 0 0,0-1 1 0 0,0 1-1 0 0,0-1 1 0 0,0 0-1 0 0,0 0 1 0 0,1-1 0 0 0,-1 0-1 0 0,0 0 1 0 0,4-1-149 0 0,45 5 215 0 0,0-3-1 0 0,0-2 1 0 0,0-2 0 0 0,0-3-1 0 0,10-4-214 0 0,100 3 248 0 0,-151 3-203 0 0,1 0-1 0 0,0 0 0 0 0,-1-1 0 0 0,0-1 1 0 0,0-1-1 0 0,-1 0 0 0 0,1-1 0 0 0,-2 0 0 0 0,1-1 1 0 0,-1 0-1 0 0,0-1 0 0 0,-1 0 0 0 0,0-1 1 0 0,-1 0-1 0 0,0-1 0 0 0,-1 0 0 0 0,0-1 0 0 0,-1 1 1 0 0,5-12-45 0 0,-25-41-1077 0 0,-30 49-3394 0 0,63 43 3196 0 0,17-9 1526 0 0,0-1-1 0 0,1-2 1 0 0,0-2 0 0 0,1-1 0 0 0,0-3 0 0 0,32 4-251 0 0,-13-1 79 0 0,206 49-16 0 0,-264-61-59 0 0,0 0 0 0 0,0 0 0 0 0,-1 0 1 0 0,1 0-1 0 0,0 0 0 0 0,0 1 0 0 0,0-1 0 0 0,0 0 0 0 0,0 1 1 0 0,0-1-1 0 0,0 0 0 0 0,-1 1 0 0 0,1-1 0 0 0,0 1 0 0 0,0-1 1 0 0,-1 1-1 0 0,1 0 0 0 0,0-1 0 0 0,-1 1 0 0 0,1 0 1 0 0,0-1-1 0 0,-1 1 0 0 0,1 0 0 0 0,-1 0 0 0 0,1 0 0 0 0,-1-1 1 0 0,0 1-1 0 0,1 0 0 0 0,-1 0 0 0 0,0 0 0 0 0,1 0 0 0 0,-1 0 1 0 0,0 0-1 0 0,0 0 0 0 0,0 0 0 0 0,0 0 0 0 0,0-1 0 0 0,0 1 1 0 0,0 0-1 0 0,0 0 0 0 0,-1 0 0 0 0,1 0 0 0 0,0 0 1 0 0,0 0-1 0 0,-1 0 0 0 0,1 0 0 0 0,0-1 0 0 0,-1 1 0 0 0,1 0 1 0 0,-1 0-1 0 0,0 0 0 0 0,1-1 0 0 0,-1 1 0 0 0,1 0 0 0 0,-1-1 1 0 0,0 1-1 0 0,1 0 0 0 0,-1-1 0 0 0,0 1 0 0 0,0-1 0 0 0,0 1 1 0 0,0-1-5 0 0,-59 35 2117 0 0,55-33-2062 0 0,-41 18 370 0 0,0-3 0 0 0,-1-2-1 0 0,-1-1 1 0 0,-1-3 0 0 0,0-2 0 0 0,-32 1-425 0 0,-1-3-2925 0 0,2-5-3326 0 0,74-2 34 0 0</inkml:trace>
  <inkml:trace contextRef="#ctx0" brushRef="#br0" timeOffset="-5815.206">15890 3684 18444 0 0,'0'0'-468'0'0,"0"0"-618"0"0,0 0-427 0 0,0 0 247 0 0,0 0 531 0 0,0 0 550 0 0,0 0 292 0 0,0 0-31 0 0,0 0-76 0 0,0 0-34 0 0,0 0 17 0 0,0 0 98 0 0,11 19 177 0 0,35 55 164 0 0,-44-72-367 0 0,0 0 0 0 0,-1 0 0 0 0,1-1-1 0 0,0 1 1 0 0,0 0 0 0 0,0-1 0 0 0,0 0-1 0 0,0 1 1 0 0,1-1 0 0 0,-1 0-1 0 0,0 0 1 0 0,1 0 0 0 0,-1 0 0 0 0,0-1-1 0 0,1 1 1 0 0,-1-1 0 0 0,1 1 0 0 0,-1-1-1 0 0,1 0 1 0 0,-1 0 0 0 0,1 0 0 0 0,-1 0-1 0 0,1 0 1 0 0,-1-1 0 0 0,1 1 0 0 0,-1-1-1 0 0,1 0 1 0 0,-1 1 0 0 0,0-1 0 0 0,1 0-1 0 0,-1-1 1 0 0,1 1-55 0 0,3-1 87 0 0,-1 0-7 0 0,17-3-427 0 0,-1-1-1 0 0,0-1 1 0 0,0-1-1 0 0,0 0 1 0 0,-2-2-1 0 0,1 0 1 0 0,-1-1 0 0 0,0-2-1 0 0,-1 1 1 0 0,-1-2-1 0 0,0 0 1 0 0,-1-2-1 0 0,3-3 348 0 0,-18 17-82 0 0,1 0 0 0 0,-1 0 0 0 0,1 0 0 0 0,-1 0 0 0 0,0-1 0 0 0,0 1 0 0 0,0 0 0 0 0,0-1 0 0 0,0 1 0 0 0,-1-1 0 0 0,1 1 0 0 0,-1-1 0 0 0,0 1 0 0 0,0-1 0 0 0,0 0 0 0 0,0 1 0 0 0,0-1 0 0 0,0 1 0 0 0,0-1 0 0 0,-1 1 0 0 0,0-1 0 0 0,1 1 0 0 0,-1-1 0 0 0,0 1 0 0 0,0-1 0 0 0,0 1 0 0 0,-1 0 0 0 0,1 0 0 0 0,0 0 0 0 0,-1-1 0 0 0,0 1 0 0 0,1 1 0 0 0,-1-1 0 0 0,0 0 0 0 0,0 0 0 0 0,0 1 0 0 0,0-1 0 0 0,0 1 0 0 0,0-1 0 0 0,-1 1 0 0 0,0 0 82 0 0,-103-34-1792 0 0,-85 45 2475 0 0,172-7-561 0 0,-1 1-1 0 0,1 0 0 0 0,0 2 1 0 0,1 0-1 0 0,-1 1 0 0 0,1 1 1 0 0,0 1-1 0 0,1 0 0 0 0,0 1 1 0 0,1 1-1 0 0,0 1 0 0 0,1 0 1 0 0,-11 11-122 0 0,24-22 41 0 0,0 1 0 0 0,1-1 1 0 0,-1 0-1 0 0,1 1 1 0 0,-1-1-1 0 0,1 1 1 0 0,0-1-1 0 0,-1 1 1 0 0,1 0-1 0 0,0 0 1 0 0,0 0-1 0 0,0-1 1 0 0,0 1-1 0 0,1 0 1 0 0,-1 0-1 0 0,0 0 1 0 0,1 0-1 0 0,-1 0 1 0 0,1 0-1 0 0,0 0 1 0 0,0 1-1 0 0,0-1 1 0 0,0 0-1 0 0,0 0 1 0 0,0 0-1 0 0,0 0 1 0 0,1 0-1 0 0,-1 0 1 0 0,1 0-1 0 0,-1 0 1 0 0,1 0-1 0 0,0 0 1 0 0,0 0-1 0 0,0 0 1 0 0,0-1-1 0 0,0 1 1 0 0,0 0-1 0 0,1-1 1 0 0,-1 1-1 0 0,1 0 1 0 0,-1-1-1 0 0,1 0 1 0 0,-1 1-1 0 0,1-1 1 0 0,0 0-1 0 0,0 0 1 0 0,-1 0-1 0 0,2 1-41 0 0,102 27 2940 0 0,15-21-1843 0 0,-1-5 0 0 0,113-13-1097 0 0,102 0 215 0 0,-229 22-206 0 0,69-5-2835 0 0,-95-47-5729 0 0,-67 31 3994 0 0</inkml:trace>
  <inkml:trace contextRef="#ctx0" brushRef="#br0" timeOffset="-5523.199">17130 2775 3497 0 0,'0'0'2278'0'0,"0"0"49"0"0,0 0-249 0 0,0 0-716 0 0,0 0-1005 0 0,0 0-1090 0 0,0 0-764 0 0,0 0 16 0 0,0 0 521 0 0,0 0 759 0 0,0 0 594 0 0,0 0 121 0 0,0 0-38 0 0,4 21-103 0 0,28 173 446 0 0,10 342 885 0 0,-8-380-207 0 0,-26-150 2969 0 0,-12-46-10767 0 0,-38-26-2461 0 0,34 53 6556 0 0</inkml:trace>
  <inkml:trace contextRef="#ctx0" brushRef="#br0" timeOffset="-4951.605">17027 3303 1328 0 0,'0'0'3525'0'0,"0"0"-804"0"0,0 0-214 0 0,0 0-323 0 0,0 0-581 0 0,0 0-606 0 0,0 0-536 0 0,0 0-400 0 0,0 0-209 0 0,0 0-68 0 0,0 0 56 0 0,0 0 104 0 0,29-20 70 0 0,96-61 22 0 0,-34 59 63 0 0,-70 23-65 0 0,446 17 565 0 0,-468-18-668 0 0,0 1 0 0 0,0-1 0 0 0,0 1 0 0 0,0 0 1 0 0,0-1-1 0 0,0 1 0 0 0,0 0 0 0 0,0 0 0 0 0,0 0 0 0 0,0 0 1 0 0,0 0-1 0 0,0 0 0 0 0,0 0 0 0 0,1 0 0 0 0,-1 0 1 0 0,1 0-1 0 0,-1 1 0 0 0,1-1 0 0 0,-1 0 0 0 0,1 0 0 0 0,-1 0 1 0 0,1 1-1 0 0,0-1 0 0 0,0 0 0 0 0,0 1 0 0 0,0-1 1 0 0,0 0-1 0 0,0 0 0 0 0,0 1 0 0 0,0-1 0 0 0,0 0 0 0 0,0 1 1 0 0,1-1-1 0 0,-1 0 0 0 0,1 0 0 0 0,-1 0 0 0 0,1 1 1 0 0,-1-1-1 0 0,1 0 0 0 0,0 0 0 0 0,-1 0 0 0 0,1 0 0 0 0,0 0 1 0 0,0 0-1 0 0,0 0 0 0 0,0 0 0 0 0,0 0 0 0 0,0-1 1 0 0,0 1-1 0 0,0 0 0 0 0,0-1 0 0 0,0 1 0 0 0,1 0 0 0 0,-1-1 1 0 0,0 1-1 0 0,0-1 0 0 0,0 0 0 0 0,1 0 0 0 0,-1 1 1 0 0,0-1-1 0 0,1 0 0 0 0,-1 0 0 0 0,0 0 0 0 0,0 0 0 0 0,1 0 1 0 0,-1 0-1 0 0,0-1 0 0 0,1 1 69 0 0,-54 54 715 0 0,40-45-665 0 0,0 1 1 0 0,1 0 0 0 0,1 0-1 0 0,0 1 1 0 0,0 1 0 0 0,1 0-1 0 0,1 0 1 0 0,0 0 0 0 0,0 1 0 0 0,1 1-1 0 0,1-1 1 0 0,0 1 0 0 0,1 0-1 0 0,1 0 1 0 0,0 1 0 0 0,1-1-1 0 0,-2 13-50 0 0,6-23 91 0 0,-1 0 0 0 0,1 0 0 0 0,0-1-1 0 0,0 1 1 0 0,0-1 0 0 0,0 1 0 0 0,1-1-1 0 0,-1 1 1 0 0,1-1 0 0 0,0 0 0 0 0,0 0-1 0 0,0 1 1 0 0,0-2 0 0 0,1 1 0 0 0,-1 0-1 0 0,1 0 1 0 0,0-1 0 0 0,-1 1 0 0 0,1-1-1 0 0,0 0 1 0 0,1 0 0 0 0,-1 0 0 0 0,0 0 0 0 0,1-1-1 0 0,-1 1 1 0 0,1-1 0 0 0,-1 0 0 0 0,1 0-1 0 0,-1 0 1 0 0,1 0 0 0 0,2-1-91 0 0,125 11 1948 0 0,-120-11-1901 0 0,17 2 73 0 0,0-1 0 0 0,-1-2-1 0 0,1 0 1 0 0,0-2 0 0 0,-1-1 0 0 0,0-2-1 0 0,0 0 1 0 0,0-2 0 0 0,-1 0-1 0 0,0-2 1 0 0,0-1 0 0 0,4-4-120 0 0,-28 14-18 0 0,0 0 0 0 0,0-1-1 0 0,-1 1 1 0 0,1 0 0 0 0,0-1 0 0 0,-1 1 0 0 0,1-1 0 0 0,-1 1 0 0 0,1-1 0 0 0,-1 1 0 0 0,0-1 0 0 0,0 0 0 0 0,0 0 0 0 0,0 0 0 0 0,0 0 0 0 0,0 0 0 0 0,0 0 0 0 0,0 0-1 0 0,-1 0 1 0 0,1 0 0 0 0,-1 0 0 0 0,0 0 0 0 0,0-1 0 0 0,0 1 0 0 0,0 0 0 0 0,0 0 0 0 0,0 0 0 0 0,0 0 0 0 0,-1 0 0 0 0,1-1 0 0 0,-1 1 0 0 0,1 0 0 0 0,-1 0 0 0 0,0 0 0 0 0,0 0-1 0 0,0 0 1 0 0,0 1 0 0 0,0-1 0 0 0,0 0 0 0 0,-1 0 0 0 0,1 1 0 0 0,0-1 0 0 0,-1 1 0 0 0,0-1 0 0 0,1 1 0 0 0,-2-1 18 0 0,-89-53-2170 0 0,69 48 2011 0 0,0 1 0 0 0,0 1 0 0 0,0 1 0 0 0,-1 1 0 0 0,0 1 0 0 0,0 1 0 0 0,0 1 1 0 0,1 1-1 0 0,-1 1 0 0 0,0 2 0 0 0,1 0 0 0 0,0 1 0 0 0,0 2 0 0 0,0 0 0 0 0,1 1 0 0 0,0 1 0 0 0,-18 11 159 0 0,37-19 31 0 0,0-1-1 0 0,0 1 0 0 0,1 0 1 0 0,-1 0-1 0 0,0 0 1 0 0,1 0-1 0 0,-1 0 1 0 0,1 0-1 0 0,-1 1 0 0 0,1-1 1 0 0,0 1-1 0 0,-1 0 1 0 0,1 0-1 0 0,0 0 1 0 0,0 0-1 0 0,0 0 1 0 0,1 0-1 0 0,-1 0 0 0 0,0 1 1 0 0,1-1-1 0 0,-1 1 1 0 0,1-1-1 0 0,0 1 1 0 0,0-1-1 0 0,0 1 0 0 0,0 0 1 0 0,1 0-1 0 0,-1-1 1 0 0,1 1-1 0 0,-1 0 1 0 0,1 0-1 0 0,0 0 1 0 0,0-1-1 0 0,0 1 0 0 0,1 0 1 0 0,-1 0-1 0 0,0 0 1 0 0,1-1-1 0 0,0 1 1 0 0,0 0-1 0 0,0-1 0 0 0,0 1 1 0 0,0 0-1 0 0,1-1 1 0 0,-1 0-1 0 0,1 1 1 0 0,-1-1-1 0 0,1 0 1 0 0,0 0-1 0 0,0 0 0 0 0,1 1-30 0 0,33 13 489 0 0,2-2-1 0 0,0-1 1 0 0,0-2-1 0 0,1-2 1 0 0,0-1-1 0 0,1-2 0 0 0,0-2 1 0 0,34-1-489 0 0,-7 3 321 0 0,45 1 148 0 0,-72-7-490 0 0,1 2 0 0 0,-1 2 1 0 0,-1 1-1 0 0,1 2 0 0 0,-1 2 0 0 0,0 2 0 0 0,16 7 21 0 0,-23 4-2107 0 0,-18 0-6043 0 0,-12-17 987 0 0</inkml:trace>
  <inkml:trace contextRef="#ctx0" brushRef="#br0" timeOffset="-3545.69">20109 3441 2032 0 0,'0'0'1170'0'0,"0"0"4"0"0,0 0 7 0 0,0 0 31 0 0,0 0-107 0 0,0 0-288 0 0,0 0-295 0 0,0 0-321 0 0,0 0-329 0 0,0 0-217 0 0,0 0-96 0 0,6-5-16 0 0,-3 3 410 0 0,0 0-1 0 0,0 0 1 0 0,0 1-1 0 0,0-1 1 0 0,1 1 0 0 0,-1-1-1 0 0,0 1 1 0 0,1 0-1 0 0,-1 0 1 0 0,1 1-1 0 0,-1-1 1 0 0,1 1 0 0 0,0 0-1 0 0,-1 0 1 0 0,1 0-1 0 0,0 0 1 0 0,-1 0-1 0 0,1 1 1 0 0,-1 0 0 0 0,1-1-1 0 0,-1 1 1 0 0,1 1-1 0 0,-1-1 1 0 0,0 0-1 0 0,2 2 48 0 0,271 86-525 0 0,-274-89 511 0 0,-1 1-1 0 0,1-1 1 0 0,0 1 0 0 0,0 0-1 0 0,-1 0 1 0 0,1 0 0 0 0,0 0-1 0 0,-1 0 1 0 0,1 0 0 0 0,-1 1-1 0 0,1-1 1 0 0,-1 1-1 0 0,0-1 1 0 0,1 1 0 0 0,-1-1-1 0 0,0 1 1 0 0,0-1 0 0 0,0 1-1 0 0,0 0 1 0 0,-1 0 0 0 0,1-1-1 0 0,0 1 1 0 0,-1 0 0 0 0,1 0-1 0 0,-1 0 1 0 0,0 0 0 0 0,1 0-1 0 0,-1 0 1 0 0,0 0 0 0 0,0 0-1 0 0,0 0 1 0 0,-1 0-1 0 0,1-1 1 0 0,0 1 0 0 0,-1 0-1 0 0,1 0 1 0 0,-1 0 0 0 0,0 0-1 0 0,0 0 1 0 0,1-1 0 0 0,-1 1-1 0 0,0 0 1 0 0,0-1 0 0 0,-1 1-1 0 0,1-1 1 0 0,0 1 0 0 0,0-1-1 0 0,-1 1 1 0 0,1-1 0 0 0,-1 0-1 0 0,1 0 1 0 0,-1 0-1 0 0,0 0 1 0 0,-1 1 14 0 0,-96 54 2223 0 0,86-52-1970 0 0,1 0-1 0 0,0 0 1 0 0,-1-1-1 0 0,0-1 1 0 0,0 0-1 0 0,0 0 1 0 0,0-2-1 0 0,0 0 1 0 0,0 0-1 0 0,0-1 1 0 0,1 0-1 0 0,-1-1 0 0 0,0-1 1 0 0,0 0-1 0 0,1-1 1 0 0,-7-3-253 0 0,6-6-2048 0 0,10-5-4693 0 0,4 15 3710 0 0</inkml:trace>
  <inkml:trace contextRef="#ctx0" brushRef="#br0" timeOffset="-2758.945">20706 3330 5009 0 0,'0'0'1062'0'0,"0"0"-192"0"0,0 0-300 0 0,0 0-335 0 0,0 0-303 0 0,0 0-296 0 0,0 0-231 0 0,0 0-92 0 0,0 0 105 0 0,0 0 188 0 0,0 0 192 0 0,0 0 185 0 0,0 0 56 0 0,9-2 130 0 0,-9 17-1680 0 0,-2-25 2528 0 0,-5-18 8122 0 0,7 28-10525 0 0,-1 6-3076 0 0,-5 15 4126 0 0,-2 7 642 0 0,0 1 1 0 0,2 0 0 0 0,1 0 0 0 0,2 1-1 0 0,0-1 1 0 0,2 1 0 0 0,2-1-307 0 0,2-24 238 0 0,0 0 1 0 0,1 0 0 0 0,-1-1-1 0 0,1 1 1 0 0,0-1 0 0 0,1 0-1 0 0,-1 0 1 0 0,1-1 0 0 0,-1 1 0 0 0,1-1-1 0 0,0 0 1 0 0,1 0 0 0 0,-1-1-1 0 0,0 0 1 0 0,1 0 0 0 0,-1 0-1 0 0,1 0 1 0 0,0-1 0 0 0,-1 0-1 0 0,1 0 1 0 0,0 0 0 0 0,0-1-1 0 0,0 0 1 0 0,-1 0 0 0 0,1-1-1 0 0,0 1 1 0 0,0-1 0 0 0,0-1-1 0 0,-1 1 1 0 0,1-1 0 0 0,4-2-239 0 0,-1 4-200 0 0,1 1 290 0 0,0 0 0 0 0,-1-1 0 0 0,1 0 0 0 0,0-1 1 0 0,-1 0-1 0 0,1 0 0 0 0,-1-1 0 0 0,1 0 0 0 0,-1 0 1 0 0,0-1-1 0 0,0-1 0 0 0,0 0 0 0 0,0 0 0 0 0,0 0 1 0 0,-1-1-1 0 0,0 0 0 0 0,0-1 0 0 0,0 0 0 0 0,-1 0 1 0 0,0-1-1 0 0,0 0 0 0 0,-1 0 0 0 0,1-1 0 0 0,-2 1 1 0 0,1-1-1 0 0,-1 0 0 0 0,0-1 0 0 0,-1 1 0 0 0,0-1 0 0 0,1-3-89 0 0,-4 0-97 0 0,0 0 0 0 0,-1-1 0 0 0,0 1 1 0 0,-1 0-1 0 0,0-1 0 0 0,-1 1 0 0 0,-1 0 1 0 0,0 0-1 0 0,0 0 0 0 0,-1 1 0 0 0,-1-1 1 0 0,0 1-1 0 0,0 0 0 0 0,-1 0 0 0 0,-1 0 1 0 0,1 1-1 0 0,-2 0 0 0 0,0 1 0 0 0,0-1 1 0 0,0 1-1 0 0,-1 1 0 0 0,-1 0 0 0 0,1 0 1 0 0,-1 1 95 0 0,0 11-9595 0 0,21 23 6136 0 0,-1-17 1375 0 0,-2-1-38 0 0</inkml:trace>
  <inkml:trace contextRef="#ctx0" brushRef="#br0" timeOffset="1314.775">12714 4913 7434 0 0,'0'0'2495'0'0,"0"0"-147"0"0,0 0-278 0 0,0 0-400 0 0,0 0-403 0 0,0 0-368 0 0,0 0-286 0 0,0 0-237 0 0,0 0-188 0 0,0 0-132 0 0,0 0-117 0 0,0 0-117 0 0,0 0-159 0 0,-6-14-211 0 0,-20-40-255 0 0,24 59-3741 0 0,6 48 4846 0 0,71 585 1030 0 0,-34-449-866 0 0,-54-183 1697 0 0,-31-5-1897 0 0,36-1-71 0 0,-74-2-79 0 0,47 0-215 0 0,-1 0 0 0 0,1 3 1 0 0,-1 0-1 0 0,0 3 0 0 0,1 1 1 0 0,0 1-1 0 0,0 2 1 0 0,1 1-1 0 0,-16 8 99 0 0,49-16-7 0 0,0 1 1 0 0,-1-1-1 0 0,1 1 1 0 0,0-1-1 0 0,0 1 1 0 0,0-1-1 0 0,0 1 1 0 0,0 0-1 0 0,0-1 1 0 0,0 1-1 0 0,1 0 1 0 0,-1 0-1 0 0,1-1 1 0 0,-1 1-1 0 0,1 0 1 0 0,0 0-1 0 0,-1 0 1 0 0,1 0-1 0 0,0 0 1 0 0,0 0-1 0 0,0 0 1 0 0,1-1-1 0 0,-1 1 1 0 0,0 0-1 0 0,1 0 1 0 0,-1 0-1 0 0,1 0 0 0 0,0-1 1 0 0,0 1-1 0 0,-1 0 1 0 0,1 0-1 0 0,0-1 1 0 0,1 1-1 0 0,-1-1 1 0 0,0 1-1 0 0,0-1 1 0 0,0 0-1 0 0,1 1 1 0 0,-1-1-1 0 0,1 0 1 0 0,-1 0-1 0 0,1 0 1 0 0,0 0-1 0 0,-1 0 1 0 0,1 0-1 0 0,0 0 1 0 0,0-1-1 0 0,-1 1 1 0 0,1-1-1 0 0,0 1 1 0 0,0-1-1 0 0,0 0 1 0 0,0 1-1 0 0,0-1 1 0 0,0 0-1 0 0,-1 0 1 0 0,1 0-1 0 0,0-1 1 0 0,0 1-1 0 0,0 0 0 0 0,1-1 8 0 0,369 55 1318 0 0,-328-50-1297 0 0,370 1 574 0 0,-249-16 423 0 0,-153 8-1002 0 0,0 0 0 0 0,-1-1-1 0 0,1 0 1 0 0,-1 0 0 0 0,0-1-1 0 0,0-1 1 0 0,-1 0 0 0 0,0 0-1 0 0,0-1 1 0 0,0-1 0 0 0,-1 1-1 0 0,0-2 1 0 0,0 1 0 0 0,-1-1 0 0 0,0 0-1 0 0,-1-1 1 0 0,0 0 0 0 0,0 0-1 0 0,-1 0 1 0 0,-1-1 0 0 0,0 0-1 0 0,0 0 1 0 0,-1-1 0 0 0,0 1 0 0 0,-1-1-1 0 0,0 0 1 0 0,0-8-17 0 0,-7 13-75 0 0,1-1 0 0 0,-2 1 1 0 0,1 0-1 0 0,-1 1 0 0 0,0-1 0 0 0,-1 1 0 0 0,1 0 1 0 0,-1 0-1 0 0,0 1 0 0 0,-1-1 0 0 0,1 2 1 0 0,-1-1-1 0 0,0 1 0 0 0,-1-1 0 0 0,1 2 0 0 0,-1-1 1 0 0,1 1-1 0 0,-1 1 0 0 0,0-1 0 0 0,0 1 0 0 0,0 1 1 0 0,0-1-1 0 0,0 1 0 0 0,-1 1 0 0 0,1-1 1 0 0,-1 2 74 0 0,-7-3-9 0 0,0 0 1 0 0,0 1 0 0 0,1 1 0 0 0,-1 1-1 0 0,0 0 1 0 0,0 1 0 0 0,1 1 0 0 0,-1 0-1 0 0,1 2 1 0 0,0-1 0 0 0,0 2 0 0 0,0 0 0 0 0,1 0-1 0 0,0 2 1 0 0,0 0 0 0 0,1 0 0 0 0,-1 1-1 0 0,-5 7 9 0 0,17-15 2 0 0,0 1 0 0 0,0 0 0 0 0,1 0 0 0 0,-1 0 0 0 0,0 0 0 0 0,1 0 0 0 0,0 0 0 0 0,0 1 0 0 0,-1-1 0 0 0,1 0 0 0 0,1 1 0 0 0,-1-1 0 0 0,0 1 0 0 0,1-1 0 0 0,-1 1 0 0 0,1-1 0 0 0,-1 1 0 0 0,1-1 0 0 0,0 1 0 0 0,0-1 0 0 0,1 1 0 0 0,-1-1 0 0 0,0 1 0 0 0,1-1-1 0 0,0 1 1 0 0,-1-1 0 0 0,1 1 0 0 0,0-1 0 0 0,0 0 0 0 0,0 1 0 0 0,1-1 0 0 0,-1 0 0 0 0,0 0 0 0 0,1 0 0 0 0,0 0 0 0 0,-1 0 0 0 0,1 0 0 0 0,0 0 0 0 0,0-1 0 0 0,0 1 0 0 0,0-1 0 0 0,0 1 0 0 0,0-1 0 0 0,1 0 0 0 0,-1 0 0 0 0,0 0 0 0 0,1 0 0 0 0,-1 0-2 0 0,122 40 1006 0 0,226-28-38 0 0,-227-14-967 0 0,16 32 114 0 0,-32-32-2951 0 0,-38-14-7322 0 0,-56 11 3153 0 0</inkml:trace>
  <inkml:trace contextRef="#ctx0" brushRef="#br0" timeOffset="1767.002">14474 4675 16331 0 0,'0'0'1030'0'0,"0"0"25"0"0,0 0-172 0 0,0 0-443 0 0,0 0-687 0 0,0 0-656 0 0,0 0-210 0 0,0 0 69 0 0,0 0 338 0 0,0 0 423 0 0,0 0 106 0 0,0 0 78 0 0,0 0 114 0 0,10 22 106 0 0,33 71 73 0 0,-3 108 606 0 0,-37-148-649 0 0,3 154 214 0 0,-8-154-280 0 0,3 0 0 0 0,1 0 0 0 0,4-1 0 0 0,1 1 0 0 0,9 28-85 0 0,-14-75 93 0 0,-1 0 0 0 0,1 0-1 0 0,1 1 1 0 0,-1-2-1 0 0,1 1 1 0 0,0 0 0 0 0,0 0-1 0 0,1-1 1 0 0,0 0-1 0 0,0 0 1 0 0,0 0 0 0 0,0 0-1 0 0,1-1 1 0 0,0 1 0 0 0,0-1-1 0 0,0 0 1 0 0,0-1-1 0 0,1 1 1 0 0,-1-1 0 0 0,1 0-1 0 0,0 0 1 0 0,0-1-1 0 0,0 0 1 0 0,0 0 0 0 0,0 0-1 0 0,1-1 1 0 0,-1 0-1 0 0,1 0 1 0 0,-1-1 0 0 0,0 1-1 0 0,1-1 1 0 0,-1-1 0 0 0,1 1-1 0 0,-1-1 1 0 0,1-1-1 0 0,4 0-92 0 0,-6 0-14 0 0,0 0 0 0 0,0-1 0 0 0,0 1 0 0 0,0-1 0 0 0,-1 0 0 0 0,1 0 0 0 0,-1-1 0 0 0,0 1 0 0 0,0-1 0 0 0,0 0 0 0 0,0 0 0 0 0,-1 0 0 0 0,0 0 0 0 0,0-1 0 0 0,0 1 0 0 0,0-1 0 0 0,0 0 0 0 0,-1 0 0 0 0,0 0 0 0 0,0 0 0 0 0,-1 0 0 0 0,1-1 0 0 0,-1 1 0 0 0,0 0 0 0 0,-1-1 0 0 0,1 1 0 0 0,-1-1 0 0 0,0 1 0 0 0,0-1 0 0 0,-1-1 14 0 0,48 61-1420 0 0,96 21 1523 0 0,-90-64-4476 0 0,-1-8-5908 0 0,-44-3 6100 0 0</inkml:trace>
  <inkml:trace contextRef="#ctx0" brushRef="#br0" timeOffset="2011.413">15139 5362 6161 0 0,'0'0'2153'0'0,"0"0"151"0"0,0 0-375 0 0,0 0-521 0 0,0 0-528 0 0,0 0-344 0 0,0 0-360 0 0,0 0-336 0 0,0 0-368 0 0,0 0-472 0 0,0 0-392 0 0,0 0-185 0 0,0 0 49 0 0,-36-69 104 0 0,39 69 71 0 0,1 0 105 0 0,0 0-72 0 0,-3 0-2697 0 0</inkml:trace>
  <inkml:trace contextRef="#ctx0" brushRef="#br0" timeOffset="2187.068">14401 5001 12099 0 0,'0'0'2293'0'0,"0"0"-69"0"0,0 0-557 0 0,0 0-462 0 0,0 0-287 0 0,0 0-245 0 0,0 0-298 0 0,0 0-402 0 0,0 0-262 0 0,0 0-113 0 0,0 0 44 0 0,0 0 198 0 0,0 0 101 0 0,41-21 27 0 0,138-62-1 0 0,-163 78 1 0 0,0 0 1 0 0,0 0 0 0 0,0 2 0 0 0,0 0-1 0 0,1 1 1 0 0,-1 0 0 0 0,1 1-1 0 0,-1 1 1 0 0,13 2 31 0 0,16-1-212 0 0,189 3-2948 0 0,-80 4-4143 0 0,-101-3-1834 0 0</inkml:trace>
  <inkml:trace contextRef="#ctx0" brushRef="#br0" timeOffset="2860.105">16994 5512 11402 0 0,'0'0'1201'0'0,"0"0"-8"0"0,0 0-223 0 0,0 0-473 0 0,0 0-674 0 0,0 0-583 0 0,0 0-315 0 0,0 0 16 0 0,0 0 352 0 0,0 0 419 0 0,0 0 300 0 0,10-2 151 0 0,-8 2-135 0 0,1-1 1 0 0,0 1 0 0 0,0-1-1 0 0,0 1 1 0 0,-1 0 0 0 0,1 0-1 0 0,0 0 1 0 0,0 0 0 0 0,0 1-1 0 0,0-1 1 0 0,-1 1 0 0 0,1 0-1 0 0,0-1 1 0 0,-1 1 0 0 0,1 0-1 0 0,0 1 1 0 0,-1-1-1 0 0,1 0 1 0 0,-1 1 0 0 0,0 0-1 0 0,1-1 1 0 0,-1 1 0 0 0,0 0-1 0 0,0 0 1 0 0,0 0 0 0 0,0 0-1 0 0,-1 1 1 0 0,1-1 0 0 0,-1 0-1 0 0,1 1 1 0 0,-1 0-29 0 0,24 43 288 0 0,-2 1 0 0 0,-2 2 0 0 0,-2 0 0 0 0,-2 0 0 0 0,-3 2-1 0 0,-2 0 1 0 0,-2 0 0 0 0,-2 1 0 0 0,0 49-288 0 0,24 118 303 0 0,-20-150 1131 0 0,-12-69-354 0 0,0 0 279 0 0,-8-7 1804 0 0,-8-14-2733 0 0,11 13-229 0 0,-22-26-191 0 0,1-1-1 0 0,2-1 1 0 0,2-1 0 0 0,1-2 0 0 0,2 1-1 0 0,2-2 1 0 0,2-1 0 0 0,1 0-1 0 0,2 0 1 0 0,-6-39-10 0 0,16 70-56 0 0,0 0 0 0 0,0 0 0 0 0,1 1 0 0 0,1-1 0 0 0,-1 0 0 0 0,2 0-1 0 0,-1 0 1 0 0,1 0 0 0 0,1 0 0 0 0,0 0 0 0 0,0 0 0 0 0,1 1 0 0 0,0-1 0 0 0,0 1 0 0 0,1 0-1 0 0,1 0 1 0 0,0 0 0 0 0,0 0 0 0 0,0 1 0 0 0,1 0 0 0 0,0 0 0 0 0,1 1 0 0 0,0-1 0 0 0,0 1-1 0 0,0 1 1 0 0,1-1 0 0 0,6-3 56 0 0,36-12-184 0 0,1 3 0 0 0,0 1-1 0 0,1 3 1 0 0,1 3 0 0 0,0 1 0 0 0,1 3-1 0 0,0 2 1 0 0,0 3 0 0 0,0 2-1 0 0,0 2 1 0 0,17 4 184 0 0,-20-4-160 0 0,-1 2-1 0 0,1 2 1 0 0,-1 2-1 0 0,0 2 1 0 0,0 3-1 0 0,37 14 161 0 0,-43 3-1672 0 0,-44-28 1652 0 0,1 0 0 0 0,-1 0 1 0 0,0 0-1 0 0,0 0 1 0 0,0 1-1 0 0,0-1 0 0 0,0 0 1 0 0,0 0-1 0 0,0 0 0 0 0,0 0 1 0 0,0 0-1 0 0,0 0 0 0 0,-1 0 1 0 0,1 0-1 0 0,0 0 1 0 0,-1 0-1 0 0,1 0 0 0 0,-1 0 1 0 0,1 0-1 0 0,-1 0 0 0 0,0 0 1 0 0,1 0-1 0 0,-1-1 0 0 0,0 1 1 0 0,0 0-1 0 0,1 0 1 0 0,-1-1-1 0 0,0 1 0 0 0,0 0 1 0 0,0-1-1 0 0,0 1 0 0 0,0-1 1 0 0,0 1-1 0 0,0-1 0 0 0,0 0 1 0 0,0 1-1 0 0,0-1 1 0 0,0 0-1 0 0,0 0 0 0 0,0 1 1 0 0,0-1-1 0 0,0 0 0 0 0,0 0 1 0 0,-1 0 19 0 0,-53 14 340 0 0,0-2 0 0 0,0-2 0 0 0,-1-2 0 0 0,0-3 0 0 0,-15-2-340 0 0,11 0 99 0 0,-223 5 1070 0 0,162-8-3570 0 0,1-1-7907 0 0,117 1 4172 0 0</inkml:trace>
  <inkml:trace contextRef="#ctx0" brushRef="#br0" timeOffset="3349.264">18507 5524 5945 0 0,'0'0'2390'0'0,"0"0"-179"0"0,0 0-548 0 0,0 0-672 0 0,0 0-669 0 0,0 0-553 0 0,0 0-276 0 0,0 0 58 0 0,0 0 266 0 0,0 0 250 0 0,0 0 109 0 0,0 0 18 0 0,28-3 13 0 0,183-12 565 0 0,-136 15-267 0 0,-53 3-319 0 0,-1-2-1 0 0,0 0 1 0 0,1-2-1 0 0,-1 0 0 0 0,0-1 1 0 0,1-1-1 0 0,-1-1 1 0 0,0-1-1 0 0,-1-1 0 0 0,0-1 1 0 0,0-1-1 0 0,0 0 1 0 0,1-3-186 0 0,-18 9-30 0 0,0 0 0 0 0,0 0 0 0 0,0 0 0 0 0,-1-1 0 0 0,1 1 0 0 0,-1-1 0 0 0,0 0 0 0 0,1 0 0 0 0,-1 1 0 0 0,-1-2 0 0 0,1 1 0 0 0,0 0 0 0 0,-1 0 1 0 0,1 0-1 0 0,-1-1 0 0 0,0 1 0 0 0,0 0 0 0 0,-1-1 0 0 0,1 1 0 0 0,-1-1 0 0 0,1 0 0 0 0,-1 1 0 0 0,0-1 0 0 0,0 1 0 0 0,-1-1 0 0 0,1 1 1 0 0,-1-1-1 0 0,0 1 0 0 0,0-1 0 0 0,0 1 0 0 0,0 0 0 0 0,0-1 0 0 0,-1 1 0 0 0,0 0 0 0 0,1 0 0 0 0,-1 0 0 0 0,0 0 0 0 0,-1 0 0 0 0,1 1 0 0 0,0-1 1 0 0,-1 1-1 0 0,0-1 0 0 0,1 1 0 0 0,-1 0 0 0 0,0 0 0 0 0,0 0 0 0 0,0 0 0 0 0,0 1 0 0 0,-1-1 0 0 0,-2 0 30 0 0,-10-7-33 0 0,0 2 0 0 0,-1 0 0 0 0,0 1 0 0 0,0 0-1 0 0,-1 1 1 0 0,1 2 0 0 0,-1-1 0 0 0,0 2 0 0 0,0 1 0 0 0,0 0-1 0 0,0 1 1 0 0,-1 1 0 0 0,1 0 0 0 0,0 1 0 0 0,-5 3 33 0 0,19-4 22 0 0,1 0 1 0 0,-1 0-1 0 0,1 0 0 0 0,-1 0 1 0 0,1 1-1 0 0,-1 0 1 0 0,1-1-1 0 0,0 1 0 0 0,0 1 1 0 0,0-1-1 0 0,0 0 1 0 0,0 1-1 0 0,0-1 1 0 0,1 1-1 0 0,0 0 0 0 0,-1 0 1 0 0,1 0-1 0 0,0 0 1 0 0,0 0-1 0 0,0 1 0 0 0,1-1 1 0 0,-1 1-1 0 0,1-1 1 0 0,0 1-1 0 0,0-1 0 0 0,0 1 1 0 0,0 0-1 0 0,1-1 1 0 0,0 1-1 0 0,-1 0 0 0 0,1 0 1 0 0,0-1-1 0 0,1 1 1 0 0,-1 0-1 0 0,1-1 1 0 0,0 1-1 0 0,0 0 0 0 0,0-1 1 0 0,0 1-1 0 0,0-1 1 0 0,1 1-1 0 0,0-1 0 0 0,0 0 1 0 0,0 0-1 0 0,0 1 1 0 0,0-1-1 0 0,0-1 0 0 0,1 1 1 0 0,-1 0-1 0 0,1-1 1 0 0,2 3-23 0 0,22 17 261 0 0,1 0 1 0 0,1-2-1 0 0,1-1 1 0 0,1-1 0 0 0,0-2-1 0 0,1-1 1 0 0,0-1-1 0 0,1-2 1 0 0,1-2-1 0 0,31 7-261 0 0,-41-10-29 0 0,132 37-1876 0 0,-54-17-3655 0 0,-47-14-4306 0 0</inkml:trace>
  <inkml:trace contextRef="#ctx0" brushRef="#br0" timeOffset="-1734.307">22472 3369 2377 0 0,'0'0'564'0'0,"0"0"-100"0"0,0 0-118 0 0,0 0-97 0 0,0 0-61 0 0,0 0-35 0 0,0 0-20 0 0,0 0 11 0 0,0 0 40 0 0,0 0 23 0 0,0 0 52 0 0,0 0 98 0 0,-22 18 103 0 0,-65 56 114 0 0,86-73-540 0 0,0 0 1 0 0,0 0-1 0 0,0 0 0 0 0,1 0 1 0 0,-1 0-1 0 0,1 0 0 0 0,-1 0 1 0 0,0 0-1 0 0,1 1 1 0 0,0-1-1 0 0,-1 0 0 0 0,1 0 1 0 0,0 1-1 0 0,0-1 1 0 0,0 0-1 0 0,0 1 0 0 0,0-1 1 0 0,0 0-1 0 0,0 0 0 0 0,0 1 1 0 0,0-1-1 0 0,0 0 1 0 0,1 0-1 0 0,-1 1 0 0 0,1-1 1 0 0,-1 0-1 0 0,1 0 1 0 0,-1 0-1 0 0,1 0 0 0 0,0 1 1 0 0,-1-1-1 0 0,1 0 1 0 0,0 0-1 0 0,0 0 0 0 0,0-1 1 0 0,0 1-1 0 0,0 0 0 0 0,0 0 1 0 0,0 0-1 0 0,0-1 1 0 0,0 1-1 0 0,0 0 0 0 0,0-1 1 0 0,1 1-1 0 0,-1-1 1 0 0,0 0-1 0 0,0 1 0 0 0,1-1 1 0 0,-1 0-1 0 0,0 0 0 0 0,0 0 1 0 0,1 1-1 0 0,-1-1 1 0 0,0-1-1 0 0,1 1 0 0 0,0 0-34 0 0,4 2 249 0 0,26 9 150 0 0,1-1 0 0 0,1-2 1 0 0,0-2-1 0 0,0-1 0 0 0,0-1 1 0 0,0-2-1 0 0,1-1 0 0 0,-1-2 1 0 0,0-1-1 0 0,0-2 0 0 0,23-6-399 0 0,66-45 1110 0 0,-120 53-1105 0 0,0-1 0 0 0,0 1 0 0 0,0-1 0 0 0,0 0 0 0 0,0 0-1 0 0,0 0 1 0 0,-1 0 0 0 0,1 0 0 0 0,-1 0 0 0 0,0-1 0 0 0,0 1 0 0 0,0-1 0 0 0,-1 1 0 0 0,1-1 0 0 0,-1 0 0 0 0,0 0 0 0 0,0 0 0 0 0,0 0-1 0 0,-1 1 1 0 0,1-1 0 0 0,-1 0 0 0 0,0 0 0 0 0,0 0 0 0 0,0 0 0 0 0,-1 0 0 0 0,1 0 0 0 0,-1 0 0 0 0,0 0 0 0 0,0 0 0 0 0,0 0 0 0 0,-1 1-1 0 0,-1-4-4 0 0,-7-4-203 0 0,0 0 0 0 0,-1 1 0 0 0,-1 0 0 0 0,0 1 0 0 0,0 0 0 0 0,0 1 0 0 0,-1 0 0 0 0,-1 1 0 0 0,1 1-1 0 0,-1 0 1 0 0,0 1 0 0 0,-1 0 0 0 0,1 1 0 0 0,-1 0 0 0 0,0 2 0 0 0,0-1 0 0 0,0 2 203 0 0,-13-6 23 0 0,1 1 1 0 0,-1 2-1 0 0,0 1 1 0 0,0 1-1 0 0,0 1 1 0 0,0 1-1 0 0,-1 2 1 0 0,1 1 0 0 0,1 1-1 0 0,-1 2 1 0 0,1 0-1 0 0,-1 2 1 0 0,2 1-1 0 0,-1 1 1 0 0,2 1-1 0 0,-1 1 1 0 0,0 2-24 0 0,22-11 16 0 0,0-1 1 0 0,-1 0 0 0 0,1 1-1 0 0,0 0 1 0 0,1 0 0 0 0,-1 0-1 0 0,0 1 1 0 0,1-1 0 0 0,0 1-1 0 0,-1 0 1 0 0,1 0 0 0 0,1 0-1 0 0,-1 0 1 0 0,1 0 0 0 0,0 1 0 0 0,0-1-1 0 0,0 1 1 0 0,0-1 0 0 0,1 1-1 0 0,-1 0 1 0 0,2 0 0 0 0,-1-1-1 0 0,0 1 1 0 0,1 0 0 0 0,0 0-1 0 0,0 0 1 0 0,0 0 0 0 0,1 0-1 0 0,-1 0 1 0 0,1-1 0 0 0,0 1-1 0 0,1 0 1 0 0,-1 0 0 0 0,1-1-1 0 0,0 1 1 0 0,0-1 0 0 0,0 1-1 0 0,1-1 1 0 0,0 0 0 0 0,-1 0-1 0 0,1 0 1 0 0,1-1 0 0 0,-1 1-1 0 0,4 3-16 0 0,19 6 309 0 0,0-1-1 0 0,0-1 1 0 0,1-1-1 0 0,1-2 1 0 0,0 0 0 0 0,0-2-1 0 0,0-1 1 0 0,1-2-1 0 0,-1 0 1 0 0,1-2-1 0 0,0-1 1 0 0,11-2-309 0 0,-32 2 45 0 0,16 0 63 0 0,256-19 864 0 0,-270 20-4358 0 0,5 5 3395 0 0,10 2 1908 0 0,-5-9-1816 0 0,-1-1 1 0 0,0 0 0 0 0,0-1-1 0 0,0-1 1 0 0,0-1 0 0 0,-1 0-1 0 0,0-2 1 0 0,0 0 0 0 0,0-1-1 0 0,-1-1 1 0 0,-1 0 0 0 0,1-1-1 0 0,-1-1 1 0 0,-1-1 0 0 0,0 0-1 0 0,-1-1 1 0 0,0 0-1 0 0,-1-1 1 0 0,0-1 0 0 0,-1 0-1 0 0,-1-1 1 0 0,1-2-102 0 0,35-84 64 0 0,-23 220-7059 0 0,-20-107 7223 0 0,1-1 0 0 0,0-1 1 0 0,0 1-1 0 0,1-1 0 0 0,1 0 0 0 0,-1 0 0 0 0,1 0 0 0 0,1-1 0 0 0,0 0 0 0 0,0-1 0 0 0,0 0 1 0 0,1 0-1 0 0,0 0 0 0 0,0-1 0 0 0,1-1 0 0 0,-1 0 0 0 0,1 0 0 0 0,1-1 0 0 0,-1 0 0 0 0,1-1 1 0 0,-1 0-1 0 0,1 0 0 0 0,0-1 0 0 0,3 0-228 0 0,-2-1 42 0 0,-1 1 0 0 0,0-2-1 0 0,1 1 1 0 0,-1-2 0 0 0,1 1 0 0 0,-1-2 0 0 0,1 1 0 0 0,-1-1 0 0 0,0-1 0 0 0,0 0 0 0 0,0-1-1 0 0,-1 0 1 0 0,1-1 0 0 0,-1 0 0 0 0,0 0 0 0 0,0-1 0 0 0,0-1 0 0 0,-1 1 0 0 0,0-2-1 0 0,-1 1 1 0 0,1-1 0 0 0,-1 0 0 0 0,-1-1 0 0 0,0 0 0 0 0,0 0 0 0 0,0-1 0 0 0,-2 1 0 0 0,1-1-1 0 0,-1-1 1 0 0,0 1 0 0 0,-1-1 0 0 0,1-5-42 0 0,6-90 436 0 0,-11 106-808 0 0,0 0-340 0 0,0 0-428 0 0,4 9-2801 0 0,4 15 4136 0 0,-8-22-354 0 0,4 11 375 0 0,1 1 0 0 0,0-1 0 0 0,1 0-1 0 0,1-1 1 0 0,0 0 0 0 0,0 0 0 0 0,1 0 0 0 0,0-1 0 0 0,1 0 0 0 0,1 0 0 0 0,0-1 0 0 0,0-1-1 0 0,1 1 1 0 0,0-2 0 0 0,0 1 0 0 0,1-2 0 0 0,0 0 0 0 0,1 0 0 0 0,2 0-216 0 0,74 22-1240 0 0,9-17-3799 0 0,-79-11 1671 0 0,-4 0-3055 0 0</inkml:trace>
  <inkml:trace contextRef="#ctx0" brushRef="#br0" timeOffset="-1273.055">24542 3448 11418 0 0,'0'0'2326'0'0,"0"0"-739"0"0,0 0-1003 0 0,0 0-750 0 0,0 0-345 0 0,0 0-29 0 0,0 0 114 0 0,0 0 276 0 0,0 0 242 0 0,0 0 64 0 0,0 0 32 0 0,0 0 22 0 0,0 0 33 0 0,26 10 36 0 0,84 29 1 0 0,54-21 818 0 0,-113-20-848 0 0,-32 3-250 0 0,-1-1 1 0 0,1-1-1 0 0,-1 0 0 0 0,1-1 0 0 0,-1-1 0 0 0,0-1 1 0 0,1-1-1 0 0,-2 0 0 0 0,1-1 0 0 0,-1-1 0 0 0,0-1 0 0 0,0 0 1 0 0,-1-2-1 0 0,0 1 0 0 0,5-6 0 0 0,-19 13-65 0 0,0 0 0 0 0,0-1 1 0 0,0 1-1 0 0,0 0 0 0 0,-1-1 0 0 0,0 1 1 0 0,1-1-1 0 0,-1 1 0 0 0,0-1 0 0 0,0 1 1 0 0,0-1-1 0 0,-1 0 0 0 0,1 0 0 0 0,0 0 1 0 0,-1 1-1 0 0,0-1 0 0 0,0 0 0 0 0,0 0 0 0 0,0 0 1 0 0,0 1-1 0 0,-1-1 0 0 0,1 0 0 0 0,-1 0 1 0 0,1 0-1 0 0,-1 1 0 0 0,0-1 0 0 0,0 0 1 0 0,-1 1-1 0 0,1-1 0 0 0,0 1 0 0 0,-1 0 1 0 0,0-1-1 0 0,1 1 0 0 0,-1 0 0 0 0,0 0 1 0 0,0 0-1 0 0,0 0 0 0 0,0 0 0 0 0,-1 0 0 0 0,1 1 1 0 0,-2-1 64 0 0,-107-53-2161 0 0,78 49 2262 0 0,1 1-1 0 0,-1 1 0 0 0,0 2 1 0 0,0 1-1 0 0,0 1 0 0 0,0 2 1 0 0,1 2-1 0 0,-24 5-100 0 0,52-9 19 0 0,1 0-1 0 0,-1 0 1 0 0,0 0 0 0 0,0 1 0 0 0,0-1-1 0 0,0 1 1 0 0,0 0 0 0 0,1 0-1 0 0,-1 0 1 0 0,0 1 0 0 0,1 0-1 0 0,-1-1 1 0 0,1 1 0 0 0,-1 0 0 0 0,1 1-1 0 0,0-1 1 0 0,0 0 0 0 0,0 1-1 0 0,0 0 1 0 0,1 0 0 0 0,-1 0-1 0 0,1 0 1 0 0,-1 0 0 0 0,1 0 0 0 0,0 0-1 0 0,0 1 1 0 0,1-1 0 0 0,-1 1-1 0 0,1 0 1 0 0,0-1 0 0 0,-1 1-1 0 0,2 0 1 0 0,-1 0 0 0 0,0 0 0 0 0,1 0-1 0 0,0 0 1 0 0,0 0 0 0 0,0-1-1 0 0,0 1 1 0 0,1 0 0 0 0,-1 0-1 0 0,1 0 1 0 0,0 0 0 0 0,0 0-1 0 0,0-1 1 0 0,1 1 0 0 0,-1-1 0 0 0,1 1-1 0 0,1 1-18 0 0,17 10 270 0 0,1-1-1 0 0,0-1 0 0 0,1-1 0 0 0,0 0 1 0 0,1-2-1 0 0,0-1 0 0 0,1-1 0 0 0,0-1 0 0 0,0-1 1 0 0,1-1-1 0 0,-1-1 0 0 0,17 1-269 0 0,-36-5 23 0 0,578 44 669 0 0,-522-33-1001 0 0,1-1-2857 0 0,-19-7-4924 0 0,-36-3 1885 0 0</inkml:trace>
  <inkml:trace contextRef="#ctx0" brushRef="#br0" timeOffset="-823.803">26117 2440 16468 0 0,'0'0'-2034'0'0,"0"0"-189"0"0,0 0 98 0 0,0 0 718 0 0,0 0 1139 0 0,0 0 397 0 0,0 27-19 0 0,3 193 82 0 0,65 269 1534 0 0,-65-463-1491 0 0,0-1 0 0 0,2 0 1 0 0,0 0-1 0 0,2 0 1 0 0,1-1-1 0 0,1 0 0 0 0,1-1 1 0 0,1 0-1 0 0,1 0 0 0 0,0-1 1 0 0,2-1-1 0 0,1 0 1 0 0,1-1-1 0 0,0 0 0 0 0,2-1 1 0 0,0-1-1 0 0,1-1 0 0 0,0-1 1 0 0,2-1-1 0 0,9 6-235 0 0,-27-19 78 0 0,1 0-1 0 0,0-1 0 0 0,0 1 0 0 0,0-1 0 0 0,0 0 1 0 0,0 0-1 0 0,0 0 0 0 0,0 0 0 0 0,0-1 1 0 0,1 1-1 0 0,-1-1 0 0 0,0 0 0 0 0,0-1 1 0 0,0 1-1 0 0,0-1 0 0 0,1 0 0 0 0,-1 0 1 0 0,0 0-1 0 0,0 0 0 0 0,0-1 0 0 0,-1 1 1 0 0,1-1-1 0 0,0 0 0 0 0,-1 0 0 0 0,1-1 1 0 0,-1 1-1 0 0,1-1 0 0 0,-1 0 0 0 0,0 1 1 0 0,0-1-1 0 0,-1-1 0 0 0,1 1 0 0 0,-1 0 0 0 0,1-1 1 0 0,-1 1-1 0 0,0-1 0 0 0,0 0 0 0 0,1-3-77 0 0,2-7-81 0 0,0 0 0 0 0,-1 0 0 0 0,0 0 0 0 0,-1-1 0 0 0,-1 1 0 0 0,0-1 0 0 0,-1 0 0 0 0,-1 0 0 0 0,0 0 0 0 0,-2-5 81 0 0,-11-42-40 0 0,9 34-3598 0 0,14 47 3901 0 0,1 0 0 0 0,1-1 1 0 0,1 0-1 0 0,0-1 0 0 0,2-1 1 0 0,-1 0-1 0 0,2-1 0 0 0,0 0 1 0 0,1-2-1 0 0,16 11-263 0 0,43 16-2623 0 0,6-18-5194 0 0,-68-20 1902 0 0</inkml:trace>
  <inkml:trace contextRef="#ctx0" brushRef="#br0" timeOffset="-544.585">26719 2829 17676 0 0,'0'0'1465'0'0,"0"0"-152"0"0,0 0-356 0 0,0 0-435 0 0,0 0-305 0 0,0 0-197 0 0,0 0-184 0 0,0 0-284 0 0,0 0-439 0 0,0 0-628 0 0,0 0-559 0 0,0 0 66 0 0,0 0 376 0 0,-7-15 541 0 0,-13-51-183 0 0,106 132-4386 0 0,-70-55 243 0 0</inkml:trace>
  <inkml:trace contextRef="#ctx0" brushRef="#br0" timeOffset="-266.309">27129 3155 19092 0 0,'0'0'835'0'0,"0"0"-168"0"0,0 0-445 0 0,0 0-512 0 0,0 0-392 0 0,0 0-239 0 0,0 0 55 0 0,0 0 247 0 0,0 0 299 0 0,0 0 258 0 0,0 0 66 0 0,0 0 0 0 0,29 2-16 0 0,202 25-16 0 0,-183-18-77 0 0,0 2 0 0 0,0 2 1 0 0,-1 2-1 0 0,-1 2 0 0 0,-1 2 1 0 0,0 2-1 0 0,-1 2 0 0 0,-2 2 0 0 0,0 1 1 0 0,21 20 104 0 0,-56-41-184 0 0,0-1 1 0 0,-1 1-1 0 0,0 0 1 0 0,0 0 0 0 0,0 1-1 0 0,-1 0 1 0 0,0 0-1 0 0,0 0 1 0 0,0 0-1 0 0,-1 1 1 0 0,0 0 0 0 0,0 0-1 0 0,-1 0 1 0 0,1 0-1 0 0,-2 1 1 0 0,1-1-1 0 0,-1 1 1 0 0,0 0 0 0 0,-1-1-1 0 0,0 1 1 0 0,0 0-1 0 0,0 4 184 0 0,-4-9 94 0 0,-1 1 0 0 0,0-1 0 0 0,1 0 0 0 0,-1 0 0 0 0,0 0 0 0 0,0 0 0 0 0,-1-1 0 0 0,1 1 0 0 0,0-1 0 0 0,-1 0 0 0 0,1 0 0 0 0,-1-1 0 0 0,0 0 0 0 0,0 0 0 0 0,0 0 0 0 0,1 0 0 0 0,-1 0-1 0 0,0-1 1 0 0,0 0 0 0 0,0 0 0 0 0,0-1 0 0 0,-2 0-94 0 0,-402-42 1895 0 0,406 43-2444 0 0,-6-2 184 0 0,6-2-5990 0 0,3 4-775 0 0</inkml:trace>
  <inkml:trace contextRef="#ctx0" brushRef="#br0" timeOffset="4260.373">19712 5257 3457 0 0,'0'0'828'0'0,"0"0"47"0"0,0 0-23 0 0,0 0-147 0 0,0 0-156 0 0,0 0-100 0 0,0 0-16 0 0,0 0 129 0 0,0 0 162 0 0,0 0 134 0 0,0 0 44 0 0,-1-7-84 0 0,-3-25-525 0 0,38 44-1944 0 0,216 19 4269 0 0,-170-28-2412 0 0,87-1 2816 0 0,-166-2-2714 0 0,-1 0-215 0 0,-41 5-2428 0 0,30-1 2348 0 0,0 1 1 0 0,0-1-1 0 0,1 2 1 0 0,-1-1-1 0 0,2 1 0 0 0,-1 1 1 0 0,1 0-1 0 0,-1 0 1 0 0,2 1-1 0 0,-1 0 1 0 0,1 1-1 0 0,1-1 0 0 0,0 2 1 0 0,0-1-1 0 0,0 1 1 0 0,1 0-1 0 0,1 0 1 0 0,0 1-1 0 0,0-1 0 0 0,1 1 1 0 0,0 0-1 0 0,1 0 1 0 0,0 1-1 0 0,1-1 1 0 0,0 1-1 0 0,1-1 1 0 0,0 7-14 0 0,5-11 77 0 0,-1 0 0 0 0,1 0 1 0 0,1 0-1 0 0,-1-1 1 0 0,1 1-1 0 0,0-1 0 0 0,1 0 1 0 0,-1-1-1 0 0,1 1 1 0 0,0-1-1 0 0,0 0 0 0 0,1-1 1 0 0,0 0-1 0 0,0 0 1 0 0,0 0-1 0 0,0-1 0 0 0,0 0 1 0 0,1 0-1 0 0,-1-1 1 0 0,1 0-1 0 0,0 0 0 0 0,-1 0 1 0 0,1-1-1 0 0,0-1 1 0 0,0 1-1 0 0,3-2-77 0 0,93 10-2482 0 0,-35-8-2942 0 0,-55-1 3635 0 0,8 0-5457 0 0</inkml:trace>
  <inkml:trace contextRef="#ctx0" brushRef="#br0" timeOffset="4740.167">20736 4514 14611 0 0,'0'0'310'0'0,"0"0"-56"0"0,0 0-311 0 0,0 0-773 0 0,0 0-919 0 0,0 0-197 0 0,0 0 246 0 0,0 0 753 0 0,0 0 947 0 0,0 0 282 0 0,0 0 99 0 0,0 0 45 0 0,10 33 30 0 0,34 105 60 0 0,2 150 1034 0 0,-38-199-1367 0 0,23 369 1747 0 0,-27 404-1930 0 0,-12-607 173 0 0,9-254-95 0 0,-2 0 1 0 0,1 0-1 0 0,0 0 1 0 0,0 0-1 0 0,0 1 1 0 0,0-1-1 0 0,-1 0 1 0 0,1 0-1 0 0,-1 0 0 0 0,1 0 1 0 0,-1 0-1 0 0,1 0 1 0 0,-1 0-1 0 0,1 0 1 0 0,-1 0-1 0 0,0 0 1 0 0,1-1-1 0 0,-1 1 0 0 0,0 0 1 0 0,0 0-1 0 0,0-1 1 0 0,0 1-1 0 0,0 0 1 0 0,0-1-1 0 0,0 1 1 0 0,0-1-1 0 0,0 1 1 0 0,0-1-1 0 0,0 0 0 0 0,0 1 1 0 0,0-1-1 0 0,0 0 1 0 0,0 0-1 0 0,0 0 1 0 0,0 1-1 0 0,-1-1 1 0 0,1 0-1 0 0,0-1 0 0 0,0 1 1 0 0,0 0-1 0 0,0 0 1 0 0,0 0-1 0 0,0-1 1 0 0,0 1-1 0 0,0 0 1 0 0,-1-1-1 0 0,1 1 1 0 0,0-1-1 0 0,1 0 0 0 0,-1 1 1 0 0,0-1-1 0 0,0 0 1 0 0,0 1-79 0 0,-67-40 1352 0 0,56 32-1422 0 0,-88-59-14 0 0,2-3 0 0 0,4-5 0 0 0,-67-71 84 0 0,153 138 29 0 0,-10-8 171 0 0,2 0 0 0 0,0-1 0 0 0,0-1 0 0 0,2-1 0 0 0,0 0 0 0 0,2-1 0 0 0,0 0 0 0 0,-1-5-200 0 0,12 23-11 0 0,0-1 0 0 0,1 1-1 0 0,0-1 1 0 0,-1 1-1 0 0,1-1 1 0 0,0 1 0 0 0,0 0-1 0 0,1-1 1 0 0,-1 1-1 0 0,0-1 1 0 0,1 1 0 0 0,0-1-1 0 0,-1 1 1 0 0,1 0-1 0 0,0-1 1 0 0,0 1 0 0 0,0 0-1 0 0,0 0 1 0 0,1 0-1 0 0,-1 0 1 0 0,1 0 0 0 0,-1 0-1 0 0,1 0 1 0 0,0 0-1 0 0,-1 1 1 0 0,1-1 0 0 0,0 1-1 0 0,0-1 1 0 0,0 1-1 0 0,1 0 1 0 0,-1-1 0 0 0,0 1-1 0 0,0 0 1 0 0,3 0 11 0 0,94-33-811 0 0,-78 29 806 0 0,367-66-1315 0 0,-219 53-3003 0 0,-43 5-2951 0 0,-89 10 734 0 0</inkml:trace>
  <inkml:trace contextRef="#ctx0" brushRef="#br0" timeOffset="5137.385">21266 5593 6209 0 0,'0'0'606'0'0,"0"0"-379"0"0,0 0-432 0 0,0 0-200 0 0,0 0 97 0 0,0 0 223 0 0,0 0 174 0 0,0 0 111 0 0,0 0 135 0 0,0 0 168 0 0,0 0 158 0 0,0 0 99 0 0,29 5 15 0 0,90 15-47 0 0,37-16 1630 0 0,-133-5-2158 0 0,-1-2 0 0 0,0-1 1 0 0,-1 0-1 0 0,1-2 0 0 0,-1 0 0 0 0,0-1 1 0 0,0-2-1 0 0,-1 0 0 0 0,0-1 0 0 0,-1-1 1 0 0,0 0-1 0 0,-1-2 0 0 0,0 0 0 0 0,14-14-200 0 0,-28 22-65 0 0,1 0 1 0 0,-1-1-1 0 0,0 1 0 0 0,0-1 0 0 0,0 0 0 0 0,-1 0 0 0 0,0 0 0 0 0,0-1 0 0 0,-1 1 1 0 0,1-1-1 0 0,-2 0 0 0 0,1 1 0 0 0,-1-1 0 0 0,0 0 0 0 0,0 0 0 0 0,0 0 0 0 0,-1 0 1 0 0,0 0-1 0 0,-1 0 0 0 0,0 0 0 0 0,0 0 0 0 0,0 1 0 0 0,-1-1 0 0 0,0 0 0 0 0,0 1 1 0 0,-1-1-1 0 0,0 1 0 0 0,0-1 0 0 0,0 1 0 0 0,-1 0 0 0 0,0 1 0 0 0,0-1 1 0 0,0 1-1 0 0,-1-1 0 0 0,0 1 0 0 0,0 1 0 0 0,0-1 0 0 0,0 1 0 0 0,-1 0 0 0 0,0 0 1 0 0,0 0-1 0 0,-4-1 65 0 0,-4-2-23 0 0,-1 0 0 0 0,0 1-1 0 0,0 0 1 0 0,-1 2 0 0 0,0 0 0 0 0,0 0 0 0 0,0 1 0 0 0,0 2 0 0 0,0-1 0 0 0,0 2 0 0 0,-1 0 0 0 0,1 1 0 0 0,0 0 0 0 0,0 1-1 0 0,0 1 1 0 0,0 1 0 0 0,0 0 0 0 0,0 1 0 0 0,1 1 0 0 0,0 1 0 0 0,0 0 0 0 0,1 0 0 0 0,0 2 0 0 0,0-1 0 0 0,1 2 0 0 0,-6 5 23 0 0,15-10-51 0 0,0-1 0 0 0,0 1 0 0 0,0 0 0 0 0,1 0 0 0 0,0 0 0 0 0,0 0 0 0 0,0 0 0 0 0,1 1 0 0 0,0-1 0 0 0,0 1 0 0 0,0 0 0 0 0,1 0 0 0 0,-1 0 0 0 0,1 0 0 0 0,1 0 0 0 0,-1 0 1 0 0,1 0-1 0 0,0 0 0 0 0,1 0 0 0 0,-1 0 0 0 0,1 0 0 0 0,0-1 0 0 0,1 1 0 0 0,-1 0 0 0 0,1 0 0 0 0,1-1 0 0 0,-1 1 0 0 0,1-1 0 0 0,-1 1 0 0 0,2-1 0 0 0,-1 0 0 0 0,0 0 0 0 0,1-1 0 0 0,0 1 1 0 0,0-1-1 0 0,1 0 0 0 0,-1 0 0 0 0,1 0 0 0 0,0 0 0 0 0,3 1 51 0 0,19 14-2583 0 0,-5-5-2995 0 0</inkml:trace>
  <inkml:trace contextRef="#ctx0" brushRef="#br0" timeOffset="6109.708">22227 4958 5969 0 0,'0'0'298'0'0,"0"0"-274"0"0,0 0-268 0 0,0 0-7 0 0,0 0 126 0 0,0 0 77 0 0,0 0 2 0 0,27 6 0 0 0,180 47 87 0 0,-162-40 668 0 0,1-3 0 0 0,1-1 1 0 0,0-3-1 0 0,0-2 0 0 0,12-1-709 0 0,-59-3 835 0 0,-34 0 26 0 0,19 0-850 0 0,0 2 0 0 0,-1 0 0 0 0,1 1 0 0 0,0 0 0 0 0,0 1 0 0 0,0 1 0 0 0,1 0 0 0 0,0 1 0 0 0,0 1 0 0 0,0 0 0 0 0,0 1 0 0 0,1 0 0 0 0,1 1 0 0 0,0 0 0 0 0,0 1-1 0 0,0 1 1 0 0,2 0 0 0 0,-1 0 0 0 0,1 1 0 0 0,1 1 0 0 0,0-1 0 0 0,1 1 0 0 0,0 1 0 0 0,0 2-11 0 0,6-10 77 0 0,0 0 1 0 0,0 0-1 0 0,1 0 0 0 0,-1 0 1 0 0,1 0-1 0 0,1 0 0 0 0,0 0 1 0 0,-1 0-1 0 0,2 0 0 0 0,-1 1 1 0 0,1-1-1 0 0,0 0 0 0 0,0 0 1 0 0,1 0-1 0 0,-1 0 0 0 0,1-1 1 0 0,1 1-1 0 0,-1 0 0 0 0,1-1 1 0 0,0 0-1 0 0,0 1 0 0 0,1-1 1 0 0,-1 0-1 0 0,1-1 0 0 0,0 1 1 0 0,0-1-1 0 0,1 1 0 0 0,0-1 1 0 0,-1-1-1 0 0,1 1 0 0 0,0-1 1 0 0,1 0-1 0 0,-1 0 0 0 0,1 0 1 0 0,-1-1-1 0 0,4 2-77 0 0,16 5 248 0 0,-1 0 0 0 0,1-1-1 0 0,0-2 1 0 0,1-1 0 0 0,-1-1 0 0 0,1 0 0 0 0,0-3-1 0 0,4 0-247 0 0,-14 0 43 0 0,-2 1 19 0 0,0 0 1 0 0,0-1 0 0 0,0 0 0 0 0,0-1 0 0 0,-1-1 0 0 0,1 0-1 0 0,0-1 1 0 0,0 0 0 0 0,0-1 0 0 0,-1-1 0 0 0,0 0 0 0 0,1 0-1 0 0,-2-2 1 0 0,1 0 0 0 0,0 0 0 0 0,-1-1 0 0 0,-1 0 0 0 0,1-1-1 0 0,-1-1 1 0 0,0 0 0 0 0,5-6-63 0 0,-10-6 1341 0 0,4 21-2794 0 0,-3 4 1421 0 0,6 1 192 0 0,0 0 1 0 0,1 0-1 0 0,0-2 0 0 0,0 1 0 0 0,0-2 1 0 0,0 0-1 0 0,0-1 0 0 0,1 0 1 0 0,-1-1-1 0 0,0-1 0 0 0,1 0 0 0 0,-1-1 1 0 0,0 0-1 0 0,0-1 0 0 0,0-1 1 0 0,-1 0-1 0 0,1-1 0 0 0,-1 0 0 0 0,0-1 1 0 0,0-1-1 0 0,2-2-160 0 0,-13 8-21 0 0,0 0 0 0 0,0 0 0 0 0,0-1-1 0 0,-1 1 1 0 0,1-1 0 0 0,0 1 0 0 0,-1-1 0 0 0,1 0 0 0 0,-1 0 0 0 0,0 0 0 0 0,1 0-1 0 0,-1 0 1 0 0,0 0 0 0 0,0 0 0 0 0,0 0 0 0 0,0 0 0 0 0,-1 0 0 0 0,1 0-1 0 0,-1-1 1 0 0,1 1 0 0 0,-1 0 0 0 0,0 0 0 0 0,0-1 0 0 0,0 1 0 0 0,0 0-1 0 0,0-1 1 0 0,0 1 0 0 0,0 0 0 0 0,-1 0 0 0 0,0-1 0 0 0,1 1 0 0 0,-1 0-1 0 0,0 0 1 0 0,0 0 0 0 0,0 0 0 0 0,0 0 0 0 0,0 0 0 0 0,-1 0 0 0 0,1 0 0 0 0,0 0-1 0 0,-1 0 1 0 0,0 1 0 0 0,1-1 0 0 0,-1 1 0 0 0,0-1 0 0 0,0 1 0 0 0,0 0-1 0 0,0 0 1 0 0,0 0 0 0 0,0-1 21 0 0,-109-52-2238 0 0,91 48 2048 0 0,1 1 1 0 0,-1 0 0 0 0,0 2-1 0 0,0 0 1 0 0,-1 2-1 0 0,1 0 1 0 0,-1 1 0 0 0,1 1-1 0 0,0 1 1 0 0,0 1 0 0 0,0 0-1 0 0,0 2 1 0 0,0 0-1 0 0,1 2 1 0 0,-9 3 189 0 0,26-8 24 0 0,0 0-1 0 0,-1-1 0 0 0,1 2 1 0 0,0-1-1 0 0,0 0 1 0 0,0 0-1 0 0,0 0 1 0 0,1 1-1 0 0,-1-1 1 0 0,1 1-1 0 0,-1 0 1 0 0,1-1-1 0 0,0 1 1 0 0,0 0-1 0 0,0 0 1 0 0,0 0-1 0 0,1 0 1 0 0,-1 0-1 0 0,1-1 1 0 0,0 1-1 0 0,-1 0 1 0 0,1 0-1 0 0,1 0 1 0 0,-1 0-1 0 0,0 0 1 0 0,1 0-1 0 0,-1 0 1 0 0,1 0-1 0 0,0 0 1 0 0,0 0-1 0 0,0-1 0 0 0,1 1 1 0 0,-1 0-1 0 0,1-1 1 0 0,-1 1-1 0 0,1-1 1 0 0,0 1-1 0 0,0-1 1 0 0,0 0-1 0 0,0 0 1 0 0,0 0-1 0 0,0 0 1 0 0,1 0-1 0 0,-1 0 1 0 0,1-1-1 0 0,-1 1 1 0 0,1-1-1 0 0,0 0 1 0 0,-1 0-1 0 0,1 0 1 0 0,0 0-1 0 0,0 0 1 0 0,0 0-1 0 0,0-1 1 0 0,0 0-1 0 0,1 1-23 0 0,54 19 561 0 0,1-1 1 0 0,0-4-1 0 0,1-2 1 0 0,46 3-562 0 0,-17-1 161 0 0,-13-4 230 0 0,26 5-2886 0 0,-53-11-8082 0 0,-40-4 5245 0 0</inkml:trace>
  <inkml:trace contextRef="#ctx0" brushRef="#br0" timeOffset="6722.77">23968 4913 9410 0 0,'0'0'871'0'0,"0"0"-204"0"0,0 0-390 0 0,0 0-410 0 0,0 0-291 0 0,0 0-191 0 0,0 0-95 0 0,0 0 100 0 0,0 0 195 0 0,0 0 215 0 0,0 0 196 0 0,0 0 157 0 0,0 0 277 0 0,25-1 1763 0 0,25 16-1555 0 0,0-1 0 0 0,1-3 0 0 0,1-3 0 0 0,0-1 0 0 0,0-3-1 0 0,0-2 1 0 0,23-3-638 0 0,-74 1-376 0 0,-1 0-425 0 0,-21 3-2820 0 0,-12 12 4188 0 0,17-7-459 0 0,-56 22 374 0 0,-30 11-416 0 0,3 4-1 0 0,2 5 1 0 0,1 4 0 0 0,-38 31-66 0 0,132-83 12 0 0,-54 49-195 0 0,43-7 300 0 0,73-20 2691 0 0,50-13-1959 0 0,0-4 0 0 0,0-5 0 0 0,24-6-849 0 0,181 5 244 0 0,-257 21-1756 0 0,-5 6 807 0 0,-14-18-4821 0 0,-33-9 3862 0 0,7 2-5259 0 0</inkml:trace>
  <inkml:trace contextRef="#ctx0" brushRef="#br0" timeOffset="7035.452">24617 4744 19892 0 0,'0'0'1007'0'0,"0"0"-387"0"0,0 0-232 0 0,0 0-177 0 0,0 0-250 0 0,0 0-217 0 0,0 0-129 0 0,6-27-37 0 0,21-82 62 0 0,-26 107 332 0 0,-1 0 0 0 0,0 0 0 0 0,1 1 0 0 0,-1-1 0 0 0,1 0 0 0 0,-1 0-1 0 0,1 1 1 0 0,0-1 0 0 0,0 0 0 0 0,0 1 0 0 0,0-1 0 0 0,0 0-1 0 0,0 1 1 0 0,0 0 0 0 0,1-1 0 0 0,-1 1 0 0 0,0 0 0 0 0,1 0 0 0 0,-1-1-1 0 0,1 1 1 0 0,0 0 0 0 0,-1 0 0 0 0,1 1 0 0 0,0-1 0 0 0,-1 0-1 0 0,1 1 1 0 0,0-1 0 0 0,0 1 0 0 0,0-1 0 0 0,-1 1 0 0 0,1 0 0 0 0,0 0-1 0 0,0-1 1 0 0,0 2 0 0 0,0-1 0 0 0,0 0 0 0 0,-1 0 0 0 0,1 0 0 0 0,0 1 27 0 0,6 0-440 0 0,2 1-274 0 0,-1 0-1 0 0,0 1 0 0 0,0 0 0 0 0,-1 1 1 0 0,1 0-1 0 0,-1 0 0 0 0,1 1 0 0 0,-1 0 1 0 0,-1 1-1 0 0,1 0 0 0 0,-1 0 0 0 0,0 0 1 0 0,0 1-1 0 0,-1 0 0 0 0,3 3 716 0 0,9 8-3213 0 0,-6-7-1955 0 0</inkml:trace>
  <inkml:trace contextRef="#ctx0" brushRef="#br0" timeOffset="7385.619">25222 5366 10954 0 0,'0'0'1707'0'0,"0"0"-1395"0"0,0 0-802 0 0,0 0-32 0 0,0 0 182 0 0,0 0 265 0 0,0 0 309 0 0,0 0 131 0 0,0 0 161 0 0,0 0 165 0 0,0 0 125 0 0,0 0 44 0 0,0 0-17 0 0,27 19-28 0 0,87 54-65 0 0,-108-69-638 0 0,0 0 0 0 0,0 0 0 0 0,1-1 0 0 0,0 0 0 0 0,-1 0-1 0 0,1-1 1 0 0,0 0 0 0 0,0 0 0 0 0,0 0 0 0 0,0-1 0 0 0,0 0-1 0 0,1-1 1 0 0,-1 1 0 0 0,0-1 0 0 0,0-1 0 0 0,4 0-112 0 0,15 0 307 0 0,-2 2-122 0 0,0-1 0 0 0,0-1 1 0 0,0-2-1 0 0,0 0 0 0 0,0-1 0 0 0,0-1 1 0 0,-1-1-1 0 0,0-2 0 0 0,0 0 0 0 0,-1-1 1 0 0,0-1-1 0 0,11-8-185 0 0,-29 16 7 0 0,0-1-1 0 0,-1 1 1 0 0,0 0-1 0 0,0-1 1 0 0,0 0 0 0 0,0 0-1 0 0,0 0 1 0 0,0 0-1 0 0,-1 0 1 0 0,1-1 0 0 0,-1 1-1 0 0,0-1 1 0 0,0 1-1 0 0,0-1 1 0 0,0 0 0 0 0,-1 0-1 0 0,0 0 1 0 0,0 0-1 0 0,0 0 1 0 0,0 0 0 0 0,0 0-1 0 0,-1 0 1 0 0,0 0-1 0 0,0 0 1 0 0,0 0 0 0 0,0-1-1 0 0,-1 1 1 0 0,0 0-1 0 0,1 0 1 0 0,-1 0 0 0 0,-1 0-1 0 0,1 0 1 0 0,-1 0-1 0 0,1 1 1 0 0,-1-1 0 0 0,0 0-1 0 0,-1 1-6 0 0,-3-8-158 0 0,-2 1-1 0 0,1 0 0 0 0,-1 0 1 0 0,-1 1-1 0 0,0 0 1 0 0,0 1-1 0 0,-1 0 0 0 0,0 0 1 0 0,0 1-1 0 0,-1 1 1 0 0,-8-5 158 0 0,2 4-123 0 0,0 0-1 0 0,-1 1 1 0 0,0 1 0 0 0,0 0 0 0 0,0 1 0 0 0,0 2 0 0 0,-1-1 0 0 0,1 2 0 0 0,-1 1 0 0 0,-5 0 123 0 0,15 0-42 0 0,1 1-1 0 0,0-1 1 0 0,0 1 0 0 0,0 1 0 0 0,0-1 0 0 0,0 1 0 0 0,0 1 0 0 0,0 0 0 0 0,1 0 0 0 0,-1 0 0 0 0,1 1 0 0 0,0 0 0 0 0,0 0 0 0 0,0 1 0 0 0,0 0 0 0 0,1 0 0 0 0,0 1 0 0 0,0-1-1 0 0,1 1 1 0 0,-1 1 0 0 0,1-1 0 0 0,0 1 0 0 0,1 0 0 0 0,-1 2 42 0 0,3-4-2 0 0,0 0 0 0 0,1 0 1 0 0,-1 0-1 0 0,1 1 0 0 0,1-1 0 0 0,-1 0 0 0 0,1 1 0 0 0,0-1 0 0 0,0 1 0 0 0,0-1 1 0 0,1 0-1 0 0,0 1 0 0 0,0-1 0 0 0,0 0 0 0 0,1 0 0 0 0,0 0 0 0 0,0 0 0 0 0,0 0 1 0 0,0 0-1 0 0,1 0 0 0 0,0-1 0 0 0,0 1 0 0 0,0-1 0 0 0,0 0 0 0 0,1 0 0 0 0,0 0 1 0 0,0 0 1 0 0,57 52-1671 0 0,2-13-3534 0 0,-49-33 2956 0 0,12 7-6601 0 0</inkml:trace>
  <inkml:trace contextRef="#ctx0" brushRef="#br0" timeOffset="8057.966">26628 5030 9458 0 0,'0'0'748'0'0,"0"0"-909"0"0,0 0-339 0 0,0 0-24 0 0,0 0 74 0 0,0 0 186 0 0,0 0 255 0 0,0 0 330 0 0,0 0 350 0 0,0 0 185 0 0,0 0-58 0 0,0 0-357 0 0,0 0-553 0 0,-9-7-272 0 0,-2-3 306 0 0,-11-4-250 0 0,28 49 806 0 0,0-18-288 0 0,3 12 114 0 0,1 0 0 0 0,2 0 0 0 0,0-1 0 0 0,2-1 0 0 0,1 0 0 0 0,2-1 0 0 0,0 0 0 0 0,7 5-304 0 0,-19-26 200 0 0,1 0 1 0 0,1 0 0 0 0,-1-1-1 0 0,1 0 1 0 0,-1 0-1 0 0,1 0 1 0 0,1-1-1 0 0,-1 0 1 0 0,0-1-1 0 0,1 0 1 0 0,-1 0 0 0 0,1 0-1 0 0,-1-1 1 0 0,1 0-1 0 0,0 0 1 0 0,0-1-1 0 0,-1 0 1 0 0,1-1-1 0 0,0 1 1 0 0,0-2-1 0 0,-1 1 1 0 0,1-1 0 0 0,-1 0-1 0 0,1 0 1 0 0,-1-1-1 0 0,0 0 1 0 0,0-1-1 0 0,0 1 1 0 0,0-1-1 0 0,-1-1 1 0 0,3-1-201 0 0,0 0 57 0 0,-1 0 1 0 0,-1 0-1 0 0,1-1 1 0 0,-1 0-1 0 0,0 0 1 0 0,0-1-1 0 0,-1 0 1 0 0,0 0-1 0 0,-1 0 1 0 0,0-1-1 0 0,0 1 0 0 0,-1-1 1 0 0,0-1-1 0 0,0 1 1 0 0,2-9-58 0 0,7-4-2333 0 0,0 51-2833 0 0,2 8 6457 0 0,-1-20-1086 0 0,1 0 0 0 0,1-1 0 0 0,1 0 0 0 0,0-2 0 0 0,1 0 0 0 0,1-1 1 0 0,0 0-1 0 0,1-2 0 0 0,0 0 0 0 0,0-2 0 0 0,1 0 0 0 0,1-1 0 0 0,-1-1 0 0 0,1-1 1 0 0,1-1-1 0 0,-1-1 0 0 0,0-1 0 0 0,1-1 0 0 0,0-1 0 0 0,0-1 0 0 0,-1 0 0 0 0,1-2 0 0 0,0-1 1 0 0,-1-1-1 0 0,0-1 0 0 0,0-1 0 0 0,0 0 0 0 0,-1-2 0 0 0,0-1 0 0 0,0 0 0 0 0,12-9-205 0 0,-28 16-38 0 0,-1-1 0 0 0,1 1-1 0 0,-1-1 1 0 0,0 0-1 0 0,0 0 1 0 0,0-1-1 0 0,0 1 1 0 0,0-1-1 0 0,-1 0 1 0 0,0 0-1 0 0,1 0 1 0 0,-1 0-1 0 0,-1-1 1 0 0,1 1-1 0 0,-1-1 1 0 0,0 1-1 0 0,0-1 1 0 0,0 0-1 0 0,-1 0 1 0 0,1 0 0 0 0,-1 0-1 0 0,0 0 1 0 0,-1 0-1 0 0,1-1 1 0 0,-1 1-1 0 0,0 0 1 0 0,0 0-1 0 0,-1 0 1 0 0,0 0-1 0 0,0 0 1 0 0,0 0-1 0 0,0 0 1 0 0,-1 0-1 0 0,0 0 1 0 0,0 0-1 0 0,0 0 1 0 0,0 1 0 0 0,-1-1-1 0 0,0 1 1 0 0,0 0-1 0 0,0 0 1 0 0,0 0-1 0 0,-1 0 1 0 0,0 0-1 0 0,1 1 1 0 0,-3-2 38 0 0,-88-36-739 0 0,92 40 732 0 0,0 1-1 0 0,-1 0 0 0 0,1 0 1 0 0,0 0-1 0 0,0 0 0 0 0,0 0 0 0 0,-1 1 1 0 0,1-1-1 0 0,0 1 0 0 0,0-1 1 0 0,0 1-1 0 0,0 0 0 0 0,-1 0 1 0 0,1 0-1 0 0,0 0 0 0 0,1 0 0 0 0,-1 0 1 0 0,0 0-1 0 0,0 1 0 0 0,0-1 1 0 0,1 1-1 0 0,-1-1 0 0 0,1 1 1 0 0,-1 0-1 0 0,1 0 0 0 0,0 0 0 0 0,0-1 1 0 0,-1 1-1 0 0,1 0 0 0 0,1 1 1 0 0,-1-1-1 0 0,0 0 0 0 0,0 0 1 0 0,1 0-1 0 0,-1 0 0 0 0,1 1 0 0 0,0-1 1 0 0,0 0-1 0 0,0 0 0 0 0,0 0 1 0 0,0 1-1 0 0,0-1 0 0 0,1 1 8 0 0,2 7 160 0 0,0 1 1 0 0,2-1-1 0 0,-1 0 0 0 0,1 0 1 0 0,1-1-1 0 0,0 1 0 0 0,0-1 0 0 0,1 0 1 0 0,0-1-1 0 0,0 0 0 0 0,1 0 1 0 0,0-1-1 0 0,0 1 0 0 0,1-2 0 0 0,0 1 1 0 0,8 3-161 0 0,79 54 30 0 0,2-4 1 0 0,3-5-1 0 0,2-4 1 0 0,3-4-1 0 0,1-5 0 0 0,13-2-30 0 0,22 15-3610 0 0,-51-17-4310 0 0,-61-24-1270 0 0</inkml:trace>
  <inkml:trace contextRef="#ctx0" brushRef="#br0" timeOffset="15830.129">1586 7383 1016 0 0,'0'0'1670'0'0,"0"0"-67"0"0,0 0 127 0 0,0 0-6 0 0,0 0-88 0 0,0 0-93 0 0,0 0-232 0 0,0 0-204 0 0,0 0-151 0 0,0 0-146 0 0,0 0-110 0 0,8-24-82 0 0,28-70-77 0 0,-36 94-572 0 0,0 1-1 0 0,0-1 1 0 0,0 1-1 0 0,0-1 1 0 0,0 0 0 0 0,0 1-1 0 0,0-1 1 0 0,0 1-1 0 0,1-1 1 0 0,-1 1 0 0 0,0-1-1 0 0,0 0 1 0 0,0 1 0 0 0,0-1-1 0 0,1 0 1 0 0,-1 1-1 0 0,0-1 1 0 0,0 0 0 0 0,1 1-1 0 0,-1-1 1 0 0,0 0-1 0 0,1 1 1 0 0,-1-1 0 0 0,0 0-1 0 0,1 0 1 0 0,-1 1 0 0 0,0-1-1 0 0,1 0 1 0 0,-1 0-1 0 0,1 0 1 0 0,-1 0 0 0 0,1 1-1 0 0,-1-1 1 0 0,0 0-1 0 0,1 0 1 0 0,-1 0 0 0 0,1 0-1 0 0,-1 0 1 0 0,0 0 0 0 0,1 0-1 0 0,-1 0 1 0 0,1 0-1 0 0,-1 0 32 0 0,1 57 408 0 0,-1-52-480 0 0,-29 769 1057 0 0,29-585-782 0 0,0-160-2578 0 0,-3-111-8293 0 0,3 67 6572 0 0</inkml:trace>
  <inkml:trace contextRef="#ctx0" brushRef="#br0" timeOffset="16683.173">1397 7340 13259 0 0,'0'0'544'0'0,"0"0"-60"0"0,0 0-183 0 0,0 0-301 0 0,0 0-154 0 0,0 0-20 0 0,0 0 61 0 0,0 0 125 0 0,0 0 116 0 0,0 0 83 0 0,0 0 77 0 0,29-21 44 0 0,98-65 20 0 0,-18 48 385 0 0,8 17-318 0 0,0 6 0 0 0,1 4 0 0 0,0 6-1 0 0,13 5-418 0 0,-112-1-68 0 0,-1 1-1 0 0,0 1 0 0 0,0 0 0 0 0,0 2 0 0 0,0 0 0 0 0,0 1 0 0 0,-1 1 0 0 0,1 0 0 0 0,-1 1 0 0 0,0 1 1 0 0,-1 1-1 0 0,0 0 0 0 0,0 1 0 0 0,-1 1 0 0 0,0 1 0 0 0,-1 0 0 0 0,0 0 0 0 0,1 3 69 0 0,-11-7-26 0 0,0 1-1 0 0,-1-1 1 0 0,0 1-1 0 0,0-1 1 0 0,-1 1 0 0 0,0 0-1 0 0,0 0 1 0 0,-1 0-1 0 0,0 0 1 0 0,-1 0-1 0 0,0 0 1 0 0,0 0 0 0 0,0 0-1 0 0,-1 0 1 0 0,0 0-1 0 0,-1 0 1 0 0,0 0-1 0 0,0-1 1 0 0,0 1-1 0 0,-1 0 1 0 0,-1-1 0 0 0,1 0-1 0 0,-1 0 1 0 0,-2 4 26 0 0,-123 152 492 0 0,64-100-332 0 0,-4-2 1 0 0,-2-4 0 0 0,-3-3 0 0 0,-1-4 0 0 0,-3-2-1 0 0,-2-4 1 0 0,-58 21-161 0 0,-30-8 575 0 0,428-69-1270 0 0,358 129 1354 0 0,-236-112 1172 0 0,-303-65-1538 0 0,-70 50-413 0 0,0-1 0 0 0,0 0-1 0 0,-2-1 1 0 0,1 0 0 0 0,-1 0-1 0 0,-1 0 1 0 0,0-1 0 0 0,-1 0-1 0 0,-1 0 1 0 0,0-1 0 0 0,0 1-1 0 0,-1-1 1 0 0,-1-3 120 0 0,0 11 1 0 0,-1 0 0 0 0,-1-1-1 0 0,1 1 1 0 0,-1 0 0 0 0,0 0 0 0 0,-1-1 0 0 0,0 1-1 0 0,0 0 1 0 0,0 0 0 0 0,0 0 0 0 0,-1 0 0 0 0,0 0-1 0 0,0 0 1 0 0,-1 0 0 0 0,0 1 0 0 0,0-1 0 0 0,0 1-1 0 0,0 0 1 0 0,-1 0 0 0 0,0 0 0 0 0,0 0 0 0 0,0 1-1 0 0,-1-1 1 0 0,0 1 0 0 0,0 0 0 0 0,0 1 0 0 0,0-1-1 0 0,0 1 1 0 0,-1 0 0 0 0,-1-1-1 0 0,-5 2 14 0 0,1 0 0 0 0,0 1 1 0 0,-1 0-1 0 0,1 1 0 0 0,-1 0 0 0 0,1 1 0 0 0,-1 0 1 0 0,1 1-1 0 0,0 0 0 0 0,-1 1 0 0 0,1 0 0 0 0,1 1 1 0 0,-1 0-1 0 0,0 1 0 0 0,1 0 0 0 0,0 0 1 0 0,0 1-1 0 0,1 1 0 0 0,-1 0 0 0 0,1 0 0 0 0,1 0 1 0 0,-1 1-1 0 0,-6 9-14 0 0,11-12 34 0 0,0 0 1 0 0,1 0-1 0 0,-1 1 0 0 0,1-1 1 0 0,0 1-1 0 0,1-1 1 0 0,-1 1-1 0 0,1 0 1 0 0,0 0-1 0 0,1 0 0 0 0,-1 0 1 0 0,1 1-1 0 0,0-1 1 0 0,1 0-1 0 0,0 0 1 0 0,0 1-1 0 0,0-1 0 0 0,1 0 1 0 0,-1 0-1 0 0,2 1 1 0 0,-1-1-1 0 0,1 0 1 0 0,0 0-1 0 0,0 0 1 0 0,0 0-1 0 0,1-1 0 0 0,0 1 1 0 0,0-1-1 0 0,0 1 1 0 0,1-1-1 0 0,0 0 1 0 0,0 0-1 0 0,0-1 0 0 0,1 1 1 0 0,-1-1-1 0 0,1 0 1 0 0,0 0-1 0 0,1-1 1 0 0,-1 1-1 0 0,0-1 0 0 0,1 0 1 0 0,0-1-1 0 0,-1 1 1 0 0,2-1-35 0 0,31 11-94 0 0,0-2 0 0 0,0-2 0 0 0,1-1 0 0 0,0-2 0 0 0,0-1 0 0 0,1-2 1 0 0,-1-3-1 0 0,1 0 0 0 0,-1-3 0 0 0,28-5 94 0 0,19-9-6764 0 0,-65 13 2115 0 0,-6 0-3589 0 0</inkml:trace>
  <inkml:trace contextRef="#ctx0" brushRef="#br0" timeOffset="17282.025">3302 7791 19084 0 0,'0'0'543'0'0,"0"0"-831"0"0,0 0-447 0 0,0 0-125 0 0,0 0 130 0 0,0 0 256 0 0,0 0 285 0 0,0 0 153 0 0,0 0 86 0 0,0 0 35 0 0,0 0 70 0 0,0 0 61 0 0,18 3 53 0 0,144 48 797 0 0,204 84-502 0 0,-364-135-555 0 0,-1 0-1 0 0,1 1 1 0 0,0-1 0 0 0,0 1-1 0 0,0 0 1 0 0,-1-1 0 0 0,1 1 0 0 0,0 0-1 0 0,-1 0 1 0 0,1 0 0 0 0,-1 0-1 0 0,1 0 1 0 0,-1 0 0 0 0,0 1-1 0 0,1-1 1 0 0,-1 0 0 0 0,0 1-1 0 0,0-1 1 0 0,0 1 0 0 0,0 0-1 0 0,0-1 1 0 0,0 1 0 0 0,-1-1 0 0 0,1 1-1 0 0,0 0 1 0 0,-1 0 0 0 0,1 0-1 0 0,-1-1 1 0 0,0 1 0 0 0,1 0-1 0 0,-1 0 1 0 0,0 0 0 0 0,0 0-1 0 0,0-1 1 0 0,-1 1 0 0 0,1 0-1 0 0,0 0 1 0 0,-1 0 0 0 0,1-1 0 0 0,-1 1-1 0 0,1 0 1 0 0,-1 0 0 0 0,0-1-1 0 0,0 1 1 0 0,0-1 0 0 0,0 1-1 0 0,0-1 1 0 0,0 1 0 0 0,0-1-1 0 0,-1 1 1 0 0,1-1 0 0 0,0 0 0 0 0,-1 0-1 0 0,1 0 1 0 0,-1 0 0 0 0,1 0-1 0 0,-1 0 1 0 0,0 0 0 0 0,1 0-1 0 0,-1 0 1 0 0,0-1 0 0 0,0 1-9 0 0,-18 9 161 0 0,-1-2 1 0 0,0 0-1 0 0,0-1 0 0 0,-1-1 1 0 0,0-1-1 0 0,0-1 0 0 0,0 0 1 0 0,0-2-1 0 0,-1-1 0 0 0,1-1 1 0 0,0 0-1 0 0,-20-4-161 0 0,-14-10 274 0 0,55 14-303 0 0,0 0 1 0 0,0 0 0 0 0,0 0 0 0 0,1 0 0 0 0,-1-1 0 0 0,0 1 0 0 0,0 0-1 0 0,1 0 1 0 0,-1-1 0 0 0,0 1 0 0 0,0-1 0 0 0,1 1 0 0 0,-1-1-1 0 0,0 1 1 0 0,1-1 0 0 0,-1 1 0 0 0,1-1 0 0 0,-1 1 0 0 0,0-1-1 0 0,1 0 1 0 0,-1 1 0 0 0,1-1 0 0 0,0 0 0 0 0,-1 1 0 0 0,1-1-1 0 0,0 0 1 0 0,-1 0 0 0 0,1 0 0 0 0,0 1 0 0 0,0-1 0 0 0,-1 0 0 0 0,1 0-1 0 0,0 0 1 0 0,0 1 0 0 0,0-1 0 0 0,0 0 0 0 0,0 0 0 0 0,0 0-1 0 0,1 1 1 0 0,-1-1 0 0 0,0 0 0 0 0,0 0 0 0 0,1 0 0 0 0,-1 1-1 0 0,0-1 1 0 0,1 0 0 0 0,-1 0 0 0 0,0 1 0 0 0,1-1 0 0 0,-1 0 0 0 0,1 1-1 0 0,0-1 1 0 0,-1 1 0 0 0,1-1 0 0 0,-1 0 0 0 0,1 1 0 0 0,0-1-1 0 0,-1 1 1 0 0,1 0 0 0 0,0-1 0 0 0,0 1 28 0 0,33-21-339 0 0,0 2 0 0 0,1 2 1 0 0,1 1-1 0 0,1 2 0 0 0,0 2 0 0 0,1 1 1 0 0,8-1 338 0 0,47-14-144 0 0,187-59 1813 0 0,-288 126-696 0 0,-7 89-402 0 0,16-126-581 0 0,0 0 1 0 0,-1-1-1 0 0,2 1 0 0 0,-1-1 0 0 0,0 1 0 0 0,1-1 0 0 0,-1 0 0 0 0,1 1 0 0 0,0-1 0 0 0,0 0 1 0 0,0 0-1 0 0,0 0 0 0 0,1 0 0 0 0,-1-1 0 0 0,1 1 0 0 0,0-1 0 0 0,0 1 0 0 0,0-1 0 0 0,0 0 1 0 0,0 0-1 0 0,0 0 0 0 0,1-1 0 0 0,-1 1 0 0 0,0-1 0 0 0,1 1 0 0 0,-1-1 0 0 0,1 0 0 0 0,0-1 1 0 0,-1 1-1 0 0,1-1 0 0 0,0 0 0 0 0,0 1 0 0 0,2-2 10 0 0,56-2-3392 0 0,-23-8-4441 0 0,-26 5-1065 0 0</inkml:trace>
  <inkml:trace contextRef="#ctx0" brushRef="#br0" timeOffset="17532.863">3911 7317 24725 0 0,'0'0'438'0'0,"0"0"-14"0"0,0 0-40 0 0,0 0-125 0 0,0 0-107 0 0,0 0-103 0 0,0 0-125 0 0,0 0-120 0 0,0 0-125 0 0,0 0-90 0 0,0 0-25 0 0,0 0 14 0 0,0 0 50 0 0,-1-14 8 0 0,0-43-36 0 0,3 57 330 0 0,0-1-1 0 0,0 0 1 0 0,0 1-1 0 0,-1-1 1 0 0,1 1-1 0 0,0-1 1 0 0,0 1 0 0 0,0 0-1 0 0,0 0 1 0 0,0 0-1 0 0,0 0 1 0 0,0 0-1 0 0,0 0 1 0 0,0 1 0 0 0,0-1-1 0 0,0 1 1 0 0,0-1-1 0 0,0 1 1 0 0,0 0 0 0 0,-1 0-1 0 0,1 0 1 0 0,0 0-1 0 0,0 0 1 0 0,-1 0-1 0 0,1 0 1 0 0,-1 0 0 0 0,1 1-1 0 0,-1-1 1 0 0,1 1-1 0 0,0 1 71 0 0,1-1-292 0 0,89 65-8027 0 0,-72-51 4332 0 0,0-1-4647 0 0</inkml:trace>
  <inkml:trace contextRef="#ctx0" brushRef="#br0" timeOffset="17819.025">4719 7794 21509 0 0,'0'0'945'0'0,"0"0"-423"0"0,0 0-306 0 0,0 0-176 0 0,0 0-99 0 0,0 0-96 0 0,0 0-106 0 0,0 0-85 0 0,0 0-11 0 0,0 0 52 0 0,0 0 93 0 0,0 0 109 0 0,10 2 79 0 0,37 6-13 0 0,0 2 0 0 0,0 2 0 0 0,-1 2 0 0 0,-1 2 0 0 0,-1 2 1 0 0,33 19 36 0 0,-75-36-8 0 0,0 0 1 0 0,0 0-1 0 0,0 1 1 0 0,0-1 0 0 0,0 1-1 0 0,0-1 1 0 0,0 1-1 0 0,0 0 1 0 0,-1 0 0 0 0,1 0-1 0 0,-1 0 1 0 0,1 0-1 0 0,-1 0 1 0 0,0 0 0 0 0,0 0-1 0 0,0 0 1 0 0,0 1-1 0 0,0-1 1 0 0,0 0 0 0 0,-1 1-1 0 0,1-1 1 0 0,-1 0 0 0 0,1 1-1 0 0,-1-1 1 0 0,0 1-1 0 0,0-1 1 0 0,0 1 0 0 0,-1-1-1 0 0,1 1 1 0 0,0-1-1 0 0,-1 0 1 0 0,0 1 0 0 0,1-1-1 0 0,-1 0 1 0 0,0 1-1 0 0,0-1 1 0 0,0 0 0 0 0,-1 0-1 0 0,1 0 1 0 0,0 0 0 0 0,-1 0-1 0 0,0 0 1 0 0,1 0-1 0 0,-1 0 1 0 0,0-1 0 0 0,0 1-1 0 0,0-1 1 0 0,0 1 7 0 0,-103 71 903 0 0,82-63-807 0 0,0 0 1 0 0,0-2-1 0 0,0 0 1 0 0,-1-2-1 0 0,0-1 1 0 0,0 0 0 0 0,-1-2-1 0 0,0-1 1 0 0,1-1-1 0 0,-24-2-96 0 0,28-27-2249 0 0,50-30-5773 0 0,-16 42 3686 0 0,-1 5-2359 0 0</inkml:trace>
  <inkml:trace contextRef="#ctx0" brushRef="#br0" timeOffset="18284.227">5290 7090 18748 0 0,'0'0'215'0'0,"0"0"17"0"0,0 0-55 0 0,0 0-130 0 0,0 0-150 0 0,0 0-165 0 0,0 0-235 0 0,0 0-188 0 0,0 0-38 0 0,0 0 105 0 0,0 0 233 0 0,0 0 300 0 0,0 0 318 0 0,-6 3 253 0 0,2 4-346 0 0,0 1 0 0 0,0-1 0 0 0,1 1 0 0 0,-1 0 0 0 0,2 0 0 0 0,-1 0 0 0 0,1 1 0 0 0,1-1 0 0 0,-1 0 0 0 0,1 1 0 0 0,1-1 0 0 0,0 1 0 0 0,0 0 0 0 0,1-1 0 0 0,-1 1 0 0 0,2-1 0 0 0,-1 0 0 0 0,2 1 0 0 0,-1-1 0 0 0,1 0 0 0 0,0 0 0 0 0,0 0 0 0 0,3 3-134 0 0,2 21 115 0 0,147 545 556 0 0,-154-573-650 0 0,1 6 46 0 0,0 0 0 0 0,0 0 0 0 0,1 0 0 0 0,0-1 0 0 0,1 1 0 0 0,0-1 0 0 0,0 0 0 0 0,1 0 0 0 0,1 0 0 0 0,-1-1 0 0 0,1 0 0 0 0,0 0 0 0 0,1 0 0 0 0,0-1 0 0 0,0 0 0 0 0,1 0 0 0 0,0-1 0 0 0,0 0 0 0 0,0 0 0 0 0,1-1 0 0 0,0 0 0 0 0,0 0 0 0 0,0-1 0 0 0,1-1 0 0 0,0 1-67 0 0,-5-7 8 0 0,1 0 0 0 0,-1 0-1 0 0,0-1 1 0 0,0 0 0 0 0,0 0 0 0 0,0 0-1 0 0,-1 0 1 0 0,0-1 0 0 0,1 0-1 0 0,-2 0 1 0 0,1 0 0 0 0,-1 0 0 0 0,1-1-1 0 0,-1 1 1 0 0,-1-1 0 0 0,1 0 0 0 0,-1 1-1 0 0,0-1 1 0 0,0 0 0 0 0,0-5-8 0 0,45-191-316 0 0,-18 240 992 0 0,-4 1-1319 0 0,79 94 1960 0 0,-59-108-4844 0 0,5-21-4556 0 0,-40-6 3328 0 0,-2-2-2359 0 0</inkml:trace>
  <inkml:trace contextRef="#ctx0" brushRef="#br0" timeOffset="18556.066">5771 7515 23589 0 0,'0'0'796'0'0,"0"0"-64"0"0,0 0-236 0 0,0 0-227 0 0,0 0-147 0 0,0 0-142 0 0,0 0-124 0 0,0 0-89 0 0,0 0-86 0 0,0 0-72 0 0,0 0-43 0 0,0 0-68 0 0,0 0-53 0 0,-8-11-126 0 0,-28-34-202 0 0,-16 22-13609 0 0,44 21 7142 0 0</inkml:trace>
  <inkml:trace contextRef="#ctx0" brushRef="#br0" timeOffset="18801.044">5021 7303 17660 0 0,'0'0'1599'0'0,"0"0"-320"0"0,0 0-250 0 0,0 0-375 0 0,0 0-428 0 0,0 0-343 0 0,0 0-24 0 0,0 0 106 0 0,29-16 47 0 0,96-47 9 0 0,7 42-23 0 0,-3 18-482 0 0,0 5 1 0 0,0 6-1 0 0,54 13 484 0 0,-63 1-5210 0 0,-1 7-4634 0 0,-92-22 4164 0 0</inkml:trace>
  <inkml:trace contextRef="#ctx0" brushRef="#br0" timeOffset="19087.391">6248 7842 21581 0 0,'0'0'574'0'0,"0"0"-974"0"0,0 0-258 0 0,0 0 100 0 0,0 0 205 0 0,0 0 277 0 0,0 0 66 0 0,0 0 2 0 0,0 0 0 0 0,26 10-5 0 0,82 33-22 0 0,43 57 925 0 0,-147-96-805 0 0,0 0-1 0 0,1-1 1 0 0,0 0 0 0 0,0 0 0 0 0,0 0 0 0 0,0 0 0 0 0,0-1 0 0 0,1 0-1 0 0,-1 0 1 0 0,1-1 0 0 0,-1 1 0 0 0,1-1 0 0 0,0 0 0 0 0,0-1-1 0 0,-1 1 1 0 0,1-1 0 0 0,0-1 0 0 0,0 1 0 0 0,-1-1 0 0 0,1 0 0 0 0,0 0-1 0 0,-1 0 1 0 0,1-1 0 0 0,-1 0 0 0 0,1 0 0 0 0,-1 0 0 0 0,0-1-1 0 0,0 1 1 0 0,0-1 0 0 0,0-1 0 0 0,-1 1 0 0 0,1-1 0 0 0,-1 0-1 0 0,0 0 1 0 0,0 0 0 0 0,0 0 0 0 0,0-1 0 0 0,-1 1 0 0 0,0-1 0 0 0,0 0-1 0 0,0 0 1 0 0,2-5-85 0 0,16-39 78 0 0,-1 0 0 0 0,-2-1 0 0 0,-3-1 0 0 0,-2-1 0 0 0,6-50-78 0 0,-19 103-86 0 0,0-1-1 0 0,1 1 1 0 0,-1-1 0 0 0,0 0 0 0 0,0 0 0 0 0,1 1 0 0 0,-1-1 0 0 0,0 0 0 0 0,1 1 0 0 0,-1-1-1 0 0,0 0 1 0 0,1 0 0 0 0,-1 0 0 0 0,1 1 0 0 0,-1-1 0 0 0,0 0 0 0 0,1 0 0 0 0,-1 0 0 0 0,1 0 0 0 0,-1 0-1 0 0,1 0 1 0 0,-1 0 0 0 0,0 0 0 0 0,1 0 0 0 0,-1 0 0 0 0,1 0 0 0 0,-1 0 0 0 0,1 0 0 0 0,-1 0 0 0 0,0 0-1 0 0,1 0 1 0 0,-1-1 0 0 0,1 1 0 0 0,-1 0 0 0 0,0 0 0 0 0,1 0 0 0 0,-1-1 0 0 0,0 1 0 0 0,1 0-1 0 0,-1 0 1 0 0,0-1 0 0 0,1 1 0 0 0,-1 0 0 0 0,0-1 0 0 0,0 1 0 0 0,1 0 0 0 0,-1-1 0 0 0,0 1 0 0 0,0 0-1 0 0,0-1 1 0 0,1 1 0 0 0,-1-1 0 0 0,0 1 0 0 0,0 0 0 0 0,0-1 0 0 0,0 1 0 0 0,0-1 0 0 0,0 1-1 0 0,0-1 1 0 0,0 1 0 0 0,0 0 0 0 0,0-1 0 0 0,0 1 0 0 0,0-1 0 0 0,0 1 86 0 0,18 35-11719 0 0,-16-30 9360 0 0,1 3-2845 0 0</inkml:trace>
  <inkml:trace contextRef="#ctx0" brushRef="#br0" timeOffset="19305.757">7269 7676 23173 0 0,'0'0'381'0'0,"0"0"-242"0"0,0 0-376 0 0,0 0-250 0 0,0 0-27 0 0,0 0 41 0 0,0 0 144 0 0,0 0 194 0 0,0 0 84 0 0,0 0 39 0 0,-1 30 18 0 0,-1 180 46 0 0,29-169-1717 0 0,-10-39-2096 0 0,0-11-3408 0 0,-11 4-1749 0 0</inkml:trace>
  <inkml:trace contextRef="#ctx0" brushRef="#br0" timeOffset="19566.974">7158 6900 26086 0 0,'0'0'226'0'0,"0"0"-4"0"0,0 0-93 0 0,0 0-178 0 0,0 0-223 0 0,0 0-195 0 0,0 0-143 0 0,0 0-31 0 0,0 0 34 0 0,0 0-8 0 0,0 0-15 0 0,0 0 5 0 0,0 0 79 0 0,19-15 119 0 0,62-45 135 0 0,-80 59 269 0 0,1 0 0 0 0,0 0 0 0 0,-1-1 0 0 0,1 1 0 0 0,0 1 0 0 0,-1-1 0 0 0,1 0 0 0 0,0 0 0 0 0,0 1 0 0 0,0-1 0 0 0,0 1 0 0 0,0-1 0 0 0,0 1 0 0 0,0 0 0 0 0,0 0 0 0 0,0 0 0 0 0,0 0 1 0 0,0 0-1 0 0,0 0 0 0 0,0 1 0 0 0,0-1 0 0 0,-1 1 0 0 0,1-1 0 0 0,0 1 0 0 0,0 0 0 0 0,0-1 0 0 0,0 1 0 0 0,-1 0 0 0 0,1 0 0 0 0,0 0 0 0 0,-1 1 0 0 0,2 0 23 0 0,4 3-276 0 0,49 21-3501 0 0,0-4-5360 0 0,-41-17 2180 0 0</inkml:trace>
  <inkml:trace contextRef="#ctx0" brushRef="#br0" timeOffset="19859.033">7892 6804 8682 0 0,'0'0'3131'0'0,"0"0"-316"0"0,0 0-670 0 0,0 0-570 0 0,0 0-496 0 0,0 0-362 0 0,0 0-261 0 0,0 0-186 0 0,0 0-189 0 0,0 0-216 0 0,0 0-227 0 0,0 0-234 0 0,0 0-65 0 0,9-5 135 0 0,-1 0 456 0 0,-9 6 70 0 0,1 0 0 0 0,0 0 0 0 0,-1 0 0 0 0,1-1-1 0 0,0 1 1 0 0,0 0 0 0 0,0 0 0 0 0,0 0 0 0 0,0 0 0 0 0,0 0-1 0 0,0 0 1 0 0,0 0 0 0 0,0 0 0 0 0,0 0 0 0 0,0-1-1 0 0,1 1 1 0 0,-1 0 0 0 0,0 0 0 0 0,1 0 0 0 0,-1 0-1 0 0,0 0 1 0 0,1-1 0 0 0,-1 1 0 0 0,1 0 0 0 0,-1 0-1 0 0,1-1 1 0 0,0 1 0 0 0,-1 0 0 0 0,1-1 0 0 0,0 1-1 0 0,-1-1 1 0 0,1 1 0 0 0,0-1 0 0 0,0 1 0 0 0,0-1 0 0 0,-1 1-1 0 0,1-1 1 0 0,0 0 0 0 0,0 1 0 0 0,0-1 0 0 0,0 0-1 0 0,0 0 1 0 0,0 0 0 0 0,0 0 0 0 0,-1 0 0 0 0,1 0-1 0 0,0 0 1 0 0,0 0 0 0 0,0 0 0 0 0,0 0 0 0 0,0 0-1 0 0,0-1 1 0 0,0 1 0 0 0,0 0 0 0 0,-1-1 0 0 0,1 1-1 0 0,0 0 1 0 0,0-1 0 0 0,0 1 0 0 0,-1-1 0 0 0,1 1-1 0 0,0-1 1 0 0,0 0 0 0 0,36 617 712 0 0,-34-550-668 0 0,-2-2 50 0 0,3 0 1 0 0,2 0 0 0 0,4-1-1 0 0,2 0 1 0 0,10 27-95 0 0,23-23 1793 0 0,-45-67-1198 0 0,-10-63-2562 0 0,-18 5-6408 0 0,22 47 5557 0 0,-1-4-6228 0 0</inkml:trace>
  <inkml:trace contextRef="#ctx0" brushRef="#br0" timeOffset="20098.972">7781 7248 20812 0 0,'0'0'621'0'0,"0"0"-141"0"0,0 0-263 0 0,0 0-73 0 0,29-2-25 0 0,213-2-35 0 0,222 26-782 0 0,-455-22-2 0 0,51 4-1504 0 0,-43 3-2370 0 0,-6 5-4279 0 0,-9-9 3405 0 0</inkml:trace>
  <inkml:trace contextRef="#ctx0" brushRef="#br0" timeOffset="20533.792">8314 7905 10186 0 0,'0'0'1819'0'0,"0"0"-868"0"0,0 0-43 0 0,0 0-10 0 0,0 0-111 0 0,32 12-185 0 0,98 39-217 0 0,-116-45-250 0 0,1-1 1 0 0,-1 0 0 0 0,1-1-1 0 0,0-1 1 0 0,0-1 0 0 0,0 0-1 0 0,0-1 1 0 0,1 0 0 0 0,-1-1 0 0 0,0-1-1 0 0,3 0-135 0 0,2-1 269 0 0,-3 1 6 0 0,0-1-1 0 0,0-1 0 0 0,0 0 1 0 0,-1-1-1 0 0,1-1 0 0 0,-1 0 1 0 0,0-1-1 0 0,-1-1 0 0 0,0-1 1 0 0,0 0-1 0 0,0-1 0 0 0,-1 0 1 0 0,0-1-1 0 0,-1-1 0 0 0,0 0 1 0 0,-1-1-1 0 0,4-5-274 0 0,-13 14-24 0 0,-1-1 1 0 0,1 0-1 0 0,-1 0 1 0 0,0 0-1 0 0,0 0 1 0 0,0 0 0 0 0,0-1-1 0 0,-1 1 1 0 0,0-1-1 0 0,1 1 1 0 0,-2-1-1 0 0,1 1 1 0 0,-1-1-1 0 0,1 1 1 0 0,-1-1-1 0 0,0 0 1 0 0,-1 1-1 0 0,1-1 1 0 0,-1 1-1 0 0,0-1 1 0 0,0 1-1 0 0,-1-1 1 0 0,1 1-1 0 0,-1 0 1 0 0,0 0-1 0 0,0-1 1 0 0,0 1-1 0 0,-1 0 1 0 0,1 1-1 0 0,-1-1 1 0 0,0 0-1 0 0,0 1 1 0 0,0 0 0 0 0,-1 0-1 0 0,-2-3 24 0 0,-6-3-168 0 0,1 0 1 0 0,-2 0-1 0 0,1 1 0 0 0,-1 1 0 0 0,0 0 1 0 0,-1 1-1 0 0,1 0 0 0 0,-1 1 0 0 0,0 1 1 0 0,-11-2 167 0 0,9 2-53 0 0,-1 1-1 0 0,0 1 1 0 0,0 0 0 0 0,-1 1 0 0 0,1 1 0 0 0,0 0-1 0 0,0 2 1 0 0,0 0 0 0 0,0 1 0 0 0,0 0 0 0 0,1 2-1 0 0,-1 0 1 0 0,1 0 0 0 0,0 2 0 0 0,1 0 0 0 0,-1 1-1 0 0,1 0 1 0 0,1 1 0 0 0,0 1 0 0 0,0 0 0 0 0,1 1 0 0 0,0 0-1 0 0,1 1 1 0 0,0 1 0 0 0,1 0 0 0 0,-7 10 53 0 0,16-19 36 0 0,1-1 0 0 0,-1 0 1 0 0,1 1-1 0 0,0-1 1 0 0,0 1-1 0 0,0 0 0 0 0,0-1 1 0 0,0 1-1 0 0,1 0 0 0 0,0-1 1 0 0,0 1-1 0 0,0 0 1 0 0,0-1-1 0 0,1 1 0 0 0,-1 0 1 0 0,1-1-1 0 0,0 1 0 0 0,0 0 1 0 0,0-1-1 0 0,0 1 1 0 0,1-1-1 0 0,0 0 0 0 0,-1 1 1 0 0,1-1-1 0 0,0 0 0 0 0,1 0 1 0 0,-1 0-1 0 0,0 0 1 0 0,1-1-1 0 0,0 1 0 0 0,-1-1 1 0 0,1 1-1 0 0,0-1 0 0 0,0 0 1 0 0,1 0-1 0 0,-1 0 1 0 0,0-1-1 0 0,1 1 0 0 0,-1-1 1 0 0,1 0-1 0 0,0 1-36 0 0,156 39 1080 0 0,63-26-531 0 0,117 22 752 0 0,-183-7-2416 0 0,-150-36-1647 0 0,-7-2-2109 0 0,0 5 2211 0 0,0-2-7864 0 0</inkml:trace>
  <inkml:trace contextRef="#ctx0" brushRef="#br0" timeOffset="20802.455">8821 7312 27318 0 0,'0'0'419'0'0,"0"0"-53"0"0,0 0-152 0 0,0 0-145 0 0,0 0-78 0 0,27-4-33 0 0,199-19-70 0 0,144 63-1161 0 0,-342-35-1319 0 0,-19-2-675 0 0,-2 3-3368 0 0,-2-3-4988 0 0</inkml:trace>
  <inkml:trace contextRef="#ctx0" brushRef="#br0" timeOffset="51185.126">1 6800 5713 0 0,'0'0'428'0'0,"0"0"-374"0"0,0 0-376 0 0,0 0-98 0 0,0 0 151 0 0,0 0 138 0 0,0 0 76 0 0,0 0 34 0 0,0 0 9 0 0,27 0 17 0 0,195 0-145 0 0,291-7 1990 0 0,437 31-842 0 0,471-80 2298 0 0,846 7-1055 0 0,-1484 47-1154 0 0,139-27-153 0 0,1167-55-161 0 0,282 44-790 0 0,-286 62-61 0 0,-651-77 133 0 0,1096 57-234 0 0,549 78-398 0 0,-2870-77 569 0 0,2113 1-164 0 0,-1183-36 188 0 0,1174-15 39 0 0,-280 47 214 0 0,-1280 13-345 0 0,-226-2 78 0 0,-20-5-1765 0 0,-550-8-2103 0 0,-57-15 4732 0 0,94 32-7668 0 0,2-11 2838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42.37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 26070 0 0,'0'0'344'0'0,"0"0"-376"0"0,0 0-280 0 0,0 0-377 0 0,0 0-167 0 0,0 0 112 0 0,0 0 136 0 0,0 0 0 0 0,0 0-256 0 0,0 0-769 0 0,0 0-1071 0 0,0 0-905 0 0,43 169-528 0 0,-42-148 272 0 0,1-7-1888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42.64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101 0 26246 0 0,'0'0'784'0'0,"0"0"-376"0"0,0 0-312 0 0,0 0-208 0 0,0 0-224 0 0,0 0-128 0 0,0 0-40 0 0,0 0-81 0 0,0 0-151 0 0,0 0-296 0 0,0 0-488 0 0,0 0-577 0 0,0 0-983 0 0,-74 175-1321 0 0,60-156-3585 0 0,2-5 3305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43.65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7738 0 0,'0'0'968'0'0,"0"0"-316"0"0,0 0-499 0 0,0 0-429 0 0,0 0-240 0 0,0 0-65 0 0,0 0 91 0 0,0 0 212 0 0,0 0 227 0 0,0 0 179 0 0,0 0 133 0 0,13 19 1401 0 0,113 17 2367 0 0,77-26-2814 0 0,-154-10-775 0 0,434-32 719 0 0,-508 38-2959 0 0,-109 22 3217 0 0,-396 6 1284 0 0,1012-51-3256 0 0,-278 25-2725 0 0,-163-5-1334 0 0,-11 0-5196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49.41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184 982 10706 0 0,'0'0'2519'0'0,"0"0"-266"0"0,0 0-666 0 0,0 0-600 0 0,0 0-438 0 0,0 0-306 0 0,0 0-190 0 0,0 0-75 0 0,0 0-21 0 0,28-9-14 0 0,87-24 5 0 0,-26 34-45 0 0,-66 5 130 0 0,-8-2 21 0 0,0-1 1 0 0,0-1-1 0 0,1-1 1 0 0,-1 0 0 0 0,1-1-1 0 0,-1 0 1 0 0,0-1-1 0 0,1-1 1 0 0,-1-1 0 0 0,0 0-1 0 0,0-1 1 0 0,0 0-1 0 0,0-1 1 0 0,-1-1 0 0 0,0 0-1 0 0,0-1 1 0 0,8-6-55 0 0,-19 10-55 0 0,-1 1 0 0 0,0-1 1 0 0,0 0-1 0 0,0 1 0 0 0,0-1 1 0 0,0 0-1 0 0,-1 0 0 0 0,1 0 1 0 0,-1-1-1 0 0,0 1 0 0 0,0 0 1 0 0,0 0-1 0 0,0-1 0 0 0,-1 1 1 0 0,1 0-1 0 0,-1-1 0 0 0,0 1 1 0 0,0 0-1 0 0,0-1 0 0 0,0 1 1 0 0,-1-1-1 0 0,1 1 0 0 0,-1 0 1 0 0,0 0-1 0 0,0-1 0 0 0,0 1 1 0 0,-1 0-1 0 0,1 0 0 0 0,-1 0 1 0 0,1 0-1 0 0,-1 0 0 0 0,0 0 0 0 0,0 1 1 0 0,0-1-1 0 0,-1 1 0 0 0,1-1 1 0 0,-1 1-1 0 0,1 0 0 0 0,-1 0 1 0 0,0 0-1 0 0,0 0 0 0 0,1 0 1 0 0,-1 1-1 0 0,-1-1 0 0 0,1 1 1 0 0,0 0-1 0 0,0 0 0 0 0,0 0 1 0 0,-1 0-1 0 0,1 1 0 0 0,0-1 1 0 0,-1 1-1 0 0,1 0 0 0 0,-3 0 55 0 0,-31-7 95 0 0,1 3 0 0 0,-1 0 0 0 0,0 3 0 0 0,0 0 0 0 0,1 3 0 0 0,-1 1 0 0 0,0 2 0 0 0,1 1 0 0 0,0 2 0 0 0,0 2 0 0 0,1 1 0 0 0,0 1 0 0 0,-17 10-95 0 0,45-20 0 0 0,0 0 0 0 0,0 0 0 0 0,0 1 0 0 0,0 0-1 0 0,1 0 1 0 0,-1 0 0 0 0,1 1 0 0 0,0 0 0 0 0,0 0 0 0 0,0 1-1 0 0,0-1 1 0 0,1 1 0 0 0,0 1 0 0 0,0-1 0 0 0,0 1 0 0 0,1 0-1 0 0,0 0 1 0 0,0 0 0 0 0,0 0 0 0 0,1 1 0 0 0,0 0 0 0 0,0 0-1 0 0,1-1 1 0 0,-1 2 0 0 0,2-1 0 0 0,-1 0 0 0 0,1 0 0 0 0,0 0-1 0 0,0 1 1 0 0,1-1 0 0 0,0 0 0 0 0,1 1 0 0 0,-1-1 0 0 0,1 0-1 0 0,1 1 1 0 0,-1-1 0 0 0,1 0 0 0 0,0 0 0 0 0,1 0 0 0 0,0 0 0 0 0,2 3-1 0 0,17 8 144 0 0,1-1-1 0 0,0-1 0 0 0,2-1 0 0 0,-1-1 0 0 0,2-1 0 0 0,-1-2 0 0 0,2 0 0 0 0,0-2 0 0 0,0-1 0 0 0,0-1 0 0 0,1-1 0 0 0,0-2 0 0 0,0 0 0 0 0,5-2-142 0 0,-16 1 32 0 0,43 7 47 0 0,0-3 1 0 0,1-2-1 0 0,0-3 1 0 0,-1-2 0 0 0,1-3-1 0 0,0-3 1 0 0,-1-3-1 0 0,21-6-79 0 0,-31 93-1603 0 0,-40-71 1740 0 0,1 1-1 0 0,0-2 1 0 0,0 1-1 0 0,1-2 1 0 0,0 1-1 0 0,0-2 1 0 0,0 1-1 0 0,0-2 1 0 0,1 0-1 0 0,0 0 1 0 0,-1-1-1 0 0,1-1 1 0 0,0 0 0 0 0,0 0-1 0 0,0-2 1 0 0,0 1-1 0 0,0-2 1 0 0,0 0-1 0 0,-1 0 1 0 0,1-1-1 0 0,5-3-136 0 0,0 2 72 0 0,0 0 1 0 0,0-2-1 0 0,-1 0 0 0 0,0-1 0 0 0,0-1 0 0 0,-1 0 0 0 0,0-1 0 0 0,0-1 0 0 0,-1-1 0 0 0,0 0 0 0 0,-1-1 0 0 0,0 0 1 0 0,-1-1-1 0 0,0-1 0 0 0,-2 0 0 0 0,1-1 0 0 0,0-1-72 0 0,-10 10-46 0 0,0 0 1 0 0,0 0 0 0 0,-1 0-1 0 0,1 0 1 0 0,-1 0-1 0 0,0 0 1 0 0,-1 0-1 0 0,0 0 1 0 0,0-1-1 0 0,0 1 1 0 0,0 0-1 0 0,-1 0 1 0 0,0 0-1 0 0,-1 0 1 0 0,1 0-1 0 0,-1 0 1 0 0,0 0-1 0 0,-1 1 1 0 0,1-1 0 0 0,-1 0-1 0 0,0 1 1 0 0,-1 0-1 0 0,1 0 1 0 0,-1 0-1 0 0,0 0 1 0 0,0 1-1 0 0,0-1 1 0 0,-1 1-1 0 0,0 0 1 0 0,0 0-1 0 0,-1 0 46 0 0,-10-8-151 0 0,-1 0 0 0 0,-1 1 0 0 0,0 1 0 0 0,0 0-1 0 0,-1 1 1 0 0,0 2 0 0 0,0 0 0 0 0,-18-4 151 0 0,15 6-59 0 0,-1 0 0 0 0,1 2 0 0 0,-1 1 0 0 0,0 1 0 0 0,0 1 0 0 0,0 0 0 0 0,0 2 0 0 0,1 1 0 0 0,-1 1 0 0 0,-6 2 59 0 0,21-4-22 0 0,0 0 0 0 0,0 1 0 0 0,1-1 0 0 0,0 2 0 0 0,-1-1 0 0 0,1 1 0 0 0,0 0 0 0 0,1 0 0 0 0,-1 1 0 0 0,1 0 0 0 0,0 0 0 0 0,0 0 0 0 0,0 1 0 0 0,1 0 0 0 0,0 0 0 0 0,0 1 0 0 0,0-1 0 0 0,1 1 0 0 0,0 0 0 0 0,0 0 0 0 0,1 1 0 0 0,0-1 0 0 0,0 1 0 0 0,1-1 0 0 0,0 1 0 0 0,0 0 0 0 0,1 0 0 0 0,0 0 0 0 0,0 0 0 0 0,1 3 22 0 0,1-3-28 0 0,-1 0 1 0 0,2 0-1 0 0,-1-1 1 0 0,1 1-1 0 0,0 0 0 0 0,0-1 1 0 0,1 0-1 0 0,0 1 1 0 0,1-1-1 0 0,-1 0 0 0 0,1 0 1 0 0,1-1-1 0 0,-1 1 0 0 0,1-1 1 0 0,0 0-1 0 0,1-1 1 0 0,-1 1-1 0 0,1-1 0 0 0,0 0 1 0 0,1 0-1 0 0,-1-1 1 0 0,6 3 27 0 0,75 39-2653 0 0,-4-15-4029 0 0,-55-22-828 0 0</inkml:trace>
  <inkml:trace contextRef="#ctx0" brushRef="#br0" timeOffset="584.965">1910 877 17516 0 0,'0'0'1136'0'0,"0"0"-180"0"0,0 0-606 0 0,0 0-696 0 0,0 0-425 0 0,0 0-87 0 0,0 0 163 0 0,0 0 341 0 0,0 0 248 0 0,0 0 74 0 0,0 0 13 0 0,0 0 22 0 0,-2 29 6 0 0,-8 90 4 0 0,9-109 5 0 0,0 0 0 0 0,1 1 0 0 0,0-1 0 0 0,1 1 1 0 0,0-1-1 0 0,0 0 0 0 0,1 1 0 0 0,0-1 0 0 0,1 0 0 0 0,0 0 0 0 0,1-1 0 0 0,0 1 0 0 0,1-1 0 0 0,0 1 0 0 0,1 0-18 0 0,-5-8 74 0 0,0 0 1 0 0,0-1-1 0 0,0 1 1 0 0,0-1-1 0 0,0 1 1 0 0,0-1-1 0 0,1 0 0 0 0,-1 1 1 0 0,1-1-1 0 0,-1 0 1 0 0,1 0-1 0 0,-1 0 1 0 0,1 0-1 0 0,-1 0 0 0 0,1 0 1 0 0,0-1-1 0 0,0 1 1 0 0,-1 0-1 0 0,1-1 1 0 0,0 0-1 0 0,0 1 0 0 0,0-1 1 0 0,0 0-1 0 0,0 0 1 0 0,-1 0-1 0 0,1 0 1 0 0,0 0-1 0 0,0 0 0 0 0,0-1 1 0 0,0 1-1 0 0,0 0 1 0 0,-1-1-1 0 0,1 0 1 0 0,0 1-1 0 0,0-1 0 0 0,-1 0 1 0 0,1 0-1 0 0,0 0 1 0 0,-1 0-1 0 0,1 0 1 0 0,-1 0-1 0 0,0-1 0 0 0,1 1 1 0 0,-1 0-1 0 0,0-1 1 0 0,0 1-1 0 0,0-1 1 0 0,0 1-1 0 0,0-1 0 0 0,0 0 1 0 0,0 0-75 0 0,58-86 213 0 0,9-81-333 0 0,-66 182-5092 0 0,15 37 5677 0 0,-17-48-631 0 0,3 8 310 0 0,-1 1 0 0 0,2-1 0 0 0,-1 1 0 0 0,2-1 0 0 0,-1 0 0 0 0,1-1 0 0 0,1 1 0 0 0,0-1 0 0 0,0 0 0 0 0,1 0 0 0 0,0-1 0 0 0,0 0 0 0 0,1 0 0 0 0,0-1 0 0 0,0 0 0 0 0,1 0 0 0 0,0-1 0 0 0,0 0 0 0 0,1-1 0 0 0,0 0 0 0 0,-1 0 0 0 0,2-1 0 0 0,-1 0 1 0 0,0-1-1 0 0,1 0 0 0 0,0-1 0 0 0,-1 0 0 0 0,1 0 0 0 0,6-1-144 0 0,-6-1 38 0 0,0 0-1 0 0,0-1 1 0 0,-1 0 0 0 0,1 0 0 0 0,0-2 0 0 0,0 1 0 0 0,-1-1 0 0 0,0-1 0 0 0,0 0 0 0 0,0 0-1 0 0,0-1 1 0 0,0 0 0 0 0,-1-1 0 0 0,0 0 0 0 0,0 0 0 0 0,0-1 0 0 0,-1 0 0 0 0,0 0 0 0 0,-1-1-1 0 0,0 0 1 0 0,0-1 0 0 0,0 0 0 0 0,-1 0 0 0 0,0 0 0 0 0,-1-1 0 0 0,0 1 0 0 0,-1-1 0 0 0,0-1-1 0 0,0 1 1 0 0,-1 0 0 0 0,-1-1 0 0 0,0 0 0 0 0,0 1 0 0 0,0-9-38 0 0,0 24-3719 0 0,5 47 3822 0 0,2-29-29 0 0,0-1-1 0 0,2 0 1 0 0,0-1-1 0 0,1 0 0 0 0,2-1 1 0 0,0-1-1 0 0,1 0 0 0 0,0 0 1 0 0,2-2-1 0 0,2 2-73 0 0,67 53-9549 0 0,-74-61 810 0 0</inkml:trace>
  <inkml:trace contextRef="#ctx0" brushRef="#br0" timeOffset="1128.872">3168 880 18684 0 0,'0'0'-415'0'0,"0"0"-510"0"0,0 0-256 0 0,0 0 84 0 0,0 0 473 0 0,0 0 562 0 0,0 0 128 0 0,8 29 12 0 0,68 197 161 0 0,-29-128-121 0 0,-18-42-61 0 0,-3 1-1 0 0,-2 1 0 0 0,-3 2 0 0 0,11 46-56 0 0,-18-15 597 0 0,-3 0 0 0 0,-4 1 0 0 0,-5 77-597 0 0,-6-176 3361 0 0,-12-11-2628 0 0,8 9-557 0 0,-78-98-135 0 0,45 60-39 0 0,3-1 0 0 0,1-3 0 0 0,3 0 0 0 0,2-3 0 0 0,2 0 1 0 0,-3-15-3 0 0,0-67 326 0 0,101 111-2822 0 0,10 19 1936 0 0,0 4 0 0 0,0 4-1 0 0,0 3 1 0 0,0 3 0 0 0,11 5 560 0 0,84 19-1096 0 0,-235-23-752 0 0,-506 31 2431 0 0,326-38-8863 0 0,214-2 2671 0 0</inkml:trace>
  <inkml:trace contextRef="#ctx0" brushRef="#br0" timeOffset="1692.92">4172 116 7490 0 0,'0'0'2267'0'0,"0"0"-743"0"0,0 0-200 0 0,0 0-421 0 0,0 0-864 0 0,0 0-859 0 0,0 0-395 0 0,0 0 33 0 0,0 0 417 0 0,0 0 593 0 0,0 0 264 0 0,0 0 129 0 0,0 0 131 0 0,-10 23 111 0 0,-3 4-272 0 0,-28 116 826 0 0,37 301 1832 0 0,4-407-2690 0 0,2 0 1 0 0,1 0 0 0 0,2-1-1 0 0,1 0 1 0 0,2 0 0 0 0,2 0 0 0 0,1-1-1 0 0,2 0 1 0 0,1-1 0 0 0,1-1-1 0 0,2 0 1 0 0,2-1 0 0 0,0-1-1 0 0,3-1 1 0 0,11 13-160 0 0,-1-34 4830 0 0,0-34-3864 0 0,16-54-2478 0 0,-45 73 1614 0 0,76-162-3480 0 0,-31 56 2375 0 0,-48 112 660 0 0,0 0 0 0 0,1 0-1 0 0,-1 1 1 0 0,0-1 0 0 0,1 0 0 0 0,-1 0-1 0 0,0 0 1 0 0,1 1 0 0 0,-1-1-1 0 0,0 0 1 0 0,1 0 0 0 0,-1 0 0 0 0,0 0-1 0 0,1 0 1 0 0,-1 0 0 0 0,0 0-1 0 0,1 0 1 0 0,-1 0 343 0 0,-2 21 830 0 0,1-7-608 0 0,2 0 0 0 0,-1-1 0 0 0,1 1-1 0 0,1 0 1 0 0,1 0 0 0 0,0-1 0 0 0,0 0 0 0 0,2 1 0 0 0,-1-1-1 0 0,2-1 1 0 0,0 1 0 0 0,0-1 0 0 0,1 0 0 0 0,1 0 0 0 0,0-1-1 0 0,0 0 1 0 0,1 0 0 0 0,0-1 0 0 0,1 0 0 0 0,0-1-1 0 0,7 5-221 0 0,110 58-1108 0 0,-34-48-6280 0 0,-66-20-403 0 0</inkml:trace>
  <inkml:trace contextRef="#ctx0" brushRef="#br0" timeOffset="2000.394">5399 0 16636 0 0,'0'0'20'0'0,"0"0"-645"0"0,0 0-864 0 0,0 0-262 0 0,0 0 213 0 0,0 0 591 0 0,0 0 744 0 0,0 0 182 0 0,0 0 18 0 0,-1 32 72 0 0,-3 103 101 0 0,40 170 2195 0 0,-24-192-1623 0 0,-11-60-465 0 0,2 1 0 0 0,3-1 0 0 0,2 0 0 0 0,2 0 0 0 0,3-1 0 0 0,2-1 1 0 0,2 0-1 0 0,2-1 0 0 0,3-1 0 0 0,1-1 0 0 0,3 0 0 0 0,17 21-277 0 0,23-26-405 0 0,-59-71-5334 0 0,-7 23 3097 0 0,0-3-5322 0 0</inkml:trace>
  <inkml:trace contextRef="#ctx0" brushRef="#br0" timeOffset="2284.491">5422 535 20572 0 0,'0'0'597'0'0,"0"0"-116"0"0,0 0-194 0 0,29-10-210 0 0,96-31-165 0 0,-110 38 44 0 0,0 0 1 0 0,0 1-1 0 0,1 0 0 0 0,-1 1 0 0 0,1 1 1 0 0,-1 1-1 0 0,1 0 0 0 0,-1 1 1 0 0,1 0-1 0 0,-1 1 0 0 0,0 1 0 0 0,3 2 44 0 0,32 6-280 0 0,78 12-1487 0 0,117 25-8414 0 0,-209-38 4693 0 0,-29-8 1803 0 0</inkml:trace>
  <inkml:trace contextRef="#ctx0" brushRef="#br0" timeOffset="2612.489">5824 1199 11939 0 0,'0'0'3482'0'0,"0"0"-1907"0"0,0 0-834 0 0,0 0-226 0 0,28-4-170 0 0,197-26 45 0 0,-191 26-354 0 0,-20 4 3 0 0,-1-1-1 0 0,1 0 1 0 0,-1-1-1 0 0,0 0 0 0 0,0-1 1 0 0,0-1-1 0 0,0 0 1 0 0,0 0-1 0 0,-1-2 1 0 0,0 1-1 0 0,0-2 1 0 0,0 1-1 0 0,-1-2 1 0 0,4-3-39 0 0,-13 10-31 0 0,-1 0 0 0 0,0 0 0 0 0,0-1 0 0 0,-1 1 0 0 0,1 0 0 0 0,0-1 0 0 0,0 1 0 0 0,-1-1 0 0 0,1 1 0 0 0,0-1 0 0 0,-1 1 0 0 0,0-1 0 0 0,1 0 0 0 0,-1 1 0 0 0,0-1 0 0 0,0 1 0 0 0,0-1 0 0 0,0 0 0 0 0,0 1 0 0 0,0-1 0 0 0,0 0-1 0 0,-1 1 1 0 0,1-1 0 0 0,0 1 0 0 0,-1-1 0 0 0,0 1 0 0 0,1-1 0 0 0,-1 1 0 0 0,0-1 0 0 0,0 1 0 0 0,0-1 0 0 0,1 1 0 0 0,-1 0 0 0 0,-1 0 0 0 0,1-1 0 0 0,0 1 0 0 0,0 0 0 0 0,0 0 0 0 0,-1 0 0 0 0,1 0 0 0 0,0 1 0 0 0,-1-1 0 0 0,1 0 0 0 0,-1 0 0 0 0,1 1 0 0 0,-1-1 0 0 0,1 1 0 0 0,-1-1 0 0 0,0 1 31 0 0,-86-27-1930 0 0,83 25 1940 0 0,-23-5-97 0 0,1 1 0 0 0,-1 0 0 0 0,1 3 0 0 0,-1 0 0 0 0,0 1 0 0 0,-1 2-1 0 0,1 1 1 0 0,0 1 0 0 0,1 2 0 0 0,-1 1 0 0 0,0 0 0 0 0,1 2 0 0 0,0 2 0 0 0,1 0 0 0 0,0 2-1 0 0,-21 11 88 0 0,44-21 26 0 0,0 1 0 0 0,0-1 0 0 0,0 1 0 0 0,0 0 0 0 0,0 0 0 0 0,0 0 0 0 0,0 1 0 0 0,1-1 0 0 0,-1 1 0 0 0,1-1 0 0 0,0 1 0 0 0,0 0 0 0 0,0 0 0 0 0,0 0 0 0 0,0 0 0 0 0,0 0 0 0 0,1 0 0 0 0,0 0 0 0 0,-1 1 0 0 0,1-1 0 0 0,1 0 0 0 0,-1 1-1 0 0,0-1 1 0 0,1 1 0 0 0,0-1 0 0 0,-1 1 0 0 0,1-1 0 0 0,1 1 0 0 0,-1-1 0 0 0,0 1 0 0 0,1-1 0 0 0,0 1 0 0 0,0-1 0 0 0,0 1 0 0 0,0-1 0 0 0,1 0 0 0 0,-1 0 0 0 0,1 0 0 0 0,0 0 0 0 0,-1 0 0 0 0,3 3-26 0 0,20 6 284 0 0,1 0-1 0 0,0-2 1 0 0,0-1 0 0 0,1-1 0 0 0,0-1 0 0 0,0-1-1 0 0,1-1 1 0 0,-1-1 0 0 0,1-2 0 0 0,0-1 0 0 0,18-1-284 0 0,0 2 184 0 0,306 3 2915 0 0,-339 29-4253 0 0,-3 4-1729 0 0,-5-12-7276 0 0,-4-20 2157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44.70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370 760 0 0 0,'0'0'1480'0'0,"0"0"-147"0"0,0 0 59 0 0,0 0 243 0 0,0 0 141 0 0,0 0 7 0 0,0 0-85 0 0,0 0-216 0 0,0 0-241 0 0,0 0-230 0 0,11-19-209 0 0,32-57-169 0 0,12-28 278 0 0,-41 88-961 0 0,-8 11 73 0 0,0-1 0 0 0,0 1 0 0 0,-1-1 0 0 0,0 0 0 0 0,-1 0-1 0 0,1-1 1 0 0,-1 1 0 0 0,0-1 0 0 0,0 0 0 0 0,-1 0 0 0 0,0 0 0 0 0,-1-1 0 0 0,1 1 0 0 0,-1-1 0 0 0,-1 1-1 0 0,1-1 1 0 0,-1 0 0 0 0,-1 0 0 0 0,0 1 0 0 0,0-3-23 0 0,-4 5-109 0 0,-1 0 0 0 0,1 0 0 0 0,-1 0 1 0 0,0 1-1 0 0,-1 0 0 0 0,1 0 0 0 0,-1 0 0 0 0,0 1 0 0 0,0-1 0 0 0,0 2 0 0 0,0-1 0 0 0,-1 1 0 0 0,1-1 1 0 0,-1 2-1 0 0,1-1 0 0 0,-1 1 0 0 0,0 0 0 0 0,1 0 0 0 0,-1 1 0 0 0,0 0 0 0 0,0 0 0 0 0,0 1 1 0 0,-6 1 108 0 0,-3-2-90 0 0,-1 2 0 0 0,1 0 0 0 0,0 0 1 0 0,-1 2-1 0 0,1 0 0 0 0,1 1 0 0 0,-1 1 1 0 0,1 0-1 0 0,0 1 0 0 0,0 0 1 0 0,1 1-1 0 0,0 1 0 0 0,0 1 0 0 0,1 0 1 0 0,0 0-1 0 0,1 1 0 0 0,0 1 1 0 0,-8 10 89 0 0,17-18-12 0 0,1 0 1 0 0,-1 1-1 0 0,1-1 1 0 0,0 1 0 0 0,0-1-1 0 0,1 1 1 0 0,-1 0-1 0 0,1-1 1 0 0,0 1 0 0 0,0 0-1 0 0,1 0 1 0 0,-1 0-1 0 0,1 0 1 0 0,0 0 0 0 0,0 0-1 0 0,1 0 1 0 0,0 0-1 0 0,-1 0 1 0 0,2-1 0 0 0,-1 1-1 0 0,0 0 1 0 0,1-1-1 0 0,0 1 1 0 0,0-1 0 0 0,1 1-1 0 0,-1-1 1 0 0,1 0-1 0 0,0 0 1 0 0,0 0 0 0 0,0 0-1 0 0,0 0 1 0 0,1-1-1 0 0,0 1 12 0 0,144 104 620 0 0,-116-89-546 0 0,51 31 79 0 0,-59-40-188 0 0,-1 1-1 0 0,0 1 0 0 0,0 1 1 0 0,-1 1-1 0 0,-1 1 0 0 0,-1 0 1 0 0,0 2-1 0 0,-1 1 0 0 0,0 0 1 0 0,-2 1-1 0 0,0 1 0 0 0,-1 0 1 0 0,-1 1-1 0 0,-2 1 0 0 0,0 1 1 0 0,-1 0-1 0 0,-1 0 0 0 0,-1 1 0 0 0,-1 0 1 0 0,0 6 35 0 0,-18 83 216 0 0,-58-76 2858 0 0,11-35-2508 0 0,0-1 1 0 0,0-4-1 0 0,-1-1 0 0 0,2-4 1 0 0,-1-1-1 0 0,1-3 0 0 0,1-3 1 0 0,0-1-1 0 0,-32-17-566 0 0,84 32-58 0 0,-73-37 200 0 0,53-4-3159 0 0,104-1-8486 0 0,-52 35 8335 0 0,-5 3-838 0 0</inkml:trace>
  <inkml:trace contextRef="#ctx0" brushRef="#br0" timeOffset="471.211">1283 1145 13091 0 0,'0'0'4093'0'0,"0"0"-3693"0"0,0 0-1139 0 0,0 0 16 0 0,0 0 231 0 0,0 0 327 0 0,0 0 159 0 0,0 0 56 0 0,0 0 16 0 0,0 0 26 0 0,0 0 52 0 0,0 0 100 0 0,3 11 166 0 0,11 35 201 0 0,-13-45-542 0 0,0 0 1 0 0,0 0 0 0 0,0 0 0 0 0,0 0 0 0 0,0 0-1 0 0,0 0 1 0 0,1-1 0 0 0,-1 1 0 0 0,0 0 0 0 0,1-1-1 0 0,-1 1 1 0 0,0-1 0 0 0,1 1 0 0 0,-1-1 0 0 0,1 1-1 0 0,-1-1 1 0 0,1 0 0 0 0,-1 0 0 0 0,1 0 0 0 0,-1 0-1 0 0,1 0 1 0 0,-1 0 0 0 0,1 0 0 0 0,-1-1-1 0 0,1 1 1 0 0,-1-1 0 0 0,0 1 0 0 0,1-1 0 0 0,-1 1-1 0 0,0-1 1 0 0,1 0 0 0 0,-1 1 0 0 0,0-1 0 0 0,0 0-1 0 0,1 0 1 0 0,0-1-70 0 0,2 0 142 0 0,26-9-215 0 0,-1-1 0 0 0,0-1 1 0 0,-1-2-1 0 0,0-1 0 0 0,-1 0 0 0 0,-1-3 1 0 0,-1 0-1 0 0,-1-1 0 0 0,0-2 1 0 0,14-16 72 0 0,-35 33-101 0 0,0 0 0 0 0,0 1 0 0 0,0-1 0 0 0,0 0 0 0 0,-1-1 0 0 0,1 1 0 0 0,-1 0 0 0 0,-1-1 0 0 0,1 1 0 0 0,-1-1 0 0 0,0 0 0 0 0,0 1 0 0 0,-1-1 0 0 0,1 0 0 0 0,-1 1 0 0 0,-1-1 0 0 0,1 0 0 0 0,-1 0 0 0 0,0 1 0 0 0,0-1 0 0 0,-1 1 0 0 0,1-1 0 0 0,-1 1 0 0 0,0 0 0 0 0,-1-1 0 0 0,1 1 0 0 0,-1 0 0 0 0,0 0 0 0 0,-1 1 0 0 0,1-1 0 0 0,-1 1 0 0 0,0-1 0 0 0,0 1 0 0 0,0 1-1 0 0,0-1 1 0 0,-1 0 0 0 0,0 1 0 0 0,1 0 0 0 0,-1 0 0 0 0,0 0 0 0 0,-1 1 0 0 0,1 0 0 0 0,0 0 0 0 0,-1 0 0 0 0,1 1 0 0 0,-6-2 101 0 0,-7-2 59 0 0,-1 1 0 0 0,0 0 0 0 0,0 1-1 0 0,0 1 1 0 0,-1 1 0 0 0,1 1 0 0 0,0 0 0 0 0,-1 2-1 0 0,1 0 1 0 0,0 1 0 0 0,0 1 0 0 0,0 0-1 0 0,1 2 1 0 0,0 0 0 0 0,0 1 0 0 0,0 1 0 0 0,1 1-1 0 0,0 0 1 0 0,0 1 0 0 0,1 1 0 0 0,1 1-1 0 0,0 0 1 0 0,0 1 0 0 0,1 0 0 0 0,1 1 0 0 0,0 1-1 0 0,1 0 1 0 0,-3 7-59 0 0,11-16 33 0 0,1-1 0 0 0,0 1 1 0 0,1 0-1 0 0,0 0 0 0 0,0-1 0 0 0,0 2 0 0 0,0-1 0 0 0,1 0 1 0 0,0 0-1 0 0,0 0 0 0 0,1 1 0 0 0,0-1 0 0 0,0 0 0 0 0,0 1 1 0 0,1-1-1 0 0,0 0 0 0 0,0 0 0 0 0,1 0 0 0 0,-1 0 0 0 0,1 0 1 0 0,1 0-1 0 0,-1 0 0 0 0,1 0 0 0 0,0-1 0 0 0,0 1 0 0 0,1-1 1 0 0,0 0-1 0 0,-1 0 0 0 0,2 0 0 0 0,-1-1 0 0 0,1 0 0 0 0,-1 1 1 0 0,1-1-1 0 0,0-1 0 0 0,0 1 0 0 0,1-1 0 0 0,-1 0 0 0 0,6 2-33 0 0,12 3 222 0 0,0-1-1 0 0,1-1 0 0 0,0-2 1 0 0,0 0-1 0 0,0-1 0 0 0,1-1 1 0 0,-1-2-1 0 0,0 0 0 0 0,1-2 1 0 0,-1-1-1 0 0,0 0 1 0 0,0-2-1 0 0,10-4-221 0 0,76-7 199 0 0,21 32-3602 0 0,-37 0-9581 0 0,-82-16 9032 0 0</inkml:trace>
  <inkml:trace contextRef="#ctx0" brushRef="#br0" timeOffset="1119.377">2041 0 17244 0 0,'0'0'268'0'0,"0"0"-483"0"0,0 0-831 0 0,0 0-332 0 0,0 0 43 0 0,0 0 410 0 0,0 0 705 0 0,0 0 259 0 0,0 0 105 0 0,6 34 143 0 0,44 240 888 0 0,62 295 1248 0 0,-108-552-2284 0 0,0-2 0 0 0,1 1-1 0 0,0 0 1 0 0,1-1 0 0 0,1 0 0 0 0,1-1 0 0 0,0 1 0 0 0,0-1 0 0 0,2-1-1 0 0,0 0 1 0 0,0 0 0 0 0,1-1 0 0 0,1 0 0 0 0,0-1 0 0 0,0 0 0 0 0,1-1-1 0 0,14 8-138 0 0,-25-17 82 0 0,0 0-1 0 0,0-1 0 0 0,0 1 1 0 0,1 0-1 0 0,-1-1 1 0 0,0 1-1 0 0,0-1 0 0 0,1 0 1 0 0,-1 0-1 0 0,0 0 0 0 0,1 0 1 0 0,-1 0-1 0 0,0 0 1 0 0,0-1-1 0 0,1 1 0 0 0,-1-1 1 0 0,0 1-1 0 0,0-1 0 0 0,0 0 1 0 0,1 0-1 0 0,-1 0 0 0 0,0 0 1 0 0,0 0-1 0 0,-1-1 1 0 0,1 1-1 0 0,0-1 0 0 0,0 1 1 0 0,-1-1-1 0 0,1 0 0 0 0,-1 1 1 0 0,1-1-1 0 0,-1 0 1 0 0,0 0-1 0 0,1 0 0 0 0,-1 0 1 0 0,0 0-1 0 0,0 0 0 0 0,-1 0 1 0 0,1-1-1 0 0,0 1 0 0 0,-1 0 1 0 0,1 0-1 0 0,-1-1 1 0 0,0 0-82 0 0,11-108-2566 0 0,-11 103 2263 0 0,-2-59-1106 0 0,2 67 303 0 0,4 13-3427 0 0,3 7 5220 0 0,99 150 4134 0 0,-101-165-4683 0 0,0 1 0 0 0,1-1 0 0 0,0 1 0 0 0,0-1 0 0 0,0-1 0 0 0,1 1-1 0 0,-1-1 1 0 0,1-1 0 0 0,0 1 0 0 0,0-1 0 0 0,1 0 0 0 0,-1-1 0 0 0,0 0 0 0 0,1 0 0 0 0,0 0 0 0 0,-1-1 0 0 0,1 0 0 0 0,0-1 0 0 0,0 1 0 0 0,0-2-1 0 0,-1 1 1 0 0,1-1 0 0 0,0 0 0 0 0,4-2-138 0 0,-1-2 37 0 0,0-1 0 0 0,0-1 0 0 0,-1 0 0 0 0,0 0 0 0 0,0-1 0 0 0,-1 0 1 0 0,0-1-1 0 0,-1 0 0 0 0,1 0 0 0 0,-2-1 0 0 0,1 0 0 0 0,-1 0 0 0 0,-1-1 0 0 0,0 0 0 0 0,-1 0 0 0 0,0 0 0 0 0,0-1 0 0 0,-1 1 0 0 0,-1-1 0 0 0,0 0 0 0 0,-1-1 0 0 0,0 1 0 0 0,0 0 0 0 0,-2-1 0 0 0,1 1 0 0 0,-2-1 0 0 0,0 1 0 0 0,0 0 0 0 0,-1 0 0 0 0,0-1 0 0 0,-1 1-37 0 0,13 30-101 0 0,1-1-1 0 0,1 0 1 0 0,1-1-1 0 0,0 0 0 0 0,1-1 1 0 0,1-1-1 0 0,0 0 0 0 0,1-1 1 0 0,0 0-1 0 0,1-2 1 0 0,1 0-1 0 0,-1 0 0 0 0,2-2 1 0 0,-1-1-1 0 0,6 2 102 0 0,67 22-3442 0 0,-59-25-760 0 0,0-4-3293 0 0,-23-3 1707 0 0</inkml:trace>
  <inkml:trace contextRef="#ctx0" brushRef="#br0" timeOffset="1373.173">1981 304 22901 0 0,'0'0'477'0'0,"0"0"-187"0"0,0 0-402 0 0,0 0-291 0 0,0 0-90 0 0,27-8 66 0 0,-7 2 371 0 0,174-22-130 0 0,41 48-828 0 0,0 10-1 0 0,7 13 1015 0 0,-93-10-4578 0 0,-2 5-3722 0 0,-106-26 1216 0 0</inkml:trace>
  <inkml:trace contextRef="#ctx0" brushRef="#br0" timeOffset="2036.209">3532 687 19340 0 0,'0'0'23'0'0,"0"0"-255"0"0,0 0-283 0 0,0 0-53 0 0,0 0 114 0 0,0 0 221 0 0,0 0 248 0 0,0 0 171 0 0,0 0 92 0 0,0 0 33 0 0,0 0 3 0 0,0 0-51 0 0,0 0-67 0 0,26 6-52 0 0,82 19-48 0 0,25-12-639 0 0,-130-9 500 0 0,-2 0-1 0 0,1 1 1 0 0,-1 0-1 0 0,1-1 0 0 0,-1 1 1 0 0,0 0-1 0 0,-1-1 1 0 0,1 1-1 0 0,-1 0 1 0 0,0 0-1 0 0,0 0 0 0 0,-1 0 1 0 0,1-1-1 0 0,-1 1 1 0 0,0 0-1 0 0,0 0 0 0 0,-1-1 1 0 0,0 1-1 0 0,1-1 1 0 0,-1 1-1 0 0,-1-1 1 0 0,1 0-1 0 0,-1 0 0 0 0,1 0 1 0 0,-1 0-1 0 0,-1 0 44 0 0,-2 9-42 0 0,2-6 51 0 0,-5 7 30 0 0,1 1-1 0 0,1 0 1 0 0,0 0 0 0 0,2 0 0 0 0,-1 0 0 0 0,2 1 0 0 0,0 0-1 0 0,0 0 1 0 0,2 0 0 0 0,0 1 0 0 0,1-1 0 0 0,0 0 0 0 0,2 1 0 0 0,0 2-39 0 0,1-14 38 0 0,0-1 0 0 0,0 0 0 0 0,1 1 0 0 0,-1-1 0 0 0,1 0 1 0 0,0 0-1 0 0,0 0 0 0 0,0 0 0 0 0,1-1 0 0 0,-1 1 0 0 0,1-1 1 0 0,0 0-1 0 0,0 0 0 0 0,0 0 0 0 0,1-1 0 0 0,-1 1 0 0 0,0-1 1 0 0,1 0-1 0 0,0-1 0 0 0,-1 1 0 0 0,1-1 0 0 0,0 0 0 0 0,0 0 1 0 0,0 0-1 0 0,0 0 0 0 0,0-1 0 0 0,0 0 0 0 0,1 0-38 0 0,141-16 785 0 0,-126 13-782 0 0,0-1-1 0 0,0-2 0 0 0,0 0 0 0 0,0-1 1 0 0,-1-1-1 0 0,0 0 0 0 0,-1-2 1 0 0,0-1-1 0 0,-1 0 0 0 0,0-1 0 0 0,0-1 1 0 0,-1-1-1 0 0,-1 0 0 0 0,2-4-2 0 0,-5-38 2558 0 0,-31 97-3875 0 0,17-37 1326 0 0,0 0 1 0 0,0 1 0 0 0,1-1 0 0 0,0 1 0 0 0,0-1 0 0 0,0 1 0 0 0,1-1 0 0 0,-1 1 0 0 0,1-1 0 0 0,0 1 0 0 0,0-1 0 0 0,1 0 0 0 0,-1 0 0 0 0,1 0 0 0 0,0 1 0 0 0,0-1 0 0 0,0-1-1 0 0,1 1 1 0 0,-1 0 0 0 0,1-1 0 0 0,0 1 0 0 0,0-1 0 0 0,0 0 0 0 0,1 0 0 0 0,-1 0 0 0 0,1 0 0 0 0,-1-1 0 0 0,1 1 0 0 0,0-1 0 0 0,0 0 0 0 0,0 0 0 0 0,1 0-10 0 0,144 34 756 0 0,-128-35-783 0 0,0 0-1 0 0,0-2 0 0 0,0 0 1 0 0,1-1-1 0 0,-1-1 1 0 0,0-1-1 0 0,-1-1 0 0 0,1-1 1 0 0,-1-1-1 0 0,0 0 0 0 0,-1-2 1 0 0,0 0-1 0 0,0-1 0 0 0,-1-1 1 0 0,15-12 27 0 0,-30 21-57 0 0,-1 0 1 0 0,1 0 0 0 0,-1-1 0 0 0,0 1-1 0 0,0 0 1 0 0,0-1 0 0 0,-1 0 0 0 0,1 0-1 0 0,-1 1 1 0 0,1-1 0 0 0,-1 0 0 0 0,0 0 0 0 0,0 0-1 0 0,0 0 1 0 0,0 0 0 0 0,-1-1 0 0 0,1 1-1 0 0,-1 0 1 0 0,0 0 0 0 0,0 0 0 0 0,0 0-1 0 0,0-1 1 0 0,-1 1 0 0 0,1 0 0 0 0,-1 0-1 0 0,0 0 1 0 0,0 0 0 0 0,0 0 0 0 0,0 0-1 0 0,0 0 1 0 0,-1 0 0 0 0,1 0 0 0 0,-1 1-1 0 0,0-1 1 0 0,0 0 0 0 0,0 1 0 0 0,0 0-1 0 0,0-1 1 0 0,-1 1 0 0 0,1 0 0 0 0,-2-1 56 0 0,-114-72-2338 0 0,95 66 2330 0 0,-1 0 1 0 0,0 1-1 0 0,0 2 1 0 0,0 0-1 0 0,-1 1 1 0 0,0 2-1 0 0,0 1 1 0 0,0 0-1 0 0,0 2 1 0 0,0 1-1 0 0,-3 1 8 0 0,23-1 36 0 0,1-1 0 0 0,-1 1 0 0 0,1 0 0 0 0,0 1 0 0 0,-1-1 0 0 0,1 1 0 0 0,0-1 0 0 0,0 1 0 0 0,0 1 0 0 0,0-1 0 0 0,0 0 0 0 0,0 1 0 0 0,1 0 0 0 0,-1 0 0 0 0,1 0 0 0 0,0 0 0 0 0,0 1 0 0 0,0-1 0 0 0,0 1 0 0 0,1 0 0 0 0,-1-1 0 0 0,1 1 0 0 0,0 0 0 0 0,0 1 0 0 0,1-1 0 0 0,-1 0 0 0 0,1 0 0 0 0,0 1 0 0 0,0-1 0 0 0,0 1 0 0 0,1-1 0 0 0,-1 1 0 0 0,1-1 0 0 0,0 1 0 0 0,1-1 0 0 0,-1 1 0 0 0,1-1 0 0 0,0 1 0 0 0,0-1 0 0 0,0 1 0 0 0,0-1 0 0 0,1 0 0 0 0,0 0-1 0 0,0 0 1 0 0,0 0 0 0 0,0 0 0 0 0,1 0 0 0 0,-1 0 0 0 0,1-1 0 0 0,3 4-36 0 0,13 9 258 0 0,1-1 0 0 0,0-1-1 0 0,1 0 1 0 0,1-2 0 0 0,0 0-1 0 0,0-2 1 0 0,1 0-1 0 0,1-2 1 0 0,-1 0 0 0 0,1-2-1 0 0,1-1 1 0 0,11 1-258 0 0,300 16-520 0 0,-235-22-4154 0 0,-34 0-4977 0 0,-52 0 2547 0 0</inkml:trace>
  <inkml:trace contextRef="#ctx0" brushRef="#br0" timeOffset="2706.199">5364 580 12443 0 0,'0'0'1912'0'0,"0"0"-201"0"0,0 0-548 0 0,0 0-611 0 0,0 0-549 0 0,0 0-381 0 0,0 0-100 0 0,0 0 112 0 0,0 0 233 0 0,0 0 150 0 0,0 0 35 0 0,31-2-4 0 0,233-2 127 0 0,108 18-191 0 0,-368-1-2889 0 0,-50 17 2833 0 0,37-25 30 0 0,-34 19 22 0 0,2 2 1 0 0,0 2-1 0 0,1 2 1 0 0,2 1 0 0 0,2 2-1 0 0,0 1 1 0 0,3 2-1 0 0,1 2 1 0 0,-17 26 19 0 0,46-60 37 0 0,0-1 0 0 0,0 1-1 0 0,1-1 1 0 0,0 1 0 0 0,-1 0 0 0 0,1 0 0 0 0,1 0 0 0 0,-1 0 0 0 0,1 1-1 0 0,-1-1 1 0 0,1 0 0 0 0,1 1 0 0 0,-1-1 0 0 0,0 1 0 0 0,1-1 0 0 0,0 0-1 0 0,0 1 1 0 0,0-1 0 0 0,1 1 0 0 0,0-1 0 0 0,0 1 0 0 0,0-1 0 0 0,0 0-1 0 0,0 0 1 0 0,1 1 0 0 0,0-1 0 0 0,0 0 0 0 0,0 0 0 0 0,0-1 0 0 0,1 1-1 0 0,-1 0 1 0 0,1-1 0 0 0,0 1 0 0 0,0-1 0 0 0,1 0 0 0 0,-1 0 0 0 0,0 0-1 0 0,1-1 1 0 0,0 1 0 0 0,0-1 0 0 0,0 0 0 0 0,0 0 0 0 0,0 0 0 0 0,2 0-37 0 0,23 8 222 0 0,0-1 1 0 0,1-1 0 0 0,0-2-1 0 0,0-1 1 0 0,1-2 0 0 0,-1 0 0 0 0,1-2-1 0 0,-1-2 1 0 0,1 0 0 0 0,0-2-1 0 0,8-3-222 0 0,-2 2 60 0 0,-1-1-1 0 0,1-1 0 0 0,-1-2 0 0 0,0-2 0 0 0,0-1 1 0 0,-2-2-1 0 0,1-1 0 0 0,-2-2 0 0 0,0-1 0 0 0,-1-2 1 0 0,0-1-1 0 0,-2-1 0 0 0,11-12-59 0 0,-35 28 141 0 0,-1-1 0 0 0,0 0 0 0 0,0-1 0 0 0,-1 1 1 0 0,0-1-1 0 0,0 0 0 0 0,0 0 0 0 0,-1 0 0 0 0,0 0 0 0 0,-1-1 0 0 0,1 1 1 0 0,-1-1-1 0 0,-1 0 0 0 0,1 0 0 0 0,-2 1 0 0 0,1-1 0 0 0,-1 0 0 0 0,0-4-141 0 0,-25 60-1411 0 0,22-41 1481 0 0,1 0 0 0 0,0 0 0 0 0,1 0 0 0 0,0 1-1 0 0,0-1 1 0 0,0 1 0 0 0,1-1 0 0 0,0 0-1 0 0,0 1 1 0 0,1-1 0 0 0,0 1 0 0 0,0-1 0 0 0,1 0-1 0 0,0 1 1 0 0,0-1 0 0 0,1 0 0 0 0,0 0-1 0 0,0-1 1 0 0,0 1 0 0 0,1-1 0 0 0,0 1 0 0 0,1-1-1 0 0,-1 0 1 0 0,1-1 0 0 0,0 1 0 0 0,0-1-1 0 0,1 0 1 0 0,0 0 0 0 0,2 1-70 0 0,94 48-2026 0 0,9-36-9962 0 0,-100-18 4497 0 0</inkml:trace>
  <inkml:trace contextRef="#ctx0" brushRef="#br0" timeOffset="2953.059">6311 196 20396 0 0,'0'0'849'0'0,"0"0"-33"0"0,0 0-336 0 0,0 0-344 0 0,0 0-424 0 0,0 0-760 0 0,0 0-689 0 0,0 0-463 0 0,0 0-609 0 0,0 0-160 0 0,0 0-119 0 0,0 0 199 0 0,0 0-55 0 0,0 0 239 0 0</inkml:trace>
  <inkml:trace contextRef="#ctx0" brushRef="#br0" timeOffset="3203.136">7257 1087 20604 0 0,'0'0'694'0'0,"0"0"-161"0"0,0 0-271 0 0,0 0-197 0 0,0 0-101 0 0,0 0-55 0 0,0 0 5 0 0,0 0 34 0 0,0 0 65 0 0,0 0 6 0 0,27 0-1 0 0,85 0 10 0 0,-106 0-10 0 0,-1 0-1 0 0,1-1 0 0 0,-1 1 1 0 0,1-1-1 0 0,-1 0 0 0 0,1 0 1 0 0,-1-1-1 0 0,0 1 0 0 0,0-1 1 0 0,0-1-1 0 0,0 1 0 0 0,0 0 1 0 0,0-1-1 0 0,-1 0 1 0 0,1-1-1 0 0,-1 1 0 0 0,0-1 1 0 0,0 1-1 0 0,0-1 0 0 0,2-3-17 0 0,6-6 92 0 0,-5 8-167 0 0,-1-1-1 0 0,0 0 1 0 0,-1 0-1 0 0,1-1 1 0 0,-1 0-1 0 0,0 0 1 0 0,-1 0 0 0 0,0 0-1 0 0,0-1 1 0 0,0 1-1 0 0,-1-1 1 0 0,0 0-1 0 0,-1 0 1 0 0,0-1-1 0 0,0 1 1 0 0,0 0 0 0 0,-1-1-1 0 0,-1 1 1 0 0,1-1-1 0 0,-1 1 1 0 0,-1 0-1 0 0,0-1 1 0 0,0 1-1 0 0,0-1 1 0 0,-1 1 0 0 0,-1 0-1 0 0,1 0 1 0 0,-1 0-1 0 0,0 0 1 0 0,-1 0-1 0 0,0 1 1 0 0,0 0-1 0 0,-1 0 1 0 0,0 0 0 0 0,-5-6 75 0 0,1 4-52 0 0,0 0 0 0 0,0 0 1 0 0,-1 1-1 0 0,0 0 0 0 0,-1 1 1 0 0,1 0-1 0 0,-1 1 0 0 0,-1 0 1 0 0,1 1-1 0 0,-1 0 0 0 0,0 0 1 0 0,0 2-1 0 0,0-1 0 0 0,-1 2 1 0 0,1-1-1 0 0,-1 2 0 0 0,0 0 1 0 0,1 0-1 0 0,-1 1 0 0 0,0 1 1 0 0,1 0-1 0 0,-1 1 0 0 0,0 0 1 0 0,1 1-1 0 0,0 0 0 0 0,0 1 1 0 0,0 0-1 0 0,0 1 0 0 0,0 1 1 0 0,1-1-1 0 0,0 2 0 0 0,0 0 1 0 0,1 0-1 0 0,0 1 0 0 0,0 0 1 0 0,1 1-1 0 0,0 0 0 0 0,0 0 1 0 0,1 1-1 0 0,0 0 0 0 0,1 0 1 0 0,0 1-1 0 0,1 0 0 0 0,0 0 1 0 0,1 1-1 0 0,-3 7 52 0 0,5-10-46 0 0,1-1 0 0 0,0 1-1 0 0,0-1 1 0 0,1 1 0 0 0,0 0 0 0 0,1 0 0 0 0,-1 0 0 0 0,2-1-1 0 0,-1 1 1 0 0,1 0 0 0 0,1 0 0 0 0,0-1 0 0 0,0 1-1 0 0,0 0 1 0 0,1-1 0 0 0,2 4 46 0 0,67 61-5158 0 0,-47-59 1184 0 0,-6-5-3548 0 0</inkml:trace>
  <inkml:trace contextRef="#ctx0" brushRef="#br0" timeOffset="3798.712">7776 669 20068 0 0,'0'0'436'0'0,"0"0"-366"0"0,0 0-748 0 0,0 0-379 0 0,0 0 50 0 0,0 0 260 0 0,0 0 455 0 0,0 0 216 0 0,0 0 37 0 0,0 0 13 0 0,0 0 4 0 0,0 0 14 0 0,10 29 15 0 0,54 134 56 0 0,-61-157-23 0 0,0 0 1 0 0,0 0 0 0 0,0 0 0 0 0,1 0 0 0 0,0-1 0 0 0,0 0-1 0 0,0 1 1 0 0,1-1 0 0 0,0-1 0 0 0,0 1 0 0 0,0-1 0 0 0,0 0-1 0 0,1 0 1 0 0,-1-1 0 0 0,1 1 0 0 0,0-1 0 0 0,0 0 0 0 0,0-1 0 0 0,1 0-1 0 0,-1 0 1 0 0,1 0 0 0 0,-1 0 0 0 0,1-1 0 0 0,-1 0 0 0 0,1-1-1 0 0,0 0 1 0 0,0 0 0 0 0,-1 0 0 0 0,1-1 0 0 0,0 0 0 0 0,0 0-41 0 0,12-3-118 0 0,0-1 0 0 0,0-1-1 0 0,0 0 1 0 0,-1-2 0 0 0,0 0 0 0 0,0-1 0 0 0,-1 0 0 0 0,0-2 0 0 0,-1 0 0 0 0,2-2 118 0 0,40-31 695 0 0,-48 72-3707 0 0,-4-14 3263 0 0,-3-6-100 0 0,1 0 1 0 0,0-1-1 0 0,0 0 0 0 0,1 0 1 0 0,0 0-1 0 0,0 0 0 0 0,1-1 0 0 0,-1 0 1 0 0,1 0-1 0 0,1 0 0 0 0,-1-1 0 0 0,1 0 1 0 0,0 0-1 0 0,0-1 0 0 0,1 0 1 0 0,-1 0-1 0 0,1 0 0 0 0,0-1 0 0 0,0 0 1 0 0,0-1-1 0 0,0 0 0 0 0,1 0 1 0 0,-1-1-1 0 0,1 0 0 0 0,-1 0 0 0 0,0-1 1 0 0,1 0-1 0 0,3-1-151 0 0,8 0 135 0 0,1-1 1 0 0,-1 0-1 0 0,1-2 1 0 0,-1 0-1 0 0,0-2 0 0 0,0 0 1 0 0,-1-1-1 0 0,0-1 1 0 0,0 0-1 0 0,-1-2 0 0 0,6-3-135 0 0,-15 8 30 0 0,1 0 0 0 0,-1-1 0 0 0,0 0 0 0 0,0 0 0 0 0,0-1 0 0 0,-1 0 0 0 0,0 0-1 0 0,-1-1 1 0 0,1 0 0 0 0,-1 0 0 0 0,-1-1 0 0 0,0 0 0 0 0,0 0 0 0 0,-1-1 0 0 0,0 1-1 0 0,0-1 1 0 0,-1 0 0 0 0,-1 0 0 0 0,0-1 0 0 0,0 1 0 0 0,-1-1 0 0 0,0 0 0 0 0,-1 1 0 0 0,0-1-1 0 0,0 0 1 0 0,-2 0 0 0 0,1 0 0 0 0,-1 0 0 0 0,-1 1 0 0 0,0-1 0 0 0,0 1 0 0 0,-4-10-30 0 0,6 20-9 0 0,0-1 0 0 0,0 0 0 0 0,0 0 0 0 0,0 0 0 0 0,-1 0 0 0 0,1 0 0 0 0,0 0 0 0 0,-1 0 0 0 0,1 0 0 0 0,0 1 0 0 0,-1-1 0 0 0,1 0 0 0 0,-1 0 1 0 0,0 0-1 0 0,1 1 0 0 0,-1-1 0 0 0,1 0 0 0 0,-1 1 0 0 0,0-1 0 0 0,0 1 0 0 0,1-1 0 0 0,-1 1 0 0 0,0-1 0 0 0,0 1 0 0 0,0-1 0 0 0,0 1 0 0 0,1 0 0 0 0,-1-1 1 0 0,0 1-1 0 0,0 0 0 0 0,0 0 0 0 0,0-1 0 0 0,0 1 0 0 0,0 0 0 0 0,0 0 0 0 0,0 0 0 0 0,0 0 0 0 0,0 1 0 0 0,0-1 0 0 0,1 0 0 0 0,-1 0 0 0 0,0 0 0 0 0,0 1 1 0 0,0-1-1 0 0,0 1 0 0 0,0-1 0 0 0,0 0 0 0 0,1 1 0 0 0,-1-1 0 0 0,0 1 0 0 0,0 0 0 0 0,1-1 0 0 0,-1 1 0 0 0,0 0 0 0 0,1-1 0 0 0,-1 1 0 0 0,1 0 0 0 0,-1 0 9 0 0,-15 56-180 0 0,21-39 261 0 0,0 0 0 0 0,1 0-1 0 0,1-1 1 0 0,1 1 0 0 0,0-2 0 0 0,1 1 0 0 0,1-1 0 0 0,0-1 0 0 0,1 0 0 0 0,1 0 0 0 0,1-1 0 0 0,0-1 0 0 0,0 0-1 0 0,1 0 1 0 0,1-2 0 0 0,0 0 0 0 0,1 0 0 0 0,1-1-81 0 0,91 59-2568 0 0,-34-29-6180 0 0,-69-37 7704 0 0,17 9-8746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37.85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980 115 9442 0 0,'0'0'1678'0'0,"0"0"-175"0"0,0 0-484 0 0,0 0-431 0 0,0 0-431 0 0,0 0-521 0 0,0 0-584 0 0,0 0-519 0 0,0 0-170 0 0,0 0 349 0 0,0 0 675 0 0,0 0 709 0 0,-4 2 501 0 0,-79 156 2328 0 0,-260 682-482 0 0,294-670-716 0 0,49-170-565 0 0,0 0 347 0 0,3-12 2099 0 0,4-14-3214 0 0,-7 26-336 0 0,49-162 10 0 0,89-361-908 0 0,-72 213-63 0 0,-66 309 818 0 0,0 0 0 0 0,0 0 0 0 0,0 0 0 0 0,0 0 0 0 0,0 0 1 0 0,1 0-1 0 0,-1 0 0 0 0,0 0 0 0 0,1 0 0 0 0,-1 0 0 0 0,0 1 0 0 0,1-1 1 0 0,-1 0-1 0 0,1 0 0 0 0,-1 0 0 0 0,1 0 0 0 0,0 1 0 0 0,-1-1 0 0 0,1 0 0 0 0,0 1 1 0 0,-1-1-1 0 0,1 0 0 0 0,0 1 0 0 0,0-1 0 0 0,0 1 0 0 0,0-1 0 0 0,-1 1 1 0 0,1-1-1 0 0,0 1 0 0 0,0 0 0 0 0,0 0 0 0 0,0-1 0 0 0,0 1 0 0 0,0 0 0 0 0,0 0 1 0 0,0 0-1 0 0,0 0 0 0 0,0 0 0 0 0,0 0 0 0 0,0 0 0 0 0,0 0 0 0 0,0 1 1 0 0,0-1-1 0 0,0 0 0 0 0,0 0 0 0 0,0 1 0 0 0,0-1 0 0 0,-1 1 0 0 0,1-1 0 0 0,0 1 1 0 0,0-1-1 0 0,0 1 0 0 0,-1-1 0 0 0,1 1 0 0 0,0 0 0 0 0,-1 0 0 0 0,1-1 1 0 0,0 1-1 0 0,-1 0 0 0 0,1 0 0 0 0,-1 0 0 0 0,1-1 0 0 0,-1 1 0 0 0,1 0 0 0 0,-1 0 1 0 0,0 1 84 0 0,39 68-2555 0 0,-35-61 2696 0 0,169 420 141 0 0,-118-307-57 0 0,5-3-1 0 0,6-2 0 0 0,4-3 0 0 0,6-4 0 0 0,36 38-224 0 0,-94-121 464 0 0,-27-21 1712 0 0,-48-27 1941 0 0,32 11-4824 0 0,-254-86 1348 0 0,-5 11 0 0 0,-46 4-641 0 0,261 67-214 0 0,-1 2-1 0 0,-1 3 1 0 0,0 4-1 0 0,1 3 1 0 0,-3 2 214 0 0,22 16-1886 0 0,49-15 1735 0 0,1-1 0 0 0,0 0 0 0 0,0 1 0 0 0,0 0 0 0 0,0-1 0 0 0,-1 1 0 0 0,1 0 0 0 0,0-1 0 0 0,0 1 0 0 0,0 0 0 0 0,1 0 0 0 0,-1 0 0 0 0,0 0 0 0 0,0 0 0 0 0,0 0-1 0 0,1 0 1 0 0,-1 0 0 0 0,0 0 0 0 0,1 0 0 0 0,-1 1 0 0 0,1-1 0 0 0,-1 0 0 0 0,1 0 0 0 0,0 0 0 0 0,0 1 0 0 0,-1-1 0 0 0,1 0 0 0 0,0 1 0 0 0,0-1 0 0 0,0 0 0 0 0,0 0 0 0 0,1 1 0 0 0,-1-1 0 0 0,0 0 0 0 0,0 0 0 0 0,1 1 0 0 0,-1-1 0 0 0,1 0 0 0 0,-1 0 0 0 0,1 0-1 0 0,-1 0 1 0 0,1 1 0 0 0,0-1 0 0 0,0 0 0 0 0,-1 0 0 0 0,1 0 0 0 0,0 0 0 0 0,0-1 0 0 0,0 1 0 0 0,0 0 0 0 0,0 0 0 0 0,0-1 0 0 0,0 1 0 0 0,0 0 0 0 0,1-1 0 0 0,-1 1 0 0 0,0-1 0 0 0,0 1 0 0 0,1-1 151 0 0,47 24-4908 0 0,-32-17 51 0 0</inkml:trace>
  <inkml:trace contextRef="#ctx0" brushRef="#br0" timeOffset="598.735">1394 1007 6809 0 0,'0'0'3409'0'0,"0"0"-1602"0"0,0 0-652 0 0,0 0-696 0 0,0 0-812 0 0,0 0-432 0 0,0 0-154 0 0,0 0 119 0 0,0 0 296 0 0,0 0 363 0 0,0 0 310 0 0,0 0 171 0 0,12 10 42 0 0,-2-4-267 0 0,-7-4-68 0 0,1 0-1 0 0,-1 0 0 0 0,1 1 1 0 0,-1-1-1 0 0,0 0 1 0 0,0 1-1 0 0,0 0 0 0 0,-1 0 1 0 0,1 0-1 0 0,-1 0 1 0 0,1 0-1 0 0,-1 1 0 0 0,0-1 1 0 0,0 0-1 0 0,-1 1 1 0 0,1 0-1 0 0,-1-1 0 0 0,1 1 1 0 0,-1 0-1 0 0,0 0 1 0 0,-1 0-1 0 0,1 0 0 0 0,-1 1-26 0 0,-5 617 2697 0 0,6-604-2598 0 0,0 0 0 0 0,2 0 1 0 0,0-1-1 0 0,1 1 0 0 0,1-1 0 0 0,1 1 0 0 0,0-2 0 0 0,1 1 1 0 0,1-1-1 0 0,0 0 0 0 0,1 0 0 0 0,1-1 0 0 0,1 0 0 0 0,1 0-99 0 0,5-7 6001 0 0,-15-33-4325 0 0,-18-51-2608 0 0,13 65 1404 0 0,2 5-475 0 0,-21-76-122 0 0,4 0 0 0 0,4-2 0 0 0,3 0 0 0 0,4 0 0 0 0,3 0 0 0 0,5-6 125 0 0,-1 74-79 0 0,2 0-1 0 0,0 1 0 0 0,0-1 1 0 0,2 1-1 0 0,0 0 0 0 0,0 0 1 0 0,2 0-1 0 0,-1 0 1 0 0,2 1-1 0 0,0 0 0 0 0,1 0 1 0 0,0 1-1 0 0,1 0 0 0 0,1 0 1 0 0,0 1-1 0 0,0 1 0 0 0,1-1 1 0 0,1 2-1 0 0,0-1 0 0 0,0 2 1 0 0,1 0-1 0 0,0 0 0 0 0,1 1 1 0 0,0 1-1 0 0,0 0 1 0 0,1 1-1 0 0,-1 0 0 0 0,1 2 1 0 0,4-1 79 0 0,30-2-194 0 0,1 2-1 0 0,0 2 1 0 0,0 2 0 0 0,0 3 0 0 0,0 2 0 0 0,0 2 0 0 0,-1 2 0 0 0,0 3 0 0 0,0 1 0 0 0,34 15 194 0 0,-80-26-6 0 0,4-1-113 0 0,1 1 1 0 0,-1 1 0 0 0,0-1-1 0 0,0 1 1 0 0,0 0-1 0 0,0 1 1 0 0,0 0 0 0 0,0 0-1 0 0,-1 0 1 0 0,0 1-1 0 0,1 0 1 0 0,-1 0 0 0 0,-1 1-1 0 0,1 0 1 0 0,0 0-1 0 0,-1 0 1 0 0,0 0-1 0 0,-1 1 1 0 0,1 0 0 0 0,-1 0-1 0 0,0 0 1 0 0,0 0-1 0 0,-1 1 1 0 0,0 0 0 0 0,0-1-1 0 0,-1 1 1 0 0,2 7 118 0 0,-7-9 130 0 0,0-1 0 0 0,-1 0 0 0 0,1 0 0 0 0,-1 0 0 0 0,0 0 0 0 0,-1-1 0 0 0,1 0 0 0 0,-1 0 0 0 0,1 0 0 0 0,-1 0 0 0 0,0-1 0 0 0,0 1 0 0 0,0-1 0 0 0,0-1 0 0 0,0 1 0 0 0,-1-1 0 0 0,1 0 0 0 0,0 0 0 0 0,-1 0 0 0 0,1-1 0 0 0,-6 1-130 0 0,-71 5 435 0 0,0-3 1 0 0,-1-4 0 0 0,1-3-1 0 0,0-4 1 0 0,0-4 0 0 0,-21-8-436 0 0,10-2-3755 0 0,113 7-8450 0 0,-9 13 8135 0 0</inkml:trace>
  <inkml:trace contextRef="#ctx0" brushRef="#br0" timeOffset="1107.832">2693 906 14659 0 0,'0'0'2377'0'0,"0"0"-1005"0"0,0 0-1635 0 0,0 0-1454 0 0,0 0-693 0 0,0 0 176 0 0,0 0 682 0 0,0 0 1047 0 0,0 0 808 0 0,0 0 217 0 0,-6 30 112 0 0,-44 223 1235 0 0,41-211-1709 0 0,-11 47 259 0 0,4 0 1 0 0,3 1-1 0 0,5 1 1 0 0,3 83-418 0 0,5-165 118 0 0,1-1 1 0 0,0 1 0 0 0,0 0 0 0 0,1-1 0 0 0,0 1 0 0 0,0 0 0 0 0,1-1-1 0 0,0 0 1 0 0,1 0 0 0 0,0 0 0 0 0,0 0 0 0 0,1-1 0 0 0,0 1 0 0 0,0-1-1 0 0,1 0 1 0 0,-1-1 0 0 0,1 1 0 0 0,1-1 0 0 0,0-1 0 0 0,-1 1 0 0 0,2-1-1 0 0,-1 0 1 0 0,1 0 0 0 0,2 0-119 0 0,23-12 5052 0 0,-17-30-3490 0 0,-9-53-1878 0 0,-8 82 521 0 0,-2-37-282 0 0,-3 0 1 0 0,-1 0-1 0 0,-3 0 1 0 0,-1 1-1 0 0,-15-37 77 0 0,-22-90-104 0 0,38 126 19 0 0,3 0 0 0 0,1-1 1 0 0,2 0-1 0 0,3 0 0 0 0,2-28 85 0 0,0 68-71 0 0,0 0 1 0 0,0 1 0 0 0,0-1-1 0 0,1 1 1 0 0,0-1-1 0 0,0 1 1 0 0,0-1-1 0 0,0 1 1 0 0,1 0-1 0 0,0 0 1 0 0,0 0-1 0 0,1 1 1 0 0,-1-1-1 0 0,1 1 1 0 0,0 0-1 0 0,0 0 1 0 0,0 0-1 0 0,1 0 1 0 0,-1 1-1 0 0,1 0 1 0 0,0 0-1 0 0,0 0 1 0 0,0 0-1 0 0,1 1 1 0 0,-1 0-1 0 0,0 0 1 0 0,1 0-1 0 0,-1 1 1 0 0,1 0-1 0 0,0 0 1 0 0,0 0-1 0 0,3 0 71 0 0,191 11-1377 0 0,-143-1 1200 0 0,-1 1 0 0 0,0 3 0 0 0,-1 3 0 0 0,-1 2 0 0 0,0 2 0 0 0,-1 3 0 0 0,37 22 177 0 0,-88-44-31 0 0,1-1 0 0 0,-1 1 0 0 0,1 0 0 0 0,-1 0 0 0 0,1-1 1 0 0,-1 2-1 0 0,1-1 0 0 0,-1 0 0 0 0,0 0 0 0 0,1 1 0 0 0,-1-1 0 0 0,0 1 0 0 0,0 0 0 0 0,0 0 0 0 0,0 0 0 0 0,-1 0 0 0 0,1 0 0 0 0,0 0 0 0 0,-1 0 0 0 0,0 0 0 0 0,1 1 0 0 0,-1-1 0 0 0,0 1 0 0 0,0-1 0 0 0,0 1 0 0 0,0-1 0 0 0,-1 1 0 0 0,1-1 0 0 0,-1 1 0 0 0,0 0 1 0 0,1-1-1 0 0,-1 1 0 0 0,0 0 0 0 0,-1-1 0 0 0,1 1 0 0 0,0 0 0 0 0,-1-1 0 0 0,1 1 0 0 0,-1 0 0 0 0,0-1 0 0 0,0 1 0 0 0,0-1 0 0 0,0 0 0 0 0,-1 1 0 0 0,1-1 0 0 0,-1 0 0 0 0,1 0 0 0 0,-1 0 0 0 0,0 0 0 0 0,1 0 0 0 0,-1 0 0 0 0,0 0 0 0 0,0 0 0 0 0,-1-1 0 0 0,1 1 1 0 0,-1 0 30 0 0,-40 11 393 0 0,-1-1 0 0 0,0-3 0 0 0,-1-1 0 0 0,0-3 1 0 0,0-1-1 0 0,0-2 0 0 0,0-2 0 0 0,-36-6-393 0 0,40 5 133 0 0,-5 1-328 0 0,-1-2 1 0 0,2-2-1 0 0,-1-2 1 0 0,1-2-1 0 0,-25-9 195 0 0,29-16-4290 0 0,50-16-5875 0 0,-1 36 5599 0 0</inkml:trace>
  <inkml:trace contextRef="#ctx0" brushRef="#br0" timeOffset="1578.558">3793 1 18228 0 0,'0'0'445'0'0,"0"0"-25"0"0,0 0-288 0 0,0 0-669 0 0,0 0-1030 0 0,0 0-750 0 0,0 0-80 0 0,0 0 372 0 0,0 0 837 0 0,0 0 705 0 0,0 0 287 0 0,0 0 231 0 0,0 0 217 0 0,-7 32 184 0 0,-39 190 720 0 0,36-174-759 0 0,-18 78 241 0 0,5 0 1 0 0,6 1 0 0 0,6 0 0 0 0,4 49-639 0 0,6-162 143 0 0,1 0 1 0 0,1 0 0 0 0,0 0 0 0 0,0 0-1 0 0,2 0 1 0 0,0 0 0 0 0,0-1 0 0 0,1 1 0 0 0,1-1-1 0 0,0 0 1 0 0,1 0 0 0 0,0-1 0 0 0,1 0 0 0 0,1 0-1 0 0,-1 0 1 0 0,2-1 0 0 0,0 0 0 0 0,0-1 0 0 0,1 0-1 0 0,0 0 1 0 0,1-1 0 0 0,0-1 0 0 0,0 0-1 0 0,1 0 1 0 0,0-1 0 0 0,0 0 0 0 0,1-1 0 0 0,0-1-1 0 0,0 0 1 0 0,0 0 0 0 0,1-2 0 0 0,0 0 0 0 0,7 1-144 0 0,-11-3 130 0 0,0-1 1 0 0,1-1 0 0 0,-1 0-1 0 0,1 0 1 0 0,-1-1 0 0 0,0 0-1 0 0,1-1 1 0 0,-1 0 0 0 0,-1 0 0 0 0,1-1-1 0 0,0-1 1 0 0,-1 1 0 0 0,0-2-1 0 0,0 1 1 0 0,0-1 0 0 0,-1-1 0 0 0,0 1-1 0 0,0-1 1 0 0,-1-1 0 0 0,0 1-1 0 0,0-1 1 0 0,0-1 0 0 0,-1 1-1 0 0,-1-1 1 0 0,1 0 0 0 0,0-3-131 0 0,5-12-107 0 0,-1 0-1 0 0,-1 0 1 0 0,-1-1 0 0 0,-1 0 0 0 0,-2-1-1 0 0,0 0 1 0 0,-1 1 0 0 0,-2-1 0 0 0,-1-1-1 0 0,-1 0 108 0 0,0-13-399 0 0,0 55-2913 0 0,0 1 3368 0 0,0 0-1 0 0,1 0 1 0 0,1 0 0 0 0,0 0 0 0 0,1 0 0 0 0,1-1-1 0 0,1 1 1 0 0,0-1 0 0 0,1 0 0 0 0,0 0-1 0 0,1 0 1 0 0,1-1 0 0 0,0 0 0 0 0,1-1-1 0 0,1 0 1 0 0,0 0 0 0 0,0-1 0 0 0,2-1-1 0 0,-1 1 1 0 0,1-2 0 0 0,1 0 0 0 0,0 0 0 0 0,0-1-1 0 0,1-1 1 0 0,0 0 0 0 0,1-1 0 0 0,7 3-56 0 0,43 5-4317 0 0,-20-12-3102 0 0,-30-3 944 0 0</inkml:trace>
  <inkml:trace contextRef="#ctx0" brushRef="#br0" timeOffset="1840.308">4175 255 22789 0 0,'0'0'873'0'0,"0"0"10"0"0,0 0-163 0 0,0 0-324 0 0,0 0-330 0 0,0 0-300 0 0,0 0-327 0 0,0 0-290 0 0,0 0-64 0 0,0 0 52 0 0,0 0 113 0 0,0 0 108 0 0,0 0-98 0 0,10-7-228 0 0,-4 2 671 0 0,-5 4 221 0 0,1-1 0 0 0,-1 1-1 0 0,1-1 1 0 0,-1 1 0 0 0,1-1-1 0 0,0 1 1 0 0,-1 0 0 0 0,1 0 0 0 0,0 0-1 0 0,0 0 1 0 0,0 0 0 0 0,0 0-1 0 0,0 0 1 0 0,0 1 0 0 0,0-1 0 0 0,0 1-1 0 0,0 0 1 0 0,0-1 0 0 0,0 1-1 0 0,0 0 1 0 0,1 0 0 0 0,-1 0 0 0 0,0 0-1 0 0,0 1 1 0 0,0-1 0 0 0,0 1-1 0 0,0-1 1 0 0,0 1 0 0 0,0 0 0 0 0,0 0-1 0 0,0-1 1 0 0,0 1 0 0 0,1 1 76 0 0,98 88-10706 0 0,-84-75 5023 0 0</inkml:trace>
  <inkml:trace contextRef="#ctx0" brushRef="#br0" timeOffset="2601.303">5039 890 10810 0 0,'0'0'3448'0'0,"0"0"-2875"0"0,0 0-788 0 0,0 0 42 0 0,0 0 174 0 0,0 0 78 0 0,0 0 14 0 0,0 0 35 0 0,0 0 74 0 0,29 13 82 0 0,89 38 64 0 0,-111-48-230 0 0,0 0 0 0 0,1-1 0 0 0,-1 0 0 0 0,1 0 0 0 0,-1-1 0 0 0,1 0 0 0 0,0 0 0 0 0,-1-1 0 0 0,1 0 0 0 0,0 0 0 0 0,0-1 0 0 0,-1 0 0 0 0,1 0 0 0 0,-1-1 0 0 0,1 0 1 0 0,-1 0-1 0 0,1-1 0 0 0,-1 1 0 0 0,0-2 0 0 0,0 1 0 0 0,-1-1 0 0 0,1 0 0 0 0,-1-1 0 0 0,0 1 0 0 0,2-3-118 0 0,6-2 184 0 0,-10 8-168 0 0,0 0 0 0 0,0-1-1 0 0,0 0 1 0 0,-1 1 0 0 0,1-1 0 0 0,0-1-1 0 0,-1 1 1 0 0,1-1 0 0 0,-1 1 0 0 0,0-1-1 0 0,0 0 1 0 0,0 0 0 0 0,0 0-1 0 0,0-1 1 0 0,-1 1 0 0 0,1-1 0 0 0,-1 1-1 0 0,0-1 1 0 0,0 0 0 0 0,0 0-1 0 0,-1 0 1 0 0,1 0 0 0 0,-1 0 0 0 0,0 0-1 0 0,0 0 1 0 0,-1 0 0 0 0,1 0-1 0 0,-1-1 1 0 0,0 1 0 0 0,0 0 0 0 0,0-1-1 0 0,-1 1 1 0 0,1 0 0 0 0,-1 0-1 0 0,0 0 1 0 0,0 0 0 0 0,-1 0 0 0 0,1 0-1 0 0,-1 0 1 0 0,0 0 0 0 0,0 0 0 0 0,-2-3-17 0 0,-13-4-77 0 0,0 0-1 0 0,0 2 0 0 0,-1 0 0 0 0,0 1 0 0 0,-1 0 0 0 0,1 2 0 0 0,-2 0 0 0 0,1 1 1 0 0,0 2-1 0 0,-1-1 0 0 0,0 2 0 0 0,0 1 0 0 0,0 0 0 0 0,1 2 0 0 0,-1 0 0 0 0,0 1 1 0 0,0 1-1 0 0,1 1 0 0 0,-1 0 0 0 0,1 2 0 0 0,-11 4 79 0 0,9-4 11 0 0,1 1 1 0 0,0 1-1 0 0,0 0 0 0 0,1 2 0 0 0,0 0 0 0 0,1 1 1 0 0,0 1-1 0 0,1 0 0 0 0,0 2 0 0 0,1 0 1 0 0,0 1-1 0 0,1 0 0 0 0,1 1 0 0 0,0 1 0 0 0,2 0 1 0 0,0 1-1 0 0,1 0 0 0 0,0 1 0 0 0,2 0 1 0 0,0 1-1 0 0,1 0 0 0 0,1 0 0 0 0,1 1 1 0 0,-1 8-12 0 0,7-22 42 0 0,0 1 0 0 0,0-1 1 0 0,1 0-1 0 0,0 1 1 0 0,1-1-1 0 0,0 0 1 0 0,0 0-1 0 0,0 0 1 0 0,1 0-1 0 0,0 0 1 0 0,0-1-1 0 0,1 1 0 0 0,0-1 1 0 0,0 0-1 0 0,0 0 1 0 0,1 0-1 0 0,0 0 1 0 0,0-1-1 0 0,0 0 1 0 0,1 0-1 0 0,-1 0 0 0 0,1-1 1 0 0,1 0-1 0 0,-1 0 1 0 0,0-1-1 0 0,1 1 1 0 0,0-1-1 0 0,0-1 1 0 0,0 1-1 0 0,0-1 1 0 0,2 0-43 0 0,232 33 184 0 0,-182-34-663 0 0,-1-2 0 0 0,1-3 0 0 0,-1-3 0 0 0,0-2 0 0 0,49-15 479 0 0,-76 14 195 0 0,0-1-1 0 0,0-1 1 0 0,-2-2 0 0 0,0-1 0 0 0,0-1 0 0 0,-1-2 0 0 0,5-6-195 0 0,10-8 3131 0 0,-43 31-2999 0 0,0 1-204 0 0,0 0-174 0 0,0 0-120 0 0,41 29-586 0 0,-21-24 1105 0 0,0 0-1 0 0,0-1 1 0 0,0 0-1 0 0,1-2 1 0 0,-1-1-1 0 0,1 0 1 0 0,0-1-1 0 0,-1-2 1 0 0,1 0-1 0 0,-1-1 1 0 0,0-1 0 0 0,0-1-1 0 0,9-3-152 0 0,-22 6-12 0 0,117-38 656 0 0,-121 39-636 0 0,0-1 1 0 0,1 1-1 0 0,-1 0 1 0 0,0-1-1 0 0,0 0 1 0 0,0 0-1 0 0,-1 0 1 0 0,1 0-1 0 0,0 0 1 0 0,-1 0-1 0 0,1-1 1 0 0,-1 1-1 0 0,0-1 1 0 0,0 0-1 0 0,0 1 1 0 0,0-1-1 0 0,0 0 1 0 0,0 0-1 0 0,-1-1 1 0 0,0 1-1 0 0,0 0 0 0 0,1 0 1 0 0,-2-1-1 0 0,1 1 1 0 0,0-1-1 0 0,-1 1 1 0 0,0 0-1 0 0,1-1 1 0 0,-1 1-1 0 0,-1-1 1 0 0,1 1-1 0 0,0-1 1 0 0,-1 1-1 0 0,0-2-8 0 0,-5-4-136 0 0,0 1-1 0 0,-1 0 1 0 0,0 0-1 0 0,0 1 1 0 0,-1 0-1 0 0,0 0 0 0 0,0 1 1 0 0,0 0-1 0 0,-1 0 1 0 0,0 1-1 0 0,0 0 1 0 0,0 1-1 0 0,-1 0 1 0 0,0 0-1 0 0,1 1 0 0 0,-1 0 1 0 0,0 1-1 0 0,-3 0 137 0 0,-13-5-125 0 0,-1 2 0 0 0,0 1 0 0 0,0 1 0 0 0,0 2-1 0 0,0 0 1 0 0,0 2 0 0 0,0 1 0 0 0,-1 1 125 0 0,20-2-32 0 0,1 0 0 0 0,-1 0-1 0 0,0 0 1 0 0,1 1 0 0 0,0 1 0 0 0,-1-1 0 0 0,1 1 0 0 0,0 0 0 0 0,0 1-1 0 0,0-1 1 0 0,1 2 0 0 0,-1-1 0 0 0,1 1 0 0 0,0-1 0 0 0,0 2 0 0 0,1-1-1 0 0,0 1 1 0 0,0 0 0 0 0,0 0 0 0 0,0 0 0 0 0,1 0 0 0 0,0 1-1 0 0,0 0 1 0 0,1 0 0 0 0,0 0 0 0 0,0 0 0 0 0,1 1 0 0 0,0-1 0 0 0,-1 7 32 0 0,2-8 42 0 0,1 0 0 0 0,0-1 0 0 0,1 1 0 0 0,-1 0 1 0 0,1 0-1 0 0,0 0 0 0 0,1 0 0 0 0,-1-1 0 0 0,1 1 1 0 0,0 0-1 0 0,1-1 0 0 0,-1 0 0 0 0,1 1 0 0 0,0-1 0 0 0,0 0 1 0 0,1-1-1 0 0,-1 1 0 0 0,1-1 0 0 0,0 1 0 0 0,1-1 1 0 0,-1 0-1 0 0,1 0 0 0 0,-1-1 0 0 0,1 0 0 0 0,0 1 1 0 0,1-2-1 0 0,-1 1 0 0 0,0-1 0 0 0,3 1-42 0 0,168 51 1126 0 0,-60-41-841 0 0,1-5 0 0 0,-1-5 0 0 0,1-5 0 0 0,41-9-285 0 0,-62 6-30 0 0,-52 3-443 0 0,64-5-1671 0 0,-41-12-9281 0 0,-60 16 3413 0 0</inkml:trace>
  <inkml:trace contextRef="#ctx0" brushRef="#br0" timeOffset="3175.182">6841 659 16011 0 0,'0'0'1483'0'0,"0"0"-108"0"0,0 0-418 0 0,0 0-391 0 0,0 0-254 0 0,0 0-245 0 0,0 0-195 0 0,0 0-109 0 0,0 0-38 0 0,0 0 26 0 0,0 0 35 0 0,0 0 46 0 0,0 0 43 0 0,5-15 22 0 0,21-44 23 0 0,-23 57 73 0 0,0-1 1 0 0,0 1-1 0 0,1 0 1 0 0,-1 0-1 0 0,1 0 0 0 0,-1 1 1 0 0,1-1-1 0 0,0 1 0 0 0,-1 0 1 0 0,1 0-1 0 0,0 0 0 0 0,0 0 1 0 0,0 1-1 0 0,0-1 0 0 0,0 1 1 0 0,0 0-1 0 0,0 1 1 0 0,0-1-1 0 0,0 0 0 0 0,3 2 7 0 0,10-1-27 0 0,474-3-5 0 0,-744 114-4637 0 0,190-80 4621 0 0,3 3 1 0 0,0 2-1 0 0,2 3 1 0 0,3 3-1 0 0,1 1 1 0 0,-21 25 47 0 0,70-66 21 0 0,1-1 0 0 0,0 1 0 0 0,0 0 1 0 0,0 0-1 0 0,0 1 0 0 0,0-1 0 0 0,0 1 0 0 0,1 0 1 0 0,0 0-1 0 0,0 0 0 0 0,0 0 0 0 0,0 0 0 0 0,1 1 1 0 0,-1-1-1 0 0,1 1 0 0 0,0 0 0 0 0,1 0 1 0 0,-1 0-1 0 0,1 0 0 0 0,0 0 0 0 0,0 0 0 0 0,0 0 1 0 0,1 0-1 0 0,0 0 0 0 0,0 0 0 0 0,0 0 0 0 0,1 0 1 0 0,-1 0-1 0 0,1 1 0 0 0,1-1 0 0 0,-1-1 1 0 0,1 1-1 0 0,-1 0 0 0 0,1 0 0 0 0,1-1 0 0 0,-1 1 1 0 0,1-1-1 0 0,0 1 0 0 0,0-1 0 0 0,0 0 0 0 0,0 0 1 0 0,1 0-1 0 0,3 2-21 0 0,26 5 357 0 0,0-1 0 0 0,1-2 0 0 0,0-1 0 0 0,0-2 0 0 0,0-1 0 0 0,1-2 0 0 0,0-1 0 0 0,-1-2 0 0 0,26-4-357 0 0,-8 3 189 0 0,301-33 542 0 0,-129-31 561 0 0,-193 47-628 0 0,2 0 442 0 0,-36 29-4318 0 0,-1 34 3275 0 0,4-35-25 0 0,1-1 0 0 0,1 0 0 0 0,-1 0 0 0 0,1-1 0 0 0,0 1 0 0 0,1 0 0 0 0,0 0 0 0 0,0-1 0 0 0,0 0 0 0 0,1 0 0 0 0,1 0 0 0 0,-1 0 0 0 0,1 0 0 0 0,0-1 0 0 0,0 0 0 0 0,1 0 0 0 0,0 0 0 0 0,0-1 0 0 0,0 0 0 0 0,0 0 0 0 0,1-1 0 0 0,0 1 0 0 0,0-1 0 0 0,0-1 0 0 0,1 0 0 0 0,-1 0 0 0 0,1 0 0 0 0,0-1 0 0 0,0 0 0 0 0,0 0 0 0 0,7 0-38 0 0,43 6-4090 0 0,-2-11-4028 0 0,-43 0 704 0 0</inkml:trace>
  <inkml:trace contextRef="#ctx0" brushRef="#br0" timeOffset="3429.17">7871 494 11851 0 0,'0'0'3166'0'0,"0"0"-306"0"0,-14-29-829 0 0,-78-162 339 0 0,84 178-7274 0 0,14 30 2801 0 0,15 33 272 0 0,70 89-7859 0 0,-78-119 5940 0 0</inkml:trace>
  <inkml:trace contextRef="#ctx0" brushRef="#br0" timeOffset="3694.933">8556 1185 13763 0 0,'0'0'1707'0'0,"0"0"-791"0"0,0 0-452 0 0,0 0-106 0 0,0 0-41 0 0,0 0-76 0 0,0 0-79 0 0,0 0-58 0 0,28 16 7 0 0,91 48 18 0 0,-111-58-18 0 0,0-1 0 0 0,1 0 0 0 0,-1 0 0 0 0,1-1 0 0 0,0-1 0 0 0,0 1-1 0 0,0-1 1 0 0,1-1 0 0 0,-1 0 0 0 0,1 0 0 0 0,-1 0 0 0 0,1-2 0 0 0,0 1 0 0 0,-1-1 0 0 0,1 0 0 0 0,0-1 0 0 0,-1 0 0 0 0,1-1 0 0 0,-1 0 0 0 0,1-1 0 0 0,-1 0 0 0 0,0 0 0 0 0,0 0-1 0 0,0-2 1 0 0,-1 1 0 0 0,1-1 0 0 0,-1 0 0 0 0,0 0 0 0 0,0-1 0 0 0,-1-1 0 0 0,0 1 0 0 0,3-4-111 0 0,-6 5-7 0 0,0 0 1 0 0,0 0-1 0 0,0-1 0 0 0,0 0 0 0 0,-1 0 1 0 0,0 0-1 0 0,-1 0 0 0 0,1 0 0 0 0,-1 0 1 0 0,0-1-1 0 0,-1 1 0 0 0,1-1 0 0 0,-1 0 1 0 0,-1 1-1 0 0,1-1 0 0 0,-1 0 0 0 0,0 1 1 0 0,-1-1-1 0 0,1 0 0 0 0,-1 1 0 0 0,-1-1 1 0 0,1 0-1 0 0,-1 1 0 0 0,0 0 1 0 0,-1-1-1 0 0,0 1 0 0 0,0 0 0 0 0,0 0 1 0 0,0 1-1 0 0,-1-1 0 0 0,-1-1 7 0 0,-147-154-1010 0 0,138 149 968 0 0,-1 1-1 0 0,-1 0 1 0 0,1 1 0 0 0,-2 0-1 0 0,1 2 1 0 0,-1 0-1 0 0,-1 0 1 0 0,1 2 0 0 0,-1 0-1 0 0,0 1 1 0 0,-1 1 0 0 0,1 1-1 0 0,-1 1 1 0 0,0 0-1 0 0,1 1 1 0 0,-1 1 0 0 0,0 1-1 0 0,0 0 1 0 0,1 2 0 0 0,-1 0-1 0 0,1 1 1 0 0,0 1 0 0 0,0 1-1 0 0,0 0 1 0 0,1 1-1 0 0,0 1 1 0 0,0 1 0 0 0,1 0-1 0 0,0 1 1 0 0,1 1 0 0 0,0 0-1 0 0,0 1 1 0 0,1 1-1 0 0,1 0 1 0 0,-8 11 42 0 0,17-18-35 0 0,0-1 0 0 0,0 1 0 0 0,1-1 0 0 0,0 1 0 0 0,0 0 0 0 0,0 0 0 0 0,1 1 0 0 0,0-1 0 0 0,0 0 0 0 0,1 1 0 0 0,0-1 0 0 0,0 1 0 0 0,0 0 0 0 0,1-1 0 0 0,0 1 0 0 0,0 0 0 0 0,1-1 0 0 0,0 1-1 0 0,0-1 1 0 0,0 1 0 0 0,1-1 0 0 0,0 0 0 0 0,0 1 0 0 0,1-1 0 0 0,0 0 0 0 0,0 0 0 0 0,0-1 0 0 0,1 1 0 0 0,-1-1 0 0 0,2 2 35 0 0,69 66-3046 0 0,13-18-4631 0 0,-59-42 331 0 0</inkml:trace>
  <inkml:trace contextRef="#ctx0" brushRef="#br0" timeOffset="4335.303">9509 720 17516 0 0,'0'0'729'0'0,"0"0"-438"0"0,0 0-998 0 0,0 0-932 0 0,0 0-196 0 0,0 0 280 0 0,0 0 710 0 0,0 0 677 0 0,0 0 145 0 0,0 0 38 0 0,0 0-7 0 0,-12 28-68 0 0,-38 89-35 0 0,46-109 120 0 0,0 1 0 0 0,1 0 0 0 0,0 1 0 0 0,0-1 0 0 0,1 0 0 0 0,1 1 0 0 0,-1 0 1 0 0,1-1-1 0 0,1 1 0 0 0,0 0 0 0 0,0-1 0 0 0,1 1 0 0 0,1 1-25 0 0,0 7 254 0 0,-1-12-113 0 0,0 0 0 0 0,0 0 0 0 0,1 0 1 0 0,0 0-1 0 0,0 0 0 0 0,0-1 0 0 0,1 1 0 0 0,0-1 0 0 0,0 1 0 0 0,0-1 1 0 0,1 0-1 0 0,-1 0 0 0 0,1-1 0 0 0,1 1 0 0 0,-1-1 0 0 0,1 0 1 0 0,-1 0-1 0 0,1 0 0 0 0,0-1 0 0 0,0 1 0 0 0,1-1 0 0 0,-1-1 1 0 0,1 1-1 0 0,-1-1 0 0 0,1 0 0 0 0,0 0 0 0 0,0 0 0 0 0,0-1 0 0 0,0 0 1 0 0,0 0-1 0 0,0-1 0 0 0,0 0 0 0 0,1 0-141 0 0,15 1 73 0 0,0 0 0 0 0,0-2 0 0 0,-1-1 0 0 0,1 0-1 0 0,0-2 1 0 0,-1 0 0 0 0,0-1 0 0 0,17-7-73 0 0,-25 7 48 0 0,0 0 0 0 0,0 0 0 0 0,0-1 0 0 0,0-1-1 0 0,-1 0 1 0 0,0-1 0 0 0,-1 0 0 0 0,0-1 0 0 0,0 0 0 0 0,-1-1 0 0 0,0 0 0 0 0,-1 0-1 0 0,0-1 1 0 0,0-1 0 0 0,-1 1 0 0 0,-1-1 0 0 0,0-1 0 0 0,0 1 0 0 0,-2-1 0 0 0,3-7-48 0 0,-1 118-3741 0 0,-3-88 3927 0 0,0-1 0 0 0,1 0 0 0 0,0 0 1 0 0,1-1-1 0 0,0 0 0 0 0,0 0 0 0 0,1 0 0 0 0,0-1 0 0 0,0 0 1 0 0,1 0-1 0 0,0-1 0 0 0,0 0 0 0 0,1 0 0 0 0,-1-1 0 0 0,1 0 0 0 0,0 0 1 0 0,1-1-1 0 0,-1 0 0 0 0,1-1 0 0 0,0 0 0 0 0,0-1 0 0 0,2 1-186 0 0,24 2 99 0 0,0 0 0 0 0,1-3-1 0 0,0-1 1 0 0,-1-2 0 0 0,1-1-1 0 0,-1-2 1 0 0,1-1 0 0 0,-1-2 0 0 0,-1-2-1 0 0,0-1 1 0 0,0-1 0 0 0,-1-2-1 0 0,0-2 1 0 0,-1-1 0 0 0,19-13-99 0 0,-43 23-11 0 0,1 0 0 0 0,-2 0 0 0 0,1-1 0 0 0,-1 0 0 0 0,0-1 0 0 0,0 0 0 0 0,-1 0 0 0 0,0 0 0 0 0,0-1 0 0 0,-1 0 0 0 0,0 0 0 0 0,-1-1 0 0 0,0 0 0 0 0,-1 0 0 0 0,0 0 0 0 0,0 0 0 0 0,-1-1 0 0 0,0 1 0 0 0,-1-1 0 0 0,0 0 0 0 0,-1 0 0 0 0,0 1 0 0 0,-1-1 0 0 0,0 0 0 0 0,0 0 0 0 0,-2 0 0 0 0,1 0 0 0 0,-1 0 0 0 0,-1 1 0 0 0,0-1 0 0 0,0 1 0 0 0,-1-1 0 0 0,0 1 0 0 0,-1 1 0 0 0,0-1 0 0 0,-6-7 11 0 0,8 12-22 0 0,0 0 0 0 0,-1 1 0 0 0,0-1 0 0 0,0 1 0 0 0,0 0 0 0 0,0 0 0 0 0,-1 0 0 0 0,1 0 0 0 0,-1 1 0 0 0,0 0 0 0 0,0 0 0 0 0,-1 0 0 0 0,1 0 0 0 0,-1 1 0 0 0,1 0 0 0 0,-1 0 0 0 0,0 1 0 0 0,1-1 0 0 0,-1 1 0 0 0,0 1 0 0 0,0-1 0 0 0,0 1 0 0 0,0 0 0 0 0,0 0 0 0 0,0 1 0 0 0,0-1 0 0 0,1 1 0 0 0,-1 1 0 0 0,0-1 0 0 0,0 1 0 0 0,1 0 0 0 0,-1 0 1 0 0,1 1-1 0 0,0 0 0 0 0,-1 0 0 0 0,1 0 0 0 0,1 0 0 0 0,-1 1 0 0 0,0 0 0 0 0,-3 4 22 0 0,1-3 19 0 0,1 0 1 0 0,0 0 0 0 0,0 1 0 0 0,1 0-1 0 0,-1 0 1 0 0,1 0 0 0 0,0 1-1 0 0,1-1 1 0 0,0 1 0 0 0,0 0-1 0 0,0 1 1 0 0,1-1 0 0 0,0 1 0 0 0,1-1-1 0 0,0 1 1 0 0,0 0 0 0 0,0 0-1 0 0,1 0 1 0 0,0 0 0 0 0,1 0-1 0 0,-1 0 1 0 0,2 0 0 0 0,-1 0-1 0 0,1 0 1 0 0,0 0 0 0 0,1 0 0 0 0,0 0-1 0 0,0 0 1 0 0,1 0 0 0 0,0-1-1 0 0,0 0 1 0 0,1 1 0 0 0,0-1-1 0 0,0 0 1 0 0,2 1-20 0 0,11 13-50 0 0,1 0 0 0 0,1-2-1 0 0,1 0 1 0 0,1-1 0 0 0,0-1-1 0 0,2-1 1 0 0,-1-1-1 0 0,2-1 1 0 0,0-2 0 0 0,1 0-1 0 0,0-1 1 0 0,24 7 50 0 0,74 18-4063 0 0,-2-13-4397 0 0,-90-18 1927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35.09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1043 292 4457 0 0,'0'0'1062'0'0,"0"0"-152"0"0,0 0-284 0 0,0 0-445 0 0,0 0-408 0 0,0 0-305 0 0,0 0-216 0 0,0 0 20 0 0,0 0 167 0 0,0 0 193 0 0,0 0 204 0 0,1-3 121 0 0,112-86 2978 0 0,-110 87-2876 0 0,1 0 0 0 0,0 0-1 0 0,-1-1 1 0 0,1 1 0 0 0,-1-1 0 0 0,0 0 0 0 0,0 0-1 0 0,0 0 1 0 0,0 0 0 0 0,0-1 0 0 0,-1 1 0 0 0,0-1-1 0 0,1 1 1 0 0,-1-1 0 0 0,-1 0 0 0 0,1 0 0 0 0,0 0-1 0 0,-1 0 1 0 0,0 0 0 0 0,0 0 0 0 0,0 0-1 0 0,-1-1 1 0 0,1 1 0 0 0,-1 0 0 0 0,0 0 0 0 0,0-1-1 0 0,0 1 1 0 0,-1 0 0 0 0,0 0 0 0 0,1-1 0 0 0,-2 1-1 0 0,1 0 1 0 0,0 0 0 0 0,-1 0 0 0 0,0 0-1 0 0,1 0 1 0 0,-2 1 0 0 0,1-1 0 0 0,0 1 0 0 0,-1-1-1 0 0,1 1 1 0 0,-1 0 0 0 0,0 0 0 0 0,0 0 0 0 0,-1 0-1 0 0,1 0 1 0 0,0 1 0 0 0,-1 0 0 0 0,-2-2-59 0 0,-20-3-73 0 0,0 1 1 0 0,0 2-1 0 0,-1 0 1 0 0,0 2-1 0 0,1 1 1 0 0,-1 1-1 0 0,0 1 1 0 0,0 1-1 0 0,0 2 0 0 0,1 0 1 0 0,0 2-1 0 0,0 1 1 0 0,-5 3 72 0 0,-14 3-26 0 0,2 1 0 0 0,0 3 0 0 0,1 1 1 0 0,0 2-1 0 0,2 2 0 0 0,0 2 0 0 0,2 1 0 0 0,1 3 1 0 0,1 0-1 0 0,1 2 0 0 0,2 2 0 0 0,1 1 0 0 0,1 2 0 0 0,2 0 1 0 0,2 2-1 0 0,1 1 0 0 0,2 2 0 0 0,2 0 0 0 0,2 1 0 0 0,1 1 1 0 0,2 1-1 0 0,2 0 0 0 0,2 1 0 0 0,2 1 0 0 0,-2 24 26 0 0,9-50 47 0 0,1 0-1 0 0,0 1 0 0 0,2-1 0 0 0,0 1 0 0 0,2-1 0 0 0,0 1 0 0 0,1 0 0 0 0,1-1 0 0 0,0 0 1 0 0,2 0-1 0 0,0 0 0 0 0,1 0 0 0 0,1-1 0 0 0,1 0 0 0 0,1 0 0 0 0,0-1 0 0 0,1 0 0 0 0,1-1 1 0 0,0 0-1 0 0,2 0 0 0 0,-1-2 0 0 0,2 1 0 0 0,0-2 0 0 0,1 0 0 0 0,0 0 0 0 0,4 1-46 0 0,10 1 90 0 0,1-1 0 0 0,1-1-1 0 0,0-2 1 0 0,0-1 0 0 0,1-2-1 0 0,1-1 1 0 0,-1-1 0 0 0,1-2-1 0 0,0-1 1 0 0,0-1-1 0 0,0-2 1 0 0,0-2 0 0 0,0-1-1 0 0,0-1 1 0 0,-1-2 0 0 0,0-1-1 0 0,0-2 1 0 0,25-10-90 0 0,-41 14 236 0 0,1 0 0 0 0,-1-2 0 0 0,0 0 0 0 0,-1-1 0 0 0,1 0-1 0 0,-2-1 1 0 0,1-1 0 0 0,-1 0 0 0 0,-1-1 0 0 0,0-1 0 0 0,0 0 0 0 0,-1 0 0 0 0,-1-1 0 0 0,0-1 0 0 0,-1 0 0 0 0,0-1-1 0 0,-1 0 1 0 0,-1 0 0 0 0,3-7-236 0 0,-9 4-2184 0 0,-3 37-532 0 0,6-1 3793 0 0,0-10-959 0 0,0 1 0 0 0,1-1 0 0 0,0 0 1 0 0,1 0-1 0 0,0-1 0 0 0,0 0 0 0 0,1 0 0 0 0,-1-1 1 0 0,1 1-1 0 0,1-2 0 0 0,-1 1 0 0 0,1-1 1 0 0,0-1-1 0 0,0 0 0 0 0,1 0 0 0 0,-1 0 0 0 0,1-2 1 0 0,0 1-1 0 0,-1-1 0 0 0,7 1-118 0 0,204 14 1830 0 0,-182-19-1626 0 0,1-1 0 0 0,-1-2-1 0 0,-1-1 1 0 0,1-3 0 0 0,-1 0 0 0 0,-1-3-1 0 0,1-1 1 0 0,-2-1 0 0 0,0-2 0 0 0,-1-2-1 0 0,-1-1 1 0 0,-1-1 0 0 0,0-2 0 0 0,0-3-204 0 0,-25 21-3 0 0,0-1 1 0 0,0 0-1 0 0,-1-1 1 0 0,0 1 0 0 0,0-2-1 0 0,0 1 1 0 0,0 0-1 0 0,-1-1 1 0 0,0 0-1 0 0,-1 0 1 0 0,0-1 0 0 0,0 1-1 0 0,0-1 1 0 0,-1 0-1 0 0,0 0 1 0 0,-1 0-1 0 0,1 0 1 0 0,-2 0 0 0 0,1-1-1 0 0,-1 1 1 0 0,0-1-1 0 0,-1 1 1 0 0,0-1-1 0 0,0 1 1 0 0,-1-1 0 0 0,0 1-1 0 0,-1 0 1 0 0,0-1-1 0 0,0 1 1 0 0,0 0-1 0 0,-1 0 1 0 0,-1 0 0 0 0,1 1-1 0 0,-1-1 1 0 0,0 1-1 0 0,-1 0 1 0 0,0 0-1 0 0,0 0 1 0 0,-5-5 2 0 0,-17-7-222 0 0,-1 2-1 0 0,-1 0 1 0 0,0 2 0 0 0,-1 1-1 0 0,-1 2 1 0 0,0 0-1 0 0,0 3 1 0 0,-1 0 0 0 0,0 2-1 0 0,-1 1 1 0 0,1 2 0 0 0,-1 1-1 0 0,0 2 1 0 0,0 1 0 0 0,-22 3 222 0 0,29-2-128 0 0,-1 1 0 0 0,0 1 1 0 0,1 2-1 0 0,0 0 0 0 0,0 2 1 0 0,0 0-1 0 0,1 2 0 0 0,0 1 1 0 0,1 1-1 0 0,-23 14 128 0 0,36-19-42 0 0,1 1-1 0 0,-1-1 1 0 0,1 2 0 0 0,0-1-1 0 0,1 2 1 0 0,0-1-1 0 0,0 1 1 0 0,1 0 0 0 0,0 1-1 0 0,1 0 1 0 0,0 0-1 0 0,0 1 1 0 0,1 0 0 0 0,1 0-1 0 0,0 0 1 0 0,0 1-1 0 0,1 0 1 0 0,1 0 0 0 0,0 0-1 0 0,0 0 1 0 0,1 0 0 0 0,1 1-1 0 0,0-1 1 0 0,1 5 42 0 0,0-10 50 0 0,2 0 0 0 0,-1 1 0 0 0,1-1 0 0 0,0 0 1 0 0,0-1-1 0 0,1 1 0 0 0,0 0 0 0 0,1-1 0 0 0,-1 0 0 0 0,1 1 0 0 0,0-1 1 0 0,0-1-1 0 0,1 1 0 0 0,0-1 0 0 0,0 1 0 0 0,0-1 0 0 0,1-1 1 0 0,0 1-1 0 0,-1-1 0 0 0,1 0 0 0 0,1 0 0 0 0,-1-1 0 0 0,1 0 0 0 0,-1 0 1 0 0,1-1-1 0 0,0 1 0 0 0,0-1 0 0 0,0-1-50 0 0,207 28 1951 0 0,-165-29-1573 0 0,-1-3-1 0 0,0-2 0 0 0,0-2 1 0 0,0-3-1 0 0,-1-1 1 0 0,10-5-378 0 0,-49 59-1349 0 0,-5-35 1335 0 0,1-1-1 0 0,0 0 0 0 0,0-1 0 0 0,1 1 0 0 0,-1-1 0 0 0,2 0 1 0 0,-1 0-1 0 0,1 0 0 0 0,-1-1 0 0 0,2 0 0 0 0,-1 0 0 0 0,0 0 1 0 0,1-1-1 0 0,0 0 0 0 0,0 0 0 0 0,0-1 0 0 0,1 0 0 0 0,-1 0 1 0 0,1-1-1 0 0,0 0 0 0 0,6 1 15 0 0,47 6-4192 0 0,0-6-5148 0 0,-45-3 6025 0 0</inkml:trace>
  <inkml:trace contextRef="#ctx0" brushRef="#br0" timeOffset="673.676">2385 686 20204 0 0,'0'0'-497'0'0,"0"0"-601"0"0,0 0-585 0 0,0 0-60 0 0,0 0 432 0 0,0 0 710 0 0,0 0 539 0 0,0 0 124 0 0,0 0-13 0 0,10 28-15 0 0,63 181 36 0 0,-47-117-133 0 0,-22-69 129 0 0,1-1 0 0 0,1 0 0 0 0,0-1 0 0 0,2 1 1 0 0,0-1-1 0 0,2-1 0 0 0,0 0 0 0 0,1 0 1 0 0,1-1-1 0 0,1 0 0 0 0,1-1 0 0 0,0-1 1 0 0,6 5-67 0 0,-16-19 138 0 0,0 1 0 0 0,0-1 0 0 0,1 0 1 0 0,0-1-1 0 0,-1 1 0 0 0,1-1 0 0 0,0 0 1 0 0,0 0-1 0 0,0 0 0 0 0,0-1 0 0 0,1 0 0 0 0,-1 0 1 0 0,0 0-1 0 0,0-1 0 0 0,1 1 0 0 0,-1-1 1 0 0,1 0-1 0 0,-1-1 0 0 0,0 0 0 0 0,0 0 0 0 0,1 0 1 0 0,-1 0-1 0 0,0-1 0 0 0,0 1 0 0 0,0-1 1 0 0,0-1-1 0 0,0 1 0 0 0,-1-1 0 0 0,1 0 1 0 0,-1 0-1 0 0,0 0 0 0 0,1 0 0 0 0,-1-1 0 0 0,-1 0 1 0 0,1 0-1 0 0,-1 0 0 0 0,1 0 0 0 0,-1-1-138 0 0,9-10-17 0 0,-1-1-1 0 0,0 0 1 0 0,-1-1-1 0 0,-1-1 0 0 0,0 1 1 0 0,-2-1-1 0 0,0-1 1 0 0,-1 1-1 0 0,4-19 18 0 0,-8-202-1908 0 0,-4 226 3076 0 0,-1-4-3705 0 0,0 31-3134 0 0,3 19 5951 0 0,1-1 1 0 0,1 1 0 0 0,2-1 0 0 0,2 0 0 0 0,1 0 0 0 0,1 0 0 0 0,12 29-281 0 0,-17-52 163 0 0,1 1 0 0 0,1-1 0 0 0,-1-1 0 0 0,1 1 0 0 0,1-1 0 0 0,0 0 0 0 0,0 0 0 0 0,0 0 0 0 0,1-1 0 0 0,0 0 0 0 0,1 0 0 0 0,-1-1 0 0 0,1 0 0 0 0,1 0 0 0 0,-1-1 0 0 0,1 0 0 0 0,0-1 0 0 0,0 0 0 0 0,0 0 0 0 0,0-1 0 0 0,1 0 1 0 0,0 0-1 0 0,-1-1 0 0 0,1 0 0 0 0,0-1 0 0 0,0-1 0 0 0,7 1-163 0 0,-6-2 59 0 0,-1 0-1 0 0,1-1 1 0 0,-1 0 0 0 0,0-1 0 0 0,0 0 0 0 0,0-1 0 0 0,0 0 0 0 0,-1 0 0 0 0,1-1 0 0 0,-1 0 0 0 0,0-1 0 0 0,-1 0 0 0 0,1 0 0 0 0,-1-1 0 0 0,-1 0-1 0 0,1 0 1 0 0,-1-1 0 0 0,0 0 0 0 0,-1 0 0 0 0,0-1 0 0 0,0 0 0 0 0,-1 0 0 0 0,4-9-59 0 0,3-5-198 0 0,-1-1 0 0 0,-1 0 0 0 0,-1 0 0 0 0,-1-1 0 0 0,-2-1 0 0 0,0 1 0 0 0,-2-1 0 0 0,0 0 0 0 0,-2-3 198 0 0,-3-89 1509 0 0,-3 130-5135 0 0,0 26 3498 0 0,1-13 287 0 0,1 0-1 0 0,2 0 0 0 0,0 0 0 0 0,2 0 0 0 0,0 0 1 0 0,2-1-1 0 0,0 1 0 0 0,2-1 0 0 0,1 0 0 0 0,1 0 1 0 0,1-1-1 0 0,1 0 0 0 0,0 0 0 0 0,2-2 0 0 0,1 1 1 0 0,1-1-1 0 0,0-1 0 0 0,2 0 0 0 0,4 2-158 0 0,-7-10-131 0 0,0-1-1 0 0,1-1 1 0 0,1 0-1 0 0,0-1 1 0 0,0 0-1 0 0,1-1 1 0 0,0-1 0 0 0,0-1-1 0 0,1 0 1 0 0,0-1-1 0 0,14 2 132 0 0,119 1-10712 0 0,-133-11 5800 0 0</inkml:trace>
  <inkml:trace contextRef="#ctx0" brushRef="#br0" timeOffset="1261.512">4154 702 19452 0 0,'0'0'-699'0'0,"0"0"-453"0"0,0 0-208 0 0,0 0 94 0 0,0 0 526 0 0,0 0 588 0 0,0 0 152 0 0,6 28 9 0 0,45 208 21 0 0,9 39 421 0 0,11 166-451 0 0,-61-376 17 0 0,-5-27 33 0 0,0 12 46 0 0,2 1-1 0 0,2-2 1 0 0,2 1-1 0 0,2-1 0 0 0,3-1 1 0 0,1 0-1 0 0,3-1 0 0 0,13 22-95 0 0,10-19 741 0 0,-21-41 2099 0 0,-17-42 766 0 0,-5-10-3729 0 0,-2 0 0 0 0,-2 0 0 0 0,-2 0 0 0 0,-1 0 0 0 0,-3 1 0 0 0,-1 1 0 0 0,-9-20 123 0 0,-31-135-186 0 0,39 127 64 0 0,3 0 0 0 0,4-1 0 0 0,2 0 0 0 0,3 0 0 0 0,3 0 0 0 0,4 0-1 0 0,8-33 123 0 0,-13 86-78 0 0,1 1 0 0 0,1-1-1 0 0,1 1 1 0 0,0 0-1 0 0,1 0 1 0 0,0 0 0 0 0,1 1-1 0 0,1 0 1 0 0,1 1-1 0 0,0-1 1 0 0,1 2 0 0 0,0-1-1 0 0,1 2 1 0 0,1-1-1 0 0,0 1 1 0 0,0 1 0 0 0,1 0-1 0 0,1 1 1 0 0,0 0-1 0 0,0 1 1 0 0,1 1-1 0 0,0 0 1 0 0,0 1 0 0 0,6-1 78 0 0,19-3-221 0 0,1 2-1 0 0,1 2 1 0 0,0 2 0 0 0,0 1 0 0 0,0 2 0 0 0,0 2 0 0 0,0 2-1 0 0,0 2 1 0 0,0 1 0 0 0,-1 3 0 0 0,0 1 0 0 0,27 10 221 0 0,71 66-1928 0 0,-135-81 1885 0 0,0 0 1 0 0,-1-1-1 0 0,0 1 0 0 0,0 1 1 0 0,0-1-1 0 0,0 0 1 0 0,-1 1-1 0 0,0-1 0 0 0,0 1 1 0 0,0 0-1 0 0,0 0 1 0 0,-1 0-1 0 0,0 0 0 0 0,0 0 1 0 0,0 0-1 0 0,-1 0 1 0 0,1 0-1 0 0,-1 0 0 0 0,0 0 1 0 0,-1 0-1 0 0,1 0 1 0 0,-1 1-1 0 0,0-1 0 0 0,0 0 1 0 0,-1-1-1 0 0,0 1 1 0 0,1 0-1 0 0,-2 0 0 0 0,1-1 1 0 0,-2 4 42 0 0,-7 8 192 0 0,0-2 0 0 0,-1 1 1 0 0,0-1-1 0 0,-1-1 0 0 0,0 0 1 0 0,-1-1-1 0 0,-1-1 0 0 0,0 0 1 0 0,0-1-1 0 0,-1 0 0 0 0,0-1 1 0 0,-1-1-1 0 0,0-1 0 0 0,-15 5-192 0 0,-257 54 1246 0 0,265-63-1647 0 0,-89 12-2112 0 0,39-11-7474 0 0,63-4 6003 0 0</inkml:trace>
  <inkml:trace contextRef="#ctx0" brushRef="#br0" timeOffset="1624.347">5402 1102 15107 0 0,'0'0'-501'0'0,"0"0"-194"0"0,0 0 227 0 0,0 0 405 0 0,0 0 211 0 0,0 0 15 0 0,28 29-39 0 0,92 91-16 0 0,-77-75 42 0 0,-32-31-39 0 0,0 1 0 0 0,1-2-1 0 0,0 0 1 0 0,1 0-1 0 0,0-1 1 0 0,1-1-1 0 0,1 0 1 0 0,0-1-1 0 0,0 0 1 0 0,1-2 0 0 0,0 1-1 0 0,0-2 1 0 0,1 0-1 0 0,0-1 1 0 0,0-1-1 0 0,1-1 1 0 0,-1 0-1 0 0,8 0-110 0 0,-1-3 207 0 0,-1 0-1 0 0,0-2 0 0 0,1 0 1 0 0,-1-2-1 0 0,0 0 0 0 0,0-2 0 0 0,0-1 1 0 0,-1 0-1 0 0,0-2 0 0 0,0 0 0 0 0,-1-2 1 0 0,12-6-207 0 0,-25 11-14 0 0,1 1 1 0 0,-1-2 0 0 0,-1 1 0 0 0,1-1-1 0 0,-1 0 1 0 0,0 0 0 0 0,0-1-1 0 0,-1 0 1 0 0,0 0 0 0 0,0 0-1 0 0,-1-1 1 0 0,0 0 0 0 0,0 0 0 0 0,-1-1-1 0 0,0 1 1 0 0,0-1 0 0 0,-1 0-1 0 0,0 0 1 0 0,-1 0 0 0 0,0 0 0 0 0,0 0-1 0 0,-1-1 1 0 0,0 1 0 0 0,-1 0-1 0 0,0-1 1 0 0,0 1 0 0 0,-1-1-1 0 0,0 1 1 0 0,-1 0 0 0 0,0 0 0 0 0,-3-9 13 0 0,-7-9 20 0 0,-1 1 0 0 0,-1 1 0 0 0,-2 1 0 0 0,0 0 0 0 0,-2 1 0 0 0,0 0 0 0 0,-1 2 0 0 0,-2 0 0 0 0,0 2 0 0 0,-1 0 1 0 0,-1 1-1 0 0,0 1 0 0 0,-2 1 0 0 0,1 2 0 0 0,-23-10-20 0 0,22 11 171 0 0,0 2 0 0 0,-1 1 0 0 0,0 1 0 0 0,0 1 0 0 0,-1 1 1 0 0,0 1-1 0 0,0 2 0 0 0,-1 0 0 0 0,1 2 0 0 0,-14 2-171 0 0,28 0-26 0 0,1 0 0 0 0,0 1 1 0 0,-1 1-1 0 0,1 0 0 0 0,0 1 0 0 0,-1 0 0 0 0,2 1 1 0 0,-1 0-1 0 0,0 1 0 0 0,1 0 0 0 0,0 1 1 0 0,0 0-1 0 0,0 1 0 0 0,1 0 0 0 0,0 1 0 0 0,1 0 1 0 0,-1 0-1 0 0,2 1 0 0 0,-1 0 0 0 0,1 1 1 0 0,0 0-1 0 0,1 0 0 0 0,1 0 0 0 0,-1 2 26 0 0,3-4-11 0 0,0 1 0 0 0,0 0 1 0 0,1 0-1 0 0,0 1 0 0 0,1-1 0 0 0,0 1 0 0 0,0-1 0 0 0,1 1 0 0 0,0 0 1 0 0,1-1-1 0 0,0 1 0 0 0,1 0 0 0 0,0-1 0 0 0,0 1 0 0 0,1 0 1 0 0,0-1-1 0 0,1 0 0 0 0,0 1 0 0 0,0-1 0 0 0,1 0 0 0 0,1-1 0 0 0,-1 1 1 0 0,1-1-1 0 0,0 0 0 0 0,1 0 0 0 0,0 0 0 0 0,1-1 0 0 0,-1 0 0 0 0,8 6 11 0 0,109 87-2335 0 0,3-29-5249 0 0,-83-50-1702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56.80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0 625 3697 0 0,'0'0'2419'0'0,"0"0"-927"0"0,0 0-669 0 0,0 0-263 0 0,0 0 66 0 0,0 0 301 0 0,0 0 396 0 0,0 0 334 0 0,0 0 68 0 0,0 0-197 0 0,0 0-356 0 0,0 0-326 0 0,0 0-245 0 0,27-1-151 0 0,87-2-97 0 0,-93 2-229 0 0,0-1 0 0 0,-1-2 0 0 0,1 1 0 0 0,-1-2 0 0 0,0-1 0 0 0,-1-1 0 0 0,1 0 0 0 0,-1-1 0 0 0,-1-2 0 0 0,0 1 0 0 0,17-13-124 0 0,-35 22 2 0 0,19-14 43 0 0,-1-1 0 0 0,-1 0 1 0 0,-1-1-1 0 0,0-1 0 0 0,-1-1 1 0 0,-1 0-1 0 0,0-1 0 0 0,-1 0 1 0 0,-2-1-1 0 0,0 0 0 0 0,-1-1 1 0 0,-1 0-1 0 0,-1-1 0 0 0,0 0 1 0 0,-2 0-1 0 0,-1 0 0 0 0,-1-1 1 0 0,0 0-1 0 0,-2 0 0 0 0,-1 0 1 0 0,0 0-1 0 0,-2 0 0 0 0,-1 0 1 0 0,-2-8-46 0 0,-1 7-658 0 0,-2 32-811 0 0,-1 39-674 0 0,7 23 2373 0 0,4 1 1 0 0,3-1 0 0 0,3 0 0 0 0,17 67-231 0 0,-9-45 103 0 0,19 172 155 0 0,-28 136-105 0 0,-7-392-146 0 0,0 1 0 0 0,-1-1 0 0 0,0 1 0 0 0,0-1 0 0 0,-1 1 0 0 0,0-1-1 0 0,-1 1 1 0 0,0-1 0 0 0,0 0 0 0 0,-1 0 0 0 0,0 0 0 0 0,0 0 0 0 0,-1 0 0 0 0,0-1-1 0 0,0 0 1 0 0,-1 0 0 0 0,0 0 0 0 0,0 0 0 0 0,-1 0 0 0 0,0-1 0 0 0,0 0 0 0 0,0-1 0 0 0,-1 1-1 0 0,0-1 1 0 0,0 0 0 0 0,0-1 0 0 0,0 0 0 0 0,-1 0 0 0 0,0 0 0 0 0,0-1 0 0 0,0 0-7 0 0,-37 4 111 0 0,-1-2 1 0 0,0-2 0 0 0,0-2-1 0 0,0-2 1 0 0,-15-3-112 0 0,34 2 14 0 0,-208-8 74 0 0,234 10-87 0 0,1 0-25 0 0,31 3 48 0 0,135 17 825 0 0,0-6 1 0 0,61-8-850 0 0,-109-3 207 0 0,302 0 561 0 0,-312-23 690 0 0,-128 0-464 0 0,-3 13-1762 0 0,-43 13-4250 0 0,27 12-6154 0 0,30-13 2309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53.91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1629 135 0 0 0,'0'0'1336'0'0,"0"0"-340"0"0,0 0-277 0 0,0 0-37 0 0,0 0 42 0 0,0 0 117 0 0,0 0 126 0 0,0 0 163 0 0,0 0 97 0 0,0 0-18 0 0,0 0-111 0 0,0 0-184 0 0,0 0-185 0 0,5-7-130 0 0,26-29 320 0 0,39 9-510 0 0,-69 26-417 0 0,-1 0 1 0 0,1 0-1 0 0,-1 0 1 0 0,1 0-1 0 0,-1 0 0 0 0,0 0 1 0 0,1 0-1 0 0,-1 0 1 0 0,0 0-1 0 0,0 0 0 0 0,0 0 1 0 0,1 0-1 0 0,-1 0 1 0 0,0 0-1 0 0,-1 0 0 0 0,1 0 1 0 0,0 0-1 0 0,0 0 0 0 0,0-1 1 0 0,-1 1-1 0 0,1 0 1 0 0,0 0-1 0 0,-1 0 0 0 0,1 0 1 0 0,-1 0-1 0 0,1 1 1 0 0,-1-1-1 0 0,0 0 0 0 0,1 0 1 0 0,-1 0-1 0 0,0 0 0 0 0,1 1 1 0 0,-1-1-1 0 0,0 0 1 0 0,0 1-1 0 0,0-1 0 0 0,0 0 1 0 0,0 1-1 0 0,0-1 1 0 0,0 1-1 0 0,0 0 0 0 0,0-1 1 0 0,0 1-1 0 0,0 0 1 0 0,0-1-1 0 0,0 1 0 0 0,0 0 1 0 0,0 0-1 0 0,0 0 0 0 0,0 0 1 0 0,0 0-1 0 0,0 0 1 0 0,-1 1 7 0 0,-71-13-1949 0 0,69 12 2075 0 0,-120-10 808 0 0,-1 6-1 0 0,0 5 0 0 0,1 5 1 0 0,-1 6-1 0 0,2 6 0 0 0,-36 12-933 0 0,-2 32 90 0 0,157-60-117 0 0,0 0 0 0 0,1 0-1 0 0,-1 0 1 0 0,0 1 0 0 0,1-1 0 0 0,-1 1 0 0 0,1 0 0 0 0,0 0 0 0 0,0 0 0 0 0,0 1 0 0 0,1-1-1 0 0,-1 1 1 0 0,1-1 0 0 0,0 1 0 0 0,0 0 0 0 0,0 0 0 0 0,0 0 0 0 0,1 0 0 0 0,-1 0 0 0 0,1 0-1 0 0,0 1 1 0 0,0-1 0 0 0,1 0 0 0 0,-1 0 0 0 0,1 1 0 0 0,0-1 0 0 0,0 1 0 0 0,1-1 0 0 0,-1 0-1 0 0,1 0 1 0 0,0 1 0 0 0,0-1 0 0 0,0 0 0 0 0,1 0 0 0 0,-1 0 0 0 0,1 0 0 0 0,2 2 27 0 0,11 13 86 0 0,1-2 0 0 0,1 0 1 0 0,0-1-1 0 0,1 0 1 0 0,1-2-1 0 0,1 0 0 0 0,0-1 1 0 0,0-1-1 0 0,2-1 0 0 0,-1-1 1 0 0,1 0-1 0 0,0-2 1 0 0,15 3-87 0 0,-33-9 12 0 0,1161 358 1041 0 0,-1114-342-1065 0 0,-17-8-26 0 0,0 1 0 0 0,-1 1 0 0 0,0 2 0 0 0,-1 1 0 0 0,-1 2-1 0 0,0 1 1 0 0,-1 1 0 0 0,-1 2 0 0 0,-1 0 0 0 0,20 22 38 0 0,-45-39-30 0 0,1-1 1 0 0,-2 1-1 0 0,1-1 0 0 0,0 1 1 0 0,-1 0-1 0 0,0 0 1 0 0,0 1-1 0 0,0-1 0 0 0,0 0 1 0 0,-1 1-1 0 0,1-1 1 0 0,-1 1-1 0 0,-1-1 0 0 0,1 1 1 0 0,0 0-1 0 0,-1-1 1 0 0,0 1-1 0 0,0-1 1 0 0,-1 1-1 0 0,1 0 0 0 0,-1-1 1 0 0,0 1-1 0 0,0-1 1 0 0,0 1-1 0 0,-1-1 0 0 0,1 1 1 0 0,-1-1-1 0 0,0 0 1 0 0,-1 0-1 0 0,1 0 1 0 0,-1 0-1 0 0,0 0 0 0 0,0-1 1 0 0,0 1-1 0 0,0-1 1 0 0,-1 1 29 0 0,-144 99 252 0 0,63-67 30 0 0,-2-5-1 0 0,-1-3 0 0 0,-1-4 0 0 0,-1-4 0 0 0,0-3 0 0 0,-2-5 0 0 0,1-4 1 0 0,-2-4-1 0 0,1-3 0 0 0,-84-12-281 0 0,17-5 372 0 0,2-6 0 0 0,1-8 0 0 0,1-6 0 0 0,2-7 0 0 0,-54-27-372 0 0,31-4-1467 0 0,186 77-3986 0 0,14-2 2309 0 0,-1 1 1031 0 0,55 16-4092 0 0,-48-11 1973 0 0</inkml:trace>
  <inkml:trace contextRef="#ctx0" brushRef="#br0" timeOffset="1332.59">2488 1389 368 0 0,'0'0'3481'0'0,"0"0"-1550"0"0,0 0-677 0 0,0 0-48 0 0,0 0 135 0 0,0 0 80 0 0,0 0 9 0 0,0 0-171 0 0,0 0-216 0 0,0 0-160 0 0,0 0-177 0 0,0 0-107 0 0,0 0-80 0 0,8-18-135 0 0,24-53-118 0 0,-23 64-4426 0 0,-6 27 3536 0 0,-4 30 1491 0 0,-9 22-256 0 0,-5 165 667 0 0,16-232-1165 0 0,-1 0 0 0 0,1-1 1 0 0,0 1-1 0 0,1 0 0 0 0,-1 0 0 0 0,1 0 0 0 0,0-1 0 0 0,0 1 0 0 0,0-1 0 0 0,0 0 0 0 0,1 1 0 0 0,0-1 0 0 0,0 0 0 0 0,0 0 0 0 0,1-1 0 0 0,-1 1 0 0 0,1-1 0 0 0,0 0 0 0 0,0 0 0 0 0,0 0 0 0 0,0 0 0 0 0,0 0 0 0 0,1-1 0 0 0,-1 0 0 0 0,1 0 0 0 0,-1 0 0 0 0,1-1 0 0 0,0 0 0 0 0,0 0 0 0 0,0 0 0 0 0,0 0 0 0 0,0-1 0 0 0,0 1 0 0 0,0-1 0 0 0,0 0 0 0 0,0-1 0 0 0,3 0-113 0 0,8-1 259 0 0,0 0 0 0 0,0-1 0 0 0,0-1 0 0 0,0 0 0 0 0,0-1 0 0 0,-1-1-1 0 0,0-1 1 0 0,0 0 0 0 0,-1 0 0 0 0,0-2 0 0 0,0 0-259 0 0,2-5 39 0 0,0-1 0 0 0,-1-1-1 0 0,-1-1 1 0 0,-1 0 0 0 0,0-1 0 0 0,-1 0 0 0 0,-1 0-1 0 0,-1-2 1 0 0,0 1 0 0 0,-2-1 0 0 0,0-1 0 0 0,-1 1-1 0 0,-1-1 1 0 0,-1 0 0 0 0,-1-1 0 0 0,-1 1 0 0 0,-1-1-1 0 0,-1 0 1 0 0,0 1 0 0 0,-2-6-39 0 0,1 26-309 0 0,0 1-275 0 0,4 11-2703 0 0,1 16 3024 0 0,-5-24 68 0 0,7 24 318 0 0,2 1 0 0 0,1-1 0 0 0,1 0 0 0 0,1-1 0 0 0,2 0 0 0 0,0-1 0 0 0,2-1 0 0 0,0 0 0 0 0,2-1 0 0 0,0-1 0 0 0,2-1 0 0 0,0 0 0 0 0,2-2 0 0 0,0 0 0 0 0,1-2 0 0 0,1 0 1 0 0,0-1-1 0 0,1-2 0 0 0,25 11-123 0 0,-44-21 76 0 0,1 0 1 0 0,-1 0-1 0 0,1-1 1 0 0,-1 1-1 0 0,1-1 1 0 0,0-1 0 0 0,0 0-1 0 0,0 0 1 0 0,0 0-1 0 0,1-1 1 0 0,-1 0-1 0 0,0 0 1 0 0,1-1 0 0 0,-1 1-1 0 0,1-2 1 0 0,-1 1-1 0 0,0-1 1 0 0,1 0-1 0 0,-1-1 1 0 0,0 0 0 0 0,0 0-1 0 0,0-1 1 0 0,0 1-1 0 0,0-1 1 0 0,-1-1-1 0 0,1 1 1 0 0,-1-1 0 0 0,0-1-1 0 0,0 1 1 0 0,0-1-1 0 0,-1 0 1 0 0,1 0-1 0 0,-1 0 1 0 0,0-1 0 0 0,-1 0-1 0 0,0 0 1 0 0,0 0-1 0 0,0 0 1 0 0,0-1-1 0 0,-1 0 1 0 0,0-1-77 0 0,-2-18-29 0 0,-2 0 0 0 0,-1 1 0 0 0,-1-1 0 0 0,-1 1 0 0 0,-1 0 0 0 0,-1 0 0 0 0,-2 0 0 0 0,0 1 0 0 0,-2 0 0 0 0,0 0 0 0 0,-2 1 0 0 0,0 1 0 0 0,-2 0 0 0 0,0 0 0 0 0,-1 2 0 0 0,-2 0 0 0 0,0 1 0 0 0,-15-13 29 0 0,-72-109 294 0 0,102 138-286 0 0,1 0 0 0 0,-1 0 0 0 0,0 0 0 0 0,1 0 1 0 0,0 0-1 0 0,0 0 0 0 0,0 0 0 0 0,0-1 0 0 0,0 1 0 0 0,1 0 0 0 0,-1-1 0 0 0,1 1 1 0 0,0 0-1 0 0,0-1 0 0 0,0 1 0 0 0,0 0 0 0 0,1-1 0 0 0,-1 1 0 0 0,1 0 1 0 0,0-1-1 0 0,0 1 0 0 0,0 0 0 0 0,1 0 0 0 0,-1 0 0 0 0,1 0 0 0 0,-1 0 0 0 0,1 0 1 0 0,0 0-1 0 0,0 1 0 0 0,1-1 0 0 0,-1 1 0 0 0,0-1 0 0 0,1 1 0 0 0,0 0 1 0 0,-1 0-1 0 0,1 0 0 0 0,0 0 0 0 0,0 0 0 0 0,0 1 0 0 0,0-1 0 0 0,0 1 0 0 0,0 0 1 0 0,1 0-1 0 0,-1 0 0 0 0,0 1 0 0 0,0-1 0 0 0,1 1 0 0 0,-1-1 0 0 0,1 1 1 0 0,-1 0-1 0 0,2 1-8 0 0,46-12-75 0 0,0 3 0 0 0,1 2-1 0 0,-1 2 1 0 0,1 3 0 0 0,35 3 75 0 0,-7-1-35 0 0,-79-1 11 0 0,-1 0-52 0 0,0 0-89 0 0,0 0-165 0 0,-38-2-10041 0 0,13 4 1587 0 0,17 0 4050 0 0</inkml:trace>
  <inkml:trace contextRef="#ctx0" brushRef="#br0" timeOffset="1724.518">4283 592 15939 0 0,'0'0'1455'0'0,"0"0"-178"0"0,0 0-416 0 0,0 0-442 0 0,0 0-296 0 0,0 0-197 0 0,0 0-63 0 0,0 0 81 0 0,0 0 121 0 0,0 0 167 0 0,0 0 179 0 0,0 0 64 0 0,0 0 2 0 0,25-3-65 0 0,198-16 202 0 0,276 10-217 0 0,-486 8-127 0 0,-13 1-334 0 0,0 0 1 0 0,0 1-1 0 0,0-1 0 0 0,0 1 0 0 0,0-1 1 0 0,0 0-1 0 0,0 1 0 0 0,0-1 0 0 0,0 0 1 0 0,0 1-1 0 0,0-1 0 0 0,0 1 0 0 0,0-1 1 0 0,0 0-1 0 0,0 1 0 0 0,1-1 1 0 0,-1 0-1 0 0,0 1 0 0 0,0-1 0 0 0,0 0 1 0 0,1 1-1 0 0,-1-1 0 0 0,0 0 0 0 0,1 0 1 0 0,-1 1-1 0 0,0-1 0 0 0,0 0 1 0 0,1 0-1 0 0,-1 1 0 0 0,0-1 0 0 0,1 0 1 0 0,-1 0-1 0 0,0 0 0 0 0,1 0 0 0 0,-1 0 1 0 0,1 1-1 0 0,-1-1 0 0 0,0 0 0 0 0,1 0 1 0 0,-1 0-1 0 0,1 0 0 0 0,-1 0 1 0 0,0 0-1 0 0,1 0 0 0 0,-1 0 0 0 0,1-1 64 0 0,-67 49-3553 0 0,-4-5-3807 0 0,51-32 4282 0 0,-2 3-3159 0 0</inkml:trace>
  <inkml:trace contextRef="#ctx0" brushRef="#br0" timeOffset="1981.981">4168 1139 18388 0 0,'0'0'1089'0'0,"0"0"-287"0"0,0 0-361 0 0,0 0-181 0 0,0 0-17 0 0,29 0 40 0 0,218 2 553 0 0,213-4 304 0 0,-450 0-5354 0 0,-24 1-6571 0 0,8 1 2302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1:58.4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1 271 0 0 0,'0'0'708'0'0,"0"0"-257"0"0,0 0-134 0 0,2-28-41 0 0,8-85-16 0 0,6 32 1492 0 0,0 50 2188 0 0,-7 13-11 0 0,2 85-3581 0 0,-7 696 543 0 0,-58 317 160 0 0,54-1024-1025 0 0,-2-2 16 0 0,3-1 1 0 0,2 1-1 0 0,2-1 1 0 0,12 50-43 0 0,-15-100 97 0 0,-1 1-1 0 0,1-1 1 0 0,-1 0 0 0 0,1 1-1 0 0,0-1 1 0 0,0 0 0 0 0,1 0-1 0 0,-1 0 1 0 0,1-1 0 0 0,-1 1-1 0 0,1-1 1 0 0,0 1 0 0 0,0-1-1 0 0,0 0 1 0 0,0 0 0 0 0,0 0-1 0 0,1 0 1 0 0,-1-1 0 0 0,1 1-1 0 0,-1-1 1 0 0,1 0 0 0 0,-1 0-1 0 0,1 0 1 0 0,0 0 0 0 0,-1-1-1 0 0,1 0 1 0 0,0 1 0 0 0,-1-1-1 0 0,1-1 1 0 0,0 1 0 0 0,0 0-1 0 0,-1-1 1 0 0,1 0 0 0 0,0 0-1 0 0,-1 0 1 0 0,1 0 0 0 0,-1-1 0 0 0,0 1-1 0 0,1-1 1 0 0,-1 0 0 0 0,2-2-97 0 0,260-57 527 0 0,2 11 1 0 0,3 12 0 0 0,31 10-528 0 0,83 17 281 0 0,-384 11-305 0 0,0 1 1 0 0,-1-1-1 0 0,1 1 0 0 0,0-1 1 0 0,0 1-1 0 0,0-1 0 0 0,0 1 1 0 0,0 0-1 0 0,-1-1 1 0 0,1 1-1 0 0,0-1 0 0 0,0 1 1 0 0,0-1-1 0 0,1 1 0 0 0,-1-1 1 0 0,0 1-1 0 0,0 0 0 0 0,0-1 1 0 0,0 1-1 0 0,0-1 1 0 0,1 1-1 0 0,-1-1 0 0 0,0 1 1 0 0,0-1-1 0 0,1 1 0 0 0,-1-1 1 0 0,0 0-1 0 0,1 1 0 0 0,-1-1 1 0 0,1 1-1 0 0,-1-1 1 0 0,0 0-1 0 0,1 1 0 0 0,-1-1 1 0 0,1 0-1 0 0,-1 1 0 0 0,1-1 1 0 0,-1 0-1 0 0,1 0 0 0 0,0 1 24 0 0,-50 12-3236 0 0,0-10-6613 0 0,38-3 3933 0 0</inkml:trace>
  <inkml:trace contextRef="#ctx0" brushRef="#br0" timeOffset="312.765">1570 1548 22661 0 0,'0'0'-468'0'0,"0"0"-299"0"0,0 0-287 0 0,0 0 22 0 0,0 0 275 0 0,0 0 398 0 0,0 0 284 0 0,0 0 57 0 0,0 0 2 0 0,23 29 24 0 0,139 182 21 0 0,-23-72 72 0 0,-112-117-89 0 0,-1 2 0 0 0,-1 0 0 0 0,-1 1 0 0 0,-2 2 0 0 0,0 0 0 0 0,-2 1 0 0 0,-1 1 0 0 0,13 28-12 0 0,-27-46 69 0 0,-2 0-1 0 0,1 0 1 0 0,-2 0-1 0 0,1 1 0 0 0,-2-1 1 0 0,1 0-1 0 0,-2 1 1 0 0,1 0-1 0 0,-2-1 0 0 0,1 1 1 0 0,-2-1-1 0 0,1 1 1 0 0,-2-1-1 0 0,1 0 0 0 0,-2 0 1 0 0,1 0-1 0 0,-2 0 1 0 0,1-1-1 0 0,-1 1 1 0 0,-1-1-1 0 0,0 0 0 0 0,0-1 1 0 0,-1 1-1 0 0,0-1 1 0 0,-1-1-1 0 0,0 1 0 0 0,-7 5-68 0 0,-156 104-223 0 0,49-72-4808 0 0,115-44-365 0 0,4-2-4150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59.84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 8858 0 0,'0'0'659'0'0,"0"0"-553"0"0,0 0-594 0 0,0 0-181 0 0,0 0 171 0 0,0 0 250 0 0,0 0 279 0 0,0 0 158 0 0,0 0 122 0 0,0 0 153 0 0,0 0 196 0 0,20 5 206 0 0,139 18 2268 0 0,131-38 298 0 0,76-1-3637 0 0,-419 35 576 0 0,-23-3 25 0 0,0-3 1 0 0,-1-4-1 0 0,-1-3 0 0 0,-4-3-396 0 0,-139 12 87 0 0,154-6-176 0 0,119 0-1281 0 0,94 0 1482 0 0,-50-9-4031 0 0,-53 0-355 0 0,-13 0-4831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3:07.5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150 1118 16051 0 0,'0'0'891'0'0,"0"0"-63"0"0,0 0-222 0 0,0 0-307 0 0,0 0-334 0 0,0 0-312 0 0,0 0-265 0 0,0 0-132 0 0,0 0 92 0 0,0 0 192 0 0,0 0 217 0 0,0 0 192 0 0,-22-3 111 0 0,-68-6 70 0 0,89 9-117 0 0,-1 0 1 0 0,0 1 0 0 0,0-1-1 0 0,1 1 1 0 0,-1-1-1 0 0,0 1 1 0 0,1-1 0 0 0,-1 1-1 0 0,0 0 1 0 0,1 0-1 0 0,-1 0 1 0 0,1 0 0 0 0,0 0-1 0 0,-1 0 1 0 0,1 1-1 0 0,0-1 1 0 0,0 0 0 0 0,-1 1-1 0 0,1-1 1 0 0,0 1-1 0 0,0-1 1 0 0,1 1 0 0 0,-1-1-1 0 0,0 1 1 0 0,0 0-1 0 0,1-1 1 0 0,-1 1 0 0 0,1 0-1 0 0,0 0 1 0 0,-1 0-1 0 0,1-1 1 0 0,0 1 0 0 0,0 0-1 0 0,0 0 1 0 0,0-1-1 0 0,0 1 1 0 0,1 0 0 0 0,-1 0-1 0 0,1 0-13 0 0,-2 6 92 0 0,1 35 176 0 0,2 0-1 0 0,2 0 0 0 0,1 0 1 0 0,3 0-1 0 0,1-1 0 0 0,8 18-267 0 0,16 85 326 0 0,28 202 153 0 0,-53-333 4069 0 0,-7-35-3168 0 0,-7-34-1391 0 0,-45-160-156 0 0,32 150 155 0 0,3 0-1 0 0,3-1 0 0 0,4-1 1 0 0,-2-45 12 0 0,9 104-47 0 0,1-1-1 0 0,-1 0 1 0 0,2 0 0 0 0,-1 0-1 0 0,1 0 1 0 0,0 0 0 0 0,1 0 0 0 0,0 1-1 0 0,1-1 1 0 0,0 0 0 0 0,0 0 0 0 0,0 1-1 0 0,1 0 1 0 0,1-1 0 0 0,-1 1-1 0 0,1 0 1 0 0,1 0 0 0 0,0 1 0 0 0,0 0-1 0 0,0-1 1 0 0,1 2 0 0 0,0-1-1 0 0,0 1 1 0 0,0 0 0 0 0,1 0 0 0 0,0 0-1 0 0,1 1 1 0 0,-1 0 0 0 0,1 1-1 0 0,0 0 1 0 0,4-2 47 0 0,16 1-199 0 0,0 2 0 0 0,1 1 0 0 0,-1 1 0 0 0,0 1 0 0 0,0 2 0 0 0,0 1 0 0 0,16 4 199 0 0,10 5-138 0 0,-1 2 0 0 0,0 2 0 0 0,-1 3 0 0 0,-1 2 0 0 0,32 18 138 0 0,13 29-1044 0 0,-142-50 869 0 0,-369-12 1765 0 0,101-7-3567 0 0,313 1 1449 0 0,-25 2-1091 0 0,18 0-2445 0 0,5 0-4689 0 0,3-2 4420 0 0</inkml:trace>
  <inkml:trace contextRef="#ctx0" brushRef="#br0" timeOffset="381.332">1279 1090 21549 0 0,'0'0'601'0'0,"0"0"-394"0"0,0 0-602 0 0,0 0-436 0 0,0 0-29 0 0,0 0 171 0 0,0 0 311 0 0,0 0 285 0 0,0 0 63 0 0,0 0-6 0 0,0 0-10 0 0,0 0-58 0 0,1 26-34 0 0,5 117-116 0 0,-3-139 283 0 0,-1-1 0 0 0,1 1-1 0 0,0-1 1 0 0,0 1 0 0 0,0-1 0 0 0,1 0 0 0 0,-1 0 0 0 0,1 0 0 0 0,0-1 0 0 0,-1 1 0 0 0,1-1 0 0 0,0 0 0 0 0,1 0 0 0 0,-1 0 0 0 0,0-1 0 0 0,0 1 0 0 0,1-1 0 0 0,-1 0 0 0 0,1 0-1 0 0,-1-1 1 0 0,1 1 0 0 0,-1-1 0 0 0,1 0 0 0 0,-1 0 0 0 0,1 0 0 0 0,-1-1 0 0 0,4-1-29 0 0,1 3-115 0 0,14 2 45 0 0,-1-1 0 0 0,0-1-1 0 0,1-1 1 0 0,-1-1 0 0 0,0-1-1 0 0,0 0 1 0 0,0-2-1 0 0,0-1 1 0 0,0-1 0 0 0,-1 0-1 0 0,0-2 1 0 0,0 0 0 0 0,5-4 70 0 0,-23 9 81 0 0,0 1 0 0 0,0-1 0 0 0,0 0 0 0 0,-1 0 0 0 0,1 0 1 0 0,-1 0-1 0 0,0 0 0 0 0,0 0 0 0 0,0 0 0 0 0,0-1 0 0 0,0 1 1 0 0,-1-1-1 0 0,0 0 0 0 0,1 1 0 0 0,-2-1 0 0 0,1 0 0 0 0,0 0 1 0 0,-1 0-1 0 0,1 0 0 0 0,-1 1 0 0 0,0-1 0 0 0,0 0 0 0 0,-1 0 1 0 0,1 0-1 0 0,-1 0 0 0 0,0 1 0 0 0,0-1 0 0 0,0 0 0 0 0,0 0 1 0 0,-1 1-1 0 0,0-1 0 0 0,1 1 0 0 0,-1 0 0 0 0,-1-1 0 0 0,1 1 1 0 0,0 0-1 0 0,-2-2-81 0 0,-101-110 453 0 0,61 95-1773 0 0,33 56-7008 0 0,15-26 4195 0 0,3-2-3181 0 0</inkml:trace>
  <inkml:trace contextRef="#ctx0" brushRef="#br0" timeOffset="943.005">2248 196 5593 0 0,'0'0'1577'0'0,"0"0"291"0"0,0 0 68 0 0,0 0-93 0 0,0 0-146 0 0,0 0-316 0 0,0 0-390 0 0,0 0-380 0 0,0 0-419 0 0,0 0-544 0 0,0 0-564 0 0,0 0-154 0 0,-7-9 143 0 0,0-1 738 0 0,-9-11-103 0 0,22 50 640 0 0,19 64-50 0 0,-4 1 0 0 0,-4 2-1 0 0,-4 0 1 0 0,-4 0 0 0 0,-4 1-1 0 0,-5-1 1 0 0,-4 1 0 0 0,-6 18-298 0 0,8-89 96 0 0,0-16-32 0 0,0 0-1 0 0,1 0 1 0 0,1 0 0 0 0,-1 0 0 0 0,2 0 0 0 0,-1 0-1 0 0,2 0 1 0 0,-1 0 0 0 0,1-1 0 0 0,1 1 0 0 0,-1 0-1 0 0,4 6-63 0 0,18-13 4191 0 0,21-32-3346 0 0,-32 19-697 0 0,192-152-867 0 0,-178 169 48 0 0,5 60 630 0 0,-14-26 145 0 0,-14-35-112 0 0,0 0 0 0 0,1 0 0 0 0,0 0 0 0 0,0 0 0 0 0,0-1 0 0 0,1 0-1 0 0,-1 0 1 0 0,1-1 0 0 0,0 1 0 0 0,1-1 0 0 0,-1-1 0 0 0,1 1 0 0 0,0-1 0 0 0,-1 0 0 0 0,1-1-1 0 0,5 2 9 0 0,31-3-4059 0 0,-2-19-5755 0 0,-33 11 2426 0 0</inkml:trace>
  <inkml:trace contextRef="#ctx0" brushRef="#br0" timeOffset="1234.396">2692 538 20084 0 0,'0'0'1721'0'0,"0"0"-145"0"0,0 0-720 0 0,0 0-472 0 0,0 0-328 0 0,0 0-280 0 0,0 0-392 0 0,0 0-512 0 0,0 0-248 0 0,0 0-241 0 0,0 0-303 0 0,0 0-313 0 0,0 0-399 0 0,17-39-249 0 0,-5 50 57 0 0,4 2 607 0 0,-5-4-1912 0 0,-2-3 3249 0 0</inkml:trace>
  <inkml:trace contextRef="#ctx0" brushRef="#br0" timeOffset="1732.979">3257 46 8354 0 0,'0'0'1732'0'0,"0"0"-1058"0"0,0 0-514 0 0,0 0-339 0 0,0 0-273 0 0,0 0-40 0 0,0 0 112 0 0,0 0 213 0 0,0 0 222 0 0,0 0 175 0 0,0 0 264 0 0,0 0 353 0 0,0 0 402 0 0,13-7 286 0 0,59-31 1455 0 0,-67 40-3022 0 0,1 1 1 0 0,-1 0-1 0 0,0 0 0 0 0,0 0 1 0 0,-1 1-1 0 0,1 0 0 0 0,-1 0 0 0 0,1 0 1 0 0,-1 1-1 0 0,-1-1 0 0 0,1 1 0 0 0,0 0 1 0 0,-1 0-1 0 0,0 0 0 0 0,0 0 0 0 0,-1 1 1 0 0,0-1-1 0 0,0 1 0 0 0,0-1 0 0 0,0 1 1 0 0,-1 0-1 0 0,0 0 0 0 0,0 0 1 0 0,0 5 31 0 0,2-1 130 0 0,8 45-44 0 0,-1 0 0 0 0,-4 0 0 0 0,-1 0 0 0 0,-3 0-1 0 0,-3 1 1 0 0,-2-1 0 0 0,-9 54-86 0 0,2 245 556 0 0,10-346-456 0 0,1 0 0 0 0,0 1 0 0 0,1-1 0 0 0,0 0 0 0 0,0 0 0 0 0,1-1 0 0 0,0 1 0 0 0,0 0 1 0 0,1-1-1 0 0,0 0 0 0 0,0 0 0 0 0,0 0 0 0 0,1 0 0 0 0,0-1 0 0 0,1 0 0 0 0,0 0 0 0 0,0 0 0 0 0,0 0 1 0 0,0-1-1 0 0,1 0 0 0 0,0-1 0 0 0,0 1 0 0 0,0-1 0 0 0,0-1 0 0 0,1 1 0 0 0,0-1 0 0 0,-1-1 0 0 0,1 0 1 0 0,0 0-1 0 0,0 0 0 0 0,1-1 0 0 0,-1 0 0 0 0,0 0 0 0 0,0-1 0 0 0,2 0-100 0 0,129-17 1477 0 0,-132 16-1467 0 0,-1-1 0 0 0,0 0-1 0 0,0 0 1 0 0,0-1-1 0 0,0 0 1 0 0,0 0 0 0 0,0 0-1 0 0,-1-1 1 0 0,1 1-1 0 0,-1-1 1 0 0,0-1 0 0 0,0 1-1 0 0,-1-1 1 0 0,1 0 0 0 0,-1 0-1 0 0,0 0 1 0 0,-1 0-1 0 0,1-1 1 0 0,-1 0 0 0 0,0 1-1 0 0,0-1 1 0 0,-1-1-1 0 0,0 1 1 0 0,0 0 0 0 0,0 0-1 0 0,-1-1 1 0 0,0 1 0 0 0,0-1-1 0 0,0 1 1 0 0,-1-5-10 0 0,0 5-72 0 0,1-5-10 0 0,0 1 1 0 0,-1-1 0 0 0,-1 0 0 0 0,0 1 0 0 0,0-1 0 0 0,-1 0 0 0 0,0 1-1 0 0,0 0 1 0 0,-2-1 0 0 0,1 1 0 0 0,-1 0 0 0 0,-1 1 0 0 0,1-1 0 0 0,-3-2 81 0 0,6 11-39 0 0,1 1 1 0 0,-1-1-1 0 0,1 0 1 0 0,-1 1-1 0 0,1-1 1 0 0,-1 1-1 0 0,1-1 1 0 0,-1 1-1 0 0,0-1 1 0 0,1 1-1 0 0,-1 0 1 0 0,0-1-1 0 0,1 1 1 0 0,-1 0-1 0 0,0-1 1 0 0,0 1-1 0 0,1 0 1 0 0,-1 0-1 0 0,0 0 1 0 0,0-1-1 0 0,1 1 1 0 0,-1 0-1 0 0,0 0 1 0 0,0 0-1 0 0,1 0 1 0 0,-1 0-1 0 0,0 1 1 0 0,0-1-1 0 0,1 0 1 0 0,-1 0-1 0 0,0 0 1 0 0,0 1-1 0 0,1-1 1 0 0,-1 0-1 0 0,0 1 1 0 0,1-1-1 0 0,-1 1 1 0 0,0-1-1 0 0,1 1 1 0 0,-1-1-1 0 0,1 1 1 0 0,-1-1 0 0 0,1 1-1 0 0,-1-1 1 0 0,1 1-1 0 0,-1 0 1 0 0,1-1-1 0 0,-1 1 1 0 0,1 0-1 0 0,0-1 1 0 0,0 1-1 0 0,-1 0 1 0 0,1 0-1 0 0,0-1 1 0 0,0 1-1 0 0,0 0 1 0 0,0 0-1 0 0,0-1 1 0 0,0 1-1 0 0,0 0 1 0 0,0 0-1 0 0,0 0 1 0 0,0-1-1 0 0,0 2 39 0 0,-6 52-105 0 0,6-43 197 0 0,2-1-1 0 0,0 0 1 0 0,0 0-1 0 0,1 0 1 0 0,0 0-1 0 0,0 0 1 0 0,1-1-1 0 0,1 1 1 0 0,0-1-1 0 0,0 0 1 0 0,0 0-1 0 0,1-1 1 0 0,1 0 0 0 0,-1 0-1 0 0,1 0 1 0 0,1-1-1 0 0,-1 0 1 0 0,1 0-1 0 0,0-1 1 0 0,1 0-1 0 0,0-1 1 0 0,0 1-1 0 0,4 0-91 0 0,12 8-41 0 0,2-2-1 0 0,-1 0 0 0 0,2-2 0 0 0,-1-1 0 0 0,1-1 0 0 0,0-2 0 0 0,27 3 42 0 0,48-2-3294 0 0,-34-7-2633 0 0,-51 0 3279 0 0,5 0-4699 0 0</inkml:trace>
  <inkml:trace contextRef="#ctx0" brushRef="#br0" timeOffset="1978.905">3196 349 22397 0 0,'0'0'1312'0'0,"0"0"-101"0"0,0 0-237 0 0,0 0-414 0 0,0 0-468 0 0,0 0-288 0 0,0 0-130 0 0,0 0 50 0 0,0 0 132 0 0,36-3 9 0 0,119-9-101 0 0,85 44-1923 0 0,-73-7-1583 0 0,-58-9-4365 0 0,-70-11-2222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3:01.75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626 1135 120 0 0,'0'0'767'0'0,"0"0"-71"0"0,0 0-11 0 0,0 0 41 0 0,0 0-21 0 0,0 0-18 0 0,0 0 41 0 0,0 0 54 0 0,0 0 35 0 0,0 0 5 0 0,0 0-11 0 0,0 0 5 0 0,0 0 40 0 0,12-3 46 0 0,40-10 25 0 0,-16-31 2020 0 0,-11-7-2633 0 0,-2 0 1 0 0,-3-2 0 0 0,-2 0-1 0 0,-2-2 1 0 0,-3 0 0 0 0,-2 0-1 0 0,-3-1 1 0 0,-2 0-1 0 0,-2 0 1 0 0,-3-1 0 0 0,-5-40-315 0 0,3 81 11 0 0,0 0 0 0 0,-1 0 1 0 0,0-1-1 0 0,-1 1 1 0 0,-1 1-1 0 0,-1-1 1 0 0,0 1-1 0 0,-1-1 0 0 0,-1 2 1 0 0,0-1-1 0 0,-1 1 1 0 0,-1 0-1 0 0,0 0 1 0 0,-10-10-12 0 0,18 23-103 0 0,-1-1 0 0 0,1 1 0 0 0,-1 0 0 0 0,1 0 0 0 0,-1 0 0 0 0,0 0 0 0 0,1 1 0 0 0,-1-1 0 0 0,0 0 0 0 0,0 1 0 0 0,1-1 0 0 0,-1 1 0 0 0,0 0 0 0 0,0-1 0 0 0,0 1 0 0 0,0 0 0 0 0,1 0 0 0 0,-1 0 0 0 0,0 0 0 0 0,0 1 0 0 0,0-1 0 0 0,0 0 0 0 0,1 1 0 0 0,-1 0 0 0 0,0-1 0 0 0,0 1 0 0 0,1 0 0 0 0,-1 0 0 0 0,0 0 0 0 0,1 0 0 0 0,-1 0 0 0 0,1 0-1 0 0,-1 0 1 0 0,1 0 0 0 0,0 1 0 0 0,-1-1 0 0 0,1 0 0 0 0,0 1 0 0 0,0-1 0 0 0,0 1 0 0 0,0 0 0 0 0,0-1 0 0 0,1 1 0 0 0,-1 0 0 0 0,0 0 0 0 0,0 1 103 0 0,-35 93-562 0 0,34-88 625 0 0,-11 53 109 0 0,3 1 0 0 0,3 1 0 0 0,3-1-1 0 0,2 1 1 0 0,5 43-172 0 0,-2-5 127 0 0,45 1342 745 0 0,-19-1130 183 0 0,-32-319 3526 0 0,-12-10-3270 0 0,-1-1-1156 0 0,-619-643 448 0 0,633 656-511 0 0,3 4-132 0 0,-1 0 0 0 0,1 0 0 0 0,0-1 0 0 0,-1 1 0 0 0,1 0 0 0 0,0-1 0 0 0,-1 1 0 0 0,1-1 1 0 0,0 0-1 0 0,0 1 0 0 0,-1-1 0 0 0,1 0 0 0 0,0 0 0 0 0,0 0 0 0 0,0 0 0 0 0,0 0 0 0 0,0 0 1 0 0,0 0-1 0 0,1 0 0 0 0,-1 0 0 0 0,0 0 0 0 0,0-1 0 0 0,1 1 0 0 0,-1 0 0 0 0,1-1 0 0 0,-1 1 1 0 0,1 0-1 0 0,-1-1 0 0 0,1 1 0 0 0,0 0 0 0 0,0-1 0 0 0,0 1 0 0 0,0-1 0 0 0,0 1 0 0 0,0 0 1 0 0,0-1-1 0 0,0 1 0 0 0,0-1 0 0 0,1 1 0 0 0,-1 0 0 0 0,1-1 0 0 0,-1 1 0 0 0,1 0 0 0 0,-1 0 1 0 0,1-1-1 0 0,0 1 0 0 0,-1 0 0 0 0,1 0 0 0 0,0 0 0 0 0,0 0 0 0 0,0 0 0 0 0,0 0 0 0 0,0 0 1 0 0,0 0-1 0 0,0 0 0 0 0,1 0 0 0 0,-1 1 0 0 0,0-1 0 0 0,0 0 0 0 0,1 1 0 0 0,-1-1 0 0 0,0 1 1 0 0,0-1-1 0 0,1 1 0 0 0,-1 0 0 0 0,2-1 40 0 0,199-5-3380 0 0,-68 23-3247 0 0,-80-9 2039 0 0,-23-5-1016 0 0</inkml:trace>
  <inkml:trace contextRef="#ctx0" brushRef="#br0" timeOffset="258.184">641 1352 3561 0 0,'0'0'987'0'0,"0"0"-30"0"0,0 0-86 0 0,0 0-259 0 0,0 0-294 0 0,0 0-205 0 0,0 0-128 0 0,0 0-29 0 0,0 0 63 0 0,0 0 70 0 0,0 0 125 0 0,0 0 226 0 0,-12-5 287 0 0,-3-1-651 0 0,-14-9 1412 0 0,67 4 1394 0 0,274 3 146 0 0,-40 4-4836 0 0,-252 3-3085 0 0,-13 1-479 0 0,-6 0 1122 0 0</inkml:trace>
  <inkml:trace contextRef="#ctx0" brushRef="#br0" timeOffset="696.417">1256 1393 4953 0 0,'0'0'1356'0'0,"0"0"-1074"0"0,0 0-104 0 0,0 0 269 0 0,0 0 111 0 0,0 0-13 0 0,0 0-41 0 0,30 11 48 0 0,96 32 194 0 0,-110-37-185 0 0,1-1 0 0 0,-1-1 0 0 0,1 0 0 0 0,0-2 0 0 0,0 0 0 0 0,0 0 0 0 0,0-2 0 0 0,0 0 1 0 0,15-2-562 0 0,1-1 762 0 0,-16 2-431 0 0,0-2 0 0 0,0 0 0 0 0,0-1 0 0 0,0-1 0 0 0,0-1 0 0 0,-1 0 0 0 0,0-1 1 0 0,0 0-1 0 0,-1-2 0 0 0,0 0 0 0 0,7-5-331 0 0,-17 11 63 0 0,0-1 0 0 0,0 1 1 0 0,0-1-1 0 0,0 0 0 0 0,-1-1 0 0 0,0 1 1 0 0,1-1-1 0 0,-2 1 0 0 0,1-1 0 0 0,0 0 1 0 0,-1-1-1 0 0,0 1 0 0 0,0-1 0 0 0,-1 1 1 0 0,0-1-1 0 0,0 0 0 0 0,0 0 0 0 0,0 0 1 0 0,-1 0-1 0 0,0 0 0 0 0,0 0 0 0 0,-1 0 0 0 0,0 0 1 0 0,0 0-1 0 0,0 0 0 0 0,-1-1 0 0 0,0 1 1 0 0,0 0-1 0 0,0 0 0 0 0,-1 0 0 0 0,0 1 1 0 0,0-1-1 0 0,-3-4-63 0 0,-5-5-95 0 0,-2 0 0 0 0,0 1-1 0 0,0 1 1 0 0,-1 0 0 0 0,-1 0 0 0 0,0 1 0 0 0,-1 1 0 0 0,0 1-1 0 0,-1 0 1 0 0,0 1 0 0 0,0 0 0 0 0,-1 1 0 0 0,0 2 0 0 0,-1-1-1 0 0,1 2 1 0 0,-1 0 0 0 0,0 1 0 0 0,0 1 0 0 0,-1 1 0 0 0,1 0-1 0 0,-1 2 1 0 0,1 0 0 0 0,0 0 0 0 0,-1 2 0 0 0,-15 4 95 0 0,27-6-19 0 0,1 0 0 0 0,0 0 1 0 0,0 1-1 0 0,-1 0 0 0 0,1 1 1 0 0,0-1-1 0 0,0 1 0 0 0,0 1 1 0 0,0-1-1 0 0,1 1 0 0 0,-1 0 1 0 0,1 0-1 0 0,-1 0 0 0 0,1 1 1 0 0,0 0-1 0 0,0 0 0 0 0,1 0 1 0 0,-1 0-1 0 0,1 1 0 0 0,0 0 1 0 0,0 0-1 0 0,0 0 0 0 0,1 1 1 0 0,0-1-1 0 0,0 1 0 0 0,0-1 1 0 0,1 1-1 0 0,0 0 0 0 0,0 0 1 0 0,0 0-1 0 0,1 1 0 0 0,0-1 1 0 0,0 0-1 0 0,0 0 0 0 0,1 1 1 0 0,0-1-1 0 0,1 0 0 0 0,-1 1 1 0 0,1-1-1 0 0,0 0 0 0 0,0 0 1 0 0,1 0-1 0 0,0 0 0 0 0,0 0 1 0 0,1 0-1 0 0,-1 0 0 0 0,3 2 19 0 0,7 5-133 0 0,0-1 0 0 0,0 0 0 0 0,2-1 0 0 0,-1-1 0 0 0,1 0 0 0 0,1 0 0 0 0,0-2 0 0 0,0 0 0 0 0,1 0 0 0 0,0-2 0 0 0,0 0 0 0 0,0-1 0 0 0,1 0 0 0 0,2-1 133 0 0,68 15-4022 0 0,-7-6-3529 0 0,-48-9 2581 0 0</inkml:trace>
  <inkml:trace contextRef="#ctx0" brushRef="#br0" timeOffset="1486.401">2451 846 14123 0 0,'0'0'533'0'0,"0"0"-116"0"0,0 0-236 0 0,0 0-237 0 0,0 0-108 0 0,-28 0-62 0 0,-85 4-48 0 0,55 24-902 0 0,75 1-95 0 0,32-26 1508 0 0,1-2 1 0 0,-1-2-1 0 0,0-2 1 0 0,0-2 0 0 0,0-3-1 0 0,-1-1 1 0 0,32-12-238 0 0,-42 13-51 0 0,108-38 1558 0 0,-165 60-1522 0 0,0 1 0 0 0,1 0 0 0 0,1 1 0 0 0,0 1 0 0 0,2 1-1 0 0,0 0 1 0 0,1 1 0 0 0,1 1 0 0 0,0 0 0 0 0,2 1 0 0 0,0 0 0 0 0,1 0 0 0 0,2 1 0 0 0,0 1 0 0 0,1-1 0 0 0,1 1 0 0 0,2 1 0 0 0,0-1 0 0 0,1 0 0 0 0,1 14 15 0 0,2-31 63 0 0,0-1 0 0 0,0 0 0 0 0,1 0 0 0 0,0 0 1 0 0,0 0-1 0 0,0 0 0 0 0,1 0 0 0 0,-1-1 0 0 0,1 1 1 0 0,0 0-1 0 0,1-1 0 0 0,-1 1 0 0 0,1-1 0 0 0,0 0 1 0 0,0 1-1 0 0,0-2 0 0 0,0 1 0 0 0,1 0 1 0 0,0-1-1 0 0,0 1 0 0 0,0-1 0 0 0,0 0 0 0 0,0 0 1 0 0,0-1-1 0 0,1 1 0 0 0,-1-1 0 0 0,1 0 0 0 0,0 0 1 0 0,0-1-1 0 0,0 1 0 0 0,0-1 0 0 0,0 0 0 0 0,0 0 1 0 0,3-1-64 0 0,7 2 193 0 0,0-1 0 0 0,0 0 1 0 0,0-2-1 0 0,0 0 0 0 0,0 0 1 0 0,0-1-1 0 0,0-1 0 0 0,0-1 0 0 0,-1 0 1 0 0,1-1-1 0 0,3-2-193 0 0,1-1 66 0 0,0-1-1 0 0,-1 0 1 0 0,1-2 0 0 0,-2 0 0 0 0,0-1-1 0 0,0-1 1 0 0,-1 0 0 0 0,-1-1-1 0 0,0-1 1 0 0,-1-1 0 0 0,0 0 0 0 0,-2 0-1 0 0,0-2 1 0 0,0 1 0 0 0,4-12-66 0 0,-14 23 49 0 0,0 0 0 0 0,0 0 0 0 0,-1-1 0 0 0,1 1 1 0 0,-1 0-1 0 0,-1-1 0 0 0,1 1 0 0 0,-1 0 0 0 0,0-1 1 0 0,-1 1-1 0 0,0 0 0 0 0,0-1 0 0 0,0 1 0 0 0,0 0 0 0 0,-1 0 1 0 0,0 0-1 0 0,-2-3-49 0 0,2 10-109 0 0,-1 1 0 0 0,1 0 0 0 0,0 0 0 0 0,0 0-1 0 0,0 0 1 0 0,0 0 0 0 0,0 0 0 0 0,1 0 0 0 0,-1 1 0 0 0,1-1 0 0 0,-1 1 0 0 0,1-1 0 0 0,0 1 0 0 0,0 0 0 0 0,0-1 0 0 0,0 1-1 0 0,0 0 1 0 0,1-1 0 0 0,-1 1 0 0 0,1 0 0 0 0,0 0 0 0 0,0 0 0 0 0,0 0 0 0 0,0 1 109 0 0,-1 5 44 0 0,0 1-1 0 0,0-1 1 0 0,1 0 0 0 0,0 1 0 0 0,0-1-1 0 0,1 1 1 0 0,1-1 0 0 0,0 0 0 0 0,0 1-1 0 0,0-1 1 0 0,1 0 0 0 0,1 0 0 0 0,0-1 0 0 0,0 1-1 0 0,0-1 1 0 0,1 0 0 0 0,0 0 0 0 0,1 0-1 0 0,0-1 1 0 0,0 0 0 0 0,0 0 0 0 0,1 0-1 0 0,0-1 1 0 0,1 0 0 0 0,-1 0 0 0 0,1-1-1 0 0,0 0 1 0 0,0 0 0 0 0,1-1 0 0 0,0 0-1 0 0,-1-1 1 0 0,1 0 0 0 0,0 0 0 0 0,1-1-1 0 0,-1 0 1 0 0,0 0 0 0 0,10-1-44 0 0,-5 0 75 0 0,0 0 0 0 0,1-2 0 0 0,-1 0 0 0 0,0 0 0 0 0,0-1 0 0 0,0-1 0 0 0,0 0 0 0 0,0-1 0 0 0,-1-1 0 0 0,1 0 0 0 0,-1-1 0 0 0,0 0 0 0 0,-1-1 0 0 0,1-1 0 0 0,-2 1 0 0 0,1-2 0 0 0,-1 0 0 0 0,0 0 0 0 0,-1-1 0 0 0,0 0 0 0 0,0-1 0 0 0,-1 0 0 0 0,-1-1 0 0 0,0 0 0 0 0,0 0 0 0 0,-2-1 0 0 0,1 1 0 0 0,-1-2 0 0 0,-1 1 0 0 0,-1 0 0 0 0,0-1 0 0 0,0 0 0 0 0,-1 0 0 0 0,-1 0 0 0 0,0-11-75 0 0,-11-31 538 0 0,9 55-618 0 0,0 1-204 0 0,0 0-297 0 0,0 40-1712 0 0,-1-27 2322 0 0,2-1 0 0 0,-1 1 1 0 0,1 0-1 0 0,1-1 0 0 0,0 1 0 0 0,1-1 0 0 0,1 0 0 0 0,0 0 0 0 0,0 0 0 0 0,1 0 0 0 0,0-1 0 0 0,1 0 1 0 0,1 0-1 0 0,0 0 0 0 0,0-1 0 0 0,1 0 0 0 0,0 0 0 0 0,1-1 0 0 0,0 0 0 0 0,0-1 0 0 0,1 1 0 0 0,4 1-29 0 0,132 49-1336 0 0,-94-53-2559 0 0,2-5-4036 0 0,-39-1 525 0 0</inkml:trace>
  <inkml:trace contextRef="#ctx0" brushRef="#br0" timeOffset="1972.83">4385 1098 13443 0 0,'0'0'2932'0'0,"0"0"-1655"0"0,0 0-1373 0 0,0 0-584 0 0,0 0-62 0 0,0 0 171 0 0,0 0 325 0 0,0 0 244 0 0,0 0 105 0 0,0 0 12 0 0,0 0 3 0 0,0 0-7 0 0,0 0-32 0 0,15 21 17 0 0,49 64 37 0 0,-61-81-91 0 0,-1-1 0 0 0,1 0 0 0 0,0 1 0 0 0,-1-1-1 0 0,1 0 1 0 0,1-1 0 0 0,-1 1 0 0 0,0-1 0 0 0,1 1 0 0 0,-1-1 0 0 0,1 0 0 0 0,-1 0-1 0 0,1-1 1 0 0,0 1 0 0 0,0-1 0 0 0,0 0 0 0 0,0 0 0 0 0,0 0 0 0 0,0 0-1 0 0,0-1 1 0 0,1 1-42 0 0,11 1 251 0 0,3 2-89 0 0,-1 0 0 0 0,1-1 0 0 0,0-1-1 0 0,0-1 1 0 0,0-1 0 0 0,1 0 0 0 0,-1-1 0 0 0,0-1 0 0 0,0-1 0 0 0,-1-1 0 0 0,1-1 0 0 0,-1 0 0 0 0,0-1 0 0 0,0-1 0 0 0,0-1 0 0 0,-1-1 0 0 0,-1 0 0 0 0,1-1 0 0 0,-1 0 0 0 0,-1-2 0 0 0,0 0 0 0 0,-1 0-1 0 0,10-13-161 0 0,-21 22 0 0 0,0-1 0 0 0,-1-1 0 0 0,1 1 0 0 0,-1 0 0 0 0,0-1 0 0 0,-1 1-1 0 0,1-1 1 0 0,-1 1 0 0 0,0-1 0 0 0,0 0 0 0 0,0 0 0 0 0,0 1 0 0 0,-1-1-1 0 0,0 0 1 0 0,0 0 0 0 0,-1 0 0 0 0,1 1 0 0 0,-1-1 0 0 0,0 0 0 0 0,0 0-1 0 0,0 1 1 0 0,-1-1 0 0 0,0 1 0 0 0,0-1 0 0 0,0 1 0 0 0,0 0 0 0 0,-1 0-1 0 0,1 0 1 0 0,-1 0 0 0 0,0 0 0 0 0,-1 0 0 0 0,1 1 0 0 0,0 0-1 0 0,-1-1 1 0 0,0 1 0 0 0,0 1 0 0 0,-2-2 0 0 0,-7-5-9 0 0,1 2 0 0 0,-2-1 1 0 0,1 2-1 0 0,-1 0 0 0 0,0 0 0 0 0,0 2 0 0 0,-1 0 0 0 0,1 0 0 0 0,-1 1 1 0 0,0 1-1 0 0,-9 0 9 0 0,16 0-18 0 0,1 0-1 0 0,-1 1 1 0 0,0 0 0 0 0,1 0 0 0 0,-1 1 0 0 0,0 0 0 0 0,1 0-1 0 0,-1 1 1 0 0,0 0 0 0 0,1 0 0 0 0,-1 1 0 0 0,1 0 0 0 0,0 0-1 0 0,-1 0 1 0 0,1 1 0 0 0,0 1 0 0 0,0-1 0 0 0,1 1 0 0 0,-1 0-1 0 0,1 1 1 0 0,0-1 0 0 0,0 1 0 0 0,0 0 0 0 0,1 1 0 0 0,0-1-1 0 0,0 1 1 0 0,0 0 0 0 0,1 1 0 0 0,-1-1 0 0 0,2 1 0 0 0,-1 0-1 0 0,1 0 1 0 0,0 0 0 0 0,0 0 0 0 0,1 0 0 0 0,0 1 0 0 0,-1 4 18 0 0,4-4 23 0 0,0-1 1 0 0,1 1 0 0 0,-1 0 0 0 0,2 0 0 0 0,-1-1-1 0 0,1 1 1 0 0,0-1 0 0 0,0 0 0 0 0,1 0-1 0 0,0 0 1 0 0,1 0 0 0 0,-1 0 0 0 0,1-1 0 0 0,0 0-1 0 0,1 0 1 0 0,-1-1 0 0 0,1 1 0 0 0,1-1-1 0 0,-1 0 1 0 0,1-1 0 0 0,-1 0 0 0 0,1 0 0 0 0,0 0-1 0 0,1-1 1 0 0,2 1-24 0 0,197 50 1061 0 0,-51-50-730 0 0,-1 1 2164 0 0,-54 8-3718 0 0,-18 8-3655 0 0,-3 15-5029 0 0,-71-32 1284 0 0</inkml:trace>
  <inkml:trace contextRef="#ctx0" brushRef="#br0" timeOffset="2392.006">4135 929 3425 0 0,'0'0'2312'0'0,"0"0"145"0"0,0 0 59 0 0,0 0-179 0 0,0 0-295 0 0,0 0-307 0 0,0 0-296 0 0,0 0-245 0 0,0 0-256 0 0,0 0-289 0 0,0 0-291 0 0,0 0-299 0 0,0 0-293 0 0,-3-14-266 0 0,-3-6 463 0 0,1-6-997 0 0,30 60 483 0 0,78 182 118 0 0,-70-120-9161 0 0,-27-76 516 0 0</inkml:trace>
  <inkml:trace contextRef="#ctx0" brushRef="#br0" timeOffset="3382.768">6754 574 8786 0 0,'0'0'-1128'0'0,"0"0"-65"0"0,0 0-39 0 0,0 0 312 0 0,0 0-848 0 0,0 0-777 0 0</inkml:trace>
  <inkml:trace contextRef="#ctx0" brushRef="#br0" timeOffset="3694.444">6825 216 20316 0 0,'0'0'1321'0'0,"0"0"0"0"0,0 0-287 0 0,-1-27-337 0 0,1-86-326 0 0,-1 110-408 0 0,0 1 0 0 0,0-1 0 0 0,1 0 0 0 0,-1 0 0 0 0,1 0-1 0 0,0 0 1 0 0,0 0 0 0 0,0 0 0 0 0,0 0 0 0 0,0 1 0 0 0,1-1 0 0 0,-1 0 0 0 0,1 0 0 0 0,0 0 0 0 0,0 1 0 0 0,0-1-1 0 0,0 0 1 0 0,0 1 0 0 0,1-1 0 0 0,-1 1 0 0 0,1-1 0 0 0,0 1 0 0 0,0 0 0 0 0,-1-1 0 0 0,2 1 0 0 0,-1 0-1 0 0,2-1 38 0 0,9 40-3380 0 0,-2 72 658 0 0,4 23-8941 0 0,-11-109 5370 0 0</inkml:trace>
  <inkml:trace contextRef="#ctx0" brushRef="#br0" timeOffset="5330.543">9477 311 21941 0 0,'0'0'1200'0'0,"0"0"-40"0"0,0 0-560 0 0,0 0-296 0 0,0 0-376 0 0,0 0-520 0 0,0 0-472 0 0,0 0-200 0 0,0 0-305 0 0,0 0-431 0 0,0 0-793 0 0,0 0-895 0 0,0 0-281 0 0,0 0-4225 0 0</inkml:trace>
  <inkml:trace contextRef="#ctx0" brushRef="#br0" timeOffset="3125.449">5954 852 1032 0 0,'0'0'2988'0'0,"0"0"-655"0"0,0 0-171 0 0,0 0-207 0 0,0 0-356 0 0,0 0-433 0 0,0 0-389 0 0,0 0-330 0 0,0 0-286 0 0,0 0-213 0 0,0 0-82 0 0,0 0-5 0 0,0 0 62 0 0,4-3 77 0 0,-1 1 15 0 0,0 0 1 0 0,0 1 0 0 0,0 0-1 0 0,0 0 1 0 0,1 0 0 0 0,-1 0-1 0 0,0 0 1 0 0,1 1 0 0 0,-1-1-1 0 0,0 1 1 0 0,1 0 0 0 0,-1 0-1 0 0,0 0 1 0 0,1 1 0 0 0,-1-1-1 0 0,0 1 1 0 0,0 0 0 0 0,1 0-1 0 0,-1 0 1 0 0,0 0 0 0 0,0 0-1 0 0,3 2-15 0 0,14 3 141 0 0,396 59 1234 0 0,-565-15-820 0 0,-57 47 147 0 0,199-93-713 0 0,0 1 0 0 0,0 0 0 0 0,0 1 1 0 0,0 0-1 0 0,1 0 0 0 0,0 0 0 0 0,1 1 0 0 0,-1-1 1 0 0,1 1-1 0 0,0 1 0 0 0,1-1 0 0 0,0 1 0 0 0,0 0 1 0 0,1-1-1 0 0,-1 2 0 0 0,2-1 0 0 0,-1 0 1 0 0,1 1-1 0 0,1-1 0 0 0,-1 1 0 0 0,2-1 0 0 0,-1 1 1 0 0,1 0-1 0 0,0-1 0 0 0,1 2 11 0 0,4-3 71 0 0,-1 0 1 0 0,2-1-1 0 0,-1 0 0 0 0,1 0 0 0 0,0 0 1 0 0,0-1-1 0 0,0 0 0 0 0,1 0 0 0 0,0 0 1 0 0,0-1-1 0 0,0 0 0 0 0,0 0 0 0 0,1-1 1 0 0,0 0-1 0 0,-1 0 0 0 0,1-1 1 0 0,0 0-1 0 0,1 0 0 0 0,-1-1 0 0 0,0 0 1 0 0,0-1-1 0 0,0 1 0 0 0,1-2 0 0 0,-1 1 1 0 0,4-2-72 0 0,98 3 445 0 0,0-5 0 0 0,-1-5 0 0 0,1-4 0 0 0,54-17-445 0 0,-156 52-865 0 0,-1 10 419 0 0,9-22-3668 0 0,-1-11-2978 0 0,-9-1-1018 0 0</inkml:trace>
  <inkml:trace contextRef="#ctx0" brushRef="#br0" timeOffset="4097.789">6768 1027 15667 0 0,'0'0'2078'0'0,"0"0"-475"0"0,0 0-867 0 0,0 0-610 0 0,0 0-505 0 0,0 0-469 0 0,0 0-249 0 0,0 0 69 0 0,0 0 239 0 0,0 0 337 0 0,0 0 212 0 0,0 0 28 0 0,0 0 8 0 0,8 11 38 0 0,42 99 510 0 0,-48-84-218 0 0,-4-21-100 0 0,1 0 0 0 0,0 0-1 0 0,1 0 1 0 0,-1 0 0 0 0,1 0-1 0 0,0 0 1 0 0,0 0 0 0 0,1 0 0 0 0,-1-1-1 0 0,1 1 1 0 0,0 0 0 0 0,0 0-1 0 0,1 0 1 0 0,0-1 0 0 0,-1 1-1 0 0,1-1 1 0 0,1 1 0 0 0,-1-1 0 0 0,1 0-1 0 0,0 0 1 0 0,0 0 0 0 0,0 0-1 0 0,0 0 1 0 0,1-1 0 0 0,-1 1-1 0 0,1-1 1 0 0,0 0 0 0 0,0 0 0 0 0,0-1-1 0 0,0 1 1 0 0,1-1 0 0 0,-1 0-1 0 0,1 0 1 0 0,0 0 0 0 0,3 0-26 0 0,39-2-8770 0 0,-38-1 1375 0 0</inkml:trace>
  <inkml:trace contextRef="#ctx0" brushRef="#br0" timeOffset="4475.353">7283 1071 12243 0 0,'0'0'2642'0'0,"0"0"-2182"0"0,0 0-664 0 0,0 0 165 0 0,0 0 219 0 0,0 0 64 0 0,0 0-31 0 0,6 26-79 0 0,24 83-57 0 0,-29-104-57 0 0,1 0 1 0 0,0 0-1 0 0,0 0 0 0 0,1-1 0 0 0,-1 1 1 0 0,1-1-1 0 0,0 0 0 0 0,0 1 0 0 0,1-1 1 0 0,-1 0-1 0 0,1-1 0 0 0,0 1 0 0 0,0-1 1 0 0,0 0-1 0 0,0 0 0 0 0,1 0 0 0 0,-1 0 1 0 0,1-1-1 0 0,-1 1 0 0 0,1-1 1 0 0,0-1-1 0 0,0 1 0 0 0,5 1-20 0 0,0 0 61 0 0,18 3 183 0 0,0 0-1 0 0,1-2 1 0 0,-1-2 0 0 0,1 0 0 0 0,0-2 0 0 0,-1-1-1 0 0,1-1 1 0 0,-1-1 0 0 0,1-2 0 0 0,-1-1 0 0 0,0-1-1 0 0,-1-2 1 0 0,0 0 0 0 0,0-2 0 0 0,-1-1 0 0 0,21-13-244 0 0,-41 23 11 0 0,0-1 1 0 0,-1 1 0 0 0,1-1 0 0 0,-1-1 0 0 0,0 1 0 0 0,0-1-1 0 0,0 0 1 0 0,-1 0 0 0 0,1 0 0 0 0,-1 0 0 0 0,0-1-1 0 0,0 0 1 0 0,0 0 0 0 0,-1 0 0 0 0,1 0 0 0 0,-2-1-1 0 0,1 1 1 0 0,0-1 0 0 0,-1 0 0 0 0,0 0 0 0 0,0 0-1 0 0,-1 0 1 0 0,0 0 0 0 0,0 0 0 0 0,0 0 0 0 0,-1 0 0 0 0,0 0-1 0 0,0-1 1 0 0,0 1 0 0 0,-1 0 0 0 0,0 0 0 0 0,0 0-1 0 0,0 0 1 0 0,-1 0 0 0 0,0 0 0 0 0,0 0 0 0 0,-1 1-1 0 0,0-1 1 0 0,0 1 0 0 0,0-1 0 0 0,-2-1-12 0 0,-7-5-98 0 0,0 1 1 0 0,-1 0-1 0 0,-1 1 0 0 0,0 0 1 0 0,0 1-1 0 0,-1 0 1 0 0,0 2-1 0 0,-1-1 1 0 0,1 2-1 0 0,-1 0 0 0 0,0 1 1 0 0,-1 1-1 0 0,0 0 1 0 0,1 1-1 0 0,-1 1 0 0 0,0 1 1 0 0,0 0-1 0 0,0 1 1 0 0,0 1-1 0 0,0 1 1 0 0,0 0-1 0 0,1 1 0 0 0,-1 1 1 0 0,1 0-1 0 0,-1 1 1 0 0,1 1-1 0 0,1 1 0 0 0,-1 0 1 0 0,0 1 97 0 0,11-4-28 0 0,0 0 0 0 0,0 0 0 0 0,0 0 0 0 0,0 0 0 0 0,1 1 0 0 0,-1 0 0 0 0,1 0 0 0 0,0 0-1 0 0,1 0 1 0 0,-1 1 0 0 0,1-1 0 0 0,0 1 0 0 0,1 0 0 0 0,-1 0 0 0 0,1 0 0 0 0,0 0 0 0 0,1 1 0 0 0,-1-1 0 0 0,1 0 0 0 0,1 1 0 0 0,-1-1 0 0 0,1 1 0 0 0,0-1 0 0 0,1 0 0 0 0,-1 1 0 0 0,1-1 0 0 0,0 1 0 0 0,1-1 0 0 0,0 0 0 0 0,0 0 0 0 0,0 0 0 0 0,0 0-1 0 0,1 0 1 0 0,0 0 0 0 0,1-1 0 0 0,2 4 28 0 0,97 57-3589 0 0,-25-41-2859 0 0,-50-18-537 0 0</inkml:trace>
  <inkml:trace contextRef="#ctx0" brushRef="#br0" timeOffset="5081.161">8406 863 17188 0 0,'0'0'1153'0'0,"0"0"-431"0"0,0 0-884 0 0,0 0-571 0 0,0 0-126 0 0,0 0 123 0 0,0 0 341 0 0,0 0 322 0 0,0 0 85 0 0,0 0 9 0 0,0 0-1 0 0,0 0 5 0 0,4 27-11 0 0,9 83-2 0 0,-13-103 16 0 0,1 0 0 0 0,-1-1 0 0 0,1 1 1 0 0,1-1-1 0 0,-1 1 0 0 0,1-1 0 0 0,0 1 1 0 0,0-1-1 0 0,1 0 0 0 0,0 0 0 0 0,0 0 1 0 0,0-1-1 0 0,1 1 0 0 0,0-1 0 0 0,0 1 0 0 0,0-1 1 0 0,1-1-1 0 0,4 5-28 0 0,58 2 2723 0 0,39-68-2835 0 0,-79 40 53 0 0,78-62 405 0 0,-106 96-2720 0 0,15 35 2743 0 0,-12-45-282 0 0,1-1-1 0 0,-1 0 0 0 0,2 0 0 0 0,-1 0 0 0 0,1-1 0 0 0,-1 1 1 0 0,1-1-1 0 0,1 0 0 0 0,-1 0 0 0 0,1 0 0 0 0,0 0 1 0 0,0-1-1 0 0,1 0 0 0 0,-1 0 0 0 0,1 0 0 0 0,0-1 0 0 0,-1 0 1 0 0,2 0-1 0 0,-1 0 0 0 0,0-1 0 0 0,1 0 0 0 0,-1 0 1 0 0,1-1-1 0 0,-1 0 0 0 0,1 0 0 0 0,0 0 0 0 0,-1-1 0 0 0,1 0 1 0 0,0 0-1 0 0,-1-1 0 0 0,1 0 0 0 0,0 0 0 0 0,2-1-86 0 0,9-2 23 0 0,0 0 0 0 0,0-1 1 0 0,-1-1-1 0 0,0-1 0 0 0,0-1 0 0 0,-1 0 0 0 0,0-1 0 0 0,-1 0 0 0 0,1-2 0 0 0,-2 1 0 0 0,13-13-23 0 0,-17 12 180 0 0,0 0-1 0 0,-1-1 1 0 0,0 0-1 0 0,-1 0 1 0 0,-1-1-1 0 0,0 0 1 0 0,0 0-1 0 0,-1 0 1 0 0,-1-1-1 0 0,3-14-179 0 0,-4 71-1961 0 0,66 50 2898 0 0,-52-80-956 0 0,2 0 0 0 0,0-2 0 0 0,0 0 0 0 0,1-1 0 0 0,0-2 0 0 0,0 0 0 0 0,1-1 0 0 0,0-1 0 0 0,1-1 0 0 0,0-1 19 0 0,60 7-3952 0 0,1-8-4930 0 0,-65-3 427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3:14.27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1101 213 6545 0 0,'0'0'1114'0'0,"0"0"-154"0"0,0 0-320 0 0,0 0-260 0 0,0 0-100 0 0,0 0-42 0 0,0 0 51 0 0,0 0 123 0 0,0 0 188 0 0,0 0 215 0 0,0 0 137 0 0,0 0 41 0 0,-2-20-53 0 0,-17-93 623 0 0,14 106-1540 0 0,-1 1 0 0 0,1 0 0 0 0,-1 0-1 0 0,0 0 1 0 0,-1 0 0 0 0,0 1 0 0 0,0 0 0 0 0,0 1 0 0 0,0 0 0 0 0,0 0 0 0 0,-1 0-1 0 0,0 1 1 0 0,0 0 0 0 0,0 0 0 0 0,0 1 0 0 0,0 0 0 0 0,-1 1 0 0 0,1 0 0 0 0,0 0-1 0 0,-1 0 1 0 0,1 1 0 0 0,-1 1 0 0 0,1-1 0 0 0,-1 2 0 0 0,1-1 0 0 0,-2 1-23 0 0,-15-1 134 0 0,-15 1-100 0 0,1 2 0 0 0,1 1 0 0 0,-1 2-1 0 0,1 2 1 0 0,0 2 0 0 0,1 1 0 0 0,0 2-1 0 0,1 1 1 0 0,0 2 0 0 0,2 2 0 0 0,0 1-1 0 0,1 1 1 0 0,1 2 0 0 0,1 1 0 0 0,2 2 0 0 0,-7 7-34 0 0,10-4 61 0 0,2 0 0 0 0,0 2 0 0 0,2 1 0 0 0,1 1 0 0 0,2 1 1 0 0,1 0-1 0 0,2 1 0 0 0,1 1 0 0 0,2 1 0 0 0,2 0 1 0 0,1 0-1 0 0,1 1 0 0 0,3 0 0 0 0,1 1 0 0 0,2 0 1 0 0,1-1-1 0 0,2 1 0 0 0,3 15-61 0 0,0-33 96 0 0,1 0-1 0 0,1 0 1 0 0,1 0 0 0 0,1-1-1 0 0,1 1 1 0 0,0-2 0 0 0,2 1-1 0 0,0-1 1 0 0,1-1-1 0 0,1 0 1 0 0,1 0 0 0 0,0-1-1 0 0,1-1 1 0 0,1 0 0 0 0,1-1-1 0 0,0-1 1 0 0,0 0-1 0 0,2-1 1 0 0,0-1 0 0 0,18 9-96 0 0,11 5 194 0 0,2-2 1 0 0,1-2-1 0 0,1-2 1 0 0,0-3-1 0 0,2-2 1 0 0,-1-2-1 0 0,45 4-194 0 0,-32-6 187 0 0,1-3 0 0 0,0-3 0 0 0,0-2 0 0 0,0-4 1 0 0,0-3-1 0 0,0-2 0 0 0,0-3 0 0 0,-1-3 0 0 0,-1-3 0 0 0,0-3 0 0 0,-1-3 0 0 0,-1-2 0 0 0,-1-3 0 0 0,6-6-187 0 0,-46 21 43 0 0,-1-1 0 0 0,-1-1 0 0 0,0-1-1 0 0,-1 0 1 0 0,-1-1 0 0 0,0-1 0 0 0,-1-1-1 0 0,-1 0 1 0 0,0-1 0 0 0,-1-1-1 0 0,-1 0 1 0 0,-1-1 0 0 0,-1 0 0 0 0,-1-1-1 0 0,0 0 1 0 0,-2-1 0 0 0,0 0 0 0 0,-2 0-1 0 0,0 0 1 0 0,-2-1 0 0 0,2-21-43 0 0,-4 8-31 0 0,-2 1 0 0 0,-2-1-1 0 0,-1 0 1 0 0,-2 1 0 0 0,-1 0 0 0 0,-2 0 0 0 0,-1 0 0 0 0,-2 1-1 0 0,-1 0 1 0 0,-2 1 0 0 0,-1 1 0 0 0,-1 0 0 0 0,-2 1 0 0 0,-1 1-1 0 0,-2 1 1 0 0,-1 1 0 0 0,-1 0 0 0 0,-1 2 0 0 0,-1 1 0 0 0,-2 0-1 0 0,0 2 1 0 0,-1 2 0 0 0,-2 0 0 0 0,0 2 0 0 0,-1 1 0 0 0,-1 2-1 0 0,0 1 1 0 0,-1 1 0 0 0,-1 2 0 0 0,0 1 31 0 0,-11 0-164 0 0,0 2 0 0 0,-1 2 0 0 0,0 2 0 0 0,0 2 0 0 0,0 2 1 0 0,0 3-1 0 0,0 1 0 0 0,1 2 0 0 0,-1 2 0 0 0,1 2 0 0 0,0 2 0 0 0,1 2 0 0 0,0 2 0 0 0,2 2 0 0 0,-1 1 0 0 0,2 3 0 0 0,1 1 1 0 0,1 2-1 0 0,0 2 0 0 0,2 1 0 0 0,1 2 0 0 0,-2 5 164 0 0,-76 70-3534 0 0,44-32-2137 0 0,14-11-5282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3:10.93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15 272 11803 0 0,'0'0'3826'0'0,"0"0"-2309"0"0,0 0-799 0 0,0 0-405 0 0,0 0-502 0 0,0 0-461 0 0,0 0-483 0 0,0 0-449 0 0,0 0-97 0 0,0 0 361 0 0,0 0 624 0 0,-12-4 1316 0 0,10 67 1470 0 0,7 7-1528 0 0,3-1 0 0 0,3-1 0 0 0,4 1 0 0 0,2-2 1 0 0,13 30-565 0 0,-5-11 315 0 0,-18-62-230 0 0,18 70 206 0 0,5-1-1 0 0,3-1 0 0 0,23 38-290 0 0,6-45 831 0 0,-61-84-588 0 0,-1-1 138 0 0,0 0 126 0 0,0 0 91 0 0,0 0 39 0 0,0 0 30 0 0,0 0 57 0 0,21-48 2127 0 0,200-462-2777 0 0,-113 222 47 0 0,22-154 127 0 0,-104 355-857 0 0,-26 87-78 0 0,0 32-2562 0 0,-50 205 1014 0 0,20-123-6277 0 0,24-86 168 0 0</inkml:trace>
  <inkml:trace contextRef="#ctx0" brushRef="#br0" timeOffset="1273.814">1390 1274 8986 0 0,'0'0'1371'0'0,"0"0"-364"0"0,0 0-452 0 0,0 0-250 0 0,0 0-104 0 0,0 0 30 0 0,0 0 128 0 0,0 0 198 0 0,0 0 178 0 0,0 0 53 0 0,0 0-78 0 0,0 0-204 0 0,1-5-211 0 0,3-16-181 0 0,-46 17-2270 0 0,-75 20 2464 0 0,1 6 0 0 0,1 4-1 0 0,-29 15-307 0 0,-23 22-141 0 0,167-61 163 0 0,0 0 0 0 0,0-1-1 0 0,0 1 1 0 0,0 0 0 0 0,1 0 0 0 0,-1 0-1 0 0,1 0 1 0 0,-1 0 0 0 0,1 0 0 0 0,0-1 0 0 0,0 1-1 0 0,-1 0 1 0 0,1-1 0 0 0,0 1 0 0 0,1 0 0 0 0,-1-1-1 0 0,0 1 1 0 0,0-1 0 0 0,1 0 0 0 0,-1 1-1 0 0,1-1 1 0 0,-1 0 0 0 0,1 0 0 0 0,-1 0 0 0 0,1 0-1 0 0,0 0 1 0 0,-1 0 0 0 0,1 0 0 0 0,0-1 0 0 0,0 1-1 0 0,0-1 1 0 0,0 1 0 0 0,0-1 0 0 0,-1 0-1 0 0,1 0 1 0 0,0 0 0 0 0,0 0 0 0 0,0 0 0 0 0,1 0-22 0 0,0 1 26 0 0,259 56 1383 0 0,-207-49-1429 0 0,0 2 0 0 0,-1 2 0 0 0,0 3 0 0 0,-1 2-1 0 0,21 11 21 0 0,-72-28-10 0 0,1 1 0 0 0,0-1 0 0 0,0 1 0 0 0,-1 0 0 0 0,1 0 0 0 0,0 0 0 0 0,-1 0 0 0 0,1 0 0 0 0,-1 0 0 0 0,1 1 0 0 0,-1 0 0 0 0,0-1 0 0 0,0 1 0 0 0,1 0 0 0 0,-1 0-1 0 0,-1 0 1 0 0,1 0 0 0 0,0 0 0 0 0,0 1 0 0 0,-1-1 0 0 0,1 0 0 0 0,-1 1 0 0 0,0 0 0 0 0,0-1 0 0 0,0 1 0 0 0,0-1 0 0 0,0 1 0 0 0,0 0 0 0 0,-1 0 0 0 0,1-1 0 0 0,-1 1 0 0 0,0 0-1 0 0,0 0 1 0 0,0 0 0 0 0,0 0 0 0 0,-1-1 0 0 0,1 1 0 0 0,-1 0 0 0 0,1 0 0 0 0,-1-1 0 0 0,0 1 0 0 0,0 0 0 0 0,0-1 0 0 0,-1 1 0 0 0,1-1 0 0 0,-1 1 0 0 0,1-1 0 0 0,-1 0 0 0 0,0 0-1 0 0,0 1 1 0 0,0-1 0 0 0,0-1 0 0 0,0 1 0 0 0,0 0 0 0 0,0 0 0 0 0,-1-1 0 0 0,1 1 0 0 0,-1-1 0 0 0,1 0 10 0 0,-36 18 424 0 0,0-3 0 0 0,-1 0 0 0 0,0-3 0 0 0,-1-1 0 0 0,-1-2 0 0 0,0-2 1 0 0,0-2-1 0 0,-23 0-424 0 0,-299 13 1385 0 0,345-34-3097 0 0,50-1-3529 0 0,22 1-2850 0 0,-32 10 1420 0 0</inkml:trace>
  <inkml:trace contextRef="#ctx0" brushRef="#br0" timeOffset="1984.057">1609 1398 11106 0 0,'0'0'734'0'0,"0"0"-19"0"0,0 0-195 0 0,0 0-228 0 0,0 0-147 0 0,0 0 9 0 0,0 0 64 0 0,0 0 8 0 0,0 0-104 0 0,0 0-246 0 0,0 0-164 0 0,0 0 31 0 0,0 0 140 0 0,5 1 189 0 0,1 8 32 0 0,1 0 1 0 0,-1 0 0 0 0,0 1 0 0 0,-1 0 0 0 0,0 0 0 0 0,0 0 0 0 0,-1 1-1 0 0,-1-1 1 0 0,0 1 0 0 0,0 0 0 0 0,-1 0 0 0 0,-1 0 0 0 0,1 0 0 0 0,-2 0 0 0 0,0 0-1 0 0,0 1 1 0 0,-2 8-105 0 0,3-2 47 0 0,17 206 616 0 0,-13-231 7144 0 0,-3-122-8115 0 0,-11 6 919 0 0,82 111-1506 0 0,-73 12 895 0 0,184-19 243 0 0,-177 18-216 0 0,-1-2 1 0 0,0 1-1 0 0,0-1 1 0 0,1 1-1 0 0,-2-2 1 0 0,1 1-1 0 0,0-1 0 0 0,-1 0 1 0 0,1 0-1 0 0,-1 0 1 0 0,0-1-1 0 0,-1 1 1 0 0,1-1-1 0 0,-1-1 0 0 0,0 1 1 0 0,0-1-1 0 0,0 1 1 0 0,-1-1-1 0 0,0 0 1 0 0,0 0-1 0 0,-1 0 0 0 0,1-1 1 0 0,-1 1-1 0 0,-1-1 1 0 0,1 1-1 0 0,-1-2-27 0 0,-4-160-35 0 0,5 191-3481 0 0,-6 21 3129 0 0,1 1 712 0 0,4-3-191 0 0,2 1 0 0 0,2 0 0 0 0,1-1 0 0 0,3 0-1 0 0,1-1 1 0 0,2 0 0 0 0,1 0 0 0 0,3-1 0 0 0,12 22-134 0 0,-24-53 44 0 0,0 0 0 0 0,1-1 1 0 0,0 1-1 0 0,0-1 1 0 0,1 0-1 0 0,0 0 0 0 0,0-1 1 0 0,1 0-1 0 0,0 0 1 0 0,0 0-1 0 0,1-1 0 0 0,0 0 1 0 0,0-1-1 0 0,0 0 1 0 0,0 0-1 0 0,1 0 0 0 0,0-1 1 0 0,0-1-1 0 0,0 1 0 0 0,1-2 1 0 0,5 2-45 0 0,12-22-2458 0 0,-18-2-5138 0 0,-8 20 7330 0 0,1-9-10327 0 0</inkml:trace>
  <inkml:trace contextRef="#ctx0" brushRef="#br0" timeOffset="2417.637">2665 843 14451 0 0,'0'0'1692'0'0,"0"0"-323"0"0,0 0-357 0 0,0 0-437 0 0,0 0-390 0 0,0 0-272 0 0,0 0-93 0 0,0 0 78 0 0,0 0 178 0 0,0 0 92 0 0,0 0 62 0 0,30-3 52 0 0,98-7 19 0 0,107 31 691 0 0,345 30-378 0 0,-568-51 22 0 0,7 0-3010 0 0,-28 7-1420 0 0,-59 15-5129 0 0,50-16 1800 0 0</inkml:trace>
  <inkml:trace contextRef="#ctx0" brushRef="#br0" timeOffset="2672.171">2667 1249 19644 0 0,'0'0'1408'0'0,"0"0"-370"0"0,0 0-439 0 0,0 0-238 0 0,33-4-78 0 0,110-15-24 0 0,-70 14-156 0 0,0 4 0 0 0,-1 2 0 0 0,1 4 0 0 0,0 3 0 0 0,15 6-103 0 0,104 11 73 0 0,-178-24-281 0 0,92 8 638 0 0,-80-5-3214 0 0,-76 3-2733 0 0,26-3-821 0 0,9-3-3425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3:17.03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87 435 6665 0 0,'0'0'42'0'0,"0"0"-184"0"0,0 0-31 0 0,0 0 8 0 0,0 0 46 0 0,0 0 56 0 0,0 0 50 0 0,0 0 144 0 0,0 0 299 0 0,0 0 444 0 0,0 0 414 0 0,-19 1 230 0 0,-47 6-296 0 0,64-6 1845 0 0,688-27-801 0 0,2345-165-834 0 0,3531-26 1954 0 0,-2143 237-3067 0 0,1307 30-5 0 0,-2961-37-162 0 0,949 12 71 0 0,-1181-54 187 0 0,-2168 24-229 0 0,-1-16 0 0 0,68-24-181 0 0,-356 29 80 0 0,-119 15-2508 0 0,-124 25-3479 0 0,129-16 1678 0 0,-5 0-6217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3:27.46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58 147 24413 0 0,'0'0'239'0'0,"0"0"-548"0"0,0 0-270 0 0,0 0-91 0 0,0 0 46 0 0,0 0 152 0 0,0 0 243 0 0,0 0 279 0 0,0 0 189 0 0,0 0 82 0 0,0 0 5 0 0,0 0-26 0 0,0 0-52 0 0,-6 28-80 0 0,-33 173 89 0 0,27-23-242 0 0,15-172 16 0 0,0-1-1 0 0,0 0 1 0 0,1 0 0 0 0,0 0-1 0 0,0-1 1 0 0,0 1-1 0 0,1-1 1 0 0,0 0 0 0 0,-1 0-1 0 0,1-1 1 0 0,1 0-1 0 0,-1 1 1 0 0,0-2 0 0 0,1 1-1 0 0,0 0 1 0 0,-1-1-1 0 0,1 0 1 0 0,0-1 0 0 0,0 1-1 0 0,0-1 1 0 0,0 0-1 0 0,0-1 1 0 0,1 1 0 0 0,-1-1-1 0 0,0-1 1 0 0,0 1 0 0 0,0-1-1 0 0,0 0 1 0 0,0 0-1 0 0,3-2-30 0 0,4 3 5 0 0,283-29 656 0 0,-348 2-5634 0 0,42 23 3439 0 0,-19-9-6968 0 0,16 7-1766 0 0</inkml:trace>
  <inkml:trace contextRef="#ctx0" brushRef="#br0" timeOffset="277.003">213 307 24733 0 0,'0'0'866'0'0,"0"0"-507"0"0,0 0-266 0 0,0 0-110 0 0,0 0-31 0 0,0 0 13 0 0,0 0 11 0 0,0 0 4 0 0,0 0-7 0 0,0 0 6 0 0,20-3-15 0 0,8 1-25 0 0,60-9-2368 0 0,-81 7-1728 0 0,-5-1-4237 0 0,-2 1-2388 0 0</inkml:trace>
  <inkml:trace contextRef="#ctx0" brushRef="#br0" timeOffset="551.611">42 106 28406 0 0,'0'0'1040'0'0,"0"0"-576"0"0,0 0-152 0 0,0 0-184 0 0,0 0-96 0 0,0 0 9 0 0,196-70-41 0 0,-146 61 16 0 0,-5 1 0 0 0,2 2-48 0 0,-3 1-41 0 0,-2 0-95 0 0,-3 2-152 0 0,-4 3-184 0 0,-3 0-432 0 0,-2 0-832 0 0,-11 0-2561 0 0,-7 2-9626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3:25.06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76 114 23277 0 0,'0'0'876'0'0,"0"0"-1013"0"0,0 0-266 0 0,0 0 63 0 0,0 0 183 0 0,0 0 167 0 0,0 0 84 0 0,3 26 71 0 0,8 85 38 0 0,-36 33 554 0 0,8-97-607 0 0,-30 125 71 0 0,72-207-653 0 0,119-287-1140 0 0,-141 315 1655 0 0,0 0 1 0 0,1 1 0 0 0,-1-1-1 0 0,2 1 1 0 0,-1 0 0 0 0,1 0 0 0 0,0 0-1 0 0,0 1 1 0 0,0 0 0 0 0,1 0-1 0 0,-1 0 1 0 0,1 1 0 0 0,1-1 0 0 0,-1 1-1 0 0,1 1 1 0 0,-1-1 0 0 0,1 1 0 0 0,3-1-84 0 0,29 72 421 0 0,-17 2-293 0 0,-17-44-108 0 0,2-1 0 0 0,0 0 1 0 0,2 0-1 0 0,0 0 1 0 0,2-1-1 0 0,0-1 0 0 0,2 0 1 0 0,1 0-1 0 0,1-2 0 0 0,0 0 1 0 0,2 0-1 0 0,0-1 1 0 0,1-2-1 0 0,1 1 0 0 0,17 10-20 0 0,35 8 316 0 0,-157-66 238 0 0,18 9-828 0 0,-1 3 0 0 0,0 3 0 0 0,-1 3 1 0 0,0 2-1 0 0,-1 4 0 0 0,-21 3 274 0 0,133 5-7458 0 0,-14-1-155 0 0,-12-2-1616 0 0</inkml:trace>
  <inkml:trace contextRef="#ctx0" brushRef="#br0" timeOffset="537.873">932 130 17348 0 0,'0'0'300'0'0,"0"0"-31"0"0,0 0 94 0 0,0 0 213 0 0,0 0 276 0 0,0 0 183 0 0,0 0 25 0 0,0 0-101 0 0,0 0-187 0 0,0 0-186 0 0,0 0-167 0 0,0 0-127 0 0,0 0-131 0 0,-9-7-113 0 0,0 2-35 0 0,10 4-16 0 0,-1 1-1 0 0,1 0 1 0 0,0-1-1 0 0,-1 1 0 0 0,1 0 1 0 0,-1-1-1 0 0,1 1 1 0 0,0-1-1 0 0,-1 1 1 0 0,1-1-1 0 0,-1 1 0 0 0,1-1 1 0 0,-1 0-1 0 0,1 1 1 0 0,-1-1-1 0 0,0 1 0 0 0,1-1 1 0 0,-1 0-1 0 0,0 0 1 0 0,1 1-1 0 0,-1-1 0 0 0,0 0 1 0 0,0 1-1 0 0,0-1 1 0 0,0 0-1 0 0,0 0 0 0 0,0 1 1 0 0,0-1-1 0 0,0 0 1 0 0,0 0-1 0 0,0 1 0 0 0,0-1 1 0 0,0 0-1 0 0,0 0 1 0 0,-1 1-1 0 0,1-1 0 0 0,0 0 1 0 0,-1 1-1 0 0,1-2 4 0 0,332 49-270 0 0,-332-48 252 0 0,1 1 1 0 0,0 0 0 0 0,-1-1 0 0 0,1 1 0 0 0,0 0-1 0 0,0-1 1 0 0,-1 1 0 0 0,1 0 0 0 0,0 0-1 0 0,0 0 1 0 0,-1-1 0 0 0,1 1 0 0 0,0 0 0 0 0,0 0-1 0 0,0 0 1 0 0,-1 0 0 0 0,1 1 0 0 0,0-1 0 0 0,0 0-1 0 0,-1 0 1 0 0,1 0 0 0 0,0 1 0 0 0,0-1 0 0 0,-1 0-1 0 0,1 1 1 0 0,0-1 0 0 0,-1 0 0 0 0,1 1-1 0 0,0-1 1 0 0,-1 1 0 0 0,1-1 0 0 0,-1 1 0 0 0,1 0-1 0 0,-1-1 1 0 0,1 1 0 0 0,-1-1 0 0 0,1 1 0 0 0,-1 0-1 0 0,0-1 1 0 0,1 1 0 0 0,-1 0 0 0 0,0 0 0 0 0,1-1-1 0 0,-1 1 1 0 0,0 0 0 0 0,0 0 0 0 0,0-1-1 0 0,0 1 1 0 0,0 0 0 0 0,0 0 0 0 0,0 0 0 0 0,0-1-1 0 0,0 1 1 0 0,0 0 0 0 0,0 0 0 0 0,-1-1 0 0 0,1 1-1 0 0,0 0 1 0 0,0 0 0 0 0,-1-1 0 0 0,1 1 17 0 0,-44 30-533 0 0,37-27 699 0 0,-27 13-171 0 0,1 2-1 0 0,1 1 1 0 0,1 2-1 0 0,0 1 1 0 0,2 1 0 0 0,1 1-1 0 0,1 2 1 0 0,1 1-1 0 0,1 1 1 0 0,2 1-1 0 0,-4 7 6 0 0,24-31 1 0 0,1-5 4 0 0,1 0 0 0 0,-1 1 0 0 0,1-1 0 0 0,-1 1 0 0 0,1-1 1 0 0,-1 1-1 0 0,1 0 0 0 0,0 0 0 0 0,-1-1 0 0 0,1 1 0 0 0,0 0 0 0 0,1 0 1 0 0,-1 0-1 0 0,0 0 0 0 0,0 0 0 0 0,1 1 0 0 0,-1-1 0 0 0,1 0 0 0 0,0 0 0 0 0,0 0 1 0 0,0 0-1 0 0,0 1 0 0 0,0-1 0 0 0,0 0 0 0 0,0 0 0 0 0,1 0 0 0 0,-1 0 0 0 0,1 0 1 0 0,0 0-1 0 0,-1 1 0 0 0,1-1 0 0 0,0-1 0 0 0,0 1 0 0 0,0 0 0 0 0,0 0 1 0 0,1 0-1 0 0,-1 0 0 0 0,1-1 0 0 0,-1 1 0 0 0,1-1 0 0 0,-1 1 0 0 0,1 0-5 0 0,30 5 117 0 0,0-1 0 0 0,0-1 1 0 0,0-2-1 0 0,1-1 0 0 0,-1-2 0 0 0,1-1 0 0 0,-1-1 0 0 0,12-4-117 0 0,5 2 69 0 0,106-12 317 0 0,-139 12-9647 0 0,-25 3 3321 0 0,1 1-3633 0 0</inkml:trace>
  <inkml:trace contextRef="#ctx0" brushRef="#br0" timeOffset="800.64">793 409 15459 0 0,'0'0'186'0'0,"0"0"-193"0"0,0 0-44 0 0,0 0 190 0 0,0 0 497 0 0,0 0 444 0 0,0 0 207 0 0,0 0 15 0 0,0 0-187 0 0,0 0-228 0 0,0 0-146 0 0,0 0-133 0 0,27-20-133 0 0,84-60-119 0 0,-110 78-340 0 0,1 1 1 0 0,-1-1-1 0 0,0 0 0 0 0,1 1 0 0 0,0-1 0 0 0,-1 1 0 0 0,1-1 1 0 0,0 1-1 0 0,0 0 0 0 0,0 0 0 0 0,0-1 0 0 0,0 2 1 0 0,0-1-1 0 0,0 0 0 0 0,0 0 0 0 0,0 1 0 0 0,0-1 0 0 0,0 1 1 0 0,1-1-1 0 0,-1 1 0 0 0,0 0 0 0 0,0 0 0 0 0,0 0 1 0 0,1 0-1 0 0,-1 0 0 0 0,0 1 0 0 0,0-1 0 0 0,0 1 0 0 0,1-1 1 0 0,-1 1-1 0 0,0 0 0 0 0,0 0-16 0 0,6 3 61 0 0,64 43 281 0 0,-11-6-1079 0 0,-11-30-3189 0 0,-35-11-1838 0 0,-5 0-5566 0 0</inkml:trace>
  <inkml:trace contextRef="#ctx0" brushRef="#br0" timeOffset="1085.491">1592 156 20196 0 0,'0'0'2590'0'0,"0"0"-2272"0"0,0 0-664 0 0,0 0-67 0 0,0 0 75 0 0,0 0 221 0 0,0 0 217 0 0,0 0 148 0 0,0 0 52 0 0,0 0-34 0 0,0 0-14 0 0,0 0 10 0 0,0 0 12 0 0,4 6-2 0 0,3 9-196 0 0,0 1 1 0 0,-1 0 0 0 0,-1 1-1 0 0,-1-1 1 0 0,0 1 0 0 0,-1 0-1 0 0,0 0 1 0 0,-2 0-1 0 0,0 0 1 0 0,-1 0 0 0 0,-1 5-77 0 0,15 118 214 0 0,16-98-1287 0 0,-20-43-3211 0 0,1-8-3815 0 0,-8 4-3094 0 0</inkml:trace>
  <inkml:trace contextRef="#ctx0" brushRef="#br0" timeOffset="1460.51">1839 433 21541 0 0,'0'0'594'0'0,"0"0"-587"0"0,0 0-112 0 0,0 0 26 0 0,0 0 76 0 0,0 0 51 0 0,0 0 47 0 0,0 0 72 0 0,0 0 77 0 0,0 0 89 0 0,0 0 74 0 0,15 26 25 0 0,50 81-25 0 0,-64-105-376 0 0,0 1 0 0 0,1 0 0 0 0,-1-1-1 0 0,1 1 1 0 0,0-1 0 0 0,0 0 0 0 0,0 1 0 0 0,0-1 0 0 0,0 0 0 0 0,0 0 0 0 0,1 0 0 0 0,-1-1 0 0 0,1 1 0 0 0,-1 0 0 0 0,1-1 0 0 0,0 0-1 0 0,-1 0 1 0 0,1 1 0 0 0,0-1 0 0 0,0-1 0 0 0,0 1 0 0 0,0 0 0 0 0,0-1 0 0 0,0 0 0 0 0,0 0 0 0 0,0 0 0 0 0,0 0 0 0 0,0 0-1 0 0,0 0 1 0 0,1-1-31 0 0,10 0 113 0 0,6 0-91 0 0,-1-1 0 0 0,1-1 0 0 0,0-1 0 0 0,-1 0 0 0 0,0-1 0 0 0,0-2-1 0 0,0 0 1 0 0,-1 0 0 0 0,0-2 0 0 0,0 0 0 0 0,-1-2 0 0 0,0 1 0 0 0,2-4-22 0 0,-10 8-67 0 0,-1 0 1 0 0,0-1-1 0 0,-1 1 1 0 0,1-2-1 0 0,-1 1 1 0 0,-1-1-1 0 0,1 0 1 0 0,-2 0-1 0 0,1-1 0 0 0,-1 1 1 0 0,0-1-1 0 0,0-1 1 0 0,-1 1-1 0 0,-1-1 1 0 0,0 1-1 0 0,0-1 0 0 0,0 0 1 0 0,-2 0-1 0 0,1 0 1 0 0,-1 0-1 0 0,-1 0 1 0 0,1-1-1 0 0,-2 1 1 0 0,1 0-1 0 0,-2 0 0 0 0,0-6 67 0 0,-2 6 9 0 0,-1 0-1 0 0,1 0 0 0 0,-2 0 0 0 0,1 1 0 0 0,-1-1 0 0 0,-1 1 0 0 0,0 0 0 0 0,0 1 0 0 0,0 0 0 0 0,-1 0 1 0 0,-1 1-1 0 0,1 0 0 0 0,-1 0 0 0 0,0 1 0 0 0,-1 0 0 0 0,1 0 0 0 0,-1 1 0 0 0,0 1 0 0 0,-1 0 1 0 0,1 0-1 0 0,-1 1 0 0 0,0 0 0 0 0,1 1 0 0 0,-1 0 0 0 0,0 1 0 0 0,0 0 0 0 0,-1 0 0 0 0,1 1 0 0 0,0 1 1 0 0,0 0-1 0 0,0 1 0 0 0,0 0 0 0 0,0 0 0 0 0,1 1 0 0 0,-1 1 0 0 0,1 0 0 0 0,0 0 0 0 0,0 1 1 0 0,-9 5-10 0 0,12-5 1 0 0,-1 0-1 0 0,1 1 1 0 0,-1-1-1 0 0,2 2 0 0 0,-1-1 1 0 0,1 1-1 0 0,0 0 0 0 0,0 0 1 0 0,1 1-1 0 0,0-1 1 0 0,0 1-1 0 0,1 1 0 0 0,0-1 1 0 0,0 0-1 0 0,1 1 1 0 0,0 0-1 0 0,1 0 0 0 0,0 0 1 0 0,0 0-1 0 0,1 0 0 0 0,0 0 1 0 0,1 0-1 0 0,-1 0 1 0 0,2 1-1 0 0,0-1 0 0 0,0 0 1 0 0,0 0-1 0 0,1 0 0 0 0,0 0 1 0 0,1 0-1 0 0,0-1 1 0 0,1 1-1 0 0,0-1 0 0 0,0 1 1 0 0,0-1-1 0 0,1-1 0 0 0,0 1 1 0 0,1-1-1 0 0,0 0 1 0 0,0 0-1 0 0,1 0 0 0 0,-1-1 1 0 0,3 1 0 0 0,37 20-2091 0 0,-14-14-3932 0 0,-15-6-4162 0 0</inkml:trace>
  <inkml:trace contextRef="#ctx0" brushRef="#br0" timeOffset="2060.969">2833 133 24101 0 0,'0'0'208'0'0,"0"0"-499"0"0,0 0-190 0 0,0 0 18 0 0,0 0 127 0 0,0 0 189 0 0,0 0 126 0 0,0 0 80 0 0,0 0 41 0 0,0 0 0 0 0,0 0 27 0 0,-21 27 3 0 0,-66 88 5 0 0,35-4 109 0 0,43-54-483 0 0,9-56 219 0 0,41-59-1227 0 0,38-76-1447 0 0,-18 33 4120 0 0,-60 100-1399 0 0,0 0 1 0 0,1 1-1 0 0,-1-1 0 0 0,0 1 1 0 0,0 0-1 0 0,1-1 0 0 0,-1 1 0 0 0,0 0 1 0 0,1 0-1 0 0,-1 0 0 0 0,0 0 1 0 0,1 0-1 0 0,-1 0 0 0 0,0 0 0 0 0,1 0 1 0 0,-1 0-1 0 0,0 1 0 0 0,0-1 1 0 0,1 0-1 0 0,-1 1 0 0 0,0-1 0 0 0,0 1 1 0 0,0 0-1 0 0,1-1 0 0 0,-1 1 1 0 0,0 0-1 0 0,0 0 0 0 0,0 0 0 0 0,0 0 1 0 0,0 0-1 0 0,-1 0 0 0 0,1 0 1 0 0,0 0-1 0 0,0 0 0 0 0,-1 0 0 0 0,1 0 1 0 0,0 0-1 0 0,-1 0 0 0 0,1 1 1 0 0,-1-1-1 0 0,0 0 0 0 0,1 0 0 0 0,-1 1 1 0 0,0-1-1 0 0,0 0 0 0 0,0 1 1 0 0,0-1-1 0 0,0 0 0 0 0,0 1 0 0 0,0-1 1 0 0,0 0-1 0 0,0 1 0 0 0,-1-1 1 0 0,1 0-1 0 0,-1 0 0 0 0,1 1 0 0 0,-1-1 1 0 0,1 0-1 0 0,-1 1-27 0 0,3 7 196 0 0,2 4-97 0 0,84 213 687 0 0,-83-218-739 0 0,0 0 0 0 0,0 0 0 0 0,1 0 1 0 0,1-1-1 0 0,-1 0 0 0 0,1 0 0 0 0,0 0 0 0 0,1-1 1 0 0,-1 0-1 0 0,1 0 0 0 0,0-1 0 0 0,1 0 1 0 0,-1-1-1 0 0,1 0 0 0 0,0 0 0 0 0,0-1 1 0 0,0 0-1 0 0,1 0 0 0 0,-1-1 0 0 0,1 0 0 0 0,-1-1 1 0 0,1 0-1 0 0,5-1-47 0 0,-5 0 34 0 0,0-2 1 0 0,-1 1-1 0 0,1-1 1 0 0,-1-1-1 0 0,1 1 1 0 0,-1-2-1 0 0,0 1 1 0 0,0-1-1 0 0,-1-1 1 0 0,1 0-1 0 0,-1 0 1 0 0,0 0-1 0 0,0-1 1 0 0,-1 0-1 0 0,1-1 1 0 0,-1 0-1 0 0,-1 0 1 0 0,0 0-1 0 0,0-1 1 0 0,0 0-1 0 0,-1 0 1 0 0,0 0-1 0 0,0-1 1 0 0,-1 0-1 0 0,0 0 1 0 0,-1 0-1 0 0,0 0 1 0 0,0-1-1 0 0,-1 1 1 0 0,0-1-1 0 0,-1 1 1 0 0,0-1-1 0 0,0 0 1 0 0,-1 1-1 0 0,-1-1 1 0 0,1 0-1 0 0,-2 1 1 0 0,1-1-1 0 0,-1 0 1 0 0,-1 1-1 0 0,0 0 1 0 0,0 0-1 0 0,0 0 1 0 0,-4-6-35 0 0,-1-3 75 0 0,-1 0 1 0 0,0 0 0 0 0,-1 1 0 0 0,-1 0 0 0 0,0 0 0 0 0,-2 2-1 0 0,0-1 1 0 0,0 2 0 0 0,-1 0 0 0 0,-1 0 0 0 0,-1 2-1 0 0,0-1 1 0 0,0 2 0 0 0,-11-6-76 0 0,27 18-24 0 0,0 0-1 0 0,0 0 1 0 0,0-1-1 0 0,0 1 1 0 0,0 0-1 0 0,0-1 1 0 0,0 1 0 0 0,0 0-1 0 0,0 0 1 0 0,-1-1-1 0 0,1 1 1 0 0,0 0-1 0 0,0-1 1 0 0,-1 1-1 0 0,1-1 1 0 0,0 1 0 0 0,-1 0-1 0 0,1-1 1 0 0,-1 1-1 0 0,1-1 1 0 0,-1 1-1 0 0,1-1 1 0 0,-1 1-1 0 0,1-1 1 0 0,-1 1 0 0 0,1-1-1 0 0,-1 0 1 0 0,0 1-1 0 0,1-1 1 0 0,-1 0-1 0 0,0 1 1 0 0,1-1 0 0 0,-1 0-1 0 0,0 0 1 0 0,1 0-1 0 0,-1 1 1 0 0,0-1-1 0 0,1 0 1 0 0,-1 0-1 0 0,0 0 1 0 0,0 0 0 0 0,1 0-1 0 0,-1-1 1 0 0,0 1-1 0 0,1 0 1 0 0,-1 0-1 0 0,0 0 1 0 0,1-1-1 0 0,-1 1 1 0 0,0 0 0 0 0,1 0-1 0 0,-1-1 1 0 0,0 1-1 0 0,1-1 1 0 0,-1 1-1 0 0,1-1 1 0 0,-1 1-1 0 0,1-1 1 0 0,-1 1 24 0 0,36 53-2645 0 0,0-22-2039 0 0,-11-13-3094 0 0,-10-7-2720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3:18.9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 1109 2385 0 0,'0'0'896'0'0,"0"0"-39"0"0,0 0 151 0 0,0 0 355 0 0,0 0 367 0 0,0 0 188 0 0,0 0 21 0 0,0 0-105 0 0,0 0-190 0 0,0 0-225 0 0,7 6 2199 0 0,25 18-3402 0 0,-6-8-1 0 0,0-1 0 0 0,1-1 0 0 0,0-2-1 0 0,1-1 1 0 0,1-1 0 0 0,0-1 0 0 0,0-2 0 0 0,0-1 0 0 0,1-1-1 0 0,0-1 1 0 0,3-2-215 0 0,8 1 212 0 0,1-2 0 0 0,0-1 0 0 0,0-3-1 0 0,-1-1 1 0 0,0-2 0 0 0,0-2 0 0 0,0-2-1 0 0,-1-1 1 0 0,37-17-212 0 0,-51 18 69 0 0,0-2 1 0 0,-1-1-1 0 0,-1 0 0 0 0,0-2 0 0 0,-1-1 1 0 0,-1-1-1 0 0,0-1 0 0 0,-1 0 1 0 0,-1-2-1 0 0,-1 0 0 0 0,-1-2 1 0 0,-1 0-1 0 0,0-1 0 0 0,-2 0 0 0 0,-1-1 1 0 0,-1-1-1 0 0,-1 0 0 0 0,-1-1 1 0 0,-1 0-1 0 0,-1-1 0 0 0,-2 0 0 0 0,0 0 1 0 0,-2-1-1 0 0,0-11-69 0 0,-5 2 13 0 0,-2 0 1 0 0,-1 0-1 0 0,-2 0 1 0 0,-2 1-1 0 0,-1-1 1 0 0,-2 1-1 0 0,-1 1 1 0 0,-2 0-1 0 0,-1 1 0 0 0,-2 0 1 0 0,-2 1-1 0 0,0 1 1 0 0,-23-29-14 0 0,35 52-41 0 0,0-1 0 0 0,-1 2 0 0 0,0-1 1 0 0,0 1-1 0 0,-1 0 0 0 0,0 0 0 0 0,0 1 0 0 0,-1 0 1 0 0,1 1-1 0 0,-2-1 0 0 0,1 2 0 0 0,-1-1 0 0 0,0 2 1 0 0,0-1-1 0 0,0 1 0 0 0,0 1 0 0 0,-1 0 0 0 0,0 0 1 0 0,0 1-1 0 0,1 0 0 0 0,-1 1 0 0 0,0 0 1 0 0,0 1-1 0 0,0 0 0 0 0,0 1 0 0 0,0 0 0 0 0,0 1 1 0 0,0 0-1 0 0,0 1 0 0 0,1 0 0 0 0,-1 0 0 0 0,1 1 1 0 0,0 1-1 0 0,-1 0 41 0 0,-33 28-28 0 0,2 1 1 0 0,2 2 0 0 0,1 2-1 0 0,1 1 1 0 0,3 2-1 0 0,1 2 1 0 0,2 1 0 0 0,2 1-1 0 0,2 2 1 0 0,2 1-1 0 0,-4 17 28 0 0,-23 37 40 0 0,5 3-1 0 0,4 2 0 0 0,6 1 0 0 0,4 2 1 0 0,4 2-1 0 0,6 0 0 0 0,-5 75-39 0 0,14-57 71 0 0,5 1 0 0 0,7-1 0 0 0,4 1 0 0 0,7-1-1 0 0,5 0 1 0 0,6 0 0 0 0,6-2 0 0 0,27 81-71 0 0,-43-179 101 0 0,2 0 0 0 0,1 0 1 0 0,1-1-1 0 0,1-1 0 0 0,1 0 1 0 0,2-1-1 0 0,1-1 0 0 0,1 0 0 0 0,1-1 1 0 0,1-2-1 0 0,1 0 0 0 0,1-1 1 0 0,1-1-1 0 0,1-1 0 0 0,1-2 0 0 0,0 0 1 0 0,2-2-1 0 0,27 13-101 0 0,-45-26 19 0 0,7 3 141 0 0,-20-4-390 0 0,-4-4-3896 0 0,-1 1-4963 0 0,1 1-2874 0 0</inkml:trace>
  <inkml:trace contextRef="#ctx0" brushRef="#br0" timeOffset="3127.087">1013 3129 4793 0 0,'0'0'815'0'0,"0"0"-147"0"0,0 0-95 0 0,0 0-12 0 0,0 0 145 0 0,0 0 151 0 0,0 0 68 0 0,0 0-21 0 0,0 0-174 0 0,0 0-247 0 0,0 0-167 0 0,-5 69 1924 0 0,-83 527 3251 0 0,81-495-3755 0 0,26-144-2299 0 0,-17 13-4075 0 0,-3 0-5531 0 0,0 22 3741 0 0</inkml:trace>
  <inkml:trace contextRef="#ctx0" brushRef="#br0" timeOffset="3476.108">715 3138 19940 0 0,'0'0'327'0'0,"0"0"-262"0"0,0 0-206 0 0,0 0-104 0 0,0 0 61 0 0,0 0 157 0 0,0 0 156 0 0,0 0 117 0 0,0 0 63 0 0,0 0 40 0 0,26 1 24 0 0,163 8 787 0 0,-123-6-609 0 0,1-3-1 0 0,-1-3 1 0 0,0-2 0 0 0,41-10-551 0 0,-84 20-470 0 0,-55 21-1038 0 0,14-12 743 0 0,-48 32-6999 0 0,49-35 2856 0 0,5-3-4181 0 0</inkml:trace>
  <inkml:trace contextRef="#ctx0" brushRef="#br0" timeOffset="3725.657">794 3624 23213 0 0,'0'0'485'0'0,"0"0"-494"0"0,0 0-135 0 0,0 0 28 0 0,0 0 93 0 0,0 0 130 0 0,0 0 80 0 0,30-2 42 0 0,146-14 263 0 0,-101 4 257 0 0,17-2-99 0 0,-73 16-6167 0 0,-23 2 3919 0 0,-4 5-6255 0 0,2-5-2999 0 0</inkml:trace>
  <inkml:trace contextRef="#ctx0" brushRef="#br0" timeOffset="4262.377">1579 3793 18540 0 0,'0'0'1647'0'0,"0"0"-810"0"0,0 0-363 0 0,0 0-154 0 0,0 0-77 0 0,0 0-57 0 0,0 0-75 0 0,0 0-71 0 0,0 0-8 0 0,-4 0 8 0 0,2 0-32 0 0,1 1 0 0 0,0-1 0 0 0,-1 1-1 0 0,1-1 1 0 0,0 1 0 0 0,0 0 0 0 0,-1-1-1 0 0,1 1 1 0 0,0 0 0 0 0,0 0 0 0 0,0 0 0 0 0,0 0-1 0 0,0 0 1 0 0,0 0 0 0 0,0 0 0 0 0,0 1 0 0 0,1-1-1 0 0,-1 0 1 0 0,0 0 0 0 0,1 1 0 0 0,-1-1-1 0 0,1 0 1 0 0,-1 1 0 0 0,1-1 0 0 0,0 1 0 0 0,-1-1-1 0 0,1 0 1 0 0,0 1 0 0 0,0-1 0 0 0,0 1 0 0 0,0-1-1 0 0,0 1 1 0 0,1-1 0 0 0,-1 0 0 0 0,0 1 0 0 0,1-1-1 0 0,-1 1 1 0 0,1-1 0 0 0,-1 0 0 0 0,1 1-1 0 0,-1-1 1 0 0,1 0 0 0 0,0 0 0 0 0,0 0 0 0 0,0 1-1 0 0,0-1 1 0 0,0 0 0 0 0,0 0 0 0 0,0 0 0 0 0,0 0-8 0 0,1 4 43 0 0,1 0 1 0 0,-1 1 0 0 0,1-1 0 0 0,0 0 0 0 0,0-1 0 0 0,1 1 0 0 0,0-1 0 0 0,-1 1 0 0 0,2-1 0 0 0,-1 0 0 0 0,0 0 0 0 0,1-1 0 0 0,-1 0 0 0 0,1 1 0 0 0,0-1 0 0 0,0-1 0 0 0,1 1 0 0 0,-1-1 0 0 0,0 0 0 0 0,1 0-1 0 0,-1-1 1 0 0,1 1 0 0 0,0-1 0 0 0,-1 0 0 0 0,1-1 0 0 0,0 0 0 0 0,0 1 0 0 0,0-2 0 0 0,-1 1 0 0 0,1-1 0 0 0,0 0 0 0 0,-1 0 0 0 0,1 0 0 0 0,0-1 0 0 0,-1 0 0 0 0,0 0 0 0 0,1-1 0 0 0,-1 1 0 0 0,0-1-1 0 0,0 0 1 0 0,0 0 0 0 0,-1-1 0 0 0,4-2-44 0 0,2-3-14 0 0,-1-1-1 0 0,0 0 0 0 0,0 0 1 0 0,-1-1-1 0 0,0 0 0 0 0,-1 0 1 0 0,0-1-1 0 0,-1 1 0 0 0,0-2 1 0 0,-1 1-1 0 0,-1-1 0 0 0,1 1 1 0 0,-2-1-1 0 0,0-1 0 0 0,-1 1 1 0 0,0 0-1 0 0,-1 0 0 0 0,0-1 1 0 0,-1 1-1 0 0,-1-1 0 0 0,0 1 1 0 0,-1 0-1 0 0,0-1 0 0 0,-1 1 1 0 0,0 0-1 0 0,-1 0 0 0 0,-1 1 1 0 0,0-1-1 0 0,-1 1 0 0 0,0 0 1 0 0,-1 1-1 0 0,0-1 0 0 0,0 1 1 0 0,-2 1-1 0 0,1-1 0 0 0,-1 1 1 0 0,-1 1-1 0 0,0 0 0 0 0,0 0 1 0 0,-1 1-1 0 0,0 0 0 0 0,0 1 1 0 0,-1 0-1 0 0,0 1 0 0 0,0 0 0 0 0,0 1 1 0 0,-1 1-1 0 0,-9-3 15 0 0,12 6 2 0 0,-1 1-1 0 0,1 0 1 0 0,-1 0-1 0 0,0 1 1 0 0,1 1 0 0 0,0 0-1 0 0,-1 0 1 0 0,1 1-1 0 0,0 0 1 0 0,0 1-1 0 0,0 0 1 0 0,0 0 0 0 0,1 1-1 0 0,0 1 1 0 0,0-1-1 0 0,0 2 1 0 0,1-1-1 0 0,0 1 1 0 0,0 0 0 0 0,1 1-1 0 0,0 0 1 0 0,0 0-1 0 0,0 0 1 0 0,1 1-1 0 0,1 0 1 0 0,-1 0 0 0 0,2 1-1 0 0,-1-1 1 0 0,1 1-1 0 0,1 0 1 0 0,-1 0-1 0 0,2 1 1 0 0,0-1 0 0 0,0 0-1 0 0,0 1 1 0 0,2-1-1 0 0,-1 1 1 0 0,1 0-1 0 0,1 6-1 0 0,-2-9-109 0 0,0-1 0 0 0,0 1-1 0 0,1 0 1 0 0,0-1 0 0 0,0 1-1 0 0,1-1 1 0 0,0 1 0 0 0,0 0-1 0 0,0-1 1 0 0,1 0 0 0 0,1 1-1 0 0,-1-1 1 0 0,1 0-1 0 0,0 0 1 0 0,1 0 0 0 0,-1-1-1 0 0,1 1 1 0 0,1-1 0 0 0,-1 0-1 0 0,1 0 1 0 0,0-1 0 0 0,1 1-1 0 0,-1-1 1 0 0,1 0 0 0 0,0 0-1 0 0,0-1 1 0 0,1 0 0 0 0,-1 0-1 0 0,2 0 110 0 0,27 12-3499 0 0,-13-7-2050 0 0,-3-2-5426 0 0</inkml:trace>
  <inkml:trace contextRef="#ctx0" brushRef="#br0" timeOffset="4890.686">2137 3427 20140 0 0,'0'0'295'0'0,"0"0"-451"0"0,0 0-233 0 0,0 0-64 0 0,0 0 60 0 0,0 0 176 0 0,0 0 223 0 0,0 0 217 0 0,0 0 164 0 0,0 0 90 0 0,0 0 26 0 0,0 0-30 0 0,0 0-63 0 0,-9 31-70 0 0,-28 95-84 0 0,28 50 175 0 0,23 1-221 0 0,-6-225 1451 0 0,-10-62-1806 0 0,0 84 94 0 0,0 0 0 0 0,2-1-1 0 0,1 1 1 0 0,1 0 0 0 0,1 0-1 0 0,1 0 1 0 0,2 0-1 0 0,0 0 1 0 0,10-23 51 0 0,-9 39-14 0 0,1 0 0 0 0,0 1 0 0 0,1-1 0 0 0,0 1 0 0 0,0 1-1 0 0,1 0 1 0 0,0 0 0 0 0,0 1 0 0 0,1 0 0 0 0,0 1 0 0 0,0 0 0 0 0,0 1 0 0 0,1 0 0 0 0,0 1 0 0 0,0 0-1 0 0,0 1 1 0 0,0 0 0 0 0,0 1 0 0 0,1 1 0 0 0,-1 0 0 0 0,1 0 0 0 0,0 1 0 0 0,-1 1 0 0 0,1 0 0 0 0,-1 1 0 0 0,0 0-1 0 0,1 1 1 0 0,2 1 14 0 0,-12-3-22 0 0,0 0 0 0 0,0 0-1 0 0,0 0 1 0 0,0 1 0 0 0,0-1-1 0 0,-1 1 1 0 0,1 0 0 0 0,-1-1-1 0 0,1 1 1 0 0,-1 1 0 0 0,1-1-1 0 0,-1 0 1 0 0,0 0 0 0 0,0 1-1 0 0,0 0 1 0 0,-1-1 0 0 0,1 1-1 0 0,0 0 1 0 0,-1 0 0 0 0,0-1-1 0 0,0 1 1 0 0,0 0 0 0 0,0 0-1 0 0,0 1 1 0 0,0-1 0 0 0,-1 0 0 0 0,0 0-1 0 0,1 0 1 0 0,-1 0 0 0 0,-1 0-1 0 0,1 1 1 0 0,0-1 0 0 0,-1 0-1 0 0,1 0 1 0 0,-1 0 0 0 0,0 0-1 0 0,0 0 1 0 0,0 0 0 0 0,0 0-1 0 0,-1 0 1 0 0,1 0 0 0 0,-1-1-1 0 0,0 1 1 0 0,0-1 0 0 0,0 1-1 0 0,0-1 1 0 0,0 1 0 0 0,0-1-1 0 0,-1 0 1 0 0,1 0 0 0 0,-1 0-1 0 0,1-1 1 0 0,-1 1 0 0 0,-2 1 22 0 0,-173 74 259 0 0,48-30-250 0 0,129-46-11 0 0,-1-1 1 0 0,1 1-1 0 0,-1 0 1 0 0,1-1-1 0 0,0 1 1 0 0,0 0-1 0 0,-1 0 1 0 0,1 0-1 0 0,0 0 1 0 0,0 0-1 0 0,0 0 1 0 0,0 0-1 0 0,0 0 1 0 0,0 1-1 0 0,0-1 0 0 0,0 0 1 0 0,1 0-1 0 0,-1 1 1 0 0,0-1-1 0 0,1 1 1 0 0,-1-1-1 0 0,1 1 1 0 0,-1-1-1 0 0,1 0 1 0 0,0 1-1 0 0,0 0 1 0 0,0-1-1 0 0,0 1 1 0 0,0-1-1 0 0,0 1 1 0 0,0-1-1 0 0,0 1 1 0 0,0-1-1 0 0,1 1 1 0 0,-1-1-1 0 0,1 1 1 0 0,-1-1-1 0 0,1 0 1 0 0,-1 1-1 0 0,1-1 1 0 0,0 0-1 0 0,0 1 0 0 0,0-1 1 0 0,0 0-1 0 0,0 0 1 0 0,0 0-1 0 0,0 0 1 0 0,0 0-1 0 0,0 0 1 0 0,0 0-1 0 0,1 0 1 0 0,-1 0-1 0 0,1 0 2 0 0,73 48 303 0 0,226 67 146 0 0,-300-115-466 0 0,0 0 0 0 0,-1-1 0 0 0,1 1 0 0 0,0-1 0 0 0,-1 1 0 0 0,1-1 1 0 0,0 1-1 0 0,0-1 0 0 0,-1 1 0 0 0,1-1 0 0 0,0 0 0 0 0,0 0 1 0 0,0 1-1 0 0,0-1 0 0 0,0 0 0 0 0,-1 0 0 0 0,1 0 0 0 0,0 0 0 0 0,0 0 1 0 0,0 0-1 0 0,0 0 0 0 0,0 0 0 0 0,0 0 0 0 0,-1 0 0 0 0,1-1 1 0 0,0 1-1 0 0,0 0 0 0 0,0-1 0 0 0,0 1 0 0 0,-1 0 0 0 0,1-1 0 0 0,0 1 1 0 0,0-1-1 0 0,-1 1 0 0 0,1-1 0 0 0,0 1 0 0 0,-1-1 0 0 0,1 0 1 0 0,-1 1-1 0 0,1-1 0 0 0,0 0 0 0 0,-1 0 0 0 0,0 1 0 0 0,1-1 0 0 0,-1 0 1 0 0,1 0-1 0 0,-1 0 0 0 0,0 0 0 0 0,0 1 0 0 0,1-2 17 0 0,-7-20-4496 0 0,-7-1-6268 0 0,9 16 3931 0 0</inkml:trace>
  <inkml:trace contextRef="#ctx0" brushRef="#br0" timeOffset="5510.311">2754 3531 18356 0 0,'0'0'544'0'0,"0"0"-264"0"0,0 0-212 0 0,0 0-13 0 0,0 0 49 0 0,0 0 31 0 0,0 0 45 0 0,0 0 46 0 0,0 0 82 0 0,0 0 64 0 0,0 0 22 0 0,0 0 30 0 0,0 0-28 0 0,2 20-48 0 0,-7 164 536 0 0,-10-76 202 0 0,42-158 161 0 0,49-181-1286 0 0,-65 227-13 0 0,6 43-50 0 0,8 16 35 0 0,-20-51 71 0 0,-1 1 0 0 0,1-1 0 0 0,0 0 0 0 0,-1-1-1 0 0,2 1 1 0 0,-1-1 0 0 0,0 0 0 0 0,1 0 0 0 0,-1-1 0 0 0,1 1 0 0 0,0-1 0 0 0,0-1 0 0 0,0 1 0 0 0,0-1 0 0 0,0 0 0 0 0,0 0 0 0 0,0-1 0 0 0,0 0 0 0 0,1 0 0 0 0,-1 0 0 0 0,0-1 0 0 0,0 0 0 0 0,0 0 0 0 0,0 0 0 0 0,0-1-1 0 0,0 0 1 0 0,-1 0 0 0 0,1-1 0 0 0,0 1 0 0 0,-1-1 0 0 0,0-1 0 0 0,0 1 0 0 0,0-1 0 0 0,0 1 0 0 0,0-1 0 0 0,0-1-4 0 0,6-4-10 0 0,0 0 0 0 0,-1 0 0 0 0,0-1 0 0 0,0 0 0 0 0,-1-1 0 0 0,-1 0 0 0 0,0 0 1 0 0,0-1-1 0 0,-1 0 0 0 0,0 0 0 0 0,-1-1 0 0 0,-1 1 0 0 0,0-2 0 0 0,-1 1 0 0 0,3-12 10 0 0,-4 3 33 0 0,-3 49-347 0 0,-1 2 392 0 0,3 46 88 0 0,4-1 0 0 0,3 0 0 0 0,18 71-166 0 0,-27-145-1 0 0,12 40-3439 0 0,-12-39 3243 0 0,1 0 1 0 0,-1 0-1 0 0,0 0 1 0 0,0 0-1 0 0,1 0 1 0 0,-1 0-1 0 0,0 0 1 0 0,1 0-1 0 0,-1 0 1 0 0,1-1-1 0 0,0 1 1 0 0,-1 0-1 0 0,1 0 0 0 0,-1 0 1 0 0,1-1-1 0 0,0 1 1 0 0,0 0-1 0 0,-1-1 1 0 0,1 1-1 0 0,0-1 1 0 0,0 1-1 0 0,0-1 1 0 0,0 1-1 0 0,0-1 0 0 0,0 0 1 0 0,0 1-1 0 0,0-1 1 0 0,-1 0-1 0 0,1 0 1 0 0,0 0-1 0 0,0 1 1 0 0,0-1-1 0 0,0 0 1 0 0,0 0-1 0 0,0-1 0 0 0,0 1 1 0 0,0 0-1 0 0,0 0 1 0 0,0 0-1 0 0,0-1 1 0 0,0 1-1 0 0,0 0 1 0 0,0-1-1 0 0,0 1 1 0 0,0-1-1 0 0,0 1 1 0 0,-1-1-1 0 0,1 1 0 0 0,0-1 1 0 0,0 0-1 0 0,-1 1 1 0 0,1-1-1 0 0,0 0 1 0 0,-1 0-1 0 0,1 0 1 0 0,0 0 196 0 0,5-4-10956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3:29.53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16852 0 0,'0'0'1779'0'0,"0"0"-620"0"0,0 0-403 0 0,0 0-246 0 0,0 0-139 0 0,0 0-105 0 0,0 0-85 0 0,0 0-26 0 0,0 0-2 0 0,0 0 2 0 0,0 0-19 0 0,55 18 1818 0 0,23-10-1371 0 0,1-3 0 0 0,-1-4 0 0 0,65-7-583 0 0,36 0-373 0 0,-179 6 90 0 0,-34 29-3440 0 0,-2-5-2218 0 0,12-11-1164 0 0,9-5-1646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2:14.8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16548 0 0,'0'0'1467'0'0,"0"0"-319"0"0,0 0-189 0 0,0 0-367 0 0,0 0-364 0 0,0 0-318 0 0,0 0-215 0 0,0 0-26 0 0,0 0 119 0 0,0 0 211 0 0,0 0 176 0 0,0 0 85 0 0,5 16 13 0 0,51 283 599 0 0,-2 472-410 0 0,-53-756-469 0 0,22 134-315 0 0,-22-145 314 0 0,0 0-1 0 0,0 0 1 0 0,0 0 0 0 0,1 0-1 0 0,-1-1 1 0 0,1 1 0 0 0,0-1 0 0 0,0 1-1 0 0,0-1 1 0 0,1 1 0 0 0,-1-1-1 0 0,1 0 1 0 0,0 0 0 0 0,0-1-1 0 0,0 1 1 0 0,0 0 0 0 0,0-1 0 0 0,1 0-1 0 0,-1 0 1 0 0,1 0 0 0 0,-1 0-1 0 0,1 0 1 0 0,0-1 0 0 0,0 0-1 0 0,0 0 1 0 0,0 0 0 0 0,0 0-1 0 0,0 0 1 0 0,0-1 0 0 0,0 0 0 0 0,0 1-1 0 0,0-2 1 0 0,2 1 8 0 0,4-4-162 0 0,0-1 0 0 0,0 0 0 0 0,0 0 0 0 0,-1-1 0 0 0,0 0 0 0 0,0 0 0 0 0,0-1 1 0 0,-1-1-1 0 0,0 1 0 0 0,-1-1 0 0 0,1-1 0 0 0,-2 1 0 0 0,5-7 162 0 0,1 1-181 0 0,118-133 1021 0 0,-127 148-713 0 0,1 1-1 0 0,-1-1 1 0 0,0 1-1 0 0,0-1 1 0 0,1 1-1 0 0,-1 0 1 0 0,0 0-1 0 0,-1 0 1 0 0,1 1-1 0 0,0-1 1 0 0,-1 1-1 0 0,1-1 1 0 0,-1 1-1 0 0,0 0 1 0 0,0 0-1 0 0,0 0 1 0 0,0 0-1 0 0,0 0 1 0 0,-1 1 0 0 0,1-1-1 0 0,-1 0 1 0 0,0 1-1 0 0,0 2-126 0 0,7 8 338 0 0,-1-3-333 0 0,0 0 1 0 0,1 0 0 0 0,0-1 0 0 0,1 0 0 0 0,0 0-1 0 0,1-1 1 0 0,-1 0 0 0 0,2-1 0 0 0,-1 0 0 0 0,1-1-1 0 0,1 0 1 0 0,-1 0 0 0 0,1-2 0 0 0,0 1 0 0 0,0-1-1 0 0,1-1 1 0 0,0 0 0 0 0,-1-1 0 0 0,1-1 0 0 0,0 1-1 0 0,1-2 1 0 0,-1 0 0 0 0,0-1 0 0 0,0 0 0 0 0,0-1 0 0 0,1 0-1 0 0,-1-1 1 0 0,0-1 0 0 0,0 0 0 0 0,-1-1 0 0 0,1 0-1 0 0,-1 0 1 0 0,0-2 0 0 0,0 0 0 0 0,0 0 0 0 0,-1-1-1 0 0,9-6-5 0 0,-13 7-22 0 0,-1-1 0 0 0,0 1 0 0 0,0-1 0 0 0,0 0 0 0 0,-1-1 0 0 0,0 1 0 0 0,-1-1 0 0 0,1 0 0 0 0,-2 0 0 0 0,1 0 0 0 0,-1-1 1 0 0,0 1-1 0 0,-1-1 0 0 0,0 0 0 0 0,0 1 0 0 0,-1-1 0 0 0,0 0 0 0 0,0 0 0 0 0,-1 0 0 0 0,0 0 0 0 0,-1 0 0 0 0,0 0 0 0 0,-1 0 0 0 0,0 0 0 0 0,0 0 0 0 0,0 1 0 0 0,-1-1 0 0 0,-1 1 0 0 0,1 0 0 0 0,-2 0 0 0 0,1 0 0 0 0,-1 0 0 0 0,0 1 0 0 0,0 0 0 0 0,-1 0 0 0 0,0 0 0 0 0,0 1 0 0 0,-1 0 0 0 0,-1-1 22 0 0,-3-5 76 0 0,-1 1-1 0 0,0 0 1 0 0,0 1 0 0 0,-1 0 0 0 0,-1 1 0 0 0,1 1 0 0 0,-1 0-1 0 0,-1 1 1 0 0,0 1 0 0 0,1 0 0 0 0,-2 1 0 0 0,1 0-1 0 0,-1 1 1 0 0,0 1 0 0 0,1 0 0 0 0,-1 2 0 0 0,0 0 0 0 0,-1 0-1 0 0,1 1 1 0 0,-12 3-76 0 0,21-2-18 0 0,0 1 1 0 0,-1 0-1 0 0,1 0 0 0 0,0 1 0 0 0,1 0 1 0 0,-1 0-1 0 0,0 0 0 0 0,1 1 0 0 0,0 0 1 0 0,0 0-1 0 0,0 1 0 0 0,0 0 0 0 0,1 0 1 0 0,0 0-1 0 0,0 1 0 0 0,0-1 0 0 0,1 1 1 0 0,-1 0-1 0 0,2 1 0 0 0,-1-1 0 0 0,1 1 1 0 0,0 0-1 0 0,0-1 0 0 0,0 1 0 0 0,1 0 1 0 0,0 1-1 0 0,1-1 0 0 0,0 0 0 0 0,0 1 1 0 0,0-1-1 0 0,1 0 0 0 0,0 1 0 0 0,0-1 1 0 0,1 1-1 0 0,0-1 0 0 0,0 0 0 0 0,1 0 1 0 0,0 0-1 0 0,0 1 0 0 0,1-2 0 0 0,0 1 1 0 0,0 0-1 0 0,1-1 0 0 0,-1 1 0 0 0,1-1 0 0 0,1 0 1 0 0,-1 0-1 0 0,3 2 18 0 0,63 47-3061 0 0,-19-28-5494 0 0,-27-17-2406 0 0</inkml:trace>
  <inkml:trace contextRef="#ctx0" brushRef="#br0" timeOffset="486.604">1567 1117 17100 0 0,'0'0'5770'0'0,"0"0"-4587"0"0,0 0-1354 0 0,0 0-154 0 0,0 0-22 0 0,0 0 58 0 0,0 0 173 0 0,0 0 147 0 0,0 0 90 0 0,0 0 46 0 0,0 0 10 0 0,0 0 26 0 0,0 0-17 0 0,17 2-19 0 0,117-6 76 0 0,-123 1-286 0 0,143-48-120 0 0,-148 49 139 0 0,0-1 1 0 0,-1 0-1 0 0,1 0 1 0 0,-1-1-1 0 0,0 1 0 0 0,0-1 1 0 0,0 0-1 0 0,-1 0 1 0 0,1-1-1 0 0,-1 1 1 0 0,0-1-1 0 0,0 0 1 0 0,-1 0-1 0 0,0-1 1 0 0,0 1-1 0 0,0-1 1 0 0,0 1-1 0 0,-1-1 1 0 0,0 0-1 0 0,0 0 1 0 0,0 0-1 0 0,-1 0 1 0 0,0 0-1 0 0,0-1 24 0 0,-1 3-52 0 0,-1 0-1 0 0,1 0 1 0 0,-1 1-1 0 0,0-1 1 0 0,0 0-1 0 0,0 0 1 0 0,0 1-1 0 0,-1-1 1 0 0,1 1-1 0 0,-1-1 1 0 0,0 1 0 0 0,0 0-1 0 0,0 0 1 0 0,-1 0-1 0 0,1 0 1 0 0,-1 0-1 0 0,1 0 1 0 0,-1 1-1 0 0,0-1 1 0 0,0 1-1 0 0,0 0 1 0 0,-1 0 0 0 0,1 0-1 0 0,0 0 1 0 0,-1 1-1 0 0,1-1 1 0 0,-1 1-1 0 0,0 0 1 0 0,1 0-1 0 0,-1 0 1 0 0,0 0-1 0 0,-3 1 53 0 0,-126-8-3 0 0,121 9-6 0 0,1 0 0 0 0,-1 0 0 0 0,1 1 0 0 0,0 1-1 0 0,0 0 1 0 0,0 1 0 0 0,0 0 0 0 0,1 0 0 0 0,-1 1-1 0 0,1 1 1 0 0,1 0 0 0 0,-1 0 0 0 0,1 0 0 0 0,0 2 0 0 0,0-1-1 0 0,1 1 1 0 0,0 0 0 0 0,0 1 0 0 0,1-1 0 0 0,0 2-1 0 0,0-1 1 0 0,1 1 0 0 0,1 0 0 0 0,0 0 0 0 0,0 0 0 0 0,1 1-1 0 0,0 0 1 0 0,1 0 0 0 0,0 0 0 0 0,0 0 0 0 0,2 0-1 0 0,-1 1 1 0 0,1-1 0 0 0,1 1 0 0 0,0 3 9 0 0,8 0 35 0 0,0 0 1 0 0,1-1-1 0 0,0 0 1 0 0,1 0 0 0 0,1-1-1 0 0,0-1 1 0 0,1 1-1 0 0,0-2 1 0 0,0 0-1 0 0,2 0 1 0 0,-1-2-1 0 0,1 1 1 0 0,5 1-36 0 0,14 12 29 0 0,56 42-25 0 0,-55-45-22 0 0,-1 2 0 0 0,0 1 0 0 0,-2 1-1 0 0,-1 2 1 0 0,0 1 0 0 0,-3 1 0 0 0,0 1 0 0 0,-2 2-1 0 0,-1 1 1 0 0,-1 0 0 0 0,-2 2 0 0 0,-1 0 0 0 0,4 14 18 0 0,-22-43 49 0 0,0-1 0 0 0,0 1 1 0 0,0 0-1 0 0,-1 1 0 0 0,1-1 0 0 0,-1 0 1 0 0,0 0-1 0 0,-1 1 0 0 0,1-1 1 0 0,-1 0-1 0 0,0 0 0 0 0,-1 1 1 0 0,1-1-1 0 0,-1 0 0 0 0,0 1 1 0 0,0-1-1 0 0,-1 0 0 0 0,1 0 1 0 0,-1 0-1 0 0,0 0 0 0 0,-1 0 1 0 0,1-1-1 0 0,-1 1 0 0 0,0-1 0 0 0,0 1 1 0 0,0-1-1 0 0,-1 0 0 0 0,1 0 1 0 0,-1 0-1 0 0,0-1 0 0 0,0 0 1 0 0,0 1-1 0 0,-1-1 0 0 0,1-1 1 0 0,-1 1-1 0 0,0-1 0 0 0,0 1 1 0 0,0-1-1 0 0,0-1 0 0 0,0 1 0 0 0,0-1 1 0 0,-3 1-50 0 0,-53 9 431 0 0,-1-3 1 0 0,0-2-1 0 0,0-3 1 0 0,0-2-1 0 0,-5-4-431 0 0,-6 2 174 0 0,-918-47-870 0 0,809 43-1349 0 0,65 2-2362 0 0,21 1-5726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3:29.82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23309 0 0,'0'0'1062'0'0,"0"0"-709"0"0,0 0-284 0 0,0 0-67 0 0,0 0 23 0 0,0 0 74 0 0,0 0 53 0 0,0 0 24 0 0,28 0 37 0 0,206 13 735 0 0,333 46-25 0 0,-599-59-2555 0 0,-40 0-3191 0 0,25 1-5269 0 0,32-1-692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3:31.81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632 867 1272 0 0,'0'0'2315'0'0,"0"0"-345"0"0,0 0-391 0 0,0 0-267 0 0,0 0-45 0 0,0 0 48 0 0,0 0 78 0 0,0 0 84 0 0,0 0-39 0 0,0 0-175 0 0,0 0-218 0 0,-1 10-240 0 0,21 122 1893 0 0,-16-122-2584 0 0,2-1 1 0 0,-1 1 0 0 0,1-1 0 0 0,1 0 0 0 0,-1-1 0 0 0,2 1 0 0 0,-1-1 0 0 0,1-1 0 0 0,0 1 0 0 0,1-2 0 0 0,0 1 0 0 0,0-1 0 0 0,0 0 0 0 0,1-1 0 0 0,-1 0 0 0 0,1 0 0 0 0,1-1 0 0 0,-1-1 0 0 0,0 0 0 0 0,1 0 0 0 0,0-1 0 0 0,0 0 0 0 0,-1-1-1 0 0,1 0 1 0 0,5-1-115 0 0,9 0 71 0 0,1-1 0 0 0,-1-2-1 0 0,0-1 1 0 0,0 0 0 0 0,0-2-1 0 0,-1-1 1 0 0,0-1-1 0 0,0-1 1 0 0,-1-1 0 0 0,0-1-1 0 0,0-1 1 0 0,-2-1 0 0 0,1-1-1 0 0,-2-1 1 0 0,0-1-1 0 0,-1-1 1 0 0,0 0 0 0 0,-1-1-1 0 0,5-9-70 0 0,-1 0-61 0 0,-1 0-1 0 0,-1-2 0 0 0,-1 0 0 0 0,-2-2 0 0 0,-1 0 1 0 0,-1 0-1 0 0,-2-2 0 0 0,-1 0 0 0 0,-2 0 1 0 0,-1-1-1 0 0,-1 0 0 0 0,-2 0 0 0 0,1-32 62 0 0,-4 49-29 0 0,-1-1 0 0 0,-1 1 0 0 0,-1-1 0 0 0,0 0-1 0 0,-1 1 1 0 0,-1-1 0 0 0,-1 1 0 0 0,0-1 0 0 0,-1 1 0 0 0,-1 0-1 0 0,-1 1 1 0 0,0-1 0 0 0,-1 1 0 0 0,-1 0 0 0 0,0 1-1 0 0,-1 0 1 0 0,-1 0 0 0 0,0 1 0 0 0,-1 0 0 0 0,-1 1 0 0 0,0 0-1 0 0,-1 0 1 0 0,0 2 0 0 0,-1 0 0 0 0,0 0 0 0 0,-1 1 0 0 0,0 1-1 0 0,0 1 1 0 0,-1 0 0 0 0,0 1 0 0 0,0 0 0 0 0,-12-2 29 0 0,-5 4-9 0 0,-1 2 1 0 0,0 1-1 0 0,0 1 1 0 0,0 2-1 0 0,0 2 1 0 0,1 0-1 0 0,-1 3 1 0 0,1 1 0 0 0,0 1-1 0 0,0 1 1 0 0,1 3-1 0 0,1 0 1 0 0,0 2-1 0 0,0 1 1 0 0,2 1-1 0 0,-16 13 9 0 0,-4 4 13 0 0,2 3-1 0 0,2 1 1 0 0,1 2-1 0 0,2 3 1 0 0,1 1-1 0 0,3 2 1 0 0,2 1 0 0 0,2 2-1 0 0,-3 9-12 0 0,-4 17 19 0 0,3 0-1 0 0,4 3 1 0 0,3 1-1 0 0,4 1 1 0 0,3 2-1 0 0,4 0 1 0 0,3 1 0 0 0,3 1-1 0 0,5 0 1 0 0,3 1-1 0 0,4 0 1 0 0,3-1-1 0 0,6 28-18 0 0,3-33 126 0 0,2-1-1 0 0,5 1 1 0 0,2-2-1 0 0,4-1 0 0 0,3 0 1 0 0,3-2-1 0 0,4-1 0 0 0,2-2 1 0 0,4-1-1 0 0,3-2 0 0 0,2-2 1 0 0,3-2-1 0 0,3-2 0 0 0,3-3 1 0 0,15 11-126 0 0,156 141 1095 0 0,-239-308-761 0 0,-1 55-3019 0 0,4 15-6556 0 0,10 21-2308 0 0</inkml:trace>
  <inkml:trace contextRef="#ctx0" brushRef="#br0" timeOffset="860.834">1757 2089 0 0 0,'0'0'171'0'0,"0"0"773"0"0,0 0 931 0 0,0 0 896 0 0,0 0 599 0 0,0 0-1 0 0,0 0-472 0 0,0 0-672 0 0,0 0-654 0 0,0 0-576 0 0,0 0-435 0 0,9-9-332 0 0,26-24-320 0 0,-36 77-37 0 0,-5-23 265 0 0,-8 29 123 0 0,2 1 0 0 0,2 1-1 0 0,2 0 1 0 0,2 0 0 0 0,3 0-1 0 0,2 29-258 0 0,3-77 79 0 0,1-1 0 0 0,-1 1 0 0 0,0-1 0 0 0,1 0 0 0 0,0 0 0 0 0,0 0 0 0 0,0 0 0 0 0,0 0 0 0 0,0-1 0 0 0,0 1 0 0 0,1-1-1 0 0,-1 0 1 0 0,1 0 0 0 0,0 0 0 0 0,-1-1 0 0 0,1 1 0 0 0,0-1 0 0 0,0 0 0 0 0,0 0 0 0 0,0 0 0 0 0,0-1 0 0 0,0 1 0 0 0,0-1-1 0 0,0 0 1 0 0,0 0 0 0 0,1-1 0 0 0,-1 1 0 0 0,0-1 0 0 0,0 0 0 0 0,0 0 0 0 0,0 0 0 0 0,-1 0 0 0 0,1-1 0 0 0,0 1 0 0 0,0-1-1 0 0,-1 0 1 0 0,1 0 0 0 0,-1-1 0 0 0,0 1 0 0 0,2-2-79 0 0,15-10-15 0 0,-1-1 1 0 0,0-1-1 0 0,-1-1 0 0 0,-1 0 0 0 0,-1-1 1 0 0,0-1-1 0 0,-1-1 0 0 0,-1 0 0 0 0,-1 0 1 0 0,-1-2-1 0 0,-1 1 0 0 0,-1-2 0 0 0,-1 1 1 0 0,0-1-1 0 0,-2 0 0 0 0,-1-1 0 0 0,3-20 15 0 0,-3-14 155 0 0,-6 58-239 0 0,0 0-101 0 0,-3 29-809 0 0,-2-13 1024 0 0,0 0 0 0 0,1 0-1 0 0,1 1 1 0 0,0-1 0 0 0,2 1 0 0 0,-1 0-1 0 0,2 0 1 0 0,1 0 0 0 0,0-1 0 0 0,0 1-1 0 0,2 0 1 0 0,0-1 0 0 0,1 1 0 0 0,1-1-1 0 0,1 0 1 0 0,0-1 0 0 0,1 1 0 0 0,0-1-1 0 0,1 0 1 0 0,1-1 0 0 0,0 0 0 0 0,1-1-1 0 0,4 4-29 0 0,0-5 34 0 0,0 0 0 0 0,0-1 0 0 0,1-1-1 0 0,0 0 1 0 0,1-1 0 0 0,0-1 0 0 0,1-1-1 0 0,0 0 1 0 0,0-1 0 0 0,0 0 0 0 0,1-2-1 0 0,0 0 1 0 0,-1-1 0 0 0,1-1 0 0 0,1-1-1 0 0,-1 0 1 0 0,0-1 0 0 0,0-1 0 0 0,8-2-34 0 0,-20 2-12 0 0,0 0 1 0 0,0-1-1 0 0,-1 0 1 0 0,1 0-1 0 0,0-1 1 0 0,-1 0-1 0 0,1 0 1 0 0,-1 0-1 0 0,0 0 1 0 0,0-1-1 0 0,0 0 1 0 0,0 0-1 0 0,-1 0 1 0 0,1-1-1 0 0,-1 1 1 0 0,0-1-1 0 0,-1 0 1 0 0,1 0-1 0 0,-1 0 1 0 0,0-1-1 0 0,0 1 1 0 0,-1-1-1 0 0,1 0 1 0 0,-1 0-1 0 0,-1 0 1 0 0,1 0-1 0 0,-1 0 1 0 0,0 0-1 0 0,0-2 12 0 0,1-10-45 0 0,0 0 1 0 0,-2 1-1 0 0,0-1 0 0 0,0 0 0 0 0,-2 1 0 0 0,0-1 0 0 0,-1 1 0 0 0,-1-1 0 0 0,-5-13 45 0 0,-5-1 77 0 0,0 2-1 0 0,-3-1 1 0 0,0 2-1 0 0,-2 0 1 0 0,-1 1-1 0 0,-1 1 1 0 0,-1 1-1 0 0,-10-8-76 0 0,-25-31 473 0 0,55 64-452 0 0,1 0 1 0 0,0 1 0 0 0,-1-1 0 0 0,1 0-1 0 0,0 0 1 0 0,-1 0 0 0 0,1 0 0 0 0,0 0-1 0 0,0 0 1 0 0,0 0 0 0 0,0-1 0 0 0,0 1-1 0 0,0 0 1 0 0,0-1 0 0 0,1 1 0 0 0,-1 0-1 0 0,0-1 1 0 0,1 1 0 0 0,-1-1 0 0 0,1 1-1 0 0,0-1 1 0 0,-1 1 0 0 0,1-1 0 0 0,0 1-1 0 0,0-1 1 0 0,0 0 0 0 0,0 1 0 0 0,0-1-1 0 0,0 1 1 0 0,0-1 0 0 0,1 1 0 0 0,-1-1-1 0 0,0 1 1 0 0,1-1 0 0 0,0 1 0 0 0,-1-1-1 0 0,1 1 1 0 0,0 0 0 0 0,-1-1 0 0 0,1 1-1 0 0,0 0 1 0 0,0-1 0 0 0,0 1 0 0 0,0 0-1 0 0,1 0 1 0 0,-1 0 0 0 0,0 0 0 0 0,0 0-1 0 0,1 0 1 0 0,-1 0 0 0 0,0 1 0 0 0,1-1-1 0 0,-1 0 1 0 0,1 1 0 0 0,-1-1 0 0 0,1 1-1 0 0,-1 0 1 0 0,1-1 0 0 0,-1 1 0 0 0,1 0-1 0 0,0 0-21 0 0,40-10 1 0 0,1 1-1 0 0,-1 3 0 0 0,1 1 0 0 0,0 3 1 0 0,1 1-1 0 0,34 4 0 0 0,6-2 5 0 0,438 9 102 0 0,-520-10-154 0 0,-2 0-58 0 0,-72 31-3260 0 0,26-12-1239 0 0,35-15 1724 0 0,-7 4-7712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3:34.40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1370 106 1208 0 0,'0'0'116'0'0,"0"0"-134"0"0,0 0 15 0 0,0 0 120 0 0,0 0 297 0 0,0 0 411 0 0,0 0 409 0 0,0 0 356 0 0,0 0 129 0 0,0 0-26 0 0,0 0-86 0 0,-11-2-180 0 0,-33-5-165 0 0,33 5-162 0 0,11 2-142 0 0,0 0-125 0 0,0 0-142 0 0,8 0 2137 0 0,24 0-1707 0 0,395-21 1731 0 0,-229 3-2537 0 0,1223-37 771 0 0,-1420 55-1154 0 0,-1 0-26 0 0,-204 20-1955 0 0,117-9-6054 0 0,55-6 2109 0 0,16-4-2673 0 0</inkml:trace>
  <inkml:trace contextRef="#ctx0" brushRef="#br0" timeOffset="823.963">1968 204 10034 0 0,'0'0'1120'0'0,"0"0"-349"0"0,0 0-205 0 0,0 0-32 0 0,0 0 147 0 0,0 0 156 0 0,0 0 35 0 0,0 0-80 0 0,0 0-199 0 0,0 0-248 0 0,0 0-210 0 0,0 0-165 0 0,0 0-95 0 0,8 8-108 0 0,-34 494 3184 0 0,-2-41-1800 0 0,48-372 56 0 0,-38-161-1172 0 0,10 31-4274 0 0,1 3-3576 0 0,4 22-2367 0 0</inkml:trace>
  <inkml:trace contextRef="#ctx0" brushRef="#br0" timeOffset="1251.313">1939 299 18124 0 0,'0'0'-75'0'0,"0"0"18"0"0,0 0-7 0 0,0 0 17 0 0,0 0 22 0 0,0 0-6 0 0,0 0 20 0 0,0 0 22 0 0,0 0 28 0 0,0 0 26 0 0,0 0 31 0 0,-18-2 35 0 0,-57-4 37 0 0,4 35 337 0 0,56-17-398 0 0,-121 82 503 0 0,192-131 1597 0 0,49-38-1493 0 0,-100 75-675 0 0,0 1 0 0 0,0-1 0 0 0,0 1 0 0 0,0 1 0 0 0,0-1 0 0 0,0 0 0 0 0,0 1 0 0 0,0 0-1 0 0,-1 0 1 0 0,1 1 0 0 0,-1-1 0 0 0,1 1 0 0 0,-1 0 0 0 0,0 0 0 0 0,0 1 0 0 0,0-1-1 0 0,2 4-38 0 0,19 12 221 0 0,229 98 793 0 0,-138-81-4148 0 0,-99-31-537 0 0,-7-1-2573 0 0,-4-2-4886 0 0</inkml:trace>
  <inkml:trace contextRef="#ctx0" brushRef="#br0" timeOffset="2422.973">474 1303 3793 0 0,'0'0'2048'0'0,"0"0"-538"0"0,0 0-98 0 0,0 0 74 0 0,0 0 25 0 0,0 0 53 0 0,0 0 5 0 0,0 0-82 0 0,0 0-169 0 0,0 0-309 0 0,0 0-344 0 0,0 0-326 0 0,1-11-262 0 0,5-25-301 0 0,-12 62-201 0 0,-90 195 1540 0 0,69-172-881 0 0,-146 265 556 0 0,173-313-571 0 0,0-1 117 0 0,0 0 120 0 0,10-21 1183 0 0,196-311-1649 0 0,-109 110-272 0 0,-95 222 254 0 0,1 1 0 0 0,-1 0 0 0 0,1 0 1 0 0,-1 0-1 0 0,0 1 0 0 0,0-1 0 0 0,1 0 1 0 0,-1 1-1 0 0,0 0 0 0 0,0-1 0 0 0,0 1 1 0 0,0 0-1 0 0,-1 0 0 0 0,1 0 0 0 0,0 0 0 0 0,-1 0 1 0 0,0 0-1 0 0,1 1 0 0 0,-1-1 0 0 0,0 0 1 0 0,0 1-1 0 0,0-1 0 0 0,0 1 0 0 0,-1-1 1 0 0,1 1-1 0 0,-1 0 0 0 0,1-1 0 0 0,-1 1 0 0 0,0-1 1 0 0,0 1-1 0 0,0 0 0 0 0,-1-1 0 0 0,1 1 1 0 0,0-1-1 0 0,-1 2 28 0 0,8 20-15 0 0,168 376-117 0 0,-160-364-158 0 0,-15-35 174 0 0,-25-1 134 0 0,-212-43 826 0 0,100 11-348 0 0,93 23-508 0 0,0 3 0 0 0,-1 1 0 0 0,1 2 0 0 0,-1 2 0 0 0,-30 4 12 0 0,40 13-3213 0 0,42 7-8663 0 0,0-18 3556 0 0</inkml:trace>
  <inkml:trace contextRef="#ctx0" brushRef="#br0" timeOffset="4101.6">1040 1409 11010 0 0,'0'0'2370'0'0,"0"0"-1335"0"0,0 0-706 0 0,0 0-208 0 0,0 0-45 0 0,0 0 108 0 0,0 0 92 0 0,0 0 4 0 0,0 0-32 0 0,0 0-95 0 0,0 0-94 0 0,0 0-43 0 0,26-4-2 0 0,179-23 228 0 0,-304 43 305 0 0,69-7-283 0 0,0 2 0 0 0,1 1 0 0 0,0 1 0 0 0,0 2 0 0 0,2 0 1 0 0,0 2-1 0 0,-10 9-264 0 0,28-19 22 0 0,1 0 1 0 0,-1 0 0 0 0,1 1-1 0 0,1 0 1 0 0,0 1-1 0 0,0 0 1 0 0,0 0-1 0 0,1 0 1 0 0,1 0 0 0 0,0 1-1 0 0,0 0 1 0 0,1 1-1 0 0,0-1 1 0 0,0 0-1 0 0,1 1 1 0 0,1 0 0 0 0,0 0-1 0 0,0 0 1 0 0,1 0-1 0 0,1 0 1 0 0,0 0-1 0 0,1 10-22 0 0,0-16 29 0 0,0 0-1 0 0,1-1 1 0 0,-1 1-1 0 0,1-1 1 0 0,0 1-1 0 0,0-1 0 0 0,1 0 1 0 0,-1 0-1 0 0,1 0 1 0 0,0 0-1 0 0,0 0 0 0 0,1-1 1 0 0,-1 1-1 0 0,1-1 1 0 0,-1 0-1 0 0,1 0 0 0 0,0 0 1 0 0,0-1-1 0 0,0 1 1 0 0,1-1-1 0 0,-1 0 1 0 0,1 0-1 0 0,-1-1 0 0 0,1 1 1 0 0,0-1-1 0 0,-1 0 1 0 0,5 0-29 0 0,134 13 549 0 0,-101-12-630 0 0,0-1 1 0 0,0-3-1 0 0,1-1 1 0 0,-1-2-1 0 0,-1-2 1 0 0,1-2 0 0 0,-1-2-1 0 0,-1-1 1 0 0,0-3-1 0 0,-1-1 1 0 0,0-1-1 0 0,18-13 81 0 0,-20-16 1550 0 0,-37 46-1381 0 0,0 0-66 0 0,0 0-44 0 0,30 20-286 0 0,-15-11 279 0 0,0-1 1 0 0,1-1-1 0 0,0 0 1 0 0,0-1 0 0 0,1-1-1 0 0,0-1 1 0 0,-1 0-1 0 0,2-1 1 0 0,-1-1-1 0 0,0 0 1 0 0,1-1-1 0 0,-1-1 1 0 0,0-1-1 0 0,1-1 1 0 0,-1 0-1 0 0,0-1 1 0 0,0-1-1 0 0,0 0 1 0 0,-1-2-1 0 0,1 1 1 0 0,-1-2-1 0 0,-1 0 1 0 0,1-2-1 0 0,-1 1 1 0 0,-1-2 0 0 0,14-10-53 0 0,-25 18-27 0 0,1 0 1 0 0,-1-1-1 0 0,0 0 1 0 0,0 0-1 0 0,0 0 1 0 0,-1 0 0 0 0,1 0-1 0 0,-1 0 1 0 0,0 0-1 0 0,1-1 1 0 0,-1 0 0 0 0,-1 1-1 0 0,1-1 1 0 0,-1 0-1 0 0,1 0 1 0 0,-1 0 0 0 0,0 0-1 0 0,0 0 1 0 0,-1 0-1 0 0,1 0 1 0 0,-1 0 0 0 0,0 0-1 0 0,0 0 1 0 0,0 0-1 0 0,-1 0 1 0 0,1 0 0 0 0,-1 0-1 0 0,0 0 1 0 0,0 0-1 0 0,-1 0 1 0 0,1 0 0 0 0,-1 1-1 0 0,0-1 1 0 0,0 0-1 0 0,0 1 1 0 0,0-1 0 0 0,-3-2 26 0 0,-2-4-83 0 0,-1 1 1 0 0,-1 0 0 0 0,1 1 0 0 0,-1-1 0 0 0,-1 2 0 0 0,1-1-1 0 0,-1 1 1 0 0,-1 1 0 0 0,1 0 0 0 0,-1 0 0 0 0,0 1-1 0 0,-5-1 83 0 0,-17-4-7 0 0,-1 1 0 0 0,0 1-1 0 0,0 2 1 0 0,-1 1 0 0 0,1 2-1 0 0,-1 2 1 0 0,0 1-1 0 0,0 1 1 0 0,1 2 0 0 0,-1 2-1 0 0,1 1 1 0 0,0 1 0 0 0,0 2-1 0 0,1 2 1 0 0,-14 6 7 0 0,42-16 35 0 0,-1 0-1 0 0,1 1 1 0 0,0 0 0 0 0,-1-1 0 0 0,1 2 0 0 0,0-1 0 0 0,0 1 0 0 0,1-1-1 0 0,-1 1 1 0 0,1 1 0 0 0,-1-1 0 0 0,1 0 0 0 0,0 1 0 0 0,0 0 0 0 0,0 0-1 0 0,1 0 1 0 0,0 1 0 0 0,-1-1 0 0 0,1 1 0 0 0,1 0 0 0 0,-1 0-1 0 0,1 0 1 0 0,0 0 0 0 0,0 0 0 0 0,0 0 0 0 0,1 1 0 0 0,0-1 0 0 0,0 0-1 0 0,0 1 1 0 0,1-1 0 0 0,-1 1 0 0 0,2-1 0 0 0,-1 1 0 0 0,0-1 0 0 0,1 1-1 0 0,0-1 1 0 0,0 1 0 0 0,1-1 0 0 0,-1 0 0 0 0,1 0 0 0 0,0 0 0 0 0,1 0-1 0 0,-1 0 1 0 0,1 0 0 0 0,2 2-35 0 0,17 8 144 0 0,0-2 0 0 0,1-1 0 0 0,1-1-1 0 0,0 0 1 0 0,1-2 0 0 0,-1-1 0 0 0,2-1 0 0 0,-1-1 0 0 0,1-1 0 0 0,0-2-1 0 0,0 0 1 0 0,0-2 0 0 0,0 0 0 0 0,0-2 0 0 0,14-3-144 0 0,-3 5 22 0 0,-27 1-22 0 0,0-1-1 0 0,0 0 0 0 0,1-1 0 0 0,-1 0 0 0 0,0-1 0 0 0,0 0 1 0 0,0 0-1 0 0,0-1 0 0 0,0 0 0 0 0,0-1 0 0 0,-1 0 0 0 0,1-1 1 0 0,-1 0-1 0 0,0 0 0 0 0,0-1 0 0 0,8-5 1 0 0,-16 7-28 0 0,0 0-1 0 0,0 1 1 0 0,0-1-1 0 0,-1 0 1 0 0,1 0-1 0 0,-1 0 1 0 0,1 1-1 0 0,-1-1 1 0 0,0 0-1 0 0,0 0 1 0 0,-1 0-1 0 0,1 0 1 0 0,0 0-1 0 0,-1 1 1 0 0,0-1-1 0 0,0 0 1 0 0,1 0-1 0 0,-2 1 1 0 0,1-1-1 0 0,0 1 1 0 0,0-1-1 0 0,-1 1 0 0 0,0-1 1 0 0,1 1-1 0 0,-1 0 1 0 0,0 0-1 0 0,0 0 1 0 0,0 0-1 0 0,0 0 1 0 0,0 0-1 0 0,-1 1 1 0 0,1-1-1 0 0,-1 0 1 0 0,1 1-1 0 0,-1 0 1 0 0,1 0-1 0 0,-1 0 1 0 0,0 0-1 0 0,1 0 1 0 0,-1 0-1 0 0,0 1 1 0 0,0 0-1 0 0,0-1 1 0 0,0 1-1 0 0,0 0 29 0 0,2 46 95 0 0,5-37-41 0 0,0 1 1 0 0,1-1-1 0 0,0 0 1 0 0,1 0-1 0 0,-1 0 0 0 0,2-1 1 0 0,-1 0-1 0 0,1 0 1 0 0,0 0-1 0 0,1-1 0 0 0,0 0 1 0 0,0-1-1 0 0,0 0 1 0 0,1 0-1 0 0,0-1 0 0 0,0 0 1 0 0,1 0-1 0 0,-1-1 0 0 0,5 1-53 0 0,2 0 74 0 0,-1 0 0 0 0,1-1 0 0 0,1-1 0 0 0,-1-1 1 0 0,0 0-1 0 0,1-1 0 0 0,-1 0 0 0 0,0-2 1 0 0,1 0-1 0 0,-1-1 0 0 0,0 0 0 0 0,0-2 1 0 0,0 1-1 0 0,6-4-75 0 0,-14 5 2 0 0,0-1 1 0 0,0 0-1 0 0,0 0 0 0 0,0-1 1 0 0,-1 0-1 0 0,1-1 0 0 0,-1 1 1 0 0,0-1-1 0 0,-1-1 1 0 0,1 1-1 0 0,-1-1 0 0 0,0 0 1 0 0,0-1-1 0 0,-1 1 0 0 0,0-1 1 0 0,0 0-1 0 0,-1-1 1 0 0,0 1-1 0 0,0-1 0 0 0,0 0 1 0 0,-1 0-1 0 0,0 0 1 0 0,-1 0-1 0 0,0 0 0 0 0,0-1 1 0 0,-1 1-1 0 0,1-9-2 0 0,-14-125-217 0 0,16 159 243 0 0,0-1 0 0 0,2 0 0 0 0,0 0 0 0 0,0 0 0 0 0,2-1 0 0 0,0 0 0 0 0,1 0 0 0 0,0-1 0 0 0,1 0 0 0 0,0-1 1 0 0,2 0-1 0 0,-1-1 0 0 0,1 0 0 0 0,1-1 0 0 0,0 0 0 0 0,1-1 0 0 0,0 0 0 0 0,0-1 0 0 0,1-1 0 0 0,0 0 0 0 0,1-1 0 0 0,0-1 1 0 0,0 0-1 0 0,0-2 0 0 0,1 1 0 0 0,-1-2 0 0 0,13 1-26 0 0,-21-2 12 0 0,1 0 0 0 0,-1-1 0 0 0,1 0 0 0 0,-1-1 0 0 0,1 0 0 0 0,0 0 0 0 0,-1-1 0 0 0,1 0 0 0 0,-1 0 1 0 0,1-1-1 0 0,-1 0 0 0 0,0-1 0 0 0,0 0 0 0 0,0 0 0 0 0,0 0 0 0 0,0-1 0 0 0,-1-1 0 0 0,1 1 0 0 0,-1-1 0 0 0,0 0 0 0 0,-1-1 0 0 0,1 1 0 0 0,-1-1 1 0 0,0-1-1 0 0,-1 1 0 0 0,1-1 0 0 0,-1 0 0 0 0,-1 0 0 0 0,1-1 0 0 0,-1 1 0 0 0,-1-1 0 0 0,1 0 0 0 0,-1 0 0 0 0,-1 0 0 0 0,1-1 0 0 0,-1 1 1 0 0,-1-1-1 0 0,1-6-12 0 0,-7-5-27 0 0,0 0 0 0 0,-2 1 0 0 0,0-1 1 0 0,-1 2-1 0 0,-1-1 0 0 0,-1 1 0 0 0,-1 0 1 0 0,0 1-1 0 0,-1 0 0 0 0,-1 1 0 0 0,0 0 1 0 0,-1 1-1 0 0,-1 1 0 0 0,-1 0 0 0 0,0 1 1 0 0,0 0-1 0 0,-2 1 27 0 0,9 4-62 0 0,1 0 0 0 0,-2 1 1 0 0,1 0-1 0 0,-1 0 0 0 0,0 1 1 0 0,-1 0-1 0 0,1 1 0 0 0,-1 0 1 0 0,0 0-1 0 0,-1 2 0 0 0,1-1 1 0 0,-9 0 61 0 0,31 55-3434 0 0,19-17 53 0 0,-7-13-2965 0 0,-22-20 5833 0 0,13 10-10104 0 0</inkml:trace>
  <inkml:trace contextRef="#ctx0" brushRef="#br0" timeOffset="4641.608">3508 1389 22205 0 0,'0'0'85'0'0,"0"0"-164"0"0,0 0-150 0 0,0 0-80 0 0,0 0 11 0 0,0 0 80 0 0,0 0 170 0 0,0 0 174 0 0,0 0 102 0 0,0 0 50 0 0,0 0-32 0 0,0 0-48 0 0,0 0-36 0 0,-3 26-43 0 0,-27 172 145 0 0,-18-21-205 0 0,97-229 282 0 0,44-78-867 0 0,-58 77 496 0 0,2 2 1 0 0,2 2-1 0 0,2 1 1 0 0,37-32 29 0 0,1 33 1204 0 0,-65 92-1145 0 0,9 68 202 0 0,37 94-30 0 0,-53-191-251 0 0,1-1 0 0 0,1-1-1 0 0,0 0 1 0 0,1 0 0 0 0,0 0-1 0 0,1-1 1 0 0,0-1 0 0 0,1 0-1 0 0,1-1 1 0 0,0 0 0 0 0,0 0-1 0 0,1-2 1 0 0,0 0 0 0 0,1 0-1 0 0,0-1 1 0 0,0-1 0 0 0,12 3 20 0 0,-131-39 403 0 0,-383 6 17 0 0,361 36-1147 0 0,46 6-6791 0 0,51-11-4059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3:39.6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257 310 15443 0 0,'0'0'564'0'0,"0"0"-97"0"0,0 0-97 0 0,0 0-46 0 0,0 0 13 0 0,0 0 39 0 0,0 0 52 0 0,0 0-33 0 0,0 0-107 0 0,0 0-116 0 0,0 0-92 0 0,0 0-48 0 0,17 117 684 0 0,13 279 227 0 0,4-304-137 0 0,-33-93-964 0 0,1 0 0 0 0,-1 0 0 0 0,1 0 1 0 0,-1 0-1 0 0,0 0 0 0 0,1-1 0 0 0,-1 1 1 0 0,0-1-1 0 0,0 1 0 0 0,0-1 0 0 0,0 1 0 0 0,0-1 1 0 0,0 1-1 0 0,-1-1 0 0 0,1 0 0 0 0,0 0 1 0 0,-1 1-1 0 0,1-1 0 0 0,-1 0 0 0 0,0 0 1 0 0,0 1-1 0 0,1-1 0 0 0,-1 0 0 0 0,0 0 1 0 0,-1 0-1 0 0,1 0 0 0 0,0 1 0 0 0,0-1 0 0 0,-1 0 1 0 0,1 0-1 0 0,-2-1 158 0 0,2-2-723 0 0,-3-53-8412 0 0,-3 37 2143 0 0</inkml:trace>
  <inkml:trace contextRef="#ctx0" brushRef="#br0" timeOffset="243.35">0 170 21557 0 0,'0'0'1267'0'0,"0"0"-514"0"0,0 0-452 0 0,0 0-241 0 0,0 0-66 0 0,0 0 71 0 0,28-1 129 0 0,211-7 710 0 0,-100 7-570 0 0,428 19-1032 0 0,-556-17-231 0 0,36 8-386 0 0,-37 0-3288 0 0,-6 3-4612 0 0,-4-7 546 0 0</inkml:trace>
  <inkml:trace contextRef="#ctx0" brushRef="#br0" timeOffset="442.067">99 432 21525 0 0,'0'0'142'0'0,"0"0"-219"0"0,0 0-132 0 0,0 0 34 0 0,0 0 147 0 0,27 1 195 0 0,187 6 861 0 0,54 5 673 0 0,-154 0-3697 0 0,-33 1-3593 0 0,-2 4-5052 0 0,-62-14 4793 0 0</inkml:trace>
  <inkml:trace contextRef="#ctx0" brushRef="#br0" timeOffset="867.7">988 560 18084 0 0,'0'0'597'0'0,"0"0"-709"0"0,0 0-234 0 0,0 0 222 0 0,0 0 410 0 0,0 0 322 0 0,0 0 179 0 0,0 0 43 0 0,0 0-85 0 0,28 16-110 0 0,85 50-112 0 0,-95-56-368 0 0,0 0 0 0 0,1-2 0 0 0,0 0 0 0 0,1-1 0 0 0,0-1 0 0 0,0-1 0 0 0,0 0 0 0 0,1-2 0 0 0,-1 0 0 0 0,1-2 0 0 0,0 0 0 0 0,0-1 0 0 0,17-3-155 0 0,-3 2 15 0 0,-24 0-13 0 0,0 0 1 0 0,1-1 0 0 0,-1 0-1 0 0,0-1 1 0 0,0 0 0 0 0,-1 0-1 0 0,1-1 1 0 0,-1-1 0 0 0,0 0-1 0 0,0 0 1 0 0,0-1 0 0 0,-1 0-1 0 0,1-1 1 0 0,2-3-3 0 0,-9 7-31 0 0,1 0 0 0 0,-1 0 0 0 0,0 0 0 0 0,0-1 0 0 0,0 0 0 0 0,0 1 1 0 0,-1-1-1 0 0,1 0 0 0 0,-1 0 0 0 0,0-1 0 0 0,0 1 0 0 0,0 0 0 0 0,-1-1 0 0 0,0 1 0 0 0,0-1 0 0 0,0 1 1 0 0,0-1-1 0 0,-1 0 0 0 0,1 1 0 0 0,-1-1 0 0 0,0 0 0 0 0,-1 1 0 0 0,1-1 0 0 0,-1 1 0 0 0,0-1 0 0 0,0 0 1 0 0,-1 1-1 0 0,1 0 0 0 0,-1-1 0 0 0,0 1 0 0 0,0 0 0 0 0,0 0 0 0 0,-1 0 0 0 0,1 0 0 0 0,-2-1 31 0 0,-13-13-9 0 0,0 1 0 0 0,-1 1-1 0 0,0 1 1 0 0,-1 0 0 0 0,-1 2-1 0 0,-1 0 1 0 0,0 1 0 0 0,0 1-1 0 0,-1 1 1 0 0,-1 1 0 0 0,1 1-1 0 0,-1 1 1 0 0,-1 1 0 0 0,1 1-1 0 0,-1 1 1 0 0,0 1 0 0 0,0 1-1 0 0,0 1 1 0 0,-9 1 9 0 0,17 1 27 0 0,0 0 1 0 0,1 1-1 0 0,-1 0 1 0 0,1 2-1 0 0,-1-1 1 0 0,1 2-1 0 0,0 0 1 0 0,1 1-1 0 0,-1 0 0 0 0,-2 3-27 0 0,12-6-3 0 0,0-1 0 0 0,0 1 0 0 0,0 0 0 0 0,1 1-1 0 0,-1-1 1 0 0,1 1 0 0 0,0-1 0 0 0,0 1 0 0 0,0 1 0 0 0,1-1-1 0 0,0 0 1 0 0,-1 1 0 0 0,1 0 0 0 0,1-1 0 0 0,-1 1-1 0 0,1 0 1 0 0,0 1 0 0 0,0-1 0 0 0,0 0 0 0 0,1 1-1 0 0,0-1 1 0 0,0 1 0 0 0,0-1 0 0 0,1 1 0 0 0,0-1-1 0 0,0 1 1 0 0,0-1 0 0 0,1 1 0 0 0,-1-1 0 0 0,2 4 3 0 0,1-2-67 0 0,0 0 0 0 0,0 0 0 0 0,1-1-1 0 0,0 1 1 0 0,0-1 0 0 0,0 0 0 0 0,1 0 0 0 0,0 0 0 0 0,0-1 0 0 0,1 1 0 0 0,0-1 0 0 0,0-1 0 0 0,0 1 0 0 0,0-1 0 0 0,0 0 0 0 0,1 0 0 0 0,0-1 0 0 0,0 0 0 0 0,0 0 0 0 0,2 0 67 0 0,44 16-3169 0 0,-6-5-3410 0 0,-18-7-4504 0 0</inkml:trace>
  <inkml:trace contextRef="#ctx0" brushRef="#br0" timeOffset="1502.416">1975 335 17244 0 0,'0'0'3204'0'0,"0"0"-2660"0"0,0 0-861 0 0,0 0-46 0 0,0 0 86 0 0,0 0 192 0 0,0 0 158 0 0,0 0 119 0 0,0 0 89 0 0,0 0 6 0 0,-5 28 1 0 0,-18 141 143 0 0,23 1-24 0 0,13-200-66 0 0,-14 14-399 0 0,0-1 1 0 0,1 1-1 0 0,1 0 0 0 0,0 0 1 0 0,2 0-1 0 0,0 0 0 0 0,0 0 0 0 0,1 0 1 0 0,1 1-1 0 0,1 0 0 0 0,0 0 1 0 0,1 0-1 0 0,1 1 0 0 0,0 0 1 0 0,1 0-1 0 0,0 1 0 0 0,1 0 0 0 0,1 1 1 0 0,0 0-1 0 0,0 0 0 0 0,1 1 1 0 0,1 1-1 0 0,0 0 0 0 0,0 1 0 0 0,1 0 1 0 0,2 0 57 0 0,15 0 14 0 0,1 0 1 0 0,-1 2-1 0 0,2 2 1 0 0,-1 1-1 0 0,0 1 1 0 0,1 2 0 0 0,0 1-1 0 0,-1 2 1 0 0,1 1-1 0 0,13 3-14 0 0,-47-5-11 0 0,0-1 1 0 0,1 1-1 0 0,-1-1 0 0 0,0 1 1 0 0,1 0-1 0 0,-1-1 0 0 0,1 1 1 0 0,-1 0-1 0 0,1-1 0 0 0,0 1 1 0 0,-1 0-1 0 0,1 0 0 0 0,0 0 1 0 0,-1-1-1 0 0,1 1 0 0 0,0 0 1 0 0,0 0-1 0 0,-1 0 0 0 0,1-1 1 0 0,0 1-1 0 0,0 0 0 0 0,0 0 1 0 0,0 0-1 0 0,0 0 0 0 0,1-1 1 0 0,-1 1-1 0 0,0 0 0 0 0,0 0 1 0 0,0 0-1 0 0,1 0 0 0 0,-1-1 1 0 0,0 1-1 0 0,1 0 0 0 0,-1 0 0 0 0,1-1 1 0 0,-1 1-1 0 0,1 0 0 0 0,-1-1 1 0 0,1 1-1 0 0,-1-1 0 0 0,1 1 1 0 0,0 0-1 0 0,-1-1 0 0 0,1 1 1 0 0,0-1-1 0 0,0 0 0 0 0,-1 1 1 0 0,1-1-1 0 0,0 0 0 0 0,0 1 1 0 0,0-1-1 0 0,-1 0 0 0 0,1 0 1 0 0,0 0-1 0 0,0 1 0 0 0,0-1 1 0 0,0 0-1 0 0,-1 0 0 0 0,1 0 1 0 0,1-1 10 0 0,-72 31-165 0 0,-43 2 155 0 0,74-23 16 0 0,2 1 1 0 0,-1 2-1 0 0,1 1 0 0 0,1 2 0 0 0,1 2 1 0 0,-24 15-7 0 0,57-31 13 0 0,0-1 1 0 0,0 1 0 0 0,0 0 0 0 0,1 0 0 0 0,-1 0 0 0 0,0 0-1 0 0,1 0 1 0 0,-1 0 0 0 0,0 1 0 0 0,1-1 0 0 0,0 1-1 0 0,-1-1 1 0 0,1 1 0 0 0,0-1 0 0 0,0 1 0 0 0,-1 0-1 0 0,1-1 1 0 0,1 1 0 0 0,-1 0 0 0 0,0 0 0 0 0,0 0-1 0 0,1 0 1 0 0,-1-1 0 0 0,1 1 0 0 0,-1 0 0 0 0,1 0 0 0 0,0 0-1 0 0,0 0 1 0 0,0 0 0 0 0,0 0 0 0 0,0 0 0 0 0,0 0-1 0 0,1 0 1 0 0,-1 0 0 0 0,1 0 0 0 0,-1 0 0 0 0,1 0-1 0 0,0 0 1 0 0,0 0 0 0 0,0-1 0 0 0,0 1 0 0 0,0 0-1 0 0,0-1 1 0 0,0 1 0 0 0,0 0 0 0 0,1-1 0 0 0,-1 0 0 0 0,1 1-1 0 0,-1-1 1 0 0,1 0 0 0 0,0 0 0 0 0,-1 1 0 0 0,1-1-1 0 0,0-1 1 0 0,0 1 0 0 0,-1 0 0 0 0,1 0 0 0 0,0-1-1 0 0,1 1-13 0 0,40 15 78 0 0,2-2-1 0 0,0-1 0 0 0,0-3 0 0 0,1-2 0 0 0,0-1 1 0 0,0-3-1 0 0,1-2 0 0 0,4-2-77 0 0,0 3 17 0 0,51-2-422 0 0,-111-15-5794 0 0,-3 2-1636 0 0,10 10 3989 0 0,-3-2 564 0 0</inkml:trace>
  <inkml:trace contextRef="#ctx0" brushRef="#br0" timeOffset="2087.603">2742 383 20540 0 0,'0'0'411'0'0,"0"0"-412"0"0,0 0-243 0 0,0 0 9 0 0,0 0 135 0 0,0 0 123 0 0,0 0 62 0 0,0 0 90 0 0,0 0 59 0 0,0 0 35 0 0,0 0 40 0 0,3 29 24 0 0,9 90-21 0 0,-25 35 926 0 0,58-175-179 0 0,-32 5-1189 0 0,-1-2 0 0 0,0 1 0 0 0,-1-2 1 0 0,-1 1-1 0 0,-1-1 0 0 0,0-1 0 0 0,-2 0 0 0 0,0 0 1 0 0,-1 0-1 0 0,-2-1 0 0 0,0 0 0 0 0,-1 0 0 0 0,0 0 1 0 0,-2 0-1 0 0,-1-13 130 0 0,-1 40 34 0 0,0 0-1 0 0,0 0 1 0 0,1 0 0 0 0,0 0 0 0 0,0 0 0 0 0,0 0-1 0 0,1 0 1 0 0,0 0 0 0 0,0 0 0 0 0,1 0 0 0 0,-1 0-1 0 0,1 0 1 0 0,1-1 0 0 0,-1 1 0 0 0,1-1 0 0 0,0 1-1 0 0,0-1 1 0 0,0 0 0 0 0,1 0 0 0 0,0 0 0 0 0,0-1-1 0 0,0 0 1 0 0,0 1 0 0 0,1-1 0 0 0,0-1-1 0 0,-1 1 1 0 0,1-1 0 0 0,1 0 0 0 0,-1 0 0 0 0,0 0-1 0 0,1-1 1 0 0,0 1 0 0 0,-1-2 0 0 0,1 1 0 0 0,0 0-1 0 0,0-1 1 0 0,0 0 0 0 0,0-1-34 0 0,10 1-64 0 0,-1-1 0 0 0,1 0-1 0 0,-1-1 1 0 0,1-1 0 0 0,-1 0 0 0 0,0-1-1 0 0,0-1 1 0 0,0 0 0 0 0,0-2-1 0 0,-1 1 1 0 0,0-2 0 0 0,0 1 0 0 0,0-2-1 0 0,-1 0 1 0 0,0-1 0 0 0,-1 0 0 0 0,0-1-1 0 0,0 0 1 0 0,-1-1 0 0 0,0 0 0 0 0,-1-1-1 0 0,0 0 1 0 0,-1 0 0 0 0,-1-1 0 0 0,0-1-1 0 0,0 1 1 0 0,5-15 64 0 0,-8-2 452 0 0,-13 48-127 0 0,-13 46 118 0 0,16-44-359 0 0,1 1 0 0 0,1-1 0 0 0,1 1 0 0 0,1 0 0 0 0,0 0 0 0 0,2 0 0 0 0,0 0 0 0 0,2-1-1 0 0,0 1 1 0 0,1-1 0 0 0,1 1 0 0 0,8 18-84 0 0,36 16-1165 0 0,-18-44-7099 0 0,-23-10 137 0 0</inkml:trace>
  <inkml:trace contextRef="#ctx0" brushRef="#br0" timeOffset="2697.912">3980 246 22373 0 0,'0'0'110'0'0,"0"0"-438"0"0,0 0-137 0 0,0 0 169 0 0,0 0 193 0 0,0 0 73 0 0,0 0 48 0 0,2 29 57 0 0,3 92 36 0 0,-24-29 337 0 0,7-69-308 0 0,-7 41 743 0 0,265-499-6513 0 0,-245 431 5757 0 0,1 1-1 0 0,0-1 1 0 0,0 1-1 0 0,0-1 1 0 0,1 1-1 0 0,-1 0 1 0 0,1 0-1 0 0,0 0 1 0 0,0 0-1 0 0,0 1 1 0 0,0-1-1 0 0,0 1 1 0 0,0-1-1 0 0,1 1 1 0 0,-1 0-1 0 0,1 1 1 0 0,0-1-1 0 0,-1 1 1 0 0,1-1-1 0 0,0 1 1 0 0,3 0-127 0 0,10 59 1344 0 0,-18-33-1293 0 0,1-1-1 0 0,1 0 0 0 0,1 1 1 0 0,2-1-1 0 0,0 0 0 0 0,2 0 1 0 0,0-1-1 0 0,1 0 0 0 0,2 0 1 0 0,0 0-1 0 0,2-1 0 0 0,0-1 1 0 0,2 0-1 0 0,0 0 0 0 0,1-1 1 0 0,13 14-51 0 0,186 110-1081 0 0,-291-143 985 0 0,-581-93 1147 0 0,594 82-1619 0 0,-52-7 461 0 0,78 12-4233 0 0,0 0-4165 0 0,35 5 38 0 0</inkml:trace>
  <inkml:trace contextRef="#ctx0" brushRef="#br0" timeOffset="3254.164">4663 164 12459 0 0,'0'0'3524'0'0,"0"0"-1853"0"0,0 0-902 0 0,0 0-237 0 0,0 0-58 0 0,0 0 41 0 0,0 0 55 0 0,0 0-18 0 0,0 0-107 0 0,0 0-155 0 0,28-7-124 0 0,88-22-76 0 0,-9 37 27 0 0,-78 1-114 0 0,286 29-73 0 0,-382-6-1315 0 0,12-12 1330 0 0,0 4 0 0 0,2 1 0 0 0,1 3 0 0 0,1 3-1 0 0,1 1 1 0 0,2 2 0 0 0,-32 32 55 0 0,78-66 20 0 0,-1 1 0 0 0,1 1 1 0 0,0-1-1 0 0,0 0 0 0 0,0 1 0 0 0,0-1 0 0 0,0 1 0 0 0,0-1 0 0 0,1 1 0 0 0,-1 0 0 0 0,0 0 0 0 0,1 0 0 0 0,-1 0 0 0 0,1 0 0 0 0,0 0 0 0 0,0 0 1 0 0,0 0-1 0 0,0 0 0 0 0,0 1 0 0 0,0-1 0 0 0,1 0 0 0 0,-1 1 0 0 0,1-1 0 0 0,-1 1 0 0 0,1-1 0 0 0,0 0 0 0 0,0 1 0 0 0,0-1 0 0 0,0 1 0 0 0,1-1 1 0 0,-1 1-1 0 0,0-1 0 0 0,1 0 0 0 0,0 1 0 0 0,0-1 0 0 0,0 0 0 0 0,0 0 0 0 0,0 1 0 0 0,0-1 0 0 0,0 0 0 0 0,1 0 0 0 0,-1 0 0 0 0,1 0 0 0 0,-1 0 0 0 0,1-1 1 0 0,0 1-1 0 0,0-1 0 0 0,0 1 0 0 0,0-1 0 0 0,0 1 0 0 0,0-1 0 0 0,0 0 0 0 0,0 0 0 0 0,1 0 0 0 0,-1 0 0 0 0,0 0 0 0 0,0-1 0 0 0,1 1 0 0 0,-1-1 1 0 0,1 1-1 0 0,0-1-20 0 0,68 11 141 0 0,0-2 1 0 0,1-4-1 0 0,-1-3 1 0 0,60-6-142 0 0,-129 4 6 0 0,117-21-908 0 0,-147 8-13241 0 0,18 12 7055 0 0</inkml:trace>
  <inkml:trace contextRef="#ctx0" brushRef="#br0" timeOffset="3513.815">4736 378 22293 0 0,'0'0'408'0'0,"0"0"-424"0"0,0 0-144 0 0,0 0-64 0 0,0 0 56 0 0,0 0 184 0 0,0 0 56 0 0,0 0 40 0 0,160 0-56 0 0,-140 0-32 0 0,5 0-8 0 0,0 0-48 0 0,2 0-8 0 0,1 0-272 0 0,0 0-552 0 0,2 4-1257 0 0,-8-3-2600 0 0,-5 1-5841 0 0</inkml:trace>
  <inkml:trace contextRef="#ctx0" brushRef="#br0" timeOffset="3693.555">5688 161 18740 0 0,'0'0'67'0'0,"0"0"-453"0"0,0 0-266 0 0,0 0 88 0 0,0 0 289 0 0,0 0 401 0 0,0 0 378 0 0,0 0 217 0 0,0 0 38 0 0,0 0-91 0 0,0 0-105 0 0,0 0-115 0 0,-7 27-89 0 0,-30 137 86 0 0,49 1-301 0 0,4-133-3706 0 0,7-3-3646 0 0,-19-25-2513 0 0</inkml:trace>
  <inkml:trace contextRef="#ctx0" brushRef="#br0" timeOffset="4107.635">5987 425 20516 0 0,'0'0'134'0'0,"0"0"-298"0"0,0 0-32 0 0,0 0 174 0 0,0 0 158 0 0,0 0 131 0 0,0 0 81 0 0,0 0 70 0 0,0 0 6 0 0,0 0-31 0 0,26 14-5 0 0,82 42-20 0 0,-14-38 372 0 0,-70-20-642 0 0,-12 4-103 0 0,0-2 0 0 0,0 0 0 0 0,0 0 1 0 0,0-1-1 0 0,0 0 0 0 0,0-1 0 0 0,0 0 0 0 0,0-1 0 0 0,-1-1 1 0 0,1 0-1 0 0,-1 0 0 0 0,0-1 0 0 0,0 0 0 0 0,-1-1 1 0 0,1 0-1 0 0,-1-1 0 0 0,-1 0 0 0 0,1-1 0 0 0,-1 0 1 0 0,-1 0-1 0 0,1-1 0 0 0,-1 0 0 0 0,5-8 5 0 0,-13 6-49 0 0,0 0-1 0 0,0 1 1 0 0,-1-1-1 0 0,0 0 1 0 0,-1 1-1 0 0,0-1 1 0 0,-1 1-1 0 0,0 0 1 0 0,-1 0-1 0 0,0 0 1 0 0,0 0-1 0 0,-1 0 1 0 0,0 1-1 0 0,-1 0 1 0 0,0 0 0 0 0,-1 0-1 0 0,1 1 1 0 0,-2 0-1 0 0,1 1 1 0 0,-1-1-1 0 0,0 1 1 0 0,-1 1-1 0 0,1 0 1 0 0,-1 0-1 0 0,-1 0 1 0 0,1 1-1 0 0,-1 1 1 0 0,0-1-1 0 0,0 2 1 0 0,0-1-1 0 0,-9-1 50 0 0,9 3 21 0 0,0-1 1 0 0,-1 1-1 0 0,1 1 0 0 0,0 0 0 0 0,-1 0 0 0 0,1 1 0 0 0,0 0 0 0 0,-1 1 0 0 0,1 0 0 0 0,0 1 0 0 0,0 0 0 0 0,-1 1 0 0 0,2 0 0 0 0,-1 0 0 0 0,0 1 0 0 0,1 0 0 0 0,-1 1 0 0 0,1 0 1 0 0,0 1-1 0 0,1-1 0 0 0,0 2 0 0 0,0-1 0 0 0,0 1 0 0 0,0 0 0 0 0,1 1 0 0 0,0 0 0 0 0,1 0 0 0 0,0 0 0 0 0,0 1 0 0 0,1 0 0 0 0,0 0 0 0 0,1 1 0 0 0,-1-1 0 0 0,2 1 0 0 0,0 0 0 0 0,0 0 1 0 0,0 0-1 0 0,1 0 0 0 0,1 0 0 0 0,0 1 0 0 0,0-1 0 0 0,1 0 0 0 0,1 6-21 0 0,43 57-1568 0 0,1-40-6806 0 0,-32-26-536 0 0</inkml:trace>
  <inkml:trace contextRef="#ctx0" brushRef="#br0" timeOffset="4681.954">6900 161 20548 0 0,'0'0'969'0'0,"0"0"-968"0"0,0 0-386 0 0,0 0-14 0 0,0 0 131 0 0,0 0 166 0 0,0 0 141 0 0,0 0 97 0 0,0 0 73 0 0,0 0 13 0 0,0 0-18 0 0,0 0-33 0 0,0 0-26 0 0,-29 26-18 0 0,-90 81-23 0 0,22 5-35 0 0,65-61 126 0 0,57-71-290 0 0,95-151-10 0 0,-74 122 549 0 0,-25 97-386 0 0,-14-32 0 0 0,1 1-1 0 0,1-2 1 0 0,0 1-1 0 0,1-1 0 0 0,1 0 1 0 0,0-1-1 0 0,1 0 1 0 0,0-1-1 0 0,1 0 0 0 0,1-1 1 0 0,0-1-1 0 0,0 0 0 0 0,1-1 1 0 0,1 0-1 0 0,0-2 1 0 0,0 1-1 0 0,1-2 0 0 0,-1 0 1 0 0,2-1-1 0 0,-1-1 1 0 0,1-1-1 0 0,-1 0 0 0 0,1-1 1 0 0,0-1-1 0 0,0-1 0 0 0,0 0 1 0 0,1-2-1 0 0,-1 0 1 0 0,0-1-1 0 0,0 0 0 0 0,0-2 1 0 0,1-1-58 0 0,-12 4 13 0 0,-1-1-1 0 0,0 1 1 0 0,-1-1 0 0 0,1-1 0 0 0,0 1-1 0 0,-1-1 1 0 0,1 0 0 0 0,-1-1-1 0 0,0 1 1 0 0,0-1 0 0 0,0 0 0 0 0,0 0-1 0 0,-1-1 1 0 0,0 1 0 0 0,0-1 0 0 0,0 0-1 0 0,0 0 1 0 0,-1 0 0 0 0,0-1 0 0 0,0 1-1 0 0,0-1 1 0 0,-1 0 0 0 0,1 0-1 0 0,-2 0 1 0 0,1 0 0 0 0,-1 0 0 0 0,1 0-1 0 0,-2 0 1 0 0,1 0 0 0 0,-1-1 0 0 0,0 1-1 0 0,0 0 1 0 0,0 0 0 0 0,-1 0 0 0 0,0-1-1 0 0,-1 1 1 0 0,1 0 0 0 0,-1 0 0 0 0,0 0-1 0 0,-3-4-12 0 0,-121-220 132 0 0,61 163-640 0 0,68 107-5221 0 0,13-17-3801 0 0,-11-16 532 0 0</inkml:trace>
  <inkml:trace contextRef="#ctx0" brushRef="#br0" timeOffset="5046.288">7741 38 17916 0 0,'0'0'4853'0'0,"0"0"-3932"0"0,0 0-1191 0 0,0 0-249 0 0,0 0-77 0 0,0 0 28 0 0,0 0 144 0 0,0 0 286 0 0,0 0 185 0 0,0 0 106 0 0,0 0 59 0 0,0 0 3 0 0,-5 13-10 0 0,-80 249 736 0 0,79-252-912 0 0,1 1 1 0 0,-1 0 0 0 0,1 0 0 0 0,1 0 0 0 0,0 1 0 0 0,1 0 0 0 0,0-1 0 0 0,1 1 0 0 0,0 0 0 0 0,1 0-1 0 0,0 0 1 0 0,1 0 0 0 0,0 1 0 0 0,1-1 0 0 0,1 0 0 0 0,0 0 0 0 0,0-1 0 0 0,1 1 0 0 0,1 0 0 0 0,0-1-1 0 0,0 1 1 0 0,1-1 0 0 0,0-1 0 0 0,1 1 0 0 0,1-1 0 0 0,-1 0 0 0 0,2 0 0 0 0,-1-1 0 0 0,1 0 0 0 0,1 0-1 0 0,4 3-29 0 0,2-4 57 0 0,1-1-1 0 0,0-1 0 0 0,0-1 0 0 0,0 0 1 0 0,0-1-1 0 0,1-1 0 0 0,0 0 0 0 0,0-2 1 0 0,-1 0-1 0 0,1 0 0 0 0,0-2 0 0 0,0 0 1 0 0,0-1-1 0 0,0 0 0 0 0,-1-2 1 0 0,1 0-1 0 0,-1-1 0 0 0,0 0 0 0 0,0-1 1 0 0,-1-1-1 0 0,0-1 0 0 0,0 0-56 0 0,51-74-38 0 0,-62 38-2805 0 0,-17 23-2196 0 0,2 11-3564 0 0,4 6 14 0 0</inkml:trace>
  <inkml:trace contextRef="#ctx0" brushRef="#br0" timeOffset="5292.612">7717 325 22645 0 0,'0'0'296'0'0,"0"0"-284"0"0,0 0-184 0 0,0 0-51 0 0,0 0 56 0 0,0 0 131 0 0,0 0 94 0 0,0 0 44 0 0,0 0-3 0 0,29-5-31 0 0,133-21-33 0 0,-139 27-307 0 0,7-1-1520 0 0,-12-4-8320 0 0,-14 2-429 0 0</inkml:trace>
  <inkml:trace contextRef="#ctx0" brushRef="#br0" timeOffset="5567.782">7789 38 26870 0 0,'0'0'520'0'0,"0"0"-272"0"0,0 0-184 0 0,170-38-16 0 0,-115 38-48 0 0,-3 0-32 0 0,-2 0 8 0 0,-8 5-96 0 0,-5 0-120 0 0,-5-1-208 0 0,-4-1-424 0 0,-5-1-777 0 0,-7-1-2320 0 0,-7 1-9401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3:46.97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166 241 19404 0 0,'0'0'723'0'0,"0"0"-76"0"0,0 0-140 0 0,0 0-191 0 0,0 0-148 0 0,0 0-115 0 0,0 0-149 0 0,0 0-135 0 0,0 0-22 0 0,0 0 59 0 0,0 0 134 0 0,9 44 669 0 0,-17 991 1248 0 0,11-986-1755 0 0,1-1 0 0 0,3 0 0 0 0,2 0-1 0 0,2 0 1 0 0,2-1 0 0 0,2-1 0 0 0,2 0-1 0 0,2-1 1 0 0,2-1 0 0 0,10 14-102 0 0,26 40 271 0 0,-124-234-1525 0 0,23 34-4007 0 0,20 48-2605 0 0,14 29-2492 0 0</inkml:trace>
  <inkml:trace contextRef="#ctx0" brushRef="#br0" timeOffset="390.596">1 130 21669 0 0,'0'0'298'0'0,"0"0"-47"0"0,0 0 2 0 0,0 0-27 0 0,0 0-73 0 0,0 0-101 0 0,0 0-78 0 0,0 0-20 0 0,0 0 21 0 0,0 0 76 0 0,0 0 70 0 0,27-21 74 0 0,86-64 79 0 0,-37 61 257 0 0,-60 26-386 0 0,390 46 1220 0 0,-227-19-1267 0 0,183 15 41 0 0,359-2-139 0 0,-980-8-3915 0 0,177-22-636 0 0,27-4-2902 0 0,26-3-2352 0 0</inkml:trace>
  <inkml:trace contextRef="#ctx0" brushRef="#br0" timeOffset="703.045">221 1003 25237 0 0,'0'0'352'0'0,"0"0"-277"0"0,0 0-160 0 0,0 0-62 0 0,0 0 11 0 0,0 0 57 0 0,31-4 67 0 0,208-14 267 0 0,650-23 1798 0 0,-854 37-1999 0 0,0 0 80 0 0,-41 6-1071 0 0,-87 29-2096 0 0,36-10-5732 0 0,34-14-2664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3:48.74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1949 3 2088 0 0,'0'0'511'0'0,"0"0"-65"0"0,0 0 155 0 0,0 0 214 0 0,0 0 185 0 0,0 0 200 0 0,0 0 198 0 0,0 0 281 0 0,0 0 283 0 0,0 0 48 0 0,0 0-241 0 0,19-1-386 0 0,141 0 899 0 0,268 10-272 0 0,-145 1-966 0 0,0-13-1 0 0,10-13-1043 0 0,-388 39-4722 0 0,24-1-5002 0 0,53-15 929 0 0</inkml:trace>
  <inkml:trace contextRef="#ctx0" brushRef="#br0" timeOffset="449.931">2295 212 17852 0 0,'0'0'805'0'0,"0"0"-266"0"0,0 0-340 0 0,0 0-217 0 0,0 0-123 0 0,0 0-95 0 0,0 0-76 0 0,0 0-68 0 0,0 0-15 0 0,0 0 138 0 0,0 0 174 0 0,0 0 194 0 0,0 8 156 0 0,-6 45-78 0 0,-2 0 0 0 0,-2 0 1 0 0,-2-1-1 0 0,-3 0 1 0 0,-2-1-1 0 0,-19 39-189 0 0,-18 61 202 0 0,-168 557 377 0 0,208-673 148 0 0,8-54-240 0 0,20-51-5905 0 0,-2 19-3080 0 0,-10 34 1332 0 0</inkml:trace>
  <inkml:trace contextRef="#ctx0" brushRef="#br0" timeOffset="947.492">2403 275 12915 0 0,'0'0'3051'0'0,"0"0"-2147"0"0,0 0-606 0 0,0 0-112 0 0,0 0-92 0 0,0 0-26 0 0,0 0 30 0 0,0 0 17 0 0,0 0-12 0 0,0 0-26 0 0,0 0-38 0 0,0 0-34 0 0,0 0 29 0 0,-12-16 72 0 0,-39-44 53 0 0,48 57-138 0 0,0 1 1 0 0,-1-1-1 0 0,1 1 0 0 0,-1 0 1 0 0,0 1-1 0 0,0-1 0 0 0,0 1 1 0 0,0-1-1 0 0,0 1 0 0 0,0 0 1 0 0,0 1-1 0 0,0-1 0 0 0,0 1 1 0 0,-1-1-1 0 0,1 1 0 0 0,0 1 1 0 0,0-1-1 0 0,0 0 0 0 0,0 1 1 0 0,-1 0-1 0 0,1 0-21 0 0,-9 1 20 0 0,-19 4-1 0 0,0 0-1 0 0,1 3 1 0 0,0 0 0 0 0,1 2-1 0 0,0 1 1 0 0,0 2 0 0 0,2 1-1 0 0,0 1 1 0 0,0 1 0 0 0,-17 16-19 0 0,46-33 8 0 0,-1 0 0 0 0,1 0-1 0 0,0 0 1 0 0,-1 0 0 0 0,1 0 0 0 0,0 0 0 0 0,-1 1 0 0 0,1-1 0 0 0,0 0 0 0 0,-1 0 0 0 0,1 1 0 0 0,0-1 0 0 0,-1 0 0 0 0,1 1 0 0 0,-1-1-1 0 0,1 1 1 0 0,-1-1 0 0 0,1 1 0 0 0,-1-1 0 0 0,1 1 0 0 0,-1-1 0 0 0,0 1 0 0 0,1 0 0 0 0,-1-1 0 0 0,0 1 0 0 0,1 0 0 0 0,-1-1 0 0 0,0 1-1 0 0,0-1 1 0 0,0 1 0 0 0,1 0 0 0 0,-1 0 0 0 0,0-1 0 0 0,0 1 0 0 0,0 0 0 0 0,0-1 0 0 0,0 1 0 0 0,0 0 0 0 0,0-1 0 0 0,-1 1 0 0 0,1 0-1 0 0,0-1 1 0 0,0 1 0 0 0,0 0 0 0 0,-1-1 0 0 0,1 1 0 0 0,0 0 0 0 0,-1-1 0 0 0,1 1 0 0 0,-1-1 0 0 0,1 1 0 0 0,0-1 0 0 0,-1 1 0 0 0,1-1 0 0 0,-1 1-1 0 0,0-1 1 0 0,1 1 0 0 0,-1-1 0 0 0,1 0 0 0 0,-1 1 0 0 0,0-1-8 0 0,63-2 1225 0 0,-28-7-1013 0 0,-1-2 0 0 0,0-2 1 0 0,-1-1-1 0 0,-1-1 0 0 0,0-2 0 0 0,-1-1 0 0 0,3-4-212 0 0,27-14 290 0 0,83-41 1985 0 0,-136 77-2266 0 0,-1 1-1 0 0,1 1 1 0 0,-1-1-1 0 0,0 1 1 0 0,1 0 0 0 0,-1 1-1 0 0,0-1 1 0 0,0 1-1 0 0,-1 1 1 0 0,1-1-1 0 0,-1 1 1 0 0,1 0-1 0 0,-1 0 1 0 0,0 0-1 0 0,-1 1 1 0 0,1-1-1 0 0,-1 1 1 0 0,0 1 0 0 0,0-1-1 0 0,0 0 1 0 0,-1 1-1 0 0,0 0 1 0 0,0 1-9 0 0,17 18 49 0 0,42 42-274 0 0,37 47 212 0 0,-52-27-7478 0 0,-43-71 513 0 0,-3-4-3226 0 0</inkml:trace>
  <inkml:trace contextRef="#ctx0" brushRef="#br0" timeOffset="1902.105">344 1473 6745 0 0,'0'0'2425'0'0,"0"0"-347"0"0,0 0-161 0 0,0 0-428 0 0,0 0-380 0 0,0 0-271 0 0,0 0-274 0 0,0 0-205 0 0,0 0-189 0 0,0 0-176 0 0,0 0-158 0 0,0 0-80 0 0,0 0 54 0 0,1-11 142 0 0,-1-1 21 0 0,2-16 344 0 0,-2 71 540 0 0,-1 99-78 0 0,18 310-363 0 0,46-269-253 0 0,-62-176-143 0 0,-1 0 0 0 0,0 0 1 0 0,0 0-1 0 0,-1 0 0 0 0,1 0 0 0 0,-2 0 1 0 0,1-1-1 0 0,-1 1 0 0 0,0 0 0 0 0,0-1 1 0 0,-1 1-1 0 0,0-1 0 0 0,0 0 0 0 0,0 0 1 0 0,-1 0-1 0 0,0 0 0 0 0,0-1 0 0 0,-1 1 1 0 0,1-1-1 0 0,-1 0 0 0 0,0 0 0 0 0,0-1 0 0 0,-1 0 1 0 0,0 0-1 0 0,1 0 0 0 0,-1 0 0 0 0,-1-1 1 0 0,1 0-1 0 0,0 0 0 0 0,-1-1 0 0 0,1 0 1 0 0,-1 0-1 0 0,-1 0-20 0 0,-21 15-17 0 0,-25 19 8 0 0,43-26 44 0 0,-2-1 0 0 0,1 0-1 0 0,-1-1 1 0 0,-1-1 0 0 0,1 1 0 0 0,-1-2 0 0 0,0 0 0 0 0,-1-1 0 0 0,0 0-1 0 0,0-1 1 0 0,0-1 0 0 0,-7 0-35 0 0,20-4-108 0 0,0 0 0 0 0,0 0-1 0 0,0 0 1 0 0,1 0 0 0 0,-1 0 0 0 0,0-1 0 0 0,1 1 0 0 0,-1-1-1 0 0,1 0 1 0 0,-1 1 0 0 0,1-1 0 0 0,0 0 0 0 0,0 0-1 0 0,-1 0 1 0 0,2 0 0 0 0,-1 0 0 0 0,0 0 0 0 0,0 0-1 0 0,0 0 1 0 0,1 0 0 0 0,-1 0 0 0 0,1 0 0 0 0,0 0-1 0 0,0-1 1 0 0,0 1 0 0 0,0 0 0 0 0,0 0 0 0 0,0 0-1 0 0,0 0 1 0 0,1-1 108 0 0,-1-41-10230 0 0,1 35 3099 0 0</inkml:trace>
  <inkml:trace contextRef="#ctx0" brushRef="#br0" timeOffset="2255.077">58 1958 13363 0 0,'0'0'2735'0'0,"0"0"-473"0"0,0 0-615 0 0,0 0-392 0 0,0 0-220 0 0,0 0-207 0 0,0 0-193 0 0,0 0-164 0 0,0 0-103 0 0,0 0-84 0 0,0 0-60 0 0,0 0-30 0 0,19-6-44 0 0,146-37 118 0 0,220-19-2206 0 0,-382 62 1335 0 0,19 0-2924 0 0,-13 5-7286 0 0,-7-2 1975 0 0</inkml:trace>
  <inkml:trace contextRef="#ctx0" brushRef="#br0" timeOffset="2724.505">590 2020 16868 0 0,'0'0'644'0'0,"0"0"-543"0"0,0 0-320 0 0,0 0-58 0 0,0 0 136 0 0,0 0 231 0 0,0 0 189 0 0,0 0 134 0 0,0 0 101 0 0,0 0 34 0 0,0 0-1 0 0,0 0-26 0 0,27 2-33 0 0,147 4 857 0 0,-168-5-1382 0 0,-1-1 1 0 0,1-1 0 0 0,-1 1 0 0 0,1-1-1 0 0,-1 0 1 0 0,1 0 0 0 0,-1 0 0 0 0,0-1 0 0 0,0 0-1 0 0,0 0 1 0 0,0 0 0 0 0,0-1 0 0 0,0 1-1 0 0,0-1 1 0 0,-1 0 0 0 0,0-1 0 0 0,1 1-1 0 0,-1-1 1 0 0,0 0 0 0 0,-1 0 0 0 0,1 0-1 0 0,-1 0 1 0 0,0-1 0 0 0,0 1 0 0 0,0-1-1 0 0,0 0 1 0 0,-1 0 0 0 0,0 0 0 0 0,0 0 0 0 0,0 0-1 0 0,-1-1 1 0 0,0 1 0 0 0,0 0 0 0 0,0-1-1 0 0,0 1 1 0 0,-1-1 0 0 0,0 1 0 0 0,0-1-1 0 0,-1 1 1 0 0,1 0 0 0 0,-1-1 0 0 0,-1 1-1 0 0,1-1 1 0 0,-1 1 0 0 0,1 0 0 0 0,-1 0-1 0 0,-1 0 1 0 0,1 0 0 0 0,-1 0 0 0 0,0 1 0 0 0,0-1-1 0 0,0 1 1 0 0,-1 0 0 0 0,1 0 0 0 0,-1 0-1 0 0,0 0 1 0 0,-1 0 0 0 0,1 1 0 0 0,0 0-1 0 0,-1 0 1 0 0,0 0 0 0 0,0 1 0 0 0,1-1-1 0 0,-4 0 37 0 0,1 2-6 0 0,1 0 0 0 0,-1 0 0 0 0,1 1 0 0 0,-1 0 0 0 0,0 0-1 0 0,0 1 1 0 0,1-1 0 0 0,-1 1 0 0 0,1 1 0 0 0,-1-1 0 0 0,1 1-1 0 0,-1 1 1 0 0,1-1 0 0 0,0 1 0 0 0,0 0 0 0 0,0 0 0 0 0,1 1-1 0 0,-1-1 1 0 0,1 1 0 0 0,-1 1 0 0 0,1-1 0 0 0,1 1 0 0 0,-1 0-1 0 0,1 0 1 0 0,-1 0 0 0 0,2 0 0 0 0,-1 1 0 0 0,0 0 0 0 0,1 0-1 0 0,0 0 1 0 0,1 0 0 0 0,-1 0 0 0 0,1 0 0 0 0,0 1-1 0 0,1-1 1 0 0,0 1 0 0 0,0 0 0 0 0,0-1 0 0 0,1 1 0 0 0,0 0-1 0 0,0-1 1 0 0,0 1 0 0 0,2 6 6 0 0,4-4 86 0 0,0 0 0 0 0,1-1 0 0 0,0 1 0 0 0,0-1 0 0 0,1-1 0 0 0,0 1-1 0 0,0-1 1 0 0,0-1 0 0 0,1 0 0 0 0,0 0 0 0 0,1 0 0 0 0,-1-1 0 0 0,1-1 0 0 0,0 0 0 0 0,0 0 0 0 0,1-1 0 0 0,-1 0 0 0 0,1 0-1 0 0,0-2 1 0 0,-1 1 0 0 0,1-1 0 0 0,0-1 0 0 0,0 0 0 0 0,3 0-86 0 0,4 2 36 0 0,19 1-469 0 0,31 6 1177 0 0,-48-1-3824 0 0,-4 4-3298 0 0,-14-11 1369 0 0,-1-1-2069 0 0</inkml:trace>
  <inkml:trace contextRef="#ctx0" brushRef="#br0" timeOffset="2981.977">1202 1356 21509 0 0,'0'0'12'0'0,"0"0"-248"0"0,0 0-219 0 0,0 0-59 0 0,0 0 61 0 0,0 0 177 0 0,0 0 185 0 0,0 0 157 0 0,0 0 88 0 0,-4 30 57 0 0,-15 200 604 0 0,55 186-166 0 0,-35-398-662 0 0,-2-10-18 0 0,1 1 0 0 0,0 0 0 0 0,1 0 0 0 0,0-1 0 0 0,0 1 0 0 0,1 0 0 0 0,0-1 0 0 0,0 1 1 0 0,1-1-1 0 0,0 0 0 0 0,1 0 0 0 0,-1 0 0 0 0,2 0 0 0 0,-1 0 0 0 0,1-1 0 0 0,3 4 31 0 0,20-11-2407 0 0,-13-12-5488 0 0,-10 7-181 0 0</inkml:trace>
  <inkml:trace contextRef="#ctx0" brushRef="#br0" timeOffset="3420.334">1219 1717 22069 0 0,'0'0'258'0'0,"0"0"-262"0"0,0 0-284 0 0,0 0-182 0 0,0 0-14 0 0,0 0 110 0 0,0 0 174 0 0,0 0 171 0 0,0 0 110 0 0,0 0 63 0 0,0 0 36 0 0,0 0 56 0 0,0 0-9 0 0,15 0-24 0 0,46-2-53 0 0,21-49-849 0 0,22-79-2803 0 0,-43-26 4301 0 0,-57 133 149 0 0,-9 28-269 0 0,-11 58-361 0 0,3 0-1 0 0,3 1 0 0 0,2 0 1 0 0,3 1-1 0 0,4-1 1 0 0,5 60-318 0 0,-3-15 62 0 0,-1-107-58 0 0,-2 9 14 0 0,1 0 1 0 0,0 0-1 0 0,1 0 1 0 0,0 0-1 0 0,1 0 0 0 0,0 0 1 0 0,1 0-1 0 0,0-1 0 0 0,0 1 1 0 0,1 0-1 0 0,1-1 0 0 0,0 0 1 0 0,0 0-1 0 0,1 0 1 0 0,0 0-1 0 0,1-1 0 0 0,0 1 1 0 0,1-2-1 0 0,-1 1 0 0 0,2-1 1 0 0,4 5-19 0 0,-4-13-1378 0 0,-7-10-4668 0 0,-1 8 3874 0 0,0-2-6528 0 0</inkml:trace>
  <inkml:trace contextRef="#ctx0" brushRef="#br0" timeOffset="3666.031">1366 1702 23117 0 0,'0'0'424'0'0,"0"0"-376"0"0,0 0-272 0 0,0 0-72 0 0,0 0 32 0 0,0 0 128 0 0,0 0 152 0 0,0 0-24 0 0,160 18-24 0 0,-130-11-16 0 0,-7 0-128 0 0,2 1-64 0 0,2 2-208 0 0,-4-1-401 0 0,-3 2-711 0 0,4 0-1441 0 0,-9-3-2040 0 0,-4-4-6241 0 0</inkml:trace>
  <inkml:trace contextRef="#ctx0" brushRef="#br0" timeOffset="3973.358">1863 1984 20932 0 0,'0'0'-124'0'0,"0"0"-329"0"0,0 0-18 0 0,0 0 206 0 0,0 0 214 0 0,0 0 129 0 0,0 0 71 0 0,0 0 87 0 0,0 0 99 0 0,0 0 70 0 0,0 0 71 0 0,0 0 30 0 0,19 12 7 0 0,60 35-53 0 0,-76-45-424 0 0,0 0-1 0 0,0-1 1 0 0,0 0-1 0 0,0 1 1 0 0,1-1-1 0 0,-1 0 1 0 0,1 0-1 0 0,-1-1 1 0 0,1 1-1 0 0,-1-1 0 0 0,1 0 1 0 0,-1 0-1 0 0,1 0 1 0 0,-1 0-1 0 0,1-1 1 0 0,-1 1-1 0 0,0-1 1 0 0,1 0-1 0 0,-1 0 1 0 0,1 0-1 0 0,-1 0 1 0 0,0-1-1 0 0,0 1 1 0 0,0-1-1 0 0,1 0-35 0 0,9-4 44 0 0,-5 3-102 0 0,0 0-1 0 0,0 0 1 0 0,0-1 0 0 0,0 0-1 0 0,-1 0 1 0 0,1-1 0 0 0,-1 0-1 0 0,0 0 1 0 0,0-1-1 0 0,-1 0 1 0 0,0 0 0 0 0,0-1-1 0 0,0 1 1 0 0,-1-1 0 0 0,0 0-1 0 0,0-1 1 0 0,-1 1 0 0 0,0-1-1 0 0,0 0 1 0 0,-1 0 0 0 0,0 0-1 0 0,0-1 1 0 0,-1 1-1 0 0,0 0 1 0 0,-1-1 0 0 0,1 0-1 0 0,-2 1 1 0 0,1-1 0 0 0,-2-8 58 0 0,-3 11-39 0 0,0-1 0 0 0,0 2-1 0 0,-1-1 1 0 0,0 0 0 0 0,-1 1 0 0 0,1 0 0 0 0,-1 0 0 0 0,0 0 0 0 0,0 1 0 0 0,0 0 0 0 0,-1 0 0 0 0,1 0-1 0 0,-1 1 1 0 0,0 0 0 0 0,0 1 0 0 0,0-1 0 0 0,-1 1 0 0 0,1 1 0 0 0,0-1 0 0 0,-1 1 0 0 0,1 1 0 0 0,-1-1 0 0 0,1 1-1 0 0,-1 1 1 0 0,0-1 0 0 0,1 1 0 0 0,0 0 0 0 0,-1 1 0 0 0,1 0 0 0 0,0 0 0 0 0,0 1 0 0 0,0 0 0 0 0,0 0-1 0 0,0 0 1 0 0,0 1 39 0 0,1-2-31 0 0,1-1 0 0 0,-1 1 0 0 0,1 0 0 0 0,-1 0 0 0 0,1 1 0 0 0,0 0 0 0 0,0 0 0 0 0,0 0 0 0 0,0 0 0 0 0,1 1 0 0 0,-1 0 0 0 0,1 0 0 0 0,0 0 0 0 0,0 0 0 0 0,0 1 0 0 0,1 0 0 0 0,0-1 0 0 0,0 1 0 0 0,0 0 0 0 0,0 1 0 0 0,1-1 0 0 0,0 0 0 0 0,0 1 0 0 0,0 0 0 0 0,1-1 0 0 0,-1 1 0 0 0,1 0 0 0 0,1-1 0 0 0,-1 1 0 0 0,1 0 0 0 0,0 0 0 0 0,1 0 0 0 0,-1 0 0 0 0,1-1 0 0 0,0 1 0 0 0,0 0 0 0 0,1-1 0 0 0,0 1 0 0 0,0-1 0 0 0,0 1 0 0 0,1-1 0 0 0,0 0 0 0 0,0 0 0 0 0,0 0 0 0 0,0 0 0 0 0,1-1 0 0 0,0 1 0 0 0,0-1 0 0 0,2 2 31 0 0,41 19-4799 0 0,-14-14-3179 0 0,-15-6 1678 0 0</inkml:trace>
  <inkml:trace contextRef="#ctx0" brushRef="#br0" timeOffset="4542.656">2446 1652 19628 0 0,'0'0'502'0'0,"0"0"-517"0"0,0 0-237 0 0,0 0-85 0 0,0 0-32 0 0,0 0 41 0 0,0 0 60 0 0,0 0 78 0 0,0 0 87 0 0,0 0 99 0 0,0 0 112 0 0,0 0 97 0 0,0 0 71 0 0,6-3 256 0 0,140 32-421 0 0,32-12-3640 0 0,-221 32 2603 0 0,7-20 1344 0 0,25-23-360 0 0,0 1 1 0 0,1 0 0 0 0,-1 1 0 0 0,1 0 0 0 0,1 0 0 0 0,-1 1-1 0 0,2 0 1 0 0,-1 1 0 0 0,1 0 0 0 0,1 1 0 0 0,-1-1 0 0 0,2 1-1 0 0,0 1 1 0 0,0-1 0 0 0,1 1 0 0 0,0 0 0 0 0,1 0 0 0 0,1 0-1 0 0,0 1 1 0 0,0 0 0 0 0,1-1 0 0 0,1 3-59 0 0,4-11 109 0 0,0 1 0 0 0,1-1 0 0 0,-1 0 0 0 0,1 0 0 0 0,0 0 0 0 0,0 0 0 0 0,1 0 0 0 0,-1-1 0 0 0,1 0 0 0 0,0 0 0 0 0,0-1 0 0 0,0 1 0 0 0,0-1-1 0 0,0 0 1 0 0,0 0 0 0 0,0 0 0 0 0,1-1 0 0 0,-1 0 0 0 0,1 0 0 0 0,-1-1 0 0 0,1 1 0 0 0,-1-1 0 0 0,1 0 0 0 0,0-1 0 0 0,-1 1 0 0 0,1-1 0 0 0,4-1-109 0 0,-8 2 17 0 0,31-4 34 0 0,-1-1 0 0 0,1-1 1 0 0,-2-2-1 0 0,1-1 0 0 0,-1-2 0 0 0,0-1 0 0 0,-1-1 0 0 0,-1-1 0 0 0,14-11-51 0 0,86-75 0 0 0,-126 97 16 0 0,0 0-1 0 0,-1 0 0 0 0,1 0 1 0 0,-1-1-1 0 0,0 1 0 0 0,0-1 1 0 0,0 1-1 0 0,0-1 0 0 0,-1 0 1 0 0,1 0-1 0 0,-1 1 1 0 0,0-1-1 0 0,0 0 0 0 0,0 0 1 0 0,-1 0-1 0 0,1 0 0 0 0,-1 0 1 0 0,0 0-1 0 0,0-1 0 0 0,0 1 1 0 0,-1 0-1 0 0,0 0 0 0 0,0 0 1 0 0,0 0-1 0 0,0 1 1 0 0,0-1-1 0 0,-1 0 0 0 0,1 0 1 0 0,-1 1-1 0 0,0-1 0 0 0,0 1 1 0 0,-1-1-1 0 0,1 1 0 0 0,-1 0 1 0 0,1 0-1 0 0,-1 0 0 0 0,-3-2-15 0 0,3 3 58 0 0,0 0 0 0 0,-1 0-1 0 0,1 0 1 0 0,-1 1 0 0 0,1-1-1 0 0,-1 1 1 0 0,0 0-1 0 0,0 0 1 0 0,1 0 0 0 0,-1 1-1 0 0,0-1 1 0 0,0 1 0 0 0,0 0-1 0 0,0 0 1 0 0,0 0 0 0 0,0 1-1 0 0,1-1 1 0 0,-1 1-1 0 0,0 0 1 0 0,0 0 0 0 0,1 0-1 0 0,-1 1 1 0 0,0-1 0 0 0,1 1-1 0 0,-1 0 1 0 0,1 0 0 0 0,0 0-1 0 0,0 0 1 0 0,0 1-1 0 0,0-1 1 0 0,0 1 0 0 0,0 0-1 0 0,1 0 1 0 0,-1 0 0 0 0,1 0-1 0 0,0 0 1 0 0,0 1-1 0 0,0-1 1 0 0,0 0 0 0 0,1 1-1 0 0,-1 0 1 0 0,1-1 0 0 0,0 1-1 0 0,0 0 1 0 0,0 0 0 0 0,0 0-1 0 0,1-1 1 0 0,0 1-1 0 0,0 0 1 0 0,0 0 0 0 0,0 2-58 0 0,1 5 88 0 0,0-1 1 0 0,0 1 0 0 0,1-1 0 0 0,1 0-1 0 0,0 1 1 0 0,0-1 0 0 0,1-1 0 0 0,0 1-1 0 0,1 0 1 0 0,0-1 0 0 0,0 0-1 0 0,1 0 1 0 0,0-1 0 0 0,1 1 0 0 0,0-1-1 0 0,0-1 1 0 0,1 1 0 0 0,-1-1 0 0 0,2-1-1 0 0,0 1-88 0 0,186 116-2711 0 0,-182-116 2163 0 0,28 14-4126 0 0,-10-7-5077 0 0</inkml:trace>
  <inkml:trace contextRef="#ctx0" brushRef="#br0" timeOffset="5466.632">613 2646 11835 0 0,'0'0'1888'0'0,"0"0"-301"0"0,0 0-445 0 0,0 0-441 0 0,0 0-274 0 0,0 0-162 0 0,0 0-115 0 0,0 0-18 0 0,0 0 61 0 0,0 0 104 0 0,0 0 79 0 0,0 0 31 0 0,4-8-19 0 0,13-24-46 0 0,25-6 854 0 0,-42 38-1148 0 0,0 0-64 0 0,0 0-77 0 0,-55 87-1261 0 0,42-37 1287 0 0,1 1-1 0 0,3 1 1 0 0,2 0 0 0 0,3 0 0 0 0,2 0 0 0 0,2 0-1 0 0,4 32 68 0 0,-2 9-221 0 0,29 334-2712 0 0,-31-423 2962 0 0,0-1 0 0 0,-1 0 0 0 0,0 0 0 0 0,0 0 0 0 0,1 0 0 0 0,-2 0 0 0 0,1 0 0 0 0,0 0 0 0 0,-1-1 0 0 0,1 1 0 0 0,-1 0 0 0 0,0-1 0 0 0,0 1 0 0 0,0-1 0 0 0,0 0 0 0 0,0 0 0 0 0,-1 1 0 0 0,1-1 0 0 0,-1-1 0 0 0,1 1-1 0 0,-1 0 1 0 0,0-1 0 0 0,1 1 0 0 0,-1-1 0 0 0,0 0 0 0 0,0 0 0 0 0,0 0 0 0 0,0 0 0 0 0,0 0 0 0 0,0-1 0 0 0,-1 0 0 0 0,1 1 0 0 0,0-1 0 0 0,0 0 0 0 0,0-1 0 0 0,0 1 0 0 0,-1 0-29 0 0,-121-16 1305 0 0,107 14-1199 0 0,0-1 0 0 0,1-1 0 0 0,-1 0 0 0 0,1-2 0 0 0,0 0 0 0 0,1-1 0 0 0,-1 0 0 0 0,1-1 0 0 0,1-1 0 0 0,0-1 0 0 0,0 0 0 0 0,0-1 0 0 0,2-1 0 0 0,-1 0 1 0 0,2 0-1 0 0,-1-2 0 0 0,2 1 0 0 0,0-2 0 0 0,0 0-106 0 0,11-54-3401 0 0,23 31-7041 0 0,-14 29 3607 0 0</inkml:trace>
  <inkml:trace contextRef="#ctx0" brushRef="#br0" timeOffset="5740.526">321 3069 21093 0 0,'0'0'332'0'0,"0"0"-68"0"0,0 0-112 0 0,0 0-111 0 0,0 0-66 0 0,0 0-22 0 0,0 0 34 0 0,0 0 89 0 0,0 0 116 0 0,0 0 102 0 0,0 0 33 0 0,0 0-7 0 0,28-10-76 0 0,90-31-98 0 0,58 16-405 0 0,-122 25-629 0 0,-23-2-316 0 0,33-1-4154 0 0,-22 0-5407 0 0,-30 1 5843 0 0</inkml:trace>
  <inkml:trace contextRef="#ctx0" brushRef="#br0" timeOffset="6070.854">902 3027 18252 0 0,'0'0'195'0'0,"0"0"-293"0"0,0 0-124 0 0,0 0 21 0 0,0 0 144 0 0,0 0 181 0 0,0 0 159 0 0,0 0 209 0 0,0 0 169 0 0,0 0 102 0 0,0 0 11 0 0,0 0-111 0 0,11 7-138 0 0,36 20-118 0 0,48-26 447 0 0,-92-2-840 0 0,143-81-309 0 0,-143 79 243 0 0,1 0 1 0 0,-1-1-1 0 0,1 1 1 0 0,-1 0 0 0 0,0-1-1 0 0,0 0 1 0 0,-1 0 0 0 0,1 0-1 0 0,-1 0 1 0 0,0 0 0 0 0,0 0-1 0 0,0-1 1 0 0,-1 1 0 0 0,1-1-1 0 0,-1 1 1 0 0,0-1-1 0 0,0 1 1 0 0,-1-1 0 0 0,0 0-1 0 0,1 1 1 0 0,-1-1 0 0 0,-1 0-1 0 0,1 1 1 0 0,-1-1 0 0 0,0 0-1 0 0,0 1 1 0 0,0-1-1 0 0,-1 1 1 0 0,1-1 0 0 0,-1 1-1 0 0,0 0 1 0 0,0 0 0 0 0,-1 0-1 0 0,0-2 52 0 0,-4 0-16 0 0,0 0-1 0 0,-1 0 1 0 0,0 1-1 0 0,0 0 0 0 0,0 0 1 0 0,0 1-1 0 0,-1 0 1 0 0,1 0-1 0 0,-1 1 1 0 0,0 0-1 0 0,0 0 0 0 0,-1 1 1 0 0,1 1-1 0 0,0 0 1 0 0,-1 0-1 0 0,1 0 1 0 0,-1 1-1 0 0,1 1 1 0 0,-1 0-1 0 0,1 0 0 0 0,0 0 1 0 0,0 1-1 0 0,-1 1 1 0 0,1 0-1 0 0,1 0 1 0 0,-1 1-1 0 0,0 0 0 0 0,1 0 1 0 0,0 1-1 0 0,0 0 1 0 0,0 0-1 0 0,1 1 1 0 0,-1 0-1 0 0,1 0 1 0 0,1 1-1 0 0,-1 0 0 0 0,1 0 1 0 0,0 1-1 0 0,1-1 1 0 0,0 1-1 0 0,0 1 1 0 0,1-1-1 0 0,0 1 0 0 0,0-1 1 0 0,1 1-1 0 0,0 0 1 0 0,1 0-1 0 0,0 0 1 0 0,0 1-1 0 0,1-1 17 0 0,1-4-74 0 0,1 1 0 0 0,0-1 0 0 0,1 0 0 0 0,-1 0 0 0 0,1 0 0 0 0,0-1 0 0 0,0 1 0 0 0,0 0 0 0 0,1-1 0 0 0,0 1 0 0 0,-1-1 0 0 0,2 0-1 0 0,-1 0 1 0 0,0 0 0 0 0,1 0 0 0 0,0-1 0 0 0,0 1 0 0 0,0-1 0 0 0,0 0 0 0 0,3 1 74 0 0,59 31-8612 0 0,-48-28 899 0 0</inkml:trace>
  <inkml:trace contextRef="#ctx0" brushRef="#br0" timeOffset="7098.473">1326 2738 18500 0 0,'0'0'215'0'0,"0"0"-115"0"0,0 0-78 0 0,0 0 0 0 0,0 0 40 0 0,0 0 77 0 0,0 0 86 0 0,0 0 73 0 0,0 0 87 0 0,0 0 31 0 0,0 0-24 0 0,0 0-75 0 0,0 0-125 0 0,4-4-98 0 0,8-1-94 0 0,1 1-1 0 0,0 1 0 0 0,0 0 1 0 0,0 1-1 0 0,0 0 0 0 0,0 1 0 0 0,0 0 1 0 0,1 1-1 0 0,-1 1 0 0 0,0 0 1 0 0,0 1-1 0 0,0 0 0 0 0,0 1 1 0 0,0 1-1 0 0,0 0 0 0 0,5 3 1 0 0,15 0-31 0 0,76 17-91 0 0,-107-22 112 0 0,-1 1 0 0 0,0-1-1 0 0,0 1 1 0 0,-1 0 0 0 0,1-1-1 0 0,0 1 1 0 0,-1 0 0 0 0,0 0-1 0 0,1-1 1 0 0,-1 1 0 0 0,0 0 0 0 0,0 0-1 0 0,-1 0 1 0 0,1-1 0 0 0,-1 1-1 0 0,1 0 1 0 0,-1-1 0 0 0,0 1-1 0 0,0 0 1 0 0,0-1 0 0 0,0 1 0 0 0,-1-1-1 0 0,1 1 1 0 0,-1-1 0 0 0,1 0-1 0 0,-1 0 1 0 0,0 0 0 0 0,0 1-1 0 0,0-2 1 0 0,0 1 0 0 0,0 0 0 0 0,-2 1 10 0 0,0 3-18 0 0,-15 20 107 0 0,12-18-83 0 0,0 0 0 0 0,1 0 0 0 0,0 1-1 0 0,0 0 1 0 0,1 0 0 0 0,0 0-1 0 0,0 1 1 0 0,1-1 0 0 0,1 1-1 0 0,0 0 1 0 0,0 0 0 0 0,1 1-1 0 0,0-1 1 0 0,0 0 0 0 0,2 1 0 0 0,-1 1-7 0 0,4-10 58 0 0,-1 0-1 0 0,1 0 0 0 0,0 0 0 0 0,0 0 0 0 0,0-1 0 0 0,0 1 0 0 0,0-1 0 0 0,0 0 0 0 0,1 0 0 0 0,-1 0 0 0 0,0 0 0 0 0,1 0 0 0 0,-1-1 0 0 0,0 0 0 0 0,1 1 0 0 0,-1-1 0 0 0,1 0 0 0 0,-1-1 0 0 0,1 1 0 0 0,-1-1 0 0 0,0 1 0 0 0,1-1 0 0 0,-1 0 0 0 0,1-1-56 0 0,13-3-15 0 0,1-1 1 0 0,-1-1 0 0 0,-1 0-1 0 0,1-2 1 0 0,-1 0 0 0 0,-1 0-1 0 0,0-2 1 0 0,0 0 0 0 0,-1 0-1 0 0,0-2 1 0 0,-1 1 0 0 0,0-2-1 0 0,-1 0 1 0 0,-1 0 0 0 0,0-1-1 0 0,4-10 15 0 0,-1-34 212 0 0,-14 58-237 0 0,0 1-54 0 0,0 0-55 0 0,-25 65 3 0 0,24-56 196 0 0,0 1 1 0 0,0 0-1 0 0,1 0 0 0 0,1 0 1 0 0,0 0-1 0 0,0 0 0 0 0,1 0 1 0 0,0 0-1 0 0,1-1 0 0 0,0 1 1 0 0,0-1-1 0 0,1 0 0 0 0,5 9-65 0 0,-7-15 20 0 0,0 0-1 0 0,0 0 1 0 0,0 0 0 0 0,1 0-1 0 0,0 0 1 0 0,-1 0-1 0 0,1-1 1 0 0,0 1 0 0 0,0-1-1 0 0,0 0 1 0 0,0 0 0 0 0,1 0-1 0 0,-1-1 1 0 0,1 1-1 0 0,-1-1 1 0 0,1 1 0 0 0,-1-1-1 0 0,1 0 1 0 0,0-1 0 0 0,-1 1-1 0 0,1-1 1 0 0,0 1-1 0 0,0-1 1 0 0,-1 0 0 0 0,1 0-1 0 0,0-1 1 0 0,0 1-1 0 0,-1-1 1 0 0,1 0 0 0 0,0 0-1 0 0,-1 0 1 0 0,1-1 0 0 0,-1 1-1 0 0,1-1 1 0 0,-1 1-1 0 0,0-1 1 0 0,3-2-20 0 0,3 0-70 0 0,0 0 1 0 0,0-1-1 0 0,-1 0 0 0 0,1 0 1 0 0,-1-1-1 0 0,0 0 0 0 0,0 0 1 0 0,-1-1-1 0 0,0 0 0 0 0,0 0 1 0 0,0-1-1 0 0,-1 0 0 0 0,-1 0 1 0 0,1 0-1 0 0,-1-1 1 0 0,-1 0-1 0 0,1 0 0 0 0,-1 0 1 0 0,-1-1-1 0 0,0 1 0 0 0,0-1 1 0 0,-1 0-1 0 0,0 1 0 0 0,-1-1 1 0 0,0 0-1 0 0,-1-6 70 0 0,0 16-3 0 0,0 1-1 0 0,0-1 1 0 0,-1 0 0 0 0,1 0 0 0 0,0 0-1 0 0,-1 0 1 0 0,1 1 0 0 0,0-1-1 0 0,-1 0 1 0 0,1 0 0 0 0,0 0 0 0 0,-1 0-1 0 0,1 0 1 0 0,-1 0 0 0 0,1 0 0 0 0,0 0-1 0 0,-1 0 1 0 0,1 0 0 0 0,0 0-1 0 0,-1 0 1 0 0,1 0 0 0 0,0 0 0 0 0,-1 0-1 0 0,1 0 1 0 0,0 0 0 0 0,-1-1 0 0 0,1 1-1 0 0,0 0 1 0 0,-1 0 0 0 0,1 0-1 0 0,0-1 1 0 0,-1 1 0 0 0,1 0 0 0 0,0 0-1 0 0,0-1 1 0 0,-1 1 0 0 0,1 0-1 0 0,0-1 1 0 0,0 1 0 0 0,-1 0 0 0 0,1 0-1 0 0,0-1 4 0 0,-11 38 110 0 0,17 88 605 0 0,-5-121-693 0 0,-1-1 0 0 0,1 0 0 0 0,0 0-1 0 0,1 0 1 0 0,-1-1 0 0 0,0 1 0 0 0,1 0 0 0 0,0 0-1 0 0,-1-1 1 0 0,1 1 0 0 0,0-1 0 0 0,0 1-1 0 0,1-1 1 0 0,-1 0 0 0 0,0 0 0 0 0,1 0 0 0 0,-1 0-1 0 0,1 0 1 0 0,0-1 0 0 0,0 1 0 0 0,-1-1-1 0 0,1 0 1 0 0,0 0 0 0 0,0 0 0 0 0,0 0 0 0 0,0 0-1 0 0,1 0 1 0 0,-1-1 0 0 0,0 0 0 0 0,0 0 0 0 0,0 0-1 0 0,0 0 1 0 0,0 0 0 0 0,1 0 0 0 0,-1-1-1 0 0,0 1 1 0 0,0-1 0 0 0,0 0-22 0 0,6-3-21 0 0,0-1 0 0 0,0 1 0 0 0,0-1 0 0 0,-1-1 0 0 0,1 0 0 0 0,-2 0 0 0 0,1 0 0 0 0,-1-1 0 0 0,1 0 0 0 0,-2-1 0 0 0,1 0 0 0 0,-1 0 0 0 0,-1 0 0 0 0,1-1 0 0 0,-1 1 0 0 0,-1-1 0 0 0,0 0 0 0 0,0-1 0 0 0,0 1 0 0 0,-2-1 0 0 0,1 0 0 0 0,-1 0 0 0 0,0 1 0 0 0,-1-1 0 0 0,0 0 0 0 0,-1-1 22 0 0,-1-19 22 0 0,-3 52-10 0 0,3-8-11 0 0,0-1 1 0 0,1 1-1 0 0,0-1 0 0 0,1 1 1 0 0,1-1-1 0 0,0 1 1 0 0,1-1-1 0 0,0 0 1 0 0,1 0-1 0 0,0 0 1 0 0,1-1-1 0 0,4 6-2 0 0,12 13-4381 0 0,7-5-4392 0 0,-20-20-878 0 0</inkml:trace>
  <inkml:trace contextRef="#ctx0" brushRef="#br0" timeOffset="7558.586">2826 2972 22149 0 0,'0'0'521'0'0,"0"0"-425"0"0,0 0-288 0 0,0 0-69 0 0,0 0 19 0 0,0 0 70 0 0,0 0 114 0 0,0 0 75 0 0,0 0 40 0 0,0 0 31 0 0,0 0 11 0 0,0 0 33 0 0,0 0 5 0 0,8 2 17 0 0,8 0-214 0 0,-1-1 0 0 0,1 0-1 0 0,0-1 1 0 0,-1-1 0 0 0,1 0 0 0 0,-1-1 0 0 0,1-1 0 0 0,-1-1 0 0 0,0 0 0 0 0,0-1-1 0 0,0 0 1 0 0,-1-1 0 0 0,1-1 0 0 0,-2 0 0 0 0,1-1 0 0 0,-1 0 0 0 0,0-1-1 0 0,-1-1 1 0 0,0 0 0 0 0,0-1 0 0 0,-1 0 0 0 0,-1-1 0 0 0,10-12 60 0 0,-18 20-55 0 0,0 0-1 0 0,0 0 1 0 0,0 0 0 0 0,0 0 0 0 0,-1 0-1 0 0,1-1 1 0 0,-1 1 0 0 0,0-1 0 0 0,-1 1-1 0 0,1 0 1 0 0,-1-1 0 0 0,0 1 0 0 0,0-1-1 0 0,0 1 1 0 0,-1-1 0 0 0,1 1 0 0 0,-1-1-1 0 0,0 1 1 0 0,-1 0 0 0 0,1-1 0 0 0,-1 1-1 0 0,1 0 1 0 0,-1 0 0 0 0,-1 0-1 0 0,1 0 1 0 0,0 1 0 0 0,-1-1 0 0 0,0 0-1 0 0,0 1 1 0 0,0 0 0 0 0,0 0 0 0 0,0 0-1 0 0,-1 0 1 0 0,0 0 0 0 0,1 1 0 0 0,-1-1-1 0 0,0 1 1 0 0,0 0 0 0 0,0 0 0 0 0,0 1-1 0 0,-1-1 1 0 0,1 1 0 0 0,0 0 0 0 0,-1 0-1 0 0,1 0 1 0 0,-1 1 0 0 0,1 0 0 0 0,-1 0-1 0 0,1 0 1 0 0,-1 0 0 0 0,0 0 55 0 0,-12 1 155 0 0,-1 0 0 0 0,0 1 0 0 0,0 1 0 0 0,1 0 0 0 0,0 2 0 0 0,0 0-1 0 0,0 0 1 0 0,0 2 0 0 0,1 0 0 0 0,0 1 0 0 0,-6 4-155 0 0,16-9 55 0 0,0 1 0 0 0,-1 0 1 0 0,1 0-1 0 0,1 0 0 0 0,-1 1 0 0 0,0 0 0 0 0,1 0 0 0 0,0 0 1 0 0,1 1-1 0 0,-1-1 0 0 0,1 1 0 0 0,0 0 0 0 0,0 1 0 0 0,1-1 1 0 0,0 1-1 0 0,0-1 0 0 0,0 1 0 0 0,1 0 0 0 0,0 0 0 0 0,0 0 1 0 0,1 0-1 0 0,0 0 0 0 0,0 1 0 0 0,1-1 0 0 0,0 0 0 0 0,0 0 0 0 0,0 1 1 0 0,2 5-56 0 0,3-7 49 0 0,1 1-1 0 0,-1-1 1 0 0,1-1 0 0 0,0 1 0 0 0,1-1 0 0 0,-1 0 0 0 0,1-1 0 0 0,0 1 0 0 0,0-1 0 0 0,1-1-1 0 0,-1 1 1 0 0,1-1 0 0 0,-1 0 0 0 0,1-1 0 0 0,0 0 0 0 0,0 0 0 0 0,0-1 0 0 0,1 0 0 0 0,-1-1 0 0 0,0 1-1 0 0,0-1 1 0 0,0-1 0 0 0,1 0 0 0 0,-1 0-49 0 0,199 23-191 0 0,-179-5-1 0 0,-18-10-2913 0 0,0-1-5351 0 0,-8-5 175 0 0</inkml:trace>
  <inkml:trace contextRef="#ctx0" brushRef="#br0" timeOffset="8223.209">3367 2622 18812 0 0,'0'0'336'0'0,"0"0"-217"0"0,0 0-155 0 0,0 0-40 0 0,0 0 30 0 0,0 0 62 0 0,0 0 99 0 0,0 0 98 0 0,0 0 26 0 0,0 0-11 0 0,0 0-66 0 0,0 0-90 0 0,3-2-35 0 0,4 0-28 0 0,0 0 0 0 0,1 1 0 0 0,-1 0 0 0 0,0 0 0 0 0,1 0-1 0 0,-1 1 1 0 0,1 1 0 0 0,-1-1 0 0 0,0 1 0 0 0,1 0 0 0 0,-1 1 0 0 0,0 0 0 0 0,0 0 0 0 0,0 1 0 0 0,4 1-9 0 0,36 7-2 0 0,112 10-341 0 0,-159-19 319 0 0,0-1 0 0 0,0 1 0 0 0,0 0-1 0 0,-1 0 1 0 0,1 0 0 0 0,-1 0 0 0 0,1-1-1 0 0,-1 1 1 0 0,1 0 0 0 0,-1 0 0 0 0,0-1-1 0 0,0 1 1 0 0,0 0 0 0 0,0-1 0 0 0,0 1 0 0 0,0-1-1 0 0,-1 0 1 0 0,1 1 0 0 0,0-1 0 0 0,-1 0-1 0 0,1 0 1 0 0,-1 0 0 0 0,1 0 0 0 0,-1 0-1 0 0,0 0 1 0 0,1 0 0 0 0,-1 0 0 0 0,0-1-1 0 0,0 1 1 0 0,1 0 0 0 0,-1-1 0 0 0,0 0 0 0 0,-1 1 24 0 0,0 1-28 0 0,-155 76 95 0 0,113-59-94 0 0,0 2-1 0 0,2 2 1 0 0,1 2-1 0 0,1 1 1 0 0,-19 18 27 0 0,59-43 21 0 0,0 0 0 0 0,0 0 0 0 0,0-1-1 0 0,-1 1 1 0 0,1 0 0 0 0,0 0 0 0 0,0 0 0 0 0,0 0 0 0 0,0 1 0 0 0,1-1 0 0 0,-1 0 0 0 0,0 0 0 0 0,0 0 0 0 0,1 1 0 0 0,-1-1 0 0 0,1 0 0 0 0,-1 1 0 0 0,1-1 0 0 0,-1 1-1 0 0,1-1 1 0 0,0 0 0 0 0,0 1 0 0 0,0-1 0 0 0,0 1 0 0 0,0-1 0 0 0,0 1 0 0 0,0-1 0 0 0,0 1 0 0 0,0-1 0 0 0,1 0 0 0 0,-1 1 0 0 0,1-1 0 0 0,-1 0 0 0 0,1 1 0 0 0,-1-1-1 0 0,1 0 1 0 0,0 1 0 0 0,0-1 0 0 0,-1 0 0 0 0,1 0 0 0 0,0 0 0 0 0,0 0 0 0 0,0 0 0 0 0,0 0 0 0 0,1 0 0 0 0,-1 0 0 0 0,0 0 0 0 0,0-1 0 0 0,0 1 0 0 0,1 0 0 0 0,-1-1-1 0 0,0 1 1 0 0,1-1 0 0 0,-1 1 0 0 0,1-1 0 0 0,-1 0 0 0 0,0 1 0 0 0,1-1 0 0 0,-1 0 0 0 0,1 0 0 0 0,0 0-21 0 0,93 19 858 0 0,-53-15-835 0 0,0-2 0 0 0,0-2 0 0 0,0-2 0 0 0,0-1 0 0 0,0-2 0 0 0,-1-2 0 0 0,0-2 0 0 0,0-2 1 0 0,-1-1-1 0 0,24-12-23 0 0,-25 89 2341 0 0,20-48-4459 0 0,-39-17-2271 0 0,-3-4-4424 0 0,-11 1 343 0 0</inkml:trace>
  <inkml:trace contextRef="#ctx0" brushRef="#br0" timeOffset="8435.658">3905 2433 22533 0 0,'0'0'303'0'0,"0"0"-49"0"0,0 0-55 0 0,0 0-38 0 0,0 0-51 0 0,0 0-37 0 0,0 0-33 0 0,0 0-45 0 0,0 0 14 0 0,0 0 2 0 0,0 0-25 0 0,0 0-36 0 0,0 0-124 0 0,-5-18-224 0 0,-14-54-376 0 0,19 72 605 0 0,1-1 0 0 0,-1 1 0 0 0,1-1 0 0 0,-1 1 0 0 0,1-1 0 0 0,-1 1 0 0 0,1-1 0 0 0,-1 1 0 0 0,1 0 0 0 0,0-1 0 0 0,-1 1 0 0 0,1 0 0 0 0,0-1 0 0 0,-1 1-1 0 0,1 0 1 0 0,0 0 0 0 0,-1 0 0 0 0,1 0 0 0 0,0 0 0 0 0,0 0 0 0 0,-1 0 0 0 0,1 0 0 0 0,0 0 0 0 0,-1 0 0 0 0,1 0 0 0 0,0 0 0 0 0,-1 0 0 0 0,1 1 0 0 0,0-1 0 0 0,-1 0 0 0 0,1 0 0 0 0,0 1 0 0 0,-1-1 0 0 0,1 0 0 0 0,-1 1 0 0 0,1-1 0 0 0,0 1 0 0 0,-1-1 0 0 0,1 1 0 0 0,-1-1-1 0 0,1 1 1 0 0,-1-1 0 0 0,0 1 0 0 0,1 0 0 0 0,-1-1 0 0 0,0 1 0 0 0,1-1 0 0 0,-1 1 0 0 0,0 0 0 0 0,0-1 0 0 0,1 1 0 0 0,-1 0 0 0 0,0-1 0 0 0,0 1 0 0 0,0 0 0 0 0,0 0 0 0 0,0-1 0 0 0,0 1 0 0 0,0 0 0 0 0,0-1 0 0 0,0 1 0 0 0,0 0 0 0 0,-1-1 0 0 0,1 1 169 0 0,0 0-443 0 0,18 24-7421 0 0,-12-15 4711 0 0</inkml:trace>
  <inkml:trace contextRef="#ctx0" brushRef="#br0" timeOffset="8719.523">4109 2913 6801 0 0,'0'0'4103'0'0,"0"0"-2042"0"0,0 0-698 0 0,0 0-116 0 0,0 0-10 0 0,0 0-58 0 0,0 0-166 0 0,0 0-215 0 0,0 0-176 0 0,0 0-160 0 0,0 0-131 0 0,27 13-79 0 0,82 38-44 0 0,-24-36 463 0 0,-64-17-521 0 0,-16 2-154 0 0,0-1-1 0 0,-1 1 1 0 0,1-1 0 0 0,0 1-1 0 0,-1-1 1 0 0,1 0 0 0 0,-1-1-1 0 0,0 1 1 0 0,1-1 0 0 0,-1 0-1 0 0,0 0 1 0 0,0 0-1 0 0,0-1 1 0 0,0 1 0 0 0,-1-1-1 0 0,1 0 1 0 0,-1 0 0 0 0,1-1-1 0 0,-1 1 1 0 0,0 0 0 0 0,0-1-1 0 0,-1 0 1 0 0,1 0 0 0 0,-1 0-1 0 0,1 0 1 0 0,-1 0-1 0 0,-1 0 1 0 0,1-1 0 0 0,-1 1-1 0 0,1-1 1 0 0,-1 1 0 0 0,-1-1-1 0 0,1 1 1 0 0,0-1 0 0 0,-1 1-1 0 0,0-1 1 0 0,0 0-1 0 0,-1 1 1 0 0,1-1 0 0 0,-1 0-1 0 0,0 1 1 0 0,0-1 0 0 0,-1 1-1 0 0,1 0 1 0 0,-1-1 0 0 0,0 1-1 0 0,0 0 1 0 0,0 0 0 0 0,-1 0-1 0 0,1 0 1 0 0,-1 1-1 0 0,-1-2 5 0 0,-1-3-17 0 0,0 1 0 0 0,0-1 0 0 0,-1 1 0 0 0,0 1 0 0 0,0-1 0 0 0,-1 1-1 0 0,0 0 1 0 0,0 1 0 0 0,0-1 0 0 0,-1 1 0 0 0,0 1 0 0 0,0-1 0 0 0,0 2-1 0 0,0-1 1 0 0,-1 1 0 0 0,1 0 0 0 0,-1 1 0 0 0,0-1 0 0 0,0 2 0 0 0,0 0-1 0 0,0 0 1 0 0,0 0 0 0 0,0 1 0 0 0,0 0 0 0 0,0 1 0 0 0,0 0-1 0 0,0 1 1 0 0,0-1 0 0 0,1 2 0 0 0,-1-1 0 0 0,0 1 0 0 0,1 1 0 0 0,0-1-1 0 0,0 2 1 0 0,0-1 0 0 0,0 1 0 0 0,1 0 0 0 0,-1 0 0 0 0,1 1 0 0 0,1 0-1 0 0,-1 0 1 0 0,-5 7 17 0 0,8-6 6 0 0,1-1 0 0 0,-1 1 0 0 0,1 0 0 0 0,0 0 0 0 0,0 0 0 0 0,1 0 0 0 0,0 1-1 0 0,1-1 1 0 0,-1 0 0 0 0,1 1 0 0 0,1-1 0 0 0,-1 1 0 0 0,1 0 0 0 0,1-1 0 0 0,-1 1 0 0 0,1-1 0 0 0,1 1-1 0 0,-1-1 1 0 0,1 0 0 0 0,1 1 0 0 0,1 3-6 0 0,54 36-3806 0 0,-15-36-5252 0 0,-29-9 247 0 0</inkml:trace>
  <inkml:trace contextRef="#ctx0" brushRef="#br0" timeOffset="9272.426">4669 2613 22261 0 0,'0'0'170'0'0,"0"0"-216"0"0,0 0-190 0 0,0 0-26 0 0,0 0 61 0 0,0 0 96 0 0,0 0 90 0 0,0 0 55 0 0,0 0 20 0 0,0 0 29 0 0,0 0 30 0 0,0 0-4 0 0,0 0-7 0 0,0 27-28 0 0,-2 186-26 0 0,2-210-65 0 0,0-1 0 0 0,0 0-1 0 0,1 1 1 0 0,-1-1-1 0 0,0 0 1 0 0,1 1-1 0 0,-1-1 1 0 0,1 0-1 0 0,0 1 1 0 0,-1-1-1 0 0,1 0 1 0 0,0 0-1 0 0,1 0 1 0 0,-1 0 0 0 0,0 0-1 0 0,1 0 1 0 0,-1 0-1 0 0,1 0 1 0 0,-1-1-1 0 0,1 1 1 0 0,0-1-1 0 0,0 1 1 0 0,-1-1-1 0 0,1 1 1 0 0,0-1 0 0 0,0 0-1 0 0,1 0 1 0 0,-1 0-1 0 0,0 0 1 0 0,0 0-1 0 0,0-1 1 0 0,1 1-1 0 0,-1-1 1 0 0,0 1-1 0 0,1-1 1 0 0,-1 0 0 0 0,1 0-1 0 0,-1 0 1 0 0,0 0-1 0 0,1 0 1 0 0,-1-1-1 0 0,0 1 1 0 0,1-1-1 0 0,-1 1 1 0 0,0-1-1 0 0,0 0 1 0 0,2-1 11 0 0,100-54-508 0 0,-99 53 462 0 0,-4 0 107 0 0,1 1 0 0 0,0 0 0 0 0,0 0 0 0 0,0 0 0 0 0,0 1 1 0 0,0-1-1 0 0,1 0 0 0 0,-1 1 0 0 0,0-1 0 0 0,1 1 0 0 0,-1 0 0 0 0,1 0 0 0 0,0 0 1 0 0,-1 0-1 0 0,1 0 0 0 0,0 0 0 0 0,-1 1 0 0 0,1-1 0 0 0,0 1 0 0 0,0 0 0 0 0,-1 0 1 0 0,1 0-1 0 0,0 0 0 0 0,0 1 0 0 0,0-1 0 0 0,-1 1 0 0 0,1-1 0 0 0,0 1 0 0 0,-1 0 0 0 0,1 0 1 0 0,-1 0-1 0 0,1 1 0 0 0,-1-1 0 0 0,1 1-61 0 0,9 7 67 0 0,1 0-1 0 0,0-1 1 0 0,1-1-1 0 0,0 0 1 0 0,0-1-1 0 0,0 0 1 0 0,1-1-1 0 0,-1 0 1 0 0,1-1-1 0 0,1-1 1 0 0,-1-1 0 0 0,0 0-1 0 0,1-1 1 0 0,-1 0-1 0 0,0-2 1 0 0,1 0-1 0 0,-1 0 1 0 0,0-1-1 0 0,1-1 1 0 0,-1-1 0 0 0,0 0-1 0 0,-1-1 1 0 0,1 0-1 0 0,-1-1 1 0 0,0-1-1 0 0,-1 0 1 0 0,1-1-1 0 0,-1-1 1 0 0,-1 0 0 0 0,0 0-1 0 0,3-4-66 0 0,-12 11-9 0 0,0 0 1 0 0,-1 1-1 0 0,1-1 0 0 0,0 0 0 0 0,-1 0 1 0 0,0-1-1 0 0,1 1 0 0 0,-1-1 1 0 0,0 1-1 0 0,0-1 0 0 0,0 1 0 0 0,-1-1 1 0 0,1 0-1 0 0,-1 0 0 0 0,1 0 1 0 0,-1 0-1 0 0,0 0 0 0 0,0 0 0 0 0,-1 0 1 0 0,1 0-1 0 0,0-1 0 0 0,-1 1 0 0 0,0 0 1 0 0,0 0-1 0 0,0-1 0 0 0,0 1 1 0 0,0 0-1 0 0,-1 0 0 0 0,1 0 0 0 0,-1-1 1 0 0,0 1-1 0 0,0 0 0 0 0,0 0 1 0 0,-1 0-1 0 0,1 0 0 0 0,-1 0 0 0 0,1 1 1 0 0,-1-1-1 0 0,0 0 0 0 0,0 1 0 0 0,0-1 1 0 0,0 1-1 0 0,-1 0 0 0 0,1 0 1 0 0,-1-1-1 0 0,1 2 0 0 0,-1-1 0 0 0,0 0 1 0 0,0 0-1 0 0,0 1 0 0 0,1 0 1 0 0,-2 0-1 0 0,1-1 0 0 0,0 2 0 0 0,0-1 1 0 0,0 0-1 0 0,0 1 0 0 0,0-1 0 0 0,-1 1 1 0 0,1 0-1 0 0,-3 0 9 0 0,3 2 51 0 0,-1 1 1 0 0,1 0-1 0 0,0-1 1 0 0,0 1-1 0 0,0 0 0 0 0,0 0 1 0 0,0 0-1 0 0,1 1 0 0 0,-1-1 1 0 0,1 1-1 0 0,0-1 1 0 0,0 1-1 0 0,0 0 0 0 0,1 0 1 0 0,-1 0-1 0 0,1 0 1 0 0,0 0-1 0 0,0 0 0 0 0,0 0 1 0 0,1 0-1 0 0,0 1 1 0 0,-1-1-1 0 0,1 0 0 0 0,1 0 1 0 0,-1 0-1 0 0,1 1 0 0 0,-1-1 1 0 0,1 0-1 0 0,0 0 1 0 0,2 3-52 0 0,6 10 92 0 0,0 0 0 0 0,1-2 0 0 0,1 1 0 0 0,0-1 0 0 0,1-1 0 0 0,1 0 0 0 0,0 0 0 0 0,1-1 0 0 0,0-1 0 0 0,1-1 0 0 0,0 0 0 0 0,15 7-92 0 0,193 116-508 0 0,-146-95-2086 0 0,0-3-3541 0 0,-47-23-5517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2:28.5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0 316 9490 0 0,'0'0'1978'0'0,"0"0"-383"0"0,0 0-150 0 0,0 0-220 0 0,0 0-342 0 0,0 0-330 0 0,0 0-345 0 0,0 0-329 0 0,0 0-209 0 0,0 0-63 0 0,0 0-31 0 0,6-11 16 0 0,14-31 76 0 0,-25 109-314 0 0,4-66 650 0 0,1-1 1 0 0,-1 1-1 0 0,1 0 0 0 0,-1 0 1 0 0,0 0-1 0 0,1 0 0 0 0,-1 0 1 0 0,1 0-1 0 0,0 1 0 0 0,-1-1 0 0 0,1 0 1 0 0,0 0-1 0 0,0 0 0 0 0,0 0 1 0 0,0 0-1 0 0,0 0 0 0 0,0 1 1 0 0,0-1-1 0 0,0 0 0 0 0,0 0 1 0 0,0 0-1 0 0,1 0 0 0 0,-1 0 0 0 0,0 0 1 0 0,1 0-1 0 0,-1 0 0 0 0,1 0 1 0 0,-1 0-1 0 0,1 0 0 0 0,0 0 1 0 0,-1 0-1 0 0,1 0 0 0 0,0 0 0 0 0,0 0 1 0 0,-1-1-1 0 0,1 1 0 0 0,0 0 1 0 0,0 0-1 0 0,0-1 0 0 0,0 1 1 0 0,0-1-1 0 0,0 1 0 0 0,0-1 1 0 0,0 1-1 0 0,0-1 0 0 0,0 0 0 0 0,0 0 1 0 0,1 1-1 0 0,-1-1 0 0 0,0 0 1 0 0,0 0-1 0 0,0 0 0 0 0,0 0 1 0 0,0 0-1 0 0,0 0 0 0 0,1 0 0 0 0,-1-1 1 0 0,0 1-1 0 0,0 0 0 0 0,0-1 1 0 0,0 1-1 0 0,0-1 0 0 0,0 1 1 0 0,0-1-1 0 0,0 1 0 0 0,0-1 0 0 0,0 0 1 0 0,0 1-1 0 0,0-2-4 0 0,65-52 918 0 0,-56 44-728 0 0,0-1 0 0 0,0 1 0 0 0,-1-2 1 0 0,-1 1-1 0 0,0-1 0 0 0,0-1 0 0 0,-2 0 0 0 0,1 0 0 0 0,-1 0 0 0 0,-1 0 0 0 0,-1-1 0 0 0,0 0 1 0 0,0 0-1 0 0,-1 0 0 0 0,-1 0 0 0 0,-1-1 0 0 0,0 1 0 0 0,-1-1-190 0 0,-1 11-53 0 0,-1 0 1 0 0,1 1-1 0 0,-1-1 0 0 0,0 0 0 0 0,0 1 1 0 0,-1-1-1 0 0,1 1 0 0 0,-1 0 1 0 0,0-1-1 0 0,0 1 0 0 0,0 1 0 0 0,0-1 1 0 0,0 0-1 0 0,-1 1 0 0 0,1 0 0 0 0,-1-1 1 0 0,0 1-1 0 0,1 1 0 0 0,-1-1 0 0 0,0 0 1 0 0,0 1-1 0 0,0 0 0 0 0,0 0 0 0 0,0 0 1 0 0,-1 1-1 0 0,1-1 0 0 0,0 1 1 0 0,0 0-1 0 0,0 0 0 0 0,-1 0 0 0 0,1 1 1 0 0,0 0-1 0 0,0 0 0 0 0,0 0 0 0 0,0 0 1 0 0,0 0-1 0 0,0 1 0 0 0,0 0 0 0 0,0-1 1 0 0,1 1-1 0 0,-1 1 0 0 0,1-1 0 0 0,-1 1 1 0 0,1-1-1 0 0,0 1 0 0 0,0 0 53 0 0,-32 96-2305 0 0,36-28-3861 0 0,1-49-257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2:35.4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3 177 11835 0 0,'0'0'722'0'0,"0"0"-295"0"0,0 0-40 0 0,0 0-99 0 0,0 0-291 0 0,0 0-426 0 0,0 0-282 0 0,0 0-34 0 0,0 0 220 0 0,0 0 351 0 0,0 0 232 0 0,0 0 102 0 0,-2 10 19 0 0,14 174 435 0 0,-7-160-525 0 0,-4-11-56 0 0,1 0 0 0 0,0 1-1 0 0,1-1 1 0 0,1 0-1 0 0,0 0 1 0 0,0 0-1 0 0,1-1 1 0 0,1 0-1 0 0,0 0 1 0 0,1 0 0 0 0,0-1-1 0 0,1 0 1 0 0,0 0-1 0 0,1 0 1 0 0,0-1-1 0 0,7 6-32 0 0,-11-23 3201 0 0,-7-36-2846 0 0,-101-282 1440 0 0,100 319-1788 0 0,0-1 0 0 0,1 0 0 0 0,-1 0 1 0 0,1 0-1 0 0,1 0 0 0 0,-1 0 0 0 0,1 0 0 0 0,1-1 0 0 0,-1 1 0 0 0,1 0 1 0 0,1-1-1 0 0,-1 1 0 0 0,1 0 0 0 0,0 0 0 0 0,1-1 0 0 0,0 1 1 0 0,0 0-1 0 0,0 0 0 0 0,1 1 0 0 0,0-1 0 0 0,0 1 0 0 0,1-1 1 0 0,0 1-1 0 0,0 0 0 0 0,0 0 0 0 0,1 0 0 0 0,0 1 0 0 0,0 0 1 0 0,0 0-1 0 0,1 0 0 0 0,0 1 0 0 0,0-1 0 0 0,0 1 0 0 0,0 1 1 0 0,7-4-8 0 0,5 6-34 0 0,0 0 1 0 0,0 1 0 0 0,-1 1 0 0 0,1 1 0 0 0,0 0 0 0 0,0 1 0 0 0,-1 1 0 0 0,0 1-1 0 0,0 1 1 0 0,0 0 0 0 0,0 1 0 0 0,-1 0 0 0 0,0 2 0 0 0,-1 0 0 0 0,0 0-1 0 0,0 2 1 0 0,-1 0 0 0 0,0 0 0 0 0,9 12 33 0 0,-19-19-36 0 0,0 1 1 0 0,0 0-1 0 0,-1 0 0 0 0,0 0 1 0 0,0 0-1 0 0,0 0 0 0 0,-1 0 1 0 0,1 1-1 0 0,-1 0 0 0 0,-1-1 0 0 0,1 1 1 0 0,-1 0-1 0 0,0 0 0 0 0,0 0 1 0 0,0 0-1 0 0,-1 0 0 0 0,0 0 1 0 0,-1 0-1 0 0,1 0 0 0 0,-1-1 0 0 0,0 1 1 0 0,0 0-1 0 0,-1 0 0 0 0,0 0 1 0 0,0-1-1 0 0,0 1 0 0 0,-1-1 1 0 0,1 0-1 0 0,-1 1 0 0 0,-1-1 0 0 0,1-1 1 0 0,-1 1-1 0 0,0 0 0 0 0,0-1 1 0 0,0 0-1 0 0,0 0 0 0 0,-1 0 1 0 0,0 0-1 0 0,0-1 0 0 0,0 0 0 0 0,0 0 1 0 0,0 0-1 0 0,-5 1 36 0 0,-150 50 878 0 0,159-53-872 0 0,1 0 0 0 0,0 0 0 0 0,0 1 0 0 0,-1-1 1 0 0,1 0-1 0 0,0 0 0 0 0,0 1 0 0 0,0-1 0 0 0,1 0 0 0 0,-1 1 1 0 0,0-1-1 0 0,0 0 0 0 0,1 0 0 0 0,-1 1 0 0 0,0-1 0 0 0,1 0 1 0 0,0 0-1 0 0,-1 0 0 0 0,1 0 0 0 0,-1 0 0 0 0,1 0 0 0 0,0 0 1 0 0,0 0-1 0 0,0 0 0 0 0,0 0 0 0 0,0 0 0 0 0,0 0 0 0 0,0 0 1 0 0,0-1-1 0 0,0 1 0 0 0,0 0 0 0 0,0-1 0 0 0,0 1 1 0 0,0-1-1 0 0,1 1 0 0 0,-1-1 0 0 0,0 0 0 0 0,0 1 0 0 0,1-1 1 0 0,-1 0-1 0 0,0 0 0 0 0,0 0 0 0 0,2 0-6 0 0,-2 1 23 0 0,175 45 698 0 0,-156-44-765 0 0,0 1 0 0 0,0 1-1 0 0,0 0 1 0 0,0 2 0 0 0,-1 0 0 0 0,0 1-1 0 0,0 1 1 0 0,0 1 0 0 0,-1 0 0 0 0,-1 2-1 0 0,12 8 45 0 0,-5 28-1697 0 0,-20-25-2330 0 0,-2-3-3115 0 0,-2-15 2478 0 0</inkml:trace>
  <inkml:trace contextRef="#ctx0" brushRef="#br0" timeOffset="572.363">1117 169 15939 0 0,'0'0'775'0'0,"0"0"-69"0"0,0 0-197 0 0,0 0-362 0 0,0 0-487 0 0,0 0-271 0 0,0 0-16 0 0,0 0 163 0 0,0 0 333 0 0,0 0 194 0 0,0 0 81 0 0,0 0 51 0 0,0 0 0 0 0,-11 31-9 0 0,-73 198 145 0 0,61-176-208 0 0,12-31-33 0 0,2 0-1 0 0,0 0 1 0 0,1 1 0 0 0,1 0 0 0 0,1 0 0 0 0,1 1 0 0 0,2 0-1 0 0,0 2-89 0 0,3-26 783 0 0,4-17 1247 0 0,70-144-1496 0 0,-6-2-1 0 0,16-76-533 0 0,-50 156 1196 0 0,-11 119-2511 0 0,41 113 1146 0 0,-48-102 17 0 0,1-2-1 0 0,3 1 0 0 0,1-2 1 0 0,3-1-1 0 0,1-1 0 0 0,2-1 1 0 0,2-1-1 0 0,1-2 0 0 0,3 0 1 0 0,0-3-1 0 0,20 15 153 0 0,23 12-159 0 0,-103-61 1291 0 0,-590-107 801 0 0,606 104-2250 0 0,-54-8 509 0 0,22 10-6066 0 0,38 1-284 0 0,4 1-4362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2:31.1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609 270 1896 0 0,'0'0'72'0'0,"0"0"-208"0"0,0 0-216 0 0,0 0 40 0 0,0 0 176 0 0,0 0-80 0 0,0 0-176 0 0,0 0-32 0 0,0 0 424 0 0</inkml:trace>
  <inkml:trace contextRef="#ctx0" brushRef="#br0" timeOffset="1077.669">476 173 0 0 0,'0'0'3321'0'0,"0"0"-1889"0"0,0 0-783 0 0,0 0-383 0 0,0 0-226 0 0,0 0-63 0 0,0 0-6 0 0,0 0 66 0 0,0 0 75 0 0,0 0 70 0 0,0 0 55 0 0,0 0 50 0 0,11-2 59 0 0,117-28 1212 0 0,-124 29-1311 0 0,0 0-1 0 0,1 0 0 0 0,-1-1 0 0 0,0 0 0 0 0,0 0 1 0 0,0 0-1 0 0,0 0 0 0 0,0-1 0 0 0,-1 1 1 0 0,1-1-1 0 0,-1 0 0 0 0,1 0 0 0 0,-1-1 0 0 0,0 1 1 0 0,0-1-1 0 0,-1 1 0 0 0,1-1 0 0 0,-1 0 1 0 0,0 0-1 0 0,0 0 0 0 0,0 0 0 0 0,0 0 0 0 0,-1-1 1 0 0,1 1-1 0 0,-1 0 0 0 0,0-1 0 0 0,-1 1 1 0 0,1-1-1 0 0,-1 1 0 0 0,0-3-246 0 0,-3 4 20 0 0,0 0 1 0 0,0 0-1 0 0,0 0 0 0 0,-1 0 0 0 0,1 0 1 0 0,-1 1-1 0 0,0-1 0 0 0,0 1 0 0 0,0 0 1 0 0,0 0-1 0 0,0 1 0 0 0,0-1 1 0 0,-1 1-1 0 0,1 0 0 0 0,0 0 0 0 0,-1 0 1 0 0,1 1-1 0 0,-1-1 0 0 0,1 1 0 0 0,-1 0-20 0 0,-27 0-64 0 0,-1 1-1 0 0,1 1 0 0 0,-1 2 0 0 0,1 2 0 0 0,0 0 0 0 0,0 2 0 0 0,1 2 1 0 0,0 1-1 0 0,1 1 0 0 0,0 1 0 0 0,-20 14 65 0 0,-20 27-575 0 0,69-53 553 0 0,0 1 0 0 0,0 0 0 0 0,0-1-1 0 0,0 1 1 0 0,0 0 0 0 0,0 0 0 0 0,1 0 0 0 0,-1 0 0 0 0,1 0 0 0 0,-1-1-1 0 0,1 1 1 0 0,0 0 0 0 0,0 0 0 0 0,0 0 0 0 0,0 0 0 0 0,0 0 0 0 0,0 0-1 0 0,1 0 1 0 0,-1 0 0 0 0,1 0 0 0 0,-1 0 0 0 0,1 0 0 0 0,0 0 0 0 0,-1 0-1 0 0,1-1 1 0 0,0 1 0 0 0,0 0 0 0 0,0-1 0 0 0,1 1 0 0 0,-1-1-1 0 0,0 1 1 0 0,1-1 0 0 0,-1 1 0 0 0,1-1 0 0 0,-1 0 0 0 0,1 0 0 0 0,-1 0-1 0 0,1 0 1 0 0,0 0 0 0 0,0 0 0 0 0,1 0 22 0 0,22 12 89 0 0,0-1 0 0 0,1-2 0 0 0,1 0 0 0 0,-1-2 0 0 0,1-1 0 0 0,1-1 0 0 0,0-2 0 0 0,20 1-89 0 0,41 10 80 0 0,-32-5-65 0 0,1 4 0 0 0,-1 1-1 0 0,-1 4 1 0 0,-1 1 0 0 0,23 14-15 0 0,-76-34 15 0 0,0 0 0 0 0,-1 0 0 0 0,1 1 0 0 0,0-1 0 0 0,0 0 0 0 0,0 1 1 0 0,0-1-1 0 0,-1 1 0 0 0,1 0 0 0 0,0-1 0 0 0,-1 1 0 0 0,1 0 0 0 0,0 0 1 0 0,-1 0-1 0 0,1 0 0 0 0,-1 0 0 0 0,0 1 0 0 0,1-1 0 0 0,-1 0 0 0 0,0 1 1 0 0,0-1-1 0 0,1 1 0 0 0,-1-1 0 0 0,-1 1 0 0 0,1 0 0 0 0,0-1 0 0 0,0 1 1 0 0,0 0-1 0 0,-1-1 0 0 0,1 1 0 0 0,-1 0 0 0 0,0 0 0 0 0,1 0 0 0 0,-1 0 1 0 0,0-1-1 0 0,0 1 0 0 0,0 0 0 0 0,0 0 0 0 0,0 0 0 0 0,-1 0 1 0 0,1-1-1 0 0,-1 1 0 0 0,1 0 0 0 0,-1 0 0 0 0,1 0 0 0 0,-1-1 0 0 0,0 1 1 0 0,0 0-1 0 0,0-1 0 0 0,0 1 0 0 0,0-1 0 0 0,0 1 0 0 0,0-1 0 0 0,-1 0 1 0 0,1 1-1 0 0,-1 0-15 0 0,-303 101 1004 0 0,194-74-940 0 0,18-2-76 0 0,-1-4-1 0 0,-1-4 1 0 0,0-4 0 0 0,-15-3 12 0 0,158-41-11808 0 0,-27 20 6872 0 0</inkml:trace>
  <inkml:trace contextRef="#ctx0" brushRef="#br0" timeOffset="1682.1">1423 104 17524 0 0,'0'0'334'0'0,"0"0"-101"0"0,0 0-216 0 0,0 0-340 0 0,0 0-264 0 0,0 0-26 0 0,0 0 101 0 0,0 0 248 0 0,0 0 262 0 0,0 0 76 0 0,0 0 31 0 0,0 0 28 0 0,-7 26-10 0 0,-67 189 115 0 0,-58 79-537 0 0,263-582 1276 0 0,-27 0-148 0 0,-103 286-836 0 0,-1 0 0 0 0,1 0 0 0 0,-1 1 1 0 0,1-1-1 0 0,0 1 0 0 0,0-1 0 0 0,0 1 1 0 0,0-1-1 0 0,0 1 0 0 0,0-1 0 0 0,0 1 1 0 0,0 0-1 0 0,0-1 0 0 0,1 1 0 0 0,-1 0 1 0 0,0 0-1 0 0,1 0 0 0 0,-1 0 0 0 0,1 0 1 0 0,0 1-1 0 0,-1-1 0 0 0,1 0 0 0 0,-1 1 1 0 0,1-1-1 0 0,0 1 0 0 0,0-1 0 0 0,-1 1 1 0 0,1 0-1 0 0,0 0 0 0 0,0 0 0 0 0,-1 0 1 0 0,1 0-1 0 0,0 0 0 0 0,0 0 0 0 0,-1 1 1 0 0,1-1-1 0 0,0 0 0 0 0,-1 1 0 0 0,1 0 1 0 0,0-1-1 0 0,-1 1 0 0 0,1 0 0 0 0,-1 0 1 0 0,1 0-1 0 0,-1 0 0 0 0,1 0 0 0 0,-1 0 1 0 0,0 0-1 0 0,0 1 0 0 0,1-1 0 0 0,-1 0 1 0 0,0 1-1 0 0,0 0 7 0 0,57 87-363 0 0,-56-85 391 0 0,39 76-87 0 0,-18-31 46 0 0,3 0 0 0 0,2-2 0 0 0,1-1 0 0 0,3-1 0 0 0,20 20 13 0 0,7 30-177 0 0,-122-86 1327 0 0,-335-53 364 0 0,250 22-964 0 0,-85-17 134 0 0,302 53-12706 0 0,-53-9 4697 0 0</inkml:trace>
  <inkml:trace contextRef="#ctx0" brushRef="#br0" timeOffset="1980.64">2395 202 15211 0 0,'0'0'447'0'0,"0"0"33"0"0,0 0 14 0 0,0 0-100 0 0,0 0-156 0 0,0 0-228 0 0,0 0-298 0 0,0 0-182 0 0,0 0 24 0 0,0 0 154 0 0,0 0 213 0 0,0 0 173 0 0,0 0 47 0 0,-3 9-21 0 0,-3 11-96 0 0,2 0-1 0 0,0 1 1 0 0,1 0-1 0 0,1-1 1 0 0,1 1 0 0 0,1 0-1 0 0,1 0 1 0 0,1-1-1 0 0,1 1 1 0 0,0 0 0 0 0,2-1-1 0 0,0 0 1 0 0,1 0-1 0 0,1-1 1 0 0,1 1 0 0 0,1 0-24 0 0,11 3-636 0 0,-12-35-7606 0 0,-8 6 688 0 0</inkml:trace>
  <inkml:trace contextRef="#ctx0" brushRef="#br0" timeOffset="2258.841">2008 77 15219 0 0,'0'0'1155'0'0,"0"0"-229"0"0,0 0-410 0 0,0 0-303 0 0,0 0-97 0 0,0 0 47 0 0,0 0 53 0 0,30-6 39 0 0,98-21 2 0 0,142 9 870 0 0,146 8-2250 0 0,-408 14-2251 0 0,-4 9-7390 0 0,-4-9 5862 0 0</inkml:trace>
  <inkml:trace contextRef="#ctx0" brushRef="#br0" timeOffset="2534.02">2988 137 14051 0 0,'0'0'3161'0'0,"0"0"-2833"0"0,0 0-264 0 0,0 0-496 0 0,0 0-120 0 0,0 0 31 0 0,0 0 225 0 0,0 0 296 0 0,0 0-1816 0 0</inkml:trace>
  <inkml:trace contextRef="#ctx0" brushRef="#br0" timeOffset="3692.937">3289 304 3897 0 0,'0'0'836'0'0,"0"0"188"0"0,0 0 226 0 0,0 0 83 0 0,0 0-46 0 0,0 0-49 0 0,-1-29-36 0 0,-8-89 25 0 0,9 113-950 0 0,0 0 1 0 0,0 0-1 0 0,0 0 1 0 0,-1 0 0 0 0,0 0-1 0 0,0 0 1 0 0,-1 0 0 0 0,1 0-1 0 0,-1 1 1 0 0,0-1 0 0 0,0 0-1 0 0,-1 1 1 0 0,1 0 0 0 0,-1 0-1 0 0,0 0 1 0 0,0 0 0 0 0,0 0-1 0 0,-1 0 1 0 0,1 1 0 0 0,-1-1-1 0 0,0 1 1 0 0,-4-2-278 0 0,4 1 297 0 0,-20 13-691 0 0,4 51 48 0 0,17-50 344 0 0,-3 14-37 0 0,0 1 0 0 0,1 0 1 0 0,2 0-1 0 0,0 1 0 0 0,2-1 0 0 0,1 1 0 0 0,1-1 0 0 0,1 1 0 0 0,2 4 39 0 0,-3-19 2 0 0,2-1 0 0 0,-1 1-1 0 0,1-1 1 0 0,1 0 0 0 0,0 1 0 0 0,1-1 0 0 0,-1-1 0 0 0,2 1 0 0 0,0-1 0 0 0,0 0-1 0 0,0 0 1 0 0,1-1 0 0 0,0 0 0 0 0,1 0 0 0 0,0 0 0 0 0,0-1 0 0 0,1-1 0 0 0,-1 1-1 0 0,2-1 1 0 0,-1-1 0 0 0,1 1 0 0 0,5 1-2 0 0,158 26 854 0 0,-167-33-777 0 0,-1 0 1 0 0,0 0-1 0 0,1-1 0 0 0,-1 0 0 0 0,1 0 0 0 0,-1 0 0 0 0,0-1 0 0 0,0 0 0 0 0,0 0 0 0 0,0 0 0 0 0,0 0 1 0 0,0-1-1 0 0,0 0 0 0 0,-1 0 0 0 0,1 0 0 0 0,-1 0 0 0 0,0-1 0 0 0,0 0 0 0 0,0 0 0 0 0,-1 0 0 0 0,0 0 1 0 0,1 0-1 0 0,-1-1 0 0 0,0 0 0 0 0,-1 1 0 0 0,1-1 0 0 0,-1 0 0 0 0,0 0 0 0 0,-1 0 0 0 0,2-5-77 0 0,0-13 83 0 0,-2 1 0 0 0,-1 0 0 0 0,0-1 0 0 0,-1 1-1 0 0,-2 0 1 0 0,0 0 0 0 0,-2 0 0 0 0,0 0 0 0 0,-1 1-1 0 0,-1 0 1 0 0,-1 0 0 0 0,-1 0 0 0 0,-1 1 0 0 0,-1 1 0 0 0,-7-10-83 0 0,11 15 4 0 0,74 129-14835 0 0,-63-108 13260 0 0,5 7-5089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2:37.2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114 57 4441 0 0,'0'0'1094'0'0,"0"0"271"0"0,0 0 305 0 0,0 0 116 0 0,0 0-49 0 0,0 0-214 0 0,0 0-309 0 0,0 0-229 0 0,0 0-148 0 0,0 0-167 0 0,0 0-118 0 0,-2-9-115 0 0,-8-35 24 0 0,51 47-588 0 0,89 8 427 0 0,-1-5 0 0 0,1-6 0 0 0,0-6-1 0 0,49-11-299 0 0,-558 146-4707 0 0,320-108 4413 0 0,0 3-1 0 0,1 2 1 0 0,1 2 0 0 0,2 3 0 0 0,1 3 0 0 0,-46 37 294 0 0,99-71 26 0 0,0 0 0 0 0,1 0 0 0 0,-1 0 0 0 0,0 1 0 0 0,0-1 1 0 0,0 0-1 0 0,0 1 0 0 0,0-1 0 0 0,0 1 0 0 0,0-1 0 0 0,1 1 0 0 0,-1-1 0 0 0,0 1 0 0 0,0-1 0 0 0,1 1 0 0 0,-1 0 0 0 0,0 0 0 0 0,1-1 0 0 0,-1 1 0 0 0,1 0 0 0 0,-1 0 0 0 0,1 0 0 0 0,-1-1 0 0 0,1 1 1 0 0,0 0-1 0 0,-1 0 0 0 0,1 0 0 0 0,0 0 0 0 0,0 0 0 0 0,0 0 0 0 0,-1 0 0 0 0,1 0 0 0 0,0 0 0 0 0,0 0 0 0 0,0 0 0 0 0,1 0 0 0 0,-1 0 0 0 0,0 0 0 0 0,0 0 0 0 0,0-1 0 0 0,1 1 0 0 0,-1 0 0 0 0,1 0 1 0 0,-1 0-1 0 0,0 0 0 0 0,1 0 0 0 0,-1 0 0 0 0,1-1 0 0 0,0 1 0 0 0,-1 0 0 0 0,1-1 0 0 0,0 1 0 0 0,-1 0 0 0 0,1-1 0 0 0,0 1 0 0 0,0-1 0 0 0,0 1 0 0 0,-1-1 0 0 0,1 1 0 0 0,0-1 0 0 0,0 1 0 0 0,0-1 1 0 0,0 0-1 0 0,0 0 0 0 0,0 0 0 0 0,0 1 0 0 0,0-1 0 0 0,0 0 0 0 0,0 0 0 0 0,0 0-26 0 0,79 1 3185 0 0,-75-2-3231 0 0,405-79 2069 0 0,-365 71-2226 0 0,18-2 264 0 0,-23 7-8536 0 0,-39 4-1226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2:04.4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8887 946 22813 0 0,'0'0'919'0'0,"0"0"-715"0"0,0 0-398 0 0,0 0-400 0 0,0 0-255 0 0,0 0 69 0 0,0 0 184 0 0,0 0 305 0 0,0 0 297 0 0,0 0 64 0 0,0 0 4 0 0,0 0 3 0 0,0 0-5 0 0,-6 22-8 0 0,-33 159 152 0 0,39-178-211 0 0,0 0 0 0 0,1 0 0 0 0,-1 0-1 0 0,1 0 1 0 0,0 0 0 0 0,0 0 0 0 0,0 0-1 0 0,0 0 1 0 0,1 0 0 0 0,-1-1 0 0 0,1 1 0 0 0,-1 0-1 0 0,1-1 1 0 0,0 1 0 0 0,0-1 0 0 0,0 0 0 0 0,1 0-1 0 0,-1 0 1 0 0,0 0 0 0 0,1 0 0 0 0,0 0-1 0 0,-1-1 1 0 0,1 1 0 0 0,0-1 0 0 0,-1 0 0 0 0,1 1-1 0 0,0-1 1 0 0,0-1 0 0 0,0 1 0 0 0,0 0 0 0 0,0-1-1 0 0,0 1 1 0 0,1-1 0 0 0,-1 0 0 0 0,0 0-1 0 0,0 0 1 0 0,0-1 0 0 0,2 0-5 0 0,121-26-2310 0 0,-42-28 2401 0 0,-44 4 3116 0 0,-39 51-2666 0 0,-1 0-114 0 0,0 0-138 0 0,0 0-137 0 0,0 0-136 0 0,-2 5-12 0 0,1 1-1 0 0,1-1 0 0 0,-1 1 1 0 0,1-1-1 0 0,0 1 1 0 0,0-1-1 0 0,1 1 0 0 0,-1-1 1 0 0,1 1-1 0 0,0-1 0 0 0,1 0 1 0 0,0 1-1 0 0,-1-1 0 0 0,2 0 1 0 0,-1 0-1 0 0,0 0 0 0 0,1 0 1 0 0,0-1-1 0 0,0 1 0 0 0,1-1 1 0 0,-1 1-1 0 0,1-1 1 0 0,0 0-1 0 0,0-1 0 0 0,0 1 1 0 0,0-1-1 0 0,1 1 0 0 0,0-1 1 0 0,-1-1-1 0 0,1 1 0 0 0,0-1 1 0 0,0 0-1 0 0,1 0 0 0 0,-1 0 1 0 0,3 0-4 0 0,5-1-63 0 0,-1 0 0 0 0,1 0 0 0 0,-1-2 0 0 0,1 0 0 0 0,-1 0 0 0 0,0-1 0 0 0,1 0 0 0 0,-1-1 0 0 0,0-1 0 0 0,0 0 0 0 0,-1 0 0 0 0,1-1 0 0 0,-1-1 0 0 0,0 0 0 0 0,0-1 0 0 0,-1 0 0 0 0,0 0 0 0 0,0-1 0 0 0,-1 0 0 0 0,0-1 0 0 0,0 0 0 0 0,-1 0 0 0 0,1-2 63 0 0,-9 10 12 0 0,0 0-1 0 0,1 1 1 0 0,-1-1-1 0 0,0 1 1 0 0,0-1-1 0 0,0 0 0 0 0,1 1 1 0 0,-1-1-1 0 0,0 1 1 0 0,1-1-1 0 0,-1 1 1 0 0,0-1-1 0 0,1 1 0 0 0,-1-1 1 0 0,1 1-1 0 0,-1-1 1 0 0,1 1-1 0 0,-1 0 1 0 0,1-1-1 0 0,-1 1 0 0 0,1 0 1 0 0,-1-1-1 0 0,1 1 1 0 0,0 0-1 0 0,-1 0 1 0 0,1 0-1 0 0,-1-1 0 0 0,1 1 1 0 0,0 0-1 0 0,-1 0 1 0 0,1 0-1 0 0,0 0 1 0 0,-1 0-1 0 0,1 0 0 0 0,-1 0 1 0 0,1 0-1 0 0,0 0 1 0 0,-1 1-1 0 0,1-1 0 0 0,-1 0 1 0 0,1 0-1 0 0,0 0 1 0 0,-1 1-1 0 0,1-1 1 0 0,-1 0-1 0 0,1 1 0 0 0,-1-1 1 0 0,1 1-1 0 0,-1-1 1 0 0,1 0-1 0 0,-1 1 1 0 0,1-1-1 0 0,-1 1 0 0 0,0-1 1 0 0,1 1-1 0 0,-1-1 1 0 0,0 1-1 0 0,1-1 1 0 0,-1 1-1 0 0,0 0 0 0 0,0-1 1 0 0,0 1-1 0 0,1-1 1 0 0,-1 1-1 0 0,0 0 1 0 0,0-1-1 0 0,0 1 0 0 0,0 0-11 0 0,12 18 61 0 0,-1-5-72 0 0,2-1 1 0 0,0 0-1 0 0,0-1 0 0 0,1-1 1 0 0,0 0-1 0 0,1 0 0 0 0,1-2 1 0 0,-1 0-1 0 0,1-1 0 0 0,1 0 1 0 0,0-1-1 0 0,0-1 0 0 0,0-1 1 0 0,0-1-1 0 0,1 0 0 0 0,0-1 1 0 0,0-1-1 0 0,7 0 11 0 0,51-1-4093 0 0,-2-10-3723 0 0,-57 6-2204 0 0</inkml:trace>
  <inkml:trace contextRef="#ctx0" brushRef="#br0" timeOffset="247.406">9703 477 25405 0 0,'0'0'985'0'0,"0"0"-105"0"0,0 0-384 0 0,0 0-328 0 0,0 0-192 0 0,0 0-136 0 0,-50-72-256 0 0,50 72-192 0 0,0 0-224 0 0,0 2 39 0 0,0 5 185 0 0,0 4 104 0 0,0 5 32 0 0,0 3-360 0 0,0 4-792 0 0,-2 4-1393 0 0,1-5-2080 0 0,1-7-6874 0 0</inkml:trace>
  <inkml:trace contextRef="#ctx0" brushRef="#br0" timeOffset="-4169.917">170 1101 2232 0 0,'0'0'2290'0'0,"0"0"63"0"0,0 0 34 0 0,0 0-335 0 0,0 0-362 0 0,0 0-360 0 0,0 0-318 0 0,0 0-264 0 0,0 0-256 0 0,0 0-208 0 0,0 0-186 0 0,0 0-216 0 0,0 0-268 0 0,-5-11-328 0 0,-1-4 661 0 0,-5-4-1123 0 0,16 61 1142 0 0,71 299 906 0 0,-76-339-805 0 0,-1 1 1 0 0,1 0-1 0 0,0-1 0 0 0,0 1 0 0 0,0 0 0 0 0,0-1 1 0 0,1 1-1 0 0,-1 0 0 0 0,1-1 0 0 0,-1 1 0 0 0,1-1 0 0 0,0 1 1 0 0,0-1-1 0 0,0 1 0 0 0,0-1 0 0 0,1 1 0 0 0,-1-1 0 0 0,1 0 1 0 0,-1 0-1 0 0,1 0 0 0 0,0 0 0 0 0,0 0 0 0 0,0 0 0 0 0,0 0 1 0 0,0-1-1 0 0,0 1 0 0 0,0-1 0 0 0,1 1 0 0 0,-1-1 1 0 0,0 0-1 0 0,1 0 0 0 0,-1 0 0 0 0,1 0 0 0 0,-1 0 0 0 0,1-1 1 0 0,0 1-1 0 0,-1-1 0 0 0,1 0 0 0 0,0 0 0 0 0,-1 0 0 0 0,1 0 1 0 0,0 0-1 0 0,-1 0 0 0 0,1-1 0 0 0,0 1 0 0 0,-1-1 1 0 0,1 0-1 0 0,-1 0 0 0 0,1 0 0 0 0,-1 0 0 0 0,1 0 0 0 0,-1 0 1 0 0,0-1-1 0 0,2 0-67 0 0,239-298 180 0 0,-243 299-220 0 0,0 0 1 0 0,0 0-1 0 0,0 0 1 0 0,0 0-1 0 0,0 1 1 0 0,1-1 0 0 0,-1 0-1 0 0,0 0 1 0 0,0 0-1 0 0,0 1 1 0 0,1-1-1 0 0,-1 0 1 0 0,1 0-1 0 0,-1 1 1 0 0,0-1-1 0 0,1 0 1 0 0,-1 1 0 0 0,1-1-1 0 0,-1 0 1 0 0,1 1-1 0 0,0-1 1 0 0,-1 1-1 0 0,1-1 1 0 0,0 1-1 0 0,-1-1 1 0 0,1 1-1 0 0,0-1 1 0 0,-1 1 0 0 0,1 0-1 0 0,0-1 1 0 0,0 1-1 0 0,0 0 1 0 0,-1 0-1 0 0,1 0 1 0 0,0 0-1 0 0,0-1 1 0 0,0 1-1 0 0,0 0 1 0 0,-1 0 0 0 0,1 1-1 0 0,0-1 1 0 0,0 0-1 0 0,0 0 1 0 0,-1 0-1 0 0,1 0 1 0 0,0 1-1 0 0,0-1 1 0 0,0 0-1 0 0,-1 1 1 0 0,1-1 0 0 0,0 1-1 0 0,-1-1 1 0 0,1 1-1 0 0,0-1 1 0 0,-1 1-1 0 0,1-1 1 0 0,-1 1-1 0 0,1-1 1 0 0,0 1-1 0 0,-1 0 1 0 0,0 0 0 0 0,1-1-1 0 0,-1 1 1 0 0,1 0-1 0 0,-1-1 1 0 0,0 1-1 0 0,0 0 1 0 0,1 0-1 0 0,-1 0 1 0 0,0 0 39 0 0,7 31 142 0 0,-5-16-97 0 0,1 1 0 0 0,0-1 0 0 0,1 0-1 0 0,0 0 1 0 0,2-1 0 0 0,0 1 0 0 0,0-1 0 0 0,1-1 0 0 0,1 1-1 0 0,1-1 1 0 0,0 0 0 0 0,1-1 0 0 0,0 0 0 0 0,1-1 0 0 0,6 5-45 0 0,-12-14 65 0 0,2 0 1 0 0,-1 0-1 0 0,0-1 0 0 0,0 0 1 0 0,1 0-1 0 0,-1-1 1 0 0,1 0-1 0 0,0 0 1 0 0,-1 0-1 0 0,1-1 1 0 0,0 0-1 0 0,0-1 0 0 0,-1 1 1 0 0,1-1-1 0 0,-1 0 1 0 0,1-1-1 0 0,-1 1 1 0 0,1-1-1 0 0,-1-1 0 0 0,0 1 1 0 0,0-1-1 0 0,0 0 1 0 0,3-2-66 0 0,128-91-798 0 0,-134 93 752 0 0,10-6 191 0 0,-1-1 1 0 0,-1 0-1 0 0,1-1 0 0 0,-2-1 1 0 0,0 1-1 0 0,0-2 0 0 0,-1 1 0 0 0,0-1 1 0 0,-1 0-1 0 0,-1-1 0 0 0,0 0 0 0 0,-1 0 1 0 0,0-1-1 0 0,1-6-145 0 0,-8 32-28 0 0,1-1 0 0 0,0 1 1 0 0,1 0-1 0 0,0 0 0 0 0,1 0 0 0 0,0 0 1 0 0,1-1-1 0 0,0 1 0 0 0,0-1 0 0 0,1 0 1 0 0,1 0-1 0 0,0 0 0 0 0,0-1 1 0 0,1 1-1 0 0,0-1 0 0 0,0 0 0 0 0,1-1 1 0 0,0 0-1 0 0,1 0 0 0 0,0 0 0 0 0,0-1 1 0 0,1 0-1 0 0,7 4 28 0 0,88 37-3966 0 0,-52-42-4099 0 0,-35-4 819 0 0</inkml:trace>
  <inkml:trace contextRef="#ctx0" brushRef="#br0" timeOffset="-3922.778">279 197 16716 0 0,'0'0'4801'0'0,"0"0"-4857"0"0,0 0 72 0 0,0 0-120 0 0,0 0-641 0 0,0 0-783 0 0,0 0-488 0 0,0 0-513 0 0,0 0 193 0 0,0 0 127 0 0,0 0 9 0 0,0 0 239 0 0,0 0 265 0 0,91 3 568 0 0,-60 15-721 0 0,-9-6 673 0 0</inkml:trace>
  <inkml:trace contextRef="#ctx0" brushRef="#br0" timeOffset="-3484.378">2264 0 21805 0 0,'0'0'60'0'0,"0"0"-12"0"0,0 0-155 0 0,0 0-304 0 0,0 0-501 0 0,0 0-466 0 0,0 0 2 0 0,0 0 304 0 0,0 0 614 0 0,0 0 664 0 0,0 0 242 0 0,0 0 53 0 0,-17 29-46 0 0,-54 93-104 0 0,24 33 153 0 0,44-122-436 0 0,-13 166 190 0 0,8 0 1 0 0,11 39-259 0 0,-1-42 98 0 0,4 406-646 0 0,31 58 548 0 0,17-357-943 0 0,-54-304 973 0 0,-1 1-1 0 0,1-1 1 0 0,0 1 0 0 0,-1-1 0 0 0,1 1-1 0 0,-1 0 1 0 0,1-1 0 0 0,-1 1 0 0 0,1 0 0 0 0,-1-1-1 0 0,1 1 1 0 0,-1 0 0 0 0,1 0 0 0 0,-1 0-1 0 0,1-1 1 0 0,-1 1 0 0 0,1 0 0 0 0,-1 0-1 0 0,1 0 1 0 0,-1 0 0 0 0,0 0 0 0 0,1 0 0 0 0,-1 0-1 0 0,1 0 1 0 0,-1 0 0 0 0,1 0 0 0 0,-1 0-1 0 0,1 0 1 0 0,-1 1 0 0 0,0-1 0 0 0,1 0-1 0 0,-1 0 1 0 0,1 1 0 0 0,-1-1 0 0 0,1 0 0 0 0,-1 1-1 0 0,1-1 1 0 0,0 0 0 0 0,-1 1 0 0 0,1-1-1 0 0,-1 0 1 0 0,1 1 0 0 0,0-1 0 0 0,-1 1-1 0 0,1-1 1 0 0,0 1 0 0 0,0-1 0 0 0,-1 1 0 0 0,1-1-1 0 0,0 1 1 0 0,0-1 0 0 0,0 1 0 0 0,0 0-1 0 0,-1-1 1 0 0,1 1 0 0 0,0-1 0 0 0,0 1 0 0 0,0-1-1 0 0,0 1 1 0 0,0-1 0 0 0,1 1 0 0 0,-1 0-1 0 0,0-1 1 0 0,0 1 0 0 0,0 0-30 0 0,-43-29 756 0 0,-71-58-526 0 0,4-5 0 0 0,3-5 0 0 0,5-4 0 0 0,4-5-230 0 0,13-21 929 0 0,83 121-925 0 0,0 0 0 0 0,0 1-1 0 0,1-1 1 0 0,-1 0 0 0 0,1 0 0 0 0,1 0-1 0 0,-1 0 1 0 0,0 0 0 0 0,1 0-1 0 0,0 0 1 0 0,0 0 0 0 0,1 0-1 0 0,-1 0 1 0 0,1 1 0 0 0,0-1-1 0 0,1 0 1 0 0,-1 0 0 0 0,1 0-1 0 0,0 1 1 0 0,0-1 0 0 0,0 1-1 0 0,1-1 1 0 0,-1 1 0 0 0,1 0-1 0 0,0 0 1 0 0,0 0 0 0 0,1 1-1 0 0,3-4-3 0 0,19-10-248 0 0,1 1-1 0 0,0 1 0 0 0,1 2 1 0 0,1 1-1 0 0,0 1 1 0 0,1 1-1 0 0,0 2 0 0 0,0 1 1 0 0,1 1-1 0 0,0 1 0 0 0,0 2 1 0 0,15 1 248 0 0,-18-1-723 0 0,67-6-4159 0 0,-25 3-2062 0 0,-38 2-23 0 0</inkml:trace>
  <inkml:trace contextRef="#ctx0" brushRef="#br0" timeOffset="-3103.972">2522 1459 18076 0 0,'0'0'-467'0'0,"0"0"-289"0"0,0 0-124 0 0,0 0 182 0 0,0 0 381 0 0,0 0 334 0 0,0 0 177 0 0,0 0 60 0 0,0 0 64 0 0,0 0 51 0 0,0 0 21 0 0,0 0-5 0 0,30 12-37 0 0,95 37-48 0 0,-19-35 304 0 0,-83-17-480 0 0,0 2-119 0 0,1-1 0 0 0,-1-1 0 0 0,0-2 0 0 0,0 0 0 0 0,-1-1 0 0 0,0-1 0 0 0,0-1 0 0 0,0-1 0 0 0,-1-1 0 0 0,0-1 0 0 0,-1-1 0 0 0,-1-1 0 0 0,1 0-1 0 0,-2-1 1 0 0,0-1 0 0 0,-1-1 0 0 0,2-3-5 0 0,-15 14-27 0 0,-1 0 0 0 0,1 0 0 0 0,-1-1 0 0 0,0 1 0 0 0,0-1 0 0 0,0 1 0 0 0,-1-1 0 0 0,0 0 0 0 0,0 0 0 0 0,-1 0 0 0 0,1 0 0 0 0,-1 0 0 0 0,-1 0 0 0 0,1-1 0 0 0,-1 1 0 0 0,0 0 0 0 0,0 0 0 0 0,-1 0 0 0 0,0-1 0 0 0,0 1 0 0 0,-1 0 0 0 0,1 0 0 0 0,-1 0 0 0 0,0 0 0 0 0,-1 1 0 0 0,1-1 0 0 0,-1 1 0 0 0,-1-1 0 0 0,1 1 0 0 0,-1 0 0 0 0,0 0 0 0 0,0 0 0 0 0,0 1 0 0 0,-1-1 27 0 0,-6-6-64 0 0,0 1 0 0 0,0 0-1 0 0,-1 1 1 0 0,-1 1 0 0 0,1 0 0 0 0,-1 0 0 0 0,-1 1 0 0 0,1 1-1 0 0,-1 0 1 0 0,0 1 0 0 0,-1 1 0 0 0,1 0 0 0 0,-14-1 64 0 0,8 1-7 0 0,-1 2-1 0 0,1 1 1 0 0,-1 1 0 0 0,0 0 0 0 0,1 1-1 0 0,-1 2 1 0 0,1 0 0 0 0,0 1 0 0 0,0 1-1 0 0,0 1 1 0 0,0 1 0 0 0,1 0 0 0 0,0 1-1 0 0,1 2 1 0 0,-1 0 0 0 0,2 0 0 0 0,0 2-1 0 0,0 0 1 0 0,1 1 0 0 0,0 1 0 0 0,2 0-1 0 0,-1 1 1 0 0,1 1 7 0 0,10-9-160 0 0,0 0-1 0 0,0 0 1 0 0,0 1 0 0 0,1 0-1 0 0,0-1 1 0 0,1 1 0 0 0,-1 0-1 0 0,2 0 1 0 0,-1 1-1 0 0,1-1 1 0 0,0 0 0 0 0,1 0-1 0 0,0 1 1 0 0,0 1 160 0 0,27 67-8661 0 0,-15-63 3141 0 0</inkml:trace>
  <inkml:trace contextRef="#ctx0" brushRef="#br0" timeOffset="-2187.681">3543 896 18068 0 0,'0'0'-33'0'0,"0"0"-53"0"0,0 0-74 0 0,0 0-41 0 0,0 0-3 0 0,0 0 10 0 0,0 0-6 0 0,0 0 66 0 0,0 0 148 0 0,0 0 156 0 0,0 0 103 0 0,0 0-16 0 0,0 0-147 0 0,-9-8-206 0 0,-5-2 72 0 0,-7-6-155 0 0,50 23 332 0 0,-6 2-4 0 0,-15-7-169 0 0,0-1 0 0 0,0 1 0 0 0,0 1 0 0 0,0-1 0 0 0,0 1 0 0 0,0 1 0 0 0,-1-1 0 0 0,1 1 0 0 0,-1 1 0 0 0,0-1 0 0 0,0 1 0 0 0,-1 1 0 0 0,0-1 0 0 0,0 1 0 0 0,0 0 0 0 0,0 0 0 0 0,-1 1 0 0 0,0 0 0 0 0,0 0 0 0 0,-1 0 0 0 0,0 0 0 0 0,0 1-1 0 0,-1-1 1 0 0,0 1 0 0 0,0 0 0 0 0,-1 0 0 0 0,2 8 20 0 0,-78 234 150 0 0,72-243-114 0 0,0-5-18 0 0,1 0-1 0 0,-1 1 1 0 0,1-1 0 0 0,0 0-1 0 0,-1 0 1 0 0,1 1 0 0 0,0-1-1 0 0,1 1 1 0 0,-1-1 0 0 0,0 1-1 0 0,1-1 1 0 0,-1 1 0 0 0,1 0-1 0 0,0-1 1 0 0,0 1 0 0 0,0-1-1 0 0,0 1 1 0 0,0 0 0 0 0,1-1-1 0 0,-1 1 1 0 0,1-1-1 0 0,0 1 1 0 0,-1-1 0 0 0,1 1-1 0 0,0-1 1 0 0,1 0 0 0 0,-1 1-1 0 0,0-1 1 0 0,1 0 0 0 0,-1 0-1 0 0,1 0 1 0 0,0 0 0 0 0,-1 0-1 0 0,1 0 1 0 0,0 0 0 0 0,0-1-1 0 0,0 1 1 0 0,1-1 0 0 0,-1 1-1 0 0,0-1 1 0 0,0 0-18 0 0,25-5-24 0 0,-1 0 1 0 0,0-2 0 0 0,0-2-1 0 0,0 0 1 0 0,-1-1 0 0 0,-1-1-1 0 0,1-2 1 0 0,-2-1-1 0 0,0 0 1 0 0,0-2 0 0 0,-1 0-1 0 0,-1-2 1 0 0,5-5 23 0 0,-11 11 304 0 0,-1-1 0 0 0,0 0 0 0 0,-1 0 0 0 0,-1-2 0 0 0,0 1 0 0 0,-1-2 0 0 0,0 1 0 0 0,-1-2 0 0 0,3-6-304 0 0,-27 52 355 0 0,10-23-332 0 0,0 0 1 0 0,1 0-1 0 0,0 1 1 0 0,0-1 0 0 0,0 1-1 0 0,1 0 1 0 0,0-1-1 0 0,1 1 1 0 0,0 0 0 0 0,0 0-1 0 0,0 0 1 0 0,1 0-1 0 0,0 0 1 0 0,1 0 0 0 0,0 2-24 0 0,2-7 16 0 0,0 1 0 0 0,1 0 0 0 0,-1-1 1 0 0,1 1-1 0 0,0-1 0 0 0,-1 0 0 0 0,1-1 1 0 0,1 1-1 0 0,-1-1 0 0 0,0 1 1 0 0,1-1-1 0 0,-1 0 0 0 0,1-1 0 0 0,-1 1 1 0 0,1-1-1 0 0,0 0 0 0 0,0 0 0 0 0,0-1 1 0 0,0 1-1 0 0,-1-1 0 0 0,1 0 1 0 0,0 0-1 0 0,0-1 0 0 0,0 1 0 0 0,0-1 1 0 0,3-1-17 0 0,7 1-173 0 0,9 0-178 0 0,0-2 0 0 0,-1 0-1 0 0,1-2 1 0 0,-1-1-1 0 0,0-1 1 0 0,0 0 0 0 0,-1-2-1 0 0,0-1 1 0 0,-1 0 0 0 0,0-2-1 0 0,0 0 1 0 0,-1-2 0 0 0,18-15 351 0 0,10-26 755 0 0,-33 12 2804 0 0,-15 43-3262 0 0,0 0-257 0 0,-13 36-1011 0 0,11-30 987 0 0,0 1-1 0 0,0-1 0 0 0,1 0 1 0 0,0 1-1 0 0,1-1 0 0 0,-1 1 1 0 0,1-1-1 0 0,1 1 1 0 0,-1-1-1 0 0,1 1 0 0 0,0-1 1 0 0,1 0-1 0 0,-1 1 0 0 0,1-1 1 0 0,0 0-1 0 0,1 0 0 0 0,-1 0 1 0 0,1 0-1 0 0,1-1 0 0 0,-1 1 1 0 0,1-1-1 0 0,0 1 0 0 0,0-1 1 0 0,0-1-1 0 0,1 1 1 0 0,0-1-1 0 0,0 1 0 0 0,0-1 1 0 0,0-1-1 0 0,0 1 0 0 0,1-1 1 0 0,0 0-1 0 0,0 0 0 0 0,0 0 1 0 0,0-1-1 0 0,0 0 0 0 0,0 0 1 0 0,1-1-1 0 0,-1 0 0 0 0,0 0 1 0 0,1 0-1 0 0,-1-1 0 0 0,1 0 1 0 0,-1 0-1 0 0,7-2-15 0 0,3 3-93 0 0,1-1-1 0 0,0 0 0 0 0,-1-2 0 0 0,1 0 1 0 0,0-1-1 0 0,-1 0 0 0 0,0-1 1 0 0,0-1-1 0 0,0-1 0 0 0,-1 0 0 0 0,0-1 1 0 0,0-1-1 0 0,0 0 0 0 0,-1-1 1 0 0,0-1-1 0 0,-1 0 0 0 0,0-1 1 0 0,-1 0-1 0 0,0-1 0 0 0,-1 0 0 0 0,0-1 1 0 0,-1 0-1 0 0,7-10 94 0 0,-3-67 3742 0 0,-30 150-3150 0 0,16-50-557 0 0,0 0-1 0 0,1-1 1 0 0,0 1-1 0 0,1 0 1 0 0,0-1-1 0 0,0 0 1 0 0,1 1-1 0 0,0-1 1 0 0,1 0 0 0 0,0 0-1 0 0,0-1 1 0 0,1 1-1 0 0,0-1 1 0 0,0 0-1 0 0,1 0 1 0 0,0-1-1 0 0,1 0 1 0 0,0 0-1 0 0,0 0 1 0 0,0-1-1 0 0,4 2-34 0 0,83 55-2847 0 0,2-22-8792 0 0,-79-35 1974 0 0</inkml:trace>
  <inkml:trace contextRef="#ctx0" brushRef="#br0" timeOffset="-1703.323">5773 1152 15859 0 0,'0'0'3907'0'0,"0"0"-3355"0"0,0 0-971 0 0,0 0-80 0 0,0 0 92 0 0,0 0 159 0 0,0 0 131 0 0,0 0 90 0 0,0 0 39 0 0,0 0 18 0 0,0 0 31 0 0,0 0 38 0 0,0 0 70 0 0,6 18 58 0 0,20 52 58 0 0,-25-68-258 0 0,0 0-1 0 0,0 0 1 0 0,0 0 0 0 0,1 0-1 0 0,-1 0 1 0 0,1-1 0 0 0,-1 1-1 0 0,1-1 1 0 0,-1 1-1 0 0,1-1 1 0 0,0 1 0 0 0,0-1-1 0 0,0 0 1 0 0,0 0 0 0 0,0 0-1 0 0,0 0 1 0 0,0 0 0 0 0,0-1-1 0 0,0 1 1 0 0,0 0-1 0 0,0-1 1 0 0,1 0 0 0 0,-1 1-1 0 0,0-1 1 0 0,0 0 0 0 0,1 0-1 0 0,-1 0 1 0 0,0-1-1 0 0,1 1-26 0 0,5 0 83 0 0,15 1-38 0 0,0 0 0 0 0,0-2-1 0 0,0-1 1 0 0,-1 0 0 0 0,1-2 0 0 0,0 0-1 0 0,-1-2 1 0 0,0 0 0 0 0,-1-2 0 0 0,1 0-1 0 0,-1-2 1 0 0,-1 0 0 0 0,0-1 0 0 0,0-1-1 0 0,-1-1 1 0 0,0-1-45 0 0,-15 11-15 0 0,-1 0 0 0 0,1-1 0 0 0,-1 1-1 0 0,0-1 1 0 0,0 0 0 0 0,0 0 0 0 0,-1 0 0 0 0,1 0 0 0 0,-1 0-1 0 0,0 0 1 0 0,0-1 0 0 0,-1 1 0 0 0,1-1 0 0 0,-1 0 0 0 0,0 1-1 0 0,0-1 1 0 0,0 0 0 0 0,-1 0 0 0 0,0 1 0 0 0,0-1 0 0 0,0 0-1 0 0,0 0 1 0 0,-1 0 0 0 0,0 1 0 0 0,0-1 0 0 0,0 0 0 0 0,0 1-1 0 0,-1-1 1 0 0,0 1 0 0 0,0-1 0 0 0,0 1 0 0 0,0 0 0 0 0,-1 0-1 0 0,0 0 1 0 0,0 0 0 0 0,0 0 0 0 0,0 1 0 0 0,0-1 0 0 0,-1 1-1 0 0,0 0 1 0 0,1 0 0 0 0,-1 0 0 0 0,0 1 0 0 0,-1-1 0 0 0,1 1-1 0 0,0 0 1 0 0,-1 0 0 0 0,-3-1 15 0 0,-10-3 30 0 0,0 1 0 0 0,0 1-1 0 0,0 0 1 0 0,-1 1 0 0 0,0 1-1 0 0,1 1 1 0 0,-1 0 0 0 0,0 2 0 0 0,1 0-1 0 0,-1 1 1 0 0,1 1 0 0 0,-1 0 0 0 0,1 2-1 0 0,0 0 1 0 0,0 1 0 0 0,1 1 0 0 0,0 0-1 0 0,0 2 1 0 0,1 0 0 0 0,0 0 0 0 0,0 2-1 0 0,1 0 1 0 0,-2 2-30 0 0,13-10 4 0 0,0 0 0 0 0,1 1 0 0 0,-1-1 0 0 0,1 1 0 0 0,-1-1 0 0 0,1 1 0 0 0,0 0 0 0 0,0 0 0 0 0,1 0 0 0 0,0 1-1 0 0,-1-1 1 0 0,1 1 0 0 0,1-1 0 0 0,-1 1 0 0 0,1 0 0 0 0,-1 0 0 0 0,1-1 0 0 0,1 1 0 0 0,-1 0 0 0 0,1 0 0 0 0,0 0 0 0 0,0 0 0 0 0,0 0 0 0 0,1 0 0 0 0,-1 0-1 0 0,1 0 1 0 0,0-1 0 0 0,1 1 0 0 0,-1 0 0 0 0,1-1 0 0 0,0 1 0 0 0,0-1 0 0 0,1 1 0 0 0,-1-1 0 0 0,1 0 0 0 0,0 0 0 0 0,0 0 0 0 0,0 0 0 0 0,1-1 0 0 0,-1 1 0 0 0,3 1-4 0 0,23 11 107 0 0,0-2 0 0 0,1-1 0 0 0,1-1 0 0 0,0-1 1 0 0,0-2-1 0 0,1-1 0 0 0,0-1 0 0 0,1-2 0 0 0,-1-1 1 0 0,1-2-1 0 0,17-1-107 0 0,-13 1 61 0 0,250 12-421 0 0,-225-14-3818 0 0,-1 0-4088 0 0,-49 0-919 0 0</inkml:trace>
  <inkml:trace contextRef="#ctx0" brushRef="#br0" timeOffset="-1138.265">6916 750 20484 0 0,'0'0'3192'0'0,"0"0"-2409"0"0,0 0-787 0 0,0 0-298 0 0,0 0-249 0 0,0 0-98 0 0,0 0 85 0 0,0 0 162 0 0,0 0 237 0 0,0 0 148 0 0,0 0 27 0 0,0 0 13 0 0,15 20 152 0 0,-1-14-155 0 0,0-1 0 0 0,1 0 1 0 0,-1-1-1 0 0,1-1 1 0 0,0-1-1 0 0,1 0 0 0 0,-1 0 1 0 0,0-2-1 0 0,0 0 1 0 0,1-1-1 0 0,3 0-20 0 0,19 0-52 0 0,136-13-1055 0 0,-249 50-180 0 0,70-32 1279 0 0,-73 37-98 0 0,2 4 0 0 0,2 3 0 0 0,2 4-1 0 0,3 2 1 0 0,-34 36 106 0 0,102-89 3 0 0,-1-1-1 0 0,1 1 1 0 0,0 0 0 0 0,-1 1-1 0 0,1-1 1 0 0,0 0 0 0 0,-1 0-1 0 0,1 1 1 0 0,0-1 0 0 0,0 0-1 0 0,0 1 1 0 0,0-1 0 0 0,0 1-1 0 0,0 0 1 0 0,1-1-1 0 0,-1 1 1 0 0,1 0 0 0 0,-1-1-1 0 0,1 1 1 0 0,-1 0 0 0 0,1-1-1 0 0,0 1 1 0 0,0 0 0 0 0,0 0-1 0 0,0-1 1 0 0,0 1 0 0 0,0 0-1 0 0,0 0 1 0 0,1-1 0 0 0,-1 1-1 0 0,1 0 1 0 0,-1 0-1 0 0,1-1 1 0 0,0 1 0 0 0,-1-1-1 0 0,1 1 1 0 0,0 0 0 0 0,0-1-1 0 0,0 0 1 0 0,0 1 0 0 0,0-1-1 0 0,1 0 1 0 0,-1 1 0 0 0,0-1-1 0 0,1 0 1 0 0,-1 0-1 0 0,1 0 1 0 0,-1 0 0 0 0,1 0-1 0 0,-1-1 1 0 0,1 1 0 0 0,0 0-1 0 0,-1-1 1 0 0,1 1 0 0 0,0-1-1 0 0,-1 1 1 0 0,1-1 0 0 0,0 0-1 0 0,0 0 1 0 0,-1 0 0 0 0,1 0-1 0 0,0 0 1 0 0,0 0-1 0 0,-1 0 1 0 0,1-1 0 0 0,0 1-3 0 0,54 6 201 0 0,0-3 0 0 0,0-1 0 0 0,0-4 1 0 0,-1-1-1 0 0,1-3 0 0 0,-1-3 0 0 0,28-8-201 0 0,121-27 1750 0 0,-203 44-1457 0 0,-1 0-79 0 0,0 0-101 0 0,0 0-100 0 0,0 0-107 0 0,-1 31-198 0 0,0-27 298 0 0,0 1 1 0 0,0-1 0 0 0,0 0-1 0 0,0 1 1 0 0,1-1-1 0 0,0 1 1 0 0,0-1 0 0 0,0 1-1 0 0,1-1 1 0 0,-1 0 0 0 0,1 1-1 0 0,0-1 1 0 0,0 0-1 0 0,1 1 1 0 0,-1-1 0 0 0,1 0-1 0 0,0 0 1 0 0,0 0 0 0 0,0 0-1 0 0,1-1 1 0 0,-1 1-1 0 0,1 0 1 0 0,0-1 0 0 0,0 0-1 0 0,0 0 1 0 0,1 0 0 0 0,-1 0-1 0 0,1 0 1 0 0,-1-1-1 0 0,1 1 1 0 0,0-1 0 0 0,0 0-1 0 0,0 0 1 0 0,0-1 0 0 0,3 2-7 0 0,70 7-2107 0 0,-27-11-7452 0 0,-36 0-303 0 0</inkml:trace>
  <inkml:trace contextRef="#ctx0" brushRef="#br0" timeOffset="-885.11">7558 532 22061 0 0,'0'0'1108'0'0,"0"0"-97"0"0,0 0-375 0 0,0 0-297 0 0,0 0-206 0 0,0 0-140 0 0,0 0-121 0 0,0 0-116 0 0,0 0-105 0 0,0 0-125 0 0,0 0-131 0 0,0 0-92 0 0,0 0 30 0 0,-7-9 32 0 0,-20-19-185 0 0,43 66-3975 0 0,8 3-3240 0 0,-14-27 595 0 0</inkml:trace>
  <inkml:trace contextRef="#ctx0" brushRef="#br0" timeOffset="-618.735">7994 1229 16748 0 0,'0'0'1332'0'0,"0"0"-1016"0"0,0 0-272 0 0,0 0 71 0 0,0 0 127 0 0,0 0 9 0 0,0 0 14 0 0,0 0 37 0 0,0 0 69 0 0,28 6 106 0 0,84 16 68 0 0,-109-21-453 0 0,2 1 0 0 0,-1-2 0 0 0,0 1 0 0 0,0 0 0 0 0,0-1 0 0 0,0 0-1 0 0,0 0 1 0 0,0 0 0 0 0,0 0 0 0 0,1-1 0 0 0,-1 0 0 0 0,0 1-1 0 0,0-2 1 0 0,0 1 0 0 0,0 0 0 0 0,-1-1 0 0 0,1 0 0 0 0,0 1-1 0 0,-1-2 1 0 0,1 1 0 0 0,-1 0 0 0 0,2-2-92 0 0,7-4 204 0 0,-7 4-211 0 0,1 1 0 0 0,0-1-1 0 0,-1 0 1 0 0,0-1 0 0 0,0 1 0 0 0,0-1 0 0 0,-1 0-1 0 0,0 0 1 0 0,0 0 0 0 0,0-1 0 0 0,0 1 0 0 0,-1-1-1 0 0,0 0 1 0 0,0 0 0 0 0,0 0 0 0 0,-1 0 0 0 0,0-1-1 0 0,0 1 1 0 0,-1-1 0 0 0,0 1 0 0 0,0-1 0 0 0,0 0-1 0 0,-1 1 1 0 0,0-1 0 0 0,0 0 0 0 0,-1 1 0 0 0,0-1-1 0 0,0 0 1 0 0,-1 1 0 0 0,1 0 0 0 0,-1-1 0 0 0,-1 1 0 0 0,1 0-1 0 0,-1 0 1 0 0,0 0 0 0 0,-1 0 0 0 0,1 0 0 0 0,-4-3 7 0 0,1 3-45 0 0,0 1 0 0 0,0 1 1 0 0,-1-1-1 0 0,0 1 1 0 0,1 0-1 0 0,-1 1 1 0 0,-1-1-1 0 0,1 1 0 0 0,0 1 1 0 0,-1-1-1 0 0,1 1 1 0 0,-1 1-1 0 0,0-1 1 0 0,0 2-1 0 0,0-1 0 0 0,1 1 1 0 0,-1 0-1 0 0,0 0 1 0 0,0 1-1 0 0,0 0 1 0 0,1 0-1 0 0,-1 1 0 0 0,0 0 1 0 0,1 1-1 0 0,-1-1 1 0 0,1 1-1 0 0,0 1 1 0 0,0 0-1 0 0,0 0 0 0 0,1 0 1 0 0,-1 0-1 0 0,1 1 1 0 0,0 0-1 0 0,0 1 1 0 0,1-1-1 0 0,0 1 0 0 0,0 0 1 0 0,0 0-1 0 0,0 1 1 0 0,1 0-1 0 0,0-1 1 0 0,1 1-1 0 0,-1 1 0 0 0,2-1 1 0 0,-1 0-1 0 0,1 1 1 0 0,0 0-1 0 0,0-1 1 0 0,1 1-1 0 0,0 0 0 0 0,0 0 1 0 0,1 0 44 0 0,0-4-92 0 0,0 1 0 0 0,0-1 0 0 0,1 1 0 0 0,-1-1 1 0 0,1 0-1 0 0,0 1 0 0 0,0-1 0 0 0,1 0 0 0 0,-1 0 0 0 0,1 1 0 0 0,0-1 1 0 0,0-1-1 0 0,1 1 0 0 0,-1 0 0 0 0,1 0 0 0 0,0-1 0 0 0,0 0 1 0 0,0 1-1 0 0,0-1 0 0 0,2 1 92 0 0,51 29-5602 0 0,-34-24 646 0 0,-5-4-3291 0 0</inkml:trace>
  <inkml:trace contextRef="#ctx0" brushRef="#br0" timeOffset="1684.69">431 2306 256 0 0,'0'0'1731'0'0,"0"0"-47"0"0,0 0 298 0 0,0 0 240 0 0,0 0-19 0 0,0 0-209 0 0,0 0-346 0 0,0 0-442 0 0,0 0-509 0 0,0 0-545 0 0,0 0-536 0 0,0 0-404 0 0,0 0-79 0 0,0 0 167 0 0,0 0 335 0 0,0 0 386 0 0,0 0 187 0 0,0 0 63 0 0,0 0 9 0 0,0 0 1 0 0,1 31-3 0 0,14 236 343 0 0,31 403 453 0 0,-44-636-1050 0 0,1-1 1 0 0,1 1 0 0 0,2-1 0 0 0,1 0 0 0 0,2 0-1 0 0,1-1 1 0 0,3 5-25 0 0,-24-35 4625 0 0,-47-31-4671 0 0,9 4-115 0 0,21 12 50 0 0,0 2-1 0 0,0 2 0 0 0,-2 0 1 0 0,1 2-1 0 0,0 1 0 0 0,-1 1 1 0 0,0 2-1 0 0,-1 0 0 0 0,1 3 1 0 0,0 0-1 0 0,-2 2 112 0 0,28-1-23 0 0,0 0 0 0 0,0 0 0 0 0,1 0 0 0 0,-1 1 0 0 0,1-1 0 0 0,-1 1 0 0 0,1 0 0 0 0,-1 0 1 0 0,1 0-1 0 0,0 0 0 0 0,0 1 0 0 0,0-1 0 0 0,0 1 0 0 0,1 0 0 0 0,-1 0 0 0 0,1 0 0 0 0,-1 0 0 0 0,1 0 0 0 0,0 1 0 0 0,0-1 0 0 0,1 1 0 0 0,-1-1 0 0 0,1 1 0 0 0,-1-1 0 0 0,1 1 0 0 0,0 0 0 0 0,1 0 0 0 0,-1 0 0 0 0,1-1 1 0 0,-1 1-1 0 0,1 0 0 0 0,0 0 0 0 0,1 0 0 0 0,-1 0 0 0 0,1 0 0 0 0,0-1 0 0 0,-1 1 0 0 0,2 0 0 0 0,-1 0 0 0 0,0-1 0 0 0,1 1 0 0 0,0-1 0 0 0,-1 1 0 0 0,1-1 0 0 0,1 0 0 0 0,-1 0 0 0 0,0 0 0 0 0,1 0 0 0 0,0 0 0 0 0,-1 0 1 0 0,1-1-1 0 0,0 1 0 0 0,1-1 0 0 0,-1 0 0 0 0,0 0 0 0 0,1 0 0 0 0,0 1 23 0 0,29 15-113 0 0,0-1 1 0 0,1-1-1 0 0,0-2 0 0 0,2-1 1 0 0,-1-2-1 0 0,1-2 1 0 0,1-1-1 0 0,0-1 0 0 0,0-2 1 0 0,0-2-1 0 0,0-2 1 0 0,0-1-1 0 0,1-2 0 0 0,1-1 113 0 0,-8 3-764 0 0,0-2-1 0 0,0-1 0 0 0,-1-1 0 0 0,1-2 0 0 0,-1-1 1 0 0,-1-1-1 0 0,3-2 765 0 0,53-45 949 0 0,-68 26 1754 0 0,-13 6 2501 0 0,-4 23-4639 0 0,0 0-285 0 0,0 0-248 0 0,0 0-193 0 0,0 0-130 0 0,20 40-973 0 0,-10-32 1345 0 0,1-1-1 0 0,0 0 1 0 0,0-1 0 0 0,0 0 0 0 0,1-1 0 0 0,0 0 0 0 0,0-1-1 0 0,0 0 1 0 0,1-1 0 0 0,-1 0 0 0 0,1-1 0 0 0,0-1 0 0 0,-1 0 0 0 0,1 0-1 0 0,0-1 1 0 0,0-1 0 0 0,0 0 0 0 0,9-3-81 0 0,-10 3 5 0 0,10 0-164 0 0,0-1 0 0 0,-1-1 1 0 0,1-1-1 0 0,-1-1 0 0 0,0-1 0 0 0,0-1 0 0 0,0-1 1 0 0,-1-1-1 0 0,0 0 0 0 0,-1-2 0 0 0,0 0 0 0 0,-1-1 1 0 0,0-1-1 0 0,3-4 159 0 0,-17 14-66 0 0,-1 0 1 0 0,1 0-1 0 0,-1-1 1 0 0,0 1-1 0 0,-1-1 1 0 0,1 0-1 0 0,0 1 0 0 0,-1-1 1 0 0,0 0-1 0 0,0-1 1 0 0,0 1-1 0 0,-1 0 1 0 0,1 0-1 0 0,-1-1 1 0 0,0 1-1 0 0,0-1 0 0 0,-1 1 1 0 0,1-1-1 0 0,-1 1 1 0 0,0-1-1 0 0,0 0 1 0 0,-1 1-1 0 0,1-1 1 0 0,-1 1-1 0 0,0-1 0 0 0,0 1 1 0 0,0-1-1 0 0,-1 1 1 0 0,0 0-1 0 0,0 0 1 0 0,0 0-1 0 0,0 0 1 0 0,-1 0-1 0 0,1 0 0 0 0,-1 0 1 0 0,0 1-1 0 0,0 0 1 0 0,-3-3 65 0 0,-6-6-114 0 0,0 0-1 0 0,-1 2 1 0 0,0-1 0 0 0,-1 2-1 0 0,0 0 1 0 0,0 0 0 0 0,-1 2-1 0 0,0 0 1 0 0,-1 0 0 0 0,-3 0 114 0 0,6 1 80 0 0,0 1 1 0 0,-1 1 0 0 0,1 0-1 0 0,-1 1 1 0 0,1 0 0 0 0,-1 1 0 0 0,0 1-1 0 0,0 0 1 0 0,0 1 0 0 0,0 0-1 0 0,0 1 1 0 0,0 1 0 0 0,0 0-1 0 0,0 1 1 0 0,1 1 0 0 0,-1 0-1 0 0,1 0 1 0 0,0 1 0 0 0,0 1-1 0 0,1 0 1 0 0,0 1 0 0 0,-1 1-81 0 0,11-6 18 0 0,0 1 0 0 0,0-1 1 0 0,0 1-1 0 0,0-1 0 0 0,1 1 1 0 0,-1 0-1 0 0,1 0 0 0 0,0 0 0 0 0,0-1 1 0 0,0 1-1 0 0,0 0 0 0 0,1 0 1 0 0,-1 0-1 0 0,1 0 0 0 0,-1 1 0 0 0,1-1 1 0 0,0 0-1 0 0,0 0 0 0 0,1 0 1 0 0,-1 0-1 0 0,1 0 0 0 0,-1 0 1 0 0,1 0-1 0 0,0 0 0 0 0,0 0 0 0 0,0 0 1 0 0,1 0-1 0 0,-1-1 0 0 0,1 1 1 0 0,-1 0-1 0 0,1-1 0 0 0,0 1 0 0 0,0-1 1 0 0,0 0-1 0 0,0 0 0 0 0,0 0 1 0 0,1 0-1 0 0,1 2-18 0 0,104 62 1165 0 0,-41-44-678 0 0,0-4-1 0 0,1-2 1 0 0,1-4-1 0 0,0-2 0 0 0,0-4 1 0 0,68-2-487 0 0,40 6 990 0 0,-107 7-2134 0 0,-48-7-2606 0 0,-1 0-4292 0 0,-12-5-1016 0 0</inkml:trace>
  <inkml:trace contextRef="#ctx0" brushRef="#br0" timeOffset="2921.376">3135 3273 8714 0 0,'0'0'592'0'0,"0"0"-84"0"0,0 0 7 0 0,0 0-107 0 0,0 0-249 0 0,0 0-219 0 0,0 0-151 0 0,0 0 51 0 0,0 0 267 0 0,0 0 234 0 0,0 0 112 0 0,0 0 73 0 0,0 0 53 0 0,12 6 26 0 0,68 55 642 0 0,-54-8-894 0 0,-3 1-1 0 0,-3 1 1 0 0,-2 1-1 0 0,-2 1 1 0 0,-3 0 0 0 0,-2 1-1 0 0,-3 0 1 0 0,-2 0 0 0 0,-3 1-1 0 0,-3 24-352 0 0,2-8 2081 0 0,-13-108 1072 0 0,-12-15-2669 0 0,-3-11-823 0 0,10 15 159 0 0,1-2 1 0 0,3 1 0 0 0,2-2-1 0 0,1 1 1 0 0,3-1-1 0 0,2-1 1 0 0,2 1 0 0 0,2-15 179 0 0,0 55-53 0 0,1 0 0 0 0,0 1 1 0 0,1-1-1 0 0,-1 1 0 0 0,1-1 1 0 0,0 1-1 0 0,1-1 0 0 0,0 1 1 0 0,0 0-1 0 0,0 0 0 0 0,1 1 0 0 0,-1-1 1 0 0,1 1-1 0 0,1-1 0 0 0,-1 1 1 0 0,1 1-1 0 0,0-1 0 0 0,0 1 1 0 0,0-1-1 0 0,1 1 0 0 0,-1 1 1 0 0,1-1-1 0 0,0 1 0 0 0,0 0 1 0 0,0 0-1 0 0,1 1 0 0 0,-1 0 1 0 0,0 0-1 0 0,1 1 53 0 0,201-19-984 0 0,-188 20 975 0 0,10 1-91 0 0,-1 1 0 0 0,0 2 1 0 0,0 1-1 0 0,0 1 0 0 0,-1 1 0 0 0,1 2 0 0 0,-2 1 0 0 0,1 1 0 0 0,2 3 100 0 0,-31-14-12 0 0,0 0 0 0 0,0 1 0 0 0,0-1 0 0 0,0 1 0 0 0,0-1 0 0 0,0 1 0 0 0,0-1 0 0 0,0 1 0 0 0,0-1 0 0 0,1 1 0 0 0,-1 0 0 0 0,0 0 0 0 0,0-1 0 0 0,0 1 0 0 0,1 0-1 0 0,-1 0 1 0 0,1 0 0 0 0,-1 0 0 0 0,0 0 0 0 0,1 0 0 0 0,-1 0 0 0 0,1 0 0 0 0,0 0 0 0 0,-1 0 0 0 0,1 0 0 0 0,0 0 0 0 0,0 0 0 0 0,0 0 0 0 0,0 1 0 0 0,0-1 0 0 0,0 0 0 0 0,0 0 0 0 0,0 0 0 0 0,0 0 0 0 0,0 0 0 0 0,1 0-1 0 0,-1 0 1 0 0,0 0 0 0 0,1 0 0 0 0,-1 0 0 0 0,1 0 0 0 0,-1 0 0 0 0,1 0 0 0 0,-1 0 0 0 0,1 0 0 0 0,0 0 0 0 0,-1 0 0 0 0,1 0 0 0 0,0-1 0 0 0,0 1 0 0 0,0 0 0 0 0,0 0 0 0 0,0-1 0 0 0,-1 1 0 0 0,1-1 0 0 0,0 1-1 0 0,1-1 13 0 0,-316 15 727 0 0,315-15-739 0 0,-1-1-1 0 0,0 0 1 0 0,1 1-1 0 0,-1-1 1 0 0,0 0-1 0 0,0 1 1 0 0,1-1-1 0 0,-1 0 1 0 0,0 1-1 0 0,0-1 1 0 0,0 0 0 0 0,0 0-1 0 0,0 1 1 0 0,0-1-1 0 0,0 0 1 0 0,0 0-1 0 0,-1 1 1 0 0,1-1-1 0 0,0 0 1 0 0,0 1-1 0 0,0-1 1 0 0,-1 0-1 0 0,1 1 1 0 0,0-1-1 0 0,-1 0 1 0 0,1 1-1 0 0,-1-1 1 0 0,1 1-1 0 0,-1-1 1 0 0,1 1-1 0 0,-1-1 1 0 0,1 1-1 0 0,-1-1 1 0 0,1 1-1 0 0,-1-1 1 0 0,0 1 0 0 0,1 0-1 0 0,-1-1 1 0 0,0 1-1 0 0,1 0 1 0 0,-1 0-1 0 0,0 0 1 0 0,1-1-1 0 0,-1 1 1 0 0,0 0-1 0 0,0 0 1 0 0,1 0-1 0 0,-1 0 1 0 0,0 0-1 0 0,1 0 1 0 0,-1 0-1 0 0,0 0 1 0 0,0 1 12 0 0,26-8-19 0 0,0 2 1 0 0,1 1-1 0 0,-1 0 1 0 0,1 2-1 0 0,0 2 1 0 0,-1 0-1 0 0,11 2 19 0 0,22-1 118 0 0,26-1 107 0 0,-8 4-96 0 0,0-5 0 0 0,-1-2-1 0 0,0-4 1 0 0,0-3 0 0 0,0-4-1 0 0,16-7-128 0 0,-88 22 17 0 0,0-1 0 0 0,0 0-1 0 0,0 0 1 0 0,0-1 0 0 0,0 1 0 0 0,0 0-1 0 0,0-1 1 0 0,-1 0 0 0 0,1 0-1 0 0,0 0 1 0 0,0 0 0 0 0,0 0-1 0 0,-1 0 1 0 0,1-1 0 0 0,0 1-1 0 0,-1-1 1 0 0,1 0 0 0 0,-1 0 0 0 0,0 0-1 0 0,0 0 1 0 0,0 0 0 0 0,0 0-1 0 0,0-1 1 0 0,0 1 0 0 0,0-1-1 0 0,-1 1 1 0 0,1-1 0 0 0,-1 0-1 0 0,0 1 1 0 0,0-1 0 0 0,0 0 0 0 0,0 0-1 0 0,0 0 1 0 0,-1 0 0 0 0,1 0-1 0 0,-1 0 1 0 0,0 0 0 0 0,0 0-1 0 0,0 0 1 0 0,0 0 0 0 0,-1 0 0 0 0,1 0-1 0 0,-1 0 1 0 0,1 0 0 0 0,-1 1-1 0 0,0-1 1 0 0,0 0 0 0 0,-1 0-1 0 0,1 0 1 0 0,0 1 0 0 0,-1-1-1 0 0,0 1 1 0 0,1-1 0 0 0,-1 1 0 0 0,0 0-1 0 0,-1-1-16 0 0,-8-3-96 0 0,1 0 0 0 0,-1 1 0 0 0,-1 0-1 0 0,1 0 1 0 0,-1 2 0 0 0,0-1 0 0 0,1 2 0 0 0,-2-1-1 0 0,1 2 1 0 0,0-1 0 0 0,0 2 0 0 0,0 0 0 0 0,0 0-1 0 0,-1 1 1 0 0,-6 1 96 0 0,15-1 11 0 0,0 1 0 0 0,0-1 0 0 0,0 1 1 0 0,0-1-1 0 0,0 1 0 0 0,0 0 0 0 0,1 1 0 0 0,-1-1 0 0 0,0 1 0 0 0,1-1 0 0 0,0 1 0 0 0,0 0 0 0 0,0 0 0 0 0,0 1 1 0 0,0-1-1 0 0,1 0 0 0 0,-1 1 0 0 0,1 0 0 0 0,0-1 0 0 0,0 1 0 0 0,0 0 0 0 0,1 0 0 0 0,-1 0 0 0 0,1 1 0 0 0,0-1 0 0 0,0 0 1 0 0,1 0-1 0 0,-1 1 0 0 0,1-1 0 0 0,0 0 0 0 0,0 1 0 0 0,0-1 0 0 0,1 0 0 0 0,-1 1 0 0 0,1-1 0 0 0,0 0 0 0 0,0 0 0 0 0,1 0 1 0 0,-1 0-1 0 0,1 0 0 0 0,0 0 0 0 0,0 0 0 0 0,0 0 0 0 0,1-1 0 0 0,-1 1 0 0 0,1-1 0 0 0,0 0 0 0 0,1 1-11 0 0,13 10-12 0 0,2 0-1 0 0,-1-2 0 0 0,2 0 1 0 0,0-1-1 0 0,0-1 0 0 0,0-1 0 0 0,1-1 1 0 0,1-1-1 0 0,-1-1 0 0 0,1 0 1 0 0,0-2-1 0 0,1 0 0 0 0,-1-2 0 0 0,1-1 1 0 0,-1 0-1 0 0,1-2 0 0 0,-1 0 1 0 0,1-2-1 0 0,4-1 13 0 0,-13 3-106 0 0,0-1-1 0 0,0 0 1 0 0,0-1 0 0 0,-1-1 0 0 0,1 0-1 0 0,-1-1 1 0 0,0 0 0 0 0,0-1 0 0 0,-1 0 0 0 0,0-1-1 0 0,0-1 1 0 0,0 0 0 0 0,-1 0 0 0 0,0-1-1 0 0,3-4 107 0 0,-12 11 17 0 0,0-1-1 0 0,-1 1 0 0 0,1-1 0 0 0,-1 1 1 0 0,1-1-1 0 0,-1 1 0 0 0,0-1 1 0 0,0 0-1 0 0,0 0 0 0 0,-1 0 0 0 0,1 1 1 0 0,-1-1-1 0 0,1 0 0 0 0,-1 0 0 0 0,0 0 1 0 0,0 0-1 0 0,-1 0 0 0 0,1 0 1 0 0,0 0-1 0 0,-1 0 0 0 0,0 1 0 0 0,1-1 1 0 0,-1 0-1 0 0,0 0 0 0 0,-1 1 1 0 0,1-1-1 0 0,0 0 0 0 0,-1 1 0 0 0,1 0 1 0 0,-1-1-1 0 0,0 1 0 0 0,0 0 1 0 0,0 0-1 0 0,0 0 0 0 0,0 0 0 0 0,-1 0 1 0 0,1 0-1 0 0,0 1 0 0 0,-1-1 1 0 0,-1 0-17 0 0,-106-59 547 0 0,27 34-265 0 0,83 27-294 0 0,30 0-511 0 0,186 11 994 0 0,-208-9-411 0 0,0 0 0 0 0,0 0 0 0 0,0 1 0 0 0,0 0 0 0 0,0 1 0 0 0,-1 0 0 0 0,1 0 0 0 0,-1 0 0 0 0,0 1 0 0 0,0 0 0 0 0,-1 1 0 0 0,0-1 0 0 0,1 1 0 0 0,-2 0 0 0 0,1 1 0 0 0,-1-1 0 0 0,0 1 0 0 0,-1 0 0 0 0,1 1 0 0 0,-1-1 0 0 0,-1 1 0 0 0,1-1 0 0 0,-1 1 0 0 0,0 2-60 0 0,6 23 41 0 0,59 126 780 0 0,33-95-3756 0 0,-50-55-5217 0 0,-34-7-1406 0 0</inkml:trace>
  <inkml:trace contextRef="#ctx0" brushRef="#br0" timeOffset="3350.803">5812 2401 20420 0 0,'0'0'594'0'0,"0"0"-555"0"0,0 0-376 0 0,0 0-265 0 0,0 0-17 0 0,0 0 119 0 0,0 0 206 0 0,0 0 204 0 0,-7 28 168 0 0,-22 92 93 0 0,22 56 581 0 0,42 405 496 0 0,-59 325-2667 0 0,24-802-654 0 0,-24-127 3937 0 0,-201-305-4026 0 0,218 314 2090 0 0,0 2 169 0 0,0 1 1 0 0,2-1-1 0 0,-1 0 0 0 0,1-1 1 0 0,1 1-1 0 0,0-1 1 0 0,1 0-1 0 0,0 0 0 0 0,1 0 1 0 0,1-1-1 0 0,0 1 0 0 0,0 0 1 0 0,2-6-98 0 0,3 13-8 0 0,0 1 0 0 0,1 0 0 0 0,-1 0-1 0 0,1 0 1 0 0,0 1 0 0 0,0 0 0 0 0,1 0 0 0 0,-1 0 0 0 0,1 0 0 0 0,0 1 0 0 0,0 0 0 0 0,0 0 0 0 0,1 1-1 0 0,-1 0 1 0 0,1 0 0 0 0,-1 0 0 0 0,1 1 0 0 0,-1 0 0 0 0,1 0 0 0 0,0 1 0 0 0,0 0 0 0 0,4 0 8 0 0,4-2 5 0 0,208-21-220 0 0,-62 9-3185 0 0,-56-2-4704 0 0,-79 11 1732 0 0</inkml:trace>
  <inkml:trace contextRef="#ctx0" brushRef="#br0" timeOffset="3686.493">6309 3475 13947 0 0,'0'0'1607'0'0,"0"0"-1111"0"0,0 0-605 0 0,0 0-149 0 0,0 0 97 0 0,0 0 148 0 0,0 0 175 0 0,0 0 121 0 0,0 0 62 0 0,0 0 68 0 0,0 0-5 0 0,0 0-20 0 0,22 17-16 0 0,71 52-48 0 0,-89-66-289 0 0,0-1 1 0 0,1 1-1 0 0,-1-1 1 0 0,1 0-1 0 0,-1 0 1 0 0,1 0-1 0 0,0-1 1 0 0,0 1-1 0 0,0-1 0 0 0,0 0 1 0 0,0-1-1 0 0,0 1 1 0 0,0-1-1 0 0,0 0 1 0 0,0-1-1 0 0,0 1 1 0 0,0-1-1 0 0,0 0 1 0 0,4-1-36 0 0,6-1 101 0 0,3 1-50 0 0,1-1 0 0 0,-1-2 0 0 0,1 0 0 0 0,-2 0 0 0 0,1-2 0 0 0,0 0 1 0 0,-1-1-1 0 0,-1-1 0 0 0,1-1 0 0 0,-2 0 0 0 0,1-1 0 0 0,-1 0 0 0 0,-1-1 0 0 0,0-1 1 0 0,2-4-52 0 0,-13 14-25 0 0,-1-1 1 0 0,1 0 0 0 0,-1 1 0 0 0,0-1 0 0 0,0-1 0 0 0,0 1 0 0 0,-1 0 0 0 0,1 0 0 0 0,-1-1 0 0 0,0 1 0 0 0,-1 0 0 0 0,1-1 0 0 0,-1 1-1 0 0,1-1 1 0 0,-1 1 0 0 0,-1-1 0 0 0,1 1 0 0 0,-1-1 0 0 0,1 1 0 0 0,-1 0 0 0 0,-1-1 0 0 0,1 1 0 0 0,0 0 0 0 0,-1 0 0 0 0,0-1 0 0 0,0 1-1 0 0,0 1 1 0 0,-1-1 0 0 0,1 0 0 0 0,-1 1 0 0 0,0-1 0 0 0,0 1 0 0 0,0 0 0 0 0,-1 0 0 0 0,1 0 0 0 0,-1 0 0 0 0,1 0 24 0 0,-152-76-927 0 0,137 75 929 0 0,0 1 0 0 0,-1 1 0 0 0,0 0 0 0 0,1 2 1 0 0,-1 0-1 0 0,1 1 0 0 0,-1 1 0 0 0,1 0 0 0 0,-16 5-2 0 0,29-6-51 0 0,0 0 1 0 0,0 1-1 0 0,0-1 0 0 0,0 1 0 0 0,0 0 1 0 0,1 0-1 0 0,-1 1 0 0 0,1-1 0 0 0,-1 1 0 0 0,1 0 1 0 0,0 0-1 0 0,0 1 0 0 0,0-1 0 0 0,1 1 1 0 0,-1 0-1 0 0,1 0 0 0 0,0 0 0 0 0,0 0 1 0 0,0 0-1 0 0,1 1 0 0 0,0 0 0 0 0,-1-1 1 0 0,2 1-1 0 0,-1 0 0 0 0,0 0 0 0 0,1 0 0 0 0,0 0 1 0 0,0 0-1 0 0,1 0 0 0 0,-1 0 0 0 0,1 0 1 0 0,0 1-1 0 0,0-1 0 0 0,1 0 0 0 0,0 0 1 0 0,0 0-1 0 0,0 1 51 0 0,34 51-4119 0 0,0-29-1436 0 0,-33-26 4961 0 0,15 10-5207 0 0</inkml:trace>
  <inkml:trace contextRef="#ctx0" brushRef="#br0" timeOffset="4056.966">7096 2998 21469 0 0,'0'0'-190'0'0,"0"0"-114"0"0,0 0-160 0 0,0 0-119 0 0,0 0-22 0 0,0 0 82 0 0,0 0 154 0 0,0 0 158 0 0,0 0 127 0 0,0 0 43 0 0,0 0 23 0 0,0 0 49 0 0,0 0 53 0 0,-3 4 63 0 0,2-2-136 0 0,1-1 0 0 0,-1 1 1 0 0,1-1-1 0 0,0 1 0 0 0,0-1 1 0 0,0 1-1 0 0,0-1 1 0 0,0 1-1 0 0,0-1 0 0 0,0 1 1 0 0,0-1-1 0 0,1 1 1 0 0,-1-1-1 0 0,0 1 0 0 0,1-1 1 0 0,0 1-1 0 0,-1-1 0 0 0,1 0 1 0 0,0 1-1 0 0,-1-1 1 0 0,1 0-1 0 0,0 1 0 0 0,0-1 1 0 0,0 0-1 0 0,0 0 0 0 0,1 0 1 0 0,-1 0-1 0 0,0 0 1 0 0,0 0-1 0 0,1 0 0 0 0,-1-1 1 0 0,0 1-1 0 0,1 0 0 0 0,-1-1 1 0 0,0 1-1 0 0,1-1 1 0 0,-1 1-1 0 0,1-1 0 0 0,-1 0 1 0 0,1 1-1 0 0,-1-1 0 0 0,1 0 1 0 0,0 0-1 0 0,-1 0 1 0 0,1 0-1 0 0,-1 0 0 0 0,1-1 1 0 0,-1 1-1 0 0,1 0-11 0 0,4 1 5 0 0,22 8 12 0 0,-23-9-48 0 0,0 1 0 0 0,0-1 1 0 0,-1 1-1 0 0,1 0 0 0 0,-1 0 0 0 0,1 1 0 0 0,-1-1 0 0 0,1 1 0 0 0,-1 0 0 0 0,0 0 0 0 0,0 0 0 0 0,0 1 0 0 0,0 0 0 0 0,0-1 0 0 0,0 1 0 0 0,-1 1 1 0 0,1-1-1 0 0,-1 0 0 0 0,0 1 0 0 0,0 0 0 0 0,0-1 0 0 0,-1 1 0 0 0,1 0 0 0 0,-1 1 0 0 0,0-1 0 0 0,0 0 0 0 0,-1 1 0 0 0,1-1 0 0 0,-1 1 1 0 0,0 1 30 0 0,-41 163 104 0 0,-1 17-35 0 0,60-142-281 0 0,50-15-4710 0 0,59-31-5127 0 0,-98-3 8195 0 0,-7 0 727 0 0</inkml:trace>
  <inkml:trace contextRef="#ctx0" brushRef="#br0" timeOffset="4439.443">7627 3497 0 0 0,'0'0'2283'0'0,"0"0"747"0"0,0 0 432 0 0,0 0 7 0 0,0 0-419 0 0,0 0-624 0 0,0 0-632 0 0,0 0-553 0 0,0 0-489 0 0,0 0-428 0 0,0 0-329 0 0,0 0-246 0 0,0 0-115 0 0,18-11 47 0 0,54-29 123 0 0,-71 40 197 0 0,-1 0 1 0 0,1 0 0 0 0,0 0-1 0 0,0 1 1 0 0,0-1-1 0 0,-1 0 1 0 0,1 0-1 0 0,0 1 1 0 0,0-1 0 0 0,-1 0-1 0 0,1 1 1 0 0,0-1-1 0 0,-1 0 1 0 0,1 1 0 0 0,0-1-1 0 0,-1 1 1 0 0,1-1-1 0 0,0 1 1 0 0,-1 0 0 0 0,1-1-1 0 0,-1 1 1 0 0,1 0-1 0 0,-1-1 1 0 0,0 1-1 0 0,1 0 1 0 0,-1-1 0 0 0,0 1-1 0 0,1 0 1 0 0,-1 0-1 0 0,0-1 1 0 0,0 1 0 0 0,0 0-1 0 0,1 0 1 0 0,-1 0-1 0 0,0-1 1 0 0,0 1 0 0 0,0 0-1 0 0,0 0 1 0 0,-1 0-1 0 0,1 0 1 0 0,0-1-1 0 0,0 1 1 0 0,0 0 0 0 0,-1 0-1 0 0,1-1 1 0 0,0 1-1 0 0,-1 0 1 0 0,1 0 0 0 0,-1-1-1 0 0,1 1 1 0 0,-1 0-2 0 0,2 19 155 0 0,6-15-109 0 0,0 1 1 0 0,0-1-1 0 0,0-1 1 0 0,1 1-1 0 0,0-1 1 0 0,0-1-1 0 0,0 1 1 0 0,0-1-1 0 0,1-1 0 0 0,-1 1 1 0 0,1-2-1 0 0,-1 1 1 0 0,1-1-1 0 0,0 0 1 0 0,0-1-1 0 0,-1 0 1 0 0,1 0-1 0 0,0-1 1 0 0,0 0-1 0 0,-1-1 1 0 0,1 0-1 0 0,-1 0 0 0 0,1-1 1 0 0,-1 0-1 0 0,6-3-46 0 0,-8 5-10 0 0,0 1 0 0 0,-1-1 0 0 0,1 0-1 0 0,0-1 1 0 0,-1 0 0 0 0,1 1 0 0 0,-1-2-1 0 0,0 1 1 0 0,1-1 0 0 0,-1 0-1 0 0,0 0 1 0 0,-1 0 0 0 0,1 0 0 0 0,0-1-1 0 0,-1 0 1 0 0,0 0 0 0 0,0 0 0 0 0,0-1-1 0 0,-1 1 1 0 0,1-1 0 0 0,-1 0 0 0 0,0 0-1 0 0,0 0 1 0 0,-1 0 0 0 0,0-1-1 0 0,1 1 1 0 0,-2-1 0 0 0,1 1 0 0 0,-1-1-1 0 0,0 0 1 0 0,0 0 0 0 0,0 1 0 0 0,-1-1-1 0 0,0 0 1 0 0,0 0 0 0 0,-1 0 0 0 0,1 1-1 0 0,-1-1 1 0 0,-1 0 0 0 0,1 0 0 0 0,-1 1-1 0 0,0-1 1 0 0,-1-3 10 0 0,-4 2-73 0 0,0-1 0 0 0,0 1 1 0 0,0 0-1 0 0,0 1 0 0 0,-1 0 0 0 0,0 0 0 0 0,-1 1 1 0 0,1 0-1 0 0,-1 0 0 0 0,0 1 0 0 0,0 0 0 0 0,-1 1 1 0 0,1 0-1 0 0,-1 0 0 0 0,0 1 0 0 0,1 0 0 0 0,-1 1 1 0 0,0 0-1 0 0,0 0 0 0 0,0 1 0 0 0,0 1 0 0 0,-7 0 73 0 0,13 1 14 0 0,1-1 0 0 0,-1 1 0 0 0,1 0 0 0 0,-1 0 0 0 0,1 0 0 0 0,0 1 0 0 0,0-1 0 0 0,0 1 0 0 0,0 0 0 0 0,0 0 0 0 0,1 0 0 0 0,-1 0 1 0 0,1 0-1 0 0,0 0 0 0 0,0 1 0 0 0,0-1 0 0 0,0 1 0 0 0,0-1 0 0 0,1 1 0 0 0,0 0 0 0 0,0 0 0 0 0,0-1 0 0 0,0 1 0 0 0,0 0 0 0 0,1 0 0 0 0,0 0 0 0 0,0 0 0 0 0,0 0 0 0 0,0 0 0 0 0,0 0 0 0 0,1 0 0 0 0,0 0 0 0 0,0 0 0 0 0,0-1 0 0 0,0 1 0 0 0,1 0 0 0 0,-1 0 0 0 0,1-1 0 0 0,0 1 0 0 0,0-1 0 0 0,0 0 0 0 0,1 0 0 0 0,-1 0 0 0 0,1 0 0 0 0,2 3-14 0 0,3 4 77 0 0,2-1 1 0 0,-1 1-1 0 0,1-1 0 0 0,0-1 1 0 0,1 0-1 0 0,0 0 0 0 0,0-1 1 0 0,0-1-1 0 0,1 0 0 0 0,0 0 1 0 0,1-1-1 0 0,-1-1 0 0 0,1 0 1 0 0,0-1-1 0 0,0 0 0 0 0,0-1 1 0 0,0 0-1 0 0,8 0-77 0 0,248-25-924 0 0,-159 7-1428 0 0,-25 9-2735 0 0,-44 5-1383 0 0,-24 0-768 0 0</inkml:trace>
  <inkml:trace contextRef="#ctx0" brushRef="#br0" timeOffset="4719.873">8835 2293 19084 0 0,'0'0'1976'0'0,"0"0"-1686"0"0,0 0-742 0 0,0 0-512 0 0,0 0-82 0 0,0 0 163 0 0,0 0 334 0 0,0 0 498 0 0,0 0 192 0 0,5 29 89 0 0,35 215 825 0 0,-24-125-489 0 0,-4 1 0 0 0,-6 0 0 0 0,-6 39-566 0 0,-29 188-5747 0 0,8-340-4463 0 0,17-12 5638 0 0</inkml:trace>
  <inkml:trace contextRef="#ctx0" brushRef="#br0" timeOffset="4967.624">8821 2784 17708 0 0,'0'0'1421'0'0,"0"0"-314"0"0,0 0-552 0 0,0 0-348 0 0,29-11-160 0 0,94-36-92 0 0,0 33-159 0 0,-89 16 134 0 0,253 18-1424 0 0,-191-7-3021 0 0,-3 1-5466 0 0,-77-11 5245 0 0</inkml:trace>
  <inkml:trace contextRef="#ctx0" brushRef="#br0" timeOffset="5187.491">9475 3183 1776 0 0,'0'0'1609'0'0,"0"0"84"0"0,0 0-52 0 0,0 0-141 0 0,0 0-4 0 0,0 0-14 0 0,0 0 4 0 0,0 0 3 0 0,-3 26 10 0 0,-7 81 10 0 0,10-106-1444 0 0,0 0 1 0 0,-1 0-1 0 0,1 0 1 0 0,0 0-1 0 0,0 0 1 0 0,-1 0-1 0 0,1 1 1 0 0,0-1-1 0 0,0 0 1 0 0,0 0-1 0 0,0 0 1 0 0,1 0-1 0 0,-1 0 1 0 0,0 0-1 0 0,0 0 1 0 0,1 0-1 0 0,-1 0 1 0 0,0 0-1 0 0,1 0 1 0 0,-1 0-1 0 0,1 0 1 0 0,0 0-1 0 0,-1 0 1 0 0,1 0-1 0 0,0 0 1 0 0,-1 0-1 0 0,1 0 1 0 0,0-1-1 0 0,0 1 1 0 0,0 0-1 0 0,0-1 1 0 0,-1 1-1 0 0,1 0 1 0 0,0-1-1 0 0,0 1 1 0 0,0-1-1 0 0,1 0 1 0 0,-1 1-1 0 0,0-1 1 0 0,0 0-1 0 0,0 0 1 0 0,0 1-1 0 0,0-1 0 0 0,0 0 1 0 0,0 0-1 0 0,0 0 1 0 0,0 0-1 0 0,1-1 1 0 0,-1 1-1 0 0,0 0 1 0 0,0-1-66 0 0,7 1 510 0 0,10 2-343 0 0,0-2 1 0 0,0 0-1 0 0,0-1 1 0 0,0-1-1 0 0,0 0 1 0 0,0-1-1 0 0,0-1 1 0 0,-1-1-1 0 0,1-1 1 0 0,-1 0 0 0 0,-1-1-1 0 0,1-1 1 0 0,-1-1-1 0 0,0 0 1 0 0,-1-1-1 0 0,0 0 1 0 0,-1-1-1 0 0,10-11-167 0 0,-21 18-22 0 0,-1 0-1 0 0,0 0 0 0 0,-1 0 1 0 0,1-1-1 0 0,-1 1 0 0 0,0-1 1 0 0,0 1-1 0 0,0-1 1 0 0,0 1-1 0 0,-1-1 0 0 0,0 1 1 0 0,0-1-1 0 0,0 0 0 0 0,0 1 1 0 0,-1-1-1 0 0,0 1 1 0 0,0-1-1 0 0,0 1 0 0 0,0 0 1 0 0,-1-1-1 0 0,0 1 0 0 0,0 0 1 0 0,0 0-1 0 0,0 0 1 0 0,-1 0-1 0 0,1 0 0 0 0,-1 1 1 0 0,0-1-1 0 0,0 1 1 0 0,-1 0-1 0 0,1-1 0 0 0,-1 2 1 0 0,1-1-1 0 0,-1 0 0 0 0,0 1 1 0 0,0-1-1 0 0,0 1 1 0 0,0 0-1 0 0,0 1 0 0 0,-1-1 1 0 0,1 1-1 0 0,-1 0 0 0 0,1 0 1 0 0,-1 0-1 0 0,1 0 1 0 0,-1 1-1 0 0,1 0 0 0 0,-1 0 1 0 0,0 0-1 0 0,1 1 0 0 0,-1-1 1 0 0,0 1 22 0 0,-5-2-56 0 0,0 0 1 0 0,-1 1-1 0 0,1 0 0 0 0,0 1 1 0 0,0 0-1 0 0,0 0 0 0 0,0 1 1 0 0,0 1-1 0 0,0-1 1 0 0,1 2-1 0 0,-1-1 0 0 0,1 1 1 0 0,0 1-1 0 0,0 0 0 0 0,0 0 1 0 0,0 0-1 0 0,1 1 1 0 0,0 1-1 0 0,1-1 0 0 0,-1 1 1 0 0,1 1-1 0 0,0-1 0 0 0,1 1 1 0 0,0 0-1 0 0,0 1 0 0 0,1 0 1 0 0,0-1-1 0 0,0 2 1 0 0,1-1-1 0 0,0 0 0 0 0,1 1 1 0 0,0 0-1 0 0,1 0 0 0 0,0 0 1 0 0,0 4 55 0 0,22 34-2669 0 0,6-23-3519 0 0,-13-17-1188 0 0</inkml:trace>
  <inkml:trace contextRef="#ctx0" brushRef="#br0" timeOffset="5769.305">10244 2831 22805 0 0,'0'0'-322'0'0,"0"0"-239"0"0,0 0-207 0 0,0 0 42 0 0,0 0 200 0 0,0 0 304 0 0,0 0 242 0 0,0 0 80 0 0,0 0 30 0 0,0 0 26 0 0,0 0 12 0 0,0 0 6 0 0,27 9-8 0 0,91 25-46 0 0,71-19 165 0 0,-130-17-177 0 0,94-5 328 0 0,-156 42-1227 0 0,-188 203 761 0 0,182-230 38 0 0,2 1 1 0 0,-1 0-1 0 0,1 1 1 0 0,1 0-1 0 0,0 0 1 0 0,0 0-1 0 0,1 1 1 0 0,0 0-1 0 0,1 0 1 0 0,0 0-1 0 0,1 0 1 0 0,0 1 0 0 0,1-1-1 0 0,1 1 1 0 0,-1 0-1 0 0,2 0 1 0 0,-1-1-1 0 0,2 5-8 0 0,4-10 68 0 0,1 0 0 0 0,0-1 1 0 0,0 0-1 0 0,0 0 0 0 0,1 0 0 0 0,0-1 0 0 0,-1 0 0 0 0,1 0 0 0 0,1-1 0 0 0,-1 0 1 0 0,1 0-1 0 0,-1-1 0 0 0,1 0 0 0 0,0 0 0 0 0,0 0 0 0 0,-1-1 0 0 0,1-1 0 0 0,0 1 1 0 0,0-1-1 0 0,0-1 0 0 0,0 1 0 0 0,0-1 0 0 0,0-1 0 0 0,0 1 0 0 0,3-2-68 0 0,-8 2-3 0 0,37-5 32 0 0,0-3 0 0 0,0-1 0 0 0,-1-2-1 0 0,0-1 1 0 0,-1-3 0 0 0,-1-1 0 0 0,0-1-1 0 0,-2-2 1 0 0,19-14-29 0 0,-43 28 2 0 0,0 0-1 0 0,-1 0 1 0 0,1-1-1 0 0,-1-1 1 0 0,-1 0-1 0 0,1 0 1 0 0,-1-1-1 0 0,-1 0 1 0 0,0 0-1 0 0,0-1 1 0 0,-1 0-1 0 0,0 0 1 0 0,0-1 0 0 0,-1 0-1 0 0,-1 0 1 0 0,0-1-1 0 0,-1 1 1 0 0,0-1-1 0 0,0 0 1 0 0,-1 0-1 0 0,-1 0 1 0 0,0-1-1 0 0,-1 1 1 0 0,0 0-1 0 0,-1-1 1 0 0,0 1-1 0 0,-1-1 1 0 0,-2-6-2 0 0,3 16-14 0 0,-1 0 1 0 0,0 0 0 0 0,0 0-1 0 0,0 0 1 0 0,0 0-1 0 0,0 0 1 0 0,-1 1 0 0 0,1-1-1 0 0,-1 0 1 0 0,0 1-1 0 0,0-1 1 0 0,0 1 0 0 0,0-1-1 0 0,0 1 1 0 0,0 0-1 0 0,-1 0 1 0 0,1 0 0 0 0,-1 0-1 0 0,0 1 1 0 0,1-1-1 0 0,-1 1 1 0 0,0-1 0 0 0,0 1-1 0 0,0 0 1 0 0,0 0-1 0 0,0 0 1 0 0,0 1 0 0 0,0-1-1 0 0,0 1 1 0 0,0 0-1 0 0,0-1 1 0 0,0 1 0 0 0,-1 1-1 0 0,1-1 1 0 0,0 0-1 0 0,0 1 1 0 0,0-1 0 0 0,0 1-1 0 0,0 0 1 0 0,-1 1 13 0 0,-3 1 12 0 0,-1 0 0 0 0,1 1 0 0 0,0 0 0 0 0,0 1 0 0 0,0-1 0 0 0,1 1 0 0 0,-1 1 0 0 0,1-1 1 0 0,0 1-1 0 0,1 0 0 0 0,0 0 0 0 0,-1 1 0 0 0,2 0 0 0 0,-1-1 0 0 0,1 2-12 0 0,0 1 60 0 0,0 0 1 0 0,1 1-1 0 0,0 0 0 0 0,0 0 1 0 0,1 0-1 0 0,0 0 0 0 0,1 0 0 0 0,0 0 1 0 0,1 1-1 0 0,0-1 0 0 0,0 0 1 0 0,1 0-1 0 0,0 0 0 0 0,1 0 0 0 0,1 0 1 0 0,-1 0-1 0 0,1 0 0 0 0,1 0 1 0 0,0-1-1 0 0,0 0 0 0 0,1 1 1 0 0,0-2-1 0 0,1 1 0 0 0,0-1 0 0 0,3 4-60 0 0,17 21 114 0 0,1-1 0 0 0,2-2-1 0 0,1-1 1 0 0,2-1-1 0 0,20 14-113 0 0,203 138-2359 0 0,-113-84-8241 0 0,-113-75 290 0 0</inkml:trace>
  <inkml:trace contextRef="#ctx0" brushRef="#br0" timeOffset="6284.462">1591 4488 16820 0 0,'0'0'385'0'0,"0"0"-176"0"0,0 0-123 0 0,0 0-8 0 0,32 1 72 0 0,106 3 69 0 0,254 42 1182 0 0,403 3 1461 0 0,192-36-2862 0 0,-468-11 187 0 0,2010 14-71 0 0,-1943-36-1043 0 0,-641 18-10948 0 0,27 2 2164 0 0</inkml:trace>
  <inkml:trace contextRef="#ctx0" brushRef="#br0" timeOffset="6873.195">3316 4692 14643 0 0,'0'0'-369'0'0,"0"0"-179"0"0,0 0-39 0 0,0 0 267 0 0,0 0 310 0 0,32 10 205 0 0,100 31 156 0 0,-120-35-137 0 0,0 0-1 0 0,-1 0 1 0 0,1 1 0 0 0,-1 1 0 0 0,-1 0 0 0 0,0 0-1 0 0,0 1 1 0 0,0 0 0 0 0,-1 1 0 0 0,-1 0 0 0 0,1 0 0 0 0,-2 1-1 0 0,0 0 1 0 0,0 1 0 0 0,-1-1 0 0 0,0 1 0 0 0,-1 0-1 0 0,0 1 1 0 0,-1-1 0 0 0,0 1 0 0 0,-1 0 0 0 0,-1 0-1 0 0,0 0 1 0 0,-1 0 0 0 0,0 1 0 0 0,-1-1 0 0 0,0 0-1 0 0,-1 0 1 0 0,-1 0 0 0 0,-1 4-214 0 0,3-12-9 0 0,-7 164 253 0 0,-8 0 1 0 0,-8-2-1 0 0,-6 0 0 0 0,-13 19-244 0 0,-45 271 45 0 0,80-365 258 0 0,40-115 2142 0 0,1 5-2431 0 0,0 2-1 0 0,1 1 0 0 0,0 2 1 0 0,1 1-1 0 0,1 2 0 0 0,-1 2 1 0 0,2 1-1 0 0,-1 2 0 0 0,1 1 1 0 0,0 2-1 0 0,-1 2 1 0 0,1 1-1 0 0,31 6-13 0 0,-18-6 49 0 0,780 30 266 0 0,-501-32-120 0 0,-1-15-1 0 0,218-42-194 0 0,-531 55-3 0 0,192-55 162 0 0,-207 58-185 0 0,-1-1 1 0 0,1 1-1 0 0,-1-1 0 0 0,1 0 0 0 0,-1 1 0 0 0,0-1 0 0 0,1 0 1 0 0,-1 1-1 0 0,0-1 0 0 0,1 0 0 0 0,-1 1 0 0 0,0-1 1 0 0,0 0-1 0 0,0 0 0 0 0,1 1 0 0 0,-1-1 0 0 0,0 0 0 0 0,0 0 1 0 0,0 1-1 0 0,0-1 0 0 0,0 0 0 0 0,-1 0 0 0 0,1 1 0 0 0,0-1 1 0 0,0 0-1 0 0,0 1 0 0 0,-1-1 0 0 0,1 0 0 0 0,0 0 1 0 0,-1 1-1 0 0,1-1 0 0 0,0 1 0 0 0,-1-1 0 0 0,1 0 0 0 0,-1 1 1 0 0,1-1-1 0 0,-1 1 0 0 0,1-1 0 0 0,-1 1 0 0 0,0-1 0 0 0,1 1 1 0 0,-1-1-1 0 0,1 1 0 0 0,-1 0 0 0 0,0-1 0 0 0,0 1 1 0 0,1 0-1 0 0,-1 0 0 0 0,0-1 0 0 0,1 1 0 0 0,-1 0 0 0 0,0 0 1 0 0,0 0-1 0 0,1 0 0 0 0,-1 0 0 0 0,0 0 0 0 0,0 0 0 0 0,1 0 1 0 0,-2 1 25 0 0,-54-22-1750 0 0,54 21 1660 0 0,-182-41-10851 0 0,128 31 4882 0 0,26 3 1809 0 0</inkml:trace>
  <inkml:trace contextRef="#ctx0" brushRef="#br0" timeOffset="7138.192">5912 5896 23629 0 0,'0'0'443'0'0,"0"0"-179"0"0,0 0-176 0 0,0 0-109 0 0,30 1 9 0 0,94 7 34 0 0,-105-6-25 0 0,0 1 1 0 0,0 1-1 0 0,0 1 0 0 0,-1 0 0 0 0,0 2 0 0 0,0 0 0 0 0,0 1 1 0 0,-1 1-1 0 0,10 6 3 0 0,12 6-4 0 0,39 16 56 0 0,-56-30-26 0 0,-1 2 0 0 0,-1 0 0 0 0,0 2 0 0 0,0 0 0 0 0,-1 1 0 0 0,0 1 0 0 0,-1 1 0 0 0,0 0 0 0 0,-1 2 1 0 0,-1 0-1 0 0,8 10-26 0 0,-22-21-6 0 0,1-1-1 0 0,-1 0 1 0 0,0 0 0 0 0,-1 1 0 0 0,1-1 0 0 0,-1 1 0 0 0,0 0 0 0 0,0-1 0 0 0,0 1 0 0 0,-1 0-1 0 0,0-1 1 0 0,0 1 0 0 0,0 0 0 0 0,0 0 0 0 0,-1-1 0 0 0,0 1 0 0 0,0 0 0 0 0,0-1 0 0 0,0 1-1 0 0,-1-1 1 0 0,0 1 0 0 0,0-1 0 0 0,0 0 0 0 0,0 0 0 0 0,-1 0 0 0 0,1 0 0 0 0,-1 0 0 0 0,0 0-1 0 0,0-1 1 0 0,-1 0 0 0 0,1 1 6 0 0,-120 94-381 0 0,18-36-1462 0 0,35-22-2993 0 0,29-17-1492 0 0,16-9-4585 0 0</inkml:trace>
  <inkml:trace contextRef="#ctx0" brushRef="#br0" timeOffset="7891.346">7822 5755 16396 0 0,'0'0'-62'0'0,"0"0"-138"0"0,0 0-144 0 0,0 0-147 0 0,0 0-45 0 0,0 0 77 0 0,0 0 147 0 0,0 0 236 0 0,0 0 207 0 0,0 0 170 0 0,0 0 143 0 0,0 0 81 0 0,0 0 15 0 0,-13 32-27 0 0,-41 104-85 0 0,51-37 65 0 0,9-78-396 0 0,47 311 229 0 0,-79-535 2741 0 0,-2-3-3544 0 0,13-43 956 0 0,18 247-485 0 0,-1 1 0 0 0,1-1 1 0 0,0 1-1 0 0,1 0 0 0 0,-1 0 0 0 0,0 0 0 0 0,0 0 1 0 0,0 0-1 0 0,0 1 0 0 0,1-1 0 0 0,-1 1 0 0 0,0 0 1 0 0,1 0-1 0 0,-1 0 0 0 0,0 1 0 0 0,0-1 0 0 0,1 1 1 0 0,-1 0-1 0 0,0 0 0 0 0,0 0 0 0 0,0 0 0 0 0,0 0 1 0 0,0 1-1 0 0,0-1 0 0 0,0 1 0 0 0,0 0 6 0 0,-1-1 24 0 0,113 51 363 0 0,-92-39-356 0 0,0-2 1 0 0,0 0 0 0 0,1-1 0 0 0,1-2-1 0 0,-1 0 1 0 0,1-2 0 0 0,0-1 0 0 0,1-1 0 0 0,6 0-32 0 0,-21-4 13 0 0,0 0 1 0 0,1-1-1 0 0,-1-1 1 0 0,0 0-1 0 0,0 0 1 0 0,0-1-1 0 0,0-1 1 0 0,-1 1-1 0 0,1-2 1 0 0,-1 0-1 0 0,0 0 1 0 0,0 0-1 0 0,0-1 1 0 0,-1-1-1 0 0,0 0 1 0 0,0 0-1 0 0,-1-1 1 0 0,0 0-1 0 0,0 0 1 0 0,-1-1-1 0 0,0 0 1 0 0,-1 0-1 0 0,0 0 1 0 0,0-1-1 0 0,-1 0 1 0 0,0-1-1 0 0,0 1 1 0 0,-2-1-1 0 0,1 1 1 0 0,-1-1-1 0 0,1-10-13 0 0,-13-57 279 0 0,-5 111-1325 0 0,2 23 1195 0 0,3 0 0 0 0,3 1-1 0 0,1-1 1 0 0,4 1-1 0 0,2 0 1 0 0,2 0-1 0 0,3-1 1 0 0,3 6-149 0 0,-8-53-8 0 0,0 9-17 0 0,0-1 0 0 0,1 1 0 0 0,1 0-1 0 0,1 0 1 0 0,1-1 0 0 0,0 0-1 0 0,1 0 1 0 0,1 0 0 0 0,0-1 0 0 0,1 0-1 0 0,1 0 1 0 0,3 3 25 0 0,12-6-2308 0 0,-6-13-4886 0 0,-15 0 5128 0 0,4 0-8224 0 0</inkml:trace>
  <inkml:trace contextRef="#ctx0" brushRef="#br0" timeOffset="8656.404">8907 6135 15195 0 0,'0'0'6976'0'0,"0"0"-5513"0"0,0 0-1540 0 0,0 0-154 0 0,0 0 31 0 0,0 0 124 0 0,0 0 74 0 0,0 0 0 0 0,0 0 33 0 0,0 0 12 0 0,0 0 14 0 0,0 0 24 0 0,14 15 37 0 0,41 45 46 0 0,9-43 350 0 0,-55-19-479 0 0,1 1-99 0 0,0 0 0 0 0,0-1 0 0 0,0 0-1 0 0,0-1 1 0 0,-1 0 0 0 0,1-1 0 0 0,-1 0 0 0 0,0 0-1 0 0,0-1 1 0 0,0 0 0 0 0,-1-1 0 0 0,0 1 0 0 0,0-2 0 0 0,6-5 64 0 0,-11 9-107 0 0,0-1 1 0 0,0 1 0 0 0,-1 0 0 0 0,1-1 0 0 0,-1 1 0 0 0,0-1 0 0 0,0 0 0 0 0,0 1-1 0 0,0-1 1 0 0,-1 0 0 0 0,0 0 0 0 0,1 0 0 0 0,-2-1 0 0 0,1 1 0 0 0,0 0 0 0 0,-1 0-1 0 0,0 0 1 0 0,0-1 0 0 0,0 1 0 0 0,0 0 0 0 0,-1 0 0 0 0,1 0 0 0 0,-1-1 0 0 0,0 1-1 0 0,-1 0 1 0 0,1 0 0 0 0,-1 0 0 0 0,1 1 0 0 0,-1-1 0 0 0,-1 0 0 0 0,1 1 0 0 0,0-1-1 0 0,-1 1 1 0 0,1-1 0 0 0,-3 0 106 0 0,-1-3-114 0 0,0 1 0 0 0,0 0 1 0 0,0 0-1 0 0,-1 1 0 0 0,0 0 0 0 0,0 0 0 0 0,-1 1 0 0 0,1 0 0 0 0,-1 0 1 0 0,0 0-1 0 0,0 1 0 0 0,0 1 0 0 0,0-1 0 0 0,-1 1 0 0 0,1 1 0 0 0,0-1 1 0 0,-2 1 113 0 0,1 0 53 0 0,-1 0 0 0 0,0 0 1 0 0,1 1-1 0 0,-1 0 0 0 0,0 0 1 0 0,1 1-1 0 0,-1 1 0 0 0,1 0 1 0 0,-1 0-1 0 0,1 0 1 0 0,0 1-1 0 0,-1 1 0 0 0,2 0 1 0 0,-1 0-1 0 0,0 1 0 0 0,1 0 1 0 0,0 0-1 0 0,0 1 0 0 0,0 0 1 0 0,1 0-1 0 0,0 1 0 0 0,0 0 1 0 0,1 0-1 0 0,-1 0 1 0 0,2 1-1 0 0,-1 0 0 0 0,1 0 1 0 0,0 1-1 0 0,1 0 0 0 0,0-1 1 0 0,0 1-1 0 0,1 1 0 0 0,0-1 1 0 0,1 0-1 0 0,0 1 0 0 0,0 5-53 0 0,2-10 50 0 0,1 0-1 0 0,0 0 1 0 0,1 1-1 0 0,-1-1 1 0 0,1 0-1 0 0,0-1 1 0 0,0 1-1 0 0,0 0 1 0 0,1 0-1 0 0,0-1 1 0 0,0 0-1 0 0,0 1 1 0 0,0-1-1 0 0,0 0 1 0 0,1-1-1 0 0,0 1 1 0 0,0 0-1 0 0,0-1 1 0 0,0 0-1 0 0,1 0 1 0 0,-1 0-1 0 0,1-1 1 0 0,0 0-1 0 0,-1 0 1 0 0,1 0-1 0 0,1 0-49 0 0,140 39 706 0 0,-137-39-707 0 0,23 3 100 0 0,0-1 1 0 0,1-1 0 0 0,-1-2-1 0 0,0-1 1 0 0,1-2 0 0 0,-1-1-1 0 0,0-1 1 0 0,4-3-100 0 0,128-18 638 0 0,-154 21-625 0 0,-1 0 0 0 0,1-1 0 0 0,-1 0 0 0 0,-1 0 0 0 0,1-1-1 0 0,-1 0 1 0 0,0-1 0 0 0,0 1 0 0 0,-1-2 0 0 0,0 1 0 0 0,0-1 0 0 0,-1 0 0 0 0,0 0 0 0 0,0-1 0 0 0,-1 0 0 0 0,0 0 0 0 0,-1 0 0 0 0,1 0 0 0 0,-2-1 0 0 0,0 0 0 0 0,0 0 0 0 0,0 1 0 0 0,-1-2 0 0 0,-1 1 0 0 0,0 0 0 0 0,0 0 0 0 0,-1-8-13 0 0,-11-86 70 0 0,38 110-1232 0 0,369 195 1461 0 0,-394-200-291 0 0,0 1 1 0 0,0-1-1 0 0,0 0 1 0 0,0 1-1 0 0,0-1 1 0 0,0 1-1 0 0,-1 0 1 0 0,1 0-1 0 0,-1 0 1 0 0,1 0-1 0 0,-1 0 1 0 0,1 0-1 0 0,-1 0 1 0 0,0 0-1 0 0,0 1 1 0 0,0-1-1 0 0,-1 0 1 0 0,1 0-1 0 0,0 1 1 0 0,-1-1-1 0 0,1 1 1 0 0,-1-1-1 0 0,0 1 1 0 0,0-1-1 0 0,0 1 1 0 0,0-1-1 0 0,-1 0 1 0 0,1 1-1 0 0,0-1 1 0 0,-1 1-1 0 0,0-1 1 0 0,1 0-1 0 0,-1 1 1 0 0,0-1-1 0 0,0 0 1 0 0,-1 0-1 0 0,1 0 1 0 0,0 0-1 0 0,-1 0 1 0 0,1 0-1 0 0,-1 0 1 0 0,0 0-1 0 0,1 0 1 0 0,-1-1-1 0 0,0 1 1 0 0,0-1-1 0 0,0 1 1 0 0,0-1-9 0 0,-109 62 351 0 0,87-55-595 0 0,0-2 1 0 0,0 0 0 0 0,0-2-1 0 0,-1 0 1 0 0,1-2 0 0 0,-1-1 0 0 0,-17-1 243 0 0,22-6-3687 0 0,11-11-7084 0 0,9 10 3728 0 0</inkml:trace>
  <inkml:trace contextRef="#ctx0" brushRef="#br0" timeOffset="9127.737">10487 5357 22445 0 0,'0'0'284'0'0,"0"0"-160"0"0,0 0-275 0 0,0 0-276 0 0,0 0-82 0 0,0 0 52 0 0,0 0 155 0 0,0 0 251 0 0,0 0 157 0 0,0 0 73 0 0,0 0 55 0 0,0 0-2 0 0,3 26-40 0 0,7 183 192 0 0,25 209-194 0 0,-36-409-169 0 0,1 1 0 0 0,0-1 0 0 0,0 1 1 0 0,1 0-1 0 0,0-1 0 0 0,1 0 0 0 0,0 1 0 0 0,0-1 0 0 0,1 0 1 0 0,1 0-1 0 0,-1 0 0 0 0,1 0 0 0 0,1-1 0 0 0,-1 0 0 0 0,2 0 1 0 0,-1 0-1 0 0,1 0 0 0 0,0-1 0 0 0,1 0 0 0 0,-1 0 1 0 0,1-1-1 0 0,1 0 0 0 0,-1 0 0 0 0,1 0 0 0 0,0-1 0 0 0,0 0 1 0 0,1-1-1 0 0,0 0 0 0 0,-1 0 0 0 0,1-1 0 0 0,1 0 0 0 0,-1-1 1 0 0,3 1-22 0 0,-3-2-9 0 0,1 0 0 0 0,0-1 0 0 0,1 0 0 0 0,-1 0 0 0 0,0-1 0 0 0,-1 0 0 0 0,1-1 0 0 0,0 0 0 0 0,0-1 0 0 0,-1 0-1 0 0,1-1 1 0 0,-1 1 0 0 0,0-2 0 0 0,0 1 0 0 0,0-1 0 0 0,-1-1 0 0 0,0 0 0 0 0,0 0 0 0 0,0 0 0 0 0,-1-1 0 0 0,0 0 0 0 0,0 0 0 0 0,0-1 0 0 0,-1 0 0 0 0,-1 0 0 0 0,1-1 0 0 0,-1 0 0 0 0,-1 1 0 0 0,1-2 0 0 0,-2 1 0 0 0,1 0 0 0 0,-1-1 0 0 0,-1 0 0 0 0,1 1 0 0 0,-2-1 0 0 0,1 0 0 0 0,-2 0 9 0 0,0 9-2 0 0,1-4-32 0 0,0 0-1 0 0,0-1 1 0 0,-1 1 0 0 0,0-1 0 0 0,0 1 0 0 0,0-1 0 0 0,-1 1 0 0 0,0 0 0 0 0,0-1 0 0 0,0 1 0 0 0,0 0 0 0 0,-1-1 0 0 0,0 1 0 0 0,0 0 0 0 0,-1 1 0 0 0,1-1 0 0 0,-1 0 0 0 0,0 1 0 0 0,-1-1 0 0 0,1 1 0 0 0,-3-3 34 0 0,3 53-131 0 0,4-35 218 0 0,0 1 0 0 0,1 0-1 0 0,1 0 1 0 0,0-1 0 0 0,0 0-1 0 0,1 1 1 0 0,1-1 0 0 0,0-1 0 0 0,0 1-1 0 0,1-1 1 0 0,1 0 0 0 0,0 0 0 0 0,0-1-1 0 0,0 0 1 0 0,1 0 0 0 0,1 0 0 0 0,-1-1-1 0 0,2-1 1 0 0,-1 1 0 0 0,1-2-1 0 0,0 1 1 0 0,3 0-87 0 0,11 8-183 0 0,1-2-1 0 0,0 0 1 0 0,1-2-1 0 0,1-1 1 0 0,-1-1-1 0 0,2-2 1 0 0,-1 0-1 0 0,27 2 184 0 0,21-4-3504 0 0,-25-9-5423 0 0,-35 1-376 0 0</inkml:trace>
  <inkml:trace contextRef="#ctx0" brushRef="#br0" timeOffset="9369.993">10070 5494 22981 0 0,'0'0'923'0'0,"0"0"-122"0"0,0 0-234 0 0,0 0-348 0 0,0 0-229 0 0,0 0-116 0 0,0 0-16 0 0,0 0 70 0 0,33-5 51 0 0,110-15 20 0 0,67 38-55 0 0,96 30-2527 0 0,-204-30-1790 0 0,-2 0-4060 0 0,-61-10-1241 0 0</inkml:trace>
  <inkml:trace contextRef="#ctx0" brushRef="#br0" timeOffset="9642.454">11514 5727 19116 0 0,'0'0'1368'0'0,"0"0"-774"0"0,0 0-478 0 0,0 0-144 0 0,0 0-12 0 0,0 0 9 0 0,0 0 14 0 0,0 0 25 0 0,0 0 89 0 0,0 0 101 0 0,-11 12 54 0 0,-31 37 12 0 0,43-47-252 0 0,-1-1 0 0 0,1 1 0 0 0,0-1 0 0 0,0 1 0 0 0,0-1 1 0 0,0 1-1 0 0,1-1 0 0 0,-1 0 0 0 0,0 1 0 0 0,1-1 0 0 0,-1 0 0 0 0,0 0 1 0 0,1 0-1 0 0,-1 0 0 0 0,1 0 0 0 0,0 0 0 0 0,-1 0 0 0 0,1-1 0 0 0,0 1 1 0 0,-1-1-1 0 0,1 1 0 0 0,0-1 0 0 0,0 0 0 0 0,-1 1 0 0 0,1-1 0 0 0,0 0 1 0 0,0 0-1 0 0,0 0 0 0 0,0-1 0 0 0,-1 1 0 0 0,1 0 0 0 0,1-1-12 0 0,8 2 36 0 0,19 5 18 0 0,-20-7-54 0 0,0 1 0 0 0,0 1 0 0 0,-1 0 0 0 0,1 0 0 0 0,0 1-1 0 0,-1 0 1 0 0,1 1 0 0 0,-1 0 0 0 0,0 0 0 0 0,1 1 0 0 0,-2 0 0 0 0,1 1-1 0 0,0 0 1 0 0,-1 0 0 0 0,0 1 0 0 0,0 0 0 0 0,-1 0 0 0 0,0 1 0 0 0,0 0-1 0 0,0 0 1 0 0,-1 1 0 0 0,0 0 0 0 0,0 0 0 0 0,-1 0 0 0 0,0 1 0 0 0,-1-1-1 0 0,4 9 1 0 0,2 84 337 0 0,-11-88-292 0 0,0-1 0 0 0,2 0 1 0 0,-1 0-1 0 0,1 1 1 0 0,1-1-1 0 0,0 0 0 0 0,1 0 1 0 0,0 0-1 0 0,1-1 1 0 0,0 1-1 0 0,1-1 1 0 0,1 0-1 0 0,-1 0 0 0 0,2 0 1 0 0,-1-1-1 0 0,1 0 1 0 0,1 0-1 0 0,1 0-45 0 0,-4-7-42 0 0,0 0 0 0 0,0-1-1 0 0,0 0 1 0 0,0 0 0 0 0,0 0 0 0 0,0 0 0 0 0,1-1-1 0 0,-1 0 1 0 0,1 0 0 0 0,-1-1 0 0 0,1 1 0 0 0,-1-1 0 0 0,1 0-1 0 0,0-1 1 0 0,-1 1 0 0 0,1-1 0 0 0,-1 0 0 0 0,2-1 42 0 0,68-17-4770 0 0,-47 12-207 0 0,-5 1-3129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2:38.6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 1006 0 0 0,'0'0'1954'0'0,"0"0"-534"0"0,0 0-120 0 0,0 0-57 0 0,0 0-181 0 0,0 0-186 0 0,0 0-159 0 0,0 0-134 0 0,0 0-143 0 0,0 0-181 0 0,0 0-184 0 0,-4 2-63 0 0,3-1 39 0 0,0-1 0 0 0,0 1 0 0 0,0 0 0 0 0,0 0 0 0 0,0-1 0 0 0,1 1 0 0 0,-1 0 0 0 0,0 0 0 0 0,0 0 0 0 0,1 0 0 0 0,-1 0 0 0 0,1 0 0 0 0,-1 0 0 0 0,1 0 0 0 0,-1 0 0 0 0,1 0 0 0 0,-1 1 0 0 0,1-1 0 0 0,0 0 0 0 0,0 0 0 0 0,0 0 0 0 0,-1 0 0 0 0,1 1 0 0 0,0-1 0 0 0,1 0 0 0 0,-1 0 0 0 0,0 0 0 0 0,0 0 0 0 0,0 1 0 0 0,1-1 0 0 0,-1 0 0 0 0,1 0 0 0 0,-1 0 0 0 0,1 0 0 0 0,-1 0 0 0 0,1 0 0 0 0,-1 0 0 0 0,1 0 0 0 0,0 0 0 0 0,0 0 0 0 0,-1 0 0 0 0,1 0 0 0 0,0-1 0 0 0,0 1 0 0 0,0 0 0 0 0,0-1 0 0 0,0 1 0 0 0,0 0 0 0 0,0-1 0 0 0,0 1 0 0 0,0-1 0 0 0,0 0 0 0 0,1 1 0 0 0,-1-1 0 0 0,0 0-51 0 0,4 6 186 0 0,12 8 110 0 0,0-1-1 0 0,0-1 1 0 0,2-1 0 0 0,-1 0 0 0 0,1-1-1 0 0,1-1 1 0 0,0-1 0 0 0,0-1-1 0 0,0-1 1 0 0,1 0 0 0 0,0-2-1 0 0,0 0 1 0 0,0-1 0 0 0,0-2-1 0 0,1 0 1 0 0,-1-1 0 0 0,1-1-1 0 0,-1-1 1 0 0,0-1 0 0 0,0-1-1 0 0,0 0 1 0 0,0-2 0 0 0,-1-1-1 0 0,0 0 1 0 0,0-1 0 0 0,-1-2 0 0 0,0 0-1 0 0,8-6-295 0 0,22-8 215 0 0,-1-3 0 0 0,-1-1 0 0 0,-2-3 0 0 0,-1-2 0 0 0,-1-1 0 0 0,-2-2 0 0 0,0-4-215 0 0,-22 21 127 0 0,-2-1 1 0 0,0-1 0 0 0,-1-1-1 0 0,-1 0 1 0 0,-1 0 0 0 0,-1-2-1 0 0,-1 0 1 0 0,-1 0 0 0 0,-1-1-1 0 0,-2 0 1 0 0,0-1 0 0 0,-2 1-1 0 0,0-2 1 0 0,-2 1 0 0 0,0-12-128 0 0,-2 14 27 0 0,-1-1 0 0 0,0 1 0 0 0,-2 0 1 0 0,-1 0-1 0 0,-1 0 0 0 0,-2 0 1 0 0,0 0-1 0 0,-1 1 0 0 0,-1-1 1 0 0,-1 1-1 0 0,-1 1 0 0 0,-2 0 0 0 0,0 0 1 0 0,-1 1-1 0 0,-1 1 0 0 0,0 0 1 0 0,-15-15-28 0 0,23 31-34 0 0,0 0 0 0 0,0 0 0 0 0,-1 1 0 0 0,1-1 0 0 0,-1 1 0 0 0,0 0-1 0 0,0 1 1 0 0,0 0 0 0 0,0-1 0 0 0,0 2 0 0 0,-1-1 0 0 0,1 1 0 0 0,-1 0 0 0 0,1 1 0 0 0,-1-1 0 0 0,1 1 0 0 0,-1 0 0 0 0,1 1 0 0 0,-1 0 0 0 0,1 0 0 0 0,0 0 0 0 0,-1 1 0 0 0,1 0 0 0 0,0 0 0 0 0,0 0 0 0 0,0 1 0 0 0,0 0 0 0 0,0 0 0 0 0,-3 3 34 0 0,-152 125-491 0 0,158-129 495 0 0,-52 57-41 0 0,2 2 1 0 0,4 2-1 0 0,1 3 0 0 0,4 1 0 0 0,3 2 1 0 0,3 2-1 0 0,3 2 0 0 0,-10 35 37 0 0,-8 36-12 0 0,7 2 0 0 0,7 3-1 0 0,-20 149 13 0 0,41-186 14 0 0,4 0-1 0 0,6 1 1 0 0,4 0-1 0 0,6 28-13 0 0,2-91 41 0 0,1 0 0 0 0,3 0 0 0 0,2-1 0 0 0,2 0 0 0 0,2 0 0 0 0,2-2-1 0 0,2 0 1 0 0,3-1 0 0 0,1-1 0 0 0,22 33-41 0 0,-4-20 47 0 0,1-1 1 0 0,4-2-1 0 0,1-2 1 0 0,3-2-1 0 0,2-2 1 0 0,2-3-1 0 0,2-2 0 0 0,2-2 1 0 0,2-3-1 0 0,1-2 1 0 0,34 13-48 0 0,-74-40 201 0 0,0-2 1 0 0,0 0 0 0 0,0-1 0 0 0,1 0 0 0 0,1-2 0 0 0,-1-1 0 0 0,1 0 0 0 0,4-2-202 0 0,-25-38 1357 0 0,-1 35-1370 0 0,-15-131-152 0 0,-14 84-2553 0 0,27 50-12187 0 0,2 1 5459 0 0</inkml:trace>
  <inkml:trace contextRef="#ctx0" brushRef="#br0" timeOffset="484.929">1330 3242 15147 0 0,'0'0'628'0'0,"0"0"-293"0"0,0 0-290 0 0,0 0-122 0 0,0 0-19 0 0,0 0 88 0 0,0 0 112 0 0,0 0 123 0 0,0 0 149 0 0,0 0 79 0 0,0 0-6 0 0,0 0-22 0 0,0 0-40 0 0,13 6-38 0 0,69 33 288 0 0,-73-38-496 0 0,-1 1-1 0 0,1-1 0 0 0,-1-1 1 0 0,1 1-1 0 0,0-1 0 0 0,-1-1 1 0 0,1 0-1 0 0,-1 0 0 0 0,1-1 1 0 0,-1 0-1 0 0,1 0 0 0 0,-1-1 1 0 0,0 0-1 0 0,0 0 0 0 0,0-1 0 0 0,-1 0 1 0 0,1-1-1 0 0,-1 1 0 0 0,0-1 1 0 0,0-1-1 0 0,-1 1 0 0 0,0-1 1 0 0,0-1-1 0 0,0 1 0 0 0,0-1 1 0 0,-1 0-141 0 0,13-16 68 0 0,-1-1 0 0 0,0-1 0 0 0,-2-1 1 0 0,-1 0-1 0 0,-1-1 0 0 0,-2 0 1 0 0,0-2-69 0 0,-4 12 21 0 0,0-1 0 0 0,-1 0 1 0 0,-1 0-1 0 0,-1 0 0 0 0,0 0 0 0 0,-2-1 1 0 0,0 1-1 0 0,-1-1 0 0 0,-1 0 0 0 0,0 1 1 0 0,-2-1-1 0 0,0 0 0 0 0,-1 1 1 0 0,-1 0-1 0 0,0-1 0 0 0,-2 2 0 0 0,0-1 1 0 0,-1 0-1 0 0,0 1 0 0 0,-2 1 1 0 0,0-1-1 0 0,-7-8-21 0 0,11 19-20 0 0,0 1 0 0 0,-1 0 1 0 0,1 0-1 0 0,-1 1 0 0 0,0 0 1 0 0,0 0-1 0 0,-1 0 0 0 0,1 1 1 0 0,-1 0-1 0 0,0 0 0 0 0,1 0 1 0 0,-1 1-1 0 0,-1 0 0 0 0,1 1 1 0 0,0-1-1 0 0,0 1 0 0 0,0 1 1 0 0,-1-1-1 0 0,1 1 0 0 0,0 1 1 0 0,-1-1-1 0 0,1 1 0 0 0,0 1 1 0 0,0-1-1 0 0,0 1 0 0 0,0 0 1 0 0,0 1-1 0 0,0-1 0 0 0,0 2 1 0 0,1-1-1 0 0,0 1 0 0 0,-1 0 1 0 0,-4 4 19 0 0,-4 2-9 0 0,0 1 0 0 0,0 1 1 0 0,1 0-1 0 0,1 1 0 0 0,0 1 0 0 0,1 0 1 0 0,0 0-1 0 0,1 1 0 0 0,1 1 0 0 0,0 0 0 0 0,1 0 1 0 0,1 1-1 0 0,0 1 9 0 0,4-5-17 0 0,0 0 1 0 0,1 0-1 0 0,1 1 1 0 0,0 0-1 0 0,0-1 1 0 0,1 1-1 0 0,1 0 1 0 0,1 0-1 0 0,0-1 1 0 0,0 1-1 0 0,1 0 1 0 0,1-1-1 0 0,1 0 0 0 0,0 1 1 0 0,0-1-1 0 0,1-1 1 0 0,1 1-1 0 0,0-1 1 0 0,1 0-1 0 0,0 0 1 0 0,1-1-1 0 0,2 2 17 0 0,85 85-3564 0 0,-64-75-1621 0 0,-8-6-5678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4:28.71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1145 139 3561 0 0,'0'0'2288'0'0,"0"0"-99"0"0,0 0-256 0 0,0 0-447 0 0,0 0-284 0 0,0 0-310 0 0,-29-23-308 0 0,-91-68-275 0 0,118 89-320 0 0,-1 0 0 0 0,0-1 0 0 0,1 1 0 0 0,-1 0 0 0 0,0 0-1 0 0,0 1 1 0 0,0-1 0 0 0,0 0 0 0 0,0 1 0 0 0,-1 0-1 0 0,1 0 1 0 0,0 0 0 0 0,-1 0 0 0 0,1 0 0 0 0,-1 1 0 0 0,1 0-1 0 0,0 0 1 0 0,-1 0 0 0 0,1 0 0 0 0,-1 0 0 0 0,1 0 0 0 0,-1 1-1 0 0,1 0 1 0 0,-1 0 0 0 0,1 0 0 0 0,0 0 0 0 0,0 0 0 0 0,0 0-1 0 0,-1 1 1 0 0,1 0 0 0 0,0 0 0 0 0,1 0 0 0 0,-1 0-1 0 0,0 0 1 0 0,1 0 0 0 0,-1 1 0 0 0,0 0 11 0 0,-5 4-63 0 0,-10 14 38 0 0,0 2 0 0 0,2 0 0 0 0,1 0 0 0 0,0 2 0 0 0,2-1 0 0 0,1 2 0 0 0,1 0 0 0 0,1 0 0 0 0,1 1-1 0 0,2 0 1 0 0,0 1 0 0 0,2 0 0 0 0,1-1 0 0 0,1 2 0 0 0,2-1 0 0 0,1 14 25 0 0,-5 182 225 0 0,10 1 0 0 0,10-1 1 0 0,9 0-1 0 0,20 51-225 0 0,7 90-238 0 0,-49-349 218 0 0,2 7-14 0 0,-1-1-1 0 0,-1 1 1 0 0,0 0 0 0 0,-2 0-1 0 0,-1 0 1 0 0,-1 0-1 0 0,-1 0 1 0 0,-3 11 34 0 0,4-30 72 0 0,0 1 0 0 0,-1-1 0 0 0,1-1 1 0 0,-1 1-1 0 0,0 0 0 0 0,0-1 0 0 0,0 1 0 0 0,0-1 0 0 0,-1 0 1 0 0,1 0-1 0 0,-1 0 0 0 0,0 0 0 0 0,0-1 0 0 0,0 1 0 0 0,0-1 1 0 0,0 0-1 0 0,0-1 0 0 0,-1 1 0 0 0,1-1 0 0 0,-1 1 0 0 0,1-1 0 0 0,-1-1 1 0 0,1 1-1 0 0,-1-1 0 0 0,0 1 0 0 0,1-1 0 0 0,-4-1-72 0 0,-126-19 2049 0 0,88 5-1817 0 0,1-3 0 0 0,1-1 1 0 0,0-3-1 0 0,2-1 0 0 0,1-2 1 0 0,0-2-1 0 0,2-1 0 0 0,1-2 0 0 0,2-2 1 0 0,1-2-1 0 0,-10-13-232 0 0,36 39 55 0 0,0 0 0 0 0,1-1 0 0 0,-1 0 0 0 0,2 0 0 0 0,-1-1 0 0 0,1 0 0 0 0,1 0 0 0 0,0-1 0 0 0,0 0 0 0 0,1 0 0 0 0,1 0 0 0 0,-1-1 0 0 0,2 0 0 0 0,0 0 0 0 0,0 0 0 0 0,1 0 0 0 0,1 0 0 0 0,0 0 0 0 0,0 0 0 0 0,2 0 0 0 0,-1-1 0 0 0,1 1 0 0 0,1 0 0 0 0,0 0 0 0 0,1 0 0 0 0,0 0 0 0 0,1 1 0 0 0,0-1 0 0 0,1 1 0 0 0,0 0 0 0 0,1 0 0 0 0,4-5-55 0 0,28-14-143 0 0,1 2-1 0 0,1 1 0 0 0,1 2 1 0 0,1 2-1 0 0,1 2 0 0 0,1 2 1 0 0,1 2-1 0 0,1 1 0 0 0,0 3 1 0 0,1 2-1 0 0,15-1 144 0 0,105-21-340 0 0,-111 25-786 0 0,0-3 1 0 0,0-2-1 0 0,-2-2 1 0 0,0-3-1 0 0,12-8 1126 0 0,-64 26-136 0 0,0-1-1 0 0,0 0 1 0 0,0 0-1 0 0,0 1 1 0 0,0-1-1 0 0,-1-1 0 0 0,1 1 1 0 0,0 0-1 0 0,0 0 1 0 0,-1-1-1 0 0,1 1 1 0 0,-1-1-1 0 0,1 1 1 0 0,-1-1-1 0 0,1 0 1 0 0,-1 0-1 0 0,0 1 1 0 0,0-1-1 0 0,0 0 1 0 0,0 0-1 0 0,0 0 1 0 0,-1 0-1 0 0,1 0 0 0 0,0-1 1 0 0,-1 1-1 0 0,0 0 1 0 0,1 0-1 0 0,-1 0 1 0 0,0 0-1 0 0,0 0 1 0 0,0-1-1 0 0,0 1 137 0 0,-1 1-138 0 0,1 1-1 0 0,-1-1 0 0 0,1 1 1 0 0,-1-1-1 0 0,1 1 0 0 0,-1-1 1 0 0,1 1-1 0 0,-1-1 0 0 0,1 1 1 0 0,-1 0-1 0 0,0-1 0 0 0,1 1 1 0 0,-1 0-1 0 0,0-1 0 0 0,1 1 1 0 0,-1 0-1 0 0,0 0 1 0 0,1 0-1 0 0,-1 0 0 0 0,0 0 1 0 0,1 0-1 0 0,-1 0 0 0 0,0 0 1 0 0,1 0-1 0 0,-1 0 0 0 0,0 0 1 0 0,1 0-1 0 0,-1 0 0 0 0,0 0 1 0 0,1 1-1 0 0,-1-1 0 0 0,0 0 1 0 0,1 0-1 0 0,-1 1 0 0 0,0-1 1 0 0,1 0-1 0 0,-1 1 1 0 0,1-1-1 0 0,-1 1 0 0 0,1-1 1 0 0,-1 1-1 0 0,1-1 0 0 0,-1 1 1 0 0,1-1-1 0 0,0 1 0 0 0,-1 0 1 0 0,1-1-1 0 0,0 1 0 0 0,-1-1 1 0 0,1 1-1 0 0,0 0 0 0 0,0-1 1 0 0,-1 1-1 0 0,1 0 1 0 0,0-1-1 0 0,0 1 139 0 0,41 41 8330 0 0,27-21-3862 0 0,-58-18-4215 0 0,23 4 110 0 0,1-2 0 0 0,-1-1 1 0 0,1-1-1 0 0,0-2 0 0 0,-1-2 0 0 0,1 0 1 0 0,0-3-1 0 0,-1-1 0 0 0,0-1 0 0 0,0-1 1 0 0,0-2-1 0 0,-1-2 0 0 0,-1-1 1 0 0,0-1-1 0 0,30-18-363 0 0,-56 29 20 0 0,1-1 0 0 0,-1 1 0 0 0,0-2-1 0 0,0 1 1 0 0,0 0 0 0 0,0-1 0 0 0,-1 0 0 0 0,1 0 0 0 0,-1-1 0 0 0,0 1 0 0 0,0-1 0 0 0,0 0 0 0 0,-1 0 0 0 0,0 0-1 0 0,0 0 1 0 0,0-1 0 0 0,-1 1 0 0 0,1-1 0 0 0,-1 1 0 0 0,-1-1 0 0 0,1 0 0 0 0,-1 0 0 0 0,0 0 0 0 0,0 0 0 0 0,-1 0-1 0 0,1 0 1 0 0,-2 0 0 0 0,1 0 0 0 0,0 0 0 0 0,-1 0 0 0 0,0 0 0 0 0,-1 0 0 0 0,1 0 0 0 0,-1 0 0 0 0,-1 1 0 0 0,1-1-1 0 0,-1 0 1 0 0,1 1 0 0 0,-1 0 0 0 0,-1 0 0 0 0,-2-3-20 0 0,-7-4-76 0 0,-1 0 0 0 0,0 1-1 0 0,-1 1 1 0 0,0 0 0 0 0,-1 1 0 0 0,0 1 0 0 0,0 1-1 0 0,-1 0 1 0 0,0 1 0 0 0,0 0 0 0 0,-1 2-1 0 0,1 0 1 0 0,-1 1 0 0 0,0 0 0 0 0,0 2 0 0 0,0 0-1 0 0,0 1 1 0 0,0 1 0 0 0,0 1 0 0 0,0 0 0 0 0,0 1-1 0 0,1 1 1 0 0,-1 1 0 0 0,1 0 0 0 0,0 2-1 0 0,1 0 1 0 0,-12 6 76 0 0,23-10-58 0 0,-1 1-1 0 0,0-1 1 0 0,1 1 0 0 0,0 1-1 0 0,0-1 1 0 0,0 1-1 0 0,1 0 1 0 0,-1 0 0 0 0,1 0-1 0 0,0 1 1 0 0,0-1-1 0 0,1 1 1 0 0,0 0-1 0 0,0 0 1 0 0,0 0 0 0 0,1 0-1 0 0,0 1 1 0 0,0-1-1 0 0,1 1 1 0 0,-1-1 0 0 0,1 1-1 0 0,1 0 1 0 0,-1-1-1 0 0,1 1 1 0 0,1 0 0 0 0,-1-1-1 0 0,1 1 1 0 0,0 1 58 0 0,1 0-348 0 0,1 0 1 0 0,-1 0 0 0 0,1 0 0 0 0,1 0 0 0 0,0-1 0 0 0,0 1-1 0 0,0-1 1 0 0,1 0 0 0 0,0 0 0 0 0,0-1 0 0 0,1 1 0 0 0,-1-1-1 0 0,1-1 1 0 0,6 5 347 0 0,60 38-7417 0 0,-46-33 1506 0 0</inkml:trace>
  <inkml:trace contextRef="#ctx0" brushRef="#br0" timeOffset="1486.794">2392 742 9834 0 0,'0'0'1804'0'0,"0"0"-1145"0"0,0 0-187 0 0,0 0 97 0 0,0 0 79 0 0,0 0 32 0 0,0 0-29 0 0,0 0-1 0 0,0 0 11 0 0,0 0-32 0 0,0 0-28 0 0,0 0-70 0 0,0 0-185 0 0,-12-13-301 0 0,-33-40-309 0 0,45 52 238 0 0,-1 0 1 0 0,1 0-1 0 0,1 0 1 0 0,-1 0-1 0 0,0 0 1 0 0,0 0-1 0 0,0 0 0 0 0,1 0 1 0 0,-1 0-1 0 0,0 0 1 0 0,1 0-1 0 0,-1 0 1 0 0,1 0-1 0 0,-1 0 0 0 0,1 0 1 0 0,-1 0-1 0 0,1 0 1 0 0,0 1-1 0 0,-1-1 1 0 0,1 0-1 0 0,0 0 0 0 0,0 1 1 0 0,0-1-1 0 0,0 0 1 0 0,-1 1-1 0 0,1-1 1 0 0,0 1-1 0 0,0 0 0 0 0,0-1 1 0 0,0 1-1 0 0,0-1 1 0 0,0 1-1 0 0,0 0 1 0 0,0 0-1 0 0,0 0 0 0 0,1 0 1 0 0,-1 0-1 0 0,0 0 1 0 0,0 0-1 0 0,0 0 1 0 0,0 0-1 0 0,0 0 0 0 0,0 0 1 0 0,0 1-1 0 0,0-1 1 0 0,0 0-1 0 0,0 1 1 0 0,0-1 25 0 0,3 0-111 0 0,271 3-1284 0 0,-273-3 1290 0 0,0 0 0 0 0,-1 0 0 0 0,1 1 0 0 0,0-1 0 0 0,0 1-1 0 0,-1-1 1 0 0,1 1 0 0 0,0 0 0 0 0,-1 0 0 0 0,1 0 0 0 0,-1 0 0 0 0,1 0-1 0 0,-1 0 1 0 0,1 0 0 0 0,-1 0 0 0 0,0 1 0 0 0,0-1 0 0 0,1 0 0 0 0,-1 1-1 0 0,0-1 1 0 0,0 1 0 0 0,0-1 0 0 0,-1 1 0 0 0,1 0 0 0 0,0-1-1 0 0,-1 1 1 0 0,1 0 0 0 0,-1 0 0 0 0,1-1 0 0 0,-1 1 0 0 0,0 0 0 0 0,0 0-1 0 0,1 0 1 0 0,-1-1 0 0 0,-1 1 0 0 0,1 0 0 0 0,0 0 0 0 0,0 0 0 0 0,-1-1-1 0 0,1 1 1 0 0,-1 0 0 0 0,1 0 0 0 0,-2 1 105 0 0,-40 85 1592 0 0,28-63-1545 0 0,6-12 61 0 0,1 0 0 0 0,0 1 0 0 0,1-1 1 0 0,1 2-1 0 0,0-1 0 0 0,1 0 0 0 0,1 1 0 0 0,0 0 0 0 0,1 0 0 0 0,0 0 0 0 0,1 0 0 0 0,1 1-108 0 0,3-12 146 0 0,-1 0 0 0 0,2 0 0 0 0,-1 0 1 0 0,0-1-1 0 0,1 1 0 0 0,-1-1 0 0 0,1 0 0 0 0,0 0 1 0 0,0 0-1 0 0,0-1 0 0 0,0 1 0 0 0,1-1 0 0 0,-1 0 1 0 0,1 0-1 0 0,-1-1 0 0 0,1 1 0 0 0,0-1 0 0 0,-1 0 1 0 0,1 0-1 0 0,0-1 0 0 0,0 0 0 0 0,0 1 1 0 0,0-1-1 0 0,-1-1 0 0 0,1 1 0 0 0,0-1 0 0 0,0 0 1 0 0,0 0-1 0 0,3-2-146 0 0,11 3 89 0 0,-2 1-159 0 0,0-1 1 0 0,0-1 0 0 0,0-1-1 0 0,-1 0 1 0 0,1-1 0 0 0,-1 0 0 0 0,1-2-1 0 0,-1 0 1 0 0,0-1 0 0 0,-1 0-1 0 0,0-1 1 0 0,0-1 0 0 0,0-1 0 0 0,-1 0-1 0 0,0 0 1 0 0,-1-2 0 0 0,0 1-1 0 0,0-2 1 0 0,-1 0 0 0 0,-1 0 0 0 0,4-7 69 0 0,-3-10 449 0 0,-12 29-781 0 0,-4 21-1051 0 0,2-13 1470 0 0,1 1-1 0 0,0-1 1 0 0,1 0-1 0 0,0 0 1 0 0,0 0-1 0 0,0 1 1 0 0,1-1-1 0 0,1 0 1 0 0,-1 0-1 0 0,1 0 1 0 0,1 0-1 0 0,0 0 1 0 0,0-1-1 0 0,0 1 1 0 0,1-1-1 0 0,0 0 1 0 0,0 0-1 0 0,1 0 1 0 0,0 0-1 0 0,0-1 1 0 0,0 0-1 0 0,1 0 1 0 0,0 0-1 0 0,0-1 1 0 0,1 0-1 0 0,-1 0 1 0 0,1 0-1 0 0,0-1 1 0 0,1 0-1 0 0,-1-1 1 0 0,3 1-87 0 0,10 5 70 0 0,0-2 0 0 0,0-1 0 0 0,0 0 0 0 0,1-2 0 0 0,0 0 0 0 0,0-1 0 0 0,0-2 0 0 0,1 0 0 0 0,-1-1 0 0 0,0-1 0 0 0,0-1 0 0 0,0 0 0 0 0,0-2 0 0 0,0-1 1 0 0,0 0-1 0 0,-1-2 0 0 0,0 0 0 0 0,-1-1 0 0 0,1-1 0 0 0,-1-1 0 0 0,-1-1 0 0 0,0 0 0 0 0,-1-2 0 0 0,0 0 0 0 0,-1 0 0 0 0,0-2 0 0 0,0 0-70 0 0,-11 7 75 0 0,1 0 1 0 0,-1 0-1 0 0,0 0 0 0 0,-1 0 0 0 0,0-1 1 0 0,0 1-1 0 0,-1-1 0 0 0,0 0 0 0 0,-1 0 1 0 0,0-1-1 0 0,0 1 0 0 0,-1 0 0 0 0,0-1 0 0 0,-1 1 1 0 0,0-1-1 0 0,0 1 0 0 0,-1 0 0 0 0,0-1 1 0 0,-1 1-1 0 0,0 0 0 0 0,0 0 0 0 0,-1 0 1 0 0,0 0-1 0 0,-1 0 0 0 0,0 0 0 0 0,-3-4-75 0 0,0 27-3127 0 0,3 31 2832 0 0,4-37 311 0 0,0 0 0 0 0,0 1 0 0 0,1-1 0 0 0,0 0 0 0 0,0 0 0 0 0,1 0 0 0 0,0 0-1 0 0,1 0 1 0 0,0 0 0 0 0,0-1 0 0 0,0 1 0 0 0,1-1 0 0 0,0 0 0 0 0,1 0 0 0 0,-1 0-1 0 0,1-1 1 0 0,1 1 0 0 0,-1-1 0 0 0,1 0 0 0 0,0-1 0 0 0,0 0 0 0 0,4 3-16 0 0,4 1 67 0 0,0 0 1 0 0,0 0-1 0 0,1-1 1 0 0,0-1-1 0 0,0-1 0 0 0,1 0 1 0 0,0-1-1 0 0,0 0 1 0 0,0-1-1 0 0,0-1 1 0 0,1-1-1 0 0,-1 0 0 0 0,1-2 1 0 0,-1 1-1 0 0,1-2 1 0 0,0 0-1 0 0,-1-1 1 0 0,1-1-1 0 0,-1-1 1 0 0,0 0-1 0 0,0-1 0 0 0,0 0 1 0 0,-1-1-1 0 0,0-1 1 0 0,0-1-1 0 0,-1 0 1 0 0,1-1-1 0 0,-2 0 0 0 0,1-1 1 0 0,-2-1-1 0 0,1 0 1 0 0,-1-1-1 0 0,-1 0 1 0 0,0 0-1 0 0,-1-1 1 0 0,0-1-1 0 0,5-10-67 0 0,-1-32 2577 0 0,-14 55-2439 0 0,0 1-214 0 0,2 39-3594 0 0,0-29 3603 0 0,0 0 1 0 0,0 0-1 0 0,1 0 0 0 0,1 0 0 0 0,0-1 0 0 0,0 0 1 0 0,0 0-1 0 0,1 0 0 0 0,1 0 0 0 0,0-1 1 0 0,0 0-1 0 0,0 0 0 0 0,1 0 0 0 0,0-1 1 0 0,1 0-1 0 0,-1-1 0 0 0,1 1 0 0 0,1-1 1 0 0,-1-1-1 0 0,1 0 0 0 0,0 0 0 0 0,0-1 0 0 0,1 0 1 0 0,-1 0-1 0 0,1-1 0 0 0,2 0 67 0 0,26 8-830 0 0,1-2-1 0 0,0-1 1 0 0,0-2-1 0 0,1-2 1 0 0,-1-1-1 0 0,5-3 831 0 0,248-35 1232 0 0,-173 13 1745 0 0,-9 16-2462 0 0,-92 6-348 0 0,1 0 0 0 0,-1-1-1 0 0,0 0 1 0 0,1-2 0 0 0,-1 0-1 0 0,0-1 1 0 0,-1-1 0 0 0,1 0-1 0 0,4-3-166 0 0,-20 7 3 0 0,137-82 638 0 0,-134 80-759 0 0,-1-1 1 0 0,0 1-1 0 0,0-1 1 0 0,0 0-1 0 0,-1 0 0 0 0,1 0 1 0 0,-1-1-1 0 0,0 1 1 0 0,0-1-1 0 0,0 0 1 0 0,-1 0-1 0 0,0 0 0 0 0,0 0 1 0 0,0 0-1 0 0,0 0 1 0 0,-1-1-1 0 0,0 1 1 0 0,0 0-1 0 0,0-1 0 0 0,-1 1 1 0 0,0-1-1 0 0,0 1 1 0 0,0-1-1 0 0,-1 1 0 0 0,0-1 1 0 0,0 1-1 0 0,0 0 1 0 0,-1-2 117 0 0,-1 0-231 0 0,0 0 1 0 0,-1 0-1 0 0,0 1 1 0 0,-1-1-1 0 0,1 1 1 0 0,-1 0-1 0 0,0 0 1 0 0,-1 0-1 0 0,1 1 1 0 0,-1 0-1 0 0,0 0 1 0 0,-1 0 0 0 0,1 1-1 0 0,-1 0 1 0 0,0 0-1 0 0,0 1 1 0 0,0 0-1 0 0,-5-2 231 0 0,-139-23-827 0 0,143 28 813 0 0,-1 0-1 0 0,1 0 1 0 0,0 1-1 0 0,0 0 1 0 0,0 1-1 0 0,0 0 1 0 0,0 0-1 0 0,0 1 1 0 0,1 0-1 0 0,-1 0 1 0 0,1 0-1 0 0,0 1 1 0 0,0 1-1 0 0,0-1 1 0 0,0 1-1 0 0,1 0 1 0 0,0 0-1 0 0,0 1 1 0 0,0 0 0 0 0,0 0-1 0 0,1 0 1 0 0,0 1-1 0 0,1 0 1 0 0,-1 0-1 0 0,1 0 1 0 0,1 0-1 0 0,-1 1 1 0 0,1-1-1 0 0,1 1 1 0 0,-1 0-1 0 0,1 0 1 0 0,1 0-1 0 0,-1 0 1 0 0,2 0-1 0 0,-1 0 1 0 0,1 0-1 0 0,0 0 1 0 0,0 1 0 0 0,1-1-1 0 0,0 0 1 0 0,3 7 14 0 0,4-4 258 0 0,2 0 1 0 0,-1-1 0 0 0,1 0-1 0 0,1-1 1 0 0,0-1 0 0 0,0 1 0 0 0,1-2-1 0 0,0 1 1 0 0,0-2 0 0 0,0 1 0 0 0,1-2-1 0 0,0 0 1 0 0,0 0 0 0 0,1-1-1 0 0,-1-1 1 0 0,1 0 0 0 0,0-1 0 0 0,0-1-1 0 0,-1 0 1 0 0,2 0-259 0 0,146 4 1052 0 0,-128-7-836 0 0,0 2 1 0 0,0 2-1 0 0,0 0 1 0 0,0 3 0 0 0,-1 0-1 0 0,19 7-216 0 0,31 24-209 0 0,-11-4-3465 0 0,-21-19-5292 0 0,-38-11 2275 0 0</inkml:trace>
  <inkml:trace contextRef="#ctx0" brushRef="#br0" timeOffset="2040.385">6381 600 20116 0 0,'0'0'202'0'0,"0"0"11"0"0,0 0-132 0 0,0 0-234 0 0,0 0-283 0 0,0 0-247 0 0,0 0-85 0 0,0 0 130 0 0,0 0 276 0 0,0 0 266 0 0,0 0 152 0 0,0 0 54 0 0,16-8 0 0 0,148-48 301 0 0,124 43-1033 0 0,-289 22-3358 0 0,-20 9 3496 0 0,-295 149 1575 0 0,288-151-1153 0 0,0 1-1 0 0,1 2 1 0 0,1 0-1 0 0,1 2 1 0 0,0 1-1 0 0,2 0 1 0 0,1 2-1 0 0,-7 9 63 0 0,28-31 22 0 0,0-1 0 0 0,-1 1 0 0 0,1-1-1 0 0,0 1 1 0 0,0 0 0 0 0,0 0 0 0 0,0-1 0 0 0,0 1-1 0 0,0 0 1 0 0,0 0 0 0 0,1 0 0 0 0,-1 0-1 0 0,1 0 1 0 0,-1 0 0 0 0,1 0 0 0 0,0 0 0 0 0,0 0-1 0 0,0 0 1 0 0,0 0 0 0 0,0 0 0 0 0,0 0-1 0 0,1 0 1 0 0,-1 0 0 0 0,1 0 0 0 0,-1 0 0 0 0,1 0-1 0 0,0 0 1 0 0,0 0 0 0 0,0 0 0 0 0,0-1 0 0 0,0 1-1 0 0,0 0 1 0 0,0-1 0 0 0,0 1 0 0 0,1-1-1 0 0,-1 1 1 0 0,1-1 0 0 0,-1 1 0 0 0,1-1 0 0 0,-1 0-1 0 0,1 0 1 0 0,0 0 0 0 0,0 0 0 0 0,0 0-1 0 0,0 0 1 0 0,-1-1 0 0 0,1 1 0 0 0,0 0 0 0 0,1-1-22 0 0,102 19 2581 0 0,-103-19-2601 0 0,48 3 336 0 0,1-2 1 0 0,-1-3-1 0 0,0-1 0 0 0,-1-3 0 0 0,1-2 0 0 0,-1-2 1 0 0,0-2-1 0 0,38-16-316 0 0,-48 75-316 0 0,73-5-310 0 0,-72-37-3441 0 0,0-4-4059 0 0,-30-1 1434 0 0</inkml:trace>
  <inkml:trace contextRef="#ctx0" brushRef="#br0" timeOffset="2284.88">7056 381 18284 0 0,'0'0'1240'0'0,"0"0"-424"0"0,0 0-39 0 0,0 0-305 0 0,-23-164-224 0 0,23 148-168 0 0,0 4-320 0 0,0 1-505 0 0,0 3-655 0 0,2 3-904 0 0,1 2-1241 0 0,0 3-576 0 0,0 0 392 0 0,-1 0-2104 0 0</inkml:trace>
  <inkml:trace contextRef="#ctx0" brushRef="#br0" timeOffset="2554.559">7738 987 12651 0 0,'0'0'1535'0'0,"0"0"-646"0"0,0 0-59 0 0,0 0-75 0 0,27 16-173 0 0,168 100 409 0 0,-177-107-822 0 0,1 0 0 0 0,0-1 0 0 0,0-1 0 0 0,0-1-1 0 0,1-1 1 0 0,0 0 0 0 0,0-2 0 0 0,0 0 0 0 0,8 0-169 0 0,-21-3 72 0 0,-1 0 1 0 0,1 0-1 0 0,0 0 0 0 0,-1-1 1 0 0,1 0-1 0 0,0 0 1 0 0,-1 0-1 0 0,0-1 1 0 0,1 0-1 0 0,-1-1 1 0 0,0 1-1 0 0,0-1 0 0 0,0 0 1 0 0,0-1-1 0 0,-1 1 1 0 0,1-1-1 0 0,-1 0 1 0 0,0-1-1 0 0,0 1 1 0 0,0-1-1 0 0,-1 0 0 0 0,0 0 1 0 0,0 0-1 0 0,0-1 1 0 0,0 1-1 0 0,-1-1 1 0 0,0 0-1 0 0,0 0 1 0 0,-1 0-1 0 0,1-3-72 0 0,-2-7-151 0 0,-1 1-1 0 0,0-1 1 0 0,-1 1-1 0 0,-1 0 1 0 0,-1-1-1 0 0,0 1 1 0 0,0 0-1 0 0,-2 1 1 0 0,0-1-1 0 0,-1 1 1 0 0,0 0-1 0 0,-1 0 1 0 0,0 1-1 0 0,-2 0 1 0 0,1 0-1 0 0,-1 0 1 0 0,-1 2-1 0 0,0-1 1 0 0,-1 1 0 0 0,0 0-1 0 0,-1 1 1 0 0,0 1-1 0 0,-1 0 1 0 0,-6-4 151 0 0,5 4-182 0 0,0 0 0 0 0,0 1 1 0 0,-1 1-1 0 0,0 0 1 0 0,-1 1-1 0 0,1 1 1 0 0,-1 0-1 0 0,0 1 0 0 0,0 1 1 0 0,-1 0-1 0 0,1 1 1 0 0,0 1-1 0 0,-1 1 1 0 0,0 0-1 0 0,-1 1 182 0 0,9 0-70 0 0,0-1-1 0 0,0 2 1 0 0,1-1 0 0 0,-1 1-1 0 0,0 1 1 0 0,1-1 0 0 0,0 2 0 0 0,0-1-1 0 0,0 1 1 0 0,0 0 0 0 0,0 1-1 0 0,1 0 1 0 0,0 0 0 0 0,0 0 0 0 0,0 1-1 0 0,0 0 1 0 0,1 0 0 0 0,0 1-1 0 0,1 0 1 0 0,-1 0 0 0 0,1 0 0 0 0,1 1-1 0 0,-1-1 1 0 0,1 1 0 0 0,1 0-1 0 0,-1 1 1 0 0,2-1 0 0 0,-3 7 70 0 0,4-8-15 0 0,-1 1 0 0 0,1 0 0 0 0,0-1-1 0 0,1 1 1 0 0,0 0 0 0 0,0 0 0 0 0,1 0 0 0 0,-1-1 0 0 0,2 1 0 0 0,-1-1 0 0 0,1 1 0 0 0,1-1 0 0 0,-1 1-1 0 0,1-1 1 0 0,0 0 0 0 0,1 0 0 0 0,-1 0 0 0 0,2-1 0 0 0,3 7 15 0 0,68 63-7984 0 0,-57-61 2656 0 0</inkml:trace>
  <inkml:trace contextRef="#ctx0" brushRef="#br0" timeOffset="3129.029">8834 761 21525 0 0,'0'0'-268'0'0,"0"0"-555"0"0,0 0-724 0 0,0 0-127 0 0,0 0 296 0 0,0 0 617 0 0,0 0 709 0 0,0 0 167 0 0,0 0 18 0 0,-1 27-40 0 0,-9 186-626 0 0,9-209 575 0 0,1 0-1 0 0,1 0 1 0 0,-1 0-1 0 0,0 0 1 0 0,1 0 0 0 0,0 0-1 0 0,0 0 1 0 0,0-1 0 0 0,0 1-1 0 0,1 0 1 0 0,0 0 0 0 0,0-1-1 0 0,-1 1 1 0 0,2-1 0 0 0,-1 0-1 0 0,0 1 1 0 0,1-1 0 0 0,0 0-1 0 0,-1-1 1 0 0,1 1 0 0 0,0 0-1 0 0,1-1 1 0 0,-1 0 0 0 0,0 1-1 0 0,1-1 1 0 0,-1 0 0 0 0,1-1-1 0 0,-1 1 1 0 0,1-1 0 0 0,0 0-1 0 0,0 0 1 0 0,0 0 0 0 0,0 0-42 0 0,62 12-599 0 0,-48-11-307 0 0,1-1 1 0 0,-1-1-1 0 0,0 0 1 0 0,1-1-1 0 0,-1-1 1 0 0,0-1-1 0 0,0-1 0 0 0,0 0 1 0 0,0-1-1 0 0,-1-1 1 0 0,1-1-1 0 0,-1-1 1 0 0,12-7 905 0 0,27-29 2471 0 0,-12-15 5870 0 0,-39 56-9132 0 0,-1 38 1499 0 0,5-28-466 0 0,2 0 0 0 0,-1-1-1 0 0,0 0 1 0 0,1-1 0 0 0,0 0 0 0 0,1 0 0 0 0,-1-1-1 0 0,1-1 1 0 0,0 0 0 0 0,0 0 0 0 0,0-1-1 0 0,0-1 1 0 0,0 0 0 0 0,0-1 0 0 0,0 0 0 0 0,0-1-1 0 0,2 0-241 0 0,17 0 58 0 0,0 0 0 0 0,0-2 0 0 0,-1-1 0 0 0,1-2 0 0 0,-1-1 0 0 0,0-1 0 0 0,-1-2 0 0 0,0 0 0 0 0,0-3 0 0 0,-1 0 0 0 0,0-2-58 0 0,-21 10 75 0 0,-1 1-1 0 0,0-1 1 0 0,-1 0 0 0 0,1-1 0 0 0,-1 0-1 0 0,0 1 1 0 0,0-2 0 0 0,-1 1-1 0 0,0 0 1 0 0,0-1 0 0 0,0 0 0 0 0,-1 0-1 0 0,0 0 1 0 0,-1 0 0 0 0,1 0 0 0 0,-1-1-1 0 0,-1 1 1 0 0,1-1 0 0 0,-1 0 0 0 0,-1 1-1 0 0,1-1 1 0 0,-1 0 0 0 0,-1 1 0 0 0,1-1-1 0 0,-1 0 1 0 0,-1 1 0 0 0,1-1 0 0 0,-1 1-1 0 0,-1 0 1 0 0,1-1 0 0 0,-1 1 0 0 0,-1 0-1 0 0,1 1 1 0 0,-1-1 0 0 0,0 0 0 0 0,0 1-1 0 0,-1 0 1 0 0,0 0 0 0 0,0 0-1 0 0,-1 1 1 0 0,1 0 0 0 0,-1 0 0 0 0,0 0-1 0 0,-1 1 1 0 0,-2-2-75 0 0,8 5-8 0 0,0 0-1 0 0,0 0 1 0 0,0 0 0 0 0,-1 0-1 0 0,1 1 1 0 0,0-1 0 0 0,0 0-1 0 0,0 1 1 0 0,0-1 0 0 0,-1 1-1 0 0,1 0 1 0 0,0-1 0 0 0,-1 1-1 0 0,1 0 1 0 0,0 0 0 0 0,0-1-1 0 0,-1 1 1 0 0,1 0-1 0 0,0 0 1 0 0,-1 1 0 0 0,1-1-1 0 0,0 0 1 0 0,-1 0 0 0 0,1 1-1 0 0,0-1 1 0 0,-1 0 0 0 0,1 1-1 0 0,0-1 1 0 0,0 1 0 0 0,0 0-1 0 0,0-1 1 0 0,0 1 0 0 0,-1 0-1 0 0,1 0 1 0 0,0 0-1 0 0,1 0 1 0 0,-1 0 0 0 0,0 0-1 0 0,0 0 1 0 0,0 0 0 0 0,0 0-1 0 0,1 0 1 0 0,-1 0 0 0 0,1 1-1 0 0,-1-1 1 0 0,1 0 0 0 0,-1 0-1 0 0,1 1 1 0 0,0-1 0 0 0,-1 0-1 0 0,1 1 1 0 0,0-1-1 0 0,0 0 1 0 0,0 1 0 0 0,0-1-1 0 0,0 1 9 0 0,1 77 11 0 0,9-58-30 0 0,1-1 1 0 0,0-1-1 0 0,2 0 1 0 0,0 0-1 0 0,1-1 1 0 0,0-1-1 0 0,2 0 1 0 0,0-1-1 0 0,1-1 1 0 0,0-1-1 0 0,2 0 1 0 0,-1-1 0 0 0,2-1-1 0 0,8 4 19 0 0,158 86-3501 0 0,-60-42-3977 0 0,-107-52 5640 0 0,23 12-7303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4:25.33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763 618 0 0 0,'0'0'173'0'0,"0"0"309"0"0,0 0 85 0 0,0 0 102 0 0,0 0 238 0 0,0 0 156 0 0,0 0 122 0 0,0 0 100 0 0,0 0-14 0 0,0 0-43 0 0,0 0-44 0 0,10-18-101 0 0,83-141 2327 0 0,-85 145-3302 0 0,-1-1 0 0 0,0 1 0 0 0,0-1 0 0 0,-2-1 0 0 0,0 1 0 0 0,-1-1 0 0 0,0 0 0 0 0,-1 0 0 0 0,-1 0 0 0 0,-1-1-1 0 0,0 1 1 0 0,-1 0 0 0 0,0-1 0 0 0,-2 1 0 0 0,0 0 0 0 0,-1 0 0 0 0,-3-10-108 0 0,-44-122 91 0 0,28 154-3757 0 0,1 43 2891 0 0,21-48 732 0 0,-32 138 83 0 0,7 1-1 0 0,5 2 0 0 0,7 0 1 0 0,6 1-1 0 0,6 0-39 0 0,-2-68 29 0 0,-10 269-232 0 0,14 1 1 0 0,16-1 0 0 0,42 217 202 0 0,52-168-954 0 0,-86-300 2401 0 0,-33-91 2911 0 0,-27-15-2786 0 0,-552-276-1319 0 0,501 251-1291 0 0,-29-13-2297 0 0,43 11-5604 0 0,62 34 4007 0 0</inkml:trace>
  <inkml:trace contextRef="#ctx0" brushRef="#br0" timeOffset="262.098">460 1612 21925 0 0,'0'0'-158'0'0,"0"0"76"0"0,0 0-1 0 0,0 0-104 0 0,0 0-196 0 0,0 0-313 0 0,0 0-219 0 0,0 0 62 0 0,0 0 225 0 0,0 0 345 0 0,0 0 283 0 0,-2-11 76 0 0,0-1-58 0 0,1 11-14 0 0,1 1-1 0 0,-1-1 0 0 0,1 0 1 0 0,-1 0-1 0 0,1 0 0 0 0,-1 0 1 0 0,1 0-1 0 0,0 0 0 0 0,-1 0 1 0 0,1 0-1 0 0,0 0 0 0 0,0 0 1 0 0,0-1-1 0 0,0 1 0 0 0,0 0 1 0 0,0 0-1 0 0,0 0 0 0 0,0 0 0 0 0,0 0 1 0 0,0 0-1 0 0,1 0 0 0 0,-1 0 1 0 0,0 0-1 0 0,1 0 0 0 0,-1 0 1 0 0,1 0-1 0 0,-1 0 0 0 0,1 0 1 0 0,0 0-1 0 0,-1 1 0 0 0,1-1 1 0 0,0 0-1 0 0,-1 0 0 0 0,1 1 1 0 0,0-1-1 0 0,0 0 0 0 0,0 1 1 0 0,0-1-1 0 0,0 1 0 0 0,-1-1 1 0 0,1 1-1 0 0,0-1 0 0 0,0 1 0 0 0,0 0 1 0 0,0-1-1 0 0,1 1 0 0 0,-1 0 1 0 0,0 0-1 0 0,0 0 0 0 0,0 0 1 0 0,0 0-1 0 0,0 0 0 0 0,0 0 1 0 0,0 0-1 0 0,0 0 0 0 0,0 0 1 0 0,0 1-1 0 0,0-1 0 0 0,0 0 1 0 0,0 1-1 0 0,0-1 0 0 0,0 1 1 0 0,0-1-1 0 0,0 1 0 0 0,0 0 1 0 0,0-1-1 0 0,-1 1 0 0 0,2 0-3 0 0,161 29-364 0 0,-51-17-3783 0 0,-13-2-4447 0 0,-75-7 3722 0 0</inkml:trace>
  <inkml:trace contextRef="#ctx0" brushRef="#br0" timeOffset="749.318">1206 1568 3145 0 0,'0'0'4499'0'0,"0"0"-654"0"0,0 0-767 0 0,0 0-832 0 0,0 0-707 0 0,0 0-522 0 0,0 0-400 0 0,0 0-323 0 0,0 0-314 0 0,0 0-329 0 0,0 0-286 0 0,0 0-96 0 0,0 0 110 0 0,-5 6 185 0 0,13 0 543 0 0,0-1 1 0 0,1 0 0 0 0,-1-1-1 0 0,1 0 1 0 0,0 0 0 0 0,0-1-1 0 0,1 0 1 0 0,-1-1 0 0 0,1 0-1 0 0,-1-1 1 0 0,1 1-1 0 0,0-2 1 0 0,0 1 0 0 0,-1-2-1 0 0,1 1 1 0 0,0-1 0 0 0,-1-1-1 0 0,1 0 1 0 0,-1 0 0 0 0,1 0-1 0 0,1-2-107 0 0,1 3 49 0 0,0-1 0 0 0,0-1 0 0 0,0 1 0 0 0,-1-2 0 0 0,1 0 0 0 0,-1 0 0 0 0,0-1 0 0 0,0 0 0 0 0,0-1 0 0 0,-1 0 0 0 0,0-1 0 0 0,0 0 0 0 0,-1-1 0 0 0,0 1 0 0 0,0-2 0 0 0,0 0 0 0 0,-1 0 0 0 0,-1 0 0 0 0,0-1 0 0 0,0 0 0 0 0,-1 0 0 0 0,0-1 0 0 0,0 0 0 0 0,2-8-49 0 0,-11 11-73 0 0,0-1-1 0 0,-1 1 1 0 0,0 0-1 0 0,0 0 1 0 0,0 1-1 0 0,-1-1 1 0 0,-1 1-1 0 0,1 0 1 0 0,-1 1-1 0 0,0-1 1 0 0,0 1-1 0 0,-1 0 1 0 0,0 1 0 0 0,0-1-1 0 0,-1 1 1 0 0,1 1-1 0 0,-1-1 1 0 0,0 1-1 0 0,0 1 1 0 0,0 0-1 0 0,-1 0 1 0 0,1 0-1 0 0,-1 1 1 0 0,0 0-1 0 0,1 1 1 0 0,-1 0-1 0 0,-8 0 74 0 0,-2-1-64 0 0,1 0 0 0 0,-1 1-1 0 0,0 1 1 0 0,0 0 0 0 0,0 2 0 0 0,0 0 0 0 0,1 2-1 0 0,-1 0 1 0 0,1 0 0 0 0,-3 3 64 0 0,14-5-67 0 0,0 1-1 0 0,1-1 1 0 0,-1 2 0 0 0,1-1 0 0 0,0 1-1 0 0,0-1 1 0 0,0 2 0 0 0,0-1-1 0 0,1 1 1 0 0,-1 0 0 0 0,1 0-1 0 0,0 0 1 0 0,1 1 0 0 0,0-1-1 0 0,-1 1 1 0 0,2 0 0 0 0,-1 1 0 0 0,1-1-1 0 0,0 1 1 0 0,0-1 0 0 0,1 1-1 0 0,0 0 1 0 0,0 0 0 0 0,0 0-1 0 0,1 0 1 0 0,0 0 0 0 0,1 7 67 0 0,0-5 36 0 0,0-1 1 0 0,1 1-1 0 0,0-1 1 0 0,1 0-1 0 0,0 1 1 0 0,0-1-1 0 0,1 0 1 0 0,0 0-1 0 0,0 0 1 0 0,1 0-1 0 0,0-1 1 0 0,0 0-1 0 0,1 0 0 0 0,0 0 1 0 0,0 0-1 0 0,1 0 1 0 0,-1-1-1 0 0,1 0 1 0 0,1-1-1 0 0,-1 1 1 0 0,1-1-1 0 0,0 0 1 0 0,0-1-1 0 0,1 0 1 0 0,0 0-1 0 0,-1 0 1 0 0,1-1-1 0 0,0 0 1 0 0,4 0-37 0 0,19 7 282 0 0,1-1 0 0 0,1-2 0 0 0,0-1 1 0 0,0-2-1 0 0,0-1 0 0 0,33-2-282 0 0,86-22 1096 0 0,3 0-3284 0 0,-78 21-10940 0 0,-65 0 8116 0 0</inkml:trace>
  <inkml:trace contextRef="#ctx0" brushRef="#br0" timeOffset="1040.783">2312 408 20116 0 0,'0'0'-88'0'0,"0"0"-94"0"0,0 0-400 0 0,0 0-654 0 0,0 0-248 0 0,0 0 113 0 0,0 0 426 0 0,0 0 696 0 0,0 0 332 0 0,0 0 23 0 0,-4 27-14 0 0,-22 208 260 0 0,20-124-111 0 0,-3-4-47 0 0,5-1 0 0 0,4 1 0 0 0,6-1 0 0 0,8 35-194 0 0,-10-112 56 0 0,2 0 0 0 0,0 0 0 0 0,3 0 0 0 0,0 0 0 0 0,2-2 0 0 0,0 1 0 0 0,2-1 0 0 0,1-1 0 0 0,2 0 0 0 0,0-1 0 0 0,2 0-56 0 0,-1-17-611 0 0,-18-31-9256 0 0,-2 15 4100 0 0</inkml:trace>
  <inkml:trace contextRef="#ctx0" brushRef="#br0" timeOffset="1432.602">2136 1122 20828 0 0,'0'0'650'0'0,"0"0"-82"0"0,0 0-315 0 0,0 0-438 0 0,0 0-204 0 0,0 0-37 0 0,0 0 125 0 0,0 0 197 0 0,27-6 82 0 0,184-39 49 0 0,-182 38-129 0 0,-1 0 0 0 0,-1-2 0 0 0,0-1 0 0 0,0-1 0 0 0,-1-2 0 0 0,0 0 1 0 0,-1-1-1 0 0,-1-2 0 0 0,0-1 0 0 0,-1 0 0 0 0,-1-2 0 0 0,-1-1 0 0 0,0 0 0 0 0,-2-2 0 0 0,0 0 0 0 0,-2-1 0 0 0,0-1 0 0 0,6-14 102 0 0,-17 24 40 0 0,0-1 0 0 0,-2 1 0 0 0,0-1 0 0 0,0 0 0 0 0,-2-1-1 0 0,1 1 1 0 0,-2 0 0 0 0,0-1 0 0 0,-1 1 0 0 0,-1-1 0 0 0,0 1 0 0 0,-4-14-40 0 0,5 29-29 0 0,0 1 0 0 0,0-1 0 0 0,0 1 0 0 0,0-1 0 0 0,0 1 0 0 0,0-1 0 0 0,0 1 0 0 0,-1-1 0 0 0,1 1-1 0 0,0-1 1 0 0,0 1 0 0 0,-1-1 0 0 0,1 0 0 0 0,0 1 0 0 0,-1-1 0 0 0,1 1 0 0 0,0-1 0 0 0,-1 0 0 0 0,1 1 0 0 0,0-1 0 0 0,-1 0 0 0 0,1 1 0 0 0,-1-1 0 0 0,1 0 0 0 0,-1 0 0 0 0,1 0 0 0 0,-1 1 0 0 0,1-1 0 0 0,-1 0 0 0 0,1 0 0 0 0,-1 0 0 0 0,1 0 0 0 0,-1 0 0 0 0,1 0 0 0 0,-1 0 0 0 0,1 0-1 0 0,-1 0 1 0 0,1 0 0 0 0,-1 0 0 0 0,1 0 0 0 0,-1 0 0 0 0,1 0 0 0 0,-1-1 0 0 0,1 1 0 0 0,-1 0 0 0 0,1 0 0 0 0,0 0 0 0 0,-1-1 0 0 0,1 1 0 0 0,-1 0 0 0 0,1-1 0 0 0,-1 1 0 0 0,1 0 0 0 0,0-1 0 0 0,-1 1 0 0 0,1-1 0 0 0,0 1 0 0 0,0 0 0 0 0,-1-1 0 0 0,1 1 0 0 0,0-1 0 0 0,0 1 0 0 0,-1-1 29 0 0,-21 59-600 0 0,18-45 786 0 0,-20 61-29 0 0,4 2 0 0 0,3 0 1 0 0,3 0-1 0 0,4 2 1 0 0,3-1-1 0 0,3 62-157 0 0,4-110 35 0 0,2-1 0 0 0,0 1-1 0 0,2-1 1 0 0,1 0 0 0 0,1 0 0 0 0,2 0 0 0 0,1-1 0 0 0,0 0 0 0 0,2-1-1 0 0,2 0 1 0 0,0-1 0 0 0,1 0 0 0 0,2-1 0 0 0,0-1 0 0 0,3 2-35 0 0,-18-23 25 0 0,1 0 0 0 0,0 0 1 0 0,-1 0-1 0 0,1 0 1 0 0,0 0-1 0 0,0 0 0 0 0,0-1 1 0 0,1 1-1 0 0,-1 0 0 0 0,0-1 1 0 0,0 0-1 0 0,1 0 0 0 0,-1 1 1 0 0,1-1-1 0 0,-1-1 1 0 0,1 1-1 0 0,0 0 0 0 0,-1-1 1 0 0,1 1-1 0 0,0-1 0 0 0,-1 0 1 0 0,1 0-1 0 0,0 0 0 0 0,-1 0 1 0 0,1 0-1 0 0,0-1 1 0 0,-1 1-1 0 0,1-1 0 0 0,0 0 1 0 0,0 0-26 0 0,9-37-5806 0 0,-12 25 923 0 0,0 3-3644 0 0</inkml:trace>
  <inkml:trace contextRef="#ctx0" brushRef="#br0" timeOffset="1681.234">2436 1019 16460 0 0,'0'0'2861'0'0,"0"0"-1360"0"0,0 0-594 0 0,0 0-542 0 0,0 0-418 0 0,0 0-177 0 0,0 0 28 0 0,0 0 120 0 0,34-3 50 0 0,113-9 42 0 0,56 34-4 0 0,39 21-1499 0 0,-162-26-1674 0 0,-2 2-3342 0 0,-50-11-1617 0 0</inkml:trace>
  <inkml:trace contextRef="#ctx0" brushRef="#br0" timeOffset="1972.266">3436 1507 24005 0 0,'0'0'-337'0'0,"0"0"-235"0"0,0 0-57 0 0,0 0 136 0 0,0 0 269 0 0,0 0 244 0 0,0 0 40 0 0,0 0 3 0 0,0 0 5 0 0,28 15 16 0 0,89 46 1 0 0,-7-37 182 0 0,-82-26-171 0 0,-12 2-64 0 0,0-2 0 0 0,-1 0 0 0 0,1-1 0 0 0,-1 0 0 0 0,1-1 0 0 0,-1-1 0 0 0,-1 0 0 0 0,1-2 0 0 0,-1 1 0 0 0,7-5-32 0 0,-17 9-109 0 0,1-1-1 0 0,-1 1 0 0 0,0 0 1 0 0,-1-1-1 0 0,1 0 1 0 0,0 0-1 0 0,-1 0 0 0 0,1 0 1 0 0,-1-1-1 0 0,0 1 1 0 0,0-1-1 0 0,-1 0 1 0 0,1 0-1 0 0,-1 0 0 0 0,0 0 1 0 0,1 0-1 0 0,-2-1 1 0 0,1 1-1 0 0,-1 0 0 0 0,1-1 1 0 0,-1 1-1 0 0,0-1 1 0 0,-1 0-1 0 0,1 1 0 0 0,-1-1 1 0 0,0 0-1 0 0,0 1 1 0 0,-1-1-1 0 0,1 0 1 0 0,-1 1-1 0 0,0-1 0 0 0,0 1 1 0 0,-1-1-1 0 0,1 1 1 0 0,-1-1-1 0 0,-2-3 110 0 0,-1-1-246 0 0,-1 0 1 0 0,0 0-1 0 0,0 1 1 0 0,-1 0-1 0 0,0 0 1 0 0,-1 0-1 0 0,1 1 1 0 0,-1 0-1 0 0,-1 1 1 0 0,1 0-1 0 0,-1 0 1 0 0,0 1-1 0 0,-6-3 246 0 0,-6-1 238 0 0,0 0 0 0 0,0 2-1 0 0,-1 0 1 0 0,0 2 0 0 0,0 0 0 0 0,0 1-1 0 0,-1 2 1 0 0,0 0 0 0 0,-8 1-238 0 0,25 1-24 0 0,0 0 1 0 0,0 0-1 0 0,-1 0 0 0 0,1 1 1 0 0,0-1-1 0 0,0 2 1 0 0,0-1-1 0 0,0 1 0 0 0,0 0 1 0 0,0 0-1 0 0,0 0 1 0 0,0 1-1 0 0,1 0 0 0 0,-1 0 1 0 0,1 0-1 0 0,0 1 0 0 0,0 0 1 0 0,0 0-1 0 0,1 0 1 0 0,-1 1-1 0 0,1-1 0 0 0,0 1 1 0 0,1 0-1 0 0,-1 1 1 0 0,1-1-1 0 0,0 0 0 0 0,0 1 1 0 0,0 0-1 0 0,1-1 1 0 0,0 1-1 0 0,0 0 0 0 0,0 0 1 0 0,1 0-1 0 0,0 1 1 0 0,0-1-1 0 0,1 0 0 0 0,0 0 1 0 0,0 1-1 0 0,0-1 0 0 0,1 0 1 0 0,-1 0-1 0 0,2 0 1 0 0,-1 1-1 0 0,1-1 0 0 0,0 0 1 0 0,0-1-1 0 0,2 6 24 0 0,73 52-4920 0 0,-17-38-3189 0 0,-38-18 4432 0 0</inkml:trace>
  <inkml:trace contextRef="#ctx0" brushRef="#br0" timeOffset="2495.793">4324 1208 14803 0 0,'0'0'3993'0'0,"0"0"-3001"0"0,0 0-894 0 0,0 0-324 0 0,0 0-433 0 0,0 0-315 0 0,0 0-32 0 0,0 0 195 0 0,0 0 343 0 0,0 0 295 0 0,0 0 39 0 0,0 0-30 0 0,6-2 24 0 0,174-11 376 0 0,-120 14-786 0 0,-59-1 207 0 0,-27 43 583 0 0,20-36-176 0 0,1 0-1 0 0,0 1 1 0 0,0-1 0 0 0,1 1 0 0 0,0 0-1 0 0,0 0 1 0 0,1 0 0 0 0,0 1 0 0 0,0-1-1 0 0,1 1 1 0 0,0 0 0 0 0,1-1 0 0 0,0 1-1 0 0,0 0 1 0 0,1 0 0 0 0,0 0 0 0 0,1 0-1 0 0,-1 0 1 0 0,2-1 0 0 0,-1 1 0 0 0,1 0-1 0 0,1-1 1 0 0,0 1 0 0 0,0-1 0 0 0,0 0-1 0 0,1 0 1 0 0,0 0 0 0 0,1 0 0 0 0,0-1-1 0 0,0 0 1 0 0,0 0 0 0 0,1 0 0 0 0,0 0-1 0 0,1-1 1 0 0,-1 0 0 0 0,1-1 0 0 0,0 1-1 0 0,1-1 1 0 0,-1 0 0 0 0,1-1 0 0 0,2 1-64 0 0,10-1-8 0 0,-1-1 1 0 0,0-1-1 0 0,0-1 1 0 0,1 0-1 0 0,-1-2 0 0 0,0 0 1 0 0,1-1-1 0 0,-1-1 1 0 0,0-1-1 0 0,0-1 1 0 0,-1 0-1 0 0,1-2 1 0 0,-1 0-1 0 0,0 0 1 0 0,-1-2-1 0 0,0 0 1 0 0,-1-1-1 0 0,1-1 1 0 0,-2-1-1 0 0,3-2 8 0 0,-13 10 25 0 0,-1 0 1 0 0,0 0-1 0 0,0 0 0 0 0,0-1 0 0 0,0 1 1 0 0,-1-1-1 0 0,0 0 0 0 0,0 0 0 0 0,0 0 1 0 0,-1 0-1 0 0,1 0 0 0 0,-1-1 0 0 0,-1 1 1 0 0,1-1-1 0 0,-1 1 0 0 0,0-1 1 0 0,0 0-1 0 0,0 0 0 0 0,-1 1 0 0 0,0-1 1 0 0,0 0-1 0 0,0 0 0 0 0,-1 0 0 0 0,0 1 1 0 0,0-1-1 0 0,-1 0 0 0 0,1 1 0 0 0,-1-1 1 0 0,0 1-1 0 0,-1 0 0 0 0,1 0 1 0 0,-1 0-1 0 0,0 0 0 0 0,0 0 0 0 0,-1 0 1 0 0,1 1-1 0 0,-1-1 0 0 0,0 1 0 0 0,-1 0 1 0 0,1 1-1 0 0,-1-1 0 0 0,1 1 0 0 0,-1-1 1 0 0,0 1-1 0 0,0 1 0 0 0,0-1 1 0 0,-1 1-1 0 0,1 0 0 0 0,-1 0 0 0 0,1 0 1 0 0,-1 1-1 0 0,0 0 0 0 0,1 0 0 0 0,-1 1 1 0 0,0-1-1 0 0,0 1-25 0 0,2 0 21 0 0,0 0 0 0 0,0 0 0 0 0,0 0 0 0 0,0 0 0 0 0,0 1 0 0 0,0 0-1 0 0,0-1 1 0 0,0 1 0 0 0,0 1 0 0 0,0-1 0 0 0,1 1 0 0 0,-1-1 0 0 0,0 1 0 0 0,1 0 0 0 0,-1 0 0 0 0,1 1 0 0 0,0-1 0 0 0,0 1 0 0 0,0 0 0 0 0,0-1 0 0 0,0 1-1 0 0,1 0 1 0 0,-1 1 0 0 0,1-1 0 0 0,0 0 0 0 0,0 1 0 0 0,0-1 0 0 0,0 1 0 0 0,1 0 0 0 0,-1 0 0 0 0,1 0 0 0 0,0-1 0 0 0,0 1 0 0 0,1 0 0 0 0,-1 0-1 0 0,1 0 1 0 0,0 0 0 0 0,0 0 0 0 0,0 0 0 0 0,0 0 0 0 0,1 0 0 0 0,-1 0 0 0 0,1 0 0 0 0,0 0 0 0 0,1 0 0 0 0,0 2-21 0 0,8 8 54 0 0,0-1 0 0 0,1 0 0 0 0,0 0 0 0 0,1-1 0 0 0,0-1 0 0 0,1 0 1 0 0,1-1-1 0 0,0 0 0 0 0,0-1 0 0 0,0-1 0 0 0,1 0 0 0 0,1-1 0 0 0,-1-1 0 0 0,1 0 0 0 0,0-1 0 0 0,9 1-54 0 0,129 40-3516 0 0,-51-23-4269 0 0,-62-15-1334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4:34.28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19 20420 0 0,'0'0'150'0'0,"0"0"-66"0"0,0 0-247 0 0,0 0-150 0 0,0 0 2 0 0,0 0 43 0 0,0 0 61 0 0,33-1 68 0 0,225-6-43 0 0,22 2 251 0 0,-139 1-1049 0 0,0 2-3372 0 0,-88 12-3776 0 0,-43-7 2448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4:34.49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1 156 10954 0 0,'0'0'6387'0'0,"0"0"-3933"0"0,0 0-1062 0 0,0 0-352 0 0,0 0-323 0 0,0 0-168 0 0,30 0-138 0 0,199-9 46 0 0,-44-10-550 0 0,290-36-985 0 0,-164-7-7457 0 0,-280 55 3734 0 0,-12 3-4333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4:35.74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0 847 6265 0 0,'0'0'1029'0'0,"0"0"-1245"0"0,0 0-137 0 0,0 0 485 0 0,0 0 363 0 0,0 0 79 0 0,0 0-49 0 0,0 0-34 0 0,0 0 14 0 0,0 0 41 0 0,28 10 79 0 0,84 29 94 0 0,-107-37-591 0 0,-1 0 1 0 0,0-1-1 0 0,1 1 1 0 0,-1-1-1 0 0,1 0 0 0 0,0-1 1 0 0,-1 1-1 0 0,1-1 0 0 0,-1 0 1 0 0,1 0-1 0 0,0 0 1 0 0,-1-1-1 0 0,1 1 0 0 0,0-1 1 0 0,-1 0-1 0 0,1-1 0 0 0,-1 1 1 0 0,0-1-1 0 0,1 0 1 0 0,-1 0-1 0 0,0 0 0 0 0,0 0 1 0 0,0-1-129 0 0,12-7 599 0 0,19-6-307 0 0,-2-1 0 0 0,0-2 0 0 0,-1-1 0 0 0,0-2 0 0 0,-2-1 0 0 0,-1-2 0 0 0,-1 0 0 0 0,-1-2 0 0 0,-2-1 0 0 0,0-1 0 0 0,-2-1 0 0 0,-1-1 0 0 0,-2-2 0 0 0,-1 1 0 0 0,-1-2 1 0 0,-2 0-1 0 0,-2-2 0 0 0,-1 1 0 0 0,8-34-292 0 0,-14 33 206 0 0,0-1 0 0 0,-3 1 0 0 0,0-1 0 0 0,-3 0 0 0 0,-1 0 0 0 0,-3-11-206 0 0,-3 24 752 0 0,7 25-840 0 0,-1-1 0 0 0,0 1 0 0 0,0-1 0 0 0,0 1 0 0 0,1-1 0 0 0,-1 1 0 0 0,0 0 0 0 0,0-1 0 0 0,0 1 0 0 0,0-1 0 0 0,0 1 0 0 0,0-1 0 0 0,0 1 0 0 0,0 0 0 0 0,0-1 0 0 0,-1 1 0 0 0,1-1 0 0 0,0 1-1 0 0,0-1 1 0 0,0 1 0 0 0,-1 0 0 0 0,1-1 0 0 0,0 1 0 0 0,-1-1 0 0 0,1 0 0 0 0,0 1 0 0 0,-1-1 0 0 0,1 1 0 0 0,0-1 0 0 0,-1 1 0 0 0,1-1 0 0 0,-1 0 0 0 0,1 1 0 0 0,-1-1 0 0 0,1 0 0 0 0,-1 1 0 0 0,1-1 0 0 0,-1 0 0 0 0,0 0 0 0 0,1 0 0 0 0,-1 0 0 0 0,1 1 0 0 0,-1-1 0 0 0,1 0-1 0 0,-1 0 1 0 0,0 0 0 0 0,1 0 0 0 0,-1 0 0 0 0,1 0 0 0 0,-1 0 0 0 0,0-1 0 0 0,1 1 0 0 0,-1 0 0 0 0,1 0 0 0 0,-1 0 0 0 0,1 0 0 0 0,-1-1 0 0 0,1 1 0 0 0,-1 0 0 0 0,1-1 0 0 0,-1 1 0 0 0,1 0 0 0 0,-1-1 0 0 0,1 1 0 0 0,-1-1 0 0 0,1 1 0 0 0,0 0 0 0 0,-1-1 0 0 0,1 1 0 0 0,0-1 87 0 0,-11 43 82 0 0,2 1 0 0 0,1 0 0 0 0,3 1 0 0 0,1-1 0 0 0,3 1 0 0 0,1 0 0 0 0,6 43-81 0 0,-2-15 2 0 0,4 213 200 0 0,14 0 0 0 0,11-2 0 0 0,23 52-202 0 0,-54-327 13 0 0,1-4 10 0 0,-1 0 1 0 0,0 1-1 0 0,0-1 0 0 0,0 1 0 0 0,0-1 0 0 0,-1 1 1 0 0,1 0-1 0 0,-1-1 0 0 0,-1 1 0 0 0,1 0 1 0 0,-1 0-1 0 0,1 0 0 0 0,-1 0 0 0 0,-1 0 1 0 0,1-1-1 0 0,-1 1 0 0 0,0 0 0 0 0,0 0 1 0 0,0 0-1 0 0,-1-1 0 0 0,1 1 0 0 0,-1-1 0 0 0,0 1 1 0 0,-1-1-1 0 0,1 0 0 0 0,-1 0 0 0 0,0 0 1 0 0,0 0-1 0 0,0 0 0 0 0,0 0 0 0 0,-1-1 1 0 0,1 0-1 0 0,-1 0 0 0 0,0 0 0 0 0,0 0 1 0 0,0 0-1 0 0,0-1 0 0 0,-1 0 0 0 0,0 1-23 0 0,-46 2 144 0 0,-1-3-1 0 0,0-1 1 0 0,0-3-1 0 0,1-2 1 0 0,-49-10-144 0 0,13 3 42 0 0,-202-16 431 0 0,289 27-225 0 0,28 0 484 0 0,351-2-15 0 0,180 0-271 0 0,33 27-446 0 0,-422-2-254 0 0,-169-23 191 0 0,-1 0 0 0 0,1 0 0 0 0,0 0 0 0 0,-1 0 0 0 0,1 0 0 0 0,-1 0 0 0 0,1 0 0 0 0,0 0 0 0 0,-1 0 0 0 0,1 0 0 0 0,0 0 0 0 0,-1 0 0 0 0,1 0 0 0 0,-1 1 0 0 0,1-1 0 0 0,-1 0 0 0 0,1 1 0 0 0,0-1 0 0 0,-1 0 0 0 0,1 1 0 0 0,-1-1 0 0 0,1 0 0 0 0,-1 1 0 0 0,0-1 0 0 0,1 1 0 0 0,-1-1 0 0 0,1 1 0 0 0,-1-1 0 0 0,0 1 0 0 0,1-1 0 0 0,-1 1 0 0 0,0 0 0 0 0,0-1 0 0 0,1 1 0 0 0,-1-1 0 0 0,0 1 0 0 0,0 0 0 0 0,0-1-1 0 0,0 1 1 0 0,0-1 0 0 0,0 1 0 0 0,0 0 0 0 0,0-1 0 0 0,0 1 0 0 0,0 0 0 0 0,0-1 0 0 0,0 1 0 0 0,0-1 0 0 0,-1 1 0 0 0,1 0 0 0 0,0-1 0 0 0,0 1 0 0 0,-1-1 0 0 0,1 1 0 0 0,0-1 0 0 0,-1 1 0 0 0,1-1 0 0 0,0 1 0 0 0,-1-1 0 0 0,1 1 0 0 0,-1-1 0 0 0,1 1 0 0 0,-1-1 0 0 0,1 0 0 0 0,-1 1 0 0 0,1-1 0 0 0,-1 0 0 0 0,0 1 0 0 0,1-1 0 0 0,-1 0 63 0 0,-41 21-10235 0 0,27-15 3402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4:33.37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625 152 7922 0 0,'0'0'1588'0'0,"0"0"276"0"0,0 0-3 0 0,0 0-381 0 0,0 0-277 0 0,0 0-327 0 0,0 0-282 0 0,0 0-172 0 0,0 0-132 0 0,0 0-77 0 0,-2-12-130 0 0,-8-35-256 0 0,6 55-3960 0 0,-11 48 3935 0 0,-35 363 3017 0 0,7 298-2819 0 0,34-527 262 0 0,0 1068 917 0 0,7-1066-919 0 0,-34-258-171 0 0,-21-133-4387 0 0,-9-28-4739 0 0,52 184 3871 0 0</inkml:trace>
  <inkml:trace contextRef="#ctx0" brushRef="#br0" timeOffset="293.77">0 299 16307 0 0,'0'0'2202'0'0,"0"0"-1220"0"0,7-30-233 0 0,26-96-61 0 0,-30 117-700 0 0,2 0 0 0 0,-1 0-1 0 0,1 1 1 0 0,0-1-1 0 0,1 1 1 0 0,0 1-1 0 0,0-1 1 0 0,1 1-1 0 0,0 0 1 0 0,0 0-1 0 0,1 1 1 0 0,0 0 0 0 0,0 1-1 0 0,0-1 1 0 0,0 1-1 0 0,1 1 1 0 0,0 0-1 0 0,0 0 1 0 0,0 1-1 0 0,1 0 1 0 0,-1 0-1 0 0,1 1 1 0 0,-1 1 0 0 0,1-1-1 0 0,0 1 1 0 0,0 1-1 0 0,0 0 1 0 0,-1 0-1 0 0,1 1 1 0 0,0 1-1 0 0,-1-1 1 0 0,5 3 12 0 0,20-4 66 0 0,633 27 499 0 0,-501-25-351 0 0,145 1-46 0 0,1 13 0 0 0,57 22-168 0 0,-359-37 85 0 0,-8-2-126 0 0,-1 1 1 0 0,1-1 0 0 0,0 0 0 0 0,0 1-1 0 0,0-1 1 0 0,0 1 0 0 0,0-1 0 0 0,-1 1-1 0 0,1 0 1 0 0,0 0 0 0 0,0 0 0 0 0,0 0 0 0 0,0 0-1 0 0,0 0 1 0 0,0 1 0 0 0,0-1 0 0 0,0 0-1 0 0,-1 1 1 0 0,1 0 0 0 0,0-1 0 0 0,0 1 0 0 0,0 0-1 0 0,-1 0 1 0 0,1 0 0 0 0,-1 0 0 0 0,1 0-1 0 0,-1 1 1 0 0,1-1 0 0 0,-1 0 0 0 0,1 1-1 0 0,-1-1 1 0 0,0 1 0 0 0,0-1 0 0 0,0 1 0 0 0,0 0-1 0 0,0-1 1 0 0,0 1 0 0 0,0 0 0 0 0,-1 0-1 0 0,1-1 1 0 0,-1 1 0 0 0,1 0 0 0 0,-1 0 0 0 0,0 0-1 0 0,0 0 1 0 0,1 0 0 0 0,-1 0 0 0 0,-1 0-1 0 0,1 0 1 0 0,0 0 0 0 0,0-1 0 0 0,-1 1-1 0 0,1 0 1 0 0,-1 0 0 0 0,1 0 0 0 0,-2 1 40 0 0,-114 93-2467 0 0,29-46-3755 0 0,79-45 5214 0 0,-28 15-6453 0 0</inkml:trace>
  <inkml:trace contextRef="#ctx0" brushRef="#br0" timeOffset="569.606">275 1199 13547 0 0,'0'0'3477'0'0,"0"0"-2977"0"0,0 0-383 0 0,0 0 351 0 0,0 0 178 0 0,35 7 56 0 0,222 33 371 0 0,603-3 214 0 0,-674-45-1190 0 0,-185 7 2 0 0,7 1-1511 0 0,-4 7-11575 0 0,-4-4 5373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4:36.77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135 0 4825 0 0,'0'0'727'0'0,"0"0"-44"0"0,0 0-189 0 0,0 0-173 0 0,0 0-77 0 0,0 0-74 0 0,-26 1-70 0 0,-82 3 63 0 0,186-5 10181 0 0,89 0-8960 0 0,-18 0-1084 0 0,1914 35 208 0 0,998 44-181 0 0,-1721-73 442 0 0,-1321-6-729 0 0,83-1 365 0 0,0-4 0 0 0,0-5 0 0 0,66-17-405 0 0,-152 10 260 0 0,-53 6-1439 0 0,-150 5-6512 0 0,148 8 3848 0 0,-8 0-6318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4:37.62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2539 861 6409 0 0,'0'0'651'0'0,"0"0"-32"0"0,0 0-46 0 0,0 0 10 0 0,0 0 35 0 0,0 0-42 0 0,0 0-148 0 0,-18-27-147 0 0,-59-83-86 0 0,11 63 228 0 0,52 44-277 0 0,-41-9 236 0 0,-1 2 0 0 0,0 3-1 0 0,0 2 1 0 0,0 3 0 0 0,-1 2-1 0 0,1 3 1 0 0,0 2 0 0 0,0 3-1 0 0,0 2 1 0 0,1 2-1 0 0,1 3 1 0 0,-21 9-382 0 0,18-5 92 0 0,0 2-1 0 0,2 3 1 0 0,1 2-1 0 0,0 2 1 0 0,2 3 0 0 0,2 2-1 0 0,1 2 1 0 0,2 2-1 0 0,-16 18-91 0 0,38-31 28 0 0,1 0-1 0 0,1 2 0 0 0,2 1 1 0 0,1 0-1 0 0,1 2 0 0 0,1 0 0 0 0,1 1 1 0 0,2 1-1 0 0,1 0 0 0 0,2 1 1 0 0,1 0-1 0 0,1 1 0 0 0,2 0 1 0 0,1 1-1 0 0,2 0 0 0 0,1 0 0 0 0,2 5-27 0 0,1-7 74 0 0,2 0-1 0 0,2 0 0 0 0,0 0 0 0 0,2 0 1 0 0,2-1-1 0 0,1 0 0 0 0,1 0 0 0 0,2 0 0 0 0,0-2 1 0 0,3 1-1 0 0,0-2 0 0 0,2 1 0 0 0,1-2 1 0 0,1-1-1 0 0,1 0 0 0 0,1-1 0 0 0,2-1 1 0 0,0-1-1 0 0,1-1 0 0 0,2-1 0 0 0,0-1 1 0 0,1-1-1 0 0,8 3-73 0 0,29 11 178 0 0,1-3 1 0 0,2-3-1 0 0,0-3 1 0 0,2-3-1 0 0,1-2 1 0 0,0-4 0 0 0,1-3-1 0 0,0-3 1 0 0,0-2-1 0 0,1-4 1 0 0,0-3-1 0 0,0-4 1 0 0,0-2-1 0 0,-1-3 1 0 0,0-3-1 0 0,35-13-178 0 0,-51 15 36 0 0,0-2-1 0 0,-2-2 0 0 0,1-3 1 0 0,-2-2-1 0 0,0-2 0 0 0,-2-2 0 0 0,0-2 1 0 0,-2-3-1 0 0,-1-1 0 0 0,-1-3 1 0 0,-2-1-1 0 0,-1-3 0 0 0,-1-1 0 0 0,-3-2 1 0 0,9-13-36 0 0,-31 29-18 0 0,-1-2 0 0 0,-1 1 0 0 0,-2-2 0 0 0,0 0 0 0 0,-1 0 0 0 0,-2-1 0 0 0,-1 0 0 0 0,-1-1 0 0 0,-2 0 0 0 0,0 0 0 0 0,-2 0 0 0 0,-1-1 0 0 0,-1 1 0 0 0,-2-1 0 0 0,0 1 0 0 0,-2 0 0 0 0,-2 0 0 0 0,0 0 0 0 0,-2 0 0 0 0,0 1 0 0 0,-2 0 0 0 0,-2 0 0 0 0,0 1 0 0 0,-3-2 18 0 0,-5-3-84 0 0,-1 0 1 0 0,-2 1 0 0 0,-1 2-1 0 0,-1 0 1 0 0,-1 1 0 0 0,-2 2-1 0 0,0 1 1 0 0,-2 1 0 0 0,0 1-1 0 0,-2 1 1 0 0,0 2 0 0 0,-2 1-1 0 0,1 2 1 0 0,-2 1 0 0 0,0 2-1 0 0,-1 1 1 0 0,0 2 0 0 0,-22-4 83 0 0,0 3-45 0 0,0 2 1 0 0,0 3 0 0 0,-1 2 0 0 0,0 3-1 0 0,1 2 1 0 0,-1 3 0 0 0,1 3-1 0 0,0 1 1 0 0,0 4 0 0 0,1 1 0 0 0,-29 13 44 0 0,32-7-246 0 0,1 2 1 0 0,1 2-1 0 0,0 2 1 0 0,2 3 0 0 0,2 1-1 0 0,-19 17 246 0 0,-61 76-6626 0 0,99-85-2528 0 0</inkml:trace>
  <inkml:trace contextRef="#ctx0" brushRef="#br0" timeOffset="842.693">2237 194 17468 0 0,'0'0'226'0'0,"0"0"-303"0"0,0 0-604 0 0,0 0-818 0 0,0 0-7 0 0,0 0 447 0 0,0 0 646 0 0,0 0 734 0 0,0 0 111 0 0,1 28-112 0 0,1 224 404 0 0,-19 205 1583 0 0,-29 83-2307 0 0,9-135 359 0 0,-96 905 1378 0 0,112-596-1239 0 0,19-713-432 0 0,0 1-1 0 0,1-1 0 0 0,-1 0 0 0 0,0 1 0 0 0,0-1 0 0 0,0 0 1 0 0,0 0-1 0 0,0 0 0 0 0,0-1 0 0 0,0 1 0 0 0,0 0 0 0 0,-1-1 0 0 0,1 0 1 0 0,0 1-1 0 0,0-1 0 0 0,0 0 0 0 0,-1 0 0 0 0,1 0 0 0 0,0 0 1 0 0,0 0-1 0 0,-1-1 0 0 0,1 1 0 0 0,0-1 0 0 0,0 0 0 0 0,0 1 1 0 0,0-1-1 0 0,0 0 0 0 0,0 0 0 0 0,0 0 0 0 0,0 0 0 0 0,0-1 0 0 0,0 1 1 0 0,1-1-1 0 0,-1 1 0 0 0,1-1 0 0 0,-1 1 0 0 0,1-1 0 0 0,-1 0 1 0 0,1 0-1 0 0,0 1 0 0 0,0-1 0 0 0,-1-2-65 0 0,-16-7 117 0 0,-74-30-163 0 0,-2 4-1 0 0,-2 5 1 0 0,-1 3-1 0 0,0 5 1 0 0,-2 4-1 0 0,-1 4 1 0 0,0 5-1 0 0,-1 4 1 0 0,-3 4 46 0 0,65 2-10 0 0,-355 8 381 0 0,354 1-131 0 0,53-5 676 0 0,718-88-137 0 0,-297 76-915 0 0,-249 10 77 0 0,0-8-1 0 0,123-22 60 0 0,-203-3 195 0 0,-103 31-292 0 0,-1 0-1 0 0,1 0 1 0 0,-1 0-1 0 0,1 0 1 0 0,-1 0 0 0 0,1 0-1 0 0,-1-1 1 0 0,0 1-1 0 0,1 0 1 0 0,-1-1 0 0 0,0 1-1 0 0,0-1 1 0 0,0 1-1 0 0,0-1 1 0 0,0 0 0 0 0,-1 1-1 0 0,1-1 1 0 0,0 0-1 0 0,-1 1 1 0 0,1-1 0 0 0,-1 0-1 0 0,0 0 1 0 0,1 0-1 0 0,-1 0 1 0 0,0 1 0 0 0,0-1-1 0 0,0 0 1 0 0,0 0-1 0 0,-1 0 1 0 0,1 0 0 0 0,0 1-1 0 0,-1-1 1 0 0,1 0-1 0 0,-1 0 1 0 0,0 1 0 0 0,0-1-1 0 0,0 0 1 0 0,1 1-1 0 0,-1-1 1 0 0,-1 1 0 0 0,1-1-1 0 0,0 1 1 0 0,0 0-1 0 0,0-1 1 0 0,-1 1 0 0 0,1 0-1 0 0,-1 0 1 0 0,1 0-1 0 0,-1 0 1 0 0,1 0 0 0 0,-1 0-1 0 0,0 0 1 0 0,1 1-1 0 0,-1-1 1 0 0,-1 0 97 0 0,-47-32-8715 0 0,30 21-266 0 0</inkml:trace>
  <inkml:trace contextRef="#ctx0" brushRef="#br0" timeOffset="1301.276">1662 111 20316 0 0,'0'0'210'0'0,"0"0"-24"0"0,0 0 12 0 0,0 0 3 0 0,0 0-22 0 0,0 0-31 0 0,0 0-79 0 0,0 0-91 0 0,0 0-52 0 0,0 0-11 0 0,0 0 4 0 0,0 0 11 0 0,0-14 52 0 0,1-43 62 0 0,46 38 374 0 0,577 15 1361 0 0,-298 11-1609 0 0,65-26 387 0 0,-382 17-393 0 0,4 0-585 0 0,-27 1-1697 0 0,-89 41-5209 0 0,77-25 1352 0 0,9-6-2473 0 0</inkml:trace>
  <inkml:trace contextRef="#ctx0" brushRef="#br0" timeOffset="4783.629">4197 111 11466 0 0,'0'0'2093'0'0,"0"0"-747"0"0,0 0-204 0 0,0 0-204 0 0,0 0-330 0 0,0 0-194 0 0,0 0-136 0 0,0 0-120 0 0,0 0-81 0 0,0 0-113 0 0,0 0-139 0 0,2-5-103 0 0,7-6 75 0 0,-13 46 654 0 0,-1 4-118 0 0,5 295 1333 0 0,1-334-1583 0 0,-1 1 0 0 0,1-1 0 0 0,0 0 0 0 0,-1 1 0 0 0,1-1 0 0 0,0 0 0 0 0,-1 1 0 0 0,1-1 1 0 0,0 0-1 0 0,0 0 0 0 0,-1 0 0 0 0,1 1 0 0 0,0-1 0 0 0,-1 0 0 0 0,1 0 0 0 0,0 0 0 0 0,0 0 0 0 0,-1 0 1 0 0,1 0-1 0 0,0-1 0 0 0,0 1 0 0 0,-1 0 0 0 0,1 0 0 0 0,0-1 0 0 0,-1 1 0 0 0,1 0 0 0 0,0 0 0 0 0,-1-1 1 0 0,1 1-1 0 0,0-1 0 0 0,-1 1 0 0 0,1-1 0 0 0,-1 1 0 0 0,1-1 0 0 0,-1 1 0 0 0,1-1 0 0 0,-1 1 0 0 0,1-1 1 0 0,-1 0-1 0 0,1 1 0 0 0,-1-1 0 0 0,0 0 0 0 0,0 1 0 0 0,1-1 0 0 0,-1 0 0 0 0,0 0 0 0 0,0 1 0 0 0,0-1 1 0 0,0 0-1 0 0,1 0 0 0 0,-1 1 0 0 0,0-1 0 0 0,-1 0 0 0 0,1 0 0 0 0,0 1 0 0 0,0-1 0 0 0,0 0-83 0 0,2-3-339 0 0,203-354-339 0 0,-203 354 645 0 0,0 1 1 0 0,0-1-1 0 0,0 1 0 0 0,0 0 0 0 0,1 0 1 0 0,0 0-1 0 0,-1 1 0 0 0,1-1 0 0 0,0 1 1 0 0,1-1-1 0 0,-1 1 0 0 0,0 0 0 0 0,0 0 1 0 0,1 0-1 0 0,0 1 0 0 0,-1-1 1 0 0,1 1-1 0 0,0 0 0 0 0,-1 0 0 0 0,1 0 1 0 0,0 0-1 0 0,0 1 0 0 0,0 0 0 0 0,0 0 1 0 0,0 0-1 0 0,0 0 0 0 0,0 0 0 0 0,-1 1 1 0 0,1 0-1 0 0,0-1 0 0 0,0 2 0 0 0,0-1 1 0 0,-1 0-1 0 0,1 1 0 0 0,-1-1 0 0 0,1 1 1 0 0,-1 0-1 0 0,0 0 0 0 0,1 1 0 0 0,-1-1 34 0 0,10 17 29 0 0,-1-1 0 0 0,-1 2 0 0 0,0-1 1 0 0,-2 2-1 0 0,0-1 0 0 0,-2 1 1 0 0,0 0-1 0 0,-1 1 0 0 0,-1 0 0 0 0,-1-1 1 0 0,1 22-31 0 0,23 88 80 0 0,-25-131-26 0 0,-1 1 0 0 0,1-1 0 0 0,-1 0 0 0 0,1 0 0 0 0,-1 0-1 0 0,1 0 1 0 0,0-1 0 0 0,-1 1 0 0 0,1 0 0 0 0,-1-1 0 0 0,1 0 0 0 0,-1 0 0 0 0,0 0 0 0 0,1 0 0 0 0,-1 0 0 0 0,0 0 0 0 0,1 0 0 0 0,-1-1 0 0 0,0 1-1 0 0,0-1 1 0 0,0 0 0 0 0,-1 0 0 0 0,1 1 0 0 0,0-1 0 0 0,0 0 0 0 0,-1 0 0 0 0,0-1 0 0 0,1 1 0 0 0,-1 0 0 0 0,0 0 0 0 0,0-1 0 0 0,0 1 0 0 0,0-1-1 0 0,0 1 1 0 0,-1-1 0 0 0,1 1-54 0 0,6-8 29 0 0,89-134-766 0 0,53-60 229 0 0,-141 195 514 0 0,2 1-1 0 0,-1 1 0 0 0,1 0 0 0 0,0 0 0 0 0,1 1 1 0 0,0 0-1 0 0,0 1 0 0 0,0 0 0 0 0,1 0 0 0 0,-1 2 1 0 0,1-1-1 0 0,0 1 0 0 0,0 1 0 0 0,0 0 0 0 0,0 1 1 0 0,0 1-1 0 0,1-1 0 0 0,-1 2 0 0 0,7 0-5 0 0,-12 1 17 0 0,0-1 0 0 0,0 1 0 0 0,0 1 0 0 0,0-1 0 0 0,0 1-1 0 0,0 0 1 0 0,-1 1 0 0 0,1 0 0 0 0,-1 0 0 0 0,0 0 0 0 0,-1 1 0 0 0,1-1 0 0 0,-1 1 0 0 0,1 1-1 0 0,-1-1 1 0 0,-1 1 0 0 0,1 0 0 0 0,-1 0 0 0 0,0 0 0 0 0,-1 1 0 0 0,1-1 0 0 0,-1 1 0 0 0,-1 0-1 0 0,1 0 1 0 0,-1 0 0 0 0,1 4-17 0 0,25 193 424 0 0,-45-42-187 0 0,16-154-755 0 0,3 3 341 0 0,1-12-3955 0 0,3-2-4421 0 0,-4 3-2492 0 0</inkml:trace>
  <inkml:trace contextRef="#ctx0" brushRef="#br0" timeOffset="6300.372">4061 766 0 0 0,'0'0'660'0'0,"0"0"187"0"0,0 0 128 0 0,0 0 226 0 0,0 0 257 0 0,0 0 78 0 0,0 0-102 0 0,0 0-206 0 0,14 29 1289 0 0,-4-22-2253 0 0,0-1 0 0 0,1 0 0 0 0,0-1 0 0 0,0 0 0 0 0,0-1 0 0 0,1 0 0 0 0,-1-1 0 0 0,1 0 0 0 0,0-1 0 0 0,0 0 0 0 0,0-1 0 0 0,0-1 0 0 0,6 0-264 0 0,11 3 249 0 0,463 38 3992 0 0,422-23-4241 0 0,-770-26 1775 0 0,-143 8-1562 0 0,-1 0-44 0 0,0 0-70 0 0,0 0-76 0 0,0 0-110 0 0,-35 2-2428 0 0,-34 21-4152 0 0,50-15 1627 0 0,7-3-2708 0 0</inkml:trace>
  <inkml:trace contextRef="#ctx0" brushRef="#br0" timeOffset="8676.985">4640 1521 0 0 0,'0'0'1675'0'0,"0"0"-713"0"0,0 0-126 0 0,0 0 45 0 0,0 0 33 0 0,0 0 94 0 0,0 0 106 0 0,0 0 74 0 0,0 0 35 0 0,0 0-54 0 0,0 0-140 0 0,0 0-200 0 0,0 0-191 0 0,0-13-200 0 0,2-40-204 0 0,-1 39-210 0 0,-1 14-236 0 0,0 0-232 0 0,0 0-217 0 0,0 0-63 0 0,0 38 347 0 0,-16 510 2728 0 0,-36 1200 4448 0 0,45-419-4576 0 0,5-1283-2107 0 0,2-11 8 0 0,-1 1 1 0 0,-2-1-1 0 0,-2 0 1 0 0,0 0-1 0 0,-3 0 1 0 0,-10 29-125 0 0,16-64-8 0 0,0 0-1 0 0,-1 1 1 0 0,1-1 0 0 0,0 0 0 0 0,0-1 0 0 0,0 1-1 0 0,-1 0 1 0 0,1-1 0 0 0,0 1 0 0 0,0-1-1 0 0,0 0 1 0 0,0 1 0 0 0,0-1 0 0 0,0 0 0 0 0,0 0-1 0 0,0-1 1 0 0,0 1 0 0 0,1 0 0 0 0,-1-1 0 0 0,0 1-1 0 0,1-1 1 0 0,-1 1 0 0 0,1-1 0 0 0,-1 0 0 0 0,1 1-1 0 0,0-1 1 0 0,0 0 0 0 0,0 0 0 0 0,0 0-1 0 0,0 0 1 0 0,0 0 0 0 0,0 0 0 0 0,1 0 0 0 0,-1 0-1 0 0,1-1 1 0 0,0 1 0 0 0,-1 0 0 0 0,1 0 8 0 0,-5-8-366 0 0,-48-99-5728 0 0,30 33-3758 0 0,16 52 2496 0 0</inkml:trace>
  <inkml:trace contextRef="#ctx0" brushRef="#br0" timeOffset="9204.271">4499 1291 7210 0 0,'0'0'3562'0'0,"0"0"-2349"0"0,0 0-542 0 0,0 0-112 0 0,0 0-424 0 0,0 0-464 0 0,0 0-433 0 0,0 0-371 0 0,0 0 81 0 0,0 0 439 0 0,0 0 597 0 0,0 0 636 0 0,-8 4 293 0 0,-79 107 1833 0 0,84-106-2696 0 0,-232 425 2369 0 0,181-352-1424 0 0,56-86 3030 0 0,13-28-4843 0 0,27-27 374 0 0,2 3 0 0 0,4 1 0 0 0,1 2 0 0 0,3 3 0 0 0,32-24 444 0 0,-64 60 170 0 0,2 0 1 0 0,0 1 0 0 0,0 1-1 0 0,2 1 1 0 0,0 2 0 0 0,0 0-1 0 0,2 1 1 0 0,-1 2 0 0 0,17-5-171 0 0,-34 15 46 0 0,0 1-1 0 0,0-1 1 0 0,-1 1 0 0 0,1 1-1 0 0,0-1 1 0 0,-1 1 0 0 0,1 1-1 0 0,-1-1 1 0 0,0 1 0 0 0,1 1 0 0 0,-2-1-1 0 0,1 1 1 0 0,0 0 0 0 0,-1 1-1 0 0,1-1 1 0 0,-1 1 0 0 0,-1 1-1 0 0,1-1 1 0 0,-1 1 0 0 0,0 0 0 0 0,0 0-1 0 0,2 5-45 0 0,31 26 146 0 0,214 140 977 0 0,-145-109-2723 0 0,-6 5-4943 0 0,-72-48-4362 0 0</inkml:trace>
  <inkml:trace contextRef="#ctx0" brushRef="#br0" timeOffset="12716.11">1759 6121 5769 0 0,'0'0'1409'0'0,"0"0"-156"0"0,0 0-165 0 0,0 0-139 0 0,0 0-39 0 0,0 0 75 0 0,0 0 103 0 0,0 0 109 0 0,0 0-14 0 0,0 0-149 0 0,0 0-199 0 0,5-6-191 0 0,28-26 391 0 0,63 32-780 0 0,-83 2-252 0 0,0-2 1 0 0,0 0-1 0 0,0-1 1 0 0,0 0 0 0 0,0-1-1 0 0,-1 0 1 0 0,1-1 0 0 0,-1 0-1 0 0,1-1 1 0 0,-1-1-1 0 0,0 0 1 0 0,-1 0 0 0 0,1-1-1 0 0,-1-1 1 0 0,0 0 0 0 0,-1 0-1 0 0,0-1 1 0 0,1-1-4 0 0,-9 7 0 0 0,-1 0 0 0 0,1 0 0 0 0,-1 0 1 0 0,1-1-1 0 0,-1 1 0 0 0,0 0 0 0 0,0-1 0 0 0,0 1 0 0 0,0 0 1 0 0,0-1-1 0 0,-1 1 0 0 0,1-1 0 0 0,-1 0 0 0 0,0 1 1 0 0,0-1-1 0 0,0 1 0 0 0,0-1 0 0 0,0 1 0 0 0,0-1 0 0 0,-1 1 1 0 0,1-1-1 0 0,-1 1 0 0 0,1-1 0 0 0,-1 1 0 0 0,0-1 1 0 0,0 1-1 0 0,0 0 0 0 0,-1-1 0 0 0,1 1 0 0 0,0 0 0 0 0,-1 0 1 0 0,0 0-1 0 0,1 0 0 0 0,-1 0 0 0 0,0 0 0 0 0,0 1 1 0 0,0-1-1 0 0,0 1 0 0 0,0-1 0 0 0,-2 0 0 0 0,-97-34-1207 0 0,75 35 1249 0 0,0 0 0 0 0,0 2 0 0 0,0 1-1 0 0,0 1 1 0 0,1 1 0 0 0,-1 1 0 0 0,1 1 0 0 0,0 2 0 0 0,0 0 0 0 0,1 2 0 0 0,0 0 0 0 0,1 2 0 0 0,0 0 0 0 0,1 2 0 0 0,-2 2-42 0 0,19-13 9 0 0,0 0 0 0 0,1 1-1 0 0,-1-1 1 0 0,1 1 0 0 0,-1 0-1 0 0,1 0 1 0 0,0 1 0 0 0,1-1-1 0 0,-1 1 1 0 0,1 0 0 0 0,0 0 0 0 0,0 0-1 0 0,0 0 1 0 0,1 0 0 0 0,-1 0-1 0 0,1 1 1 0 0,1 0 0 0 0,-1-1 0 0 0,1 1-1 0 0,0 0 1 0 0,0-1 0 0 0,1 1-1 0 0,0 0 1 0 0,0 0 0 0 0,0 0 0 0 0,1 0-1 0 0,-1-1 1 0 0,1 1 0 0 0,1 0-1 0 0,-1-1 1 0 0,1 1 0 0 0,0-1-1 0 0,0 1 1 0 0,1-1 0 0 0,0 0 0 0 0,0 0-1 0 0,0 0 1 0 0,0 0 0 0 0,1 0-1 0 0,0-1 1 0 0,0 0 0 0 0,0 0 0 0 0,0 0-1 0 0,1 0 1 0 0,-1-1 0 0 0,1 1-1 0 0,0-1 1 0 0,0 0 0 0 0,1 0-9 0 0,41 16 176 0 0,1-3-1 0 0,0-1 1 0 0,2-2 0 0 0,-1-3 0 0 0,2-2 0 0 0,-1-1-1 0 0,1-4 1 0 0,0-1 0 0 0,-1-2 0 0 0,1-3 0 0 0,49-9-176 0 0,-43 9 65 0 0,1-2 0 0 0,-1-3 0 0 0,-1-2 0 0 0,0-2 1 0 0,0-4-1 0 0,-2-1 0 0 0,0-3 0 0 0,-1-2 1 0 0,-1-2-1 0 0,8-8-65 0 0,-57 30-4 0 0,1 0 0 0 0,-1 0 0 0 0,0-1 0 0 0,0 0 1 0 0,1 1-1 0 0,-2-1 0 0 0,1 0 0 0 0,0-1 0 0 0,-1 1 0 0 0,1 0 1 0 0,-1-1-1 0 0,0 0 0 0 0,0 1 0 0 0,0-1 0 0 0,-1 0 0 0 0,1 0 0 0 0,-1 0 1 0 0,0 0-1 0 0,0 0 0 0 0,0 0 0 0 0,-1 0 0 0 0,0 0 0 0 0,1 0 1 0 0,-2-1-1 0 0,1 1 0 0 0,0 0 0 0 0,-1 0 0 0 0,1 0 0 0 0,-1 0 1 0 0,0 0-1 0 0,-1 0 0 0 0,1 0 0 0 0,-1 0 0 0 0,0 0 0 0 0,0 1 1 0 0,0-1-1 0 0,0 1 0 0 0,0-1 0 0 0,-1 1 0 0 0,0 0 0 0 0,1 0 1 0 0,-1 0-1 0 0,0 0 0 0 0,-1 0 0 0 0,1 1 0 0 0,0-1 0 0 0,-1 1 1 0 0,0 0-1 0 0,-2-1 4 0 0,-7-6-60 0 0,1 0 0 0 0,-1 1 0 0 0,-1 1 0 0 0,0 0 0 0 0,0 1 0 0 0,0 0 0 0 0,0 2 0 0 0,-1-1 0 0 0,0 2 0 0 0,0 0 0 0 0,0 0 0 0 0,0 2 0 0 0,-1 0 0 0 0,1 0 0 0 0,0 2 0 0 0,0 0 0 0 0,-1 0 0 0 0,1 2 0 0 0,0 0 0 0 0,0 0 0 0 0,1 2 0 0 0,-1-1 0 0 0,1 2 0 0 0,0 0 1 0 0,0 1-1 0 0,1 0 0 0 0,0 1 0 0 0,0 1 0 0 0,-2 2 60 0 0,11-4 27 0 0,0 0 1 0 0,0 1-1 0 0,1-1 1 0 0,0 1 0 0 0,1 0-1 0 0,0 0 1 0 0,0 0 0 0 0,0 0-1 0 0,1 1 1 0 0,0-1-1 0 0,1 0 1 0 0,0 1 0 0 0,0-1-1 0 0,1 0 1 0 0,0 1-1 0 0,0-1 1 0 0,1 0 0 0 0,0 0-1 0 0,0 0 1 0 0,1 0-1 0 0,0 0 1 0 0,1-1 0 0 0,0 1-1 0 0,0-1 1 0 0,0 0 0 0 0,1 0-1 0 0,0-1 1 0 0,0 1-1 0 0,1-1 1 0 0,0 0 0 0 0,0 0-1 0 0,0-1 1 0 0,1 0-1 0 0,-1 0 1 0 0,1 0 0 0 0,1-1-1 0 0,-1 0-27 0 0,31 14 115 0 0,0-2 0 0 0,1-2 0 0 0,1-1 0 0 0,0-2 0 0 0,0-2 0 0 0,1-1 0 0 0,0-2 0 0 0,1-2-1 0 0,-1-2 1 0 0,1-2 0 0 0,0-1 0 0 0,24-6-115 0 0,-51 8-16 0 0,0-1 0 0 0,-1 0 0 0 0,1-2 0 0 0,0 1 0 0 0,-1-2 0 0 0,1 0 0 0 0,-1-1 0 0 0,0 0 0 0 0,0-1 0 0 0,0-1 0 0 0,0 0 0 0 0,-1 0 0 0 0,0-2 0 0 0,-1 0 0 0 0,0 0 0 0 0,0-1 0 0 0,0 0 0 0 0,-1-1 0 0 0,-1-1 0 0 0,0 0 0 0 0,0 0 0 0 0,-1-1 0 0 0,-1 0 0 0 0,0 0 0 0 0,0-1 0 0 0,-1 0 0 0 0,-1 0 0 0 0,0-1 0 0 0,-1 0 0 0 0,0 0 0 0 0,-1 0 0 0 0,-1-1 0 0 0,1-10 16 0 0,-4 24-5 0 0,1-2-3 0 0,0 0 0 0 0,-1 1 0 0 0,0-1 0 0 0,1 0 0 0 0,-1 0-1 0 0,0 0 1 0 0,0 0 0 0 0,-1 0 0 0 0,1 0 0 0 0,-1 0 0 0 0,1 1 0 0 0,-1-1-1 0 0,0 0 1 0 0,0 0 0 0 0,0 1 0 0 0,0-1 0 0 0,-1 0 0 0 0,1 1-1 0 0,-1 0 1 0 0,1-1 0 0 0,-1 1 0 0 0,0 0 0 0 0,0 0 0 0 0,0 0 0 0 0,0 0-1 0 0,0 0 1 0 0,-1 0 0 0 0,1 0 0 0 0,-1 1 0 0 0,1-1 0 0 0,-1 1 8 0 0,-20 59-903 0 0,22-49 941 0 0,-1 0 1 0 0,1 1 0 0 0,0-1-1 0 0,1 0 1 0 0,0 1 0 0 0,1-1-1 0 0,0 0 1 0 0,0 0 0 0 0,1 0-1 0 0,0 1 1 0 0,1-1 0 0 0,-1-1-1 0 0,2 1 1 0 0,-1 0-1 0 0,2-1 1 0 0,-1 0 0 0 0,1 0-1 0 0,0 0 1 0 0,0-1 0 0 0,1 1-1 0 0,0-1 1 0 0,1 0 0 0 0,-1-1-1 0 0,1 0 1 0 0,0 0-1 0 0,1 0 1 0 0,0-1 0 0 0,0 0-1 0 0,0-1 1 0 0,0 1 0 0 0,1-2-1 0 0,-1 1 1 0 0,1-1 0 0 0,0-1-1 0 0,0 1 1 0 0,0-1 0 0 0,0-1-1 0 0,1 0 1 0 0,-1 0-39 0 0,3-2 28 0 0,1 0 0 0 0,-1-1 0 0 0,0 0 0 0 0,0-1 0 0 0,0-1 0 0 0,-1 1 0 0 0,1-2 0 0 0,-1 0 1 0 0,0 0-1 0 0,0-1 0 0 0,-1 0 0 0 0,1-1 0 0 0,-1 0 0 0 0,-1-1 0 0 0,1 0 0 0 0,-2 0 0 0 0,1-1 0 0 0,1-2-28 0 0,-4 3 48 0 0,0 1 1 0 0,0-1-1 0 0,-1 0 0 0 0,0-1 0 0 0,-1 0 0 0 0,1 1 0 0 0,-2-1 0 0 0,1-1 0 0 0,-1 1 0 0 0,-1 0 0 0 0,0-1 0 0 0,0 1 1 0 0,0-1-1 0 0,-2 0 0 0 0,1-1-48 0 0,-1 10-51 0 0,0 1-106 0 0,0 0-114 0 0,0 35-1165 0 0,-1-25 1474 0 0,1-1 0 0 0,1 1 1 0 0,-1-1-1 0 0,2 1 1 0 0,-1-1-1 0 0,1 1 0 0 0,1-1 1 0 0,-1 0-1 0 0,2 0 1 0 0,-1 0-1 0 0,1 0 0 0 0,0-1 1 0 0,1 0-1 0 0,0 0 1 0 0,1 0-1 0 0,-1 0 0 0 0,2-1 1 0 0,-1 0-1 0 0,1 0 0 0 0,0 0 1 0 0,0-1-1 0 0,0 0 1 0 0,1-1-1 0 0,0 1 0 0 0,0-1 1 0 0,1-1-1 0 0,0 0 1 0 0,-1 0-1 0 0,1-1 0 0 0,0 0 1 0 0,1 0-1 0 0,-1-1 1 0 0,9 1-39 0 0,-7-1-37 0 0,0 0 1 0 0,0-1-1 0 0,0 0 1 0 0,0-1 0 0 0,0 0-1 0 0,0 0 1 0 0,0-1-1 0 0,0-1 1 0 0,0 0 0 0 0,0 0-1 0 0,0-1 1 0 0,0-1-1 0 0,-1 0 1 0 0,0 0 0 0 0,0-1-1 0 0,0 0 1 0 0,0-1-1 0 0,-1 0 1 0 0,0-1-1 0 0,0 1 1 0 0,-1-2 0 0 0,1 1-1 0 0,-2-1 1 0 0,1-1-1 0 0,-1 1 1 0 0,0-1 0 0 0,-1 0-1 0 0,0-1 1 0 0,-1 0-1 0 0,0 0 1 0 0,0 0 0 0 0,-1 0-1 0 0,0-1 1 0 0,-1 1-1 0 0,0-1 1 0 0,-1 0 0 0 0,0-2 36 0 0,-2 36-192 0 0,-1-17 212 0 0,0 0 0 0 0,1 0 0 0 0,0 0 1 0 0,0 0-1 0 0,0 0 0 0 0,1 0 0 0 0,0 0 0 0 0,0 0 0 0 0,1 0 1 0 0,-1-1-1 0 0,1 1 0 0 0,1 0 0 0 0,-1-1 0 0 0,1 1 1 0 0,0-1-1 0 0,0 0 0 0 0,0 0 0 0 0,1 0 0 0 0,-1 0 0 0 0,1-1 1 0 0,1 1-21 0 0,17 10 35 0 0,1-2 0 0 0,0 0 0 0 0,1-2 0 0 0,0 0 0 0 0,1-2 0 0 0,0-1 0 0 0,1 0 0 0 0,-1-2 0 0 0,1-1 0 0 0,1-1 0 0 0,-1-2 0 0 0,0 0 0 0 0,1-2 0 0 0,-1 0 0 0 0,1-2 0 0 0,-1-1-1 0 0,0-2-34 0 0,-4 3-40 0 0,0-1-1 0 0,0-1 0 0 0,0-1 0 0 0,0-1 1 0 0,-1-1-1 0 0,0-1 0 0 0,-1-1 0 0 0,1 0 1 0 0,-2-2-1 0 0,15-10 41 0 0,-27 17 3 0 0,-1 0 0 0 0,1-1 0 0 0,-1 0 0 0 0,0 0 0 0 0,0-1 0 0 0,0 0 1 0 0,-1 0-1 0 0,0 0 0 0 0,0-1 0 0 0,0 0 0 0 0,-1 0 0 0 0,0 0 0 0 0,-1 0 0 0 0,0 0 0 0 0,0-1 0 0 0,0 0 0 0 0,-1 1 1 0 0,0-1-1 0 0,0 0 0 0 0,-1 0 0 0 0,0 0 0 0 0,-1 0 0 0 0,1-1 0 0 0,-2 1 0 0 0,1 0 0 0 0,-1 0 0 0 0,0 0 1 0 0,-1 0-1 0 0,0 0 0 0 0,-2-6-3 0 0,0 7-9 0 0,0 1 0 0 0,0-1 1 0 0,0 1-1 0 0,-1 0 1 0 0,0 0-1 0 0,0 0 0 0 0,-1 1 1 0 0,1 0-1 0 0,-1 0 0 0 0,0 0 1 0 0,-1 1-1 0 0,1 0 1 0 0,-1 0-1 0 0,0 0 0 0 0,0 1 1 0 0,0 0-1 0 0,0 0 0 0 0,0 1 1 0 0,-1 0-1 0 0,1 0 0 0 0,-1 1 1 0 0,0 0-1 0 0,1 0 1 0 0,-1 1-1 0 0,0 0 0 0 0,1 1 1 0 0,-1-1-1 0 0,0 1 0 0 0,1 1 1 0 0,-1-1-1 0 0,1 1 0 0 0,-1 1 1 0 0,1-1-1 0 0,0 1 1 0 0,0 1-1 0 0,0-1 0 0 0,1 1 1 0 0,-1 0-1 0 0,1 1 0 0 0,0-1 1 0 0,0 1-1 0 0,0 0 1 0 0,1 1-1 0 0,0 0 0 0 0,0 0 1 0 0,0 0-1 0 0,1 0 0 0 0,-1 0 1 0 0,2 1-1 0 0,-1 0 0 0 0,1 0 1 0 0,0 0-1 0 0,0 0 1 0 0,1 1-1 0 0,-1 4 9 0 0,3-2 30 0 0,0-1 0 0 0,0 1 0 0 0,1 0 0 0 0,0-1 0 0 0,1 1 0 0 0,0-1 0 0 0,1 1 0 0 0,0-1 0 0 0,0 0 0 0 0,1 0 0 0 0,0 0 0 0 0,1-1 0 0 0,0 1 0 0 0,0-1 0 0 0,0 0 0 0 0,1 0 0 0 0,1-1 0 0 0,-1 0 0 0 0,1 0 0 0 0,0-1 0 0 0,1 1 0 0 0,0-1 0 0 0,0-1 0 0 0,6 4-30 0 0,7 3-53 0 0,1-2 1 0 0,1 0-1 0 0,-1-1 0 0 0,2-1 0 0 0,-1-1 1 0 0,1-2-1 0 0,0 0 0 0 0,0-1 1 0 0,0-2-1 0 0,1 0 0 0 0,-1-1 0 0 0,1-2 1 0 0,13-2 52 0 0,-26-1 23 0 0,0 0 0 0 0,-1 0 0 0 0,0-1 0 0 0,0-1 1 0 0,0 0-1 0 0,0 0 0 0 0,-1-1 0 0 0,0 0 0 0 0,-1-1 0 0 0,1 0 1 0 0,-1-1-1 0 0,-1 0 0 0 0,0 0 0 0 0,0-1 0 0 0,-1 0 0 0 0,0 0 1 0 0,-1 0-1 0 0,0-1 0 0 0,0 0 0 0 0,-2-1 0 0 0,1 1 0 0 0,-1-1 1 0 0,-1 0-1 0 0,0 0 0 0 0,-1 0 0 0 0,0 0 0 0 0,0 0 0 0 0,-2 0 1 0 0,1-1-1 0 0,-2 1 0 0 0,0 0 0 0 0,-1-6-23 0 0,-3 75-1083 0 0,3-49 1109 0 0,0 0 0 0 0,1 0-1 0 0,0 0 1 0 0,0 0-1 0 0,1 0 1 0 0,0 0-1 0 0,1 0 1 0 0,-1 1-1 0 0,2-1 1 0 0,-1 0 0 0 0,1 0-1 0 0,0-1 1 0 0,1 1-1 0 0,0 0 1 0 0,0-1-1 0 0,1 1 1 0 0,2 3-26 0 0,-1-4 3 0 0,0-1-1 0 0,1 1 1 0 0,0-1 0 0 0,1 0-1 0 0,-1 0 1 0 0,1-1 0 0 0,0 0-1 0 0,1 0 1 0 0,-1 0 0 0 0,1-1-1 0 0,0 0 1 0 0,0-1 0 0 0,0 0-1 0 0,1 0 1 0 0,-1-1 0 0 0,1 0-1 0 0,-1 0 1 0 0,1-1 0 0 0,0 0-1 0 0,-1-1 1 0 0,1 0 0 0 0,0 0-1 0 0,0-1 1 0 0,-1 0 0 0 0,1 0-1 0 0,0-1 1 0 0,-1 0 0 0 0,0-1-1 0 0,1 0 1 0 0,-1 0 0 0 0,0 0-1 0 0,0-1 1 0 0,-1-1 0 0 0,1 1-1 0 0,-1-1 1 0 0,0-1 0 0 0,0 1-1 0 0,-1-1 1 0 0,1 0 0 0 0,-1-1-1 0 0,-1 1 1 0 0,1-1 0 0 0,-1 0-1 0 0,0-1 1 0 0,-1 1 0 0 0,0-1-1 0 0,1-1-2 0 0,21-98 1546 0 0,-25 116-1559 0 0,1 1 0 0 0,0 0 0 0 0,0-1 0 0 0,1 1 0 0 0,0-1 0 0 0,1 0 0 0 0,0 0 0 0 0,1 0 0 0 0,-1-1 0 0 0,2 1 0 0 0,-1-1 0 0 0,1 0 0 0 0,0-1 0 0 0,1 0 0 0 0,0 0 0 0 0,0 0 0 0 0,7 5 13 0 0,75 51-2521 0 0,-57-46-1085 0 0,0-2-3345 0 0,-17-9-3251 0 0</inkml:trace>
  <inkml:trace contextRef="#ctx0" brushRef="#br0" timeOffset="13078.816">6226 5097 10554 0 0,'0'0'3680'0'0,"0"0"-2536"0"0,0 0-1171 0 0,0 0-357 0 0,0 0-87 0 0,0 0 233 0 0,0 0 327 0 0,0 0 83 0 0,0 0 69 0 0,6 32 110 0 0,41 226 1030 0 0,-11 312 996 0 0,-29-329-2021 0 0,22-48-55 0 0,-42-217-5143 0 0,8 10-568 0 0,0 2-3864 0 0</inkml:trace>
  <inkml:trace contextRef="#ctx0" brushRef="#br0" timeOffset="13340.722">6293 5665 18724 0 0,'0'0'3926'0'0,"0"0"-3042"0"0,0 0-870 0 0,0 0-140 0 0,0 0-84 0 0,0 0-10 0 0,0 0 61 0 0,0 0 98 0 0,0 0 49 0 0,30 0 16 0 0,145 7-8 0 0,-82 5-2584 0 0,119 29-10414 0 0,-198-37 5832 0 0</inkml:trace>
  <inkml:trace contextRef="#ctx0" brushRef="#br0" timeOffset="13810.76">6508 6376 16972 0 0,'0'0'2698'0'0,"0"0"-2565"0"0,0 0-631 0 0,0 0 205 0 0,0 0 208 0 0,0 0 181 0 0,0 0 76 0 0,29 3 5 0 0,152 16 175 0 0,-157-22-253 0 0,0 0-1 0 0,0-1 1 0 0,-1-1 0 0 0,1-2-1 0 0,-1 0 1 0 0,-1-1-1 0 0,0-1 1 0 0,0-2-1 0 0,0 0 1 0 0,-1-1 0 0 0,-1-1-1 0 0,4-4-98 0 0,-20 15-54 0 0,-1-1 0 0 0,1 0 0 0 0,0-1 0 0 0,-1 1 0 0 0,0 0 0 0 0,0-1 0 0 0,0 0 0 0 0,0 0 0 0 0,-1 0-1 0 0,1 0 1 0 0,-1 0 0 0 0,0 0 0 0 0,0 0 0 0 0,0-1 0 0 0,-1 1 0 0 0,0-1 0 0 0,0 0 0 0 0,0 1 0 0 0,0-1 0 0 0,-1 0 0 0 0,1 1 0 0 0,-1-1 0 0 0,0 0 0 0 0,-1 0 0 0 0,1 1-1 0 0,-1-1 1 0 0,0 0 0 0 0,0 1 0 0 0,-1-1 0 0 0,1 1 0 0 0,-1-1 0 0 0,0 1 0 0 0,0 0 0 0 0,-1 0 0 0 0,1 0 0 0 0,-1 0 0 0 0,0 0 0 0 0,0 0 0 0 0,0 1 0 0 0,0-1-1 0 0,-1 1 1 0 0,1 0 0 0 0,-1 0 0 0 0,0 0 0 0 0,0 1 0 0 0,0-1 0 0 0,0 1 0 0 0,0 0 0 0 0,-1 0 0 0 0,-3-1 54 0 0,-8-1 35 0 0,-1-1 0 0 0,0 2 0 0 0,0 0 0 0 0,0 2 0 0 0,0-1 0 0 0,0 2 0 0 0,0 0 0 0 0,0 1 0 0 0,0 1 0 0 0,0 1 0 0 0,0 0 0 0 0,1 1 0 0 0,-1 1 0 0 0,1 0 0 0 0,0 2 0 0 0,0 0 1 0 0,1 0-1 0 0,0 1 0 0 0,0 1 0 0 0,1 1 0 0 0,0 0 0 0 0,-4 5-35 0 0,15-13 24 0 0,0 1 0 0 0,0-1 1 0 0,0 1-1 0 0,1 0 0 0 0,0 0 0 0 0,-1 0 1 0 0,1 0-1 0 0,0 0 0 0 0,0 0 0 0 0,1 0 1 0 0,-1 1-1 0 0,1-1 0 0 0,-1 1 0 0 0,1-1 1 0 0,0 1-1 0 0,1 0 0 0 0,-1-1 0 0 0,1 1 1 0 0,-1 0-1 0 0,1-1 0 0 0,0 1 0 0 0,0 0 1 0 0,1 0-1 0 0,-1-1 0 0 0,1 1 1 0 0,0 0-1 0 0,0-1 0 0 0,0 1 0 0 0,0-1 1 0 0,1 1-1 0 0,-1-1 0 0 0,1 0 0 0 0,0 1 1 0 0,0-1-1 0 0,0 0 0 0 0,0 0 0 0 0,1 0 1 0 0,-1-1-1 0 0,1 1 0 0 0,0 0 0 0 0,0-1 1 0 0,0 0-1 0 0,0 0 0 0 0,0 0 0 0 0,0 0 1 0 0,0 0-1 0 0,1-1 0 0 0,-1 1 1 0 0,1-1-1 0 0,-1 0 0 0 0,1 0 0 0 0,0 0-24 0 0,34 9 195 0 0,2-2 0 0 0,-1-1 0 0 0,1-2 0 0 0,0-2 0 0 0,0-2 0 0 0,0-1 0 0 0,17-4-195 0 0,36 2 152 0 0,-27 2 106 0 0,-1 2 1 0 0,1 3 0 0 0,-1 3 0 0 0,45 11-259 0 0,-53-8-1529 0 0,-38-9-2620 0 0,0-2-4883 0 0,-13 0 954 0 0</inkml:trace>
  <inkml:trace contextRef="#ctx0" brushRef="#br0" timeOffset="14397.334">7448 5802 21981 0 0,'0'0'204'0'0,"0"0"-47"0"0,0 0-37 0 0,0 0-141 0 0,0 0-115 0 0,0 0-39 0 0,0 0 4 0 0,0 0 89 0 0,0 0 87 0 0,0 0 39 0 0,0 0 7 0 0,0 0-13 0 0,12-1 4 0 0,196 15 36 0 0,89 20-27 0 0,-296-34-67 0 0,-1 0 0 0 0,1-1-1 0 0,0 1 1 0 0,0 0 0 0 0,0 0 0 0 0,0-1-1 0 0,-1 1 1 0 0,1 0 0 0 0,0 0 0 0 0,0 0-1 0 0,0 0 1 0 0,0 0 0 0 0,0 0 0 0 0,-1 0-1 0 0,1 1 1 0 0,0-1 0 0 0,0 0 0 0 0,0 0-1 0 0,0 1 1 0 0,-1-1 0 0 0,1 0 0 0 0,0 1-1 0 0,0-1 1 0 0,-1 1 0 0 0,1-1 0 0 0,0 1-1 0 0,-1-1 1 0 0,1 1 0 0 0,0 0 0 0 0,-1-1-1 0 0,1 1 1 0 0,-1 0 0 0 0,1-1 0 0 0,-1 1-1 0 0,1 0 1 0 0,-1 0 0 0 0,0-1 0 0 0,1 1-1 0 0,-1 0 1 0 0,0 0 0 0 0,0 0 0 0 0,1 0-1 0 0,-1-1 1 0 0,0 1 0 0 0,0 0 0 0 0,0 0-1 0 0,0 0 1 0 0,0 0 0 0 0,0 0 0 0 0,0 0-1 0 0,-1-1 1 0 0,1 1 0 0 0,0 0-1 0 0,0 0 1 0 0,-1 0 16 0 0,-40 34-991 0 0,37-32 982 0 0,-325 173-84 0 0,294-157 74 0 0,23-14 3 0 0,0 0 0 0 0,1 1-1 0 0,0 1 1 0 0,0 0 0 0 0,0 0-1 0 0,1 1 1 0 0,0 0 0 0 0,0 1-1 0 0,1 0 1 0 0,0 1 0 0 0,1 0-1 0 0,-1 1 17 0 0,10-8 25 0 0,-1 0-1 0 0,0 1 0 0 0,1-1 1 0 0,0 0-1 0 0,0 0 0 0 0,0 1 1 0 0,0-1-1 0 0,1 0 0 0 0,-1 0 1 0 0,1 0-1 0 0,-1 0 0 0 0,1-1 1 0 0,0 1-1 0 0,0 0 0 0 0,1-1 1 0 0,-1 1-1 0 0,0-1 0 0 0,1 0 1 0 0,0 0-1 0 0,-1 0 0 0 0,1 0 1 0 0,0 0-1 0 0,0-1 0 0 0,0 1 1 0 0,0-1-1 0 0,0 0 0 0 0,0 0 1 0 0,1 0-1 0 0,-1 0 0 0 0,0 0 1 0 0,0-1-1 0 0,1 1 0 0 0,-1-1 1 0 0,0 0-1 0 0,1 0 0 0 0,-1 0 1 0 0,1-1-1 0 0,-1 1 0 0 0,0-1 1 0 0,0 0-1 0 0,1 0-24 0 0,5 2-18 0 0,88 8 262 0 0,1-4 0 0 0,-1-5-1 0 0,1-4 1 0 0,-1-4-1 0 0,83-18-243 0 0,-179 25 8 0 0,0 0 0 0 0,0 1 1 0 0,0-1-1 0 0,0 1 0 0 0,0-1 0 0 0,0 1 0 0 0,0-1 0 0 0,1 1 0 0 0,-1 0 1 0 0,0 0-1 0 0,0-1 0 0 0,0 1 0 0 0,1 0 0 0 0,-1 0 0 0 0,0 0 1 0 0,0 0-1 0 0,0 1 0 0 0,1-1 0 0 0,-1 0 0 0 0,0 0 0 0 0,0 1 1 0 0,0-1-1 0 0,0 1 0 0 0,1-1 0 0 0,-1 1 0 0 0,0-1 0 0 0,0 1 0 0 0,0 0 1 0 0,0-1-1 0 0,0 1 0 0 0,0 0 0 0 0,-1 0 0 0 0,1 0 0 0 0,0 0 1 0 0,0 0-1 0 0,-1 0 0 0 0,1 0 0 0 0,0 0 0 0 0,-1 0 0 0 0,1 0 1 0 0,-1 0-1 0 0,1 0 0 0 0,-1 0 0 0 0,0 1 0 0 0,1-1 0 0 0,-1 0 0 0 0,0 0 1 0 0,0 0-1 0 0,0 1 0 0 0,0-1 0 0 0,0 0-8 0 0,26 31-1209 0 0,-18-28-2915 0 0,0-2-3596 0 0,-5-1-1825 0 0</inkml:trace>
  <inkml:trace contextRef="#ctx0" brushRef="#br0" timeOffset="14655.483">8035 5446 24093 0 0,'0'0'510'0'0,"0"0"-56"0"0,0 0-103 0 0,0 0-208 0 0,0 0-114 0 0,0 0-60 0 0,0 0-38 0 0,0 0 4 0 0,4-27 7 0 0,12-78 0 0 0,-1 89-3214 0 0,-7 47 1789 0 0,-8-31 1301 0 0,10 48-4283 0 0,-3-18-1489 0 0,-2-12-2637 0 0</inkml:trace>
  <inkml:trace contextRef="#ctx0" brushRef="#br0" timeOffset="15000.415">8688 6309 21981 0 0,'0'0'-599'0'0,"0"0"-100"0"0,0 0 218 0 0,0 0 237 0 0,0 0 192 0 0,0 0 114 0 0,0 0 13 0 0,0 0 33 0 0,0 0 63 0 0,0 0 75 0 0,0 0 68 0 0,0 0 34 0 0,6 4 9 0 0,18 16-18 0 0,32-19 336 0 0,-43-3-708 0 0,1 1 0 0 0,-1-2 0 0 0,0 1 0 0 0,0-2 0 0 0,0 0 0 0 0,-1 0 0 0 0,0-1 0 0 0,1-1 0 0 0,-2 0 0 0 0,1-1 0 0 0,-1 0 0 0 0,0-1 0 0 0,0 0 0 0 0,-1 0 0 0 0,0-1 0 0 0,-1-1 1 0 0,0 0-1 0 0,0 0 0 0 0,-1 0 0 0 0,0-1 0 0 0,-1-1 0 0 0,0 1 0 0 0,-1-1 0 0 0,0 0 0 0 0,-1 0 0 0 0,-1-1 0 0 0,0 0 0 0 0,2-8 33 0 0,-7 19-20 0 0,1-1-1 0 0,-1 0 1 0 0,0 1-1 0 0,1-1 1 0 0,-1 0-1 0 0,0 1 1 0 0,-1-1-1 0 0,1 1 1 0 0,0-1 0 0 0,-1 1-1 0 0,1 0 1 0 0,-1 0-1 0 0,0 0 1 0 0,0 0-1 0 0,0 0 1 0 0,0 0-1 0 0,0 0 1 0 0,0 0 0 0 0,-1 1-1 0 0,1-1 1 0 0,0 1-1 0 0,-1 0 1 0 0,1 0-1 0 0,-1 0 1 0 0,1 0-1 0 0,-1 0 1 0 0,0 0 0 0 0,0 1-1 0 0,1-1 1 0 0,-1 1-1 0 0,0 0 1 0 0,0-1-1 0 0,-1 2 21 0 0,-99-2 82 0 0,101 2-61 0 0,-16 0 13 0 0,0 1 1 0 0,1 1-1 0 0,-1 0 1 0 0,1 1-1 0 0,0 2 1 0 0,0-1-1 0 0,0 2 1 0 0,1 0-1 0 0,0 1 1 0 0,0 1-1 0 0,1 0 1 0 0,0 1-1 0 0,1 1 0 0 0,0 0 1 0 0,0 1-1 0 0,1 0 1 0 0,1 1-1 0 0,0 1 1 0 0,1 0-1 0 0,-3 6-34 0 0,12-17-72 0 0,1 0 0 0 0,0-1 0 0 0,0 1 1 0 0,1 0-1 0 0,-1 0 0 0 0,0 0 0 0 0,1 0 0 0 0,0 0 0 0 0,0 0 0 0 0,0 0 0 0 0,0 0 0 0 0,0 0 0 0 0,0 0 0 0 0,1 0 0 0 0,0 0 0 0 0,-1 0 0 0 0,1-1 0 0 0,0 1 0 0 0,0 0 0 0 0,1 0 0 0 0,-1-1 0 0 0,1 1 0 0 0,-1-1 0 0 0,2 2 72 0 0,34 30-7384 0 0,-23-25-891 0 0</inkml:trace>
  <inkml:trace contextRef="#ctx0" brushRef="#br0" timeOffset="15749.891">9602 5982 13283 0 0,'0'0'263'0'0,"0"0"-271"0"0,0 0-230 0 0,0 0-85 0 0,0 0-41 0 0,0 0 191 0 0,0 0 378 0 0,0 0 401 0 0,0 0 338 0 0,0 0 104 0 0,0 0-112 0 0,0 0-175 0 0,0 0-147 0 0,-5 18-109 0 0,-18 56-101 0 0,21-64-352 0 0,0-1 0 0 0,1 1 1 0 0,0 0-1 0 0,1 0 1 0 0,0-1-1 0 0,0 1 1 0 0,1 0-1 0 0,1 0 0 0 0,0-1 1 0 0,0 1-1 0 0,0-1 1 0 0,1 1-1 0 0,1-1 0 0 0,0 0 1 0 0,0 0-1 0 0,1-1 1 0 0,0 1-1 0 0,0-1 0 0 0,1 0 1 0 0,0 0-1 0 0,0-1 1 0 0,1 0-1 0 0,0 0 1 0 0,0 0-1 0 0,1-1 0 0 0,0 0 1 0 0,0-1-1 0 0,0 0 1 0 0,0 0-1 0 0,1 0 0 0 0,0-1 1 0 0,0-1-1 0 0,1 1 1 0 0,-1-1-1 0 0,0-1 1 0 0,1 0-1 0 0,0 0 0 0 0,-1-1 1 0 0,1 0-1 0 0,0-1 1 0 0,0 0-1 0 0,0-1 0 0 0,6-1-52 0 0,3 3-31 0 0,1-2 0 0 0,-1-1-1 0 0,1 0 1 0 0,-1-1-1 0 0,0-1 1 0 0,0-1-1 0 0,-1-1 1 0 0,1-1 0 0 0,-1 0-1 0 0,0-1 1 0 0,-1-1-1 0 0,0 0 1 0 0,-1-2-1 0 0,1 0 1 0 0,-2-1 0 0 0,0 0-1 0 0,0-1 1 0 0,-2-1-1 0 0,1 0 1 0 0,-2-1-1 0 0,0 0 1 0 0,0-1 0 0 0,7-15 31 0 0,-10 4 574 0 0,-17 40-360 0 0,6-6-159 0 0,1 0 1 0 0,0-1-1 0 0,0 1 0 0 0,0 0 1 0 0,1 0-1 0 0,0 0 1 0 0,1 0-1 0 0,-1 0 1 0 0,1-1-1 0 0,1 1 1 0 0,-1 0-1 0 0,1 0 0 0 0,0-1 1 0 0,1 1-1 0 0,0-1 1 0 0,0 0-1 0 0,0 0 1 0 0,0 0-1 0 0,1 0 0 0 0,0-1 1 0 0,0 1-1 0 0,1-1 1 0 0,0 0-1 0 0,0 0 1 0 0,0-1-1 0 0,0 1 0 0 0,1-1 1 0 0,-1 0-1 0 0,1-1 1 0 0,0 1-1 0 0,0-1 1 0 0,1 0-1 0 0,-1-1 0 0 0,1 0 1 0 0,-1 0-1 0 0,1 0 1 0 0,0-1-1 0 0,-1 0 1 0 0,7 1-56 0 0,20 6 95 0 0,0-2 1 0 0,0-1 0 0 0,1-1 0 0 0,0-2 0 0 0,-1-1 0 0 0,1-2 0 0 0,0-2 0 0 0,-1 0 0 0 0,1-3 0 0 0,-1 0 0 0 0,0-2 0 0 0,-1-2 0 0 0,0-1 0 0 0,5-3-96 0 0,-27 10 17 0 0,1-1 1 0 0,-1 0 0 0 0,0 0 0 0 0,0-1-1 0 0,-1 0 1 0 0,0-1 0 0 0,0 0 0 0 0,0 0-1 0 0,-1-1 1 0 0,0 0 0 0 0,0 0 0 0 0,-1-1-1 0 0,-1 0 1 0 0,1 0 0 0 0,-1-1 0 0 0,-1 0-1 0 0,0 0 1 0 0,0 0 0 0 0,-1-1 0 0 0,0 1-1 0 0,-1-1 1 0 0,0 0 0 0 0,0 0 0 0 0,-2 0-1 0 0,1-1 1 0 0,-1 1 0 0 0,-1 0 0 0 0,0 0-1 0 0,-1-6-17 0 0,-3 12-17 0 0,1 0 0 0 0,-1 0 0 0 0,0 0 0 0 0,0 1 0 0 0,-1-1 0 0 0,1 1 1 0 0,-1 0-1 0 0,0 0 0 0 0,0 1 0 0 0,-1 0 0 0 0,1 0 0 0 0,-1 0 0 0 0,1 0 0 0 0,-1 1 0 0 0,0 0 0 0 0,0 0 0 0 0,0 0 0 0 0,0 1 0 0 0,0 0 0 0 0,0 0 0 0 0,0 1 0 0 0,-1 0 0 0 0,1 0 0 0 0,0 0 0 0 0,0 1 0 0 0,0-1 0 0 0,0 2 0 0 0,-1-1 0 0 0,1 1 0 0 0,1 0 0 0 0,-1 0 0 0 0,0 0 0 0 0,0 1 0 0 0,1 0 0 0 0,0 0 0 0 0,-1 0 0 0 0,1 1 0 0 0,0 0 0 0 0,1 0 0 0 0,-2 2 17 0 0,2-2 17 0 0,0 0 0 0 0,0 0 0 0 0,1 1 0 0 0,0-1 0 0 0,0 1 0 0 0,0 0 0 0 0,1 0 0 0 0,-1 0 0 0 0,1 0 0 0 0,1 1-1 0 0,-1-1 1 0 0,1 1 0 0 0,0-1 0 0 0,0 1 0 0 0,0-1 0 0 0,1 1 0 0 0,0-1 0 0 0,0 1 0 0 0,0 0 0 0 0,1-1 0 0 0,-1 1 0 0 0,1-1-1 0 0,1 1 1 0 0,-1-1 0 0 0,1 0 0 0 0,0 1 0 0 0,0-1 0 0 0,1 0 0 0 0,-1 0 0 0 0,1 0 0 0 0,0-1 0 0 0,1 1 0 0 0,-1-1-1 0 0,5 5-16 0 0,148 127 604 0 0,-77-93-641 0 0,2-4 0 0 0,1-3 0 0 0,2-5 0 0 0,48 11 37 0 0,133 52-3660 0 0,-203-66-365 0 0,-23-7-3924 0 0,-23-11-1570 0 0</inkml:trace>
  <inkml:trace contextRef="#ctx0" brushRef="#br0" timeOffset="18926.078">12280 6626 15659 0 0,'0'0'962'0'0,"0"0"-382"0"0,0 0-253 0 0,0 0-166 0 0,0 0-106 0 0,0 0-33 0 0,0 0 22 0 0,0 0 83 0 0,0 0 120 0 0,0 0 126 0 0,5-4 125 0 0,1 0-306 0 0,3-2 15 0 0,0-2 1071 0 0,-42 75-2358 0 0,-129 116 922 0 0,83-119-4403 0 0,49-40-3875 0 0</inkml:trace>
  <inkml:trace contextRef="#ctx0" brushRef="#br0" timeOffset="21269.145">1493 7071 3049 0 0,'0'0'1468'0'0,"0"0"70"0"0,0 0-39 0 0,0 0-88 0 0,0 0-80 0 0,0 0-85 0 0,0 0-155 0 0,0 0-205 0 0,0 0-259 0 0,0 0-283 0 0,0 0-251 0 0,1-5-230 0 0,1-9-1181 0 0,0 43-223 0 0,-1 1 2293 0 0,2 103 400 0 0,-5 0 1 0 0,-19 116-1153 0 0,-4 138 1147 0 0,36-331-265 0 0,2-44 2792 0 0,-17-50-8330 0 0,-4 13-3353 0 0,7 16 327 0 0</inkml:trace>
  <inkml:trace contextRef="#ctx0" brushRef="#br0" timeOffset="21587.686">888 7434 19836 0 0,'0'0'-13'0'0,"0"0"-128"0"0,0 0-256 0 0,0 0-296 0 0,0 0-55 0 0,0 0 128 0 0,0 0 240 0 0,0 0 368 0 0,0 0 277 0 0,0 0 200 0 0,0 0 201 0 0,0 0 95 0 0,32 2-24 0 0,225 12 831 0 0,411-32-460 0 0,-644 16-746 0 0,-7 2-1542 0 0,-41 15-104 0 0,-39 13-1863 0 0,20-12-1704 0 0,14-6-828 0 0,13-5-944 0 0</inkml:trace>
  <inkml:trace contextRef="#ctx0" brushRef="#br0" timeOffset="22016.086">1848 7787 11290 0 0,'0'0'164'0'0,"0"0"-802"0"0,0 0 212 0 0,0 0 616 0 0,0 0 336 0 0,0 0 267 0 0,0 0 208 0 0,0 0 183 0 0,0 0 107 0 0,0 0 12 0 0,29 23-117 0 0,89 70-202 0 0,-25-48 765 0 0,-70-41-1474 0 0,0 0-193 0 0,1-1 0 0 0,-1 0 0 0 0,1-2 0 0 0,0-1 0 0 0,-1 0 0 0 0,1-2-1 0 0,-1-1 1 0 0,1-1 0 0 0,-1-1 0 0 0,0 0 0 0 0,-1-2 0 0 0,1-1 0 0 0,-1-1-1 0 0,-1-1 1 0 0,0 0 0 0 0,10-7-82 0 0,-26 13-32 0 0,0 1 0 0 0,1-1 0 0 0,-1 0 1 0 0,0-1-1 0 0,-1 1 0 0 0,1-1 0 0 0,-1 0 0 0 0,0 0 0 0 0,0 0 0 0 0,-1 0 0 0 0,1-1 0 0 0,-1 0 1 0 0,0 1-1 0 0,-1-1 0 0 0,1 0 0 0 0,-1-1 0 0 0,-1 1 0 0 0,1 0 0 0 0,-1 0 0 0 0,0-1 1 0 0,0 1-1 0 0,-1-1 0 0 0,0 1 0 0 0,0-1 0 0 0,0 1 0 0 0,-1-1 0 0 0,0 1 0 0 0,0 0 0 0 0,-1-1 1 0 0,0 1-1 0 0,0 0 0 0 0,0 0 0 0 0,-1 0 0 0 0,0 0 0 0 0,0 1 0 0 0,0-1 0 0 0,-1 1 0 0 0,0-1 1 0 0,0 1-1 0 0,0 1 0 0 0,0-1 0 0 0,-1 0 0 0 0,-1 0 32 0 0,-4-4-18 0 0,0 0 1 0 0,0 1-1 0 0,-1 0 1 0 0,0 0-1 0 0,0 1 0 0 0,-1 1 1 0 0,0 0-1 0 0,0 1 0 0 0,0 0 1 0 0,-1 0-1 0 0,0 2 1 0 0,0-1-1 0 0,0 2 0 0 0,0 0 1 0 0,0 0-1 0 0,0 1 0 0 0,-1 1 1 0 0,1 0-1 0 0,0 1 1 0 0,0 0-1 0 0,-1 1 0 0 0,1 1 1 0 0,0 0-1 0 0,1 1 1 0 0,-1 0-1 0 0,0 1 0 0 0,1 0 1 0 0,0 1-1 0 0,1 0 0 0 0,-1 1 1 0 0,1 1-1 0 0,0-1 1 0 0,1 2-1 0 0,0-1 0 0 0,0 2 1 0 0,1-1-1 0 0,-4 6 18 0 0,10-11 0 0 0,1 0 0 0 0,-1 0 0 0 0,1 0 0 0 0,0 0 0 0 0,0 1-1 0 0,0-1 1 0 0,1 1 0 0 0,-1-1 0 0 0,1 1 0 0 0,0-1 0 0 0,1 1 0 0 0,-1 0 0 0 0,1 0 0 0 0,0-1 0 0 0,0 1 0 0 0,0 0 0 0 0,1-1-1 0 0,-1 1 1 0 0,1 0 0 0 0,0-1 0 0 0,1 1 0 0 0,-1-1 0 0 0,1 1 0 0 0,0-1 0 0 0,0 0 0 0 0,0 1 0 0 0,1-1 0 0 0,-1 0 0 0 0,1-1-1 0 0,0 1 1 0 0,0 0 0 0 0,1-1 0 0 0,-1 0 0 0 0,1 0 0 0 0,-1 0 0 0 0,1 0 0 0 0,0 0 0 0 0,0-1 0 0 0,0 0 0 0 0,1 1 0 0 0,2 0 0 0 0,94 37-2180 0 0,-7-20-4291 0 0,-56-14 1453 0 0,-10-2-1469 0 0</inkml:trace>
  <inkml:trace contextRef="#ctx0" brushRef="#br0" timeOffset="22455.54">2691 7503 17652 0 0,'0'0'476'0'0,"0"0"-304"0"0,0 0-217 0 0,0 0-155 0 0,0 0-202 0 0,0 0-169 0 0,0 0-42 0 0,0 0 133 0 0,0 0 237 0 0,0 0 264 0 0,0 0 202 0 0,0 0 88 0 0,0 0 40 0 0,10 2-38 0 0,380 50-1403 0 0,-391-51 1080 0 0,-1-1-1 0 0,1 1 0 0 0,0-1 0 0 0,0 1 0 0 0,-1 0 0 0 0,1-1 0 0 0,0 1 0 0 0,0 0 0 0 0,0 0 1 0 0,0 0-1 0 0,0 0 0 0 0,0 0 0 0 0,0 0 0 0 0,0 0 0 0 0,0 0 0 0 0,0 0 0 0 0,1 0 1 0 0,-1 0-1 0 0,0 1 0 0 0,1-1 0 0 0,-1 0 0 0 0,1 1 0 0 0,-1-1 0 0 0,1 0 0 0 0,0 1 1 0 0,0-1-1 0 0,-1 0 0 0 0,1 1 0 0 0,0-1 0 0 0,0 1 0 0 0,0-1 0 0 0,1 0 0 0 0,-1 1 1 0 0,0-1-1 0 0,0 0 0 0 0,1 1 0 0 0,-1-1 0 0 0,1 0 0 0 0,-1 1 0 0 0,1-1 0 0 0,0 0 0 0 0,-1 0 1 0 0,1 0-1 0 0,0 1 0 0 0,0-1 0 0 0,0 0 0 0 0,0 0 0 0 0,0 0 0 0 0,0 0 0 0 0,0 0 1 0 0,0-1-1 0 0,0 1 0 0 0,0 0 0 0 0,0 0 0 0 0,1-1 0 0 0,-1 1 0 0 0,0-1 0 0 0,1 1 1 0 0,-1-1-1 0 0,0 0 0 0 0,1 1 0 0 0,-1-1 0 0 0,0 0 0 0 0,1 0 0 0 0,-1 0 0 0 0,1 0 1 0 0,-1 0-1 0 0,0 0 0 0 0,1 0 0 0 0,0-1 11 0 0,-73 77 1117 0 0,58-66-1053 0 0,0 1 0 0 0,0 0 0 0 0,1 1 0 0 0,1 1 0 0 0,0 0 0 0 0,1 0 0 0 0,0 1 0 0 0,1 0 0 0 0,0 1 0 0 0,2 0 0 0 0,-1 0 0 0 0,2 1 0 0 0,0 0-1 0 0,1 0 1 0 0,1 1 0 0 0,0-1 0 0 0,-1 17-64 0 0,6-30 43 0 0,-1 0 0 0 0,1 0-1 0 0,0 0 1 0 0,0-1 0 0 0,0 1 0 0 0,0-1-1 0 0,1 1 1 0 0,-1-1 0 0 0,1 1-1 0 0,0-1 1 0 0,-1 1 0 0 0,1-1-1 0 0,0 0 1 0 0,0 0 0 0 0,1 0 0 0 0,-1-1-1 0 0,0 1 1 0 0,1 0 0 0 0,-1-1-1 0 0,1 1 1 0 0,-1-1 0 0 0,1 0-1 0 0,0 0 1 0 0,-1 0 0 0 0,1 0 0 0 0,0 0-1 0 0,0-1 1 0 0,0 1 0 0 0,0-1-1 0 0,-1 0 1 0 0,1 0 0 0 0,1 0-43 0 0,102-1 549 0 0,-101 1-556 0 0,162-37-2327 0 0,-63-3-6792 0 0,-82 31 1839 0 0</inkml:trace>
  <inkml:trace contextRef="#ctx0" brushRef="#br0" timeOffset="23113.937">3510 7042 21717 0 0,'0'0'-259'0'0,"0"0"-315"0"0,0 0-126 0 0,0 0 62 0 0,0 0 195 0 0,0 0 304 0 0,4 30 115 0 0,26 204 367 0 0,23 240 212 0 0,-52-466-524 0 0,1 0 0 0 0,-1 0 0 0 0,1-1 0 0 0,0 1 0 0 0,1 0 1 0 0,0-1-1 0 0,0 0 0 0 0,1 1 0 0 0,-1-1 0 0 0,2-1 0 0 0,-1 1 0 0 0,1-1 1 0 0,0 1-1 0 0,0-1 0 0 0,1-1 0 0 0,-1 1 0 0 0,2-1 0 0 0,-1 0 1 0 0,0 0-1 0 0,1-1 0 0 0,0 0 0 0 0,0 0 0 0 0,0 0 0 0 0,0-1 0 0 0,1 0 1 0 0,-1-1-1 0 0,1 1 0 0 0,0-1 0 0 0,0-1 0 0 0,0 0 0 0 0,-1 0 1 0 0,1 0-1 0 0,0-1 0 0 0,0 0 0 0 0,0-1 0 0 0,8-1-31 0 0,-3-1-133 0 0,0 0 0 0 0,0-1 0 0 0,-1 0 0 0 0,0-1 0 0 0,1-1 0 0 0,-1 0 0 0 0,-1-1 0 0 0,0 0 0 0 0,0 0-1 0 0,0-1 1 0 0,-1-1 0 0 0,0 0 0 0 0,0 0 0 0 0,-1-1 0 0 0,0 0 0 0 0,-1 0 0 0 0,-1-1 0 0 0,1 0 0 0 0,-1-1 0 0 0,-1 0 0 0 0,0 0 0 0 0,-1 0 0 0 0,-1-1-1 0 0,1 1 1 0 0,-2-1 0 0 0,0 0 0 0 0,0 0 0 0 0,-2 0 0 0 0,1-1 0 0 0,-2 1 0 0 0,0 0 0 0 0,0-7 133 0 0,-2 20 32 0 0,1-1 0 0 0,0 0 0 0 0,0 1-1 0 0,-1 0 1 0 0,1-1 0 0 0,0 1 0 0 0,0 0 0 0 0,-1-1 0 0 0,1 1 0 0 0,-1 0 0 0 0,1 0 0 0 0,0 0 0 0 0,-1 0-1 0 0,1 0 1 0 0,0 1 0 0 0,-1-1 0 0 0,1 0 0 0 0,0 1 0 0 0,0-1 0 0 0,-1 0 0 0 0,1 1 0 0 0,0 0 0 0 0,0-1-1 0 0,0 1 1 0 0,-1 0 0 0 0,1 0 0 0 0,0-1 0 0 0,0 1 0 0 0,0 0 0 0 0,0 0 0 0 0,1 0 0 0 0,-1 0-1 0 0,0 0 1 0 0,0 0 0 0 0,0 1 0 0 0,1-1 0 0 0,-1 0 0 0 0,1 0 0 0 0,-1 0 0 0 0,1 1 0 0 0,-1-1 0 0 0,1 0-1 0 0,0 1 1 0 0,0-1 0 0 0,-1 0 0 0 0,1 1 0 0 0,0-1 0 0 0,0 0 0 0 0,1 2-32 0 0,-3 0 155 0 0,-7 10 38 0 0,1 1 0 0 0,1 0 0 0 0,0 1 0 0 0,1 0 0 0 0,0 0 1 0 0,2 0-1 0 0,-1 1 0 0 0,2-1 0 0 0,0 1 0 0 0,1 0 0 0 0,1 0 1 0 0,0 0-1 0 0,2 13-193 0 0,1-25 38 0 0,1-1 0 0 0,0 1 0 0 0,1 0 1 0 0,-1-1-1 0 0,1 1 0 0 0,-1-1 0 0 0,1 0 0 0 0,0 0 1 0 0,0-1-1 0 0,0 1 0 0 0,0-1 0 0 0,1 0 0 0 0,-1 0 1 0 0,1 0-1 0 0,-1-1 0 0 0,1 1 0 0 0,0-1 0 0 0,-1 0 1 0 0,1-1-1 0 0,0 1 0 0 0,0-1 0 0 0,0 0 0 0 0,0 0 1 0 0,-1 0-1 0 0,1-1 0 0 0,0 0 0 0 0,0 0 1 0 0,-1 0-1 0 0,1 0 0 0 0,0-1 0 0 0,-1 0 0 0 0,1 0 1 0 0,-1 0-1 0 0,3-2-38 0 0,5 0-32 0 0,0 0 0 0 0,-1-1 0 0 0,1-1 1 0 0,-1 0-1 0 0,0 0 0 0 0,0-1 0 0 0,-1-1 1 0 0,0 0-1 0 0,0 0 0 0 0,-1-1 0 0 0,0 0 1 0 0,-1 0-1 0 0,0-1 0 0 0,0 0 0 0 0,-1-1 1 0 0,0 1-1 0 0,-1-1 0 0 0,0-1 0 0 0,-1 1 1 0 0,-1-1-1 0 0,1 0 0 0 0,-2 0 0 0 0,1 0 1 0 0,-2-1-1 0 0,0 1 0 0 0,1-13 32 0 0,21 192 1701 0 0,-18-157-1771 0 0,0 1 1 0 0,0-1 0 0 0,1 0-1 0 0,0-1 1 0 0,0 1 0 0 0,1-2-1 0 0,1 1 1 0 0,0-1 0 0 0,0 0-1 0 0,0-1 1 0 0,1 0 0 0 0,0 0-1 0 0,0-1 1 0 0,1 0 0 0 0,-1-1-1 0 0,3 0 70 0 0,29 8-4874 0 0,4-4-4331 0 0,-35-8 1290 0 0</inkml:trace>
  <inkml:trace contextRef="#ctx0" brushRef="#br0" timeOffset="23380.955">3277 7170 24477 0 0,'0'0'314'0'0,"0"0"-74"0"0,0 0-104 0 0,0 0-152 0 0,0 0-95 0 0,0 0-33 0 0,0 0 23 0 0,0 0 81 0 0,28-4 57 0 0,96-8 22 0 0,76 25 82 0 0,246 43-560 0 0,-298-32-3780 0 0,-4 1-6017 0 0,-107-18 218 0 0</inkml:trace>
  <inkml:trace contextRef="#ctx0" brushRef="#br0" timeOffset="23758.068">4723 7979 13811 0 0,'0'0'844'0'0,"0"0"-541"0"0,0 0-23 0 0,0 0 212 0 0,0 0 151 0 0,0 0 86 0 0,0 0-7 0 0,0 0-30 0 0,0 0-48 0 0,27 9-80 0 0,89 27-124 0 0,-105-33-366 0 0,1 0 0 0 0,-1-1 0 0 0,1 0 1 0 0,-1 0-1 0 0,1-2 0 0 0,-1 1 0 0 0,1-1 0 0 0,0-1 0 0 0,-1 0 0 0 0,1-1 0 0 0,-1 0 0 0 0,0-1 0 0 0,12-3-74 0 0,-5 0 39 0 0,174-72 146 0 0,-186 75-204 0 0,-1 0 0 0 0,1 0-1 0 0,-1-1 1 0 0,0 0 0 0 0,0 0 0 0 0,0 0 0 0 0,-1-1-1 0 0,1 1 1 0 0,-1-1 0 0 0,0 0 0 0 0,0-1 0 0 0,-1 1-1 0 0,0 0 1 0 0,0-1 0 0 0,0 0 0 0 0,0 0 0 0 0,-1 0-1 0 0,0 0 1 0 0,0 0 0 0 0,-1 0 0 0 0,0-1 0 0 0,0 1-1 0 0,0-1 1 0 0,-1 1 0 0 0,0 0 0 0 0,0-1 0 0 0,0 1 0 0 0,-1-1-1 0 0,0 1 1 0 0,-2-5 19 0 0,1 4-42 0 0,-1 1-1 0 0,-1 0 1 0 0,1-1-1 0 0,-1 1 1 0 0,0 1-1 0 0,0-1 1 0 0,0 0 0 0 0,-1 1-1 0 0,0 0 1 0 0,0 0-1 0 0,-1 1 1 0 0,1-1-1 0 0,-1 1 1 0 0,0 0 0 0 0,0 1-1 0 0,0-1 1 0 0,0 1-1 0 0,-1 1 1 0 0,1-1-1 0 0,-1 1 1 0 0,0 0 0 0 0,0 0-1 0 0,0 1 1 0 0,-1 0 42 0 0,-171-8 626 0 0,166 8-580 0 0,1 1-1 0 0,-1 1 1 0 0,0 0-1 0 0,1 1 1 0 0,-1 0-1 0 0,1 1 1 0 0,0 1 0 0 0,0-1-1 0 0,0 2 1 0 0,0 0-1 0 0,1 0 1 0 0,-1 1-1 0 0,2 1 1 0 0,-1 0 0 0 0,1 0-1 0 0,0 1 1 0 0,0 0-1 0 0,1 1 1 0 0,0 0 0 0 0,0 0-1 0 0,1 1 1 0 0,1 0-1 0 0,-3 4-45 0 0,9-10-31 0 0,0-1 0 0 0,1 0 0 0 0,-1 0 0 0 0,1 0 0 0 0,0 0 0 0 0,0 1 0 0 0,0-1 0 0 0,0 0 0 0 0,0 0 0 0 0,1 0 0 0 0,-1 1 0 0 0,1-1 0 0 0,0 0 0 0 0,0 0 0 0 0,0 0 0 0 0,1 0 0 0 0,-1 0 0 0 0,0-1 0 0 0,1 1 0 0 0,0 0 0 0 0,0-1 0 0 0,0 1 0 0 0,0-1 0 0 0,0 1 0 0 0,1-1 0 0 0,-1 0 0 0 0,0 0 0 0 0,1 0 0 0 0,0 0 0 0 0,-1-1 0 0 0,1 1 0 0 0,0-1 0 0 0,1 1 31 0 0,52 22-2788 0 0,-5-11-4478 0 0,-26-7-3088 0 0</inkml:trace>
  <inkml:trace contextRef="#ctx0" brushRef="#br0" timeOffset="24374.387">5676 7678 18068 0 0,'0'0'1012'0'0,"0"0"-541"0"0,0 0-183 0 0,0 0-11 0 0,0 0-26 0 0,0 0 4 0 0,0 0 18 0 0,0 0 62 0 0,0 0 85 0 0,0 0 32 0 0,0 0-47 0 0,0 0-138 0 0,-6-8-183 0 0,-17-21-180 0 0,73 35-503 0 0,35 17 525 0 0,-2 5 0 0 0,0 3-1 0 0,-3 3 1 0 0,11 10 74 0 0,-87-43-24 0 0,0-1 1 0 0,0 1-1 0 0,0 0 1 0 0,0 0-1 0 0,-1 0 0 0 0,1 1 1 0 0,0-1-1 0 0,-1 1 0 0 0,1 0 1 0 0,-1 0-1 0 0,0 0 1 0 0,1 0-1 0 0,-1 1 0 0 0,0-1 1 0 0,0 1-1 0 0,-1 0 0 0 0,1 0 1 0 0,-1 0-1 0 0,1 0 1 0 0,-1 0-1 0 0,0 1 0 0 0,0-1 1 0 0,0 1-1 0 0,-1-1 1 0 0,1 1-1 0 0,-1 0 0 0 0,0-1 1 0 0,0 1-1 0 0,0 0 0 0 0,0 0 1 0 0,-1 0-1 0 0,0 0 1 0 0,1 0-1 0 0,-1 0 0 0 0,-1 0 1 0 0,1-1-1 0 0,-1 1 0 0 0,1 0 1 0 0,-1 0-1 0 0,0 0 1 0 0,-1 0-1 0 0,1-1 0 0 0,-1 1 1 0 0,1-1-1 0 0,-2 2 24 0 0,-17 8 50 0 0,-1-2 0 0 0,0-1 0 0 0,0-1 0 0 0,-1 0 0 0 0,0-2 0 0 0,-1-1 0 0 0,1 0 0 0 0,-1-2 0 0 0,0 0 1 0 0,-1-2-1 0 0,1 0 0 0 0,-18-2-50 0 0,15 2 5 0 0,-334 6-187 0 0,359-9 80 0 0,1 0-1 0 0,-1 1 1 0 0,1-1-1 0 0,-1 0 0 0 0,1 0 1 0 0,-1 0-1 0 0,1 1 1 0 0,0-1-1 0 0,0 0 1 0 0,-1 0-1 0 0,1 0 1 0 0,0 0-1 0 0,0 0 0 0 0,0 1 1 0 0,0-1-1 0 0,0 0 1 0 0,0 0-1 0 0,0 0 1 0 0,0 0-1 0 0,1 0 1 0 0,-1 0-1 0 0,0 1 0 0 0,0-1 1 0 0,1 0-1 0 0,-1 0 1 0 0,1 0-1 0 0,-1 1 1 0 0,0-1-1 0 0,1 0 1 0 0,0 0-1 0 0,-1 1 0 0 0,1-1 1 0 0,-1 0-1 0 0,1 1 1 0 0,0-1-1 0 0,-1 1 1 0 0,1-1-1 0 0,0 1 1 0 0,0-1-1 0 0,-1 1 0 0 0,1 0 1 0 0,0-1-1 0 0,0 1 1 0 0,0 0-1 0 0,-1-1 1 0 0,1 1-1 0 0,0 0 1 0 0,0 0-1 0 0,0 0 0 0 0,0 0 103 0 0,100-50-5521 0 0,65-5 1419 0 0,-49 17 1882 0 0,-8-2 1414 0 0,109-36 3267 0 0,5 29 8184 0 0,-221 46-10527 0 0,0 0 0 0 0,1 0 0 0 0,-1 0 0 0 0,0 1 0 0 0,0-1 0 0 0,1 1 0 0 0,-1-1 0 0 0,0 1 0 0 0,1 0 0 0 0,-1 0 0 0 0,1 0 0 0 0,-1 0 0 0 0,0 0 0 0 0,1 1 0 0 0,-1-1 0 0 0,0 1 0 0 0,0-1 0 0 0,1 1 0 0 0,-1 0 0 0 0,0 0 0 0 0,0 0 0 0 0,0 0 0 0 0,0 1 0 0 0,0-1 0 0 0,0 0 0 0 0,0 1 0 0 0,0-1 0 0 0,-1 1 0 0 0,1 0 0 0 0,0 0 0 0 0,-1-1 0 0 0,0 1 0 0 0,1 0 0 0 0,-1 0 0 0 0,0 0 0 0 0,0 1 0 0 0,0-1 0 0 0,0 0 0 0 0,0 0 0 0 0,-1 0 0 0 0,1 1 0 0 0,-1-1 0 0 0,1 0 0 0 0,-1 1 0 0 0,0 0-118 0 0,9 56 360 0 0,-10-53-348 0 0,0 0 0 0 0,1 0-1 0 0,0 0 1 0 0,0 0 0 0 0,1 0 0 0 0,0 0 0 0 0,0 0-1 0 0,0 0 1 0 0,0 0 0 0 0,1 0 0 0 0,0-1-1 0 0,1 1 1 0 0,-1-1 0 0 0,1 1 0 0 0,0-1-1 0 0,0 0 1 0 0,1 0 0 0 0,-1 0 0 0 0,1 0 0 0 0,0-1-1 0 0,0 0 1 0 0,1 0 0 0 0,0 0 0 0 0,-1 0-1 0 0,1-1 1 0 0,0 1 0 0 0,1-1 0 0 0,-1-1-1 0 0,5 3-11 0 0,60 4-3144 0 0,-47-11-1146 0 0,-1-4-3380 0 0,-12 2 207 0 0</inkml:trace>
  <inkml:trace contextRef="#ctx0" brushRef="#br0" timeOffset="24619.675">6282 7284 25045 0 0,'0'0'384'0'0,"0"0"-96"0"0,0 0-79 0 0,0 0-241 0 0,0 0-201 0 0,0 0-95 0 0,0 0-48 0 0,0 0 96 0 0,0 0 144 0 0,0 0 48 0 0,0 0-48 0 0,0 0-136 0 0,0 0-176 0 0,0 0-288 0 0,49-49-576 0 0,-29 57-1273 0 0,-3 0-2136 0 0,-6-2-4913 0 0</inkml:trace>
  <inkml:trace contextRef="#ctx0" brushRef="#br0" timeOffset="24874.405">7017 6984 23637 0 0,'0'0'100'0'0,"0"0"-152"0"0,0 0-239 0 0,0 0-251 0 0,0 0-81 0 0,0 0 43 0 0,0 0 133 0 0,0 0 225 0 0,0 0 166 0 0,0 0 143 0 0,0 0 119 0 0,0 0 42 0 0,6 27 16 0 0,36 200 322 0 0,-20 363-551 0 0,-23-578-9 0 0,2 0 0 0 0,0 0 0 0 0,0 0 0 0 0,1 0 0 0 0,0 0 0 0 0,1-1 0 0 0,0 1 0 0 0,1-1 0 0 0,1 0 0 0 0,0 0 0 0 0,0 0 0 0 0,1-1 0 0 0,0 1 0 0 0,1-1 0 0 0,0-1 0 0 0,0 1 0 0 0,1-2 0 0 0,2 2-26 0 0,-9-9-39 0 0,-1-1 0 0 0,1 1 0 0 0,0-1 0 0 0,0 1 0 0 0,0-1-1 0 0,0 1 1 0 0,0-1 0 0 0,0 0 0 0 0,0 1 0 0 0,0-1 0 0 0,0 0 0 0 0,0 0 0 0 0,0 0 0 0 0,0 0-1 0 0,0 0 1 0 0,0 0 0 0 0,0 0 0 0 0,0 0 0 0 0,0 0 0 0 0,0 0 0 0 0,0-1 0 0 0,0 1-1 0 0,0 0 1 0 0,0-1 0 0 0,0 1 0 0 0,0-1 0 0 0,0 1 0 0 0,0-1 0 0 0,0 0 0 0 0,0 1-1 0 0,-1-1 1 0 0,1 0 0 0 0,0 1 0 0 0,0-1 0 0 0,-1 0 0 0 0,1 0 0 0 0,-1 0 0 0 0,1 1-1 0 0,0-1 1 0 0,-1 0 0 0 0,0 0 0 0 0,1 0 0 0 0,-1 0 0 0 0,0 0 0 0 0,1 0 0 0 0,-1 0-1 0 0,0 0 1 0 0,0 0 0 0 0,0 0 0 0 0,0 0 0 0 0,0 0 0 0 0,0-1 39 0 0,5-41-7109 0 0,-4 29 1600 0 0,0 2-2657 0 0</inkml:trace>
  <inkml:trace contextRef="#ctx0" brushRef="#br0" timeOffset="25121.14">7017 7348 22477 0 0,'0'0'379'0'0,"0"0"-150"0"0,0 0-174 0 0,0 0-101 0 0,0 0-4 0 0,0 0 38 0 0,0 0 57 0 0,30-2 46 0 0,145-9 159 0 0,-95 10-237 0 0,110 4 48 0 0,-71 25-5201 0 0,-99-16-27 0 0,-8-2-1931 0 0,-8-5 1011 0 0</inkml:trace>
  <inkml:trace contextRef="#ctx0" brushRef="#br0" timeOffset="25635.222">7395 8103 21036 0 0,'0'0'249'0'0,"0"0"-367"0"0,0 0-126 0 0,0 0 56 0 0,0 0 69 0 0,27 2 67 0 0,164 9 156 0 0,-154-16-33 0 0,-1-1 0 0 0,0-2-1 0 0,0-1 1 0 0,-1-2 0 0 0,0-2 0 0 0,-1-1-1 0 0,0-1 1 0 0,-1-2 0 0 0,-1-1-1 0 0,-1-2 1 0 0,8-7-71 0 0,53-97 164 0 0,-90 121-206 0 0,0 0 1 0 0,-1-1-1 0 0,0 1 0 0 0,1 0 1 0 0,-1-1-1 0 0,-1 1 0 0 0,1-1 1 0 0,0 0-1 0 0,-1 1 0 0 0,0-1 0 0 0,0 1 1 0 0,0-1-1 0 0,0 0 0 0 0,0 1 1 0 0,-1-1-1 0 0,0 1 0 0 0,0-1 1 0 0,0 1-1 0 0,0-1 0 0 0,0 1 1 0 0,-1 0-1 0 0,1-1 0 0 0,-1 1 1 0 0,0 0-1 0 0,0 0 0 0 0,0 0 1 0 0,-1 0-1 0 0,1 1 0 0 0,0-1 1 0 0,-1 0-1 0 0,0 1 0 0 0,0 0 1 0 0,0 0-1 0 0,0 0 0 0 0,0 0 1 0 0,0 0-1 0 0,0 1 0 0 0,-1-1 1 0 0,1 1-1 0 0,-2-1 42 0 0,-20-3-31 0 0,-1 0-1 0 0,0 2 1 0 0,0 0-1 0 0,0 2 1 0 0,0 1 0 0 0,0 1-1 0 0,0 1 1 0 0,0 2-1 0 0,0 0 1 0 0,1 2 0 0 0,-21 7 31 0 0,15-6-5 0 0,0 1 0 0 0,1 2 1 0 0,0 1-1 0 0,1 1 0 0 0,0 2 1 0 0,1 1-1 0 0,0 1 0 0 0,2 1 1 0 0,0 1-1 0 0,1 2 0 0 0,0 1 1 0 0,0 3 4 0 0,23-23 27 0 0,0 1 0 0 0,0 0 1 0 0,0 0-1 0 0,1 1 1 0 0,-1-1-1 0 0,1 0 1 0 0,0 1-1 0 0,-1-1 1 0 0,1 0-1 0 0,0 1 1 0 0,0-1-1 0 0,1 1 1 0 0,-1 0-1 0 0,0-1 1 0 0,1 1-1 0 0,0 0 1 0 0,-1-1-1 0 0,1 1 1 0 0,0 0-1 0 0,1 0 1 0 0,-1-1-1 0 0,0 1 1 0 0,1 0-1 0 0,-1-1 1 0 0,1 1-1 0 0,0-1 1 0 0,0 1-1 0 0,0-1 0 0 0,0 1 1 0 0,0-1-1 0 0,1 1 1 0 0,-1-1-1 0 0,1 0 1 0 0,0 0-1 0 0,-1 0 1 0 0,1 0-1 0 0,0 0 1 0 0,0 0-1 0 0,0-1 1 0 0,0 1-1 0 0,1 0 1 0 0,-1-1-1 0 0,0 0 1 0 0,1 1-1 0 0,-1-1 1 0 0,1 0-1 0 0,-1 0 1 0 0,1-1-1 0 0,0 1 1 0 0,-1 0-1 0 0,1-1 1 0 0,0 0-1 0 0,-1 0 1 0 0,1 1-1 0 0,0-1 0 0 0,2-1-26 0 0,54 11 221 0 0,0-2 0 0 0,0-3 0 0 0,1-3 0 0 0,45-4-222 0 0,-24 2 80 0 0,22-2 59 0 0,225 19 2268 0 0,-280 1-2360 0 0,9 3-388 0 0,-22-22-3232 0 0,-27-3 594 0 0,-4 0-1813 0 0,-2-1-3364 0 0</inkml:trace>
  <inkml:trace contextRef="#ctx0" brushRef="#br0" timeOffset="25907.28">8077 7389 27750 0 0,'0'0'408'0'0,"0"0"-120"0"0,0 0-144 0 0,0 0-184 0 0,0 0 0 0 0,0 0 0 0 0,178 20-8 0 0,-136-4 0 0 0,0-1-64 0 0,-3 4-120 0 0,-1 1-176 0 0,-2 4-312 0 0,0-1-440 0 0,-5 1-1257 0 0,-4-4-4232 0 0,-13-8-6586 0 0</inkml:trace>
  <inkml:trace contextRef="#ctx0" brushRef="#br0" timeOffset="26799.11">262 5872 11931 0 0,'0'0'474'0'0,"0"0"68"0"0,0 0-33 0 0,0 0-86 0 0,0 0-15 0 0,-6-27 115 0 0,-17-83 233 0 0,16 54 2523 0 0,8 42 500 0 0,-9 155-6725 0 0,-22 72 3588 0 0,8-75-559 0 0,-120 1068 294 0 0,128-1086-437 0 0,6 0 0 0 0,6 1 0 0 0,4 0 0 0 0,6 0 0 0 0,6 5 60 0 0,7-13 282 0 0,-21-112-193 0 0,0-1 8 0 0,0 0 24 0 0,-5-35-3274 0 0,-9 1-6199 0 0,10 23 788 0 0</inkml:trace>
  <inkml:trace contextRef="#ctx0" brushRef="#br0" timeOffset="27240.235">379 5457 15803 0 0,'0'0'491'0'0,"0"0"-68"0"0,0 0-107 0 0,0 0-201 0 0,0 0-247 0 0,0 0-132 0 0,0 0-11 0 0,0 0 156 0 0,0 0 302 0 0,0 0 249 0 0,0 0 151 0 0,31-3 46 0 0,184-8 438 0 0,914 0 493 0 0,-1043 11-1481 0 0,1162-34 2184 0 0,-1386 56-4962 0 0,89-9-710 0 0,2 3-3304 0 0,23-7-3620 0 0</inkml:trace>
  <inkml:trace contextRef="#ctx0" brushRef="#br0" timeOffset="28498.063">8188 5299 4057 0 0,'0'0'2084'0'0,"0"0"-61"0"0,0 0-230 0 0,29-8-245 0 0,191-48 2301 0 0,119 25-164 0 0,177 49-2872 0 0,-255-3-389 0 0,2081 78 1054 0 0,-2114-88-1365 0 0,-56 15-27 0 0,234-9 540 0 0,-400-8-647 0 0,0 1 0 0 0,0-1 0 0 0,0 1 0 0 0,-1 0-1 0 0,1 1 1 0 0,-1-1 0 0 0,0 1 0 0 0,-1 0-1 0 0,1 1 1 0 0,-1-1 0 0 0,0 1 0 0 0,-1-1 0 0 0,1 1-1 0 0,-1 0 1 0 0,0 1 0 0 0,0-1 0 0 0,-1 0-1 0 0,0 1 1 0 0,0 0 0 0 0,-1-1 0 0 0,1 1 0 0 0,-1 0-1 0 0,-1 0 1 0 0,1 1 21 0 0,4 15 47 0 0,35 174-105 0 0,-33-146 118 0 0,3 1-1 0 0,2-2 1 0 0,2 0-1 0 0,2 0 1 0 0,16 32-60 0 0,-12-46 72 0 0,-2 1 0 0 0,-1 1 1 0 0,-2 1-1 0 0,-1 0 1 0 0,-3 1-1 0 0,-1 0 0 0 0,-2 1 1 0 0,2 23-73 0 0,-14 48 41 0 0,-5-1 0 0 0,-5-1 0 0 0,-5 0 0 0 0,-4-1 0 0 0,-5-1 1 0 0,-4-2-1 0 0,-42 88-41 0 0,-7 46-50 0 0,75-231 99 0 0,1 1-1 0 0,0 0 0 0 0,1 0 0 0 0,0 0 0 0 0,0 1 1 0 0,1-1-1 0 0,1 1 0 0 0,-1 0 0 0 0,2 0 1 0 0,0 0-1 0 0,0 0 0 0 0,1 0 0 0 0,0 0 1 0 0,1 0-1 0 0,0 0 0 0 0,1-1 0 0 0,0 1 0 0 0,1 0 1 0 0,0 0-1 0 0,0-1 0 0 0,1 0 0 0 0,1 0 1 0 0,0 0-1 0 0,0 0 0 0 0,1-1 0 0 0,0 0 1 0 0,1 0-1 0 0,0 0 0 0 0,0-1 0 0 0,8 7-48 0 0,37 1 706 0 0,-51-15-645 0 0,-1-1-2 0 0,0 0-11 0 0,0 0-70 0 0,0 0-75 0 0,-35-2-843 0 0,-220 15-1013 0 0,171-3-1466 0 0,2 1-3430 0 0,33-3-4390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5:32.530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1174 39 1648 0 0,'0'0'1110'0'0,"0"0"-130"0"0,0 0-132 0 0,0 0-104 0 0,0 0-114 0 0,0 0-62 0 0,0 0-8 0 0,0 0 26 0 0,0 0-1 0 0,0 0-39 0 0,0 0-74 0 0,1-4-66 0 0,4-24 924 0 0,-56 21-2734 0 0,-147 59 817 0 0,157-38 575 0 0,-172 74-264 0 0,197-57-231 0 0,-156 58 2912 0 0,156-79-2423 0 0,0 0 0 0 0,1 1 1 0 0,0 0-1 0 0,0 1 1 0 0,2 1-1 0 0,-1 0 0 0 0,2 1 1 0 0,0 1-1 0 0,1 0 0 0 0,0 0 1 0 0,1 1-1 0 0,1 0 1 0 0,0 1-1 0 0,1 0 0 0 0,1 0 1 0 0,1 1-1 0 0,0 0 0 0 0,1 0 1 0 0,0 6 17 0 0,-79 367 131 0 0,80-378-69 0 0,-1-1 1 0 0,0 1 0 0 0,-1-1-1 0 0,0 0 1 0 0,-1 0 0 0 0,0 0 0 0 0,-1-1-1 0 0,-1 0 1 0 0,0-1 0 0 0,0 0-1 0 0,-1 0 1 0 0,0-1 0 0 0,0 0 0 0 0,-3 1-63 0 0,-18 17 99 0 0,27-22-109 0 0,0-1 0 0 0,0 1 0 0 0,0 0 1 0 0,1 0-1 0 0,0 0 0 0 0,0 1 0 0 0,0-1 0 0 0,1 1 0 0 0,0-1 0 0 0,0 1 0 0 0,0 0 1 0 0,1 0-1 0 0,0 0 0 0 0,0 0 0 0 0,0 0 0 0 0,1 0 0 0 0,-1 0 0 0 0,2 0 0 0 0,-1 0 0 0 0,1 0 1 0 0,0 0-1 0 0,0 0 0 0 0,0 0 0 0 0,1 0 0 0 0,0 0 0 0 0,0-1 0 0 0,1 1 0 0 0,-1-1 1 0 0,1 1-1 0 0,0-1 0 0 0,3 3 10 0 0,14 43-41 0 0,-24 145 724 0 0,6-189-637 0 0,1-1 0 0 0,1 1 0 0 0,-1-1 0 0 0,1 0 1 0 0,0 0-1 0 0,0 0 0 0 0,1-1 0 0 0,0 1 0 0 0,0-1 0 0 0,0 0 0 0 0,1-1 0 0 0,-1 1 0 0 0,1-1 0 0 0,0 0 0 0 0,0 0 0 0 0,1-1 1 0 0,-1 0-1 0 0,1 0 0 0 0,4 1-46 0 0,3 3 94 0 0,256 159 256 0 0,-74-102 373 0 0,-2 51-876 0 0,-157-98 130 0 0,2-1-1 0 0,-1-3 1 0 0,2-1 0 0 0,0-1 0 0 0,0-3-1 0 0,1-1 1 0 0,0-2 0 0 0,0-2 0 0 0,0-2-1 0 0,0-1 1 0 0,0-2 0 0 0,27-6 23 0 0,80 4-264 0 0,136 18-3318 0 0,47-99 3745 0 0,32-14-178 0 0,-270 24 596 0 0,-60 39-243 0 0,-24 30-421 0 0,1 1 1 0 0,0 1 0 0 0,0 0-1 0 0,0 0 1 0 0,1 1-1 0 0,-1 0 1 0 0,1 1-1 0 0,-1 0 1 0 0,1 1 0 0 0,0 0-1 0 0,0 1 1 0 0,0 0-1 0 0,0 0 1 0 0,-1 1-1 0 0,11 3 83 0 0,23-3-69 0 0,-35 0 113 0 0,-1 0-1 0 0,0-1 0 0 0,1-1 1 0 0,-1 1-1 0 0,0-1 0 0 0,0-1 1 0 0,1 1-1 0 0,-1-1 0 0 0,0-1 0 0 0,-1 0 1 0 0,1 0-1 0 0,0 0 0 0 0,-1-1 1 0 0,0 0-1 0 0,1 0 0 0 0,-2-1 1 0 0,1 0-1 0 0,0 0 0 0 0,-1-1 1 0 0,0 0-1 0 0,-1 0 0 0 0,1 0 1 0 0,3-7-44 0 0,50-48-227 0 0,-52 56 262 0 0,0-1 0 0 0,0 0 1 0 0,-1 0-1 0 0,1-1 0 0 0,-2 1 0 0 0,1-1 0 0 0,-1-1 1 0 0,0 1-1 0 0,0-1 0 0 0,-1 0 0 0 0,0 0 0 0 0,0 0 1 0 0,-1-1-1 0 0,0 0 0 0 0,-1 0-35 0 0,15-99 544 0 0,-13 75-563 0 0,1 1-1 0 0,1-1 1 0 0,1 1 0 0 0,2 1-1 0 0,2-1 1 0 0,9-19 19 0 0,-10 32-126 0 0,-4 12 210 0 0,-1 0 0 0 0,-1 0 0 0 0,1-1 0 0 0,-1 1 0 0 0,-1-1 0 0 0,1 0 0 0 0,-1 0 0 0 0,0 0 0 0 0,-1 0 0 0 0,0-1 0 0 0,-1 1 0 0 0,1-1 0 0 0,-1 1 0 0 0,-1-1 0 0 0,0 1 0 0 0,0-1 0 0 0,-1 1 0 0 0,0-1 0 0 0,0 1 0 0 0,-1-1 0 0 0,0 1 0 0 0,0 0 0 0 0,-1 0 0 0 0,0 0 0 0 0,-1 0 0 0 0,0 0-84 0 0,-258-239-1367 0 0,213 191 1130 0 0,39 42 196 0 0,0 2 0 0 0,0-1 0 0 0,-1 1 0 0 0,-1 1 0 0 0,0 0 0 0 0,0 1 0 0 0,-1 0 1 0 0,-1 1-1 0 0,0 0 0 0 0,0 1 0 0 0,0 1 0 0 0,-1 0 0 0 0,0 1 0 0 0,-1 1 41 0 0,-44-12-576 0 0,-206-77-3211 0 0,252 85 3891 0 0,0 0-1 0 0,1-1 0 0 0,0 0 1 0 0,0-1-1 0 0,1 0 1 0 0,0-1-1 0 0,1 0 1 0 0,0-1-1 0 0,1 0 1 0 0,-2-6-104 0 0,-102-126 1517 0 0,98 114-1479 0 0,15 29-62 0 0,1 0 0 0 0,-1 0 0 0 0,0 0 1 0 0,0 0-1 0 0,0 1 0 0 0,0-1 1 0 0,0 0-1 0 0,0 0 0 0 0,0 1 0 0 0,-1-1 1 0 0,1 1-1 0 0,0-1 0 0 0,-1 1 1 0 0,0-1-1 0 0,1 1 0 0 0,-1 0 0 0 0,0 0 1 0 0,1 0-1 0 0,-1 0 0 0 0,0 0 1 0 0,0 0-1 0 0,0 0 0 0 0,0 1 0 0 0,0-1 1 0 0,0 1-1 0 0,0-1 0 0 0,0 1 1 0 0,0 0-1 0 0,0 0 0 0 0,0 0 0 0 0,0 0 1 0 0,-2 0 23 0 0,-95-1 28 0 0,0 4 1 0 0,-1 5 0 0 0,-48 12-29 0 0,-40 10-3361 0 0,165-26 2527 0 0,0 1-3399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2:27.7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1361 17716 0 0,'0'0'-742'0'0,"0"0"74"0"0,0 0 183 0 0,0 0 270 0 0,0 0 230 0 0,0 0 77 0 0,-1 27-4 0 0,-2 169 126 0 0,49-71 548 0 0,-39-129 4477 0 0,1-21-5455 0 0,-6 21 598 0 0,186-551 213 0 0,-183 544-666 0 0,0 1 1 0 0,0 1-1 0 0,1-1 0 0 0,0 1 1 0 0,1 0-1 0 0,0 0 1 0 0,0 1-1 0 0,1 0 1 0 0,0 1-1 0 0,1-1 0 0 0,-1 1 1 0 0,1 1-1 0 0,1 0 1 0 0,-1 0-1 0 0,1 1 0 0 0,0 0 1 0 0,0 0-1 0 0,1 1 1 0 0,-1 1-1 0 0,1 0 0 0 0,0 0 1 0 0,0 1-1 0 0,0 1 1 0 0,0-1-1 0 0,0 2 0 0 0,0 0 1 0 0,0 0-1 0 0,0 1 1 0 0,0 0-1 0 0,11 3 71 0 0,160 63-2871 0 0,-77 6-8768 0 0,-90-61 5490 0 0</inkml:trace>
  <inkml:trace contextRef="#ctx0" brushRef="#br0" timeOffset="399.91">952 1572 11698 0 0,'0'0'450'0'0,"0"0"-341"0"0,0 0-291 0 0,0 0 24 0 0,0 0 236 0 0,0 0 194 0 0,0 0 250 0 0,0 0 196 0 0,0 0 73 0 0,0 0 26 0 0,0 0-39 0 0,0 0-75 0 0,0 0-65 0 0,27 3-88 0 0,86 9-79 0 0,-7-32 331 0 0,-81 9-620 0 0,8 0 15 0 0,-2-1 1 0 0,1-2-1 0 0,-2 0 1 0 0,1-3-1 0 0,-2 0 1 0 0,-1-2-1 0 0,0-1 1 0 0,-1-1-1 0 0,-1-1 1 0 0,-2-1-1 0 0,0-2 1 0 0,6-9-198 0 0,-26 27-48 0 0,0 0 1 0 0,0-1 0 0 0,0 1 0 0 0,-1-1 0 0 0,-1 0 0 0 0,1 0-1 0 0,-1 0 1 0 0,-1 0 0 0 0,1 0 0 0 0,-1 0 0 0 0,-1 0 0 0 0,1-1 0 0 0,-1 1-1 0 0,-1-6 48 0 0,0 11-93 0 0,1 0-1 0 0,0 0 1 0 0,-1 0-1 0 0,0-1 1 0 0,0 1-1 0 0,0 0 1 0 0,0 0-1 0 0,0 0 1 0 0,0 0-1 0 0,-1 0 1 0 0,0 1-1 0 0,1-1 0 0 0,-1 0 1 0 0,0 1-1 0 0,0-1 1 0 0,0 1-1 0 0,-1 0 1 0 0,1 0-1 0 0,-1 0 1 0 0,1 0-1 0 0,-1 0 1 0 0,0 0-1 0 0,1 0 1 0 0,-1 1-1 0 0,0 0 1 0 0,0-1-1 0 0,0 1 1 0 0,0 0-1 0 0,-1 1 0 0 0,1-1 1 0 0,0 0-1 0 0,0 1 1 0 0,0 0-1 0 0,-1 0 1 0 0,1 0-1 0 0,0 0 1 0 0,-3 1 93 0 0,-6 3-113 0 0,1 1 0 0 0,-1 0 1 0 0,1 1-1 0 0,0 0 0 0 0,1 1 1 0 0,-1 0-1 0 0,1 0 0 0 0,1 1 1 0 0,0 1-1 0 0,0 0 1 0 0,0 0-1 0 0,1 0 0 0 0,0 1 1 0 0,1 1-1 0 0,0-1 0 0 0,1 1 1 0 0,0 0-1 0 0,1 0 0 0 0,0 3 113 0 0,-2-5-10 0 0,1 1 0 0 0,0 0-1 0 0,1 0 1 0 0,0 1 0 0 0,1-1-1 0 0,0 1 1 0 0,1 0 0 0 0,0 0-1 0 0,1 0 1 0 0,0 1 0 0 0,0-1-1 0 0,1 1 1 0 0,1-1 0 0 0,0 0 0 0 0,1 1-1 0 0,0-1 1 0 0,0 1 0 0 0,2-1-1 0 0,-1 0 1 0 0,1 0 0 0 0,1 0-1 0 0,0 0 1 0 0,0 0 0 0 0,1-1-1 0 0,1 0 1 0 0,-1 0 0 0 0,2 0-1 0 0,-1-1 1 0 0,1 0 0 0 0,1 0-1 0 0,0-1 1 0 0,0 0 0 0 0,0 0-1 0 0,1-1 1 0 0,1 0 0 0 0,-1 0 0 0 0,1-1-1 0 0,0 0 11 0 0,135 14-3573 0 0,-3-41-3475 0 0,-111 13 2714 0 0</inkml:trace>
  <inkml:trace contextRef="#ctx0" brushRef="#br0" timeOffset="816.57">2306 1 13827 0 0,'0'0'1039'0'0,"0"0"-278"0"0,0 0-749 0 0,0 0-754 0 0,0 0-321 0 0,0 0 148 0 0,0 0 515 0 0,0 0 381 0 0,-12 36 204 0 0,-34 118 89 0 0,34 3 393 0 0,21 34 111 0 0,9-1 0 0 0,29 121-778 0 0,-37-249 136 0 0,-3-20-16 0 0,-6-12-58 0 0,2 1 0 0 0,1-1-1 0 0,1 0 1 0 0,2 0 0 0 0,1 0-1 0 0,1-1 1 0 0,2-1 0 0 0,0 1-1 0 0,2-2 1 0 0,2 1 0 0 0,0-2-1 0 0,1 0 1 0 0,2-1 0 0 0,0-1 0 0 0,18 17-62 0 0,-27-36 11 0 0,1 0 1 0 0,0 0 0 0 0,0-1 0 0 0,0 0 0 0 0,0-1-1 0 0,1 0 1 0 0,-1-1 0 0 0,1 0 0 0 0,0 0 0 0 0,-1-1 0 0 0,1-1-1 0 0,0 0 1 0 0,0 0 0 0 0,0-1 0 0 0,-1 0 0 0 0,1-1 0 0 0,0-1-1 0 0,-1 1 1 0 0,0-2 0 0 0,0 1 0 0 0,0-1 0 0 0,0-1 0 0 0,0 0-1 0 0,-1 0 1 0 0,0-1 0 0 0,0 0 0 0 0,0-1 0 0 0,-1 0 0 0 0,0 0-1 0 0,0-1 1 0 0,-1 0 0 0 0,0 0 0 0 0,0 0 0 0 0,-1-1 0 0 0,0 0-1 0 0,-1-1 1 0 0,0 1 0 0 0,0-1 0 0 0,0-3-12 0 0,76-141 2687 0 0,-68 201-5865 0 0,-10-26 3221 0 0,1 0 0 0 0,1 1 1 0 0,1-2-1 0 0,0 1 0 0 0,2-1 0 0 0,1 0 0 0 0,0 0 0 0 0,1-1 1 0 0,1-1-1 0 0,13 17-43 0 0,16 1-4024 0 0,8-15-3994 0 0,-37-19 3294 0 0</inkml:trace>
  <inkml:trace contextRef="#ctx0" brushRef="#br0" timeOffset="1062.312">2984 499 18140 0 0,'0'0'3969'0'0,"0"0"-3793"0"0,0 0-152 0 0,0 0-576 0 0,0 0-857 0 0,0 0-103 0 0,0 0-440 0 0,0 0-577 0 0,0 0-600 0 0,0 0-551 0 0,0 0-3866 0 0</inkml:trace>
  <inkml:trace contextRef="#ctx0" brushRef="#br0" timeOffset="1587.005">3703 1201 17900 0 0,'0'0'2491'0'0,"0"0"-2544"0"0,0 0-854 0 0,0 0 9 0 0,0 0 297 0 0,0 0 361 0 0,0 0 258 0 0,0 0 62 0 0,2 27 10 0 0,7 197-457 0 0,-10-222 379 0 0,0 1-1 0 0,0 0 1 0 0,1 0 0 0 0,-1 0-1 0 0,1 0 1 0 0,-1-1 0 0 0,1 1-1 0 0,0 0 1 0 0,0 0 0 0 0,0 0 0 0 0,1 0-1 0 0,-1 0 1 0 0,1 0 0 0 0,-1-1-1 0 0,1 1 1 0 0,0 0 0 0 0,0 0-1 0 0,0-1 1 0 0,1 1 0 0 0,-1-1-1 0 0,1 1 1 0 0,-1-1 0 0 0,1 1-1 0 0,0-1 1 0 0,0 0 0 0 0,0 0-1 0 0,0 0 1 0 0,0 0 0 0 0,0 0-1 0 0,1 0 1 0 0,-1-1 0 0 0,1 1-1 0 0,-1-1 1 0 0,1 0 0 0 0,-1 1-1 0 0,1-1 1 0 0,0 0 0 0 0,0-1-1 0 0,0 1 1 0 0,-1 0 0 0 0,1-1 0 0 0,0 0-1 0 0,0 1 1 0 0,0-1 0 0 0,2-1-12 0 0,17 1-294 0 0,0-2 0 0 0,-1 0 0 0 0,1-2 0 0 0,0 0 1 0 0,-1-1-1 0 0,0-2 0 0 0,0 0 0 0 0,-1-1 0 0 0,0-1 1 0 0,0-1-1 0 0,-1 0 0 0 0,0-2 0 0 0,14-11 294 0 0,72-73 3078 0 0,-79 192-4960 0 0,-23-86 1994 0 0,0-1 1 0 0,2 0-1 0 0,-1 1 0 0 0,1-1 0 0 0,0-1 0 0 0,1 1 0 0 0,0-1 0 0 0,0 0 0 0 0,1 0 0 0 0,0-1 0 0 0,0 0 1 0 0,1 0-1 0 0,0-1 0 0 0,0 0 0 0 0,0 0 0 0 0,1-1 0 0 0,0 0 0 0 0,0 0 0 0 0,0-1 0 0 0,1 0 0 0 0,-1-1 1 0 0,1 0-1 0 0,0-1 0 0 0,0 0 0 0 0,0 0 0 0 0,0-1 0 0 0,0 0 0 0 0,1-1 0 0 0,2 0-112 0 0,11-1 176 0 0,0 0 0 0 0,-1-1 0 0 0,1-2 0 0 0,-1 0 0 0 0,0-2-1 0 0,0 0 1 0 0,0-2 0 0 0,-1 0 0 0 0,0-1 0 0 0,-1-2 0 0 0,0 0-1 0 0,4-4-175 0 0,-16 10 48 0 0,0 0 0 0 0,0-1 0 0 0,0-1 0 0 0,-1 1 0 0 0,0-1 0 0 0,0 0-1 0 0,0-1 1 0 0,-1 0 0 0 0,-1 0 0 0 0,1-1 0 0 0,-1 0 0 0 0,-1 0 0 0 0,0 0 0 0 0,0-1-1 0 0,0 1 1 0 0,-2-1 0 0 0,1 0 0 0 0,-1-1 0 0 0,0 1 0 0 0,-1 0 0 0 0,-1-1-1 0 0,1 0 1 0 0,-2 1 0 0 0,1-1 0 0 0,-1 1 0 0 0,-1-1 0 0 0,0 0 0 0 0,-1 1-1 0 0,0-1 1 0 0,0 1 0 0 0,-1 0 0 0 0,0 0 0 0 0,-1 0 0 0 0,-1 0 0 0 0,1 0-1 0 0,-3-2-47 0 0,5 7 30 0 0,-1 0 0 0 0,0 0 0 0 0,0 0 0 0 0,0 0 0 0 0,0 1 0 0 0,-1 0 0 0 0,1-1 0 0 0,-1 1 0 0 0,-1 1 0 0 0,1-1 0 0 0,0 0 0 0 0,-1 1 0 0 0,0 0 0 0 0,1 0 0 0 0,-1 1 0 0 0,0-1 0 0 0,-1 1 0 0 0,1 0 0 0 0,0 0 0 0 0,-1 1 0 0 0,-1-1-30 0 0,-14 64-1238 0 0,25-43 1278 0 0,0-1-1 0 0,1 0 0 0 0,1 0 1 0 0,1-1-1 0 0,1 1 0 0 0,0-1 1 0 0,1-1-1 0 0,1 0 0 0 0,1 0 1 0 0,0-1-1 0 0,1 0 0 0 0,0-1 1 0 0,1 0-1 0 0,1-1 0 0 0,0-1 1 0 0,1 0-1 0 0,0-1 0 0 0,4 1-39 0 0,41 35-228 0 0,2-3 0 0 0,2-2 0 0 0,2-4-1 0 0,48 20 229 0 0,17 0-3030 0 0,0-9-3378 0 0,-67-27-4248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5:34.93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1475 306 208 0 0,'0'0'1150'0'0,"0"0"-74"0"0,0 0-16 0 0,0 0-28 0 0,0 0-102 0 0,0 0-149 0 0,0 0-157 0 0,0 0-135 0 0,0 0-153 0 0,0 0-123 0 0,0 0-104 0 0,0 0-130 0 0,0 0-92 0 0,-8-11-54 0 0,-24-31-33 0 0,-38 28-319 0 0,56 14 535 0 0,-261 25 236 0 0,217-10-105 0 0,11-4-187 0 0,1 2 0 0 0,0 2 0 0 0,1 2 0 0 0,1 1 0 0 0,-13 10 40 0 0,27-14-51 0 0,0 1 1 0 0,1 2-1 0 0,1 1 1 0 0,0 1-1 0 0,2 1 0 0 0,0 1 1 0 0,1 2-1 0 0,1 0 1 0 0,2 2-1 0 0,0 0 0 0 0,2 1 1 0 0,0 2-1 0 0,2 0 1 0 0,1 1-1 0 0,-11 27 51 0 0,26-47-22 0 0,0 0-1 0 0,0 0 1 0 0,1 0 0 0 0,1 0-1 0 0,-1 0 1 0 0,1 0-1 0 0,1 0 1 0 0,0-1 0 0 0,0 1-1 0 0,1 0 1 0 0,0 0 0 0 0,0 0-1 0 0,1-1 1 0 0,0 1-1 0 0,0-1 1 0 0,1 0 0 0 0,0 0-1 0 0,4 5 23 0 0,-8-8 39 0 0,1 0-1 0 0,-2 1 0 0 0,1-1 0 0 0,-1 1 1 0 0,1-1-1 0 0,-2 1 0 0 0,1-1 0 0 0,0 0 1 0 0,-1 0-1 0 0,0 0 0 0 0,0 0 0 0 0,-1 0 1 0 0,1 0-1 0 0,-1 0 0 0 0,0-1 0 0 0,-1 0 1 0 0,1 1-1 0 0,-1-1 0 0 0,1 0 0 0 0,-1 0 1 0 0,0-1-1 0 0,-1 1 0 0 0,1-1 0 0 0,-1 0 1 0 0,1 0-1 0 0,-1-1 0 0 0,0 1 0 0 0,0-1 1 0 0,-2 0-39 0 0,-12 12 57 0 0,-23 17 78 0 0,24-21-123 0 0,0 2 0 0 0,1 0 0 0 0,1 0 0 0 0,0 2 0 0 0,0 0 0 0 0,1 1 0 0 0,1 0 0 0 0,1 1 0 0 0,0 1 0 0 0,1 0 0 0 0,1 0 0 0 0,0 1 0 0 0,2 1 0 0 0,0 0 0 0 0,-1 4-12 0 0,9-17 22 0 0,0 0 1 0 0,1 1-1 0 0,0-1 1 0 0,0 0-1 0 0,0 1 1 0 0,1-1-1 0 0,0 0 1 0 0,0 0-1 0 0,0 1 0 0 0,1-1 1 0 0,0 0-1 0 0,0 0 1 0 0,0-1-1 0 0,1 1 1 0 0,0 0-1 0 0,0-1 1 0 0,1 0-1 0 0,0 1 1 0 0,-1-1-1 0 0,2-1 0 0 0,-1 1 1 0 0,0-1-1 0 0,1 1 1 0 0,0-1-1 0 0,0 0 1 0 0,0-1-1 0 0,1 0 1 0 0,-1 1-1 0 0,5 0-22 0 0,185 67 920 0 0,-165-63-871 0 0,142 45 330 0 0,-171-52-356 0 0,-1 0 0 0 0,1 1 0 0 0,-1-1-1 0 0,1 0 1 0 0,-1 0 0 0 0,1 0 0 0 0,-1 1 0 0 0,0-1 0 0 0,0 0 0 0 0,1 1 0 0 0,-1-1-1 0 0,0 0 1 0 0,0 0 0 0 0,0 1 0 0 0,0-1 0 0 0,-1 0 0 0 0,1 1 0 0 0,0-1-1 0 0,0 0 1 0 0,-1 0 0 0 0,1 1 0 0 0,-1-1 0 0 0,1 0 0 0 0,-1 0 0 0 0,0 0-1 0 0,1 1 1 0 0,-1-1 0 0 0,0 0 0 0 0,0 0 0 0 0,0 0 0 0 0,1 0 0 0 0,-1-1-1 0 0,0 1 1 0 0,0 0 0 0 0,-1 0 0 0 0,1-1 0 0 0,0 1 0 0 0,-1 0-23 0 0,-18 33-251 0 0,23-30 262 0 0,0 0 0 0 0,1-1 0 0 0,-1 1 0 0 0,1-1 0 0 0,0 0 0 0 0,0 0 0 0 0,0 0 0 0 0,0-1 0 0 0,1 1 0 0 0,-1-1 0 0 0,1 0 0 0 0,-1 0 0 0 0,1-1 0 0 0,0 1 0 0 0,0-1 0 0 0,-1 0 0 0 0,1 0 0 0 0,0-1 0 0 0,0 1 0 0 0,0-1 0 0 0,0 0 0 0 0,0-1 0 0 0,0 1 0 0 0,3-1-11 0 0,7 2-16 0 0,308 71-160 0 0,-264-58 204 0 0,1-2 1 0 0,0-3 0 0 0,1-2 0 0 0,-1-3 0 0 0,1-3 0 0 0,41-5-29 0 0,3 3-80 0 0,-69 1 82 0 0,130-22-762 0 0,-73-20 950 0 0,-72 30-249 0 0,1 1 0 0 0,0 2 1 0 0,0 0-1 0 0,1 1 0 0 0,0 2 1 0 0,0 0-1 0 0,0 1 0 0 0,1 1 1 0 0,19 0 58 0 0,59 10-147 0 0,-77-3 133 0 0,0-1 0 0 0,1-1-1 0 0,-1-1 1 0 0,0-1-1 0 0,1-1 1 0 0,-1-2 0 0 0,0 0-1 0 0,17-6 15 0 0,107-98 1535 0 0,161-148-1787 0 0,-280 233 305 0 0,-19 16 79 0 0,0 0-1 0 0,0-1 1 0 0,-1 0 0 0 0,0 0 0 0 0,0-1 0 0 0,-1-1-1 0 0,0 0 1 0 0,0 0 0 0 0,-2 0 0 0 0,1-1 0 0 0,-1 0 0 0 0,-1-1-1 0 0,0 0 1 0 0,0 0 0 0 0,-1-1-132 0 0,33-6-3095 0 0,1 3 3552 0 0,121-142 406 0 0,-158 153-784 0 0,-1-1 0 0 0,1 0-1 0 0,-1 0 1 0 0,0 0 0 0 0,0 1 0 0 0,0-1 0 0 0,-1 0 0 0 0,0 0 0 0 0,0 0 0 0 0,-1 0-1 0 0,1 0 1 0 0,-1 0 0 0 0,-1 0 0 0 0,1 0 0 0 0,-1 1 0 0 0,0-1 0 0 0,0 1-1 0 0,-1-1 1 0 0,0 1 0 0 0,0 0 0 0 0,0 0 0 0 0,0 0 0 0 0,-1 0 0 0 0,-2-3-79 0 0,-22-46 362 0 0,-94-206 398 0 0,97 185-640 0 0,-38-49 91 0 0,38 105-295 0 0,-1 1 1 0 0,-1 1-1 0 0,-1 1 0 0 0,0 2 1 0 0,-1 0-1 0 0,0 3 1 0 0,-1 0-1 0 0,0 2 0 0 0,-1 1 1 0 0,-11-1 83 0 0,-45-16-15 0 0,-299-98 899 0 0,351 111-1079 0 0,-1 1-1 0 0,-1 2 0 0 0,0 2 0 0 0,0 1 1 0 0,0 2-1 0 0,-22 0 196 0 0,-125 42-6665 0 0,159-27 4266 0 0,7-2-1227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5:37.57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938 426 784 0 0,'0'0'848'0'0,"0"0"-156"0"0,0 0-31 0 0,0 0-43 0 0,0 0-77 0 0,0 0-101 0 0,0 0-100 0 0,0 0-60 0 0,0 0 39 0 0,0 0 59 0 0,0 0 56 0 0,1-16-13 0 0,2-47-74 0 0,-3 61-363 0 0,-1 1-1 0 0,1-1 1 0 0,-1 1 0 0 0,1 0 0 0 0,-1-1 0 0 0,1 1-1 0 0,-1 0 1 0 0,0-1 0 0 0,0 1 0 0 0,0 0-1 0 0,0 0 1 0 0,0-1 0 0 0,0 1 0 0 0,0 0-1 0 0,0 0 1 0 0,0 0 0 0 0,0 0 0 0 0,0 1 0 0 0,-1-1-1 0 0,1 0 1 0 0,0 0 0 0 0,-1 1 0 0 0,1-1-1 0 0,-1 1 1 0 0,1-1 0 0 0,0 1 0 0 0,-1 0 0 0 0,1-1-1 0 0,-1 1 1 0 0,1 0 0 0 0,-1 0 0 0 0,1 0-1 0 0,-1 0 1 0 0,1 0 0 0 0,-1 1 0 0 0,1-1 0 0 0,-1 0-1 0 0,1 1 1 0 0,-1-1 0 0 0,1 1 0 0 0,-2 0 16 0 0,-3-1-179 0 0,-124 54-397 0 0,-216 47 629 0 0,58-24-217 0 0,287-76 142 0 0,-1 0-1 0 0,1 0 1 0 0,-1 1 0 0 0,1-1 0 0 0,0 1-1 0 0,0-1 1 0 0,0 1 0 0 0,0-1-1 0 0,0 1 1 0 0,0 0 0 0 0,0-1 0 0 0,0 1-1 0 0,0 0 1 0 0,1 0 0 0 0,-1-1 0 0 0,1 1-1 0 0,0 0 1 0 0,-1 0 0 0 0,1 0-1 0 0,0 0 1 0 0,0 0 0 0 0,0 0 0 0 0,0 0-1 0 0,0 0 1 0 0,1-1 0 0 0,-1 1 0 0 0,1 0-1 0 0,-1 0 1 0 0,1 0 0 0 0,0 0-1 0 0,-1-1 1 0 0,1 1 0 0 0,0 0 0 0 0,0-1-1 0 0,0 1 1 0 0,0-1 0 0 0,1 1 0 0 0,-1-1-1 0 0,0 1 1 0 0,1-1 0 0 0,-1 0 0 0 0,1 0-1 0 0,-1 0 1 0 0,1 1 0 0 0,-1-2-1 0 0,1 1 1 0 0,0 0 0 0 0,0 0 0 0 0,-1 0-1 0 0,1-1 1 0 0,0 1 0 0 0,0-1 0 0 0,0 1-1 0 0,0-1 1 0 0,0 0 0 0 0,0 0-1 0 0,-1 0 1 0 0,1 0 0 0 0,2 0 22 0 0,0 2 34 0 0,-45 37 256 0 0,35-37-291 0 0,-1-1 0 0 0,1 1 0 0 0,0 1 0 0 0,0-1 1 0 0,1 1-1 0 0,-1 0 0 0 0,1 0 0 0 0,-1 1 0 0 0,1 0 0 0 0,0 0 0 0 0,0 0 0 0 0,0 0 0 0 0,1 1 0 0 0,0 0 0 0 0,0 0 0 0 0,0 0 0 0 0,0 0 0 0 0,1 1 0 0 0,0-1 0 0 0,0 1 0 0 0,0 0 0 0 0,1 0 0 0 0,0 0 0 0 0,0 0 0 0 0,1 0 0 0 0,-1 0 0 0 0,1 1 1 0 0,1-1-1 0 0,-1 1 0 0 0,1-1 0 0 0,0 0 0 0 0,0 1 0 0 0,1-1 0 0 0,0 1 0 0 0,0-1 0 0 0,1 0 0 0 0,0 0 0 0 0,0 0 0 0 0,0 1 1 0 0,159 135-323 0 0,-160-138 350 0 0,0-1-1 0 0,0 0 0 0 0,0 0 1 0 0,-1 1-1 0 0,1-1 1 0 0,-1 0-1 0 0,0 1 0 0 0,0-1 1 0 0,0 0-1 0 0,0 1 1 0 0,0-1-1 0 0,-1 1 0 0 0,0-1 1 0 0,1 0-1 0 0,-1 0 1 0 0,-1 1-1 0 0,1-1 0 0 0,0 0 1 0 0,-1 0-1 0 0,1 0 1 0 0,-1 0-1 0 0,0-1 0 0 0,0 1 1 0 0,0 0-1 0 0,-1-1 1 0 0,1 1-1 0 0,0-1 0 0 0,-1 0 1 0 0,0 0-1 0 0,1 0 1 0 0,-1 0-1 0 0,0 0 0 0 0,0-1 1 0 0,0 1-1 0 0,0-1 1 0 0,-1 1-27 0 0,-36 36-21 0 0,23 109 78 0 0,15-144-45 0 0,0-1 0 0 0,0 1 0 0 0,0 0 0 0 0,0 0 0 0 0,0 0 0 0 0,1 0 0 0 0,-1 0 0 0 0,1 1 0 0 0,0-1 0 0 0,0 0-1 0 0,0 1 1 0 0,0-1 0 0 0,0 0 0 0 0,1 1 0 0 0,0-1 0 0 0,0 1 0 0 0,0-1 0 0 0,0 1 0 0 0,0-1 0 0 0,1 1 0 0 0,-1-1 0 0 0,1 1 0 0 0,0-1 0 0 0,0 0 0 0 0,0 1 0 0 0,1-1-1 0 0,-1 0 1 0 0,1 0 0 0 0,0 0 0 0 0,-1 0 0 0 0,1 0 0 0 0,1 0 0 0 0,-1-1 0 0 0,0 1 0 0 0,1-1 0 0 0,-1 1 0 0 0,1-1 0 0 0,0 0 0 0 0,0 0 0 0 0,0 0 0 0 0,0-1 0 0 0,2 2-12 0 0,44 22 244 0 0,-5-1-147 0 0,2-2 1 0 0,0-1 0 0 0,1-3 0 0 0,1-1 0 0 0,1-3-1 0 0,11 0-97 0 0,394 49 493 0 0,-182-18-2060 0 0,-26-11-983 0 0,-212-28 4373 0 0,58-32-860 0 0,133-18 1305 0 0,-87 65-2783 0 0,-123-16 548 0 0,0-1 0 0 0,0-1 0 0 0,1 0 0 0 0,-1-1 1 0 0,1 0-1 0 0,-1-1 0 0 0,1-1 0 0 0,-1-1 0 0 0,1 0 1 0 0,-1-1-1 0 0,1-1 0 0 0,-1 0 0 0 0,0-1 0 0 0,6-2-33 0 0,4-8 211 0 0,-1-1 0 0 0,0 0 0 0 0,-1-2 0 0 0,-1-1-1 0 0,0 0 1 0 0,-1-2 0 0 0,-1 0 0 0 0,-2-2 0 0 0,0 0-1 0 0,-1-1 1 0 0,8-14-211 0 0,30-35 553 0 0,31-25-408 0 0,-67 79 16 0 0,-1 0 0 0 0,-1-2 0 0 0,0 0 0 0 0,-2-1-1 0 0,0 0 1 0 0,-1-2 0 0 0,-1 1 0 0 0,-2-2 0 0 0,0 1-1 0 0,2-11-160 0 0,-6 13 73 0 0,-1 0 1 0 0,-1 0-1 0 0,-1-1 0 0 0,-1 1 0 0 0,-1-1 0 0 0,-1 0 0 0 0,-1 1 0 0 0,0-1 0 0 0,-2 0 0 0 0,-1 0 0 0 0,0 1 0 0 0,-2-1 0 0 0,0 1 0 0 0,-1 0 1 0 0,-2 1-1 0 0,0 0 0 0 0,-1 0 0 0 0,-1 0 0 0 0,0 1 0 0 0,-5-4-73 0 0,-10-11-115 0 0,-12-19 59 0 0,-3 1 0 0 0,-2 3 0 0 0,-2 1 0 0 0,-27-22 56 0 0,47 55-222 0 0,1 1 0 0 0,-1 1 0 0 0,-1 1 0 0 0,-1 2 0 0 0,1 0 1 0 0,-1 2-1 0 0,-1 0 0 0 0,0 2 0 0 0,0 1 0 0 0,0 2 0 0 0,0 0 0 0 0,-25 1 222 0 0,-187-39-1238 0 0,236 40 1187 0 0,0 0 0 0 0,1 0 0 0 0,-1-1 0 0 0,0 1 0 0 0,0-1 0 0 0,0 1 0 0 0,1-1 0 0 0,-1 0 0 0 0,1 0 0 0 0,0 0-1 0 0,-1 0 1 0 0,1-1 0 0 0,0 1 0 0 0,0-1 0 0 0,1 1 0 0 0,-1-1 0 0 0,0 0 0 0 0,1 1 0 0 0,-1-1 0 0 0,1 0 0 0 0,0 0 0 0 0,0 0-1 0 0,0 0 1 0 0,0-1 51 0 0,-14-31 292 0 0,10 31-410 0 0,0 1 1 0 0,0-1-1 0 0,-1 1 1 0 0,1 0 0 0 0,-1 0-1 0 0,0 0 1 0 0,0 1 0 0 0,0 0-1 0 0,0 0 1 0 0,-1 1 0 0 0,1 0-1 0 0,0 0 1 0 0,-1 0-1 0 0,1 1 1 0 0,0-1 0 0 0,-1 2-1 0 0,1-1 1 0 0,-6 2 117 0 0,-5-3 5 0 0,-82-5-7 0 0,-1 3 0 0 0,0 5-1 0 0,0 4 1 0 0,1 5 0 0 0,0 4-1 0 0,1 4 1 0 0,1 5-1 0 0,1 3 1 0 0,-23 14 2 0 0,78-23-2022 0 0,13-4-2660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5:19.188"/>
    </inkml:context>
    <inkml:brush xml:id="br0">
      <inkml:brushProperty name="width" value="0.1" units="cm"/>
      <inkml:brushProperty name="height" value="0.1" units="cm"/>
      <inkml:brushProperty name="color" value="#CC0066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245 1282 8282 0 0,'0'0'245'0'0,"0"0"-29"0"0,0 0 26 0 0,0 0-101 0 0,0 0-236 0 0,0 0-270 0 0,0 0-314 0 0,0 0-212 0 0,0 0 107 0 0,0 0 201 0 0,0 0 266 0 0,0-11 221 0 0,1-26 61 0 0,0 63 482 0 0,0 243 1280 0 0,-17 553 739 0 0,-12-471-1290 0 0,-54 1154 2161 0 0,101-274-1142 0 0,-16-808-723 0 0,-13-294-325 0 0,10-129-978 0 0,0 0 41 0 0,0 0 38 0 0,0 0 28 0 0,0 0-13 0 0,0 0 3 0 0,0 0 9 0 0,-7 1-292 0 0,0 0-1 0 0,-1 0 1 0 0,1 1 0 0 0,0 0-1 0 0,0 0 1 0 0,0 1 0 0 0,0 0-1 0 0,1 0 1 0 0,-1 0 0 0 0,1 1-1 0 0,0 0 1 0 0,0 0 0 0 0,0 1-1 0 0,0 0 1 0 0,1 0 0 0 0,0 0-1 0 0,0 1 1 0 0,0-1 0 0 0,1 1-1 0 0,0 1 1 0 0,-2 2 17 0 0,76 8-928 0 0,509-62 1567 0 0,-90 36-725 0 0,453 54 86 0 0,-119 38-95 0 0,-279-22-59 0 0,197-18 154 0 0,-702-42-12 0 0,294 3-241 0 0,280-35 253 0 0,-531 10-3535 0 0,-82 12-3983 0 0,-5 7-1131 0 0</inkml:trace>
  <inkml:trace contextRef="#ctx0" brushRef="#br0" timeOffset="1026.098">1034 103 10762 0 0,'0'0'4855'0'0,"0"0"-3562"0"0,0 0-902 0 0,0 0-150 0 0,0 0-323 0 0,0 0-328 0 0,0 0-231 0 0,0 0-41 0 0,0 0 216 0 0,0 0 271 0 0,28-16 192 0 0,89-52 115 0 0,-6 49 148 0 0,-82 21-166 0 0,2556 4 1955 0 0,-1207 19-1287 0 0,271 84-762 0 0,-1114-76 779 0 0,-535-33-802 0 0,0 0-116 0 0,0 0-138 0 0,0 0-170 0 0,0 0-181 0 0,-14 30-1294 0 0,5-7 1933 0 0,0 0 0 0 0,1 1 0 0 0,1 1 0 0 0,2-1-1 0 0,0 1 1 0 0,2 0 0 0 0,1 0 0 0 0,0 0 0 0 0,2 0 0 0 0,1 0-1 0 0,1 1 1 0 0,2-1 0 0 0,0-1 0 0 0,1 1 0 0 0,2-1 0 0 0,0 0-1 0 0,9 18-10 0 0,28 88 154 0 0,-6 2 0 0 0,-5 2-1 0 0,-6 2 1 0 0,-6 0 0 0 0,1 99-154 0 0,-32 90 214 0 0,-13-2 0 0 0,-15 0 0 0 0,-14-3 0 0 0,-28 59-214 0 0,33-142 169 0 0,-179 993 1966 0 0,37 153-2135 0 0,188-1373 16 0 0,-9 74 63 0 0,4 2-1 0 0,3-1 0 0 0,5 0 1 0 0,4 21-79 0 0,31 23 381 0 0,-36-128-372 0 0,-1-1-1 0 0,1 0 1 0 0,-1 1-1 0 0,0-1 1 0 0,1 1 0 0 0,-1-1-1 0 0,1 1 1 0 0,-1-1-1 0 0,0 1 1 0 0,0-1 0 0 0,1 1-1 0 0,-1-1 1 0 0,0 1-1 0 0,0-1 1 0 0,1 1 0 0 0,-1 0-1 0 0,0-1 1 0 0,0 1-1 0 0,0-1 1 0 0,0 1 0 0 0,0 0-1 0 0,0-1 1 0 0,0 1-1 0 0,0-1 1 0 0,0 1 0 0 0,-1 0-1 0 0,1-1 1 0 0,0 1-1 0 0,0-1 1 0 0,0 1 0 0 0,-1 0-1 0 0,1-1 1 0 0,0 1-1 0 0,0-1 1 0 0,-1 1 0 0 0,1-1-1 0 0,-1 1 1 0 0,1-1-1 0 0,0 0 1 0 0,-1 1 0 0 0,1-1-1 0 0,-1 1 1 0 0,1-1-1 0 0,-1 0 1 0 0,1 1 0 0 0,-1-1-1 0 0,1 0 1 0 0,-1 0-1 0 0,0 1 1 0 0,1-1 0 0 0,-1 0-1 0 0,1 0 1 0 0,-1 0-1 0 0,0 0 1 0 0,1 0 0 0 0,-1 0-1 0 0,1 0 1 0 0,-1 0-1 0 0,0 0 1 0 0,1 0 0 0 0,-1 0-1 0 0,1 0 1 0 0,-1 0-1 0 0,0-1 1 0 0,1 1 0 0 0,-1 0-1 0 0,0 0-8 0 0,-45-20 346 0 0,38 16-337 0 0,-123-60 176 0 0,37 15-117 0 0,-3 4 1 0 0,-2 5 0 0 0,-1 4 0 0 0,-4 4-69 0 0,-43 2-65 0 0,-1 6 1 0 0,-1 7-1 0 0,0 7 0 0 0,-149 8 65 0 0,0 14-3362 0 0,7 7-4765 0 0,194-13-2023 0 0</inkml:trace>
  <inkml:trace contextRef="#ctx0" brushRef="#br0" timeOffset="2692.982">2055 1334 3897 0 0,'0'0'880'0'0,"0"0"-50"0"0,0 0-96 0 0,0 0-58 0 0,0 0 17 0 0,0 0-23 0 0,0 0-67 0 0,0 0-71 0 0,0 0-78 0 0,0 0-25 0 0,0 0 89 0 0,-11-13-48 0 0,-36-37-95 0 0,-19 36-7 0 0,33 18-230 0 0,-1 1 0 0 0,1 2 0 0 0,0 2 0 0 0,1 0 0 0 0,0 3 0 0 0,0 0 0 0 0,1 2 0 0 0,-23 14-138 0 0,26-15 47 0 0,0 1 0 0 0,0 2 0 0 0,2 0-1 0 0,0 2 1 0 0,0 1 0 0 0,2 1-1 0 0,1 0 1 0 0,0 2 0 0 0,1 1-1 0 0,2 1 1 0 0,0 1 0 0 0,2 0-1 0 0,1 2 1 0 0,1 0 0 0 0,1 0-1 0 0,1 2 1 0 0,-7 22-47 0 0,12-28 68 0 0,2 1 1 0 0,0 0-1 0 0,2 0 1 0 0,0 1-1 0 0,2 0 0 0 0,0-1 1 0 0,2 1-1 0 0,1 0 0 0 0,1 0 1 0 0,1 0-1 0 0,3 11-68 0 0,0-25 79 0 0,1-1-1 0 0,0 0 0 0 0,0 0 1 0 0,1 0-1 0 0,0-1 0 0 0,1 0 1 0 0,0 0-1 0 0,1-1 0 0 0,0 0 1 0 0,0-1-1 0 0,0 0 0 0 0,1 0 1 0 0,0-1-1 0 0,0 0 0 0 0,1-1 1 0 0,0 0-1 0 0,0-1 0 0 0,0 0 1 0 0,0-1-1 0 0,1 0 1 0 0,-1-1-1 0 0,1 0 0 0 0,0 0 1 0 0,-1-2-1 0 0,1 1 0 0 0,0-2 1 0 0,0 1-1 0 0,-1-1 0 0 0,1-1 1 0 0,0 0-1 0 0,-1-1 0 0 0,12-4-78 0 0,-5-1 863 0 0,-3 24-4545 0 0,-11-5 3754 0 0,0 1-1 0 0,0-1 0 0 0,1 0 1 0 0,0 0-1 0 0,1 0 1 0 0,0-1-1 0 0,1 0 0 0 0,0 0 1 0 0,0 0-1 0 0,1-1 1 0 0,1-1-1 0 0,-1 1 1 0 0,1-1-1 0 0,1 0 0 0 0,-1-1 1 0 0,1 0-1 0 0,1-1 1 0 0,-1 0-1 0 0,1-1 0 0 0,0 0 1 0 0,0 0-1 0 0,1-1 1 0 0,-1-1-1 0 0,6 1-71 0 0,29 7 295 0 0,0-2-1 0 0,0-1 1 0 0,1-3 0 0 0,0-2-1 0 0,30-3-294 0 0,-4-4 221 0 0,-1-3-1 0 0,0-3 0 0 0,0-4 1 0 0,29-10-221 0 0,35-7 159 0 0,-54 19-242 0 0,1 3-1 0 0,0 4 1 0 0,65 5 83 0 0,1-1-45 0 0,-120-4 152 0 0,0-1 0 0 0,-1-2 0 0 0,0 0 1 0 0,0-2-1 0 0,-1-1 0 0 0,-1-1 0 0 0,0-1 0 0 0,0-2 0 0 0,-2 0 0 0 0,0-2 1 0 0,0-1-1 0 0,-2 0 0 0 0,0-2 0 0 0,-1 0 0 0 0,-1-2 0 0 0,-1 0 1 0 0,-1-1-1 0 0,-1-1 0 0 0,-2 0 0 0 0,0-1 0 0 0,-1-1 0 0 0,-2-1 0 0 0,0 0 1 0 0,-2 0-1 0 0,-1-1 0 0 0,1-9-107 0 0,3-1 45 0 0,-1-2-1 0 0,-2 1 1 0 0,-2-1 0 0 0,-2-1 0 0 0,-1 1-1 0 0,-3-1 1 0 0,-1-21-45 0 0,-7 40-78 0 0,-2 1-1 0 0,0-1 1 0 0,-2 2 0 0 0,0-1-1 0 0,-1 1 1 0 0,-1 1-1 0 0,-1 0 1 0 0,0 1 0 0 0,-2 0-1 0 0,0 1 1 0 0,-1 1-1 0 0,-1 0 1 0 0,0 1-1 0 0,-1 1 1 0 0,0 0 0 0 0,-9-3 78 0 0,15 7 5 0 0,-28-20 23 0 0,-1 1 1 0 0,-1 2 0 0 0,-1 2-1 0 0,-1 1 1 0 0,-1 3 0 0 0,-1 2-1 0 0,-1 1 1 0 0,-1 3 0 0 0,0 2-1 0 0,-1 2 1 0 0,0 2 0 0 0,-1 2-1 0 0,0 2 1 0 0,-26 3-29 0 0,29 0-134 0 0,0 2 0 0 0,0 2-1 0 0,-1 3 1 0 0,2 1 0 0 0,-1 3 0 0 0,1 1 0 0 0,0 2-1 0 0,-10 7 135 0 0,-103 79-9180 0 0,138-77-873 0 0</inkml:trace>
  <inkml:trace contextRef="#ctx0" brushRef="#br0" timeOffset="3999.196">2619 3723 200 0 0,'0'0'376'0'0,"0"0"-42"0"0,0 0-45 0 0,0 0 36 0 0,0 0 117 0 0,0 0 159 0 0,0 0 143 0 0,0 0 142 0 0,0 0 165 0 0,0 0 172 0 0,0 0 136 0 0,-4-7 105 0 0,-2-2-766 0 0,-4-8-153 0 0,-1-4 4111 0 0,-25 43-6289 0 0,-34 54 1818 0 0,3 2-1 0 0,5 3 1 0 0,2 3 0 0 0,5 2-1 0 0,-7 19-184 0 0,52-88 45 0 0,0 1 0 0 0,1-1-1 0 0,0 2 1 0 0,2-1 0 0 0,0 1-1 0 0,1 0 1 0 0,1 0 0 0 0,1 1-1 0 0,1-1 1 0 0,0 1 0 0 0,2 0 0 0 0,0 0-1 0 0,1 0 1 0 0,1 0 0 0 0,1 0-1 0 0,1-1 1 0 0,1 1 0 0 0,0-1 0 0 0,1 1-1 0 0,1-1 1 0 0,7 13-45 0 0,15 6 141 0 0,2-2 0 0 0,2 0 0 0 0,1-2 0 0 0,1-2 0 0 0,2-1 1 0 0,1-1-1 0 0,1-2 0 0 0,2-2 0 0 0,1-2 0 0 0,0-2 0 0 0,2-1 0 0 0,0-2 0 0 0,2-2 0 0 0,0-2 0 0 0,18 2-141 0 0,19 7 170 0 0,2-3 0 0 0,0-4 0 0 0,0-4-1 0 0,2-4 1 0 0,-1-3 0 0 0,1-4 0 0 0,-1-4-1 0 0,1-3 1 0 0,-1-4 0 0 0,0-4-1 0 0,37-12-169 0 0,57-13 164 0 0,-102 27-109 0 0,0-3 0 0 0,0-4 0 0 0,-2-3 1 0 0,0-4-1 0 0,-1-2 0 0 0,-2-4 0 0 0,-2-3 0 0 0,0-3 1 0 0,34-26-56 0 0,-88 50 52 0 0,-1 1 1 0 0,0-2 0 0 0,-1 0 0 0 0,0 0 0 0 0,-1-2-1 0 0,-1 1 1 0 0,0-2 0 0 0,-2 1 0 0 0,0-2 0 0 0,0 1 0 0 0,-2-1-1 0 0,0-1 1 0 0,-1 1 0 0 0,-1-1 0 0 0,-1-1 0 0 0,0 1-1 0 0,-2-1 1 0 0,0 1 0 0 0,-1-1 0 0 0,-1 0 0 0 0,-1 0-1 0 0,-1 0 1 0 0,0 0 0 0 0,-2 0 0 0 0,-1-4-53 0 0,-4 0-65 0 0,-1 1 1 0 0,-1 1-1 0 0,-1-1 1 0 0,-1 2-1 0 0,-1-1 0 0 0,0 2 1 0 0,-2 0-1 0 0,0 1 1 0 0,-2 0-1 0 0,0 1 0 0 0,0 1 1 0 0,-2 1-1 0 0,0 0 1 0 0,-3 0 64 0 0,-40-27-186 0 0,-1 3 0 0 0,-2 2 0 0 0,-2 4 0 0 0,-1 2 186 0 0,-154-64-156 0 0,-3 11 0 0 0,-4 9 1 0 0,-115-17 155 0 0,119 61-972 0 0,223 32 929 0 0,0 0 0 0 0,0 0 1 0 0,0 0-1 0 0,0 0 0 0 0,0 1 1 0 0,0-1-1 0 0,0 0 0 0 0,0 1 1 0 0,0-1-1 0 0,1 1 0 0 0,-1 0 0 0 0,0 0 1 0 0,0 0-1 0 0,1-1 0 0 0,-1 2 1 0 0,0-1-1 0 0,1 0 0 0 0,-1 0 1 0 0,1 0-1 0 0,0 1 0 0 0,-1-1 1 0 0,1 1-1 0 0,0-1 0 0 0,0 1 1 0 0,0-1-1 0 0,0 1 0 0 0,0 0 1 0 0,0 0-1 0 0,0-1 0 0 0,1 1 1 0 0,-1 0-1 0 0,1 0 0 0 0,-1 0 1 0 0,1 0-1 0 0,0 0 0 0 0,-1 0 1 0 0,1 0-1 0 0,0-1 0 0 0,0 1 1 0 0,0 0-1 0 0,1 0 0 0 0,-1 0 1 0 0,0 0-1 0 0,1 0 0 0 0,0 1 43 0 0,39 83-221 0 0,-4-51 147 0 0,0 0 0 0 0,3-3 0 0 0,1-1 0 0 0,1-2 0 0 0,1-2 0 0 0,1-2 0 0 0,2-1 0 0 0,28 9 74 0 0,29 17-476 0 0,-140-40 678 0 0,-227 10 680 0 0,157-16-783 0 0,1 6 0 0 0,0 4 0 0 0,-24 10-99 0 0,55 13-1397 0 0,66-1-6933 0 0,10-28 1587 0 0</inkml:trace>
  <inkml:trace contextRef="#ctx0" brushRef="#br0" timeOffset="5797.757">5817 1707 1848 0 0,'0'0'631'0'0,"0"0"100"0"0,0 0 76 0 0,0 0 74 0 0,0 0 42 0 0,0 0 91 0 0,0 0 54 0 0,0 0-21 0 0,0 0-111 0 0,0 0-165 0 0,0 0-191 0 0,-6-20-171 0 0,-22-64-136 0 0,27 82-258 0 0,0 0-1 0 0,0-1 1 0 0,0 1 0 0 0,0 0 0 0 0,0 0 0 0 0,-1 0 0 0 0,1 0 0 0 0,-1 0 0 0 0,1 0 0 0 0,-1 1 0 0 0,0-1 0 0 0,0 0 0 0 0,1 1 0 0 0,-1 0 0 0 0,0-1 0 0 0,-1 1 0 0 0,1 0 0 0 0,0 0 0 0 0,0 0 0 0 0,0 0 0 0 0,-1 0 0 0 0,1 1 0 0 0,0-1 0 0 0,-1 1 0 0 0,1-1 0 0 0,-1 1 0 0 0,1 0 0 0 0,0 0 0 0 0,-1 0 0 0 0,1 0 0 0 0,-1 0-15 0 0,-7 0-63 0 0,-46 0-2 0 0,0 2 1 0 0,0 3-1 0 0,0 2 0 0 0,1 3 1 0 0,0 2-1 0 0,0 2 0 0 0,2 3 1 0 0,-39 18 64 0 0,40-20 156 0 0,2 3 0 0 0,-1 1 1 0 0,2 3-1 0 0,1 2 0 0 0,1 2 1 0 0,1 2-1 0 0,1 2 1 0 0,2 2-1 0 0,1 2 0 0 0,2 2 1 0 0,1 1-1 0 0,2 2 1 0 0,2 2-1 0 0,1 1 0 0 0,-17 30-156 0 0,40-48 12 0 0,1 1 1 0 0,1 0-1 0 0,1 0 0 0 0,2 1 0 0 0,0 0 0 0 0,2 1 0 0 0,0-1 0 0 0,2 1 0 0 0,1 0 0 0 0,1-1 1 0 0,2 1-1 0 0,1 7-12 0 0,0-17 92 0 0,1 0 1 0 0,0-1 0 0 0,1 0-1 0 0,1 0 1 0 0,1-1 0 0 0,0 1-1 0 0,1-1 1 0 0,0-1 0 0 0,2 0-1 0 0,-1 0 1 0 0,2 0-1 0 0,0-2 1 0 0,0 1 0 0 0,1-1-1 0 0,1-1 1 0 0,0 0 0 0 0,12 7-93 0 0,12 8 213 0 0,2-1 0 0 0,0-3 0 0 0,1-1-1 0 0,1-2 1 0 0,1-2 0 0 0,6 0-213 0 0,-2-2 329 0 0,1-3-1 0 0,0-2 1 0 0,0-2-1 0 0,1-3 1 0 0,0-1-1 0 0,47-3-328 0 0,298 60-14 0 0,-350-54 143 0 0,1-1 1 0 0,-1-3 0 0 0,1-1 0 0 0,0-2-1 0 0,0-2 1 0 0,-1-2 0 0 0,1-2 0 0 0,-1-2-1 0 0,-1-2 1 0 0,0-1 0 0 0,0-3 0 0 0,-1-1-1 0 0,-1-2 1 0 0,0-2 0 0 0,-1-1-1 0 0,-2-2 1 0 0,0-2 0 0 0,32-27-130 0 0,-40 26 92 0 0,-2-2 1 0 0,-1-1-1 0 0,-1-1 1 0 0,-1 0-1 0 0,-2-2 0 0 0,-1-1 1 0 0,-1-1-1 0 0,-2-1 1 0 0,-1 0-1 0 0,-2-1 0 0 0,-1-1 1 0 0,-2 0-1 0 0,-2-1 1 0 0,-1 0-1 0 0,-2 0 0 0 0,-1-1 1 0 0,-1-13-93 0 0,-2 28 17 0 0,-1-1-1 0 0,0 0 1 0 0,-2 0 0 0 0,-1 0-1 0 0,-1 0 1 0 0,-1 0 0 0 0,0 0-1 0 0,-2 1 1 0 0,-1-1 0 0 0,-1 2-1 0 0,-1-1 1 0 0,-1 1 0 0 0,-1 0-1 0 0,-1 0 1 0 0,-1 1 0 0 0,-10-14-17 0 0,-12 2-92 0 0,-2 1 1 0 0,-1 2 0 0 0,-1 2 0 0 0,-2 1 0 0 0,0 2-1 0 0,-2 1 1 0 0,-1 3 0 0 0,0 1 0 0 0,-1 3-1 0 0,-1 1 1 0 0,-1 2 0 0 0,0 2 0 0 0,-1 3 0 0 0,0 1-1 0 0,-1 3 1 0 0,1 1 0 0 0,-1 3 0 0 0,0 1-1 0 0,1 3 1 0 0,-34 6 91 0 0,-114 35-2381 0 0,72 3-5300 0 0,79-27-2748 0 0</inkml:trace>
  <inkml:trace contextRef="#ctx0" brushRef="#br0" timeOffset="7617.331">2491 3773 0 0 0,'0'0'279'0'0,"0"0"228"0"0,0 0-23 0 0,0 0 5 0 0,0 0 48 0 0,0 0 81 0 0,0 0 69 0 0,0 0 90 0 0,0 0 91 0 0,0 0 50 0 0,-3-12 44 0 0,-13-54 893 0 0,51 12 3508 0 0,23 21-4134 0 0,-10 21-1430 0 0,0 2 0 0 0,0 3 0 0 0,0 1 0 0 0,1 3 1 0 0,0 2-1 0 0,0 1 0 0 0,19 5 201 0 0,30 5-6541 0 0,-67-3-1085 0 0</inkml:trace>
  <inkml:trace contextRef="#ctx0" brushRef="#br1" timeOffset="23644.821">403 3308 0 0 0,'0'0'116'0'0,"0"0"192"0"0,0 0-9 0 0,0 0 9 0 0,0-9 3441 0 0,0 7-7497 0 0,3 2 2716 0 0</inkml:trace>
  <inkml:trace contextRef="#ctx0" brushRef="#br1" timeOffset="25724.614">428 3400 192 0 0,'0'0'807'0'0,"0"0"-331"0"0,0 0-107 0 0,0 0-18 0 0,0 0 0 0 0,0 0-36 0 0,0 0-57 0 0,0 0-15 0 0,0 0 10 0 0,0 0 38 0 0,0 0 43 0 0,0 0 3 0 0,0 0-5 0 0,0-7-20 0 0,-1-19-22 0 0,0 20-21 0 0,43-19 794 0 0,-20 10-409 0 0,72-20-352 0 0,248-7-295 0 0,-94 48 1602 0 0,127-6-759 0 0,-337 7-539 0 0,1-2-1 0 0,-1-2 1 0 0,1-1-1 0 0,0-2 1 0 0,-1-1 0 0 0,1-3-1 0 0,-1-1 1 0 0,1-2 0 0 0,-2-1-1 0 0,1-2 1 0 0,-1-1 0 0 0,-1-3-1 0 0,0 0 1 0 0,-1-3 0 0 0,0-1-1 0 0,3-4-310 0 0,-14 5 70 0 0,0 1 1 0 0,1 1-1 0 0,1 1 0 0 0,0 1 0 0 0,1 2 0 0 0,0 0 0 0 0,1 2 0 0 0,0 1 0 0 0,0 2 1 0 0,1 0-1 0 0,0 2 0 0 0,18 0-70 0 0,406-40 260 0 0,-358 33-167 0 0,0 4-1 0 0,0 4 1 0 0,1 4 0 0 0,55 9-93 0 0,-106-1 4 0 0,-2 1 0 0 0,1 2 0 0 0,-1 3 0 0 0,-1 1 0 0 0,25 14-4 0 0,85 30 138 0 0,143 76 105 0 0,-28 25 186 0 0,-61-81 44 0 0,44 29-343 0 0,-197-92 17 0 0,0-3-1 0 0,0-2 1 0 0,1-2-1 0 0,1-3 1 0 0,23-1-147 0 0,-39-2 9 0 0,242 42 195 0 0,-251-29-2874 0 0,-27 9-7322 0 0,-3-21 3567 0 0</inkml:trace>
  <inkml:trace contextRef="#ctx0" brushRef="#br1" timeOffset="26203.262">5799 3530 2441 0 0,'0'0'1820'0'0,"0"0"-290"0"0,0 0-205 0 0,0 0-333 0 0,0 0-411 0 0,0 0-401 0 0,0 0-212 0 0,0 0 41 0 0,0 0 207 0 0,0 0 275 0 0,0 0 190 0 0,0 0 95 0 0,0 0-5 0 0,8 5-109 0 0,13 9-138 0 0,18 14-134 0 0,1-3-1 0 0,2-1 1 0 0,0-2-1 0 0,1-2 1 0 0,8 1-390 0 0,75 1 3964 0 0,-126-22-3447 0 0,0 0-14 0 0,0 0-91 0 0,0 0-131 0 0,0 0-171 0 0,0 0-221 0 0,-19 13-1104 0 0,-205 201 844 0 0,203-196 317 0 0,-2-1 0 0 0,0-1 0 0 0,0 0-1 0 0,-2-2 1 0 0,0-1 0 0 0,0-1 0 0 0,-6 1 54 0 0,-112 40-6489 0 0,113-42 3342 0 0,-5 1-5843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6:27.7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24821 0 0,'0'0'104'0'0,"0"0"48"0"0,0 0-72 0 0,0 0-120 0 0,0 0-224 0 0,0 0-184 0 0,0 0-16 0 0,0 0 8 0 0,0 0 64 0 0,0 0-120 0 0,0 0-440 0 0,203 36-529 0 0,-145-23-711 0 0,-2-1-665 0 0,2-1-856 0 0,-16-5-399 0 0,-12-1-3162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6:28.0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0 7418 0 0,'0'0'3056'0'0,"0"0"-955"0"0,0 0-678 0 0,0 0-527 0 0,0 0-345 0 0,0 0-101 0 0,0 0-68 0 0,0 0-78 0 0,0 0-43 0 0,0 0 7 0 0,0 0 74 0 0,0 0 42 0 0,0 0 103 0 0,-3 27 53 0 0,1 84 21 0 0,4-108-529 0 0,-1 0-1 0 0,1 0 1 0 0,0 0-1 0 0,-1-1 0 0 0,1 1 1 0 0,1 0-1 0 0,-1-1 1 0 0,0 0-1 0 0,1 1 1 0 0,-1-1-1 0 0,1 0 1 0 0,0 0-1 0 0,0 0 1 0 0,-1 0-1 0 0,1-1 0 0 0,1 1 1 0 0,-1-1-1 0 0,0 0 1 0 0,0 0-1 0 0,0 0 1 0 0,1 0-1 0 0,-1-1 1 0 0,0 1-1 0 0,1-1 1 0 0,-1 0-1 0 0,0 0 0 0 0,1 0 1 0 0,-1 0-1 0 0,0-1 1 0 0,2 1-32 0 0,11 1 132 0 0,760 14 86 0 0,-771-14-473 0 0,68 11-3009 0 0,-32 10-7086 0 0,-35-15 3501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6:26.9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874 487 8754 0 0,'0'0'1451'0'0,"0"0"59"0"0,0 0 39 0 0,0 0-163 0 0,12-30-241 0 0,57-138 368 0 0,-47 122-582 0 0,-17 98-3720 0 0,1 9 2884 0 0,-15 122 128 0 0,-7-1 1 0 0,-16 43-224 0 0,-5 54 57 0 0,10-10-26 0 0,11 2 1 0 0,12 0-1 0 0,31 266-31 0 0,-24-512-3 0 0,-3-4 5 0 0,1 0 1 0 0,1 0-1 0 0,0 0 1 0 0,2-1-1 0 0,1 1 0 0 0,0-1 1 0 0,2 0-1 0 0,0 0 1 0 0,1-1-1 0 0,1 0 1 0 0,1 0-1 0 0,0-1 1 0 0,2 0-1 0 0,3 4-2 0 0,-10-77-10507 0 0,-8 37 4840 0 0</inkml:trace>
  <inkml:trace contextRef="#ctx0" brushRef="#br0" timeOffset="335.039">0 388 14883 0 0,'0'0'614'0'0,"0"0"72"0"0,13-26 87 0 0,47-85-12 0 0,-54 100-638 0 0,2 1-1 0 0,0 0 1 0 0,0 1-1 0 0,0 0 1 0 0,1 0-1 0 0,1 1 1 0 0,0 0-1 0 0,0 0 0 0 0,0 1 1 0 0,1 1-1 0 0,0-1 1 0 0,0 2-1 0 0,0 0 1 0 0,1 0-1 0 0,0 1 1 0 0,11-3-123 0 0,-4 1 79 0 0,101-26 55 0 0,0 5-1 0 0,2 5 1 0 0,0 6 0 0 0,2 5-1 0 0,-1 5 1 0 0,31 7-134 0 0,322-4-1330 0 0,406 52 1330 0 0,-877-48 85 0 0,-3-2-160 0 0,-1 0 1 0 0,0 0-1 0 0,1 0 0 0 0,-1 1 0 0 0,1-1 1 0 0,-1 0-1 0 0,1 1 0 0 0,-1 0 0 0 0,1-1 1 0 0,-1 1-1 0 0,1 0 0 0 0,0-1 0 0 0,-1 1 1 0 0,1 0-1 0 0,-1 0 0 0 0,1 0 0 0 0,0 1 1 0 0,-1-1-1 0 0,1 0 0 0 0,-1 1 0 0 0,1-1 1 0 0,-1 1-1 0 0,1-1 0 0 0,-1 1 1 0 0,1 0-1 0 0,-1-1 0 0 0,1 1 0 0 0,-1 0 1 0 0,0 0-1 0 0,0 0 0 0 0,1 0 0 0 0,-1 0 1 0 0,0 0-1 0 0,0 1 0 0 0,0-1 0 0 0,0 0 1 0 0,0 0-1 0 0,0 1 0 0 0,-1-1 0 0 0,1 1 1 0 0,0-1-1 0 0,-1 1 0 0 0,1-1 0 0 0,-1 1 1 0 0,1-1-1 0 0,-1 1 0 0 0,0-1 0 0 0,0 1 1 0 0,1 0-1 0 0,-1-1 0 0 0,0 1 1 0 0,-1-1-1 0 0,1 1 0 0 0,0 0 0 0 0,0-1 1 0 0,-1 1-1 0 0,1-1 0 0 0,-1 1 0 0 0,1-1 1 0 0,-1 1-1 0 0,0 0 75 0 0,-120 86-8953 0 0,93-70 3152 0 0</inkml:trace>
  <inkml:trace contextRef="#ctx0" brushRef="#br0" timeOffset="600.303">808 1437 19708 0 0,'0'0'1607'0'0,"0"0"-1093"0"0,0 0-254 0 0,0 0 76 0 0,0 0 4 0 0,31-1-9 0 0,195-7 149 0 0,370-5-106 0 0,-201 32-3678 0 0,-380-18 2678 0 0,42 7-2378 0 0,-26 5-2787 0 0,-25 7-4420 0 0,-6-15 9197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6:28.9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117 1131 21012 0 0,'0'0'439'0'0,"0"0"-93"0"0,0 0-273 0 0,0 0-260 0 0,0 0-234 0 0,0 0-34 0 0,0 0 70 0 0,0 0 158 0 0,0 0 210 0 0,0 0 34 0 0,16 31-8 0 0,56 101 3 0 0,-66-121-2 0 0,0 0 0 0 0,1-1 0 0 0,0 1 0 0 0,1-1 1 0 0,0 0-1 0 0,1-1 0 0 0,0 0 0 0 0,0-1 0 0 0,0 0 0 0 0,1 0 0 0 0,6 3-10 0 0,5 4 36 0 0,9 4 19 0 0,1-2-1 0 0,1 0 1 0 0,1-2-1 0 0,0-2 1 0 0,1-1-1 0 0,0-1 1 0 0,1-2-1 0 0,0-2 1 0 0,1-1-1 0 0,-1-2 1 0 0,1-1-1 0 0,0-1 1 0 0,0-3-1 0 0,0-1 1 0 0,-1-1-1 0 0,1-2 1 0 0,-1-2-1 0 0,0-1 1 0 0,0-1-1 0 0,-1-2 1 0 0,-1-2-1 0 0,1-1 1 0 0,-2-1-1 0 0,0-2 1 0 0,-1-1-1 0 0,-1-2 1 0 0,-1-1-1 0 0,-1-1 1 0 0,-1-1-1 0 0,0-1 1 0 0,-2-2 0 0 0,-1-1-1 0 0,-1 0 1 0 0,-2-2-1 0 0,0-1 1 0 0,-2 0-1 0 0,-2-1 1 0 0,0-1-1 0 0,-2-1 1 0 0,-2 0-1 0 0,-1-1-54 0 0,-4 1-44 0 0,-1 0 1 0 0,-2 0-1 0 0,-1 0 0 0 0,-1 0 0 0 0,-2-1 1 0 0,-2 1-1 0 0,-1-1 0 0 0,-1 1 0 0 0,-2 0 0 0 0,-2 0 1 0 0,0 0-1 0 0,-3 1 0 0 0,0 0 0 0 0,-2 1 1 0 0,-1 0-1 0 0,-2 1 0 0 0,-1 1 0 0 0,-1 0 0 0 0,-2 1 1 0 0,0 1-1 0 0,-2 1 0 0 0,-1 0 0 0 0,-1 2 1 0 0,-1 1-1 0 0,-1 0 0 0 0,-1 2 0 0 0,-1 1 1 0 0,-4 0 43 0 0,4 1 15 0 0,-1 1 1 0 0,-1 2 0 0 0,0 0-1 0 0,-1 3 1 0 0,-1 0 0 0 0,0 2 0 0 0,-1 1-1 0 0,0 2 1 0 0,0 1 0 0 0,-1 1 0 0 0,0 2-1 0 0,0 1 1 0 0,0 2 0 0 0,0 1-1 0 0,0 2 1 0 0,0 1 0 0 0,0 1 0 0 0,0 2-1 0 0,1 2 1 0 0,0 0 0 0 0,1 3 0 0 0,0 0-1 0 0,0 2 1 0 0,-1 2-16 0 0,-2 5-5 0 0,1 2 0 0 0,2 2 0 0 0,0 0 1 0 0,1 2-1 0 0,1 1 0 0 0,2 2 0 0 0,1 0 0 0 0,1 2 0 0 0,2 1 0 0 0,1 1 0 0 0,1 0 1 0 0,2 2-1 0 0,2 0 0 0 0,1 1 0 0 0,1 1 0 0 0,3 1 0 0 0,1-1 0 0 0,1 2 1 0 0,2-1-1 0 0,1 13 5 0 0,6-32 11 0 0,1 0 0 0 0,1 0 0 0 0,1 0 0 0 0,1-1 0 0 0,1 1 0 0 0,0 0 0 0 0,1-1 0 0 0,1 0 0 0 0,1 0 0 0 0,0-1 0 0 0,1 0 0 0 0,1 0 0 0 0,1 0 0 0 0,1-1 0 0 0,0-1 0 0 0,0 0 0 0 0,2-1 0 0 0,0 0 0 0 0,0-1 0 0 0,2 0 0 0 0,-1-1 0 0 0,2 0 0 0 0,-1-2 0 0 0,1 0 0 0 0,1 0 0 0 0,0-2 0 0 0,0 0 0 0 0,1-1 0 0 0,0-1 0 0 0,0 0 0 0 0,0-1 0 0 0,1-1 0 0 0,0-1 0 0 0,9 0-11 0 0,-5-1 103 0 0,1 0 0 0 0,-1-2 0 0 0,1 0 0 0 0,0-2 0 0 0,-1 0 0 0 0,0-2 0 0 0,0-1 0 0 0,0 0 0 0 0,0-2 0 0 0,-1 0 0 0 0,0-2 0 0 0,0 0 0 0 0,-1-2 0 0 0,-1 0 0 0 0,0-1-1 0 0,0-1 1 0 0,-1-1 0 0 0,-1-1 0 0 0,0-1 0 0 0,-1 0 0 0 0,11-14-103 0 0,16 84-834 0 0,-31-29 957 0 0,4 3-63 0 0,1 0-1 0 0,2-1 0 0 0,0-1 1 0 0,2-1-1 0 0,1-2 0 0 0,1 0 1 0 0,0-1-1 0 0,2-1 0 0 0,1-1 1 0 0,0-2-1 0 0,1 0 1 0 0,1-2-1 0 0,1-2 0 0 0,0 0 1 0 0,1-2-1 0 0,0-1 0 0 0,1-2 1 0 0,0-1-1 0 0,0-1 0 0 0,1-2 1 0 0,0-1-1 0 0,0-2 0 0 0,0-1 1 0 0,25-3-60 0 0,-53 2-47 0 0,0-1 1 0 0,1 0 0 0 0,-1 1-1 0 0,0-2 1 0 0,0 1 0 0 0,0-1-1 0 0,0 1 1 0 0,0-1-1 0 0,0-1 1 0 0,0 1 0 0 0,-1-1-1 0 0,1 0 1 0 0,-1 0 0 0 0,0 0-1 0 0,0 0 1 0 0,0-1 0 0 0,0 0-1 0 0,0 1 1 0 0,-1-2 0 0 0,0 1-1 0 0,1 0 1 0 0,-2-1-1 0 0,1 1 1 0 0,0-1 0 0 0,0-1 46 0 0,-30-26-6741 0 0,1 20-2386 0 0,13 9 1251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6:33.7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1366 864 10690 0 0,'0'0'2367'0'0,"0"0"-1761"0"0,0 0-659 0 0,0 0-31 0 0,0 0 22 0 0,0 0 16 0 0,-28 9-61 0 0,-20 9-31 0 0,-121 39-3116 0 0,87-53-988 0 0,56-26 7370 0 0,17-23 4108 0 0,74 13-7775 0 0,-26 22 871 0 0,-1-2 1 0 0,0-2-1 0 0,-2-1 0 0 0,1-2 1 0 0,-2-2-1 0 0,0-1 0 0 0,22-17-332 0 0,-44 27 102 0 0,-1 0-1 0 0,1-1 1 0 0,-2 0 0 0 0,0-1-1 0 0,0 0 1 0 0,-1 0 0 0 0,0-1 0 0 0,-1-1-1 0 0,-1 0 1 0 0,0 0 0 0 0,-1 0-1 0 0,-1-1 1 0 0,0 0 0 0 0,-1-1-1 0 0,0 1 1 0 0,-1-1 0 0 0,-1 0-1 0 0,-1 0 1 0 0,0 0 0 0 0,-1-6-102 0 0,-1 7-38 0 0,-1 0 0 0 0,-1 0 0 0 0,-1 0 1 0 0,0 0-1 0 0,0 1 0 0 0,-2-1 0 0 0,0 1 1 0 0,0 0-1 0 0,-2 0 0 0 0,1 1 0 0 0,-2-1 1 0 0,0 2-1 0 0,0-1 0 0 0,-1 1 0 0 0,-1 0 1 0 0,0 1-1 0 0,0 0 0 0 0,-1 1 0 0 0,-1 0 1 0 0,0 1-1 0 0,0 0 0 0 0,-1 0 0 0 0,0 2 1 0 0,0 0-1 0 0,-2-1 38 0 0,-20-9-72 0 0,-1 1 0 0 0,-1 2 0 0 0,-1 2 0 0 0,0 1 0 0 0,0 1 0 0 0,-1 3 0 0 0,0 1 0 0 0,0 2 1 0 0,-8 1 71 0 0,-13 2 32 0 0,0 2 1 0 0,0 3-1 0 0,1 3 1 0 0,-1 2 0 0 0,1 2-1 0 0,1 4 1 0 0,-17 7-33 0 0,43-11 8 0 0,1 1-1 0 0,0 1 1 0 0,1 2-1 0 0,0 1 1 0 0,1 1-1 0 0,2 2 1 0 0,-1 0-1 0 0,2 2 1 0 0,1 1 0 0 0,1 1-1 0 0,0 2 1 0 0,2 0-1 0 0,-16 23-7 0 0,30-37 21 0 0,1 1-1 0 0,0-1 1 0 0,0 1-1 0 0,2 1 0 0 0,-1-1 1 0 0,1 1-1 0 0,1 0 1 0 0,0 0-1 0 0,1 0 1 0 0,1 1-1 0 0,0-1 0 0 0,0 1 1 0 0,2-1-1 0 0,-1 1 1 0 0,2 0-1 0 0,0-1 0 0 0,1 1 1 0 0,0-1-1 0 0,1 1 1 0 0,0-1-1 0 0,1 0 1 0 0,0 0-1 0 0,1-1 0 0 0,1 1 1 0 0,0-1-1 0 0,1 0 1 0 0,0 0-1 0 0,1-1 1 0 0,0 0-1 0 0,0-1 0 0 0,2 1 1 0 0,0-1-21 0 0,29 18 89 0 0,1-1 0 0 0,2-2 0 0 0,1-1 0 0 0,0-3 0 0 0,2-2 0 0 0,0-1 0 0 0,1-3 0 0 0,1-1 0 0 0,0-3-1 0 0,1-1 1 0 0,0-3 0 0 0,0-2 0 0 0,1-2 0 0 0,12-2-89 0 0,-9 2 38 0 0,1-2 0 0 0,0-3 0 0 0,-1-2-1 0 0,0-2 1 0 0,26-7-38 0 0,-63 10 131 0 0,0 0 0 0 0,-1-1 0 0 0,1-1 1 0 0,-1 0-1 0 0,0-1 0 0 0,0-1 0 0 0,-1 0 0 0 0,0-1 0 0 0,0 0 0 0 0,-1-1 0 0 0,0-1 0 0 0,0 1 0 0 0,-1-2 1 0 0,-1 0-1 0 0,1 0 0 0 0,-2-1 0 0 0,0 0 0 0 0,0-1 0 0 0,-1 0 0 0 0,-1 0 0 0 0,1-2-131 0 0,-1-21 1193 0 0,-7 36-1267 0 0,0 0-180 0 0,0 0-187 0 0,0 22-1295 0 0,0-15 1790 0 0,0 1 0 0 0,0-1-1 0 0,0 1 1 0 0,1-1 0 0 0,0 1-1 0 0,0-1 1 0 0,1 1 0 0 0,0-1 0 0 0,1 0-1 0 0,-1 0 1 0 0,1 0 0 0 0,1 0 0 0 0,-1-1-1 0 0,1 1 1 0 0,0-1 0 0 0,1 0 0 0 0,-1 0-1 0 0,1 0 1 0 0,0-1 0 0 0,1 1-1 0 0,-1-1 1 0 0,1 0 0 0 0,0-1 0 0 0,7 4-54 0 0,17 10 111 0 0,1-2 1 0 0,1-1 0 0 0,0-1 0 0 0,1-2 0 0 0,1-1-1 0 0,0-2 1 0 0,0-1 0 0 0,1-2 0 0 0,14 0-112 0 0,192 13-2177 0 0,-195-18 416 0 0,-17-1-1203 0 0,-1 1-4722 0 0,-18 1-2148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6:34.27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90 21077 0 0,'0'0'486'0'0,"0"0"-215"0"0,0 0-134 0 0,0 0-78 0 0,0 0-95 0 0,0 0-3 0 0,32-14 5 0 0,110-43 23 0 0,20 38 78 0 0,1146 64 2459 0 0,-544-5-1721 0 0,2171-69-202 0 0,-2866 27-599 0 0,714-1-48 0 0,-655 27-1244 0 0,-128-23 1172 0 0,0 1-1 0 0,0-1 1 0 0,0 1 0 0 0,0-1 0 0 0,0 1 0 0 0,-1-1 0 0 0,1 1 0 0 0,0-1 0 0 0,-1 1 0 0 0,1-1 0 0 0,-1 0 0 0 0,1 1 0 0 0,-1-1 0 0 0,0 0 0 0 0,1 1 0 0 0,-1-1-1 0 0,0 0 1 0 0,0 0 0 0 0,0 1 0 0 0,0-1 0 0 0,0 0 0 0 0,0 0 0 0 0,-1 0 0 0 0,1 0 0 0 0,0-1 0 0 0,0 1 0 0 0,-1 0 0 0 0,1 0 0 0 0,0-1 0 0 0,-1 1 0 0 0,1-1-1 0 0,-1 1 1 0 0,1-1 0 0 0,-1 0 0 0 0,1 1 0 0 0,-1-1 116 0 0,1 0-30 0 0,-102 39-7842 0 0,94-37 6267 0 0,-22 8-8644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6:29.9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1814 1714 17092 0 0,'0'0'773'0'0,"0"0"-215"0"0,0 0-132 0 0,0 0-150 0 0,0 0-174 0 0,6-6-150 0 0,120-49-788 0 0,53-17-680 0 0,-174 69 1528 0 0,1-1-1 0 0,-1 1 1 0 0,-1-1 0 0 0,1-1 0 0 0,-1 1 0 0 0,1-1-1 0 0,-1 1 1 0 0,-1-1 0 0 0,1 0 0 0 0,-1-1 0 0 0,1 1-1 0 0,-2 0 1 0 0,1-1 0 0 0,0 0 0 0 0,-1 0 0 0 0,0 1-1 0 0,-1-1 1 0 0,1-1 0 0 0,-1 1 0 0 0,0 0 0 0 0,-1 0-1 0 0,0 0 1 0 0,0 0 0 0 0,0-1 0 0 0,0 1 0 0 0,-1 0-1 0 0,0 0 1 0 0,0 0 0 0 0,-2-5-12 0 0,-5-1-95 0 0,0 0 0 0 0,-1 1-1 0 0,0 0 1 0 0,-1 0 0 0 0,0 1 0 0 0,-1 0 0 0 0,0 0-1 0 0,-1 2 1 0 0,0-1 0 0 0,0 1 0 0 0,0 1 0 0 0,-1 0-1 0 0,0 1 1 0 0,-1 1 0 0 0,1 0 0 0 0,-1 0-1 0 0,0 1 1 0 0,0 1 0 0 0,-1 1 0 0 0,1 0 0 0 0,0 1-1 0 0,-1 0 1 0 0,0 1 95 0 0,-89-12 177 0 0,-1 5 0 0 0,-1 5 1 0 0,1 4-1 0 0,0 5 0 0 0,0 4 0 0 0,1 5 0 0 0,1 5 0 0 0,1 4 0 0 0,1 4 0 0 0,1 5 1 0 0,0 5-178 0 0,35-13 173 0 0,0 3 1 0 0,2 4-1 0 0,2 1 1 0 0,1 4 0 0 0,-50 41-174 0 0,90-64 45 0 0,0 1 1 0 0,2 2-1 0 0,0-1 1 0 0,1 2-1 0 0,1 1 1 0 0,1 0-1 0 0,1 0 1 0 0,0 2-1 0 0,2 0 1 0 0,0 0-1 0 0,2 1 1 0 0,0 0-1 0 0,2 1 1 0 0,0 0-1 0 0,2 0 1 0 0,0 1-1 0 0,2 0 1 0 0,1 5-46 0 0,2-8 39 0 0,2 0 0 0 0,1 0 1 0 0,1 0-1 0 0,1-1 1 0 0,0 1-1 0 0,2-1 0 0 0,1 0 1 0 0,0 0-1 0 0,1-1 1 0 0,2 0-1 0 0,0 0 0 0 0,1-1 1 0 0,0 0-1 0 0,2-1 1 0 0,0-1-1 0 0,2 0 0 0 0,-1 0 1 0 0,2-2-1 0 0,0 0 1 0 0,12 9-40 0 0,19 12 91 0 0,1-2-1 0 0,2-1 1 0 0,1-3 0 0 0,2-3 0 0 0,0-1 0 0 0,2-3 0 0 0,8 0-91 0 0,44 14-27 0 0,1-4 0 0 0,2-6-1 0 0,1-4 1 0 0,1-6 0 0 0,0-4 0 0 0,1-5 0 0 0,0-5 0 0 0,95-10 27 0 0,-159 4 9 0 0,-1-2 1 0 0,0-1-1 0 0,-1-3 1 0 0,0-2-1 0 0,0-2 1 0 0,-1-2 0 0 0,-1-2-1 0 0,0-2 1 0 0,-2-2-1 0 0,0-2 1 0 0,-1-2-1 0 0,-2-1 1 0 0,0-2 0 0 0,-2-2-1 0 0,-2-2 1 0 0,0-1-1 0 0,1-5-9 0 0,-20 12 0 0 0,-2 0-1 0 0,-1 0 0 0 0,-1-2 0 0 0,-1 0 1 0 0,-1 0-1 0 0,-2-1 0 0 0,0 0 1 0 0,-3-1-1 0 0,0 1 0 0 0,-2-1 0 0 0,-1-1 1 0 0,-1 1-1 0 0,-2 0 0 0 0,-1 0 1 0 0,-1-1-1 0 0,-2 1 0 0 0,-1 0 0 0 0,-1 1 1 0 0,-2-1-1 0 0,0 1 0 0 0,-2 1 1 0 0,-2 0-1 0 0,0 0 0 0 0,-2 1 1 0 0,-1 1-1 0 0,-1 0 0 0 0,-1 1 0 0 0,-1 1 1 0 0,-2 0-1 0 0,-6-4 1 0 0,-23-17-40 0 0,-3 3 0 0 0,-2 2 1 0 0,-1 3-1 0 0,-2 1 0 0 0,-1 4 0 0 0,-2 2 0 0 0,-1 3 1 0 0,-1 2-1 0 0,-1 3 0 0 0,-1 3 0 0 0,-1 2 1 0 0,-1 4-1 0 0,1 2 0 0 0,-2 4 0 0 0,1 2 0 0 0,-1 3 1 0 0,0 3-1 0 0,-39 6 40 0 0,61-3-131 0 0,0 2 0 0 0,0 2 0 0 0,0 1 0 0 0,1 3 0 0 0,0 1 0 0 0,2 3 0 0 0,-1 1 0 0 0,2 2 1 0 0,0 2-1 0 0,2 2 0 0 0,0 1 0 0 0,2 2 0 0 0,-7 8 131 0 0,-143 168-9357 0 0,159-162 1169 0 0</inkml:trace>
  <inkml:trace contextRef="#ctx0" brushRef="#br0" timeOffset="708.111">1470 829 9450 0 0,'0'0'1000'0'0,"0"0"310"0"0,0 0 273 0 0,-5-28 7 0 0,-17-86-198 0 0,13 68-880 0 0,10 61-3355 0 0,1 13 2544 0 0,-8 66 1145 0 0,-3 0 0 0 0,-5 0-1 0 0,-26 88-845 0 0,6-19 393 0 0,-10 48-235 0 0,11 1 0 0 0,8 2 0 0 0,10 1-1 0 0,9 0 1 0 0,11 18-158 0 0,6-148 26 0 0,3-1 0 0 0,5-1 0 0 0,19 54-26 0 0,8 31-6 0 0,-42-159 21 0 0,0 1 0 0 0,-1 0 0 0 0,0 0-1 0 0,0 0 1 0 0,-1 0 0 0 0,0 0-1 0 0,-1 0 1 0 0,0 1 0 0 0,0-1 0 0 0,-1 0-1 0 0,-1 1 1 0 0,0-1 0 0 0,0 0-1 0 0,-1 0 1 0 0,0 1 0 0 0,-1-1 0 0 0,0-1-1 0 0,-1 1 1 0 0,0 0 0 0 0,0-1 0 0 0,-1 0-1 0 0,0 0 1 0 0,-1 0 0 0 0,0-1-1 0 0,0 0 1 0 0,-1 0 0 0 0,-7 7-15 0 0,-26 5 142 0 0,0-1 0 0 0,-1-2 0 0 0,0-2 0 0 0,-1-2 1 0 0,-1-2-1 0 0,0-2 0 0 0,-1-1 0 0 0,0-3 0 0 0,0-1 0 0 0,-23-2-141 0 0,30 1 36 0 0,-228 15 2073 0 0,-234-15-2110 0 0,843-47 1281 0 0,748-81-857 0 0,-1081 124-416 0 0,19-4-166 0 0,-45-9-1904 0 0,-39-4-8166 0 0,39 14 1895 0 0</inkml:trace>
  <inkml:trace contextRef="#ctx0" brushRef="#br0" timeOffset="1071.214">1031 529 25245 0 0,'0'0'92'0'0,"0"0"48"0"0,0 0 12 0 0,0 0-14 0 0,0 0-91 0 0,0 0-166 0 0,0 0-132 0 0,0 0-60 0 0,0 0 19 0 0,32-19 122 0 0,108-54 67 0 0,-132 70 95 0 0,1 0 0 0 0,-1 1 0 0 0,1 1 1 0 0,-1-1-1 0 0,1 1 0 0 0,0 1 0 0 0,-1-1 0 0 0,1 2 0 0 0,0-1 1 0 0,-1 1-1 0 0,1 0 0 0 0,0 1 0 0 0,-1 0 0 0 0,0 1 1 0 0,7 2 7 0 0,18 4-34 0 0,122 21-209 0 0,2-6-1 0 0,0-8 0 0 0,119-3 244 0 0,-163-18 423 0 0,-189 45-8049 0 0,27-6-2377 0 0,37-25 3523 0 0</inkml:trace>
  <inkml:trace contextRef="#ctx0" brushRef="#br0" timeOffset="1403.432">2613 349 22213 0 0,'0'0'911'0'0,"0"0"-329"0"0,0 0-104 0 0,0 0-79 0 0,0 0-131 0 0,0 0-156 0 0,0 0-148 0 0,0 0-84 0 0,30-15-3 0 0,101-45 30 0 0,-123 56 82 0 0,1 1 0 0 0,-1 0 0 0 0,1 1 0 0 0,-1 0 0 0 0,1 1 1 0 0,0-1-1 0 0,0 1 0 0 0,0 1 0 0 0,-1 0 0 0 0,1 0 0 0 0,0 1 0 0 0,0 0 1 0 0,0 1-1 0 0,6 1 11 0 0,21 3-32 0 0,409 10 198 0 0,-444-16-107 0 0,-1 0 9 0 0,0 0-8 0 0,0 0-31 0 0,0 0-43 0 0,0 0-42 0 0,-30 0-7550 0 0,14 0-2759 0 0,12 0 3617 0 0</inkml:trace>
  <inkml:trace contextRef="#ctx0" brushRef="#br0" timeOffset="2053.126">3888 1 21949 0 0,'0'0'557'0'0,"0"0"-135"0"0,0 0-197 0 0,0 0-308 0 0,0 0-343 0 0,0 0-104 0 0,0 0 34 0 0,0 0 149 0 0,0 0 265 0 0,0 0 90 0 0,0 0 9 0 0,7 32 4 0 0,44 210 29 0 0,-47-223 19 0 0,1 0 1 0 0,2 0 0 0 0,-1-1 0 0 0,2 0 0 0 0,0 0 0 0 0,2-1 0 0 0,0 0 0 0 0,0-1 0 0 0,13 14-70 0 0,-16-36 2708 0 0,17-25-2631 0 0,259-335-846 0 0,-223 316 476 0 0,-46 88-1241 0 0,12 130 1162 0 0,-25-143 389 0 0,1 0 0 0 0,0-1-1 0 0,2 1 1 0 0,1-1-1 0 0,1 0 1 0 0,1 0 0 0 0,1-1-1 0 0,1 0 1 0 0,1 0-1 0 0,1-1 1 0 0,8 10-17 0 0,-17-29 46 0 0,1 0-1 0 0,0 0 1 0 0,1-1 0 0 0,-1 1 0 0 0,0-1-1 0 0,1 0 1 0 0,-1 1 0 0 0,1-2 0 0 0,0 1-1 0 0,0 0 1 0 0,-1-1 0 0 0,1 1 0 0 0,0-1-1 0 0,0 0 1 0 0,1-1 0 0 0,-1 1 0 0 0,0-1-1 0 0,0 1 1 0 0,0-1 0 0 0,0-1 0 0 0,0 1-1 0 0,1 0 1 0 0,-1-1 0 0 0,0 0 0 0 0,0 0-1 0 0,0 0 1 0 0,0-1 0 0 0,0 1 0 0 0,3-3-46 0 0,109-60 347 0 0,-78 38-276 0 0,0-1 0 0 0,-2-3 0 0 0,-1 0 0 0 0,-1-3 0 0 0,-2-1 0 0 0,-1-1 0 0 0,-2-1 0 0 0,-2-2 0 0 0,-1-1 0 0 0,-2-1 0 0 0,-2-1 0 0 0,-1-2-71 0 0,-8 147-1186 0 0,-7-60 1286 0 0,2-1-1 0 0,2 0 1 0 0,2 0 0 0 0,1-1-1 0 0,2-1 1 0 0,2 0-1 0 0,22 36-99 0 0,97 148-2522 0 0,-102-170-3583 0 0,-31-50 4692 0 0,9 13-8169 0 0</inkml:trace>
  <inkml:trace contextRef="#ctx0" brushRef="#br0" timeOffset="2464.546">5124 2605 22333 0 0,'0'0'585'0'0,"0"0"38"0"0,0 0-8 0 0,0 0-102 0 0,0 0-182 0 0,0 0-219 0 0,0 0-211 0 0,0 0-141 0 0,0 0-50 0 0,0 0 23 0 0,31-13 45 0 0,101-41-3 0 0,24 36-389 0 0,-111 20 368 0 0,-37-2 162 0 0,157 7-1411 0 0,-59 19-2369 0 0,-104-26 3616 0 0,0 1-1 0 0,0-1 0 0 0,0 1 0 0 0,0-1 0 0 0,0 1 1 0 0,-1 0-1 0 0,1 0 0 0 0,0 0 0 0 0,0 0 0 0 0,-1 0 1 0 0,1 0-1 0 0,0 0 0 0 0,-1 1 0 0 0,0-1 0 0 0,1 1 1 0 0,-1-1-1 0 0,0 1 0 0 0,1-1 0 0 0,-1 1 0 0 0,0 0 1 0 0,0-1-1 0 0,0 1 0 0 0,-1 0 0 0 0,1 0 0 0 0,0 0 1 0 0,-1 0-1 0 0,1 0 0 0 0,-1 0 0 0 0,0 0 0 0 0,1 0 1 0 0,-1 0-1 0 0,0 0 0 0 0,0 0 0 0 0,0 0 0 0 0,-1 0 1 0 0,1 0-1 0 0,0-1 0 0 0,-1 1 0 0 0,1 0 0 0 0,-1 0 1 0 0,0 0-1 0 0,1 0 0 0 0,-1 0 0 0 0,0-1 0 0 0,0 1 1 0 0,0 0-1 0 0,-1-1 0 0 0,1 1 0 0 0,0 0 0 0 0,-1-1 1 0 0,0 1 248 0 0,-33 30-2474 0 0,11-17 578 0 0,6-3 1488 0 0</inkml:trace>
  <inkml:trace contextRef="#ctx0" brushRef="#br0" timeOffset="2631.276">5268 2886 240 0 0,'0'0'2635'0'0,"0"0"-481"0"0,0 0-180 0 0,0 0-79 0 0,0 0-48 0 0,0 0-5 0 0,0 0 25 0 0,0 0-34 0 0,0 0-121 0 0,0 0-230 0 0,0 0-324 0 0,0 0-315 0 0,0 0-260 0 0,12 21-206 0 0,44 64-126 0 0,-52-82-241 0 0,0 0 1 0 0,-1 0-1 0 0,1 0 1 0 0,1 0 0 0 0,-1 0-1 0 0,0-1 1 0 0,0 0-1 0 0,1 0 1 0 0,0 0-1 0 0,-1 0 1 0 0,1-1-1 0 0,0 0 1 0 0,0 0 0 0 0,-1 0-1 0 0,1 0 1 0 0,0-1-1 0 0,0 0 1 0 0,3 0-11 0 0,14 2-1 0 0,162 27-2247 0 0,-95-15-5334 0 0,-60-9-1453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2:26.9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13 427 4569 0 0,'0'0'991'0'0,"0"0"262"0"0,0 0 194 0 0,0 0-133 0 0,0 0-207 0 0,-3-28-303 0 0,-5-86-265 0 0,8 113-509 0 0,-1-1 0 0 0,1 1 0 0 0,0-1 0 0 0,0 1-1 0 0,-1-1 1 0 0,1 1 0 0 0,0-1 0 0 0,1 0 0 0 0,-1 1 0 0 0,0-1 0 0 0,0 1 0 0 0,1-1 0 0 0,-1 1 0 0 0,0-1-1 0 0,1 1 1 0 0,0-1 0 0 0,-1 1 0 0 0,1-1 0 0 0,0 1 0 0 0,0 0 0 0 0,0-1 0 0 0,0 1 0 0 0,0 0 0 0 0,0 0-1 0 0,0 0 1 0 0,0 0 0 0 0,0 0 0 0 0,1 0 0 0 0,-1 0 0 0 0,0 0 0 0 0,1 0 0 0 0,-1 1 0 0 0,0-1 0 0 0,1 0 0 0 0,-1 1-1 0 0,1-1 1 0 0,-1 1 0 0 0,1 0 0 0 0,0-1 0 0 0,-1 1 0 0 0,1 0 0 0 0,-1 0 0 0 0,1 0 0 0 0,-1 0 0 0 0,1 0-1 0 0,0 0 1 0 0,-1 1 0 0 0,1-1 0 0 0,-1 0 0 0 0,1 1 0 0 0,1 0-30 0 0,1 0 89 0 0,2 2-89 0 0,-1 0 0 0 0,0 0 1 0 0,1 0-1 0 0,-2 1 0 0 0,1 0 1 0 0,0 0-1 0 0,-1 0 0 0 0,0 1 1 0 0,0-1-1 0 0,0 1 0 0 0,0 0 1 0 0,-1 0-1 0 0,0 0 1 0 0,0 1-1 0 0,0-1 0 0 0,-1 1 1 0 0,1 0-1 0 0,-2-1 0 0 0,1 1 1 0 0,0 0-1 0 0,-1 0 0 0 0,0 4 0 0 0,2 1 49 0 0,17 75 69 0 0,-5 2 1 0 0,-3 0-1 0 0,-4 1 1 0 0,-4-1-1 0 0,-3 1 0 0 0,-7 32-118 0 0,3-12 115 0 0,-4 88-15 0 0,1-98-298 0 0,3 0 1 0 0,6 0 0 0 0,3 0 0 0 0,8 22 197 0 0,-10-103-50 0 0,0 0 0 0 0,1 0 1 0 0,0-1-1 0 0,2 0 1 0 0,0 0-1 0 0,1 0 1 0 0,1-1-1 0 0,0 0 0 0 0,1-1 1 0 0,1 0-1 0 0,3 2 50 0 0,-9-11 65 0 0,0 0 0 0 0,1-1 0 0 0,0 1 0 0 0,0-1 0 0 0,0-1 0 0 0,0 1 0 0 0,1-1 0 0 0,0 0 0 0 0,0 0 0 0 0,0-1-1 0 0,1 0 1 0 0,-1-1 0 0 0,1 1 0 0 0,-1-1 0 0 0,1-1 0 0 0,0 1 0 0 0,-1-2 0 0 0,1 1 0 0 0,0-1 0 0 0,0 0 0 0 0,0 0 0 0 0,0-1 0 0 0,0 0 0 0 0,-1-1 0 0 0,1 1 0 0 0,7-4-65 0 0,4-6 237 0 0,0-1 1 0 0,-1-1-1 0 0,-1 0 1 0 0,0-1 0 0 0,-1-1-1 0 0,0-1 1 0 0,-1 0 0 0 0,-1-1-1 0 0,-1-1 1 0 0,0 0 0 0 0,-1-1-1 0 0,-1 0 1 0 0,-1-1-1 0 0,-1 0 1 0 0,0 0 0 0 0,2-13-238 0 0,15-29 145 0 0,-3-1 1 0 0,-2-1 0 0 0,-4-1-1 0 0,-2 0 1 0 0,-3-2-1 0 0,-3 1 1 0 0,-3-1 0 0 0,-2 0-1 0 0,-4 0 1 0 0,-3 0-1 0 0,-3-10-145 0 0,-5 33-215 0 0,14 73-2362 0 0,27 123 2456 0 0,-8-31 113 0 0,5-1 0 0 0,5-1 0 0 0,30 66 8 0 0,-50-153 1 0 0,2 0 1 0 0,2 0-1 0 0,1-2 1 0 0,1 0-1 0 0,2-1 0 0 0,0-1 1 0 0,2 0-1 0 0,1-2 0 0 0,2-1 1 0 0,0-1-1 0 0,1 0 1 0 0,2-3-1 0 0,0 0 0 0 0,24 13-1 0 0,-15-14 93 0 0,1-1 0 0 0,0-2 0 0 0,1-2 0 0 0,0-1-1 0 0,2-2 1 0 0,-1-2 0 0 0,24 2-93 0 0,-46-9 105 0 0,0-1 1 0 0,-1-1-1 0 0,1-1 1 0 0,0 0-1 0 0,0-2 1 0 0,-1 0-1 0 0,1 0 0 0 0,-1-2 1 0 0,1 0-1 0 0,-1-1 1 0 0,0-1-1 0 0,-1-1 1 0 0,0 0-1 0 0,0-1 0 0 0,0-1 1 0 0,-1 0-1 0 0,0-1 1 0 0,11-11-106 0 0,-1-6 131 0 0,-2-2 1 0 0,0 0-1 0 0,-2-2 1 0 0,-2 0-1 0 0,-1-1 1 0 0,-1-1 0 0 0,-2-1-1 0 0,-1 0 1 0 0,-1-1-1 0 0,-3-1 1 0 0,0 1-1 0 0,-3-2 1 0 0,-1 1-1 0 0,-1-1 1 0 0,-2 0 0 0 0,-2 0-1 0 0,-2 0 1 0 0,-1 1-1 0 0,-1-1 1 0 0,-4-8-132 0 0,-12-50-21 0 0,-3 2 1 0 0,-5 1 0 0 0,-4 1-1 0 0,-4 1 1 0 0,-4 2 0 0 0,-4 2-1 0 0,-44-66 21 0 0,31 48-26 0 0,-5 2 0 0 0,-5 3 0 0 0,-3 3 0 0 0,-5 3-1 0 0,-36-32 27 0 0,162 133-3576 0 0,39 9 3705 0 0,0-4 0 0 0,0-4 0 0 0,1-4 0 0 0,0-4 0 0 0,26-6-129 0 0,36 3 100 0 0,-45 0-385 0 0,149 7-789 0 0,-174 8-2848 0 0,-4 10-3405 0 0,-60-15 403 0 0</inkml:trace>
  <inkml:trace contextRef="#ctx0" brushRef="#br0" timeOffset="262.926">2870 1486 23533 0 0,'0'0'-439'0'0,"0"0"-174"0"0,0 0-254 0 0,0 0-52 0 0,0 0 284 0 0,0 0 359 0 0,0 0 235 0 0,0 0 21 0 0,12 32-12 0 0,36 109-12 0 0,-18 24-585 0 0,-30-151 242 0 0,1 0 0 0 0,0 0 0 0 0,1-1 0 0 0,1 1 0 0 0,0 0 1 0 0,1-1-1 0 0,0 0 0 0 0,1 0 0 0 0,0 0 0 0 0,1-1 0 0 0,1 0 0 0 0,0 0 1 0 0,0 0-1 0 0,1-1 0 0 0,4 4 387 0 0,-9-12-353 0 0,0 0 0 0 0,0 0 0 0 0,0-1 0 0 0,0 1 0 0 0,0-1 1 0 0,1 0-1 0 0,-1 1 0 0 0,1-2 0 0 0,0 1 0 0 0,-1 0 0 0 0,1-1 0 0 0,0 0 0 0 0,0 1 0 0 0,0-2 1 0 0,0 1-1 0 0,0 0 0 0 0,0-1 0 0 0,0 0 0 0 0,1 0 0 0 0,-1 0 0 0 0,0 0 0 0 0,0-1 0 0 0,0 1 1 0 0,0-1-1 0 0,0 0 0 0 0,0 0 0 0 0,0-1 0 0 0,-1 1 0 0 0,1-1 0 0 0,0 0 0 0 0,-1 0 1 0 0,1 0-1 0 0,0-1 353 0 0,7-5-1570 0 0</inkml:trace>
  <inkml:trace contextRef="#ctx0" brushRef="#br0" timeOffset="521.732">2950 790 18460 0 0,'0'0'1192'0'0,"0"0"-280"0"0,-12-31-61 0 0,-53-149 407 0 0,65 181-1325 0 0,0 0-1 0 0,1-1 1 0 0,-1 1 0 0 0,1-1 0 0 0,-1 1 0 0 0,1 0-1 0 0,-1-1 1 0 0,1 1 0 0 0,-1-1 0 0 0,1 1 0 0 0,-1-1-1 0 0,1 0 1 0 0,0 1 0 0 0,-1-1 0 0 0,1 0-1 0 0,0 1 1 0 0,-1-1 0 0 0,1 0 0 0 0,0 0 0 0 0,-1 1-1 0 0,1-1 1 0 0,0 0 0 0 0,0 0 0 0 0,-1 0 0 0 0,1 0-1 0 0,0 0 1 0 0,0 0 0 0 0,-1 0 0 0 0,1 0 0 0 0,0 0-1 0 0,0-1 1 0 0,-1 1 0 0 0,1 0 0 0 0,0 0-1 0 0,-1-1 1 0 0,1 1 0 0 0,0 0 0 0 0,-1-1 0 0 0,1 1-1 0 0,-1-1 1 0 0,1 1 0 0 0,0-1 0 0 0,-1 1 0 0 0,1-1-1 0 0,-1 1 1 0 0,0-1 0 0 0,1 1 0 0 0,-1-1 0 0 0,1 0-1 0 0,-1 1 1 0 0,0-1 0 0 0,1 0 0 0 0,-1 1-1 0 0,0-1 1 0 0,0 0 0 0 0,1 1 0 0 0,-1-1 0 0 0,0-1 67 0 0,54 53-2439 0 0,36 84-9329 0 0,-77-112 7200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6:38.5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1061 115 1176 0 0,'0'0'1039'0'0,"0"0"-36"0"0,0 0-19 0 0,0 0-49 0 0,0 0 9 0 0,0 0-20 0 0,0 0 14 0 0,0 0 26 0 0,0 0 8 0 0,0 0-18 0 0,0 0-55 0 0,21-23-84 0 0,64-69-111 0 0,-412 558-1552 0 0,205-298 1215 0 0,35-54 41 0 0,6 5-1 0 0,4 3 0 0 0,-19 51-407 0 0,85-159 3569 0 0,16-41 1086 0 0,-2 10-6156 0 0,5-72-2690 0 0,-31 6-7564 0 0,17 74 6986 0 0</inkml:trace>
  <inkml:trace contextRef="#ctx0" brushRef="#br0" timeOffset="308.234">17 798 4897 0 0,'0'0'2815'0'0,"0"0"-325"0"0,0 0-693 0 0,0 0-795 0 0,0 0-816 0 0,0 0-732 0 0,0 0-312 0 0,0 0 83 0 0,0 0 319 0 0,0 0 429 0 0,0 0 212 0 0,0 0-27 0 0,0 0-76 0 0,7 32-34 0 0,19 102-21 0 0,-19 47 22 0 0,-8-158 82 0 0,-2 1 0 0 0,-1-1-1 0 0,-1 0 1 0 0,-1 0 0 0 0,-1-1 0 0 0,-1 0-1 0 0,-1 0 1 0 0,-5 8-131 0 0,18-34 6633 0 0,2-1-3556 0 0,21-15-3779 0 0,-17 13 1367 0 0,16-9-677 0 0,0 2 1 0 0,2 0 0 0 0,0 2 0 0 0,0 1-1 0 0,1 1 1 0 0,0 2 0 0 0,1 0-1 0 0,0 2 1 0 0,0 2 0 0 0,5 0 11 0 0,152-36-2992 0 0,-151 25-210 0 0,-15-1-4170 0 0,-15 10-230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6:35.1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1335 448 16275 0 0,'0'0'390'0'0,"0"0"-207"0"0,0 0-218 0 0,0 0-249 0 0,0 0-475 0 0,0 0-419 0 0,0 0-68 0 0,0 0 172 0 0,0 0 442 0 0,0 0 405 0 0,0 0 123 0 0,0 0 23 0 0,-29 16 7 0 0,-94 54 6 0 0,-154 117 126 0 0,238-161 128 0 0,3 2 1 0 0,0 2-1 0 0,2 1 1 0 0,1 2-1 0 0,1 1 1 0 0,2 1-1 0 0,2 2 1 0 0,1 1-1 0 0,2 1 1 0 0,2 1-1 0 0,1 1 1 0 0,2 1-1 0 0,2 1 1 0 0,2 0-1 0 0,2 1 1 0 0,2 1-1 0 0,2 0 1 0 0,2 1-1 0 0,-3 41-186 0 0,10-63 99 0 0,1 0 0 0 0,0 0 0 0 0,2 0-1 0 0,1 1 1 0 0,1-1 0 0 0,0-1 0 0 0,2 1 0 0 0,1-1 0 0 0,1 0-1 0 0,1 0 1 0 0,1-1 0 0 0,1-1 0 0 0,1 1 0 0 0,0-2-1 0 0,2 0 1 0 0,0 0 0 0 0,2-1 0 0 0,0-1 0 0 0,0-1 0 0 0,13 9-99 0 0,18 5 191 0 0,2-2 1 0 0,0-3 0 0 0,2-1 0 0 0,1-3 0 0 0,1-3 0 0 0,1-1 0 0 0,0-3-1 0 0,1-2 1 0 0,1-3 0 0 0,0-2 0 0 0,0-3 0 0 0,0-2 0 0 0,1-2-1 0 0,35-6-191 0 0,-37 4 36 0 0,1-2-1 0 0,-1-3 1 0 0,1-2-1 0 0,-2-3 0 0 0,1-2 1 0 0,-2-2-1 0 0,0-3 0 0 0,-1-2 1 0 0,-1-2-1 0 0,20-14-35 0 0,-41 20 4 0 0,-1-1-1 0 0,-1-2 1 0 0,0-1-1 0 0,-2-1 1 0 0,0-2 0 0 0,-2 0-1 0 0,0-1 1 0 0,-2-2-1 0 0,-1 0 1 0 0,0-2 0 0 0,-3 0-1 0 0,0-1 1 0 0,-2 0-1 0 0,0-2 1 0 0,-3 0 0 0 0,0 0-1 0 0,5-25-3 0 0,-8 16 23 0 0,0-1 0 0 0,-3 0 0 0 0,-1-1 0 0 0,-3 0 0 0 0,-1 1 0 0 0,-2-1 0 0 0,-1 0-1 0 0,-3 0 1 0 0,-1 1 0 0 0,-3-1 0 0 0,-1 1 0 0 0,-1 1 0 0 0,-3 0 0 0 0,-1 1 0 0 0,-2 0 0 0 0,-2 1 0 0 0,-1 1-1 0 0,-2 0 1 0 0,-1 2 0 0 0,-2 0 0 0 0,-2 2 0 0 0,0 1 0 0 0,-3 1 0 0 0,0 1 0 0 0,-2 2 0 0 0,-1 1 0 0 0,-1 1-1 0 0,-2 2 1 0 0,-25-13-23 0 0,25 19-8 0 0,0 2-1 0 0,-1 2 1 0 0,-1 1-1 0 0,0 2 1 0 0,0 1-1 0 0,-1 2 1 0 0,-1 2-1 0 0,1 1 1 0 0,-1 2-1 0 0,1 2 1 0 0,-1 1-1 0 0,0 2 1 0 0,1 2-1 0 0,-1 1 1 0 0,1 2-1 0 0,0 2 1 0 0,1 2-1 0 0,0 1 1 0 0,1 1-1 0 0,0 2 1 0 0,1 2-1 0 0,1 1 1 0 0,1 2-1 0 0,-3 4 9 0 0,2 0-95 0 0,1 1 0 0 0,1 2 0 0 0,2 1 1 0 0,0 1-1 0 0,2 2 0 0 0,2 1 0 0 0,0 1 0 0 0,3 1 0 0 0,-18 33 95 0 0,-15 70-2972 0 0,29 12-3883 0 0,25-101-2128 0 0</inkml:trace>
  <inkml:trace contextRef="#ctx0" brushRef="#br0" timeOffset="663.109">1617 185 18596 0 0,'0'0'181'0'0,"0"0"-31"0"0,0 0 28 0 0,0 0-15 0 0,0 0-90 0 0,0 0-155 0 0,0 0-284 0 0,0 0-342 0 0,0 0-220 0 0,0 0 42 0 0,0 0 208 0 0,0 0 343 0 0,-18-1 276 0 0,-51 2 78 0 0,67 0-18 0 0,1 0 0 0 0,0 0 1 0 0,-1 1-1 0 0,1-1 0 0 0,0 1 0 0 0,0-1 0 0 0,0 1 1 0 0,0-1-1 0 0,0 1 0 0 0,0 0 0 0 0,0-1 0 0 0,1 1 1 0 0,-1 0-1 0 0,0 0 0 0 0,1-1 0 0 0,0 1 0 0 0,-1 0 1 0 0,1 0-1 0 0,0 0 0 0 0,0 0 0 0 0,0-1 0 0 0,0 1 1 0 0,0 0-1 0 0,1 0 0 0 0,-1 0 0 0 0,0 0 1 0 0,1 0-1 0 0,-1-1 0 0 0,1 1 0 0 0,0 0 0 0 0,0-1 1 0 0,0 1-1 0 0,0 0-1 0 0,1 11 25 0 0,21 181 115 0 0,-9 0 1 0 0,-8 1-1 0 0,-9-1 0 0 0,-9 1 0 0 0,-7-1 0 0 0,-10-2 1 0 0,-7 0-1 0 0,-9-3 0 0 0,-44 109-140 0 0,76-256 8 0 0,-1-1 1 0 0,-2 0-1 0 0,-2-1 0 0 0,-1-1 1 0 0,-2-1-1 0 0,-2-1 1 0 0,-1-1-1 0 0,-2 0 0 0 0,-2-3 1 0 0,0 0-1 0 0,-3-2 0 0 0,0 0 1 0 0,-2-3-1 0 0,-31 21-8 0 0,-5-6 108 0 0,-2-3 0 0 0,-1-3 0 0 0,-1-3 0 0 0,-2-3-1 0 0,-2-4 1 0 0,0-3 0 0 0,-54 8-108 0 0,-166 18 308 0 0,821-120 911 0 0,-126 49-529 0 0,0 17 0 0 0,108 25-690 0 0,-369-13-197 0 0,-136-8 128 0 0,-25-8-365 0 0,-108-47-4505 0 0,2-3-5912 0 0,97 43 6917 0 0</inkml:trace>
  <inkml:trace contextRef="#ctx0" brushRef="#br0" timeOffset="1002.268">849 87 24309 0 0,'0'0'250'0'0,"0"0"-36"0"0,0 0-58 0 0,0 0-89 0 0,29-15-31 0 0,97-44-29 0 0,-1 47-43 0 0,-98 16 33 0 0,936 139-348 0 0,-536-113 55 0 0,-429 32-17904 0 0,0-52 12047 0 0</inkml:trace>
  <inkml:trace contextRef="#ctx0" brushRef="#br0" timeOffset="1692.078">3111 250 23149 0 0,'0'0'185'0'0,"0"0"-117"0"0,0 0-188 0 0,0 0-281 0 0,0 0-131 0 0,0 0 26 0 0,0 0 118 0 0,0 0 236 0 0,0 0 123 0 0,17 30 10 0 0,56 98 3 0 0,4 81 32 0 0,-68-169-1 0 0,-2 28 272 0 0,24-80 874 0 0,289-209-2257 0 0,-135 32 1561 0 0,-182 239-974 0 0,-4 17 622 0 0,-2-45-75 0 0,1 1 1 0 0,1-1-1 0 0,1 1 0 0 0,2 0 0 0 0,0-1 1 0 0,1 1-1 0 0,1-1 0 0 0,1 0 1 0 0,1 0-1 0 0,1-1 0 0 0,1 0 0 0 0,1 0 1 0 0,6 10-39 0 0,-9-24 16 0 0,0 0 1 0 0,0-1-1 0 0,1 0 0 0 0,0 0 1 0 0,0 0-1 0 0,0-1 1 0 0,1 0-1 0 0,0-1 1 0 0,0 1-1 0 0,0-2 1 0 0,1 1-1 0 0,-1-1 0 0 0,1 0 1 0 0,0-1-1 0 0,-1 0 1 0 0,1 0-1 0 0,0-1 1 0 0,0 0-1 0 0,1-1 0 0 0,-1 0 1 0 0,0 0-1 0 0,0-1 1 0 0,0 0-1 0 0,5-2-16 0 0,13-2-21 0 0,1-1 1 0 0,-1-2-1 0 0,-1-1 0 0 0,0-1 1 0 0,0-1-1 0 0,-1-1 0 0 0,11-8 21 0 0,-21 10 39 0 0,0 0-1 0 0,-1-2 0 0 0,-1 0 1 0 0,0 0-1 0 0,0-1 1 0 0,-2-1-1 0 0,1 0 1 0 0,-2-1-1 0 0,0 0 0 0 0,0 0 1 0 0,-2-1-1 0 0,0 0 1 0 0,-1-1-1 0 0,0 0 0 0 0,-1 0 1 0 0,-1 0-1 0 0,-1-1 1 0 0,-1 1-1 0 0,0-1 1 0 0,-1 0-1 0 0,-1-16-38 0 0,2 11 839 0 0,0 47-1145 0 0,1 12 377 0 0,3-11 13 0 0,1-1 1 0 0,1 0-1 0 0,1 0 0 0 0,1-1 0 0 0,2 0 0 0 0,0-1 1 0 0,1-1-1 0 0,1 0 0 0 0,1-1 0 0 0,1 0 1 0 0,0-1-1 0 0,12 7-84 0 0,81 76-4553 0 0,-43-41-3238 0 0,-48-42-3453 0 0</inkml:trace>
  <inkml:trace contextRef="#ctx0" brushRef="#br0" timeOffset="10912.814">4837 1344 1688 0 0,'0'0'1835'0'0,"0"0"-449"0"0,0 0-300 0 0,0 0-169 0 0,0 0-178 0 0,0 0-139 0 0,0 0-89 0 0,0 0-58 0 0,0 0-62 0 0,0 0-76 0 0,0 0-98 0 0,26-5-91 0 0,129-18-20 0 0,102 34-423 0 0,-352-8-2282 0 0,-68 25 3221 0 0,122-20-627 0 0,10-4 83 0 0,0 1-1 0 0,1 2 1 0 0,0 1-1 0 0,1 1 1 0 0,0 1-1 0 0,0 2 1 0 0,1 1-1 0 0,0 1 1 0 0,1 1-1 0 0,1 2 1 0 0,1 0-1 0 0,0 2 1 0 0,1 1-1 0 0,1 0 1 0 0,-4 8-78 0 0,25-26 33 0 0,0 1 1 0 0,0 0-1 0 0,0-1 1 0 0,1 1-1 0 0,-1 0 0 0 0,1 0 1 0 0,-1 0-1 0 0,1 0 1 0 0,0 0-1 0 0,0 0 1 0 0,0 0-1 0 0,1 1 0 0 0,-1-1 1 0 0,1 0-1 0 0,0 0 1 0 0,0 1-1 0 0,0-1 1 0 0,0 0-1 0 0,1 0 0 0 0,-1 1 1 0 0,1-1-1 0 0,0 0 1 0 0,-1 0-1 0 0,2 0 0 0 0,-1 0 1 0 0,0 0-1 0 0,1 0 1 0 0,-1 0-1 0 0,1 0 1 0 0,0-1-1 0 0,0 1 0 0 0,0 0 1 0 0,0-1-1 0 0,0 0 1 0 0,1 1-1 0 0,-1-1 1 0 0,1 0-1 0 0,-1 0 0 0 0,1-1 1 0 0,0 1-1 0 0,0 0 1 0 0,2 0-34 0 0,135 48 2018 0 0,-84-39-1994 0 0,1-3 0 0 0,1-2 0 0 0,0-3 0 0 0,-1-2 0 0 0,1-3 0 0 0,0-3 0 0 0,22-5-24 0 0,-56 6-29 0 0,-1-1 1 0 0,0-1-1 0 0,0-1 0 0 0,0-1 0 0 0,-1-1 0 0 0,0-2 1 0 0,-1 0-1 0 0,5-4 29 0 0,-20 12 15 0 0,0-1 1 0 0,0 0-1 0 0,0-1 1 0 0,-1 0-1 0 0,0 0 1 0 0,0 0-1 0 0,0 0 1 0 0,-1-1-1 0 0,0 1 1 0 0,0-1-1 0 0,0 0 1 0 0,0-1-1 0 0,-1 1 1 0 0,0-1-1 0 0,-1 1 1 0 0,1-1-1 0 0,-1 0 1 0 0,-1 0-1 0 0,1 0 0 0 0,-1 0 1 0 0,0 0-1 0 0,-1 0 1 0 0,0 0-1 0 0,0 0 1 0 0,0-1-1 0 0,-1 1 1 0 0,0 0-1 0 0,-1 0 1 0 0,0-3-16 0 0,0 5-65 0 0,0 0-1 0 0,0 0 1 0 0,0 0 0 0 0,0 0 0 0 0,-1 0 0 0 0,0 1 0 0 0,0-1 0 0 0,0 1-1 0 0,-1 0 1 0 0,1 0 0 0 0,-1 0 0 0 0,0 0 0 0 0,0 1 0 0 0,0-1-1 0 0,-1 1 1 0 0,1 0 0 0 0,-1 1 0 0 0,0-1 0 0 0,0 1 0 0 0,0 0 0 0 0,0 0-1 0 0,0 0 1 0 0,0 1 0 0 0,0-1 0 0 0,0 2 0 0 0,-1-1 0 0 0,1 0-1 0 0,-1 1 1 0 0,1 0 0 0 0,0 0 0 0 0,-1 1 0 0 0,-3 0 65 0 0,-4 0-22 0 0,1 0 1 0 0,-1 1 0 0 0,1 1-1 0 0,-1 0 1 0 0,1 1-1 0 0,0 0 1 0 0,0 1 0 0 0,1 0-1 0 0,-1 1 1 0 0,1 0-1 0 0,0 1 1 0 0,1 0 0 0 0,-5 5 21 0 0,9-8 20 0 0,1 1 0 0 0,0 0 1 0 0,1 0-1 0 0,-1 0 1 0 0,1 1-1 0 0,0-1 0 0 0,1 1 1 0 0,-1 0-1 0 0,1 0 0 0 0,0 0 1 0 0,0 1-1 0 0,1-1 1 0 0,0 1-1 0 0,0-1 0 0 0,1 1 1 0 0,0 0-1 0 0,0 0 0 0 0,0 0 1 0 0,1-1-1 0 0,0 1 1 0 0,0 0-1 0 0,1 0 0 0 0,0 0 1 0 0,0 0-1 0 0,0-1 1 0 0,1 1-1 0 0,0 0 0 0 0,0-1 1 0 0,1 0-1 0 0,0 1 0 0 0,0-1 1 0 0,1 0-1 0 0,-1 0 1 0 0,1-1-1 0 0,0 1 0 0 0,1-1 1 0 0,0 0-1 0 0,-1 0 0 0 0,4 1-20 0 0,5 5 82 0 0,2-1 0 0 0,-1-1 0 0 0,1 0 0 0 0,0-1 0 0 0,1-1 0 0 0,0 0 0 0 0,0-1 0 0 0,1-1 0 0 0,-1-1 0 0 0,1 0 0 0 0,0-1 0 0 0,0 0 0 0 0,0-2 0 0 0,1 0 0 0 0,-1-1 0 0 0,0-1 0 0 0,0 0 0 0 0,1-2 0 0 0,-1 1 0 0 0,-1-2 0 0 0,1-1 0 0 0,0 0 0 0 0,-1-1 0 0 0,0 0 0 0 0,-1-2 0 0 0,1 1 0 0 0,-1-2 0 0 0,-1 0 0 0 0,1-1 0 0 0,-2-1-1 0 0,0 0 1 0 0,0 0 0 0 0,-1-2 0 0 0,0 1 0 0 0,-1-2 0 0 0,0 1 0 0 0,-1-1 0 0 0,-1-1 0 0 0,0 0 0 0 0,-1 0 0 0 0,0-2-82 0 0,5-85 1454 0 0,-13 102-1766 0 0,0 0-438 0 0,0 6-2591 0 0,-5 20 2899 0 0,-5 116 916 0 0,11-138-397 0 0,-1 0-1 0 0,1 0 1 0 0,0 1 0 0 0,1-1-1 0 0,-1 0 1 0 0,1 0 0 0 0,0-1 0 0 0,0 1-1 0 0,0 0 1 0 0,0 0 0 0 0,1-1-1 0 0,-1 0 1 0 0,1 1 0 0 0,0-1-1 0 0,0 0 1 0 0,0 0 0 0 0,1-1-1 0 0,-1 1 1 0 0,0-1 0 0 0,1 1-1 0 0,0-1 1 0 0,0 0 0 0 0,0 0-1 0 0,0-1 1 0 0,0 1 0 0 0,0-1-1 0 0,0 0 1 0 0,0 0 0 0 0,0 0-1 0 0,0-1 1 0 0,4 1-77 0 0,5-2 61 0 0,0-1 1 0 0,0 0-1 0 0,-1 0 0 0 0,1-2 0 0 0,-1 1 1 0 0,0-1-1 0 0,0-1 0 0 0,0 0 0 0 0,0-1 0 0 0,-1 0 1 0 0,0-1-1 0 0,-1 0 0 0 0,1-1 0 0 0,-1 0 1 0 0,-1-1-1 0 0,1 0 0 0 0,-2 0 0 0 0,1-1 1 0 0,-1 0-1 0 0,-1 0 0 0 0,1-1 0 0 0,-2 0 1 0 0,0 0-1 0 0,0-1 0 0 0,-1 0 0 0 0,3-11-61 0 0,0 60-4928 0 0,10 67 6006 0 0,-12-97-987 0 0,0 0-1 0 0,1 0 1 0 0,-1 0-1 0 0,1-1 1 0 0,1 0 0 0 0,-1 0-1 0 0,1-1 1 0 0,0 0-1 0 0,0-1 1 0 0,0 1-1 0 0,1-2 1 0 0,-1 1-1 0 0,1-1 1 0 0,0 0 0 0 0,0-1-1 0 0,1 0 1 0 0,-1-1-1 0 0,0 1 1 0 0,0-2-1 0 0,1 1 1 0 0,-1-2-1 0 0,1 1 1 0 0,-1-1 0 0 0,0 0-1 0 0,0-1 1 0 0,0 0-1 0 0,0-1 1 0 0,0 0-1 0 0,0 0 1 0 0,0-1-1 0 0,-1 0 1 0 0,0 0-1 0 0,1-1 1 0 0,-2 0 0 0 0,1-1-1 0 0,-1 1 1 0 0,0-1-1 0 0,0-1 1 0 0,0 0-1 0 0,2-3-90 0 0,35-97 1446 0 0,-44 107-1690 0 0,0 0-278 0 0,0 0-314 0 0,0 0-204 0 0,0 37-880 0 0,1-33 1992 0 0,-1-1 0 0 0,0 0 0 0 0,1 1 0 0 0,-1-1 0 0 0,1 0 0 0 0,0 1 0 0 0,0-1 0 0 0,1 0 0 0 0,-1 0 1 0 0,1 0-1 0 0,-1 0 0 0 0,1 0 0 0 0,0-1 0 0 0,0 1 0 0 0,0 0 0 0 0,0-1 0 0 0,1 1 0 0 0,-1-1 0 0 0,1 0 0 0 0,-1 0 0 0 0,1 0 1 0 0,0 0-1 0 0,0 0 0 0 0,0-1 0 0 0,0 1 0 0 0,0-1 0 0 0,0 0 0 0 0,0 0 0 0 0,0 0 0 0 0,1 0 0 0 0,-1-1 0 0 0,0 1 0 0 0,1-1 1 0 0,-1 0-1 0 0,0 0 0 0 0,1 0 0 0 0,-1 0-72 0 0,123-31 2114 0 0,-118 26-2096 0 0,0 0 1 0 0,-1-1 0 0 0,1-1-1 0 0,-1 1 1 0 0,-1-1-1 0 0,1 0 1 0 0,-1-1 0 0 0,0 1-1 0 0,-1-1 1 0 0,0 0-1 0 0,0-1 1 0 0,-1 1 0 0 0,0-1-1 0 0,0 0 1 0 0,-1 0 0 0 0,0 0-1 0 0,-1-1 1 0 0,0 1-1 0 0,0-1 1 0 0,-1 1 0 0 0,0-1-1 0 0,-1 1 1 0 0,0-1-1 0 0,-1-7-18 0 0,1 16-58 0 0,0 0-1 0 0,-1 0 0 0 0,1 0 1 0 0,0 0-1 0 0,0 1 0 0 0,-1-1 0 0 0,1 0 1 0 0,0 0-1 0 0,-1 0 0 0 0,1 1 0 0 0,-1-1 1 0 0,1 0-1 0 0,-1 1 0 0 0,1-1 0 0 0,-1 0 1 0 0,1 1-1 0 0,-1-1 0 0 0,0 1 0 0 0,1-1 1 0 0,-1 1-1 0 0,0-1 0 0 0,0 1 0 0 0,1-1 1 0 0,-1 1-1 0 0,0 0 0 0 0,0-1 1 0 0,0 1-1 0 0,0 0 0 0 0,1 0 0 0 0,-1 0 1 0 0,0-1-1 0 0,0 1 0 0 0,0 0 0 0 0,0 0 1 0 0,0 0-1 0 0,1 1 0 0 0,-1-1 0 0 0,0 0 1 0 0,0 0-1 0 0,0 0 0 0 0,0 0 0 0 0,1 1 1 0 0,-1-1-1 0 0,0 1 0 0 0,0-1 1 0 0,1 0-1 0 0,-1 1 0 0 0,0-1 0 0 0,0 1 1 0 0,1-1-1 0 0,-1 1 0 0 0,0 0 0 0 0,1-1 1 0 0,-1 1-1 0 0,1 0 0 0 0,-1-1 0 0 0,1 1 1 0 0,-1 0-1 0 0,1 0 59 0 0,-34 44-641 0 0,30-39 678 0 0,0 1 0 0 0,0 0 0 0 0,1 1 0 0 0,-1-1 0 0 0,2 0-1 0 0,-1 1 1 0 0,1 0 0 0 0,1-1 0 0 0,-1 1 0 0 0,1 0 0 0 0,0 0 0 0 0,1 0-1 0 0,0 0 1 0 0,0 0 0 0 0,1 0 0 0 0,0 0 0 0 0,0 0 0 0 0,1-1 0 0 0,0 1-1 0 0,1 0 1 0 0,-1-1 0 0 0,1 1 0 0 0,1-1 0 0 0,-1 0 0 0 0,1 0 0 0 0,1-1-1 0 0,-1 1 1 0 0,1-1 0 0 0,0 0 0 0 0,0 0 0 0 0,1 0 0 0 0,0-1 0 0 0,0 0-1 0 0,0 0 1 0 0,1 0 0 0 0,-1-1 0 0 0,1 0 0 0 0,0 0 0 0 0,1-1 0 0 0,-1 0-1 0 0,0 0 1 0 0,1-1 0 0 0,0 1 0 0 0,7 0-37 0 0,-7-3 19 0 0,1 1-1 0 0,0-1 1 0 0,-1-1 0 0 0,1 1 0 0 0,-1-1-1 0 0,1-1 1 0 0,-1 0 0 0 0,0 0 0 0 0,0 0-1 0 0,1-1 1 0 0,-2-1 0 0 0,1 1 0 0 0,0-1-1 0 0,-1 0 1 0 0,1-1 0 0 0,-1 0 0 0 0,-1 0-1 0 0,1-1 1 0 0,-1 1 0 0 0,0-1 0 0 0,0-1-1 0 0,0 1 1 0 0,-1-1 0 0 0,0 0-1 0 0,0 0 1 0 0,-1-1 0 0 0,0 1 0 0 0,0-1-1 0 0,-1 0 1 0 0,0 0 0 0 0,-1 0 0 0 0,1-1-1 0 0,-1 1 1 0 0,-1 0 0 0 0,0-1 0 0 0,0 1-1 0 0,-1-4-18 0 0,0 12-298 0 0,0 0-254 0 0,0 0-117 0 0,-12 32-783 0 0,11-29 1522 0 0,0 0 0 0 0,1 0 0 0 0,-1 0 0 0 0,0 0 0 0 0,1 1 0 0 0,0-1 0 0 0,0 0 0 0 0,0 0 0 0 0,0 1 1 0 0,0-1-1 0 0,1 0 0 0 0,-1 0 0 0 0,1 0 0 0 0,0 1 0 0 0,0-1 0 0 0,0 0 0 0 0,0 0 0 0 0,1 0 0 0 0,-1-1 0 0 0,1 1 0 0 0,0 0 0 0 0,-1 0 0 0 0,2-1 0 0 0,-1 1 0 0 0,0-1 0 0 0,0 0 0 0 0,1 1 0 0 0,-1-1 0 0 0,1 0 0 0 0,-1-1 0 0 0,1 1 0 0 0,0 0 0 0 0,0-1 0 0 0,0 1 1 0 0,0-1-1 0 0,0 0 0 0 0,0 0 0 0 0,0 0 0 0 0,0-1 0 0 0,1 1 0 0 0,-1-1 0 0 0,0 0 0 0 0,0 1 0 0 0,1-1 0 0 0,-1-1 0 0 0,0 1 0 0 0,0 0 0 0 0,1-1 0 0 0,-1 0 0 0 0,0 0 0 0 0,0 0 0 0 0,0 0 0 0 0,0 0 0 0 0,2-1-70 0 0,2-4 29 0 0,-1 0 0 0 0,1 0 0 0 0,-1-1 0 0 0,-1 0-1 0 0,1 0 1 0 0,-1 0 0 0 0,0-1 0 0 0,-1 1 0 0 0,0-1 0 0 0,0 0-1 0 0,0 0 1 0 0,-1-1 0 0 0,-1 1 0 0 0,1-1 0 0 0,-1 1-1 0 0,0-8-28 0 0,10-27 231 0 0,-6 48-3437 0 0,6 22 3249 0 0,-11-22-215 0 0,10 20 69 0 0,62 122-1849 0 0,-62-127-4367 0 0,-7-17 546 0 0</inkml:trace>
  <inkml:trace contextRef="#ctx0" brushRef="#br0" timeOffset="11282.204">7923 503 16588 0 0,'0'0'750'0'0,"0"0"-439"0"0,0 0-554 0 0,0 0-702 0 0,0 0-466 0 0,0 0 35 0 0,0 0 385 0 0,0 0 608 0 0,0 0 387 0 0,0 0 87 0 0,3 31 5 0 0,9 102 2 0 0,-10-86 24 0 0,-3 0-1 0 0,-1 0 1 0 0,-2 0-1 0 0,-2-1 0 0 0,-10 33-121 0 0,0 8 158 0 0,7-36-117 0 0,-16 99-41 0 0,5 0 1 0 0,2 123-1 0 0,20-239-432 0 0,-5 70-1944 0 0,-23-52-5405 0 0,22-49 4974 0 0</inkml:trace>
  <inkml:trace contextRef="#ctx0" brushRef="#br0" timeOffset="11532.296">7362 1006 12355 0 0,'0'0'768'0'0,"0"0"-168"0"0,0 0-184 0 0,0 0-248 0 0,0 0-160 0 0,0 0-8 0 0,199-75-16 0 0,-141 75-24 0 0,1 9-8 0 0,2 2-24 0 0,5 3-24 0 0,-1 4-120 0 0,-4 2-320 0 0,2 3-592 0 0,-7 1-881 0 0,-15-4-831 0 0,-15-7-4474 0 0</inkml:trace>
  <inkml:trace contextRef="#ctx0" brushRef="#br0" timeOffset="11925.818">7966 1587 10042 0 0,'0'0'692'0'0,"0"0"-501"0"0,0 0-404 0 0,0 0-118 0 0,0 0 172 0 0,0 0 409 0 0,0 0 278 0 0,0 0 98 0 0,0 0 1 0 0,0 0-72 0 0,27 2-107 0 0,86 2-112 0 0,-101-4-262 0 0,0 0 0 0 0,0 0 0 0 0,0-1 0 0 0,0-1 0 0 0,0 0 0 0 0,-1-1-1 0 0,1 0 1 0 0,-1-1 0 0 0,0 0 0 0 0,1-1 0 0 0,-2 0 0 0 0,1 0 0 0 0,7-6-74 0 0,-17 10 6 0 0,1 1-47 0 0,0-1 0 0 0,-1 0-1 0 0,1 1 1 0 0,0-1 0 0 0,0 0 0 0 0,-1 0 0 0 0,1 0-1 0 0,0 0 1 0 0,-1 0 0 0 0,1 0 0 0 0,-1-1-1 0 0,0 1 1 0 0,1-1 0 0 0,-1 1 0 0 0,0-1-1 0 0,0 1 1 0 0,0-1 0 0 0,0 1 0 0 0,0-1 0 0 0,0 0-1 0 0,0 0 1 0 0,-1 1 0 0 0,1-1 0 0 0,-1 0-1 0 0,1 0 1 0 0,-1 0 0 0 0,0 0 0 0 0,1 0-1 0 0,-1 0 1 0 0,0 1 0 0 0,0-1 0 0 0,-1 0 0 0 0,1 0-1 0 0,0 0 1 0 0,-1 0 0 0 0,1 0 0 0 0,-1 0-1 0 0,1 1 1 0 0,-1-1 0 0 0,0 0 0 0 0,0 0 0 0 0,0 1-1 0 0,0-1 1 0 0,0 0 0 0 0,0 1 0 0 0,0-1-1 0 0,0 1 1 0 0,-1 0 0 0 0,1-1 0 0 0,-1 1-1 0 0,1 0 1 0 0,-1 0 0 0 0,1 0 0 0 0,-1 0 0 0 0,0 0-1 0 0,1 0 1 0 0,-1 0 0 0 0,0 1 0 0 0,0-1-1 0 0,0 1 1 0 0,0-1 0 0 0,1 1 0 0 0,-1 0 0 0 0,0-1-1 0 0,0 1 1 0 0,0 0 0 0 0,0 0 0 0 0,0 0-1 0 0,0 1 1 0 0,0-1 41 0 0,-13-2-74 0 0,0 1 0 0 0,0 0 0 0 0,0 1 0 0 0,0 0 0 0 0,0 2-1 0 0,0 0 1 0 0,1 0 0 0 0,-1 1 0 0 0,1 1 0 0 0,-1 0 0 0 0,1 2 0 0 0,0-1 0 0 0,1 1 0 0 0,0 1-1 0 0,0 1 1 0 0,0 0 0 0 0,1 0 0 0 0,0 1 0 0 0,0 1 0 0 0,1 0 0 0 0,-7 8 74 0 0,15-15 44 0 0,1 1 0 0 0,-1 0 0 0 0,1 0 0 0 0,0-1 0 0 0,0 1 0 0 0,0 1 0 0 0,1-1 0 0 0,-1 0 0 0 0,1 0 0 0 0,0 1 0 0 0,0-1 0 0 0,0 0 0 0 0,1 1 0 0 0,0-1 0 0 0,0 1 0 0 0,0-1 0 0 0,0 0 1 0 0,1 1-1 0 0,-1-1 0 0 0,1 1 0 0 0,0-1 0 0 0,0 0 0 0 0,1 0 0 0 0,-1 1 0 0 0,1-1 0 0 0,0 0 0 0 0,0-1 0 0 0,1 1 0 0 0,-1 0 0 0 0,1 0 0 0 0,0-1 0 0 0,0 0 0 0 0,0 1 0 0 0,0-1 0 0 0,0 0 0 0 0,1-1 0 0 0,-1 1 0 0 0,1-1 0 0 0,0 1 0 0 0,0-1 0 0 0,0 0 0 0 0,0 0 0 0 0,0-1 1 0 0,0 1-1 0 0,0-1 0 0 0,2 0-44 0 0,192 40 2760 0 0,-170-33-2587 0 0,18 1-3589 0 0,-9-14-4574 0 0,-31 2 4320 0 0</inkml:trace>
  <inkml:trace contextRef="#ctx0" brushRef="#br0" timeOffset="12480.156">8466 1326 9626 0 0,'0'0'2006'0'0,"0"0"-46"0"0,0 0-334 0 0,0 0-411 0 0,0 0-318 0 0,0 0-254 0 0,0 0-220 0 0,0 0-144 0 0,0 0-67 0 0,0 0-38 0 0,0 0-42 0 0,0 0-58 0 0,22-11-56 0 0,72-34-39 0 0,-89 43 10 0 0,1 0-1 0 0,-1 0 1 0 0,0 1 0 0 0,1-1 0 0 0,-1 1-1 0 0,1 0 1 0 0,-1 1 0 0 0,1-1-1 0 0,-1 1 1 0 0,1 0 0 0 0,-1 1-1 0 0,1-1 1 0 0,-1 1 0 0 0,1 0-1 0 0,-1 1 1 0 0,1-1 0 0 0,-1 1 0 0 0,0 0-1 0 0,1 1 12 0 0,12 3-53 0 0,-7-3-35 0 0,-1-1-18 0 0,1 1 1 0 0,-1 0-1 0 0,0 0 1 0 0,0 1-1 0 0,-1 1 1 0 0,1-1-1 0 0,-1 2 0 0 0,0-1 1 0 0,0 1-1 0 0,-1 0 1 0 0,1 1-1 0 0,1 3 106 0 0,-11-7-88 0 0,1 1-1 0 0,-1-1 1 0 0,-1 0-1 0 0,1 1 1 0 0,0-1-1 0 0,-1 0 1 0 0,0 0-1 0 0,0 0 1 0 0,1 0 0 0 0,-2 0-1 0 0,1 0 1 0 0,0 0-1 0 0,-1-1 1 0 0,1 1-1 0 0,-1-1 1 0 0,0 0-1 0 0,0 1 1 0 0,0-1 0 0 0,0-1-1 0 0,0 1 1 0 0,0 0-1 0 0,0-1 1 0 0,-1 0-1 0 0,1 1 1 0 0,0-1-1 0 0,-3 0 89 0 0,-5 5-160 0 0,-10 6 154 0 0,0-2 6 0 0,1 1 0 0 0,0 2 0 0 0,0-1 0 0 0,1 2 0 0 0,1 1 0 0 0,1 0 0 0 0,0 1 0 0 0,0 1 0 0 0,2 1 0 0 0,0 0 0 0 0,0 3 0 0 0,13-19 6 0 0,0 1-1 0 0,1 0 1 0 0,-1 0 0 0 0,1 1-1 0 0,0-1 1 0 0,0 0-1 0 0,0 0 1 0 0,0 1 0 0 0,0-1-1 0 0,1 0 1 0 0,0 1-1 0 0,-1-1 1 0 0,1 1-1 0 0,1-1 1 0 0,-1 1 0 0 0,0-1-1 0 0,1 0 1 0 0,-1 1-1 0 0,1-1 1 0 0,0 0 0 0 0,0 0-1 0 0,1 1 1 0 0,-1-1-1 0 0,1 0 1 0 0,-1 0 0 0 0,1 0-1 0 0,0-1 1 0 0,0 1-1 0 0,0 0 1 0 0,1-1 0 0 0,-1 1-1 0 0,0-1 1 0 0,1 0-1 0 0,0 1 1 0 0,0-1-1 0 0,-1-1 1 0 0,1 1 0 0 0,0 0-1 0 0,0-1 1 0 0,1 1-1 0 0,-1-1 1 0 0,0 0 0 0 0,1 0-6 0 0,149 33 933 0 0,-151-33-936 0 0,5 1 37 0 0,1 0 0 0 0,-1 0-1 0 0,0 0 1 0 0,1-1 0 0 0,-1 0 0 0 0,1-1 0 0 0,0 1-1 0 0,-1-2 1 0 0,1 1 0 0 0,-1-1 0 0 0,1 0-1 0 0,-1 0 1 0 0,1-1 0 0 0,-1 0 0 0 0,0 0 0 0 0,0-1-1 0 0,0 0 1 0 0,0 0 0 0 0,0-1 0 0 0,-1 0-1 0 0,1 0 1 0 0,-1-1 0 0 0,0 1 0 0 0,-1-1-1 0 0,1 0 1 0 0,-1-1 0 0 0,0 1 0 0 0,0-1 0 0 0,0 0-1 0 0,-1-1 1 0 0,0 1 0 0 0,0-1 0 0 0,-1 0-1 0 0,3-6-33 0 0,8-68-1176 0 0,-5 148-1215 0 0,67 72 3084 0 0,-41-104-3803 0 0,3-5-3771 0 0,-28-23 2252 0 0</inkml:trace>
  <inkml:trace contextRef="#ctx0" brushRef="#br0" timeOffset="12723.33">8947 956 12195 0 0,'0'0'352'0'0,"0"0"-88"0"0,0 0-160 0 0,0 0-488 0 0,0 0-769 0 0,0 0-215 0 0,0 0-104 0 0,0 0 72 0 0,0 0 111 0 0,0 0-223 0 0,0 0-96 0 0,0 0-1121 0 0</inkml:trace>
  <inkml:trace contextRef="#ctx0" brushRef="#br0" timeOffset="12992.647">9327 1763 9098 0 0,'0'0'1394'0'0,"0"0"-625"0"0,0 0-354 0 0,0 0-39 0 0,0 0 40 0 0,0 0 11 0 0,0 0-7 0 0,0 0 32 0 0,0 0 25 0 0,0 0 27 0 0,0 0 77 0 0,0 0 37 0 0,0 0-3 0 0,22-1-64 0 0,66-5-140 0 0,-16-34 121 0 0,-67 34-517 0 0,-2 1-141 0 0,0 0 0 0 0,0 0 0 0 0,0-1 0 0 0,0 1 0 0 0,-1 0 0 0 0,0-1 0 0 0,0 1 0 0 0,-1-1 0 0 0,1 0 0 0 0,-1 0 0 0 0,-1 0 0 0 0,1 0 0 0 0,-1 1 0 0 0,0-1 0 0 0,0 0 0 0 0,-1 0 0 0 0,1 0 0 0 0,-1 0 0 0 0,-1 0 0 0 0,1 1 0 0 0,-1-1 0 0 0,0 0 0 0 0,0 1 0 0 0,-1 0 0 0 0,1-1 0 0 0,-1 1 0 0 0,-1 0 0 0 0,1 0 0 0 0,-1 1 0 0 0,1-1 0 0 0,-1 1 0 0 0,0 0 0 0 0,-1 0 0 0 0,0 0 126 0 0,-2-2-75 0 0,0 0 1 0 0,-1 1-1 0 0,0 0 1 0 0,0 0-1 0 0,0 1 1 0 0,-1 0-1 0 0,1 0 1 0 0,-1 1-1 0 0,0 0 0 0 0,0 1 1 0 0,0 0-1 0 0,-1 0 1 0 0,1 1-1 0 0,0 0 1 0 0,-1 1-1 0 0,1 0 1 0 0,0 1-1 0 0,-1-1 1 0 0,1 2-1 0 0,0-1 0 0 0,0 1 1 0 0,0 1-1 0 0,0 0 1 0 0,0 0-1 0 0,0 1 1 0 0,1 0-1 0 0,0 0 1 0 0,-1 1-1 0 0,2 0 1 0 0,-1 0-1 0 0,1 1 0 0 0,-1 0 1 0 0,2 0-1 0 0,-1 1 1 0 0,1 0-1 0 0,0 0 1 0 0,0 0-1 0 0,1 1 1 0 0,0 0-1 0 0,0 0 1 0 0,1 1-1 0 0,0-1 0 0 0,0 1 1 0 0,1 0-1 0 0,0-1 1 0 0,1 2-1 0 0,0-1 1 0 0,0 0-1 0 0,1 4 75 0 0,23 57-1893 0 0,7-32-3047 0 0,-18-27 1639 0 0</inkml:trace>
  <inkml:trace contextRef="#ctx0" brushRef="#br0" timeOffset="13533.134">9587 1634 8746 0 0,'0'0'532'0'0,"0"0"-183"0"0,0 0-363 0 0,0 0-344 0 0,0 0-287 0 0,0 0-25 0 0,0 0 180 0 0,0 0 256 0 0,0 0 309 0 0,0 0 130 0 0,0 0 19 0 0,0 0 12 0 0,0 0-41 0 0,-5 6 5 0 0,2-1-106 0 0,0-1 1 0 0,0 1-1 0 0,1 0 0 0 0,0 0 1 0 0,0 0-1 0 0,0 0 0 0 0,0 0 0 0 0,1 1 1 0 0,0-1-1 0 0,0 0 0 0 0,0 1 0 0 0,1-1 1 0 0,0 1-1 0 0,0-1 0 0 0,0 1 1 0 0,1-1-1 0 0,-1 1 0 0 0,1-1 0 0 0,1 0 1 0 0,-1 1-1 0 0,1-1 0 0 0,0 0 1 0 0,1 2-95 0 0,2 3-51 0 0,0 0 1 0 0,1 0 0 0 0,1-1-1 0 0,-1 0 1 0 0,1 0-1 0 0,1-1 1 0 0,0 0 0 0 0,0 0-1 0 0,0-1 1 0 0,1 0 0 0 0,0 0-1 0 0,0-1 1 0 0,1 0 0 0 0,0-1-1 0 0,0 0 1 0 0,0 0 0 0 0,1-1-1 0 0,0-1 1 0 0,-1 0-1 0 0,1 0 1 0 0,0-1 0 0 0,0 0-1 0 0,1-1 1 0 0,-1 0 0 0 0,0-1-1 0 0,0 0 1 0 0,0-1 0 0 0,1 0-1 0 0,2-2 51 0 0,-11 2 66 0 0,1 0 0 0 0,0-1 0 0 0,0 1 0 0 0,0-1 0 0 0,-1 0 0 0 0,1 0 0 0 0,-1-1 0 0 0,1 1 0 0 0,-1-1 0 0 0,0 1 0 0 0,0-1 0 0 0,0 0 0 0 0,-1 0 0 0 0,1-1 0 0 0,-1 1 0 0 0,1 0 0 0 0,-1-1 0 0 0,0 0 0 0 0,-1 1 0 0 0,1-1 0 0 0,0 0 0 0 0,-1 0 0 0 0,0 0 0 0 0,0 0 0 0 0,0 0 0 0 0,-1 0 0 0 0,1 0 0 0 0,-1 0 0 0 0,0 0 0 0 0,0 0 0 0 0,0 0 0 0 0,-1-1 0 0 0,1 1 0 0 0,-1 0 0 0 0,-1-3-66 0 0,2 8-9 0 0,0-1 0 0 0,-1 1-1 0 0,1-1 1 0 0,0 1 0 0 0,0 0 0 0 0,-1-1-1 0 0,1 1 1 0 0,0-1 0 0 0,-1 1-1 0 0,1-1 1 0 0,-1 1 0 0 0,1-1 0 0 0,0 1-1 0 0,-1-1 1 0 0,1 1 0 0 0,-1-1 0 0 0,1 0-1 0 0,-1 1 1 0 0,0-1 0 0 0,1 0 0 0 0,-1 1-1 0 0,1-1 1 0 0,-1 0 0 0 0,0 0-1 0 0,1 0 1 0 0,-1 1 0 0 0,1-1 0 0 0,-1 0-1 0 0,0 0 1 0 0,1 0 0 0 0,-1 0 0 0 0,0 0-1 0 0,1 0 1 0 0,-1 0 0 0 0,0-1 0 0 0,1 1-1 0 0,-1 0 1 0 0,1 0 0 0 0,-1 0-1 0 0,0-1 1 0 0,1 1 0 0 0,-1 0 0 0 0,1 0-1 0 0,-1-1 1 0 0,1 1 0 0 0,-1-1 0 0 0,1 1-1 0 0,-1 0 1 0 0,1-1 0 0 0,-1 1 0 0 0,1-1-1 0 0,-1 1 1 0 0,1-1 0 0 0,0 1 0 0 0,-1-1-1 0 0,1 0 1 0 0,0 1 9 0 0,3 5 165 0 0,0 0 0 0 0,0-1-1 0 0,0 1 1 0 0,1-1 0 0 0,-1 0 0 0 0,1 0 0 0 0,1 0 0 0 0,-1 0-1 0 0,0-1 1 0 0,1 1 0 0 0,0-1 0 0 0,-1-1 0 0 0,1 1 0 0 0,1 0 0 0 0,-1-1-1 0 0,0 0 1 0 0,0-1 0 0 0,1 1 0 0 0,-1-1 0 0 0,4 1-165 0 0,111 7 3886 0 0,-105-42-3483 0 0,-35 48-2668 0 0,16-1 2168 0 0,1-1-1 0 0,0 1 1 0 0,0 0 0 0 0,2 0-1 0 0,0-1 1 0 0,0 1 0 0 0,1 0-1 0 0,1 0 1 0 0,0 0 0 0 0,1 0-1 0 0,1 0 1 0 0,0 0-1 0 0,1-1 1 0 0,1 2 97 0 0,-4-9-267 0 0,7 28 10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6:39.2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876 286 12027 0 0,'0'0'414'0'0,"0"0"-310"0"0,0 0-494 0 0,0 0-531 0 0,0 0-64 0 0,0 0 238 0 0,0 0 330 0 0,0 0 345 0 0,0 0 50 0 0,0 0-16 0 0,-14 31-6 0 0,-42 101 14 0 0,-14 104 40 0 0,45-153 203 0 0,5 0 0 0 0,3 2 0 0 0,4 0 0 0 0,3 0 0 0 0,4 14-213 0 0,-2-95 2576 0 0,-9-36-9075 0 0,16 31 5992 0 0,-3-7-5017 0 0</inkml:trace>
  <inkml:trace contextRef="#ctx0" brushRef="#br0" timeOffset="253.356">1 407 10674 0 0,'0'0'1783'0'0,"0"0"107"0"0,0 0-108 0 0,0 0-383 0 0,0 0-428 0 0,0 0-453 0 0,0 0-334 0 0,0 0-144 0 0,29-19-56 0 0,102-56 19 0 0,4 41 71 0 0,-101 32-47 0 0,248-15 61 0 0,2 11 1 0 0,138 21-89 0 0,-233 13-2061 0 0,-188-28 1912 0 0,0 1-1 0 0,0-1 1 0 0,-1 0-1 0 0,1 1 1 0 0,0-1-1 0 0,-1 1 1 0 0,1-1-1 0 0,0 1 1 0 0,-1 0-1 0 0,1-1 1 0 0,-1 1-1 0 0,1 0 1 0 0,-1-1 0 0 0,1 1-1 0 0,-1 0 1 0 0,1-1-1 0 0,-1 1 1 0 0,0 0-1 0 0,1 0 1 0 0,-1 0-1 0 0,0-1 1 0 0,0 1-1 0 0,0 0 1 0 0,0 0-1 0 0,1 0 1 0 0,-1 0 0 0 0,0-1-1 0 0,-1 1 1 0 0,1 0-1 0 0,0 0 1 0 0,0 0-1 0 0,0 0 1 0 0,0-1-1 0 0,-1 1 1 0 0,1 0-1 0 0,0 0 1 0 0,-1-1-1 0 0,1 1 1 0 0,0 0 0 0 0,-1 0-1 0 0,1-1 1 0 0,-1 1-1 0 0,1 0 1 0 0,-1-1-1 0 0,0 1 1 0 0,1-1-1 0 0,-1 1 1 0 0,1-1-1 0 0,-1 1 1 0 0,0-1-1 0 0,0 1 1 0 0,1-1 0 0 0,-1 1-1 0 0,0-1 1 0 0,0 0-1 0 0,1 0 1 0 0,-1 1-1 0 0,0-1 1 0 0,0 0 149 0 0,-49 30-3081 0 0,47-29 2620 0 0,-18 10-2186 0 0,3-2 209 0 0</inkml:trace>
  <inkml:trace contextRef="#ctx0" brushRef="#br0" timeOffset="631.973">828 1138 8890 0 0,'0'0'805'0'0,"0"0"-275"0"0,0 0 38 0 0,0 0 105 0 0,0 0-38 0 0,0 0-165 0 0,26 11-210 0 0,165 68 60 0 0,-181-74-196 0 0,1-1-1 0 0,0-1 1 0 0,0 0 0 0 0,0 0 0 0 0,1-1 0 0 0,-1-1-1 0 0,0 0 1 0 0,1 0 0 0 0,-1-1 0 0 0,1-1 0 0 0,-1 0-1 0 0,1 0 1 0 0,-1-1 0 0 0,0-1 0 0 0,0 1-1 0 0,0-2 1 0 0,0 0 0 0 0,0 0 0 0 0,-1-1 0 0 0,0 0-1 0 0,0-1 1 0 0,0 0 0 0 0,0-1 0 0 0,-1 0 0 0 0,-1 0-1 0 0,1-1 1 0 0,-1 0 0 0 0,0 0 0 0 0,-1-1 0 0 0,0 0-1 0 0,0-1 1 0 0,-1 1 0 0 0,0-1 0 0 0,-1 0 0 0 0,0-1-1 0 0,0 1 1 0 0,-1-1 0 0 0,-1 0 0 0 0,0 0 0 0 0,1-7-124 0 0,-2 8-36 0 0,0-1 1 0 0,-1 1 0 0 0,0 0-1 0 0,-1-1 1 0 0,0 1 0 0 0,-1-1 0 0 0,0 1-1 0 0,0 0 1 0 0,-1-1 0 0 0,-1 1-1 0 0,1 0 1 0 0,-2 0 0 0 0,1 1 0 0 0,-2-1-1 0 0,1 1 1 0 0,-1-1 0 0 0,0 1 0 0 0,-1 1-1 0 0,0-1 1 0 0,-1 1 0 0 0,1 0-1 0 0,-2 0 1 0 0,1 1 0 0 0,-1 0 0 0 0,0 1-1 0 0,0-1 1 0 0,-1 2 0 0 0,0-1 0 0 0,0 1-1 0 0,0 0 1 0 0,-9-2 35 0 0,9 4-40 0 0,-1 2 1 0 0,1-1-1 0 0,-1 1 0 0 0,0 1 1 0 0,0-1-1 0 0,1 2 0 0 0,-1-1 1 0 0,0 2-1 0 0,1-1 0 0 0,-1 1 1 0 0,1 0-1 0 0,-1 1 0 0 0,1 0 1 0 0,0 1-1 0 0,0 0 0 0 0,1 0 1 0 0,-1 1-1 0 0,1 0 0 0 0,0 1 1 0 0,0-1-1 0 0,0 2 0 0 0,1-1 1 0 0,0 1-1 0 0,0 0 0 0 0,1 0 1 0 0,0 1-1 0 0,0 0 0 0 0,1 0 1 0 0,0 0-1 0 0,0 1 0 0 0,1 0 1 0 0,0 0-1 0 0,0 0 0 0 0,1 0 1 0 0,1 0-1 0 0,-1 1 0 0 0,2-1 1 0 0,-1 1-1 0 0,1 0 0 0 0,1-1 1 0 0,-1 1-1 0 0,2 0 0 0 0,0 8 40 0 0,40 71-3324 0 0,0-39-3131 0 0,-29-35 931 0 0</inkml:trace>
  <inkml:trace contextRef="#ctx0" brushRef="#br0" timeOffset="1048.857">1753 719 14779 0 0,'0'0'919'0'0,"0"0"-115"0"0,0 0-306 0 0,0 0-636 0 0,0 0-801 0 0,0 0-405 0 0,0 0 18 0 0,0 0 325 0 0,0 0 552 0 0,0 0 306 0 0,0 0 48 0 0,0 0-17 0 0,0 0 5 0 0,-7 27 3 0 0,-58 192-225 0 0,60-210 332 0 0,1 1 0 0 0,1 0-1 0 0,0 0 1 0 0,0 0 0 0 0,1 0 0 0 0,0 0-1 0 0,1 0 1 0 0,0 1 0 0 0,0-1 0 0 0,1 1-1 0 0,1-1 1 0 0,0 0 0 0 0,1 4-3 0 0,18-12 4278 0 0,8-54-3363 0 0,-26 47-738 0 0,61-264 1349 0 0,-62 264-1529 0 0,0 0 0 0 0,0-1 0 0 0,0 1 0 0 0,1 0 0 0 0,0-1 0 0 0,0 1 0 0 0,0 0 0 0 0,0 0 0 0 0,1 1 0 0 0,0-1 0 0 0,0 0 0 0 0,0 1 0 0 0,1 0 0 0 0,-1-1 0 0 0,1 2 0 0 0,0-1 0 0 0,0 0 0 0 0,1 1 0 0 0,-1 0 0 0 0,1 0 0 0 0,-1 0 0 0 0,1 0 0 0 0,0 1 0 0 0,0 0 0 0 0,0 0 0 0 0,1 0 0 0 0,-1 0 0 0 0,0 1 0 0 0,1 0 0 0 0,-1 0 0 0 0,1 1 0 0 0,-1-1 0 0 0,1 1 3 0 0,78 13-2230 0 0,-3 14-5385 0 0,-62-20 4727 0 0,-5-2-2125 0 0</inkml:trace>
  <inkml:trace contextRef="#ctx0" brushRef="#br0" timeOffset="1734.781">2616 0 9026 0 0,'0'0'2766'0'0,"0"0"-1003"0"0,0 0-317 0 0,0 0-430 0 0,0 0-918 0 0,0 0-1032 0 0,0 0-483 0 0,0 0 1 0 0,0 0 397 0 0,0 0 630 0 0,0 0 238 0 0,0 0 46 0 0,7 28 45 0 0,23 92 40 0 0,-24-85 68 0 0,-2 0 0 0 0,0-1 1 0 0,-3 1-1 0 0,-1 0 1 0 0,-1 0-1 0 0,-2 0 1 0 0,-2 0-1 0 0,-1-1-48 0 0,5-22 11 0 0,-43 213 266 0 0,28-160-92 0 0,3 0 0 0 0,2 1 0 0 0,3 0 0 0 0,4 0 0 0 0,3 63-185 0 0,0-128 124 0 0,1 0-1 0 0,0 0 1 0 0,0 0 0 0 0,0 0-1 0 0,0 0 1 0 0,0 0 0 0 0,0 0-1 0 0,0 0 1 0 0,1 0 0 0 0,-1 0-1 0 0,0 0 1 0 0,1 1 0 0 0,-1-1 0 0 0,0 0-1 0 0,1 0 1 0 0,-1-1 0 0 0,1 1-1 0 0,0 0 1 0 0,-1 0 0 0 0,1 0-1 0 0,0 0 1 0 0,-1 0 0 0 0,1-1-1 0 0,0 1 1 0 0,0 0 0 0 0,0-1-1 0 0,0 1 1 0 0,0 0 0 0 0,0-1-1 0 0,0 1 1 0 0,0-1 0 0 0,0 0 0 0 0,0 1-1 0 0,0-1 1 0 0,0 0 0 0 0,0 1-1 0 0,0-1 1 0 0,0 0 0 0 0,0 0-1 0 0,0 0 1 0 0,0 0 0 0 0,0 0-1 0 0,0 0 1 0 0,1 0 0 0 0,-1-1-1 0 0,0 1 1 0 0,0 0 0 0 0,0-1-1 0 0,0 1 1 0 0,0 0 0 0 0,0-1 0 0 0,0 1-1 0 0,0-1 1 0 0,0 0 0 0 0,-1 1-1 0 0,1-1 1 0 0,0 0 0 0 0,0 1-1 0 0,0-1 1 0 0,-1 0 0 0 0,1 0-1 0 0,0 0 1 0 0,-1 0 0 0 0,1 0-1 0 0,-1 0 1 0 0,1 0 0 0 0,-1 0-124 0 0,17-12-97 0 0,-12 9-667 0 0,15-14 723 0 0,-1-1 1 0 0,-1-1-1 0 0,0-1 1 0 0,-2 0 0 0 0,0-1-1 0 0,-1 0 1 0 0,-2-2 0 0 0,0 1-1 0 0,-2-2 1 0 0,0 0 0 0 0,-2 0-1 0 0,-1 0 1 0 0,0-1-1 0 0,-2-1 1 0 0,0-10 40 0 0,-17 88-4874 0 0,-9 7 3768 0 0,-19 92 1909 0 0,48-45 535 0 0,-4-104-1146 0 0,0 0 1 0 0,0 0-1 0 0,0-1 1 0 0,1 0-1 0 0,-1 0 1 0 0,0 0-1 0 0,0-1 1 0 0,0 1 0 0 0,0-1-1 0 0,0 0 1 0 0,0-1-1 0 0,0 1 1 0 0,0-1-1 0 0,0 0 1 0 0,-1 0-1 0 0,1-1 1 0 0,-1 0-1 0 0,0 1 1 0 0,1-1 0 0 0,-1-1-1 0 0,2-1-192 0 0,11-9 154 0 0,-1 0 1 0 0,-1-1-1 0 0,0-1 1 0 0,-1 0-1 0 0,0-1 0 0 0,-2 0 1 0 0,0-1-1 0 0,-1 0 0 0 0,0-1 1 0 0,-2 0-1 0 0,0-1 1 0 0,5-19-155 0 0,-18 84-4390 0 0,37 69 4883 0 0,44 6-474 0 0,-42-89-3061 0 0,6-9-4139 0 0,-29-18 201 0 0</inkml:trace>
  <inkml:trace contextRef="#ctx0" brushRef="#br0" timeOffset="1947.038">2380 239 13291 0 0,'0'0'5892'0'0,"0"0"-4145"0"0,0 0-1167 0 0,0 0-209 0 0,0 0-310 0 0,0 0-224 0 0,31-16-75 0 0,107-50-5 0 0,-129 62 210 0 0,0 2 0 0 0,0-1 0 0 0,1 1 0 0 0,-1 0 1 0 0,0 1-1 0 0,1 0 0 0 0,-1 0 0 0 0,1 1 0 0 0,0 1 0 0 0,-1 0 0 0 0,1 0 0 0 0,-1 0 1 0 0,0 1-1 0 0,1 1 33 0 0,19 2-175 0 0,363 81-6667 0 0,-140-2-5800 0 0,-223-73 11463 0 0</inkml:trace>
  <inkml:trace contextRef="#ctx0" brushRef="#br0" timeOffset="2297.284">3616 1233 11418 0 0,'0'0'4148'0'0,"0"0"-3152"0"0,0 0-901 0 0,0 0-104 0 0,0 0-30 0 0,0 0 18 0 0,0 0 6 0 0,27 0-1 0 0,135 0-124 0 0,-150-1 170 0 0,0-1-1 0 0,0-1 1 0 0,0 0-1 0 0,0 0 1 0 0,-1-1 0 0 0,0-1-1 0 0,1 0 1 0 0,-1 0 0 0 0,-1-1-1 0 0,1-1 1 0 0,-1 0 0 0 0,-1 0-1 0 0,1-1 1 0 0,-1 0 0 0 0,0 0-1 0 0,-1-1 1 0 0,0-1 0 0 0,0 1-1 0 0,-1-1 1 0 0,0 0 0 0 0,-1-1-1 0 0,0 0 1 0 0,-1 0 0 0 0,0 0-1 0 0,-1 0 1 0 0,0-1 0 0 0,-1 0-1 0 0,0 1 1 0 0,-1-1 0 0 0,0-1-1 0 0,-1 1 1 0 0,0 0 0 0 0,-1-11-30 0 0,-1 18-122 0 0,1-1 0 0 0,-1 1 0 0 0,-1 0 1 0 0,1-1-1 0 0,-1 1 0 0 0,0 0 0 0 0,0 0 0 0 0,0 0 1 0 0,-1 0-1 0 0,0 0 0 0 0,0 1 0 0 0,0-1 0 0 0,-1 1 1 0 0,1 0-1 0 0,-1 0 0 0 0,0 0 0 0 0,0 0 0 0 0,0 0 1 0 0,-1 1-1 0 0,1 0 0 0 0,-1 0 0 0 0,0 0 1 0 0,0 1-1 0 0,0 0 0 0 0,0 0 0 0 0,0 0 0 0 0,-1 0 1 0 0,1 1-1 0 0,-4-1 122 0 0,-162-13-1495 0 0,149 17 1522 0 0,0 0 0 0 0,1 2 0 0 0,-1 1 1 0 0,1 0-1 0 0,0 2 0 0 0,0 0 0 0 0,1 2 0 0 0,0 0 0 0 0,-18 12-27 0 0,31-18-29 0 0,0 2-1 0 0,0-1 1 0 0,0 1 0 0 0,1 0 0 0 0,-1 0 0 0 0,1 1 0 0 0,0 0-1 0 0,1 0 1 0 0,0 0 0 0 0,-1 1 0 0 0,2-1 0 0 0,-1 1 0 0 0,1 1-1 0 0,0-1 1 0 0,1 0 0 0 0,0 1 0 0 0,0 0 0 0 0,1 0 0 0 0,-1 0-1 0 0,2 0 1 0 0,-1 0 0 0 0,1 0 0 0 0,1 0 0 0 0,-1 0 0 0 0,1 1-1 0 0,1-1 1 0 0,0 5 29 0 0,44 67-5908 0 0,-31-66-9 0 0</inkml:trace>
  <inkml:trace contextRef="#ctx0" brushRef="#br0" timeOffset="2983.612">4337 755 15219 0 0,'0'0'614'0'0,"0"0"98"0"0,0 0-76 0 0,0 0-209 0 0,0 0-367 0 0,0 0-383 0 0,0 0-330 0 0,0 0-180 0 0,0 0 21 0 0,0 0 111 0 0,0 0 119 0 0,0 0 62 0 0,0 0 32 0 0,11-6 96 0 0,35-19 143 0 0,7 20 591 0 0,-53 5-258 0 0,0 0-38 0 0,0 0-106 0 0,-17 0-1694 0 0,-147 17 1677 0 0,162-16 75 0 0,0 0 0 0 0,0 0 0 0 0,0 0 0 0 0,0 0 0 0 0,1 0 0 0 0,-1 0 1 0 0,0 1-1 0 0,1-1 0 0 0,-1 1 0 0 0,1-1 0 0 0,-1 1 0 0 0,1-1 0 0 0,0 1 1 0 0,0 0-1 0 0,0 0 0 0 0,0-1 0 0 0,0 1 0 0 0,0 0 0 0 0,0 0 0 0 0,1 0 1 0 0,-1 0-1 0 0,1 0 0 0 0,-1 0 0 0 0,1 0 0 0 0,0 0 0 0 0,0 0 0 0 0,0 1 0 0 0,0-1 1 0 0,0 0-1 0 0,0 0 0 0 0,0 0 0 0 0,1 0 0 0 0,-1 0 0 0 0,1 0 0 0 0,0 0 1 0 0,-1 0-1 0 0,1 0 0 0 0,0 0 0 0 0,0-1 0 0 0,0 1 0 0 0,0 0 0 0 0,1 0 1 0 0,-1-1-1 0 0,0 1 0 0 0,1-1 0 0 0,-1 1 0 0 0,1-1 0 0 0,0 1 2 0 0,78 66 851 0 0,59 6-279 0 0,54 39-870 0 0,-191-111 289 0 0,0 0 1 0 0,0 0-1 0 0,0 0 1 0 0,0 0-1 0 0,0 0 1 0 0,0 0 0 0 0,-1 0-1 0 0,1 1 1 0 0,-1-1-1 0 0,0 1 1 0 0,1-1-1 0 0,-1 1 1 0 0,0-1 0 0 0,-1 1-1 0 0,1 0 1 0 0,0 0-1 0 0,-1-1 1 0 0,1 1-1 0 0,-1 0 1 0 0,0 0 0 0 0,0-1-1 0 0,0 1 1 0 0,0 0-1 0 0,-1 0 1 0 0,1-1-1 0 0,-1 1 1 0 0,0 0 0 0 0,0 0-1 0 0,1-1 1 0 0,-2 1-1 0 0,1-1 1 0 0,0 1-1 0 0,0-1 1 0 0,-1 0 0 0 0,0 1-1 0 0,1-1 1 0 0,-1 0-1 0 0,0 0 1 0 0,0 0-1 0 0,0 0 1 0 0,0 0 0 0 0,0-1-1 0 0,-1 1 1 0 0,1 0-1 0 0,0-1 1 0 0,-1 0-1 0 0,1 0 1 0 0,-1 0 0 0 0,0 0-1 0 0,0 0 9 0 0,-20 13 371 0 0,-1-2 0 0 0,0-1 0 0 0,-1 0 0 0 0,0-2-1 0 0,0-1 1 0 0,-1-1 0 0 0,0-1 0 0 0,0-2 0 0 0,-1 0 0 0 0,0-2 0 0 0,1-1-1 0 0,-8-1-370 0 0,31-8 2694 0 0,17-9-3159 0 0,248-134-2907 0 0,-153 57 6261 0 0,-108 94-3172 0 0,-1 0-594 0 0,-1 3-2444 0 0,-3 14 2488 0 0,1-10 859 0 0,0 0 0 0 0,1 0 1 0 0,0 1-1 0 0,0-1 0 0 0,1 0 1 0 0,0 1-1 0 0,0-1 1 0 0,0 1-1 0 0,1-1 0 0 0,1 1 1 0 0,-1-1-1 0 0,1 1 0 0 0,0-1 1 0 0,1 1-1 0 0,-1-1 1 0 0,2 0-1 0 0,-1 0 0 0 0,1 0 1 0 0,0 0-1 0 0,0 0 0 0 0,1 0-26 0 0,79 70 320 0 0,-14-42-2733 0 0,-22-17-2653 0 0,-30-12-519 0 0</inkml:trace>
  <inkml:trace contextRef="#ctx0" brushRef="#br0" timeOffset="3235.12">4555 302 16844 0 0,'0'0'904'0'0,"0"0"-32"0"0,0 0-200 0 0,0 0-304 0 0,0 0-272 0 0,0 0-440 0 0,0 0-952 0 0,0 0-681 0 0,0 0-343 0 0,0 0-177 0 0,0 0 257 0 0,0 0-73 0 0,0 0 89 0 0,64-45-2321 0 0</inkml:trace>
  <inkml:trace contextRef="#ctx0" brushRef="#br0" timeOffset="3482.524">5409 52 15267 0 0,'0'0'1143'0'0,"0"0"-116"0"0,0 0-324 0 0,0 0-722 0 0,0 0-934 0 0,0 0-328 0 0,0 0 62 0 0,0 0 346 0 0,0 0 602 0 0,0 0 163 0 0,0 0-25 0 0,6 34 26 0 0,20 111 34 0 0,-14 144 58 0 0,-14-255 28 0 0,-8 104-5 0 0,4-97 38 0 0,1 0-1 0 0,3 0 1 0 0,1 0 0 0 0,2 0-1 0 0,2 0 1 0 0,2 0 0 0 0,2 0 0 0 0,1-1-1 0 0,4 8-45 0 0,13 13 247 0 0,3 9-4617 0 0,-30-68 283 0 0,-8-2 1624 0 0,5-1-384 0 0</inkml:trace>
  <inkml:trace contextRef="#ctx0" brushRef="#br0" timeOffset="3736.258">5176 518 13147 0 0,'0'0'1309'0'0,"0"0"-44"0"0,0 0-197 0 0,0 0-308 0 0,27-21-312 0 0,89-63-242 0 0,-109 79-218 0 0,0 0 1 0 0,1 1 0 0 0,0 0-1 0 0,0 0 1 0 0,0 1 0 0 0,0-1-1 0 0,1 2 1 0 0,-1 0 0 0 0,1 0-1 0 0,-1 0 1 0 0,1 1 0 0 0,0 0-1 0 0,0 1 1 0 0,-1 0 0 0 0,10 1 11 0 0,11 0-78 0 0,26-1-701 0 0,-1 3 0 0 0,1 3 1 0 0,-1 1-1 0 0,0 3 1 0 0,49 17 778 0 0,128 70-11521 0 0,-217-88 8980 0 0</inkml:trace>
  <inkml:trace contextRef="#ctx0" brushRef="#br0" timeOffset="4051.637">5810 997 0 0 0,'0'0'1032'0'0,"0"0"270"0"0,0 0 9 0 0,0 0 12 0 0,0 0-91 0 0,0 0-180 0 0,0 0-182 0 0,0 0-187 0 0,0 0-165 0 0,0 0-98 0 0,0 0-58 0 0,29 9-14 0 0,89 25 13 0 0,-114-31-260 0 0,-1-1 0 0 0,1 0 0 0 0,0 0 0 0 0,0 0 0 0 0,0 0 0 0 0,0-1 0 0 0,0 0 0 0 0,0 1 0 0 0,0-2 0 0 0,0 1 0 0 0,0 0 0 0 0,0-1 0 0 0,1 0 0 0 0,-1 0 0 0 0,0 0 0 0 0,0 0 0 0 0,1-1 0 0 0,-1 1 0 0 0,0-1 0 0 0,0 0 0 0 0,0-1 0 0 0,0 1 0 0 0,0-1 0 0 0,0 0 0 0 0,0 1 0 0 0,-1-2 0 0 0,1 1 0 0 0,-1 0 0 0 0,1-1 0 0 0,-1 0 0 0 0,0 1 0 0 0,0-1 0 0 0,0-1 0 0 0,0 1 0 0 0,-1 0 0 0 0,1-1 0 0 0,-1 1 0 0 0,0-1 0 0 0,0 0 0 0 0,0 1 0 0 0,0-1 0 0 0,-1 0 0 0 0,0 0 0 0 0,0-1 0 0 0,0 1 0 0 0,0 0 0 0 0,0 0 0 0 0,-1 0 0 0 0,0-1 0 0 0,0 1 0 0 0,0-4-101 0 0,-3 4-153 0 0,1 0 0 0 0,-1 0-1 0 0,0 0 1 0 0,0 1 0 0 0,-1-1 0 0 0,1 1 0 0 0,-1-1 0 0 0,1 1 0 0 0,-1 0 0 0 0,0 1-1 0 0,-1-1 1 0 0,1 1 0 0 0,0 0 0 0 0,-1 0 0 0 0,1 0 0 0 0,-1 0 0 0 0,1 1 0 0 0,-1-1 0 0 0,0 1-1 0 0,0 1 1 0 0,1-1 0 0 0,-1 1 0 0 0,0 0 0 0 0,0 0 0 0 0,0 0 0 0 0,0 0 0 0 0,0 1 0 0 0,1 0-1 0 0,-1 0 1 0 0,0 0 0 0 0,1 1 0 0 0,-1 0 0 0 0,1 0 0 0 0,-1 0 0 0 0,1 0 0 0 0,0 0 0 0 0,-2 2 153 0 0,2 1 81 0 0,0-1 1 0 0,0 1-1 0 0,0 0 1 0 0,1 0 0 0 0,0 1-1 0 0,0-1 1 0 0,0 0-1 0 0,1 1 1 0 0,0 0-1 0 0,0-1 1 0 0,0 1 0 0 0,1 0-1 0 0,0 0 1 0 0,0 0-1 0 0,0 0 1 0 0,1 0 0 0 0,0 0-1 0 0,0 0 1 0 0,1 1-1 0 0,-1-1 1 0 0,1 0 0 0 0,1-1-1 0 0,-1 1 1 0 0,1 0-1 0 0,0 0 1 0 0,0 0 0 0 0,1-1-1 0 0,0 1 1 0 0,-1-1-1 0 0,2 0 1 0 0,-1 0 0 0 0,1 0-1 0 0,0 0 1 0 0,0-1-1 0 0,0 0 1 0 0,0 1 0 0 0,1-1-1 0 0,0-1 1 0 0,0 1-1 0 0,0-1 1 0 0,0 0 0 0 0,0 0-1 0 0,1 0 1 0 0,-1-1-1 0 0,1 0 1 0 0,0 0 0 0 0,0 0-1 0 0,0-1 1 0 0,4 1-82 0 0,107 15 1898 0 0,43 13-3971 0 0,-94-8-7186 0 0,-56-19 4395 0 0</inkml:trace>
  <inkml:trace contextRef="#ctx0" brushRef="#br0" timeOffset="4341.039">6137 535 17572 0 0,'0'0'736'0'0,"0"0"-256"0"0,0 0-400 0 0,0 0-320 0 0,0 0-120 0 0,0 0 64 0 0,0 0 32 0 0,0 0-272 0 0,177 44-881 0 0,-141-18-1167 0 0,-8-6-1313 0 0,-9-6-5377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7:13.4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159 46 7778 0 0,'0'0'1568'0'0,"0"0"280"0"0,0 0-14 0 0,0 0-268 0 0,0 0-290 0 0,0 0-394 0 0,0 0-432 0 0,0 0-375 0 0,0 0-410 0 0,0 0-362 0 0,0 0-97 0 0,0 0 172 0 0,0 0 353 0 0,3-8 476 0 0,-2 6-167 0 0,0-1-1 0 0,1 1 1 0 0,-1 0 0 0 0,1-1-1 0 0,-1 1 1 0 0,1 0 0 0 0,0 0-1 0 0,0 0 1 0 0,0 0 0 0 0,0 0-1 0 0,0 1 1 0 0,1-1 0 0 0,-1 1-1 0 0,0-1 1 0 0,1 1 0 0 0,-1 0-1 0 0,1 0 1 0 0,0 0-1 0 0,-1 0 1 0 0,1 0 0 0 0,0 1-1 0 0,-1-1 1 0 0,1 1 0 0 0,0 0-1 0 0,0 0 1 0 0,-1 0 0 0 0,1 0-1 0 0,0 0 1 0 0,0 0 0 0 0,-1 1-1 0 0,1-1 1 0 0,0 1 0 0 0,-1 0-1 0 0,1 0 1 0 0,0 0 0 0 0,0 1-40 0 0,10-1 103 0 0,184 15 766 0 0,265 40-2410 0 0,-462-56 1463 0 0,-1 1-1 0 0,1-1 1 0 0,-1 1 0 0 0,0-1-1 0 0,1 1 1 0 0,-1-1-1 0 0,1 1 1 0 0,-1-1 0 0 0,1 1-1 0 0,0-1 1 0 0,-1 1 0 0 0,1 0-1 0 0,0-1 1 0 0,-1 1-1 0 0,1 0 1 0 0,0-1 0 0 0,0 1-1 0 0,-1 0 1 0 0,1 0 0 0 0,0-1-1 0 0,0 1 1 0 0,0 0 0 0 0,0 0-1 0 0,0-1 1 0 0,0 1-1 0 0,0 0 1 0 0,0-1 0 0 0,0 1-1 0 0,1 0 1 0 0,-1 0 0 0 0,0-1-1 0 0,0 1 1 0 0,1 0 0 0 0,-1-1-1 0 0,0 1 1 0 0,1 0-1 0 0,-1-1 1 0 0,0 1 0 0 0,1-1-1 0 0,-1 1 1 0 0,1-1 0 0 0,-1 1-1 0 0,1-1 1 0 0,0 1-1 0 0,-1-1 1 0 0,1 1 0 0 0,-1-1-1 0 0,1 0 1 0 0,0 1 0 0 0,-1-1-1 0 0,1 0 1 0 0,0 1 0 0 0,0-1-1 0 0,-1 0 1 0 0,1 0-1 0 0,0 0 1 0 0,-1 0 0 0 0,1 0-1 0 0,0 0 1 0 0,0 0 0 0 0,-1 0-1 0 0,1 0 1 0 0,0 0-1 0 0,0 0 1 0 0,-1 0 0 0 0,1 0-1 0 0,0-1 1 0 0,0 1 78 0 0,-56 28-897 0 0,49-26 1032 0 0,-251 99-397 0 0,84-35 699 0 0,4 7 1 0 0,-54 36-438 0 0,223-109 32 0 0,-3 0 30 0 0,1 0 0 0 0,0 0 0 0 0,0 0 0 0 0,0 1 0 0 0,0-1 1 0 0,0 0-1 0 0,0 1 0 0 0,0-1 0 0 0,0 1 0 0 0,0 0 0 0 0,0 0 0 0 0,0-1 0 0 0,0 1 0 0 0,0 1 0 0 0,0-1 1 0 0,1 0-1 0 0,-1 0 0 0 0,0 1 0 0 0,1-1 0 0 0,-1 1 0 0 0,1-1 0 0 0,0 1 0 0 0,-1-1 0 0 0,1 1 0 0 0,0 0 0 0 0,0 0 1 0 0,0 0-1 0 0,0 0 0 0 0,0 0 0 0 0,1 0 0 0 0,-1 0 0 0 0,0 0 0 0 0,1 0 0 0 0,0 0 0 0 0,-1 0 0 0 0,1 0 0 0 0,0 0 1 0 0,0 0-1 0 0,0 0 0 0 0,1 0 0 0 0,-1 1 0 0 0,0-1 0 0 0,1 0 0 0 0,-1 0 0 0 0,1 0 0 0 0,0 0 0 0 0,-1 0 0 0 0,1 0 1 0 0,0-1-1 0 0,0 1 0 0 0,1 0 0 0 0,-1 0 0 0 0,1 0-62 0 0,20 5 574 0 0,0-1 1 0 0,1-2-1 0 0,0 0 1 0 0,0-1-1 0 0,0-1 0 0 0,0-1 1 0 0,0-1-1 0 0,0-2 1 0 0,4 0-575 0 0,44-1 308 0 0,265 4-2155 0 0,-294 7-2292 0 0,-17 3-3387 0 0,-19-7 2089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7:16.3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729 382 3953 0 0,'0'0'980'0'0,"0"0"370"0"0,0 0 359 0 0,0 0 129 0 0,0 0-139 0 0,0 0-268 0 0,0 0-256 0 0,0 0-215 0 0,-10-27-189 0 0,-32-79-251 0 0,32 80-369 0 0,10 26-603 0 0,1 159-3475 0 0,-15 336 5277 0 0,-126 532-151 0 0,140-828-1043 0 0,0-199-136 0 0,0 1 0 0 0,0 0 0 0 0,0-1 0 0 0,1 1 0 0 0,-1 0 0 0 0,0-1 1 0 0,0 1-1 0 0,1-1 0 0 0,-1 1 0 0 0,0 0 0 0 0,1-1 0 0 0,-1 1 0 0 0,1-1 0 0 0,-1 1 0 0 0,0-1 0 0 0,1 1 0 0 0,-1-1 0 0 0,1 0 0 0 0,0 1 0 0 0,-1-1 0 0 0,1 1 0 0 0,-1-1 0 0 0,1 0 0 0 0,-1 0 0 0 0,1 1 0 0 0,0-1 1 0 0,-1 0-1 0 0,1 0 0 0 0,0 0 0 0 0,-1 0 0 0 0,1 0 0 0 0,0 1 0 0 0,-1-1 0 0 0,1 0 0 0 0,0-1 0 0 0,-1 1 0 0 0,1 0 0 0 0,0 0 0 0 0,-1 0 0 0 0,1 0 0 0 0,0 0 0 0 0,-1-1 0 0 0,1 1 0 0 0,-1 0 0 0 0,1-1 0 0 0,0 1 1 0 0,-1 0-1 0 0,1-1 0 0 0,-1 1 0 0 0,1-1 0 0 0,-1 1 0 0 0,1-1 0 0 0,-1 1 0 0 0,0-1 0 0 0,1 1 0 0 0,-1-1 0 0 0,1 1 0 0 0,-1-1 0 0 0,0 1 0 0 0,0-1 0 0 0,1 0 0 0 0,-1 1 0 0 0,0-1 0 0 0,0 0 0 0 0,0 1 0 0 0,0-1 1 0 0,1 0-1 0 0,-1 1 0 0 0,0-1 0 0 0,0 0-20 0 0,17-26-3212 0 0,6-18-4284 0 0,-13 28 1937 0 0</inkml:trace>
  <inkml:trace contextRef="#ctx0" brushRef="#br0" timeOffset="297.149">1 212 14075 0 0,'0'0'903'0'0,"0"0"29"0"0,0 0-34 0 0,0 0-244 0 0,0 0-208 0 0,28-22-73 0 0,98-68-15 0 0,-1 50 214 0 0,-97 37-450 0 0,328-25 1509 0 0,348 19-1631 0 0,-452 10 98 0 0,283-21-726 0 0,-516 26-5030 0 0,-56 14-1879 0 0,24-14 7976 0 0,-14 8-2992 0 0,3-4-2572 0 0</inkml:trace>
  <inkml:trace contextRef="#ctx0" brushRef="#br0" timeOffset="573.5">360 1315 21157 0 0,'0'0'518'0'0,"0"0"-52"0"0,0 0-92 0 0,0 0-87 0 0,31-12-43 0 0,196-65 43 0 0,-35 44-707 0 0,1 8 0 0 0,1 9 1 0 0,1 8-1 0 0,104 12 420 0 0,-217 15-4316 0 0,-51 23-8346 0 0,-30-31 7986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7:14.4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339 915 8850 0 0,'0'0'297'0'0,"0"0"-1040"0"0,0 0-563 0 0,0 0 61 0 0,0 0 490 0 0,0 0 667 0 0,0 0 278 0 0,0 0 67 0 0,0 0 54 0 0,0 0 93 0 0,0 0 144 0 0,0 0 146 0 0,0 0 158 0 0,15 16 137 0 0,48 50 89 0 0,-60-63-875 0 0,1 0 1 0 0,0 1 0 0 0,0-2-1 0 0,0 1 1 0 0,0 0 0 0 0,0-1-1 0 0,0 0 1 0 0,1 0-1 0 0,-1 0 1 0 0,1 0 0 0 0,-1-1-1 0 0,1 1 1 0 0,0-1-1 0 0,0-1 1 0 0,-1 1 0 0 0,1-1-1 0 0,0 1 1 0 0,0-1 0 0 0,0-1-1 0 0,0 1 1 0 0,2-1-204 0 0,13 0 505 0 0,44-5-100 0 0,0-2 1 0 0,0-3 0 0 0,-1-2-1 0 0,0-4 1 0 0,-2-2-1 0 0,0-2 1 0 0,-1-4-1 0 0,-2-2 1 0 0,0-2-1 0 0,-2-3 1 0 0,45-35-406 0 0,-65 43 154 0 0,-2-1-1 0 0,-1-2 1 0 0,-1-2 0 0 0,-1-1 0 0 0,-2-1-1 0 0,-1-1 1 0 0,8-15-154 0 0,-24 31-2 0 0,-1 0 0 0 0,-1-1 0 0 0,0-1 0 0 0,-1 1-1 0 0,-1-2 1 0 0,-1 1 0 0 0,0-1 0 0 0,-2 0 0 0 0,0 0-1 0 0,-1-1 1 0 0,-1 1 0 0 0,-1-1 0 0 0,0 0 0 0 0,-2 0 0 0 0,0 0-1 0 0,-3-18 3 0 0,1 30-89 0 0,0 0 0 0 0,-1 0-1 0 0,0 0 1 0 0,0 0 0 0 0,0 0-1 0 0,-1 1 1 0 0,0 0 0 0 0,-1-1-1 0 0,0 1 1 0 0,0 1 0 0 0,0-1-1 0 0,-1 1 1 0 0,0 0 0 0 0,0 0-1 0 0,0 1 1 0 0,-1-1-1 0 0,0 2 1 0 0,0-1 0 0 0,0 1-1 0 0,-1 0 1 0 0,1 0 0 0 0,-1 1-1 0 0,0 0 1 0 0,0 0 0 0 0,0 1-1 0 0,-4 0 90 0 0,-16-5-114 0 0,0 2 0 0 0,-1 1 0 0 0,1 2 1 0 0,-1 0-1 0 0,0 2 0 0 0,0 1 0 0 0,-4 2 114 0 0,-14 4 30 0 0,1 2 0 0 0,0 1 1 0 0,0 3-1 0 0,2 2 0 0 0,-1 2 1 0 0,2 1-1 0 0,0 3 0 0 0,2 1 0 0 0,0 2 1 0 0,1 2-1 0 0,2 1 0 0 0,1 3 1 0 0,1 0-1 0 0,-30 35-30 0 0,5 0 49 0 0,3 4-1 0 0,3 1 1 0 0,3 3 0 0 0,3 3 0 0 0,3 1-1 0 0,4 2 1 0 0,-13 40-49 0 0,16-24 49 0 0,5 1 1 0 0,3 2-1 0 0,5 1 0 0 0,4 1 0 0 0,4 1 0 0 0,5 0 1 0 0,5 1-1 0 0,4 1 0 0 0,4 3-49 0 0,3-55 94 0 0,2-2 0 0 0,2 1 0 0 0,2-1 0 0 0,2 0 0 0 0,3 0-1 0 0,2-2 1 0 0,1 0 0 0 0,3-1 0 0 0,2-1 0 0 0,1 0 0 0 0,3-2 0 0 0,1-1 0 0 0,3-1 0 0 0,1-2 0 0 0,1-1 0 0 0,3-1 0 0 0,0-2-1 0 0,3-2 1 0 0,39 28-94 0 0,-58-47 115 0 0,2 4 35 0 0,2-1 0 0 0,0-1 1 0 0,1 0-1 0 0,1-2 0 0 0,0-1 1 0 0,1-1-1 0 0,0-1 0 0 0,1-1 1 0 0,0-2-1 0 0,2 0-150 0 0,-24-17 2929 0 0,-5-35-3498 0 0,0 43 626 0 0,0-3-226 0 0,0 1-1 0 0,-1-1 1 0 0,1 1 0 0 0,-1-1 0 0 0,0 1 0 0 0,0 0 0 0 0,0-1 0 0 0,-1 1 0 0 0,1 0 0 0 0,-1 0 0 0 0,0 0 0 0 0,0 0 0 0 0,0 0-1 0 0,0 0 1 0 0,0 1 0 0 0,-1-1 0 0 0,1 1 0 0 0,-1-1 0 0 0,0 1 0 0 0,1 0 0 0 0,-1 0 0 0 0,0 0 0 0 0,0 0 0 0 0,-1 1 0 0 0,1-1-1 0 0,0 1 1 0 0,-1 0 169 0 0,-6-2-1405 0 0,-1 0 0 0 0,0 1-1 0 0,0 0 1 0 0,0 1-1 0 0,0 0 1 0 0,0 1 0 0 0,0 0-1 0 0,-1 0 1 0 0,1 2-1 0 0,0-1 1 0 0,0 1 0 0 0,-7 3 1405 0 0,4-1-3093 0 0</inkml:trace>
  <inkml:trace contextRef="#ctx0" brushRef="#br0" timeOffset="920.56">1527 2466 13339 0 0,'0'0'867'0'0,"0"0"261"0"0,0 0 130 0 0,0 0-176 0 0,0 0-335 0 0,0 0-440 0 0,0 0-602 0 0,0 0-762 0 0,0 0-702 0 0,0 0-122 0 0,0 0 354 0 0,0 0 676 0 0,0 0 721 0 0,0 3 311 0 0,-12 135 969 0 0,7-107-929 0 0,2 0 0 0 0,1 0 0 0 0,1 1 0 0 0,1-1 0 0 0,2 1 1 0 0,5 27-222 0 0,-6-52 130 0 0,0-1 1 0 0,0 1-1 0 0,0-1 1 0 0,1 0-1 0 0,0 1 1 0 0,0-1 0 0 0,1 0-1 0 0,-1 0 1 0 0,1-1-1 0 0,1 1 1 0 0,-1 0-1 0 0,1-1 1 0 0,0 0 0 0 0,0 0-1 0 0,0 0 1 0 0,1 0-1 0 0,0-1 1 0 0,0 0-1 0 0,0 0 1 0 0,0 0 0 0 0,1-1-1 0 0,-1 1 1 0 0,1-1-1 0 0,0-1 1 0 0,0 1-1 0 0,0-1 1 0 0,0 0 0 0 0,1 0-1 0 0,-1-1 1 0 0,0 1-1 0 0,1-2 1 0 0,-1 1-1 0 0,1-1 1 0 0,-1 0 0 0 0,1 0-1 0 0,-1-1 1 0 0,1 1-1 0 0,-1-1 1 0 0,1-1-1 0 0,-1 0 1 0 0,0 1 0 0 0,0-2-1 0 0,3 0-130 0 0,7-7 100 0 0,-2 0-1 0 0,1-1 1 0 0,-1-1 0 0 0,-1 0-1 0 0,0-1 1 0 0,-1 0 0 0 0,0-1-1 0 0,-1 0 1 0 0,0-1 0 0 0,-2 0-1 0 0,1-1 1 0 0,-2 0-1 0 0,0 0 1 0 0,-1-1 0 0 0,1-7-100 0 0,27-164-3186 0 0,-56 298-339 0 0,1-16 4096 0 0,19-79-467 0 0,1 1-1 0 0,0 0 1 0 0,1 0 0 0 0,1-1-1 0 0,1 1 1 0 0,0-1-1 0 0,1 1 1 0 0,1-1 0 0 0,0 0-1 0 0,1-1 1 0 0,0 1 0 0 0,1-1-1 0 0,1 0 1 0 0,1-1-1 0 0,-1 0 1 0 0,2 0 0 0 0,0-1-1 0 0,1 0 1 0 0,0-1-1 0 0,0 0 1 0 0,1-1 0 0 0,1 0-1 0 0,-1-1 1 0 0,2 0-1 0 0,-1-1 1 0 0,1-1 0 0 0,0 0-1 0 0,1 0 1 0 0,0-2 0 0 0,0 0-1 0 0,0-1 1 0 0,0 0-1 0 0,1-1 1 0 0,0-1 0 0 0,-1 0-1 0 0,1-2 1 0 0,0 1-1 0 0,0-2 1 0 0,13-2-104 0 0,-21 1 89 0 0,-1 0 0 0 0,1-1 0 0 0,-1 0 0 0 0,1 0 1 0 0,-1-1-1 0 0,0 0 0 0 0,0 0 0 0 0,-1-1 0 0 0,1 0 0 0 0,-1 0 0 0 0,0-1 0 0 0,-1 1 0 0 0,1-1 1 0 0,-1 0-1 0 0,0-1 0 0 0,0 1 0 0 0,-1-1 0 0 0,0 0 0 0 0,0 0 0 0 0,-1-1 0 0 0,0 1 0 0 0,0-1 0 0 0,-1 1 1 0 0,0-1-1 0 0,0 0 0 0 0,0 0 0 0 0,-1 0 0 0 0,-1 0 0 0 0,1-6-89 0 0,0-7-41 0 0,-1 0 0 0 0,-1 0 0 0 0,0 0 1 0 0,-2 0-1 0 0,0 0 0 0 0,-2 0 0 0 0,0 1 0 0 0,-1 0 0 0 0,-1 0 0 0 0,-10-19 41 0 0,-140-215-27 0 0,155 251 66 0 0,1 0-1 0 0,0 1 0 0 0,-1-1 1 0 0,1 0-1 0 0,0 1 0 0 0,1-1 1 0 0,-1 0-1 0 0,0 0 0 0 0,1 0 1 0 0,0 0-1 0 0,0 0 0 0 0,0 0 1 0 0,0 0-1 0 0,0 0 0 0 0,0 0 1 0 0,1 0-1 0 0,-1 1 0 0 0,1-1 1 0 0,0 0-1 0 0,0 0 0 0 0,0 0 1 0 0,0 1-1 0 0,0-1 0 0 0,1 0 0 0 0,-1 1 1 0 0,1 0-1 0 0,0-1 0 0 0,0 1 1 0 0,0 0-1 0 0,0 0 0 0 0,0 0 1 0 0,0 0-1 0 0,0 0 0 0 0,1 0 1 0 0,-1 0-1 0 0,2 0-38 0 0,107-46-441 0 0,-91 41 537 0 0,82-19-18 0 0,2 4 0 0 0,0 4 0 0 0,0 6 0 0 0,1 3 0 0 0,1 5 0 0 0,91 10-78 0 0,76 24-2789 0 0,-261-25 373 0 0,-26 4-8899 0 0,5-7 10034 0 0,-2 0-3465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7:18.4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292 116 0 0 0,'0'0'2906'0'0,"0"0"-1559"0"0,0 0-696 0 0,0 0-427 0 0,0 0-232 0 0,0 0 41 0 0,0 0 147 0 0,0 0 199 0 0,0 0 150 0 0,0 0-7 0 0,0 0-39 0 0,10 18-21 0 0,67 159 1168 0 0,-55-48-862 0 0,-5 1-1 0 0,-6 0 1 0 0,-6 1 0 0 0,-10 93-768 0 0,4-41 136 0 0,2 160 1230 0 0,36 252-1366 0 0,-15-507-1368 0 0,-24-137-4518 0 0,-1 29 2556 0 0,1 4 3 0 0</inkml:trace>
  <inkml:trace contextRef="#ctx0" brushRef="#br0" timeOffset="277.891">1 169 15739 0 0,'0'0'1506'0'0,"0"0"-831"0"0,0 0-247 0 0,0 0-172 0 0,0 0-344 0 0,0 0-212 0 0,16-27-68 0 0,57-81 74 0 0,-71 105 290 0 0,1 0 0 0 0,0 0 0 0 0,0 1 0 0 0,0-1 0 0 0,0 1 0 0 0,1-1 0 0 0,-1 1 0 0 0,1 0 0 0 0,-1 1-1 0 0,1-1 1 0 0,0 0 0 0 0,0 1 0 0 0,0 0 0 0 0,-1 0 0 0 0,1 0 0 0 0,0 1 0 0 0,0-1 0 0 0,0 1 0 0 0,0 0-1 0 0,0 0 1 0 0,1 0 0 0 0,-1 0 0 0 0,0 1 0 0 0,1 0 4 0 0,14 1 20 0 0,153 6 322 0 0,0 9 1 0 0,150 34-343 0 0,-239-37 74 0 0,551 89-836 0 0,-586-93-2952 0 0,-54-7-68 0 0,-23 8 1580 0 0,-24 7-1595 0 0,32-11-181 0 0</inkml:trace>
  <inkml:trace contextRef="#ctx0" brushRef="#br0" timeOffset="588.478">176 1100 11963 0 0,'0'0'1641'0'0,"0"0"-1286"0"0,0 0-443 0 0,0 0 227 0 0,0 0 515 0 0,0 0 495 0 0,0 0 132 0 0,35 3-272 0 0,114 6-312 0 0,63-6 214 0 0,-164-6-934 0 0,-1 3 1 0 0,0 1-1 0 0,1 3 0 0 0,-2 2 1 0 0,1 2-1 0 0,-1 1 0 0 0,41 16 23 0 0,-2 30-3881 0 0,-45 0-5921 0 0,-36-45 3933 0 0</inkml:trace>
  <inkml:trace contextRef="#ctx0" brushRef="#br0" timeOffset="955.873">2247 1233 17412 0 0,'0'0'-1004'0'0,"0"0"-497"0"0,0 0-325 0 0,0 0 231 0 0,0 0 743 0 0,0 0 788 0 0,0 0 456 0 0,0 0 195 0 0,0 0 148 0 0,0 0 113 0 0,0 0 76 0 0,0 0-58 0 0,0 0-175 0 0,22 3-186 0 0,162 10 349 0 0,-172-13-1063 0 0,56 3-1690 0 0,-30 11-5570 0 0,-43 12 1681 0 0,-48 8 5527 0 0,49-33-129 0 0,-104 51 423 0 0,-113 72 5257 0 0,218-122-5155 0 0,0 0 0 0 0,1 0 0 0 0,0 0 0 0 0,-1 0 0 0 0,1 1 0 0 0,0-1 0 0 0,0 1 0 0 0,0-1 0 0 0,0 1 0 0 0,1 0 1 0 0,-1-1-1 0 0,1 1 0 0 0,-1 0 0 0 0,1 0 0 0 0,0 0 0 0 0,0 0 0 0 0,1 0 0 0 0,-1 0 0 0 0,0 1 0 0 0,1-1 0 0 0,0 0 0 0 0,0 0 1 0 0,0 0-1 0 0,0 1 0 0 0,0-1 0 0 0,1 0 0 0 0,0 0 0 0 0,-1 0 0 0 0,1 0 0 0 0,0 0 0 0 0,0 0 0 0 0,1 0 0 0 0,-1 0 0 0 0,1 0 0 0 0,-1 0 1 0 0,1-1-1 0 0,0 1 0 0 0,0-1 0 0 0,0 1 0 0 0,0-1 0 0 0,1 0 0 0 0,-1 0 0 0 0,1 0 0 0 0,-1 0 0 0 0,1 0 0 0 0,0 0 0 0 0,-1-1 1 0 0,1 1-1 0 0,0-1 0 0 0,0 0 0 0 0,0 0 0 0 0,2 0-135 0 0,43 13 971 0 0,0-2 0 0 0,1-3 0 0 0,0-1 0 0 0,0-3 0 0 0,40-1-971 0 0,53 7 211 0 0,-133-10-321 0 0,143 19-2132 0 0,-102-9-1671 0 0,-2 2-3375 0 0,-36-10 2472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7:24.17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1 438 8042 0 0,'0'0'1065'0'0,"0"0"-8"0"0,0 0-228 0 0,0 0-278 0 0,0 0-226 0 0,0 0-213 0 0,0 0-134 0 0,0 0 114 0 0,0 0 366 0 0,0 0 499 0 0,0 0 385 0 0,0 0 101 0 0,0 0-138 0 0,25-5-297 0 0,164-32 248 0 0,280-9-591 0 0,1 21 0 0 0,186 23-665 0 0,-403 3 128 0 0,2346 4 456 0 0,-2005-19-12 0 0,-2-26 0 0 0,482-100-572 0 0,-1047 135 58 0 0,15-1 107 0 0,0-2-1 0 0,-1-1 1 0 0,1-2-1 0 0,-2-2 1 0 0,0-2-1 0 0,-1-2 1 0 0,4-3-165 0 0,-42 19-28 0 0,-1 0 1 0 0,0 0 0 0 0,1 0-1 0 0,-1 1 1 0 0,0-1-1 0 0,0 0 1 0 0,1 0 0 0 0,-1 0-1 0 0,0 0 1 0 0,0 1 0 0 0,0-1-1 0 0,0 0 1 0 0,0 0-1 0 0,0 0 1 0 0,0 0 0 0 0,-1 0-1 0 0,1 0 1 0 0,0 1-1 0 0,0-1 1 0 0,-1 0 0 0 0,1 0-1 0 0,0 0 1 0 0,-1 1-1 0 0,1-1 1 0 0,-1 0 0 0 0,1 0-1 0 0,-1 1 1 0 0,1-1 0 0 0,-1 1-1 0 0,0-1 1 0 0,1 0-1 0 0,-1 1 1 0 0,0-1 0 0 0,1 1-1 0 0,-1-1 1 0 0,0 1-1 0 0,0 0 1 0 0,0-1 0 0 0,1 1-1 0 0,-1 0 1 0 0,0-1-1 0 0,0 1 1 0 0,0 0 0 0 0,0 0-1 0 0,1 0 1 0 0,-1 0 0 0 0,0 0-1 0 0,0 0 1 0 0,0 0-1 0 0,0 0 1 0 0,0 0 0 0 0,0 0-1 0 0,1 0 1 0 0,-1 1-1 0 0,0-1 1 0 0,0 0 0 0 0,0 1-1 0 0,1-1 1 0 0,-1 0-1 0 0,0 1 1 0 0,0-1 0 0 0,1 1-1 0 0,-1-1 1 0 0,0 1-1 0 0,1 0 1 0 0,-1-1 0 0 0,1 1-1 0 0,-1 0 1 0 0,0-1 0 0 0,1 1 26 0 0,-4-1-158 0 0,-292 43-14822 0 0,247-32 7823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7:21.5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1 836 3265 0 0,'0'0'1404'0'0,"0"0"-86"0"0,0 0-185 0 0,0 0-163 0 0,0 0-297 0 0,0 0-303 0 0,0 0-184 0 0,0 0-66 0 0,0 0 22 0 0,0 0 48 0 0,0 0 17 0 0,0 0-7 0 0,0 0-48 0 0,0-10-65 0 0,1 7-5282 0 0,-1 3 5173 0 0,8 6 657 0 0,-5-5-3105 0 0,-1-1-895 0 0</inkml:trace>
  <inkml:trace contextRef="#ctx0" brushRef="#br0" timeOffset="1188.451">360 884 1288 0 0,'0'0'1218'0'0,"0"0"-742"0"0,0 0-371 0 0,0 0-145 0 0,0 0-34 0 0,0 0-21 0 0,0 0-10 0 0,0 0 22 0 0,0 0 44 0 0,0 0 34 0 0,0 0 57 0 0,0 0 21 0 0,0 0 14 0 0,-3 20 465 0 0,7-9 2320 0 0,-5-3-6659 0 0,1-6 1292 0 0</inkml:trace>
  <inkml:trace contextRef="#ctx0" brushRef="#br0" timeOffset="2066.009">334 933 8562 0 0,'0'0'984'0'0,"0"0"-385"0"0,0 0-771 0 0,0 0-472 0 0,0 0-194 0 0,0 0 41 0 0,0 0 222 0 0,0 0 397 0 0,0 0 472 0 0,0 0 394 0 0,0 0 300 0 0,0 0 200 0 0,0 0 31 0 0,6-3-72 0 0,59-24-323 0 0,-1-3 0 0 0,-2-2-1 0 0,-1-3 1 0 0,-2-3 0 0 0,-1-3-1 0 0,-3-2 1 0 0,-1-2 0 0 0,38-43-824 0 0,-66 63 166 0 0,-1-2-1 0 0,-1-1 1 0 0,-1-1 0 0 0,-2 0 0 0 0,-1-2 0 0 0,-1 0-1 0 0,-2-2 1 0 0,-1 0 0 0 0,-1 0 0 0 0,-2-2 0 0 0,-2 1-1 0 0,-1-2 1 0 0,-1 1 0 0 0,-2-1 0 0 0,2-36-166 0 0,-10 72-57 0 0,1 1 0 0 0,0-1 0 0 0,-1 1 0 0 0,1-1 0 0 0,0 1 0 0 0,-1-1 0 0 0,1 1 0 0 0,0-1 0 0 0,-1 1 0 0 0,1-1 0 0 0,-1 1 0 0 0,1-1 0 0 0,-1 0 1 0 0,1 1-1 0 0,-1-1 0 0 0,1 0 0 0 0,-1 1 0 0 0,0-1 0 0 0,1 0 0 0 0,-1 0 0 0 0,1 0 0 0 0,-1 1 0 0 0,0-1 0 0 0,1 0 0 0 0,-1 0 0 0 0,0 0 0 0 0,1 0 0 0 0,-1 0 0 0 0,1 0 0 0 0,-1 0 0 0 0,0 0 0 0 0,1-1 0 0 0,-1 1 0 0 0,1 0 0 0 0,-1 0 0 0 0,0 0 1 0 0,1-1-1 0 0,-1 1 0 0 0,1 0 0 0 0,-1-1 0 0 0,1 1 0 0 0,-1 0 0 0 0,1-1 0 0 0,-1 1 0 0 0,1-1 0 0 0,-1 1 0 0 0,1-1 0 0 0,-1 1 0 0 0,1-1 0 0 0,0 1 0 0 0,-1-1 0 0 0,1 1 0 0 0,0-1 0 0 0,0 1 0 0 0,-1-1 0 0 0,1 0 0 0 0,0 1 0 0 0,0-1 57 0 0,-34 52-1416 0 0,16-8 1361 0 0,1 0-1 0 0,3 2 1 0 0,1 0 0 0 0,2 0-1 0 0,2 1 1 0 0,3 0-1 0 0,1 0 1 0 0,2 1 0 0 0,3 22 55 0 0,-6 29 31 0 0,-40 736 271 0 0,51-740-3595 0 0,-64-85 2802 0 0,-265-13 968 0 0,90-1 2687 0 0,233 5-3093 0 0,1 0-120 0 0,27 0-669 0 0,862-25 3567 0 0,-731 25-2499 0 0,-2-1-2894 0 0,-156 1 374 0 0,-1 0-2684 0 0,-7 3 670 0 0,3 0-1081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7:25.0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1411 429 6353 0 0,'0'0'1961'0'0,"0"0"-249"0"0,0 0-568 0 0,0 0-397 0 0,0 0-341 0 0,0 0-378 0 0,0 0-235 0 0,0 0-121 0 0,0 0-54 0 0,0 0 34 0 0,-32-16 60 0 0,-103-46 39 0 0,131 59 232 0 0,-1 1 1 0 0,0 0-1 0 0,1 1 1 0 0,-1-1-1 0 0,0 1 1 0 0,0 0-1 0 0,1 0 0 0 0,-1 1 1 0 0,0-1-1 0 0,0 1 1 0 0,0 0-1 0 0,0 0 1 0 0,0 1-1 0 0,0-1 0 0 0,0 1 1 0 0,0 1-1 0 0,1-1 1 0 0,-1 0-1 0 0,-2 2 17 0 0,-9 3-61 0 0,-76 27 206 0 0,1 5 1 0 0,2 4 0 0 0,2 3-1 0 0,3 4 1 0 0,1 4-1 0 0,3 3 1 0 0,-8 12-146 0 0,54-45 125 0 0,1 1 0 0 0,1 2 1 0 0,1 2-1 0 0,1 0 0 0 0,1 2 0 0 0,2 1 1 0 0,1 1-1 0 0,2 2 0 0 0,1 0 1 0 0,1 1-1 0 0,2 2 0 0 0,2 0 0 0 0,2 1 1 0 0,1 0-1 0 0,1 1 0 0 0,3 1 1 0 0,1 0-1 0 0,2 0 0 0 0,-1 27-125 0 0,7-53 93 0 0,1 1 0 0 0,1-1 1 0 0,0 1-1 0 0,1 0 0 0 0,1-1 0 0 0,0 1 0 0 0,1-1 0 0 0,1 0 0 0 0,0 0 0 0 0,0 0 0 0 0,2 0 0 0 0,0-1 0 0 0,0 0 1 0 0,1 0-1 0 0,1-1 0 0 0,0 1 0 0 0,1-2 0 0 0,0 1 0 0 0,0-1 0 0 0,2-1 0 0 0,-1 0 0 0 0,1 0 0 0 0,1-1 1 0 0,-1 0-1 0 0,2-1 0 0 0,8 5-93 0 0,41 12 317 0 0,2-2 1 0 0,0-3 0 0 0,1-2-1 0 0,1-4 1 0 0,0-2 0 0 0,1-3-1 0 0,0-3 1 0 0,0-3 0 0 0,1-4-1 0 0,-1-2 1 0 0,26-5-318 0 0,-7 3 147 0 0,0-3-1 0 0,0-4 1 0 0,-2-4 0 0 0,1-3-1 0 0,-2-4 1 0 0,-1-4 0 0 0,-1-3-1 0 0,-2-3 1 0 0,-1-4 0 0 0,2-6-147 0 0,-51 24 128 0 0,0-1 0 0 0,-1-2-1 0 0,-1-1 1 0 0,-1 0 0 0 0,-1-3 0 0 0,-2 0 0 0 0,0-1 0 0 0,-2-1 0 0 0,-1-1 0 0 0,9-18-128 0 0,-19 30 42 0 0,-1 0 1 0 0,-1-1 0 0 0,-1 0 0 0 0,0 0-1 0 0,-1-1 1 0 0,-1 0 0 0 0,-1 0 0 0 0,-1 0-1 0 0,-1 0 1 0 0,0-1 0 0 0,-1 1 0 0 0,-2-1-1 0 0,0 1 1 0 0,0 0 0 0 0,-2-1 0 0 0,0 1-1 0 0,-2 0 1 0 0,0 0 0 0 0,-6-13-43 0 0,-4 1-87 0 0,-1 0 1 0 0,-1 2-1 0 0,-2 0 1 0 0,-1 0-1 0 0,-1 2 0 0 0,-1 1 1 0 0,-2 1-1 0 0,0 0 1 0 0,-2 2-1 0 0,0 1 0 0 0,-2 1 1 0 0,0 2-1 0 0,-1 0 0 0 0,-1 2 1 0 0,-1 1-1 0 0,0 2 1 0 0,-21-6 86 0 0,-8-2-97 0 0,-2 3 0 0 0,0 2-1 0 0,0 4 1 0 0,-1 2 0 0 0,-1 3 0 0 0,0 2 0 0 0,0 4 0 0 0,0 2 0 0 0,-5 3 97 0 0,2 5-133 0 0,0 2 0 0 0,1 3-1 0 0,1 3 1 0 0,0 2 0 0 0,2 4 0 0 0,0 2-1 0 0,1 3 1 0 0,2 3 0 0 0,1 2 0 0 0,1 3-1 0 0,2 3 1 0 0,-34 30 133 0 0,-49 81-3391 0 0,72-34-4106 0 0,50-72-715 0 0</inkml:trace>
  <inkml:trace contextRef="#ctx0" brushRef="#br0" timeOffset="685.1">1074 157 20012 0 0,'0'0'-2'0'0,"0"0"-72"0"0,0 0-183 0 0,0 0-421 0 0,0 0-677 0 0,0 0-254 0 0,0 0 60 0 0,0 0 365 0 0,0 0 656 0 0,0 0 299 0 0,0 0 89 0 0,0 0 98 0 0,-5 28 70 0 0,-11 92 31 0 0,30 42 172 0 0,8-7-21 0 0,30 355-108 0 0,-56-195 589 0 0,-13 0-1 0 0,-23 74-690 0 0,0-20-18 0 0,39-361-8 0 0,-1 0 0 0 0,-1 0 0 0 0,1 0 1 0 0,-1 0-1 0 0,0 0 0 0 0,-1 0 0 0 0,0-1 1 0 0,0 0-1 0 0,-1 0 0 0 0,0 0 0 0 0,0 0 1 0 0,-1-1-1 0 0,0 1 0 0 0,0-2 0 0 0,0 1 1 0 0,0-1-1 0 0,-1 1 0 0 0,0-2 0 0 0,0 1 1 0 0,-1-1-1 0 0,1 0 0 0 0,-1-1 0 0 0,0 0 1 0 0,0 0-1 0 0,0 0 0 0 0,0-1 0 0 0,0-1 1 0 0,-1 1-1 0 0,1-1 0 0 0,-1-1 0 0 0,1 1 1 0 0,-7-2 25 0 0,-380 24-2779 0 0,11-2 5068 0 0,379-20-2279 0 0,-33 4 1132 0 0,48 2-417 0 0,70-6 85 0 0,0-3 0 0 0,0-4 0 0 0,-1-3 0 0 0,0-3 0 0 0,5-5-810 0 0,84-12 256 0 0,447-55-938 0 0,-608 83 400 0 0,84-25-1805 0 0,-66 9-1379 0 0,-10-6-3309 0 0,-14 18 840 0 0</inkml:trace>
  <inkml:trace contextRef="#ctx0" brushRef="#br0" timeOffset="1018.23">392 1 19868 0 0,'0'0'174'0'0,"0"0"127"0"0,0 0-105 0 0,0 0-353 0 0,0 0-505 0 0,0 0-238 0 0,0 0 49 0 0,0 0 319 0 0,0 0 481 0 0,0 0 259 0 0,31-1 66 0 0,104 2-1 0 0,74 40 395 0 0,34-7-797 0 0,2-12-1 0 0,0-10 0 0 0,70-12 130 0 0,-314 0-1406 0 0,-1 0-765 0 0,-11 10-4263 0 0,7-6 3902 0 0,-3 1-3345 0 0</inkml:trace>
  <inkml:trace contextRef="#ctx0" brushRef="#br0" timeOffset="3293.22">2638 62 8114 0 0,'0'0'1601'0'0,"0"0"-250"0"0,0 0-481 0 0,0 0-402 0 0,0 0-420 0 0,0 0-457 0 0,0 0-386 0 0,0 0-121 0 0,0 0 145 0 0,0 0 367 0 0,0 0 470 0 0,0 0 280 0 0,0 0 58 0 0,-3 11-71 0 0,-5 13-266 0 0,2 1-1 0 0,0 0 0 0 0,2 0 0 0 0,1 1 1 0 0,1-1-1 0 0,1 1 0 0 0,2-1 1 0 0,0 1-1 0 0,1-1 0 0 0,2 1 1 0 0,3 8-67 0 0,-6-29-1087 0 0,6 14 1868 0 0,-7-20-630 0 0,0 1 0 0 0,0-1 0 0 0,0 1 0 0 0,-1-1 0 0 0,1 1 0 0 0,0-1 0 0 0,0 1 0 0 0,0-1 0 0 0,0 0 0 0 0,0 1 0 0 0,0-1 0 0 0,0 1 0 0 0,0-1 0 0 0,0 1 0 0 0,1-1 0 0 0,-1 1 0 0 0,0-1 0 0 0,0 1 0 0 0,0-1 0 0 0,1 1 0 0 0,-1-1 0 0 0,0 1 0 0 0,0-1 0 0 0,1 1 0 0 0,-1 0 0 0 0,0-1 0 0 0,1 1 0 0 0,-1-1 0 0 0,1 1 0 0 0,-1 0 0 0 0,0-1 0 0 0,1 1 0 0 0,-1 0 0 0 0,1 0 0 0 0,-1-1 0 0 0,1 1 0 0 0,-1 0 0 0 0,1 0 0 0 0,-1 0 0 0 0,1 0 0 0 0,-1-1 0 0 0,1 1 0 0 0,0 0 0 0 0,-1 0 0 0 0,1 0 0 0 0,-1 0 0 0 0,1 0 0 0 0,-1 0 0 0 0,1 0 0 0 0,-1 1 0 0 0,1-1 0 0 0,-1 0 0 0 0,1 0 0 0 0,-1 0 0 0 0,1 0 0 0 0,-1 1 0 0 0,1-1 0 0 0,-1 0 0 0 0,1 1 0 0 0,-1-1 0 0 0,0 0 0 0 0,1 1 0 0 0,-1-1 0 0 0,1 0 0 0 0,-1 1 1 0 0,0-1-1 0 0,1 1 0 0 0,-1-1 0 0 0,0 1 0 0 0,1-1-151 0 0,47-106 394 0 0,-39 81-437 0 0,0 2-1 0 0,1-1 0 0 0,2 2 0 0 0,0-1 1 0 0,2 2-1 0 0,0-1 0 0 0,1 2 1 0 0,2 0-1 0 0,12-12 44 0 0,-21 38-4728 0 0,5 40 4122 0 0,-13-46 596 0 0,10 52 189 0 0,44 133 94 0 0,-53-182-156 0 0,1 0 0 0 0,0 0 0 0 0,1-1 0 0 0,-1 1 0 0 0,0 0 0 0 0,1-1 0 0 0,-1 1 1 0 0,1-1-1 0 0,0 0 0 0 0,0 0 0 0 0,0 0 0 0 0,0 0 0 0 0,0-1 0 0 0,0 1 0 0 0,0-1 0 0 0,1 0 0 0 0,-1 0 0 0 0,0 0 0 0 0,1 0 0 0 0,-1 0 0 0 0,1-1 0 0 0,-1 0 0 0 0,1 1 0 0 0,-1-1 0 0 0,1-1 0 0 0,-1 1 0 0 0,1 0 0 0 0,-1-1 0 0 0,1 0 0 0 0,-1 0 1 0 0,0 0-1 0 0,1 0 0 0 0,-1 0 0 0 0,0-1 0 0 0,0 1 0 0 0,3-3-117 0 0,112-85 2218 0 0,-97 70-2383 0 0,212-235 1488 0 0,-232 254-1262 0 0,6 38-2203 0 0,14 2 2120 0 0,1-1 1 0 0,1-1-1 0 0,3-2 0 0 0,0 0 0 0 0,3-1 0 0 0,1-2 0 0 0,1-1 0 0 0,2-1 1 0 0,1-2-1 0 0,28 18 22 0 0,8 12-2690 0 0,-34-26-2951 0 0,-9-9-5256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2:30.7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292 50 16580 0 0,'0'0'177'0'0,"0"0"4"0"0,0 0-22 0 0,0 0-106 0 0,0 0-171 0 0,0 0-217 0 0,0 0-224 0 0,0 0-112 0 0,0 0 0 0 0,0 0 98 0 0,0 0 142 0 0,-20-10 102 0 0,-59-29 105 0 0,79 39 230 0 0,1 0 1 0 0,-1 0 0 0 0,1 1-1 0 0,-1-1 1 0 0,1 0-1 0 0,-1 1 1 0 0,1-1-1 0 0,-1 0 1 0 0,1 1-1 0 0,-1-1 1 0 0,0 1 0 0 0,1-1-1 0 0,-1 1 1 0 0,0-1-1 0 0,1 1 1 0 0,-1-1-1 0 0,0 1 1 0 0,0-1 0 0 0,1 1-1 0 0,-1-1 1 0 0,0 1-1 0 0,0 0 1 0 0,0-1-1 0 0,0 1 1 0 0,0-1-1 0 0,0 1 1 0 0,0-1 0 0 0,0 1-1 0 0,0 0 1 0 0,0-1-1 0 0,0 1 1 0 0,0-1-1 0 0,0 1 1 0 0,0-1 0 0 0,0 1-1 0 0,-1 0 1 0 0,1-1-1 0 0,0 1 1 0 0,0-1-1 0 0,-1 1 1 0 0,1-1-1 0 0,0 1 1 0 0,-1-1 0 0 0,1 0-1 0 0,-1 1 1 0 0,1-1-1 0 0,-1 1 1 0 0,1-1-1 0 0,0 0 1 0 0,-1 1 0 0 0,0-1-7 0 0,21 10 240 0 0,0-1 1 0 0,0-2-1 0 0,0 0 1 0 0,1 0 0 0 0,0-2-1 0 0,0-1 1 0 0,1-1-1 0 0,10 1-240 0 0,12 2 173 0 0,699 90 598 0 0,-744-96-798 0 0,-1 1 0 0 0,1 0 0 0 0,-1 0 0 0 0,1 0 0 0 0,0-1 0 0 0,0 1 0 0 0,-1 1 0 0 0,1-1 0 0 0,0 0 0 0 0,0 0 0 0 0,0 0 0 0 0,0 0 0 0 0,0 1 0 0 0,0-1 0 0 0,0 1 0 0 0,1-1 0 0 0,-1 0 0 0 0,0 1 0 0 0,1-1 0 0 0,-1 1 0 0 0,1 0 0 0 0,0-1 0 0 0,-1 1 0 0 0,1-1 0 0 0,0 1 0 0 0,0-1 0 0 0,0 1 0 0 0,0 0 0 0 0,0-1 0 0 0,1 1 0 0 0,-1-1 0 0 0,0 1-1 0 0,1 0 1 0 0,-1-1 0 0 0,1 1 0 0 0,-1-1 0 0 0,1 1 0 0 0,0-1 0 0 0,0 0 0 0 0,-1 1 0 0 0,1-1 0 0 0,0 0 0 0 0,0 0 0 0 0,1 1 0 0 0,-1-1 0 0 0,0 0 0 0 0,0 0 0 0 0,0 0 0 0 0,1 0 0 0 0,-1 0 0 0 0,0-1 0 0 0,1 1 0 0 0,-1 0 0 0 0,1-1 0 0 0,-1 1 0 0 0,1-1 0 0 0,-1 1 0 0 0,1-1 0 0 0,0 0 0 0 0,-1 1 0 0 0,1-1 0 0 0,-1 0 0 0 0,1 0 0 0 0,0 0 0 0 0,-1-1 0 0 0,1 1 0 0 0,-1 0 0 0 0,1 0 0 0 0,0-1 27 0 0,-353 206 961 0 0,272-163-972 0 0,-12 4-40 0 0,3 5 0 0 0,1 3 0 0 0,4 4 1 0 0,-35 32 50 0 0,116-89-7 0 0,-1 1 1 0 0,0-1-1 0 0,1 1 1 0 0,-1 0-1 0 0,1-1 1 0 0,0 1-1 0 0,-1 0 0 0 0,1 0 1 0 0,0 1-1 0 0,0-1 1 0 0,0 0-1 0 0,1 1 1 0 0,-1-1-1 0 0,0 1 1 0 0,1 0-1 0 0,0-1 1 0 0,-1 1-1 0 0,1 0 1 0 0,0 0-1 0 0,1 0 1 0 0,-1 0-1 0 0,0 0 1 0 0,1 0-1 0 0,0 0 1 0 0,-1 0-1 0 0,1 0 1 0 0,1 0-1 0 0,-1 0 1 0 0,0 0-1 0 0,1 0 1 0 0,-1 0-1 0 0,1 0 1 0 0,0-1-1 0 0,0 1 0 0 0,0 0 1 0 0,0 0-1 0 0,1 0 1 0 0,-1-1-1 0 0,1 1 1 0 0,-1-1-1 0 0,1 1 1 0 0,0-1-1 0 0,0 0 1 0 0,0 0-1 0 0,1 0 1 0 0,-1 0-1 0 0,0 0 1 0 0,1 0-1 0 0,-1 0 1 0 0,1-1-1 0 0,-1 1 1 0 0,1-1-1 0 0,1 1 7 0 0,38 11 378 0 0,1-1 0 0 0,0-1-1 0 0,0-3 1 0 0,1-2 0 0 0,0-1 0 0 0,1-3-1 0 0,22-2-377 0 0,-3 2 179 0 0,61 4-236 0 0,176 7-2352 0 0,-103-10-8311 0 0,-174-3 6104 0 0</inkml:trace>
  <inkml:trace contextRef="#ctx0" brushRef="#br0" timeOffset="257.959">1 594 22477 0 0,'0'0'520'0'0,"0"0"-152"0"0,0 0-192 0 0,0 0-312 0 0,183-95-56 0 0,-102 90 16 0 0,18 5 64 0 0,7 0 32 0 0,6 9-64 0 0,2 7-400 0 0,-3 7-745 0 0,-3 4-1479 0 0,-26-5-2105 0 0,-32-7-7026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7:11.1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585 717 3009 0 0,'0'0'1261'0'0,"0"0"274"0"0,0 0 119 0 0,0 0-242 0 0,0 0-333 0 0,0 0-412 0 0,0 0-355 0 0,0 0-300 0 0,0 0-275 0 0,0 0-234 0 0,0 0-85 0 0,-22-12 68 0 0,-69-36 156 0 0,89 48 358 0 0,1 0 1 0 0,-1 0-1 0 0,0 0 0 0 0,1 0 0 0 0,-1 1 1 0 0,1-1-1 0 0,-1 0 0 0 0,1 1 0 0 0,-1-1 1 0 0,1 1-1 0 0,-1-1 0 0 0,1 1 0 0 0,-1 0 1 0 0,1 0-1 0 0,0 0 0 0 0,-1 0 0 0 0,1 0 1 0 0,0 0-1 0 0,0 0 0 0 0,0 0 0 0 0,0 0 1 0 0,0 0-1 0 0,0 0 0 0 0,0 1 0 0 0,0-1 1 0 0,0 1-1 0 0,0-1 0 0 0,1 0 0 0 0,-1 1 1 0 0,1-1-1 0 0,-1 1 0 0 0,1-1 0 0 0,0 1 1 0 0,-1 0-1 0 0,1-1 0 0 0,0 1 0 0 0,0-1 1 0 0,0 1-1 0 0,0-1 0 0 0,0 1 0 0 0,0 0 1 0 0,1-1-1 0 0,-1 1 0 0 0,1-1 0 0 0,-1 1 1 0 0,1-1-1 0 0,-1 1 0 0 0,1-1 0 0 0,0 0 1 0 0,0 1-1 0 0,-1 4 67 0 0,1 3 38 0 0,0 0 0 0 0,1 1 0 0 0,0-1 0 0 0,0 0 0 0 0,1 0 0 0 0,1 0 0 0 0,-1 0 0 0 0,1-1 0 0 0,1 1 0 0 0,-1-1 0 0 0,1 0 0 0 0,1-1 0 0 0,0 1 0 0 0,0-1 0 0 0,0 0 0 0 0,1 0 0 0 0,0-1 0 0 0,0 0 0 0 0,0 0 0 0 0,1-1 0 0 0,0 0 0 0 0,0 0 0 0 0,1-1 0 0 0,6 3-105 0 0,15 7 365 0 0,0-2-1 0 0,1 0 0 0 0,1-3 1 0 0,0 0-1 0 0,0-2 1 0 0,17 1-365 0 0,10-4 289 0 0,0-2 1 0 0,0-3-1 0 0,0-3 1 0 0,0-2-1 0 0,-1-3 1 0 0,0-2-1 0 0,-1-3 1 0 0,0-2-1 0 0,-1-3 1 0 0,-1-2-1 0 0,-1-3 1 0 0,-1-1-1 0 0,24-18-289 0 0,-52 29 147 0 0,0-1 0 0 0,-2-1 1 0 0,0-1-1 0 0,0-1 0 0 0,-2-1 0 0 0,0-1 0 0 0,-2-1 1 0 0,0 0-1 0 0,-1-2 0 0 0,6-11-147 0 0,-17 23 16 0 0,-1 1 1 0 0,0-1-1 0 0,-1 0 1 0 0,-1 0-1 0 0,1 0 1 0 0,-2-1-1 0 0,1 1 1 0 0,-2-1-1 0 0,0 0 0 0 0,0 0 1 0 0,-1 0-1 0 0,0 0 1 0 0,-1 0-1 0 0,0 0 1 0 0,-1 0-1 0 0,-1 0 1 0 0,0 0-1 0 0,0 0 0 0 0,-2 1 1 0 0,1-1-1 0 0,-1 1 1 0 0,-1-1-1 0 0,0 1 1 0 0,0 1-1 0 0,-7-10-16 0 0,-2 0-47 0 0,-1 0 0 0 0,-1 1-1 0 0,-1 1 1 0 0,0 1 0 0 0,-1 0 0 0 0,-1 1-1 0 0,-1 1 1 0 0,0 1 0 0 0,-1 1 0 0 0,-1 0 0 0 0,0 2-1 0 0,0 0 1 0 0,-1 2 0 0 0,0 1 0 0 0,-1 0-1 0 0,0 2 1 0 0,-15-2 47 0 0,-7 0-36 0 0,0 1 0 0 0,0 3 0 0 0,0 2 0 0 0,-1 2 0 0 0,1 2 0 0 0,-1 2 0 0 0,1 2 0 0 0,-44 12 36 0 0,35-5-44 0 0,1 2 0 0 0,1 3 0 0 0,0 2 0 0 0,1 2 1 0 0,1 2-1 0 0,2 3 0 0 0,0 2 0 0 0,2 2 0 0 0,1 1 0 0 0,2 3 0 0 0,1 2 0 0 0,2 1 0 0 0,2 3 0 0 0,1 1 0 0 0,3 1 0 0 0,1 2 0 0 0,2 2 0 0 0,-12 26 44 0 0,14-14-10 0 0,3 2-1 0 0,2 1 1 0 0,3 1-1 0 0,3 1 0 0 0,2 1 1 0 0,4 0-1 0 0,2 1 1 0 0,3 0-1 0 0,3 1 0 0 0,3-1 1 0 0,3 1-1 0 0,3 0 1 0 0,3-1-1 0 0,2 0 0 0 0,4-1 1 0 0,2 0-1 0 0,3 0 1 0 0,3-2-1 0 0,4 2 11 0 0,5 7 103 0 0,4-1 1 0 0,3-2-1 0 0,3-1 1 0 0,2-2-1 0 0,4-2 0 0 0,2-3 1 0 0,39 38-104 0 0,-53-63 154 0 0,2-2-1 0 0,1-1 1 0 0,2-2 0 0 0,1-1-1 0 0,2-3 1 0 0,0-1 0 0 0,2-2 0 0 0,0-2-1 0 0,2-2 1 0 0,0-2 0 0 0,1-2 0 0 0,32 6-154 0 0,-72-19 128 0 0,1 0 1 0 0,-1 0 0 0 0,1-1 0 0 0,-1 0 0 0 0,1 0 0 0 0,-1-1 0 0 0,1 0 0 0 0,0 0 0 0 0,0-1 0 0 0,0 0 0 0 0,-1 0 0 0 0,1-1-1 0 0,0 0 1 0 0,0 0 0 0 0,-1-1 0 0 0,1 0 0 0 0,-1 0 0 0 0,1-1 0 0 0,-1 0 0 0 0,0 0 0 0 0,0-1 0 0 0,-1 0 0 0 0,1 0 0 0 0,-1-1-1 0 0,1 1 1 0 0,-1-1 0 0 0,-1-1 0 0 0,1 1 0 0 0,-1-1 0 0 0,3-3-129 0 0,3-66-1648 0 0,-16 51-3290 0 0,-7 3-5605 0 0,9 19 4159 0 0</inkml:trace>
  <inkml:trace contextRef="#ctx0" brushRef="#br0" timeOffset="341086.411">1645 3215 6473 0 0,'0'0'591'0'0,"0"0"191"0"0,0 0 37 0 0,0 0-147 0 0,0 0-278 0 0,0 0-283 0 0,0 0-120 0 0,0 0-19 0 0,0 0 18 0 0,0 0 54 0 0,0 0 74 0 0,-8-16 65 0 0,-21-46 53 0 0,28 60-200 0 0,0 0 0 0 0,1 0 0 0 0,-1 1 0 0 0,0-1 0 0 0,1 0 0 0 0,-1 0 1 0 0,1 0-1 0 0,0 0 0 0 0,-1 0 0 0 0,1 0 0 0 0,0 1 0 0 0,0-1 0 0 0,0 0 1 0 0,1 0-1 0 0,-1 0 0 0 0,0 0 0 0 0,1 0 0 0 0,-1 0 0 0 0,1 0 0 0 0,0 1 1 0 0,-1-1-1 0 0,1 0 0 0 0,0 0 0 0 0,0 1 0 0 0,0-1 0 0 0,0 1 0 0 0,0-1 0 0 0,1 1 1 0 0,-1-1-1 0 0,0 1 0 0 0,1 0 0 0 0,-1-1 0 0 0,1 1 0 0 0,-1 0 0 0 0,1 0 1 0 0,1 0-37 0 0,13-16 731 0 0,-15 17-663 0 0,0-1 1 0 0,0 0-1 0 0,0 0 0 0 0,-1 0 0 0 0,1 0 1 0 0,0 0-1 0 0,0 0 0 0 0,-1-1 0 0 0,1 1 1 0 0,0 0-1 0 0,-1 0 0 0 0,1 0 0 0 0,-1-1 1 0 0,0 1-1 0 0,1 0 0 0 0,-1 0 1 0 0,0-1-1 0 0,0 1 0 0 0,0 0 0 0 0,0-1 1 0 0,0 1-1 0 0,0 0 0 0 0,0-1 0 0 0,0 1 1 0 0,0 0-1 0 0,-1-1 0 0 0,1 1 0 0 0,-1 0 1 0 0,1 0-1 0 0,-1 0 0 0 0,1-1 1 0 0,-1 1-1 0 0,0 0 0 0 0,1 0 0 0 0,-1 0 1 0 0,0 0-1 0 0,0 0 0 0 0,0 0 0 0 0,0 0 1 0 0,0 0-1 0 0,0 0 0 0 0,0 1 0 0 0,0-1 1 0 0,0 0-1 0 0,0 1 0 0 0,0-1 1 0 0,-1 0-1 0 0,1 1 0 0 0,0 0 0 0 0,0-1 1 0 0,-1 1-1 0 0,1 0 0 0 0,0 0 0 0 0,-1-1-68 0 0,-70 26-1520 0 0,47-4 1458 0 0,1 0 1 0 0,0 2-1 0 0,2 1 1 0 0,1 0-1 0 0,1 2 1 0 0,2 0-1 0 0,0 1 1 0 0,1 1-1 0 0,2 1 1 0 0,1 0 0 0 0,2 1-1 0 0,0 0 1 0 0,2 1-1 0 0,2 0 1 0 0,0 1-1 0 0,3 0 1 0 0,0 0-1 0 0,2 0 1 0 0,1 0-1 0 0,3 26 62 0 0,-1-45 45 0 0,1 1-1 0 0,1-1 1 0 0,1 0-1 0 0,-1 0 1 0 0,2 0-1 0 0,0 0 1 0 0,0-1-1 0 0,2 0 1 0 0,-1 1 0 0 0,1-2-1 0 0,1 1 1 0 0,0-1-1 0 0,1 0 1 0 0,0 0-1 0 0,1-1 1 0 0,0 0-1 0 0,0-1 1 0 0,1 0-1 0 0,0 0 1 0 0,1-1-1 0 0,0-1 1 0 0,0 1-1 0 0,0-2 1 0 0,1 0 0 0 0,5 2-45 0 0,2 0 207 0 0,1 0 1 0 0,0-2 0 0 0,1 0 0 0 0,0-1 0 0 0,-1-1 0 0 0,1-2 0 0 0,1 1 0 0 0,-1-2-1 0 0,0-1 1 0 0,0-1 0 0 0,0-1 0 0 0,0 0 0 0 0,0-2 0 0 0,0 0 0 0 0,13-5-208 0 0,-10 2 171 0 0,1-1 1 0 0,-1-1 0 0 0,-1 0 0 0 0,0-2-1 0 0,0-1 1 0 0,-1-1 0 0 0,0-1-1 0 0,-1-1 1 0 0,-1 0 0 0 0,-1-2 0 0 0,0 0-1 0 0,-1-1 1 0 0,-1-1 0 0 0,0-1-1 0 0,-2 0 1 0 0,0-1 0 0 0,-2-1 0 0 0,0 0-1 0 0,-1-1 1 0 0,-2 0 0 0 0,0-1-1 0 0,-1 0 1 0 0,-2 0 0 0 0,0-1 0 0 0,-2 0-1 0 0,0 0 1 0 0,-2-1 0 0 0,-1 1 0 0 0,-1-9-173 0 0,-2 25-22 0 0,0-1 0 0 0,-1 1 0 0 0,0-1 0 0 0,0 1 0 0 0,-1 0 0 0 0,-1 0 0 0 0,1 0-1 0 0,-1 0 1 0 0,-1 0 0 0 0,0 1 0 0 0,0 0 0 0 0,-1 0 0 0 0,0 0 0 0 0,0 1 0 0 0,0 0-1 0 0,-1 0 1 0 0,0 0 0 0 0,-1 1 0 0 0,1 0 0 0 0,-1 1 0 0 0,-1 0 0 0 0,1 0 0 0 0,0 0-1 0 0,-1 1 1 0 0,0 1 0 0 0,0-1 0 0 0,-1 1 0 0 0,1 1 0 0 0,0 0 0 0 0,-1 0 0 0 0,-2 1 23 0 0,-11-2-93 0 0,0 1 1 0 0,-1 1-1 0 0,1 2 1 0 0,-1 0 0 0 0,1 1-1 0 0,0 2 1 0 0,0 0-1 0 0,0 2 1 0 0,1 0 0 0 0,-1 1-1 0 0,2 2 1 0 0,-14 6 92 0 0,-126 93-2328 0 0,69-19-5316 0 0,59-52-2794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7:48.0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270 1458 15387 0 0,'0'0'840'0'0,"0"0"-226"0"0,0 0-358 0 0,0 0-295 0 0,0 0-163 0 0,0 0-68 0 0,0 0 38 0 0,0 0 111 0 0,0 0 74 0 0,28-2 7 0 0,139-17-81 0 0,-156 18 184 0 0,-1-1 0 0 0,0 0 0 0 0,0 0 0 0 0,0 0 0 0 0,0-2 0 0 0,0 1 0 0 0,0-1 0 0 0,-1-1 0 0 0,0 1 0 0 0,0-2 0 0 0,0 1 0 0 0,0-1 0 0 0,-1 0 0 0 0,0-1 0 0 0,-1 0 0 0 0,1 0 0 0 0,-1-1 0 0 0,-1 0 0 0 0,1 0 0 0 0,-1-1 0 0 0,-1 0 0 0 0,1 0 0 0 0,-2 0 0 0 0,1 0 0 0 0,-1-1 0 0 0,-1 0 0 0 0,3-8-63 0 0,-7 14-52 0 0,1 0 0 0 0,-1 1 0 0 0,0-1 0 0 0,-1 1 0 0 0,1-1-1 0 0,0 1 1 0 0,-1 0 0 0 0,0 0 0 0 0,0-1 0 0 0,0 1-1 0 0,0 1 1 0 0,0-1 0 0 0,0 0 0 0 0,-1 0 0 0 0,0 1-1 0 0,1-1 1 0 0,-1 1 0 0 0,0 0 0 0 0,0 0 0 0 0,0 0 0 0 0,-1 0-1 0 0,1 1 1 0 0,0-1 0 0 0,-1 1 0 0 0,1 0 0 0 0,-1 0-1 0 0,1 0 1 0 0,-1 0 0 0 0,-2 0 52 0 0,-112-9-856 0 0,114 10 866 0 0,-20 1 40 0 0,1 1 0 0 0,0 1-1 0 0,0 1 1 0 0,1 2 0 0 0,-1 0-1 0 0,1 1 1 0 0,0 1 0 0 0,1 1-1 0 0,0 1 1 0 0,0 1 0 0 0,1 0-1 0 0,1 2 1 0 0,0 0 0 0 0,0 2-1 0 0,2 0 1 0 0,0 0 0 0 0,0 2-1 0 0,2 0 1 0 0,0 1 0 0 0,1 0 0 0 0,0 2-1 0 0,2-1 1 0 0,0 1 0 0 0,-3 11-50 0 0,12-24 6 0 0,1 1 1 0 0,0 0 0 0 0,0 0 0 0 0,0 0 0 0 0,1 0 0 0 0,0 0 0 0 0,1 0 0 0 0,0 0 0 0 0,0 0 0 0 0,0 1 0 0 0,1-1 0 0 0,1 0 0 0 0,-1 0 0 0 0,1 0 0 0 0,1-1 0 0 0,-1 1 0 0 0,1 0 0 0 0,1-1 0 0 0,-1 0 0 0 0,1 0 0 0 0,1 0 0 0 0,-1 0 0 0 0,1 0-1 0 0,0-1 1 0 0,1 0 0 0 0,-1 0 0 0 0,1-1 0 0 0,0 1 0 0 0,1-1 0 0 0,-1-1 0 0 0,1 1 0 0 0,3 1-7 0 0,14 8 44 0 0,0-2 0 0 0,1 0 0 0 0,0-2 0 0 0,1 0 0 0 0,0-2 0 0 0,0-1 0 0 0,1-1 0 0 0,0-1 0 0 0,6-1-44 0 0,33 2-26 0 0,1-3-1 0 0,-1-3 0 0 0,0-3 1 0 0,0-3-1 0 0,0-2 0 0 0,-1-4 1 0 0,0-2-1 0 0,50-19 27 0 0,-108 31 59 0 0,6-1 123 0 0,0-1 0 0 0,-1 0-1 0 0,1-1 1 0 0,-1 0 0 0 0,0-1 0 0 0,-1 0-1 0 0,1-1 1 0 0,-1 0 0 0 0,-1 0 0 0 0,1-2-1 0 0,-1 1 1 0 0,-1-1 0 0 0,2-2-182 0 0,-14 17-70 0 0,1 1-1 0 0,0 0 1 0 0,0 0 0 0 0,1 0-1 0 0,0 1 1 0 0,0-1 0 0 0,0 0 0 0 0,1 0-1 0 0,0 1 1 0 0,1-1 0 0 0,0 0-1 0 0,0 0 1 0 0,0 0 0 0 0,1 0 0 0 0,0 0-1 0 0,0 0 1 0 0,1 0 0 0 0,0 0-1 0 0,0-1 1 0 0,0 1 0 0 0,1-1-1 0 0,0 0 1 0 0,0 0 0 0 0,1-1 0 0 0,0 1-1 0 0,0-1 1 0 0,4 4 70 0 0,14 1 64 0 0,1-1 1 0 0,0-1-1 0 0,0 0 0 0 0,1-2 1 0 0,0-1-1 0 0,0-2 1 0 0,0 0-1 0 0,0-1 0 0 0,1-2 1 0 0,-1 0-1 0 0,1-2 0 0 0,-1-1 1 0 0,0 0-1 0 0,0-2 0 0 0,-1-1 1 0 0,5-3-65 0 0,-7 4 1 0 0,0 0-1 0 0,0-2 1 0 0,-1-1 0 0 0,0 0 0 0 0,-1-2 0 0 0,0 0 0 0 0,0-1 0 0 0,16-13-1 0 0,-30 19-16 0 0,0 1 0 0 0,-1-1 1 0 0,1 0-1 0 0,-1-1 0 0 0,0 1 0 0 0,-1-1 1 0 0,1 0-1 0 0,-1 0 0 0 0,-1 0 0 0 0,1-1 1 0 0,-1 1-1 0 0,0-1 0 0 0,0 0 1 0 0,-1 0-1 0 0,0 0 0 0 0,0 0 0 0 0,-1 0 1 0 0,0-1-1 0 0,0 1 0 0 0,0 0 0 0 0,-1-1 1 0 0,-1 1-1 0 0,1 0 0 0 0,-1-1 0 0 0,0 1 1 0 0,0 0-1 0 0,-1 0 0 0 0,-3-7 16 0 0,0 1-34 0 0,-1 1 0 0 0,0-1 0 0 0,-1 1 0 0 0,0 0-1 0 0,-1 1 1 0 0,0 0 0 0 0,-1 0 0 0 0,-1 1 0 0 0,1 0-1 0 0,-1 0 1 0 0,-1 1 0 0 0,0 1 0 0 0,0 0 0 0 0,-1 0 0 0 0,0 1-1 0 0,0 1 1 0 0,-1 0 0 0 0,0 0 0 0 0,-8-1 34 0 0,-13-5 69 0 0,-1 2-1 0 0,0 1 1 0 0,0 2 0 0 0,-1 1 0 0 0,0 2-1 0 0,0 1 1 0 0,0 2-69 0 0,12 1 11 0 0,0 1 0 0 0,0 1 1 0 0,1 1-1 0 0,-1 1 0 0 0,1 1 0 0 0,0 1 0 0 0,0 1 0 0 0,-17 8-11 0 0,32-11-49 0 0,0-1 0 0 0,1 1-1 0 0,-1 0 1 0 0,1 0 0 0 0,0 1-1 0 0,0 0 1 0 0,0 1 0 0 0,1-1 0 0 0,0 1-1 0 0,0 1 1 0 0,1-1 0 0 0,-1 1 0 0 0,1 0-1 0 0,1 0 1 0 0,-1 0 0 0 0,1 0-1 0 0,0 1 1 0 0,1 0 0 0 0,0 0 0 0 0,0 0-1 0 0,1 0 1 0 0,0 1 0 0 0,0-1 0 0 0,1 0-1 0 0,0 8 50 0 0,1-9-238 0 0,1-1 0 0 0,0 0-1 0 0,0 1 1 0 0,0-1 0 0 0,1 0-1 0 0,0 0 1 0 0,0 0-1 0 0,0 0 1 0 0,1 0 0 0 0,0-1-1 0 0,0 1 1 0 0,0-1 0 0 0,1 0-1 0 0,0 0 1 0 0,0 0 0 0 0,0 0-1 0 0,1-1 1 0 0,-1 0 0 0 0,1 1-1 0 0,2-1 239 0 0,67 46-6698 0 0,-48-36 1389 0 0</inkml:trace>
  <inkml:trace contextRef="#ctx0" brushRef="#br0" timeOffset="499.651">2074 1302 12187 0 0,'0'0'993'0'0,"0"0"-250"0"0,0 0-552 0 0,0 0-671 0 0,0 0-367 0 0,0 0-64 0 0,0 0 177 0 0,0 0 405 0 0,0 0 254 0 0,0 0 54 0 0,0 0 41 0 0,0 0 7 0 0,13 23 1 0 0,89 168 145 0 0,-101-186-64 0 0,0-1 1 0 0,0 1-1 0 0,0 0 0 0 0,1-1 0 0 0,0 1 1 0 0,0-1-1 0 0,0 1 0 0 0,0-1 1 0 0,0 0-1 0 0,1 0 0 0 0,0 0 0 0 0,0 0 1 0 0,0-1-1 0 0,0 1 0 0 0,1-1 1 0 0,-1 1-1 0 0,1-1 0 0 0,0-1 1 0 0,0 1-1 0 0,0 0 0 0 0,0-1 0 0 0,1 0 1 0 0,-1 0-1 0 0,0 0 0 0 0,1 0 1 0 0,0-1-1 0 0,-1 0 0 0 0,1 0 0 0 0,0 0 1 0 0,0 0-1 0 0,-1-1 0 0 0,1 0 1 0 0,0 0-1 0 0,0 0 0 0 0,0-1 0 0 0,-1 0 1 0 0,1 1-1 0 0,0-2 0 0 0,-1 1 1 0 0,2-1-110 0 0,19-15 65 0 0,0-2 0 0 0,-2-1 0 0 0,0 0 0 0 0,-1-2 0 0 0,-1-1 0 0 0,-2 0 0 0 0,0-2 0 0 0,-1 0 1 0 0,-1-1-1 0 0,-2-1 0 0 0,2-6-65 0 0,14-28 2206 0 0,-12 105-4598 0 0,-10-20 2403 0 0,1-2-1 0 0,0 1 1 0 0,2-1 0 0 0,0-1-1 0 0,1 0 1 0 0,2-1-1 0 0,0 0 1 0 0,1-1-1 0 0,0-1 1 0 0,2-1-1 0 0,0 0 1 0 0,1-1 0 0 0,1-1-1 0 0,0-1 1 0 0,11 5-11 0 0,131 50-9281 0 0,-136-62 2536 0 0</inkml:trace>
  <inkml:trace contextRef="#ctx0" brushRef="#br0" timeOffset="1148.131">3771 400 21317 0 0,'0'0'332'0'0,"0"0"-160"0"0,0 0-308 0 0,0 0-439 0 0,0 0-241 0 0,0 0-11 0 0,0 0 167 0 0,0 0 354 0 0,0 0 209 0 0,0 0 26 0 0,9 30-27 0 0,29 97-20 0 0,-30-95-2 0 0,-1 1 1 0 0,-2 0-1 0 0,-2 0 0 0 0,-1 0 0 0 0,-1 1 0 0 0,-3 26 120 0 0,0 24-137 0 0,2-41 147 0 0,1 1 1 0 0,3-1-1 0 0,1 0 1 0 0,2 0-1 0 0,2 0 1 0 0,2-1-1 0 0,2-1 1 0 0,1 0-1 0 0,2 0 0 0 0,2-2 1 0 0,2 0-1 0 0,5 5-10 0 0,73 97-605 0 0,-105-118-2368 0 0,-57-21 2750 0 0,49-3-82 0 0,-309-39-766 0 0,-19-1 3442 0 0,236 72-2147 0 0,104-30-227 0 0,1 0-1 0 0,0 0 1 0 0,0 0 0 0 0,0 1-1 0 0,0-1 1 0 0,0 1 0 0 0,0 0-1 0 0,1-1 1 0 0,-1 1-1 0 0,0 0 1 0 0,1 0 0 0 0,-1 0-1 0 0,1 0 1 0 0,0 0 0 0 0,0 0-1 0 0,0 0 1 0 0,0 1-1 0 0,0-1 1 0 0,0 0 0 0 0,0 1-1 0 0,1-1 1 0 0,-1 0 0 0 0,1 1-1 0 0,0-1 1 0 0,0 1-1 0 0,0-1 1 0 0,0 0 0 0 0,0 1-1 0 0,0-1 1 0 0,1 1 0 0 0,-1-1-1 0 0,1 0 1 0 0,-1 1-1 0 0,1-1 1 0 0,0 0 0 0 0,0 1-1 0 0,0-1 1 0 0,1 0 0 0 0,-1 0-1 0 0,0 0 1 0 0,1 0-1 0 0,-1 0 1 0 0,2 1 3 0 0,11 8 116 0 0,0 0 1 0 0,1-1-1 0 0,0 0 0 0 0,1-1 1 0 0,0-1-1 0 0,0-1 0 0 0,1 0 0 0 0,-1-1 1 0 0,2-1-1 0 0,-1-1 0 0 0,0 0 1 0 0,1-1-1 0 0,0-1 0 0 0,0 0 1 0 0,0-2-1 0 0,9 0-116 0 0,-24 0 5 0 0,81 6 77 0 0,-1-3 0 0 0,1-3 1 0 0,0-5-1 0 0,0-3 0 0 0,-1-4 1 0 0,0-3-1 0 0,43-16-82 0 0,-111 27 126 0 0,-1 0-1 0 0,1-2 1 0 0,-1 1 0 0 0,0-2-1 0 0,-1 0 1 0 0,0 0-1 0 0,0-2 1 0 0,-1 1 0 0 0,1-2-1 0 0,-2 1 1 0 0,2-3-126 0 0,-9 7 310 0 0,0-1 0 0 0,1 1 0 0 0,-2-1 0 0 0,1-1 0 0 0,-1 1 0 0 0,0 0 0 0 0,0-1 0 0 0,0 1 0 0 0,-1-1 0 0 0,0 0 0 0 0,-1 0 0 0 0,0 0 1 0 0,0 0-1 0 0,0 0 0 0 0,-1 0 0 0 0,0-2-310 0 0,0 9 90 0 0,0 0-230 0 0,0 0-249 0 0,1 43-1549 0 0,1-30 1901 0 0,1 0-1 0 0,1 0 0 0 0,-1-1 1 0 0,2 1-1 0 0,0-1 0 0 0,0 0 1 0 0,1 0-1 0 0,1-1 0 0 0,0 1 1 0 0,1-2-1 0 0,0 1 0 0 0,0-1 1 0 0,1 0-1 0 0,0-1 0 0 0,1 0 1 0 0,0 0-1 0 0,1-1 0 0 0,-1 0 1 0 0,7 2 37 0 0,33 18-3958 0 0,4-6-3521 0 0,-37-16-1436 0 0</inkml:trace>
  <inkml:trace contextRef="#ctx0" brushRef="#br0" timeOffset="1326.134">4246 724 23405 0 0,'0'0'416'0'0,"0"0"136"0"0,0 0-120 0 0,0 0-280 0 0,0 0-512 0 0,0 0-304 0 0,0 0-320 0 0,0 0-480 0 0,0 0-641 0 0,0 0-1232 0 0,0 0-1592 0 0,0 0-6185 0 0</inkml:trace>
  <inkml:trace contextRef="#ctx0" brushRef="#br0" timeOffset="1904.385">4815 1182 20588 0 0,'0'0'727'0'0,"0"0"-132"0"0,0 0-307 0 0,0 0-251 0 0,0 0-187 0 0,0 0-104 0 0,31-9-59 0 0,101-25-128 0 0,80 25-3222 0 0,-197 9 3399 0 0,108-4-1316 0 0,-44-10 3814 0 0,-128 69-2904 0 0,-45 28 851 0 0,45-43-181 0 0,1 3-1 0 0,2 1 1 0 0,2 3-1 0 0,2 1 1 0 0,-21 36 0 0 0,58-79 6 0 0,2 1 0 0 0,-1-1 0 0 0,0 1 0 0 0,1 0 0 0 0,0 0-1 0 0,1 1 1 0 0,-1-1 0 0 0,1 1 0 0 0,0-1 0 0 0,1 1 0 0 0,0-1 0 0 0,0 1 0 0 0,0 0 0 0 0,1 0 0 0 0,0 0 0 0 0,0-1-1 0 0,1 1 1 0 0,-1 0 0 0 0,2 0 0 0 0,-1-1 0 0 0,1 1 0 0 0,0-1 0 0 0,0 1 0 0 0,1-1 0 0 0,-1 0 0 0 0,2 0-1 0 0,-1 0 1 0 0,1 0 0 0 0,-1-1 0 0 0,2 1 0 0 0,-1-1 0 0 0,0 0 0 0 0,1 0 0 0 0,0 0 0 0 0,0-1 0 0 0,1 0 0 0 0,-1 0-1 0 0,1 0 1 0 0,0-1 0 0 0,0 0 0 0 0,0 0 0 0 0,1 0-6 0 0,35 13 87 0 0,0-2 1 0 0,1-2-1 0 0,1-1 0 0 0,0-3 1 0 0,0-1-1 0 0,0-3 1 0 0,1-1-1 0 0,0-2 0 0 0,-1-2 1 0 0,28-6-88 0 0,-38 5 55 0 0,-1-1 1 0 0,1-2-1 0 0,-1-1 1 0 0,-1-2 0 0 0,1-1-1 0 0,-1-1 1 0 0,-1-2-1 0 0,0-2 1 0 0,-1 0 0 0 0,0-2-1 0 0,-1-1 1 0 0,-1-2-1 0 0,2-3-55 0 0,-25 18 159 0 0,-1 0 0 0 0,0 0 0 0 0,0-1 0 0 0,0 0 0 0 0,-1 1 0 0 0,0-1 0 0 0,0-1 0 0 0,0 1 0 0 0,0 0 0 0 0,-1-1 0 0 0,0 1 0 0 0,0-1-1 0 0,0 0 1 0 0,-1 0 0 0 0,0 1 0 0 0,0-1 0 0 0,0 0 0 0 0,-1-2-159 0 0,0 7 49 0 0,0 1-195 0 0,0 0-213 0 0,0 0-185 0 0,0 35-1093 0 0,4-24 1670 0 0,0 0 0 0 0,1 0 0 0 0,0 0-1 0 0,1-1 1 0 0,0 0 0 0 0,1 0-1 0 0,0 0 1 0 0,0-1 0 0 0,1 0 0 0 0,0-1-1 0 0,1 0 1 0 0,0 0 0 0 0,0 0-1 0 0,1-1 1 0 0,0-1 0 0 0,0 0-1 0 0,0 0 1 0 0,1-1 0 0 0,0 0 0 0 0,0-1-1 0 0,2 1-32 0 0,100 41-2392 0 0,-37-24-6079 0 0,-56-17-614 0 0</inkml:trace>
  <inkml:trace contextRef="#ctx0" brushRef="#br0" timeOffset="2162.382">5917 727 23429 0 0,'0'0'456'0'0,"0"0"32"0"0,0 0-96 0 0,0 0-192 0 0,0 0-416 0 0,0 0-544 0 0,0 0-528 0 0,0 0-481 0 0,0 0-615 0 0,0 0-857 0 0,0 0-1176 0 0,0 0-5665 0 0</inkml:trace>
  <inkml:trace contextRef="#ctx0" brushRef="#br0" timeOffset="2470.04">6772 1730 19068 0 0,'0'0'728'0'0,"0"0"-238"0"0,0 0-237 0 0,0 0-52 0 0,0 0-9 0 0,0 0-46 0 0,0 0-74 0 0,30 7-41 0 0,204 45-10 0 0,-212-48-35 0 0,0-1 1 0 0,0-1-1 0 0,0 0 1 0 0,1-2-1 0 0,-1-1 1 0 0,0-1 0 0 0,0-1-1 0 0,0 0 1 0 0,3-3 13 0 0,-17 5 31 0 0,-1-1 1 0 0,1-1 0 0 0,-1 0 0 0 0,0 0-1 0 0,0 0 1 0 0,0 0 0 0 0,-1-1 0 0 0,1-1-1 0 0,-1 1 1 0 0,0-1 0 0 0,0 0 0 0 0,0 0 0 0 0,-1 0-1 0 0,0-1 1 0 0,0 0 0 0 0,0 0 0 0 0,-1-1-1 0 0,0 1 1 0 0,0-1 0 0 0,-1 0 0 0 0,1 0-1 0 0,-2 0 1 0 0,1 0 0 0 0,-1 0 0 0 0,0-1-1 0 0,0 1 1 0 0,-1-1 0 0 0,0 0-32 0 0,0-3-47 0 0,-1 1-1 0 0,0 0 1 0 0,-1-1 0 0 0,0 1 0 0 0,0 0-1 0 0,-1 0 1 0 0,-1 0 0 0 0,0 0-1 0 0,0 0 1 0 0,0 0 0 0 0,-2 1 0 0 0,1-1-1 0 0,-1 1 1 0 0,0 0 0 0 0,-1 1-1 0 0,0-1 1 0 0,-1 1 0 0 0,1 1-1 0 0,-1-1 1 0 0,-1 1 0 0 0,0 0 0 0 0,0 0-1 0 0,0 1 1 0 0,-1 0 0 0 0,1 1-1 0 0,-1 0 1 0 0,-1 0 0 0 0,1 1 0 0 0,-9-2 47 0 0,-4-4-33 0 0,-2 2-1 0 0,1 1 1 0 0,-1 1 0 0 0,0 1 0 0 0,0 1 0 0 0,0 1 0 0 0,0 2 0 0 0,-1 0 0 0 0,1 1 0 0 0,-1 2 0 0 0,1 0 0 0 0,-11 3 33 0 0,19 0-2 0 0,0-1 1 0 0,0 2-1 0 0,1 0 1 0 0,0 1-1 0 0,0 1 1 0 0,1 0 0 0 0,0 1-1 0 0,0 0 1 0 0,1 1-1 0 0,0 1 1 0 0,1 0-1 0 0,0 0 1 0 0,1 1-1 0 0,0 1 1 0 0,0 0 1 0 0,6-6-136 0 0,0 0-1 0 0,1 0 1 0 0,-1 0 0 0 0,1 0-1 0 0,0 1 1 0 0,1 0 0 0 0,0 0-1 0 0,0 0 1 0 0,1 0 0 0 0,0 0-1 0 0,1 0 1 0 0,-1 1 0 0 0,1-1-1 0 0,1 1 1 0 0,0-1 0 0 0,0 0-1 0 0,1 1 1 0 0,0-1 0 0 0,0 1-1 0 0,1-1 1 0 0,0 0 0 0 0,0 0-1 0 0,1 0 1 0 0,0 0 0 0 0,0 0-1 0 0,1-1 1 0 0,0 1 0 0 0,1-1-1 0 0,-1 0 1 0 0,2 0 136 0 0,39 41-3717 0 0,-11-22-1506 0 0,-15-12-1927 0 0</inkml:trace>
  <inkml:trace contextRef="#ctx0" brushRef="#br0" timeOffset="3098.492">7618 1333 21789 0 0,'0'0'734'0'0,"0"0"-215"0"0,0 0-452 0 0,0 0-470 0 0,0 0-226 0 0,0 0-11 0 0,0 0 155 0 0,0 0 293 0 0,0 0 168 0 0,4 30 7 0 0,17 93-43 0 0,-21-113 51 0 0,1 0-1 0 0,0 0 1 0 0,1 0-1 0 0,0 0 0 0 0,1 0 1 0 0,0-1-1 0 0,0 1 1 0 0,1-1-1 0 0,0 1 1 0 0,0-1-1 0 0,1-1 1 0 0,1 1-1 0 0,-1-1 1 0 0,1 0-1 0 0,1 0 1 0 0,0 0-1 0 0,0-1 1 0 0,0 0-1 0 0,1-1 1 0 0,0 1-1 0 0,0-2 1 0 0,0 1-1 0 0,1-1 0 0 0,0 0 1 0 0,0-1-1 0 0,0 0 1 0 0,1 0-1 0 0,-1-1 1 0 0,1 0-1 0 0,0-1 1 0 0,0 0-1 0 0,0-1 1 0 0,0 0-1 0 0,0 0 1 0 0,4-1 9 0 0,3 2-8 0 0,0-1 1 0 0,1 0 0 0 0,-1-1 0 0 0,0-1 0 0 0,0 0-1 0 0,1-2 1 0 0,-1 0 0 0 0,-1-1 0 0 0,1 0 0 0 0,0-1-1 0 0,-1-1 1 0 0,0-1 0 0 0,-1 0 0 0 0,1-2 0 0 0,-1 1-1 0 0,-1-2 1 0 0,0 0 0 0 0,0 0 0 0 0,-1-1-1 0 0,0-1 1 0 0,-1 0 0 0 0,0-1 0 0 0,-1 0 0 0 0,-1-1-1 0 0,0 0 1 0 0,-1-1 0 0 0,1-2 7 0 0,25-87 2102 0 0,-35 103-2032 0 0,0 1-223 0 0,0 0-279 0 0,0 35-2189 0 0,1-22 2666 0 0,-1 1 0 0 0,2 0 0 0 0,0-1 0 0 0,1 0 0 0 0,0 0-1 0 0,0 1 1 0 0,2-2 0 0 0,0 1 0 0 0,0-1 0 0 0,1 1 0 0 0,1-1-1 0 0,0-1 1 0 0,0 1 0 0 0,1-2 0 0 0,1 1 0 0 0,0-1 0 0 0,0 0-1 0 0,1 0 1 0 0,0-1 0 0 0,0-1 0 0 0,1 0 0 0 0,1 0 0 0 0,-1-1-1 0 0,1-1 1 0 0,0 0 0 0 0,1 0 0 0 0,-1-1 0 0 0,1-1 0 0 0,0 0-1 0 0,0-1 1 0 0,1 0 0 0 0,-1-1 0 0 0,1 0 0 0 0,9-1-45 0 0,-12 0 43 0 0,0-1 1 0 0,0 0 0 0 0,0 0-1 0 0,1-1 1 0 0,-1 0-1 0 0,-1-1 1 0 0,1-1 0 0 0,0 1-1 0 0,0-2 1 0 0,-1 0-1 0 0,0 0 1 0 0,0 0 0 0 0,0-1-1 0 0,0-1 1 0 0,-1 0-1 0 0,0 0 1 0 0,0-1 0 0 0,0 0-1 0 0,-1 0 1 0 0,0-1-1 0 0,-1 0 1 0 0,1-1 0 0 0,-2 0-1 0 0,1 0 1 0 0,-1 0-1 0 0,2-5-43 0 0,68-203 1253 0 0,-40 387-2819 0 0,-26-150 1418 0 0,1-1 1 0 0,2 0-1 0 0,0-1 0 0 0,0 0 1 0 0,2-1-1 0 0,0-1 1 0 0,1 0-1 0 0,18 13 148 0 0,25 15-3723 0 0,2-7-3976 0 0,-34-23-1140 0 0</inkml:trace>
  <inkml:trace contextRef="#ctx0" brushRef="#br0" timeOffset="3257.391">9023 589 26358 0 0,'0'0'32'0'0,"0"0"96"0"0,0 0-144 0 0,0 0-472 0 0,0 0-833 0 0,0 0-1311 0 0,0 0-3330 0 0,0 0-7072 0 0</inkml:trace>
  <inkml:trace contextRef="#ctx0" brushRef="#br0" timeOffset="4608.61">12240 1243 11346 0 0,'0'0'292'0'0,"0"0"134"0"0,0 0-25 0 0,0 0-83 0 0,0 0-45 0 0,0 0-45 0 0,0 0-4 0 0,0 0-5 0 0,0 0-67 0 0,0 0-128 0 0,0 0-245 0 0,4-21-356 0 0,15-61-31 0 0,-2 147 478 0 0,19 208 1424 0 0,-26-165-1069 0 0,5-1 1 0 0,4 0-1 0 0,5-2 0 0 0,4 0 0 0 0,6-1-225 0 0,-32-99 43 0 0,2 9 87 0 0,1 0-1 0 0,0 0 0 0 0,2-1 1 0 0,-1 0-1 0 0,2 0 0 0 0,0 0 1 0 0,0-1-1 0 0,1 0 0 0 0,0 0 1 0 0,1-1-1 0 0,1-1 0 0 0,6 6-129 0 0,-6-20 3716 0 0,-1-37-2648 0 0,-13 10-1148 0 0,-1-1 1 0 0,-1 1-1 0 0,-2 0 0 0 0,-1 1 1 0 0,-1 0-1 0 0,-2 0 0 0 0,-1 1 1 0 0,-1 0-1 0 0,-1 1 0 0 0,-2 1 1 0 0,-1 0-1 0 0,-1 1 0 0 0,-14-15 80 0 0,5 0-16 0 0,-7-8 22 0 0,1-1 0 0 0,3-1 0 0 0,3-2 0 0 0,1-1 0 0 0,3-1 1 0 0,3-2-1 0 0,2 1 0 0 0,-1-14-6 0 0,18 61-35 0 0,0 1 0 0 0,0 0 0 0 0,1 0-1 0 0,0-1 1 0 0,0 1 0 0 0,1 0 0 0 0,0 0 0 0 0,1 0 0 0 0,0 0 0 0 0,0 0-1 0 0,0 0 1 0 0,1 0 0 0 0,1 0 0 0 0,-1 1 0 0 0,1 0 0 0 0,0-1-1 0 0,1 2 1 0 0,0-1 0 0 0,0 0 0 0 0,0 1 0 0 0,1 0 0 0 0,0 0 0 0 0,0 1-1 0 0,0-1 1 0 0,1 1 0 0 0,0 1 0 0 0,0-1 0 0 0,0 1 0 0 0,0 1 0 0 0,1-1-1 0 0,3 0 36 0 0,46-22-1 0 0,2 2-1 0 0,1 3 0 0 0,1 2 0 0 0,0 4 0 0 0,1 2 0 0 0,1 2 1 0 0,0 4-1 0 0,0 2 0 0 0,0 3 0 0 0,0 2 0 0 0,61 9 2 0 0,-94-7-80 0 0,1 1 0 0 0,-1 2 0 0 0,0 1 0 0 0,0 1 0 0 0,0 1 0 0 0,-1 2 0 0 0,0 1 0 0 0,-1 1 0 0 0,-1 2 0 0 0,0 0 0 0 0,0 2 0 0 0,-2 1 0 0 0,0 1 0 0 0,-1 1 0 0 0,-1 1 0 0 0,10 12 80 0 0,-30-29-30 0 0,0 0 0 0 0,0 0-1 0 0,0 1 1 0 0,-1-1 0 0 0,1 1-1 0 0,-1-1 1 0 0,0 1 0 0 0,0 0 0 0 0,0 0-1 0 0,-1 0 1 0 0,1 0 0 0 0,-1 1-1 0 0,0-1 1 0 0,0 0 0 0 0,-1 0 0 0 0,1 1-1 0 0,-1-1 1 0 0,0 0 0 0 0,0 1 0 0 0,0-1-1 0 0,-1 0 1 0 0,1 1 0 0 0,-1-1-1 0 0,0 0 1 0 0,0 1 0 0 0,-1-1 0 0 0,1 0-1 0 0,-1 0 1 0 0,0 0 0 0 0,0-1-1 0 0,0 1 1 0 0,-1 0 0 0 0,1-1 0 0 0,-1 1-1 0 0,0-1 1 0 0,0 0 0 0 0,0 0-1 0 0,0 0 1 0 0,-1 0 0 0 0,1-1 0 0 0,-1 1-1 0 0,0-1 1 0 0,1 0 0 0 0,-1 0 0 0 0,0 0-1 0 0,0 0 1 0 0,-1-1 0 0 0,1 0-1 0 0,0 0 1 0 0,0 0 0 0 0,-2 0 30 0 0,-61 14 233 0 0,-1-3-1 0 0,0-3 1 0 0,-1-3 0 0 0,1-3 0 0 0,-63-5-233 0 0,60 2 87 0 0,43 0-528 0 0,-245-10 1244 0 0,184-3-3757 0 0,4-10-4614 0 0,77 20 248 0 0</inkml:trace>
  <inkml:trace contextRef="#ctx0" brushRef="#br0" timeOffset="5130.752">13826 1360 15027 0 0,'0'0'594'0'0,"0"0"-1286"0"0,0 0-585 0 0,0 0 64 0 0,0 0 426 0 0,0 0 635 0 0,0 0 206 0 0,0 0 14 0 0,0 0-17 0 0,0 0-8 0 0,0 0 29 0 0,0 0 175 0 0,0 0 361 0 0,7 17 281 0 0,23 51 102 0 0,-29-67-952 0 0,0-1 1 0 0,0 1-1 0 0,0-1 1 0 0,0 1-1 0 0,0-1 0 0 0,1 0 1 0 0,-1 0-1 0 0,0 0 0 0 0,0 1 1 0 0,0-1-1 0 0,1 0 1 0 0,-1 0-1 0 0,0-1 0 0 0,0 1 1 0 0,0 0-1 0 0,1 0 0 0 0,-1-1 1 0 0,0 1-1 0 0,0 0 1 0 0,0-1-1 0 0,0 1 0 0 0,0-1 1 0 0,0 0-1 0 0,0 1 0 0 0,0-1 1 0 0,0 0-1 0 0,0 0 1 0 0,0 1-1 0 0,0-1 0 0 0,0 0 1 0 0,0 0-1 0 0,-1 0 1 0 0,1 0-1 0 0,0 0 0 0 0,-1 0 1 0 0,1 0-1 0 0,-1 0 0 0 0,1-1 1 0 0,-1 1-1 0 0,0 0 1 0 0,1-1-40 0 0,4-4 100 0 0,52-48 126 0 0,-42 44-275 0 0,-1 0 1 0 0,0-1-1 0 0,-1-1 1 0 0,0 0-1 0 0,0-1 1 0 0,-2 0-1 0 0,0-1 0 0 0,0 0 1 0 0,-1-1-1 0 0,-1 0 1 0 0,0-1-1 0 0,-2 0 0 0 0,1 0 1 0 0,-2 0-1 0 0,0-1 1 0 0,-1 0-1 0 0,-1 0 1 0 0,0-1-1 0 0,-2 1 0 0 0,0-1 1 0 0,0 0-1 0 0,-2-13 49 0 0,-2 22-21 0 0,0-1 0 0 0,-1 1 0 0 0,0 0 0 0 0,-1 0-1 0 0,0 1 1 0 0,0-1 0 0 0,-1 1 0 0 0,0 0 0 0 0,0 0 0 0 0,-1 0-1 0 0,0 1 1 0 0,0 0 0 0 0,-1 0 0 0 0,0 0 0 0 0,0 1-1 0 0,0 0 1 0 0,-1 0 0 0 0,0 1 0 0 0,0 0 0 0 0,-1 1 0 0 0,1 0-1 0 0,-1 0 1 0 0,0 0 0 0 0,0 1 0 0 0,0 1 0 0 0,-1 0-1 0 0,1 0 1 0 0,-1 0 0 0 0,1 1 0 0 0,-1 1 0 0 0,1 0 0 0 0,-1 0-1 0 0,1 1 1 0 0,-1 0 0 0 0,1 0 0 0 0,0 1 0 0 0,-1 1-1 0 0,1-1 1 0 0,0 2 0 0 0,0-1 0 0 0,1 1 0 0 0,-9 5 21 0 0,10-4 35 0 0,0 1 0 0 0,0-1 1 0 0,1 2-1 0 0,0-1 0 0 0,0 1 1 0 0,0-1-1 0 0,1 2 0 0 0,0-1 1 0 0,1 1-1 0 0,-1-1 0 0 0,2 1 1 0 0,-1 0-1 0 0,1 1 0 0 0,0-1 1 0 0,1 0-1 0 0,-1 1 0 0 0,2 0 1 0 0,-1-1-1 0 0,1 1 0 0 0,1 0 1 0 0,0 0-1 0 0,0 0 0 0 0,0 0 1 0 0,1-1-1 0 0,1 1 0 0 0,0 0 1 0 0,0-1-1 0 0,0 1 0 0 0,1-1 1 0 0,0 0-1 0 0,1 1 0 0 0,0-1 0 0 0,0-1 1 0 0,1 1-1 0 0,-1-1 0 0 0,2 0 1 0 0,-1 0-1 0 0,1 0 0 0 0,0-1 1 0 0,1 0-1 0 0,-1 0 0 0 0,1 0 1 0 0,2 0-36 0 0,12 4 208 0 0,1 0 0 0 0,0-1 1 0 0,1-1-1 0 0,0-2 1 0 0,1 0-1 0 0,-1-1 0 0 0,1-2 1 0 0,23 2-209 0 0,113 24 76 0 0,19 17-1127 0 0,-56-34-8172 0 0,-107-12 2105 0 0</inkml:trace>
  <inkml:trace contextRef="#ctx0" brushRef="#br0" timeOffset="5558.496">14686 693 13003 0 0,'0'0'1077'0'0,"0"0"-168"0"0,0 0-357 0 0,0 0-411 0 0,0 0-214 0 0,0 0-34 0 0,28-14 48 0 0,89-41 51 0 0,19 30 96 0 0,-97 24-64 0 0,64-6 68 0 0,236 2-152 0 0,-340 5-2 0 0,0 0 0 0 0,0 0 0 0 0,0 1-1 0 0,1-1 1 0 0,-1 0 0 0 0,0 0 0 0 0,0 1 0 0 0,0-1-1 0 0,1 0 1 0 0,-1 1 0 0 0,0-1 0 0 0,1 1-1 0 0,-1-1 1 0 0,0 1 0 0 0,1-1 0 0 0,-1 1-1 0 0,0-1 1 0 0,1 1 0 0 0,-1 0 0 0 0,1-1 0 0 0,-1 1-1 0 0,1 0 1 0 0,-1-1 0 0 0,1 1 0 0 0,0 0-1 0 0,-1 0 1 0 0,1-1 0 0 0,0 1 0 0 0,0 0-1 0 0,-1 0 1 0 0,1 0 0 0 0,0-1 0 0 0,0 1 0 0 0,0 0-1 0 0,0 0 1 0 0,0 0 0 0 0,0 0 0 0 0,0-1-1 0 0,0 1 1 0 0,1 0 0 0 0,-1 0 0 0 0,0 0 0 0 0,0 0-1 0 0,1-1 1 0 0,-1 1 0 0 0,0 0 0 0 0,1 0-1 0 0,-1-1 1 0 0,1 1 0 0 0,-1 0 0 0 0,1-1-1 0 0,-1 1 1 0 0,1-1 0 0 0,0 1 0 0 0,-1 0 0 0 0,1-1-1 0 0,0 1 1 0 0,-1-1 0 0 0,1 0 0 0 0,0 1-1 0 0,0-1 1 0 0,-1 0 0 0 0,1 1 0 0 0,0-1-1 0 0,0 0 1 0 0,0 0 0 0 0,0 0 62 0 0,-68 43 540 0 0,65-42-618 0 0,-47 24 59 0 0,1 2 0 0 0,1 3 0 0 0,1 1 0 0 0,2 2 0 0 0,1 2 0 0 0,2 2 0 0 0,2 2 0 0 0,-30 37 19 0 0,65-72 2 0 0,0 1 1 0 0,1-1-1 0 0,-1 0 0 0 0,1 1 1 0 0,0-1-1 0 0,0 1 0 0 0,0 0 1 0 0,1 0-1 0 0,0 0 0 0 0,0 1 1 0 0,0-1-1 0 0,1 0 0 0 0,-1 1 1 0 0,1-1-1 0 0,0 1 0 0 0,1 0 1 0 0,0-1-1 0 0,0 1 1 0 0,0-1-1 0 0,0 1 0 0 0,1 0 1 0 0,0-1-1 0 0,0 1 0 0 0,0-1 1 0 0,1 0-1 0 0,0 1 0 0 0,0-1 1 0 0,0 0-1 0 0,1 0 0 0 0,0 0 1 0 0,0 0-1 0 0,0-1 0 0 0,0 1 1 0 0,1-1-1 0 0,0 0 0 0 0,-1 0 1 0 0,2 0-1 0 0,3 3-2 0 0,133 61 1494 0 0,94-11-456 0 0,-196-50-921 0 0,180 14-441 0 0,-216-21 297 0 0,-1-1 0 0 0,1 1 0 0 0,0-1 0 0 0,0 0 0 0 0,-1 0 0 0 0,1 0 0 0 0,0 0-1 0 0,-1-1 1 0 0,1 1 0 0 0,-1-1 0 0 0,0 1 0 0 0,1-1 0 0 0,-1 0 0 0 0,0 0 0 0 0,0 0 0 0 0,0 0 0 0 0,0 0 0 0 0,-1-1 0 0 0,1 1 0 0 0,0 0 0 0 0,-1-1 0 0 0,0 1 0 0 0,1-1 0 0 0,-1 0 0 0 0,0 1 0 0 0,-1-1 0 0 0,1 0 0 0 0,0 0 0 0 0,-1 0 27 0 0,2-35-6611 0 0,-4 32-128 0 0</inkml:trace>
  <inkml:trace contextRef="#ctx0" brushRef="#br0" timeOffset="6045.343">15863 563 6857 0 0,'0'0'579'0'0,"0"0"-67"0"0,0 0-120 0 0,0 0-293 0 0,0 0-346 0 0,0 0-183 0 0,0 0-66 0 0,0 0 127 0 0,0 0 245 0 0,0 0 182 0 0,0 0 133 0 0,0 0 111 0 0,28-5 70 0 0,92-15 32 0 0,-94 17-225 0 0,0 1 0 0 0,0 2 0 0 0,1 0 0 0 0,-1 2 0 0 0,0 0 0 0 0,0 2 0 0 0,19 6-179 0 0,8 0 41 0 0,62 19-506 0 0,-114-26 432 0 0,-1 0 0 0 0,0 0 0 0 0,1 1 0 0 0,-1-1 1 0 0,-1 0-1 0 0,1 1 0 0 0,0-1 0 0 0,-1 0 1 0 0,0 0-1 0 0,1 1 0 0 0,-1-1 0 0 0,-1 0 0 0 0,1 0 1 0 0,0 0-1 0 0,-1 0 0 0 0,1 0 0 0 0,-1 0 1 0 0,0-1-1 0 0,0 1 0 0 0,0-1 0 0 0,0 1 0 0 0,-1-1 1 0 0,1 0-1 0 0,-1 1 0 0 0,1-1 0 0 0,-3 1 33 0 0,1 1-4 0 0,-95 99 520 0 0,65-71-472 0 0,1 1 0 0 0,2 1-1 0 0,1 2 1 0 0,1 2 0 0 0,3 0-1 0 0,1 2 1 0 0,-10 22-44 0 0,32-57 74 0 0,0 0 0 0 0,0 0 0 0 0,0 0 0 0 0,1 1 0 0 0,0 0 0 0 0,0-1 0 0 0,1 1 0 0 0,-1 0 0 0 0,1 0 0 0 0,0-1 0 0 0,1 1-1 0 0,-1 0 1 0 0,1 0 0 0 0,1 0 0 0 0,-1 0 0 0 0,1 0 0 0 0,0 0 0 0 0,0 0 0 0 0,0 0 0 0 0,1-1 0 0 0,0 1 0 0 0,0-1 0 0 0,1 1 0 0 0,0-1 0 0 0,0 0 0 0 0,0 0 0 0 0,0 0 0 0 0,1 0 0 0 0,-1 0 0 0 0,1-1 0 0 0,1 0 0 0 0,-1 0 0 0 0,0 0 0 0 0,1 0 0 0 0,0-1 0 0 0,0 1 0 0 0,0-1 0 0 0,0-1 0 0 0,3 2-74 0 0,28 7 584 0 0,1-2 1 0 0,0-1 0 0 0,0-2 0 0 0,1-1-1 0 0,-1-2 1 0 0,1-2 0 0 0,0-2 0 0 0,34-4-585 0 0,49-16 720 0 0,-78-1-5421 0 0,-39 19-1540 0 0,-1 3 6 0 0</inkml:trace>
  <inkml:trace contextRef="#ctx0" brushRef="#br0" timeOffset="6374.125">15725 972 11570 0 0,'0'0'1702'0'0,"0"0"-236"0"0,0 0-549 0 0,0 0-661 0 0,0 0-422 0 0,0 0-169 0 0,0 0 27 0 0,30-10 132 0 0,100-32 105 0 0,64 32 18 0 0,107 28-659 0 0,-201-5-2748 0 0,-1 4-4340 0 0,-76-14 4970 0 0</inkml:trace>
  <inkml:trace contextRef="#ctx0" brushRef="#br0" timeOffset="6717.775">17090 713 15315 0 0,'0'0'984'0'0,"0"0"-506"0"0,0 0-940 0 0,0 0-638 0 0,0 0-83 0 0,0 0 287 0 0,0 0 544 0 0,0 0 360 0 0,0 0 80 0 0,-3 32-9 0 0,-20 215 123 0 0,33-40 312 0 0,-9-201-482 0 0,1 1 0 0 0,0 0 0 0 0,0-1-1 0 0,1 1 1 0 0,0-1 0 0 0,0 0 0 0 0,1 0 0 0 0,-1 0 0 0 0,1 0 0 0 0,0 0 0 0 0,1-1 0 0 0,-1 0 0 0 0,1 0 0 0 0,0 0 0 0 0,1-1-1 0 0,-1 1 1 0 0,1-1 0 0 0,0 0 0 0 0,0-1 0 0 0,0 0 0 0 0,0 0 0 0 0,1 0 0 0 0,-1 0 0 0 0,1-1 0 0 0,-1 0 0 0 0,1-1 0 0 0,0 0-1 0 0,5 1-31 0 0,37-1-1819 0 0,-18-8-3715 0 0,-18 3-1681 0 0</inkml:trace>
  <inkml:trace contextRef="#ctx0" brushRef="#br0" timeOffset="6718.775">16890 286 17436 0 0,'0'0'1128'0'0,"0"0"-88"0"0,0 0-400 0 0,0 0-688 0 0,0 0-384 0 0,0 0-160 0 0,0 0-128 0 0,0 0-216 0 0,184-16-481 0 0,-146 42-535 0 0,-4 2-513 0 0,2 1-295 0 0,-3 3 183 0 0,-8-7-3144 0 0,-10-10 5097 0 0</inkml:trace>
  <inkml:trace contextRef="#ctx0" brushRef="#br0" timeOffset="7442.38">18021 1121 4921 0 0,'0'0'3183'0'0,"0"0"-327"0"0,0 0-565 0 0,0 0-652 0 0,0 0-614 0 0,0 0-459 0 0,0 0-237 0 0,0 0-106 0 0,28 3-20 0 0,132 11 355 0 0,-156-14-493 0 0,-1 0-1 0 0,0 0 1 0 0,1 0-1 0 0,-1-1 1 0 0,1 1-1 0 0,-1-1 1 0 0,1 0-1 0 0,-1 0 1 0 0,0 0-1 0 0,0 0 1 0 0,1 0-1 0 0,-1-1 1 0 0,0 0-1 0 0,0 0 1 0 0,0 1-1 0 0,-1-2 1 0 0,1 1-1 0 0,0 0 1 0 0,-1 0-1 0 0,0-1 1 0 0,1 0-1 0 0,-1 1 1 0 0,0-1-1 0 0,0 0 1 0 0,0 0-1 0 0,-1 0 1 0 0,1 0-1 0 0,-1 0 1 0 0,1-3-65 0 0,0-1-72 0 0,-1-1 1 0 0,0 1-1 0 0,0 0 1 0 0,0-1-1 0 0,-1 1 1 0 0,0-1-1 0 0,-1 1 1 0 0,0 0-1 0 0,0-1 1 0 0,0 1-1 0 0,-1 0 1 0 0,0 0-1 0 0,-1 0 1 0 0,1 0-1 0 0,-1 0 1 0 0,-1 0-1 0 0,1 1 1 0 0,-1-1-1 0 0,0 1 1 0 0,-5-5 71 0 0,-12-10-210 0 0,-1 1 1 0 0,-1 1-1 0 0,-1 1 1 0 0,-1 1-1 0 0,0 1 1 0 0,-1 1-1 0 0,-1 2 1 0 0,0 0-1 0 0,-1 2 1 0 0,0 1 0 0 0,0 1-1 0 0,-1 2 1 0 0,-1 0-1 0 0,1 2 1 0 0,-1 2-1 0 0,0 0 1 0 0,1 2-1 0 0,-2 1 210 0 0,25 0-52 0 0,-1 0 0 0 0,0 0-1 0 0,0 0 1 0 0,0 1 0 0 0,1 0-1 0 0,-1 0 1 0 0,0 1-1 0 0,1 0 1 0 0,-1 0 0 0 0,1 0-1 0 0,0 1 1 0 0,0 0 0 0 0,0 0-1 0 0,0 1 1 0 0,0 0-1 0 0,1 0 1 0 0,-1 0 0 0 0,1 0-1 0 0,0 1 1 0 0,0 0-1 0 0,1 0 1 0 0,0 0 0 0 0,-1 1-1 0 0,2-1 1 0 0,-1 1 0 0 0,1 0-1 0 0,0 0 1 0 0,0 0-1 0 0,0 1 1 0 0,1-1 0 0 0,0 1-1 0 0,1-1 1 0 0,-1 1 0 0 0,1 0-1 0 0,0-1 1 0 0,1 1-1 0 0,0 0 1 0 0,0 0 0 0 0,0 0-1 0 0,1 3 53 0 0,6 3 80 0 0,0 0-1 0 0,1-1 0 0 0,0 0 1 0 0,1 0-1 0 0,0 0 1 0 0,1-1-1 0 0,0-1 0 0 0,1 0 1 0 0,0 0-1 0 0,0-1 1 0 0,1 0-1 0 0,1-1 0 0 0,-1-1 1 0 0,1 0-1 0 0,0 0 1 0 0,1-2-1 0 0,0 1-79 0 0,37 16 223 0 0,1-1 1 0 0,1-3-1 0 0,1-2 0 0 0,0-3 1 0 0,1-2-1 0 0,0-2 1 0 0,0-3-1 0 0,3-2-223 0 0,-21-4 462 0 0,1-1 1 0 0,-1-2-1 0 0,0-1 0 0 0,0-2 1 0 0,-1-2-1 0 0,0-1 0 0 0,0-2 0 0 0,24-11-462 0 0,-23 6 7 0 0,-1-2 0 0 0,0-2 0 0 0,-2-1 0 0 0,0-1 0 0 0,-1-2 0 0 0,-2-1 0 0 0,0-2 0 0 0,-2-1 0 0 0,-1-1 0 0 0,-1-1 0 0 0,-1-2 0 0 0,-2-1 0 0 0,-2 0 0 0 0,-1-2 0 0 0,-1 0 0 0 0,-2-2 0 0 0,-2 0 0 0 0,-1 0 0 0 0,6-27-7 0 0,-9 21-112 0 0,-2 0-1 0 0,-2 0 0 0 0,-1-1 0 0 0,-3 0 1 0 0,-1-1-1 0 0,-2 1 0 0 0,-2 0 0 0 0,-3 0 1 0 0,-3-18 112 0 0,8 60-102 0 0,-1 0 0 0 0,1 0 0 0 0,-1 0 0 0 0,1-1 0 0 0,-1 1 0 0 0,0 0 0 0 0,0 0 0 0 0,0-1 0 0 0,0 1 0 0 0,0 0 0 0 0,0 0 0 0 0,-1-1 0 0 0,1 1 0 0 0,-1 0 0 0 0,0 0 0 0 0,1 0 0 0 0,-1 0 0 0 0,0 0 0 0 0,0-1 0 0 0,-1 2 0 0 0,1-1 0 0 0,0 0 0 0 0,-1 0 0 0 0,1 0 0 0 0,-1 1 0 0 0,1-1 0 0 0,-1 0 0 0 0,0 1 0 0 0,1 0 0 0 0,-1-1 0 0 0,0 1 0 0 0,0 0 0 0 0,0 0 0 0 0,0 0 0 0 0,0 0 1 0 0,-1 0-1 0 0,1 1 0 0 0,0-1 0 0 0,0 1 0 0 0,0-1 0 0 0,-1 1 0 0 0,1 0 0 0 0,0 0 0 0 0,0 0 0 0 0,-1 0 0 0 0,1 0 0 0 0,0 0 0 0 0,0 1 0 0 0,-1-1 0 0 0,1 1 0 0 0,0 0 0 0 0,0-1 0 0 0,0 1 0 0 0,0 0 0 0 0,0 0 0 0 0,-1 1 102 0 0,-8 12-54 0 0,1 1 1 0 0,1 1-1 0 0,0 0 0 0 0,1 0 0 0 0,1 0 1 0 0,0 1-1 0 0,1 0 0 0 0,1 0 0 0 0,1 1 1 0 0,0 0-1 0 0,1-1 0 0 0,1 1 0 0 0,1 0 0 0 0,1 0 1 0 0,0 0-1 0 0,1 0 0 0 0,3 13 54 0 0,4 18 233 0 0,2 1 1 0 0,2-2-1 0 0,2 1 0 0 0,2-2 0 0 0,18 36-233 0 0,-21-49 201 0 0,2-1 0 0 0,1-1-1 0 0,1 0 1 0 0,1-1 0 0 0,2-1 0 0 0,2-1-1 0 0,0-1 1 0 0,2-1 0 0 0,1-1 0 0 0,1-1 0 0 0,1-1-1 0 0,1-1 1 0 0,0-2 0 0 0,2-1 0 0 0,1-1-1 0 0,1-2 1 0 0,0-1 0 0 0,1-1 0 0 0,0-2-1 0 0,1-2 1 0 0,1 0 0 0 0,0-3 0 0 0,0-1-1 0 0,24 2-200 0 0,-53-9 68 0 0,8 2 90 0 0,1 0 0 0 0,-1-1-1 0 0,0-1 1 0 0,1 0 0 0 0,-1-1 0 0 0,1-1 0 0 0,-1 0-1 0 0,0 0 1 0 0,0-2 0 0 0,0 0 0 0 0,0 0-1 0 0,-1-2 1 0 0,1 1 0 0 0,-1-2 0 0 0,-1 0 0 0 0,1 0-1 0 0,6-6-157 0 0,-16 6-46 0 0,0 1 1 0 0,0-1-1 0 0,-1 1 0 0 0,0-1 0 0 0,0 0 0 0 0,-1 0 0 0 0,0 1 0 0 0,0-1 0 0 0,0 0 1 0 0,-1 0-1 0 0,0 0 0 0 0,-1 0 0 0 0,1 0 0 0 0,-1 0 0 0 0,-1 0 0 0 0,1 0 0 0 0,-1 0 1 0 0,-1 1-1 0 0,1-1 0 0 0,-1 1 0 0 0,0-1 0 0 0,0 1 0 0 0,-1 0 0 0 0,0 0 0 0 0,0 1 1 0 0,0-1-1 0 0,-1 1 0 0 0,1 0 0 0 0,-1 0 0 0 0,-5-3 46 0 0,5 1-95 0 0,-1 1 0 0 0,0-1 0 0 0,-1 2 0 0 0,1-1 0 0 0,-1 1 0 0 0,0-1 0 0 0,0 2 0 0 0,-1-1 0 0 0,1 1 0 0 0,-1 1 0 0 0,0-1 0 0 0,0 1 0 0 0,0 0 0 0 0,-1 1 0 0 0,1 0 0 0 0,-1 1 0 0 0,1-1 0 0 0,-1 1 0 0 0,1 1 0 0 0,-4 0 95 0 0,8 3-23 0 0,1 1 0 0 0,0-1 1 0 0,0 1-1 0 0,0 0 0 0 0,1 0 0 0 0,-1 0 1 0 0,1 0-1 0 0,0 1 0 0 0,0-1 0 0 0,1 1 1 0 0,-1-1-1 0 0,1 1 0 0 0,0-1 1 0 0,0 1-1 0 0,0 0 0 0 0,1 0 0 0 0,0-1 1 0 0,0 1-1 0 0,0 0 0 0 0,0 0 1 0 0,1-1-1 0 0,0 1 0 0 0,0 0 0 0 0,0-1 1 0 0,1 1-1 0 0,-1-1 0 0 0,1 1 1 0 0,1 1 22 0 0,11 19 141 0 0,2-2 1 0 0,0 0 0 0 0,1 0 0 0 0,1-2-1 0 0,1 0 1 0 0,1-1 0 0 0,1-2 0 0 0,1 0-1 0 0,0-1 1 0 0,1 0-142 0 0,7 6 79 0 0,155 123-308 0 0,-70-56-1551 0 0,-3 0-3813 0 0,-64-50-4101 0 0</inkml:trace>
  <inkml:trace contextRef="#ctx0" brushRef="#br0" timeOffset="7856.363">2730 3009 3865 0 0,'0'0'360'0'0,"0"0"-536"0"0,0 0 88 0 0,0 0 32 0 0,171 2-72 0 0,-131 7-272 0 0,-1 2-352 0 0,-11-3-657 0 0,-10-2 193 0 0</inkml:trace>
  <inkml:trace contextRef="#ctx0" brushRef="#br0" timeOffset="8245.559">3123 3071 0 0 0,'0'0'3577'0'0,"0"0"-985"0"0,0 0-794 0 0,0 0-550 0 0,0 0-281 0 0,0 0-244 0 0,0 0-214 0 0,0 0-199 0 0,0 0-139 0 0,0 0-74 0 0,0 0-21 0 0,0 0 3 0 0,0 0 7 0 0,-1-27 34 0 0,-3-88 51 0 0,2 107-130 0 0,0 0 1 0 0,0 0-1 0 0,-1 0 1 0 0,0 0-1 0 0,0 0 1 0 0,-1 1-1 0 0,0 0 0 0 0,0-1 1 0 0,-1 1-1 0 0,0 1 1 0 0,0-1-1 0 0,0 1 1 0 0,-1 0-1 0 0,0 0 1 0 0,-1 0-1 0 0,1 1 0 0 0,-1 0 1 0 0,0 0-1 0 0,0 1 1 0 0,0 0-1 0 0,-1 0 1 0 0,0 1-1 0 0,1 0 0 0 0,-1 0 1 0 0,0 1-1 0 0,0 0 1 0 0,-1 0-1 0 0,1 1 1 0 0,0 0-1 0 0,-1 0 1 0 0,1 1-1 0 0,0 0 0 0 0,-1 1 1 0 0,1 0-1 0 0,0 0 1 0 0,-1 1-1 0 0,1 0 1 0 0,0 0-1 0 0,0 1 0 0 0,1 0 1 0 0,-1 0-1 0 0,0 1 1 0 0,-6 4-42 0 0,-114 91-909 0 0,126-96 900 0 0,0 0 1 0 0,-1 0-1 0 0,1 0 1 0 0,1 0-1 0 0,-1 0 0 0 0,0 0 1 0 0,1 1-1 0 0,0-1 1 0 0,0 0-1 0 0,0 1 1 0 0,0-1-1 0 0,0 1 1 0 0,1 0-1 0 0,-1-1 1 0 0,1 1-1 0 0,0-1 1 0 0,0 1-1 0 0,1 0 1 0 0,-1-1-1 0 0,1 1 1 0 0,-1-1-1 0 0,1 1 1 0 0,0-1-1 0 0,1 1 1 0 0,-1-1-1 0 0,0 0 1 0 0,1 0-1 0 0,0 1 1 0 0,0-1-1 0 0,0 0 1 0 0,0 0-1 0 0,0-1 0 0 0,1 1 1 0 0,-1 0-1 0 0,1-1 1 0 0,0 0-1 0 0,0 1 1 0 0,0-1-1 0 0,0 0 1 0 0,0-1-1 0 0,0 1 1 0 0,2 1 8 0 0,28 14 65 0 0,1-2 0 0 0,0-1 0 0 0,1-1 0 0 0,0-2 0 0 0,1-2 0 0 0,0-1 0 0 0,10 0-65 0 0,74 19 98 0 0,-81-17-114 0 0,-8-5-42 0 0,-1 2-1 0 0,-1 1 1 0 0,0 1 0 0 0,0 1 0 0 0,0 2 0 0 0,-1 1-1 0 0,-1 1 1 0 0,-1 1 0 0 0,0 2 0 0 0,-1 0 0 0 0,0 2-1 0 0,9 9 59 0 0,-30-23 17 0 0,0-1 0 0 0,0 0-1 0 0,-1 1 1 0 0,1 0-1 0 0,-1 0 1 0 0,0 0 0 0 0,-1 0-1 0 0,1 0 1 0 0,-1 1-1 0 0,0-1 1 0 0,0 1 0 0 0,0-1-1 0 0,-1 1 1 0 0,0 0-1 0 0,0 0 1 0 0,0-1 0 0 0,-1 1-1 0 0,0 0 1 0 0,0 0-1 0 0,-1 0 1 0 0,1 0 0 0 0,-1-1-1 0 0,-1 1 1 0 0,1 0-1 0 0,-1-1 1 0 0,0 1 0 0 0,0-1-1 0 0,0 1 1 0 0,-1-1-1 0 0,0 0 1 0 0,0 0 0 0 0,0 0-1 0 0,-1 0 1 0 0,0-1-1 0 0,0 0 1 0 0,0 1 0 0 0,0-1-1 0 0,0-1 1 0 0,-1 1-1 0 0,0 0 1 0 0,0-1 0 0 0,0 0-1 0 0,0-1 1 0 0,0 1-1 0 0,-1-1 1 0 0,1 0 0 0 0,-4 1-17 0 0,-45 10 326 0 0,0-2 0 0 0,0-2 1 0 0,-1-3-1 0 0,0-2 1 0 0,0-3-1 0 0,-48-4-326 0 0,8 1 166 0 0,18 3-224 0 0,-181-11-2711 0 0,230 3-23 0 0,11-1-1882 0 0,12 4-815 0 0</inkml:trace>
  <inkml:trace contextRef="#ctx0" brushRef="#br0" timeOffset="8689.918">3937 3473 12139 0 0,'0'0'-39'0'0,"0"0"-429"0"0,0 0-267 0 0,0 0 164 0 0,0 0 423 0 0,0 0 196 0 0,0 0 54 0 0,0 0-2 0 0,0 0-2 0 0,0 0-19 0 0,0 0-19 0 0,0 0 28 0 0,0 0 45 0 0,18 22 71 0 0,58 66 82 0 0,-74-86-271 0 0,-1-1 1 0 0,0 1-1 0 0,1-1 0 0 0,-1 1 1 0 0,1-1-1 0 0,0 0 0 0 0,-1 1 1 0 0,1-1-1 0 0,0 0 0 0 0,0 0 1 0 0,0 0-1 0 0,-1-1 1 0 0,1 1-1 0 0,0 0 0 0 0,0-1 1 0 0,0 1-1 0 0,0-1 0 0 0,0 0 1 0 0,1 0-1 0 0,-1 1 1 0 0,0-1-1 0 0,0-1 0 0 0,0 1 1 0 0,0 0-1 0 0,0 0 0 0 0,0-1 1 0 0,0 1-1 0 0,0-1 0 0 0,0 0 1 0 0,0 1-1 0 0,0-1 1 0 0,-1 0-1 0 0,1 0 0 0 0,0 0 1 0 0,0-1-16 0 0,8-2 95 0 0,48-18-124 0 0,0-3 0 0 0,-1-2 0 0 0,-2-2 0 0 0,0-3 0 0 0,-3-2 0 0 0,27-24 29 0 0,-74 56-22 0 0,0-1 0 0 0,0 0 0 0 0,-1 0 0 0 0,1-1 0 0 0,-1 1 0 0 0,0-1 0 0 0,0 0 0 0 0,0 0 0 0 0,0-1 0 0 0,-1 1 1 0 0,0-1-1 0 0,0 0 0 0 0,0 0 0 0 0,0 0 0 0 0,-1 0 0 0 0,0 0 0 0 0,0 0 0 0 0,0-1 0 0 0,-1 1 0 0 0,1-1 0 0 0,-2 1 1 0 0,1-1-1 0 0,0 0 0 0 0,-1 1 0 0 0,0-1 0 0 0,0 1 0 0 0,-1-1 0 0 0,0 0 0 0 0,0 1 0 0 0,0-1 0 0 0,0 1 0 0 0,-1-1 1 0 0,0 1-1 0 0,0 0 0 0 0,-3-5 22 0 0,-10-1 24 0 0,0 0 0 0 0,0 1 0 0 0,-1 1 0 0 0,0 0 0 0 0,-1 1 0 0 0,0 1 0 0 0,0 1 0 0 0,0 0 0 0 0,-1 1 0 0 0,0 1 0 0 0,0 1 0 0 0,0 0 0 0 0,-1 1 0 0 0,1 1 0 0 0,0 1 0 0 0,-1 1 0 0 0,1 0 0 0 0,0 2 0 0 0,-1 0 0 0 0,1 0 0 0 0,1 2 0 0 0,-1 0 0 0 0,1 2 0 0 0,0-1 0 0 0,0 2 0 0 0,1 0 0 0 0,0 2 0 0 0,-13 8-24 0 0,21-14-16 0 0,-1 1 1 0 0,1-1 0 0 0,0 1-1 0 0,1 1 1 0 0,-1 0 0 0 0,1 0-1 0 0,0 0 1 0 0,1 1 0 0 0,-1 0-1 0 0,1 0 1 0 0,1 0-1 0 0,0 1 1 0 0,0 0 0 0 0,0 0-1 0 0,1 1 1 0 0,0-1 0 0 0,0 1-1 0 0,1 0 1 0 0,0 0 0 0 0,1 0-1 0 0,0 0 1 0 0,0 0-1 0 0,1 1 1 0 0,1-1 0 0 0,-1 8 15 0 0,8-8 95 0 0,0 0-1 0 0,0 0 1 0 0,1-1 0 0 0,0 0 0 0 0,0 0 0 0 0,1-1 0 0 0,0 0 0 0 0,0 0 0 0 0,1-1-1 0 0,0-1 1 0 0,0 0 0 0 0,0 0 0 0 0,1 0 0 0 0,-1-2 0 0 0,1 1 0 0 0,0-1 0 0 0,0-1-1 0 0,1 0 1 0 0,-1-1 0 0 0,0 0 0 0 0,0 0 0 0 0,10-2-95 0 0,49 6 278 0 0,0-4 1 0 0,0-3-1 0 0,1-2 0 0 0,-1-4 1 0 0,0-3-279 0 0,123-11-3866 0 0,-94 8-3618 0 0,-86 12 3999 0 0</inkml:trace>
  <inkml:trace contextRef="#ctx0" brushRef="#br0" timeOffset="9318.264">5125 2257 14283 0 0,'0'0'684'0'0,"0"0"-290"0"0,0 0-728 0 0,0 0-599 0 0,0 0-245 0 0,0 0 98 0 0,0 0 452 0 0,0 0 302 0 0,0 0 26 0 0,0 0 18 0 0,19 33 51 0 0,59 106 69 0 0,-45-9 40 0 0,-29 145 304 0 0,13 86 240 0 0,-17-353-312 0 0,1-1 0 0 0,0 1 0 0 0,1 0 0 0 0,0-1 0 0 0,0 1 0 0 0,1-1 0 0 0,0 1 0 0 0,0-1 0 0 0,1 0 0 0 0,0 0 0 0 0,0-1 1 0 0,0 1-1 0 0,1-1 0 0 0,0 0 0 0 0,0 0 0 0 0,1 0 0 0 0,-1-1 0 0 0,1 0 0 0 0,0 0 0 0 0,1 0 0 0 0,5 2-110 0 0,53-34 4438 0 0,1-69-4763 0 0,-57 78 263 0 0,0-1 0 0 0,-2 0-1 0 0,0 0 1 0 0,-1 0 0 0 0,-2-1 0 0 0,1 0 0 0 0,-2 0-1 0 0,0-11 63 0 0,0 48-3691 0 0,9 14 3376 0 0,-4-9 417 0 0,-2-5 95 0 0,0 0 0 0 0,1-1 0 0 0,1 0 1 0 0,1 0-1 0 0,0-1 0 0 0,1 0 0 0 0,0-1 1 0 0,1 0-1 0 0,1 0 0 0 0,13 11-197 0 0,-20-21 166 0 0,0 1-1 0 0,0-1 1 0 0,0 0-1 0 0,1-1 1 0 0,-1 1-1 0 0,1-1 0 0 0,0 0 1 0 0,0-1-1 0 0,0 1 1 0 0,1-1-1 0 0,-1 0 1 0 0,0-1-1 0 0,1 0 1 0 0,-1 0-1 0 0,1 0 0 0 0,0-1 1 0 0,-1 1-1 0 0,1-2 1 0 0,-1 1-1 0 0,1-1 1 0 0,-1 0-1 0 0,1 0 1 0 0,-1-1-1 0 0,1 0 1 0 0,-1 0-1 0 0,0 0 0 0 0,0-1 1 0 0,0 0-1 0 0,0 0 1 0 0,3-3-166 0 0,5-5 104 0 0,0 0 0 0 0,-1-1 0 0 0,0 0 0 0 0,-1-1 1 0 0,0 0-1 0 0,-1-1 0 0 0,-1 0 0 0 0,0-1 0 0 0,-1 0 1 0 0,0-1-1 0 0,-2 0 0 0 0,0 0 0 0 0,0 0 0 0 0,-2-1 0 0 0,0 0 1 0 0,-1 0-1 0 0,0-1 0 0 0,-1-8-104 0 0,31 61-3465 0 0,-19-9 3375 0 0,1-1 0 0 0,2-1 0 0 0,0 0 0 0 0,1-1 1 0 0,1-2-1 0 0,1 0 0 0 0,1-1 0 0 0,18 13 90 0 0,67 29-9647 0 0,-95-57 2256 0 0</inkml:trace>
  <inkml:trace contextRef="#ctx0" brushRef="#br0" timeOffset="9576.821">4815 2496 14643 0 0,'0'0'902'0'0,"0"0"-257"0"0,0 0-445 0 0,0 0-359 0 0,33-14-151 0 0,-2 0 236 0 0,-9 3 38 0 0,-1 1 1 0 0,2 1 0 0 0,-1 1-1 0 0,1 1 1 0 0,0 1-1 0 0,1 2 1 0 0,0 0-1 0 0,16 0 36 0 0,105-4-604 0 0,0 8 0 0 0,1 5 0 0 0,80 17 604 0 0,-8 16-3830 0 0,-4 17-3465 0 0,-182-44 4669 0 0</inkml:trace>
  <inkml:trace contextRef="#ctx0" brushRef="#br0" timeOffset="10262.382">6363 2767 12947 0 0,'0'0'1779'0'0,"0"0"-751"0"0,0 0-691 0 0,0 0-326 0 0,0 0-108 0 0,0 0-33 0 0,0 0 36 0 0,30 0 42 0 0,99 0-3 0 0,99 28-616 0 0,-246 7-2678 0 0,15-27 3283 0 0,-2 0 118 0 0,0 0 0 0 0,0 1 1 0 0,0-1-1 0 0,1 1 0 0 0,1 1 0 0 0,-1-1 1 0 0,1 0-1 0 0,1 1 0 0 0,0 0 0 0 0,0-1 1 0 0,1 1-1 0 0,0 0 0 0 0,1 0 0 0 0,0 0 1 0 0,1 0-1 0 0,0-1 0 0 0,0 1 0 0 0,1 0 1 0 0,0-1-1 0 0,1 1 0 0 0,0-1 0 0 0,0 1 1 0 0,1-1-1 0 0,0 0 0 0 0,1-1 0 0 0,0 1 1 0 0,0-1-1 0 0,1 0 0 0 0,0 0 0 0 0,1-1 1 0 0,-1 1-1 0 0,1-2 0 0 0,5 4-52 0 0,13 0 115 0 0,1-2-1 0 0,0 0 1 0 0,0-2-1 0 0,1-1 1 0 0,0-1 0 0 0,-1-2-1 0 0,2 0 1 0 0,-1-2-1 0 0,0-1 1 0 0,0-1-1 0 0,10-2-114 0 0,-22 2 174 0 0,1 1 0 0 0,-1-2 0 0 0,0 0 0 0 0,0-1 0 0 0,0-1 0 0 0,-1 0 0 0 0,1-1 0 0 0,-1 0 0 0 0,0-1 0 0 0,-1-1 0 0 0,0 0 0 0 0,0-1 0 0 0,-1 0 0 0 0,4-3-174 0 0,-8 20-2372 0 0,55 18 4420 0 0,-42-27-1909 0 0,0-2 0 0 0,0 0 0 0 0,-1-1 0 0 0,1 0 1 0 0,-1-2-1 0 0,0-1 0 0 0,0 0 0 0 0,-1-2 1 0 0,0 0-1 0 0,-1-1 0 0 0,0-1 0 0 0,0 0 1 0 0,-1-1-1 0 0,0-2 0 0 0,13-13-139 0 0,-28 25-24 0 0,0 0 0 0 0,0 0 0 0 0,0 0 0 0 0,0 0 1 0 0,0 0-1 0 0,0 0 0 0 0,-1-1 0 0 0,1 1 0 0 0,-1-1 0 0 0,0 1 0 0 0,0-1 0 0 0,0 1 0 0 0,0-1 1 0 0,0 0-1 0 0,0 0 0 0 0,-1 0 0 0 0,1 1 0 0 0,-1-1 0 0 0,0 0 0 0 0,0 0 0 0 0,0 0 1 0 0,0 0-1 0 0,0 1 0 0 0,-1-1 0 0 0,1 0 0 0 0,-1 0 0 0 0,0 0 0 0 0,0 1 0 0 0,0-1 0 0 0,0 0 1 0 0,0 1-1 0 0,-1-1 0 0 0,1 1 0 0 0,-1 0 0 0 0,0-1 0 0 0,1 1 0 0 0,-1 0 0 0 0,0 0 0 0 0,-2-1 24 0 0,-104-42-1959 0 0,101 43 1918 0 0,-1 0 0 0 0,1 0 1 0 0,-1 1-1 0 0,1 0 1 0 0,0 0-1 0 0,-1 1 0 0 0,0 0 1 0 0,1 1-1 0 0,-1-1 0 0 0,1 2 1 0 0,0-1-1 0 0,-1 1 1 0 0,1 0-1 0 0,0 0 0 0 0,0 1 1 0 0,0 0-1 0 0,0 0 0 0 0,0 0 1 0 0,1 1-1 0 0,0 0 1 0 0,0 1-1 0 0,0-1 0 0 0,0 1 1 0 0,0 0-1 0 0,1 1 1 0 0,0-1-1 0 0,0 1 0 0 0,1 0 1 0 0,0 0-1 0 0,0 1 0 0 0,0-1 1 0 0,0 1-1 0 0,1 0 1 0 0,1 0-1 0 0,-1 0 0 0 0,1 0 1 0 0,0 1-1 0 0,0-1 0 0 0,1 2 41 0 0,1-3 39 0 0,1 0-1 0 0,0-1 1 0 0,0 1-1 0 0,1-1 1 0 0,-1 1-1 0 0,1-1 1 0 0,0 0-1 0 0,1 0 1 0 0,-1 1-1 0 0,1-1 1 0 0,0-1-1 0 0,0 1 1 0 0,1 0-1 0 0,-1-1 1 0 0,1 0-1 0 0,0 0 1 0 0,0 0-1 0 0,1 0 1 0 0,-1-1-1 0 0,1 1 1 0 0,-1-1-1 0 0,1 0 1 0 0,0-1-1 0 0,1 1 1 0 0,-1-1 0 0 0,0 0-1 0 0,2 0-38 0 0,152 35 1142 0 0,345-21-1079 0 0,-401 10-6908 0 0,-65-15 1462 0 0,-26-7 1070 0 0</inkml:trace>
  <inkml:trace contextRef="#ctx0" brushRef="#br0" timeOffset="10867.018">8429 2731 11314 0 0,'0'0'1869'0'0,"0"0"31"0"0,0 0-377 0 0,0 0-485 0 0,0 0-397 0 0,0 0-377 0 0,0 0-476 0 0,0 0-311 0 0,0 0-226 0 0,0 0-23 0 0,0 0 170 0 0,0 0 244 0 0,2-16 247 0 0,11-46 94 0 0,27 48 15 0 0,-30 15 2 0 0,334 2 266 0 0,-360 21-2795 0 0,-314 305 2624 0 0,235-201-330 0 0,95-125 258 0 0,1 0-1 0 0,0-1 1 0 0,0 1-1 0 0,-1-1 1 0 0,1 1-1 0 0,1-1 1 0 0,-1 0-1 0 0,0 1 1 0 0,1-1-1 0 0,-1 0 0 0 0,1 0 1 0 0,0 0-1 0 0,-1 0 1 0 0,1 0-1 0 0,0 0 1 0 0,0 0-1 0 0,0-1 1 0 0,1 1-1 0 0,-1-1 1 0 0,0 1-1 0 0,1-1 1 0 0,-1 0-1 0 0,0 0 1 0 0,1 0-1 0 0,0 0 1 0 0,-1-1-1 0 0,1 1 1 0 0,-1-1-1 0 0,1 1 1 0 0,0-1-1 0 0,-1 0 1 0 0,1 0-1 0 0,0 0 1 0 0,-1 0-1 0 0,1-1 1 0 0,0 1-1 0 0,-1-1 1 0 0,1 1-1 0 0,-1-1 1 0 0,1 0-1 0 0,1-1-22 0 0,-1 2 21 0 0,82 1 349 0 0,1-4 0 0 0,-1-4 1 0 0,-1-4-1 0 0,1-3 0 0 0,56-18-370 0 0,-44-18 1127 0 0,-68-10 3130 0 0,-29 59-4199 0 0,0 1-187 0 0,0 0-207 0 0,0 0-251 0 0,0 0-277 0 0,-1 9-1853 0 0,1 28 2577 0 0,1-30 175 0 0,0-1-1 0 0,0 1 0 0 0,1-1 0 0 0,0 1 0 0 0,0-1 0 0 0,0 0 1 0 0,1 0-1 0 0,0 0 0 0 0,1 0 0 0 0,-1 0 0 0 0,1-1 0 0 0,0 1 0 0 0,0-1 1 0 0,1 0-1 0 0,-1-1 0 0 0,1 1 0 0 0,0-1 0 0 0,1 1 0 0 0,-1-2 0 0 0,1 1 1 0 0,0-1-1 0 0,-1 1 0 0 0,2-2 0 0 0,-1 1 0 0 0,0-1 0 0 0,0 0 0 0 0,2 0-34 0 0,93 27-3502 0 0,-11-19-8042 0 0,-75-9 9405 0 0</inkml:trace>
  <inkml:trace contextRef="#ctx0" brushRef="#br0" timeOffset="11056.888">9176 2490 10986 0 0,'0'0'1897'0'0,"0"0"-25"0"0,0 0-288 0 0,0 0-615 0 0,0 0-385 0 0,0 0-288 0 0,0 0-304 0 0,0 0-528 0 0,0 0-1009 0 0,0 0-823 0 0,0 0-401 0 0,0 0-263 0 0,0 0 535 0 0,0 0-2936 0 0</inkml:trace>
  <inkml:trace contextRef="#ctx0" brushRef="#br0" timeOffset="11420.575">9867 3061 5609 0 0,'0'0'772'0'0,"0"0"-348"0"0,0 0 43 0 0,0 0 243 0 0,0 0 41 0 0,0 0-131 0 0,0 0-126 0 0,0 0-128 0 0,0 0-47 0 0,0 0 15 0 0,0 0 72 0 0,0 0 47 0 0,28 21 66 0 0,88 64 89 0 0,-115-83-539 0 0,1 0-1 0 0,0 0 1 0 0,0 0-1 0 0,0 0 1 0 0,0 0 0 0 0,0-1-1 0 0,0 1 1 0 0,0-1-1 0 0,0 1 1 0 0,1-1-1 0 0,-1 0 1 0 0,1 0-1 0 0,-1 0 1 0 0,1 0 0 0 0,-1-1-1 0 0,1 1 1 0 0,-1-1-1 0 0,1 1 1 0 0,0-1-1 0 0,-1 0 1 0 0,1 0 0 0 0,0 0-1 0 0,-1 0 1 0 0,1-1-1 0 0,0 1 1 0 0,-1-1-1 0 0,1 1 1 0 0,-1-1 0 0 0,1 0-1 0 0,-1 0 1 0 0,1 0-1 0 0,-1-1 1 0 0,0 1-1 0 0,1 0 1 0 0,-1-1-69 0 0,9-5 415 0 0,3-2-185 0 0,-1 0 0 0 0,1 0-1 0 0,-1-1 1 0 0,-1-1 0 0 0,0 0-1 0 0,-1-1 1 0 0,0 0-1 0 0,-1-1 1 0 0,0 0 0 0 0,-1-1-1 0 0,0 0 1 0 0,-1 0 0 0 0,3-8-230 0 0,-8 15-25 0 0,0 0 0 0 0,0 0-1 0 0,0 0 1 0 0,-1-1 0 0 0,0 0 0 0 0,-1 1 0 0 0,1-1 0 0 0,-1 0 0 0 0,-1 1 0 0 0,0-1 0 0 0,0 0 0 0 0,0 0 0 0 0,-1 0 0 0 0,0 1 0 0 0,-1-1-1 0 0,0 0 1 0 0,0 1 0 0 0,0 0 0 0 0,-1-1 0 0 0,0 1 0 0 0,0 0 0 0 0,-1 0 0 0 0,0 1 0 0 0,0-1 0 0 0,-1 1 0 0 0,0 0 0 0 0,0 0-1 0 0,-4-4 27 0 0,-2 1-99 0 0,-1 0 0 0 0,0 1 1 0 0,0 1-1 0 0,-1 0 1 0 0,0 0-1 0 0,0 1 1 0 0,-1 1-1 0 0,1 0 1 0 0,-1 1-1 0 0,0 1 0 0 0,0 0 1 0 0,-1 0-1 0 0,1 2 1 0 0,-1 0-1 0 0,1 0 1 0 0,0 1-1 0 0,-1 1 1 0 0,1 1-1 0 0,-1 0 1 0 0,1 1-1 0 0,0 0 0 0 0,-12 5 98 0 0,15-5-27 0 0,1 1-1 0 0,-1 0 0 0 0,1 0 1 0 0,0 1-1 0 0,1 0 0 0 0,-1 1 0 0 0,1 0 1 0 0,0 0-1 0 0,1 1 0 0 0,-1 0 0 0 0,1 1 1 0 0,1-1-1 0 0,-1 2 0 0 0,2-1 0 0 0,-1 1 1 0 0,1 0-1 0 0,0 0 0 0 0,1 1 1 0 0,0 0-1 0 0,0 0 0 0 0,1 0 0 0 0,1 0 1 0 0,0 1-1 0 0,0 0 0 0 0,1-1 0 0 0,0 1 1 0 0,1 0-1 0 0,0 0 0 0 0,1 0 1 0 0,0 3 27 0 0,1-6-101 0 0,1-1 0 0 0,-1 0 1 0 0,2 0-1 0 0,-1 1 0 0 0,1-2 1 0 0,0 1-1 0 0,0 0 0 0 0,1-1 0 0 0,0 1 1 0 0,0-1-1 0 0,1 0 0 0 0,-1 0 1 0 0,1-1-1 0 0,0 1 0 0 0,1-1 1 0 0,0 0-1 0 0,-1-1 0 0 0,1 1 1 0 0,1-1-1 0 0,-1-1 0 0 0,1 1 1 0 0,-1-1-1 0 0,1 0 0 0 0,0 0 1 0 0,5 1 100 0 0,113 29-6932 0 0,-96-29 1408 0 0</inkml:trace>
  <inkml:trace contextRef="#ctx0" brushRef="#br0" timeOffset="12026.31">10756 2768 9322 0 0,'0'0'2679'0'0,"0"0"6"0"0,0 0-537 0 0,0 0-601 0 0,0 0-567 0 0,0 0-546 0 0,0 0-558 0 0,0 0-646 0 0,0 0-575 0 0,0 0-48 0 0,0 0 253 0 0,0 0 483 0 0,0 0 515 0 0,5-2 129 0 0,-2 4 14 0 0,-1 0-1 0 0,1 0 1 0 0,0 0 0 0 0,-1 0-1 0 0,1 0 1 0 0,-1 1 0 0 0,0-1 0 0 0,0 1-1 0 0,0-1 1 0 0,0 1 0 0 0,0 0-1 0 0,-1 0 1 0 0,1 0 0 0 0,-1 0-1 0 0,1 0 1 0 0,-1 0 0 0 0,0 0-1 0 0,-1 0 1 0 0,1 0 0 0 0,0 1 0 0 0,-1-1-1 0 0,0 0 1 0 0,0 1 0 0 0,0-1-1 0 0,0 0 1 0 0,0 1 0 0 0,-1-1-1 0 0,1 0 1 0 0,-1 2-1 0 0,12 56 131 0 0,-9-54-33 0 0,0 1 0 0 0,1 0 1 0 0,0-1-1 0 0,1 1 1 0 0,0-1-1 0 0,0 0 0 0 0,0 0 1 0 0,1-1-1 0 0,0 1 1 0 0,1-1-1 0 0,-1 0 0 0 0,1-1 1 0 0,0 1-1 0 0,0-1 0 0 0,1 0 1 0 0,0-1-1 0 0,-1 1 1 0 0,2-1-1 0 0,-1-1 0 0 0,0 1 1 0 0,1-1-1 0 0,-1-1 0 0 0,1 1 1 0 0,0-1-1 0 0,0-1 1 0 0,5 1-99 0 0,14 3 91 0 0,0-2 1 0 0,0-1-1 0 0,1-2 1 0 0,-1 0-1 0 0,0-2 1 0 0,0-1-1 0 0,0-1 1 0 0,0-1 0 0 0,-1-1-1 0 0,0-2 1 0 0,0-1-1 0 0,0 0 1 0 0,-1-2-1 0 0,-1-1 1 0 0,0-1-1 0 0,-1-1 1 0 0,0-1 0 0 0,-1-1-1 0 0,-1-1 1 0 0,18-18-92 0 0,-32 57-4186 0 0,23 63 5240 0 0,-23-77-940 0 0,-1-1 0 0 0,1 0 0 0 0,0 0-1 0 0,1-1 1 0 0,0 0 0 0 0,0 0-1 0 0,0 0 1 0 0,0-1 0 0 0,1-1 0 0 0,0 1-1 0 0,0-1 1 0 0,0-1 0 0 0,1 0 0 0 0,-1 0-1 0 0,1-1 1 0 0,-1 0 0 0 0,1 0-1 0 0,0-1 1 0 0,0-1 0 0 0,0 0 0 0 0,0 0-1 0 0,-1-1 1 0 0,10-1-114 0 0,15-3 211 0 0,0-1 1 0 0,-1-2-1 0 0,0-1 0 0 0,0-2 1 0 0,-1-1-1 0 0,9-6-211 0 0,-22 10 153 0 0,0-2 0 0 0,-1 0 0 0 0,-1-1-1 0 0,1-1 1 0 0,-2 0 0 0 0,0-1 0 0 0,0-1 0 0 0,-2-1 0 0 0,0 0 0 0 0,4-6-153 0 0,-13 15 20 0 0,0-1 0 0 0,0 0 0 0 0,-1 0 1 0 0,0 0-1 0 0,0-1 0 0 0,-1 0 0 0 0,0 0 0 0 0,0 1 1 0 0,-1-2-1 0 0,1 1 0 0 0,-2 0 0 0 0,0 0 0 0 0,0-1 0 0 0,0 1 1 0 0,-1 0-1 0 0,0-1 0 0 0,-1 1 0 0 0,1 0 0 0 0,-2-1 1 0 0,1 1-1 0 0,-1 0 0 0 0,-1 0 0 0 0,1 0 0 0 0,-1 0 0 0 0,-1 0 1 0 0,-1-3-21 0 0,1 6-47 0 0,1 0 1 0 0,-1 0 0 0 0,0 0-1 0 0,0 0 1 0 0,-1 1-1 0 0,1-1 1 0 0,-1 1 0 0 0,0 0-1 0 0,0 1 1 0 0,0-1 0 0 0,-1 1-1 0 0,1 0 1 0 0,-1 0-1 0 0,0 1 1 0 0,0-1 0 0 0,-5 0 46 0 0,9 2-26 0 0,0 1 1 0 0,0-1 0 0 0,-1 1-1 0 0,1 0 1 0 0,0 0 0 0 0,-1 0-1 0 0,1 0 1 0 0,-1 0 0 0 0,1 0-1 0 0,0 1 1 0 0,-1-1-1 0 0,1 1 1 0 0,0-1 0 0 0,0 1-1 0 0,0 0 1 0 0,-1 0 0 0 0,1 0-1 0 0,0 0 1 0 0,0 0 0 0 0,0 1-1 0 0,0-1 1 0 0,0 1-1 0 0,1-1 1 0 0,-1 1 0 0 0,0-1-1 0 0,1 1 1 0 0,-1 0 0 0 0,1 0-1 0 0,0 0 1 0 0,-1 0 0 0 0,1 0-1 0 0,0 0 1 0 0,0 0 0 0 0,1 1-1 0 0,-1-1 1 0 0,0 0-1 0 0,1 0 1 0 0,-1 1 0 0 0,1-1-1 0 0,0 0 1 0 0,-1 1 0 0 0,1-1-1 0 0,0 0 1 0 0,1 1 0 0 0,-1 0 25 0 0,3 9 54 0 0,0 1 1 0 0,0-1-1 0 0,1 0 1 0 0,1 0 0 0 0,0 0-1 0 0,1-1 1 0 0,0 0 0 0 0,1 0-1 0 0,0 0 1 0 0,1-1 0 0 0,0 0-1 0 0,0 0 1 0 0,1-1-1 0 0,0 0 1 0 0,1-1 0 0 0,0 0-1 0 0,0 0 1 0 0,1-1 0 0 0,0-1-1 0 0,0 0 1 0 0,1 0 0 0 0,-1-1-1 0 0,1 0 1 0 0,0-1 0 0 0,4 0-55 0 0,-9 0 6 0 0,431 175-1362 0 0,-141-82-7701 0 0,-252-83 6503 0 0,6 2-5525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7:46.2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1225 263 16187 0 0,'0'0'905'0'0,"0"0"-30"0"0,0 0-197 0 0,0 0-458 0 0,0 0-642 0 0,0 0-548 0 0,0 0-123 0 0,0 0 162 0 0,0 0 411 0 0,-4 34 397 0 0,-22 200 136 0 0,20-127-109 0 0,3 1-1 0 0,6-1 1 0 0,12 75 96 0 0,-11-171-39 0 0,-1 1 1 0 0,0 0-1 0 0,-1 0 1 0 0,-1 1-1 0 0,0-1 1 0 0,0 0-1 0 0,-1 0 1 0 0,-1 1-1 0 0,0-1 1 0 0,-1 0-1 0 0,0 0 1 0 0,-1 0-1 0 0,0 0 0 0 0,-1 0 1 0 0,0-1-1 0 0,-1 0 1 0 0,0 0-1 0 0,-1 0 1 0 0,0 0-1 0 0,0-1 1 0 0,-2 0-1 0 0,1 0 1 0 0,-1-1-1 0 0,0 0 1 0 0,-1 0-1 0 0,-8 6 39 0 0,-38 15-501 0 0,0-2 0 0 0,-2-2 0 0 0,0-3-1 0 0,-61 15 502 0 0,39-12-1031 0 0,-333 84-1040 0 0,132-62 5055 0 0,451-58-1232 0 0,325-90 34 0 0,-221 41-1480 0 0,264-22-306 0 0,-535 80-96 0 0,86-3-14 0 0,-89 10-2341 0 0,-109 36-4602 0 0,84-34 1514 0 0</inkml:trace>
  <inkml:trace contextRef="#ctx0" brushRef="#br0" timeOffset="322.773">225 268 16027 0 0,'0'0'5176'0'0,"0"0"-4077"0"0,24-30-1052 0 0,81-96-41 0 0,-99 120-7 0 0,0 0 0 0 0,0 0 0 0 0,1 0 0 0 0,0 0-1 0 0,0 1 1 0 0,0 1 0 0 0,0-1 0 0 0,1 1-1 0 0,0 0 1 0 0,0 1 0 0 0,0 0 0 0 0,0 0 0 0 0,0 0-1 0 0,1 1 1 0 0,5 0 1 0 0,9-3-6 0 0,75-11-148 0 0,0 4 0 0 0,1 4 0 0 0,0 5 0 0 0,89 9 154 0 0,-169-6-42 0 0,346 27-2254 0 0,-118-5 1264 0 0,-91-17 3306 0 0,-288-9-4716 0 0,21 39-6972 0 0,100-30 7366 0 0,-8 1-4667 0 0</inkml:trace>
  <inkml:trace contextRef="#ctx0" brushRef="#br0" timeOffset="718.531">2096 957 18076 0 0,'0'0'-656'0'0,"0"0"46"0"0,0 0 254 0 0,0 0 339 0 0,0 0 165 0 0,-3 33 9 0 0,-7 108-35 0 0,7-128-227 0 0,2 1 0 0 0,0 0 0 0 0,1 0 0 0 0,0 0 1 0 0,1-1-1 0 0,0 1 0 0 0,1 0 0 0 0,1 0 0 0 0,0-1 1 0 0,1 0-1 0 0,0 1 0 0 0,1-1 0 0 0,1-1 0 0 0,0 1 1 0 0,0-1-1 0 0,2 0 0 0 0,-1-1 0 0 0,1 1 0 0 0,1-1 1 0 0,0-1-1 0 0,1 0 0 0 0,0 0 0 0 0,0-1 0 0 0,8 5 105 0 0,-14-13 125 0 0,-1 0 0 0 0,1 0 0 0 0,0 0 0 0 0,-1 0 0 0 0,1-1-1 0 0,0 0 1 0 0,-1 1 0 0 0,1-1 0 0 0,0-1 0 0 0,0 1 0 0 0,-1-1-1 0 0,1 1 1 0 0,-1-1 0 0 0,1 0 0 0 0,0 0 0 0 0,-1-1 0 0 0,1 1-1 0 0,-1-1 1 0 0,0 0 0 0 0,0 1 0 0 0,0-1 0 0 0,1-1-1 0 0,-2 1 1 0 0,1 0 0 0 0,0-1 0 0 0,0 0 0 0 0,-1 1 0 0 0,0-1-1 0 0,1 0 1 0 0,-1 0 0 0 0,0-1 0 0 0,0 1 0 0 0,-1 0 0 0 0,1-1-1 0 0,-1 1 1 0 0,0-1 0 0 0,0 1 0 0 0,0-1 0 0 0,0 0-125 0 0,20-27-318 0 0,202-240-146 0 0,-125 163 582 0 0,-97 107-318 0 0,9 51-2313 0 0,-3-24 2684 0 0,-2 2-74 0 0,2 0-1 0 0,0 0 0 0 0,3 0 0 0 0,0-1 0 0 0,1-1 0 0 0,2 1 0 0 0,1-2 0 0 0,12 18-96 0 0,61 47-2198 0 0,-38-57-4376 0 0,-33-23-1362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8:04.7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85 16388 0 0,'0'0'2908'0'0,"0"0"-1277"0"0,0 0-572 0 0,0 0-420 0 0,0 0-296 0 0,0 0-227 0 0,0 0-172 0 0,0 0-35 0 0,0 0 23 0 0,0 0 43 0 0,0 0 35 0 0,27-12 17 0 0,89-38 18 0 0,-2 31 184 0 0,-80 20-87 0 0,218-5-1312 0 0,-241 18-3495 0 0,-12 8-3655 0 0,1-20 6794 0 0,-1 5-6090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8:04.9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19 23277 0 0,'0'0'776'0'0,"0"0"-462"0"0,0 0-177 0 0,0 0-41 0 0,0 0-29 0 0,0 0-17 0 0,0 0-7 0 0,0 0-19 0 0,29-1 4 0 0,199-14 17 0 0,-65 13-1553 0 0,-161 12-10164 0 0,-2-6 1363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8:03.1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 1123 8290 0 0,'0'0'2892'0'0,"0"0"-148"0"0,0 0-505 0 0,0 0-514 0 0,0 0-423 0 0,0 0-426 0 0,0 0-348 0 0,0 0-280 0 0,0 0-202 0 0,0 0-150 0 0,0 0-68 0 0,-3-3 0 0 0,4 2 167 0 0,-1 0 0 0 0,1-1 0 0 0,-1 1 0 0 0,1 0 1 0 0,-1 0-1 0 0,1 0 0 0 0,-1 0 0 0 0,1 0 0 0 0,0 0 1 0 0,0 0-1 0 0,0 0 0 0 0,-1 0 0 0 0,1 0 0 0 0,0 0 1 0 0,0 0-1 0 0,0 0 0 0 0,0 1 0 0 0,1-1 0 0 0,-1 0 1 0 0,0 1-1 0 0,0-1 0 0 0,0 1 0 0 0,0-1 0 0 0,1 1 0 0 0,-1 0 1 0 0,0 0-1 0 0,0-1 0 0 0,1 1 0 0 0,-1 0 0 0 0,0 0 1 0 0,1 0-1 0 0,-1 0 0 0 0,0 0 0 0 0,0 1 0 0 0,1-1 1 0 0,-1 0-1 0 0,0 1 0 0 0,0-1 0 0 0,0 0 0 0 0,1 1 1 0 0,-1 0-1 0 0,0-1 0 0 0,0 1 0 0 0,0 0 0 0 0,0-1 1 0 0,0 1-1 0 0,0 0 0 0 0,1 1 5 0 0,89 18 103 0 0,5 15-144 0 0,-63-21 71 0 0,1-1 0 0 0,1-2 0 0 0,0-2 0 0 0,0-1 0 0 0,1-1 0 0 0,0-2 0 0 0,3-1-30 0 0,17-8 125 0 0,0-2 1 0 0,0-3-1 0 0,-1-2 0 0 0,0-2 1 0 0,-1-3-1 0 0,-1-2 1 0 0,0-3-1 0 0,-2-1 0 0 0,0-3 1 0 0,-2-3-1 0 0,-1-1 0 0 0,-1-2 1 0 0,-1-2-1 0 0,9-12-125 0 0,-38 33 40 0 0,0-1 0 0 0,-1-1 0 0 0,0 0 0 0 0,-1-2-1 0 0,0 1 1 0 0,-2-2 0 0 0,0 1 0 0 0,-1-2 0 0 0,0 0 0 0 0,-2 0 0 0 0,0-1 0 0 0,-1 0 0 0 0,-1-1-1 0 0,0 0 1 0 0,-2 0 0 0 0,0-1 0 0 0,-2 0 0 0 0,0 0 0 0 0,-1 0 0 0 0,-1 0 0 0 0,-2 0-1 0 0,0-1 1 0 0,0 1 0 0 0,-2 0 0 0 0,-1 0 0 0 0,-1 0 0 0 0,0 0 0 0 0,-2 1 0 0 0,0-1-1 0 0,-2 1 1 0 0,-3-7-40 0 0,-5 3-22 0 0,-2 0-1 0 0,-1 1 1 0 0,0 1-1 0 0,-2 1 1 0 0,0 0-1 0 0,-1 2 1 0 0,-1 0-1 0 0,-1 2 0 0 0,-1 0 1 0 0,0 2-1 0 0,-1 1 1 0 0,-1 1-1 0 0,0 1 1 0 0,0 1-1 0 0,-1 2 1 0 0,-1 1-1 0 0,0 1 1 0 0,0 1-1 0 0,0 2 1 0 0,0 0-1 0 0,-1 3 0 0 0,1 0 1 0 0,-1 2-1 0 0,1 1 1 0 0,-1 1-1 0 0,1 2 1 0 0,0 0-1 0 0,0 2 1 0 0,1 2-1 0 0,0 0 1 0 0,-16 9 22 0 0,3 1-20 0 0,1 1 1 0 0,1 2-1 0 0,1 1 1 0 0,1 2-1 0 0,1 2 1 0 0,2 1 0 0 0,0 2-1 0 0,2 1 1 0 0,2 2-1 0 0,1 0 1 0 0,1 2 0 0 0,2 2-1 0 0,1 0 1 0 0,3 1-1 0 0,0 2 1 0 0,3 0 0 0 0,-3 11 18 0 0,-14 43 8 0 0,4 1 0 0 0,3 1-1 0 0,6 2 1 0 0,3 0-1 0 0,5 1 1 0 0,4 1-1 0 0,3 21-6 0 0,2-14 108 0 0,4 0-1 0 0,5 1 1 0 0,4-1-1 0 0,6 0 1 0 0,3-1-1 0 0,6-1 1 0 0,4-1-1 0 0,4-1 1 0 0,5-1-1 0 0,5-2 1 0 0,3-2-1 0 0,50 79-107 0 0,-76-150 121 0 0,1 0 0 0 0,1-2 0 0 0,2 0 0 0 0,0-1 0 0 0,2-1 0 0 0,0-2 0 0 0,2 0 0 0 0,0-1 0 0 0,1-2 0 0 0,1 0 0 0 0,1-2 0 0 0,14 6-121 0 0,-34-23-509 0 0,-26-9-3775 0 0,1 5-5122 0 0,11 4-1580 0 0</inkml:trace>
  <inkml:trace contextRef="#ctx0" brushRef="#br0" timeOffset="452.342">1434 2738 17972 0 0,'0'0'769'0'0,"0"0"-41"0"0,0 0-81 0 0,0 0-95 0 0,0 0-99 0 0,0 0-123 0 0,0 0-139 0 0,0 0-110 0 0,0 0-61 0 0,0 0-40 0 0,0 0-50 0 0,0 0-34 0 0,0 0 37 0 0,5 23 468 0 0,18 309 1242 0 0,15-132-1500 0 0,-27-185-2715 0 0,-4-39-6790 0 0,-5 14-93 0 0</inkml:trace>
  <inkml:trace contextRef="#ctx0" brushRef="#br0" timeOffset="723.2">1385 2416 23189 0 0,'0'0'453'0'0,"0"0"50"0"0,0 0-24 0 0,0 0-108 0 0,0 0-126 0 0,0 0-170 0 0,0 0-182 0 0,0 0-92 0 0,0 0-23 0 0,0 0 32 0 0,0 0 77 0 0,0 0 45 0 0,29-17 16 0 0,93-51 0 0 0,-19 46-10 0 0,-76 24 51 0 0,-1 0-27 0 0,1 0 0 0 0,-1 1 0 0 0,1 2 1 0 0,-1 1-1 0 0,0 1 0 0 0,-1 1 1 0 0,0 1-1 0 0,0 1 0 0 0,4 4 38 0 0,70 45-4546 0 0,-94-49-1458 0 0,-6-2-1361 0 0,-2-4 1381 0 0</inkml:trace>
  <inkml:trace contextRef="#ctx0" brushRef="#br0" timeOffset="989.193">1454 2749 22205 0 0,'0'0'876'0'0,"0"0"-625"0"0,0 0-157 0 0,0 0 26 0 0,0 0 39 0 0,0 0 48 0 0,33 0-22 0 0,239 2 45 0 0,-227-1-316 0 0,168 24-2849 0 0,-197-10-1119 0 0,-15 0-3997 0 0,-2-11-454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8:05.9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408 34 13307 0 0,'0'0'1734'0'0,"0"0"11"0"0,0 0-223 0 0,0 0-399 0 0,0 0-414 0 0,0 0-375 0 0,0 0-317 0 0,0 0-276 0 0,0 0-193 0 0,0 0-185 0 0,0 0-145 0 0,0 0 26 0 0,2-8 177 0 0,6-18 264 0 0,-7 43 348 0 0,-46 298 1851 0 0,14 2 0 0 0,10 117-1884 0 0,18-314 256 0 0,4-1-1 0 0,6 0 1 0 0,5 0-1 0 0,5-1 1 0 0,27 95-256 0 0,-20-150 461 0 0,-49-130-6366 0 0,0 19-2871 0 0,17 30 1206 0 0</inkml:trace>
  <inkml:trace contextRef="#ctx0" brushRef="#br0" timeOffset="346.018">0 134 21525 0 0,'0'0'376'0'0,"0"0"14"0"0,0 0-83 0 0,0 0-131 0 0,0 0-129 0 0,0 0-95 0 0,0 0-47 0 0,32-16 3 0 0,102-50 27 0 0,-27 49 11 0 0,-85 19 48 0 0,374 33 34 0 0,-43-34 1183 0 0,232-33-1211 0 0,-506 28 202 0 0,-78 4-226 0 0,-23 12-662 0 0,-152 99-1831 0 0,112-75-2078 0 0,3 1-4013 0 0,38-22 1136 0 0</inkml:trace>
  <inkml:trace contextRef="#ctx0" brushRef="#br0" timeOffset="700.344">325 1195 25814 0 0,'0'0'74'0'0,"0"0"-39"0"0,0 0-82 0 0,0 0-25 0 0,0 0-5 0 0,0 0 3 0 0,28-2 9 0 0,225-18-12 0 0,499 22 1258 0 0,-799 22-9092 0 0,30-13 1515 0 0,0-2-4813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8:19.1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456 653 13443 0 0,'0'0'1530'0'0,"0"0"-298"0"0,0 0-435 0 0,0 0-423 0 0,0 0-430 0 0,0 0-208 0 0,0 0-68 0 0,0 0 52 0 0,0 0 150 0 0,0 0 101 0 0,0 0 58 0 0,0 0 41 0 0,25 2 30 0 0,126 15 240 0 0,-86-1-19 0 0,1-3 0 0 0,0-3 0 0 0,1-3 0 0 0,0-2 1 0 0,-1-4-1 0 0,1-2 0 0 0,0-4 0 0 0,0-2 0 0 0,-1-3 1 0 0,0-3-1 0 0,-1-3 0 0 0,-1-3 0 0 0,55-24-321 0 0,-108 40 49 0 0,-1-1 0 0 0,-1 0-1 0 0,1-1 1 0 0,-1 0 0 0 0,1-1 0 0 0,-2 0-1 0 0,1 0 1 0 0,-1-1 0 0 0,1 0 0 0 0,-2-1-1 0 0,1 1 1 0 0,-1-2 0 0 0,-1 1 0 0 0,1-1-1 0 0,-1 0 1 0 0,-1 0 0 0 0,0 0 0 0 0,0-1-1 0 0,-1 0 1 0 0,0 0 0 0 0,0 0 0 0 0,-1 0-1 0 0,-1-1 1 0 0,0 1 0 0 0,0-1 0 0 0,-1 1-1 0 0,0-1 1 0 0,-1 0 0 0 0,0 0 0 0 0,-1 1-1 0 0,0-1 1 0 0,-1 0 0 0 0,0 1 0 0 0,-1-1-1 0 0,0 1 1 0 0,0-1-49 0 0,-7-7-38 0 0,0 1 0 0 0,-2 0 0 0 0,1 1 0 0 0,-2 0-1 0 0,0 1 1 0 0,-1 0 0 0 0,-1 1 0 0 0,0 1 0 0 0,-1 0-1 0 0,0 1 1 0 0,0 1 0 0 0,-2 0 0 0 0,1 2 0 0 0,-1 0 0 0 0,-1 0-1 0 0,0 2 1 0 0,0 0 0 0 0,-1 1 38 0 0,-32-8-12 0 0,-1 1 0 0 0,0 3 0 0 0,-1 2 0 0 0,1 3 0 0 0,-1 2 0 0 0,-11 2 12 0 0,19 1 12 0 0,0 3 0 0 0,0 1-1 0 0,0 3 1 0 0,0 1 0 0 0,1 3-1 0 0,0 1 1 0 0,1 3 0 0 0,1 1-1 0 0,0 2 1 0 0,1 2 0 0 0,1 2-1 0 0,2 1 1 0 0,0 3 0 0 0,1 1-1 0 0,1 1 1 0 0,2 2 0 0 0,1 2-1 0 0,2 1 1 0 0,1 2 0 0 0,-13 20-12 0 0,18-24 30 0 0,1 1 1 0 0,2 2 0 0 0,1 0-1 0 0,2 2 1 0 0,1 0 0 0 0,2 1-1 0 0,2 1 1 0 0,1 0 0 0 0,2 1-1 0 0,2 0 1 0 0,1 1 0 0 0,2 0-1 0 0,2 1 1 0 0,1-1 0 0 0,3 1 0 0 0,1 0-1 0 0,2 0 1 0 0,2-1 0 0 0,1 1-1 0 0,3-1 1 0 0,1-1 0 0 0,1 1-1 0 0,7 12-30 0 0,6-4 126 0 0,2-1 0 0 0,2-1 0 0 0,3-1 1 0 0,1-2-1 0 0,1-1 0 0 0,3-1 0 0 0,1-2 0 0 0,2-2 0 0 0,2-1 0 0 0,29 19-126 0 0,30 17 294 0 0,3-5 1 0 0,3-4-1 0 0,3-5 0 0 0,13 1-294 0 0,70 18 536 0 0,-208-117-32 0 0,0 21-5846 0 0,-1 7-6901 0 0,16 10 3416 0 0</inkml:trace>
  <inkml:trace contextRef="#ctx0" brushRef="#br0" timeOffset="2044.928">2038 1816 4953 0 0,'0'0'1939'0'0,"0"0"-152"0"0,0 0-86 0 0,0 0-216 0 0,0 0-339 0 0,0 0-402 0 0,0 0-332 0 0,0 0-231 0 0,0 0-195 0 0,0 0-200 0 0,0 0-100 0 0,0 0 47 0 0,0 0 150 0 0,0 6 227 0 0,0 26 218 0 0,2-1 0 0 0,1 1 0 0 0,1 0 0 0 0,2-1 0 0 0,1 0 0 0 0,2 0 0 0 0,0-1 0 0 0,2 0 0 0 0,2-1 0 0 0,1 0 0 0 0,1-1 0 0 0,1 0 0 0 0,1-1 0 0 0,15 16-328 0 0,-30-39 92 0 0,1-1 0 0 0,-1 1-1 0 0,1-1 1 0 0,0 1 0 0 0,0-1 0 0 0,0 0 0 0 0,1 0 0 0 0,-1 0-1 0 0,1-1 1 0 0,-1 1 0 0 0,1-1 0 0 0,0 0 0 0 0,0 0-1 0 0,0 0 1 0 0,0 0 0 0 0,1-1 0 0 0,-1 0 0 0 0,0 0 0 0 0,1 0-1 0 0,-1 0 1 0 0,0-1 0 0 0,1 1 0 0 0,-1-1 0 0 0,1 0 0 0 0,-1-1-1 0 0,1 1 1 0 0,-1-1 0 0 0,0 0 0 0 0,1 0 0 0 0,-1 0 0 0 0,0 0-1 0 0,0-1 1 0 0,1 0 0 0 0,-1 0 0 0 0,2-1-92 0 0,9-23 64 0 0,-2 0 1 0 0,0-1-1 0 0,-2 0 0 0 0,0-1 0 0 0,-2 0 1 0 0,-2-1-1 0 0,0 1 0 0 0,-2-2 1 0 0,-1 1-1 0 0,-1 0 0 0 0,-2-1 1 0 0,-1 1-1 0 0,-2-17-64 0 0,2-98 275 0 0,-20 191-1938 0 0,14-28 1707 0 0,1-1 1 0 0,1 1-1 0 0,1 0 0 0 0,0 0 1 0 0,2 1-1 0 0,0-1 1 0 0,1 0-1 0 0,1 0 0 0 0,0 1 1 0 0,2-1-1 0 0,0 0 1 0 0,1 0-1 0 0,1-1 0 0 0,1 1 1 0 0,1-1-1 0 0,0 0 1 0 0,1-1-1 0 0,1 0 0 0 0,1 0 1 0 0,0-1-1 0 0,1 0 1 0 0,1-1-1 0 0,1 0 0 0 0,0-1 1 0 0,0 0-1 0 0,2-1 1 0 0,4 3-45 0 0,128 49 317 0 0,-142-63-254 0 0,0-1 0 0 0,1-1-1 0 0,-1 1 1 0 0,0-1-1 0 0,0 0 1 0 0,1 0 0 0 0,-1 0-1 0 0,0-1 1 0 0,0 1 0 0 0,1-1-1 0 0,-1-1 1 0 0,0 1-1 0 0,0-1 1 0 0,0 0 0 0 0,-1 0-1 0 0,1 0 1 0 0,0-1 0 0 0,-1 0-1 0 0,1 0 1 0 0,-1 0-1 0 0,0 0 1 0 0,0-1 0 0 0,0 1-1 0 0,-1-1 1 0 0,1 0 0 0 0,-1 0-1 0 0,0 0 1 0 0,2-4-63 0 0,4-17 47 0 0,-2-1 0 0 0,-1 1 0 0 0,-1-1 0 0 0,-1 0 0 0 0,-2 0 0 0 0,0 0 0 0 0,-2-1 1 0 0,-1 1-1 0 0,-1 0 0 0 0,-1 0 0 0 0,-1 0 0 0 0,-1 0 0 0 0,-2 0 0 0 0,0 1 0 0 0,-2 0 0 0 0,-1 1 0 0 0,-9-17-47 0 0,18 39 5 0 0,-84-198 1684 0 0,84 196-1671 0 0,0 0 1 0 0,0 1 0 0 0,1-1-1 0 0,-1 0 1 0 0,1 1 0 0 0,0-1-1 0 0,0 0 1 0 0,1 1-1 0 0,-1-1 1 0 0,1 0 0 0 0,0 1-1 0 0,-1-1 1 0 0,2 0 0 0 0,-1 1-1 0 0,0-1 1 0 0,1 1 0 0 0,-1 0-1 0 0,1 0 1 0 0,0-1 0 0 0,0 1-1 0 0,1 0 1 0 0,-1 1-1 0 0,0-1 1 0 0,1 0 0 0 0,0 1-1 0 0,0-1 1 0 0,-1 1 0 0 0,1 0-1 0 0,1 0 1 0 0,-1 0 0 0 0,0 0-1 0 0,0 0 1 0 0,1 1 0 0 0,-1 0-1 0 0,1 0 1 0 0,-1 0-1 0 0,1 0 1 0 0,1 0-19 0 0,144-27 25 0 0,-82 22-21 0 0,0 3 0 0 0,0 3-1 0 0,0 3 1 0 0,26 6-4 0 0,-128-6-5491 0 0,18 0-550 0 0,2 0-5412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8:08.507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 2881 5785 0 0,'0'0'2133'0'0,"0"0"-308"0"0,0 0-515 0 0,0 0-447 0 0,0 0-414 0 0,0 0-359 0 0,0 0-258 0 0,0 0-126 0 0,0 0-9 0 0,0 0 82 0 0,0 0 110 0 0,23 7 314 0 0,-20-5-105 0 0,0 1 0 0 0,0 0 0 0 0,1-1 0 0 0,0 1 0 0 0,-1-1-1 0 0,1 0 1 0 0,0 0 0 0 0,0 0 0 0 0,0-1 0 0 0,0 0 0 0 0,0 1 0 0 0,1-1-1 0 0,-1-1 1 0 0,0 1 0 0 0,0-1 0 0 0,1 1 0 0 0,-1-1 0 0 0,0-1 0 0 0,1 1 0 0 0,-1 0-1 0 0,0-1 1 0 0,1 0 0 0 0,-1 0 0 0 0,0 0 0 0 0,0-1 0 0 0,0 1 0 0 0,0-1 0 0 0,0 0-1 0 0,0 0 1 0 0,-1-1 0 0 0,1 1 0 0 0,-1-1 0 0 0,1 1 0 0 0,-1-1 0 0 0,0 0 0 0 0,2-4-98 0 0,-2 6 10 0 0,0 0 0 0 0,0-1 0 0 0,0 1 0 0 0,-1-1 0 0 0,1 0 1 0 0,-1 0-1 0 0,1 0 0 0 0,-1 0 0 0 0,0-1 0 0 0,0 1 1 0 0,0-1-1 0 0,0 1 0 0 0,0-1 0 0 0,0 0 0 0 0,-1 1 1 0 0,1-1-1 0 0,-1 0 0 0 0,0 0 0 0 0,0 0 0 0 0,0 0 1 0 0,0 0-1 0 0,-1 0 0 0 0,1-1 0 0 0,-1 1 0 0 0,1 0 0 0 0,-1 0 1 0 0,0 0-1 0 0,-1 0 0 0 0,1-1 0 0 0,0 1 0 0 0,-1 0 1 0 0,0 0-1 0 0,0 0 0 0 0,0 0 0 0 0,0 0 0 0 0,0 0 1 0 0,-1 0-1 0 0,1 0 0 0 0,-1 1 0 0 0,0-1 0 0 0,1 0 0 0 0,-1 1 1 0 0,-1 0-1 0 0,1-1 0 0 0,0 1 0 0 0,0 0 0 0 0,-1 0 1 0 0,1 0-1 0 0,-1 0 0 0 0,0 1 0 0 0,0-1 0 0 0,0 1 1 0 0,1-1-1 0 0,-1 1 0 0 0,0 0 0 0 0,0 0 0 0 0,-1 0 0 0 0,1 1 1 0 0,0-1-1 0 0,0 1 0 0 0,-1 0-10 0 0,-1-2-41 0 0,0 0 1 0 0,-1 0-1 0 0,1 1 0 0 0,-1 0 1 0 0,1 0-1 0 0,-1 1 0 0 0,1-1 1 0 0,-1 1-1 0 0,0 0 0 0 0,1 1 1 0 0,-1-1-1 0 0,1 1 0 0 0,-1 0 1 0 0,1 0-1 0 0,-1 1 0 0 0,1 0 1 0 0,0 0-1 0 0,0 0 0 0 0,0 1 1 0 0,0-1-1 0 0,0 1 0 0 0,0 0 0 0 0,1 1 1 0 0,0-1-1 0 0,-1 1 0 0 0,1 0 1 0 0,0 0-1 0 0,1 0 0 0 0,-1 0 1 0 0,1 1-1 0 0,0-1 0 0 0,0 1 1 0 0,0 0-1 0 0,1 0 0 0 0,-1 0 1 0 0,1 0-1 0 0,1 1 0 0 0,-1-1 1 0 0,1 1-1 0 0,-1 3 41 0 0,2-4 9 0 0,1 1 1 0 0,-1 0-1 0 0,1-1 1 0 0,0 1-1 0 0,1-1 0 0 0,-1 1 1 0 0,1-1-1 0 0,0 0 1 0 0,1 1-1 0 0,-1-1 0 0 0,1 0 1 0 0,0 0-1 0 0,0-1 0 0 0,0 1 1 0 0,1-1-1 0 0,0 0 1 0 0,0 0-1 0 0,0 0 0 0 0,0 0 1 0 0,1 0-1 0 0,-1-1 1 0 0,1 0-1 0 0,0 0 0 0 0,0 0 1 0 0,0-1-1 0 0,0 0 1 0 0,0 0-1 0 0,1 0 0 0 0,-1 0 1 0 0,2-1-10 0 0,176 16 45 0 0,-98-45 509 0 0,-84 27-497 0 0,1 0-1 0 0,-1 0 1 0 0,1 0-1 0 0,-1 0 1 0 0,0 0-1 0 0,0 0 1 0 0,1-1-1 0 0,-1 1 1 0 0,0 0-1 0 0,0-1 1 0 0,0 1 0 0 0,0-1-1 0 0,0 1 1 0 0,-1-1-1 0 0,1 0 1 0 0,0 1-1 0 0,-1-1 1 0 0,1 0-1 0 0,-1 1 1 0 0,0-1-1 0 0,1 0 1 0 0,-1 0 0 0 0,0 1-1 0 0,0-1 1 0 0,0 0-1 0 0,0 0 1 0 0,-1 1-1 0 0,1-1 1 0 0,0 0-1 0 0,-1 0 1 0 0,1 1-1 0 0,-1-1 1 0 0,1 0 0 0 0,-1 1-1 0 0,0-1 1 0 0,0 1-1 0 0,0-1 1 0 0,0 1-1 0 0,0-1 1 0 0,0 1-1 0 0,0 0 1 0 0,0-1-1 0 0,-1 1 1 0 0,1 0 0 0 0,0 0-1 0 0,-2-1-56 0 0,-10-8-32 0 0,0-1 0 0 0,-1 2-1 0 0,0 0 1 0 0,-1 0 0 0 0,1 1-1 0 0,-2 1 1 0 0,1 1 0 0 0,-1 0 0 0 0,0 1-1 0 0,0 1 1 0 0,-1 0 0 0 0,0 1 0 0 0,1 1-1 0 0,-1 1 1 0 0,-6 0 32 0 0,66 25-9421 0 0,-28-17 1765 0 0</inkml:trace>
  <inkml:trace contextRef="#ctx0" brushRef="#br0" timeOffset="1808.937">3140 1970 2777 0 0,'0'0'1407'0'0,"0"0"-92"0"0,0 0-295 0 0,0 0-356 0 0,0 0-253 0 0,0 0-246 0 0,0 0-130 0 0,0 0-53 0 0,0 0 0 0 0,0 0 62 0 0,0 0 93 0 0,7-7 95 0 0,98-82 2991 0 0,-104 89-3157 0 0,0-1-1 0 0,0 0 0 0 0,0 0 0 0 0,0 0 0 0 0,0 0 1 0 0,-1 0-1 0 0,1 0 0 0 0,0 0 0 0 0,-1 0 1 0 0,1 0-1 0 0,-1 0 0 0 0,1 0 0 0 0,-1 0 0 0 0,1-1 1 0 0,-1 1-1 0 0,0 0 0 0 0,1 0 0 0 0,-1-1 0 0 0,0 1 1 0 0,0 0-1 0 0,0 0 0 0 0,0-1 0 0 0,0 1 0 0 0,0 0 1 0 0,-1 0-1 0 0,1 0 0 0 0,0-1 0 0 0,-1 1 0 0 0,1 0 1 0 0,-1 0-1 0 0,1 0 0 0 0,-1 0 0 0 0,1-1 1 0 0,-1 1-1 0 0,0 0 0 0 0,1 0 0 0 0,-1 0 0 0 0,0 1 1 0 0,0-1-1 0 0,0 0 0 0 0,0 0 0 0 0,0 0 0 0 0,0 0 1 0 0,0 1-1 0 0,0-1 0 0 0,0 1 0 0 0,0-1 0 0 0,0 1 1 0 0,-1-1-1 0 0,1 1 0 0 0,0-1 0 0 0,0 1 0 0 0,0 0 1 0 0,-2 0-66 0 0,-70-20-1105 0 0,69 20 1292 0 0,-47-7-96 0 0,-2 2 0 0 0,1 3 0 0 0,0 2 0 0 0,0 3 0 0 0,-1 1 0 0 0,2 3 0 0 0,-1 2 0 0 0,1 3 1 0 0,0 2-1 0 0,2 1 0 0 0,-1 3 0 0 0,2 2 0 0 0,-11 9-91 0 0,53-28 5 0 0,-1 1 0 0 0,1 0 0 0 0,0 0 0 0 0,1 0 0 0 0,-1 1 0 0 0,0 0 0 0 0,1 0 0 0 0,-1 0 1 0 0,1 1-1 0 0,0 0 0 0 0,0 0 0 0 0,0 0 0 0 0,1 0 0 0 0,0 1 0 0 0,-1 0 0 0 0,2 0 0 0 0,-1 0 0 0 0,0 0 0 0 0,1 1 0 0 0,0 0 0 0 0,1-1 0 0 0,-1 1 0 0 0,1 0 1 0 0,0 0-1 0 0,0 0 0 0 0,1 0 0 0 0,0 1 0 0 0,0-1 0 0 0,0 0 0 0 0,1 1 0 0 0,0-1 0 0 0,0 0 0 0 0,1 1 0 0 0,0-1 0 0 0,0 0 0 0 0,0 0 0 0 0,1 1 1 0 0,0-1-1 0 0,0 0 0 0 0,0 0-5 0 0,23 16 160 0 0,1-1 0 0 0,0-1 1 0 0,1-2-1 0 0,1 0 0 0 0,1-2 1 0 0,0-1-1 0 0,1-2 0 0 0,1-1 1 0 0,0-1-1 0 0,0-1 0 0 0,1-2 1 0 0,0-2-1 0 0,1 0 0 0 0,0-2 1 0 0,-1-2-1 0 0,3-1-160 0 0,45 11 173 0 0,34 5 5 0 0,6-1-44 0 0,-1 5 0 0 0,-1 5 0 0 0,-1 5 0 0 0,66 29-134 0 0,-167-55-23 0 0,-1 1 0 0 0,0 0 0 0 0,-1 0 0 0 0,1 2 0 0 0,-1 0-1 0 0,-1 0 1 0 0,1 2 0 0 0,-2-1 0 0 0,1 2 0 0 0,-1-1-1 0 0,-1 2 1 0 0,0 0 0 0 0,0 0 0 0 0,-1 1 0 0 0,-1 0 0 0 0,0 0-1 0 0,-1 1 1 0 0,-1 0 0 0 0,0 1 0 0 0,0 0 0 0 0,-2 0 0 0 0,0 0-1 0 0,-1 1 1 0 0,1 7 23 0 0,-4-6 7 0 0,-1 0 0 0 0,-1 0 0 0 0,-1 0 0 0 0,0 0 0 0 0,-1-1 0 0 0,-1 1 0 0 0,-1-1 0 0 0,0 1 0 0 0,-1-2-1 0 0,-1 1 1 0 0,0 0 0 0 0,-1-1 0 0 0,-1-1 0 0 0,0 0 0 0 0,-1 0 0 0 0,-1 0 0 0 0,0-1 0 0 0,-1-1 0 0 0,0 0 0 0 0,-13 10-7 0 0,2-3 85 0 0,0-2 1 0 0,-1 0 0 0 0,-1-2 0 0 0,0 0-1 0 0,-1-2 1 0 0,-1-1 0 0 0,0-1 0 0 0,0-1-1 0 0,-1-2 1 0 0,-1 0 0 0 0,-27 2-86 0 0,-125 3 648 0 0,0-9 0 0 0,-1-7 0 0 0,1-9 0 0 0,-110-22-648 0 0,-349-58 1562 0 0,583 71-937 0 0,107 1-2589 0 0,50 0-1744 0 0,-33 12-3416 0 0,-37 6-3230 0 0</inkml:trace>
  <inkml:trace contextRef="#ctx0" brushRef="#br0" timeOffset="4382.312">3850 3250 808 0 0,'0'0'880'0'0,"0"0"-456"0"0,0 0-294 0 0,0 0-189 0 0,0 0-148 0 0,0 0-86 0 0,0 0 17 0 0,0 0 116 0 0,0 0 131 0 0,0 0 107 0 0,0 0 110 0 0,0 0 182 0 0,0 0 303 0 0,14-1 3576 0 0,17 260-1864 0 0,-31-258-2240 0 0,0 0 0 0 0,0 0 1 0 0,0 0-1 0 0,1 0 0 0 0,-1 0 1 0 0,0 0-1 0 0,0 0 1 0 0,1 0-1 0 0,-1 0 0 0 0,1 0 1 0 0,-1 0-1 0 0,0 0 0 0 0,1 0 1 0 0,0 0-1 0 0,-1-1 1 0 0,1 1-1 0 0,0 0 0 0 0,-1 0 1 0 0,1 0-1 0 0,0-1 0 0 0,0 1 1 0 0,0 0-1 0 0,-1-1 1 0 0,1 1-1 0 0,0-1 0 0 0,0 1 1 0 0,0-1-1 0 0,0 1 0 0 0,0-1 1 0 0,0 0-1 0 0,0 1 1 0 0,0-1-1 0 0,0 0 0 0 0,0 0 1 0 0,0 0-1 0 0,0 0 0 0 0,1 0 1 0 0,-1 0-1 0 0,0 0 1 0 0,0 0-1 0 0,0 0 0 0 0,0-1 1 0 0,0 1-1 0 0,0 0 0 0 0,0-1 1 0 0,0 1-1 0 0,0 0 1 0 0,0-1-1 0 0,0 0 0 0 0,-1 1 1 0 0,1-1-1 0 0,0 1 0 0 0,0-1 1 0 0,0 0-1 0 0,-1 0 1 0 0,2 0-146 0 0,20-20 110 0 0,36-108 983 0 0,-52 85-4007 0 0,-3 59 2987 0 0,1 1-1 0 0,0-1 1 0 0,1 0-1 0 0,1-1 0 0 0,0 1 1 0 0,1-1-1 0 0,0-1 1 0 0,2 1-1 0 0,-1-1 0 0 0,2-1 1 0 0,-1 1-1 0 0,2-2 1 0 0,0 1-1 0 0,0-2 0 0 0,1 1 1 0 0,0-1-1 0 0,0-1 1 0 0,1 0-1 0 0,1-1 1 0 0,0-1-1 0 0,0 0 0 0 0,0-1 1 0 0,1 0-1 0 0,-1-1 1 0 0,1 0-1 0 0,1-2 0 0 0,9 2-72 0 0,-22-3 71 0 0,-1-1 0 0 0,1 1 0 0 0,0-1-1 0 0,0 0 1 0 0,0 0 0 0 0,0 0 0 0 0,0 0 0 0 0,0-1-1 0 0,0 1 1 0 0,1-1 0 0 0,-1 0 0 0 0,0 0-1 0 0,0 0 1 0 0,0 0 0 0 0,0 0 0 0 0,0-1-1 0 0,1 1 1 0 0,-1-1 0 0 0,0 0 0 0 0,0 0-1 0 0,0 0 1 0 0,0 0 0 0 0,-1-1 0 0 0,1 1 0 0 0,0-1-1 0 0,-1 0 1 0 0,1 1 0 0 0,0-1 0 0 0,-1-1-1 0 0,0 1 1 0 0,0 0 0 0 0,0 0 0 0 0,0-1-1 0 0,0 1 1 0 0,0-1 0 0 0,0 0 0 0 0,-1 1-1 0 0,1-1 1 0 0,-1 0 0 0 0,0 0 0 0 0,0 0-1 0 0,0 0 1 0 0,0 0 0 0 0,-1 0 0 0 0,1 0 0 0 0,-1-1-1 0 0,1 1 1 0 0,-1 0 0 0 0,-1-1-71 0 0,-1-15 40 0 0,-2 0 0 0 0,0 0 0 0 0,-1 1 0 0 0,-1-1 0 0 0,-1 1 0 0 0,-1 1 0 0 0,0-1 0 0 0,-1 1 0 0 0,-1 1 0 0 0,0 0 0 0 0,-1 0 0 0 0,-1 1 0 0 0,-9-8-40 0 0,-19-32 629 0 0,40 54-617 0 0,-1-1 0 0 0,0 0 0 0 0,1 1 1 0 0,-1-1-1 0 0,1 0 0 0 0,-1 0 0 0 0,1 0 0 0 0,0 1 0 0 0,0-1 0 0 0,0 0 0 0 0,0 0 0 0 0,0 0 0 0 0,0 1 0 0 0,1-1 0 0 0,-1 0 0 0 0,0 0 0 0 0,1 0 0 0 0,0 1 0 0 0,-1-1 0 0 0,1 0 0 0 0,0 1 0 0 0,0-1 0 0 0,0 1 0 0 0,0-1 0 0 0,0 1 0 0 0,0-1 0 0 0,0 1 0 0 0,1 0 0 0 0,-1-1 0 0 0,0 1 0 0 0,1 0 0 0 0,-1 0 0 0 0,1 0 0 0 0,-1 0 0 0 0,1 0 0 0 0,0 0 0 0 0,-1 1 0 0 0,1-1 0 0 0,0 1 0 0 0,-1-1 1 0 0,1 1-1 0 0,0-1 0 0 0,0 1 0 0 0,0 0 0 0 0,-1 0 0 0 0,1 0 0 0 0,0 0 0 0 0,0 0 0 0 0,0 0 0 0 0,-1 1 0 0 0,1-1 0 0 0,0 0 0 0 0,0 1 0 0 0,-1 0 0 0 0,2 0-12 0 0,220-22 484 0 0,-228 19-1047 0 0,-12 1-11481 0 0,11 1 1558 0 0</inkml:trace>
  <inkml:trace contextRef="#ctx0" brushRef="#br0" timeOffset="7324.956">3421 1551 3865 0 0,'0'0'1887'0'0,"0"0"-187"0"0,0 0-299 0 0,0 0-325 0 0,0 0-341 0 0,0 0-337 0 0,0 0-260 0 0,0 0-152 0 0,0 0 1 0 0,0 0 120 0 0,5-9 86 0 0,13-25 46 0 0,-17 33-190 0 0,0 0-1 0 0,0 0 1 0 0,1 0 0 0 0,-1 0 0 0 0,0 1 0 0 0,1-1-1 0 0,-1 0 1 0 0,1 1 0 0 0,-1-1 0 0 0,0 1 0 0 0,1 0 0 0 0,-1-1-1 0 0,1 1 1 0 0,-1 0 0 0 0,1 0 0 0 0,-1 0 0 0 0,1 0-1 0 0,-1 0 1 0 0,1 0 0 0 0,-1 1 0 0 0,1-1 0 0 0,-1 0-1 0 0,1 1 1 0 0,-1-1 0 0 0,1 1 0 0 0,-1-1 0 0 0,0 1-1 0 0,1 0 1 0 0,-1 0 0 0 0,0-1 0 0 0,0 1 0 0 0,1 0-1 0 0,-1 0 1 0 0,0 0-49 0 0,8 4 457 0 0,35 1 291 0 0,0-2 0 0 0,0-2 0 0 0,1-1 0 0 0,-1-3 0 0 0,0-1 0 0 0,13-4-748 0 0,7 0 411 0 0,86-11 1486 0 0,-150 18-1665 0 0,0 0 23 0 0,0 0 12 0 0,0 0-15 0 0,0 0-36 0 0,0 0-41 0 0,0 0-45 0 0,0 0-30 0 0,0 0-14 0 0,0 0-14 0 0,0 0 12 0 0,-8-6 68 0 0,5 2-4704 0 0,2 3-6326 0 0,-1 1 3663 0 0</inkml:trace>
  <inkml:trace contextRef="#ctx0" brushRef="#br0" timeOffset="8606.886">4719 526 6449 0 0,'0'0'1731'0'0,"0"0"47"0"0,0 0-146 0 0,0 0-314 0 0,0 0-416 0 0,0 0-324 0 0,0 0-264 0 0,0 0-194 0 0,0 0-180 0 0,0 0-192 0 0,0 0-182 0 0,0 0-151 0 0,0 0-6 0 0,0-6 136 0 0,0-14 243 0 0,-1 44 747 0 0,-2 48 575 0 0,-20 701 1442 0 0,24-744-2444 0 0,-3 27 104 0 0,-7-23 283 0 0,11-61 6664 0 0,-8-34-8044 0 0,4 45 1456 0 0,-24-278-547 0 0,27 289-59 0 0,0 1-1 0 0,0-1 1 0 0,0 0-1 0 0,1 1 1 0 0,0-1-1 0 0,0 1 0 0 0,0-1 1 0 0,1 1-1 0 0,0 0 1 0 0,0 0-1 0 0,0 0 1 0 0,0 1-1 0 0,1-1 0 0 0,0 1 1 0 0,0 0-1 0 0,0 0 1 0 0,0 0-1 0 0,1 0 1 0 0,0 1-1 0 0,-1 0 0 0 0,1 0 1 0 0,0 0-1 0 0,1 0 1 0 0,-1 1-1 0 0,0 0 1 0 0,1 0-1 0 0,-1 0 0 0 0,1 1 1 0 0,4-1 35 0 0,174-18-368 0 0,-182 20 378 0 0,9-1-31 0 0,8 0-49 0 0,-1-1 1 0 0,1 2-1 0 0,0 1 1 0 0,-1 0-1 0 0,1 1 1 0 0,0 1-1 0 0,-1 1 1 0 0,0 0-1 0 0,0 2 1 0 0,0 0-1 0 0,-1 1 1 0 0,12 6 69 0 0,-28-12-23 0 0,0 0-1 0 0,0 0 1 0 0,0 0-1 0 0,0 0 1 0 0,0 0-1 0 0,0 0 1 0 0,-1 0-1 0 0,1 0 1 0 0,0 0-1 0 0,-1 0 1 0 0,1 1-1 0 0,-1-1 1 0 0,1 0 0 0 0,-1 1-1 0 0,0-1 1 0 0,1 0-1 0 0,-1 1 1 0 0,0-1-1 0 0,0 0 1 0 0,0 1-1 0 0,0-1 1 0 0,0 0-1 0 0,0 1 1 0 0,0-1-1 0 0,-1 0 1 0 0,1 1 0 0 0,0-1-1 0 0,-1 0 1 0 0,1 0-1 0 0,-1 1 1 0 0,1-1-1 0 0,-1 0 1 0 0,0 0-1 0 0,1 0 1 0 0,-1 0-1 0 0,0 0 1 0 0,0 1-1 0 0,0-2 1 0 0,0 1 0 0 0,0 0-1 0 0,0 0 1 0 0,0 0-1 0 0,0 0 1 0 0,0-1-1 0 0,-2 2 24 0 0,-60 40 125 0 0,54-37-172 0 0,-263 142 273 0 0,274-147-223 0 0,-1 0 1 0 0,1 0-1 0 0,-1 0 1 0 0,0 1-1 0 0,1-1 1 0 0,-1 0 0 0 0,1 1-1 0 0,-1-1 1 0 0,0 1-1 0 0,1-1 1 0 0,-1 1-1 0 0,0 0 1 0 0,1-1-1 0 0,-1 1 1 0 0,0 0-1 0 0,0 0 1 0 0,0 0-1 0 0,0 0 1 0 0,0 0-1 0 0,0 0 1 0 0,0 0-1 0 0,0 0 1 0 0,0 0-1 0 0,-1 1 1 0 0,1-1-1 0 0,0 0 1 0 0,-1 1-1 0 0,1-1 1 0 0,-1 0 0 0 0,1 1-1 0 0,-1-1 1 0 0,0 1-1 0 0,1-1 1 0 0,-1 0-1 0 0,0 1 1 0 0,0-1-1 0 0,0 1 1 0 0,0-1-1 0 0,0 1 1 0 0,-1-1-1 0 0,1 1 1 0 0,0-1-1 0 0,-1 0 1 0 0,1 1-1 0 0,-1-1 1 0 0,1 0-1 0 0,-1 1 1 0 0,0-1-1 0 0,1 0 1 0 0,-1 0 0 0 0,0 1-1 0 0,0-1 1 0 0,0 0-1 0 0,0 0 1 0 0,0 0-1 0 0,0 0 1 0 0,0 0-1 0 0,0 0 1 0 0,0-1-1 0 0,-1 1 1 0 0,1 0-1 0 0,0-1 1 0 0,-1 1-1 0 0,1 0 1 0 0,0-1-1 0 0,-1 0 1 0 0,0 1-4 0 0,587 174 760 0 0,-485-137-93 0 0,-116-66 2141 0 0,4 0-6180 0 0,-6 9-9278 0 0,14 17 3083 0 0</inkml:trace>
  <inkml:trace contextRef="#ctx0" brushRef="#br0" timeOffset="9683.137">7098 2289 3257 0 0,'0'0'4069'0'0,"0"0"-2181"0"0,0 0-1073 0 0,0 0-568 0 0,0 0-416 0 0,0 0-99 0 0,0 0 48 0 0,0 0 184 0 0,0 0 227 0 0,0 0 112 0 0,0 0 96 0 0,11 12 57 0 0,7 9-7 0 0,1-1 1 0 0,1-1-1 0 0,0-1 0 0 0,2-1 1 0 0,0-1-1 0 0,0 0 1 0 0,2-2-1 0 0,0-1 1 0 0,0 0-1 0 0,17 4-449 0 0,-28-13 125 0 0,1-1 0 0 0,-1-1 0 0 0,1 0 1 0 0,-1-1-1 0 0,1 0 0 0 0,0-1 0 0 0,-1 0 0 0 0,1-2 0 0 0,0 1 0 0 0,-1-2 0 0 0,0 1 1 0 0,1-2-1 0 0,-1 0 0 0 0,0-1 0 0 0,-1 0 0 0 0,1-1 0 0 0,-1 0 0 0 0,3-3-125 0 0,-13 6 12 0 0,-1-1 0 0 0,0 0 0 0 0,0 1 0 0 0,0-1 0 0 0,-1 0 0 0 0,1 0 0 0 0,-1 0 0 0 0,0 1 0 0 0,0-1 0 0 0,0 0 0 0 0,0 0 0 0 0,-1 0 0 0 0,0 1 0 0 0,0-1 0 0 0,0 0 1 0 0,0 1-1 0 0,0-1 0 0 0,-1 0 0 0 0,1 1 0 0 0,-1 0 0 0 0,0-1 0 0 0,0 1 0 0 0,0 0 0 0 0,-1 0 0 0 0,1 0 0 0 0,-1 0 0 0 0,0 1 0 0 0,0-1 0 0 0,0 1 0 0 0,0-1 0 0 0,0 1 0 0 0,0 0 0 0 0,0 0 0 0 0,-1 1 0 0 0,1-1 0 0 0,-1 1 0 0 0,1-1 0 0 0,-1 1 0 0 0,0 0 0 0 0,0 1 0 0 0,-1-1-12 0 0,-10-5-44 0 0,-1 0 0 0 0,0 2 0 0 0,-1 0 0 0 0,1 1 0 0 0,-1 0-1 0 0,1 1 1 0 0,-1 1 0 0 0,0 1 0 0 0,1 0 0 0 0,-1 1 0 0 0,0 1 0 0 0,1 1 0 0 0,-1 0 0 0 0,1 1 0 0 0,0 1 0 0 0,-13 6 44 0 0,28-11-1 0 0,-1 0 0 0 0,1 0-1 0 0,0 0 1 0 0,0 0-1 0 0,0 1 1 0 0,0-1 0 0 0,-1 1-1 0 0,1-1 1 0 0,0 1-1 0 0,0-1 1 0 0,0 1-1 0 0,0 0 1 0 0,0-1 0 0 0,0 1-1 0 0,0 0 1 0 0,0 0-1 0 0,1 0 1 0 0,-1 0 0 0 0,0 0-1 0 0,0 0 1 0 0,1 0-1 0 0,-1 0 1 0 0,0 0 0 0 0,1 0-1 0 0,-1 0 1 0 0,1 0-1 0 0,0 0 1 0 0,-1 0 0 0 0,1 1-1 0 0,0-1 1 0 0,0 0-1 0 0,-1 0 1 0 0,1 0-1 0 0,0 1 1 0 0,0-1 0 0 0,0 0-1 0 0,1 0 1 0 0,-1 0-1 0 0,0 1 1 0 0,0-1 0 0 0,1 0-1 0 0,-1 0 1 0 0,1 0-1 0 0,-1 0 1 0 0,1 0 0 0 0,-1 1-1 0 0,1-1 1 0 0,-1 0-1 0 0,1 0 1 0 0,0-1-1 0 0,0 1 1 0 0,0 0 0 0 0,-1 0-1 0 0,1 0 1 0 0,1 0 1 0 0,62 28 683 0 0,-39-24-651 0 0,0-2 0 0 0,0-1 0 0 0,0 0 1 0 0,1-2-1 0 0,-1-1 0 0 0,0-1 0 0 0,0-1 0 0 0,16-5-32 0 0,-25-3-1238 0 0,-29 1-8705 0 0,7 10 2795 0 0</inkml:trace>
  <inkml:trace contextRef="#ctx0" brushRef="#br1" timeOffset="15980.823">1515 321 6809 0 0,'0'0'301'0'0,"0"0"147"0"0,0 0 168 0 0,0 0-39 0 0,0 0-343 0 0,0 0-574 0 0,0 0-475 0 0,0 0-36 0 0,0 0 225 0 0,0 0 314 0 0,0 0 248 0 0,-4-1 51 0 0,3 1 20 0 0,0 0 1 0 0,0 0-1 0 0,0 0 1 0 0,1 0-1 0 0,-1 0 1 0 0,0 0-1 0 0,0 1 1 0 0,1-1-1 0 0,-1 0 1 0 0,0 0-1 0 0,0 1 1 0 0,0-1-1 0 0,1 0 1 0 0,-1 1-1 0 0,0-1 1 0 0,1 1-1 0 0,-1-1 1 0 0,0 1-1 0 0,1-1 1 0 0,-1 1-1 0 0,1-1 1 0 0,-1 1 0 0 0,1-1-1 0 0,-1 1 1 0 0,1 0-1 0 0,-1-1 1 0 0,1 1-1 0 0,0 0 1 0 0,-1 0-1 0 0,1-1 1 0 0,0 1-1 0 0,0 0 1 0 0,-1 0-1 0 0,1 0 1 0 0,0-1-1 0 0,0 1 1 0 0,0 0-1 0 0,0 0 1 0 0,0 0-1 0 0,0-1 1 0 0,0 1-1 0 0,0 0 1 0 0,0 0-1 0 0,1 0 1 0 0,-1-1-1 0 0,0 1 1 0 0,0 0-1 0 0,1 0 1 0 0,-1-1-1 0 0,1 1 1 0 0,-1 0-1 0 0,0-1 1 0 0,1 1-8 0 0,1 22 534 0 0,-7 210 1835 0 0,-28 116-1408 0 0,-174 842 3968 0 0,154-907-4088 0 0,12 2 0 0 0,13 1-1 0 0,12 1 1 0 0,13 1 0 0 0,12 2-841 0 0,-5-251 129 0 0,3 311 839 0 0,-8-343-871 0 0,0 0 1 0 0,0 0-1 0 0,-1 0 0 0 0,0 0 0 0 0,-1-1 0 0 0,1 1 0 0 0,-1-1 0 0 0,-1 1 0 0 0,0-1 0 0 0,0 0 0 0 0,0 0 0 0 0,-1-1 0 0 0,0 1 0 0 0,0-1 0 0 0,-1 0 1 0 0,1-1-1 0 0,-1 1 0 0 0,0-1 0 0 0,-3 1-97 0 0,-36 58 988 0 0,29-35-977 0 0,-104 181-245 0 0,118-207 227 0 0,1-1 0 0 0,-1 1-1 0 0,1 0 1 0 0,-1 0-1 0 0,1 0 1 0 0,0 0 0 0 0,0 0-1 0 0,0 0 1 0 0,0 0 0 0 0,1 0-1 0 0,-1 0 1 0 0,1 0 0 0 0,0 0-1 0 0,0 1 1 0 0,0-1-1 0 0,0 0 1 0 0,1 0 0 0 0,-1 0-1 0 0,1 0 1 0 0,0 0 0 0 0,0 0-1 0 0,0 0 1 0 0,0 0 0 0 0,0 0-1 0 0,1 0 1 0 0,-1 0-1 0 0,1-1 1 0 0,0 1 0 0 0,0-1-1 0 0,0 1 1 0 0,0-1 0 0 0,0 0-1 0 0,1 1 1 0 0,-1-1 0 0 0,0 0-1 0 0,1-1 1 0 0,0 1-1 0 0,-1 0 1 0 0,1-1 0 0 0,0 1-1 0 0,0-1 1 0 0,0 0 0 0 0,0 0-1 0 0,0 0 1 0 0,0-1 0 0 0,0 1-1 0 0,0-1 1 0 0,1 1 7 0 0,61 3 116 0 0,0-2 0 0 0,-1-3 0 0 0,1-2 0 0 0,28-8-116 0 0,-6 3 16 0 0,1496-139 133 0 0,706 95 523 0 0,-2283 52-664 0 0,66-3 180 0 0,-1-3 0 0 0,0-2 0 0 0,0-4 1 0 0,60-19-189 0 0,-131 29-148 0 0,0 0 0 0 0,0 0 0 0 0,0 0 0 0 0,0 0-1 0 0,0 0 1 0 0,0-1 0 0 0,-1 1 0 0 0,1 0 0 0 0,-1 0 0 0 0,1 1 0 0 0,-1-1 0 0 0,0 0 0 0 0,0 0 0 0 0,0 0 0 0 0,0 0 0 0 0,0 1 0 0 0,0-1 0 0 0,0 0 0 0 0,-1 1 0 0 0,1-1 0 0 0,-1 1 0 0 0,1-1 0 0 0,-1 1 0 0 0,1 0 0 0 0,-1 0 0 0 0,0 0 0 0 0,0 0 0 0 0,1 0 0 0 0,-1 0 0 0 0,0 0 0 0 0,0 1 0 0 0,0-1 0 0 0,0 0 0 0 0,0 1 0 0 0,0 0 0 0 0,-1-1 147 0 0,-81-28-12236 0 0,60 24 5029 0 0</inkml:trace>
  <inkml:trace contextRef="#ctx0" brushRef="#br1" timeOffset="17066.881">1901 325 4097 0 0,'0'0'1490'0'0,"0"0"-46"0"0,0 0 27 0 0,0 0-62 0 0,0 0-166 0 0,0 0-285 0 0,0 0-349 0 0,0 0-225 0 0,0 0-145 0 0,0 0-60 0 0,0 0 21 0 0,0 0 8 0 0,18-27 3 0 0,62-85 7 0 0,-26 72 142 0 0,-41 38-237 0 0,120-29 749 0 0,2 7 0 0 0,0 5 0 0 0,2 7 0 0 0,43 4-872 0 0,-135 5 77 0 0,1593-24 380 0 0,-674 22-394 0 0,136-10 390 0 0,-1163 155-1437 0 0,-80 287 1367 0 0,18 5 0 0 0,20 6 0 0 0,19 4-1 0 0,-21 374-382 0 0,17 521 1107 0 0,62-892-376 0 0,15-442 3284 0 0,-31-15-4466 0 0,16 4 320 0 0,-134 0-1989 0 0,57 20-4741 0 0,60-5-3820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8:28.0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483 3687 10954 0 0,'0'0'982'0'0,"0"0"-299"0"0,0 0-97 0 0,0 0-103 0 0,0 0-127 0 0,0 0-173 0 0,0 0-174 0 0,0 0-87 0 0,0 0 16 0 0,0 0 110 0 0,0 0 127 0 0,14-22 120 0 0,43-68 102 0 0,8 42 2851 0 0,31 22-3007 0 0,-152-3-473 0 0,12 27 155 0 0,1 3 0 0 0,0 2 0 0 0,0 2 0 0 0,0 1 0 0 0,0 2 0 0 0,1 2 0 0 0,1 2 0 0 0,-34 15 77 0 0,-34 26 281 0 0,108-51-271 0 0,1 0-1 0 0,-1 0 0 0 0,1 0 1 0 0,-1 0-1 0 0,1 0 1 0 0,0 0-1 0 0,0 0 1 0 0,0 0-1 0 0,0 0 0 0 0,1 0 1 0 0,-1 0-1 0 0,0 0 1 0 0,1-1-1 0 0,-1 1 0 0 0,1 0 1 0 0,0 0-1 0 0,0 0 1 0 0,0 0-1 0 0,0-1 1 0 0,0 1-1 0 0,0 0 0 0 0,0-1 1 0 0,0 1-1 0 0,1 0 1 0 0,-1-1-1 0 0,0 0 1 0 0,1 1-1 0 0,0-1 0 0 0,-1 0 1 0 0,1 0-1 0 0,0 0 1 0 0,-1 0-1 0 0,1 0 1 0 0,0 0-1 0 0,0-1 0 0 0,0 1 1 0 0,0 0-1 0 0,0-1-9 0 0,79 29 381 0 0,381 32 130 0 0,-427-58-559 0 0,-1 2 0 0 0,0 1 0 0 0,0 2 0 0 0,0 1 0 0 0,-1 1 0 0 0,0 2 0 0 0,-1 1 0 0 0,-1 2 0 0 0,0 1 0 0 0,-1 1 0 0 0,24 19 48 0 0,-50-31 8 0 0,-1 0-1 0 0,0 0 1 0 0,-1 1 0 0 0,1-1 0 0 0,-1 1 0 0 0,0 0 0 0 0,0-1 0 0 0,-1 1 0 0 0,1 0 0 0 0,-1 0 0 0 0,-1 0 0 0 0,1 0 0 0 0,-1 0-1 0 0,0 0 1 0 0,0 0 0 0 0,-1 0 0 0 0,0 0 0 0 0,0 0 0 0 0,0 0 0 0 0,-1 0 0 0 0,0-1 0 0 0,0 1 0 0 0,0 0 0 0 0,-1-1-1 0 0,0 0 1 0 0,0 1 0 0 0,0-1 0 0 0,0 0 0 0 0,-1-1 0 0 0,0 1 0 0 0,0-1 0 0 0,0 0 0 0 0,-1 1 0 0 0,0-2 0 0 0,1 1 0 0 0,-1-1-1 0 0,0 1 1 0 0,-1-1 0 0 0,1-1 0 0 0,-1 1 0 0 0,1-1 0 0 0,-1 0 0 0 0,0 0 0 0 0,1-1 0 0 0,-1 1 0 0 0,-6-1-8 0 0,-44 15 441 0 0,-1-3 0 0 0,0-2 0 0 0,-1-3 0 0 0,0-3 0 0 0,0-2 0 0 0,0-2 1 0 0,-24-5-442 0 0,-1 4 463 0 0,-5-1 59 0 0,-1-4 1 0 0,1-3-1 0 0,-63-16-522 0 0,150 24-35 0 0,-1 1-1 0 0,1 0 0 0 0,0-1 1 0 0,0 0-1 0 0,0 1 0 0 0,0-1 1 0 0,0 1-1 0 0,-1-1 1 0 0,1 0-1 0 0,0 0 0 0 0,0 0 1 0 0,0 0-1 0 0,-1 0 0 0 0,1 0 1 0 0,0 0-1 0 0,0 0 1 0 0,0 0-1 0 0,-1-1 0 0 0,1 1 1 0 0,0 0-1 0 0,0-1 0 0 0,0 1 1 0 0,0-1-1 0 0,0 0 1 0 0,0 1-1 0 0,0-1 0 0 0,0 0 1 0 0,0 1-1 0 0,0-1 1 0 0,0 0-1 0 0,0 0 0 0 0,0 0 1 0 0,0 0-1 0 0,1 0 0 0 0,-1 0 1 0 0,0 0-1 0 0,1 0 1 0 0,-1 0-1 0 0,1 0 0 0 0,-1 0 1 0 0,1 0-1 0 0,0 0 0 0 0,-1-1 1 0 0,1 1-1 0 0,0 0 1 0 0,0 0-1 0 0,0 0 0 0 0,0-1 1 0 0,0 1-1 0 0,0 0 0 0 0,0 0 1 0 0,0-1-1 0 0,0 1 1 0 0,1 0-1 0 0,-1 0 0 0 0,0 0 1 0 0,1 0-1 0 0,-1-1 0 0 0,1 1 1 0 0,-1 0-1 0 0,1 0 1 0 0,0 0-1 0 0,-1 0 0 0 0,1 0 1 0 0,0 0-1 0 0,0 1 0 0 0,0-1 1 0 0,0 0-1 0 0,0 0 36 0 0,28-15-2028 0 0,1 2 0 0 0,1 1 0 0 0,0 1 0 0 0,0 1 0 0 0,1 2 0 0 0,20-2 2028 0 0,-22 3-2588 0 0,9 0-4335 0 0</inkml:trace>
  <inkml:trace contextRef="#ctx0" brushRef="#br0" timeOffset="643.692">1835 3497 18468 0 0,'0'0'2838'0'0,"0"0"-2141"0"0,0 0-633 0 0,0 0-184 0 0,0 0-178 0 0,0 0-86 0 0,0 0-17 0 0,0 0 73 0 0,0 0 127 0 0,0 0 54 0 0,0 0 74 0 0,0 0 42 0 0,0 0 15 0 0,-20 29 32 0 0,-60 95 7 0 0,9 41 146 0 0,-8 32 257 0 0,128-245 1833 0 0,0-10-2248 0 0,-3-3 1 0 0,-2-1 0 0 0,32-65-12 0 0,-36 49 164 0 0,-3-2 1 0 0,-3-2-1 0 0,17-70-164 0 0,-28 263-1972 0 0,-23-110 1972 0 0,11 68 3 0 0,2 0 0 0 0,3-1 0 0 0,3-1 0 0 0,3 0 0 0 0,3-2 0 0 0,3 0 0 0 0,3-2 0 0 0,14 18-3 0 0,47 51-120 0 0,-151-124 501 0 0,-183-18 1195 0 0,-192-35-1576 0 0,345 34 386 0 0,-130-3-1224 0 0,218 14-9 0 0,26 8-3491 0 0,56 15-5588 0 0,-60-18 2111 0 0</inkml:trace>
  <inkml:trace contextRef="#ctx0" brushRef="#br0" timeOffset="956.329">2855 3681 14259 0 0,'0'0'1532'0'0,"0"0"-974"0"0,0 0-246 0 0,0 0-48 0 0,0 0-129 0 0,0 0-211 0 0,0 0-336 0 0,0 0-323 0 0,0 0-56 0 0,0 0 193 0 0,0 0 356 0 0,0 0 404 0 0,0 0 280 0 0,-1 6 146 0 0,1 25-107 0 0,1 1 0 0 0,1-1 0 0 0,1 0 0 0 0,2 0 0 0 0,2-1 0 0 0,0 1-1 0 0,8 15-480 0 0,-10-24 33 0 0,-3-13 5 0 0,-1 0-1 0 0,1 0 1 0 0,1 0 0 0 0,-1 0-1 0 0,2 0 1 0 0,-1 0-1 0 0,1-1 1 0 0,0 0-1 0 0,1 1 1 0 0,0-2-1 0 0,0 1 1 0 0,1 0 0 0 0,0-1-1 0 0,0 0 1 0 0,1-1-1 0 0,0 1 1 0 0,0-1-1 0 0,0-1 1 0 0,1 1-1 0 0,0-1 1 0 0,0-1 0 0 0,0 1-1 0 0,1-1 1 0 0,-1-1-1 0 0,6 2-37 0 0,3-35-2354 0 0,-17 0-2805 0 0,0 22 1934 0 0,0-4-5317 0 0</inkml:trace>
  <inkml:trace contextRef="#ctx0" brushRef="#br0" timeOffset="1217.378">2302 3456 15899 0 0,'0'0'1797'0'0,"0"0"-386"0"0,0 0-615 0 0,0 0-536 0 0,0 0-307 0 0,0 0-110 0 0,26-4 20 0 0,168-17 197 0 0,606 20 933 0 0,-678 14-1801 0 0,-146 22-6112 0 0,-3-17 62 0 0,16-11 569 0 0</inkml:trace>
  <inkml:trace contextRef="#ctx0" brushRef="#br0" timeOffset="1617.845">3670 3475 21477 0 0,'0'0'274'0'0,"0"0"-602"0"0,0 0-280 0 0,0 0 33 0 0,0 0 163 0 0,0 0 220 0 0,2 29 160 0 0,12 215-29 0 0,-15-236 102 0 0,0 0 0 0 0,0 1 1 0 0,1-1-1 0 0,0 0 0 0 0,1 0 0 0 0,-1 0 1 0 0,2 1-1 0 0,-1-1 0 0 0,1 0 0 0 0,0 0 1 0 0,1 0-1 0 0,0-1 0 0 0,0 1 0 0 0,0-1 1 0 0,1 1-1 0 0,0-1 0 0 0,1 0 0 0 0,0-1 1 0 0,0 1-1 0 0,0-1 0 0 0,1 0 0 0 0,0 0 1 0 0,0-1-1 0 0,0 1 0 0 0,1-1 0 0 0,0-1 1 0 0,0 1-1 0 0,0-1 0 0 0,2 0-41 0 0,13 2 60 0 0,0-2 1 0 0,0 0-1 0 0,0-2 0 0 0,0 0 0 0 0,1-2 0 0 0,-1 0 1 0 0,0-1-1 0 0,1-2 0 0 0,-1 0 0 0 0,0-1 1 0 0,0-1-1 0 0,-1-1 0 0 0,0-2 0 0 0,0 0 1 0 0,0 0-1 0 0,-1-2 0 0 0,0-1 0 0 0,-1 0 0 0 0,0-2 1 0 0,-1 0-1 0 0,-1-1 0 0 0,0-1 0 0 0,-1 0 1 0 0,0-1-1 0 0,4-7-60 0 0,-12 11 51 0 0,-1-1-1 0 0,0 0 1 0 0,-1 0 0 0 0,0-1 0 0 0,-1 0 0 0 0,0 0-1 0 0,-2 0 1 0 0,1 0 0 0 0,-2-1 0 0 0,0 0 0 0 0,0 1-1 0 0,-2-1 1 0 0,0 0 0 0 0,0 0 0 0 0,-1 1 0 0 0,-1-1-1 0 0,-1 0 1 0 0,0 1 0 0 0,-1 0 0 0 0,0 0 0 0 0,-1 0 0 0 0,-1 0-1 0 0,0 1 1 0 0,-1 0 0 0 0,0 0 0 0 0,-1 0 0 0 0,0 1-1 0 0,-1 0 1 0 0,-1 1 0 0 0,0 0 0 0 0,0 1 0 0 0,-1 0-1 0 0,0 0 1 0 0,-1 1 0 0 0,0 0 0 0 0,0 1 0 0 0,-1 1-1 0 0,0 0 1 0 0,-1 1 0 0 0,1 0 0 0 0,-13-3-51 0 0,24 8-102 0 0,0 0 1 0 0,-1 0-1 0 0,1 1 1 0 0,0-1-1 0 0,0 0 0 0 0,0 1 1 0 0,0-1-1 0 0,0 1 1 0 0,-1 0-1 0 0,1 0 1 0 0,0 0-1 0 0,0 0 1 0 0,-1 0-1 0 0,1 1 0 0 0,0-1 1 0 0,0 0-1 0 0,0 1 1 0 0,0 0-1 0 0,0-1 1 0 0,-1 1-1 0 0,1 0 0 0 0,0 0 1 0 0,1 0-1 0 0,-1 1 1 0 0,0-1-1 0 0,0 0 1 0 0,0 1-1 0 0,1-1 0 0 0,-1 1 1 0 0,1-1-1 0 0,-1 1 1 0 0,1 0-1 0 0,0 0 1 0 0,0 0-1 0 0,-1 0 1 0 0,1 0-1 0 0,1 0 0 0 0,-1 0 1 0 0,0 0-1 0 0,0 0 1 0 0,1 0-1 0 0,-1 0 1 0 0,1 0-1 0 0,0 1 0 0 0,-1-1 1 0 0,1 0-1 0 0,0 0 1 0 0,0 0-1 0 0,1 1 1 0 0,-1-1-1 0 0,0 0 0 0 0,1 0 1 0 0,-1 0-1 0 0,1 1 1 0 0,0-1-1 0 0,0 0 1 0 0,0 0-1 0 0,0 0 1 0 0,0 0-1 0 0,0-1 0 0 0,0 1 1 0 0,1 0-1 0 0,-1 0 1 0 0,1-1-1 0 0,-1 1 1 0 0,1-1-1 0 0,0 1 0 0 0,-1-1 1 0 0,1 0-1 0 0,1 1 102 0 0,72 62-10658 0 0,-54-50 4098 0 0</inkml:trace>
  <inkml:trace contextRef="#ctx0" brushRef="#br0" timeOffset="2306.872">5007 3342 18884 0 0,'0'0'556'0'0,"0"0"-228"0"0,0 0-169 0 0,0 0-227 0 0,0 0-335 0 0,0 0-350 0 0,0 0-134 0 0,0 0 107 0 0,0 0 277 0 0,0 0 335 0 0,0 0 174 0 0,0 0 71 0 0,0 0 71 0 0,-7 19 97 0 0,-31 142 987 0 0,40 149 451 0 0,41-219-681 0 0,-43-91-591 0 0,0 0 154 0 0,0 0 99 0 0,0 0 10 0 0,0-21 525 0 0,-9-93-1237 0 0,3 71-39 0 0,2-1 1 0 0,2 1 0 0 0,2-1-1 0 0,2 0 1 0 0,2 0-1 0 0,3-5 77 0 0,-6 39-60 0 0,2 0-1 0 0,-1 1 1 0 0,1-1-1 0 0,1 1 1 0 0,0 0-1 0 0,0 0 1 0 0,0 0-1 0 0,1 1 1 0 0,1 0-1 0 0,-1 0 1 0 0,1 0-1 0 0,1 0 1 0 0,0 1-1 0 0,0 0 1 0 0,0 1-1 0 0,0-1 1 0 0,1 2-1 0 0,0-1 1 0 0,1 1-1 0 0,-1 0 1 0 0,1 0-1 0 0,0 1 1 0 0,0 1-1 0 0,1-1 1 0 0,-1 1-1 0 0,0 1 1 0 0,1 0-1 0 0,0 0 1 0 0,0 1-1 0 0,-1 0 0 0 0,1 1 1 0 0,5 0 60 0 0,-2 1-101 0 0,0 0 0 0 0,0 0-1 0 0,0 1 1 0 0,0 1 0 0 0,0 0 0 0 0,-1 1 0 0 0,1 0 0 0 0,-1 1-1 0 0,0 1 1 0 0,11 6 101 0 0,-20-10-31 0 0,0-1 0 0 0,0 1-1 0 0,0 0 1 0 0,0 1 0 0 0,0-1-1 0 0,0 0 1 0 0,-1 1 0 0 0,0-1 0 0 0,1 1-1 0 0,-1 0 1 0 0,0 0 0 0 0,0 0-1 0 0,0 0 1 0 0,-1 0 0 0 0,1 1-1 0 0,-1-1 1 0 0,0 0 0 0 0,0 1 0 0 0,0-1-1 0 0,0 1 1 0 0,0-1 0 0 0,-1 1-1 0 0,0-1 1 0 0,1 1 0 0 0,-1-1-1 0 0,-1 1 1 0 0,1-1 0 0 0,0 1-1 0 0,-1 0 1 0 0,0-1 0 0 0,0 1 0 0 0,0-1-1 0 0,0 0 1 0 0,0 1 0 0 0,-1-1-1 0 0,0 0 1 0 0,1 0 0 0 0,-1 0-1 0 0,0 0 1 0 0,-1 0 0 0 0,-1 2 31 0 0,-271 273-164 0 0,273-275 176 0 0,0 1 0 0 0,-1 0 0 0 0,1-1 0 0 0,0 1 0 0 0,1 0 0 0 0,-1 0 1 0 0,1 0-1 0 0,-1 0 0 0 0,1 1 0 0 0,0-1 0 0 0,1 0 0 0 0,-1 1 0 0 0,1-1 0 0 0,0 0 0 0 0,0 0 1 0 0,0 1-1 0 0,1-1 0 0 0,-1 0 0 0 0,1 1 0 0 0,0-1 0 0 0,1 0 0 0 0,-1 0 0 0 0,0 0 1 0 0,1 0-1 0 0,0 0 0 0 0,0 0 0 0 0,0-1 0 0 0,1 1 0 0 0,-1 0 0 0 0,1-1 0 0 0,0 0 0 0 0,0 0 1 0 0,0 0-1 0 0,0 0 0 0 0,1 0 0 0 0,-1-1 0 0 0,1 1 0 0 0,-1-1 0 0 0,1 0 0 0 0,1 0-12 0 0,163 64 569 0 0,102-11 13 0 0,-267-54-582 0 0,-2-1-32 0 0,-1 0-54 0 0,0 0-114 0 0,0 0-181 0 0,0 0-318 0 0,0 0-552 0 0,-6-1-8782 0 0,2-1 1701 0 0</inkml:trace>
  <inkml:trace contextRef="#ctx0" brushRef="#br0" timeOffset="-1430.473">2952 288 12531 0 0,'0'0'2127'0'0,"0"0"-430"0"0,0 0-436 0 0,0 0-360 0 0,0 0-302 0 0,0 0-324 0 0,0 0-303 0 0,0 0-224 0 0,0 0-190 0 0,0 0-52 0 0,0 0 48 0 0,6-7 93 0 0,-3 4 333 0 0,-3 2 10 0 0,1 0 0 0 0,-1 0-1 0 0,0 0 1 0 0,1 0 0 0 0,0 0 0 0 0,-1 0-1 0 0,1 0 1 0 0,-1 0 0 0 0,1 0-1 0 0,0 0 1 0 0,0 0 0 0 0,0 1 0 0 0,-1-1-1 0 0,1 0 1 0 0,0 1 0 0 0,0-1-1 0 0,0 1 1 0 0,0-1 0 0 0,0 1-1 0 0,0-1 1 0 0,0 1 0 0 0,0-1 0 0 0,0 1-1 0 0,0 0 1 0 0,0 0 0 0 0,0 0-1 0 0,1 0 1 0 0,-1-1 0 0 0,0 1-1 0 0,0 1 1 0 0,0-1 0 0 0,0 0 0 0 0,0 0-1 0 0,0 0 1 0 0,0 0 0 0 0,0 1-1 0 0,0-1 1 0 0,0 1 0 0 0,0-1-1 0 0,0 1 1 0 0,0-1 0 0 0,0 1 0 0 0,0-1-1 0 0,0 1 1 0 0,0 0 0 0 0,0 0-1 0 0,-1-1 1 0 0,1 1 0 0 0,0 0-1 0 0,0 0 1 0 0,-1 0 0 0 0,1 0 0 0 0,-1 0-1 0 0,1 0 1 0 0,-1 0 0 0 0,1 0-1 0 0,-1 0 1 0 0,0 0 0 0 0,1 0-1 0 0,-1 0 1 0 0,0 0 0 0 0,0 0 0 0 0,0 1 10 0 0,9 24-3 0 0,-1 1 0 0 0,-1 1 0 0 0,-2-1 1 0 0,-1 1-1 0 0,-1 0 0 0 0,-1 0 0 0 0,-2 0 1 0 0,-1 0-1 0 0,-1 4 3 0 0,1 26 62 0 0,-41 632 1005 0 0,4-205-523 0 0,35-407-470 0 0,-10 155 367 0 0,11 1 0 0 0,23 182-441 0 0,3-256 1078 0 0,-28-185 1194 0 0,-5-16-4068 0 0,-23-45-4055 0 0,7 30-1577 0 0,12 31-159 0 0</inkml:trace>
  <inkml:trace contextRef="#ctx0" brushRef="#br0" timeOffset="-934.63">2815 247 10994 0 0,'0'0'5831'0'0,"0"0"-4261"0"0,0 0-1041 0 0,0 0-21 0 0,0 0-158 0 0,0 0-305 0 0,0 0-516 0 0,0 0-572 0 0,0 0-232 0 0,0 0 98 0 0,0 0 343 0 0,0 0 493 0 0,0 0 327 0 0,-12 0 180 0 0,-81 34 391 0 0,-347 362 1810 0 0,417-362-2207 0 0,23-34 107 0 0,154-65 2027 0 0,-48 11-2167 0 0,-3-5-1 0 0,-2-4 0 0 0,-3-5 1 0 0,-3-4-1 0 0,-3-4 1 0 0,68-75-127 0 0,-82 48 1667 0 0,-72 162-3610 0 0,2-20 2012 0 0,2-1 0 0 0,2 0 0 0 0,1 0 0 0 0,2-1 0 0 0,1-1 1 0 0,2 0-1 0 0,2-1 0 0 0,1-1 0 0 0,2-2 0 0 0,1 0 0 0 0,1-1 0 0 0,2-1 0 0 0,1-2 1 0 0,27 22-70 0 0,56 70-3403 0 0,-13 7-4664 0 0,-78-93-2397 0 0</inkml:trace>
  <inkml:trace contextRef="#ctx0" brushRef="#br0" timeOffset="2962.582">6105 3451 17060 0 0,'0'0'5362'0'0,"0"0"-3927"0"0,0 0-1270 0 0,0 0-374 0 0,0 0-316 0 0,0 0-43 0 0,0 0 79 0 0,0 0 195 0 0,0 0 206 0 0,0 0 36 0 0,2 27 26 0 0,9 173 28 0 0,-97 118 99 0 0,94-328 2476 0 0,38-63-2667 0 0,-20 17-38 0 0,-1-2 0 0 0,-3 0 1 0 0,-3-2-1 0 0,-3 0 0 0 0,4-30 128 0 0,44-147 438 0 0,-62 231-338 0 0,-1 7-119 0 0,-1-1-1 0 0,0 1 1 0 0,1-1 0 0 0,-1 1 0 0 0,1-1-1 0 0,-1 1 1 0 0,1-1 0 0 0,-1 1 0 0 0,1-1-1 0 0,0 1 1 0 0,-1-1 0 0 0,1 0 0 0 0,-1 1-1 0 0,1-1 1 0 0,0 0 0 0 0,-1 1-1 0 0,1-1 1 0 0,0 0 0 0 0,-1 0 0 0 0,1 0-1 0 0,0 0 1 0 0,0 0 0 0 0,-1 0 0 0 0,1 0-1 0 0,0 0 1 0 0,-1 0 0 0 0,1 0 0 0 0,0 0-1 0 0,-1 0 1 0 0,1 0 0 0 0,0-1 0 0 0,0 1-1 0 0,-1 0 1 0 0,1 0 0 0 0,-1-1 0 0 0,1 1-1 0 0,0 0 1 0 0,-1-1 0 0 0,1 1-1 0 0,-1-1 1 0 0,1 1 0 0 0,-1-1 0 0 0,1 1-1 0 0,-1-1 1 0 0,1 1 0 0 0,-1-1 0 0 0,0 0-1 0 0,1 1 1 0 0,-1-1 0 0 0,0 1 0 0 0,1-1-1 0 0,-1 0 1 0 0,0 1 0 0 0,0-1 0 0 0,1 0-1 0 0,-1 0 1 0 0,0 1 0 0 0,0-1-1 0 0,0 0 1 0 0,0 1 0 0 0,0-1 0 0 0,0 0-1 0 0,0 0 1 0 0,-1 1 0 0 0,1-1 0 0 0,0 0-1 0 0,0 1 1 0 0,0-1 0 0 0,-1 0 0 0 0,1 1 19 0 0,380 607-767 0 0,-238-405 403 0 0,-165-200 732 0 0,-601-166 904 0 0,555 161-3677 0 0,63 18-11313 0 0,6-11 6420 0 0</inkml:trace>
  <inkml:trace contextRef="#ctx0" brushRef="#br0" timeOffset="3458.001">6942 3362 22269 0 0,'0'0'182'0'0,"0"0"-107"0"0,0 0-86 0 0,0 0-186 0 0,0 0-271 0 0,0 0-311 0 0,0 0-317 0 0,0 0-120 0 0,0 0 138 0 0,0 0 317 0 0,0 0 421 0 0,0 0 374 0 0,0 0 262 0 0,7-10 162 0 0,20-33 82 0 0,49 20 1123 0 0,-61 23-1523 0 0,91-4-93 0 0,1 4 1 0 0,-1 6 0 0 0,97 17-48 0 0,-202-22-15 0 0,-1 1 1 0 0,1 0 0 0 0,0 0-1 0 0,0 0 1 0 0,-1 0 0 0 0,1 0 0 0 0,-1 0-1 0 0,1 0 1 0 0,-1 0 0 0 0,0 0-1 0 0,0 0 1 0 0,0 0 0 0 0,0 0-1 0 0,0 0 1 0 0,-1 0 0 0 0,1 1 0 0 0,0-1-1 0 0,-1 0 1 0 0,0-1 0 0 0,1 1-1 0 0,-1 0 1 0 0,0 0 0 0 0,0 0 0 0 0,0 0-1 0 0,0-1 1 0 0,-1 1 0 0 0,1 0-1 0 0,0-1 1 0 0,-1 1 0 0 0,1-1 0 0 0,-1 1-1 0 0,1-1 1 0 0,-1 0 0 0 0,0 0-1 0 0,-1 1 15 0 0,0 2-32 0 0,-83 108 95 0 0,-113 173 0 0 0,197-281-42 0 0,-1-1-1 0 0,1 1 1 0 0,0-1 0 0 0,-1 1-1 0 0,2 0 1 0 0,-1 0 0 0 0,0 0-1 0 0,1 0 1 0 0,0 0 0 0 0,0 1-1 0 0,0-1 1 0 0,0 0 0 0 0,1 0-1 0 0,-1 1 1 0 0,1-1 0 0 0,0 1 0 0 0,1-1-1 0 0,-1 0 1 0 0,1 0 0 0 0,0 1-1 0 0,0-1 1 0 0,0 0 0 0 0,0 0-1 0 0,1 0 1 0 0,0 0 0 0 0,-1 0-1 0 0,2 0 1 0 0,-1 0 0 0 0,0-1-1 0 0,1 1 1 0 0,0-1 0 0 0,-1 0-1 0 0,1 1 1 0 0,1-1 0 0 0,-1-1 0 0 0,0 1-1 0 0,1 0 1 0 0,-1-1 0 0 0,1 0-1 0 0,0 0 1 0 0,0 0 0 0 0,0 0-1 0 0,2 1-20 0 0,26 7 98 0 0,1-2 1 0 0,0-1-1 0 0,0-1 0 0 0,0-1 0 0 0,1-3 0 0 0,-1 0 0 0 0,1-2 0 0 0,-1-2 0 0 0,1-1 0 0 0,-1-1 0 0 0,16-5-98 0 0,34-7 250 0 0,-83 16-290 0 0,0 0-28 0 0,-25-36-4748 0 0,5-7-7408 0 0,17 35 7707 0 0</inkml:trace>
  <inkml:trace contextRef="#ctx0" brushRef="#br0" timeOffset="3768.545">8038 3458 17916 0 0,'0'0'1481'0'0,"0"0"-579"0"0,0 0-485 0 0,0 0-394 0 0,0 0-383 0 0,0 0-323 0 0,0 0-149 0 0,0 0 96 0 0,0 0 248 0 0,0 0 288 0 0,0 0 192 0 0,0 0 24 0 0,0 0 13 0 0,-3 22 14 0 0,-21 170 359 0 0,21-175-358 0 0,1 0 0 0 0,0-1 0 0 0,1 2 0 0 0,1-1 0 0 0,0 0-1 0 0,1 0 1 0 0,1 0 0 0 0,1-1 0 0 0,0 1 0 0 0,2 0-1 0 0,-1-1 1 0 0,2 0 0 0 0,7 14-44 0 0,48 68-1741 0 0,-46-80-2253 0 0,2 0-3294 0 0,-15-16 1819 0 0</inkml:trace>
  <inkml:trace contextRef="#ctx0" brushRef="#br0" timeOffset="3976.882">7147 3601 19716 0 0,'0'0'703'0'0,"0"0"-176"0"0,0 0-236 0 0,0 0-189 0 0,0 0-107 0 0,0 0-42 0 0,0 0 23 0 0,0 0 92 0 0,0 0 96 0 0,28-4 91 0 0,186-23 572 0 0,-90 25-1479 0 0,-84 7-2704 0 0,-1 4-4149 0 0,-24-5-2783 0 0</inkml:trace>
  <inkml:trace contextRef="#ctx0" brushRef="#br0" timeOffset="4443.961">8018 2890 19548 0 0,'0'0'1511'0'0,"0"0"-71"0"0,0 0-314 0 0,0 0-312 0 0,0 0-241 0 0,0 0-205 0 0,0 0-217 0 0,0 0-262 0 0,0 0-180 0 0,0 0-179 0 0,0 0-253 0 0,0-21-269 0 0,2-63-114 0 0,6 151-6513 0 0,-6-30 1380 0 0,-2-19-1709 0 0</inkml:trace>
  <inkml:trace contextRef="#ctx0" brushRef="#br0" timeOffset="4825.336">8699 4009 20956 0 0,'0'0'893'0'0,"0"0"-917"0"0,0 0-502 0 0,0 0-117 0 0,0 0 89 0 0,0 0 158 0 0,0 0 208 0 0,0 0 178 0 0,0 0 72 0 0,0 0 39 0 0,29 15 63 0 0,88 43 80 0 0,-34-43 898 0 0,124-80-29 0 0,-176 52-1074 0 0,-22 11-68 0 0,0 0 0 0 0,0 0 0 0 0,0-1 1 0 0,0 0-1 0 0,0-1 0 0 0,-1 0 0 0 0,1 0 1 0 0,-1-1-1 0 0,0 0 0 0 0,0 0 0 0 0,-1-1 0 0 0,0 0 1 0 0,0 0-1 0 0,0-1 0 0 0,-1 0 0 0 0,1 0 1 0 0,-2 0-1 0 0,1-1 0 0 0,-1 0 0 0 0,0 0 1 0 0,-1 0-1 0 0,0-1 0 0 0,0 1 0 0 0,-1-1 0 0 0,0 0 1 0 0,-1 0-1 0 0,0 0 0 0 0,0-1 0 0 0,-1 1 1 0 0,0 0-1 0 0,0-1 0 0 0,-1 1 0 0 0,-1-7 29 0 0,-5 4-60 0 0,-1 1 0 0 0,0 0 0 0 0,0 1 0 0 0,-1 0 0 0 0,-1 0 0 0 0,1 1 0 0 0,-2 0 0 0 0,1 0 0 0 0,-1 1-1 0 0,0 0 1 0 0,-1 1 0 0 0,0 0 0 0 0,0 1 0 0 0,-1 0 0 0 0,1 1 0 0 0,-1 0 0 0 0,-1 0 0 0 0,1 2 0 0 0,0-1 0 0 0,-1 2 0 0 0,-7-1 60 0 0,0-1-2 0 0,0 1 1 0 0,0 1 0 0 0,0 1-1 0 0,-1 1 1 0 0,1 0 0 0 0,0 2-1 0 0,-1 0 1 0 0,1 2 0 0 0,0 0-1 0 0,1 1 1 0 0,-1 1 0 0 0,1 0-1 0 0,0 2 1 0 0,1 0 0 0 0,0 2-1 0 0,0 0 1 0 0,0 0 0 0 0,2 2-1 0 0,-1 0 1 0 0,2 1 0 0 0,0 0-1 0 0,0 2 1 0 0,1-1 0 0 0,1 2-1 0 0,-9 13 2 0 0,18-24-126 0 0,1 0 0 0 0,0 0 0 0 0,0 0-1 0 0,1 1 1 0 0,0-1 0 0 0,0 0-1 0 0,0 1 1 0 0,0 0 0 0 0,1-1 0 0 0,0 1-1 0 0,0 0 1 0 0,1 0 0 0 0,0 0 0 0 0,0-1-1 0 0,0 1 1 0 0,1 0 0 0 0,-1 0 0 0 0,1 0-1 0 0,1-1 1 0 0,-1 1 0 0 0,1 0 0 0 0,0-1-1 0 0,0 1 1 0 0,1-1 0 0 0,0 2 126 0 0,26 34-4474 0 0,8-4-3555 0 0,-19-21 3560 0 0</inkml:trace>
  <inkml:trace contextRef="#ctx0" brushRef="#br0" timeOffset="5798.775">9893 3575 22341 0 0,'0'0'-86'0'0,"0"0"-303"0"0,0 0-190 0 0,0 0-72 0 0,0 0 67 0 0,0 0 216 0 0,0 0 116 0 0,0 0 39 0 0,-11 26 29 0 0,-67 163-207 0 0,38-86 671 0 0,40-102-95 0 0,4-5 2378 0 0,16-18-2452 0 0,60-164-175 0 0,-53 103 260 0 0,0 118-2683 0 0,-15-9 2557 0 0,1 0-1 0 0,1-1 1 0 0,1 0-1 0 0,1-1 1 0 0,1-1-1 0 0,1-1 1 0 0,1 0-1 0 0,1-1 1 0 0,1-1-1 0 0,1-2 1 0 0,1 0-1 0 0,0-1 1 0 0,1-1-1 0 0,1-1 1 0 0,1-1-1 0 0,1-1-69 0 0,-3-3 125 0 0,1-2-1 0 0,0 0 1 0 0,0-2-1 0 0,0 0 1 0 0,1-2-1 0 0,0-1 0 0 0,0-1 1 0 0,0-1-1 0 0,0-2 1 0 0,0 0-1 0 0,13-3-124 0 0,-29 2 76 0 0,1 0 0 0 0,-1 0-1 0 0,0-1 1 0 0,-1 0 0 0 0,1-1 0 0 0,0 0-1 0 0,-1 0 1 0 0,0-1 0 0 0,0 0 0 0 0,0-1-1 0 0,-1 0 1 0 0,0 0 0 0 0,0-1-1 0 0,0 0 1 0 0,-1 0 0 0 0,0-1 0 0 0,-1 0-1 0 0,0 0 1 0 0,0-1 0 0 0,0 0 0 0 0,-1 0-1 0 0,0 0 1 0 0,-1 0 0 0 0,0-1 0 0 0,-1 1-1 0 0,0-1 1 0 0,0 0 0 0 0,-1 0-1 0 0,0-1 1 0 0,-1 1-76 0 0,2-19 52 0 0,-2 1-1 0 0,-1-1 1 0 0,-1 0-1 0 0,-1 0 1 0 0,-2 1-1 0 0,-1-1 1 0 0,-1 1-1 0 0,-1 0 1 0 0,-2 1 0 0 0,-1 0-1 0 0,0 0 1 0 0,-3 1-1 0 0,0 0 1 0 0,-3-2-52 0 0,4 14-810 0 0,14 23-1798 0 0,18 28-485 0 0,-5-25 1698 0 0,1 0 0 0 0,0-2 0 0 0,1 1 0 0 0,0-2 0 0 0,0-1 1 0 0,1 0-1 0 0,0-1 0 0 0,1-1 0 0 0,-1 0 0 0 0,1-2 0 0 0,0 0 0 0 0,4-1 1395 0 0,144 4-1653 0 0,-79-30 4496 0 0,-48-1 3630 0 0,-13-9 4217 0 0,-71 92-10898 0 0,42-53 224 0 0,-5 1 62 0 0,0 1-1 0 0,1 1 1 0 0,0-1-1 0 0,1 1 1 0 0,0 0-1 0 0,0 1 1 0 0,1-1-1 0 0,0 1 0 0 0,1 0 1 0 0,0 0-1 0 0,0 0 1 0 0,1 0-1 0 0,1 0 1 0 0,-1 0-1 0 0,2 1 1 0 0,-1-1-1 0 0,2 0 1 0 0,-1 1-1 0 0,1-1 1 0 0,1 0-1 0 0,0 1 0 0 0,0-1 1 0 0,1 0-1 0 0,0 0 1 0 0,1-1-1 0 0,0 1 1 0 0,1-1-1 0 0,0 0 1 0 0,0 0-1 0 0,7 8-77 0 0,20 5 143 0 0,1-1 0 0 0,1-2-1 0 0,1-1 1 0 0,0-2 0 0 0,2-1 0 0 0,-1-2 0 0 0,2-1 0 0 0,0-2-1 0 0,0-2 1 0 0,0-1 0 0 0,1-2 0 0 0,30-1-143 0 0,-54-2 68 0 0,0-1-1 0 0,1 0 1 0 0,-1-1 0 0 0,0 0 0 0 0,1-2 0 0 0,-1 0-1 0 0,0 0 1 0 0,0-2 0 0 0,0 0 0 0 0,0 0 0 0 0,-1-1-1 0 0,0-1 1 0 0,14-8-68 0 0,-28 14-44 0 0,1 0 0 0 0,0-1-1 0 0,0 1 1 0 0,-1-1-1 0 0,1 0 1 0 0,0 1 0 0 0,-1-1-1 0 0,1 0 1 0 0,-1 1 0 0 0,1-1-1 0 0,-1 0 1 0 0,1 1 0 0 0,-1-1-1 0 0,0 0 1 0 0,1 0-1 0 0,-1 0 1 0 0,0 1 0 0 0,1-1-1 0 0,-1 0 1 0 0,0 0 0 0 0,0 0-1 0 0,0 0 1 0 0,0 0 0 0 0,0 1-1 0 0,0-1 1 0 0,0 0 0 0 0,0 0-1 0 0,0 0 1 0 0,0 0-1 0 0,-1 0 1 0 0,1 1 0 0 0,0-1-1 0 0,0 0 1 0 0,-1 0 0 0 0,1 0-1 0 0,-1 1 1 0 0,1-1 0 0 0,-1 0-1 0 0,1 1 1 0 0,-1-1-1 0 0,1 0 1 0 0,-1 1 0 0 0,1-1-1 0 0,-1 0 1 0 0,0 1 0 0 0,0-1-1 0 0,1 1 1 0 0,-1-1 0 0 0,0 1-1 0 0,0 0 1 0 0,1-1-1 0 0,-1 1 1 0 0,0 0 0 0 0,0 0-1 0 0,0-1 1 0 0,0 1 0 0 0,1 0-1 0 0,-1 0 1 0 0,0 0 0 0 0,0 0-1 0 0,0 0 1 0 0,0 0 44 0 0,-56-14-5373 0 0,6 9-3434 0 0,34 4 1004 0 0</inkml:trace>
  <inkml:trace contextRef="#ctx0" brushRef="#br0" timeOffset="6075.378">11292 3623 22461 0 0,'0'0'785'0'0,"0"0"-225"0"0,0 0-236 0 0,0 0-222 0 0,0 0-284 0 0,0 0-378 0 0,0 0-404 0 0,0 0-409 0 0,0 0-365 0 0,0 0-301 0 0,29-10-167 0 0,89-29 27 0 0,-71 18-5104 0 0,-117-18 1692 0 0,54 33 5474 0 0</inkml:trace>
  <inkml:trace contextRef="#ctx0" brushRef="#br0" timeOffset="6353.97">11149 3375 0 0 0,'0'0'3071'0'0,"0"0"722"0"0,0 0 324 0 0,0 0-327 0 0,0 0-752 0 0,0 0-840 0 0,0 0-688 0 0,0 0-464 0 0,0 0-333 0 0,0 0-209 0 0,0 0-112 0 0,0 0-57 0 0,20-28-29 0 0,71-86-35 0 0,-87 109-246 0 0,1 0 1 0 0,0 0-1 0 0,1 1 1 0 0,-1 0-1 0 0,1 0 1 0 0,-1 0-1 0 0,1 1 1 0 0,1 0-1 0 0,-1 0 1 0 0,0 0-1 0 0,1 1 0 0 0,-1 0 1 0 0,1 0-1 0 0,0 1 1 0 0,-1 0-1 0 0,5 0-25 0 0,14-4 96 0 0,81-15-174 0 0,1 3 1 0 0,1 6 0 0 0,0 4-1 0 0,95 7 78 0 0,-93 15-2763 0 0,-75-5-1409 0 0,-1 4-4247 0 0,-14-4-1504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2:32.428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11020 131 6289 0 0,'0'0'256'0'0,"-27"-1"14"0"0,-22 0-93 0 0,0 1 1 0 0,1 3 0 0 0,-1 2-1 0 0,1 2 1 0 0,-23 7-178 0 0,-583 225 545 0 0,526-183 447 0 0,3 6 0 0 0,2 5-1 0 0,4 5 1 0 0,2 5-1 0 0,4 6 1 0 0,-57 57-992 0 0,11 4 331 0 0,6 7 0 0 0,7 7 0 0 0,7 5 0 0 0,8 7 1 0 0,7 6-1 0 0,-94 177-331 0 0,171-270 116 0 0,3 1 0 0 0,5 2 0 0 0,3 2 0 0 0,4 2 0 0 0,4 0 0 0 0,3 2 0 0 0,5 1 0 0 0,4 0 0 0 0,4 2 0 0 0,5-1 0 0 0,3 1 0 0 0,5 7-116 0 0,5-44 89 0 0,3 1 1 0 0,3-1-1 0 0,2-1 0 0 0,2 0 0 0 0,3-1 0 0 0,3-1 1 0 0,1-1-1 0 0,4-1 0 0 0,1-1 0 0 0,3-2 0 0 0,2-1 1 0 0,1-1-1 0 0,3-2 0 0 0,13 10-89 0 0,37 35 237 0 0,3-5 0 0 0,3-4 0 0 0,4-3 0 0 0,4-5 0 0 0,2-5 0 0 0,35 14-237 0 0,35 6 248 0 0,5-7 0 0 0,2-8 0 0 0,4-8 1 0 0,3-8-1 0 0,1-9 0 0 0,3-7 0 0 0,2-9 0 0 0,0-8 0 0 0,57-6-248 0 0,-69-9 171 0 0,0-8 0 0 0,1-7 0 0 0,-1-9 0 0 0,-1-7 0 0 0,-1-8 1 0 0,-2-8-1 0 0,50-22-171 0 0,-110 23 110 0 0,-3-5 0 0 0,-1-5 0 0 0,-2-5 0 0 0,-3-5 1 0 0,-2-4-1 0 0,-3-5 0 0 0,-2-4 0 0 0,-4-5 0 0 0,-4-3 0 0 0,-2-5 1 0 0,22-32-111 0 0,-33 21 29 0 0,-5-4 1 0 0,-4-3-1 0 0,-4-3 0 0 0,-5-3 1 0 0,-4-2-1 0 0,-5-3 1 0 0,-6-2-1 0 0,-4-2 1 0 0,-5-2-1 0 0,-5-1 1 0 0,-6-2-1 0 0,5-63-29 0 0,-19 79-50 0 0,-5-1-1 0 0,-5-1 1 0 0,-4 1 0 0 0,-5 0-1 0 0,-4 0 1 0 0,-5 1 0 0 0,-4 1-1 0 0,-5 0 1 0 0,-4 2 0 0 0,-5 1-1 0 0,-4 1 1 0 0,-4 2 0 0 0,-4 2-1 0 0,-5 2 1 0 0,-4 3 0 0 0,-3 2 0 0 0,-4 2-1 0 0,-4 3 1 0 0,-75-73 50 0 0,44 67-99 0 0,-4 4-1 0 0,-4 4 1 0 0,-3 5 0 0 0,-4 5 0 0 0,-2 5 0 0 0,-3 5-1 0 0,-3 5 1 0 0,-2 5 0 0 0,-2 5 0 0 0,-2 6-1 0 0,-2 5 1 0 0,-1 6 0 0 0,-1 6 0 0 0,-1 5 0 0 0,-119 0 99 0 0,51 11-981 0 0,1 8 1 0 0,0 9-1 0 0,-173 33 981 0 0,173-8-2545 0 0,1 9-1 0 0,-39 21 2546 0 0,-236 97-10001 0 0,323-104 5235 0 0</inkml:trace>
  <inkml:trace contextRef="#ctx0" brushRef="#br0" timeOffset="728.227">10489 2604 5369 0 0,'0'0'2353'0'0,"0"0"-234"0"0,0 0-431 0 0,0 0-534 0 0,0 0-442 0 0,0 0-333 0 0,0 0-230 0 0,0 0-146 0 0,0 0-85 0 0,0 0-44 0 0,26 0-30 0 0,82 1-8 0 0,-107-2 158 0 0,0 1 1 0 0,0 0 0 0 0,0-1-1 0 0,0 1 1 0 0,0 0 0 0 0,0 0 0 0 0,0 0-1 0 0,0 0 1 0 0,0-1 0 0 0,0 1-1 0 0,0 1 1 0 0,0-1 0 0 0,0 0 0 0 0,0 0-1 0 0,0 0 1 0 0,0 0 0 0 0,0 1-1 0 0,0-1 1 0 0,0 0 0 0 0,0 1 0 0 0,0-1-1 0 0,-1 1 1 0 0,1-1 0 0 0,0 1-1 0 0,0 0 1 0 0,0-1 0 0 0,-1 1 0 0 0,1 0-1 0 0,0-1 1 0 0,-1 1 0 0 0,1 0-1 0 0,0 0 1 0 0,-1 0 0 0 0,1-1 0 0 0,-1 1-1 0 0,1 0 1 0 0,-1 0 0 0 0,0 0-1 0 0,1 0 1 0 0,-1 0 0 0 0,0 0 0 0 0,0 0-1 0 0,0 0 1 0 0,1 0 0 0 0,-1 0-1 0 0,0 0 1 0 0,0 0 0 0 0,-1 0 0 0 0,1 0-1 0 0,0 0 1 0 0,0 0 0 0 0,0 0-1 0 0,-1 0 1 0 0,1 0 0 0 0,0 0 0 0 0,-1 0 5 0 0,0 5 5 0 0,-26 199 667 0 0,27-200-598 0 0,1 0-1 0 0,0-1 1 0 0,0 1 0 0 0,0-1 0 0 0,0 1-1 0 0,1-1 1 0 0,-1 1 0 0 0,1-1 0 0 0,0 0-1 0 0,1 0 1 0 0,-1 0 0 0 0,1 0-1 0 0,0 0 1 0 0,0 0 0 0 0,0-1 0 0 0,0 0-1 0 0,0 1 1 0 0,1-1 0 0 0,0 0 0 0 0,-1-1-1 0 0,1 1 1 0 0,0 0 0 0 0,0-1-1 0 0,1 0 1 0 0,-1 0 0 0 0,0-1 0 0 0,1 1-1 0 0,-1-1 1 0 0,1 0 0 0 0,-1 0 0 0 0,1 0-1 0 0,0-1 1 0 0,0 1 0 0 0,-1-1 0 0 0,1 0-1 0 0,0-1 1 0 0,-1 1 0 0 0,1-1-1 0 0,0 0 1 0 0,-1 0 0 0 0,1 0 0 0 0,2-2-74 0 0,1 0 47 0 0,-1 1 1 0 0,0-1 0 0 0,-1 0 0 0 0,1-1-1 0 0,-1 0 1 0 0,1 0 0 0 0,-1 0 0 0 0,0-1-1 0 0,0 0 1 0 0,-1 0 0 0 0,0 0 0 0 0,0-1-1 0 0,0 0 1 0 0,0 0 0 0 0,-1 0 0 0 0,0-1 0 0 0,0 1-1 0 0,-1-1 1 0 0,0 0 0 0 0,0 0 0 0 0,0 0-1 0 0,-1 0 1 0 0,0 0 0 0 0,-1-1 0 0 0,0 1-1 0 0,0-1 1 0 0,0 1 0 0 0,-1-1 0 0 0,0 1-1 0 0,0-1 1 0 0,-1 1 0 0 0,0-1 0 0 0,-1 1-1 0 0,1-1 1 0 0,-1 1 0 0 0,-1 0 0 0 0,1 0-1 0 0,-1 0 1 0 0,0 0 0 0 0,-1 1 0 0 0,0-1 0 0 0,0 1-1 0 0,0 0 1 0 0,-1 0 0 0 0,0 0 0 0 0,0 0-1 0 0,0 1 1 0 0,-4-2-48 0 0,4 2-59 0 0,-1 0 0 0 0,0 1-1 0 0,0-1 1 0 0,0 1 0 0 0,0 1 0 0 0,-1-1-1 0 0,1 1 1 0 0,-1 0 0 0 0,0 1-1 0 0,0 0 1 0 0,0 0 0 0 0,-1 0 0 0 0,1 1-1 0 0,0 0 1 0 0,0 0 0 0 0,-1 1 0 0 0,1 0-1 0 0,-1 0 1 0 0,1 1 0 0 0,0 0 0 0 0,0 0-1 0 0,-1 1 1 0 0,1-1 0 0 0,0 2 0 0 0,0-1-1 0 0,0 1 1 0 0,1 0 0 0 0,-1 0 0 0 0,1 1-1 0 0,0 0 1 0 0,-1 0 0 0 0,2 1-1 0 0,-1 0 1 0 0,1 0 0 0 0,-1 0 0 0 0,1 0-1 0 0,1 1 1 0 0,-1 0 0 0 0,1 0 0 0 0,0 0-1 0 0,0 0 1 0 0,1 1 0 0 0,0-1 0 0 0,0 1-1 0 0,0 0 1 0 0,1 0 0 0 0,0 0 0 0 0,0 1 58 0 0,3 0-3 0 0,-1-1-1 0 0,1 1 1 0 0,0-1-1 0 0,1 1 0 0 0,0-1 1 0 0,0 0-1 0 0,1 1 0 0 0,0-1 1 0 0,0 0-1 0 0,0-1 1 0 0,1 1-1 0 0,0-1 0 0 0,0 1 1 0 0,1-1-1 0 0,0-1 0 0 0,0 1 1 0 0,0-1-1 0 0,1 1 1 0 0,-1-1-1 0 0,1-1 0 0 0,1 1 1 0 0,-1-1-1 0 0,0 0 0 0 0,1-1 1 0 0,3 2 4 0 0,89 35-2077 0 0,-6-17-4350 0 0,-58-16-1277 0 0</inkml:trace>
  <inkml:trace contextRef="#ctx0" brushRef="#br0" timeOffset="1400.43">2958 384 9874 0 0,'0'0'1018'0'0,"0"0"-107"0"0,0 0-271 0 0,0 0-324 0 0,0 0-156 0 0,30-6-80 0 0,197-30-18 0 0,690-17 3234 0 0,1349 113-2290 0 0,-2207-57-941 0 0,1251 78 1215 0 0,470 15-190 0 0,-1709-95-1098 0 0,74 6-9 0 0,0-7-1 0 0,1-7 1 0 0,-2-5 0 0 0,1-7 0 0 0,1-7 17 0 0,-142 25-282 0 0,48-14-705 0 0,-19 0-6868 0 0,-30 13-1469 0 0</inkml:trace>
  <inkml:trace contextRef="#ctx0" brushRef="#br0" timeOffset="2617.566">13738 2840 1936 0 0,'0'0'-30'0'0,"0"0"-22"0"0,0 0 10 0 0,0 0-2 0 0,0 0 43 0 0,0 0 82 0 0,0 0 153 0 0,0 0 389 0 0,0 0 478 0 0,0 0 493 0 0,20-21 373 0 0,58-64 77 0 0,-57 36 6085 0 0,-21 49-7720 0 0,0 0-279 0 0,0 0-270 0 0,8 11-4110 0 0,6 25 4762 0 0,-9-24-675 0 0,19 62 257 0 0,-3 1 0 0 0,-4 0 1 0 0,-3 2-1 0 0,-3 0 1 0 0,-4 0-1 0 0,-3 0 1 0 0,-3 1-1 0 0,-4 0 0 0 0,-7 34-94 0 0,6-9 158 0 0,-25 802 1152 0 0,-52 842 1039 0 0,40-1060-1347 0 0,-76 1112 1131 0 0,-16-467-624 0 0,80-820-1093 0 0,81-584 2292 0 0,11-30-3825 0 0,25-33-3154 0 0,-18 49-7131 0 0,-34 64 1720 0 0</inkml:trace>
  <inkml:trace contextRef="#ctx0" brushRef="#br0" timeOffset="3305.547">6912 8079 4609 0 0,'0'0'974'0'0,"0"0"-188"0"0,0 0 141 0 0,32-13 61 0 0,100-42-66 0 0,90-5 2379 0 0,93 60 839 0 0,-131 9-3119 0 0,1294-76 1773 0 0,909 81-2508 0 0,-1091 19-71 0 0,-1237-43-487 0 0,-109-23-8328 0 0,44 31 5999 0 0,-11-6-6889 0 0</inkml:trace>
  <inkml:trace contextRef="#ctx0" brushRef="#br0" timeOffset="4373.44">14752 7924 1320 0 0,'0'0'1159'0'0,"0"0"48"0"0,0 0 93 0 0,0 0 29 0 0,0 0-6 0 0,0 0-58 0 0,0 0-46 0 0,0 0 31 0 0,0 0 30 0 0,0 0-70 0 0,0 0-139 0 0,14-7-222 0 0,63-31 122 0 0,125 43-568 0 0,-150 2-266 0 0,396 25 998 0 0,333-22-1135 0 0,-514-11 97 0 0,1659 46-133 0 0,-491 44 54 0 0,-971-73 227 0 0,-486-35-3479 0 0,-81-10-6280 0 0,74 22 3510 0 0</inkml:trace>
  <inkml:trace contextRef="#ctx0" brushRef="#br0" timeOffset="5271.534">12911 7962 1000 0 0,'0'0'1107'0'0,"0"0"79"0"0,0 0 150 0 0,0 0 6 0 0,0 0-77 0 0,0 0-89 0 0,0 0-118 0 0,0 0-115 0 0,0 0-99 0 0,0 0-137 0 0,0 0-131 0 0,0 0-108 0 0,0 0-144 0 0,-3-8-140 0 0,-12-22-133 0 0,-13 49-665 0 0,14 14 856 0 0,1 0-1 0 0,2 1 0 0 0,1 0 1 0 0,2 0-1 0 0,2 1 0 0 0,1 0 0 0 0,1 1 1 0 0,2-1-1 0 0,2 16-241 0 0,-6 46 153 0 0,-95 1034 712 0 0,20-72 1271 0 0,63-712-1415 0 0,16 0 1 0 0,26 166-722 0 0,20 568 2604 0 0,-43-1032-2093 0 0,13-106-2069 0 0,13-3-3693 0 0,-12 29 1083 0 0,-2 3-1060 0 0,-3 6-1404 0 0</inkml:trace>
  <inkml:trace contextRef="#ctx0" brushRef="#br0" timeOffset="5892.846">14817 7987 8442 0 0,'0'0'583'0'0,"0"0"75"0"0,0 0 100 0 0,0 0 70 0 0,0 0-28 0 0,0 0-124 0 0,0 0-192 0 0,0 0-206 0 0,0 0-135 0 0,0 0-10 0 0,0 0 114 0 0,0 0 181 0 0,0 0 127 0 0,0-19 3 0 0,1-57-134 0 0,22 107-330 0 0,-2 51 430 0 0,-4 1 0 0 0,-3 1 0 0 0,-3 0 0 0 0,-5 0 0 0 0,-3 75-524 0 0,-1-80 227 0 0,11 513 850 0 0,33 627 353 0 0,-14-870 207 0 0,71 306-1637 0 0,-84-565 91 0 0,48 230 512 0 0,13 205-603 0 0,-71-274 454 0 0,-10-251-448 0 0,0-1 0 0 0,0 0 0 0 0,1 0 0 0 0,-1 1 0 0 0,0-1 0 0 0,0 0-1 0 0,0 1 1 0 0,0-1 0 0 0,0 1 0 0 0,0-1 0 0 0,0 1 0 0 0,-1-1 0 0 0,1 1 0 0 0,0 0 0 0 0,0 0 0 0 0,0 0 0 0 0,0-1 0 0 0,0 1 0 0 0,0 0 0 0 0,-1 0 0 0 0,1 1 0 0 0,0-1 0 0 0,0 0 0 0 0,0 0-1 0 0,0 0 1 0 0,0 1 0 0 0,0-1 0 0 0,-1 1 0 0 0,1-1 0 0 0,0 1 0 0 0,0-1 0 0 0,0 1 0 0 0,0-1 0 0 0,1 1 0 0 0,-1 0 0 0 0,0 0 0 0 0,0-1 0 0 0,0 1 0 0 0,0 0 0 0 0,1 0 0 0 0,-1 0 0 0 0,0 0-1 0 0,1 0 1 0 0,-1 0 0 0 0,1 0 0 0 0,-1 0 0 0 0,1 0 0 0 0,0 0 0 0 0,-1 0 0 0 0,1 1 0 0 0,0-1 0 0 0,0 0 0 0 0,0 0 0 0 0,0 0 0 0 0,0 0 0 0 0,0 0 0 0 0,0 1 0 0 0,0-1 0 0 0,0 0 0 0 0,0 0-1 0 0,1 0 1 0 0,-1 0 0 0 0,0 0 0 0 0,1 0 0 0 0,-1 0 0 0 0,1 0 0 0 0,-1 0 0 0 0,1 0 0 0 0,0 0 0 0 0,0 1-6 0 0,-66-126-5363 0 0,32 39-2905 0 0,30 78 7289 0 0,-8-26-9055 0 0</inkml:trace>
  <inkml:trace contextRef="#ctx0" brushRef="#br0" timeOffset="6642.121">15217 1394 5089 0 0,'0'0'1066'0'0,"0"0"-37"0"0,0 0-265 0 0,0 0 27 0 0,0 0 117 0 0,30-4 6 0 0,222-25 1365 0 0,184-9 3107 0 0,46 17-5386 0 0,896 60 898 0 0,-1085-7-1213 0 0,-293-31 209 0 0,-1-1-1 0 0,1 0 0 0 0,-1 0 0 0 0,1 0 1 0 0,0 0-1 0 0,-1 0 0 0 0,1 0 0 0 0,0 1 1 0 0,-1-1-1 0 0,1 0 0 0 0,0 0 0 0 0,-1 0 0 0 0,1 1 1 0 0,0-1-1 0 0,0 0 0 0 0,-1 1 0 0 0,1-1 1 0 0,0 0-1 0 0,0 0 0 0 0,0 1 0 0 0,-1-1 1 0 0,1 0-1 0 0,0 1 0 0 0,0-1 0 0 0,0 1 1 0 0,0-1-1 0 0,0 0 0 0 0,-1 1 0 0 0,1-1 1 0 0,0 0-1 0 0,0 1 0 0 0,0-1 0 0 0,0 1 0 0 0,0-1 1 0 0,0 0-1 0 0,0 1 0 0 0,1-1 0 0 0,-1 0 1 0 0,0 1-1 0 0,0-1 0 0 0,0 1 0 0 0,0-1 107 0 0,-44 6-2089 0 0,-80 2-5778 0 0,93-8 3498 0 0</inkml:trace>
  <inkml:trace contextRef="#ctx0" brushRef="#br0" timeOffset="7094.394">15323 812 12979 0 0,'0'0'2532'0'0,"0"0"-1250"0"0,0 0-641 0 0,0 0-690 0 0,0 0-511 0 0,0 0-106 0 0,0 0 173 0 0,0 0 357 0 0,0 0 249 0 0,0 0-7 0 0,0 0-121 0 0,0 0-129 0 0,29 19-113 0 0,88 61-51 0 0,-114-79 263 0 0,0 0 0 0 0,0 0 0 0 0,0 1 0 0 0,0 0 0 0 0,0-1 0 0 0,0 1 0 0 0,0 0 0 0 0,0 1 0 0 0,-1-1 0 0 0,1 0 0 0 0,-1 1 0 0 0,0-1 0 0 0,0 1 0 0 0,0 0 0 0 0,0 0 0 0 0,0 0 0 0 0,0 0 0 0 0,-1 0 0 0 0,1 0 0 0 0,-1 0 0 0 0,0 0 0 0 0,0 1 0 0 0,0-1 0 0 0,-1 1 0 0 0,1-1 0 0 0,-1 0 0 0 0,0 1 0 0 0,0-1 0 0 0,0 4 45 0 0,0-3-100 0 0,-3 0 199 0 0,1 0-1 0 0,-1 0 0 0 0,0-1 1 0 0,0 1-1 0 0,-1-1 0 0 0,1 0 1 0 0,-1 1-1 0 0,0-2 0 0 0,1 1 1 0 0,-1 0-1 0 0,0-1 1 0 0,-1 0-1 0 0,1 0 0 0 0,0 0 1 0 0,-1 0-1 0 0,1-1 0 0 0,-1 1 1 0 0,1-1-1 0 0,-1 0-98 0 0,-8 3 190 0 0,-272 91 1195 0 0,204-73-1335 0 0,0 4 0 0 0,2 3 0 0 0,1 3 1 0 0,2 4-1 0 0,1 3 0 0 0,-11 12-50 0 0,84-51 14 0 0,-1 1 0 0 0,0 0 0 0 0,1-1 1 0 0,-1 1-1 0 0,1 0 0 0 0,-1 1 0 0 0,1-1 0 0 0,-1 0 0 0 0,1 1 0 0 0,0-1 0 0 0,0 1 1 0 0,0 0-1 0 0,0 0 0 0 0,0 0 0 0 0,0 0 0 0 0,0 0 0 0 0,1 0 0 0 0,-1 0 1 0 0,1 1-1 0 0,-1-1 0 0 0,1 1 0 0 0,0-1 0 0 0,0 1 0 0 0,0-1 0 0 0,0 1 0 0 0,1 0 1 0 0,-1-1-1 0 0,1 1 0 0 0,-1 0 0 0 0,1-1 0 0 0,0 1 0 0 0,0 0 0 0 0,0 0 0 0 0,1-1 1 0 0,-1 1-1 0 0,1 0 0 0 0,-1-1 0 0 0,1 1 0 0 0,0 0 0 0 0,0-1 0 0 0,0 1 1 0 0,0-1-1 0 0,0 1 0 0 0,1-1 0 0 0,-1 0 0 0 0,1 0 0 0 0,0 1 0 0 0,0-1 0 0 0,-1 0 1 0 0,1 0-1 0 0,0-1 0 0 0,2 2-14 0 0,24 7 280 0 0,0-2 0 0 0,1-1 0 0 0,0-2 0 0 0,0 0 0 0 0,1-2 0 0 0,-1-1 0 0 0,1-2 0 0 0,18-1-280 0 0,37 2 211 0 0,-24 0-139 0 0,-25-1-60 0 0,0 1 1 0 0,0 2-1 0 0,0 1 0 0 0,0 2 0 0 0,-1 2 0 0 0,9 3-12 0 0,0 16-1100 0 0,-36-10-7523 0 0,-9-18 4571 0 0,-1 0 2449 0 0,1-4-3715 0 0</inkml:trace>
  <inkml:trace contextRef="#ctx0" brushRef="#br0" timeOffset="7256.394">15181 903 10882 0 0,'0'0'2886'0'0,"0"0"-214"0"0,0 0-895 0 0,0 0-1117 0 0,0 0-917 0 0,0 0-395 0 0,0 0-22 0 0,0 0 281 0 0,0 0 374 0 0,0 0 83 0 0,0 0 30 0 0,17 29 27 0 0,120 208-84 0 0,-65-125-2799 0 0,-20-42-3603 0 0,-30-44-1706 0 0</inkml:trace>
  <inkml:trace contextRef="#ctx0" brushRef="#br0" timeOffset="7811.562">18976 875 4801 0 0,'0'0'2674'0'0,"0"0"-368"0"0,0 0-765 0 0,0 0-674 0 0,0 0-439 0 0,0 0-137 0 0,0 0 37 0 0,0 0 98 0 0,0 0 91 0 0,1 29 20 0 0,11 90-4 0 0,-11-114-499 0 0,0-1 0 0 0,0 0 0 0 0,1 0 1 0 0,0 1-1 0 0,0-1 0 0 0,0-1 0 0 0,0 1 1 0 0,1 0-1 0 0,-1 0 0 0 0,1-1 0 0 0,0 1 0 0 0,0-1 1 0 0,0 0-1 0 0,1 0 0 0 0,-1 0 0 0 0,1-1 1 0 0,-1 1-1 0 0,1-1 0 0 0,0 0 0 0 0,0 0 1 0 0,0 0-1 0 0,4 1-34 0 0,10 6 128 0 0,31 20 106 0 0,2-1 0 0 0,1-3 0 0 0,0-2 0 0 0,2-2 0 0 0,1-3 0 0 0,0-2 0 0 0,1-3 0 0 0,1-2 0 0 0,0-3 0 0 0,0-2 0 0 0,1-2 0 0 0,0-3 0 0 0,-1-3 0 0 0,1-2 0 0 0,51-11-234 0 0,-99 15 73 0 0,1-1 1 0 0,-1 0-1 0 0,0-1 0 0 0,0 0 0 0 0,0 0 0 0 0,0-1 0 0 0,0-1 1 0 0,-1 0-1 0 0,0 0 0 0 0,1 0 0 0 0,-1-1 0 0 0,-1-1 0 0 0,1 0 0 0 0,-1 0 1 0 0,0 0-1 0 0,0-1 0 0 0,-1 0 0 0 0,0-1 0 0 0,0 0 0 0 0,-1 0 1 0 0,0 0-1 0 0,0 0 0 0 0,-1-1 0 0 0,0 0 0 0 0,-1-1 0 0 0,0 1 1 0 0,0-1-1 0 0,-1 1 0 0 0,0-1 0 0 0,-1 0 0 0 0,0 0 0 0 0,0 0 1 0 0,-1-1-1 0 0,-1 1 0 0 0,0 0 0 0 0,0-1-73 0 0,-8-9-105 0 0,0 0-1 0 0,-2 1 0 0 0,0 1 1 0 0,-1 0-1 0 0,0 0 1 0 0,-2 1-1 0 0,0 1 0 0 0,-1 0 1 0 0,-1 0-1 0 0,0 2 1 0 0,-1 0-1 0 0,-5-3 106 0 0,-10-9-87 0 0,-2 1 0 0 0,-1 2 0 0 0,0 1 0 0 0,-2 2 0 0 0,0 2 0 0 0,-1 1 0 0 0,-1 1 0 0 0,0 3-1 0 0,-1 1 1 0 0,-1 2 0 0 0,0 1 0 0 0,0 2 0 0 0,0 2 0 0 0,-1 2 0 0 0,0 1 0 0 0,0 3 0 0 0,1 1 0 0 0,-1 2 0 0 0,1 1 0 0 0,-1 3-1 0 0,2 1 1 0 0,-1 2 0 0 0,2 1 0 0 0,-1 2 0 0 0,2 2 0 0 0,0 2 0 0 0,-4 4 87 0 0,33-18-64 0 0,-1 1-1 0 0,1 0 1 0 0,0 1 0 0 0,1 0-1 0 0,-1 0 1 0 0,1 0-1 0 0,0 1 1 0 0,1 0 0 0 0,-1 1-1 0 0,2-1 1 0 0,-1 1 0 0 0,1 0-1 0 0,0 1 1 0 0,1-1-1 0 0,0 1 1 0 0,0 0 0 0 0,1 0-1 0 0,0 0 1 0 0,0 1 0 0 0,1-1-1 0 0,0 1 1 0 0,1-1 0 0 0,0 1-1 0 0,1 0 1 0 0,0-1-1 0 0,0 1 1 0 0,1 0 0 0 0,0-1-1 0 0,1 1 1 0 0,0-1 0 0 0,1 0-1 0 0,0 1 1 0 0,0-1 0 0 0,5 8 64 0 0,83 69-4118 0 0,-20-42-1519 0 0,-38-27-1076 0 0</inkml:trace>
  <inkml:trace contextRef="#ctx0" brushRef="#br0" timeOffset="8413.199">20844 562 12467 0 0,'0'0'717'0'0,"0"0"-46"0"0,0 0-224 0 0,0 0-399 0 0,0 0-319 0 0,0 0-169 0 0,0 0-26 0 0,0 0 104 0 0,-28 10 166 0 0,-85 34 126 0 0,109-42 77 0 0,0 0 0 0 0,1 0 0 0 0,-1 0 0 0 0,1 0 0 0 0,-1 1 0 0 0,1 0 1 0 0,0 0-1 0 0,0 0 0 0 0,0 0 0 0 0,0 0 0 0 0,0 1 0 0 0,1-1 0 0 0,0 1 0 0 0,0 0 0 0 0,0-1 0 0 0,0 1 0 0 0,0 0 0 0 0,1 0 0 0 0,-1 1 0 0 0,1-1 0 0 0,0 0 0 0 0,1 0 0 0 0,-1 0 0 0 0,1 1 0 0 0,0-1-7 0 0,-3 14 72 0 0,-5 14 101 0 0,2 1-1 0 0,2 0 0 0 0,1 1 0 0 0,1-1 1 0 0,2 0-1 0 0,1 1 0 0 0,2-1 0 0 0,1 0 1 0 0,2 0-1 0 0,1-1 0 0 0,1 1 1 0 0,8 15-173 0 0,-14-41 149 0 0,0-1 0 0 0,1 0 0 0 0,-1 1 0 0 0,1-1 1 0 0,1 0-1 0 0,-1-1 0 0 0,1 1 0 0 0,0-1 1 0 0,0 1-1 0 0,0-1 0 0 0,1 0 0 0 0,0-1 1 0 0,0 1-1 0 0,0-1 0 0 0,1 0 0 0 0,-1-1 1 0 0,1 1-1 0 0,0-1 0 0 0,0 0 0 0 0,0 0 1 0 0,1-1-1 0 0,4 2-149 0 0,-7-6 111 0 0,-1-1 1 0 0,1 1-1 0 0,-1-1 0 0 0,0 0 0 0 0,0 0 1 0 0,0 0-1 0 0,-1-1 0 0 0,1 1 1 0 0,-1-1-1 0 0,0 1 0 0 0,0-1 1 0 0,0 0-1 0 0,0 0 0 0 0,0 0 1 0 0,-1 0-1 0 0,0 0 0 0 0,0 0 1 0 0,0 0-1 0 0,0 0 0 0 0,-1-1 1 0 0,1 1-1 0 0,-1 0 0 0 0,0 0 1 0 0,-1-1-1 0 0,1 0-111 0 0,0 3 16 0 0,-1-35-56 0 0,-2 0 0 0 0,-1 1 0 0 0,-1-1 0 0 0,-3 1 0 0 0,-1 0 0 0 0,-1 0 0 0 0,-2 1 0 0 0,-2 1 0 0 0,-1 0 0 0 0,-7-10 40 0 0,-162-345 43 0 0,191 390-3977 0 0,26 29 3115 0 0,386 322 1594 0 0,-87-54-563 0 0,-252-173-320 0 0,-78-121 102 0 0,-1 0 1 0 0,0 0 0 0 0,1 0 0 0 0,-1 0 0 0 0,0 0 0 0 0,-1 0-1 0 0,1 0 1 0 0,-1 0 0 0 0,0 0 0 0 0,0 0 0 0 0,0 0-1 0 0,0 0 1 0 0,-1 1 0 0 0,1-1 0 0 0,-1 0 0 0 0,0 0 0 0 0,-1-1-1 0 0,1 1 1 0 0,-1 0 0 0 0,1 0 0 0 0,-1 0 0 0 0,0-1 0 0 0,-1 1-1 0 0,1-1 1 0 0,0 0 0 0 0,-1 0 0 0 0,0 0 0 0 0,0 0-1 0 0,0 0 1 0 0,0 0 0 0 0,0-1 0 0 0,-1 1 0 0 0,1-1 0 0 0,-1 0 5 0 0,-25 10 229 0 0,-1-1 0 0 0,-1-2 0 0 0,1-1 0 0 0,-2-1 0 0 0,1-2 0 0 0,0-1 0 0 0,-1-2 0 0 0,0 0 0 0 0,1-3 0 0 0,-26-2-229 0 0,-6 2 209 0 0,-127-9-506 0 0,1-8 0 0 0,-185-43 297 0 0,279 41-2901 0 0,35 1-4604 0 0,46 14-530 0 0</inkml:trace>
  <inkml:trace contextRef="#ctx0" brushRef="#br0" timeOffset="8794.299">21539 1102 18796 0 0,'0'0'-587'0'0,"0"0"-512"0"0,0 0-173 0 0,0 0 218 0 0,0 0 553 0 0,0 0 552 0 0,0 0 103 0 0,0 0-102 0 0,0 0-169 0 0,0 0-154 0 0,-1 28-63 0 0,-6 123-218 0 0,10-148 639 0 0,-1 0 1 0 0,1 0 0 0 0,-1 0 0 0 0,1 0 0 0 0,0 0 0 0 0,0-1 0 0 0,0 1 0 0 0,1-1 0 0 0,-1 0 0 0 0,0 0 0 0 0,1 0 0 0 0,0-1 0 0 0,-1 1 0 0 0,1-1 0 0 0,0 0 0 0 0,0 0 0 0 0,-1 0 0 0 0,1 0 0 0 0,0-1 0 0 0,0 0 0 0 0,0 1 0 0 0,0-2 0 0 0,0 1 0 0 0,0 0 0 0 0,0-1 0 0 0,0 1 0 0 0,0-1 0 0 0,0 0 0 0 0,1-1-88 0 0,12 1 136 0 0,16 1-26 0 0,-1-1 1 0 0,1-1 0 0 0,-1-2-1 0 0,0-2 1 0 0,0-1-1 0 0,-1-1 1 0 0,1-1 0 0 0,-2-2-1 0 0,0-1 1 0 0,0-2-1 0 0,-1-1 1 0 0,-1-1-1 0 0,0-1 1 0 0,8-8-111 0 0,-29 19-37 0 0,-1-1-1 0 0,0 1 1 0 0,0-1 0 0 0,-1 0-1 0 0,0 0 1 0 0,0-1 0 0 0,-1 1-1 0 0,0-1 1 0 0,0 0 0 0 0,-1-1-1 0 0,0 1 1 0 0,0 0 0 0 0,-1-1-1 0 0,0 0 1 0 0,0 1 0 0 0,-1-1-1 0 0,0 0 1 0 0,-1 0 0 0 0,0 0-1 0 0,0 1 1 0 0,-1-1 0 0 0,0 0-1 0 0,-1 0 1 0 0,0 1 0 0 0,0-1-1 0 0,-1 1 1 0 0,0-1 0 0 0,0 1-1 0 0,-1 0 1 0 0,0 0 0 0 0,0 1-1 0 0,-1-1 1 0 0,0 1-1 0 0,-1 0 1 0 0,1 0 0 0 0,-1 1-1 0 0,-6-6 38 0 0,-13-6-134 0 0,-1 1-1 0 0,-1 1 1 0 0,-1 1 0 0 0,0 1-1 0 0,-1 1 1 0 0,0 2-1 0 0,-1 1 1 0 0,0 2-1 0 0,0 0 1 0 0,-1 2-1 0 0,0 2 1 0 0,0 0-1 0 0,0 2 1 0 0,-1 2-1 0 0,1 1 1 0 0,0 1-1 0 0,0 1 1 0 0,-4 3 134 0 0,14-4-74 0 0,-1 1 0 0 0,1 2 0 0 0,-1 0 0 0 0,1 1 0 0 0,1 1 0 0 0,-1 1 0 0 0,1 0-1 0 0,0 2 1 0 0,1 0 0 0 0,0 2 0 0 0,1 0 0 0 0,0 1 0 0 0,1 0 0 0 0,1 2 0 0 0,0 0 0 0 0,1 0 0 0 0,-12 16 74 0 0,23-23-602 0 0,0-1-1 0 0,0 1 1 0 0,1 0 0 0 0,0 0-1 0 0,0 1 1 0 0,1-1 0 0 0,0 0-1 0 0,1 1 1 0 0,0-1-1 0 0,0 1 1 0 0,0 0 0 0 0,1-1-1 0 0,1 1 1 0 0,-1 0 0 0 0,2 4 602 0 0,5 8-3405 0 0</inkml:trace>
  <inkml:trace contextRef="#ctx0" brushRef="#br0" timeOffset="9447.622">23060 634 1880 0 0,'0'0'1523'0'0,"0"0"-261"0"0,0 0-303 0 0,-29 3-319 0 0,-93 11-247 0 0,116-13-365 0 0,1 0 0 0 0,0 0 0 0 0,0 0 0 0 0,-1 1 0 0 0,1 0 0 0 0,0 0-1 0 0,1 0 1 0 0,-1 0 0 0 0,0 1 0 0 0,1 0 0 0 0,-1 0 0 0 0,1 0 0 0 0,0 1 0 0 0,0-1-1 0 0,0 1 1 0 0,0 0 0 0 0,1 0 0 0 0,0 0 0 0 0,0 1 0 0 0,0-1 0 0 0,0 1-1 0 0,0 0 1 0 0,1-1 0 0 0,-1 3-28 0 0,0 1 34 0 0,-3 2 87 0 0,1 1 0 0 0,1-1 0 0 0,0 2 0 0 0,1-1 0 0 0,0 0 0 0 0,0 0 0 0 0,2 1 0 0 0,-1 0 0 0 0,1-1 0 0 0,1 1 0 0 0,0 0 0 0 0,1-1 0 0 0,0 1 0 0 0,0-1 0 0 0,1 1 0 0 0,1-1 0 0 0,0 1 0 0 0,1-1 0 0 0,0 0 0 0 0,1-1 0 0 0,0 1 0 0 0,0-1 0 0 0,1 0 0 0 0,0 0 0 0 0,1 0 0 0 0,0-1 0 0 0,1 0 0 0 0,0-1 0 0 0,0 0 0 0 0,1 0 0 0 0,0 0 0 0 0,1-1-121 0 0,-7-5 163 0 0,0 0-1 0 0,0 0 1 0 0,0-1 0 0 0,1 1 0 0 0,-1-1 0 0 0,1 0-1 0 0,-1 0 1 0 0,1 0 0 0 0,-1 0 0 0 0,1-1 0 0 0,-1 0 0 0 0,1 1-1 0 0,0-1 1 0 0,-1 0 0 0 0,1-1 0 0 0,0 1 0 0 0,-1-1-1 0 0,1 1 1 0 0,-1-1 0 0 0,1 0 0 0 0,-1-1 0 0 0,0 1-1 0 0,1 0 1 0 0,-1-1 0 0 0,0 0 0 0 0,0 0 0 0 0,0 0 0 0 0,0 0-1 0 0,0 0 1 0 0,0-1 0 0 0,-1 1 0 0 0,1-1 0 0 0,-1 1-1 0 0,0-1 1 0 0,1 0 0 0 0,-1 0 0 0 0,-1 0 0 0 0,1-1 0 0 0,1-1-163 0 0,28-140 790 0 0,-33 107-829 0 0,-2 0 1 0 0,-1 0 0 0 0,-2 0-1 0 0,-2 1 1 0 0,-2 0-1 0 0,-6-14 39 0 0,13 33-1847 0 0,18 43-1824 0 0,-1-1 4368 0 0,0-5-504 0 0,0 0 0 0 0,1-1 0 0 0,1-1 0 0 0,1 0 0 0 0,1-1 0 0 0,0-1 0 0 0,1-1 1 0 0,0 0-1 0 0,1-1 0 0 0,1-1 0 0 0,0-1 0 0 0,0-1 0 0 0,1 0 0 0 0,1-2 0 0 0,-1-1 0 0 0,1 0 0 0 0,1-1 0 0 0,-1-2 0 0 0,1 0 0 0 0,0-2 0 0 0,-1 0 0 0 0,1-1 0 0 0,0-2 0 0 0,6-1-193 0 0,-19 0 69 0 0,1-2 1 0 0,-1 1-1 0 0,0-2 0 0 0,0 1 1 0 0,0-1-1 0 0,-1-1 0 0 0,1 1 1 0 0,-1-2-1 0 0,-1 1 0 0 0,1-1 1 0 0,-1-1-1 0 0,0 1 0 0 0,-1-1 1 0 0,0-1-1 0 0,0 1 0 0 0,-1-1 0 0 0,0 0 1 0 0,0-1-1 0 0,-1 0 0 0 0,-1 1 1 0 0,1-2-1 0 0,-1 1 0 0 0,-1 0 1 0 0,0-1-1 0 0,-1 0 0 0 0,0 1 1 0 0,0-1-1 0 0,-1 0 0 0 0,-1 0 0 0 0,0 0 1 0 0,0 0-1 0 0,-1 0 0 0 0,0 0 1 0 0,-1 1-1 0 0,-1-1 0 0 0,-1-5-69 0 0,4 13-52 0 0,-1 1-1 0 0,1-1 1 0 0,-1 1-1 0 0,0-1 1 0 0,1 1-1 0 0,-1-1 1 0 0,0 1-1 0 0,0 0 1 0 0,-1-1-1 0 0,1 1 1 0 0,0 0-1 0 0,-1 0 1 0 0,0 0-1 0 0,1 0 1 0 0,-1 0-1 0 0,0 0 1 0 0,0 0-1 0 0,0 1 1 0 0,0-1-1 0 0,0 1 1 0 0,0-1-1 0 0,-1 1 1 0 0,1 0-1 0 0,0 0 1 0 0,-1 0-1 0 0,1 0 1 0 0,-1 0-1 0 0,1 1 1 0 0,-1-1-1 0 0,0 1 1 0 0,1 0-1 0 0,-1-1 1 0 0,1 1-1 0 0,-1 0 1 0 0,1 1-1 0 0,-1-1 1 0 0,0 0-1 0 0,1 1 1 0 0,-1-1-1 0 0,1 1 1 0 0,-1 0-1 0 0,1 0 1 0 0,-1 0-1 0 0,1 0 1 0 0,0 0-1 0 0,0 1 1 0 0,-1-1-1 0 0,1 1 1 0 0,0-1-1 0 0,0 1 1 0 0,0 0-1 0 0,1 0 1 0 0,-1 0-1 0 0,0 0 1 0 0,1 0-1 0 0,-1 0 1 0 0,1 0-1 0 0,0 0 1 0 0,0 1-1 0 0,-1-1 0 0 0,2 0 1 0 0,-2 3 52 0 0,-4 10 62 0 0,0 1 0 0 0,1-1 0 0 0,0 1-1 0 0,1 0 1 0 0,1 0 0 0 0,1 1 0 0 0,0-1 0 0 0,1 0 0 0 0,1 1 0 0 0,1-1-1 0 0,0 1 1 0 0,1-1 0 0 0,1 0 0 0 0,0 0 0 0 0,1 0 0 0 0,1 0 0 0 0,0 0 0 0 0,1-1-1 0 0,1 0 1 0 0,1 0 0 0 0,0 0-62 0 0,102 131-1971 0 0,31-35-7917 0 0,-116-97 3255 0 0</inkml:trace>
  <inkml:trace contextRef="#ctx0" brushRef="#br0" timeOffset="9775.707">24504 631 13667 0 0,'0'0'1784'0'0,"0"0"-95"0"0,0 0-509 0 0,0 0-700 0 0,0 0-608 0 0,0 0-336 0 0,0 0-123 0 0,0 0 56 0 0,0 0 185 0 0,0 0 130 0 0,0 0 78 0 0,-27 15 53 0 0,-83 53 2 0 0,106-65 77 0 0,0-1 1 0 0,0 1-1 0 0,1 1 0 0 0,-1-1 1 0 0,1 1-1 0 0,0-1 0 0 0,0 1 1 0 0,0 0-1 0 0,0 0 0 0 0,1 0 0 0 0,-1 0 1 0 0,1 1-1 0 0,0-1 0 0 0,1 0 1 0 0,-1 1-1 0 0,1 0 0 0 0,0-1 1 0 0,0 1-1 0 0,0 0 0 0 0,1 0 0 0 0,-1-1 1 0 0,1 1-1 0 0,1 0 0 0 0,-1 2 6 0 0,0 12-10 0 0,-4-2 101 0 0,2 0 0 0 0,0 0 0 0 0,0 1-1 0 0,2-1 1 0 0,0 0 0 0 0,1 1 0 0 0,1-1-1 0 0,1 0 1 0 0,0 1 0 0 0,1-2 0 0 0,1 1-1 0 0,1 0 1 0 0,0-1 0 0 0,1 0-1 0 0,1 0 1 0 0,0-1 0 0 0,1 0 0 0 0,1-1-1 0 0,0 0 1 0 0,1 0 0 0 0,0-1 0 0 0,1 0-1 0 0,1-1 1 0 0,0-1 0 0 0,1 0 0 0 0,1 1-91 0 0,20 2 201 0 0,1-1 1 0 0,0-2-1 0 0,0-2 0 0 0,1-1 1 0 0,0-1-1 0 0,1-3 1 0 0,-1-1-1 0 0,1-1 1 0 0,0-3-1 0 0,0 0 1 0 0,-1-3-1 0 0,1-1 1 0 0,-1-2-1 0 0,0-1 1 0 0,15-7-202 0 0,-36 11-22 0 0,-3 2-112 0 0,0-1 0 0 0,0 0 0 0 0,-1-1 0 0 0,1 0 1 0 0,-1-1-1 0 0,0-1 0 0 0,0 0 0 0 0,0 0 0 0 0,-1-1 0 0 0,0-1 1 0 0,0 0-1 0 0,-1 0 0 0 0,0-1 134 0 0,-3-12-3207 0 0,-15-10-6896 0 0,2 24 3718 0 0</inkml:trace>
  <inkml:trace contextRef="#ctx0" brushRef="#br0" timeOffset="10145.591">24271 770 11418 0 0,'0'0'2549'0'0,"0"0"-530"0"0,0 0-989 0 0,0 0-785 0 0,0 0-406 0 0,0 0-135 0 0,0 0 109 0 0,27-1 180 0 0,194-4 201 0 0,-128 6-77 0 0,49 2-800 0 0,-47-2-3134 0 0,-94-1 3648 0 0,0 1-1 0 0,0-1 1 0 0,1 1-1 0 0,-1-1 1 0 0,0 0-1 0 0,1 1 1 0 0,-1-1-1 0 0,0 0 1 0 0,0 0-1 0 0,1 0 1 0 0,-1 0-1 0 0,0 0 1 0 0,1 0-1 0 0,-1 0 1 0 0,0-1-1 0 0,1 1 0 0 0,-1 0 1 0 0,0-1-1 0 0,0 1 1 0 0,1-1-1 0 0,-1 1 1 0 0,0-1-1 0 0,0 0 1 0 0,0 1-1 0 0,0-1 1 0 0,0 0-1 0 0,0 0 1 0 0,0 0-1 0 0,0 0 1 0 0,0 0-1 0 0,0 0 1 0 0,0 0-1 0 0,-1 0 1 0 0,1 0-1 0 0,0 0 1 0 0,-1 0-1 0 0,1-1 1 0 0,-1 1-1 0 0,1 0 0 0 0,-1 0 1 0 0,0-1-1 0 0,1 1 1 0 0,-1 0-1 0 0,0-1 1 0 0,0 1-1 0 0,0 0 1 0 0,0-1-1 0 0,0 1 1 0 0,0 0-1 0 0,0 0 1 0 0,-1-1-1 0 0,1 1 1 0 0,0 0-1 0 0,-1-1 170 0 0,-35-37-770 0 0,-174-68 1536 0 0,81 47 2156 0 0,11-13 5316 0 0,104 47-2192 0 0,35 7-4124 0 0,53-3-2289 0 0,-65 20 752 0 0,55-10-339 0 0,-1 3-1 0 0,1 3 1 0 0,1 3 0 0 0,-1 3-1 0 0,39 5-44 0 0,177 23-2588 0 0,-170-13-1238 0 0,-39-4-2615 0 0,-39-6-2730 0 0</inkml:trace>
  <inkml:trace contextRef="#ctx0" brushRef="#br0" timeOffset="10480.161">25823 715 6289 0 0,'0'0'755'0'0,"0"0"-243"0"0,0 0-30 0 0,0 0 95 0 0,0 0 63 0 0,0 0-45 0 0,0 0-83 0 0,-8 29-50 0 0,-28 89-24 0 0,26 54 972 0 0,10-152-1239 0 0,2 0-1 0 0,0-1 1 0 0,0 1 0 0 0,2-1 0 0 0,1 0-1 0 0,0 0 1 0 0,1 0 0 0 0,1-1-1 0 0,1 0 1 0 0,1 0 0 0 0,0-1-1 0 0,1 0 1 0 0,1-1 0 0 0,0 0 0 0 0,2 0-1 0 0,3 2-170 0 0,12-15-1537 0 0,-25-37-4717 0 0,-3 27 4526 0 0,0-3-4156 0 0</inkml:trace>
  <inkml:trace contextRef="#ctx0" brushRef="#br0" timeOffset="10751.389">25403 550 14387 0 0,'0'0'2813'0'0,"0"0"-540"0"0,0 0-767 0 0,0 0-659 0 0,0 0-428 0 0,0 0-285 0 0,0 0-151 0 0,32-19-36 0 0,105-57 1 0 0,-33 55 2 0 0,-80 23 40 0 0,75 2-142 0 0,-1 4 0 0 0,0 4-1 0 0,0 5 1 0 0,49 17 152 0 0,76 28-9652 0 0,-175-45 2840 0 0,-35-13 1688 0 0</inkml:trace>
  <inkml:trace contextRef="#ctx0" brushRef="#br0" timeOffset="11300.086">26564 572 12035 0 0,'0'0'1034'0'0,"0"0"-850"0"0,0 0-512 0 0,0 0 143 0 0,0 0 196 0 0,0 0 89 0 0,-5 32 41 0 0,-19 107 3 0 0,11 122 628 0 0,13-258-760 0 0,-3 29 66 0 0,1 0 0 0 0,2 0 0 0 0,1 0 1 0 0,1 0-1 0 0,2 0 0 0 0,1-1 0 0 0,2 1 1 0 0,1-1-79 0 0,-6-43 7559 0 0,1-62-7579 0 0,-42-254 244 0 0,39 302-285 0 0,1 0 0 0 0,1 0 0 0 0,1 0 0 0 0,2 1 0 0 0,0 0 0 0 0,2-1 0 0 0,1 2 0 0 0,10-23 61 0 0,-14 37-93 0 0,1 0 0 0 0,1 1 0 0 0,0-1 1 0 0,0 1-1 0 0,0 0 0 0 0,1 1 0 0 0,1-1 1 0 0,-1 2-1 0 0,1-1 0 0 0,1 1 0 0 0,-1 0 1 0 0,1 0-1 0 0,1 1 0 0 0,-1 1 0 0 0,1 0 1 0 0,0 0-1 0 0,0 0 0 0 0,0 2 0 0 0,1-1 1 0 0,-1 1-1 0 0,1 1 0 0 0,3-1 93 0 0,16 1-130 0 0,1 0 1 0 0,0 3-1 0 0,0 0 0 0 0,0 2 0 0 0,0 1 1 0 0,0 2-1 0 0,-1 1 0 0 0,0 1 0 0 0,-1 1 1 0 0,0 2-1 0 0,0 1 0 0 0,-1 1 0 0 0,-1 2 1 0 0,0 1-1 0 0,-1 0 0 0 0,-1 2 0 0 0,15 14 130 0 0,-37-31-32 0 0,0 1 0 0 0,0 0 0 0 0,0 0-1 0 0,0 0 1 0 0,0 1 0 0 0,0-1-1 0 0,-1 1 1 0 0,1-1 0 0 0,-1 1-1 0 0,1 0 1 0 0,-1 0 0 0 0,0 0-1 0 0,0 0 1 0 0,-1 0 0 0 0,1 0 0 0 0,-1 1-1 0 0,1-1 1 0 0,-1 1 0 0 0,0-1-1 0 0,0 1 1 0 0,-1-1 0 0 0,1 1-1 0 0,-1-1 1 0 0,1 1 0 0 0,-1 0 0 0 0,0-1-1 0 0,-1 1 1 0 0,1 0 0 0 0,-1-1-1 0 0,1 1 1 0 0,-1-1 0 0 0,0 1-1 0 0,-1-1 1 0 0,1 1 0 0 0,0-1-1 0 0,-1 0 1 0 0,0 0 0 0 0,0 1 0 0 0,0-1-1 0 0,0 0 1 0 0,0-1 0 0 0,-1 1-1 0 0,1 0 1 0 0,-1-1 0 0 0,-1 2 32 0 0,-21 7 131 0 0,0-1 0 0 0,-1 0-1 0 0,0-2 1 0 0,0-2 0 0 0,-1 0 0 0 0,1-1 0 0 0,-1-2 0 0 0,-1-1 0 0 0,-26-1-131 0 0,0 2 62 0 0,-35 3 19 0 0,41-5-122 0 0,0 2-1 0 0,1 2 1 0 0,-1 2 0 0 0,2 3 0 0 0,-22 7 41 0 0,67-17-11 0 0,0 0-1 0 0,1 0 1 0 0,-1 0 0 0 0,0 0 0 0 0,1 1 0 0 0,-1-1 0 0 0,0 0-1 0 0,1 0 1 0 0,-1 1 0 0 0,1-1 0 0 0,-1 1 0 0 0,1-1 0 0 0,-1 0-1 0 0,1 1 1 0 0,-1-1 0 0 0,1 1 0 0 0,-1-1 0 0 0,1 1 0 0 0,-1-1-1 0 0,1 1 1 0 0,0-1 0 0 0,-1 1 0 0 0,1 0 0 0 0,0-1 0 0 0,-1 1-1 0 0,1-1 1 0 0,0 1 0 0 0,0 0 0 0 0,0-1 0 0 0,0 1 0 0 0,-1 0-1 0 0,1-1 1 0 0,0 1 0 0 0,0 0 0 0 0,0-1 0 0 0,1 1 0 0 0,-1 0-1 0 0,0-1 1 0 0,0 1 0 0 0,0 0 0 0 0,0-1 0 0 0,0 1 0 0 0,1-1-1 0 0,-1 1 1 0 0,0 0 0 0 0,1-1 0 0 0,-1 1 0 0 0,0-1 0 0 0,1 1-1 0 0,-1-1 1 0 0,1 1 0 0 0,-1-1 0 0 0,1 1 0 0 0,-1-1 0 0 0,1 1-1 0 0,-1-1 1 0 0,1 0 0 0 0,-1 1 0 0 0,1-1 0 0 0,0 0 0 0 0,-1 1-1 0 0,1-1 1 0 0,0 0 0 0 0,-1 0 0 0 0,1 0 11 0 0,45 26 1127 0 0,-44-25-1123 0 0,271 111 1283 0 0,-166-72-1290 0 0,-1 5 0 0 0,-2 4 0 0 0,71 48 3 0 0,-153-81-661 0 0,8 5-3525 0 0,-8-11-4502 0 0,-16-9 3304 0 0</inkml:trace>
  <inkml:trace contextRef="#ctx0" brushRef="#br0" timeOffset="11562.905">27941 600 18524 0 0,'0'0'1554'0'0,"0"0"-307"0"0,0 0-803 0 0,0 0-883 0 0,0 0-575 0 0,0 0-37 0 0,0 0 233 0 0,0 0 399 0 0,0 0 325 0 0,0 0 38 0 0,-5 27-25 0 0,-24 205-2 0 0,33-160 234 0 0,2 0 0 0 0,4 0-1 0 0,2-1 1 0 0,19 56-151 0 0,6 33-9877 0 0,-32-137 1437 0 0</inkml:trace>
  <inkml:trace contextRef="#ctx0" brushRef="#br1" timeOffset="16200.515">22882 4628 2385 0 0,'0'0'638'0'0,"0"0"-182"0"0,0 0-121 0 0,0 0-67 0 0,0 0-44 0 0,0 0-42 0 0,0 0-45 0 0,0 0-4 0 0,0 0 25 0 0,0 0 18 0 0,0 0 18 0 0,-3-1 5322 0 0,-5-3-1280 0 0,224-12-4496 0 0,543 4 293 0 0,-409 10-134 0 0,258 35 101 0 0,-448-17 663 0 0,0-8 1 0 0,1-6-1 0 0,0-8 1 0 0,24-9-664 0 0,-168 11 246 0 0,-32 2-1344 0 0,-18-3-3195 0 0,19 0-2101 0 0,11 4 569 0 0</inkml:trace>
  <inkml:trace contextRef="#ctx0" brushRef="#br1" timeOffset="17684.059">26047 2930 0 0 0,'0'0'317'0'0,"0"0"272"0"0,0 0-100 0 0,0 0-89 0 0,0 0 160 0 0,0 0 258 0 0,0 0 303 0 0,0 0 272 0 0,0 0 63 0 0,0 0-67 0 0,0 0-144 0 0,0 0-118 0 0,13-24-100 0 0,42-72-77 0 0,-30 62-271 0 0,-30 59-2770 0 0,4-22 2417 0 0,-65 212 471 0 0,-9-3 1 0 0,-56 102-798 0 0,-237 501 432 0 0,223-465-380 0 0,169-373 4256 0 0,43-53-8155 0 0,6-14-5094 0 0,-58 70 3547 0 0</inkml:trace>
  <inkml:trace contextRef="#ctx0" brushRef="#br1" timeOffset="18150.487">26488 2802 8058 0 0,'0'0'106'0'0,"0"0"28"0"0,0 0 95 0 0,0 0 149 0 0,0 0 122 0 0,0 0 160 0 0,0 0 49 0 0,0 0-45 0 0,0 0-46 0 0,0 0-98 0 0,0 0-119 0 0,0 0-149 0 0,0 0-178 0 0,-1-5-210 0 0,-2-7 51 0 0,9 21-680 0 0,273 806 6329 0 0,129 165-3731 0 0,-358-887-290 0 0,-50-93-1087 0 0,0 0 70 0 0,-24-38-630 0 0,-17-19-4151 0 0,11 21-2784 0 0,16 21-1610 0 0</inkml:trace>
  <inkml:trace contextRef="#ctx0" brushRef="#br1" timeOffset="18979.585">26244 2322 2160 0 0,'0'0'158'0'0,"0"0"-83"0"0,0 0-58 0 0,0 0-25 0 0,0 0 40 0 0,0 0 55 0 0,0 0 59 0 0,0 0 113 0 0,0 0 180 0 0,0 0 276 0 0,0 0 373 0 0,0 0 268 0 0,11-4 70 0 0,33-13-131 0 0,-43 15-1235 0 0,0 1 1 0 0,0-1 0 0 0,0 1-1 0 0,0-1 1 0 0,-1 1 0 0 0,1-1 0 0 0,0 1-1 0 0,-1-1 1 0 0,1 0 0 0 0,-1 1-1 0 0,1-1 1 0 0,-1 0 0 0 0,0 0 0 0 0,1 1-1 0 0,-1-1 1 0 0,0 0 0 0 0,0 0-1 0 0,-1 0 1 0 0,1 1 0 0 0,0-1 0 0 0,-1 0-1 0 0,1 1 1 0 0,-1-1 0 0 0,1 0-1 0 0,-1 1 1 0 0,0-1 0 0 0,1 0-1 0 0,-1 1 1 0 0,0-1 0 0 0,0 1 0 0 0,0 0-1 0 0,0-1 1 0 0,-1 1 0 0 0,1 0-1 0 0,0-1 1 0 0,-1 1 0 0 0,1 0-61 0 0,-1-1 49 0 0,-9-13-21 0 0,-1 1 0 0 0,-1 0-1 0 0,0 0 1 0 0,-1 2 0 0 0,-1-1 0 0 0,0 2 0 0 0,-1 0 0 0 0,0 1 0 0 0,0 0-1 0 0,-1 1 1 0 0,0 1 0 0 0,0 1 0 0 0,-1 1 0 0 0,0 0 0 0 0,-1 1 0 0 0,1 1 0 0 0,-1 1-1 0 0,0 0 1 0 0,0 1 0 0 0,0 2 0 0 0,0 0 0 0 0,1 0 0 0 0,-1 2 0 0 0,0 0-1 0 0,0 2 1 0 0,1 0 0 0 0,-1 1 0 0 0,1 0 0 0 0,0 2 0 0 0,1 0 0 0 0,0 1-1 0 0,0 1 1 0 0,0 0 0 0 0,1 2 0 0 0,1-1 0 0 0,0 2 0 0 0,0 0 0 0 0,-8 10-28 0 0,20-19 8 0 0,0 0 0 0 0,0 0 1 0 0,1 0-1 0 0,0 0 0 0 0,-1 0 0 0 0,1 1 1 0 0,0-1-1 0 0,1 1 0 0 0,-1 0 1 0 0,0-1-1 0 0,1 1 0 0 0,0 0 0 0 0,0 0 1 0 0,0 0-1 0 0,1 0 0 0 0,-1 0 1 0 0,1 0-1 0 0,0 0 0 0 0,0 0 0 0 0,0 0 1 0 0,1 0-1 0 0,-1 0 0 0 0,1 0 1 0 0,0-1-1 0 0,0 1 0 0 0,0 0 0 0 0,1 0 1 0 0,-1-1-1 0 0,1 1 0 0 0,0 0 1 0 0,0-1-1 0 0,0 0 0 0 0,1 1 0 0 0,-1-1 1 0 0,1 0-1 0 0,-1 0 0 0 0,1-1 1 0 0,0 1-1 0 0,0 0 0 0 0,1-1 0 0 0,-1 0 1 0 0,0 0-1 0 0,1 0 0 0 0,-1 0 1 0 0,1 0-1 0 0,0-1 0 0 0,3 1-8 0 0,37 13 124 0 0,0-2 0 0 0,1-3 0 0 0,1-1 0 0 0,-1-2 0 0 0,2-2 0 0 0,-1-3 0 0 0,0-1 0 0 0,0-2 0 0 0,15-4-124 0 0,-30 5 72 0 0,0-2-1 0 0,0-1 0 0 0,0-1 1 0 0,0-2-1 0 0,-1-1 0 0 0,0-1 1 0 0,0-1-1 0 0,12-7-71 0 0,-182 96-6581 0 0,140-79 6579 0 0,1 1 1 0 0,-1-1-1 0 0,1 0 0 0 0,-1 0 1 0 0,1 0-1 0 0,0 0 1 0 0,-1 0-1 0 0,1 0 1 0 0,0 0-1 0 0,0 0 1 0 0,0 0-1 0 0,0 0 0 0 0,0-1 1 0 0,0 1-1 0 0,0 0 1 0 0,0-1-1 0 0,0 1 1 0 0,0-1-1 0 0,0 1 0 0 0,0-1 1 0 0,1 1-1 0 0,-1-1 1 0 0,0 0-1 0 0,0 1 1 0 0,1-1-1 0 0,-1 0 0 0 0,0 0 1 0 0,0 0-1 0 0,0 0 1 0 0,1 0-1 0 0,-1 0 1 0 0,0 0-1 0 0,0-1 0 0 0,1 1 1 0 0,-1 0-1 0 0,0-1 1 0 0,0 1-1 0 0,0-1 1 0 0,1 0 1 0 0,0 1 14 0 0,526-65 1442 0 0,-168 24-583 0 0,-388 51-3629 0 0,-62 21 2572 0 0,-90-7-5072 0 0,163-23 3076 0 0</inkml:trace>
  <inkml:trace contextRef="#ctx0" brushRef="#br1" timeOffset="19671.484">26241 2002 3865 0 0,'0'0'1097'0'0,"0"0"33"0"0,0 0-52 0 0,0 0-189 0 0,0 0-115 0 0,0 0 58 0 0,0 0 121 0 0,0 0 102 0 0,0 0 71 0 0,0 0-22 0 0,0 0-116 0 0,0 0-184 0 0,0 0-217 0 0,3-12-259 0 0,10-27-245 0 0,-9 35-3497 0 0,27 613 3834 0 0,-32-607-358 0 0,1 1-1 0 0,0-1 1 0 0,-1 0 0 0 0,1 1-1 0 0,0-1 1 0 0,0 0 0 0 0,0 0 0 0 0,0 1-1 0 0,1-1 1 0 0,-1 0 0 0 0,0 1-1 0 0,1-1 1 0 0,0 0 0 0 0,0 0-1 0 0,-1 0 1 0 0,1 0 0 0 0,0 0 0 0 0,1 0-1 0 0,-1 0 1 0 0,0 0 0 0 0,1 0-1 0 0,-1 0 1 0 0,1-1 0 0 0,-1 1 0 0 0,1 0-1 0 0,0-1 1 0 0,0 1 0 0 0,-1-1-1 0 0,1 0 1 0 0,0 0 0 0 0,0 0-1 0 0,1 0 1 0 0,-1 0 0 0 0,0 0 0 0 0,0 0-1 0 0,0-1 1 0 0,1 1 0 0 0,-1-1-1 0 0,0 0 1 0 0,0 1 0 0 0,1-1-1 0 0,-1 0 1 0 0,0 0 0 0 0,1-1 0 0 0,-1 1-1 0 0,0 0 1 0 0,0-1 0 0 0,1 1-1 0 0,-1-1 1 0 0,0 0 0 0 0,0 0-1 0 0,0 0 1 0 0,0 0 0 0 0,0 0 0 0 0,0 0-1 0 0,2-2-61 0 0,23-25 184 0 0,-1-1 0 0 0,-1-1 0 0 0,-2-1 0 0 0,0-1 0 0 0,-3-1 0 0 0,-1-1 0 0 0,6-15-184 0 0,23-37 251 0 0,78-164 280 0 0,-125 263-6138 0 0,-6 53 5229 0 0,-1-6 702 0 0,4-51-249 0 0,0 0 0 0 0,1-1 0 0 0,0 1-1 0 0,0 0 1 0 0,1 0 0 0 0,0 0 0 0 0,0 0 0 0 0,1 0 0 0 0,0 0 0 0 0,1 0 0 0 0,0 0 0 0 0,0 0-1 0 0,1-1 1 0 0,0 1 0 0 0,1-1 0 0 0,0 0 0 0 0,0 0 0 0 0,1 0 0 0 0,0-1 0 0 0,0 1 0 0 0,0-1 0 0 0,1 0-1 0 0,0-1 1 0 0,1 1 0 0 0,0-1 0 0 0,-1-1 0 0 0,2 1 0 0 0,-1-1 0 0 0,1 0 0 0 0,0-1 0 0 0,0 0-1 0 0,4 2-74 0 0,6-2 193 0 0,0 0-1 0 0,0-1 1 0 0,0-1-1 0 0,0 0 0 0 0,0-2 1 0 0,0 0-1 0 0,1-1 1 0 0,-1-1-1 0 0,0 0 0 0 0,0-2 1 0 0,0 0-1 0 0,-1-1 1 0 0,1 0-1 0 0,-1-2 0 0 0,12-6-192 0 0,-28 13 24 0 0,1-1 1 0 0,0 0-1 0 0,-1 1 0 0 0,1-1 0 0 0,-1 0 0 0 0,1 0 0 0 0,-1 0 0 0 0,1 0 1 0 0,-1 0-1 0 0,0 0 0 0 0,1 0 0 0 0,-1 0 0 0 0,0-1 0 0 0,0 1 0 0 0,0 0 1 0 0,0-1-1 0 0,0 1 0 0 0,0-1 0 0 0,0 1 0 0 0,-1-1 0 0 0,1 0 0 0 0,-1 1 0 0 0,1-1 1 0 0,-1 0-1 0 0,1 1 0 0 0,-1-1 0 0 0,0 0 0 0 0,0 1 0 0 0,0-1 0 0 0,0 0 1 0 0,0 0-1 0 0,0 1 0 0 0,0-1 0 0 0,-1 0 0 0 0,1 1 0 0 0,0-1 0 0 0,-1 0 0 0 0,0 1 1 0 0,1-1-1 0 0,-1 1 0 0 0,0-1 0 0 0,0 1 0 0 0,0-1 0 0 0,0 1 0 0 0,0-1 1 0 0,0 1-1 0 0,0 0 0 0 0,0 0 0 0 0,-1-1 0 0 0,1 1 0 0 0,0 0 0 0 0,-1 0 0 0 0,1 0 1 0 0,-1 1-1 0 0,1-1 0 0 0,-1 0 0 0 0,0 0 0 0 0,1 1 0 0 0,-1-1 0 0 0,0 1 1 0 0,1 0-1 0 0,-2-1-24 0 0,-20-2-220 0 0,0 1 0 0 0,1 0 0 0 0,-1 2 1 0 0,0 1-1 0 0,1 0 0 0 0,-1 2 0 0 0,1 1 0 0 0,-1 0 1 0 0,1 2-1 0 0,1 0 0 0 0,-1 2 0 0 0,1 0 1 0 0,0 1-1 0 0,1 2 0 0 0,-11 6 220 0 0,-56 37-2978 0 0,32-14-2512 0 0,28-17-3087 0 0</inkml:trace>
  <inkml:trace contextRef="#ctx0" brushRef="#br1" timeOffset="20339.429">25742 4464 4025 0 0,'0'0'2740'0'0,"0"0"-132"0"0,0 0-307 0 0,0 0-399 0 0,0 0-351 0 0,0 0-280 0 0,0 0-252 0 0,0 0-168 0 0,0 0-111 0 0,0 0-118 0 0,0 0-144 0 0,1-7-167 0 0,0 5-292 0 0,0-1-1 0 0,0 1 0 0 0,0-1 1 0 0,0 1-1 0 0,0 0 1 0 0,1 0-1 0 0,-1-1 1 0 0,1 1-1 0 0,0 0 1 0 0,-1 0-1 0 0,1 1 1 0 0,0-1-1 0 0,0 0 1 0 0,0 1-1 0 0,0-1 1 0 0,0 1-1 0 0,1-1 1 0 0,-1 1-1 0 0,0 0 1 0 0,1 0-1 0 0,-1 0 1 0 0,1 0-1 0 0,-1 1 1 0 0,1-1-1 0 0,-1 1 1 0 0,1-1-1 0 0,0 1 0 0 0,-1 0 1 0 0,1 0-1 0 0,-1 0 1 0 0,1 0-1 0 0,0 1 1 0 0,-1-1-1 0 0,1 1 1 0 0,2 0-19 0 0,1016-14 828 0 0,-979 12-817 0 0,374-18-35 0 0,1 18 0 0 0,313 44 24 0 0,-513-9-910 0 0,-233-36-1289 0 0,-60-8-3274 0 0,43 5 690 0 0,7 1-3709 0 0</inkml:trace>
  <inkml:trace contextRef="#ctx0" brushRef="#br1" timeOffset="21107.449">26467 3022 0 0 0,'0'0'978'0'0,"0"0"-153"0"0,0 0-21 0 0,0 0 55 0 0,0 0 119 0 0,0 0 63 0 0,0 0 1 0 0,0 0-5 0 0,0 0-94 0 0,0 0-92 0 0,0 0-75 0 0,0 0-33 0 0,0 0 103 0 0,2-9 66 0 0,7-32 32 0 0,-9 42-911 0 0,0 0 0 0 0,1-1 0 0 0,-1 1 1 0 0,0-1-1 0 0,1 1 0 0 0,-1-1 0 0 0,1 0 0 0 0,-1 1 0 0 0,1-1 0 0 0,-1 1 1 0 0,1-1-1 0 0,-1 0 0 0 0,1 1 0 0 0,-1-1 0 0 0,1 0 0 0 0,-1 0 1 0 0,1 1-1 0 0,0-1 0 0 0,-1 0 0 0 0,1 0 0 0 0,-1 0 0 0 0,1 0 0 0 0,0 0 1 0 0,-1 0-1 0 0,1 0 0 0 0,-1 0 0 0 0,1 0 0 0 0,0 0 0 0 0,-1 0 1 0 0,1 0-1 0 0,-1 0 0 0 0,1-1 0 0 0,0 1 0 0 0,-1 0 0 0 0,1 0 0 0 0,-1-1 1 0 0,1 1-1 0 0,-1 0 0 0 0,1-1 0 0 0,-1 1 0 0 0,1 0 0 0 0,-1-1 0 0 0,1 1 1 0 0,-1-1-1 0 0,0 1 0 0 0,1-1 0 0 0,-1 1 0 0 0,0-1 0 0 0,1 1 1 0 0,-1-1-34 0 0,-15 26 116 0 0,-2-1 0 0 0,0-1 1 0 0,-1 0-1 0 0,-2-1 0 0 0,0-1 1 0 0,-2-1-1 0 0,0-1 1 0 0,-23 15-117 0 0,0 3 106 0 0,-29 25 49 0 0,-45 37 30 0 0,4 5-1 0 0,-74 89-184 0 0,188-192-52 0 0,0-1-1 0 0,0 1 0 0 0,1-1 1 0 0,-1 1-1 0 0,1-1 0 0 0,-1 1 1 0 0,1-1-1 0 0,-1 1 0 0 0,0-1 0 0 0,1 1 1 0 0,0-1-1 0 0,-1 1 0 0 0,1 0 1 0 0,-1-1-1 0 0,1 1 0 0 0,0 0 1 0 0,0 0-1 0 0,-1-1 0 0 0,1 1 1 0 0,0 0-1 0 0,0 0 0 0 0,0-1 1 0 0,0 1-1 0 0,0 0 0 0 0,0 0 1 0 0,0-1-1 0 0,0 1 0 0 0,0 0 1 0 0,0 0-1 0 0,0 0 0 0 0,0-1 1 0 0,0 1-1 0 0,1 0 0 0 0,-1-1 1 0 0,0 1-1 0 0,1 0 0 0 0,-1-1 1 0 0,0 1-1 0 0,1 0 0 0 0,-1-1 1 0 0,1 1-1 0 0,-1 0 0 0 0,1-1 1 0 0,-1 1-1 0 0,1-1 0 0 0,0 1 0 0 0,-1-1 1 0 0,1 0-1 0 0,0 1 0 0 0,-1-1 1 0 0,1 1-1 0 0,0-1 0 0 0,-1 0 1 0 0,1 0-1 0 0,0 1 0 0 0,0-1 1 0 0,-1 0-1 0 0,1 0 0 0 0,0 0 1 0 0,0 0-1 0 0,0 0 0 0 0,-1 0 1 0 0,1 0-1 0 0,0 0 0 0 0,0 0 53 0 0,63-2-4867 0 0,-55 1 3695 0 0,161-27-5144 0 0,83-50 6511 0 0,-125 35 2045 0 0,-66 22 270 0 0,170-31 8679 0 0,-245 76-11926 0 0,-40 26 960 0 0,-1-2 0 0 0,-3-2 0 0 0,-2-3 0 0 0,-1-2 1 0 0,-2-3-1 0 0,-5-1-223 0 0,-108 70 97 0 0,22 7-1407 0 0,147-101-1090 0 0,13 2-6346 0 0,-2-11 3350 0 0</inkml:trace>
  <inkml:trace contextRef="#ctx0" brushRef="#br1" timeOffset="21473.922">25823 3571 11082 0 0,'0'0'3097'0'0,"0"0"-878"0"0,0 0-991 0 0,0 0-714 0 0,0 0-357 0 0,0 0-102 0 0,0 0-6 0 0,0 0 107 0 0,0 0 127 0 0,0 0 36 0 0,0 0-26 0 0,31 21-38 0 0,205 137 288 0 0,-131-92-289 0 0,3-5 1 0 0,3-4 0 0 0,93 32-255 0 0,-80-44-4 0 0,-124-45-124 0 0,-54 22-1121 0 0,-32 1-1978 0 0,36-10-5476 0 0,34-8 1000 0 0</inkml:trace>
  <inkml:trace contextRef="#ctx0" brushRef="#br1" timeOffset="23595.024">25944 4646 168 0 0,'0'0'2383'0'0,"0"0"-970"0"0,0 0-135 0 0,0 0 59 0 0,0 0-10 0 0,0 0 13 0 0,0 0-78 0 0,0 0-209 0 0,0 0-235 0 0,0 0-220 0 0,0 0-265 0 0,1-6-240 0 0,-1-2 753 0 0,3-7-3653 0 0,-3 40 154 0 0,67 267 4246 0 0,-62-191-855 0 0,-5 0 0 0 0,-5-1 0 0 0,-11 57-738 0 0,0 19 552 0 0,1 139 862 0 0,-15 168 13 0 0,18-399-1058 0 0,4 1 1 0 0,4-1-1 0 0,4 1 0 0 0,3 0 1 0 0,4 0-1 0 0,12 56-369 0 0,19 231 1525 0 0,24 348-1555 0 0,-53 698-130 0 0,-77-638 328 0 0,15 14 958 0 0,-16-9-566 0 0,65-219 1187 0 0,68-153-1586 0 0,-56-364-2820 0 0,-8-49 1205 0 0,-16-13-9727 0 0,10 6 3173 0 0</inkml:trace>
  <inkml:trace contextRef="#ctx0" brushRef="#br1" timeOffset="25307.539">26238 4536 1016 0 0,'0'0'770'0'0,"0"0"-432"0"0,0 0-51 0 0,0 0 60 0 0,0 0 42 0 0,0 0 75 0 0,0 0 154 0 0,0 0 210 0 0,0 0 230 0 0,0 0 179 0 0,0 0 54 0 0,0 0-15 0 0,2-24 13 0 0,9-69-12 0 0,0 54 2829 0 0,-6 74-5353 0 0,-4-27 1625 0 0,36 261 621 0 0,-12 1 1 0 0,-12 1-1 0 0,-12 57-999 0 0,-39 398-176 0 0,36 211 561 0 0,-94 436 1912 0 0,92-1234-2045 0 0,-14 333 524 0 0,-25 48-776 0 0,16 72 1315 0 0,50-204-1128 0 0,-30-146 3 0 0,9 196 236 0 0,7-290-305 0 0,-7 0 1 0 0,-11 83-122 0 0,8-217 7 0 0,-7 99 91 0 0,5 1 0 0 0,5 0 0 0 0,6 20-98 0 0,-6 63 68 0 0,-18-19 423 0 0,14-138-197 0 0,1-36-3630 0 0,1-6-3635 0 0,0 1-4530 0 0</inkml:trace>
  <inkml:trace contextRef="#ctx0" brushRef="#br1" timeOffset="26525.441">25340 13057 0 0 0,'0'0'1328'0'0,"0"0"-109"0"0,0 0-241 0 0,0 0-253 0 0,0 0-190 0 0,0 0-151 0 0,0 0-143 0 0,0 0-120 0 0,0 0-49 0 0,0 0 5 0 0,0 0 52 0 0,-4-1 113 0 0,-94 1 3638 0 0,-50 66-3800 0 0,160-61 2158 0 0,39-2-1697 0 0,-42-2-299 0 0,396 7 2092 0 0,85-21-2334 0 0,-412 6 96 0 0,-57 4-326 0 0,-57 5-139 0 0,-862 59 672 0 0,1103-69 1212 0 0,286-11-1247 0 0,-166 15-293 0 0,-266 10-135 0 0,-90 8-60 0 0,-5-8 273 0 0,-1-1 1 0 0,1-2-1 0 0,-1-1 1 0 0,0-2 0 0 0,1-2-1 0 0,-1-1 1 0 0,1-2 0 0 0,0-1-1 0 0,-11-5-53 0 0,22-1-1768 0 0,15 4-3419 0 0,4 3-3724 0 0</inkml:trace>
  <inkml:trace contextRef="#ctx0" brushRef="#br1" timeOffset="28249.548">27152 11594 1232 0 0,'0'0'1187'0'0,"0"0"-65"0"0,0 0-259 0 0,0 0-399 0 0,0 0-279 0 0,0 0-136 0 0,0 0-65 0 0,0 0-18 0 0,0 0 16 0 0,0 0 58 0 0,0 0 86 0 0,0 0 54 0 0,0 0 67 0 0,4-10 73 0 0,39-85 1537 0 0,-5-110 7757 0 0,-36 165-8893 0 0,-3-83 3089 0 0,1 123-3622 0 0,0 0-124 0 0,0 0-163 0 0,0 0-184 0 0,0 0-175 0 0,0 122-907 0 0,57 498 1187 0 0,-38-313-157 0 0,-16 156 335 0 0,-20-339 1489 0 0,17-124-1426 0 0,0 0-20 0 0,0 0-47 0 0,0 0-84 0 0,0 0-55 0 0,0 0-144 0 0,19-4-5959 0 0,-8-1-1488 0 0,-11 5 7195 0 0,6-2-5498 0 0</inkml:trace>
  <inkml:trace contextRef="#ctx0" brushRef="#br1" timeOffset="28662.283">26857 13096 2785 0 0,'0'0'1120'0'0,"0"0"-120"0"0,0 0 8 0 0,0 0 80 0 0,0 0 191 0 0,0 0 106 0 0,0 0-86 0 0,0 0-75 0 0,0 0-124 0 0,0 0-150 0 0,0 0-130 0 0,0 0-111 0 0,0 0-113 0 0,-13 0 1082 0 0,182-6 2323 0 0,83-20-2813 0 0,25-1-1089 0 0,-206 22-208 0 0,-71 5 13 0 0,0 0-98 0 0,-35 3-2409 0 0,-35-1-4739 0 0,46-2 2113 0 0,6 0-2527 0 0</inkml:trace>
  <inkml:trace contextRef="#ctx0" brushRef="#br1" timeOffset="29232.181">26846 10961 2521 0 0,'0'0'1548'0'0,"0"0"-40"0"0,0 0 33 0 0,0 0 50 0 0,0 0 17 0 0,0 0 95 0 0,0 0-32 0 0,0 0-140 0 0,0 0-91 0 0,0 0-190 0 0,0 0-219 0 0,0 0-219 0 0,0 0-191 0 0,-1-5-135 0 0,1 4-461 0 0,1 0-1 0 0,-1 0 1 0 0,0 0 0 0 0,0-1 0 0 0,1 1 0 0 0,-1 0-1 0 0,0 0 1 0 0,1 0 0 0 0,-1 0 0 0 0,1-1 0 0 0,0 1-1 0 0,-1 0 1 0 0,1 0 0 0 0,0 0 0 0 0,0 0 0 0 0,-1 0 0 0 0,1 1-1 0 0,0-1 1 0 0,0 0 0 0 0,0 0 0 0 0,0 1 0 0 0,0-1-1 0 0,0 0 1 0 0,0 1 0 0 0,1-1 0 0 0,-1 1 0 0 0,0-1-1 0 0,0 1 1 0 0,0 0 0 0 0,1-1 0 0 0,-1 1 0 0 0,0 0-1 0 0,0 0 1 0 0,1 0 0 0 0,-1 0 0 0 0,0 0 0 0 0,0 0-1 0 0,0 0 1 0 0,1 0 0 0 0,-1 1 0 0 0,0-1 0 0 0,0 0 0 0 0,0 1-1 0 0,1-1 1 0 0,-1 1 0 0 0,0 0-25 0 0,14-1-48 0 0,423-14 458 0 0,-408 9-42 0 0,-47-1 304 0 0,-216 20-1491 0 0,233-14 192 0 0,4 1-4109 0 0,20 3-511 0 0,-9-2 148 0 0,-2 0-1778 0 0</inkml:trace>
  <inkml:trace contextRef="#ctx0" brushRef="#br1" timeOffset="30084.693">28019 11807 1536 0 0,'0'0'1307'0'0,"0"0"18"0"0,0 0 39 0 0,0 0 77 0 0,0 0 130 0 0,0 0 11 0 0,0 0-202 0 0,0 0-219 0 0,0 0-270 0 0,27-10-257 0 0,142-51 663 0 0,-145 50-42 0 0,-37 5-783 0 0,-48 5-846 0 0,54 1 236 0 0,-52 2 342 0 0,1 3 0 0 0,-1 2 1 0 0,2 3-1 0 0,-53 16-204 0 0,112-26-14 0 0,-1 1-1 0 0,1-1 1 0 0,-1 1-1 0 0,1-1 1 0 0,-1 1-1 0 0,0-1 0 0 0,0 1 1 0 0,1 0-1 0 0,-1 0 1 0 0,0 0-1 0 0,0 0 1 0 0,0 0-1 0 0,0 0 1 0 0,0 0-1 0 0,0 0 1 0 0,0 0-1 0 0,0 0 1 0 0,0 1-1 0 0,0-1 1 0 0,-1 0-1 0 0,1 1 1 0 0,0-1-1 0 0,-1 0 1 0 0,1 1-1 0 0,-1-1 1 0 0,0 1-1 0 0,1-1 1 0 0,-1 1-1 0 0,0-1 1 0 0,0 1-1 0 0,0-1 1 0 0,0 1-1 0 0,0-1 1 0 0,0 0-1 0 0,-1 1 1 0 0,1-1-1 0 0,0 1 1 0 0,-1-1-1 0 0,1 1 0 0 0,-1-1 1 0 0,1 0-1 0 0,-1 1 1 0 0,0-1-1 0 0,0 0 1 0 0,0 0-1 0 0,1 1 1 0 0,-1-1-1 0 0,0 0 1 0 0,0 0-1 0 0,-1 0 1 0 0,1 0-1 0 0,0 0 1 0 0,0 0-1 0 0,0-1 1 0 0,-1 1-1 0 0,1 0 1 0 0,0 0-1 0 0,-1-1 1 0 0,1 1-1 0 0,0-1 1 0 0,-1 0-1 0 0,1 1 1 0 0,-1-1-1 0 0,1 0 1 0 0,-1 0-1 0 0,1 0 1 0 0,-1 0-1 0 0,1 0 1 0 0,-2 0 14 0 0,236 110 211 0 0,-200-99-299 0 0,0 1 1 0 0,0 2-1 0 0,-1 1 1 0 0,-1 2 0 0 0,-1 1-1 0 0,0 1 1 0 0,-2 1-1 0 0,0 2 88 0 0,-24-20 12 0 0,-1 1 0 0 0,1 0-1 0 0,-1 0 1 0 0,0 0 0 0 0,0 0-1 0 0,-1 1 1 0 0,1-1-1 0 0,-1 1 1 0 0,1 0 0 0 0,-1-1-1 0 0,0 1 1 0 0,0 0 0 0 0,-1 0-1 0 0,1 0 1 0 0,-1 1-1 0 0,0-1 1 0 0,0 0 0 0 0,-1 0-1 0 0,1 1 1 0 0,-1-1 0 0 0,0 1-1 0 0,0-1 1 0 0,0 0 0 0 0,0 1-1 0 0,-1-1 1 0 0,0 0-1 0 0,0 0 1 0 0,0 1 0 0 0,-1-1-1 0 0,1 0 1 0 0,-1 0 0 0 0,0 0-1 0 0,0 0 1 0 0,0-1-1 0 0,-1 1 1 0 0,1-1 0 0 0,-1 1-1 0 0,0-1 1 0 0,0 0 0 0 0,0 0-1 0 0,0 0 1 0 0,0 0-1 0 0,-1 0 1 0 0,0-1 0 0 0,1 0-1 0 0,-1 0 1 0 0,0 0 0 0 0,0 0-1 0 0,0 0 1 0 0,-1-1-12 0 0,-15 6 284 0 0,-1-2 0 0 0,1 0 0 0 0,-1-1-1 0 0,0-1 1 0 0,0-2 0 0 0,0 0 0 0 0,0-1 0 0 0,0 0 0 0 0,0-2 0 0 0,0-1 0 0 0,0 0 0 0 0,1-2 0 0 0,-1 0 0 0 0,1-2-1 0 0,1 0 1 0 0,-1-1 0 0 0,-17-10-284 0 0,-22-44-636 0 0,60 39-3488 0 0,22 4-5197 0 0,-12 15 1963 0 0</inkml:trace>
  <inkml:trace contextRef="#ctx0" brushRef="#br1" timeOffset="30463.739">28545 12205 4137 0 0,'0'0'2754'0'0,"0"0"-1977"0"0,0 0-751 0 0,0 0-168 0 0,0 0 41 0 0,0 0 246 0 0,0 0 425 0 0,0 0 475 0 0,0 0 373 0 0,0 0 161 0 0,0 0-51 0 0,0 0-182 0 0,0 0-207 0 0,-10 14 497 0 0,66-23-568 0 0,-7-4-898 0 0,-24 8-246 0 0,0 0 1 0 0,-1-2-1 0 0,1-1 1 0 0,-1-1-1 0 0,-1-1 1 0 0,0-1-1 0 0,0-1 1 0 0,-1 0-1 0 0,-1-2 1 0 0,14-12 75 0 0,-32 22-35 0 0,0 0 0 0 0,0-1 0 0 0,-1 0 1 0 0,1 0-1 0 0,-1 0 0 0 0,0 0 0 0 0,0 0 0 0 0,-1 0 0 0 0,1 0 1 0 0,-1-1-1 0 0,0 1 0 0 0,-1 0 0 0 0,1-1 0 0 0,-1 1 0 0 0,0-1 0 0 0,-1 1 1 0 0,1 0-1 0 0,-1-1 0 0 0,0 1 0 0 0,0 0 0 0 0,-1-1 0 0 0,1 1 1 0 0,-1 0-1 0 0,-1 0 0 0 0,1 0 0 0 0,0 1 0 0 0,-1-1 0 0 0,0 0 1 0 0,0 1-1 0 0,-1 0 0 0 0,1 0 0 0 0,-1 0 0 0 0,0 0 0 0 0,0 0 0 0 0,0 1 1 0 0,-1 0-1 0 0,1 0 0 0 0,-1 0 0 0 0,1 0 0 0 0,-1 1 0 0 0,0-1 1 0 0,0 1-1 0 0,0 1 0 0 0,-1-1 0 0 0,1 1 0 0 0,0 0 0 0 0,-1 0 1 0 0,-2 0 34 0 0,-10-3 16 0 0,0 1 1 0 0,0 0 0 0 0,1 2-1 0 0,-2 0 1 0 0,1 1 0 0 0,0 1-1 0 0,0 0 1 0 0,1 2 0 0 0,-1 0-1 0 0,0 1 1 0 0,1 0 0 0 0,0 2-1 0 0,0 0 1 0 0,0 1 0 0 0,1 0-1 0 0,0 2 1 0 0,0 0 0 0 0,1 0-1 0 0,0 2 1 0 0,1 0 0 0 0,0 0-1 0 0,-6 7-16 0 0,19-16-79 0 0,-1 0 0 0 0,1 0 0 0 0,-1 0-1 0 0,1 0 1 0 0,0 1 0 0 0,0-1-1 0 0,0 0 1 0 0,0 1 0 0 0,0-1 0 0 0,1 0-1 0 0,-1 1 1 0 0,0-1 0 0 0,1 1 0 0 0,0-1-1 0 0,0 1 1 0 0,0-1 0 0 0,0 1 0 0 0,0-1-1 0 0,0 1 1 0 0,1-1 0 0 0,-1 1-1 0 0,1-1 1 0 0,0 0 0 0 0,-1 1 0 0 0,1-1-1 0 0,0 0 1 0 0,0 1 0 0 0,1-1 0 0 0,-1 0-1 0 0,0 0 1 0 0,1 0 0 0 0,-1 0-1 0 0,1 0 1 0 0,0 0 0 0 0,0-1 0 0 0,0 1-1 0 0,0-1 1 0 0,0 1 0 0 0,0-1 0 0 0,0 1-1 0 0,0-1 1 0 0,0 0 0 0 0,1 0 0 0 0,-1 0 79 0 0,68 28-8669 0 0,-50-24 3791 0 0</inkml:trace>
  <inkml:trace contextRef="#ctx0" brushRef="#br1" timeOffset="30970.864">29057 11683 15947 0 0,'0'0'1059'0'0,"0"0"-328"0"0,0 0-457 0 0,0 0-383 0 0,0 0-225 0 0,0 0-68 0 0,0 0 101 0 0,0 0 208 0 0,0 0 222 0 0,0 0 144 0 0,0 0 26 0 0,0 0-47 0 0,0 0-45 0 0,4 30-44 0 0,32 184 202 0 0,-33-198-280 0 0,48 116 641 0 0,-25-133 2313 0 0,20-33-3500 0 0,-38 27 459 0 0,8-5-276 0 0,0-1-1 0 0,-1-1 1 0 0,0 0-1 0 0,-1-1 0 0 0,-1-1 1 0 0,0 0-1 0 0,-1-1 1 0 0,-1 0-1 0 0,1-3 279 0 0,-21 101 366 0 0,8-73-320 0 0,0-1 0 0 0,1 1 1 0 0,0-1-1 0 0,0 1 1 0 0,0-1-1 0 0,1 1 1 0 0,0-1-1 0 0,1 1 1 0 0,0-1-1 0 0,0 0 1 0 0,0 0-1 0 0,1 0 1 0 0,0 0-1 0 0,0 0 0 0 0,1-1 1 0 0,0 1-1 0 0,4 5-46 0 0,51 16-3394 0 0,-24-23-6211 0 0,-23-4 2109 0 0</inkml:trace>
  <inkml:trace contextRef="#ctx0" brushRef="#br1" timeOffset="31954.422">29865 10770 14051 0 0,'0'0'4366'0'0,"0"0"-3039"0"0,0 0-1020 0 0,0 0-403 0 0,0 0-436 0 0,0 0-111 0 0,0 0 156 0 0,0 0 263 0 0,0 0 328 0 0,0 0 166 0 0,0 0 11 0 0,0 0-41 0 0,7 30-45 0 0,42 211 246 0 0,-18-50-434 0 0,-9 0 0 0 0,-8 2-1 0 0,-8 0-6 0 0,-7-28-137 0 0,-1-163 144 0 0,-1 0 1 0 0,0 0 0 0 0,0-1-1 0 0,0 1 1 0 0,0-1-1 0 0,0 1 1 0 0,-1-1 0 0 0,1 0-1 0 0,0 0 1 0 0,-1-1-1 0 0,1 1 1 0 0,0-1-1 0 0,-1 0 1 0 0,1 1 0 0 0,-1-1-1 0 0,1-1 1 0 0,0 1-1 0 0,-1 0 1 0 0,1-1 0 0 0,-1 0-1 0 0,1 0 1 0 0,0 0-1 0 0,0 0 1 0 0,0 0 0 0 0,0-1-1 0 0,0 1 1 0 0,0-1-1 0 0,0 0 1 0 0,-1-1-8 0 0,-166-81-387 0 0,170 84 318 0 0,0 0 0 0 0,1 0 0 0 0,-1 1 0 0 0,0-1 0 0 0,1 0 0 0 0,-1 0 0 0 0,0 1-1 0 0,1-1 1 0 0,-1 0 0 0 0,0 1 0 0 0,1-1 0 0 0,-1 0 0 0 0,0 1 0 0 0,0-1 0 0 0,1 0 0 0 0,-1 1 0 0 0,0-1 0 0 0,0 1-1 0 0,0-1 1 0 0,0 1 0 0 0,1-1 0 0 0,-1 0 0 0 0,0 1 0 0 0,0-1 0 0 0,0 1 0 0 0,0-1 0 0 0,0 1 0 0 0,0-1 0 0 0,0 0-1 0 0,0 1 1 0 0,0-1 0 0 0,0 1 0 0 0,-1-1 0 0 0,1 1 0 0 0,0-1 0 0 0,0 0 0 0 0,0 1 0 0 0,0-1 0 0 0,-1 1 0 0 0,1-1-1 0 0,0 0 1 0 0,0 1 0 0 0,-1-1 0 0 0,1 0 0 0 0,0 1 0 0 0,-1-1 0 0 0,1 0 0 0 0,0 0 0 0 0,-1 1 0 0 0,1-1 0 0 0,-1 0-1 0 0,1 0 1 0 0,0 1 0 0 0,-1-1 0 0 0,0 0 69 0 0,35 37 293 0 0,-12-22-197 0 0,1-1 0 0 0,0-1 0 0 0,1-1-1 0 0,0-1 1 0 0,1-1 0 0 0,0-1 0 0 0,1-1 0 0 0,0-1 0 0 0,0-2 0 0 0,0 0 0 0 0,1-2 0 0 0,-1-1 0 0 0,1-1 0 0 0,0-1 0 0 0,16-3-96 0 0,27-48-2778 0 0,19 50 7968 0 0,11 22-3872 0 0,-77-14-1177 0 0,1-1 0 0 0,0-2 1 0 0,0 0-1 0 0,0-1 1 0 0,1-2-1 0 0,-1 0 0 0 0,20-3-141 0 0,-39 2-53 0 0,-1-1-1 0 0,1 0 0 0 0,-1 0 1 0 0,0 0-1 0 0,1-1 0 0 0,-1 0 0 0 0,0 0 1 0 0,0 0-1 0 0,0 0 0 0 0,0 0 1 0 0,0-1-1 0 0,0 0 0 0 0,-1 0 1 0 0,1 0-1 0 0,-1 0 0 0 0,0 0 0 0 0,0-1 1 0 0,0 1-1 0 0,0-1 0 0 0,-1 0 1 0 0,1 0-1 0 0,-1 0 0 0 0,0 0 1 0 0,0-1-1 0 0,-1 1 0 0 0,1 0 0 0 0,-1-1 1 0 0,0 1-1 0 0,0-1 0 0 0,-1 1 1 0 0,1-1-1 0 0,-1 1 0 0 0,0-1 1 0 0,0 0 53 0 0,0-6-313 0 0,-1 1 0 0 0,0 0 0 0 0,-1-1 0 0 0,0 1 0 0 0,0 0 0 0 0,-1 0 0 0 0,0 0 0 0 0,-1 1 0 0 0,0-1 0 0 0,-1 1 0 0 0,0 0 1 0 0,0 0-1 0 0,-1 0 0 0 0,-5-5 313 0 0,0 4 45 0 0,0 0 1 0 0,-1 1-1 0 0,0 0 1 0 0,0 1-1 0 0,-1 1 1 0 0,0 0 0 0 0,-1 1-1 0 0,1 0 1 0 0,-1 1-1 0 0,0 1 1 0 0,0 0-1 0 0,-1 0 1 0 0,1 2-1 0 0,-1 0 1 0 0,0 1 0 0 0,0 0-1 0 0,1 1 1 0 0,-1 0-1 0 0,0 2 1 0 0,0 0-1 0 0,1 0 1 0 0,-1 1 0 0 0,1 1-1 0 0,0 0 1 0 0,-4 3-46 0 0,14-4 42 0 0,0 0 0 0 0,0 0 0 0 0,0 0 0 0 0,1 1 0 0 0,-1-1 0 0 0,1 1 0 0 0,0 0 0 0 0,0 0 0 0 0,0 0 0 0 0,1 1 0 0 0,-1-1 0 0 0,1 0 0 0 0,0 1 0 0 0,0 0 0 0 0,1-1 0 0 0,-1 1 0 0 0,1 0 1 0 0,0 0-1 0 0,0 0 0 0 0,1 0 0 0 0,0 0 0 0 0,0 0 0 0 0,0 0 0 0 0,0 0 0 0 0,1-1 0 0 0,-1 1 0 0 0,1 0 0 0 0,1 0 0 0 0,-1 0 0 0 0,1 0 0 0 0,0-1 0 0 0,0 1 0 0 0,0-1 0 0 0,0 1 0 0 0,1-1 0 0 0,0 0 0 0 0,0 0 0 0 0,0 0 1 0 0,0-1-1 0 0,0 1 0 0 0,1-1 0 0 0,0 1 0 0 0,0-1 0 0 0,0 0 0 0 0,0-1 0 0 0,0 1 0 0 0,0-1 0 0 0,1 1 0 0 0,3 0-42 0 0,23 12 135 0 0,0-2 0 0 0,1 0-1 0 0,0-3 1 0 0,1 0 0 0 0,0-2 0 0 0,0-2-1 0 0,1-1 1 0 0,0-1 0 0 0,0-2 0 0 0,0-2-1 0 0,0 0 1 0 0,5-3-135 0 0,-35 3 61 0 0,78 13 4610 0 0,-28 7-4597 0 0,-13 4-4470 0 0,-5 3-5941 0 0,-28-21-313 0 0</inkml:trace>
  <inkml:trace contextRef="#ctx0" brushRef="#br1" timeOffset="33073.763">21239 10667 1256 0 0,'0'0'760'0'0,"0"0"38"0"0,0 0 19 0 0,0 0-52 0 0,0 0-101 0 0,0 0-36 0 0,0 0 47 0 0,0 0 140 0 0,0 0 193 0 0,0 0 216 0 0,0 0 152 0 0,-2-7 89 0 0,-1-1-844 0 0,-2-7-107 0 0,4-2 4345 0 0,-13 171-7335 0 0,0-32 2852 0 0,0 329 20 0 0,24-420-1324 0 0,3-41-7966 0 0,-11 5 2175 0 0</inkml:trace>
  <inkml:trace contextRef="#ctx0" brushRef="#br1" timeOffset="33699.61">20717 10450 14899 0 0,'0'0'638'0'0,"0"0"-60"0"0,0 0-136 0 0,0 0-337 0 0,0 0-381 0 0,0 0-244 0 0,0 0-44 0 0,0 0 181 0 0,0 0 279 0 0,0 0 215 0 0,0 0 116 0 0,34-15 33 0 0,108-46-26 0 0,-34 54 66 0 0,-86 13-248 0 0,19 1-133 0 0,0 2 0 0 0,-1 2 0 0 0,0 2-1 0 0,-1 1 1 0 0,-1 2 0 0 0,0 2 0 0 0,-1 1-1 0 0,-1 2 1 0 0,-1 2 0 0 0,-1 1 0 0 0,-1 1-1 0 0,-1 2 1 0 0,-1 2 0 0 0,-2 0-1 0 0,25 33 82 0 0,-51-60 17 0 0,0 1-1 0 0,-1 0 1 0 0,1-1-1 0 0,-1 1 0 0 0,0 0 1 0 0,1 0-1 0 0,-1 1 0 0 0,-1-1 1 0 0,1 0-1 0 0,0 1 0 0 0,-1-1 1 0 0,0 1-1 0 0,0-1 0 0 0,0 1 1 0 0,0 0-1 0 0,0-1 1 0 0,-1 1-1 0 0,1 0 0 0 0,-1 0 1 0 0,0-1-1 0 0,-1 1 0 0 0,1 0 1 0 0,0 0-1 0 0,-1-1 0 0 0,0 1 1 0 0,0 0-1 0 0,0-1 0 0 0,0 1 1 0 0,-1-1-1 0 0,0 1 1 0 0,1-1-1 0 0,-1 0 0 0 0,0 0 1 0 0,0 0-1 0 0,-1 0 0 0 0,1 0 1 0 0,-1 0-1 0 0,0 0 0 0 0,1-1 1 0 0,-1 1-1 0 0,0-1 0 0 0,0 0 1 0 0,-1 0-1 0 0,1 0 1 0 0,0 0-1 0 0,-1-1 0 0 0,1 1 1 0 0,-1-1-1 0 0,-1 0-16 0 0,-58 16 442 0 0,-1-3 0 0 0,-1-2 1 0 0,0-4-1 0 0,0-2 0 0 0,0-3 0 0 0,-1-3 0 0 0,-32-5-442 0 0,-27-9 1737 0 0,210 9-1933 0 0,8 10 150 0 0,-2 3 0 0 0,1 4 1 0 0,-1 4-1 0 0,65 22 46 0 0,-133-34-75 0 0,1 2 0 0 0,-2 0 0 0 0,1 1 0 0 0,-1 2 0 0 0,0 0 0 0 0,-1 1 0 0 0,0 1 0 0 0,0 1 1 0 0,-1 1-1 0 0,-1 1 0 0 0,0 0 0 0 0,-1 2 0 0 0,-1 0 0 0 0,0 1 0 0 0,-1 0 0 0 0,-1 2 75 0 0,-12-14-2 0 0,0 1-1 0 0,-1-1 1 0 0,1 0 0 0 0,-1 1 0 0 0,-1 0-1 0 0,1-1 1 0 0,-1 1 0 0 0,0 0-1 0 0,0 0 1 0 0,-1 0 0 0 0,1 0-1 0 0,-1-1 1 0 0,-1 1 0 0 0,1 0 0 0 0,-1 0-1 0 0,0 0 1 0 0,0 0 0 0 0,-1-1-1 0 0,0 1 1 0 0,0 0 0 0 0,0-1-1 0 0,-1 0 1 0 0,1 1 0 0 0,-1-1 0 0 0,0 0-1 0 0,-1-1 1 0 0,1 1 0 0 0,-1 0-1 0 0,0-1 1 0 0,0 0 0 0 0,-1 0-1 0 0,1 0 1 0 0,-1-1 0 0 0,0 1 0 0 0,0-1-1 0 0,0 0 1 0 0,0 0 0 0 0,-1-1-1 0 0,1 0 1 0 0,-5 2 2 0 0,-35 10 272 0 0,-1-3 0 0 0,0-1 1 0 0,-1-2-1 0 0,0-2 0 0 0,0-3 0 0 0,0-1 1 0 0,0-3-1 0 0,0-1 0 0 0,0-3 0 0 0,0-1 1 0 0,1-3-1 0 0,0-2 0 0 0,0-1 0 0 0,2-3 1 0 0,-2-2-273 0 0,5 6 186 0 0,1-1 1 0 0,1-2 0 0 0,0-2-1 0 0,1-2 1 0 0,1-1 0 0 0,1-1-1 0 0,0-3 1 0 0,2-1 0 0 0,-11-11-187 0 0,43 35-37 0 0,1-1 1 0 0,0 0 0 0 0,-1 1-1 0 0,1-1 1 0 0,0 0-1 0 0,0 0 1 0 0,0 0-1 0 0,0 0 1 0 0,0 0-1 0 0,0 0 1 0 0,0 0-1 0 0,0-1 1 0 0,0 1 0 0 0,0 0-1 0 0,0 0 1 0 0,1-1-1 0 0,-1 1 1 0 0,1-1-1 0 0,-1 1 1 0 0,1 0-1 0 0,-1-1 1 0 0,1 1 0 0 0,0-1-1 0 0,0 1 1 0 0,-1-1-1 0 0,1 1 1 0 0,0-1-1 0 0,1 1 1 0 0,-1-1-1 0 0,0 1 1 0 0,0-1-1 0 0,1 1 1 0 0,-1-1 0 0 0,0 1-1 0 0,1 0 1 0 0,0-1-1 0 0,-1 1 1 0 0,1 0-1 0 0,0-1 1 0 0,-1 1-1 0 0,1 0 1 0 0,0 0-1 0 0,0 0 1 0 0,0-1 0 0 0,0 1-1 0 0,0 0 1 0 0,1 0-1 0 0,-1 1 1 0 0,0-1-1 0 0,0 0 1 0 0,1 0-1 0 0,-1 1 1 0 0,0-1-1 0 0,1 0 1 0 0,-1 1 0 0 0,2-1 36 0 0,88-15-4163 0 0,35 18-7081 0 0,-97 0 4184 0 0</inkml:trace>
  <inkml:trace contextRef="#ctx0" brushRef="#br1" timeOffset="34149.834">22049 11113 12403 0 0,'0'0'384'0'0,"0"0"-440"0"0,0 0-422 0 0,0 0 61 0 0,0 0 392 0 0,0 0 462 0 0,0 0 367 0 0,0 0 99 0 0,0 0-32 0 0,0 0-63 0 0,0 0-92 0 0,0 0-88 0 0,0 0-97 0 0,20 17-84 0 0,66 54-59 0 0,-78-65-316 0 0,1 1-1 0 0,0-1 1 0 0,0-1-1 0 0,0 0 1 0 0,0 0 0 0 0,1-1-1 0 0,0 0 1 0 0,0 0 0 0 0,0-1-1 0 0,0-1 1 0 0,1 0-1 0 0,-1 0 1 0 0,1-1 0 0 0,-1 0-1 0 0,2-1-71 0 0,4 1 85 0 0,-5 2-29 0 0,-1-2 0 0 0,1 1-1 0 0,0-1 1 0 0,-1-1 0 0 0,1 0 0 0 0,0-1 0 0 0,-1 0 0 0 0,1 0 0 0 0,0-1 0 0 0,-1-1 0 0 0,0 0-1 0 0,0 0 1 0 0,0-1 0 0 0,0 0 0 0 0,0 0 0 0 0,-1-1 0 0 0,1-1 0 0 0,-2 0 0 0 0,1 0-1 0 0,0 0 1 0 0,-1-1 0 0 0,0-1 0 0 0,-1 1 0 0 0,4-6-56 0 0,9-60-101 0 0,-23 54 50 0 0,-1 0-1 0 0,-1 0 0 0 0,-1 1 1 0 0,0 0-1 0 0,-1 0 1 0 0,-1 0-1 0 0,-1 1 1 0 0,-1 0-1 0 0,0 0 1 0 0,-1 1-1 0 0,0 1 1 0 0,-2 0-1 0 0,1 1 0 0 0,-2 0 1 0 0,0 1-1 0 0,-1 0 1 0 0,0 1-1 0 0,-1 1 1 0 0,0 0-1 0 0,-1 1 1 0 0,0 1-1 0 0,0 1 0 0 0,-1 0 1 0 0,0 1-1 0 0,0 1 1 0 0,-17-3 51 0 0,20 4 9 0 0,0 0 1 0 0,0 1 0 0 0,-1 0 0 0 0,0 1-1 0 0,1 1 1 0 0,-1 1 0 0 0,0 0-1 0 0,0 1 1 0 0,0 0 0 0 0,0 2-1 0 0,0 0 1 0 0,1 0 0 0 0,-1 2-1 0 0,1 0 1 0 0,-1 1 0 0 0,2 0-1 0 0,-1 1 1 0 0,0 1 0 0 0,1 0-1 0 0,0 1 1 0 0,1 0 0 0 0,0 1 0 0 0,-10 9-10 0 0,19-13-21 0 0,1-1-1 0 0,0 1 1 0 0,0 0 0 0 0,0-1 0 0 0,1 1 0 0 0,0 1 0 0 0,0-1 0 0 0,0 0 0 0 0,0 0 0 0 0,1 1 0 0 0,0-1 0 0 0,0 1 0 0 0,0-1 0 0 0,1 1 0 0 0,0-1 0 0 0,0 1 0 0 0,0-1 0 0 0,1 1 0 0 0,0-1 0 0 0,0 1 0 0 0,0-1 0 0 0,1 0 0 0 0,0 1 0 0 0,0-1 0 0 0,0 0 0 0 0,0 0 0 0 0,1 0 0 0 0,0 0 0 0 0,1 1 21 0 0,122 107-1096 0 0,-44-72-2220 0 0,-26-19-2733 0 0,-26-11-2506 0 0</inkml:trace>
  <inkml:trace contextRef="#ctx0" brushRef="#br1" timeOffset="34473.404">22863 10758 16708 0 0,'0'0'494'0'0,"0"0"-383"0"0,0 0-554 0 0,0 0-552 0 0,0 0-21 0 0,0 0 328 0 0,0 0 419 0 0,0 0 481 0 0,0 0 184 0 0,0 0 4 0 0,0 0-4 0 0,0 0-45 0 0,3 29-59 0 0,25 201 392 0 0,32-58-177 0 0,-55-170-2237 0 0,-4-4-5514 0 0,-1-1-922 0 0</inkml:trace>
  <inkml:trace contextRef="#ctx0" brushRef="#br1" timeOffset="34737.163">22591 10667 11218 0 0,'0'0'6859'0'0,"0"0"-5008"0"0,0 0-1515 0 0,0 0-378 0 0,0 0-289 0 0,0 0-29 0 0,0 0 166 0 0,0 0 236 0 0,0 0 141 0 0,0 0 41 0 0,0 0-11 0 0,30-1-32 0 0,98-4-37 0 0,115 27 339 0 0,-22-8-757 0 0,-127-12-3779 0 0,-92-2 3233 0 0,6 0-3417 0 0,-4 3-1956 0 0,-4-2 963 0 0</inkml:trace>
  <inkml:trace contextRef="#ctx0" brushRef="#br1" timeOffset="34970.266">23502 10738 18308 0 0,'0'0'-1007'0'0,"0"0"-180"0"0,0 0 187 0 0,0 0 454 0 0,0 0 392 0 0,0 0 184 0 0,0 0 88 0 0,1 27 122 0 0,2 88 124 0 0,-44 138 1890 0 0,65-238-3772 0 0,-8-35-5977 0 0,-14 12 3797 0 0,0 1-1011 0 0</inkml:trace>
  <inkml:trace contextRef="#ctx0" brushRef="#br1" timeOffset="35190.163">23116 10647 8466 0 0,'0'0'2776'0'0,"0"0"-250"0"0,0 0-501 0 0,0 0-562 0 0,0 0-478 0 0,0 0-426 0 0,0 0-306 0 0,0 0-135 0 0,0 0 16 0 0,0 0 64 0 0,0 0 19 0 0,0 0-30 0 0,30-15-79 0 0,97-47-47 0 0,-12 45-35 0 0,276 34-1074 0 0,-228 10-5945 0 0,-133-19-216 0 0,-21-5 2357 0 0</inkml:trace>
  <inkml:trace contextRef="#ctx0" brushRef="#br1" timeOffset="35571.611">23899 11035 4905 0 0,'0'0'-123'0'0,"0"0"405"0"0,0 0 622 0 0,0 0 338 0 0,0 0 153 0 0,0 0 46 0 0,0 0-74 0 0,0 0-43 0 0,0 0-7 0 0,0 0 0 0 0,0 0-48 0 0,0 0-112 0 0,0 0-151 0 0,16 12-221 0 0,51 37-199 0 0,-65-47-544 0 0,1-1 0 0 0,-1 1 0 0 0,1-1 1 0 0,-1 1-1 0 0,1-1 0 0 0,0 0 1 0 0,0 0-1 0 0,0 0 0 0 0,0-1 0 0 0,0 1 1 0 0,0 0-1 0 0,0-1 0 0 0,0 0 1 0 0,0 0-1 0 0,0 0 0 0 0,0 0 0 0 0,0 0 1 0 0,0-1-1 0 0,0 0 0 0 0,0 1 1 0 0,-1-1-1 0 0,1 0 0 0 0,0 0 0 0 0,0 0 1 0 0,0-1-1 0 0,2 0-42 0 0,8-4 126 0 0,-2 2-80 0 0,1-1 0 0 0,0 0 0 0 0,-1-1 0 0 0,0 0-1 0 0,-1-1 1 0 0,1 0 0 0 0,-1-1 0 0 0,-1 0 0 0 0,1 0 0 0 0,-1-1-1 0 0,-1 0 1 0 0,6-8-46 0 0,-11 13-48 0 0,0 0 0 0 0,0 0 0 0 0,-1 0 0 0 0,0 0 0 0 0,1 0 0 0 0,-1-1 0 0 0,-1 1 0 0 0,1-1 0 0 0,-1 1 0 0 0,0-1 0 0 0,0 0 0 0 0,0 1 0 0 0,0-1 0 0 0,-1 0 0 0 0,0 0 0 0 0,0 1 0 0 0,0-1 0 0 0,-1 0 1 0 0,0 0-1 0 0,0 1 0 0 0,0-1 0 0 0,0 0 0 0 0,-1 1 0 0 0,1-1 0 0 0,-1 1 0 0 0,0 0 0 0 0,-1-1 0 0 0,1 1 0 0 0,-1 0 0 0 0,0 0 0 0 0,0 1 0 0 0,0-1 0 0 0,0 1 0 0 0,-3-3 48 0 0,-5-1-65 0 0,-1 0 0 0 0,0 0 0 0 0,0 1 0 0 0,-1 0 0 0 0,0 1 0 0 0,0 1 0 0 0,0 0 0 0 0,-1 1 0 0 0,1 0 0 0 0,-1 1 0 0 0,0 0 0 0 0,0 2 0 0 0,1-1 0 0 0,-1 2 0 0 0,0-1 0 0 0,0 2 0 0 0,1 0 0 0 0,-1 1 0 0 0,1 0 0 0 0,-1 1 0 0 0,1 0 0 0 0,0 1 0 0 0,1 1 0 0 0,-1 0 0 0 0,1 1 0 0 0,0 0 0 0 0,1 1 0 0 0,0 0 0 0 0,-7 7 65 0 0,-38 83-669 0 0,75-30-2836 0 0,18-39-3818 0 0,-22-20 387 0 0</inkml:trace>
  <inkml:trace contextRef="#ctx0" brushRef="#br1" timeOffset="36182.872">24607 10586 16291 0 0,'0'0'867'0'0,"0"0"-219"0"0,0 0-394 0 0,0 0-453 0 0,0 0-370 0 0,0 0-199 0 0,0 0 102 0 0,0 0 267 0 0,0 0 331 0 0,0 0 294 0 0,0 0 40 0 0,0 0-40 0 0,2 21-40 0 0,14 174 377 0 0,-15-192-547 0 0,0 13 30 0 0,1 0-1 0 0,0 0 1 0 0,2 0 0 0 0,0 0-1 0 0,1-1 1 0 0,0 0 0 0 0,1 0-1 0 0,1 0 1 0 0,0-1-1 0 0,8 11-45 0 0,-11-31 3941 0 0,-5-46-4039 0 0,-49-234-360 0 0,50 285 383 0 0,0 1-131 0 0,7 9 168 0 0,0-1 1 0 0,0 0-1 0 0,1 0 1 0 0,0-1 0 0 0,1 0-1 0 0,0 0 1 0 0,0-1-1 0 0,0 0 1 0 0,0-1-1 0 0,1 0 1 0 0,0 0-1 0 0,0-1 1 0 0,1-1 0 0 0,-1 1-1 0 0,1-2 1 0 0,-1 1-1 0 0,1-2 1 0 0,0 1-1 0 0,0-1 1 0 0,0-1 0 0 0,0 0-1 0 0,0-1 1 0 0,0 0-1 0 0,0 0 1 0 0,-1-1-1 0 0,1-1 1 0 0,0 0-1 0 0,-1 0 1 0 0,0-1 0 0 0,0 0-1 0 0,0-1 1 0 0,0 0-1 0 0,-1-1 1 0 0,1 0-1 0 0,-1 0 1 0 0,-1-1 0 0 0,1 0-1 0 0,-1 0 1 0 0,-1-1-1 0 0,1 0 1 0 0,-1-1-1 0 0,2-3 38 0 0,-8 10-21 0 0,1-1 0 0 0,-1 1 0 0 0,0 0 0 0 0,0-1 0 0 0,0 1 0 0 0,0 0 0 0 0,0-1 0 0 0,0 1 0 0 0,-1-1 0 0 0,1 1 0 0 0,-1-1 0 0 0,0 1 0 0 0,1-1 0 0 0,-1 0 0 0 0,-1 1 0 0 0,1-1 0 0 0,0 1 0 0 0,0-1 0 0 0,-1 1 0 0 0,0-1 0 0 0,1 1 0 0 0,-1-1 0 0 0,0 1 0 0 0,0-1 0 0 0,0 1 0 0 0,-1 0 0 0 0,1 0 0 0 0,-1-1 0 0 0,1 1 0 0 0,-1 0 0 0 0,0 0 0 0 0,1 1 0 0 0,-1-1 0 0 0,0 0 0 0 0,0 1 0 0 0,0-1 0 0 0,0 1 0 0 0,-1-1 0 0 0,1 1 0 0 0,0 0 0 0 0,-1 0 0 0 0,1 0 0 0 0,-1 0 0 0 0,1 1 0 0 0,-1-1 0 0 0,1 0 0 0 0,-1 1 0 0 0,1 0 0 0 0,-1 0 0 0 0,0 0 0 0 0,1 0 0 0 0,-2 0 21 0 0,-1 5 29 0 0,1 0-1 0 0,-1 0 1 0 0,1 0-1 0 0,0 1 0 0 0,0-1 1 0 0,0 1-1 0 0,1 0 1 0 0,0 0-1 0 0,0 1 1 0 0,0-1-1 0 0,1 1 1 0 0,0-1-1 0 0,1 1 1 0 0,-1-1-1 0 0,1 1 0 0 0,0 0 1 0 0,1 0-1 0 0,0 0 1 0 0,0 0-1 0 0,0-1 1 0 0,1 1-1 0 0,1 5-28 0 0,-2-9 25 0 0,2 18 138 0 0,2 1 0 0 0,0-1-1 0 0,1 0 1 0 0,1 0 0 0 0,1-1 0 0 0,1 0 0 0 0,1 0-1 0 0,1 0 1 0 0,0-2 0 0 0,2 1 0 0 0,0-1 0 0 0,8 9-163 0 0,28 49-3477 0 0,-10 2-6106 0 0,-32-61 2269 0 0</inkml:trace>
  <inkml:trace contextRef="#ctx0" brushRef="#br1" timeOffset="37134.74">21583 11922 5649 0 0,'0'0'3214'0'0,"0"0"-1348"0"0,0 0-342 0 0,0 0-158 0 0,0 0-258 0 0,0 0-250 0 0,0 0-322 0 0,0 0-284 0 0,0 0-169 0 0,0 0-133 0 0,0 0 9 0 0,0 0 133 0 0,0 0 167 0 0,-2 8 142 0 0,-24 198 1487 0 0,31-62-1654 0 0,0-119 553 0 0,0-38 1529 0 0,-47-281-2241 0 0,90 298-863 0 0,-17 0 797 0 0,-1-1 1 0 0,1-1 0 0 0,0-2 0 0 0,-1-1 0 0 0,1-2-1 0 0,-1 0 1 0 0,0-3 0 0 0,0 0 0 0 0,0-2-1 0 0,-1-1 1 0 0,0-1 0 0 0,0-2 0 0 0,-1 0 0 0 0,-1-2-1 0 0,-1-2 1 0 0,0 0 0 0 0,0-1 0 0 0,11-12-10 0 0,-32 24 77 0 0,1 1 1 0 0,-1-1 0 0 0,0-1-1 0 0,0 1 1 0 0,-1-1 0 0 0,0 0-1 0 0,0 0 1 0 0,0 0 0 0 0,0 0-1 0 0,-1-1 1 0 0,0 1 0 0 0,-1-1-1 0 0,1 0 1 0 0,-1 0 0 0 0,-1 0-1 0 0,1 0 1 0 0,-1-5-78 0 0,-1 11-21 0 0,0 1-133 0 0,-25 59-1306 0 0,18-31 1505 0 0,1 1 1 0 0,1-1-1 0 0,2 1 1 0 0,0 0-1 0 0,2 0 1 0 0,2 0-1 0 0,0 1 0 0 0,2-2 1 0 0,1 1-1 0 0,2 0 1 0 0,0-1-1 0 0,2 0 1 0 0,1 0-1 0 0,1-1 0 0 0,8 13-45 0 0,18-8-1849 0 0,-4-28-8011 0 0,-27-4 1839 0 0</inkml:trace>
  <inkml:trace contextRef="#ctx0" brushRef="#br1" timeOffset="37577.232">22410 12035 13643 0 0,'0'0'-696'0'0,"0"0"93"0"0,0 0 403 0 0,0 0 229 0 0,0 0 117 0 0,0 0 86 0 0,0 0 113 0 0,9 28 129 0 0,29 88 127 0 0,-36-107-308 0 0,1-1-1 0 0,1 1 1 0 0,0 0-1 0 0,0-1 1 0 0,0 0 0 0 0,1 0-1 0 0,1 0 1 0 0,-1-1-1 0 0,1 0 1 0 0,0 0 0 0 0,1 0-1 0 0,-1-1 1 0 0,1 0-1 0 0,1 0 1 0 0,-1 0 0 0 0,7 2-293 0 0,3-1 154 0 0,-1-1 0 0 0,1-1 0 0 0,0-1 1 0 0,0 0-1 0 0,0-1 0 0 0,1-1 0 0 0,-1 0 1 0 0,1-2-1 0 0,-1 0 0 0 0,18-2-154 0 0,-25 1 5 0 0,-2 2-50 0 0,0-2 0 0 0,0 1-1 0 0,0-1 1 0 0,0 0 0 0 0,0-1-1 0 0,0 0 1 0 0,0 0 0 0 0,-1-1-1 0 0,1 0 1 0 0,-1 0 0 0 0,0 0-1 0 0,1-1 1 0 0,-2 0 0 0 0,1-1-1 0 0,0 0 1 0 0,-1 0 0 0 0,0 0-1 0 0,0-1 1 0 0,0 0-1 0 0,-1 0 1 0 0,0 0 0 0 0,0-1-1 0 0,-1 1 1 0 0,0-1 0 0 0,0 0-1 0 0,0 0 1 0 0,-1-1 0 0 0,0 1-1 0 0,0-1 1 0 0,-1 0 0 0 0,0 0-1 0 0,-1 0 1 0 0,1 0 0 0 0,-1 0-1 0 0,-1 0 1 0 0,0 0 0 0 0,0 0-1 0 0,0 0 1 0 0,-1 0 0 0 0,-1 0-1 0 0,1 0 1 0 0,-1 0 0 0 0,0 0-1 0 0,-1 1 1 0 0,-2-6 45 0 0,-1-3 18 0 0,-1 1 0 0 0,-1 0-1 0 0,0 0 1 0 0,-1 1 0 0 0,0 0 0 0 0,-1 0 0 0 0,-1 1-1 0 0,0 1 1 0 0,0 0 0 0 0,-2 0 0 0 0,1 1 0 0 0,-2 0-1 0 0,1 2 1 0 0,-1-1 0 0 0,-1 2 0 0 0,1 0 0 0 0,-2 0-1 0 0,1 1 1 0 0,-1 1 0 0 0,0 1 0 0 0,0 0 0 0 0,0 1 0 0 0,-1 1-1 0 0,1 1 1 0 0,-1 0 0 0 0,0 1 0 0 0,0 1 0 0 0,0 0-1 0 0,0 1 1 0 0,1 1 0 0 0,-10 2-18 0 0,19-1 28 0 0,-1 1-1 0 0,1-1 1 0 0,0 1-1 0 0,-1 0 1 0 0,2 1 0 0 0,-1 0-1 0 0,0 0 1 0 0,1 0-1 0 0,0 1 1 0 0,0 0 0 0 0,1 0-1 0 0,0 0 1 0 0,0 1-1 0 0,0-1 1 0 0,-2 6-28 0 0,4-6-19 0 0,0 0 0 0 0,0 1-1 0 0,0-1 1 0 0,1 0 0 0 0,0 1-1 0 0,0-1 1 0 0,1 1 0 0 0,0 0-1 0 0,0-1 1 0 0,1 1 0 0 0,0 0 0 0 0,0 0-1 0 0,0-1 1 0 0,1 1 0 0 0,0 0-1 0 0,0-1 1 0 0,1 1 0 0 0,-1 0 0 0 0,2-1-1 0 0,-1 0 1 0 0,1 0 0 0 0,0 1-1 0 0,0-1 1 0 0,0-1 0 0 0,1 1 0 0 0,0-1-1 0 0,0 1 1 0 0,1-1 0 0 0,0 0 19 0 0,53 44-1652 0 0,-16-21-2519 0 0,-26-18 970 0 0,4 3-5774 0 0</inkml:trace>
  <inkml:trace contextRef="#ctx0" brushRef="#br1" timeOffset="38071.865">23257 11674 8194 0 0,'0'0'3031'0'0,"0"0"-1108"0"0,0 0-768 0 0,0 0-463 0 0,0 0-284 0 0,0 0-124 0 0,0 0-74 0 0,0 0-64 0 0,0 0-56 0 0,0 0-68 0 0,0 0-8 0 0,0 0 30 0 0,25 17 49 0 0,76 56 47 0 0,-99-72-128 0 0,0 0-1 0 0,0 0 1 0 0,0 1 0 0 0,0-1-1 0 0,-1 0 1 0 0,1 1-1 0 0,-1 0 1 0 0,1-1 0 0 0,-1 1-1 0 0,1 0 1 0 0,-1 0-1 0 0,0-1 1 0 0,0 1 0 0 0,0 0-1 0 0,0 0 1 0 0,0 0-1 0 0,0 0 1 0 0,-1 1 0 0 0,1-1-1 0 0,-1 0 1 0 0,1 0-1 0 0,-1 0 1 0 0,0 0 0 0 0,0 1-1 0 0,0-1 1 0 0,0 0-1 0 0,0 0 1 0 0,0 1 0 0 0,-1 0-12 0 0,0 9 90 0 0,-3 37 88 0 0,-2 1 0 0 0,-2 0 0 0 0,-2-1 0 0 0,-3-1 0 0 0,-1 0 0 0 0,-4 4-178 0 0,-6 22 112 0 0,24-73-24 0 0,-1 0 0 0 0,1 0 0 0 0,-1 0-1 0 0,1 0 1 0 0,-1 1 0 0 0,1-1 0 0 0,0 0 0 0 0,-1 0-1 0 0,1 0 1 0 0,0 1 0 0 0,0-1 0 0 0,0 0 0 0 0,0 0-1 0 0,0 1 1 0 0,0-1 0 0 0,0 0 0 0 0,0 0 0 0 0,1 0-1 0 0,-1 1 1 0 0,0-1 0 0 0,1 0 0 0 0,-1 0 0 0 0,1 0-1 0 0,-1 0 1 0 0,1 0 0 0 0,0 0 0 0 0,-1 0 0 0 0,1 0-1 0 0,0 0 1 0 0,0 0 0 0 0,0 0 0 0 0,0 0 0 0 0,-1 0-1 0 0,1-1 1 0 0,0 1 0 0 0,1 0 0 0 0,-1-1 0 0 0,0 1-1 0 0,0-1 1 0 0,0 1 0 0 0,0-1 0 0 0,0 1 0 0 0,0-1-1 0 0,1 0 1 0 0,-1 0 0 0 0,0 1 0 0 0,0-1 0 0 0,1 0-1 0 0,-1 0 1 0 0,0 0 0 0 0,0-1 0 0 0,0 1 0 0 0,1 0-1 0 0,-1 0 1 0 0,0-1 0 0 0,0 1 0 0 0,0 0 0 0 0,1-1-1 0 0,-1 1 1 0 0,0-1 0 0 0,0 0 0 0 0,0 1 0 0 0,0-1-1 0 0,0 0 1 0 0,0 1 0 0 0,0-2-88 0 0,21-1-964 0 0,67-4 971 0 0,1 5 0 0 0,-1 3 0 0 0,66 10-7 0 0,-90-3-47 0 0,-65-8 9 0 0,0 0-52 0 0,0 0-70 0 0,-38 0-6449 0 0,-3-2-4868 0 0,33 1 6993 0 0</inkml:trace>
  <inkml:trace contextRef="#ctx0" brushRef="#br1" timeOffset="38505.592">24021 11710 19196 0 0,'0'0'490'0'0,"0"0"-390"0"0,0 0-430 0 0,0 0-299 0 0,0 0-94 0 0,0 0 143 0 0,0 0 261 0 0,0 0 238 0 0,0 0 145 0 0,0 0 61 0 0,0 0 36 0 0,0 0 37 0 0,0 0 24 0 0,5 13 16 0 0,24 130 547 0 0,-27 176-326 0 0,1-314-388 0 0,-1 1 0 0 0,1-1 0 0 0,0 0 0 0 0,0 0 0 0 0,1 0 0 0 0,-1-1 0 0 0,1 1 0 0 0,0-1 0 0 0,0 0 0 0 0,1 0 0 0 0,-1 0 0 0 0,1-1 0 0 0,0 1 0 0 0,0-1 0 0 0,0 0 0 0 0,0-1 0 0 0,1 1 0 0 0,-1-1 0 0 0,1 0 0 0 0,-1 0 0 0 0,1-1 0 0 0,0 0 0 0 0,0 0 0 0 0,-1 0 0 0 0,1-1 0 0 0,0 1 0 0 0,0-2 0 0 0,0 1 0 0 0,0 0 0 0 0,0-1 0 0 0,-1 0 0 0 0,1-1-1 0 0,0 1 1 0 0,-1-1 0 0 0,4-1-71 0 0,29 1 273 0 0,60-12-611 0 0,-89-4-3078 0 0,-9 4-2322 0 0,0 9 1383 0 0,0 0-3931 0 0</inkml:trace>
  <inkml:trace contextRef="#ctx0" brushRef="#br1" timeOffset="38926.803">23946 11935 18884 0 0,'0'0'1479'0'0,"0"0"-377"0"0,0 0-453 0 0,0 0-294 0 0,0 0-217 0 0,0 0-108 0 0,0 0-84 0 0,0 0-28 0 0,0 0 26 0 0,0 0 5 0 0,0 0-12 0 0,0 0-9 0 0,0 0-2 0 0,9-5 15 0 0,107-21-93 0 0,-9 28-1562 0 0,-71-1-1996 0 0,-1-1-4058 0 0,-24 0-678 0 0</inkml:trace>
  <inkml:trace contextRef="#ctx0" brushRef="#br1" timeOffset="39177.723">23977 11539 19484 0 0,'0'0'832'0'0,"0"0"-200"0"0,0 0-415 0 0,0 0-321 0 0,0 0-177 0 0,0 0 73 0 0,0 0 192 0 0,0 0 120 0 0,0 0 48 0 0,177-34-80 0 0,-138 34-64 0 0,2 0-40 0 0,3 0-56 0 0,4 2-288 0 0,0 2-712 0 0,-1 4-1632 0 0,-12-2-2282 0 0,-12-1-6584 0 0</inkml:trace>
  <inkml:trace contextRef="#ctx0" brushRef="#br1" timeOffset="39777.036">21489 11704 1032 0 0,'0'0'230'0'0,"0"0"46"0"0,0 0 164 0 0,0 0 327 0 0,0 0 434 0 0,0 0 488 0 0,0 0 351 0 0,0 0 191 0 0,0 0 8 0 0,0 0-136 0 0,0 0-217 0 0,0 0-302 0 0,0 0-319 0 0,-1-9-330 0 0,-2-24-353 0 0,35 100-866 0 0,-25 198 949 0 0,-11-201-3998 0 0,3 0-4281 0 0,1-53-2320 0 0</inkml:trace>
  <inkml:trace contextRef="#ctx0" brushRef="#br1" timeOffset="40774.856">29432 9148 6769 0 0,'0'0'2142'0'0,"0"0"-264"0"0,0 0-498 0 0,0 0-453 0 0,0 0-228 0 0,0 0-78 0 0,0 0-60 0 0,0 0-65 0 0,0 0-91 0 0,0 0-208 0 0,0 0-293 0 0,0 0-321 0 0,4-8-122 0 0,11-17 17 0 0,-17 59 443 0 0,-47 310 1036 0 0,50-171-1485 0 0,7-153-1531 0 0,-2-11-4790 0 0,-1-9 906 0 0</inkml:trace>
  <inkml:trace contextRef="#ctx0" brushRef="#br1" timeOffset="41356.507">28999 8895 14059 0 0,'0'0'2346'0'0,"0"0"-1634"0"0,0 0-609 0 0,0 0-293 0 0,0 0-160 0 0,0 0 72 0 0,0 0 293 0 0,0 0 332 0 0,32-14 194 0 0,104-40 44 0 0,-21 41 389 0 0,-44 14-892 0 0,-1 4 1 0 0,0 3-1 0 0,0 3 0 0 0,-1 3 0 0 0,0 3 0 0 0,-1 3 1 0 0,-2 3-1 0 0,0 3 0 0 0,26 16-82 0 0,-6 16-998 0 0,-84-57 950 0 0,0 0-1 0 0,-1 1 1 0 0,1-1 0 0 0,0 1 0 0 0,0 0 0 0 0,-1-1 0 0 0,1 1 0 0 0,-1 0 0 0 0,0 0 0 0 0,1 0 0 0 0,-1 0 0 0 0,0 0 0 0 0,0 1 0 0 0,0-1 0 0 0,-1 0 0 0 0,1 0 0 0 0,0 1 0 0 0,-1-1 0 0 0,0 0 0 0 0,1 1 0 0 0,-1-1 0 0 0,0 1-1 0 0,0-1 1 0 0,0 0 0 0 0,-1 1 0 0 0,1-1 0 0 0,-1 0 0 0 0,1 1 0 0 0,-1-1 0 0 0,0 0 0 0 0,1 0 0 0 0,-1 1 0 0 0,0-1 0 0 0,-1 0 0 0 0,1 0 0 0 0,0 0 0 0 0,-1 0 0 0 0,1 0 0 0 0,-1-1 0 0 0,1 1 0 0 0,-1 0 48 0 0,-21 14 42 0 0,-1-2 0 0 0,0 0 0 0 0,-1-2 1 0 0,-1 0-1 0 0,0-2 0 0 0,0-1 0 0 0,-1-1 1 0 0,0-1-1 0 0,0-1 0 0 0,0-2 0 0 0,-22 1-42 0 0,14 1 33 0 0,-111 17 765 0 0,0-6-1 0 0,-114-2-797 0 0,370 0 415 0 0,-5-7-510 0 0,-1 4 0 0 0,-1 5 1 0 0,0 5-1 0 0,-1 3 0 0 0,-2 6 1 0 0,82 36 94 0 0,-174-65-65 0 0,-1 1 0 0 0,1 0 1 0 0,-1 0-1 0 0,0 0 0 0 0,1 1 1 0 0,-2 0-1 0 0,1 1 0 0 0,0 0 1 0 0,-1 0-1 0 0,0 0 0 0 0,0 1 1 0 0,-1-1-1 0 0,0 1 0 0 0,0 1 1 0 0,0-1-1 0 0,0 1 0 0 0,-1 0 1 0 0,0 0-1 0 0,-1 0 1 0 0,0 0-1 0 0,0 1 0 0 0,0-1 1 0 0,-1 1-1 0 0,0 0 0 0 0,0 0 1 0 0,-1 0-1 0 0,0 3 65 0 0,-5-3 7 0 0,-1-2 0 0 0,0 1 0 0 0,0 0-1 0 0,0-1 1 0 0,0 0 0 0 0,-1 0 0 0 0,0-1 0 0 0,-1 1 0 0 0,1-1 0 0 0,-1-1 0 0 0,0 1 0 0 0,0-1 0 0 0,-1 0-1 0 0,1-1 1 0 0,-1 0 0 0 0,1 0 0 0 0,-1-1 0 0 0,-8 2-7 0 0,-62 17 339 0 0,-1-3-1 0 0,-1-4 1 0 0,0-4-1 0 0,-1-3 1 0 0,1-3-1 0 0,-1-4 1 0 0,-46-7-339 0 0,65 5 193 0 0,-1-2-1 0 0,1-3 1 0 0,0-3 0 0 0,-31-10-193 0 0,92 20-48 0 0,0 0 1 0 0,1 0 0 0 0,-1 1 0 0 0,0-1 0 0 0,0 0 0 0 0,1 0 0 0 0,-1 0-1 0 0,0 0 1 0 0,0 0 0 0 0,0 0 0 0 0,1 0 0 0 0,-1 0 0 0 0,0 0-1 0 0,0 0 1 0 0,1 0 0 0 0,-1-1 0 0 0,0 1 0 0 0,0 0 0 0 0,1-1-1 0 0,-1 1 1 0 0,0 0 0 0 0,1-1 0 0 0,-1 1 0 0 0,0-1 0 0 0,1 1 0 0 0,-1-1-1 0 0,1 1 1 0 0,-1-1 0 0 0,0 1 0 0 0,1-1 0 0 0,0 0 0 0 0,-1 1-1 0 0,1-1 1 0 0,-1 0 0 0 0,1 1 0 0 0,0-1 0 0 0,-1 0 0 0 0,1 0-1 0 0,0 1 1 0 0,0-1 0 0 0,0 0 0 0 0,-1 0 0 0 0,1 0 0 0 0,0 1-1 0 0,0-1 1 0 0,0 0 0 0 0,0 0 0 0 0,1 0 0 0 0,-1 1 0 0 0,0-1 0 0 0,0 0-1 0 0,0 0 1 0 0,1 1 0 0 0,-1-1 0 0 0,0 0 0 0 0,1 0 0 0 0,-1 1-1 0 0,0-1 1 0 0,1 0 0 0 0,0 0 47 0 0,42-20-10106 0 0,-26 14 2948 0 0</inkml:trace>
  <inkml:trace contextRef="#ctx0" brushRef="#br1" timeOffset="41712.076">30495 9112 15003 0 0,'0'0'899'0'0,"0"0"-31"0"0,0 0-90 0 0,0 0-242 0 0,0 0-236 0 0,0 0-196 0 0,0 0-237 0 0,0 0-186 0 0,0 0-51 0 0,0 0 82 0 0,0 0 175 0 0,0 0 208 0 0,0 0 151 0 0,-2 13 40 0 0,-6 72 57 0 0,3 0 0 0 0,4 0 0 0 0,4 0 0 0 0,3 4-343 0 0,21 63 400 0 0,-79-187-15690 0 0,45 28 10916 0 0</inkml:trace>
  <inkml:trace contextRef="#ctx0" brushRef="#br1" timeOffset="42046.429">30326 9331 14627 0 0,'0'0'2525'0'0,"0"0"-961"0"0,0 0-868 0 0,0 0-494 0 0,0 0-65 0 0,0 0 79 0 0,0 0 33 0 0,28 0 1 0 0,193 3 224 0 0,-209-1-468 0 0,0 0-1 0 0,1 0 0 0 0,-1-2 0 0 0,0 1 0 0 0,1-2 0 0 0,-1 1 0 0 0,0-2 0 0 0,1 0 0 0 0,-1 0 0 0 0,0-1 0 0 0,0 0 0 0 0,-1-1 0 0 0,1-1 0 0 0,-1 0 0 0 0,0 0 0 0 0,0-1 0 0 0,0 0 0 0 0,-1-1 0 0 0,0-1 0 0 0,0 1 0 0 0,-1-1 0 0 0,0-1 0 0 0,0 0 0 0 0,-1 0 0 0 0,0-1 0 0 0,-1 0 1 0 0,6-10-6 0 0,21-141 646 0 0,-8 397 1125 0 0,0-156-2225 0 0,29 114 843 0 0,-44-128-4392 0 0,-7 0-4255 0 0,-4-44-2902 0 0</inkml:trace>
  <inkml:trace contextRef="#ctx0" brushRef="#br1" timeOffset="45264.817">26014 11046 4105 0 0,'0'0'-11'0'0,"0"0"-533"0"0,0 0-249 0 0,0 0 238 0 0,0 0 488 0 0,0 0 215 0 0,0 0 120 0 0,0 0 127 0 0,0 0 98 0 0,0 0 34 0 0,0 0-49 0 0,-1 19-82 0 0,-7 61-102 0 0,-24 6 992 0 0,17-72 996 0 0,22-20-48 0 0,116-73-1680 0 0,-277 221 3566 0 0,47-22-3405 0 0,107-120-694 0 0,0 0-4 0 0,0 0-5 0 0,121-54 861 0 0,-119 53-859 0 0,4-2 144 0 0,1 0 0 0 0,-1 0 0 0 0,0 0 1 0 0,0-1-1 0 0,-1 0 0 0 0,1 0 0 0 0,-1-1 0 0 0,1 1 1 0 0,-1-1-1 0 0,-1 0 0 0 0,1 0 0 0 0,-1-1 1 0 0,0 0-1 0 0,0 1 0 0 0,-1-1 0 0 0,1 0 0 0 0,-1-1 1 0 0,2-5-159 0 0,-45 22-440 0 0,23-2 445 0 0,0 1 0 0 0,0 1 0 0 0,1 0 0 0 0,0 1 0 0 0,0 1 0 0 0,1 1 0 0 0,1 0 0 0 0,1 1 0 0 0,-9 10-5 0 0,75-49 1736 0 0,-40 16-1786 0 0,0 0 0 0 0,-1 0 0 0 0,-1-1 0 0 0,0 0 0 0 0,0-1-1 0 0,-1-1 1 0 0,0 1 0 0 0,-1-2 0 0 0,0 1 0 0 0,-1-1 0 0 0,-1 0 0 0 0,0-1 0 0 0,-1 0-1 0 0,0 0 1 0 0,-1 0 0 0 0,-1-1 0 0 0,0 0 0 0 0,-1 0 0 0 0,0 0 0 0 0,-1 0-1 0 0,-1 0 1 0 0,-1-5 50 0 0,-3-83 479 0 0,0 103-566 0 0,0 0 0 0 0,1 1 0 0 0,-1-1 0 0 0,0 1 0 0 0,0 0 0 0 0,1 0 0 0 0,-1 0 0 0 0,0 0 0 0 0,1 0 0 0 0,-1 0 0 0 0,1 1-1 0 0,-1-1 1 0 0,1 1 0 0 0,0 0 0 0 0,0-1 0 0 0,0 1 0 0 0,0 0 0 0 0,0 0 0 0 0,0 1 0 0 0,0-1 0 0 0,1 0 0 0 0,-1 1 0 0 0,1-1 0 0 0,0 1 0 0 0,-1-1 0 0 0,0 3 87 0 0,1-3-23 0 0,-113 129 257 0 0,158-157 2303 0 0,-11 9-2746 0 0,101-58 120 0 0,-267 170-1082 0 0,124-88 1192 0 0,1-2-17 0 0,1 0 1 0 0,-1 0 0 0 0,1 1-1 0 0,0 0 1 0 0,0 1 0 0 0,1-1-1 0 0,0 1 1 0 0,0 0 0 0 0,1 1-1 0 0,0 0 1 0 0,0 0 0 0 0,0 0-1 0 0,-2 7-4 0 0,10-13 9 0 0,-1 0 0 0 0,1 1 0 0 0,-1-1 0 0 0,1-1 0 0 0,0 1 0 0 0,0 0 0 0 0,0-1 0 0 0,0 1 0 0 0,0-1 0 0 0,0 0 0 0 0,0 0 0 0 0,0 0 0 0 0,1-1 0 0 0,-1 1 0 0 0,0-1 0 0 0,0 0 0 0 0,1 0 0 0 0,-1 0 0 0 0,0 0 0 0 0,1 0 0 0 0,-1-1 0 0 0,0 1 0 0 0,0-1-1 0 0,1 0 1 0 0,0-1-9 0 0,6 2-25 0 0,52-9 72 0 0,-62 9-55 0 0,0 0-16 0 0,-23 16-637 0 0,-8 21 695 0 0,1 2 0 0 0,3 1 0 0 0,1 1 0 0 0,2 1-1 0 0,2 1 1 0 0,-10 30-34 0 0,31-72-8 0 0,1 1 0 0 0,-1-1 0 0 0,1 1 0 0 0,-1-1 0 0 0,1 0 0 0 0,0 1 0 0 0,0-1 0 0 0,0 1 0 0 0,0-1 0 0 0,0 0 0 0 0,0 1 0 0 0,0-1 0 0 0,0 1 0 0 0,0-1 0 0 0,1 1 0 0 0,-1-1 0 0 0,1 0 0 0 0,-1 1 0 0 0,1-1 0 0 0,-1 0 0 0 0,1 0 0 0 0,0 1 0 0 0,-1-1 0 0 0,1 0 0 0 0,0 0 0 0 0,0 0 0 0 0,0 0 0 0 0,0 0-1 0 0,0 0 1 0 0,0 0 0 0 0,1 0 0 0 0,-1 0 0 0 0,0 0 0 0 0,0-1 0 0 0,0 1 0 0 0,1-1 0 0 0,-1 1 0 0 0,0-1 0 0 0,1 1 0 0 0,-1-1 0 0 0,1 0 0 0 0,-1 1 0 0 0,1-1 0 0 0,-1 0 0 0 0,0 0 0 0 0,1 0 0 0 0,-1 0 0 0 0,1 0 0 0 0,-1-1 0 0 0,1 1 0 0 0,-1 0 8 0 0,83-5-243 0 0,136-41-224 0 0,-227 80 517 0 0,-28 40 156 0 0,-3-2 1 0 0,-3-2 0 0 0,-4-1-1 0 0,-2-2 1 0 0,-3-3 0 0 0,-4 0-207 0 0,52-63-8 0 0,0 0 0 0 0,0 0 0 0 0,0 0-1 0 0,1 0 1 0 0,-1 0 0 0 0,0 0 0 0 0,1 0 0 0 0,-1 1 0 0 0,1-1 0 0 0,-1 1 0 0 0,1-1 0 0 0,0 1-1 0 0,0 0 1 0 0,-1-1 0 0 0,1 1 0 0 0,0 0 0 0 0,1 0 0 0 0,-1 0 0 0 0,0 0 0 0 0,0 0-1 0 0,1-1 1 0 0,-1 1 0 0 0,1 1 0 0 0,0-1 0 0 0,-1 0 0 0 0,1 0 0 0 0,0 0 0 0 0,0 0 0 0 0,1 0-1 0 0,-1 0 1 0 0,0 0 0 0 0,1 0 0 0 0,-1 0 0 0 0,1 0 0 0 0,-1 0 0 0 0,1 0 0 0 0,0 0 0 0 0,0-1-1 0 0,0 1 1 0 0,0 0 0 0 0,0 0 0 0 0,0-1 0 0 0,1 1 0 0 0,-1-1 0 0 0,0 1 0 0 0,1-1 0 0 0,-1 1-1 0 0,1-1 1 0 0,0 0 0 0 0,-1 0 0 0 0,1 0 0 0 0,0 0 0 0 0,0 0 0 0 0,0 0 0 0 0,0 0-1 0 0,0-1 1 0 0,0 1 0 0 0,0-1 0 0 0,0 1 8 0 0,311 7-3658 0 0,-314-7 3713 0 0,1-1 0 0 0,-1 1-1 0 0,0-1 1 0 0,0 1 0 0 0,1-1 0 0 0,-1 1 0 0 0,0-1-1 0 0,1 1 1 0 0,-1 0 0 0 0,0-1 0 0 0,1 1 0 0 0,-1 0-1 0 0,1 0 1 0 0,0 0 0 0 0,-1-1 0 0 0,1 1 0 0 0,-1 0-1 0 0,1 0 1 0 0,0 0 0 0 0,0 0 0 0 0,0 0-1 0 0,-1 0 1 0 0,1-1 0 0 0,0 1 0 0 0,0 0 0 0 0,0 0-1 0 0,0 0 1 0 0,1 0 0 0 0,-1 0 0 0 0,0 0 0 0 0,0 0-1 0 0,0 0 1 0 0,1-1 0 0 0,-1 1 0 0 0,0 0 0 0 0,1 0-1 0 0,-1 0 1 0 0,1-1 0 0 0,-1 1 0 0 0,1 0 0 0 0,-1 0-1 0 0,1-1 1 0 0,0 1 0 0 0,-1 0 0 0 0,1-1 0 0 0,0 1-1 0 0,-1-1 1 0 0,1 1 0 0 0,0-1 0 0 0,0 1-1 0 0,0-1 1 0 0,-1 0 0 0 0,1 1 0 0 0,0-1 0 0 0,0 0-55 0 0,-5 5-87 0 0,-60 52 876 0 0,-64 86-424 0 0,125-136-355 0 0,0-5-39 0 0,0 1 0 0 0,1 0 0 0 0,-1 0-1 0 0,1 0 1 0 0,-1 0 0 0 0,1 0 0 0 0,0 0 0 0 0,1 1 0 0 0,-1-1 0 0 0,0 1 0 0 0,1-1 0 0 0,0 1 0 0 0,0 0 0 0 0,0-1 0 0 0,0 1 0 0 0,1 0 0 0 0,-1 0 0 0 0,1 0-1 0 0,0 0 1 0 0,0-1 0 0 0,0 1 0 0 0,1 0 0 0 0,-1 0 0 0 0,1 0 0 0 0,0-1 0 0 0,0 1 0 0 0,1 0 0 0 0,-1-1 0 0 0,1 1 0 0 0,-1-1 0 0 0,1 1 0 0 0,0-1 0 0 0,0 0-1 0 0,1 0 1 0 0,-1 0 0 0 0,1 0 0 0 0,-1 0 0 0 0,1-1 0 0 0,0 1 0 0 0,0-1 0 0 0,0 0 0 0 0,4 2 29 0 0,61 21-525 0 0,-58-23 451 0 0,0 0-1 0 0,-1 1 0 0 0,1 0 1 0 0,-1 0-1 0 0,0 1 0 0 0,0 0 1 0 0,0 1-1 0 0,0 0 0 0 0,-1 0 1 0 0,0 1-1 0 0,0 0 1 0 0,0 0-1 0 0,-1 1 0 0 0,0 0 1 0 0,0 0-1 0 0,0 2 75 0 0,-5 4 78 0 0,0-1 1 0 0,-2 1 0 0 0,1-1-1 0 0,-2 1 1 0 0,0-1-1 0 0,0 0 1 0 0,-1 1-1 0 0,-1-1 1 0 0,0 0-1 0 0,0 0 1 0 0,-1 0-1 0 0,-1 0 1 0 0,0-1-1 0 0,0 0 1 0 0,-1 0-1 0 0,-1 0 1 0 0,0-1-1 0 0,0 0 1 0 0,-9 9-79 0 0,12-14-13 0 0,-39 55-974 0 0,16-23-6969 0 0,20-25-1445 0 0</inkml:trace>
  <inkml:trace contextRef="#ctx0" brushRef="#br0" timeOffset="47450.693">25812 11188 0 0 0,'0'0'308'0'0,"0"0"156"0"0,0 0 427 0 0,0 0 580 0 0,0 0 551 0 0,0 0 388 0 0,0 0 7 0 0,0 0-257 0 0,0 0-335 0 0,6-25-414 0 0,24-103 404 0 0,-26 125-1795 0 0,1 1-1 0 0,-1 0 1 0 0,0 0-1 0 0,1 0 1 0 0,-1 0-1 0 0,1 1 1 0 0,0-1-1 0 0,0 1 1 0 0,-1 0-1 0 0,1 1 1 0 0,0-1-1 0 0,0 1 1 0 0,0 0-1 0 0,0 0 1 0 0,-1 1-1 0 0,1-1 1 0 0,0 1-1 0 0,0 0 1 0 0,0 1-20 0 0,2-2 108 0 0,536 34-1105 0 0,-659-51 1009 0 0,-138 7 97 0 0,-151-19 1586 0 0,405 28-1642 0 0,1 1 0 0 0,-1 0 0 0 0,1-1 0 0 0,-1 1 0 0 0,0-1 0 0 0,1 1 0 0 0,-1-1 0 0 0,0 1 0 0 0,1-1 0 0 0,-1 1 0 0 0,0-1 0 0 0,0 1 0 0 0,1-1 0 0 0,-1 1 0 0 0,0-1 0 0 0,0 1 1 0 0,0-1-1 0 0,0 1 0 0 0,0-1 0 0 0,0 0 0 0 0,0 1 0 0 0,0-1 0 0 0,0 1 0 0 0,0-1 0 0 0,0 1 0 0 0,0-1 0 0 0,0 1 0 0 0,0-1 0 0 0,-1 0 0 0 0,1 1 0 0 0,0-1 0 0 0,0 1 0 0 0,-1-1 0 0 0,1 1 0 0 0,0-1 0 0 0,-1 1 0 0 0,1 0 0 0 0,0-1 0 0 0,-1 1 0 0 0,1-1 0 0 0,-1 1 0 0 0,1 0 0 0 0,-1-1 0 0 0,1 1 0 0 0,0 0 0 0 0,-1-1-53 0 0,59-14-689 0 0,41 4 602 0 0,1 4-1 0 0,0 5 1 0 0,82 8 87 0 0,-157-3 29 0 0,-37-1 106 0 0,-48-2 47 0 0,51 0-236 0 0,-21 0-86 0 0,-191 23-1565 0 0,216-18-2125 0 0,7 3-4242 0 0,1-5 1547 0 0</inkml:trace>
  <inkml:trace contextRef="#ctx0" brushRef="#br0" timeOffset="48247.611">25672 11046 320 0 0,'0'0'1032'0'0,"0"0"237"0"0,0 0 398 0 0,0 0 312 0 0,0 0 141 0 0,0 0 85 0 0,0 0-26 0 0,0 0-158 0 0,0 0-187 0 0,0 0-273 0 0,0 0-287 0 0,0 0-241 0 0,0 0-225 0 0,-2-17-192 0 0,-9-66 332 0 0,-43 542-2677 0 0,16 1041 2711 0 0,39-1502-970 0 0,-1 1-1 0 0,1-1 0 0 0,0 1 1 0 0,0-1-1 0 0,0 1 0 0 0,0 0 1 0 0,0 0-1 0 0,0-1 0 0 0,0 1 1 0 0,0 0-1 0 0,1 0 0 0 0,-1 0 1 0 0,0 0-1 0 0,1 0 0 0 0,-1 0 0 0 0,0 0 1 0 0,1 1-1 0 0,-1-1 0 0 0,1 1 1 0 0,0-1-1 0 0,-1 1 0 0 0,1-1 1 0 0,-1 1-1 0 0,1 0 0 0 0,0 0 1 0 0,-1 0-1 0 0,1-1 0 0 0,0 2 1 0 0,-1-1-1 0 0,1 0 0 0 0,-1 0 1 0 0,1 1-1 0 0,0-1 0 0 0,-1 0 0 0 0,1 1 1 0 0,-1 0-1 0 0,1-1 0 0 0,-1 1 1 0 0,1 0-1 0 0,-1 0 0 0 0,0 0 1 0 0,1 0-1 0 0,-1 0 0 0 0,0 0 1 0 0,0 0-1 0 0,1 0 0 0 0,-1 0 1 0 0,0 1-1 0 0,0-1 0 0 0,0 0 1 0 0,-1 1-1 0 0,1-1 0 0 0,0 1 0 0 0,-1-1 1 0 0,1 1-1 0 0,0-1 0 0 0,-1 1 1 0 0,0 0-1 0 0,1-1 0 0 0,-1 1 1 0 0,0 0-1 0 0,0-1 0 0 0,0 1 1 0 0,0 0-1 0 0,0-1 0 0 0,0 1 1 0 0,-1-1-1 0 0,1 1 0 0 0,0 0 1 0 0,-1-1-12 0 0,17-29-2665 0 0,-10 8-3956 0 0,-5 14 3824 0 0,2-2-7904 0 0</inkml:trace>
  <inkml:trace contextRef="#ctx0" brushRef="#br0" timeOffset="48833.491">26164 10977 8282 0 0,'0'0'1379'0'0,"0"0"-712"0"0,0 0-241 0 0,0 0 40 0 0,0 0 159 0 0,0 0 274 0 0,0 0 271 0 0,0 0 197 0 0,0 0-28 0 0,0 0-290 0 0,0 0-374 0 0,0 0-370 0 0,0 0-230 0 0,8-13-152 0 0,22-40-106 0 0,-23 129 20 0 0,35 406 1521 0 0,-16-225-1121 0 0,-12 0 1 0 0,-11 0-1 0 0,-20 145-237 0 0,10-306 1680 0 0,-2 68-2012 0 0,9-163-139 0 0,2 5-82 0 0,-1-5-3180 0 0,1-1-3423 0 0,-2 0-2042 0 0</inkml:trace>
  <inkml:trace contextRef="#ctx0" brushRef="#br0" timeOffset="49634.556">26088 11052 8818 0 0,'0'0'-1192'0'0,"0"0"-497"0"0,0 0-158 0 0,0 0 180 0 0,0 0 550 0 0,0 0 715 0 0,0 0 328 0 0,0 0 158 0 0,0 0 234 0 0,0 0 448 0 0,0 0 513 0 0,0 0 353 0 0,0 0 95 0 0,24-15-248 0 0,73-43-469 0 0,-97 58-1003 0 0,-1 1 0 0 0,1-1 1 0 0,0 1-1 0 0,-1-1 0 0 0,1 1 1 0 0,0 0-1 0 0,-1-1 1 0 0,1 1-1 0 0,0-1 0 0 0,0 1 1 0 0,0 0-1 0 0,0-1 0 0 0,0 1 1 0 0,0-1-1 0 0,0 1 0 0 0,0 0 1 0 0,0-1-1 0 0,0 1 0 0 0,0-1 1 0 0,0 1-1 0 0,0 0 1 0 0,0-1-1 0 0,0 1 0 0 0,1-1 1 0 0,-1 1-1 0 0,0-1 0 0 0,1 1 1 0 0,-1 0-1 0 0,0-1 0 0 0,1 1 1 0 0,-1-1-1 0 0,0 0 1 0 0,1 1-1 0 0,-1-1 0 0 0,1 1 1 0 0,-1-1-1 0 0,1 1 0 0 0,-1-1 1 0 0,1 0-1 0 0,-1 0 0 0 0,1 1 1 0 0,-1-1-1 0 0,1 0 1 0 0,0 0-1 0 0,-1 1 0 0 0,1-1 1 0 0,-1 0-1 0 0,1 0 0 0 0,0 0 1 0 0,0 0-8 0 0,-240 379 4635 0 0,183-267-4184 0 0,13-31-260 0 0,4 2 0 0 0,3 2-1 0 0,5 1 1 0 0,-2 18-191 0 0,31-97 18 0 0,0-4 0 0 0,1-1 0 0 0,-1 1 1 0 0,0 0-1 0 0,1 0 1 0 0,0 0-1 0 0,0 0 1 0 0,0 0-1 0 0,0 0 0 0 0,0 0 1 0 0,1 0-1 0 0,-1 0 1 0 0,1 0-1 0 0,0 0 0 0 0,0 1 1 0 0,0-1-1 0 0,0 0 1 0 0,0 0-1 0 0,1 0 1 0 0,-1 0-1 0 0,1 0 0 0 0,0 0 1 0 0,0 0-1 0 0,0 0 1 0 0,1 0-1 0 0,-1 0 1 0 0,1 0-1 0 0,-1 0 0 0 0,1-1 1 0 0,0 1-1 0 0,0-1 1 0 0,0 1-1 0 0,0-1 1 0 0,1 0-1 0 0,-1 0 0 0 0,1 0 1 0 0,-1 0-1 0 0,1 0 1 0 0,0-1-1 0 0,2 2-18 0 0,22-4-342 0 0,-1-1-1 0 0,0-1 0 0 0,0-2 1 0 0,0 0-1 0 0,-1-2 1 0 0,0-1-1 0 0,0 0 1 0 0,-1-2-1 0 0,0-1 0 0 0,0-1 1 0 0,-1-1-1 0 0,-1-1 1 0 0,0-1-1 0 0,-1-1 0 0 0,-1-1 1 0 0,1-1 342 0 0,22-30 436 0 0,-9 10 3925 0 0,-34 37-3626 0 0,0 1-328 0 0,-30 28-207 0 0,-64 63 570 0 0,44-47-523 0 0,3 2-1 0 0,1 2 1 0 0,2 2 0 0 0,3 3-1 0 0,2 0 1 0 0,3 3-1 0 0,-7 15-246 0 0,41-68-25 0 0,0 0 0 0 0,0-1 1 0 0,0 1-1 0 0,0 0 0 0 0,0 0 0 0 0,1 0 0 0 0,-1 1 0 0 0,1-1 1 0 0,0 0-1 0 0,0 0 0 0 0,0 1 0 0 0,1-1 0 0 0,-1 1 0 0 0,1-1 1 0 0,-1 1-1 0 0,1-1 0 0 0,0 1 0 0 0,1-1 0 0 0,-1 1 0 0 0,1-1 1 0 0,-1 0-1 0 0,1 1 0 0 0,0-1 0 0 0,0 0 0 0 0,0 1 1 0 0,1-1-1 0 0,-1 0 0 0 0,1 0 0 0 0,0 0 0 0 0,0 0 0 0 0,0 0 1 0 0,0-1-1 0 0,0 1 0 0 0,1 0 0 0 0,-1-1 0 0 0,1 0 0 0 0,0 0 1 0 0,-1 0-1 0 0,1 0 0 0 0,0 0 0 0 0,0 0 0 0 0,3 0 25 0 0,25 7-1567 0 0,1-1 1 0 0,-1-2-1 0 0,2-2 0 0 0,-1-1 0 0 0,0-1 1 0 0,1-1-1 0 0,3-2 1567 0 0,65 3-3956 0 0,-60-1 3191 0 0,77 9 1056 0 0,-47 14 3885 0 0,-69-23-3920 0 0,0 0 0 0 0,0 0 0 0 0,0 1 0 0 0,0-1 0 0 0,-1 1 0 0 0,1 0 0 0 0,-1-1 0 0 0,1 1 0 0 0,-1 0-1 0 0,1 0 1 0 0,-1 0 0 0 0,0 0 0 0 0,0 0 0 0 0,0 0 0 0 0,0 0 0 0 0,-1 1 0 0 0,1-1 0 0 0,0 0 0 0 0,-1 0 0 0 0,0 1 0 0 0,1-1 0 0 0,-1 0 0 0 0,0 1 0 0 0,0-1-1 0 0,0 0 1 0 0,-1 1 0 0 0,1-1 0 0 0,0 0 0 0 0,-1 0 0 0 0,0 1 0 0 0,1-1 0 0 0,-1 0 0 0 0,0 0 0 0 0,0 0 0 0 0,0 0 0 0 0,-1 2-256 0 0,-50 74 3223 0 0,49-73-3196 0 0,-138 146 1116 0 0,91-104-3361 0 0,-1-3-3832 0 0,28-26-4649 0 0</inkml:trace>
  <inkml:trace contextRef="#ctx0" brushRef="#br0" timeOffset="52374.451">5438 67 720 0 0,'0'0'826'0'0,"0"0"-382"0"0,0 0-238 0 0,0 0-60 0 0,0 0 105 0 0,0 0 213 0 0,0 0 334 0 0,0 0 297 0 0,0 0 232 0 0,0 0 26 0 0,0 0-169 0 0,7-6-196 0 0,33-34 1093 0 0,-40 23 3120 0 0,-26 14-3847 0 0,-51 14-2605 0 0,56-8 1918 0 0,-436 82 355 0 0,210-43-549 0 0,2 11 0 0 0,-45 25-473 0 0,225-65 1328 0 0,65-13-968 0 0,0 0 4 0 0,0 0-12 0 0,40 11 854 0 0,189 95-1269 0 0,-62-35 348 0 0,2-7 0 0 0,4-8 0 0 0,12-5-285 0 0,-153-38 192 0 0,-27-2-4265 0 0,-5-11 164 0 0,0 0-2023 0 0,0 0-4570 0 0</inkml:trace>
  <inkml:trace contextRef="#ctx0" brushRef="#br0" timeOffset="63700.893">13816 6239 3113 0 0,'0'0'1421'0'0,"0"0"238"0"0,0 0 18 0 0,0 0-76 0 0,0 0-127 0 0,0 0-208 0 0,0 0-153 0 0,0 0-97 0 0,0 0-89 0 0,0 0-105 0 0,0 0-150 0 0,-1-11-156 0 0,-3-34-148 0 0,4 45-397 0 0,-1-1 0 0 0,1 1 0 0 0,0-1 0 0 0,-1 1 0 0 0,1-1 0 0 0,0 1 0 0 0,-1 0 0 0 0,1-1 0 0 0,-1 1 0 0 0,1 0 0 0 0,0-1 0 0 0,-1 1 0 0 0,1 0 0 0 0,-1-1 0 0 0,1 1 0 0 0,-1 0 0 0 0,1 0 0 0 0,-1 0 0 0 0,1-1 0 0 0,-1 1 0 0 0,0 0 0 0 0,1 0 0 0 0,-1 0 0 0 0,1 0 0 0 0,-1 0 0 0 0,1 0-1 0 0,-1 0 1 0 0,1 0 0 0 0,-1 0 0 0 0,0 0 0 0 0,1 0 0 0 0,-1 1 0 0 0,1-1 0 0 0,-1 0 0 0 0,1 0 0 0 0,-1 0 0 0 0,1 1 0 0 0,-1-1 0 0 0,1 0 0 0 0,0 1 0 0 0,-1-1 0 0 0,1 0 0 0 0,-1 1 0 0 0,1-1 0 0 0,0 1 0 0 0,-1-1 0 0 0,1 0 0 0 0,0 1 0 0 0,-1-1 0 0 0,1 1 0 0 0,0-1 0 0 0,0 1 0 0 0,-1-1 0 0 0,1 1 0 0 0,0-1 0 0 0,0 1 0 0 0,0-1 0 0 0,0 1 0 0 0,0 0 0 0 0,0-1 0 0 0,0 1 0 0 0,0-1 0 0 0,0 1 29 0 0,-1 1 20 0 0,-359 444 1568 0 0,343-427-784 0 0,25-28 950 0 0,155-172-2194 0 0,-92 107 930 0 0,-3-3 1 0 0,-3-3-1 0 0,-5-3 1 0 0,34-60-491 0 0,-26 226 762 0 0,60 88-7 0 0,-49-67-1168 0 0,-4 4 1 0 0,46 88 412 0 0,-76-108-2440 0 0,-17-29-3023 0 0,-8-9-5766 0 0</inkml:trace>
  <inkml:trace contextRef="#ctx0" brushRef="#br0" timeOffset="66665.719">28137 533 0 0 0,'0'0'834'0'0,"0"0"-116"0"0,0 0-111 0 0,0 0 33 0 0,0 0 155 0 0,0 0 143 0 0,0 0 55 0 0,0 0-67 0 0,0 0-165 0 0,0 0-174 0 0,0 0-150 0 0,-1-18-94 0 0,-4-51-83 0 0,5 68-198 0 0,-1-1 1 0 0,1 1-1 0 0,-1 0 0 0 0,1-1 0 0 0,-1 1 0 0 0,0-1 0 0 0,0 1 1 0 0,0 0-1 0 0,1 0 0 0 0,-1-1 0 0 0,0 1 0 0 0,-1 0 0 0 0,1 0 1 0 0,0 0-1 0 0,0 0 0 0 0,0 0 0 0 0,-1 0 0 0 0,1 1 0 0 0,0-1 1 0 0,-1 0-1 0 0,1 1 0 0 0,0-1 0 0 0,-1 1 0 0 0,1-1 0 0 0,-1 1 1 0 0,1 0-1 0 0,-1-1 0 0 0,1 1 0 0 0,-1 0 0 0 0,0 0 0 0 0,1 0 1 0 0,-1 0-1 0 0,1 1 0 0 0,-1-1 0 0 0,1 0 0 0 0,-1 0 0 0 0,1 1 0 0 0,-1-1 1 0 0,1 1-1 0 0,0 0 0 0 0,-1-1 0 0 0,1 1 0 0 0,0 0 0 0 0,-1 0-62 0 0,0 0-148 0 0,-147 55 849 0 0,144-50-595 0 0,1 1 1 0 0,0 0 0 0 0,0 0 0 0 0,1 1 0 0 0,0-1 0 0 0,0 1 0 0 0,1-1 0 0 0,0 1-1 0 0,0 0 1 0 0,1 0 0 0 0,0 0 0 0 0,1 0 0 0 0,-1 0 0 0 0,1 0 0 0 0,1 0 0 0 0,0 0-107 0 0,-3 28 215 0 0,-73 363 560 0 0,63-354-507 0 0,1 2 0 0 0,3-1 0 0 0,1 1-1 0 0,3 0 1 0 0,1 43-268 0 0,4-80 129 0 0,1 0-1 0 0,0 0 0 0 0,1 0 1 0 0,0 0-1 0 0,1 0 1 0 0,0-1-1 0 0,0 1 0 0 0,1-1 1 0 0,0 0-1 0 0,1 0 1 0 0,0-1-1 0 0,0 0 0 0 0,1 0 1 0 0,0 0-1 0 0,0-1 1 0 0,1 0-1 0 0,0 0 0 0 0,0-1 1 0 0,1 0-1 0 0,-1-1 1 0 0,1 1-1 0 0,6 1-128 0 0,218 77 1692 0 0,-185-73-1461 0 0,1-2 0 0 0,0-2 0 0 0,1-2 0 0 0,-1-3 0 0 0,1-1 0 0 0,37-5-231 0 0,-78 2 108 0 0,0-1 1 0 0,1 0 0 0 0,-1 0 0 0 0,-1-1 0 0 0,1 0-1 0 0,0 0 1 0 0,-1-1 0 0 0,0 0 0 0 0,0 0-1 0 0,0-1 1 0 0,-1 0 0 0 0,0-1 0 0 0,0 0-1 0 0,0 0 1 0 0,-1 0 0 0 0,0-1 0 0 0,-1 1 0 0 0,0-2-1 0 0,0 1 1 0 0,0 0 0 0 0,-1-1 0 0 0,3-8-109 0 0,56-210 899 0 0,-47 148-841 0 0,11-42-137 0 0,-6-1 1 0 0,-5-1-1 0 0,-5-1 1 0 0,-6 0 0 0 0,-5-3 78 0 0,-2 109-57 0 0,0 1-1 0 0,-1-1 1 0 0,0 1 0 0 0,-2-1 0 0 0,0 1 0 0 0,-1 1 0 0 0,-1-1-1 0 0,0 1 1 0 0,-1 0 0 0 0,-1 0 0 0 0,-4-5 57 0 0,8 15-52 0 0,1 0 0 0 0,-1 0 0 0 0,0 0 0 0 0,-1 1 0 0 0,1 0 0 0 0,-1 0 0 0 0,-1 0 0 0 0,1 1 0 0 0,0 0 1 0 0,-1 0-1 0 0,0 0 0 0 0,0 1 0 0 0,0 0 0 0 0,0 0 0 0 0,0 1 0 0 0,-1 0 0 0 0,1 0 0 0 0,-1 1 0 0 0,0 0 0 0 0,1 0 0 0 0,-1 1 0 0 0,0 0 0 0 0,1 0 0 0 0,-1 1 0 0 0,0 0 1 0 0,1 0-1 0 0,-2 2 52 0 0,-20 6-79 0 0,1 2 1 0 0,0 2-1 0 0,2 0 1 0 0,-1 2-1 0 0,2 1 1 0 0,0 1 0 0 0,0 1-1 0 0,2 1 1 0 0,0 1-1 0 0,-12 15 79 0 0,9-9-166 0 0,1 1-1 0 0,1 1 0 0 0,1 2 0 0 0,2 0 0 0 0,1 1 0 0 0,1 1 0 0 0,2 1 0 0 0,1 0 0 0 0,2 1 1 0 0,1 1-1 0 0,2 0 0 0 0,1 1 0 0 0,2 0 0 0 0,2 0 0 0 0,-3 36 167 0 0,5 62-3557 0 0,5-46-1922 0 0,1-14-5193 0 0</inkml:trace>
  <inkml:trace contextRef="#ctx0" brushRef="#br0" timeOffset="77849.758">273 9503 8938 0 0,'0'0'1278'0'0,"0"0"22"0"0,0 0 91 0 0,0 0-159 0 0,0 0-165 0 0,0 0-63 0 0,0 0-180 0 0,0 0-110 0 0,0 0-34 0 0,0 0-73 0 0,0 0-66 0 0,-12-6-79 0 0,-34-15-118 0 0,110 15 545 0 0,444 23-443 0 0,-521-13 592 0 0,-8-2-4342 0 0,5 2-6233 0 0,11-3-377 0 0</inkml:trace>
  <inkml:trace contextRef="#ctx0" brushRef="#br0" timeOffset="78497.693">1464 9071 10394 0 0,'0'0'4181'0'0,"0"0"-2883"0"0,0 0-958 0 0,0 0-302 0 0,0 0-331 0 0,0 0-179 0 0,0 0-4 0 0,0 0 96 0 0,0 0 190 0 0,0 0 188 0 0,0 0 46 0 0,15-11-2 0 0,117-82 455 0 0,-130 92-458 0 0,0 1 0 0 0,0-1 1 0 0,0 0-1 0 0,0 0 1 0 0,0 0-1 0 0,0 0 0 0 0,0 0 1 0 0,0 0-1 0 0,-1 0 0 0 0,1-1 1 0 0,-1 1-1 0 0,1-1 1 0 0,-1 1-1 0 0,1-1 0 0 0,-1 1 1 0 0,0-1-1 0 0,0 0 1 0 0,1 0-1 0 0,-1 1 0 0 0,-1-1 1 0 0,1 0-1 0 0,0 0 1 0 0,0 0-1 0 0,-1 0 0 0 0,1 0 1 0 0,-1 0-1 0 0,0-1 1 0 0,1 1-1 0 0,-1 0 0 0 0,0 0 1 0 0,0 0-1 0 0,-1 0 1 0 0,1 0-1 0 0,0 0 0 0 0,-1 0 1 0 0,1 0-1 0 0,-1 0 1 0 0,1 0-1 0 0,-1 0 0 0 0,0 0 1 0 0,0 0-1 0 0,0 0 1 0 0,0 0-1 0 0,0 1 0 0 0,-1-1 1 0 0,1 0-1 0 0,0 1 0 0 0,-1-1 1 0 0,1 1-1 0 0,-1-1 1 0 0,0 1-1 0 0,1 0 0 0 0,-1 0 1 0 0,0 0-1 0 0,0 0 1 0 0,0 0-1 0 0,0 0 0 0 0,0 0 1 0 0,0 0-1 0 0,0 1 1 0 0,0-1-1 0 0,0 1 0 0 0,-1 0-39 0 0,-18-1-50 0 0,0 1-1 0 0,0 1 1 0 0,0 2-1 0 0,0 0 1 0 0,0 1-1 0 0,1 0 1 0 0,-1 2-1 0 0,1 1 1 0 0,0 0-1 0 0,1 2 1 0 0,0 0-1 0 0,0 1 1 0 0,1 1-1 0 0,0 0 1 0 0,-2 4 50 0 0,17-13-26 0 0,0 0 0 0 0,1-1 1 0 0,-1 1-1 0 0,1 0 0 0 0,0 0 0 0 0,-1 0 1 0 0,1 1-1 0 0,0-1 0 0 0,0 0 0 0 0,1 1 1 0 0,-1 0-1 0 0,0-1 0 0 0,1 1 1 0 0,0 0-1 0 0,-1 0 0 0 0,1 0 0 0 0,0 0 1 0 0,0-1-1 0 0,1 2 0 0 0,-1-1 0 0 0,1 0 1 0 0,-1 0-1 0 0,1 0 0 0 0,0 0 0 0 0,0 0 1 0 0,1 0-1 0 0,-1 0 0 0 0,0 0 0 0 0,1 0 1 0 0,0 0-1 0 0,0 0 0 0 0,0 0 0 0 0,0 0 1 0 0,0 0-1 0 0,1 0 0 0 0,-1-1 0 0 0,1 1 1 0 0,0 0-1 0 0,-1-1 0 0 0,1 0 0 0 0,0 1 1 0 0,1-1-1 0 0,-1 0 0 0 0,0 0 0 0 0,1 0 1 0 0,-1 0-1 0 0,2 0 26 0 0,129 79-109 0 0,-133-81 109 0 0,2 1-1 0 0,242 144-240 0 0,-234-137 210 0 0,-1 0 0 0 0,0 0 0 0 0,-1 1 1 0 0,0 0-1 0 0,0 0 0 0 0,-1 1 0 0 0,0 0 1 0 0,0 1-1 0 0,-1-1 0 0 0,-1 1 0 0 0,0 0 1 0 0,0 1-1 0 0,-1-1 0 0 0,-1 1 0 0 0,0 0 1 0 0,0 0-1 0 0,-1 0 0 0 0,-1 0 0 0 0,0 0 1 0 0,-1 0-1 0 0,0 1 0 0 0,-1 1 31 0 0,-3-9 148 0 0,0 0 0 0 0,0 0 0 0 0,0 0 0 0 0,-1-1-1 0 0,0 1 1 0 0,0-1 0 0 0,0 0 0 0 0,0 0 0 0 0,-1-1 0 0 0,1 0 0 0 0,-1 0-1 0 0,0 0 1 0 0,0 0 0 0 0,0-1 0 0 0,0 0 0 0 0,-1-1 0 0 0,1 1 0 0 0,0-1 0 0 0,-1 0-1 0 0,1-1 1 0 0,-1 1 0 0 0,1-1 0 0 0,-1-1 0 0 0,1 1 0 0 0,-1-1 0 0 0,1 0-1 0 0,-1-1-146 0 0,3 2 84 0 0,-28-1 172 0 0,0-1 0 0 0,1-2 0 0 0,-1-1-1 0 0,1-2 1 0 0,0 0 0 0 0,0-3 0 0 0,1 0 0 0 0,1-2-1 0 0,-12-7-256 0 0,17 2-946 0 0,46 0-13316 0 0,-12 15 8574 0 0</inkml:trace>
  <inkml:trace contextRef="#ctx0" brushRef="#br0" timeOffset="78861.821">2034 9581 15843 0 0,'0'0'44'0'0,"0"0"-422"0"0,0 0-185 0 0,0 0 39 0 0,0 0 197 0 0,0 0 271 0 0,0 0 172 0 0,0 0 71 0 0,0 0 69 0 0,0 0 105 0 0,0 0 103 0 0,0 0 35 0 0,12 11-7 0 0,36 32-32 0 0,-45-40-357 0 0,1-1 1 0 0,-1 0-1 0 0,1 1 0 0 0,0-1 0 0 0,0 0 0 0 0,0-1 1 0 0,0 1-1 0 0,0-1 0 0 0,1 0 0 0 0,-1 0 0 0 0,0 0 1 0 0,1-1-1 0 0,-1 1 0 0 0,0-1 0 0 0,1 0 0 0 0,-1 0 1 0 0,0-1-1 0 0,1 1 0 0 0,-1-1 0 0 0,0 0 0 0 0,1 0-103 0 0,0 0 88 0 0,9-3-33 0 0,-1 0-1 0 0,0 0 0 0 0,-1-2 0 0 0,1 1 0 0 0,-1-2 0 0 0,0 1 0 0 0,-1-2 0 0 0,0 0 0 0 0,0 0 0 0 0,0-1 1 0 0,-1 0-1 0 0,-1 0 0 0 0,1-1 0 0 0,6-11-54 0 0,-12 16-16 0 0,-1 1-1 0 0,0-1 1 0 0,0-1-1 0 0,-1 1 1 0 0,0 0 0 0 0,0-1-1 0 0,0 1 1 0 0,0-1 0 0 0,-1 1-1 0 0,0-1 1 0 0,0 0-1 0 0,0 0 1 0 0,-1 0 0 0 0,0 1-1 0 0,0-1 1 0 0,0 0 0 0 0,-1 0-1 0 0,0 0 1 0 0,0 1-1 0 0,0-1 1 0 0,-1 1 0 0 0,0-1-1 0 0,0 1 1 0 0,-1-1 0 0 0,1 1-1 0 0,-1 0 1 0 0,0 0-1 0 0,0 0 1 0 0,-1 0 0 0 0,1 1-1 0 0,-1 0 1 0 0,-4-4 16 0 0,0 0-84 0 0,-1 1 0 0 0,0-1 1 0 0,-1 1-1 0 0,1 1 0 0 0,-1 0 0 0 0,-1 0 1 0 0,1 1-1 0 0,-1 1 0 0 0,0-1 0 0 0,0 2 1 0 0,0 0-1 0 0,-1 0 0 0 0,1 1 0 0 0,-1 0 1 0 0,-11 0 83 0 0,5 2 9 0 0,0 1 0 0 0,1 1 0 0 0,-1 0 0 0 0,0 1 0 0 0,1 1 0 0 0,0 1 0 0 0,0 0 0 0 0,0 1 1 0 0,1 1-1 0 0,0 1 0 0 0,0 0 0 0 0,-3 3-9 0 0,12-6-35 0 0,0-1 0 0 0,0 1 0 0 0,0 0 1 0 0,1 1-1 0 0,0 0 0 0 0,0 0 0 0 0,1 0 0 0 0,-1 1 0 0 0,1 0 1 0 0,1 0-1 0 0,-1 0 0 0 0,1 0 0 0 0,0 1 0 0 0,1-1 0 0 0,0 1 1 0 0,0 0-1 0 0,1 0 0 0 0,0 0 0 0 0,0 1 0 0 0,1-1 0 0 0,0 0 1 0 0,0 1-1 0 0,1-1 0 0 0,0 1 0 0 0,1-1 0 0 0,1 7 35 0 0,41 52-2979 0 0,0-35-4467 0 0,-27-23 561 0 0</inkml:trace>
  <inkml:trace contextRef="#ctx0" brushRef="#br0" timeOffset="79335.352">2747 9251 19028 0 0,'0'0'-195'0'0,"0"0"-529"0"0,0 0-257 0 0,0 0 95 0 0,0 0 329 0 0,0 0 453 0 0,0 0 252 0 0,0 0 22 0 0,0 0-35 0 0,4 27-16 0 0,17 150 87 0 0,-22-174-181 0 0,0 1 0 0 0,0-1-1 0 0,1 0 1 0 0,-1 0 0 0 0,1 0-1 0 0,0 0 1 0 0,0 1 0 0 0,0-1-1 0 0,0 0 1 0 0,0 0 0 0 0,1 0-1 0 0,-1 0 1 0 0,1 1 0 0 0,0-1-1 0 0,0 0 1 0 0,0 0 0 0 0,0 0-1 0 0,1 0 1 0 0,-1-1-1 0 0,1 1 1 0 0,0 0 0 0 0,0-1-1 0 0,-1 1 1 0 0,2-1 0 0 0,-1 1-1 0 0,0-1 1 0 0,0 0 0 0 0,1 0-1 0 0,0 0 1 0 0,-1 0 0 0 0,1-1-1 0 0,0 1 1 0 0,0-1 0 0 0,0 1-1 0 0,0-1 1 0 0,0 0-1 0 0,0 0 1 0 0,0 0 0 0 0,0-1-1 0 0,0 1 1 0 0,0-1 0 0 0,0 0-1 0 0,1 1 1 0 0,-1-1 0 0 0,0-1-1 0 0,0 1 1 0 0,0 0 0 0 0,1-1-1 0 0,-1 0 1 0 0,0 0 0 0 0,0 0-1 0 0,0 0 1 0 0,0 0-1 0 0,0-1-24 0 0,11-9-305 0 0,0-1-1 0 0,-1 0 0 0 0,-1-1 0 0 0,0 0 0 0 0,0-1 1 0 0,-2-1-1 0 0,0 1 0 0 0,0-2 0 0 0,-2 1 0 0 0,0-1 1 0 0,0-1-1 0 0,-2 1 0 0 0,3-10 306 0 0,18 163 3614 0 0,-22-128-3676 0 0,0 0 1 0 0,1 0-1 0 0,1 0 0 0 0,0-1 1 0 0,0 0-1 0 0,0-1 0 0 0,1 0 1 0 0,0 0-1 0 0,1 0 0 0 0,-1-1 1 0 0,1 0-1 0 0,9 4 62 0 0,44 7-9526 0 0,-49-15 2463 0 0</inkml:trace>
  <inkml:trace contextRef="#ctx0" brushRef="#br0" timeOffset="80229.308">3610 8493 20108 0 0,'0'0'-545'0'0,"0"0"-433"0"0,0 0-354 0 0,0 0 116 0 0,0 0 354 0 0,0 0 508 0 0,0 0 422 0 0,0 0 113 0 0,4 27 54 0 0,25 197 630 0 0,-31 474-46 0 0,2-683-833 0 0,-1-6 2 0 0,0 1 0 0 0,1-1 0 0 0,0 1 0 0 0,0-1 0 0 0,1 0 0 0 0,0 0 0 0 0,1 1 0 0 0,0-1 0 0 0,1 0 1 0 0,0 0-1 0 0,0-1 0 0 0,1 1 0 0 0,0-1 0 0 0,0 1 0 0 0,1-1 0 0 0,2 3 12 0 0,-7-11 9 0 0,1 1 0 0 0,-1 0 0 0 0,1-1 0 0 0,-1 1 1 0 0,1-1-1 0 0,0 1 0 0 0,-1-1 0 0 0,1 1 0 0 0,-1-1 0 0 0,1 1 1 0 0,0-1-1 0 0,-1 0 0 0 0,1 1 0 0 0,0-1 0 0 0,0 0 1 0 0,-1 0-1 0 0,1 1 0 0 0,0-1 0 0 0,0 0 0 0 0,-1 0 1 0 0,1 0-1 0 0,0 0 0 0 0,0 0 0 0 0,0 0 0 0 0,-1 0 0 0 0,1 0 1 0 0,0 0-1 0 0,0-1 0 0 0,-1 1 0 0 0,1 0 0 0 0,0 0 1 0 0,-1-1-1 0 0,1 1 0 0 0,0 0 0 0 0,0-1 0 0 0,-1 1 1 0 0,1-1-1 0 0,-1 1 0 0 0,1-1 0 0 0,0 1 0 0 0,-1-1 0 0 0,1 1 1 0 0,-1-1-1 0 0,1 1 0 0 0,-1-1 0 0 0,0 0 0 0 0,1 1 1 0 0,-1-1-1 0 0,0 0 0 0 0,1 0 0 0 0,-1 1 0 0 0,0-1 1 0 0,0 0-1 0 0,1 0 0 0 0,-1 1 0 0 0,0-1 0 0 0,0 0 0 0 0,0 0 1 0 0,0 1-1 0 0,0-1 0 0 0,0 0 0 0 0,0 0 0 0 0,-1 0 1 0 0,1 1-1 0 0,0-1 0 0 0,0 0-9 0 0,0-57-692 0 0,-1 52 670 0 0,0-1-1 0 0,0 0 0 0 0,-1 1 0 0 0,0-1 1 0 0,0 1-1 0 0,0 0 0 0 0,-1 0 0 0 0,0 0 1 0 0,0 0-1 0 0,-1 0 0 0 0,0 1 1 0 0,0-1-1 0 0,0 1 0 0 0,-1 0 0 0 0,1 0 1 0 0,-1 0-1 0 0,0 1 0 0 0,-1 0 1 0 0,1 0-1 0 0,-1 0 0 0 0,0 1 0 0 0,1 0 1 0 0,-2 0-1 0 0,1 0 0 0 0,0 1 0 0 0,0 0 1 0 0,-1 0-1 0 0,1 0 0 0 0,-1 1 1 0 0,0 0-1 0 0,1 0 0 0 0,-1 1 0 0 0,0 0 1 0 0,0 0-1 0 0,1 1 0 0 0,-1 0 1 0 0,0 0-1 0 0,1 0 0 0 0,-1 1 0 0 0,1 0 1 0 0,-1 0-1 0 0,1 0 0 0 0,0 1 0 0 0,0 0 1 0 0,0 0-1 0 0,0 1 0 0 0,1 0 1 0 0,-1 0-1 0 0,1 0 0 0 0,0 1 0 0 0,0-1 1 0 0,1 1-1 0 0,-2 3 23 0 0,3-5 32 0 0,1 0 0 0 0,0 1-1 0 0,0-1 1 0 0,0 1 0 0 0,1 0 0 0 0,-1 0 0 0 0,1 0 0 0 0,0-1-1 0 0,0 1 1 0 0,0 0 0 0 0,0 1 0 0 0,1-1 0 0 0,0 0-1 0 0,0 0 1 0 0,0 0 0 0 0,0 0 0 0 0,1 0 0 0 0,-1 0 0 0 0,1 0-1 0 0,0 0 1 0 0,0 0 0 0 0,1 0 0 0 0,-1 0 0 0 0,1-1-1 0 0,0 1 1 0 0,0 0 0 0 0,0-1 0 0 0,0 0 0 0 0,0 1 0 0 0,1-1-1 0 0,0 0 1 0 0,0 0 0 0 0,0 0 0 0 0,0-1 0 0 0,1 2-32 0 0,5 2 76 0 0,0 0 1 0 0,0 0-1 0 0,1-1 1 0 0,-1-1-1 0 0,1 0 1 0 0,0 0-1 0 0,0-1 1 0 0,1 0-1 0 0,-1 0 1 0 0,1-2-1 0 0,-1 1 1 0 0,1-1-1 0 0,1 0-76 0 0,6 0 26 0 0,0-1 0 0 0,0 0 0 0 0,0-1 0 0 0,0-1 0 0 0,0 0 0 0 0,0-2 0 0 0,-1 0 0 0 0,0-1 0 0 0,1-1 0 0 0,-2 0 0 0 0,1-1 0 0 0,-1-1-1 0 0,0-1 1 0 0,0 0 0 0 0,-1-1 0 0 0,13-11-26 0 0,-7 18 3691 0 0,-4 14-3770 0 0,-5-6 60 0 0,1-1 0 0 0,0 0 0 0 0,0-1 0 0 0,0-1 1 0 0,1 0-1 0 0,-1-1 0 0 0,1 0 0 0 0,-1-1 1 0 0,1-1-1 0 0,-1 0 0 0 0,0-1 0 0 0,1 0 0 0 0,-1-1 1 0 0,0 0-1 0 0,0-1 0 0 0,-1-1 0 0 0,1 0 0 0 0,-1-1 1 0 0,0 0-1 0 0,0 0 0 0 0,-1-2 0 0 0,0 1 1 0 0,1-2 18 0 0,-7 5-63 0 0,-1 1 1 0 0,1-1 0 0 0,-1 0 0 0 0,0 0-1 0 0,0 0 1 0 0,-1-1 0 0 0,1 1 0 0 0,-1-1-1 0 0,0 0 1 0 0,0 0 0 0 0,-1 0 0 0 0,1 0-1 0 0,-1-1 1 0 0,0 1 0 0 0,-1 0 0 0 0,1-1 0 0 0,-1 0-1 0 0,0 1 1 0 0,0-1 0 0 0,-1 0 0 0 0,0 1-1 0 0,0-1 1 0 0,0 0 0 0 0,-1 0 0 0 0,0 1-1 0 0,0-1 1 0 0,0 1 0 0 0,0-1 0 0 0,-1 1-1 0 0,0-1 1 0 0,-1 1 0 0 0,1 0 0 0 0,-1 0-1 0 0,0 0 1 0 0,0 0 0 0 0,0 0 0 0 0,-1 1 0 0 0,1 0-1 0 0,-1-1 1 0 0,0 1 0 0 0,-1 1 0 0 0,1-1-1 0 0,-1 1 1 0 0,1-1 0 0 0,-1 1 0 0 0,0 1-1 0 0,0-1 1 0 0,-6-2 62 0 0,3 2 17 0 0,0 0 0 0 0,0 1 0 0 0,0-1 0 0 0,-1 1-1 0 0,1 1 1 0 0,-1 0 0 0 0,1 0 0 0 0,-1 0 0 0 0,1 1 0 0 0,-1 1-1 0 0,1-1 1 0 0,-1 2 0 0 0,1-1 0 0 0,-1 1 0 0 0,1 0 0 0 0,0 1-1 0 0,0-1 1 0 0,0 2 0 0 0,0-1 0 0 0,0 1 0 0 0,1 0 0 0 0,0 1-1 0 0,0 0 1 0 0,0 0 0 0 0,0 1 0 0 0,1-1 0 0 0,0 1 0 0 0,0 1-1 0 0,0-1 1 0 0,1 1 0 0 0,0 0 0 0 0,1 0 0 0 0,-1 1-1 0 0,1-1 1 0 0,1 1 0 0 0,-1 0 0 0 0,0 3-17 0 0,5-7 15 0 0,0 1 0 0 0,-1-1 0 0 0,2 1 0 0 0,-1-1 1 0 0,0 1-1 0 0,1-1 0 0 0,0 0 0 0 0,0 0 0 0 0,0 0 0 0 0,1 0 0 0 0,-1 0 0 0 0,1 0 0 0 0,0 0 1 0 0,0-1-1 0 0,0 0 0 0 0,0 1 0 0 0,1-1 0 0 0,-1 0 0 0 0,1-1 0 0 0,0 1 0 0 0,0-1 0 0 0,0 0 0 0 0,0 0 1 0 0,0 0-1 0 0,1 0 0 0 0,-1-1 0 0 0,2 1-15 0 0,127 29 434 0 0,-127-30-418 0 0,365 9 2107 0 0,-267 15-3445 0 0,-71-13-2400 0 0,-2 1-4097 0 0,-18-7-1131 0 0</inkml:trace>
  <inkml:trace contextRef="#ctx0" brushRef="#br0" timeOffset="80702.775">5474 8970 16299 0 0,'0'0'705'0'0,"0"0"-23"0"0,0 0-144 0 0,0 0-297 0 0,0 0-241 0 0,0 0-240 0 0,0 0-176 0 0,0 0 9 0 0,0 0 187 0 0,0 0 395 0 0,0 0 134 0 0,0 0 36 0 0,-3 24 4 0 0,-10 80 15 0 0,35 0 428 0 0,-10-79-605 0 0,-5-2-95 0 0,2-2 1 0 0,0 1-1 0 0,2-2 1 0 0,0 1-1 0 0,1-1 1 0 0,1-1-1 0 0,1 0 1 0 0,0-1-1 0 0,2-1 1 0 0,0 0-1 0 0,4 2-92 0 0,-19-18 60 0 0,0 0 0 0 0,0 0 0 0 0,0 0 0 0 0,1 0 0 0 0,-1 0 0 0 0,0 0 0 0 0,0 0 0 0 0,1 0 0 0 0,-1-1 0 0 0,0 1 0 0 0,1-1-1 0 0,-1 1 1 0 0,1-1 0 0 0,-1 1 0 0 0,0-1 0 0 0,1 0 0 0 0,-1 0 0 0 0,1 1 0 0 0,-1-1 0 0 0,1 0 0 0 0,-1-1 0 0 0,1 1 0 0 0,-1 0 0 0 0,1 0-1 0 0,-1-1 1 0 0,1 1 0 0 0,-1 0 0 0 0,0-1 0 0 0,1 0 0 0 0,-1 1 0 0 0,0-1 0 0 0,1 0 0 0 0,-1 1 0 0 0,0-1 0 0 0,0 0 0 0 0,0 0 0 0 0,1 0-1 0 0,-1 0 1 0 0,0 0 0 0 0,-1-1 0 0 0,1 1 0 0 0,0 0 0 0 0,0 0 0 0 0,0-1 0 0 0,-1 1 0 0 0,1-1-60 0 0,22-78 924 0 0,-18 57-932 0 0,6-27 40 0 0,2 0 1 0 0,3 1-1 0 0,1 1 0 0 0,3 0 1 0 0,18-30-33 0 0,2 45-1789 0 0,-5 66-6299 0 0,-25-1-358 0 0,-8-21 2214 0 0</inkml:trace>
  <inkml:trace contextRef="#ctx0" brushRef="#br0" timeOffset="81134.892">6100 9423 16868 0 0,'0'0'350'0'0,"0"0"-270"0"0,0 0 51 0 0,0 0 197 0 0,0 0 215 0 0,0 0 90 0 0,0 0-55 0 0,0 0-74 0 0,0 0-39 0 0,0 0-25 0 0,0 0-21 0 0,0 0-19 0 0,0 0-45 0 0,29 4-48 0 0,92 12-64 0 0,-116-15-220 0 0,0 0 0 0 0,0-1 0 0 0,0 1 0 0 0,1-1 0 0 0,-1 0 0 0 0,0-1 0 0 0,0 1 0 0 0,0-1 0 0 0,0 0 0 0 0,0 0 0 0 0,0 0 0 0 0,0-1 0 0 0,0 0-1 0 0,0 0 1 0 0,0 0 0 0 0,-1-1 0 0 0,1 1 0 0 0,1-3-22 0 0,12-6 57 0 0,-8 6-61 0 0,0 0 0 0 0,0-1 0 0 0,-1 0 0 0 0,0 0 1 0 0,0-1-1 0 0,0-1 0 0 0,-1 1 0 0 0,0-1 0 0 0,-1 0 0 0 0,0-1 1 0 0,0 0-1 0 0,-1 0 0 0 0,0 0 0 0 0,0-1 0 0 0,-1 0 1 0 0,0 0-1 0 0,-1-1 0 0 0,0 1 0 0 0,-1-1 0 0 0,0 0 0 0 0,-1 1 1 0 0,0-1-1 0 0,-1-1 0 0 0,0 1 0 0 0,0 0 0 0 0,-1 0 1 0 0,-1-2 2 0 0,0 10-39 0 0,1 0 1 0 0,-1 0 0 0 0,1 0 0 0 0,-1 0 0 0 0,0 0 0 0 0,-1 0 0 0 0,1 1 0 0 0,0-1-1 0 0,-1 0 1 0 0,1 1 0 0 0,-1-1 0 0 0,0 1 0 0 0,0-1 0 0 0,0 1 0 0 0,0 0 0 0 0,0 0-1 0 0,-1 0 1 0 0,1 0 0 0 0,-1 0 0 0 0,1 1 0 0 0,-1-1 0 0 0,0 1 0 0 0,1 0 0 0 0,-1-1-1 0 0,0 1 1 0 0,0 0 0 0 0,0 1 0 0 0,0-1 0 0 0,0 0 0 0 0,0 1 0 0 0,0 0 0 0 0,0 0 0 0 0,0 0-1 0 0,0 0 1 0 0,0 0 0 0 0,-1 0 38 0 0,-109 26-756 0 0,102-21 761 0 0,0 1 0 0 0,1 1 1 0 0,0 0-1 0 0,1 0 0 0 0,0 0 0 0 0,0 1 0 0 0,0 1 0 0 0,1 0 0 0 0,0 0 0 0 0,1 0 1 0 0,-6 10-6 0 0,11-15 24 0 0,0 0 0 0 0,0 0 1 0 0,0 0-1 0 0,0 0 1 0 0,1 0-1 0 0,0 0 1 0 0,0 0-1 0 0,0 0 1 0 0,0 1-1 0 0,1-1 0 0 0,-1 0 1 0 0,1 1-1 0 0,0-1 1 0 0,1 0-1 0 0,-1 1 1 0 0,1-1-1 0 0,0 0 0 0 0,0 0 1 0 0,0 0-1 0 0,0 1 1 0 0,1-1-1 0 0,-1 0 1 0 0,1-1-1 0 0,0 1 0 0 0,1 0 1 0 0,-1 0-1 0 0,1-1 1 0 0,-1 0-1 0 0,1 1 1 0 0,0-1-1 0 0,0 0 1 0 0,1 0-1 0 0,2 2-24 0 0,10 4 129 0 0,0-1 0 0 0,1 0 0 0 0,0-1 0 0 0,0 0 0 0 0,1-2 0 0 0,0 0 0 0 0,0-1 0 0 0,0-1 0 0 0,1-1 0 0 0,-1 0 0 0 0,1-1 0 0 0,-1-1 0 0 0,1-1 0 0 0,3-1-129 0 0,19 2 194 0 0,72 0 280 0 0,238 21 617 0 0,-327-16-1390 0 0,-1 1 0 0 0,-1 1-1 0 0,1 1 1 0 0,-1 0 0 0 0,0 2-1 0 0,-1 1 1 0 0,-1 0 0 0 0,13 10 299 0 0,8 13-4280 0 0,-18-7-4048 0 0,-13-13-2009 0 0</inkml:trace>
  <inkml:trace contextRef="#ctx0" brushRef="#br0" timeOffset="82086.408">1221 10181 11674 0 0,'0'0'2381'0'0,"0"0"-393"0"0,0 0-650 0 0,0 0-582 0 0,0 0-330 0 0,0 0-170 0 0,0 0-108 0 0,0 0-78 0 0,0 0-54 0 0,0 0-73 0 0,0 0-43 0 0,0 0 15 0 0,0 0 41 0 0,5 2 52 0 0,2 7 10 0 0,0 1 1 0 0,0 0 0 0 0,-1 0-1 0 0,0 0 1 0 0,-1 1 0 0 0,0 0 0 0 0,-1 0-1 0 0,0 0 1 0 0,-1 0 0 0 0,0 1-1 0 0,-1 0 1 0 0,0-1 0 0 0,0 1-1 0 0,-2 0 1 0 0,1 0 0 0 0,-2 1-19 0 0,5 13 49 0 0,5 59-2 0 0,-7-50-53 0 0,2-1-1 0 0,0 0 0 0 0,3 0 0 0 0,1-1 0 0 0,1 1 1 0 0,2-2-1 0 0,11 23 7 0 0,-8-46 2567 0 0,-8-39-1875 0 0,-7-44-931 0 0,-39-122 62 0 0,30 166 160 0 0,2 0-1 0 0,1 0 0 0 0,1-1 0 0 0,2 0 1 0 0,1 0-1 0 0,1 0 0 0 0,2-7 18 0 0,4 32-57 0 0,0 0 1 0 0,0 0-1 0 0,1 0 1 0 0,0 0-1 0 0,0 1 0 0 0,1 0 1 0 0,-1 0-1 0 0,1 1 0 0 0,0-1 1 0 0,0 1-1 0 0,1 0 0 0 0,-1 1 1 0 0,1 0-1 0 0,0 0 1 0 0,0 0-1 0 0,0 1 0 0 0,0 0 1 0 0,0 0-1 0 0,0 0 0 0 0,1 1 1 0 0,-1 1-1 0 0,1-1 1 0 0,-1 1-1 0 0,0 0 0 0 0,1 1 1 0 0,6 1 56 0 0,43-5-95 0 0,0 4-1 0 0,1 1 1 0 0,-1 4 0 0 0,0 1 0 0 0,0 4 0 0 0,-1 1-1 0 0,-1 3 1 0 0,49 21 95 0 0,-103-36-23 0 0,1-1-1 0 0,0 1 1 0 0,0 0 0 0 0,0 0-1 0 0,0 1 1 0 0,0-1 0 0 0,0 0-1 0 0,-1 1 1 0 0,1-1 0 0 0,0 1-1 0 0,0-1 1 0 0,-1 1 0 0 0,1 0-1 0 0,0 0 1 0 0,0 0 0 0 0,-1 0-1 0 0,1 0 1 0 0,-1 0 0 0 0,1 0-1 0 0,-1 0 1 0 0,0 1-1 0 0,1-1 1 0 0,-1 0 0 0 0,0 1-1 0 0,0-1 1 0 0,0 1 0 0 0,0 0-1 0 0,0-1 1 0 0,0 1 0 0 0,-1 0-1 0 0,1 0 1 0 0,0-1 0 0 0,-1 1-1 0 0,1 0 1 0 0,-1 0 0 0 0,0 0-1 0 0,0 0 1 0 0,0-1 0 0 0,0 1-1 0 0,0 0 1 0 0,0 0-1 0 0,0 0 1 0 0,0 0 0 0 0,-1 0-1 0 0,1-1 1 0 0,-1 1 0 0 0,1 0-1 0 0,-1 0 1 0 0,0-1 0 0 0,0 1-1 0 0,0 0 1 0 0,0-1 0 0 0,0 1-1 0 0,0-1 1 0 0,0 1 0 0 0,0-1-1 0 0,-1 1 24 0 0,-36 14 270 0 0,0-1 0 0 0,-2-2-1 0 0,1-2 1 0 0,-2-1 0 0 0,1-2 0 0 0,-1-2-1 0 0,-1-2 1 0 0,1-1 0 0 0,0-2 0 0 0,-20-4-271 0 0,19 4 144 0 0,-114-6-254 0 0,183-14-13656 0 0,-16 15 6528 0 0</inkml:trace>
  <inkml:trace contextRef="#ctx0" brushRef="#br0" timeOffset="82470.87">2495 10348 7658 0 0,'0'0'141'0'0,"0"0"-265"0"0,0 0-48 0 0,0 0 80 0 0,0 0 149 0 0,0 0 194 0 0,0 0 184 0 0,0 0 182 0 0,0 0 147 0 0,0 0 90 0 0,0 0 63 0 0,0 0 42 0 0,0 0-1 0 0,2 15-26 0 0,9 45-65 0 0,-11-59-807 0 0,1 1-1 0 0,0-1 1 0 0,0 1 0 0 0,0-1-1 0 0,0 0 1 0 0,0 1 0 0 0,0-1 0 0 0,1 0-1 0 0,-1 0 1 0 0,0 0 0 0 0,1 0-1 0 0,-1 0 1 0 0,1 0 0 0 0,-1-1 0 0 0,1 1-1 0 0,-1 0 1 0 0,1-1 0 0 0,-1 1-1 0 0,1-1 1 0 0,0 1 0 0 0,-1-1 0 0 0,1 0-1 0 0,0 0 1 0 0,-1 0 0 0 0,1 0-1 0 0,0 0 1 0 0,-1 0 0 0 0,1 0-1 0 0,0 0 1 0 0,-1-1 0 0 0,1 1 0 0 0,0-1-1 0 0,0 0-59 0 0,5 1 206 0 0,5-1-182 0 0,1 0 0 0 0,-1-1 0 0 0,0-1 0 0 0,0 0 0 0 0,-1 0 0 0 0,1-1 0 0 0,-1 0 0 0 0,0-1 0 0 0,0-1 0 0 0,0 0 0 0 0,0 0 0 0 0,-1-1 0 0 0,0 0 0 0 0,-1 0 0 0 0,0-2 0 0 0,0 1 0 0 0,0-1 0 0 0,-1 0 0 0 0,-1 0 0 0 0,0-1 0 0 0,0 0 0 0 0,0-1 0 0 0,-2 0 0 0 0,2-2-24 0 0,-6 8 7 0 0,0 1-1 0 0,0-1 0 0 0,0 0 0 0 0,-1 1 0 0 0,1-1 1 0 0,-1 0-1 0 0,0 1 0 0 0,-1-1 0 0 0,1 0 1 0 0,-1 1-1 0 0,0-1 0 0 0,0 0 0 0 0,-1 1 0 0 0,1-1 1 0 0,-1 1-1 0 0,0 0 0 0 0,0 0 0 0 0,0 0 0 0 0,-1 0 1 0 0,0 0-1 0 0,1 0 0 0 0,-1 0 0 0 0,0 1 0 0 0,-1-1 1 0 0,1 1-1 0 0,-1 0 0 0 0,1 0 0 0 0,-1 0 0 0 0,0 1 1 0 0,0-1-1 0 0,0 1 0 0 0,-1 0 0 0 0,1 0 0 0 0,0 1 1 0 0,-1-1-1 0 0,0 1-6 0 0,-9-4 3 0 0,0 1 0 0 0,0 0-1 0 0,-1 1 1 0 0,1 0 0 0 0,-1 1 0 0 0,0 1 0 0 0,0 1 0 0 0,1 0-1 0 0,-1 0 1 0 0,0 2 0 0 0,0 0-3 0 0,-129 66 114 0 0,141-65-149 0 0,0-1-1 0 0,0 0 1 0 0,0 1-1 0 0,0 0 1 0 0,1-1-1 0 0,-1 1 1 0 0,1 0-1 0 0,0 1 1 0 0,0-1-1 0 0,0 0 1 0 0,0 0-1 0 0,0 1 1 0 0,1-1-1 0 0,-1 1 1 0 0,1 0-1 0 0,0-1 1 0 0,0 1-1 0 0,0 0 1 0 0,1 0-1 0 0,-1 0 0 0 0,1-1 1 0 0,0 1-1 0 0,0 0 1 0 0,1 0-1 0 0,-1 0 1 0 0,1 0-1 0 0,-1-1 1 0 0,1 1-1 0 0,1 0 1 0 0,-1-1-1 0 0,0 1 1 0 0,1 0-1 0 0,0-1 1 0 0,-1 0-1 0 0,1 1 1 0 0,1-1-1 0 0,-1 0 1 0 0,0 0-1 0 0,2 1 36 0 0,51 37-3987 0 0,-13-24-2211 0 0,-41-16 6082 0 0,17 7-6341 0 0</inkml:trace>
  <inkml:trace contextRef="#ctx0" brushRef="#br0" timeOffset="83057.423">3014 10114 7402 0 0,'0'0'2109'0'0,"0"0"-1166"0"0,0 0-268 0 0,0 0 165 0 0,0 0 120 0 0,0 0 102 0 0,0 0-42 0 0,0 0-241 0 0,0 0-286 0 0,0 0-327 0 0,0 0-325 0 0,0 0-188 0 0,-6-3 6 0 0,-14-5 134 0 0,45 21 384 0 0,55 23 282 0 0,-36-18-341 0 0,-17-9-126 0 0,0 1 1 0 0,-2 2 0 0 0,1 0-1 0 0,-2 2 1 0 0,1 0 0 0 0,-2 2-1 0 0,0 1 1 0 0,18 17 7 0 0,-39-33 3 0 0,-1 1 0 0 0,1-1 0 0 0,-1 1 0 0 0,1 0 0 0 0,-1 0 0 0 0,0-1 0 0 0,1 1 0 0 0,-1 0 0 0 0,0 0-1 0 0,0 0 1 0 0,0 1 0 0 0,-1-1 0 0 0,1 0 0 0 0,0 0 0 0 0,-1 0 0 0 0,0 0 0 0 0,1 1 0 0 0,-1-1 0 0 0,0 0 0 0 0,0 0 0 0 0,0 1 0 0 0,0-1 0 0 0,-1 0 0 0 0,1 0 0 0 0,-1 1 0 0 0,1-1-1 0 0,-1 0 1 0 0,0 0 0 0 0,0 0 0 0 0,0 0 0 0 0,0 0 0 0 0,0 0 0 0 0,0 0 0 0 0,0 0 0 0 0,-1 0 0 0 0,1-1 0 0 0,-1 1 0 0 0,1 0 0 0 0,-1-1 0 0 0,0 0 0 0 0,1 1 0 0 0,-1-1-1 0 0,0 0 1 0 0,0 0 0 0 0,0 0 0 0 0,0 0 0 0 0,0 0 0 0 0,0 0 0 0 0,-1 0 0 0 0,0-1-3 0 0,-112 35 829 0 0,75-27-602 0 0,0-1-1 0 0,-1-3 1 0 0,0-1-1 0 0,0-2 1 0 0,0-1-1 0 0,-33-6-226 0 0,72 6-9 0 0,1 1 0 0 0,0-1 0 0 0,-1 0 0 0 0,1 0 0 0 0,0 0 0 0 0,0 0 0 0 0,-1 0 0 0 0,1 0 0 0 0,0-1 0 0 0,-1 1 0 0 0,1 0 0 0 0,0-1 0 0 0,0 1 0 0 0,0-1 0 0 0,-1 1 0 0 0,1-1 0 0 0,0 1 0 0 0,0-1 0 0 0,0 0 0 0 0,0 0 0 0 0,0 1 0 0 0,0-1 0 0 0,0 0 0 0 0,0 0 0 0 0,0 0 0 0 0,1 0 0 0 0,-1 0 0 0 0,0 0 0 0 0,1 0 0 0 0,-1 0 0 0 0,0-1 0 0 0,1 1 0 0 0,0 0 0 0 0,-1 0 0 0 0,1 0 0 0 0,0-1 0 0 0,-1 1 0 0 0,1 0 0 0 0,0-1 0 0 0,0 1 0 0 0,0 0 9 0 0,40-39-2506 0 0,12 13 2150 0 0,1 1-1 0 0,1 3 1 0 0,1 3 0 0 0,1 2 0 0 0,17-2 356 0 0,-19 4 61 0 0,3-1 357 0 0,169-31 4161 0 0,-223 50-4532 0 0,0 0 1 0 0,0 0 0 0 0,0 1-1 0 0,0-1 1 0 0,0 1 0 0 0,-1 0 0 0 0,1 0-1 0 0,-1 0 1 0 0,0 0 0 0 0,0 1-1 0 0,0-1 1 0 0,0 0 0 0 0,0 1 0 0 0,-1 0-1 0 0,1-1 1 0 0,-1 1 0 0 0,0 0-1 0 0,0 0 1 0 0,-1-1 0 0 0,1 1-1 0 0,-1 0 1 0 0,0 0 0 0 0,0 0 0 0 0,0 0-1 0 0,0 0 1 0 0,-1 0 0 0 0,0-1-1 0 0,1 1 1 0 0,-2 3-48 0 0,2 12 112 0 0,-1-13-154 0 0,1 0 0 0 0,0 0 0 0 0,1-1 0 0 0,-1 1 0 0 0,1 0 0 0 0,0 0 0 0 0,1-1 0 0 0,-1 1 0 0 0,1-1 0 0 0,0 1 0 0 0,0-1 0 0 0,1 0 0 0 0,0 1 0 0 0,0-1 0 0 0,0-1 0 0 0,0 1 0 0 0,1 0 0 0 0,0-1 0 0 0,0 0 42 0 0,18 7-4170 0 0,7-8-3712 0 0,-21-3 410 0 0</inkml:trace>
  <inkml:trace contextRef="#ctx0" brushRef="#br0" timeOffset="83298.601">3614 9845 21389 0 0,'0'0'536'0'0,"0"0"-80"0"0,0 0-64 0 0,0 0-216 0 0,0 0-128 0 0,0 0-184 0 0,0 0-296 0 0,0 0-232 0 0,0 0-265 0 0,0 0-7 0 0,0 0-24 0 0,0 0-200 0 0,0 0-521 0 0,0 0-1471 0 0,35 11-1033 0 0,-27-5-4577 0 0</inkml:trace>
  <inkml:trace contextRef="#ctx0" brushRef="#br0" timeOffset="83838.1">4060 10048 11578 0 0,'0'0'1893'0'0,"0"0"-433"0"0,0 0-545 0 0,0 0-444 0 0,0 0-242 0 0,0 0-91 0 0,0 0-76 0 0,0 0-22 0 0,0 0-13 0 0,27-7-24 0 0,85-25 9 0 0,-97 29-8 0 0,0 0 1 0 0,0 0 0 0 0,0 2 0 0 0,0 0-1 0 0,0 0 1 0 0,0 2 0 0 0,1 0 0 0 0,-1 0-1 0 0,0 2 1 0 0,6 1-5 0 0,19 3-19 0 0,130 19-1083 0 0,-208-6-370 0 0,-53 10 1697 0 0,58-22-158 0 0,0 2 0 0 0,1 1 1 0 0,1 1-1 0 0,0 2 0 0 0,0 1 0 0 0,1 1 1 0 0,1 2-1 0 0,1 0 0 0 0,1 2 0 0 0,0 2 1 0 0,2 0-1 0 0,-2 4-67 0 0,26-25 4 0 0,-1 1 1 0 0,1 0 0 0 0,-1-1-1 0 0,1 1 1 0 0,0 0-1 0 0,-1 0 1 0 0,1 0-1 0 0,0 0 1 0 0,0 0-1 0 0,1 0 1 0 0,-1 0-1 0 0,0 1 1 0 0,1-1-1 0 0,-1 0 1 0 0,1 0-1 0 0,0 0 1 0 0,0 1-1 0 0,0-1 1 0 0,0 0-1 0 0,0 0 1 0 0,0 1-1 0 0,1-1 1 0 0,-1 0-1 0 0,1 0 1 0 0,-1 1 0 0 0,1-1-1 0 0,0 0 1 0 0,0 0-1 0 0,0 0 1 0 0,0 0-1 0 0,0 0 1 0 0,0 0-1 0 0,1-1 1 0 0,-1 1-1 0 0,1 0 1 0 0,-1-1-1 0 0,1 1 1 0 0,0 0-1 0 0,-1-1 1 0 0,1 0-1 0 0,0 0 1 0 0,0 1-1 0 0,0-1 1 0 0,0 0-1 0 0,0 0 1 0 0,0-1 0 0 0,0 1-1 0 0,1 0-4 0 0,108 28 874 0 0,-72-25-802 0 0,-1-2 0 0 0,1-2 1 0 0,-1-1-1 0 0,1-1 0 0 0,-1-3 1 0 0,0-1-1 0 0,0-2 0 0 0,-1-1 1 0 0,33-13-73 0 0,-53 6-888 0 0,-15 1-7280 0 0,-2 12 168 0 0</inkml:trace>
  <inkml:trace contextRef="#ctx0" brushRef="#br0" timeOffset="84153.739">4735 10156 18996 0 0,'0'0'15'0'0,"0"0"-230"0"0,0 0-165 0 0,0 0 64 0 0,0 0 216 0 0,0 0 103 0 0,0 0 38 0 0,0 0 7 0 0,0 0 1 0 0,0 0 2 0 0,9 28-16 0 0,48 147 11 0 0,-3-97-1386 0 0,-39-65-2754 0 0,2-4-3505 0 0,-11-7 2359 0 0</inkml:trace>
  <inkml:trace contextRef="#ctx0" brushRef="#br0" timeOffset="84419.964">4596 9805 21789 0 0,'0'0'312'0'0,"0"0"0"0"0,0 0-296 0 0,0 0-360 0 0,0 0-264 0 0,0 0-89 0 0,0 0 57 0 0,0 0 24 0 0,0 0-80 0 0,0 0-344 0 0,0 0-545 0 0,0 0-767 0 0,177 18-881 0 0,-152 6-400 0 0,-8-4 321 0 0,-3-6-361 0 0</inkml:trace>
  <inkml:trace contextRef="#ctx0" brushRef="#br0" timeOffset="85055.362">5254 10295 19252 0 0,'0'0'974'0'0,"0"0"-421"0"0,0 0-213 0 0,0 0-81 0 0,0 0-20 0 0,0 0 6 0 0,0 0-22 0 0,0 0-6 0 0,0 0-2 0 0,0 0-42 0 0,0 0-53 0 0,0 0-26 0 0,0 0-28 0 0,24-7-14 0 0,74-25-1 0 0,-92 31-76 0 0,0-1 0 0 0,1 0 0 0 0,-1-1 0 0 0,-1 0 0 0 0,1 0 0 0 0,0 0 0 0 0,-1 0 0 0 0,1-1 0 0 0,-1 0 0 0 0,0 0 0 0 0,0-1 0 0 0,-1 1 0 0 0,1-1-1 0 0,-1 0 1 0 0,0 0 0 0 0,0-1 0 0 0,-1 1 0 0 0,1-2 25 0 0,-3 4-64 0 0,0 1-1 0 0,0-1 0 0 0,-1 0 1 0 0,1 0-1 0 0,-1 0 0 0 0,1 0 1 0 0,-1 1-1 0 0,0-1 0 0 0,0 0 0 0 0,0 0 1 0 0,-1 0-1 0 0,1 0 0 0 0,-1 0 1 0 0,1 0-1 0 0,-1 1 0 0 0,0-1 1 0 0,0 0-1 0 0,0 0 0 0 0,-1 1 1 0 0,1-1-1 0 0,-1 1 0 0 0,1-1 1 0 0,-1 1-1 0 0,0 0 0 0 0,0 0 1 0 0,0-1-1 0 0,0 1 0 0 0,0 1 0 0 0,0-1 1 0 0,-1 0-1 0 0,1 0 0 0 0,-2 0 65 0 0,-4-3-94 0 0,-1 1-1 0 0,1-1 0 0 0,-1 1 0 0 0,-1 1 1 0 0,1 0-1 0 0,0 0 0 0 0,-1 1 1 0 0,0 0-1 0 0,1 0 0 0 0,-1 1 0 0 0,0 0 1 0 0,0 1-1 0 0,1 0 0 0 0,-1 1 1 0 0,0 0-1 0 0,0 1 0 0 0,-5 1 95 0 0,10-2 8 0 0,0 0 0 0 0,0 1-1 0 0,0-1 1 0 0,0 1 0 0 0,0 0-1 0 0,0 1 1 0 0,0-1 0 0 0,1 1-1 0 0,-1 0 1 0 0,1 0 0 0 0,0 1-1 0 0,0-1 1 0 0,0 1 0 0 0,0 0-1 0 0,1 0 1 0 0,0 0 0 0 0,-1 0-1 0 0,1 1 1 0 0,1-1 0 0 0,-1 1 0 0 0,1 0-1 0 0,0 0 1 0 0,0 0 0 0 0,0 0-1 0 0,0 0 1 0 0,1 0 0 0 0,0 0-1 0 0,0 1 1 0 0,1-1 0 0 0,-1 0-1 0 0,1 1 1 0 0,1 3-8 0 0,-1-4 12 0 0,1 0-1 0 0,1 0 1 0 0,-1 0-1 0 0,1 0 1 0 0,-1 0-1 0 0,1 0 1 0 0,1-1-1 0 0,-1 1 1 0 0,1-1-1 0 0,-1 1 1 0 0,1-1 0 0 0,1 0-1 0 0,-1 0 1 0 0,1 0-1 0 0,-1-1 1 0 0,1 1-1 0 0,0-1 1 0 0,0 0-1 0 0,0 0 1 0 0,1 0-1 0 0,-1-1 1 0 0,1 1-1 0 0,0-1 1 0 0,-1 0-1 0 0,1-1 1 0 0,0 1 0 0 0,0-1-1 0 0,0 0 1 0 0,3 0-12 0 0,152 6-99 0 0,-135-13 99 0 0,0-2 1 0 0,0 0-1 0 0,-1-2 0 0 0,-1-1 1 0 0,0 0-1 0 0,0-2 0 0 0,-1-1 1 0 0,-1 0-1 0 0,0-2 0 0 0,-1 0 1 0 0,-1-2-1 0 0,0 0 0 0 0,13-18 0 0 0,-10 142 1258 0 0,-20-101-1250 0 0,0 0 0 0 0,0 0 1 0 0,0 0-1 0 0,1 0 1 0 0,-1 0-1 0 0,1-1 0 0 0,0 1 1 0 0,1-1-1 0 0,-1 0 0 0 0,1 0 1 0 0,0 0-1 0 0,0 0 0 0 0,0-1 1 0 0,0 0-1 0 0,0 1 0 0 0,1-2 1 0 0,0 1-1 0 0,0 0 1 0 0,-1-1-1 0 0,1 0 0 0 0,1 0 1 0 0,-1 0-1 0 0,0-1 0 0 0,0 0 1 0 0,1 0-1 0 0,-1 0 0 0 0,0-1 1 0 0,1 1-1 0 0,-1-1 0 0 0,1-1 1 0 0,-1 1-1 0 0,0-1 1 0 0,1 0-1 0 0,-1 0 0 0 0,3-1-8 0 0,13-3-731 0 0,0 0-1 0 0,-1-1 0 0 0,0-1 0 0 0,0-1 1 0 0,-1-1-1 0 0,0-1 0 0 0,0 0 1 0 0,11-9 731 0 0,20-30-1084 0 0,3 0 4413 0 0,-53 59-809 0 0,10 29-2267 0 0,-7-30-283 0 0,1 0 0 0 0,0 0 1 0 0,1-1-1 0 0,0 0 0 0 0,0 0 0 0 0,1 0 1 0 0,0-1-1 0 0,0 0 0 0 0,0 0 0 0 0,1 0 1 0 0,0-1-1 0 0,1 0 0 0 0,0-1 0 0 0,-1 1 1 0 0,2-1-1 0 0,-1-1 0 0 0,0 0 0 0 0,1 0 1 0 0,0 0-1 0 0,1-1 30 0 0,70 22-10349 0 0,-63-21 1150 0 0</inkml:trace>
  <inkml:trace contextRef="#ctx0" brushRef="#br0" timeOffset="85521.059">6884 10283 18748 0 0,'0'0'428'0'0,"0"0"-279"0"0,0 0-205 0 0,0 0 36 0 0,0 0 198 0 0,0 0 202 0 0,0 0 76 0 0,0 0-20 0 0,0 0-62 0 0,0 0-101 0 0,0 0-66 0 0,0 0-37 0 0,19-4-46 0 0,57-10-41 0 0,27-45-555 0 0,-98 55 408 0 0,-2 2-10 0 0,0 0 0 0 0,0 0 0 0 0,0 0 0 0 0,-1 0 0 0 0,1 0 0 0 0,-1-1 0 0 0,1 1 0 0 0,-1-1 1 0 0,0 0-1 0 0,0 1 0 0 0,0-1 0 0 0,-1 0 0 0 0,1 0 0 0 0,0 0 0 0 0,-1 0 0 0 0,0-1 0 0 0,0 1 0 0 0,0 0 0 0 0,0 0 0 0 0,-1-1 0 0 0,1 1 0 0 0,-1-1 0 0 0,0 1 1 0 0,1 0-1 0 0,-2-1 0 0 0,1 1 0 0 0,0-1 0 0 0,-1 1 0 0 0,0 0 0 0 0,1-1 0 0 0,-1 1 0 0 0,-1 0 0 0 0,1 0 0 0 0,0 0 0 0 0,-1 0 0 0 0,1 0 0 0 0,-1 0 1 0 0,0 0-1 0 0,0 0 0 0 0,0 1 0 0 0,-1-1 0 0 0,1 1 0 0 0,-1-1 0 0 0,1 1 0 0 0,-1 0 0 0 0,0 0 0 0 0,1 0 0 0 0,-1 0 0 0 0,0 1 0 0 0,0-1 0 0 0,-1 1 0 0 0,1 0 1 0 0,0 0-1 0 0,0 0 0 0 0,-4-1 74 0 0,-11-1 7 0 0,-1 1 1 0 0,1 0 0 0 0,-1 2-1 0 0,0 0 1 0 0,0 1-1 0 0,1 0 1 0 0,-1 2 0 0 0,1 0-1 0 0,-1 1 1 0 0,1 1-1 0 0,0 1 1 0 0,1 0 0 0 0,-1 2-1 0 0,2 0 1 0 0,-1 0-1 0 0,1 2 1 0 0,-12 9-8 0 0,25-18 12 0 0,1 1 0 0 0,0-1 0 0 0,0 1 0 0 0,-1 0 1 0 0,1 0-1 0 0,0 0 0 0 0,1 0 0 0 0,-1 0 0 0 0,0 1 0 0 0,1-1 0 0 0,-1 1 0 0 0,1-1 0 0 0,0 1 0 0 0,0-1 0 0 0,0 1 1 0 0,0 0-1 0 0,0-1 0 0 0,0 1 0 0 0,1 0 0 0 0,-1 0 0 0 0,1-1 0 0 0,0 1 0 0 0,0 0 0 0 0,0 0 0 0 0,0 0 1 0 0,1-1-1 0 0,-1 1 0 0 0,1 0 0 0 0,-1 0 0 0 0,1-1 0 0 0,0 1 0 0 0,0 0 0 0 0,0-1 0 0 0,1 1 0 0 0,-1-1 0 0 0,0 1 1 0 0,1-1-1 0 0,0 0 0 0 0,-1 0 0 0 0,1 1 0 0 0,0-1 0 0 0,0 0 0 0 0,1-1 0 0 0,-1 1 0 0 0,0 0 0 0 0,0-1 1 0 0,1 1-1 0 0,-1-1 0 0 0,1 0 0 0 0,-1 0 0 0 0,1 0 0 0 0,0 0 0 0 0,0 0 0 0 0,-1 0 0 0 0,1-1 0 0 0,0 1 0 0 0,0-1-11 0 0,29 7 361 0 0,0-1 1 0 0,0-2 0 0 0,0-1 0 0 0,0-2 0 0 0,0-1-1 0 0,0-1 1 0 0,12-3-363 0 0,103 0 1401 0 0,-60 14-1253 0 0,10 0-4003 0 0,-33-14-9956 0 0,-50 1 9242 0 0</inkml:trace>
  <inkml:trace contextRef="#ctx0" brushRef="#br0" timeOffset="85802.137">7561 9322 14883 0 0,'0'0'251'0'0,"0"0"-311"0"0,0 0-336 0 0,0 0-96 0 0,0 0 138 0 0,0 0 333 0 0,0 0 342 0 0,0 0 182 0 0,0 0 95 0 0,6 31 43 0 0,38 212 1289 0 0,-8 221-326 0 0,-23-296-1669 0 0,-8-154-1066 0 0,-2-13-3093 0 0,-2-9-3443 0 0,-1 3 1346 0 0</inkml:trace>
  <inkml:trace contextRef="#ctx0" brushRef="#br0" timeOffset="86072.041">7434 9770 19252 0 0,'0'0'1078'0'0,"0"0"-333"0"0,0 0-379 0 0,0 0-276 0 0,0 0-52 0 0,0 0 15 0 0,0 0 7 0 0,30 0-16 0 0,95 2-29 0 0,104 40-1781 0 0,-185-28-1826 0 0,-15-3-3628 0 0,-17-6-1943 0 0</inkml:trace>
  <inkml:trace contextRef="#ctx0" brushRef="#br0" timeOffset="86442.783">7822 10167 13443 0 0,'0'0'423'0'0,"0"0"-347"0"0,0 0 120 0 0,0 0 238 0 0,0 0 80 0 0,0 0-26 0 0,0 0-64 0 0,0 0-40 0 0,0 0-30 0 0,0 0-18 0 0,29 16 13 0 0,91 45 10 0 0,-30-46 573 0 0,-82-15-914 0 0,0-1 0 0 0,0 0 0 0 0,0-1 0 0 0,-1 1 0 0 0,1-2 0 0 0,-1 1 0 0 0,1-1 0 0 0,-1 0 0 0 0,0 0 0 0 0,0-1 0 0 0,0 0-1 0 0,-1 0 1 0 0,1-1 0 0 0,-1 0 0 0 0,4-4-18 0 0,-8 7-59 0 0,0 0 1 0 0,0 0-1 0 0,0 0 0 0 0,0-1 0 0 0,0 1 0 0 0,-1-1 0 0 0,1 1 0 0 0,-1-1 1 0 0,0 1-1 0 0,1-1 0 0 0,-1 0 0 0 0,0 0 0 0 0,-1 0 0 0 0,1 0 0 0 0,0 1 0 0 0,-1-1 1 0 0,0 0-1 0 0,0 0 0 0 0,0 0 0 0 0,0 0 0 0 0,0 0 0 0 0,0 0 0 0 0,-1 0 0 0 0,1 0 1 0 0,-1 0-1 0 0,0 0 0 0 0,0 0 0 0 0,0 1 0 0 0,0-1 0 0 0,-1 0 0 0 0,1 1 0 0 0,-1-1 1 0 0,1 1-1 0 0,-1-1 0 0 0,0 1 0 0 0,0 0 0 0 0,0 0 0 0 0,0 0 0 0 0,0 0 0 0 0,-1 0 1 0 0,-1-1 58 0 0,-9-7-69 0 0,-1 2 1 0 0,1-1 0 0 0,-2 2 0 0 0,1 0-1 0 0,-1 1 1 0 0,0 0 0 0 0,0 1 0 0 0,0 0 0 0 0,-1 2-1 0 0,0 0 1 0 0,1 1 0 0 0,-1 0 0 0 0,0 1 0 0 0,0 1-1 0 0,0 0 1 0 0,0 1 0 0 0,0 1 0 0 0,0 1-1 0 0,0 0 1 0 0,1 1 68 0 0,11-3 60 0 0,0-1 1 0 0,1 1-1 0 0,-1 0 0 0 0,1 0 0 0 0,0 0 1 0 0,-1 0-1 0 0,1 1 0 0 0,0-1 0 0 0,0 1 1 0 0,0 0-1 0 0,0 0 0 0 0,0 0 0 0 0,0 1 1 0 0,0-1-1 0 0,1 1 0 0 0,-1-1 0 0 0,1 1 1 0 0,0 0-1 0 0,-1 0 0 0 0,1 0 0 0 0,1 0 1 0 0,-1 0-1 0 0,0 0 0 0 0,1 0 0 0 0,0 1 1 0 0,0-1-1 0 0,0 1 0 0 0,0-1 0 0 0,0 1 1 0 0,1-1-1 0 0,-1 1 0 0 0,1-1 0 0 0,0 1 1 0 0,0 0-1 0 0,0-1 0 0 0,1 1 0 0 0,-1-1 1 0 0,1 1-1 0 0,0-1 0 0 0,0 1 0 0 0,0-1 1 0 0,0 1-1 0 0,1-1 0 0 0,0 0 0 0 0,-1 0 0 0 0,3 3-59 0 0,19 10 264 0 0,0-2 0 0 0,2 0 1 0 0,-1-1-1 0 0,2-1 1 0 0,-1-2-1 0 0,2-1 1 0 0,-1 0-1 0 0,1-2 1 0 0,0-1-1 0 0,1-2 1 0 0,0 0-1 0 0,-1-2 1 0 0,15-1-266 0 0,-7 3 99 0 0,40 2-261 0 0,31 3-1059 0 0,-41 9-7723 0 0,-56-14 3950 0 0,-2 1-1210 0 0</inkml:trace>
  <inkml:trace contextRef="#ctx0" brushRef="#br0" timeOffset="87243.527">1196 11269 6633 0 0,'0'0'4371'0'0,"0"0"-1405"0"0,0 0-1063 0 0,0 0-687 0 0,0 0-579 0 0,0 0-465 0 0,0 0-324 0 0,0 0-121 0 0,0 0 29 0 0,0 0 140 0 0,0 0 172 0 0,0 0 93 0 0,0 0 37 0 0,10 12-17 0 0,-5-5-152 0 0,2 5 64 0 0,1 0-1 0 0,1-1 1 0 0,0 0-1 0 0,0 0 0 0 0,1-1 1 0 0,1 0-1 0 0,0-1 0 0 0,0 0 1 0 0,0-1-1 0 0,1 0 0 0 0,0-1 1 0 0,1 0-1 0 0,0-1 0 0 0,0 0 1 0 0,0-1-1 0 0,13 3-92 0 0,-20-8 42 0 0,0 1 0 0 0,0-1-1 0 0,1 0 1 0 0,-1 0 0 0 0,0-1-1 0 0,0 0 1 0 0,0 0 0 0 0,0 0 0 0 0,-1-1-1 0 0,1 0 1 0 0,0 0 0 0 0,0 0 0 0 0,-1-1-1 0 0,0 0 1 0 0,1 0 0 0 0,-1 0-1 0 0,0-1 1 0 0,-1 0 0 0 0,1 0 0 0 0,0 0-1 0 0,-1 0 1 0 0,0-1 0 0 0,0 1 0 0 0,-1-1-1 0 0,1 0 1 0 0,-1 0 0 0 0,0-1-1 0 0,0 1 1 0 0,-1-1 0 0 0,1 1 0 0 0,-1-1-1 0 0,-1 0 1 0 0,1 0 0 0 0,-1 0 0 0 0,0 0-1 0 0,0 0 1 0 0,-1 0 0 0 0,0-5-42 0 0,0 5-44 0 0,0 1 1 0 0,-1 0-1 0 0,0 0 0 0 0,0 0 1 0 0,0 0-1 0 0,0 0 1 0 0,-1 0-1 0 0,0 0 0 0 0,0 1 1 0 0,0-1-1 0 0,-1 1 1 0 0,1-1-1 0 0,-1 1 1 0 0,0 0-1 0 0,-1 0 0 0 0,1 0 1 0 0,-1 0-1 0 0,1 1 1 0 0,-1-1-1 0 0,0 1 0 0 0,-1 0 1 0 0,1 0-1 0 0,0 0 1 0 0,-1 1-1 0 0,0 0 0 0 0,1 0 1 0 0,-1 0-1 0 0,0 0 1 0 0,0 1-1 0 0,0 0 0 0 0,0 0 1 0 0,0 0-1 0 0,0 0 1 0 0,0 1-1 0 0,-1 0 44 0 0,-7-1-109 0 0,0 0 0 0 0,1 1 0 0 0,-1 0 0 0 0,0 1 0 0 0,1 1 0 0 0,-1 0 0 0 0,1 0 0 0 0,0 1 0 0 0,-1 1 0 0 0,1 0 0 0 0,1 1 0 0 0,-1 0 0 0 0,1 1 0 0 0,-3 2 109 0 0,8-6 2 0 0,1 1 0 0 0,-1 0 0 0 0,0 1 0 0 0,1 0 0 0 0,0-1 0 0 0,0 2 0 0 0,0-1 0 0 0,0 1 0 0 0,1-1 0 0 0,0 1 0 0 0,0 0 0 0 0,0 1 0 0 0,1-1 0 0 0,-1 1 0 0 0,1 0-1 0 0,0-1 1 0 0,1 1 0 0 0,0 1 0 0 0,0-1 0 0 0,0 0 0 0 0,0 0 0 0 0,1 1 0 0 0,0-1 0 0 0,1 1 0 0 0,-1-1 0 0 0,1 1 0 0 0,1-1 0 0 0,-1 1 0 0 0,1-1 0 0 0,0 1 0 0 0,0-1 0 0 0,1 0-1 0 0,0 0 1 0 0,0 1 0 0 0,1-1 0 0 0,-1-1 0 0 0,1 1 0 0 0,0 0 0 0 0,1-1 0 0 0,0 1 0 0 0,0-1 0 0 0,0 0 0 0 0,0 0 0 0 0,2 1-2 0 0,14 3 185 0 0,0 0 1 0 0,1-2-1 0 0,0 0 0 0 0,0-2 1 0 0,1 0-1 0 0,-1-1 0 0 0,1-1 1 0 0,0-1-1 0 0,0-1 1 0 0,0-1-1 0 0,0-1 0 0 0,0-1 1 0 0,0-1-1 0 0,0-1 0 0 0,-1-1 1 0 0,0 0-1 0 0,0-2 1 0 0,0 0-1 0 0,2-3-185 0 0,80 55 1382 0 0,-38-16-3186 0 0,-27-13-6080 0 0,-24-9-2479 0 0</inkml:trace>
  <inkml:trace contextRef="#ctx0" brushRef="#br0" timeOffset="88036.557">2974 10794 10634 0 0,'0'0'2511'0'0,"0"0"-617"0"0,0 0-627 0 0,0 0-567 0 0,0 0-465 0 0,0 0-371 0 0,0 0-312 0 0,0 0-116 0 0,0 0 74 0 0,0 0 158 0 0,0 0 232 0 0,0 0 182 0 0,0 0 79 0 0,-4 24 54 0 0,-14 188 411 0 0,30 235-143 0 0,4-377-356 0 0,-8-73 5023 0 0,5-26-4619 0 0,-11 25-367 0 0,7-10-310 0 0,0 1 1 0 0,1-1-1 0 0,0 2 0 0 0,1-1 0 0 0,0 2 0 0 0,1-1 0 0 0,1 2 1 0 0,-1 0-1 0 0,2 0 0 0 0,-1 1 0 0 0,1 0 0 0 0,1 2 0 0 0,0 0 1 0 0,0 0-1 0 0,0 1 0 0 0,1 1 0 0 0,-1 1 0 0 0,1 0 0 0 0,0 1 1 0 0,1 0-1 0 0,-1 2 0 0 0,0 0 0 0 0,1 0 0 0 0,-1 2 0 0 0,0 0 1 0 0,1 1-1 0 0,-1 1 0 0 0,0 0 0 0 0,0 1 0 0 0,-1 1 0 0 0,1 0 1 0 0,-1 1-1 0 0,0 1 0 0 0,0 0 0 0 0,-1 1 0 0 0,0 1 0 0 0,0 0 1 0 0,-1 1-1 0 0,0 0 0 0 0,3 5 146 0 0,-14-13 13 0 0,0-1 0 0 0,0 1 0 0 0,0 0 1 0 0,0 0-1 0 0,0 0 0 0 0,-1 0 0 0 0,1 0 0 0 0,-1 0 0 0 0,1 1 1 0 0,-1-1-1 0 0,0 0 0 0 0,0 1 0 0 0,0-1 0 0 0,0 1 0 0 0,-1-1 1 0 0,1 1-1 0 0,-1-1 0 0 0,1 1 0 0 0,-1 0 0 0 0,0-1 0 0 0,0 1 1 0 0,0 0-1 0 0,0-1 0 0 0,-1 1 0 0 0,1-1 0 0 0,-1 1 0 0 0,1 0 0 0 0,-1-1 1 0 0,0 1-1 0 0,0-1 0 0 0,0 0 0 0 0,0 1 0 0 0,-1-1 0 0 0,1 0 1 0 0,-1 0-1 0 0,1 0 0 0 0,-1 0 0 0 0,0 0 0 0 0,1 0 0 0 0,-1 0 1 0 0,0 0-1 0 0,0-1 0 0 0,-1 1 0 0 0,1-1 0 0 0,0 1 0 0 0,0-1 1 0 0,-1 0-1 0 0,1 0 0 0 0,-1 0 0 0 0,0 0-13 0 0,-134 35 2665 0 0,104-32-2400 0 0,0-1-1 0 0,-1-3 1 0 0,1 0-1 0 0,0-2 1 0 0,0-1 0 0 0,0-2-1 0 0,0-2 1 0 0,1 0-1 0 0,0-2 1 0 0,0-2-1 0 0,-3-3-264 0 0,13-5-434 0 0,31 4-3792 0 0,40-4-7505 0 0,-34 16 5012 0 0</inkml:trace>
  <inkml:trace contextRef="#ctx0" brushRef="#br0" timeOffset="89092.743">3900 11438 19980 0 0,'0'0'396'0'0,"0"0"-308"0"0,0 0-221 0 0,0 0-72 0 0,0 0 13 0 0,0 0 96 0 0,0 0 128 0 0,0 0 57 0 0,0 0-12 0 0,0 0-6 0 0,0 0-11 0 0,0 0-24 0 0,34 7 591 0 0,-20-6-657 0 0,0 0 1 0 0,1-1-1 0 0,-1-1 0 0 0,0-1 1 0 0,0 0-1 0 0,0 0 1 0 0,0-2-1 0 0,0 0 0 0 0,-1 0 1 0 0,0-1-1 0 0,0-1 1 0 0,0 0-1 0 0,0-1 0 0 0,-1 0 1 0 0,0-1-1 0 0,-1 0 0 0 0,1-1 1 0 0,-2 0-1 0 0,1-1 1 0 0,3-5 29 0 0,-12 13-24 0 0,0 0 1 0 0,-1 1-1 0 0,1-1 0 0 0,-1 0 1 0 0,1 0-1 0 0,-1 0 1 0 0,0 0-1 0 0,1 0 0 0 0,-1 0 1 0 0,0 0-1 0 0,-1 0 1 0 0,1-1-1 0 0,0 1 1 0 0,-1 0-1 0 0,1-1 0 0 0,-1 1 1 0 0,1 0-1 0 0,-1-1 1 0 0,0 1-1 0 0,0-1 1 0 0,0 1-1 0 0,-1 0 0 0 0,1-1 1 0 0,0 1-1 0 0,-1 0 1 0 0,0-1-1 0 0,1 1 1 0 0,-1 0-1 0 0,0 0 0 0 0,0 0 1 0 0,0-1-1 0 0,-1 1 1 0 0,1 0-1 0 0,0 1 1 0 0,-1-1-1 0 0,1 0 0 0 0,-1 0 1 0 0,0 0-1 0 0,1 1 1 0 0,-1-1-1 0 0,0 1 1 0 0,0 0-1 0 0,0-1 0 0 0,0 1 1 0 0,0 0-1 0 0,-1 0 24 0 0,-108-25-1483 0 0,104 26 1502 0 0,0-1 0 0 0,0 1-1 0 0,0 0 1 0 0,-1 1-1 0 0,1 0 1 0 0,0 0-1 0 0,0 0 1 0 0,0 1-1 0 0,0 0 1 0 0,1 0-1 0 0,-1 1 1 0 0,0 0-1 0 0,1 0 1 0 0,0 0-1 0 0,0 1 1 0 0,0 0 0 0 0,0 0-1 0 0,1 1 1 0 0,-1 0-1 0 0,1 0 1 0 0,0 0-1 0 0,0 0 1 0 0,1 1-1 0 0,0 0 1 0 0,0 0-1 0 0,0 0 1 0 0,1 0-1 0 0,0 0 1 0 0,0 1-1 0 0,0 0 1 0 0,1 0 0 0 0,0-1-1 0 0,0 1 1 0 0,1 0-1 0 0,0 0 1 0 0,0 1-1 0 0,1-1 1 0 0,0 0-1 0 0,0 4-18 0 0,7-3 61 0 0,0-1-1 0 0,0 1 1 0 0,1-1 0 0 0,0-1-1 0 0,0 0 1 0 0,1 0-1 0 0,0 0 1 0 0,0-1 0 0 0,0-1-1 0 0,0 1 1 0 0,1-1-1 0 0,0-1 1 0 0,0 0 0 0 0,0 0-1 0 0,0-1 1 0 0,0 0-1 0 0,0-1 1 0 0,1 0 0 0 0,-1-1-1 0 0,0 0 1 0 0,1-1-1 0 0,-1 0 1 0 0,6-1-61 0 0,148-23 476 0 0,-71 17-301 0 0,-74 6-275 0 0,0-1-1 0 0,-1 0 1 0 0,1-2 0 0 0,-1 0 0 0 0,0-1 0 0 0,0-1-1 0 0,0-1 1 0 0,-1 0 0 0 0,0-1 0 0 0,-1-1 0 0 0,0 0 0 0 0,-1-1-1 0 0,0-1 1 0 0,0-1 0 0 0,-1 0 0 0 0,-1-1 0 0 0,2-3 100 0 0,-14 13-50 0 0,0 1 1 0 0,0 0-1 0 0,-1-1 1 0 0,1 0-1 0 0,-1 1 1 0 0,0-1-1 0 0,0 1 1 0 0,-1-1-1 0 0,1 1 1 0 0,-1-1-1 0 0,1 1 1 0 0,-1-1-1 0 0,0 1 1 0 0,0 0-1 0 0,-1-1 1 0 0,1 1-1 0 0,-1 0 1 0 0,0 0-1 0 0,1 0 1 0 0,-1 0-1 0 0,-1 0 1 0 0,1 0-1 0 0,0 1 1 0 0,-1-1-1 0 0,1 1 1 0 0,-1-1-1 0 0,0 1 1 0 0,0 0-1 0 0,0 0 1 0 0,0 0 0 0 0,0 1-1 0 0,0-1 1 0 0,0 1-1 0 0,0 0 1 0 0,-1 0-1 0 0,1 0 1 0 0,-1 0-1 0 0,1 0 1 0 0,-1 1-1 0 0,1-1 1 0 0,-1 1-1 0 0,1 0 1 0 0,-1 0-1 0 0,1 0 1 0 0,-1 1-1 0 0,-1 0 50 0 0,71 22-1237 0 0,59 9 1446 0 0,-100-28-216 0 0,1 1 0 0 0,-1 2 1 0 0,0 0-1 0 0,-1 1 0 0 0,0 2 0 0 0,0 0 0 0 0,-1 2 0 0 0,-1 0 1 0 0,7 6 6 0 0,-28-17 1 0 0,1-1 0 0 0,0 1-1 0 0,-1 0 1 0 0,1 0 0 0 0,-1 0 0 0 0,1 0 0 0 0,-1 0 0 0 0,0 0 0 0 0,1 1 0 0 0,-1-1 0 0 0,0 0 0 0 0,0 1 0 0 0,0-1 0 0 0,0 1 0 0 0,0-1 0 0 0,0 1 0 0 0,0 0 0 0 0,-1-1 0 0 0,1 1 0 0 0,0 0 0 0 0,-1-1 0 0 0,0 1 0 0 0,1 0-1 0 0,-1 0 1 0 0,0-1 0 0 0,0 1 0 0 0,0 0 0 0 0,0 0 0 0 0,0 0 0 0 0,0-1 0 0 0,0 1 0 0 0,-1 0 0 0 0,1 0 0 0 0,-1-1 0 0 0,1 1 0 0 0,-1 0 0 0 0,0-1 0 0 0,0 1 0 0 0,1 0 0 0 0,-1-1 0 0 0,0 1 0 0 0,0-1 0 0 0,-1 0 0 0 0,1 1-1 0 0,0-1 1 0 0,0 0 0 0 0,-1 0 0 0 0,1 1 0 0 0,-1-1 0 0 0,1 0 0 0 0,-1 0 0 0 0,1-1 0 0 0,-1 1 0 0 0,0 0 0 0 0,1 0 0 0 0,-1-1 0 0 0,0 1 0 0 0,1-1 0 0 0,-3 1-1 0 0,-109 30 980 0 0,-155-18 1676 0 0,268-13-2376 0 0,49-10-225 0 0,114-22-301 0 0,-73 17-110 0 0,-1-3 1 0 0,-1-4 0 0 0,-1-4 0 0 0,-2-4 0 0 0,59-30 355 0 0,-143 59 8 0 0,3 0 69 0 0,1 0-1 0 0,-1-1 1 0 0,0 0 0 0 0,0 0-1 0 0,0 0 1 0 0,0 0 0 0 0,0-1-1 0 0,0 0 1 0 0,0 1 0 0 0,-1-1-1 0 0,1-1 1 0 0,-1 1 0 0 0,0 0-1 0 0,0-1 1 0 0,-1 0 0 0 0,1 1-1 0 0,0-1 1 0 0,-1 0 0 0 0,0-1-1 0 0,0 1 1 0 0,-1 0 0 0 0,1 0-1 0 0,-1-1 1 0 0,0 1 0 0 0,1-4-77 0 0,-6 6 10 0 0,0-1-1 0 0,0 1 1 0 0,-1 0 0 0 0,1 0 0 0 0,-1 0-1 0 0,1 1 1 0 0,-1 0 0 0 0,1 0 0 0 0,-1 0 0 0 0,0 0-1 0 0,1 1 1 0 0,-1 0 0 0 0,0 0 0 0 0,0 0-1 0 0,1 0 1 0 0,-1 1 0 0 0,0 0 0 0 0,-1 0-10 0 0,0 0 43 0 0,0-1 1 0 0,0 1 0 0 0,-1 1-1 0 0,2-1 1 0 0,-1 1-1 0 0,0 1 1 0 0,0-1 0 0 0,1 1-1 0 0,-1-1 1 0 0,1 2-1 0 0,0-1 1 0 0,0 0 0 0 0,0 1-1 0 0,0 0 1 0 0,1 0-1 0 0,-1 1 1 0 0,1-1 0 0 0,0 1-1 0 0,0 0 1 0 0,1 0-1 0 0,0 0 1 0 0,0 1 0 0 0,0-1-1 0 0,0 1 1 0 0,1 0-1 0 0,0-1 1 0 0,0 1-1 0 0,0 0 1 0 0,1 0 0 0 0,0 0-1 0 0,0 0 1 0 0,1 1-1 0 0,0-1 1 0 0,0 0 0 0 0,0 0-1 0 0,1 0 1 0 0,-1 0-1 0 0,2 0 1 0 0,-1 0 0 0 0,1 0-1 0 0,-1 0 1 0 0,2 0-1 0 0,-1 0 1 0 0,1-1 0 0 0,2 6-44 0 0,7 3-27 0 0,0 0 0 0 0,1-1 0 0 0,1 0 0 0 0,0-1 1 0 0,1-1-1 0 0,0 0 0 0 0,0-1 0 0 0,1 0 1 0 0,1-1-1 0 0,-1-1 0 0 0,1-1 0 0 0,1-1 0 0 0,-1 0 1 0 0,11 2 26 0 0,69 17-3130 0 0,-5-7-3769 0 0,-64-12 3557 0 0,8 1-4349 0 0</inkml:trace>
  <inkml:trace contextRef="#ctx0" brushRef="#br0" timeOffset="89705.076">6773 11003 16339 0 0,'0'0'1229'0'0,"0"0"-284"0"0,0 0-527 0 0,0 0-357 0 0,0 0-130 0 0,0 0 31 0 0,0 0 116 0 0,0 0 55 0 0,0 0 31 0 0,0 0 36 0 0,0 0 11 0 0,0 0 8 0 0,21 31-19 0 0,62 98-52 0 0,-40-16 68 0 0,-39-83-172 0 0,37 344-62 0 0,-43-378 1468 0 0,-38-91-1005 0 0,36 85-615 0 0,0-1 0 0 0,0 0 0 0 0,1 0 0 0 0,1 0 0 0 0,0 0 0 0 0,0-1 0 0 0,1 1 0 0 0,1 0 0 0 0,0-1 0 0 0,0 1 0 0 0,1-1 0 0 0,1 1 0 0 0,0 0 0 0 0,0 0 0 0 0,1 0 0 0 0,0 0-1 0 0,1 0 1 0 0,0 1 0 0 0,1-1 0 0 0,1 1 0 0 0,-1 0 0 0 0,1 1 0 0 0,1-1 0 0 0,0 1 0 0 0,0 0 0 0 0,1 1 0 0 0,0 0 0 0 0,0 0 0 0 0,8-5 170 0 0,26-1-344 0 0,0 2 0 0 0,1 2 0 0 0,0 2 1 0 0,0 2-1 0 0,1 2 0 0 0,0 1 0 0 0,-1 3 1 0 0,1 1-1 0 0,30 6 344 0 0,116 22-408 0 0,-190-30 428 0 0,-1 1 0 0 0,1 0 0 0 0,-1 0 1 0 0,1 0-1 0 0,-1 0 0 0 0,0-1 0 0 0,1 1 1 0 0,-1 0-1 0 0,1 0 0 0 0,-1 0 0 0 0,1 0 0 0 0,-1 0 1 0 0,1 0-1 0 0,-1 1 0 0 0,1-1 0 0 0,-1 0 1 0 0,1 0-1 0 0,-1 0 0 0 0,0 0 0 0 0,1 1 1 0 0,-1-1-1 0 0,1 0 0 0 0,0 0 0 0 0,-1 1 0 0 0,1-1 1 0 0,-1 0-1 0 0,1 1 0 0 0,-1-1 0 0 0,1 1 1 0 0,0-1-1 0 0,-1 0 0 0 0,1 1 0 0 0,0-1 1 0 0,-1 1-1 0 0,1-1 0 0 0,0 1 0 0 0,0-1 0 0 0,0 1 1 0 0,-1-1-1 0 0,1 1 0 0 0,0-1 0 0 0,0 1 1 0 0,0-1-1 0 0,0 1 0 0 0,0 0 0 0 0,0-1 1 0 0,0 1-1 0 0,0-1 0 0 0,0 1 0 0 0,0-1 1 0 0,0 1-1 0 0,0-1 0 0 0,1 1 0 0 0,-1-1 0 0 0,0 1 1 0 0,0-1-1 0 0,0 1 0 0 0,1-1 0 0 0,-1 1 1 0 0,0-1-1 0 0,1 1 0 0 0,-1-1 0 0 0,0 1 1 0 0,1-1-1 0 0,-1 0 0 0 0,1 1 0 0 0,-1-1-20 0 0,-50 13 1372 0 0,-348 28 777 0 0,312-39-5169 0 0,1-1-3464 0 0,83-1-1678 0 0</inkml:trace>
  <inkml:trace contextRef="#ctx0" brushRef="#br0" timeOffset="90081.673">7783 11255 15115 0 0,'0'0'-36'0'0,"0"0"-268"0"0,0 0-27 0 0,0 0 142 0 0,0 0 202 0 0,0 0 186 0 0,0 0 113 0 0,0 0 99 0 0,0 0 96 0 0,0 0 53 0 0,0 0 72 0 0,0 0 71 0 0,0 0 26 0 0,8 9-26 0 0,27 29-111 0 0,-32-36-545 0 0,0-1-1 0 0,0 0 0 0 0,0 1 1 0 0,1-1-1 0 0,-1 0 0 0 0,1 0 1 0 0,-1-1-1 0 0,0 1 0 0 0,1-1 1 0 0,-1 0-1 0 0,1 0 0 0 0,-1 0 0 0 0,1 0 1 0 0,-1 0-1 0 0,1-1 0 0 0,-1 0 1 0 0,1 0-1 0 0,-1 0 0 0 0,0 0 1 0 0,1 0-1 0 0,-1-1 0 0 0,0 1 1 0 0,0-1-1 0 0,0 0 0 0 0,2-1-46 0 0,5-2 56 0 0,-1 3-64 0 0,1-1-1 0 0,-1 0 1 0 0,0-1 0 0 0,-1 0 0 0 0,1 0-1 0 0,-1 0 1 0 0,0-1 0 0 0,0-1 0 0 0,0 1-1 0 0,0-1 1 0 0,-1-1 0 0 0,0 1 0 0 0,-1-1-1 0 0,0-1 1 0 0,0 1 0 0 0,0-1 0 0 0,-1 0-1 0 0,0 0 1 0 0,0 0 0 0 0,-1-1 0 0 0,0 0-1 0 0,2-7 9 0 0,-9 11-59 0 0,0-1 0 0 0,0 1 0 0 0,-1 0 0 0 0,1 0-1 0 0,-1 0 1 0 0,0 0 0 0 0,0 1 0 0 0,-1-1 0 0 0,1 1-1 0 0,-1 0 1 0 0,0 1 0 0 0,0-1 0 0 0,0 1 0 0 0,-1 0-1 0 0,1 0 1 0 0,-1 1 0 0 0,0-1 0 0 0,0 1 0 0 0,0 1-1 0 0,0-1 1 0 0,0 1 0 0 0,0 0 0 0 0,0 0 0 0 0,0 1-1 0 0,0-1 1 0 0,0 2 0 0 0,-1-1 0 0 0,-3 1 59 0 0,-140 33 225 0 0,146-32-236 0 0,0-1 1 0 0,1 1-1 0 0,-1 1 0 0 0,0-1 0 0 0,1 0 0 0 0,-1 1 0 0 0,1 0 0 0 0,0 0 0 0 0,0 0 0 0 0,0 0 0 0 0,0 0 0 0 0,0 0 1 0 0,1 1-1 0 0,0 0 0 0 0,-1-1 0 0 0,1 1 0 0 0,1 0 0 0 0,-1 0 0 0 0,0 0 0 0 0,1 0 0 0 0,0 0 0 0 0,0 0 0 0 0,0 1 0 0 0,1-1 1 0 0,-1 0-1 0 0,1 1 0 0 0,0-1 0 0 0,0 0 0 0 0,1 0 0 0 0,-1 1 0 0 0,1-1 0 0 0,0 0 0 0 0,0 0 0 0 0,1 2 11 0 0,64 56-3665 0 0,-9-41-7026 0 0,-38-16 6202 0 0</inkml:trace>
  <inkml:trace contextRef="#ctx0" brushRef="#br0" timeOffset="90510.961">8283 10875 12075 0 0,'0'0'1539'0'0,"0"0"-38"0"0,0 0-245 0 0,0 0-314 0 0,0 0-279 0 0,0 0-294 0 0,0 0-241 0 0,0 0-114 0 0,0 0-1 0 0,0 0 36 0 0,0 0 11 0 0,0 0-10 0 0,24-2-12 0 0,169-5-11 0 0,133 11-351 0 0,-370 31-380 0 0,-83 31 1043 0 0,85-47-368 0 0,1 1 1 0 0,1 3-1 0 0,2 1 0 0 0,0 2 0 0 0,1 1 0 0 0,-4 7 29 0 0,39-33 9 0 0,0-1 0 0 0,-1 1 0 0 0,1 0 0 0 0,0 1 0 0 0,0-1-1 0 0,0 0 1 0 0,-1 1 0 0 0,1-1 0 0 0,0 1 0 0 0,1-1 0 0 0,-1 1-1 0 0,0 0 1 0 0,0 0 0 0 0,1 0 0 0 0,-1 0 0 0 0,1 0 0 0 0,0 0-1 0 0,0 0 1 0 0,0 1 0 0 0,0-1 0 0 0,0 0 0 0 0,0 1 0 0 0,0-1-1 0 0,1 1 1 0 0,-1-1 0 0 0,1 1 0 0 0,0-1 0 0 0,0 1 0 0 0,0-1-1 0 0,0 1 1 0 0,0-1 0 0 0,0 1 0 0 0,1-1 0 0 0,-1 1 0 0 0,1-1-1 0 0,-1 1 1 0 0,1-1 0 0 0,0 0 0 0 0,0 1 0 0 0,0-1 0 0 0,1 0-1 0 0,-1 0 1 0 0,1 0 0 0 0,-1 0 0 0 0,1 0 0 0 0,-1 0-1 0 0,1 0 1 0 0,0 0 0 0 0,0-1 0 0 0,0 1 0 0 0,0-1 0 0 0,0 1-1 0 0,0-1 1 0 0,0 0 0 0 0,1 0 0 0 0,-1 0 0 0 0,0 0 0 0 0,3 0-9 0 0,58 6 106 0 0,1-3 0 0 0,-1-2 1 0 0,1-3-1 0 0,18-5-106 0 0,-60 4-127 0 0,-17 2-2 0 0,111-8-2578 0 0,-78 3-1207 0 0,-2-1-3312 0 0,-28 4 2529 0 0</inkml:trace>
  <inkml:trace contextRef="#ctx0" brushRef="#br0" timeOffset="90760.022">8493 11038 12507 0 0,'0'0'896'0'0,"0"0"-1752"0"0,0 0-65 0 0,0 0 377 0 0,0 0 208 0 0,0 0 0 0 0,159 4-440 0 0,-123 0-736 0 0,-3-3-625 0 0,1 1-63 0 0,-10-1 215 0 0,-6-1 185 0 0</inkml:trace>
  <inkml:trace contextRef="#ctx0" brushRef="#br0" timeOffset="91144.305">8872 10755 13259 0 0,'0'0'241'0'0,"0"0"-323"0"0,0 0-229 0 0,0 0 52 0 0,0 0 319 0 0,0 0 344 0 0,0 0 138 0 0,29 0-57 0 0,184 8 253 0 0,101 51-369 0 0,-313-59-387 0 0,0 0 0 0 0,0 0 0 0 0,1-1 0 0 0,-1 1 0 0 0,0 1 0 0 0,0-1-1 0 0,0 0 1 0 0,0 0 0 0 0,0 0 0 0 0,0 0 0 0 0,0 1 0 0 0,0-1 0 0 0,0 0 0 0 0,0 1 0 0 0,0-1 0 0 0,0 1 0 0 0,0 0 0 0 0,0-1 0 0 0,0 1-1 0 0,0 0 1 0 0,0-1 0 0 0,0 1 0 0 0,0 0 0 0 0,-1 0 0 0 0,1 0 0 0 0,0 0 0 0 0,-1 0 0 0 0,1-1 0 0 0,-1 1 0 0 0,1 0 0 0 0,-1 0 0 0 0,1 1 0 0 0,-1-1-1 0 0,0 0 1 0 0,1 0 0 0 0,-1 0 0 0 0,0 0 0 0 0,0 0 0 0 0,0 0 0 0 0,0 0 0 0 0,0 0 0 0 0,0 1 0 0 0,0-1 0 0 0,0 0 0 0 0,0 0 0 0 0,-1 0-1 0 0,1 0 1 0 0,0 0 0 0 0,-1 0 0 0 0,1 0 0 0 0,-1 0 0 0 0,1 0 0 0 0,-1 0 0 0 0,0 0 0 0 0,1 0 0 0 0,-1 0 0 0 0,0 0 0 0 0,1 0 0 0 0,-1-1-1 0 0,0 1 1 0 0,0 0 0 0 0,0-1 0 0 0,0 1 0 0 0,0 0 18 0 0,-74 43 305 0 0,64-39-269 0 0,-107 49 295 0 0,82-40-292 0 0,1 1 0 0 0,0 1 0 0 0,2 3 0 0 0,0 0 0 0 0,0 2 0 0 0,2 2 0 0 0,1 0 1 0 0,1 2-1 0 0,-4 6-39 0 0,31-29 18 0 0,0 0 0 0 0,0 0 0 0 0,-1 0 0 0 0,1 0 0 0 0,1 1 0 0 0,-1-1 0 0 0,0 0 0 0 0,1 1 0 0 0,-1-1 0 0 0,1 1 1 0 0,-1 0-1 0 0,1-1 0 0 0,0 1 0 0 0,0 0 0 0 0,1 0 0 0 0,-1 0 0 0 0,1 0 0 0 0,-1 0 0 0 0,1 0 0 0 0,0 0 0 0 0,0 0 1 0 0,0 0-1 0 0,0-1 0 0 0,1 1 0 0 0,-1 0 0 0 0,1 0 0 0 0,0 0 0 0 0,-1 0 0 0 0,1 0 0 0 0,1-1 0 0 0,-1 1 0 0 0,0 0 1 0 0,1-1-1 0 0,-1 1 0 0 0,1-1 0 0 0,0 1 0 0 0,0-1 0 0 0,0 0 0 0 0,0 0 0 0 0,0 0 0 0 0,0 0 0 0 0,1 0 0 0 0,-1-1 0 0 0,1 1 1 0 0,-1-1-1 0 0,1 1 0 0 0,0-1 0 0 0,-1 0 0 0 0,1 0 0 0 0,0 0 0 0 0,0 0 0 0 0,0-1 0 0 0,0 1 0 0 0,0-1 0 0 0,0 1-18 0 0,37 6 380 0 0,1-1 0 0 0,-1-3 0 0 0,1-1 0 0 0,0-1 0 0 0,32-5-380 0 0,-40 2-30 0 0,130-21-1949 0 0,-110 9-1917 0 0,-2-1-4030 0 0,-40 12 3550 0 0</inkml:trace>
  <inkml:trace contextRef="#ctx0" brushRef="#br0" timeOffset="91493.377">9396 11188 15939 0 0,'0'0'1342'0'0,"0"0"-1037"0"0,0 0-347 0 0,0 0 180 0 0,0 0 345 0 0,0 0 169 0 0,0 0 0 0 0,0 0-79 0 0,29 9-104 0 0,140 40 263 0 0,-147-44-637 0 0,1 0 0 0 0,-1-1 1 0 0,1-1-1 0 0,0-2 0 0 0,0 0 0 0 0,0-1 0 0 0,0-1 0 0 0,0-2 0 0 0,0 0 1 0 0,0-1-1 0 0,-1-1 0 0 0,0-2 0 0 0,0 0 0 0 0,0-1 0 0 0,20-11-95 0 0,-39 17-21 0 0,1-1 1 0 0,-1 0-1 0 0,0 0 0 0 0,0 0 0 0 0,0 0 0 0 0,0 0 0 0 0,-1-1 1 0 0,1 1-1 0 0,-1-1 0 0 0,0 0 0 0 0,0 0 0 0 0,0 0 0 0 0,-1 0 1 0 0,1 0-1 0 0,-1 0 0 0 0,0 0 0 0 0,0 0 0 0 0,-1 0 0 0 0,1-1 1 0 0,-1 1-1 0 0,0 0 0 0 0,0-1 0 0 0,0 1 0 0 0,-1 0 0 0 0,1 0 1 0 0,-1-1-1 0 0,0 1 0 0 0,0 0 0 0 0,-1 0 0 0 0,1 0 1 0 0,-1 0-1 0 0,0 0 0 0 0,0 0 0 0 0,0 1 0 0 0,0-1 0 0 0,-1 1 1 0 0,0-1-1 0 0,1 1 0 0 0,-1 0 0 0 0,0 0 0 0 0,-1 0 0 0 0,1 1 1 0 0,0-1-1 0 0,-1 1 0 0 0,0-1 0 0 0,1 1 0 0 0,-1 0 21 0 0,-5-5 14 0 0,-1 1 1 0 0,1 0-1 0 0,-1 0 0 0 0,-1 1 0 0 0,1 0 0 0 0,-1 1 0 0 0,1 0 0 0 0,-1 1 1 0 0,0 0-1 0 0,-1 1 0 0 0,1 0 0 0 0,0 0 0 0 0,-1 1 0 0 0,1 1 0 0 0,0 0 0 0 0,-1 1 1 0 0,1 0-1 0 0,-1 0 0 0 0,1 1 0 0 0,0 1 0 0 0,0 0 0 0 0,0 0 0 0 0,0 1 1 0 0,1 1-1 0 0,0 0 0 0 0,-1 0 0 0 0,2 1 0 0 0,-1 0 0 0 0,1 1 0 0 0,-1 0-14 0 0,8-3-43 0 0,-1 0 0 0 0,1 0 0 0 0,0 0-1 0 0,0 1 1 0 0,0-1 0 0 0,1 1 0 0 0,-1-1-1 0 0,1 1 1 0 0,0-1 0 0 0,1 1 0 0 0,-1 0 0 0 0,1-1-1 0 0,0 1 1 0 0,0 0 0 0 0,0-1 0 0 0,1 1-1 0 0,0 0 1 0 0,-1-1 0 0 0,2 1 0 0 0,-1 0-1 0 0,0-1 1 0 0,1 0 0 0 0,0 1 0 0 0,0-1-1 0 0,0 0 1 0 0,1 0 0 0 0,-1 0 0 0 0,3 2 43 0 0,33 39-6032 0 0,-23-33-3784 0 0</inkml:trace>
  <inkml:trace contextRef="#ctx0" brushRef="#br1" timeOffset="93246.971">1 13153 13819 0 0,'0'0'893'0'0,"0"0"-230"0"0,0 0-268 0 0,0 0-520 0 0,0 0-393 0 0,0 0-71 0 0,0 0 129 0 0,0 0 369 0 0,0 0 322 0 0,0 0 167 0 0,0 0 121 0 0,28 4 75 0 0,203 26 1250 0 0,93-30 11 0 0,-111-34-1548 0 0,-224 29-13113 0 0,6 5 5877 0 0</inkml:trace>
  <inkml:trace contextRef="#ctx0" brushRef="#br1" timeOffset="94239.271">1550 12704 18932 0 0,'0'0'515'0'0,"0"0"-154"0"0,0 0-223 0 0,0 0-305 0 0,0 0-368 0 0,0 0-278 0 0,0 0 8 0 0,0 0 163 0 0,0 0 312 0 0,0 0 278 0 0,0 0 114 0 0,0 0 28 0 0,0 0 0 0 0,0 27-12 0 0,7 179-68 0 0,-7-189-36 0 0,0 0 1 0 0,1 0 0 0 0,0-1 0 0 0,1 1-1 0 0,1-1 1 0 0,1 1 0 0 0,1-1 0 0 0,0 0-1 0 0,1 0 1 0 0,0-1 0 0 0,1 1 0 0 0,1-2 0 0 0,8 13 25 0 0,22-23 2851 0 0,1-70-782 0 0,-31 48-2226 0 0,7-12 209 0 0,-4 5-64 0 0,1 0-1 0 0,1 1 1 0 0,1 0 0 0 0,1 1-1 0 0,1 0 1 0 0,1 2 0 0 0,2 0 0 0 0,3-3 12 0 0,-21 24-52 0 0,0-1 0 0 0,0 1 0 0 0,0-1 0 0 0,0 1 0 0 0,0-1 1 0 0,0 1-1 0 0,0 0 0 0 0,0 0 0 0 0,0-1 0 0 0,0 1 1 0 0,0 0-1 0 0,0 0 0 0 0,0 0 0 0 0,0 0 0 0 0,0 0 1 0 0,0 0-1 0 0,0 1 0 0 0,0-1 0 0 0,0 0 0 0 0,0 0 1 0 0,0 1-1 0 0,0-1 0 0 0,0 1 0 0 0,0-1 0 0 0,0 1 0 0 0,0-1 1 0 0,0 1-1 0 0,0 0 0 0 0,0-1 0 0 0,-1 1 0 0 0,1 0 1 0 0,0 0-1 0 0,0-1 0 0 0,-1 1 0 0 0,1 0 0 0 0,-1 0 1 0 0,1 0-1 0 0,-1 0 0 0 0,1 0 0 0 0,-1 0 0 0 0,1 0 0 0 0,-1 0 1 0 0,0 0-1 0 0,0 0 0 0 0,1 0 0 0 0,-1 0 0 0 0,0 0 1 0 0,0 0-1 0 0,0 0 0 0 0,0 1 52 0 0,15 68-64 0 0,-14-62-22 0 0,5 33 75 0 0,-5-20-10 0 0,1 1 0 0 0,2-1 1 0 0,0 0-1 0 0,1-1 0 0 0,1 1 1 0 0,0-1-1 0 0,2 0 0 0 0,1-1 1 0 0,0 0-1 0 0,1 0 0 0 0,4 4 21 0 0,-10-19 30 0 0,-1-1 1 0 0,0 1-1 0 0,1-1 0 0 0,-1 0 0 0 0,1 0 1 0 0,0-1-1 0 0,0 1 0 0 0,0-1 0 0 0,0 0 0 0 0,0 0 1 0 0,1 0-1 0 0,-1 0 0 0 0,1-1 0 0 0,-1 0 0 0 0,1 0 1 0 0,0 0-1 0 0,-1 0 0 0 0,1-1 0 0 0,0 0 1 0 0,-1 0-1 0 0,1 0 0 0 0,0 0 0 0 0,-1-1 0 0 0,1 0 1 0 0,0 0-1 0 0,-1 0 0 0 0,1-1 0 0 0,-1 1 1 0 0,1-1-1 0 0,-1 0 0 0 0,0 0 0 0 0,0-1 0 0 0,0 1 1 0 0,0-1-1 0 0,2-2-30 0 0,115-125 225 0 0,-115 119-146 0 0,0 1 0 0 0,-1-1 1 0 0,0 0-1 0 0,-1-1 0 0 0,0 1 0 0 0,-1-1 0 0 0,0 1 0 0 0,-1-1 0 0 0,0 0 0 0 0,-1 0 1 0 0,0 0-1 0 0,-1-8-79 0 0,0 19-71 0 0,0 1-141 0 0,0 0-229 0 0,0 0-232 0 0,0 17-1192 0 0,0 1 1859 0 0,1 1 0 0 0,1 0 0 0 0,0-1 0 0 0,2 0 1 0 0,0 0-1 0 0,1 0 0 0 0,1 0 0 0 0,0-1 0 0 0,9 17 6 0 0,-12-29 49 0 0,0 1-1 0 0,0-1 1 0 0,1 1-1 0 0,-1-1 1 0 0,1 0 0 0 0,0-1-1 0 0,1 1 1 0 0,-1-1-1 0 0,1 1 1 0 0,0-1-1 0 0,0-1 1 0 0,0 1-1 0 0,0-1 1 0 0,1 0-1 0 0,0 0 1 0 0,-1 0-1 0 0,1-1 1 0 0,0 0 0 0 0,0 0-1 0 0,0 0 1 0 0,0-1-1 0 0,1 0 1 0 0,-1 0-1 0 0,0-1 1 0 0,1 1-1 0 0,-1-1 1 0 0,0-1-1 0 0,0 1 1 0 0,1-1-1 0 0,-1-1 1 0 0,0 1-49 0 0,11-5 82 0 0,-1-2-1 0 0,0 1 1 0 0,0-2-1 0 0,-1 0 1 0 0,0-1-1 0 0,-1-1 1 0 0,0 0 0 0 0,0 0-1 0 0,-1-2 1 0 0,-1 1-1 0 0,0-2 1 0 0,4-6-82 0 0,-9 12 121 0 0,0-1 1 0 0,0 0-1 0 0,-1 0 0 0 0,0-1 1 0 0,-1 0-1 0 0,0 0 0 0 0,0 0 1 0 0,-1-1-1 0 0,0 0 0 0 0,-1 1 1 0 0,-1-1-1 0 0,1 0 1 0 0,-2-1-122 0 0,-1 11 104 0 0,0 1-116 0 0,0 0-158 0 0,0 0-215 0 0,0 29-1298 0 0,-1-17 1650 0 0,1 1 1 0 0,0-1-1 0 0,1 1 1 0 0,0-1-1 0 0,0 1 1 0 0,2-1-1 0 0,-1 0 1 0 0,2 0 0 0 0,-1 0-1 0 0,2 0 1 0 0,-1-1-1 0 0,2 1 1 0 0,0-1-1 0 0,0-1 1 0 0,1 1-1 0 0,0-1 1 0 0,0 0-1 0 0,1 0 1 0 0,1-1-1 0 0,0 0 1 0 0,0-1-1 0 0,1 0 1 0 0,0 0 0 0 0,0-1-1 0 0,0-1 1 0 0,7 4 32 0 0,56 16-5029 0 0,-53-19 666 0 0,-1-1-4576 0 0</inkml:trace>
  <inkml:trace contextRef="#ctx0" brushRef="#br1" timeOffset="94594.924">2806 12480 19844 0 0,'0'0'1618'0'0,"0"0"-431"0"0,0 0-222 0 0,0 0-211 0 0,0 0-217 0 0,0 0-173 0 0,0 0-156 0 0,0 0-170 0 0,0 0-128 0 0,0 0-126 0 0,0 0-149 0 0,0 0-102 0 0,0 0-36 0 0,-8-23-10 0 0,-24-69-6 0 0,93 141-4515 0 0,-23-1-3396 0 0,-25-31-36 0 0</inkml:trace>
  <inkml:trace contextRef="#ctx0" brushRef="#br1" timeOffset="94965.143">3277 12993 9890 0 0,'0'0'2266'0'0,"0"0"-1550"0"0,0 0-468 0 0,0 0-85 0 0,0 0-126 0 0,0 0-121 0 0,0 0-113 0 0,0 0-27 0 0,0 0 50 0 0,0 0 50 0 0,0 0 51 0 0,5 0 28 0 0,96 47 94 0 0,-56-18-38 0 0,239 134-731 0 0,-283-163 716 0 0,0 1 0 0 0,0-1 0 0 0,-1 0 0 0 0,1 1 0 0 0,0-1 0 0 0,0 0 0 0 0,-1 1 0 0 0,1-1 0 0 0,0 1 0 0 0,-1-1 0 0 0,1 1 0 0 0,0-1 0 0 0,-1 1 0 0 0,1-1 0 0 0,-1 1 1 0 0,1 0-1 0 0,-1-1 0 0 0,1 1 0 0 0,-1 0 0 0 0,1 0 0 0 0,-1-1 0 0 0,0 1 0 0 0,1 0 0 0 0,-1 0 0 0 0,0 0 0 0 0,0-1 0 0 0,0 1 0 0 0,0 0 0 0 0,1 0 0 0 0,-1 0 0 0 0,0 0 1 0 0,0-1-1 0 0,-1 1 0 0 0,1 0 0 0 0,0 0 0 0 0,0 0 0 0 0,0-1 0 0 0,0 1 0 0 0,-1 0 0 0 0,1 0 0 0 0,0 0 0 0 0,-1-1 0 0 0,1 1 0 0 0,-1 0 0 0 0,1-1 0 0 0,-1 1 0 0 0,1 0 1 0 0,-1-1-1 0 0,1 1 0 0 0,-1 0 0 0 0,0-1 0 0 0,1 1 0 0 0,-1-1 0 0 0,0 1 0 0 0,1-1 0 0 0,-1 0 0 0 0,0 1 0 0 0,0-1 0 0 0,1 0 0 0 0,-1 1 0 0 0,0-1 0 0 0,0 0 0 0 0,0 0 4 0 0,-65 12 1122 0 0,47-10-1167 0 0,-223 31 627 0 0,138-29-3011 0 0,104-4 342 0 0,1 0-2377 0 0,2-1 3243 0 0,-3 1 803 0 0,7-2-2112 0 0</inkml:trace>
  <inkml:trace contextRef="#ctx0" brushRef="#br1" timeOffset="95417.716">4060 12848 16043 0 0,'0'0'230'0'0,"0"0"-310"0"0,0 0-255 0 0,0 0-108 0 0,0 0 21 0 0,0 0 105 0 0,0 0 112 0 0,0 0 102 0 0,0 0 47 0 0,0 0 27 0 0,0 0 6 0 0,-17 29 14 0 0,-51 92 29 0 0,50-36-6 0 0,21-74-24 0 0,-1-1-5 0 0,1 0-1 0 0,0 0 0 0 0,1 0 1 0 0,1-1-1 0 0,-1 0 1 0 0,1 0-1 0 0,1 0 1 0 0,-1-1-1 0 0,2 0 1 0 0,-1 0-1 0 0,1 0 1 0 0,0-1-1 0 0,1 0 1 0 0,-1 0-1 0 0,1 0 1 0 0,1-1-1 0 0,-1-1 1 0 0,1 0-1 0 0,0 0 0 0 0,1 0 1 0 0,-1-1-1 0 0,1-1 1 0 0,-1 1-1 0 0,1-2 1 0 0,0 1-1 0 0,0-1 1 0 0,1-1-1 0 0,-1 0 1 0 0,0 0-1 0 0,0-1 1 0 0,8-1 15 0 0,-2 1 40 0 0,0 0-1 0 0,0-1 1 0 0,-1-1 0 0 0,1 0 0 0 0,0-1 0 0 0,-1-1 0 0 0,1 0 0 0 0,-1-1 0 0 0,0-1 0 0 0,-1 0-1 0 0,1-1 1 0 0,11-9-40 0 0,-20 12 162 0 0,-1 0-1 0 0,0-1 0 0 0,0 0 1 0 0,0 0-1 0 0,0 0 0 0 0,-1-1 0 0 0,0 1 1 0 0,0-1-1 0 0,-1 0 0 0 0,0 0 1 0 0,0-1-1 0 0,0 1 0 0 0,0-1 1 0 0,-1 1-1 0 0,0-1 0 0 0,-1 0 0 0 0,0 0 1 0 0,0 1-1 0 0,0-1 0 0 0,-1-3-161 0 0,1-3 265 0 0,-2-1 0 0 0,0 1-1 0 0,0 0 1 0 0,-1-1-1 0 0,-1 1 1 0 0,0 0 0 0 0,-1 0-1 0 0,0 0 1 0 0,-1 1-1 0 0,0 0 1 0 0,-1-1 0 0 0,-1 2-1 0 0,0-1 1 0 0,0 1-1 0 0,-1 0 1 0 0,0 1 0 0 0,-4-4-265 0 0,21 38-7472 0 0,-3-11 963 0 0,-2-6-1507 0 0</inkml:trace>
  <inkml:trace contextRef="#ctx0" brushRef="#br1" timeOffset="95998.009">4552 12816 11242 0 0,'0'0'1557'0'0,"0"0"-345"0"0,0 0-254 0 0,0 0-150 0 0,0 0-201 0 0,0 0-257 0 0,0 0-247 0 0,0 0-148 0 0,0 0-66 0 0,0 0 22 0 0,0 0 55 0 0,0 0 29 0 0,11 2 13 0 0,278 45-323 0 0,-215-35-29 0 0,-100 12 440 0 0,-1-1 166 0 0,17-16-271 0 0,-1 0 0 0 0,1 0-1 0 0,0 1 1 0 0,1 0 0 0 0,0 0-1 0 0,0 1 1 0 0,1 0 0 0 0,0 1-1 0 0,1 0 1 0 0,0 0 0 0 0,0 1 0 0 0,1-1-1 0 0,1 2 1 0 0,0-1 0 0 0,0 0-1 0 0,1 1 1 0 0,1 0 0 0 0,0 0-1 0 0,0 0 1 0 0,1 0 0 0 0,1 1-1 0 0,0 1 10 0 0,2-10 18 0 0,0 0-1 0 0,0 1 0 0 0,0-1 0 0 0,1 0 0 0 0,0 0 1 0 0,0 0-1 0 0,0-1 0 0 0,1 1 0 0 0,-1 0 1 0 0,1-1-1 0 0,0 1 0 0 0,0-1 0 0 0,0 0 0 0 0,0 0 1 0 0,0 0-1 0 0,1-1 0 0 0,-1 1 0 0 0,1-1 0 0 0,0 0 1 0 0,0 0-1 0 0,0 0 0 0 0,0 0 0 0 0,0 0 0 0 0,0-1 1 0 0,0 0-1 0 0,1 0 0 0 0,-1 0 0 0 0,2-1-17 0 0,126 7 538 0 0,-128-7-527 0 0,32-3 37 0 0,0-1-1 0 0,-1-2 1 0 0,0-1-1 0 0,0-2 0 0 0,0-2 1 0 0,-1-1-1 0 0,-1-1 1 0 0,0-2-1 0 0,-1-1 0 0 0,-1-2 1 0 0,21-15-48 0 0,-45 27 66 0 0,0 0 1 0 0,-1-1-1 0 0,0 0 0 0 0,0-1 1 0 0,0 1-1 0 0,-1-1 0 0 0,0 0 1 0 0,0 0-1 0 0,-1 0 1 0 0,0-1-1 0 0,-1 0 0 0 0,0 0 1 0 0,0 0-1 0 0,-1 0 1 0 0,1-5-67 0 0,-2 10 20 0 0,0 1 0 0 0,-1-1 0 0 0,1 1 0 0 0,-1-1 1 0 0,0 1-1 0 0,0-1 0 0 0,0 1 0 0 0,-1-1 0 0 0,1 1 1 0 0,-1-1-1 0 0,0 1 0 0 0,0-1 0 0 0,0 1 1 0 0,0 0-1 0 0,-1 0 0 0 0,1 0 0 0 0,-1-1 0 0 0,0 1 1 0 0,0 1-1 0 0,0-1 0 0 0,0 0 0 0 0,-1 0 0 0 0,1 1 1 0 0,-1-1-1 0 0,1 1 0 0 0,-1 0 0 0 0,0 0 0 0 0,0 0 1 0 0,0 0-1 0 0,0 0 0 0 0,0 1 0 0 0,0-1 0 0 0,-1 1 1 0 0,1 0-1 0 0,0 0 0 0 0,-1 0 0 0 0,1 1 1 0 0,-1-1-1 0 0,1 1 0 0 0,-1-1 0 0 0,-3 1-20 0 0,1 0 25 0 0,1-1 1 0 0,-1 1-1 0 0,0 0 0 0 0,0 1 1 0 0,0-1-1 0 0,0 1 0 0 0,0 1 1 0 0,0-1-1 0 0,0 1 0 0 0,1 0 1 0 0,-1 0-1 0 0,1 0 0 0 0,-1 1 1 0 0,1 0-1 0 0,0 0 0 0 0,0 0 0 0 0,0 1 1 0 0,1-1-1 0 0,-1 1 0 0 0,1 0 1 0 0,0 1-1 0 0,0-1 0 0 0,0 1 1 0 0,0 0-1 0 0,1 0 0 0 0,0 0 1 0 0,0 0-1 0 0,0 0 0 0 0,1 1 1 0 0,0-1-1 0 0,0 1 0 0 0,0 0 0 0 0,1 0 1 0 0,0-1-1 0 0,0 1 0 0 0,0 0 1 0 0,1 0-1 0 0,0 0 0 0 0,0 0 1 0 0,0 0-1 0 0,1 0 0 0 0,0 0 1 0 0,0 0-1 0 0,0 0 0 0 0,1-1 1 0 0,0 1-1 0 0,0 0 0 0 0,1-1 0 0 0,-1 0 1 0 0,1 1-1 0 0,2 2-25 0 0,8 9-21 0 0,1-1-1 0 0,0 0 1 0 0,1-1 0 0 0,1-1-1 0 0,0 0 1 0 0,1-1 0 0 0,1-1-1 0 0,0 0 1 0 0,0-2 0 0 0,1 0 0 0 0,1-1-1 0 0,3 1 22 0 0,65 23-3358 0 0,-2-9-4196 0 0,-46-13-2001 0 0</inkml:trace>
  <inkml:trace contextRef="#ctx0" brushRef="#br1" timeOffset="96617.021">6373 13023 13739 0 0,'0'0'1995'0'0,"0"0"-1048"0"0,0 0-806 0 0,0 0-341 0 0,0 0-22 0 0,0 0 117 0 0,0 0 184 0 0,0 0 116 0 0,0 0 44 0 0,0 0 23 0 0,0 0 17 0 0,0 0 14 0 0,0 0 30 0 0,27 4 8 0 0,130 17 232 0 0,-140-22-483 0 0,0 0 1 0 0,0 0-1 0 0,-1-2 1 0 0,1 0 0 0 0,-1-1-1 0 0,0-1 1 0 0,0-1-1 0 0,0 0 1 0 0,0 0 0 0 0,-1-2-1 0 0,-1 0 1 0 0,1-1-1 0 0,-1 0 1 0 0,11-10-81 0 0,-23 17-3 0 0,-1 0 0 0 0,1 1 0 0 0,-1-1 1 0 0,1 0-1 0 0,-1 0 0 0 0,0 0 0 0 0,0 0 0 0 0,0 0 0 0 0,0 0 0 0 0,0 0 1 0 0,0 0-1 0 0,0-1 0 0 0,-1 1 0 0 0,1 0 0 0 0,-1 0 0 0 0,0-1 1 0 0,0 1-1 0 0,0 0 0 0 0,0-1 0 0 0,0 1 0 0 0,0 0 0 0 0,0 0 0 0 0,-1-1 1 0 0,1 1-1 0 0,-1 0 0 0 0,0 0 0 0 0,1 0 0 0 0,-1-1 0 0 0,0 1 1 0 0,0 0-1 0 0,-1 0 0 0 0,1 0 0 0 0,0 0 0 0 0,-1 1 0 0 0,1-1 0 0 0,-1 0 1 0 0,1 1-1 0 0,-1-1 0 0 0,0 1 0 0 0,0-1 0 0 0,0 1 0 0 0,0 0 1 0 0,0 0-1 0 0,0 0 0 0 0,0 0 0 0 0,0 0 0 0 0,0 0 0 0 0,0 0 1 0 0,-1 1-1 0 0,1-1 0 0 0,0 1 0 0 0,-1 0 0 0 0,1 0 0 0 0,0 0 0 0 0,0 0 1 0 0,-1 0-1 0 0,1 0 0 0 0,0 0 0 0 0,-1 1 0 0 0,0 0 3 0 0,-13-2-68 0 0,1 1-1 0 0,-1 1 1 0 0,1 0-1 0 0,-1 1 1 0 0,1 1-1 0 0,0 0 1 0 0,0 2-1 0 0,0-1 1 0 0,0 2-1 0 0,1 0 1 0 0,0 0-1 0 0,-2 3 69 0 0,10-6-21 0 0,1 0-1 0 0,-1 1 0 0 0,1-1 0 0 0,0 1 0 0 0,1 0 1 0 0,-1 1-1 0 0,1-1 0 0 0,-1 1 0 0 0,2 0 0 0 0,-1 0 1 0 0,0 0-1 0 0,1 0 0 0 0,0 1 0 0 0,0-1 0 0 0,1 1 1 0 0,-1 0-1 0 0,1 0 0 0 0,0 0 0 0 0,1 0 0 0 0,0 0 1 0 0,0 0-1 0 0,0 1 0 0 0,0-1 0 0 0,1 0 0 0 0,0 1 1 0 0,1-1-1 0 0,-1 0 0 0 0,1 0 0 0 0,0 0 0 0 0,1 1 1 0 0,0 1 21 0 0,1-2 13 0 0,-1 0 1 0 0,1 1-1 0 0,1-1 1 0 0,-1-1-1 0 0,1 1 1 0 0,0 0 0 0 0,0-1-1 0 0,0 0 1 0 0,1 0-1 0 0,0 0 1 0 0,0-1-1 0 0,0 1 1 0 0,0-1 0 0 0,1-1-1 0 0,0 1 1 0 0,0-1-1 0 0,0 0 1 0 0,0 0-1 0 0,0 0 1 0 0,1-1 0 0 0,-1 0-1 0 0,1 0 1 0 0,5 0-14 0 0,163 14-28 0 0,-162-16-60 0 0,170-11-3772 0 0,-65-10-4831 0 0,-83 13 2727 0 0</inkml:trace>
  <inkml:trace contextRef="#ctx0" brushRef="#br1" timeOffset="96987.338">7309 12035 8786 0 0,'0'0'3685'0'0,"0"0"-2268"0"0,0 0-803 0 0,0 0-418 0 0,0 0-360 0 0,0 0-147 0 0,0 0 24 0 0,0 0 161 0 0,0 0 214 0 0,0 0 182 0 0,0 0 136 0 0,0 0 113 0 0,-10 33 93 0 0,-31 109 30 0 0,42-30 241 0 0,5-82-649 0 0,32 230-75 0 0,-11 2 0 0 0,-9 166-159 0 0,-18-103-841 0 0,-1-324 916 0 0,0-1 0 0 0,0 1 0 0 0,0 0 0 0 0,0-1 0 0 0,0 1-1 0 0,0-1 1 0 0,0 1 0 0 0,0-1 0 0 0,-1 0 0 0 0,1 1 0 0 0,0-1 0 0 0,0 0 0 0 0,0 0 0 0 0,-1 0 0 0 0,1 0 0 0 0,0 0-1 0 0,0 0 1 0 0,0 0 0 0 0,-1 0 0 0 0,1 0 0 0 0,0-1 0 0 0,0 1 0 0 0,0 0 0 0 0,0-1 0 0 0,-1 1 0 0 0,1-1 0 0 0,0 1-1 0 0,0-1 1 0 0,0 0 0 0 0,0 1 0 0 0,0-1 0 0 0,0 0 0 0 0,1 0 0 0 0,-1 0 0 0 0,0 0 0 0 0,0 0 0 0 0,0 1 0 0 0,1-2-1 0 0,-1 1 1 0 0,1 0 0 0 0,-1 0 0 0 0,1 0 0 0 0,-1 0 0 0 0,1 0 0 0 0,-1 0 0 0 0,1 0 0 0 0,0-1 0 0 0,0 1 0 0 0,0 0-1 0 0,-1 0 1 0 0,1 0 0 0 0,0-1 0 0 0,1 1 0 0 0,-1 0 0 0 0,0 0 0 0 0,0-1 0 0 0,0 1-75 0 0,-3-4 86 0 0,-125-218-637 0 0,105 183-2183 0 0,18 26-1854 0 0,3-1-4790 0 0,2 10 5332 0 0</inkml:trace>
  <inkml:trace contextRef="#ctx0" brushRef="#br1" timeOffset="97319.892">7639 12188 13179 0 0,'0'0'2328'0'0,"0"0"-957"0"0,0 0-236 0 0,0 0-53 0 0,0 0-158 0 0,-3-26-191 0 0,-8-62-257 0 0,11 79-537 0 0,124 887-136 0 0,-115-788-46 0 0,5 0 1 0 0,4-1 0 0 0,3 0-1 0 0,5 0 243 0 0,-2 46-416 0 0,-26-133 351 0 0,1 0 0 0 0,-1 0 0 0 0,0-1 0 0 0,0 1 0 0 0,0-1 0 0 0,0 1 0 0 0,0-1 0 0 0,0 0 0 0 0,-1 0 0 0 0,1 0 0 0 0,0 0-1 0 0,0 0 1 0 0,-1-1 0 0 0,1 1 0 0 0,-1-1 0 0 0,1 1 0 0 0,-1-1 0 0 0,1 0 0 0 0,-1 0 0 0 0,1 0 0 0 0,-1 0 0 0 0,1 0 0 0 0,0-1 0 0 0,-1 1 0 0 0,1-1 0 0 0,-2 0 65 0 0,-5 1-699 0 0,-47-1-4538 0 0,1-4-3366 0 0,36 3 5249 0 0</inkml:trace>
  <inkml:trace contextRef="#ctx0" brushRef="#br1" timeOffset="97590.491">7289 13112 18980 0 0,'0'0'100'0'0,"0"0"-44"0"0,0 0 23 0 0,32-10 87 0 0,183-51 253 0 0,217 13 15 0 0,-339 46-5317 0 0,0 1-5131 0 0,-84 1 4677 0 0</inkml:trace>
  <inkml:trace contextRef="#ctx0" brushRef="#br1" timeOffset="97882.994">8117 12979 11090 0 0,'0'0'3741'0'0,"0"0"-3102"0"0,0 0-923 0 0,0 0 88 0 0,0 0 243 0 0,0 0 242 0 0,0 0 58 0 0,0 0-23 0 0,0 0-66 0 0,0 0-32 0 0,29-3-15 0 0,90-10 2 0 0,-111 13-138 0 0,-1-1 0 0 0,0 0 0 0 0,0-1 0 0 0,1 0 0 0 0,-1 0 0 0 0,0 0 0 0 0,-1-1-1 0 0,1 0 1 0 0,0 0 0 0 0,-1-1 0 0 0,1 0 0 0 0,-1 0 0 0 0,0 0 0 0 0,-1-1 0 0 0,1 0 0 0 0,-1 0 0 0 0,0-1 0 0 0,0 1 0 0 0,0-1 0 0 0,-1 0 0 0 0,3-5-75 0 0,-5 7 22 0 0,-1 0 1 0 0,1 0 0 0 0,-1 0 0 0 0,1 0 0 0 0,-1 0 0 0 0,-1-1 0 0 0,1 1-1 0 0,0 0 1 0 0,-1 0 0 0 0,0-1 0 0 0,0 1 0 0 0,0-1 0 0 0,-1 1-1 0 0,0 0 1 0 0,1 0 0 0 0,-2-1 0 0 0,1 1 0 0 0,0 0 0 0 0,-1 0-1 0 0,0 0 1 0 0,1 0 0 0 0,-2 0 0 0 0,1 1 0 0 0,0-1 0 0 0,-1 0 0 0 0,0 1-1 0 0,1 0 1 0 0,-1 0 0 0 0,-1 0 0 0 0,1 0 0 0 0,0 0 0 0 0,-1 0-1 0 0,1 1 1 0 0,-1 0 0 0 0,0 0 0 0 0,0 0 0 0 0,0 0 0 0 0,0 0-1 0 0,0 1 1 0 0,0 0 0 0 0,-1 0 0 0 0,1 0 0 0 0,0 0 0 0 0,0 1 0 0 0,-1 0-1 0 0,1-1 1 0 0,0 2 0 0 0,-1-1 0 0 0,1 0 0 0 0,0 1 0 0 0,-1 0-1 0 0,1 0 1 0 0,0 0 0 0 0,0 1 0 0 0,0-1 0 0 0,0 1 0 0 0,0 0 0 0 0,0 0-1 0 0,0 0 1 0 0,1 1 0 0 0,-1-1 0 0 0,-2 3-23 0 0,-1 3-16 0 0,0 0-1 0 0,1 0 1 0 0,0 1-1 0 0,0 0 1 0 0,0 0 0 0 0,1 1-1 0 0,1 0 1 0 0,0-1-1 0 0,0 2 1 0 0,1-1 0 0 0,0 0-1 0 0,0 0 1 0 0,2 1-1 0 0,-1 0 1 0 0,1-1 0 0 0,1 1-1 0 0,0 0 1 0 0,0-1 0 0 0,1 1-1 0 0,0 0 1 0 0,1-1-1 0 0,0 1 1 0 0,1-1 0 0 0,0 0-1 0 0,1 0 1 0 0,0 0-1 0 0,0 0 1 0 0,1 0 0 0 0,1-1-1 0 0,-1 0 1 0 0,1 0-1 0 0,1-1 1 0 0,0 0 0 0 0,0 0-1 0 0,0 0 1 0 0,1-1 0 0 0,0 0-1 0 0,1 0 1 0 0,0-1-1 0 0,0 0 1 0 0,0-1 0 0 0,0 0-1 0 0,1 0 1 0 0,0-1-1 0 0,8 2 17 0 0,106-2-3748 0 0,-46-27-5570 0 0,-60 15 3227 0 0</inkml:trace>
  <inkml:trace contextRef="#ctx0" brushRef="#br1" timeOffset="98681.657">8815 11996 11218 0 0,'0'0'2461'0'0,"0"0"-329"0"0,0 0-645 0 0,0 0-674 0 0,0 0-607 0 0,0 0-464 0 0,0 0-145 0 0,0 0 79 0 0,0 0 261 0 0,0 0 286 0 0,0 0 94 0 0,0 0 33 0 0,-5 34 15 0 0,-13 109 8 0 0,17 278 1316 0 0,0 86-2277 0 0,0-499 577 0 0,1 0 0 0 0,1 0 0 0 0,-1-1 0 0 0,1 1 0 0 0,1 0 0 0 0,-1-1 0 0 0,1 1 0 0 0,0-1 0 0 0,1 0 0 0 0,0 1 0 0 0,0-1 0 0 0,1 0 0 0 0,0-1 0 0 0,0 1 0 0 0,0-1 0 0 0,1 0 0 0 0,5 6 11 0 0,-5-12 14 0 0,1-1-1 0 0,-1 0 1 0 0,0 0-1 0 0,0-1 1 0 0,1 1 0 0 0,-1-1-1 0 0,0 0 1 0 0,-1-1 0 0 0,1 1-1 0 0,0-1 1 0 0,-1 0-1 0 0,1 0 1 0 0,-1 0 0 0 0,0-1-1 0 0,0 1 1 0 0,0-1 0 0 0,-1 0-1 0 0,1 0 1 0 0,-1-1 0 0 0,0 1-1 0 0,0-1 1 0 0,0 1-1 0 0,-1-1 1 0 0,0 0 0 0 0,0 0-1 0 0,0 0 1 0 0,0 0 0 0 0,0-5-14 0 0,3 0-114 0 0,18-37-388 0 0,-3-1-1 0 0,-2-1 1 0 0,-2-1-1 0 0,-2 0 1 0 0,-2-1-1 0 0,-3 0 1 0 0,-2-1-1 0 0,-2 0 1 0 0,-2-4 502 0 0,0-299-129 0 0,-5 200 2062 0 0,7-5 1921 0 0,26 205-4837 0 0,-13 1 1097 0 0,-2 0 0 0 0,-3 0 0 0 0,-1 1 0 0 0,-3 1 0 0 0,-1 0 0 0 0,-3 0 0 0 0,-1 31-114 0 0,-7 652-283 0 0,2-722 281 0 0,1-1 1 0 0,0 1-1 0 0,1 0 0 0 0,0 0 0 0 0,0 0 1 0 0,1 0-1 0 0,0 0 0 0 0,0-1 0 0 0,1 1 1 0 0,0-1-1 0 0,1 0 0 0 0,0 0 0 0 0,0 0 1 0 0,1 0-1 0 0,0-1 0 0 0,4 6 2 0 0,-4-12 58 0 0,0 0 0 0 0,0 0 0 0 0,0-1 0 0 0,0 0 0 0 0,0 0-1 0 0,0-1 1 0 0,0 1 0 0 0,0-1 0 0 0,0 0 0 0 0,0 0 0 0 0,0 0 0 0 0,-1-1 0 0 0,1 0 0 0 0,0 0-1 0 0,-1 0 1 0 0,1-1 0 0 0,-1 1 0 0 0,0-1 0 0 0,0 0 0 0 0,0 0 0 0 0,0-1 0 0 0,-1 1-1 0 0,1-1 1 0 0,-1 1 0 0 0,0-1 0 0 0,1-1-58 0 0,0 1-14 0 0,17-19-1 0 0,-1 0 0 0 0,-1-1 0 0 0,-1-1-1 0 0,-2 0 1 0 0,0-2 0 0 0,-2 0 0 0 0,-1 0 0 0 0,-1-1-1 0 0,-1-1 1 0 0,-1 0 0 0 0,-2 0 0 0 0,-1-1 0 0 0,-1-7 15 0 0,-8 70 37 0 0,2 0 1 0 0,0 1-1 0 0,3-1 1 0 0,0 0-1 0 0,3 0 1 0 0,0 0-1 0 0,7 16-37 0 0,-8-37-63 0 0,0-1 0 0 0,0 0-1 0 0,1 0 1 0 0,1-1 0 0 0,0 0-1 0 0,0 0 1 0 0,1 0 0 0 0,0-1-1 0 0,0 0 1 0 0,1-1-1 0 0,1 0 1 0 0,6 4 63 0 0,15 5-5019 0 0,4-5-4832 0 0,-29-12 3206 0 0</inkml:trace>
  <inkml:trace contextRef="#ctx0" brushRef="#br1" timeOffset="98934.064">8569 12493 16027 0 0,'0'0'4807'0'0,"0"0"-3107"0"0,0 0-894 0 0,0 0-196 0 0,0 0-213 0 0,0 0-147 0 0,0 0-20 0 0,0 0 23 0 0,0 0 12 0 0,30-14-26 0 0,99-44-71 0 0,-10 44-22 0 0,-40 17-269 0 0,0 4 0 0 0,-1 4 1 0 0,0 3-1 0 0,1 3 123 0 0,87 23-5557 0 0,-46-11-4503 0 0,-89-22 270 0 0</inkml:trace>
  <inkml:trace contextRef="#ctx0" brushRef="#br1" timeOffset="99514.737">9704 12965 9050 0 0,'0'0'1344'0'0,"0"0"-981"0"0,0 0-420 0 0,0 0 82 0 0,0 0 182 0 0,0 0 95 0 0,0 0-23 0 0,0 0-49 0 0,0 0-24 0 0,0 0 24 0 0,0 0 86 0 0,0 0 108 0 0,0 0 83 0 0,16 3 69 0 0,1 2-217 0 0,14 2-223 0 0,2-5 5943 0 0,-41 44-7830 0 0,4 16 1600 0 0,-22 75-67 0 0,-61-89-670 0 0,43-37-3207 0 0,14-4-3451 0 0,18-4 1619 0 0</inkml:trace>
  <inkml:trace contextRef="#ctx0" brushRef="#br1" timeOffset="100154.04">10101 13067 3689 0 0,'0'0'1457'0'0,"0"0"-807"0"0,0 0-469 0 0,0 0 83 0 0,0 0 346 0 0,0 0 361 0 0,0 0 202 0 0,0 0-16 0 0,0 0-145 0 0,0 0-180 0 0,0 0-167 0 0,0 0-91 0 0,0 0-46 0 0,7 15-24 0 0,21 49-73 0 0,-25-61-337 0 0,-1 0 1 0 0,1 0 0 0 0,0 0 0 0 0,0 0-1 0 0,0 0 1 0 0,0-1 0 0 0,0 1-1 0 0,1-1 1 0 0,-1 0 0 0 0,1 0-1 0 0,-1 0 1 0 0,1-1 0 0 0,0 1-1 0 0,0-1 1 0 0,0 0 0 0 0,0 0-1 0 0,0 0 1 0 0,0-1 0 0 0,0 1 0 0 0,0-1-1 0 0,0 0 1 0 0,0 0 0 0 0,0 0-1 0 0,0-1 1 0 0,0 0 0 0 0,0 1-1 0 0,0-1 1 0 0,0-1 0 0 0,0 1-1 0 0,-1 0 1 0 0,1-1 0 0 0,0 0-1 0 0,1-1-94 0 0,105-66 156 0 0,-108 67-170 0 0,1-1 0 0 0,0 1 0 0 0,-1 0 0 0 0,1-1 1 0 0,-1 0-1 0 0,0 0 0 0 0,0 1 0 0 0,0-1 0 0 0,0 0 0 0 0,-1-1 0 0 0,1 1 0 0 0,-1 0 1 0 0,0 0-1 0 0,0-1 0 0 0,0 1 0 0 0,0-1 0 0 0,0 1 0 0 0,-1-1 0 0 0,0 1 1 0 0,0-1-1 0 0,0 1 0 0 0,0-1 0 0 0,0 1 0 0 0,-1-1 0 0 0,1 1 0 0 0,-1-1 0 0 0,0 1 1 0 0,0 0-1 0 0,0-1 0 0 0,0 1 0 0 0,-1 0 0 0 0,0 0 0 0 0,1 0 0 0 0,-3-3 14 0 0,-6-1-86 0 0,0 0-1 0 0,0 1 0 0 0,0 0 0 0 0,-1 0 1 0 0,1 1-1 0 0,-2 1 0 0 0,1 0 0 0 0,0 0 1 0 0,-1 1-1 0 0,1 1 0 0 0,-1 0 0 0 0,0 0 1 0 0,0 1-1 0 0,0 1 0 0 0,0 0 0 0 0,0 0 1 0 0,0 1-1 0 0,1 1 0 0 0,-1 0 0 0 0,-2 1 87 0 0,5-2-34 0 0,-1 0 0 0 0,1 1 1 0 0,-1 0-1 0 0,1 1 0 0 0,0 0 0 0 0,0 0 0 0 0,0 1 0 0 0,1 0 0 0 0,-1 1 0 0 0,1-1 0 0 0,0 2 0 0 0,0-1 0 0 0,0 1 0 0 0,1 0 0 0 0,0 1 0 0 0,0 0 0 0 0,1 0 0 0 0,0 0 1 0 0,0 1-1 0 0,0 0 0 0 0,1 0 0 0 0,1 0 0 0 0,-1 1 0 0 0,1 0 0 0 0,1 0 0 0 0,-1 0 0 0 0,2 0 0 0 0,-1 0 0 0 0,0 7 34 0 0,6-11 16 0 0,0 1-1 0 0,0-1 1 0 0,1 1-1 0 0,0-1 0 0 0,0 0 1 0 0,0-1-1 0 0,1 1 1 0 0,-1-1-1 0 0,1 0 1 0 0,0 0-1 0 0,1 0 1 0 0,-1 0-1 0 0,0-1 1 0 0,1 0-1 0 0,0 0 0 0 0,0-1 1 0 0,0 0-1 0 0,0 0 1 0 0,0 0-1 0 0,0 0 1 0 0,1-1-1 0 0,5 0-15 0 0,198-6 535 0 0,-53-6 1395 0 0,-92 40-552 0 0,-34-10-3599 0 0,4-10-8520 0 0,-31-9 4733 0 0</inkml:trace>
  <inkml:trace contextRef="#ctx0" brushRef="#br1" timeOffset="100636.811">10806 12044 18236 0 0,'0'0'573'0'0,"0"0"-405"0"0,0 0-528 0 0,0 0-212 0 0,0 0 20 0 0,0 0 245 0 0,0 0 371 0 0,0 0 154 0 0,0 0 80 0 0,2 33 33 0 0,10 229 764 0 0,-1 226-335 0 0,-11-459-836 0 0,1 1 0 0 0,2 0 0 0 0,1 0 0 0 0,2-1 0 0 0,0 0 0 0 0,2 0 0 0 0,10 24 76 0 0,-16-49-30 0 0,1 1-1 0 0,-1-1 1 0 0,1 0-1 0 0,0 0 1 0 0,1 0 0 0 0,-1 0-1 0 0,0-1 1 0 0,1 1-1 0 0,0-1 1 0 0,0 0 0 0 0,0 0-1 0 0,0 0 1 0 0,1 0-1 0 0,-1-1 1 0 0,1 0 0 0 0,-1 0-1 0 0,1 0 1 0 0,0 0-1 0 0,0-1 1 0 0,0 0-1 0 0,0 0 1 0 0,0 0 0 0 0,0-1-1 0 0,0 1 1 0 0,0-1-1 0 0,0 0 1 0 0,0-1 0 0 0,0 1-1 0 0,0-1 1 0 0,0 0-1 0 0,0 0 1 0 0,2-2 30 0 0,4 1-183 0 0,0-1 0 0 0,-1-1 1 0 0,0 0-1 0 0,0 0 0 0 0,0-1 1 0 0,0-1-1 0 0,-1 1 0 0 0,1-1 0 0 0,-2-1 1 0 0,1 0-1 0 0,-1 0 0 0 0,0-1 0 0 0,0 0 1 0 0,4-6 182 0 0,-8 9-49 0 0,0-1 1 0 0,-1 0 0 0 0,0 0-1 0 0,0 0 1 0 0,0 0 0 0 0,0 0 0 0 0,-1-1-1 0 0,0 1 1 0 0,-1-1 0 0 0,1 1-1 0 0,-1-1 1 0 0,-1 0 0 0 0,1 1-1 0 0,-1-1 1 0 0,0 0 0 0 0,-1 0-1 0 0,1 1 1 0 0,-1-1 0 0 0,-1 0 0 0 0,1 1-1 0 0,-1-1 1 0 0,0 1 0 0 0,-1 0-1 0 0,1 0 1 0 0,-1-1 0 0 0,-1 2-1 0 0,1-1 1 0 0,-1 0 0 0 0,0 1-1 0 0,0-1 1 0 0,-2-1 48 0 0,5 7 35 0 0,0-1 0 0 0,0 1 0 0 0,1-1 0 0 0,-1 1 0 0 0,0-1 0 0 0,0 1 0 0 0,0 0 0 0 0,0 0 0 0 0,0-1-1 0 0,0 1 1 0 0,1 0 0 0 0,-1 0 0 0 0,0 0 0 0 0,0 0 0 0 0,0 0 0 0 0,0 0 0 0 0,0 0 0 0 0,0 0 0 0 0,0 0 0 0 0,0 1 0 0 0,0-1 0 0 0,1 0 0 0 0,-1 0 0 0 0,0 1 0 0 0,0-1-1 0 0,0 1 1 0 0,0-1 0 0 0,1 1 0 0 0,-1-1 0 0 0,0 1 0 0 0,1-1 0 0 0,-1 1 0 0 0,0 0 0 0 0,1-1 0 0 0,-1 1 0 0 0,1 0 0 0 0,-1-1 0 0 0,1 1 0 0 0,-1 0 0 0 0,1 0 0 0 0,-1 0 0 0 0,1 0-1 0 0,0-1 1 0 0,-1 1 0 0 0,1 0 0 0 0,0 0 0 0 0,0 0 0 0 0,0 0 0 0 0,0 0 0 0 0,0 0 0 0 0,0 0 0 0 0,0 0 0 0 0,0-1 0 0 0,0 1 0 0 0,0 0 0 0 0,0 0-35 0 0,3 57 1612 0 0,6-44-1520 0 0,0 0 1 0 0,1-1-1 0 0,0 0 0 0 0,1 0 1 0 0,0-1-1 0 0,1-1 1 0 0,1 0-1 0 0,0-1 0 0 0,0 0 1 0 0,1-1-1 0 0,0 0 1 0 0,0-1-1 0 0,1-1 0 0 0,0 0 1 0 0,1-1-1 0 0,-1-1 1 0 0,1 0-1 0 0,0-1 0 0 0,1-1 1 0 0,-1 0-1 0 0,2-1-92 0 0,177 17-2641 0 0,-130-24-1167 0 0,-5-9-3440 0 0,-41 6 2461 0 0,-6 2 3371 0 0</inkml:trace>
  <inkml:trace contextRef="#ctx0" brushRef="#br1" timeOffset="100900.755">10384 12423 19284 0 0,'0'0'960'0'0,"0"0"-352"0"0,0 0-311 0 0,0 0-193 0 0,0 0 32 0 0,176-25 24 0 0,-111 23-16 0 0,3 2-64 0 0,4 0-48 0 0,6 3-56 0 0,2 5-96 0 0,4 0-184 0 0,-1 3-465 0 0,-1 0-759 0 0,-3 3-1801 0 0,-18-3-1800 0 0,-22-5-5473 0 0</inkml:trace>
  <inkml:trace contextRef="#ctx0" brushRef="#br1" timeOffset="101471.915">12227 13049 8282 0 0,'0'0'4061'0'0,"0"0"-1917"0"0,0 0-829 0 0,0 0-397 0 0,0 0-364 0 0,0 0-326 0 0,0 0-213 0 0,0 0-60 0 0,0 0 25 0 0,0 0 76 0 0,0 0 53 0 0,0 0 39 0 0,0 0 38 0 0,3 18-13 0 0,30 155 250 0 0,-31-165-407 0 0,2 1 1 0 0,-1 0-1 0 0,1-1 1 0 0,0 0-1 0 0,1 0 0 0 0,0 0 1 0 0,0 0-1 0 0,1-1 1 0 0,0 0-1 0 0,0 0 1 0 0,1 0-1 0 0,0-1 1 0 0,0 0-1 0 0,0 0 1 0 0,1-1-1 0 0,1 0-16 0 0,55 5-5817 0 0,-57-12 607 0 0,-1-1-2573 0 0</inkml:trace>
  <inkml:trace contextRef="#ctx0" brushRef="#br1" timeOffset="101692.003">11783 12390 20452 0 0,'0'0'793'0'0,"0"0"-161"0"0,0 0-344 0 0,0 0-272 0 0,0 0-120 0 0,0 0-64 0 0,0 0 32 0 0,0 0-24 0 0,0 0-80 0 0,176-46-129 0 0,-147 59-207 0 0,-1 3-232 0 0,1 2-312 0 0,1 6-680 0 0,-2 2-1233 0 0,-4-4-1352 0 0,-10-8-4897 0 0</inkml:trace>
  <inkml:trace contextRef="#ctx0" brushRef="#br1" timeOffset="102087.848">12611 13073 16283 0 0,'0'0'605'0'0,"0"0"-25"0"0,0 0-57 0 0,0 0-111 0 0,0 0-116 0 0,0 0-126 0 0,0 0-48 0 0,0 0 2 0 0,0 0 8 0 0,0 0 46 0 0,0 0 39 0 0,0 0 28 0 0,0 0 20 0 0,0 11 14 0 0,0 6-211 0 0,1-1-1 0 0,1 0 1 0 0,1 1-1 0 0,0-1 1 0 0,1 0-1 0 0,0 0 1 0 0,2 0 0 0 0,-1-1-1 0 0,2 0 1 0 0,0 0-1 0 0,1-1 1 0 0,6 9-68 0 0,-8-17-7 0 0,0 1 1 0 0,0-2 0 0 0,1 1-1 0 0,0-1 1 0 0,0 0-1 0 0,0 0 1 0 0,0-1 0 0 0,1 0-1 0 0,0 0 1 0 0,0-1-1 0 0,0 0 1 0 0,0 0-1 0 0,0-1 1 0 0,1 0 0 0 0,-1-1-1 0 0,1 1 1 0 0,-1-2-1 0 0,1 1 1 0 0,-1-1-1 0 0,1 0 1 0 0,0-1 0 0 0,-1 0-1 0 0,1-1 1 0 0,-1 0-1 0 0,6-1 7 0 0,4-2-55 0 0,-1 0 0 0 0,1-1-1 0 0,-1-1 1 0 0,-1-1 0 0 0,1 0-1 0 0,-1-1 1 0 0,0-1-1 0 0,-1 0 1 0 0,0-1 0 0 0,-1-1-1 0 0,9-9 56 0 0,-18 16 82 0 0,-1 0-1 0 0,0-1 1 0 0,0 1-1 0 0,0-1 1 0 0,-1 0-1 0 0,0 0 0 0 0,0 0 1 0 0,-1 0-1 0 0,1-1 1 0 0,-1 1-1 0 0,-1-1 1 0 0,1 1-1 0 0,-1-1 0 0 0,0 0 1 0 0,-1 1-1 0 0,1-6-81 0 0,-20 24 303 0 0,15-6-357 0 0,1 0 0 0 0,-1 0 0 0 0,1 1 0 0 0,1-1 0 0 0,-1 1 0 0 0,1 0 0 0 0,0 0-1 0 0,1 0 1 0 0,0 0 0 0 0,0 0 0 0 0,0 0 0 0 0,1 0 0 0 0,0 0 0 0 0,0 0 0 0 0,1 1 0 0 0,0-1 0 0 0,0 0 0 0 0,1 0 0 0 0,-1 0 0 0 0,2-1 0 0 0,-1 1-1 0 0,1 0 1 0 0,0-1 0 0 0,0 0 0 0 0,2 2 54 0 0,55 49-9714 0 0,-45-48-586 0 0</inkml:trace>
  <inkml:trace contextRef="#ctx0" brushRef="#br1" timeOffset="102772.063">13658 12709 14107 0 0,'0'0'1623'0'0,"0"0"-128"0"0,0 0-441 0 0,0 0-409 0 0,0 0-269 0 0,0 0-204 0 0,0 0-66 0 0,0 0-54 0 0,0 0-40 0 0,0 0-24 0 0,0 0-23 0 0,29 4 19 0 0,89 16 0 0 0,16 40-404 0 0,95 23-6203 0 0,-344-59 6892 0 0,95-20-136 0 0,1 0-1 0 0,0 2 1 0 0,0 0-1 0 0,0 1 1 0 0,1 1-1 0 0,0 1 1 0 0,1 0-1 0 0,0 1 0 0 0,0 1 1 0 0,1 1-1 0 0,1 0 1 0 0,0 1-1 0 0,0 1 1 0 0,1 0-1 0 0,1 1 1 0 0,1 0-1 0 0,0 1 0 0 0,1 1 1 0 0,-7 12-133 0 0,17-26 32 0 0,-1 1 1 0 0,1-1 0 0 0,-1 1-1 0 0,1 0 1 0 0,0-1-1 0 0,0 1 1 0 0,1 0-1 0 0,-1 0 1 0 0,1 0-1 0 0,0 0 1 0 0,0-1-1 0 0,0 1 1 0 0,1 0-1 0 0,-1 0 1 0 0,1 0-1 0 0,0 0 1 0 0,0-1-1 0 0,0 1 1 0 0,0 0-1 0 0,1-1 1 0 0,-1 1-1 0 0,1-1 1 0 0,0 0 0 0 0,0 1-1 0 0,1-1 1 0 0,-1 0-1 0 0,1 0 1 0 0,-1 0-1 0 0,1-1 1 0 0,0 1-1 0 0,0-1 1 0 0,0 1-1 0 0,0-1 1 0 0,0 0-1 0 0,1 0 1 0 0,-1 0-1 0 0,1-1 1 0 0,-1 1-1 0 0,1-1 1 0 0,0 0-1 0 0,-1 0 1 0 0,1 0-1 0 0,0 0 1 0 0,0-1 0 0 0,0 0-1 0 0,0 0 1 0 0,0 0-1 0 0,-1 0 1 0 0,4-1-33 0 0,27 5 58 0 0,0-2 0 0 0,0-2 1 0 0,0-1-1 0 0,0-2 0 0 0,-1-1 1 0 0,1-1-1 0 0,-1-2 0 0 0,0-2 1 0 0,-1-1-1 0 0,0-1 0 0 0,-1-2 1 0 0,0-1-1 0 0,0-1 0 0 0,-2-2 1 0 0,0-1-1 0 0,0-2-58 0 0,-24 15 66 0 0,1-1-1 0 0,-1 0 0 0 0,-1 0 1 0 0,1 0-1 0 0,-1 0 1 0 0,0-1-1 0 0,-1 0 1 0 0,1 0-1 0 0,-1 0 1 0 0,-1 0-1 0 0,1-1 1 0 0,-1 1-1 0 0,-1-1 0 0 0,1 1 1 0 0,-1-1-1 0 0,-1 0 1 0 0,1 1-1 0 0,-1-1 1 0 0,-1 0-1 0 0,1 1 1 0 0,-2-5-66 0 0,2 8 5 0 0,-1-1-1 0 0,0 0 1 0 0,0 1 0 0 0,0-1 0 0 0,0 1 0 0 0,-1-1 0 0 0,0 1 0 0 0,0 0 0 0 0,0-1 0 0 0,0 1 0 0 0,-1 0 0 0 0,1 1 0 0 0,-1-1 0 0 0,0 0 0 0 0,0 1 0 0 0,-1-1 0 0 0,1 1 0 0 0,-1 0 0 0 0,1 0 0 0 0,-1 1 0 0 0,0-1 0 0 0,0 1 0 0 0,0-1 0 0 0,-1 1 0 0 0,1 1 0 0 0,0-1 0 0 0,-1 1 0 0 0,1-1 0 0 0,-1 1 0 0 0,0 0 0 0 0,1 1 0 0 0,-1-1-1 0 0,0 1 1 0 0,1 0 0 0 0,-3 1-5 0 0,1 1 27 0 0,1 1 0 0 0,-1 1 0 0 0,1-1-1 0 0,0 1 1 0 0,0 0 0 0 0,0 0 0 0 0,0 1-1 0 0,1-1 1 0 0,-1 1 0 0 0,1 0-1 0 0,1 0 1 0 0,-1 0 0 0 0,1 1 0 0 0,-1 0-1 0 0,2-1 1 0 0,-1 1 0 0 0,1 0 0 0 0,0 0-1 0 0,0 0 1 0 0,0 1 0 0 0,1-1-1 0 0,0 0 1 0 0,0 1 0 0 0,0 4-27 0 0,0-2 74 0 0,0 0 0 0 0,0 1 0 0 0,0 0 0 0 0,1-1 0 0 0,1 1-1 0 0,0-1 1 0 0,0 1 0 0 0,1-1 0 0 0,0 0 0 0 0,0 1 0 0 0,1-1 0 0 0,1 0 0 0 0,-1-1 0 0 0,1 1 0 0 0,1 0 0 0 0,0-1 0 0 0,0 0 0 0 0,0 0-1 0 0,1-1 1 0 0,0 0 0 0 0,1 1 0 0 0,0-2 0 0 0,0 1 0 0 0,0-1 0 0 0,1 0 0 0 0,-1-1 0 0 0,2 0 0 0 0,-1 0 0 0 0,0-1 0 0 0,7 3-74 0 0,136 48-1845 0 0,-4-23-6126 0 0,-130-29 6323 0 0,14 2-6248 0 0</inkml:trace>
  <inkml:trace contextRef="#ctx0" brushRef="#br1" timeOffset="103573.179">14940 12879 4729 0 0,'0'0'1944'0'0,"0"0"-842"0"0,0 0-497 0 0,0 0-78 0 0,0 0 87 0 0,0 0 145 0 0,0 0 178 0 0,0 0 43 0 0,0 0-114 0 0,0 0-195 0 0,0 0-171 0 0,0 0-112 0 0,30 4-81 0 0,191 14 190 0 0,-183-18-433 0 0,-19 2-46 0 0,0-2 0 0 0,0 0-1 0 0,-1-1 1 0 0,1-1 0 0 0,0-1 0 0 0,-1 0 0 0 0,1-1 0 0 0,16-7-18 0 0,-35 11 14 0 0,-1 0 1 0 0,1 0 0 0 0,-1 0 0 0 0,1-1-1 0 0,-1 1 1 0 0,0 0 0 0 0,1 0-1 0 0,-1 0 1 0 0,1-1 0 0 0,-1 1 0 0 0,1 0-1 0 0,-1 0 1 0 0,1-1 0 0 0,-1 1-1 0 0,1 0 1 0 0,0-1 0 0 0,-1 1 0 0 0,1-1-1 0 0,-1 1 1 0 0,1-1 0 0 0,0 1 0 0 0,-1-1-1 0 0,1 1 1 0 0,0-1 0 0 0,0 1-1 0 0,-1-1 1 0 0,1 1 0 0 0,0-1 0 0 0,0 1-1 0 0,0-1 1 0 0,0 1 0 0 0,0-1-1 0 0,-1 0 1 0 0,1 1 0 0 0,0-1 0 0 0,0 1-1 0 0,1-1 1 0 0,-1 1 0 0 0,0-1-1 0 0,0 0 1 0 0,0 1 0 0 0,0-1 0 0 0,0 1-1 0 0,1-1 1 0 0,-1 1 0 0 0,0-1 0 0 0,0 1-1 0 0,1-1 1 0 0,-1 1 0 0 0,0-1-1 0 0,1 1 1 0 0,-1-1 0 0 0,0 1 0 0 0,1 0-1 0 0,-1-1 1 0 0,1 1-15 0 0,-56-7-703 0 0,24 4 779 0 0,1 1 0 0 0,-1 2 0 0 0,1 1 0 0 0,-1 1 0 0 0,1 2 0 0 0,0 1 0 0 0,0 1 0 0 0,0 2 0 0 0,1 1-1 0 0,0 1 1 0 0,0 1 0 0 0,2 2 0 0 0,-1 1 0 0 0,2 1 0 0 0,0 1 0 0 0,0 1 0 0 0,2 1 0 0 0,-22 22-76 0 0,43-37 21 0 0,-1 0 0 0 0,1 0 0 0 0,0 1 0 0 0,1-1 0 0 0,-1 1 0 0 0,1 0 0 0 0,-1 0 0 0 0,1 0 0 0 0,0 0 0 0 0,0 0 0 0 0,1 0 0 0 0,-1 1 0 0 0,1-1 0 0 0,0 0 0 0 0,0 1 0 0 0,1-1 0 0 0,-1 1 0 0 0,1-1 0 0 0,0 1 0 0 0,0-1 0 0 0,1 1 0 0 0,-1-1 0 0 0,1 1 0 0 0,0-1 0 0 0,0 1 0 0 0,0-1 0 0 0,1 0 0 0 0,-1 0 0 0 0,1 1 0 0 0,0-1 0 0 0,1-1 0 0 0,-1 1 0 0 0,1 0 0 0 0,-1 0 0 0 0,1-1 0 0 0,0 0 0 0 0,0 1 0 0 0,1-1 0 0 0,-1 0 0 0 0,1 0 0 0 0,-1-1 0 0 0,1 1 0 0 0,0-1 0 0 0,0 0 0 0 0,0 0 0 0 0,0 0 0 0 0,1-1 0 0 0,0 1-21 0 0,19 4 3 0 0,1 0 1 0 0,0-2-1 0 0,0 0 0 0 0,0-2 0 0 0,1-1 0 0 0,-1-1 0 0 0,24-3-3 0 0,-17 2-207 0 0,1-2-58 0 0,1-1 0 0 0,-1-1-1 0 0,0-1 1 0 0,0-3 0 0 0,-1 0 0 0 0,0-2 0 0 0,0-1 0 0 0,-2-2 0 0 0,1-1 0 0 0,6-6 265 0 0,-33 19 37 0 0,-1 1 1 0 0,1-1-1 0 0,-1 0 1 0 0,0 0-1 0 0,1-1 1 0 0,-1 1-1 0 0,0 0 0 0 0,0-1 1 0 0,-1 0-1 0 0,1 0 1 0 0,-1 0-1 0 0,1 0 1 0 0,-1 0-1 0 0,0 0 1 0 0,0-1-1 0 0,0 1 1 0 0,0-1-1 0 0,-1 1 1 0 0,0-1-1 0 0,1 0 1 0 0,-1 0-1 0 0,-1 1 1 0 0,1-1-1 0 0,0 0 1 0 0,-1 0-1 0 0,0 0 1 0 0,0 0-1 0 0,0 0 1 0 0,0 0-1 0 0,-1 0 1 0 0,0 1-1 0 0,0-1 1 0 0,0 0-1 0 0,0 0 1 0 0,0 1-1 0 0,-1-1 0 0 0,1 0 1 0 0,-1 1-1 0 0,0 0 1 0 0,0-1-1 0 0,0 1 1 0 0,-1 0-1 0 0,1 0 1 0 0,-1 0-1 0 0,0 0 1 0 0,0 1-1 0 0,0-1-37 0 0,-1 2 25 0 0,0 0 0 0 0,0 1 0 0 0,0 0 0 0 0,0 0 0 0 0,0 0 0 0 0,0 1 0 0 0,0-1 0 0 0,0 1 0 0 0,0 0 0 0 0,0 0 0 0 0,1 0 0 0 0,-1 0 0 0 0,0 1 0 0 0,1 0 0 0 0,-1 0 0 0 0,1 0 0 0 0,0 0 0 0 0,-1 0 0 0 0,1 1 0 0 0,0-1 0 0 0,0 1 0 0 0,1 0 0 0 0,-1 0 0 0 0,0 0 0 0 0,1 0 0 0 0,0 0 0 0 0,0 0 0 0 0,0 1 0 0 0,0-1 0 0 0,0 1 0 0 0,1 0 0 0 0,0-1 0 0 0,-1 1 0 0 0,1 0 0 0 0,1 0 0 0 0,-1 0 0 0 0,1 0 0 0 0,-1 0 0 0 0,1 0 0 0 0,0 0 0 0 0,0 0 0 0 0,1 0 0 0 0,-1-1 0 0 0,1 1 0 0 0,0 0 0 0 0,0 0 0 0 0,0 0 0 0 0,1-1 0 0 0,0 2-25 0 0,4 1-7 0 0,1 0 1 0 0,0 0-1 0 0,0-1 0 0 0,0 0 1 0 0,1 0-1 0 0,0-1 1 0 0,-1 0-1 0 0,2 0 1 0 0,-1-1-1 0 0,0 0 1 0 0,1 0-1 0 0,0-1 1 0 0,-1 0-1 0 0,1-1 1 0 0,0 0-1 0 0,0 0 0 0 0,0-1 1 0 0,0 0-1 0 0,0 0 1 0 0,0-1-1 0 0,0-1 1 0 0,-1 1-1 0 0,1-1 1 0 0,0-1-1 0 0,-1 0 1 0 0,0 0-1 0 0,1 0 1 0 0,-1-1-1 0 0,0 0 1 0 0,0-1 6 0 0,-1 2 2 0 0,1 0 1 0 0,-1 0 0 0 0,0 0 0 0 0,0-1-1 0 0,-1 0 1 0 0,1-1 0 0 0,-1 1 0 0 0,0-1-1 0 0,0 0 1 0 0,-1-1 0 0 0,1 0 0 0 0,-1 1-1 0 0,0-2 1 0 0,-1 1 0 0 0,1 0 0 0 0,-1-1-1 0 0,-1 0 1 0 0,1 0 0 0 0,-1 0 0 0 0,0 0-1 0 0,-1-1 1 0 0,0 1 0 0 0,0-1 0 0 0,-1 0 0 0 0,1 1-1 0 0,-2-1 1 0 0,1 0 0 0 0,-1 0 0 0 0,0-3-3 0 0,9 91 1439 0 0,-6-70-1416 0 0,0-1 1 0 0,1 1 0 0 0,0-1 0 0 0,0 0 0 0 0,1 0 0 0 0,0 0 0 0 0,1 0 0 0 0,0-1 0 0 0,0 0 0 0 0,1-1-1 0 0,0 1 1 0 0,0-1 0 0 0,0 0 0 0 0,1-1 0 0 0,5 3-24 0 0,91 39-7845 0 0,-80-40 2765 0 0,-6-3-1955 0 0</inkml:trace>
  <inkml:trace contextRef="#ctx0" brushRef="#br1" timeOffset="104125.078">16300 12604 10450 0 0,'0'0'3328'0'0,"0"0"-2435"0"0,0 0-972 0 0,0 0-135 0 0,0 0 162 0 0,0 0 286 0 0,0 0 151 0 0,0 0 53 0 0,0 31 68 0 0,9 207 1319 0 0,9 230 171 0 0,11-361-1920 0 0,-27-164 1716 0 0,-61-218-1873 0 0,55 39-589 0 0,4 229 630 0 0,2-1 0 0 0,-1 1 0 0 0,1 0 0 0 0,0 0 0 0 0,1 1 0 0 0,-1-1 0 0 0,1 0 0 0 0,1 1 0 0 0,-1 0 0 0 0,1 0 0 0 0,0 0 0 0 0,0 0 0 0 0,1 0 0 0 0,0 1 0 0 0,0 0 0 0 0,0 0 0 0 0,1 0 0 0 0,-1 1 1 0 0,1 0-1 0 0,0 0 0 0 0,1 0 0 0 0,-1 1 0 0 0,0 0 0 0 0,1 0 0 0 0,0 0 0 0 0,0 1 0 0 0,0 0 0 0 0,0 1 0 0 0,0-1 0 0 0,0 1 0 0 0,2 1 40 0 0,9-2-58 0 0,0 1 0 0 0,0 1 0 0 0,0 1 0 0 0,0 0 0 0 0,0 2 0 0 0,-1 0-1 0 0,1 1 1 0 0,-1 0 0 0 0,1 2 0 0 0,-1 0 0 0 0,-1 1 0 0 0,1 0 0 0 0,-1 2 0 0 0,-1 0 0 0 0,0 0 0 0 0,0 2-1 0 0,0 0 1 0 0,-2 0 0 0 0,1 1 0 0 0,-2 1 0 0 0,1 0 0 0 0,-2 1 0 0 0,4 5 58 0 0,-14-16 8 0 0,1 0 1 0 0,0 0 0 0 0,-1 1-1 0 0,1-1 1 0 0,-1 0-1 0 0,0 1 1 0 0,0-1-1 0 0,0 1 1 0 0,-1-1-1 0 0,1 1 1 0 0,-1-1-1 0 0,0 1 1 0 0,0 0-1 0 0,0-1 1 0 0,0 1-1 0 0,-1-1 1 0 0,1 1 0 0 0,-1-1-1 0 0,0 1 1 0 0,0-1-1 0 0,0 1 1 0 0,-1-1-1 0 0,1 0 1 0 0,-1 0-1 0 0,0 0 1 0 0,0 0-1 0 0,0 0 1 0 0,0 0-1 0 0,0 0 1 0 0,-1 0-1 0 0,1-1 1 0 0,-1 1 0 0 0,0-1-1 0 0,1 0 1 0 0,-1 0-1 0 0,0 0 1 0 0,-1 0-1 0 0,1 0 1 0 0,0-1-1 0 0,0 0 1 0 0,-3 2-9 0 0,-149 29 631 0 0,129-31-822 0 0,-160 1 1033 0 0,66-23-4595 0 0,111 17-4 0 0,5 0-1721 0 0,2 2-1418 0 0</inkml:trace>
  <inkml:trace contextRef="#ctx0" brushRef="#br1" timeOffset="104571.384">16920 12954 16107 0 0,'0'0'1129'0'0,"0"0"-919"0"0,0 0-448 0 0,0 0-126 0 0,0 0 29 0 0,0 0 99 0 0,0 0 128 0 0,0 0 134 0 0,0 0 90 0 0,0 0 99 0 0,0 0 120 0 0,0 0 76 0 0,8 0-3 0 0,2-1-387 0 0,0 0 1 0 0,0-1 0 0 0,-1 0-1 0 0,1 0 1 0 0,0-1 0 0 0,-1 0-1 0 0,1-1 1 0 0,-1 0 0 0 0,0-1-1 0 0,-1 1 1 0 0,1-2 0 0 0,-1 1 0 0 0,0-1-1 0 0,0-1 1 0 0,0 1 0 0 0,-1-1-1 0 0,0 0 1 0 0,-1-1 0 0 0,1 0-1 0 0,-2 0 1 0 0,1 0 0 0 0,-1-1-1 0 0,0 0 1 0 0,-1 0 0 0 0,0 0-1 0 0,0 0 1 0 0,-1-1 0 0 0,0-1-22 0 0,-3 8-30 0 0,0 1 1 0 0,-1-1 0 0 0,1 1 0 0 0,-1-1 0 0 0,0 1 0 0 0,0 0 0 0 0,0-1 0 0 0,0 1-1 0 0,0 0 1 0 0,0 0 0 0 0,-1 0 0 0 0,1-1 0 0 0,-1 1 0 0 0,1 1 0 0 0,-1-1 0 0 0,0 0-1 0 0,0 0 1 0 0,0 1 0 0 0,0-1 0 0 0,0 1 0 0 0,0-1 0 0 0,0 1 0 0 0,0 0 0 0 0,-1 0 0 0 0,1 0-1 0 0,0 0 1 0 0,-1 0 0 0 0,1 1 0 0 0,-1-1 0 0 0,1 1 0 0 0,-1 0 0 0 0,1-1 0 0 0,-1 1-1 0 0,1 0 1 0 0,-1 0 0 0 0,1 1 0 0 0,-1-1 0 0 0,1 1 29 0 0,-97 18-171 0 0,91-16 174 0 0,0 1 0 0 0,1 0 0 0 0,0 0 0 0 0,0 1 0 0 0,0-1 0 0 0,0 1 0 0 0,1 1 1 0 0,0-1-1 0 0,0 1 0 0 0,1 1 0 0 0,-1-1 0 0 0,1 1 0 0 0,0-1 0 0 0,1 1 0 0 0,0 1 0 0 0,0-1 0 0 0,0 1 0 0 0,1-1 0 0 0,1 1 0 0 0,-1 0 1 0 0,1 0-1 0 0,0 0 0 0 0,1 1 0 0 0,0-1 0 0 0,0 0 0 0 0,1 0 0 0 0,0 1 0 0 0,0-1 0 0 0,1 0 0 0 0,0 1 0 0 0,0-1 0 0 0,1 0 0 0 0,0 0 1 0 0,1 0-1 0 0,0 0 0 0 0,0-1 0 0 0,1 1 0 0 0,-1-1 0 0 0,2 1 0 0 0,-1-1 0 0 0,1-1 0 0 0,0 1 0 0 0,0-1 0 0 0,1 0 0 0 0,0 0 0 0 0,0 0 1 0 0,1-1-1 0 0,-1 0 0 0 0,3 1-3 0 0,148 31-2439 0 0,-139-36 1686 0 0,0-1 0 0 0,0 0-1 0 0,-1-1 1 0 0,1-2 0 0 0,0 1-1 0 0,-1-2 1 0 0,0 0 0 0 0,1-1-1 0 0,-2-1 1 0 0,1-1 0 0 0,-1 0-1 0 0,14-9 754 0 0,-24 11 128 0 0,0-1 0 0 0,0-1-1 0 0,-1 1 1 0 0,0-1 0 0 0,0 0-1 0 0,-1-1 1 0 0,1 1 0 0 0,-2-1 0 0 0,1 1-1 0 0,-1-1 1 0 0,0 0 0 0 0,-1 0-1 0 0,0-1 1 0 0,0 1 0 0 0,-1 0 0 0 0,0-1-1 0 0,0 1 1 0 0,-1-1 0 0 0,0 1-1 0 0,-1-1 1 0 0,1 1 0 0 0,-2-1 0 0 0,1 1-1 0 0,-1 0 1 0 0,-1 0 0 0 0,1 0-1 0 0,-1 0 1 0 0,-1 0 0 0 0,1 0 0 0 0,-1 1-1 0 0,-1 0 1 0 0,1-1 0 0 0,-1 2-1 0 0,-3-4-127 0 0,2-15-1191 0 0,19 6-5232 0 0,-6 16 4018 0 0</inkml:trace>
  <inkml:trace contextRef="#ctx0" brushRef="#br1" timeOffset="105027.155">17829 12741 5337 0 0,'0'0'3417'0'0,"0"0"-539"0"0,0 0-706 0 0,0 0-650 0 0,0 0-519 0 0,0 0-410 0 0,0 0-334 0 0,0 0-226 0 0,0 0-91 0 0,0 0 2 0 0,0 0 76 0 0,0 0 62 0 0,0 0 1 0 0,-9 5-38 0 0,5-4-82 0 0,-1 1 0 0 0,1 0 1 0 0,-1 0-1 0 0,1 0 0 0 0,-1 0 0 0 0,1 1 0 0 0,0 0 0 0 0,0 0 0 0 0,0 0 0 0 0,1 0 0 0 0,-1 1 0 0 0,1-1 0 0 0,0 1 0 0 0,0 0 0 0 0,0 0 0 0 0,0 0 0 0 0,1 0 0 0 0,-1 0 0 0 0,1 1 0 0 0,0-1 0 0 0,1 1 0 0 0,-1 0 1 0 0,1-1-1 0 0,0 1 0 0 0,0 0 0 0 0,0 0 0 0 0,0 0 0 0 0,1 0 0 0 0,0 0 0 0 0,0-1 0 0 0,1 1 0 0 0,-1 0 0 0 0,1 0 0 0 0,0 1 37 0 0,9 10-19 0 0,0 0-1 0 0,0 0 0 0 0,2-1 1 0 0,0-1-1 0 0,1 0 1 0 0,0 0-1 0 0,1-1 1 0 0,0-1-1 0 0,1-1 1 0 0,0 0-1 0 0,1 0 0 0 0,1-2 1 0 0,-1 0-1 0 0,2-1 1 0 0,-1-1-1 0 0,1 0 1 0 0,0-1-1 0 0,3 0 20 0 0,17 3 210 0 0,-1-1 0 0 0,1-2 0 0 0,0-2 0 0 0,0-2 0 0 0,0-1 0 0 0,1-1 0 0 0,-1-3 0 0 0,21-4-210 0 0,-50 8 103 0 0,-1-1-1 0 0,1-1 1 0 0,0 0-1 0 0,0 0 0 0 0,-1 0 1 0 0,1-1-1 0 0,-1-1 0 0 0,1 1 1 0 0,-1-1-1 0 0,0-1 0 0 0,0 1 1 0 0,0-2-1 0 0,0 1 1 0 0,-1-1-1 0 0,0 0 0 0 0,0 0 1 0 0,0-1-1 0 0,-1 0 0 0 0,1 0 1 0 0,-2-1-1 0 0,1 1 1 0 0,-1-1-1 0 0,0-1 0 0 0,0 1 1 0 0,-1-1-1 0 0,0 0 0 0 0,0 0 1 0 0,0 0-1 0 0,-2 0 1 0 0,1 0-1 0 0,-1-1 0 0 0,0 0 1 0 0,0 1-1 0 0,-1-1 0 0 0,0 0 1 0 0,-1 0-1 0 0,0 1 1 0 0,-1-9-103 0 0,-4 5 66 0 0,-1-1 0 0 0,0 1 0 0 0,-1 0 1 0 0,0 1-1 0 0,0 0 0 0 0,-2 0 1 0 0,1 0-1 0 0,-1 1 0 0 0,-1 1 0 0 0,0 0 1 0 0,0 0-1 0 0,0 0 0 0 0,-1 1 1 0 0,-1 1-1 0 0,1 0 0 0 0,-1 1 1 0 0,-1 0-1 0 0,1 1 0 0 0,-1 0 0 0 0,1 1 1 0 0,-1 0-1 0 0,-1 1 0 0 0,1 1 1 0 0,-8-1-67 0 0,14 1-10 0 0,0 0 0 0 0,0 1 1 0 0,0 0-1 0 0,0 1 0 0 0,0-1 1 0 0,0 2-1 0 0,0-1 0 0 0,0 0 1 0 0,0 1-1 0 0,0 1 0 0 0,0-1 1 0 0,0 1-1 0 0,1 0 1 0 0,-1 1-1 0 0,1-1 0 0 0,-1 1 1 0 0,1 1-1 0 0,0-1 0 0 0,0 1 1 0 0,0 0-1 0 0,1 0 0 0 0,-1 1 1 0 0,1 0-1 0 0,0 0 1 0 0,0 0-1 0 0,1 0 0 0 0,0 1 1 0 0,0-1-1 0 0,0 1 0 0 0,0 1 1 0 0,1-1-1 0 0,0 0 0 0 0,0 1 1 0 0,1-1-1 0 0,0 1 0 0 0,0 0 1 0 0,1 0-1 0 0,-1 0 1 0 0,1 1 8 0 0,2 3-64 0 0,-1-1 0 0 0,1 0 0 0 0,1 1 0 0 0,0-1 0 0 0,1 0 0 0 0,0 0 0 0 0,0 0 0 0 0,1 0 0 0 0,0-1 0 0 0,1 1 0 0 0,0-1 0 0 0,0 0 0 0 0,1-1 0 0 0,0 1 0 0 0,1-1 0 0 0,2 3 65 0 0,74 74-6221 0 0,-83-85 6221 0 0,37 34-10829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8:48.7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1 224 0 0 0,'0'0'775'0'0,"0"0"-116"0"0,0 0-69 0 0,0 0 88 0 0,0 0 190 0 0,0 0 156 0 0,0 0 106 0 0,2-27 54 0 0,-1 13-854 0 0,5-57 69 0 0,0-17 2905 0 0,-5 76-402 0 0,-1 0-5791 0 0,-1 28-3479 0 0,69 510 6558 0 0,-58 150 941 0 0,-14-382-169 0 0,20 183 2930 0 0,-8-365 985 0 0,-6-121 2477 0 0,2-42-9667 0 0,-8 2-3890 0 0,-5 18-3688 0 0,4 22 5306 0 0</inkml:trace>
  <inkml:trace contextRef="#ctx0" brushRef="#br0" timeOffset="1713.903">16 1257 0 0 0,'0'0'967'0'0,"0"0"-359"0"0,0 0-215 0 0,0 0-22 0 0,0 0 59 0 0,0 0 79 0 0,0 0 56 0 0,0 0 102 0 0,0 0 116 0 0,0 0 73 0 0,0 0 33 0 0,0 0 13 0 0,0 0-25 0 0,5-16-55 0 0,12-50-87 0 0,-16 64-712 0 0,0 0 0 0 0,0-1 0 0 0,0 1 0 0 0,0 0 0 0 0,1 0 0 0 0,-1-1-1 0 0,1 1 1 0 0,-1 0 0 0 0,1 0 0 0 0,0 1 0 0 0,-1-1 0 0 0,1 0 0 0 0,0 1 0 0 0,0-1 0 0 0,0 1-1 0 0,1-1 1 0 0,-1 1 0 0 0,0 0 0 0 0,0 0 0 0 0,1 0 0 0 0,-1 0 0 0 0,1 0 0 0 0,-1 1 0 0 0,1-1 0 0 0,-1 1-1 0 0,1 0 1 0 0,-1-1 0 0 0,1 1 0 0 0,-1 0 0 0 0,2 1-23 0 0,7-3 12 0 0,471-21-15 0 0,-350 18-19 0 0,-46 0-53 0 0,-1 3-1 0 0,1 5 0 0 0,69 11 76 0 0,-153-15-46 0 0,-1 0 1 0 0,1 0-1 0 0,-1 1 0 0 0,1-1 1 0 0,-1 1-1 0 0,1 0 0 0 0,0-1 1 0 0,-1 1-1 0 0,1 0 0 0 0,0 0 0 0 0,-1 0 1 0 0,1 0-1 0 0,0 0 0 0 0,-1 0 1 0 0,1 0-1 0 0,-1 1 0 0 0,1-1 1 0 0,0 0-1 0 0,-1 1 0 0 0,1 0 1 0 0,-1-1-1 0 0,1 1 0 0 0,-1 0 1 0 0,1 0-1 0 0,-1-1 0 0 0,0 1 1 0 0,0 1-1 0 0,1-1 0 0 0,-1 0 1 0 0,0 0-1 0 0,0 0 0 0 0,0 0 0 0 0,0 1 1 0 0,0-1-1 0 0,0 1 0 0 0,0-1 1 0 0,-1 0-1 0 0,1 1 0 0 0,0 0 1 0 0,-1-1-1 0 0,1 1 0 0 0,-1-1 1 0 0,0 1-1 0 0,1 0 0 0 0,-1-1 1 0 0,0 1-1 0 0,0-1 0 0 0,0 1 1 0 0,0 0-1 0 0,0-1 0 0 0,-1 1 1 0 0,1 0-1 0 0,0-1 0 0 0,-1 1 1 0 0,1-1-1 0 0,-1 1 0 0 0,0-1 0 0 0,1 1 1 0 0,-1-1-1 0 0,0 1 0 0 0,0-1 1 0 0,0 0-1 0 0,0 1 46 0 0,-50 35 819 0 0,-2-1 1 0 0,-1-3-1 0 0,-2-3 0 0 0,-46 19-819 0 0,47-22 189 0 0,-45 22 274 0 0,-1-4-1 0 0,-2-4 1 0 0,-1-5-1 0 0,-3-5 1 0 0,-79 13-463 0 0,172-42 418 0 0,7-1 1021 0 0,61-8-1699 0 0,-13 1 275 0 0,0 1 1 0 0,0 3-1 0 0,1 1 0 0 0,-1 2 0 0 0,0 2 0 0 0,0 2 1 0 0,0 1-1 0 0,0 2 0 0 0,-1 2 0 0 0,0 2 1 0 0,-1 1-1 0 0,0 3 0 0 0,-1 0 0 0 0,-1 3 0 0 0,13 9-15 0 0,45 38 489 0 0,152 81 2163 0 0,-164-110-2096 0 0,-93-35-12110 0 0,10-2 3864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10.5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32 0 0 0,'0'0'1035'0'0,"0"0"-187"0"0,0 0-437 0 0,0 0-143 0 0,0 0-1 0 0,0 0 18 0 0,0 0 4 0 0,0 0-29 0 0,0 0-49 0 0,27-6-43 0 0,84-18-36 0 0,63 22 325 0 0,-108 9-314 0 0,239-10 469 0 0,-305 3-701 0 0,0 0-94 0 0,0 0-122 0 0,0 0-98 0 0,-30 26-1980 0 0,21-21 360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10.9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0 0 0,'0'0'237'0'0,"0"0"374"0"0,0 0 233 0 0,0 0 138 0 0,0 0 99 0 0,0 0-87 0 0,4 2-166 0 0,157 17 989 0 0,-124-11-1565 0 0,0-2 1 0 0,0-1-1 0 0,0-2 1 0 0,0-2 0 0 0,0-1-1 0 0,0-2 1 0 0,1-1-253 0 0,-37 2-382 0 0,3 0 797 0 0,-3 1-6307 0 0,-1 0 2589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14.4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 12267 0 0,'0'0'1361'0'0,"0"0"8"0"0,0 0-184 0 0,0 0-367 0 0,0 0-404 0 0,0 0-558 0 0,0 0-708 0 0,0 0-569 0 0,0 0-22 0 0,0 0 332 0 0,0 0 571 0 0,10-2 372 0 0,73 125-2149 0 0,-1 31-5083 0 0,-71-134 5382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14.7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1 1544 0 0,'0'0'1119'0'0,"0"0"-61"0"0,0 0-13 0 0,0 0-134 0 0,0 0-209 0 0,0 0-221 0 0,0 0-166 0 0,0 0-70 0 0,0 0 3 0 0,0 0 11 0 0,0 0-3 0 0,0 0 8 0 0,0 0-80 0 0,-7 26-238 0 0,-19 81-373 0 0,26-105 341 0 0,-1-1 0 0 0,1 1 0 0 0,-1 0 0 0 0,1-1 0 0 0,-1 1 0 0 0,1 0 0 0 0,0 0 0 0 0,0-1 1 0 0,0 1-1 0 0,0 0 0 0 0,0-1 0 0 0,0 1 0 0 0,1 0 0 0 0,-1 0 0 0 0,1-1 0 0 0,-1 1 0 0 0,1 0 0 0 0,-1-1 0 0 0,1 1 0 0 0,0-1 1 0 0,0 1-1 0 0,0-1 0 0 0,0 1 0 0 0,0-1 0 0 0,0 0 0 0 0,0 1 0 0 0,0-1 0 0 0,0 0 0 0 0,1 0 0 0 0,-1 0 0 0 0,1 0 0 0 0,-1 0 1 0 0,1 0-1 0 0,-1 0 0 0 0,1 0 0 0 0,-1-1 0 0 0,1 1 0 0 0,0-1 0 0 0,-1 1 0 0 0,1-1 86 0 0,6 3-1351 0 0,2 4-2011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15.3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0 197 6169 0 0,'0'0'1437'0'0,"0"0"139"0"0,0 0-101 0 0,0 0-646 0 0,0 0-925 0 0,0 0-925 0 0,0 0-355 0 0,0 0 114 0 0,0 0 424 0 0,0 0 518 0 0,0 0 159 0 0,10 7 29 0 0,71 94-228 0 0,-66-55 364 0 0,63 109 754 0 0,-74-151-549 0 0,0 0 0 0 0,0-1 1 0 0,0 0-1 0 0,1 0 1 0 0,0 0-1 0 0,-1 0 0 0 0,1-1 1 0 0,0 0-1 0 0,0 0 0 0 0,1 0 1 0 0,-1 0-1 0 0,0-1 0 0 0,0 0 1 0 0,1 0-1 0 0,-1 0 1 0 0,1-1-1 0 0,-1 0 0 0 0,1 0 1 0 0,-1 0-1 0 0,1-1-209 0 0,267-17 311 0 0,-192 23-466 0 0,0 4 0 0 0,0 3 1 0 0,-1 3-1 0 0,-1 4 0 0 0,-1 4 1 0 0,-1 3-1 0 0,27 15 155 0 0,-89-36-131 0 0,0 0 1 0 0,0 1-1 0 0,0 1 0 0 0,-1 0 1 0 0,-1 1-1 0 0,1 0 1 0 0,-1 1-1 0 0,0 1 0 0 0,-1 0 1 0 0,0 0-1 0 0,-1 2 0 0 0,0-1 1 0 0,-1 1-1 0 0,0 1 1 0 0,-1 0-1 0 0,0 0 0 0 0,0 2 131 0 0,-9-11 76 0 0,1-1 0 0 0,-1 0 0 0 0,1 0 0 0 0,-1 0 0 0 0,0 0 0 0 0,0 1 0 0 0,0-1 0 0 0,-1 0 0 0 0,1 0 0 0 0,-1 0 0 0 0,0 0 0 0 0,0 0 0 0 0,0 0 0 0 0,0 0 0 0 0,0 0 0 0 0,0 0-1 0 0,-1 0 1 0 0,0 0 0 0 0,1-1 0 0 0,-1 1 0 0 0,0-1 0 0 0,-1 1 0 0 0,1-1 0 0 0,0 0 0 0 0,0 0 0 0 0,-1 0 0 0 0,0 0 0 0 0,1 0 0 0 0,-1 0 0 0 0,0-1 0 0 0,0 1 0 0 0,0-1 0 0 0,-2 1-76 0 0,-111 33 2802 0 0,106-33-2878 0 0,-189 31 1675 0 0,-1-8 0 0 0,-173-2-1599 0 0,324-21 38 0 0,-276-14-602 0 0,274-7-2373 0 0,37-12-4581 0 0,14 24 2192 0 0</inkml:trace>
  <inkml:trace contextRef="#ctx0" brushRef="#br0" timeOffset="321.221">290 108 12555 0 0,'0'0'-3'0'0,"0"0"79"0"0,0 0-44 0 0,0 0-247 0 0,0 0-447 0 0,0 0-380 0 0,0 0-113 0 0,0 0 232 0 0,0 0 498 0 0,0 0 469 0 0,0 0 260 0 0,0 0 111 0 0,22-10 49 0 0,3-2-303 0 0,118-26 731 0 0,452-2 2480 0 0,-93 32-2918 0 0,-501 8-766 0 0,-23 4-3917 0 0,-48 29-1835 0 0,51-25 2325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13.8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269 238 0 0 0,'0'0'0'0'0,"0"0"0"0"0,0 0 0 0 0,0 0 0 0 0,0 0 0 0 0</inkml:trace>
  <inkml:trace contextRef="#ctx0" brushRef="#br0" timeOffset="257.038">173 122 0 0 0,'-87'-54'1430'0'0,"1"-2"5897"0"0,124 59-7796 0 0,88 19 984 0 0,2-5 0 0 0,1-6 0 0 0,-1-5 0 0 0,1-6-1 0 0,16-7-514 0 0,670-53 476 0 0,-814 60-874 0 0,-1 0-196 0 0,-24 0-1077 0 0,-131-1-4022 0 0,129-2 2711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12.8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304 634 17956 0 0,'0'0'-438'0'0,"0"0"-534"0"0,0 0-768 0 0,0 0-199 0 0,0 0 394 0 0,0 0 645 0 0,0 0 727 0 0,0 0 264 0 0,0 0-9 0 0,0 0-60 0 0,0 0-44 0 0,0 0-28 0 0,29 19-24 0 0,95 59 32 0 0,-38-52 104 0 0,-67-27 14 0 0,6-2-74 0 0,1-2-1 0 0,0 0 1 0 0,-1-2-1 0 0,0-1 1 0 0,-1 0-1 0 0,0-2 1 0 0,0-1-1 0 0,-1-1 1 0 0,0-1-1 0 0,-1 0 1 0 0,-1-2-1 0 0,0-1 1 0 0,-1 0-1 0 0,0-2 1 0 0,-2 0-1 0 0,5-8-1 0 0,-14 18 6 0 0,0-1 0 0 0,-1 0 0 0 0,-1-1-1 0 0,0 0 1 0 0,0 0 0 0 0,0 0 0 0 0,-2-1-1 0 0,1 0 1 0 0,-1 0 0 0 0,-1 0 0 0 0,0-1-1 0 0,-1 0 1 0 0,0 0 0 0 0,0 0 0 0 0,-2 0-1 0 0,1 0 1 0 0,-2 0 0 0 0,1 0 0 0 0,-2 0 0 0 0,1-1-1 0 0,-2 1 1 0 0,0 0 0 0 0,0 0 0 0 0,-1 1-1 0 0,0-1 1 0 0,-1 0 0 0 0,-1 1 0 0 0,0 0-1 0 0,0 0 1 0 0,-1 0 0 0 0,0 1 0 0 0,-1 0-1 0 0,-1 0 1 0 0,-5-7-6 0 0,-2 3-11 0 0,-1 1 0 0 0,0 0-1 0 0,-1 1 1 0 0,0 1 0 0 0,-1 0-1 0 0,0 1 1 0 0,0 1 0 0 0,-1 1 0 0 0,0 1-1 0 0,-1 1 1 0 0,0 0 0 0 0,0 1-1 0 0,0 1 1 0 0,0 2 0 0 0,-1-1-1 0 0,1 2 1 0 0,-1 1 0 0 0,1 1-1 0 0,-1 0 1 0 0,1 2 0 0 0,0 0 0 0 0,0 1-1 0 0,-19 7 12 0 0,20-6-92 0 0,1 2-1 0 0,-1 0 1 0 0,1 1-1 0 0,0 1 1 0 0,1 1-1 0 0,0 0 1 0 0,0 1-1 0 0,1 1 1 0 0,1 1 0 0 0,0 0-1 0 0,1 1 1 0 0,0 0-1 0 0,1 1 1 0 0,-1 3 92 0 0,5-4-40 0 0,0 0-1 0 0,0 1 1 0 0,2 0 0 0 0,0 0 0 0 0,1 1 0 0 0,0-1 0 0 0,1 1-1 0 0,1 1 1 0 0,1-1 0 0 0,0 0 0 0 0,0 9 40 0 0,3-11 56 0 0,0 0 0 0 0,1 0-1 0 0,1 0 1 0 0,0 0 0 0 0,1 0 0 0 0,0 0 0 0 0,1-1 0 0 0,1 1-1 0 0,0-1 1 0 0,1 0 0 0 0,0-1 0 0 0,1 1 0 0 0,0-1 0 0 0,1-1-1 0 0,1 1 1 0 0,0-1 0 0 0,0-1 0 0 0,4 4-56 0 0,202 161 808 0 0,-200-164-834 0 0,91 54-119 0 0,-81-52 74 0 0,0 1 0 0 0,0 1 0 0 0,-2 1 0 0 0,0 1 0 0 0,-1 2 0 0 0,-1 0 0 0 0,0 1-1 0 0,6 10 72 0 0,-25-29-5 0 0,0 1-1 0 0,0 0 0 0 0,0 0 0 0 0,0-1 1 0 0,-1 1-1 0 0,1 0 0 0 0,-1 0 0 0 0,1 1 0 0 0,-1-1 1 0 0,0 0-1 0 0,0 0 0 0 0,0 1 0 0 0,0-1 1 0 0,0 1-1 0 0,0-1 0 0 0,-1 1 0 0 0,1-1 1 0 0,-1 1-1 0 0,0-1 0 0 0,1 1 0 0 0,-1 0 0 0 0,-1-1 1 0 0,1 1-1 0 0,0-1 0 0 0,-1 1 0 0 0,1-1 1 0 0,-1 1-1 0 0,0-1 0 0 0,1 1 0 0 0,-1-1 1 0 0,0 0-1 0 0,-1 1 0 0 0,1-1 0 0 0,0 0 0 0 0,-1 0 1 0 0,1 0-1 0 0,-1 0 0 0 0,0 0 0 0 0,1 0 1 0 0,-1 0-1 0 0,0-1 0 0 0,0 1 0 0 0,0-1 1 0 0,-1 1-1 0 0,1-1 0 0 0,0 0 0 0 0,0 0 0 0 0,-1 0 1 0 0,1 0-1 0 0,-1 0 0 0 0,1 0 0 0 0,-3 0 6 0 0,-258 10 2872 0 0,196-11-2492 0 0,1-2 0 0 0,0-4 0 0 0,0-2 0 0 0,0-3 0 0 0,1-3 0 0 0,1-3-380 0 0,59 15 59 0 0,0 1 0 0 0,0-1 0 0 0,0 0 0 0 0,0 0 0 0 0,0-1 0 0 0,1 0 0 0 0,-1 0 0 0 0,1 0 0 0 0,0 0 0 0 0,0 0 0 0 0,0-1 0 0 0,0 0 0 0 0,1 0 0 0 0,-1 0-1 0 0,1 0 1 0 0,0 0 0 0 0,0-1 0 0 0,-1-3-59 0 0,19-61-2689 0 0,7 45 1424 0 0,1 1-1 0 0,1 1 1 0 0,1 2 0 0 0,1 0 0 0 0,1 1 0 0 0,0 2-1 0 0,20-9 1266 0 0,-20 10-1040 0 0,8-5-1978 0 0</inkml:trace>
  <inkml:trace contextRef="#ctx0" brushRef="#br0" timeOffset="575.037">1589 87 5977 0 0,'0'0'-434'0'0,"0"0"-207"0"0,0 0-107 0 0,0 0 307 0 0,0 0 282 0 0,0 0 123 0 0,0 0 41 0 0,-10 32 14 0 0,-54 216-35 0 0,13 87 231 0 0,51-336-87 0 0,0 1 0 0 0,1 0 0 0 0,-1-1-1 0 0,1 1 1 0 0,-1 0 0 0 0,0-1 0 0 0,1 1 0 0 0,-1 0 0 0 0,1 0 0 0 0,-1-1 0 0 0,1 1 0 0 0,-1 0 0 0 0,1 0 0 0 0,-1 0 0 0 0,1 0 0 0 0,0 0-1 0 0,-1-1 1 0 0,1 1 0 0 0,-1 0 0 0 0,1 0 0 0 0,-1 1 0 0 0,1-1 0 0 0,-1 0 0 0 0,1 0 0 0 0,-1 0 0 0 0,1 0 0 0 0,0 0 0 0 0,-1 0 0 0 0,1 1-1 0 0,-1-1 1 0 0,0 0 0 0 0,1 1 0 0 0,-1-1 0 0 0,1 0 0 0 0,-1 0 0 0 0,1 1 0 0 0,-1-1 0 0 0,0 1 0 0 0,1-1 0 0 0,-1 1 0 0 0,0-1 0 0 0,1 0-1 0 0,-1 1 1 0 0,0-1 0 0 0,1 1 0 0 0,-1-1 0 0 0,0 1 0 0 0,0-1 0 0 0,0 1 0 0 0,0-1 0 0 0,0 1 0 0 0,1 0 0 0 0,-1-1 0 0 0,0 1 0 0 0,0-1-1 0 0,0 1 1 0 0,0-1 0 0 0,0 1 0 0 0,-1-1 0 0 0,1 1 0 0 0,0-1 0 0 0,0 1 0 0 0,0 0 0 0 0,0-1 0 0 0,-1 1 0 0 0,1-1-128 0 0,36-45 499 0 0,-23 28-489 0 0,-6 9-189 0 0,0 1 0 0 0,1-1 0 0 0,0 2-1 0 0,1-1 1 0 0,0 1 0 0 0,0 0 0 0 0,0 1-1 0 0,1 0 1 0 0,-1 0 0 0 0,1 1 0 0 0,0 1 0 0 0,0-1-1 0 0,1 2 1 0 0,-1-1 0 0 0,1 1 0 0 0,-1 1-1 0 0,1 0 1 0 0,0 1 0 0 0,-1 0 0 0 0,3 0 179 0 0,8 2-107 0 0,-1 1 1 0 0,0 0-1 0 0,0 1 1 0 0,-1 1-1 0 0,1 2 1 0 0,-1-1-1 0 0,-1 2 1 0 0,1 1-1 0 0,-1 0 1 0 0,0 1-1 0 0,-1 1 1 0 0,-1 0-1 0 0,1 2 1 0 0,-2 0-1 0 0,0 0 1 0 0,0 2-1 0 0,-2-1 1 0 0,0 2-1 0 0,0 0 1 0 0,-1 1 0 0 0,-2 0-1 0 0,1 0 1 0 0,-2 1-1 0 0,0 1 1 0 0,-1-1-1 0 0,-1 1 1 0 0,-1 1-1 0 0,-1-1 1 0 0,0 1-1 0 0,-2 0 1 0 0,0 0-1 0 0,-1 10 107 0 0,-19 73 474 0 0,14-98-207 0 0,-1 0 0 0 0,0 0 0 0 0,1 0 0 0 0,-1-1 0 0 0,-1 0 0 0 0,1 0 0 0 0,-1 0 0 0 0,1 0 0 0 0,-1 0 0 0 0,0-1 0 0 0,0 0 0 0 0,-1 0 0 0 0,1-1 0 0 0,-1 1 1 0 0,1-1-1 0 0,-5 1-267 0 0,-111 23 3711 0 0,-70-17-2649 0 0,134-8-822 0 0,-15 2-346 0 0,-180-5 483 0 0,95-35-5116 0 0,125 20-482 0 0,24 11-551 0 0</inkml:trace>
  <inkml:trace contextRef="#ctx0" brushRef="#br0" timeOffset="804.058">1349 54 15451 0 0,'0'0'359'0'0,"0"0"-27"0"0,0 0-164 0 0,0 0-425 0 0,0 0-487 0 0,0 0-214 0 0,0 0 51 0 0,0 0 338 0 0,30-11 371 0 0,96-30 150 0 0,2 40 28 0 0,356 11-334 0 0,-310-11-2058 0 0,-2 4-3318 0 0,-137-1 1617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11.7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828 45 5593 0 0,'0'0'284'0'0,"0"0"-57"0"0,0 0-63 0 0,0 0-76 0 0,0 0-75 0 0,0 0-86 0 0,0 0-219 0 0,0 0-235 0 0,0 0-90 0 0,0 0 27 0 0,0 0 166 0 0,0 0 229 0 0,0 0 125 0 0,-19-9 48 0 0,-62-26 72 0 0,-12 49 277 0 0,74-6-217 0 0,-21 10-68 0 0,0 2 0 0 0,1 2-1 0 0,1 1 1 0 0,1 2-1 0 0,1 1 1 0 0,2 2 0 0 0,0 2-1 0 0,2 1 1 0 0,2 1 0 0 0,1 1-1 0 0,1 2 1 0 0,2 1 0 0 0,1 1-1 0 0,2 1 1 0 0,2 1 0 0 0,2 1-1 0 0,1 1 1 0 0,2 1 0 0 0,2 0-1 0 0,1 1 1 0 0,-1 21-42 0 0,11-52 65 0 0,0 1 1 0 0,1 0-1 0 0,1-1 0 0 0,0 1 0 0 0,1 0 0 0 0,0 0 1 0 0,1-1-1 0 0,1 1 0 0 0,0 0 0 0 0,0-1 1 0 0,1 1-1 0 0,1-1 0 0 0,0 0 0 0 0,1 0 0 0 0,0 0 1 0 0,1-1-1 0 0,0 1 0 0 0,1-1 0 0 0,0-1 1 0 0,0 0-1 0 0,1 0 0 0 0,1 0 0 0 0,0-1 1 0 0,0 0-1 0 0,1 0 0 0 0,0-2 0 0 0,0 1 0 0 0,1-1 1 0 0,0 0-1 0 0,0-1 0 0 0,1-1 0 0 0,-1 1 1 0 0,1-2-1 0 0,7 2-65 0 0,25 1 73 0 0,1-2 1 0 0,-1-2 0 0 0,1-2-1 0 0,0-1 1 0 0,-1-3-1 0 0,1-2 1 0 0,-1-2 0 0 0,0-1-1 0 0,0-3 1 0 0,-1-1-1 0 0,-1-2 1 0 0,0-2 0 0 0,-1-2-1 0 0,-1-2 1 0 0,-1-1-1 0 0,35-26-73 0 0,-46 30 173 0 0,-1 0-1 0 0,-1-2 1 0 0,-1-1-1 0 0,0-1 0 0 0,-2-2 1 0 0,0 0-1 0 0,-1-1 0 0 0,-2-1 1 0 0,-1-1-1 0 0,-1-1 1 0 0,15-28-173 0 0,-25 39 157 0 0,0 0 1 0 0,-1-1-1 0 0,-1 0 1 0 0,0-1-1 0 0,-1 1 1 0 0,-1-1 0 0 0,-1 0-1 0 0,-1 0 1 0 0,0 0-1 0 0,-1 0 1 0 0,-1-1-1 0 0,-1 1 1 0 0,-1 0 0 0 0,0 0-1 0 0,-1 0 1 0 0,-1 0-1 0 0,-1 1 1 0 0,0-1-1 0 0,-1 1 1 0 0,-1 0 0 0 0,-8-14-158 0 0,5 15-82 0 0,0 0 0 0 0,-1 1 0 0 0,0 0 0 0 0,-1 1 0 0 0,-1 0 0 0 0,-1 1 0 0 0,1 1 0 0 0,-2 0 1 0 0,0 0-1 0 0,0 2 0 0 0,-1 0 0 0 0,0 0 0 0 0,-1 2 0 0 0,0 0 0 0 0,0 1 0 0 0,-1 1 0 0 0,0 0 1 0 0,0 2-1 0 0,0 0 0 0 0,0 0 0 0 0,-1 2 0 0 0,0 1 0 0 0,1 0 0 0 0,-12 1 82 0 0,-5 2-210 0 0,1 1-1 0 0,0 1 1 0 0,0 2-1 0 0,0 1 1 0 0,1 2-1 0 0,0 1 0 0 0,1 1 1 0 0,0 2-1 0 0,1 2 1 0 0,0 0-1 0 0,2 3 1 0 0,0 0-1 0 0,-1 3 211 0 0,8-6-81 0 0,1 1-1 0 0,1 2 1 0 0,0 0-1 0 0,2 1 1 0 0,0 0-1 0 0,1 2 1 0 0,1 0-1 0 0,1 1 1 0 0,1 1-1 0 0,1 0 1 0 0,1 0-1 0 0,1 1 1 0 0,-1 7 81 0 0,-2 130-5785 0 0,19-134 3810 0 0</inkml:trace>
  <inkml:trace contextRef="#ctx0" brushRef="#br0" timeOffset="424.389">1467 956 13483 0 0,'0'0'648'0'0,"0"0"-297"0"0,0 0-579 0 0,0 0-596 0 0,0 0-313 0 0,0 0 9 0 0,0 0 173 0 0,0 0 471 0 0,0 0 485 0 0,0 0 87 0 0,0 0-21 0 0,8 15-40 0 0,-1 0-204 0 0,24 48 342 0 0,-1-22-2968 0 0,-11-24-1032 0 0,-12-13 576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21.5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1021 459 816 0 0,'0'0'795'0'0,"0"0"-303"0"0,0 0-170 0 0,0 0-28 0 0,0 0 2 0 0,0 0 44 0 0,0 0 94 0 0,0 0 94 0 0,0 0 143 0 0,0 0 112 0 0,0 0 69 0 0,28-20 55 0 0,122-85 776 0 0,54 56 389 0 0,-195 47-1870 0 0,0 0 1 0 0,-1-1-1 0 0,1 0 0 0 0,0 0 1 0 0,-1-1-1 0 0,0 0 1 0 0,0-1-1 0 0,0 0 0 0 0,0 0 1 0 0,-1 0-1 0 0,1-1 0 0 0,-1 0 1 0 0,-1-1-1 0 0,0 1 0 0 0,1-1 1 0 0,-2-1-1 0 0,1 1 0 0 0,-1-1 1 0 0,-1 0-1 0 0,1 0 1 0 0,-1 0-1 0 0,0-1 0 0 0,-1 1 1 0 0,0-1-1 0 0,-1 0 0 0 0,0 0 1 0 0,0 0-1 0 0,0 0 0 0 0,-2-1 1 0 0,1 1-203 0 0,-6 2-19 0 0,0 0 1 0 0,-1 1-1 0 0,1 0 1 0 0,-1 0 0 0 0,-1 0-1 0 0,1 1 1 0 0,-1 0-1 0 0,0 0 1 0 0,0 1 0 0 0,0 0-1 0 0,-1 0 1 0 0,0 1-1 0 0,1 0 1 0 0,-1 0 0 0 0,0 0-1 0 0,-1 1 1 0 0,1 1-1 0 0,0-1 1 0 0,0 1 0 0 0,-1 1-1 0 0,1 0 1 0 0,-1 0-1 0 0,1 0 1 0 0,0 1 0 0 0,-5 1 18 0 0,-28 2 2 0 0,0 2 0 0 0,1 2 0 0 0,0 2 0 0 0,0 1 0 0 0,1 2 0 0 0,1 2 1 0 0,0 1-1 0 0,1 2 0 0 0,1 2 0 0 0,0 1 0 0 0,2 2 0 0 0,1 1 0 0 0,0 1 0 0 0,2 2 1 0 0,-24 28-3 0 0,42-44-25 0 0,0 1 0 0 0,0 1 0 0 0,1 0 0 0 0,1 1 0 0 0,0 0 0 0 0,1 1-1 0 0,1 0 1 0 0,0 0 0 0 0,1 1 0 0 0,0 1 0 0 0,2-1 0 0 0,0 1 0 0 0,0 0 0 0 0,2 0 0 0 0,0 1 0 0 0,1-1 0 0 0,1 1 0 0 0,1 0 0 0 0,0-1 0 0 0,1 1 0 0 0,1 0 0 0 0,1 0 0 0 0,0-1 0 0 0,2 1 0 0 0,2 7 25 0 0,11 6 45 0 0,2-2 0 0 0,1 0 0 0 0,1-2 0 0 0,2 0 0 0 0,1-1 0 0 0,0-2 0 0 0,2 0 1 0 0,1-2-1 0 0,1-1 0 0 0,0-1 0 0 0,2-1 0 0 0,0-2 0 0 0,1-1 0 0 0,1-1 0 0 0,0-2 0 0 0,23 6-45 0 0,21 17 22 0 0,225 140-169 0 0,-285-164 111 0 0,-1 0-1 0 0,0 2 0 0 0,-1-1 1 0 0,-1 2-1 0 0,0 0 1 0 0,0 1-1 0 0,-2 0 0 0 0,0 0 1 0 0,-1 1-1 0 0,-1 1 1 0 0,0 0-1 0 0,-1 0 1 0 0,-2 1-1 0 0,1-1 0 0 0,-2 2 1 0 0,1 9 36 0 0,-5-21 39 0 0,0 0 0 0 0,-1 0 0 0 0,0 1 1 0 0,-1-1-1 0 0,0 0 0 0 0,0 0 0 0 0,0 0 0 0 0,-1 0 1 0 0,-1 0-1 0 0,1-1 0 0 0,-1 1 0 0 0,0 0 1 0 0,-1-1-1 0 0,0 0 0 0 0,0 0 0 0 0,-1 0 0 0 0,0-1 1 0 0,0 1-1 0 0,0-1 0 0 0,-1 0 0 0 0,0-1 0 0 0,0 1 1 0 0,0-1-1 0 0,-1 0 0 0 0,1-1 0 0 0,-1 1 0 0 0,-1-2 1 0 0,1 1-1 0 0,0-1 0 0 0,-5 2-39 0 0,-40 14 532 0 0,-2-2-1 0 0,0-2 1 0 0,-1-3-1 0 0,0-2 1 0 0,-1-3 0 0 0,1-2-1 0 0,-2-2 1 0 0,-43-4-532 0 0,71 1 108 0 0,-29 5 84 0 0,0-3-1 0 0,0-3 1 0 0,1-2-1 0 0,-1-3 1 0 0,1-2-1 0 0,0-3 1 0 0,1-2-1 0 0,0-2 1 0 0,1-3-1 0 0,1-3 1 0 0,0-2-1 0 0,2-2 1 0 0,-47-31-192 0 0,73 38 59 0 0,-78-81 75 0 0,103 98-204 0 0,0 0 0 0 0,0 0 0 0 0,1 0 0 0 0,-1 0 0 0 0,1 0 0 0 0,-1 0 0 0 0,1 0 0 0 0,-1 0 1 0 0,1 0-1 0 0,0 0 0 0 0,-1-1 0 0 0,1 1 0 0 0,0 0 0 0 0,0 0 0 0 0,0 0 0 0 0,0-1 0 0 0,0 1 0 0 0,0 0 0 0 0,0 0 0 0 0,0 0 0 0 0,1-1 0 0 0,-1 1 0 0 0,0 0 0 0 0,1 0 0 0 0,-1 0 0 0 0,1 0 0 0 0,-1 0 0 0 0,1 0 0 0 0,-1 0 0 0 0,1 0 0 0 0,0 0 0 0 0,0 0 0 0 0,0 0 0 0 0,-1 0 0 0 0,1 0 0 0 0,0 1 0 0 0,0-1 0 0 0,0 0 0 0 0,0 1 0 0 0,0-1 1 0 0,0 0-1 0 0,0 1 0 0 0,0-1 0 0 0,1 1 0 0 0,-1 0 0 0 0,0-1 0 0 0,0 1 0 0 0,0 0 0 0 0,0 0 0 0 0,1 0 0 0 0,-1 0 0 0 0,0 0 0 0 0,1 0 70 0 0,71 3-4948 0 0,-65-2 4444 0 0,105 27-9329 0 0,-86-22 4293 0 0</inkml:trace>
  <inkml:trace contextRef="#ctx0" brushRef="#br0" timeOffset="758.466">2205 1422 7418 0 0,'0'0'5957'0'0,"0"0"-3891"0"0,0 0-1103 0 0,0 0-579 0 0,0 0-638 0 0,0 0-654 0 0,0 0-220 0 0,0 0 86 0 0,0 0 331 0 0,0 0 477 0 0,0 0 163 0 0,0 0 80 0 0,-12 13 83 0 0,-36 45 67 0 0,44-51-101 0 0,0 0 1 0 0,1 0-1 0 0,-1 0 0 0 0,2 1 1 0 0,-1-1-1 0 0,1 1 0 0 0,0-1 0 0 0,1 1 1 0 0,0 0-1 0 0,0 0 0 0 0,0 0 1 0 0,1 0-1 0 0,1-1 0 0 0,0 7-58 0 0,-1 6 144 0 0,0 20 150 0 0,-2-22-161 0 0,0-1 0 0 0,1 0 0 0 0,1 1 0 0 0,1-1 0 0 0,0 1 0 0 0,2-1 0 0 0,0 0-1 0 0,1 0 1 0 0,0 0 0 0 0,1 0 0 0 0,1-1 0 0 0,1 1 0 0 0,0-1 0 0 0,1-1 0 0 0,1 0 0 0 0,4 6-133 0 0,-7-17 162 0 0,-1 1 0 0 0,1-1 0 0 0,-1-1 0 0 0,1 1 0 0 0,0-1 0 0 0,1 0 1 0 0,-1 0-1 0 0,0-1 0 0 0,1 0 0 0 0,-1 0 0 0 0,1 0 0 0 0,0-1 0 0 0,0 0 0 0 0,0 0 0 0 0,0-1 1 0 0,-1 0-1 0 0,1 0 0 0 0,0 0 0 0 0,0-1 0 0 0,0 0 0 0 0,0-1 0 0 0,-1 1 0 0 0,1-1 0 0 0,-1-1 1 0 0,2 0-163 0 0,148-91 2052 0 0,-143 81-1990 0 0,-1-1 0 0 0,0-1 0 0 0,-1 0 0 0 0,0 0 1 0 0,-1-1-1 0 0,-1 0 0 0 0,-1-1 0 0 0,0 0 0 0 0,-1 0 0 0 0,-1-1 0 0 0,-1 0 0 0 0,0 0 0 0 0,-1 0 0 0 0,-1-1 1 0 0,-1 1-1 0 0,-1-1 0 0 0,0 0 0 0 0,-1 1 0 0 0,-1-1 0 0 0,-1 1 0 0 0,-1-1 0 0 0,0 1 0 0 0,-3-5-62 0 0,5 68-4567 0 0,0 15 4704 0 0,4-36-68 0 0,1-1 0 0 0,2 1 1 0 0,0-2-1 0 0,1 1 0 0 0,2-1 0 0 0,0 0 0 0 0,1 0 0 0 0,2-1 1 0 0,0-1-1 0 0,1 0 0 0 0,1 0 0 0 0,0-2 0 0 0,2 0 0 0 0,0 0 1 0 0,1-1-1 0 0,1-2 0 0 0,0 1 0 0 0,1-2 0 0 0,1-1 0 0 0,0 0 1 0 0,1-1-1 0 0,0-2 0 0 0,1 0 0 0 0,0-1 0 0 0,0-1 1 0 0,1-1-1 0 0,0-1 0 0 0,0-1 0 0 0,1-1 0 0 0,20 0-69 0 0,-34-1 80 0 0,-1-2 0 0 0,1 1 0 0 0,-1-1 0 0 0,1-1 0 0 0,-1 0 1 0 0,1 0-1 0 0,-1-1 0 0 0,1 0 0 0 0,-1-1 0 0 0,1 0 0 0 0,-1 0 0 0 0,0-1 0 0 0,0 0 0 0 0,0-1 0 0 0,0 0 0 0 0,-1 0 0 0 0,0-1 0 0 0,1 0 0 0 0,-2-1 0 0 0,1 1 0 0 0,-1-1 0 0 0,1-1 0 0 0,-2 0 0 0 0,1 0 1 0 0,-1 0-1 0 0,0 0 0 0 0,0-1 0 0 0,-1 0 0 0 0,0 0 0 0 0,-1-1 0 0 0,0 0 0 0 0,0 1 0 0 0,-1-1 0 0 0,0 0 0 0 0,0-1 0 0 0,-1 1 0 0 0,1-10-80 0 0,-6-10 16 0 0,-1 1-1 0 0,-2-1 0 0 0,0 1 1 0 0,-2 0-1 0 0,-2 0 1 0 0,0 1-1 0 0,-1 0 0 0 0,-2 1 1 0 0,-1 1-1 0 0,-1 0 1 0 0,-1 1-1 0 0,-1 0 1 0 0,-1 1-1 0 0,-1 1 0 0 0,-1 1 1 0 0,0 1-1 0 0,-2 1 1 0 0,-24-17-16 0 0,-64-35 981 0 0,164 61-841 0 0,830-110-1912 0 0,-803 106-1218 0 0,-28 9-6039 0 0,-40 5-1552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2:29.1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646 21 15795 0 0,'0'0'-361'0'0,"0"0"-289"0"0,0 0-343 0 0,0 0-254 0 0,0 0 41 0 0,0 0 240 0 0,0 0 365 0 0,0 0 357 0 0,0 0 210 0 0,-29 23 151 0 0,-92 79 112 0 0,8 39 1177 0 0,61-64-1074 0 0,4 3-1 0 0,4 1 1 0 0,3 2 0 0 0,4 2 0 0 0,4 2-1 0 0,3 0 1 0 0,4 3 0 0 0,4 0-1 0 0,4 1 1 0 0,4 0 0 0 0,5 2-1 0 0,3-1 1 0 0,4 1 0 0 0,7 55-332 0 0,1-91 39 0 0,2 0 0 0 0,2 0 0 0 0,3-1 0 0 0,3 0 1 0 0,1-1-1 0 0,4-1 0 0 0,1-1 0 0 0,3-1 0 0 0,2-1 1 0 0,2-1-1 0 0,3-2 0 0 0,1-1 0 0 0,23 22-39 0 0,-42-51 123 0 0,1-1-1 0 0,1-1 1 0 0,1-1-1 0 0,0 0 1 0 0,1-1-1 0 0,0-1 1 0 0,19 10-123 0 0,-31-24-236 0 0,-10-11-5041 0 0,2 5 1452 0 0,1 1-4093 0 0</inkml:trace>
  <inkml:trace contextRef="#ctx0" brushRef="#br0" timeOffset="266.781">1118 926 24541 0 0,'0'0'-625'0'0,"0"0"-335"0"0,0 0-362 0 0,0 0-12 0 0,0 0 385 0 0,0 0 534 0 0,0 0 371 0 0,2 30 60 0 0,6 101-27 0 0,-7-83 33 0 0,-2 1-1 0 0,-2-1 0 0 0,-2 0 1 0 0,-2 0-1 0 0,-6 16-21 0 0,2-9 25 0 0,-26 124 13 0 0,15-84-249 0 0,4 2 0 0 0,4 0-1 0 0,-1 87 212 0 0,35-92-1564 0 0,-20-91 1493 0 0,-39-128-12385 0 0,32 107 8114 0 0</inkml:trace>
  <inkml:trace contextRef="#ctx0" brushRef="#br0" timeOffset="594.655">872 920 13675 0 0,'0'0'1734'0'0,"0"0"-306"0"0,11-28-188 0 0,38-87-413 0 0,-44 107-846 0 0,0-1 1 0 0,0 1-1 0 0,1 0 1 0 0,0 1-1 0 0,0 0 0 0 0,1 0 1 0 0,0 0-1 0 0,1 1 0 0 0,-1 0 1 0 0,1 0-1 0 0,0 1 1 0 0,0 0-1 0 0,1 0 0 0 0,0 1 1 0 0,0 0-1 0 0,0 0 0 0 0,0 1 1 0 0,0 1-1 0 0,1-1 0 0 0,-1 2 1 0 0,1-1-1 0 0,-1 1 1 0 0,1 1-1 0 0,0-1 0 0 0,0 2 1 0 0,-1-1-1 0 0,1 1 0 0 0,-1 1 19 0 0,11-2-6 0 0,29-1-173 0 0,0 2 0 0 0,0 2-1 0 0,-1 2 1 0 0,1 3 0 0 0,-2 1 0 0 0,1 3 0 0 0,-1 1-1 0 0,-1 3 1 0 0,0 2 0 0 0,-2 1 0 0 0,13 9 179 0 0,-43-19-58 0 0,0 1 1 0 0,-1 0 0 0 0,0 0-1 0 0,0 2 1 0 0,-1-1 0 0 0,-1 1-1 0 0,0 1 1 0 0,-1 0 0 0 0,0 1-1 0 0,-1 0 1 0 0,-1 0 0 0 0,6 12 57 0 0,-11-19 34 0 0,0 1 0 0 0,0-1 1 0 0,-1 1-1 0 0,0 0 1 0 0,0 0-1 0 0,-1 0 1 0 0,0 0-1 0 0,0 0 0 0 0,-1 0 1 0 0,0 0-1 0 0,0 0 1 0 0,-1 0-1 0 0,0 0 1 0 0,-1 0-1 0 0,0 0 0 0 0,0 0 1 0 0,0-1-1 0 0,-1 1 1 0 0,0-1-1 0 0,-1 1 1 0 0,1-1-1 0 0,-1 0 0 0 0,-1 0 1 0 0,1-1-1 0 0,-1 1 1 0 0,-1-1-1 0 0,1 0-34 0 0,-23 15 238 0 0,-1-1 0 0 0,-1-1 1 0 0,0-1-1 0 0,-1-2 0 0 0,-1-1 0 0 0,-1-2 0 0 0,0-1 0 0 0,0-1 0 0 0,-1-2 0 0 0,-1-2 0 0 0,1-1 0 0 0,-1-1 1 0 0,-25-1-239 0 0,-638 58 942 0 0,670-44-7117 0 0,68 1-2277 0 0,-24-16 2395 0 0</inkml:trace>
  <inkml:trace contextRef="#ctx0" brushRef="#br0" timeOffset="1179.165">2531 962 21869 0 0,'0'0'-235'0'0,"0"0"-367"0"0,0 0-364 0 0,0 0-103 0 0,0 0 228 0 0,0 0 413 0 0,0 0 298 0 0,-20 28 97 0 0,-117 168 8 0 0,-43 48 80 0 0,-14 18 227 0 0,-49 106-282 0 0,213-303 363 0 0,30-64 202 0 0,0-1 257 0 0,19-20 1340 0 0,79-93-2636 0 0,-4-4 1 0 0,-6-5-1 0 0,-5-3 1 0 0,-5-3-1 0 0,1-20 474 0 0,-63 118 27 0 0,-8 8 90 0 0,2 0-1 0 0,1 1 1 0 0,1 0-1 0 0,1 0 0 0 0,0 2 1 0 0,2-1-1 0 0,0 2 0 0 0,1 0 1 0 0,1 1-1 0 0,0 1 0 0 0,9-6-116 0 0,-23 20-48 0 0,0 1 0 0 0,1-1 0 0 0,-1 1 0 0 0,1 0 0 0 0,-1 0-1 0 0,1 0 1 0 0,0 0 0 0 0,-1 0 0 0 0,1 1 0 0 0,0 0-1 0 0,0-1 1 0 0,-1 2 0 0 0,1-1 0 0 0,0 0 0 0 0,-1 1 0 0 0,1-1-1 0 0,0 1 1 0 0,-1 0 0 0 0,1 0 0 0 0,-1 1 0 0 0,1-1 0 0 0,-1 1-1 0 0,1 0 1 0 0,-1 0 0 0 0,0 0 0 0 0,0 0 0 0 0,0 0-1 0 0,0 1 1 0 0,-1-1 0 0 0,1 1 0 0 0,-1 0 0 0 0,1 0 0 0 0,-1 0-1 0 0,1 0 49 0 0,65 120-469 0 0,-61-107 479 0 0,89 279-136 0 0,-81-233 103 0 0,3 0-1 0 0,3-2 1 0 0,2 0-1 0 0,3-1 1 0 0,14 21 23 0 0,54 61-43 0 0,-152-131 2070 0 0,-758-80-837 0 0,563 50-1443 0 0,215 18-3102 0 0,18 1-3374 0 0,37 1 2727 0 0,-1 0-3117 0 0</inkml:trace>
  <inkml:trace contextRef="#ctx0" brushRef="#br0" timeOffset="1755.794">3451 965 15059 0 0,'0'0'-409'0'0,"0"0"-289"0"0,0 0-611 0 0,0 0-449 0 0,0 0-26 0 0,0 0 415 0 0,0 0 675 0 0,0 0 621 0 0,0 0 430 0 0,0 0 304 0 0,0 0 247 0 0,0 0 128 0 0,-8 21 55 0 0,-26 71-68 0 0,33-86-902 0 0,0 0 1 0 0,0-1-1 0 0,0 1 0 0 0,1 0 0 0 0,0 0 0 0 0,0 0 1 0 0,0 0-1 0 0,1 0 0 0 0,0 0 0 0 0,0-1 1 0 0,0 1-1 0 0,1 0 0 0 0,0-1 0 0 0,0 1 0 0 0,0-1 1 0 0,3 6-122 0 0,4 8 265 0 0,2 13-80 0 0,1-1 1 0 0,2 0 0 0 0,1 0 0 0 0,1-2-1 0 0,2 0 1 0 0,1 0 0 0 0,1-2 0 0 0,2-1-1 0 0,0 0 1 0 0,2-2 0 0 0,0 0 0 0 0,2-2 0 0 0,1-1-1 0 0,11 7-185 0 0,-37-27 88 0 0,1 0 0 0 0,-1 0 0 0 0,0 0 0 0 0,1 0 0 0 0,-1 0 0 0 0,1 0 0 0 0,-1 0 0 0 0,1-1 0 0 0,-1 1 0 0 0,1 0 0 0 0,-1-1-1 0 0,1 1 1 0 0,0-1 0 0 0,-1 0 0 0 0,1 1 0 0 0,0-1 0 0 0,-1 0 0 0 0,1 0 0 0 0,0 0 0 0 0,-1 0 0 0 0,1 0 0 0 0,0-1 0 0 0,0 1 0 0 0,-1 0 0 0 0,1-1 0 0 0,-1 1-1 0 0,1-1 1 0 0,0 0 0 0 0,-1 0 0 0 0,1 1 0 0 0,-1-1 0 0 0,0 0 0 0 0,1 0 0 0 0,-1 0 0 0 0,0 0 0 0 0,1-1 0 0 0,-1 1 0 0 0,0 0 0 0 0,0-1 0 0 0,0 1 0 0 0,0 0-1 0 0,0-1 1 0 0,-1 1 0 0 0,1-1 0 0 0,0 1 0 0 0,-1-1 0 0 0,1 0 0 0 0,-1 1 0 0 0,1-1 0 0 0,-1 0-88 0 0,6-41-789 0 0,-4-101-1446 0 0,-4 87 1909 0 0,3 0-1 0 0,2 0 0 0 0,2 0 1 0 0,3 1-1 0 0,3-1 0 0 0,12-35 327 0 0,-23 89 15 0 0,0-1 0 0 0,0 1 0 0 0,1-1 0 0 0,0 1 0 0 0,0-1 0 0 0,0 1 0 0 0,0-1 0 0 0,0 1 0 0 0,1 0 0 0 0,-1 0-1 0 0,1 0 1 0 0,0 0 0 0 0,0 0 0 0 0,0 0 0 0 0,0 0 0 0 0,1 1 0 0 0,-1-1 0 0 0,1 1 0 0 0,0-1 0 0 0,-1 1 0 0 0,1 0-1 0 0,0 0 1 0 0,0 0 0 0 0,1 1 0 0 0,-1-1 0 0 0,0 1 0 0 0,0 0 0 0 0,1 0 0 0 0,-1 0 0 0 0,1 0 0 0 0,-1 0-1 0 0,1 1 1 0 0,-1-1 0 0 0,1 1 0 0 0,-1 0 0 0 0,1 0 0 0 0,-1 1 0 0 0,1-1 0 0 0,-1 1 0 0 0,1-1 0 0 0,-1 1 0 0 0,1 0-1 0 0,-1 1 1 0 0,0-1 0 0 0,3 1-15 0 0,5 11 27 0 0,-1 0 0 0 0,0 0 0 0 0,-1 1 1 0 0,0 0-1 0 0,-1 0 0 0 0,-1 1 0 0 0,0 0 0 0 0,-1 1 0 0 0,-1 0 0 0 0,0-1 0 0 0,-1 2 0 0 0,-1-1 0 0 0,0 0 0 0 0,-1 1 0 0 0,-1-1 0 0 0,0 1 0 0 0,-2-1 0 0 0,0 1 0 0 0,0-1 0 0 0,-2 1 0 0 0,0 1-27 0 0,-7 31 107 0 0,-1 0-1 0 0,-3 0 1 0 0,-2-2-1 0 0,-1 0 1 0 0,-3-1-1 0 0,-2 0 1 0 0,-2-2-1 0 0,-1-1 1 0 0,-3-1-1 0 0,-1-1 1 0 0,-2-1-1 0 0,-3-1-106 0 0,-56 67 227 0 0,-4-4-1 0 0,-4-4 1 0 0,-100 76-227 0 0,182-162-135 0 0,-17 17-3449 0 0,49-28-4575 0 0,-9-1 581 0 0</inkml:trace>
  <inkml:trace contextRef="#ctx0" brushRef="#br0" timeOffset="2126.633">4752 0 6081 0 0,'0'0'943'0'0,"0"0"-60"0"0,0 0-53 0 0,0 0-357 0 0,0 0-424 0 0,0 0-353 0 0,0 0-156 0 0,0 0 161 0 0,0 0 399 0 0,0 0 405 0 0,0 0 272 0 0,0 0 107 0 0,0 0-2 0 0,-1 30-31 0 0,3 98-79 0 0,42-22 325 0 0,-30-88-889 0 0,173 225 1447 0 0,83 131-616 0 0,-250-343-959 0 0,-1 0-1 0 0,-2 1 0 0 0,-1 1 1 0 0,-1 1-1 0 0,-2 0 0 0 0,-1 1 0 0 0,-2 0 1 0 0,-2 0-1 0 0,-1 1 0 0 0,-2 0 1 0 0,-1 1-1 0 0,-2-1 0 0 0,-1 1 1 0 0,-2-1-1 0 0,-2 1 0 0 0,-1-1 1 0 0,-1 0-1 0 0,-3 0 0 0 0,-2 5-79 0 0,-18 17 208 0 0,-3-1 1 0 0,-3-1-1 0 0,-2-2 0 0 0,-2-1 0 0 0,-2-2 0 0 0,-3-2 1 0 0,-1-2-1 0 0,-3-2 0 0 0,-16 10-208 0 0,-78 64 141 0 0,-6-6 1 0 0,-5-7-1 0 0,-4-7 0 0 0,-23 4-141 0 0,-177 93-2923 0 0,299-165 2022 0 0,-181 97-8568 0 0,163-87 1850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19.0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1076 121 6737 0 0,'0'0'1329'0'0,"0"0"-202"0"0,0 0-381 0 0,0 0-323 0 0,0 0-241 0 0,0 0-262 0 0,0 0-22 0 0,0 0 93 0 0,0 0 128 0 0,0 0 119 0 0,1-7 78 0 0,0-2-307 0 0,0 7 23 0 0,-1 0 0 0 0,1 0-1 0 0,0 0 1 0 0,-1 0 0 0 0,0 0 0 0 0,1-1 0 0 0,-1 1-1 0 0,0 0 1 0 0,0 0 0 0 0,-1-1 0 0 0,1 1 0 0 0,0 0-1 0 0,-1 0 1 0 0,1 0 0 0 0,-1 0 0 0 0,0-1 0 0 0,1 1-1 0 0,-1 0 1 0 0,0 0 0 0 0,0 0 0 0 0,-1 1 0 0 0,1-1-1 0 0,0 0 1 0 0,-1 0 0 0 0,1 1 0 0 0,-1-1 0 0 0,1 0-1 0 0,-1 1 1 0 0,0 0 0 0 0,0-1 0 0 0,1 1 0 0 0,-1 0 0 0 0,0 0-1 0 0,0 0 1 0 0,0 0 0 0 0,-1 0-32 0 0,-47-11 21 0 0,0 3 0 0 0,0 1 0 0 0,-1 3 0 0 0,0 2 0 0 0,0 2 0 0 0,-17 4-21 0 0,4-3 343 0 0,27 1-332 0 0,1 1 0 0 0,-1 1-1 0 0,1 3 1 0 0,0 0-1 0 0,0 3 1 0 0,0 1-1 0 0,1 1 1 0 0,1 2 0 0 0,0 2-1 0 0,1 0 1 0 0,1 3-1 0 0,0 1 1 0 0,1 1-1 0 0,-21 18-10 0 0,46-33-69 0 0,0-1 0 0 0,0 1 0 0 0,1 0-1 0 0,0 1 1 0 0,0-1 0 0 0,0 1 0 0 0,0 0 0 0 0,1 0-1 0 0,0 1 1 0 0,0-1 0 0 0,1 1 0 0 0,0 0-1 0 0,0 0 1 0 0,1 0 0 0 0,0 0 0 0 0,0 1 0 0 0,0-1-1 0 0,1 0 1 0 0,0 1 0 0 0,0-1 0 0 0,1 1-1 0 0,1 5 70 0 0,5-6 54 0 0,0-1-1 0 0,1 1 0 0 0,0-1 0 0 0,1-1 0 0 0,-1 1 0 0 0,1-1 1 0 0,0-1-1 0 0,0 1 0 0 0,0-1 0 0 0,1-1 0 0 0,0 1 0 0 0,0-2 1 0 0,0 1-1 0 0,0-1 0 0 0,5 0-53 0 0,506 68 1149 0 0,-474-64-1165 0 0,1 2 0 0 0,-1 2 0 0 0,0 2-1 0 0,-1 2 1 0 0,-1 1 0 0 0,0 3 0 0 0,-1 2-1 0 0,-1 2 1 0 0,-1 1 0 0 0,-1 2 0 0 0,-1 2-1 0 0,-2 2 1 0 0,-1 1 0 0 0,-1 1-1 0 0,26 32 17 0 0,-30-22-18 0 0,-1 3 0 0 0,-3 0-1 0 0,-1 1 1 0 0,-2 2 0 0 0,-3 0-1 0 0,-1 2 1 0 0,-3 0 0 0 0,-2 1-1 0 0,-2 1 1 0 0,-2 0-1 0 0,-3 0 1 0 0,-2 1 0 0 0,-1 13 18 0 0,-4-53 221 0 0,0-1-1 0 0,-1 0 1 0 0,-1 0 0 0 0,0 1 0 0 0,0-1 0 0 0,-1 0-1 0 0,-1 0 1 0 0,0 0 0 0 0,0 0 0 0 0,-1-1 0 0 0,0 1-1 0 0,-1-1 1 0 0,0 0 0 0 0,-1 0 0 0 0,0-1 0 0 0,0 1-1 0 0,-1-2 1 0 0,0 1 0 0 0,-1-1 0 0 0,0 0 0 0 0,0 0-1 0 0,-1-1 1 0 0,0 0 0 0 0,0 0 0 0 0,-1-1 0 0 0,1-1-1 0 0,-1 1 1 0 0,-1-2 0 0 0,1 1 0 0 0,-7 1-221 0 0,-34 7 398 0 0,0-1 0 0 0,-1-3 0 0 0,-1-2 1 0 0,1-2-1 0 0,-1-3 0 0 0,0-2 0 0 0,-30-4-398 0 0,18-4 182 0 0,-1-2 1 0 0,2-3-1 0 0,0-3 0 0 0,0-2 1 0 0,2-4-1 0 0,0-2 0 0 0,2-3 1 0 0,1-2-1 0 0,1-3 0 0 0,2-2 1 0 0,-42-34-183 0 0,77 54 26 0 0,-87-84 332 0 0,111 96-550 0 0,0 0 0 0 0,0 0 1 0 0,0 0-1 0 0,0 0 0 0 0,0 0 0 0 0,0 0 1 0 0,1 1-1 0 0,-1 0 0 0 0,1 0 0 0 0,-1 0 1 0 0,1 0-1 0 0,-1 0 0 0 0,1 1 0 0 0,0-1 1 0 0,-1 1-1 0 0,1 0 0 0 0,0 0 0 0 0,-1 0 1 0 0,1 1-1 0 0,0-1 0 0 0,1 2 192 0 0,-2-2-135 0 0,116 13-4471 0 0,-4 18-5205 0 0,-87-22 3850 0 0</inkml:trace>
  <inkml:trace contextRef="#ctx0" brushRef="#br0" timeOffset="1445.724">1694 1635 4417 0 0,'0'0'1916'0'0,"0"0"-93"0"0,0 0-386 0 0,0 0-430 0 0,0 0-339 0 0,0 0-192 0 0,0 0-72 0 0,0 0-5 0 0,0 0-9 0 0,0 0-47 0 0,0 0-59 0 0,30-18-48 0 0,96-54-49 0 0,3 35 262 0 0,-80 29-223 0 0,-29 7-21 0 0,1-1 0 0 0,-1-1 0 0 0,0 0 0 0 0,0-2 0 0 0,0 0 0 0 0,0-1 0 0 0,-1-1 0 0 0,0-1 0 0 0,0 0 0 0 0,-1-2 1 0 0,0 0-1 0 0,-1-1 0 0 0,0-1 0 0 0,-1 0 0 0 0,0-1 0 0 0,-1-1 0 0 0,4-5-205 0 0,-17 16 12 0 0,0-1-1 0 0,1 1 1 0 0,-1 0 0 0 0,-1-1-1 0 0,1 1 1 0 0,0-1 0 0 0,-1 0-1 0 0,0 1 1 0 0,0-1 0 0 0,0 0-1 0 0,0 0 1 0 0,0 0 0 0 0,-1 0-1 0 0,0 1 1 0 0,0-1 0 0 0,0 0-1 0 0,0 0 1 0 0,-1 0 0 0 0,1 0 0 0 0,-1 0-1 0 0,0 0 1 0 0,0 1 0 0 0,-1-1-1 0 0,1 0 1 0 0,-1 1 0 0 0,1-1-1 0 0,-1 1 1 0 0,0-1 0 0 0,-1 1-1 0 0,1 0 1 0 0,0 0 0 0 0,-1 0-1 0 0,0 0 1 0 0,0 1 0 0 0,0-1-1 0 0,0 1 1 0 0,0-1 0 0 0,0 1 0 0 0,-1 0-1 0 0,1 0 1 0 0,-1 1 0 0 0,1-1-1 0 0,-2 0-11 0 0,-169-38-1504 0 0,158 38 1503 0 0,-1 0-1 0 0,0 2 1 0 0,0 0 0 0 0,1 1-1 0 0,-1 0 1 0 0,0 2-1 0 0,1 0 1 0 0,-1 1-1 0 0,1 0 1 0 0,0 1 0 0 0,0 1-1 0 0,1 1 1 0 0,0 0-1 0 0,0 1 1 0 0,0 0-1 0 0,1 2 1 0 0,0-1-1 0 0,1 2 1 0 0,0 0 0 0 0,1 0-1 0 0,0 1 1 0 0,1 1-1 0 0,0 0 1 0 0,1 0-1 0 0,1 1 1 0 0,-3 4 1 0 0,3 1 28 0 0,1-1-1 0 0,0 2 1 0 0,1-1 0 0 0,1 1-1 0 0,1 0 1 0 0,1 0 0 0 0,0 0-1 0 0,2 1 1 0 0,0 0 0 0 0,1-1-1 0 0,2 9-27 0 0,-1-19 82 0 0,1 0 1 0 0,1 0-1 0 0,-1 0 0 0 0,1 0 1 0 0,1 0-1 0 0,0-1 0 0 0,0 1 0 0 0,1-1 1 0 0,1 1-1 0 0,-1-1 0 0 0,1-1 0 0 0,1 1 1 0 0,-1-1-1 0 0,2 0 0 0 0,-1 0 1 0 0,1 0-1 0 0,0-1 0 0 0,1 0 0 0 0,-1-1 1 0 0,1 0-1 0 0,1 0 0 0 0,-1 0 0 0 0,9 3-82 0 0,18 3 194 0 0,0-1 0 0 0,1-3 0 0 0,0 0 0 0 0,0-2 0 0 0,1-2 0 0 0,-1-2 0 0 0,1-1 0 0 0,0-2-1 0 0,-1-1 1 0 0,1-2 0 0 0,-1-1 0 0 0,0-2 0 0 0,1-2-194 0 0,18-2 172 0 0,0-2 1 0 0,-1-3-1 0 0,-1-2 1 0 0,0-3-1 0 0,-2-2 1 0 0,13-9-173 0 0,-64 32-71 0 0,0 0 1 0 0,0-1-1 0 0,-1 1 1 0 0,1 0-1 0 0,0-1 1 0 0,0 1-1 0 0,0 0 1 0 0,0-1-1 0 0,0 1 1 0 0,-1 0-1 0 0,1-1 1 0 0,0 1-1 0 0,0 0 1 0 0,0-1-1 0 0,0 1 1 0 0,0-1-1 0 0,0 1 1 0 0,0 0 0 0 0,0-1-1 0 0,0 1 1 0 0,1 0-1 0 0,-1-1 1 0 0,0 1-1 0 0,0-1 1 0 0,0 1-1 0 0,0 0 1 0 0,0-1-1 0 0,1 1 1 0 0,-1 0-1 0 0,0-1 1 0 0,0 1 70 0 0,-39 11-5190 0 0,-3 9-3009 0 0,27-12 912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22.9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224 273 0 0 0,'0'0'0'0'0,"0"0"0"0"0</inkml:trace>
  <inkml:trace contextRef="#ctx0" brushRef="#br0" timeOffset="529.184">88 102 0 0 0,'0'0'1387'0'0,"0"0"516"0"0,0 0-147 0 0,0 0-87 0 0,0 0 63 0 0,0 0-76 0 0,0 0-22 0 0,0 0-97 0 0,0 0-188 0 0,0 0-223 0 0,0 0-251 0 0,0 0-186 0 0,0 0-161 0 0,-15-17-158 0 0,-43-50-136 0 0,43 50-59 0 0,15 17-38 0 0,0 0 1 0 0,0 0 3 0 0,0 0-29 0 0,0 0-12 0 0,0 0-16 0 0,0 0-7 0 0,0 0-9 0 0,0 0 6 0 0,0 0 13 0 0,0 0 11 0 0,0 0 21 0 0,0 0 10 0 0,0 0-15 0 0,0 0-21 0 0,0 0-29 0 0,18 28-1214 0 0,9-6 1332 0 0,1-1 0 0 0,1-1 0 0 0,0-2 0 0 0,1-1 0 0 0,1-1 0 0 0,18 6-182 0 0,5 3 149 0 0,42 22 216 0 0,83 37-33 0 0,-3 8 1 0 0,-5 7-1 0 0,-4 8 1 0 0,48 47-333 0 0,-73-33-33 0 0,-6 6 1 0 0,-5 6-1 0 0,32 50 33 0 0,-160-179 4 0 0,-1-3 32 0 0,1 0 1 0 0,-1 0-1 0 0,1 1 1 0 0,-1-1-1 0 0,0 1 1 0 0,0-1 0 0 0,0 1-1 0 0,0 0 1 0 0,0 0-1 0 0,0 0 1 0 0,0 0-1 0 0,-1 0 1 0 0,1 1-1 0 0,-1-1 1 0 0,1 0 0 0 0,-1 1-1 0 0,0-1 1 0 0,0 1-1 0 0,0 0 1 0 0,0-1-1 0 0,-1 1 1 0 0,1-1-1 0 0,-1 1 1 0 0,0 0 0 0 0,1 0-1 0 0,-1-1 1 0 0,0 1-1 0 0,0 0 1 0 0,-1-1-1 0 0,1 1 1 0 0,-1 0-1 0 0,1 0 1 0 0,-1-1 0 0 0,0 1-1 0 0,0-1 1 0 0,0 1-1 0 0,0-1 1 0 0,-1 1-1 0 0,1-1 1 0 0,0 0-1 0 0,-1 0 1 0 0,0 1 0 0 0,0-1-1 0 0,1 0 1 0 0,-2 0-37 0 0,-268 36 1000 0 0,131-20-1070 0 0,1 7 0 0 0,1 5-1 0 0,1 7 1 0 0,2 6 0 0 0,2 5 0 0 0,3 6 0 0 0,2 6-1 0 0,-61 41 71 0 0,112-45-1970 0 0,56-33-1308 0 0,5 4-3544 0 0,13-17-3538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24.9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1298 252 0 0 0,'0'0'842'0'0,"0"0"-506"0"0,0 0-238 0 0,0 0-2 0 0,0 0 59 0 0,0 0 41 0 0,0 0 16 0 0,0 0 1 0 0,0 0 20 0 0,0 0 33 0 0,0 0 88 0 0,3 2 146 0 0,69 8 7159 0 0,53-50-6738 0 0,-110 34-413 0 0,75-50 2886 0 0,-89 55-3317 0 0,1-1 1 0 0,-1 1-1 0 0,1-1 0 0 0,-1 0 1 0 0,0 0-1 0 0,0 0 0 0 0,0 1 1 0 0,0-1-1 0 0,0 0 1 0 0,0 0-1 0 0,0 0 0 0 0,-1-1 1 0 0,1 1-1 0 0,-1 0 0 0 0,1 0 1 0 0,-1 0-1 0 0,0 0 0 0 0,0 0 1 0 0,0-1-1 0 0,0 1 1 0 0,0 0-1 0 0,0 0 0 0 0,-1 0 1 0 0,1 0-1 0 0,-1-1 0 0 0,1 1 1 0 0,-1 0-1 0 0,0 0 0 0 0,0 0 1 0 0,0 0-1 0 0,0 0 0 0 0,0 1 1 0 0,-1-1-1 0 0,1 0 1 0 0,0 0-1 0 0,-1 1 0 0 0,1-1 1 0 0,-1 1-1 0 0,0 0 0 0 0,1-1 1 0 0,-1 1-1 0 0,0 0 0 0 0,0 0 1 0 0,0 0-1 0 0,-1-1-77 0 0,-24-11-23 0 0,-1 1 1 0 0,-1 1-1 0 0,1 1 0 0 0,-2 2 0 0 0,1 1 1 0 0,-1 1-1 0 0,0 1 0 0 0,0 2 1 0 0,0 1-1 0 0,-1 2 0 0 0,1 1 0 0 0,-29 4 23 0 0,48-5 68 0 0,-27 2-91 0 0,1 2-1 0 0,0 2 1 0 0,0 1 0 0 0,0 1 0 0 0,1 2 0 0 0,1 2 0 0 0,0 2-1 0 0,0 0 1 0 0,2 3 0 0 0,0 1 0 0 0,0 1 0 0 0,2 1 0 0 0,1 2-1 0 0,0 1 1 0 0,2 2 0 0 0,-9 10 23 0 0,30-28-11 0 0,-1 1 1 0 0,1 0-1 0 0,1 1 0 0 0,0-1 1 0 0,0 1-1 0 0,0 0 0 0 0,1 1 1 0 0,0-1-1 0 0,1 1 0 0 0,0 0 1 0 0,1 0-1 0 0,0 0 0 0 0,1 1 1 0 0,0-1-1 0 0,0 1 0 0 0,1-1 1 0 0,0 1-1 0 0,1 0 0 0 0,0-1 1 0 0,1 1-1 0 0,0 0 0 0 0,1-1 1 0 0,0 1-1 0 0,1-1 0 0 0,0 0 1 0 0,0 0-1 0 0,1 0 0 0 0,1 0 1 0 0,-1-1-1 0 0,1 1 0 0 0,1-1 1 0 0,0 0-1 0 0,0-1 0 0 0,1 0 1 0 0,0 0-1 0 0,1 0 0 0 0,-1-1 1 0 0,1 0-1 0 0,6 4 11 0 0,59 37 158 0 0,2-3 0 0 0,1-3 0 0 0,3-3-1 0 0,1-4 1 0 0,32 7-158 0 0,140 64 46 0 0,-203-87-97 0 0,-1 3 0 0 0,0 1 0 0 0,-2 3 1 0 0,-2 1-1 0 0,0 2 0 0 0,-2 3 0 0 0,-1 1 1 0 0,-1 1-1 0 0,-3 3 0 0 0,0 1 0 0 0,-3 2 1 0 0,-1 1-1 0 0,-2 1 0 0 0,13 27 51 0 0,-37-57-14 0 0,-1 0 0 0 0,-1 0-1 0 0,0 1 1 0 0,0 0 0 0 0,-1 0 0 0 0,-1 0-1 0 0,0 0 1 0 0,-1 0 0 0 0,-1 1 0 0 0,0-1 0 0 0,0 0-1 0 0,-2 1 1 0 0,1-1 0 0 0,-2 1 0 0 0,0-1 0 0 0,0 0-1 0 0,-2 0 1 0 0,1 0 0 0 0,-1 0 0 0 0,-1 0 0 0 0,-1-1-1 0 0,0 0 1 0 0,0 0 0 0 0,-1-1 0 0 0,0 1-1 0 0,-1-1 1 0 0,-1-1 0 0 0,1 0 0 0 0,-2 0 0 0 0,1-1-1 0 0,-1 0 1 0 0,-5 3 14 0 0,-31 13 282 0 0,-1-3 0 0 0,-1-1 0 0 0,-1-3-1 0 0,-1-2 1 0 0,0-2 0 0 0,-1-2 0 0 0,0-3 0 0 0,-1-1-1 0 0,0-3 1 0 0,-37-2-282 0 0,-60 6 429 0 0,1-6 0 0 0,-1-8 0 0 0,1-5 0 0 0,0-7 0 0 0,1-7 0 0 0,-121-36-429 0 0,118 4-475 0 0,214 43-11221 0 0,-35 14 7396 0 0,-7 0-2762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25.4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0 13227 0 0,'0'0'660'0'0,"0"0"-473"0"0,0 0-817 0 0,0 0-893 0 0,0 0-224 0 0,0 0 303 0 0,0 0 546 0 0,0 0 676 0 0,0 0 344 0 0,0 0 144 0 0,0 0 110 0 0,0 0 65 0 0,0 0 6 0 0,0 28 9 0 0,-2 187 1075 0 0,1-181-1216 0 0,0-20-52 0 0,0 0 1 0 0,1 0-1 0 0,1 0 0 0 0,0 0 1 0 0,0 0-1 0 0,2 0 0 0 0,0 0 1 0 0,0-1-1 0 0,1 1 0 0 0,1-1 0 0 0,6 13-263 0 0,9-12-1531 0 0,-4-10-4399 0 0,-12-3-1069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25.7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49 226 21941 0 0,'0'0'884'0'0,"0"0"29"0"0,0 0-116 0 0,-7-30-271 0 0,-21-92-216 0 0,26 120-346 0 0,1 1-1 0 0,0-1 1 0 0,0 1 0 0 0,-1-1 0 0 0,1 1-1 0 0,1-1 1 0 0,-1 0 0 0 0,0 0 0 0 0,0 1-1 0 0,0-1 1 0 0,1 0 0 0 0,-1 0 0 0 0,1 0-1 0 0,0 0 1 0 0,-1 0 0 0 0,1 0 0 0 0,0 0-1 0 0,0 1 1 0 0,0-1 0 0 0,1 0 0 0 0,-1 0-1 0 0,0 0 1 0 0,1 0 0 0 0,-1 0 0 0 0,1 0-1 0 0,0 0 1 0 0,-1 1 0 0 0,1-1 0 0 0,0 0-1 0 0,0 1 1 0 0,0-1 0 0 0,0 0 0 0 0,0 1-1 0 0,1-1 1 0 0,-1 1 0 0 0,0 0 0 0 0,1-1-1 0 0,-1 1 1 0 0,1 0 0 0 0,-1 0 0 0 0,1 0-1 0 0,0 0 1 0 0,0 0 0 0 0,-1 0 0 0 0,1 0 36 0 0,49 35-2603 0 0,22 72-2091 0 0,-30-39-3295 0 0,-28-46-465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26.2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56 6185 0 0,'0'0'2043'0'0,"0"0"-85"0"0,0 0-313 0 0,0 0-343 0 0,0 0-393 0 0,0 0-409 0 0,0 0-439 0 0,0 0-382 0 0,0 0-321 0 0,0 0-263 0 0,0 0 82 0 0,0 0 335 0 0,0 0 414 0 0,2 3 386 0 0,136 365 2657 0 0,-129-349-1622 0 0,-6-38 9365 0 0,-3-4-12353 0 0,-19-228 1799 0 0,23 243-203 0 0,0 0 0 0 0,0 1 0 0 0,1-1 0 0 0,0 1 0 0 0,0 0 0 0 0,1 0 0 0 0,0 1 0 0 0,0 0 0 0 0,0 0 0 0 0,1 0 0 0 0,0 1 0 0 0,0 0 0 0 0,1 0 0 0 0,-1 1 0 0 0,1 0 0 0 0,0 0 1 0 0,0 1-1 0 0,0-1 0 0 0,1 2 0 0 0,-1 0 0 0 0,1 0 0 0 0,-1 0 0 0 0,1 1 0 0 0,7 0 45 0 0,254-20-311 0 0,-270 21 238 0 0,0 0-47 0 0,0 0-76 0 0,0 0-104 0 0,0 0-142 0 0,-24 35-7622 0 0,11-17-163 0 0,10-13 1832 0 0</inkml:trace>
  <inkml:trace contextRef="#ctx0" brushRef="#br0" timeOffset="500.913">740 48 2817 0 0,'0'0'1093'0'0,"0"0"166"0"0,0 0 115 0 0,0 0 65 0 0,0 0-47 0 0,0 0-256 0 0,0 0-432 0 0,0 0-504 0 0,0 0-468 0 0,0 0-140 0 0,0 0 90 0 0,0 0 239 0 0,5 3 294 0 0,3 6-64 0 0,-1 1 0 0 0,0 0 1 0 0,-1 0-1 0 0,0 0 0 0 0,0 1 0 0 0,-1-1 1 0 0,-1 1-1 0 0,0 1 0 0 0,0-1 1 0 0,-1 1-1 0 0,-1-1 0 0 0,0 1 1 0 0,0 0-1 0 0,-1 0 0 0 0,-1 2-151 0 0,17 70 486 0 0,7-23 1621 0 0,-25-70 6857 0 0,3-18-8767 0 0,-2 13 64 0 0,-11-77-104 0 0,6-55 63 0 0,11 139-251 0 0,0-1 0 0 0,1 1 0 0 0,0 1 0 0 0,0 0 0 0 0,0 0 0 0 0,1 0 0 0 0,0 1 0 0 0,0 0-1 0 0,0 0 1 0 0,0 1 0 0 0,1 0 0 0 0,0 1 0 0 0,0-1 0 0 0,0 2 0 0 0,0-1 0 0 0,1 2 0 0 0,-1-1-1 0 0,0 1 1 0 0,1 0 0 0 0,-1 1 0 0 0,1 0 0 0 0,-1 1 0 0 0,1 0 0 0 0,7 2 31 0 0,-6-3 32 0 0,98-3-97 0 0,0 4 1 0 0,0 5 0 0 0,-1 6-1 0 0,12 6 65 0 0,-119-17-290 0 0,-1 1 0 0 0,1-1 1 0 0,-1 1-1 0 0,0-1 0 0 0,0 1 0 0 0,1-1 0 0 0,-1 1 0 0 0,0-1 0 0 0,-1 1 0 0 0,1-1 0 0 0,0 1 1 0 0,0 0-1 0 0,-1-1 0 0 0,1 1 0 0 0,-1-1 0 0 0,1 0 0 0 0,-1 1 0 0 0,1-1 0 0 0,-1 1 0 0 0,0-1 1 0 0,0 0-1 0 0,0 1 0 0 0,0-1 0 0 0,0 0 0 0 0,0 0 0 0 0,0 0 0 0 0,0 0 0 0 0,0 0 0 0 0,-1 0 1 0 0,1 0-1 0 0,0 0 0 0 0,-1-1 0 0 0,1 1 0 0 0,0 0 0 0 0,-1-1 0 0 0,1 1 0 0 0,-1-1 1 0 0,1 1-1 0 0,-1-1 0 0 0,0 0 0 0 0,1 0 0 0 0,-1 1 0 0 0,1-1 0 0 0,-2-1 290 0 0,-2 5-2773 0 0,-7 3-5944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27.7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9 243 736 0 0,'0'0'4356'0'0,"0"0"-2321"0"0,0 0-571 0 0,0 0-64 0 0,0 0-141 0 0,0 0-169 0 0,0 0-266 0 0,0 0-264 0 0,0 0-40 0 0,0 0 48 0 0,0 0 46 0 0,-3-5-15 0 0,2 4-570 0 0,0-1 1 0 0,1 1 0 0 0,-1 0-1 0 0,1 0 1 0 0,-1 0 0 0 0,1 0-1 0 0,-1-1 1 0 0,1 1-1 0 0,0 0 1 0 0,-1 0 0 0 0,1-1-1 0 0,0 1 1 0 0,0 0-1 0 0,0 0 1 0 0,0-1 0 0 0,0 1-1 0 0,0 0 1 0 0,1 0 0 0 0,-1-1-1 0 0,0 1 1 0 0,1 0-1 0 0,-1 0 1 0 0,1-1 0 0 0,-1 1-1 0 0,1 0 1 0 0,-1 0 0 0 0,1 0-1 0 0,0 0 1 0 0,0 0-1 0 0,-1 0 1 0 0,1 0 0 0 0,0 0-1 0 0,0 0 1 0 0,0 0 0 0 0,0 1-1 0 0,0-1 1 0 0,0 0-1 0 0,0 1 1 0 0,0-1 0 0 0,1 0-1 0 0,-1 1 1 0 0,0-1 0 0 0,0 1-1 0 0,0 0 1 0 0,1-1-1 0 0,-1 1 1 0 0,0 0 0 0 0,0 0-1 0 0,1 0 1 0 0,-1 0 0 0 0,0 0-1 0 0,1 0 1 0 0,-1 0-1 0 0,0 0 1 0 0,0 1 0 0 0,1-1-1 0 0,-1 0 1 0 0,0 1 0 0 0,0-1-1 0 0,0 1 1 0 0,1 0-30 0 0,170-28 1628 0 0,1 9 1 0 0,117 3-1629 0 0,-128 8 198 0 0,2255-109 394 0 0,-1915 105-1190 0 0,-567 38-1184 0 0,-77 16-1904 0 0,48-19-3633 0 0,61-17-1175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28.4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460 1 14219 0 0,'0'0'658'0'0,"0"0"-118"0"0,0 0-168 0 0,0 0-238 0 0,0 0-326 0 0,0 0-413 0 0,0 0-565 0 0,0 0-450 0 0,0 0 93 0 0,0 0 435 0 0,0 0 684 0 0,0 0 644 0 0,0 0 252 0 0,0 7 53 0 0,-65 1061 4655 0 0,44-654-4626 0 0,21-285 5340 0 0,-4-149-6746 0 0,-1 0-1 0 0,-1 1 0 0 0,-1-1 1 0 0,-1 1-1 0 0,0 0 1 0 0,-2 1-1 0 0,0 0 1 0 0,-1 1-1 0 0,-13-17 837 0 0,11 14-346 0 0,9 14 281 0 0,-13-24 120 0 0,-2 1-1 0 0,-1 1 1 0 0,-1 1 0 0 0,-1 0-1 0 0,-2 2 1 0 0,0 1 0 0 0,-2 1-1 0 0,-2-1-54 0 0,27 23-35 0 0,0-1-1 0 0,0 1 1 0 0,0 0-1 0 0,0 0 1 0 0,0 0-1 0 0,0 0 1 0 0,0 0-1 0 0,0 0 1 0 0,0 0-1 0 0,-1 1 1 0 0,1-1-1 0 0,0 0 1 0 0,0 1-1 0 0,-1-1 1 0 0,1 1-1 0 0,-1-1 1 0 0,1 1 0 0 0,0 0-1 0 0,-1-1 1 0 0,1 1-1 0 0,-1 0 1 0 0,1 0-1 0 0,-1 0 1 0 0,1 0-1 0 0,0 0 1 0 0,-1 0-1 0 0,1 1 1 0 0,-1-1-1 0 0,1 0 1 0 0,-1 1-1 0 0,1-1 1 0 0,0 1-1 0 0,-1-1 1 0 0,1 1-1 0 0,0 0 1 0 0,0 0-1 0 0,-1-1 1 0 0,1 1-1 0 0,0 0 1 0 0,0 0 0 0 0,0 0-1 0 0,0 0 1 0 0,0 0-1 0 0,0 1 1 0 0,0-1-1 0 0,1 0 1 0 0,-1 0-1 0 0,0 0 1 0 0,1 1-1 0 0,-1-1 1 0 0,1 1-1 0 0,-1-1 1 0 0,1 0-1 0 0,0 1 1 0 0,-1-1-1 0 0,1 1 1 0 0,0-1-1 0 0,0 1 1 0 0,0-1-1 0 0,0 0 1 0 0,0 1-1 0 0,0-1 1 0 0,1 1 0 0 0,-1-1-1 0 0,0 1 1 0 0,1-1-1 0 0,-1 0 1 0 0,1 1 35 0 0,-1 18 174 0 0,1 0-1 0 0,1 0 1 0 0,1 0 0 0 0,0-1 0 0 0,2 1 0 0 0,0-1 0 0 0,1 0 0 0 0,1-1 0 0 0,1 1-1 0 0,0-1 1 0 0,2-1 0 0 0,0 1 0 0 0,4 3-174 0 0,2 4 322 0 0,2-1 0 0 0,0-1 1 0 0,1 0-1 0 0,2-1 0 0 0,0-2 0 0 0,1 0 0 0 0,1-1 0 0 0,1-1 1 0 0,1-1-1 0 0,0-2 0 0 0,1 0 0 0 0,0-2 0 0 0,1 0 0 0 0,1-2 0 0 0,0-1 1 0 0,1-2-1 0 0,0 0 0 0 0,0-2 0 0 0,0-2 0 0 0,1 0 0 0 0,-1-2 1 0 0,1-1-1 0 0,5-1-322 0 0,-23-3 157 0 0,1 0 0 0 0,-1 0 0 0 0,0-1-1 0 0,0 0 1 0 0,0-1 0 0 0,0-1 0 0 0,-1 0 0 0 0,0 0 0 0 0,0-1 0 0 0,-1-1 0 0 0,0 0 0 0 0,0 0 0 0 0,-1-1 0 0 0,0 0 0 0 0,0 0 0 0 0,-1-1 0 0 0,0 0 0 0 0,-1-1-1 0 0,0 0 1 0 0,-1 0 0 0 0,0 0 0 0 0,-1-1 0 0 0,0 0 0 0 0,2-7-157 0 0,6-21 117 0 0,-1 0-1 0 0,-2-1 1 0 0,-2 0 0 0 0,-2 0-1 0 0,-2-1 1 0 0,0-37-117 0 0,-3 31 25 0 0,1 4-660 0 0,-2 15-2737 0 0,1 32-5126 0 0,1 3 2746 0 0,-2 0-2487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9:29.5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699 112 8338 0 0,'0'0'3729'0'0,"0"0"-1698"0"0,0 0-935 0 0,0 0-773 0 0,0 0-579 0 0,0 0-366 0 0,0 0-265 0 0,0 0-22 0 0,0 0 205 0 0,0 0 293 0 0,0 0 328 0 0,4 3 202 0 0,4 3 152 0 0,0 0 0 0 0,0-1 0 0 0,0 0-1 0 0,1-1 1 0 0,0 0 0 0 0,0 0 0 0 0,0-1 0 0 0,1 0 0 0 0,-1 0 0 0 0,1-1 0 0 0,-1 0 0 0 0,1-1 0 0 0,0 0-1 0 0,0-1 1 0 0,0 0-271 0 0,-6 1 130 0 0,0 0 0 0 0,0-1 0 0 0,-1 1 0 0 0,1-1 0 0 0,0 0 0 0 0,0 0 0 0 0,0 0 0 0 0,0-1 0 0 0,-1 1 0 0 0,1-1 0 0 0,0 0-1 0 0,0 0 1 0 0,-1 0 0 0 0,1 0 0 0 0,-1-1 0 0 0,1 1 0 0 0,-1-1 0 0 0,1 0 0 0 0,-1 0 0 0 0,0-1 0 0 0,0 1 0 0 0,0-1 0 0 0,0 1 0 0 0,-1-1-1 0 0,1 0 1 0 0,-1 0 0 0 0,1 0 0 0 0,-1 0 0 0 0,0 0 0 0 0,0-1 0 0 0,-1 1 0 0 0,1-1 0 0 0,-1 1 0 0 0,1-1 0 0 0,-1 1 0 0 0,0-1-1 0 0,-1 0 1 0 0,1-1-130 0 0,-1-2-276 0 0,-2-33 1695 0 0,-13 27-7923 0 0,15 55 3780 0 0,0-12-4023 0 0,0-23 815 0 0</inkml:trace>
  <inkml:trace contextRef="#ctx0" brushRef="#br0" timeOffset="569.606">849 237 0 0 0,'0'0'507'0'0,"0"0"234"0"0,0 0 63 0 0,0 0 18 0 0,0 0-25 0 0,0 0-168 0 0,0 0-211 0 0,0 0-172 0 0,4-1-146 0 0,-3-23 1696 0 0,-18-4-1157 0 0,16 28-2290 0 0,0 0-2173 0 0,1 0 1800 0 0</inkml:trace>
  <inkml:trace contextRef="#ctx0" brushRef="#br0" timeOffset="1249.631">851 155 8178 0 0,'0'0'497'0'0,"0"0"-573"0"0,0 0-671 0 0,0 0-258 0 0,0 0 111 0 0,0 0 341 0 0,0 0 351 0 0,0 0 232 0 0,0 0 134 0 0,0 0 129 0 0,0 0 133 0 0,0 0 164 0 0,5 0 157 0 0,11 0 700 0 0,-30-1 111 0 0,-52-1-980 0 0,1 3 0 0 0,-1 2 0 0 0,1 3 0 0 0,0 4-1 0 0,0 1 1 0 0,-62 22-578 0 0,113-30-11 0 0,0 0-1 0 0,0 1 1 0 0,1 1-1 0 0,-1 0 1 0 0,1 1-1 0 0,0 0 1 0 0,1 1-1 0 0,0 1 1 0 0,0 0-1 0 0,0 0 1 0 0,-4 5 11 0 0,15-9 7 0 0,1 0 0 0 0,-1 0 0 0 0,0 0-1 0 0,1-1 1 0 0,0 1 0 0 0,0 0 0 0 0,0 0 0 0 0,1 0 0 0 0,-1 0 0 0 0,1 0 0 0 0,0 0 0 0 0,0 0 0 0 0,0-1 0 0 0,0 1 0 0 0,1 0 0 0 0,0-1 0 0 0,-1 1 0 0 0,1-1 0 0 0,1 0 0 0 0,-1 1 0 0 0,0-1 0 0 0,1 0 0 0 0,-1 0 0 0 0,1-1 0 0 0,0 1 0 0 0,0-1 0 0 0,0 1 0 0 0,1-1 0 0 0,-1 0 0 0 0,0 0 0 0 0,1 0 0 0 0,-1 0-1 0 0,1-1 1 0 0,0 0 0 0 0,-1 1 0 0 0,1-1 0 0 0,0-1 0 0 0,0 1 0 0 0,0 0-7 0 0,8 5 69 0 0,147 74 507 0 0,-126-68-597 0 0,0 2-1 0 0,-1 2 1 0 0,-1 1 0 0 0,-1 1-1 0 0,0 1 1 0 0,-2 2 0 0 0,0 1-1 0 0,-1 1 1 0 0,-1 1-1 0 0,-2 1 1 0 0,0 2 0 0 0,7 13 21 0 0,-15-11-49 0 0,-2 1 0 0 0,-1 0 0 0 0,-1 1 0 0 0,-2 1 1 0 0,-1 0-1 0 0,-1 0 0 0 0,-2 1 0 0 0,-1 0 0 0 0,-2 0 0 0 0,-1 0 1 0 0,-2 0-1 0 0,-1 0 0 0 0,-2 5 49 0 0,4-34 94 0 0,-1 0-1 0 0,0 0 1 0 0,0 0-1 0 0,0 0 1 0 0,0 0-1 0 0,-1-1 1 0 0,1 1-1 0 0,-1 0 1 0 0,0 0-1 0 0,0 0 1 0 0,-1 0 0 0 0,1-1-1 0 0,-1 1 1 0 0,0 0-1 0 0,0-1 1 0 0,0 1-1 0 0,0-1 1 0 0,0 0-1 0 0,-1 0 1 0 0,0 0-1 0 0,1 0 1 0 0,-1 0 0 0 0,0-1-1 0 0,-1 1 1 0 0,1-1-1 0 0,0 0 1 0 0,-1 0-1 0 0,1 0 1 0 0,-1 0-1 0 0,1-1 1 0 0,-1 1 0 0 0,0-1-1 0 0,0 0 1 0 0,0 0-1 0 0,0 0 1 0 0,0-1-1 0 0,0 0 1 0 0,0 1-1 0 0,0-1 1 0 0,0 0-1 0 0,0-1-93 0 0,-214-28 4349 0 0,-97-90-2432 0 0,49-12-1518 0 0,274 134-4166 0 0,63 20 213 0 0,47 17-5488 0 0,-90-33 2406 0 0</inkml:trace>
  <inkml:trace contextRef="#ctx0" brushRef="#br0" timeOffset="1793.013">1168 1155 14643 0 0,'0'0'872'0'0,"0"0"-368"0"0,0 0-586 0 0,0 0-460 0 0,0 0-305 0 0,0 0-159 0 0,0 0 203 0 0,0 0 408 0 0,0 0 452 0 0,0 0 353 0 0,0 0 18 0 0,0 0-95 0 0,0 0-49 0 0,0 7-6 0 0,-1-4-196 0 0,1 0 0 0 0,0-1 1 0 0,0 1-1 0 0,0 0 0 0 0,0-1 1 0 0,1 1-1 0 0,-1 0 0 0 0,1-1 1 0 0,-1 1-1 0 0,1-1 0 0 0,0 1 1 0 0,0-1-1 0 0,0 1 0 0 0,0-1 1 0 0,0 0-1 0 0,1 1 1 0 0,-1-1-1 0 0,1 0 0 0 0,0 0 1 0 0,-1 0-1 0 0,1 0 0 0 0,0 0 1 0 0,0-1-1 0 0,0 1 0 0 0,1 0 1 0 0,-1-1-1 0 0,0 0 0 0 0,0 1 1 0 0,1-1-1 0 0,-1 0 0 0 0,1 0 1 0 0,-1-1-1 0 0,1 1 0 0 0,-1 0 1 0 0,1-1-1 0 0,0 1 0 0 0,-1-1 1 0 0,1 0-1 0 0,0 0-82 0 0,9 1 169 0 0,1 0 0 0 0,-1-1-1 0 0,0 0 1 0 0,1-1 0 0 0,-1-1 0 0 0,0 0 0 0 0,0 0 0 0 0,0-2-1 0 0,0 1 1 0 0,0-1 0 0 0,-1-1 0 0 0,0 0 0 0 0,0-1-1 0 0,0 0 1 0 0,0 0 0 0 0,-1-1 0 0 0,0-1 0 0 0,-1 1-1 0 0,0-2 1 0 0,4-3-169 0 0,-8 7-4 0 0,-1 0-1 0 0,1 0 1 0 0,-1 0 0 0 0,0-1-1 0 0,0 0 1 0 0,-1 1 0 0 0,0-1-1 0 0,0 0 1 0 0,0-1 0 0 0,-1 1-1 0 0,0 0 1 0 0,0-1 0 0 0,0 1-1 0 0,-1-1 1 0 0,0 0 0 0 0,0 1-1 0 0,-1-1 1 0 0,0 0 0 0 0,0 0-1 0 0,-1 0 1 0 0,1 1 0 0 0,-1-1-1 0 0,-1 0 1 0 0,1 1 0 0 0,-1-1-1 0 0,-1 1 1 0 0,1 0-1 0 0,-1 0 1 0 0,0 0 0 0 0,0 0-1 0 0,-1 0 1 0 0,0 0 0 0 0,0 1-1 0 0,0 0 1 0 0,0 0 0 0 0,-1 0-1 0 0,-1-1 5 0 0,-2-2-51 0 0,0 1 0 0 0,0 0 0 0 0,-1 0 0 0 0,0 0 0 0 0,0 1 0 0 0,-1 1 0 0 0,1 0 0 0 0,-1 0 0 0 0,0 1 0 0 0,-1 0 0 0 0,1 0 0 0 0,-1 1 0 0 0,1 1 0 0 0,-1 0 0 0 0,0 0 0 0 0,0 1 0 0 0,0 1 0 0 0,0 0 0 0 0,0 0 0 0 0,0 1 0 0 0,0 0 0 0 0,1 1 0 0 0,-1 0 0 0 0,0 1 0 0 0,1 0 0 0 0,-1 1 0 0 0,1 0 0 0 0,0 0 0 0 0,0 1 0 0 0,1 1 0 0 0,0-1 0 0 0,0 2 0 0 0,0-1 0 0 0,0 1 0 0 0,1 0 0 0 0,-5 7 51 0 0,7-8 15 0 0,0-1 0 0 0,1 1 0 0 0,0 0 0 0 0,1 1 0 0 0,-1-1 0 0 0,1 1 0 0 0,0 0 0 0 0,1 0-1 0 0,0 0 1 0 0,0 0 0 0 0,0 1 0 0 0,1-1 0 0 0,0 1 0 0 0,1 0 0 0 0,-1-1 0 0 0,1 1 0 0 0,1 0 0 0 0,0 0 0 0 0,0 0 0 0 0,0 0 0 0 0,1-1 0 0 0,0 1 0 0 0,1 0 0 0 0,0 0 0 0 0,0-1 0 0 0,0 1-1 0 0,1-1 1 0 0,0 0 0 0 0,1 0 0 0 0,0 0 0 0 0,0 0 0 0 0,0 0 0 0 0,1-1 0 0 0,0 0 0 0 0,0 0 0 0 0,0 0 0 0 0,1-1 0 0 0,0 0 0 0 0,1 1-15 0 0,24 7 108 0 0,0-1 0 0 0,0-2 0 0 0,1-1-1 0 0,1-1 1 0 0,-1-2 0 0 0,1-1 0 0 0,0-2 0 0 0,0-1 0 0 0,0-2 0 0 0,0-1 0 0 0,1-1 0 0 0,-1-2 0 0 0,30-8-108 0 0,147-44 821 0 0,-181 83-4041 0 0,1-15-1406 0 0,3-8-3439 0 0,-23-4 2445 0 0</inkml:trace>
  <inkml:trace contextRef="#ctx0" brushRef="#br0" timeOffset="2455.547">2156 58 18596 0 0,'0'0'59'0'0,"0"0"-139"0"0,0 0-366 0 0,0 0-658 0 0,0 0-447 0 0,0 0 15 0 0,0 0 291 0 0,0 0 620 0 0,0 0 492 0 0,0 0 162 0 0,0 0 130 0 0,0 0 113 0 0,0 31 114 0 0,1 104 26 0 0,47 110 838 0 0,-23-136-887 0 0,-20-71-201 0 0,2 1-1 0 0,2-2 1 0 0,2 1 0 0 0,1-1 0 0 0,1-1 0 0 0,3 0 0 0 0,1-1 0 0 0,1 0 0 0 0,2-2 0 0 0,21 27-162 0 0,19-10 521 0 0,-30-41 2804 0 0,-30-47-3426 0 0,-21-98-3109 0 0,0-1 3282 0 0,21 137-432 0 0,0 17-2623 0 0,12 13 3416 0 0,-7-19-305 0 0,2 9 246 0 0,75 152 1349 0 0,-78-165-1572 0 0,1 0 1 0 0,-1-1 0 0 0,1 1-1 0 0,1-1 1 0 0,-1-1 0 0 0,1 1-1 0 0,0-1 1 0 0,0 0 0 0 0,1 0-1 0 0,-1 0 1 0 0,1-1-1 0 0,0 0 1 0 0,0-1 0 0 0,1 0-1 0 0,-1 0 1 0 0,1 0 0 0 0,-1-1-1 0 0,1 0 1 0 0,0 0 0 0 0,0-1-1 0 0,0 0 1 0 0,0-1-152 0 0,0-3 100 0 0,0 0 1 0 0,0-1-1 0 0,0 0 1 0 0,-1-1-1 0 0,1 0 1 0 0,-1 0-1 0 0,0-1 1 0 0,-1 1-1 0 0,1-1 1 0 0,-1-1-1 0 0,0 1 0 0 0,-1-1 1 0 0,1 0-1 0 0,-2-1 1 0 0,1 1-1 0 0,-1-1 1 0 0,0 0-1 0 0,0 0 1 0 0,-1 0-1 0 0,0 0 1 0 0,-1-1-1 0 0,0 1 1 0 0,0-1-1 0 0,0 0 1 0 0,-1 0-1 0 0,-1 1 0 0 0,0-4-100 0 0,2-104 466 0 0,-3 94-2649 0 0,5 38 2234 0 0,0 0 1 0 0,2 0 0 0 0,0-1-1 0 0,1 0 1 0 0,0 0 0 0 0,2-1 0 0 0,-1 1-1 0 0,2-2 1 0 0,0 1 0 0 0,0-2-1 0 0,1 1 1 0 0,8 6-52 0 0,103 78-27 0 0,-77-72-3322 0 0,3-4-4895 0 0,-37-16-1434 0 0</inkml:trace>
  <inkml:trace contextRef="#ctx0" brushRef="#br0" timeOffset="2717.09">1934 194 19948 0 0,'0'0'871'0'0,"0"0"4"0"0,0 0-147 0 0,0 0-329 0 0,0 0-331 0 0,0 0-252 0 0,0 0-116 0 0,0 0 38 0 0,0 0 144 0 0,34-7 139 0 0,116-18 32 0 0,51 28 22 0 0,-143 4-82 0 0,411 52-1236 0 0,-314-34-3082 0 0,-3 4-4994 0 0,-111-20 2039 0 0</inkml:trace>
  <inkml:trace contextRef="#ctx0" brushRef="#br0" timeOffset="3527.158">2969 841 20556 0 0,'0'0'210'0'0,"0"0"-162"0"0,0 0-208 0 0,0 0-132 0 0,0 0-3 0 0,0 0 140 0 0,30-11 122 0 0,209-69 137 0 0,113-10-304 0 0,-349 110-4505 0 0,-40 46 5839 0 0,30-55-1473 0 0,-4 4 383 0 0,1 1 1 0 0,1 0 0 0 0,1 0 0 0 0,0 1-1 0 0,1 0 1 0 0,1 0 0 0 0,0 0-1 0 0,1 1 1 0 0,1 0 0 0 0,1 0 0 0 0,1 0-1 0 0,0 1 1 0 0,1-1 0 0 0,1 1 0 0 0,1-1-45 0 0,1-13 80 0 0,-1 0 0 0 0,1-1 0 0 0,-1 1 0 0 0,2-1 0 0 0,-1 0 1 0 0,0 1-1 0 0,1-1 0 0 0,0 0 0 0 0,0-1 0 0 0,0 1 1 0 0,0 0-1 0 0,0-1 0 0 0,1 0 0 0 0,0 0 0 0 0,-1 0 0 0 0,1 0 1 0 0,1 0-1 0 0,-1-1 0 0 0,0 0 0 0 0,0 1 0 0 0,1-2 0 0 0,-1 1 1 0 0,1-1-1 0 0,0 1 0 0 0,0-1 0 0 0,1 0-80 0 0,129 12 1006 0 0,-123-12-965 0 0,1 0 1 0 0,-1-1-1 0 0,0-1 1 0 0,1 0 0 0 0,-1-1-1 0 0,0 0 1 0 0,0-1-1 0 0,0 0 1 0 0,0-1 0 0 0,-1-1-1 0 0,0 0 1 0 0,1 0-1 0 0,-2-1 1 0 0,1 0 0 0 0,-1-1-1 0 0,0 0 1 0 0,0-1-1 0 0,-1 0 1 0 0,0 0-1 0 0,0-1 1 0 0,-1 0 0 0 0,0-1-1 0 0,-1 1 1 0 0,0-2-1 0 0,0 1 1 0 0,0-4-42 0 0,-3 7 382 0 0,0 35-804 0 0,2-20 503 0 0,1-2 1 0 0,0 1-1 0 0,0-1 1 0 0,1 0-1 0 0,-1-1 0 0 0,1 0 1 0 0,1 0-1 0 0,-1 0 0 0 0,1-1 1 0 0,-1-1-1 0 0,1 1 0 0 0,0-2 1 0 0,1 1-1 0 0,-1-1 1 0 0,0 0-1 0 0,1-1 0 0 0,-1 0 1 0 0,1-1-1 0 0,-1 0 0 0 0,1 0 1 0 0,-1-1-1 0 0,1 0 0 0 0,1-1-81 0 0,-4 2 13 0 0,130-26 115 0 0,-134 25-139 0 0,0-1 0 0 0,1 0 0 0 0,-1 1 0 0 0,0-1 0 0 0,0-1-1 0 0,0 1 1 0 0,0 0 0 0 0,-1-1 0 0 0,1 1 0 0 0,-1-1 0 0 0,1 0 0 0 0,-1 0 0 0 0,0 0 0 0 0,0 0 0 0 0,0 0-1 0 0,-1-1 1 0 0,1 1 0 0 0,-1 0 0 0 0,1-1 0 0 0,-1 1 0 0 0,0-1 0 0 0,-1 1 0 0 0,1-1 0 0 0,-1 0 0 0 0,1 1-1 0 0,-1-1 1 0 0,0 0 0 0 0,0 1 0 0 0,-1-1 0 0 0,1 0 0 0 0,-1 1 0 0 0,0-1 0 0 0,0 0 0 0 0,0 1 0 0 0,0 0-1 0 0,-1-3 12 0 0,-5-4-58 0 0,-1-1 1 0 0,0 1-1 0 0,0 1 0 0 0,-1-1 0 0 0,0 1 0 0 0,0 1 0 0 0,-1 0 0 0 0,0 0 0 0 0,-1 1 0 0 0,0 0 0 0 0,0 1 0 0 0,0 0 0 0 0,-1 1 0 0 0,0 0 0 0 0,0 1 0 0 0,0 0 0 0 0,-1 1 0 0 0,1 0 0 0 0,-1 1 0 0 0,0 0 0 0 0,1 1 1 0 0,-10 1 56 0 0,-82 4 152 0 0,102-4-167 0 0,-1 1 0 0 0,1 0 0 0 0,0-1 0 0 0,0 1 0 0 0,-1 0 1 0 0,1 0-1 0 0,0 0 0 0 0,0 0 0 0 0,0 0 0 0 0,0 1 0 0 0,0-1 0 0 0,1 1 1 0 0,-1-1-1 0 0,0 1 0 0 0,0 0 0 0 0,1-1 0 0 0,0 1 0 0 0,-1 0 0 0 0,1 0 1 0 0,0 0-1 0 0,0 0 0 0 0,0 0 0 0 0,0 0 0 0 0,0 1 0 0 0,0-1 0 0 0,0 0 0 0 0,1 0 1 0 0,-1 1-1 0 0,1-1 0 0 0,0 0 0 0 0,0 1 0 0 0,0-1 0 0 0,0 1 0 0 0,0-1 1 0 0,0 0-1 0 0,1 1 0 0 0,-1-1 0 0 0,1 0 0 0 0,0 0 0 0 0,-1 1 0 0 0,2 1 16 0 0,5 5 52 0 0,-1 0 0 0 0,2 0-1 0 0,-1-1 1 0 0,1 1 0 0 0,0-2-1 0 0,1 1 1 0 0,0-1-1 0 0,0-1 1 0 0,1 1 0 0 0,-1-2-1 0 0,1 1 1 0 0,1-1 0 0 0,-1-1-1 0 0,1 0 1 0 0,-1 0 0 0 0,1-1-1 0 0,0-1 1 0 0,2 1-52 0 0,2 1 43 0 0,314 64 1208 0 0,-263-56-1225 0 0,18 2-2268 0 0,-27-10-9533 0 0,-48-4 3030 0 0</inkml:trace>
  <inkml:trace contextRef="#ctx0" brushRef="#br0" timeOffset="4165.672">4808 412 19812 0 0,'0'0'664'0'0,"0"0"-71"0"0,0 0-220 0 0,0 0-276 0 0,0 0-214 0 0,0 0-182 0 0,0 0-142 0 0,0 0-61 0 0,0 0 45 0 0,0 0 122 0 0,0 0 148 0 0,0 0 155 0 0,0 0 82 0 0,11 0 11 0 0,342 55 471 0 0,-100-42-454 0 0,-277 3-2475 0 0,21-15 2401 0 0,-106 42-12 0 0,1 5 1 0 0,3 5-1 0 0,3 4 0 0 0,2 4 0 0 0,-21 22 8 0 0,117-81-1 0 0,0 0-1 0 0,0 1 0 0 0,1 0 0 0 0,-1 0 1 0 0,1 0-1 0 0,-1 0 0 0 0,1 0 0 0 0,0 1 1 0 0,0-1-1 0 0,1 1 0 0 0,-1 0 0 0 0,1 0 1 0 0,-1 0-1 0 0,1 0 0 0 0,0 0 0 0 0,1 1 1 0 0,-1-1-1 0 0,1 0 0 0 0,0 1 0 0 0,0-1 0 0 0,0 1 1 0 0,1 4 1 0 0,86 30 2155 0 0,-13-24-1884 0 0,2-4 0 0 0,-1-3 0 0 0,1-3 0 0 0,0-4 0 0 0,45-6-271 0 0,-92 4 106 0 0,0-2 0 0 0,0-1 1 0 0,0-1-1 0 0,-1-1 0 0 0,0-2 0 0 0,0 0 1 0 0,-1-2-1 0 0,0-1 0 0 0,22-13-106 0 0,-43 21 72 0 0,0-1 1 0 0,0 0-1 0 0,-1 0 1 0 0,1 0-1 0 0,-1 0 1 0 0,0-1-1 0 0,0 1 0 0 0,0-1 1 0 0,-1 0-1 0 0,0-1 1 0 0,0 1-1 0 0,0 0 0 0 0,0-1 1 0 0,-1 1-1 0 0,0-1 1 0 0,0 0-1 0 0,-1 0 1 0 0,1 0-1 0 0,-1 0 0 0 0,-1 0 1 0 0,1 0-1 0 0,-1 0 1 0 0,0-6-73 0 0,0 11-55 0 0,0 1-72 0 0,0 0-77 0 0,3 53-1039 0 0,6-35 1281 0 0,2 0-1 0 0,0 0 0 0 0,1-1 1 0 0,0 0-1 0 0,2-1 0 0 0,0-1 1 0 0,0 0-1 0 0,2-1 1 0 0,0 0-1 0 0,0-1 0 0 0,1-1 1 0 0,1-1-1 0 0,0 0 0 0 0,0-1 1 0 0,1-1-1 0 0,0-1 0 0 0,1-1 1 0 0,0-1-1 0 0,5 1-37 0 0,-10 0-243 0 0,59 19-3971 0 0,-26-10-4673 0 0,-31-11-402 0 0</inkml:trace>
  <inkml:trace contextRef="#ctx0" brushRef="#br0" timeOffset="4429.023">5737 192 21653 0 0,'0'0'942'0'0,"0"0"-152"0"0,0 0-153 0 0,0 0-200 0 0,-11-27-165 0 0,-30-83-116 0 0,39 109-177 0 0,1 1 0 0 0,0-1 0 0 0,0 0 0 0 0,0 0 0 0 0,0 0 1 0 0,0 0-1 0 0,0 0 0 0 0,1 0 0 0 0,-1 0 0 0 0,0 0 0 0 0,0-1 1 0 0,1 1-1 0 0,-1 0 0 0 0,1 0 0 0 0,-1-1 0 0 0,1 1 0 0 0,-1 0 1 0 0,1-1-1 0 0,0 1 0 0 0,-1 0 0 0 0,1-1 0 0 0,0 1 0 0 0,0 0 1 0 0,0-1-1 0 0,0 1 0 0 0,1 0 0 0 0,-1-1 0 0 0,0 1 0 0 0,0 0 1 0 0,1-1-1 0 0,-1 1 0 0 0,1 0 0 0 0,-1-1 0 0 0,1 1 0 0 0,0 0 1 0 0,-1 0-1 0 0,1 0 0 0 0,0 0 0 0 0,0 0 0 0 0,0 0 0 0 0,0 0 1 0 0,0 0-1 0 0,0 0 0 0 0,0 0 0 0 0,0 0 0 0 0,1 0 21 0 0,30 23-2443 0 0,2 28-1480 0 0,-13-16-1929 0 0,-18-28 4412 0 0,7 11-7054 0 0</inkml:trace>
  <inkml:trace contextRef="#ctx0" brushRef="#br0" timeOffset="4698.193">6381 930 20932 0 0,'0'0'-217'0'0,"0"0"-202"0"0,0 0-47 0 0,0 0 96 0 0,0 0 174 0 0,0 0 143 0 0,0 0 23 0 0,0 0 6 0 0,0 0 18 0 0,0 0 47 0 0,0 0 31 0 0,0 0 24 0 0,25 11 27 0 0,81 31 32 0 0,-2-27 431 0 0,-81-18-491 0 0,-13 2-18 0 0,0 0 1 0 0,1-1-1 0 0,-1 0 0 0 0,0-1 0 0 0,0 0 1 0 0,0-1-1 0 0,0 0 0 0 0,-1 0 0 0 0,0-1 1 0 0,0 0-1 0 0,0-1 0 0 0,0 0 0 0 0,-1 0 1 0 0,0-1-1 0 0,0 0 0 0 0,5-7-77 0 0,-10 10-22 0 0,1 0 0 0 0,-1 0 0 0 0,-1 0 0 0 0,1-1 0 0 0,0 1 0 0 0,-1-1 1 0 0,0 0-1 0 0,0 0 0 0 0,-1 0 0 0 0,1 0 0 0 0,-1 0 0 0 0,0 0 0 0 0,0 0 0 0 0,-1 0 0 0 0,0-1 0 0 0,1 1 0 0 0,-2 0 0 0 0,1 0 0 0 0,-1 0 0 0 0,0-1 0 0 0,0 1 0 0 0,0 0 1 0 0,0 0-1 0 0,-1 0 0 0 0,0 0 0 0 0,0 1 0 0 0,-1-1 0 0 0,1 0 0 0 0,-1 1 0 0 0,0 0 0 0 0,0 0 0 0 0,0 0 0 0 0,-4-4 22 0 0,-8-4-18 0 0,0 0 0 0 0,0 0 0 0 0,-1 2 0 0 0,0 0-1 0 0,-1 1 1 0 0,-1 0 0 0 0,1 2 0 0 0,-1 0 0 0 0,0 1 0 0 0,-1 0 0 0 0,1 2 0 0 0,-1 0-1 0 0,0 1 1 0 0,0 1 0 0 0,-1 1 0 0 0,1 1 0 0 0,0 0 0 0 0,0 2 0 0 0,0 0 0 0 0,0 1-1 0 0,0 1 1 0 0,0 0 0 0 0,1 2 0 0 0,0 0 0 0 0,0 1 0 0 0,0 1 0 0 0,0 1 18 0 0,8-3-51 0 0,0 0 0 0 0,0 1 0 0 0,0 0 0 0 0,1 1 0 0 0,0 0 0 0 0,1 1 0 0 0,0 0 0 0 0,0 0 0 0 0,1 0 0 0 0,0 1 0 0 0,0 0 0 0 0,1 1 0 0 0,1-1 0 0 0,0 1 0 0 0,0 0 0 0 0,1 1 0 0 0,-3 10 51 0 0,6-16-314 0 0,0 0 0 0 0,1 0 0 0 0,-1 0 0 0 0,1 0 0 0 0,1 0-1 0 0,-1 0 1 0 0,1 0 0 0 0,0 0 0 0 0,0 0 0 0 0,0 0 0 0 0,1-1 0 0 0,0 1 0 0 0,0 0 0 0 0,1-1-1 0 0,-1 0 1 0 0,1 1 0 0 0,0-1 0 0 0,1 0 0 0 0,-1 0 0 0 0,1-1 0 0 0,0 1 0 0 0,0-1 0 0 0,4 3 314 0 0,14 10-4256 0 0,-5-5-3739 0 0</inkml:trace>
  <inkml:trace contextRef="#ctx0" brushRef="#br0" timeOffset="5392.035">7367 553 18044 0 0,'0'0'469'0'0,"0"0"-77"0"0,0 0-206 0 0,0 0-313 0 0,0 0-281 0 0,0 0-200 0 0,0 0-110 0 0,0 0 110 0 0,0 0 309 0 0,0 0 338 0 0,0 0 301 0 0,0 0 152 0 0,0 0-29 0 0,-3 15-101 0 0,-3 18-206 0 0,-15 145 778 0 0,21-171-857 0 0,0 0 0 0 0,1 0 0 0 0,0 0 0 0 0,0 0 0 0 0,0-1 0 0 0,1 1-1 0 0,-1 0 1 0 0,2 0 0 0 0,-1-1 0 0 0,1 1 0 0 0,0-1 0 0 0,0 0 0 0 0,1 0 0 0 0,0 0 0 0 0,0 0 0 0 0,0-1 0 0 0,1 1 0 0 0,0-1 0 0 0,0 0-1 0 0,0-1 1 0 0,1 1 0 0 0,-1-1 0 0 0,1 0 0 0 0,2 0-77 0 0,6 3 40 0 0,0 0 0 0 0,1-2 0 0 0,-1 1 0 0 0,1-2 0 0 0,0 0 0 0 0,1-1 0 0 0,-1-1 0 0 0,0 0 0 0 0,1-1 0 0 0,0 0 0 0 0,-1-2 0 0 0,1 0 0 0 0,-1 0 0 0 0,1-1 0 0 0,-1-1 0 0 0,0-1 0 0 0,0 0 0 0 0,0-1 0 0 0,-1-1-1 0 0,0 0 1 0 0,0-1 0 0 0,0 0 0 0 0,-1-1 0 0 0,0-1 0 0 0,0 0 0 0 0,-1-1 0 0 0,0 0 0 0 0,-1-1 0 0 0,0 0 0 0 0,-1 0 0 0 0,0-1 0 0 0,4-7-40 0 0,0-62 132 0 0,-17 90-3834 0 0,-8 41 3901 0 0,12-42-120 0 0,0 0 0 0 0,0 0 0 0 0,1 0 0 0 0,0 0 0 0 0,1 0 1 0 0,0-1-1 0 0,0 1 0 0 0,0-1 0 0 0,1 0 0 0 0,0 0 0 0 0,0 0 0 0 0,1 0 1 0 0,0-1-1 0 0,0 0 0 0 0,1 0 0 0 0,0 0 0 0 0,0 0 0 0 0,0-1 1 0 0,0 0-1 0 0,1-1 0 0 0,0 1 0 0 0,0-1 0 0 0,2 1-79 0 0,181 60 1096 0 0,-156-61-948 0 0,1-1-1 0 0,0-1 1 0 0,0-2 0 0 0,0-2-1 0 0,0-1 1 0 0,0-2-1 0 0,21-5-147 0 0,-41 7 79 0 0,-1-1-1 0 0,1 0 0 0 0,-1-1 0 0 0,0 0 1 0 0,0-2-1 0 0,0 1 0 0 0,-1-2 1 0 0,0 1-1 0 0,0-2 0 0 0,-1 0 0 0 0,0 0 1 0 0,-1-1-1 0 0,0-1 0 0 0,0 0 0 0 0,-1 0 1 0 0,-1-1-1 0 0,0 0 0 0 0,5-10-78 0 0,-9 12-1 0 0,-1 1 0 0 0,-1-2 0 0 0,1 1-1 0 0,-2 0 1 0 0,1-1 0 0 0,-1 1 0 0 0,-1-1 0 0 0,0 0-1 0 0,0 1 1 0 0,-1-1 0 0 0,-1 0 0 0 0,0 0 0 0 0,0 1 0 0 0,-1-1-1 0 0,0 1 1 0 0,-1-1 0 0 0,0 1 0 0 0,-1 0 0 0 0,0 0-1 0 0,-1 0 1 0 0,0 1 0 0 0,0-1 0 0 0,-1 1 0 0 0,0 0-1 0 0,0 1 1 0 0,-1 0 0 0 0,-1 0 0 0 0,-2-3 1 0 0,9 10-19 0 0,0 0 0 0 0,0 0 1 0 0,0 0-1 0 0,-1 0 0 0 0,1 0 1 0 0,0 0-1 0 0,0 0 0 0 0,-1 1 1 0 0,1-1-1 0 0,0 0 0 0 0,-1 1 1 0 0,1-1-1 0 0,0 1 0 0 0,-1 0 1 0 0,1-1-1 0 0,-1 1 0 0 0,1 0 1 0 0,-1 0-1 0 0,1 0 0 0 0,-1 0 1 0 0,1 0-1 0 0,-1 0 0 0 0,1 0 1 0 0,-1 1-1 0 0,1-1 0 0 0,0 0 1 0 0,-1 1-1 0 0,1-1 0 0 0,0 1 1 0 0,-1 0-1 0 0,1-1 0 0 0,0 1 0 0 0,-1 0 1 0 0,1 0-1 0 0,0 0 0 0 0,0 0 1 0 0,0 0-1 0 0,0 0 0 0 0,0 0 1 0 0,0 0-1 0 0,0 0 0 0 0,0 0 1 0 0,0 1-1 0 0,1-1 0 0 0,-1 0 1 0 0,0 1-1 0 0,1-1 0 0 0,-1 0 1 0 0,1 1-1 0 0,0-1 0 0 0,-1 1 1 0 0,1-1-1 0 0,0 0 0 0 0,0 1 1 0 0,0 0 18 0 0,16 83 605 0 0,9-54-643 0 0,1-1-1 0 0,1-1 1 0 0,2-1-1 0 0,1-1 1 0 0,1-2-1 0 0,1-1 0 0 0,1-2 1 0 0,1-1-1 0 0,0-2 1 0 0,2-1-1 0 0,15 5 39 0 0,-5 1-963 0 0,24 13-2260 0 0,-25-11-3428 0 0,-24-14-3421 0 0</inkml:trace>
  <inkml:trace contextRef="#ctx0" brushRef="#br0" timeOffset="5993.59">791 2302 16251 0 0,'0'0'886'0'0,"0"0"-102"0"0,0 0-201 0 0,0 0-390 0 0,0 0-358 0 0,0 0-295 0 0,0 0-206 0 0,0 0 65 0 0,0 0 197 0 0,0 0 265 0 0,0 0 259 0 0,0 0 106 0 0,0 0 62 0 0,-5 20 20 0 0,-16 68-32 0 0,38 40 317 0 0,-12-104-475 0 0,1 0-1 0 0,0-1 0 0 0,2 0 1 0 0,1 0-1 0 0,1-1 0 0 0,0 0 1 0 0,2-1-1 0 0,0 0 0 0 0,2-1 1 0 0,5 7-118 0 0,11-10-1478 0 0,-24-17-2927 0 0,-3-3-3754 0 0,-1 0 2954 0 0</inkml:trace>
  <inkml:trace contextRef="#ctx0" brushRef="#br0" timeOffset="6289.838">640 1915 19820 0 0,'0'0'871'0'0,"0"0"-61"0"0,0 0-276 0 0,0 0-294 0 0,0 0-254 0 0,0 0-232 0 0,0 0-171 0 0,0 0-82 0 0,0 0 19 0 0,0 0 41 0 0,0 0 43 0 0,0 0 12 0 0,0 0-80 0 0,21-4-240 0 0,67-4-515 0 0,-85 9 932 0 0,1 0-1 0 0,0 0 1 0 0,0 0 0 0 0,-1 0-1 0 0,1 0 1 0 0,-1 1 0 0 0,1 0-1 0 0,-1 0 1 0 0,0 0-1 0 0,0 0 1 0 0,0 0 0 0 0,0 1-1 0 0,0-1 1 0 0,0 1 0 0 0,-1 0-1 0 0,1 0 1 0 0,-1 0 0 0 0,0 0-1 0 0,1 0 1 0 0,-2 1 0 0 0,1-1-1 0 0,1 3 288 0 0,6 8-3096 0 0,3 3-4499 0 0</inkml:trace>
  <inkml:trace contextRef="#ctx0" brushRef="#br0" timeOffset="6686.81">1417 2162 1048 0 0,'0'0'1635'0'0,"0"0"-404"0"0,0 0-73 0 0,0 0 130 0 0,0 0 178 0 0,0 0 14 0 0,0 0-120 0 0,0 0-158 0 0,0 0-202 0 0,4 31-154 0 0,17 101-149 0 0,44 70 1110 0 0,8-58-157 0 0,-74-168 5050 0 0,10-28-6210 0 0,-2 7-509 0 0,32-264 137 0 0,-39 307-155 0 0,1-1 0 0 0,0 1-1 0 0,0 0 1 0 0,1-1-1 0 0,-1 1 1 0 0,0 0 0 0 0,1-1-1 0 0,-1 1 1 0 0,1 0-1 0 0,0 0 1 0 0,0 0 0 0 0,0 1-1 0 0,0-1 1 0 0,0 0-1 0 0,0 1 1 0 0,0-1 0 0 0,1 1-1 0 0,-1 0 1 0 0,0 0-1 0 0,1 0 1 0 0,-1 0 0 0 0,1 0-1 0 0,-1 0 1 0 0,1 1-1 0 0,0-1 1 0 0,-1 1 0 0 0,1-1-1 0 0,-1 1 1 0 0,1 0 0 0 0,0 0-1 0 0,-1 1 1 0 0,1-1-1 0 0,0 0 1 0 0,-1 1 0 0 0,1 0-1 0 0,-1-1 1 0 0,1 1-1 0 0,-1 0 1 0 0,1 0 0 0 0,-1 1-1 0 0,0-1 1 0 0,1 0-1 0 0,-1 1 1 0 0,1 1 37 0 0,103 68-1959 0 0,-71-37-310 0 0,-8-9-1770 0 0,1-2-3594 0 0,-16-14 21 0 0</inkml:trace>
  <inkml:trace contextRef="#ctx0" brushRef="#br0" timeOffset="7072.451">2182 2271 8810 0 0,'0'0'4517'0'0,"0"0"-3334"0"0,0 0-1427 0 0,0 0-767 0 0,0 0-243 0 0,0 0 269 0 0,0 0 518 0 0,0 0 642 0 0,0 0 406 0 0,0 0 171 0 0,0 0 83 0 0,0 0 12 0 0,0 0-50 0 0,0 32-96 0 0,3 218 656 0 0,-3-231-1211 0 0,1 1 0 0 0,0 0 0 0 0,1-1 1 0 0,1 1-1 0 0,1-1 0 0 0,1 0 0 0 0,1 0 0 0 0,0 0 0 0 0,1-1 0 0 0,2 0 0 0 0,-1-1 0 0 0,2 1 0 0 0,2 1-146 0 0,1-23 5236 0 0,6-54-4553 0 0,-15 32-626 0 0,-1-1 0 0 0,-2 1 0 0 0,-1-1 0 0 0,-1 1 0 0 0,-1-1 0 0 0,-1 1 0 0 0,-1 0 0 0 0,-4-8-57 0 0,-9-164 235 0 0,20 193-291 0 0,0 1 0 0 0,0 0 0 0 0,0 0-1 0 0,1 0 1 0 0,-1 0 0 0 0,1 0 0 0 0,0 1 0 0 0,0 0 0 0 0,1-1 0 0 0,-1 2 0 0 0,1-1 0 0 0,-1 0 0 0 0,1 1 0 0 0,0 0 0 0 0,0 0 0 0 0,0 0 0 0 0,0 1 0 0 0,0 0 0 0 0,0 0-1 0 0,1 0 1 0 0,-1 1 0 0 0,0-1 0 0 0,0 1 0 0 0,1 0 0 0 0,-1 1 0 0 0,0-1 0 0 0,6 2 56 0 0,83 13-2044 0 0,-35 10-7346 0 0,-46-18 884 0 0</inkml:trace>
  <inkml:trace contextRef="#ctx0" brushRef="#br0" timeOffset="7339.53">2776 2521 22045 0 0,'0'0'-484'0'0,"0"0"-147"0"0,0 0-9 0 0,0 0 178 0 0,0 0 197 0 0,0 0 163 0 0,0 0 78 0 0,0 0 58 0 0,0 0 62 0 0,0 0 68 0 0,0 0 75 0 0,7 27 31 0 0,23 80-15 0 0,2-61 210 0 0,-22-42-382 0 0,45 23-810 0 0,-42-24-2893 0 0,0 0-3314 0 0,-9-3-2692 0 0</inkml:trace>
  <inkml:trace contextRef="#ctx0" brushRef="#br0" timeOffset="7596.923">2664 1913 23413 0 0,'0'0'340'0'0,"0"0"-65"0"0,0 0-107 0 0,0 0-160 0 0,0 0-220 0 0,0 0-187 0 0,0 0-156 0 0,0 0-74 0 0,0 0 43 0 0,0 0 72 0 0,0 0 73 0 0,0 0 4 0 0,26-23-87 0 0,84-68-231 0 0,-108 89 675 0 0,-1 1 0 0 0,1-1 0 0 0,0 0 0 0 0,0 1 0 0 0,-1-1 0 0 0,1 1 0 0 0,0-1 0 0 0,1 1 0 0 0,-1 0 0 0 0,0 0 0 0 0,0 0 1 0 0,0 0-1 0 0,1 1 0 0 0,-1-1 0 0 0,0 0 0 0 0,1 1 0 0 0,-1 0 0 0 0,0-1 0 0 0,1 1 0 0 0,-1 0 0 0 0,1 0 0 0 0,-1 1 0 0 0,1-1 0 0 0,-1 0 0 0 0,0 1 0 0 0,1-1 0 0 0,-1 1 0 0 0,0 0 0 0 0,0 0 0 0 0,2 1 80 0 0,7 3-874 0 0,48 14-6761 0 0,-39-12-609 0 0</inkml:trace>
  <inkml:trace contextRef="#ctx0" brushRef="#br0" timeOffset="8324.044">3838 1668 20804 0 0,'0'0'353'0'0,"0"0"-67"0"0,0 0-190 0 0,0 0-264 0 0,0 0-236 0 0,0 0-307 0 0,0 0-297 0 0,0 0-32 0 0,0 0 244 0 0,0 0 420 0 0,0 0 470 0 0,0 0 284 0 0,-1 17 69 0 0,10 201 870 0 0,4-123-1047 0 0,-6-25-159 0 0,2-1-1 0 0,3 0 1 0 0,4-1-1 0 0,2-1 1 0 0,3 0 0 0 0,4-2-1 0 0,9 17-110 0 0,-37-81-53 0 0,0 1-1 0 0,-1 0 1 0 0,1-1-1 0 0,-1 0 0 0 0,1 0 1 0 0,-1 0-1 0 0,0 0 1 0 0,0 0-1 0 0,1-1 0 0 0,-1 1 1 0 0,0-1-1 0 0,0 0 1 0 0,1-1-1 0 0,-1 1 1 0 0,0 0-1 0 0,0-1 0 0 0,1 0 1 0 0,-1 0-1 0 0,1 0 1 0 0,-1 0-1 0 0,1-1 0 0 0,-1 0 1 0 0,1 1 53 0 0,-6-1-232 0 0,-47-9-341 0 0,19 1 531 0 0,0 1 0 0 0,0 2 0 0 0,-1 2 1 0 0,0 1-1 0 0,0 2 0 0 0,0 2 0 0 0,0 1 0 0 0,0 2 1 0 0,1 1-1 0 0,-1 3 0 0 0,1 1 0 0 0,-13 5 42 0 0,48-13 27 0 0,-1 1 0 0 0,1-1-1 0 0,-1 1 1 0 0,1 0 0 0 0,-1 0-1 0 0,1 0 1 0 0,-1 0 0 0 0,1 0 0 0 0,0 1-1 0 0,-1-1 1 0 0,1 1 0 0 0,0 0-1 0 0,0-1 1 0 0,0 1 0 0 0,1 0 0 0 0,-1 0-1 0 0,0 0 1 0 0,1 0 0 0 0,-1 1-1 0 0,1-1 1 0 0,-1 0 0 0 0,1 1 0 0 0,0-1-1 0 0,0 1 1 0 0,0-1 0 0 0,1 1-1 0 0,-1-1 1 0 0,1 1 0 0 0,-1-1 0 0 0,1 1-1 0 0,0 0 1 0 0,0-1 0 0 0,0 1-1 0 0,0 0 1 0 0,0-1 0 0 0,1 1 0 0 0,-1 0-1 0 0,1-1 1 0 0,0 1 0 0 0,-1-1-1 0 0,1 1 1 0 0,1-1 0 0 0,-1 1 0 0 0,0-1-1 0 0,0 0 1 0 0,1 0 0 0 0,-1 1-1 0 0,1-1 1 0 0,0 0 0 0 0,0 0 0 0 0,0-1-1 0 0,0 1 1 0 0,0 0 0 0 0,0-1 0 0 0,0 1-1 0 0,0-1 1 0 0,1 0 0 0 0,-1 1-1 0 0,1-1 1 0 0,-1 0 0 0 0,1-1 0 0 0,0 1-28 0 0,29 9 185 0 0,0-2-1 0 0,0-1 0 0 0,0-1 0 0 0,1-2 0 0 0,0-2 0 0 0,-1-1 0 0 0,1-1 0 0 0,0-2 0 0 0,0-1 1 0 0,4-2-184 0 0,3 2 111 0 0,1-1 1 0 0,-1-3-1 0 0,0-1 1 0 0,-1-2-1 0 0,0-1 0 0 0,-1-3 1 0 0,0-1-1 0 0,-1-1 1 0 0,-1-2-1 0 0,16-11-111 0 0,-47 25 61 0 0,0 0 0 0 0,0 1 0 0 0,0-2 1 0 0,0 1-1 0 0,-1 0 0 0 0,1-1 0 0 0,-1 0 0 0 0,0 0 0 0 0,-1 0 0 0 0,1-1 0 0 0,-1 1 0 0 0,0-1 0 0 0,-1 0 0 0 0,1 0 0 0 0,-1 0 0 0 0,0 0 0 0 0,0 0 0 0 0,-1 0 0 0 0,0-1 0 0 0,0 1 0 0 0,-1 0 0 0 0,1-1 0 0 0,-1 1 0 0 0,-1-2-61 0 0,-16 42-2539 0 0,15-25 2590 0 0,0 0 0 0 0,1 0 0 0 0,1 0 0 0 0,-1 0 1 0 0,1 0-1 0 0,1 0 0 0 0,0 0 0 0 0,0 0 1 0 0,0 0-1 0 0,1-1 0 0 0,1 1 0 0 0,0 0 0 0 0,0-1 1 0 0,0 0-1 0 0,1 0 0 0 0,0 0 0 0 0,1 0 1 0 0,0 0-1 0 0,0-1 0 0 0,0 0 0 0 0,1 0 0 0 0,0 0 1 0 0,1-1-1 0 0,-1 0 0 0 0,1 0 0 0 0,1-1 1 0 0,-1 0-1 0 0,1 0 0 0 0,-1 0 0 0 0,1-1 0 0 0,1-1 1 0 0,-1 1-1 0 0,0-1 0 0 0,1-1 0 0 0,0 1 1 0 0,0-1-1 0 0,-1-1 0 0 0,1 0 0 0 0,0 0 0 0 0,0-1 1 0 0,0 0-1 0 0,0 0 0 0 0,0-1 0 0 0,3-1-51 0 0,0 3 8 0 0,-1-1 0 0 0,1-1-1 0 0,-1 0 1 0 0,0-1 0 0 0,1 0 0 0 0,-1-1-1 0 0,0 0 1 0 0,0 0 0 0 0,0-1-1 0 0,-1-1 1 0 0,1 0 0 0 0,-1 0-1 0 0,0-1 1 0 0,-1-1 0 0 0,0 1-1 0 0,0-1 1 0 0,0-1 0 0 0,0 0 0 0 0,-1 0-1 0 0,-1-1 1 0 0,0 1 0 0 0,0-2-1 0 0,0 1 1 0 0,-1-1 0 0 0,-1 0-1 0 0,2-4-7 0 0,22-114 621 0 0,-29 128-601 0 0,0 0-83 0 0,0 0-85 0 0,3 41-1108 0 0,1-27 1249 0 0,1 0 0 0 0,0 0 0 0 0,1 0 0 0 0,0 0 0 0 0,2-1 0 0 0,-1 0 0 0 0,1-1 1 0 0,1 0-1 0 0,0 0 0 0 0,1 0 0 0 0,0-1 0 0 0,1-1 0 0 0,0 0 0 0 0,1-1 0 0 0,7 6 7 0 0,24 16-3870 0 0,2-3-3646 0 0,-31-19-3310 0 0</inkml:trace>
  <inkml:trace contextRef="#ctx0" brushRef="#br0" timeOffset="8920.909">5332 2283 4697 0 0,'0'0'954'0'0,"0"0"223"0"0,0 0 327 0 0,0 0 293 0 0,0 0 157 0 0,0 0-95 0 0,0 0-312 0 0,0 0-312 0 0,0 0-291 0 0,0 0-277 0 0,0 0-231 0 0,0 0-195 0 0,0 0-142 0 0,-4-17-90 0 0,63 16 43 0 0,136 12 608 0 0,-277-19-1119 0 0,67 8 503 0 0,0 1-1 0 0,0 1 0 0 0,1 0 1 0 0,-1 1-1 0 0,0 1 0 0 0,1 0 1 0 0,0 1-1 0 0,0 0 0 0 0,0 1 1 0 0,0 1-1 0 0,1 0 0 0 0,0 1 1 0 0,1 0-1 0 0,0 1 0 0 0,0 1 1 0 0,1 0-1 0 0,0 0 0 0 0,1 1 0 0 0,0 0 1 0 0,0 1-1 0 0,1 0 0 0 0,1 1 1 0 0,0-1-1 0 0,1 2 0 0 0,-3 7-43 0 0,8-17 44 0 0,1-1 1 0 0,0 1-1 0 0,0 0 0 0 0,1-1 0 0 0,-1 1 0 0 0,1 0 0 0 0,0 0 0 0 0,0-1 0 0 0,0 1 0 0 0,0 0 0 0 0,0-1 0 0 0,1 1 1 0 0,0 0-1 0 0,0-1 0 0 0,0 1 0 0 0,0-1 0 0 0,0 1 0 0 0,1-1 0 0 0,0 1 0 0 0,0-1 0 0 0,0 0 0 0 0,0 0 0 0 0,0 0 0 0 0,0 0 1 0 0,1 0-1 0 0,-1 0 0 0 0,1-1 0 0 0,0 0 0 0 0,0 1 0 0 0,0-1 0 0 0,0 0 0 0 0,0 0 0 0 0,1 0 0 0 0,-1-1 0 0 0,0 1 1 0 0,1-1-1 0 0,-1 0 0 0 0,1 0 0 0 0,0 0 0 0 0,-1 0 0 0 0,1-1 0 0 0,0 1 0 0 0,-1-1 0 0 0,1 0 0 0 0,0 0 0 0 0,0-1 1 0 0,-1 1-1 0 0,1-1 0 0 0,0 1 0 0 0,1-2-44 0 0,52 3 102 0 0,0-3 1 0 0,0-3-1 0 0,-1-2 1 0 0,0-2-1 0 0,0-3 1 0 0,51-19-103 0 0,30-3 14 0 0,-113 60-264 0 0,80 26-776 0 0,-66-42-2643 0 0,-1-1-4164 0 0,-24-6-1231 0 0</inkml:trace>
  <inkml:trace contextRef="#ctx0" brushRef="#br0" timeOffset="9213.943">5881 1863 21741 0 0,'0'0'638'0'0,"0"0"-105"0"0,0 0-201 0 0,0 0-188 0 0,0 0-120 0 0,0 0-111 0 0,0 0-137 0 0,0 0-137 0 0,0 0-116 0 0,0 0-109 0 0,0 0-72 0 0,0 0-118 0 0,0 0-223 0 0,-8-14-229 0 0,6 12 643 0 0,-23-43 422 0 0,22 34-2293 0 0,23 30-4764 0 0,-12-11-372 0 0</inkml:trace>
  <inkml:trace contextRef="#ctx0" brushRef="#br0" timeOffset="9626.543">6301 1549 21581 0 0,'0'0'416'0'0,"0"0"-216"0"0,0 0-376 0 0,0 0-548 0 0,0 0-265 0 0,0 0 81 0 0,0 0 220 0 0,0 0 409 0 0,0 0 275 0 0,0 0 100 0 0,0 0 82 0 0,5 32 30 0 0,30 226 444 0 0,3 211 97 0 0,-37-461-678 0 0,-1-1 0 0 0,1 0 0 0 0,1 1 0 0 0,0-1 0 0 0,0 0 0 0 0,0 0 0 0 0,1 0 0 0 0,0 0 0 0 0,0-1 0 0 0,0 1 0 0 0,1-1 0 0 0,0 0 0 0 0,1 0-1 0 0,-1 0 1 0 0,1 0 0 0 0,0-1 0 0 0,1 0 0 0 0,-1 0 0 0 0,1 0 0 0 0,0-1 0 0 0,5 3-71 0 0,-5-7 133 0 0,0 0 0 0 0,0-1 0 0 0,-1 0 0 0 0,1 0 1 0 0,0 0-1 0 0,0-1 0 0 0,-1 0 0 0 0,1 0 0 0 0,0 0 0 0 0,-1 0 0 0 0,0-1 0 0 0,0 0 0 0 0,0-1 1 0 0,0 1-1 0 0,0-1 0 0 0,-1 1 0 0 0,4-5-133 0 0,49-27-1156 0 0,-41 29 959 0 0,1 2 0 0 0,1 0 0 0 0,-1 1 0 0 0,0 1 0 0 0,1 1 0 0 0,0 0-1 0 0,-1 1 1 0 0,1 1 0 0 0,-1 1 0 0 0,1 0 0 0 0,-1 1 0 0 0,0 1 0 0 0,0 1 0 0 0,0 0 0 0 0,0 1 0 0 0,8 5 197 0 0,17 10-254 0 0,-1 1 0 0 0,0 2 0 0 0,-2 2-1 0 0,-1 2 1 0 0,20 20 254 0 0,-110-36 1647 0 0,-558-54 488 0 0,556 52-5314 0 0,47-4-1459 0 0,5 1-3548 0 0,4-5 1922 0 0</inkml:trace>
  <inkml:trace contextRef="#ctx0" brushRef="#br0" timeOffset="9889.047">7414 2352 21877 0 0,'0'0'-422'0'0,"0"0"-331"0"0,0 0-269 0 0,0 0 81 0 0,0 0 291 0 0,0 0 321 0 0,0 0 259 0 0,0 0 61 0 0,0 0 64 0 0,0 0 71 0 0,0 0 69 0 0,0 0 63 0 0,0 0 12 0 0,-1 24 22 0 0,-3 74 18 0 0,4-94-284 0 0,0 1 1 0 0,1-1 0 0 0,0 0-1 0 0,0 1 1 0 0,0-1 0 0 0,0 0-1 0 0,1 0 1 0 0,-1 0-1 0 0,1 0 1 0 0,0 0 0 0 0,1 0-1 0 0,-1-1 1 0 0,0 1 0 0 0,1-1-1 0 0,0 1 1 0 0,0-1 0 0 0,0 0-1 0 0,0 0 1 0 0,1 0-1 0 0,-1-1 1 0 0,1 1 0 0 0,0-1-1 0 0,-1 0 1 0 0,1 0 0 0 0,0 0-1 0 0,0 0 1 0 0,0-1 0 0 0,1 0-1 0 0,-1 1 1 0 0,0-2-1 0 0,0 1 1 0 0,1 0 0 0 0,-1-1-1 0 0,1 0 1 0 0,-1 0 0 0 0,0 0-1 0 0,1-1-26 0 0,32 2-5120 0 0,-22-1-1801 0 0,-7 0-1210 0 0</inkml:trace>
  <inkml:trace contextRef="#ctx0" brushRef="#br0" timeOffset="10076.691">7256 1808 21733 0 0,'0'0'696'0'0,"0"0"-128"0"0,0 0-208 0 0,0 0-216 0 0,0 0-160 0 0,0 0-56 0 0,0 0-112 0 0,0 0-104 0 0,0 0-56 0 0,0 0-72 0 0,0 0 0 0 0,0 0-104 0 0,0 0-313 0 0,-8-109-567 0 0,16 109-840 0 0,3 1-953 0 0,1 4-824 0 0,-4-2-4457 0 0</inkml:trace>
  <inkml:trace contextRef="#ctx0" brushRef="#br0" timeOffset="10557.958">7972 1438 21125 0 0,'0'0'688'0'0,"0"0"-228"0"0,0 0-408 0 0,0 0-566 0 0,0 0-585 0 0,0 0-230 0 0,0 0 138 0 0,0 0 415 0 0,0 0 588 0 0,0 0 352 0 0,0 0 105 0 0,0 0 15 0 0,0 31-17 0 0,0 222 290 0 0,18 128 65 0 0,-18-362-552 0 0,0 0 1 0 0,2-1 0 0 0,0 1-1 0 0,1-1 1 0 0,1 1-1 0 0,1-1 1 0 0,0 0-1 0 0,2-1 1 0 0,0 1-1 0 0,0-1 1 0 0,2-1 0 0 0,0 1-1 0 0,1-2 1 0 0,1 1-1 0 0,0-1 1 0 0,1-1-1 0 0,0 0 1 0 0,1-1 0 0 0,1 0-1 0 0,0-1 1 0 0,1 0-1 0 0,0-1 1 0 0,9 4-71 0 0,-3-5 149 0 0,1 0-1 0 0,-1-2 1 0 0,2 0 0 0 0,-1-1 0 0 0,1-2 0 0 0,0 0-1 0 0,0-1 1 0 0,0-2 0 0 0,2 0-149 0 0,-15-1 63 0 0,0-1 1 0 0,0 0-1 0 0,1 0 1 0 0,-1-1-1 0 0,0-1 1 0 0,0 0-1 0 0,0 0 1 0 0,0-1-1 0 0,-1 0 1 0 0,1 0-1 0 0,-1-1 1 0 0,1-1-1 0 0,-1 1 1 0 0,-1-2-1 0 0,1 1 1 0 0,-1-1-1 0 0,0 0 1 0 0,0-1-1 0 0,0 0 1 0 0,-1 0-1 0 0,4-6-63 0 0,-6 7-32 0 0,-2 1 0 0 0,1-1 0 0 0,-1 0-1 0 0,0 0 1 0 0,0-1 0 0 0,0 1 0 0 0,-1 0-1 0 0,0-1 1 0 0,0 1 0 0 0,-1-1-1 0 0,0 0 1 0 0,0 0 0 0 0,-1 1 0 0 0,0-1-1 0 0,0 0 1 0 0,0 0 0 0 0,-1 0 0 0 0,0 1-1 0 0,0-1 1 0 0,-1 0 0 0 0,1 1-1 0 0,-2-1 1 0 0,1 1 0 0 0,-1 0 0 0 0,0 0-1 0 0,0 0 1 0 0,0 0 0 0 0,-1 0 0 0 0,0 1-1 0 0,0-1 1 0 0,-1 1 0 0 0,1 0 0 0 0,-1 0-1 0 0,0 1 1 0 0,-1-1 0 0 0,1 1-1 0 0,-1 1 1 0 0,1-1 0 0 0,-1 1 0 0 0,-1 0-1 0 0,1 0 1 0 0,0 0 0 0 0,0 1 0 0 0,-1 0-1 0 0,0 0 1 0 0,-1 1 32 0 0,5 3 44 0 0,1-1 0 0 0,-1 1 0 0 0,1 0 1 0 0,0 1-1 0 0,-1-1 0 0 0,1 0 0 0 0,0 1 0 0 0,0-1 0 0 0,0 1 0 0 0,1-1 1 0 0,-1 1-1 0 0,1 0 0 0 0,-1 0 0 0 0,1 0 0 0 0,0 0 0 0 0,0 0 0 0 0,0 0 1 0 0,1 0-1 0 0,-1 0 0 0 0,1 0 0 0 0,0 1 0 0 0,0-1 0 0 0,0 0 0 0 0,0 0 1 0 0,0 0-1 0 0,0 0 0 0 0,1 1 0 0 0,0-1 0 0 0,0 0 0 0 0,0 0 0 0 0,0 0 1 0 0,0 0-1 0 0,0 0 0 0 0,1-1 0 0 0,-1 1 0 0 0,1 0 0 0 0,0-1 0 0 0,0 1 1 0 0,0-1-1 0 0,0 1 0 0 0,1 0-44 0 0,31 29 230 0 0,2-1 1 0 0,0-1 0 0 0,2-2-1 0 0,1-2 1 0 0,1-2-1 0 0,1-1 1 0 0,1-2-1 0 0,15 3-230 0 0,-9 0 27 0 0,139 65-244 0 0,-48-24-3177 0 0,-48-20-4896 0 0,-64-31-3115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0:18.670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1244 241 312 0 0,'0'0'943'0'0,"0"0"-224"0"0,0 0-31 0 0,0 0 37 0 0,0 0 21 0 0,0 0-127 0 0,0 0-158 0 0,0 0-158 0 0,0 0-106 0 0,0 0 7 0 0,-28-16-2 0 0,-89-45 11 0 0,42 43 198 0 0,59 21-321 0 0,-20 2-65 0 0,1 1 0 0 0,-1 2-1 0 0,2 2 1 0 0,-1 1 0 0 0,1 1-1 0 0,1 2 1 0 0,1 1 0 0 0,0 2 0 0 0,1 1-1 0 0,-6 7-24 0 0,-35 24-36 0 0,4 3 1 0 0,1 4-1 0 0,3 2 0 0 0,3 3 0 0 0,2 3 0 0 0,3 2 0 0 0,-34 53 36 0 0,77-100 100 0 0,2 1 0 0 0,-1 0 0 0 0,2 1 0 0 0,1-1 0 0 0,1 2 0 0 0,0-1 0 0 0,2 1-1 0 0,0 1 1 0 0,2-1 0 0 0,0 1 0 0 0,2-1 0 0 0,0 1 0 0 0,2 0 0 0 0,0 0-1 0 0,2 0 1 0 0,0 0 0 0 0,2 3-100 0 0,1 11 211 0 0,1 0 0 0 0,2-1 0 0 0,1 0 0 0 0,2 0 0 0 0,1-1-1 0 0,2-1 1 0 0,2 0 0 0 0,11 18-211 0 0,-7-23 316 0 0,1 0-1 0 0,1-2 0 0 0,1 0 1 0 0,1-1-1 0 0,2-2 0 0 0,0-1 1 0 0,2 0-1 0 0,0-3 0 0 0,2 0 1 0 0,0-1-1 0 0,23 9-315 0 0,13 6 232 0 0,2-2 0 0 0,1-3 0 0 0,1-4 0 0 0,1-2-1 0 0,2-4 1 0 0,0-3 0 0 0,0-2 0 0 0,1-5 0 0 0,56 1-232 0 0,-61-5 217 0 0,1-3-1 0 0,-1-3 1 0 0,1-3 0 0 0,-1-3-1 0 0,0-3 1 0 0,-1-2-1 0 0,0-4 1 0 0,-1-3 0 0 0,-1-3-1 0 0,-1-3 1 0 0,-1-2 0 0 0,-1-3-1 0 0,-2-3 1 0 0,-1-3-1 0 0,-1-2 1 0 0,9-11-217 0 0,-17 4 103 0 0,-27 28-25 0 0,0-1 0 0 0,-1-1-1 0 0,-1-1 1 0 0,-1-1 0 0 0,-1-1 0 0 0,-1-1 0 0 0,-1-1 0 0 0,-1 0 0 0 0,0-1 0 0 0,-2-1 0 0 0,-2 0 0 0 0,0-1 0 0 0,-1-1 0 0 0,-2 1 0 0 0,-1-2 0 0 0,4-24-78 0 0,-14 16 63 0 0,-1 0 0 0 0,-2 0 0 0 0,-2 0 0 0 0,-1 1 0 0 0,-2-1 0 0 0,-2 2 0 0 0,-1 0 0 0 0,-1 0 0 0 0,-2 1 0 0 0,-2 1 0 0 0,-1 0 0 0 0,-1 1 0 0 0,-2 1 0 0 0,-1 1 0 0 0,-1 1 0 0 0,-1 1 0 0 0,-2 2 1 0 0,-1 0-1 0 0,-1 1 0 0 0,-1 2 0 0 0,-1 1 0 0 0,-31-17-63 0 0,2 10-86 0 0,0 2-1 0 0,-2 3 1 0 0,-1 3 0 0 0,0 2 0 0 0,-1 3 0 0 0,-1 3 0 0 0,-1 3 0 0 0,0 2 0 0 0,0 4-1 0 0,0 2 1 0 0,0 3 0 0 0,-36 6 86 0 0,-122 27-1576 0 0,156-2-2185 0 0,13 14-4430 0 0,43-31 780 0 0</inkml:trace>
  <inkml:trace contextRef="#ctx0" brushRef="#br0" timeOffset="1235.88">5638 1310 1440 0 0,'0'0'835'0'0,"0"0"-175"0"0,0 0-140 0 0,0 0-30 0 0,0 0 9 0 0,0 0 66 0 0,0 0 127 0 0,0 0 122 0 0,0 0 106 0 0,0 0 80 0 0,1-17-16 0 0,4-52-35 0 0,-6 66-853 0 0,1-1 0 0 0,0 1 1 0 0,-1 0-1 0 0,0 0 0 0 0,1 0 1 0 0,-1 0-1 0 0,0 0 0 0 0,-1 0 1 0 0,1 0-1 0 0,-1 0 0 0 0,1 1 1 0 0,-1-1-1 0 0,0 0 0 0 0,0 1 1 0 0,0-1-1 0 0,0 1 0 0 0,0 0 1 0 0,-1 0-1 0 0,1 0 0 0 0,0 0 1 0 0,-1 0-1 0 0,0 0 0 0 0,0 1 1 0 0,1-1-1 0 0,-1 1 0 0 0,0 0 1 0 0,0 0-1 0 0,0 0 1 0 0,0 0-1 0 0,0 0 0 0 0,-3 1-96 0 0,2-2-10 0 0,-34-5-89 0 0,0 1-1 0 0,0 2 0 0 0,0 1 1 0 0,-1 2-1 0 0,1 2 0 0 0,0 2 1 0 0,-1 1-1 0 0,2 2 1 0 0,-20 6 99 0 0,55-12-1 0 0,-90 14-11 0 0,0 3 0 0 0,1 5 1 0 0,2 3-1 0 0,0 4 0 0 0,2 4 1 0 0,2 4-1 0 0,1 4 1 0 0,2 3-1 0 0,2 4 0 0 0,2 3 1 0 0,-20 21 11 0 0,59-34 33 0 0,1 1 0 0 0,3 3 0 0 0,1 1 0 0 0,2 1 1 0 0,1 1-1 0 0,3 2 0 0 0,2 1 0 0 0,2 2 0 0 0,3 0 1 0 0,-12 40-34 0 0,24-63-15 0 0,2 0 0 0 0,0 1 1 0 0,2-1-1 0 0,1 1 1 0 0,1 0-1 0 0,2 0 0 0 0,0 1 1 0 0,4 20 14 0 0,0-20 29 0 0,2 0 0 0 0,1 0-1 0 0,1 0 1 0 0,2-1 0 0 0,0 0 0 0 0,2-1 0 0 0,2 0 0 0 0,0 0 0 0 0,1-1-1 0 0,2-1 1 0 0,1-1 0 0 0,16 19-29 0 0,-2-10 215 0 0,1 0 0 0 0,1-3-1 0 0,2-1 1 0 0,1-1 0 0 0,2-2-1 0 0,0-2 1 0 0,1-1 0 0 0,2-2-1 0 0,0-2 1 0 0,1-2 0 0 0,1-1 0 0 0,35 7-215 0 0,75 14 275 0 0,1-7 0 0 0,1-7 0 0 0,4-7-275 0 0,-147-14 5 0 0,137 15 194 0 0,1-6 0 0 0,-1-6 0 0 0,1-7-1 0 0,0-7 1 0 0,77-16-199 0 0,-188 19 210 0 0,0-1 0 0 0,-1-2 0 0 0,0-2 0 0 0,-1-1 0 0 0,-1-2 0 0 0,0-2 0 0 0,0-1 0 0 0,-2-1 0 0 0,0-2 0 0 0,-1-2 0 0 0,-1-1 0 0 0,-1-1 0 0 0,-2-2 0 0 0,0-1 0 0 0,13-17-210 0 0,-9 2 116 0 0,-2-2-1 0 0,-1-1 1 0 0,-3-1 0 0 0,-2-1 0 0 0,-2-2-1 0 0,-2 0 1 0 0,-2-1 0 0 0,-2-1-1 0 0,-2-1 1 0 0,-3 0 0 0 0,-2-1 0 0 0,-3 0-1 0 0,-2 0 1 0 0,-2-1 0 0 0,-2 0-1 0 0,-3 1 1 0 0,-3-15-116 0 0,-1 30-7 0 0,-2 1-1 0 0,-1 1 0 0 0,-2 0 1 0 0,-1 0-1 0 0,-2 1 1 0 0,-1 1-1 0 0,-2 0 1 0 0,-1 1-1 0 0,-2 1 1 0 0,-1 1-1 0 0,-2 0 0 0 0,-1 2 1 0 0,-1 1-1 0 0,-1 1 1 0 0,-1 1-1 0 0,-2 1 1 0 0,0 2-1 0 0,-2 0 1 0 0,0 3-1 0 0,-1 0 0 0 0,-2 2 1 0 0,0 2-1 0 0,0 1 1 0 0,-9-1 7 0 0,-22-4-144 0 0,-1 4 1 0 0,-1 3-1 0 0,0 2 1 0 0,0 3-1 0 0,-1 4 1 0 0,0 2-1 0 0,0 3 0 0 0,1 4 1 0 0,-1 2-1 0 0,1 3 1 0 0,-9 5 143 0 0,14 0-880 0 0,1 2-1 0 0,1 3 1 0 0,1 3 0 0 0,-28 16 880 0 0,-52 44-4409 0 0,55-16-1647 0 0,47-34-596 0 0</inkml:trace>
  <inkml:trace contextRef="#ctx0" brushRef="#br0" timeOffset="2215.87">10192 2431 5193 0 0,'0'0'2345'0'0,"0"0"-797"0"0,0 0-237 0 0,0 0-256 0 0,0 0-270 0 0,0 0-186 0 0,-9-29-132 0 0,-30-85-86 0 0,39 111-373 0 0,-1-1 0 0 0,-1 1 0 0 0,1-1 0 0 0,0 1 0 0 0,-1-1-1 0 0,0 1 1 0 0,1 0 0 0 0,-1-1 0 0 0,-1 1 0 0 0,1 0 0 0 0,0 0-1 0 0,-1 1 1 0 0,1-1 0 0 0,-1 0 0 0 0,0 1 0 0 0,0 0 0 0 0,0 0 0 0 0,0 0-1 0 0,0 0 1 0 0,-1 0 0 0 0,1 0 0 0 0,-1 1 0 0 0,1 0 0 0 0,-1-1 0 0 0,1 1-1 0 0,-1 1 1 0 0,0-1 0 0 0,1 0 0 0 0,-1 1 0 0 0,0 0 0 0 0,0 0-1 0 0,1 0 1 0 0,-1 0 0 0 0,0 1 0 0 0,0 0-8 0 0,-10-1-29 0 0,-5 2-25 0 0,0 0 1 0 0,1 1 0 0 0,-1 1 0 0 0,1 1 0 0 0,0 1-1 0 0,1 0 1 0 0,-1 1 0 0 0,1 1 0 0 0,0 0-1 0 0,1 2 1 0 0,0 0 0 0 0,0 1 0 0 0,1 0-1 0 0,1 1 1 0 0,-4 4 53 0 0,-186 220-176 0 0,189-216 222 0 0,1 0 1 0 0,2 1-1 0 0,0 1 1 0 0,1 0-1 0 0,1 1 1 0 0,1 0-1 0 0,1 1 1 0 0,2 0-1 0 0,0 0 1 0 0,1 0-1 0 0,1 0 0 0 0,2 1 1 0 0,0 0-1 0 0,2-1 1 0 0,1 1-1 0 0,0 0 1 0 0,2-1-1 0 0,1 1 1 0 0,1-1-1 0 0,7 20-46 0 0,1-9 108 0 0,1-1 1 0 0,2 0-1 0 0,1-2 0 0 0,2 0 0 0 0,1-1 0 0 0,2 0 0 0 0,1-2 0 0 0,1-1 1 0 0,1-1-1 0 0,1-1 0 0 0,2-1 0 0 0,1-1 0 0 0,0-2 0 0 0,2-1 0 0 0,0-1 1 0 0,1-2-1 0 0,1-1 0 0 0,1-2 0 0 0,0-1 0 0 0,1-2 0 0 0,1-1 0 0 0,0-1 1 0 0,5-2-110 0 0,45 7 201 0 0,0-5-1 0 0,1-3 0 0 0,0-4 0 0 0,0-3 0 0 0,0-5 0 0 0,-1-3 1 0 0,0-4-1 0 0,0-4 0 0 0,53-18-199 0 0,-105 26 198 0 0,-1-1 0 0 0,-1-1 0 0 0,0-1 0 0 0,0-2 0 0 0,-1-2 0 0 0,-1-1 0 0 0,0-1 0 0 0,-1-1 0 0 0,-1-2 0 0 0,-1 0-1 0 0,-1-2 1 0 0,0-1 0 0 0,-2-1 0 0 0,-1-2 0 0 0,-1 0 0 0 0,-1-1 0 0 0,-1-1 0 0 0,-2-1 0 0 0,-1 0 0 0 0,-1-1 0 0 0,-1-1 0 0 0,-2-1 0 0 0,-1 0 0 0 0,-2-1 0 0 0,0-5-198 0 0,-5 2 41 0 0,-3-1-1 0 0,0 1 1 0 0,-3-1 0 0 0,-1 1-1 0 0,-2-1 1 0 0,-1 1 0 0 0,-1 0 0 0 0,-3 1-1 0 0,-1-1 1 0 0,-1 2 0 0 0,-2-1-1 0 0,-1 2 1 0 0,-2 0 0 0 0,-1 1 0 0 0,-2 0-1 0 0,-1 2 1 0 0,-1 0 0 0 0,-2 1-1 0 0,-1 1 1 0 0,-1 2 0 0 0,-6-4-41 0 0,-25-20-42 0 0,-3 2 1 0 0,-2 2-1 0 0,-1 4 0 0 0,-3 2 1 0 0,-1 3-1 0 0,-2 3 1 0 0,-1 3-1 0 0,-1 2 0 0 0,-2 4 1 0 0,0 4-1 0 0,-2 2 0 0 0,0 4 1 0 0,-1 2-1 0 0,0 5 1 0 0,-75 0 41 0 0,109 8-52 0 0,1 1 1 0 0,1 3-1 0 0,-1 1 1 0 0,0 1 0 0 0,1 3-1 0 0,0 1 1 0 0,1 2-1 0 0,1 2 1 0 0,-1 1-1 0 0,-18 12 52 0 0,36-17-128 0 0,0 2-1 0 0,1 0 1 0 0,0 2-1 0 0,1 0 0 0 0,0 1 1 0 0,1 0-1 0 0,1 2 1 0 0,0 0-1 0 0,2 0 0 0 0,0 2 1 0 0,0 0-1 0 0,2 0 0 0 0,1 1 1 0 0,0 0-1 0 0,1 1 1 0 0,2 1-1 0 0,0-1 0 0 0,1 1 1 0 0,1 1 128 0 0,-7 137-3526 0 0,30-57-3018 0 0,1-47-3620 0 0</inkml:trace>
  <inkml:trace contextRef="#ctx0" brushRef="#br1" timeOffset="5288.279">455 281 1216 0 0,'0'0'804'0'0,"0"0"-258"0"0,0 0-171 0 0,0 0-205 0 0,0 0-223 0 0,0 0-138 0 0,0 0-35 0 0,0 0 48 0 0,0 0 113 0 0,0 0 77 0 0,7-6 24 0 0,85-34 383 0 0,83 18 202 0 0,312-19 937 0 0,-391 42-1200 0 0,0 5 1 0 0,-1 4 0 0 0,65 15-359 0 0,81 55 761 0 0,-14 29 570 0 0,-111 21-120 0 0,73 56-911 0 0,35 17 19 0 0,-60-29-160 0 0,75-1 296 0 0,-206-158-330 0 0,1-2 1 0 0,0-1 0 0 0,1-2-1 0 0,0-1 1 0 0,0-2 0 0 0,1-2-1 0 0,-1-1 1 0 0,1-1 0 0 0,0-2-1 0 0,0-2 1 0 0,19-3-126 0 0,4 4 85 0 0,-11 0-87 0 0,23 2 145 0 0,0-3 0 0 0,0-3 1 0 0,0-4-1 0 0,-1-2 0 0 0,36-12-143 0 0,0-9-325 0 0,2 5-1 0 0,1 4 1 0 0,104-7 325 0 0,22 39-10123 0 0,-212-7 8385 0 0</inkml:trace>
  <inkml:trace contextRef="#ctx0" brushRef="#br1" timeOffset="7612.698">2655 1483 0 0 0,'0'0'408'0'0,"0"0"488"0"0,0 0-153 0 0,0 0-365 0 0,0 0-286 0 0,0 0-178 0 0,0 0-99 0 0,0 0-14 0 0,0 0 74 0 0,2 16 506 0 0,208 38 3243 0 0,123-46-2332 0 0,-200-11-1024 0 0,470 8 127 0 0,-559-8-262 0 0,0-2 0 0 0,0-2 1 0 0,0-2-1 0 0,-1-2 0 0 0,0-2 1 0 0,-1-2-1 0 0,0-1 1 0 0,4-5-134 0 0,66-23 172 0 0,2 6 0 0 0,1 4 0 0 0,17 1-172 0 0,127-61 2229 0 0,-213 84-2173 0 0,0 3-1 0 0,1 1 0 0 0,-1 3 0 0 0,1 1 0 0 0,0 3 0 0 0,7 3-55 0 0,53-2 466 0 0,437-10 3575 0 0,-505 12-3979 0 0,-1 2 1 0 0,0 1-1 0 0,0 2 1 0 0,-1 2-1 0 0,0 1 1 0 0,-1 2-1 0 0,0 2 1 0 0,-2 1-1 0 0,19 12-62 0 0,-28-16 35 0 0,200 154 125 0 0,-115-72-43 0 0,64 77 476 0 0,-152-150-476 0 0,1-1 1 0 0,1-1 0 0 0,1-1 0 0 0,1-2 0 0 0,0 0 0 0 0,1-2 0 0 0,1 0 0 0 0,0-2 0 0 0,1-2 0 0 0,0 0 0 0 0,10 1-118 0 0,316 72 686 0 0,374-3-321 0 0,-657-80-294 0 0,0-3-1 0 0,0-4 1 0 0,-1-2 0 0 0,0-4-1 0 0,0-2 1 0 0,-1-4 0 0 0,-2-3-1 0 0,0-3 1 0 0,37-19-71 0 0,-67 29-14 0 0,1 1 1 0 0,1 1-1 0 0,0 3 0 0 0,1 1 1 0 0,0 2-1 0 0,0 2 0 0 0,34 1 14 0 0,510-4 63 0 0,-546 4-84 0 0,-1 2 0 0 0,0 1 0 0 0,0 2 0 0 0,0 2 0 0 0,0 2 0 0 0,-1 1 0 0 0,0 2 0 0 0,28 10 21 0 0,358 173-63 0 0,-410-187-460 0 0,57 31-239 0 0,-56-16-3500 0 0,-11 4-4545 0 0,-4-19 2442 0 0</inkml:trace>
  <inkml:trace contextRef="#ctx0" brushRef="#br1" timeOffset="8976.217">5361 1211 0 0 0,'0'0'581'0'0,"0"0"62"0"0,0 0-187 0 0,0 0 19 0 0,0 0 228 0 0,0 0 292 0 0,0 0 269 0 0,0 0 84 0 0,0 0-86 0 0,0 0-207 0 0,0 0-286 0 0,0 0-245 0 0,0 0-147 0 0,21-7-85 0 0,162-39 578 0 0,562-47 2691 0 0,-663 81-3219 0 0,1 3 0 0 0,-1 4 0 0 0,1 4 1 0 0,19 5-343 0 0,-70-2 3 0 0,-1 2 0 0 0,1 1 1 0 0,-1 1-1 0 0,0 2 1 0 0,-1 1-1 0 0,0 1 1 0 0,0 2-1 0 0,-1 1 1 0 0,-1 1-1 0 0,0 1 0 0 0,-1 2 1 0 0,2 3-4 0 0,-7 0-27 0 0,-1 1 0 0 0,-2 1 0 0 0,0 1 1 0 0,-1 1-1 0 0,-1 0 0 0 0,-2 1 0 0 0,0 1 0 0 0,4 13 27 0 0,107 150 146 0 0,-60-130 93 0 0,2-2 0 0 0,3-4 0 0 0,3-2 0 0 0,60 30-239 0 0,-133-81 0 0 0,36 25 183 0 0,2-1 1 0 0,0-3 0 0 0,2-1-1 0 0,0-2 1 0 0,1-1 0 0 0,1-3-1 0 0,33 7-183 0 0,-41-14 120 0 0,1-2 0 0 0,0-1 0 0 0,0-2 0 0 0,0-1 0 0 0,0-2 0 0 0,0-1 1 0 0,-1-2-1 0 0,1-2 0 0 0,-1-1 0 0 0,0-2 0 0 0,0-1 0 0 0,-1-1 0 0 0,5-5-120 0 0,35-15 28 0 0,0 4 1 0 0,2 2 0 0 0,0 4-1 0 0,64-8-28 0 0,-38 11-19 0 0,35-6 112 0 0,0 5-1 0 0,133 0-92 0 0,-222 19 4 0 0,23-4-22 0 0,1 4-1 0 0,0 2 0 0 0,-1 4 0 0 0,0 3 0 0 0,0 2 0 0 0,-1 4 0 0 0,0 3 0 0 0,62 25 19 0 0,67 77-688 0 0,-140-71-2718 0 0,-5 3-4595 0 0,-43-38-355 0 0</inkml:trace>
  <inkml:trace contextRef="#ctx0" brushRef="#br1" timeOffset="9957.631">1116 67 0 0 0,'0'0'1058'0'0,"0"0"-264"0"0,0 0-79 0 0,0 0 136 0 0,0 0 176 0 0,0 0 233 0 0,0 0 178 0 0,0 0 52 0 0,0 0-17 0 0,0 0-102 0 0,0 0-199 0 0,0 0-209 0 0,0 0-231 0 0,6-10-237 0 0,28-42-16 0 0,36 47-1473 0 0,185 11 1573 0 0,249 40-579 0 0,-495-45 0 0 0,21-1 14 0 0,0 1 0 0 0,0 2 0 0 0,0 0 1 0 0,0 3-1 0 0,-1 0 0 0 0,1 2 0 0 0,-1 1 0 0 0,-1 1 0 0 0,0 1 0 0 0,-1 2 0 0 0,0 1 0 0 0,0 1 1 0 0,-2 1-1 0 0,0 1 0 0 0,-1 2 0 0 0,-1 0 0 0 0,0 1 0 0 0,-2 2 0 0 0,7 9-14 0 0,62 153 48 0 0,-75-146-23 0 0,1-1 0 0 0,3 0 0 0 0,0-1 1 0 0,3-1-1 0 0,19 24-25 0 0,6-6 311 0 0,2-3 1 0 0,3-2 0 0 0,1-2-1 0 0,50 31-311 0 0,40 24-2097 0 0,-28-21-3863 0 0,-86-60-2574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0:56.8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16 121 9810 0 0,'0'0'820'0'0,"0"0"-868"0"0,0 0-125 0 0,0 0 204 0 0,0 0 65 0 0,0 0-4 0 0,0 0 0 0 0,0 0-19 0 0,0 0-37 0 0,0 0 0 0 0,0 0 3 0 0,0 0 37 0 0,-2 21 92 0 0,-9 65 112 0 0,9-65 140 0 0,2-21 117 0 0,0 0 47 0 0,28-8 951 0 0,146-129-522 0 0,-171 138-1015 0 0,0 0 0 0 0,0 0 0 0 0,0 0 0 0 0,-1 0 0 0 0,1 0 0 0 0,0 1-1 0 0,-1-1 1 0 0,1 1 0 0 0,-1 0 0 0 0,1 0 0 0 0,-1 0 0 0 0,0 0 0 0 0,0 0 0 0 0,0 0 0 0 0,0 1 0 0 0,0-1 0 0 0,-1 1 0 0 0,1-1 0 0 0,-1 1 0 0 0,1 0 0 0 0,-1-1 0 0 0,0 1 0 0 0,0 0 0 0 0,0 0 0 0 0,-1 0 0 0 0,1 0 0 0 0,-1 0 0 0 0,1 0 0 0 0,-1 0 0 0 0,0 2 2 0 0,7 14-3 0 0,-2-9 42 0 0,0 1 1 0 0,1-1 0 0 0,0 0-1 0 0,1 0 1 0 0,0-1-1 0 0,1 1 1 0 0,0-2 0 0 0,0 1-1 0 0,1-1 1 0 0,0 0 0 0 0,0-1-1 0 0,1 0 1 0 0,0-1 0 0 0,0 0-1 0 0,0 0 1 0 0,1-1-1 0 0,0-1 1 0 0,0 1 0 0 0,1-1-40 0 0,91 10-5284 0 0,-80-14 1424 0 0,-7 0-3202 0 0</inkml:trace>
  <inkml:trace contextRef="#ctx0" brushRef="#br0" timeOffset="542.369">831 205 15099 0 0,'0'0'1136'0'0,"0"0"-678"0"0,0 0-842 0 0,0 0-323 0 0,0 0 108 0 0,0 0 211 0 0,0 0 276 0 0,0 0 195 0 0,0 0 35 0 0,0 0 20 0 0,0 0 9 0 0,0 0 41 0 0,0 0 36 0 0,15 12 33 0 0,48 37 34 0 0,-58-46-216 0 0,0 1 0 0 0,0-1 0 0 0,1 0 0 0 0,-1-1 0 0 0,1 1 0 0 0,0-1 0 0 0,-1 0 0 0 0,1-1 0 0 0,0 1 0 0 0,0-1 0 0 0,1 0 0 0 0,-1-1 0 0 0,0 0 0 0 0,0 1 0 0 0,0-2 0 0 0,0 1 0 0 0,1-1-75 0 0,13 0 116 0 0,-8 2-128 0 0,0-2 1 0 0,0 1 0 0 0,0-1 0 0 0,0-1 0 0 0,-1 0-1 0 0,1-1 1 0 0,-1 0 0 0 0,1 0 0 0 0,-1-1 0 0 0,0-1-1 0 0,-1 0 1 0 0,1-1 0 0 0,-1 0 0 0 0,0 0 0 0 0,0-1-1 0 0,-1 0 1 0 0,0-1 0 0 0,0 0 0 0 0,-1 0-1 0 0,0-1 1 0 0,0 0 0 0 0,-1-1 0 0 0,0 1 0 0 0,-1-1-1 0 0,0-1 1 0 0,-1 1 0 0 0,0-1 0 0 0,0 0 0 0 0,-1 0-1 0 0,-1 0 1 0 0,0-1 0 0 0,0-3 11 0 0,-2 12-51 0 0,-1 0-1 0 0,-1 1 1 0 0,1-1-1 0 0,0 0 1 0 0,-1 0-1 0 0,1 1 1 0 0,-1-1-1 0 0,0 0 1 0 0,0 1-1 0 0,0-1 1 0 0,0 1 0 0 0,0-1-1 0 0,0 1 1 0 0,-1 0-1 0 0,1-1 1 0 0,-1 1-1 0 0,0 0 1 0 0,0 0-1 0 0,0 0 1 0 0,0 0 0 0 0,0 0-1 0 0,0 1 1 0 0,0-1-1 0 0,0 1 1 0 0,-1-1-1 0 0,1 1 1 0 0,-1 0-1 0 0,1 0 1 0 0,-1 0 0 0 0,0 0-1 0 0,1 0 1 0 0,-1 0-1 0 0,0 1 1 0 0,1 0-1 0 0,-1-1 1 0 0,0 1-1 0 0,0 0 1 0 0,1 0 0 0 0,-1 0-1 0 0,0 1 1 0 0,1-1-1 0 0,-1 1 1 0 0,-2 0 51 0 0,-112 43-1741 0 0,112-40 1717 0 0,0 0-1 0 0,0 0 1 0 0,0 1 0 0 0,1-1-1 0 0,0 1 1 0 0,0 0 0 0 0,0 1-1 0 0,0-1 1 0 0,1 0 0 0 0,0 1-1 0 0,0 0 1 0 0,0 0 0 0 0,1 0-1 0 0,0 0 1 0 0,0 0 0 0 0,0 0-1 0 0,1 1 1 0 0,0-1 0 0 0,0 1 0 0 0,1-1-1 0 0,-1 1 1 0 0,2-1 0 0 0,-1 0-1 0 0,1 1 1 0 0,0-1 0 0 0,0 1-1 0 0,0-1 1 0 0,1 0 0 0 0,0 0-1 0 0,0 0 1 0 0,1 0 0 0 0,0 0-1 0 0,0 0 1 0 0,0-1 0 0 0,1 1-1 0 0,0-1 1 0 0,0 0 0 0 0,0 0-1 0 0,0 0 1 0 0,1-1 0 0 0,3 3 24 0 0,292 251 290 0 0,-282-237-335 0 0,-4-8 30 0 0,0 0 0 0 0,-1 1 0 0 0,-1 0 0 0 0,-1 1-1 0 0,0 1 1 0 0,0 0 0 0 0,-2 0 0 0 0,0 1 0 0 0,-1 0 0 0 0,-1 1-1 0 0,0 0 1 0 0,-2 0 0 0 0,0 0 0 0 0,0 4 15 0 0,-66-15 4267 0 0,-337-64-1926 0 0,384 55-2761 0 0,-122 0 407 0 0,93 12-3517 0 0,3 8-4667 0 0,30-11 1685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2:26.6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375 115 5777 0 0,'0'0'2222'0'0,"0"0"-1283"0"0,0 0-678 0 0,0 0-699 0 0,0 0-364 0 0,0 0 35 0 0,0 0 254 0 0,0 0 411 0 0,0 0 208 0 0,0 0 10 0 0,0 0 25 0 0,12 7 66 0 0,113 33 1136 0 0,-109-41-1158 0 0,0-1 0 0 0,0 0 0 0 0,0-2 0 0 0,-1 1 0 0 0,0-2 0 0 0,0 0 0 0 0,0-1 0 0 0,0 0 0 0 0,-1-1 0 0 0,0-1 0 0 0,0 0 0 0 0,-1-1 0 0 0,0-1 0 0 0,3-3-185 0 0,-15 12 23 0 0,0 0 0 0 0,1 1 0 0 0,-1-1 0 0 0,0 0 0 0 0,0 0 0 0 0,0 0 0 0 0,0 0 1 0 0,0 0-1 0 0,-1 0 0 0 0,1 0 0 0 0,0 0 0 0 0,0-1 0 0 0,-1 1 0 0 0,1 0 0 0 0,-1 0 0 0 0,1-1 0 0 0,-1 1 1 0 0,1 0-1 0 0,-1 0 0 0 0,0-1 0 0 0,0 1 0 0 0,1-1 0 0 0,-1 1 0 0 0,0 0 0 0 0,0-1 0 0 0,-1 1 1 0 0,1 0-1 0 0,0-1 0 0 0,0 1 0 0 0,-1 0 0 0 0,1-1 0 0 0,0 1 0 0 0,-1 0 0 0 0,0 0 0 0 0,1-1 0 0 0,-1 1 1 0 0,0 0-1 0 0,1 0 0 0 0,-1 0 0 0 0,0 0 0 0 0,0 0 0 0 0,0 0 0 0 0,0 0 0 0 0,0 0 0 0 0,0 0 1 0 0,0 0-1 0 0,0 0 0 0 0,0 1 0 0 0,-1-1 0 0 0,1 1 0 0 0,0-1 0 0 0,0 1 0 0 0,-1-1-23 0 0,-72-13-954 0 0,52 13 883 0 0,1 1-1 0 0,0 1 0 0 0,0 1 0 0 0,0 1 0 0 0,0 1 0 0 0,1 1 0 0 0,-1 1 0 0 0,1 0 0 0 0,0 1 0 0 0,1 2 1 0 0,0 0-1 0 0,0 1 0 0 0,1 0 0 0 0,0 2 0 0 0,1 0 0 0 0,0 1 0 0 0,1 1 0 0 0,0 0 0 0 0,1 1 1 0 0,1 1-1 0 0,1 0 0 0 0,-1 3 72 0 0,11-15-11 0 0,1 2 1 0 0,0-1 0 0 0,0 0-1 0 0,0 0 1 0 0,1 1 0 0 0,-1-1-1 0 0,1 1 1 0 0,0-1 0 0 0,1 1-1 0 0,0-1 1 0 0,0 1 0 0 0,0 0-1 0 0,0-1 1 0 0,1 1 0 0 0,0-1-1 0 0,0 1 1 0 0,0-1 0 0 0,1 0-1 0 0,0 1 1 0 0,0-1 0 0 0,0 0-1 0 0,1 0 1 0 0,-1 0 0 0 0,1 0-1 0 0,0-1 1 0 0,1 1 0 0 0,-1-1-1 0 0,1 0 1 0 0,0 0 0 0 0,0 0-1 0 0,0 0 1 0 0,1-1 0 0 0,-1 1-1 0 0,4 1 11 0 0,186 87 742 0 0,-165-82-719 0 0,51 16 110 0 0,-57-20-178 0 0,-1 0 1 0 0,0 1-1 0 0,0 2 0 0 0,-1 0 1 0 0,0 1-1 0 0,0 1 1 0 0,-1 1-1 0 0,0 1 0 0 0,-2 0 1 0 0,9 9 44 0 0,-24-19 40 0 0,-1-1 1 0 0,1 1 0 0 0,-1 0-1 0 0,0 0 1 0 0,0 0 0 0 0,0 0-1 0 0,0 0 1 0 0,-1 0-1 0 0,1 0 1 0 0,-1 1 0 0 0,0-1-1 0 0,0 1 1 0 0,0-1 0 0 0,0 1-1 0 0,-1-1 1 0 0,1 1 0 0 0,-1-1-1 0 0,0 1 1 0 0,0 0-1 0 0,0-1 1 0 0,-1 1 0 0 0,1-1-1 0 0,-1 1 1 0 0,0-1 0 0 0,0 1-1 0 0,0-1 1 0 0,0 1 0 0 0,-1-1-1 0 0,1 0 1 0 0,-1 0-1 0 0,0 0 1 0 0,0 0 0 0 0,0 0-1 0 0,0 0 1 0 0,-1 0 0 0 0,1-1-1 0 0,-1 1 1 0 0,1-1 0 0 0,-1 1-1 0 0,0-1 1 0 0,0 0-1 0 0,0 0 1 0 0,0-1 0 0 0,-1 1-1 0 0,1-1 1 0 0,0 1 0 0 0,-1-1-1 0 0,1 0 1 0 0,-3 0-41 0 0,-69 30 879 0 0,0-4 0 0 0,-2-3 1 0 0,0-4-1 0 0,-2-3 0 0 0,-36 2-879 0 0,-33 8 244 0 0,15-6-994 0 0,192-52-7837 0 0,-32 17 5273 0 0,-4 3-535 0 0</inkml:trace>
  <inkml:trace contextRef="#ctx0" brushRef="#br0" timeOffset="583.353">1455 148 18628 0 0,'0'0'-1431'0'0,"0"0"-125"0"0,0 0 33 0 0,0 0 416 0 0,0 0 613 0 0,0 0 376 0 0,-18 33 146 0 0,-115 228 206 0 0,-88 191-68 0 0,207-396 438 0 0,14-55 204 0 0,23-36 2379 0 0,79-175-3057 0 0,-44 86-961 0 0,5 3 0 0 0,79-112 831 0 0,-28 122 576 0 0,-110 108-586 0 0,1 0-1 0 0,-1 1 1 0 0,1-1 0 0 0,0 1-1 0 0,0 0 1 0 0,0 0-1 0 0,0 1 1 0 0,1 0 0 0 0,-1 0-1 0 0,0 0 1 0 0,0 0 0 0 0,1 1-1 0 0,-1 0 1 0 0,0 0-1 0 0,1 0 1 0 0,-1 1 0 0 0,0 0-1 0 0,1 0 1 0 0,-1 0-1 0 0,0 1 1 0 0,0-1 0 0 0,0 1-1 0 0,0 1 1 0 0,0-1 0 0 0,-1 0-1 0 0,1 1 1 0 0,-1 0-1 0 0,3 2 11 0 0,14 18 6 0 0,-1 0-1 0 0,-2 2 0 0 0,0 0 0 0 0,-2 1 0 0 0,0 0 0 0 0,-2 1 0 0 0,-1 1 0 0 0,-1 0 1 0 0,-2 1-1 0 0,-1 0 0 0 0,-1 1 0 0 0,-1 0 0 0 0,1 15-5 0 0,17 52-57 0 0,27 122 22 0 0,-54-216 128 0 0,0 0 0 0 0,0 0 0 0 0,0-1 0 0 0,0 1 0 0 0,-1 0 0 0 0,1-1-1 0 0,-1 0 1 0 0,1 1 0 0 0,-1-1 0 0 0,0 0 0 0 0,0-1 0 0 0,0 1 0 0 0,0 0 0 0 0,0-1 0 0 0,0 1-1 0 0,0-1 1 0 0,-1 0 0 0 0,1 0 0 0 0,0-1 0 0 0,-1 1 0 0 0,1-1 0 0 0,-1 1 0 0 0,1-1 0 0 0,-1 0 0 0 0,1 0-1 0 0,-1-1 1 0 0,1 1 0 0 0,0-1 0 0 0,-4 0-93 0 0,-4 1 85 0 0,-717-27 1093 0 0,692 25-1517 0 0,-62-3 814 0 0,87 11-5465 0 0,204 25-5418 0 0,-162-29 5559 0 0</inkml:trace>
  <inkml:trace contextRef="#ctx0" brushRef="#br0" timeOffset="1164.123">2351 334 16780 0 0,'0'0'345'0'0,"0"0"112"0"0,0 0-108 0 0,0 0-345 0 0,0 0-563 0 0,0 0-754 0 0,0 0-655 0 0,0 0-44 0 0,0 0 410 0 0,0 0 692 0 0,0 0 745 0 0,0 0 340 0 0,-6 3 138 0 0,-1 7-145 0 0,-1-1-1 0 0,1 2 1 0 0,1-1 0 0 0,0 1-1 0 0,0 0 1 0 0,1 0 0 0 0,1 1 0 0 0,0 0-1 0 0,0-1 1 0 0,1 1 0 0 0,1 0-1 0 0,0 1 1 0 0,0-1 0 0 0,1 12-168 0 0,-5 17 65 0 0,-1 73 1188 0 0,7-114-489 0 0,0 0 373 0 0,0 0 266 0 0,0 0 34 0 0,0 0-179 0 0,0-27 201 0 0,-11-194-2251 0 0,39 234-2997 0 0,78 73 3755 0 0,-66-51 189 0 0,1-1 0 0 0,2-1 0 0 0,1-3 0 0 0,2-2 0 0 0,0-2 0 0 0,44 18-155 0 0,-68-34 161 0 0,0-1 1 0 0,1-1-1 0 0,1-1 1 0 0,-1-1-1 0 0,1-1 1 0 0,0-1-1 0 0,0-1 1 0 0,1-1-1 0 0,-1-1 0 0 0,1-1 1 0 0,-1-1-1 0 0,0-2 1 0 0,0 0-1 0 0,0-2 1 0 0,0 0-1 0 0,0-2 1 0 0,12-5-162 0 0,-31 9 112 0 0,0 0 0 0 0,-1-1 0 0 0,0 1 0 0 0,1-1 0 0 0,-1 0 0 0 0,-1 0 1 0 0,1-1-1 0 0,0 1 0 0 0,-1-1 0 0 0,0 0 0 0 0,0 0 0 0 0,-1 0 0 0 0,1 0 0 0 0,-1 0 1 0 0,0-1-1 0 0,-1 1 0 0 0,1 0 0 0 0,-1-1 0 0 0,0 0 0 0 0,0 1 0 0 0,-1-1 1 0 0,1 0-1 0 0,-1 1 0 0 0,-1-1 0 0 0,1 0 0 0 0,-1 1 0 0 0,0-1 0 0 0,0 1 0 0 0,-1-1 1 0 0,1 1-1 0 0,-3-6-112 0 0,-91-154-101 0 0,-215-129-231 0 0,347 331-5127 0 0,95 79 790 0 0,-86-79-1899 0 0,-24-20 143 0 0</inkml:trace>
  <inkml:trace contextRef="#ctx0" brushRef="#br0" timeOffset="1798.827">3981 206 14003 0 0,'0'0'283'0'0,"0"0"-258"0"0,0 0-581 0 0,0 0-548 0 0,0 0-22 0 0,0 0 359 0 0,0 0 622 0 0,0 0 526 0 0,0 0 158 0 0,0 0-17 0 0,0 0-64 0 0,5 28-60 0 0,24 180 430 0 0,-28-146-649 0 0,-3-44-132 0 0,1 0-1 0 0,1 0 1 0 0,1 0-1 0 0,0 0 0 0 0,2 0 1 0 0,0-1-1 0 0,0 1 1 0 0,2-1-1 0 0,0 1 1 0 0,1-1-1 0 0,1-1 0 0 0,1 1 1 0 0,1 0-47 0 0,5-19 6322 0 0,-9-37-5431 0 0,-9-51-1899 0 0,-76-125 310 0 0,66 189 698 0 0,1-1-1 0 0,2-1 1 0 0,0 0 0 0 0,2-1-1 0 0,1 0 1 0 0,1-1-1 0 0,1 1 1 0 0,0-29 0 0 0,6 55-63 0 0,0 1 0 0 0,1-1 0 0 0,0 0 1 0 0,0 0-1 0 0,0 1 0 0 0,0-1 1 0 0,0 0-1 0 0,0 1 0 0 0,1-1 0 0 0,-1 1 1 0 0,1 0-1 0 0,-1-1 0 0 0,1 1 1 0 0,0 0-1 0 0,0 0 0 0 0,0 0 0 0 0,0 0 1 0 0,1 1-1 0 0,-1-1 0 0 0,0 0 1 0 0,1 1-1 0 0,-1 0 0 0 0,1-1 0 0 0,0 1 1 0 0,-1 0-1 0 0,1 0 0 0 0,0 1 1 0 0,-1-1-1 0 0,1 1 0 0 0,0-1 0 0 0,0 1 1 0 0,0 0-1 0 0,0 0 0 0 0,-1 0 1 0 0,1 0-1 0 0,2 1 63 0 0,110 11-800 0 0,-47 7 667 0 0,-2 3 0 0 0,-1 3 0 0 0,-1 3 0 0 0,-1 3 0 0 0,-1 3 0 0 0,51 37 133 0 0,-104-65 14 0 0,2-1-69 0 0,0 0-1 0 0,0 0 1 0 0,-1 1-1 0 0,0 1 1 0 0,0-1-1 0 0,-1 2 1 0 0,0-1-1 0 0,0 1 1 0 0,-1 1-1 0 0,1-1 1 0 0,-2 1-1 0 0,0 1 1 0 0,0-1-1 0 0,0 1 1 0 0,-1 1-1 0 0,-1-1 1 0 0,0 1-1 0 0,0 0 1 0 0,-1 0-1 0 0,-1 0 1 0 0,0 1-1 0 0,0-1 1 0 0,-1 1 0 0 0,0 6 55 0 0,-8-5 144 0 0,-1-1 0 0 0,0 0 0 0 0,-1-1 0 0 0,-1 1 1 0 0,0-2-1 0 0,0 1 0 0 0,-1-1 0 0 0,0-1 1 0 0,-1 0-1 0 0,0 0 0 0 0,0-1 0 0 0,-1-1 1 0 0,-9 5-145 0 0,11-5 46 0 0,-121 72 263 0 0,-3-5 0 0 0,-3-7 0 0 0,-11-2-309 0 0,145-64-1 0 0,-44 22 104 0 0,-1-1 0 0 0,-1-3 0 0 0,-1-1 1 0 0,0-3-1 0 0,-1-2 0 0 0,-1-3 0 0 0,0-1 0 0 0,-13-2-103 0 0,93-37-10665 0 0,-14 22 2805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0:32.3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1497 914 12579 0 0,'0'0'609'0'0,"0"0"126"0"0,0 0 109 0 0,0 0-49 0 0,0 0-139 0 0,0 0-168 0 0,0 0-236 0 0,0 0-281 0 0,0 0-354 0 0,0 0-413 0 0,0 0-298 0 0,-5-10 58 0 0,1-1 861 0 0,4 12 151 0 0,-1-1 1 0 0,1 1-1 0 0,-1-1 1 0 0,0 1-1 0 0,1-1 1 0 0,-1 1 0 0 0,1-1-1 0 0,-1 0 1 0 0,0 1-1 0 0,1-1 1 0 0,-1 0-1 0 0,0 0 1 0 0,0 1-1 0 0,1-1 1 0 0,-1 0 0 0 0,0 0-1 0 0,1 0 1 0 0,-1 0-1 0 0,0 0 1 0 0,0 0-1 0 0,1 0 1 0 0,-1 0-1 0 0,0 0 1 0 0,0 0 0 0 0,1-1-1 0 0,-1 1 1 0 0,0 0-1 0 0,1 0 1 0 0,-1-1-1 0 0,0 1 1 0 0,1 0-1 0 0,-1-1 1 0 0,1 1 0 0 0,-1-1-1 0 0,0 1 1 0 0,1-1-1 0 0,-1 1 1 0 0,1-1-1 0 0,-1 1 1 0 0,1-1-1 0 0,0 1 1 0 0,-1-1 23 0 0,-16 223 1110 0 0,21 117-516 0 0,-3-316-535 0 0,74 942 792 0 0,-71-889-911 0 0,-4-43 3690 0 0,-19-73-755 0 0,5 4-2791 0 0,2 0-1 0 0,1-1 0 0 0,2-1 0 0 0,2 0 1 0 0,1 0-1 0 0,2 0 0 0 0,2-1 1 0 0,1 0-1 0 0,2 1 0 0 0,2-1 1 0 0,1 1-1 0 0,2 0 0 0 0,2 0 1 0 0,1 1-1 0 0,11-26-83 0 0,-11 46-64 0 0,1 0-1 0 0,2 0 1 0 0,-1 1 0 0 0,2 1-1 0 0,0 0 1 0 0,1 0 0 0 0,0 1-1 0 0,1 1 1 0 0,1 1 0 0 0,0 0-1 0 0,0 1 1 0 0,1 1 0 0 0,1 0-1 0 0,0 1 1 0 0,0 1 0 0 0,0 1-1 0 0,1 1 1 0 0,1 0 64 0 0,22-6-108 0 0,1 3 0 0 0,0 1 1 0 0,0 2-1 0 0,0 2 0 0 0,1 2 0 0 0,0 1 0 0 0,32 6 108 0 0,-65-6-76 0 0,0 1-1 0 0,0 0 1 0 0,-1 1-1 0 0,1 1 1 0 0,0 0-1 0 0,-1 0 1 0 0,1 1-1 0 0,-1 0 1 0 0,0 0-1 0 0,0 2 0 0 0,0-1 1 0 0,0 1-1 0 0,-1 0 1 0 0,0 1-1 0 0,0 0 1 0 0,-1 1-1 0 0,1 0 1 0 0,-1 0-1 0 0,-1 0 1 0 0,1 1-1 0 0,-1 1 1 0 0,-1-1-1 0 0,0 1 0 0 0,0 0 1 0 0,0 0-1 0 0,-1 1 1 0 0,-1 0-1 0 0,0 0 1 0 0,0 0-1 0 0,-1 0 1 0 0,0 0-1 0 0,0 1 1 0 0,-1 0 76 0 0,-8 15-10 0 0,-1-1 1 0 0,0 1-1 0 0,-2-2 1 0 0,-1 0-1 0 0,-1 0 1 0 0,-1 0 0 0 0,-1-2-1 0 0,-2 0 1 0 0,0 0-1 0 0,0-1 1 0 0,-2-1 0 0 0,-1-1-1 0 0,0 0 1 0 0,-2-1-1 0 0,0-1 1 0 0,-17 10 9 0 0,-7 12 88 0 0,-1-1 0 0 0,-3-3 0 0 0,0-2 0 0 0,-2-2 0 0 0,-2-3 0 0 0,-40 17-88 0 0,215-27 1151 0 0,65-4-500 0 0,0 9 0 0 0,73 22-651 0 0,-193-29-748 0 0,0 4 0 0 0,-1 3-1 0 0,-1 2 1 0 0,-1 4 0 0 0,3 4 748 0 0,-13 2-4541 0 0,-23-8-4432 0 0,-24-19 5067 0 0</inkml:trace>
  <inkml:trace contextRef="#ctx0" brushRef="#br0" timeOffset="1400.478">3931 2024 0 0 0,'0'0'830'0'0,"0"0"154"0"0,0 0 193 0 0,0 0 109 0 0,0 0 76 0 0,0 0 65 0 0,0 0 10 0 0,0 0-23 0 0,0 0-86 0 0,0 0-157 0 0,0 0-175 0 0,1-7-212 0 0,57-113 1870 0 0,-30 80-2509 0 0,2 2 0 0 0,1 1 1 0 0,2 1-1 0 0,1 1 0 0 0,2 3 0 0 0,1 0 0 0 0,2 3 0 0 0,1 1 0 0 0,1 2 0 0 0,1 1 0 0 0,1 3 0 0 0,1 1 0 0 0,1 3 0 0 0,32-9-145 0 0,-74 24-48 0 0,1 1 0 0 0,0 0 0 0 0,-1 0 0 0 0,1 1 0 0 0,0-1 0 0 0,0 1 0 0 0,0 0 0 0 0,0 0 0 0 0,0 0 0 0 0,1 0 0 0 0,-1 1-1 0 0,0-1 1 0 0,0 1 0 0 0,1 0 0 0 0,-1 1 0 0 0,0-1 0 0 0,0 1 0 0 0,0 0 0 0 0,0 0 0 0 0,1 0 0 0 0,-1 0 0 0 0,-1 1 0 0 0,1 0 0 0 0,0-1 0 0 0,0 1-1 0 0,-1 1 1 0 0,1-1 0 0 0,-1 0 0 0 0,1 1 0 0 0,-1 0 0 0 0,0 0 0 0 0,0 0 0 0 0,0 0 0 0 0,-1 0 0 0 0,1 1 0 0 0,-1-1 0 0 0,0 1 0 0 0,0 0 0 0 0,0 0-1 0 0,0-1 1 0 0,-1 1 0 0 0,2 3 48 0 0,10 397 75 0 0,-13-397 27 0 0,0-1-1 0 0,1 1 1 0 0,-1 0 0 0 0,1 0-1 0 0,1-1 1 0 0,-1 1-1 0 0,1-1 1 0 0,0 1 0 0 0,1-1-1 0 0,-1 0 1 0 0,1 1 0 0 0,0-1-1 0 0,1-1 1 0 0,0 1 0 0 0,0 0-1 0 0,0-1 1 0 0,0 0 0 0 0,1 0-1 0 0,0 0 1 0 0,0-1 0 0 0,0 0-1 0 0,1 1 1 0 0,-1-2-1 0 0,1 1 1 0 0,0-1 0 0 0,0 0-1 0 0,0 0 1 0 0,1-1 0 0 0,-1 1-1 0 0,1-1 1 0 0,-1-1 0 0 0,1 1-1 0 0,0-1 1 0 0,-1 0 0 0 0,1-1-1 0 0,0 0 1 0 0,0 0 0 0 0,-1 0-1 0 0,1-1 1 0 0,0 0-1 0 0,0 0-100 0 0,27-19 143 0 0,-1-1 0 0 0,0-1 0 0 0,-1-2 0 0 0,-2-1 0 0 0,-1-2 0 0 0,-1-1 0 0 0,-1-1 0 0 0,-1-1 0 0 0,-2-1 1 0 0,-1-1-1 0 0,-1-2 0 0 0,-2 0 0 0 0,-2-1 0 0 0,-1 0 0 0 0,-2-2 0 0 0,-1 0 0 0 0,4-21-144 0 0,-20 73-5571 0 0,-14 69-45 0 0,0-29-1577 0 0,11-36 2019 0 0</inkml:trace>
  <inkml:trace contextRef="#ctx0" brushRef="#br0" timeOffset="1980.879">3795 2499 9706 0 0,'0'0'395'0'0,"0"0"-320"0"0,0 0-266 0 0,0 0-113 0 0,0 0 154 0 0,0 0 321 0 0,0 0 343 0 0,0 0 254 0 0,0 0 99 0 0,0 0 3 0 0,0 0-49 0 0,31-3-93 0 0,200-31 523 0 0,-197 26-1051 0 0,-1-2 0 0 0,-1-1 1 0 0,0-1-1 0 0,0-2 1 0 0,-1-1-1 0 0,-1-2 0 0 0,-1 0 1 0 0,0-2-1 0 0,-1-2 1 0 0,-1 0-1 0 0,10-12-200 0 0,50-33 92 0 0,-86 66-339 0 0,9 29-471 0 0,-7-17 785 0 0,1 1 1 0 0,0 0 0 0 0,0-1 0 0 0,1 0 0 0 0,1 0 0 0 0,0-1 0 0 0,0 1-1 0 0,1-1 1 0 0,1 0 0 0 0,0-1 0 0 0,0 0 0 0 0,1 0 0 0 0,0-1 0 0 0,1 0 0 0 0,0-1-1 0 0,0 0 1 0 0,1 0 0 0 0,0-1 0 0 0,0-1 0 0 0,1 0 0 0 0,0 0 0 0 0,0-1-1 0 0,0-1 1 0 0,1 0 0 0 0,-1 0 0 0 0,13 1-68 0 0,1-2 158 0 0,1 0-1 0 0,0-1 1 0 0,0-2 0 0 0,0-1-1 0 0,-1-1 1 0 0,1-1 0 0 0,0-2-1 0 0,-1 0 1 0 0,0-2 0 0 0,0-1-1 0 0,-1-1 1 0 0,0-1-1 0 0,-1-1 1 0 0,0-1 0 0 0,0-1-1 0 0,-2-2 1 0 0,1 0 0 0 0,-2-1-1 0 0,0-1 1 0 0,-1-1 0 0 0,-1-1-1 0 0,-1-1 1 0 0,0 0 0 0 0,-2-1-1 0 0,0-1 1 0 0,-1 0 0 0 0,-2-2-1 0 0,5-10-157 0 0,24-84 0 0 0,-37 64-5033 0 0,-3 53-3487 0 0,1 1 5098 0 0,-3 0 2372 0 0,1 1-3955 0 0</inkml:trace>
  <inkml:trace contextRef="#ctx0" brushRef="#br0" timeOffset="2603.196">6697 957 16043 0 0,'0'0'533'0'0,"0"0"-155"0"0,0 0-86 0 0,0 0-94 0 0,0 0-173 0 0,0 0-182 0 0,0 0-139 0 0,0 0 9 0 0,0 0 118 0 0,0 0 159 0 0,0 0 145 0 0,0 0 74 0 0,0 0 57 0 0,26-27 24 0 0,82-82 2 0 0,-28 71 175 0 0,-63 37-351 0 0,53-9 82 0 0,0 4 1 0 0,1 3-1 0 0,-1 3 0 0 0,1 3 0 0 0,24 6-198 0 0,-89-9-58 0 0,0-1-1 0 0,0 1 0 0 0,0 1 1 0 0,0-1-1 0 0,0 1 1 0 0,0 0-1 0 0,0 0 1 0 0,0 0-1 0 0,0 1 1 0 0,0 0-1 0 0,-1 1 0 0 0,1-1 1 0 0,-1 1-1 0 0,0 0 1 0 0,1 0-1 0 0,-1 0 1 0 0,0 1-1 0 0,-1 0 1 0 0,1 0-1 0 0,-1 0 0 0 0,0 1 1 0 0,0-1-1 0 0,0 1 1 0 0,0 0-1 0 0,-1 0 1 0 0,0 0-1 0 0,0 1 1 0 0,-1-1-1 0 0,1 1 0 0 0,-1-1 1 0 0,0 1-1 0 0,0 3 59 0 0,-6 13-17 0 0,-1 0 0 0 0,-1-1 0 0 0,-1 0 0 0 0,-1 0 0 0 0,-1-1 0 0 0,-1 0 0 0 0,0 0 0 0 0,-2-1-1 0 0,0-1 1 0 0,-1 0 0 0 0,-1 0 0 0 0,0-2 0 0 0,-2 1 0 0 0,-3 1 17 0 0,-10 16 9 0 0,-117 131 115 0 0,89-108-170 0 0,4 1 0 0 0,2 4 0 0 0,2 1 0 0 0,4 2 0 0 0,2 3 0 0 0,4 1 0 0 0,-20 48 46 0 0,56-111 21 0 0,-1 0 0 0 0,1 1 0 0 0,0-1 0 0 0,1 1 0 0 0,0 0-1 0 0,0 0 1 0 0,0 0 0 0 0,1 0 0 0 0,0 0 0 0 0,0 0 0 0 0,1 0 0 0 0,0 0-1 0 0,0 0 1 0 0,0 1 0 0 0,1-1 0 0 0,0 0 0 0 0,1 0 0 0 0,0 0 0 0 0,0-1-1 0 0,0 1 1 0 0,1 0 0 0 0,0-1 0 0 0,0 1 0 0 0,0-1 0 0 0,1 0-1 0 0,0 0 1 0 0,1 0 0 0 0,-1-1 0 0 0,1 1 0 0 0,0-1 0 0 0,0 0 0 0 0,1-1-1 0 0,2 3-20 0 0,25 6 262 0 0,0-1 1 0 0,1-1-1 0 0,0-2 0 0 0,1-1 0 0 0,0-2 0 0 0,0-1 0 0 0,0-2 0 0 0,1-1 0 0 0,2-2-262 0 0,10 2 147 0 0,627 14 381 0 0,-584-24-678 0 0,-137-7-12168 0 0,31 13 4050 0 0</inkml:trace>
  <inkml:trace contextRef="#ctx0" brushRef="#br0" timeOffset="3144.797">328 494 6969 0 0,'0'0'1466'0'0,"0"0"-30"0"0,0 0 74 0 0,0 0-144 0 0,0 0-329 0 0,0 0-469 0 0,0 0-613 0 0,0 0-446 0 0,0 0-82 0 0,0 0 237 0 0,0 0 460 0 0,0 0 379 0 0,0 0 139 0 0,-18 21 0 0 0,-57 69-46 0 0,13 56 648 0 0,53-104-972 0 0,-107 538 1393 0 0,89-340-1432 0 0,11 2 0 0 0,12 162-233 0 0,3-366-192 0 0,2 0 0 0 0,2 1 0 0 0,1-1 0 0 0,3 0 0 0 0,0-1 0 0 0,3 1 0 0 0,1-2 0 0 0,1 1 0 0 0,13 23 192 0 0,-25-60-241 0 0,-15-29-3948 0 0,-4-6-3981 0 0,13 23 3437 0 0</inkml:trace>
  <inkml:trace contextRef="#ctx0" brushRef="#br0" timeOffset="3748.244">542 381 12475 0 0,'0'0'-308'0'0,"27"-14"-40"0"0,182-87-133 0 0,-54 59 986 0 0,2 7 0 0 0,1 7-1 0 0,2 6 1 0 0,41 5-505 0 0,-148 12 225 0 0,2169-112 4804 0 0,1117 185-4855 0 0,-3282-65-172 0 0,2119 45 627 0 0,-2052-51-458 0 0,-123 3-231 0 0,-1 0-123 0 0,0 0-173 0 0,-25 22-1374 0 0,6-4 1744 0 0,1 1 0 0 0,1 1 0 0 0,0 0-1 0 0,2 1 1 0 0,0 1 0 0 0,2 1-1 0 0,0 0 1 0 0,2 0 0 0 0,0 1 0 0 0,2 0-1 0 0,0 1 1 0 0,2 0 0 0 0,1 1 0 0 0,1 0-1 0 0,1-1 1 0 0,1 2 0 0 0,1 5-14 0 0,7 298 2034 0 0,35 216-2034 0 0,-25-382 265 0 0,14 132 7 0 0,0-6-249 0 0,-8 270-23 0 0,-40-404-988 0 0,-8-57-6083 0 0,14-66-2852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0:48.9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241 882 5169 0 0,'0'0'2617'0'0,"0"0"-605"0"0,0 0-180 0 0,0 0-257 0 0,0 0-500 0 0,0 0-645 0 0,0 0-573 0 0,0 0-310 0 0,0 0-34 0 0,0 0 128 0 0,0 0 176 0 0,0 0 115 0 0,32-22 50 0 0,100-69 23 0 0,-25 57 52 0 0,76-6 421 0 0,-251 45-2971 0 0,-9 12 2232 0 0,18-7 254 0 0,0 3 1 0 0,1 2-1 0 0,0 3 0 0 0,1 2 1 0 0,2 3-1 0 0,0 2 0 0 0,-48 30 7 0 0,100-53-2 0 0,0 0-1 0 0,0 0 0 0 0,-1 1 0 0 0,2-1 0 0 0,-1 1 1 0 0,0-1-1 0 0,0 1 0 0 0,1 0 0 0 0,0 0 0 0 0,-1 0 1 0 0,1 1-1 0 0,0-1 0 0 0,0 0 0 0 0,1 1 0 0 0,-1-1 1 0 0,1 1-1 0 0,0 0 0 0 0,0-1 0 0 0,0 1 0 0 0,0 0 1 0 0,1 0-1 0 0,-1-1 0 0 0,1 1 0 0 0,0 0 0 0 0,0 0 1 0 0,1 0-1 0 0,-1 0 0 0 0,1-1 0 0 0,0 1 0 0 0,0 0 1 0 0,0 0-1 0 0,0-1 0 0 0,1 1 0 0 0,-1-1 0 0 0,1 1 1 0 0,0-1-1 0 0,0 0 0 0 0,0 0 0 0 0,0 0 0 0 0,1 0 1 0 0,-1 0-1 0 0,1 0 0 0 0,0 0 0 0 0,0-1 0 0 0,0 0 1 0 0,0 1-1 0 0,0-1 0 0 0,1 0 0 0 0,-1-1 1 0 0,1 1-1 0 0,-1 0 0 0 0,1-1 3 0 0,50 24 305 0 0,1-2 0 0 0,1-2-1 0 0,0-4 1 0 0,2-1 0 0 0,0-3 0 0 0,9-1-305 0 0,25 7 143 0 0,-49-10-108 0 0,20 2-90 0 0,-1 1 0 0 0,-1 4 1 0 0,0 2-1 0 0,-1 3 0 0 0,-1 2 0 0 0,-1 4 0 0 0,-1 1 0 0 0,-1 3 1 0 0,17 15 54 0 0,-70-45-42 0 0,1 1 0 0 0,-1 0 1 0 0,0 0-1 0 0,1 0 1 0 0,-1 0-1 0 0,0 0 0 0 0,0 1 1 0 0,0-1-1 0 0,-1 1 1 0 0,1 0-1 0 0,-1 0 1 0 0,1 0-1 0 0,-1 0 0 0 0,0 1 1 0 0,0-1-1 0 0,-1 0 1 0 0,1 1-1 0 0,-1-1 0 0 0,1 1 1 0 0,-1 0-1 0 0,0-1 1 0 0,0 1-1 0 0,-1 0 0 0 0,1 0 1 0 0,-1 0-1 0 0,0-1 1 0 0,0 1-1 0 0,0 0 1 0 0,0 0-1 0 0,-1 0 0 0 0,0 0 1 0 0,1-1-1 0 0,-2 1 1 0 0,1 0-1 0 0,0-1 0 0 0,-1 1 1 0 0,1-1-1 0 0,-3 4 42 0 0,-16 5 307 0 0,-1 0 0 0 0,0-2 0 0 0,-1 0-1 0 0,0-2 1 0 0,-1 0 0 0 0,0-1 0 0 0,0-2 0 0 0,0 0 0 0 0,0-1-1 0 0,-1-2 1 0 0,-19 0-307 0 0,39-1 21 0 0,-216 13 765 0 0,-1-10 1 0 0,-12-10-787 0 0,111-8-48 0 0,121 13-87 0 0,1 0-1 0 0,-1 0 0 0 0,1 0 1 0 0,-1-1-1 0 0,1 1 1 0 0,0 0-1 0 0,-1-1 0 0 0,1 1 1 0 0,0 0-1 0 0,0-1 0 0 0,0 1 1 0 0,0 0-1 0 0,0-1 1 0 0,0 1-1 0 0,1 0 0 0 0,-1 0 1 0 0,0-1-1 0 0,1 1 0 0 0,-1 0 1 0 0,0 0-1 0 0,1-1 1 0 0,0 1-1 0 0,-1 0 0 0 0,1 0 1 0 0,0 0-1 0 0,-1 0 1 0 0,1 0-1 0 0,0 0 0 0 0,0 0 1 0 0,0 0-1 0 0,0 0 0 0 0,0 0 1 0 0,0 0-1 0 0,0 1 1 0 0,0-1-1 0 0,1 0 0 0 0,-1 1 1 0 0,0-1-1 0 0,0 1 0 0 0,0-1 1 0 0,1 1-1 0 0,-1 0 1 0 0,0-1-1 0 0,1 1 0 0 0,-1 0 1 0 0,0 0-1 0 0,1 0 0 0 0,-1 0 1 0 0,0 0-1 0 0,1 0 1 0 0,-1 0-1 0 0,1 1 136 0 0,2-2-200 0 0,69-28-4305 0 0,-43 18 815 0 0</inkml:trace>
  <inkml:trace contextRef="#ctx0" brushRef="#br0" timeOffset="919.941">1490 1173 1136 0 0,'0'0'2466'0'0,"0"0"-236"0"0,0 0 124 0 0,0 0 45 0 0,0 0-233 0 0,0 0-619 0 0,0 0-900 0 0,0 0-1074 0 0,0 0-1024 0 0,0 0-252 0 0,0 0 273 0 0,0 0 611 0 0,0 0 775 0 0,11 4 272 0 0,-4-1-191 0 0,-5-3-28 0 0,0 0-1 0 0,-1 1 1 0 0,1-1-1 0 0,0 0 1 0 0,0 1-1 0 0,-1-1 1 0 0,1 1-1 0 0,-1 0 1 0 0,1 0-1 0 0,0 0 1 0 0,-1-1-1 0 0,1 1 1 0 0,-1 1-1 0 0,0-1 1 0 0,1 0-1 0 0,-1 0 1 0 0,0 0-1 0 0,0 1 1 0 0,0-1 0 0 0,0 1-1 0 0,0-1 1 0 0,0 1-1 0 0,0-1 1 0 0,0 1-1 0 0,0-1 1 0 0,-1 1-1 0 0,1 0 1 0 0,-1-1-1 0 0,1 1 1 0 0,-1 0-1 0 0,0 0 1 0 0,1-1-1 0 0,-1 1 1 0 0,0 0-1 0 0,0 0 1 0 0,-1-1-1 0 0,1 1 1 0 0,0 0-1 0 0,0 0 1 0 0,-1-1 0 0 0,1 1-1 0 0,-1 1-8 0 0,-7 11 117 0 0,2 0 0 0 0,0 1 0 0 0,0-1 1 0 0,2 1-1 0 0,0 1 0 0 0,0-1 0 0 0,2 1 0 0 0,-1-1 0 0 0,2 1 0 0 0,0 0 0 0 0,1-1 0 0 0,1 1 0 0 0,1 0 1 0 0,0-1-1 0 0,0 1 0 0 0,2-1 0 0 0,0 0 0 0 0,1 0 0 0 0,0 0 0 0 0,1 0 0 0 0,1-1 0 0 0,0 0 1 0 0,1 0-1 0 0,0-1 0 0 0,1 0 0 0 0,1-1 0 0 0,0 0 0 0 0,1 0 0 0 0,0-1 0 0 0,1 0 0 0 0,0-1 1 0 0,9 6-118 0 0,-3-8 196 0 0,-1-1 1 0 0,1-1 0 0 0,0 0 0 0 0,0-1 0 0 0,0-1 0 0 0,1-1 0 0 0,0 0 0 0 0,-1-2 0 0 0,1 0 0 0 0,0-1 0 0 0,0-1 0 0 0,0-1-1 0 0,-1 0 1 0 0,1-1 0 0 0,-1-1 0 0 0,1-1 0 0 0,-1-1 0 0 0,-1-1 0 0 0,1 0 0 0 0,-1-1 0 0 0,-1-1 0 0 0,1 0 0 0 0,-1-1 0 0 0,-1-1-1 0 0,0 0 1 0 0,-1-2 0 0 0,0 1 0 0 0,0-2 0 0 0,-2 0 0 0 0,0 0 0 0 0,0-1 0 0 0,-1-2-197 0 0,1-3 116 0 0,-2-1 0 0 0,0-1 0 0 0,-2 0 0 0 0,0 0 0 0 0,-2-1 0 0 0,0 1 0 0 0,-2-1 0 0 0,0-1 0 0 0,-2 1 0 0 0,0 0 0 0 0,-1-1 0 0 0,-2 1 0 0 0,-1-1 0 0 0,-1-3-116 0 0,-19-36-636 0 0,20 69-5984 0 0,-3 4 4741 0 0,21 9 4913 0 0,-14-34-14 0 0,-12-16-3442 0 0,-134-97-576 0 0,129 120 899 0 0,1 1 0 0 0,-1 0 0 0 0,-1 1 0 0 0,1 1-1 0 0,-1 0 1 0 0,0 1 0 0 0,0 1 0 0 0,0 0 0 0 0,-1 1-1 0 0,1 1 1 0 0,0 1 0 0 0,-1 0 0 0 0,1 1 0 0 0,-1 1 0 0 0,1 0-1 0 0,0 1 1 0 0,0 1 0 0 0,0 0 0 0 0,1 2 0 0 0,-1-1 0 0 0,1 2-1 0 0,0 0 1 0 0,1 1 0 0 0,0 0 0 0 0,0 1 0 0 0,1 1-1 0 0,0 0 1 0 0,0 1 0 0 0,1 0 0 0 0,1 1 0 0 0,0 0 0 0 0,1 1-1 0 0,0 0 1 0 0,1 1 0 0 0,0 0 0 0 0,1 0 0 0 0,1 1-1 0 0,0 1 100 0 0,2 2 63 0 0,1-1 0 0 0,1 1 0 0 0,0 0-1 0 0,2 0 1 0 0,0 0 0 0 0,1 1 0 0 0,1-1-1 0 0,1 0 1 0 0,0 0 0 0 0,1 0-1 0 0,1-1 1 0 0,1 1 0 0 0,0-1 0 0 0,1 0-1 0 0,1 0 1 0 0,1-1 0 0 0,0 1 0 0 0,2-2-1 0 0,-1 1 1 0 0,2-2 0 0 0,0 1-1 0 0,1-1 1 0 0,0-1 0 0 0,1 0 0 0 0,0-1-1 0 0,1 0 1 0 0,0-1 0 0 0,1-1-1 0 0,1 0 1 0 0,13 6-63 0 0,-25-13-103 0 0,0 0 0 0 0,0 0 0 0 0,1 0-1 0 0,-1-1 1 0 0,1 1 0 0 0,0-1 0 0 0,-1 0 0 0 0,1-1 0 0 0,0 1-1 0 0,0-1 1 0 0,1 0 0 0 0,-1 0 0 0 0,0-1 0 0 0,0 0 0 0 0,0 1-1 0 0,0-2 1 0 0,1 1 0 0 0,-1-1 0 0 0,0 1 0 0 0,0-1-1 0 0,0-1 1 0 0,0 1 0 0 0,0-1 0 0 0,0 0 0 0 0,0 0 0 0 0,-1 0-1 0 0,1-1 1 0 0,-1 1 0 0 0,0-1 0 0 0,3-2 103 0 0,27-46-4456 0 0,-4 5 1937 0 0,-6 21 4625 0 0,-2 29 3303 0 0,19 24-5925 0 0,-33-22 1033 0 0,43 33-3 0 0,2-3 1 0 0,1-2-1 0 0,2-2 0 0 0,58 23-514 0 0,-49-29 323 0 0,0-3 1 0 0,2-3-1 0 0,0-3 0 0 0,55 7-323 0 0,-37-18-3029 0 0,-2-11-3298 0 0,-67 2-92 0 0</inkml:trace>
  <inkml:trace contextRef="#ctx0" brushRef="#br0" timeOffset="1701.172">3558 1 9242 0 0,'0'0'1758'0'0,"0"0"-51"0"0,0 0 52 0 0,0 0-200 0 0,0 0-722 0 0,0 0-1251 0 0,0 0-1484 0 0,0 0-448 0 0,0 0 251 0 0,0 0 812 0 0,0 0 1155 0 0,0 0 377 0 0,-2 16 37 0 0,-11 530 1787 0 0,-19-276-1624 0 0,14-159-140 0 0,6 2 1 0 0,5-1 0 0 0,4 1-1 0 0,6 19-309 0 0,-1-114 59 0 0,0-1-1 0 0,1 1 0 0 0,1-1 1 0 0,1 1-1 0 0,1-1 1 0 0,0-1-1 0 0,1 1 0 0 0,0-1 1 0 0,2 0-1 0 0,0-1 0 0 0,0 1 1 0 0,2-2-1 0 0,-1 0 0 0 0,2 0 1 0 0,0-1-1 0 0,3 2-58 0 0,-9-12 195 0 0,0 1-1 0 0,0-1 1 0 0,0 0 0 0 0,1-1 0 0 0,-1 1-1 0 0,1-1 1 0 0,0 0 0 0 0,0-1 0 0 0,-1 0-1 0 0,1 0 1 0 0,0 0 0 0 0,0-1-1 0 0,0 0 1 0 0,0-1 0 0 0,0 1 0 0 0,0-1-1 0 0,0 0 1 0 0,-1-1 0 0 0,1 0 0 0 0,0 0-1 0 0,-1 0 1 0 0,6-4-195 0 0,134-78 386 0 0,-125 68-643 0 0,-1-1-1 0 0,-1-1 1 0 0,-1 0-1 0 0,0-2 1 0 0,-2 0-1 0 0,0-1 1 0 0,-1 0 0 0 0,-1-1-1 0 0,-1-1 1 0 0,-1-1-1 0 0,-1 1 1 0 0,5-20 257 0 0,-6 14 400 0 0,-2-1 1 0 0,-1 0-1 0 0,-1 0 1 0 0,-2 0-1 0 0,0-1 0 0 0,-2-25-400 0 0,-2 55-708 0 0,-2 13-3805 0 0,-4 13 3867 0 0,-5 1 827 0 0,2 1 1 0 0,0 0-1 0 0,2 0 1 0 0,1 0-1 0 0,2 1 1 0 0,0 0 0 0 0,2 0-1 0 0,1 0 1 0 0,1 0-1 0 0,1 0 1 0 0,2 0-1 0 0,1 0 1 0 0,1-1-1 0 0,6 19-181 0 0,-9-41 120 0 0,0 0 0 0 0,0 0 0 0 0,1-1 0 0 0,0 1 0 0 0,0-1 0 0 0,0 1 0 0 0,0-1-1 0 0,1 0 1 0 0,-1-1 0 0 0,1 1 0 0 0,0-1 0 0 0,0 1 0 0 0,1-1 0 0 0,-1 0-1 0 0,1-1 1 0 0,-1 1 0 0 0,1-1 0 0 0,0 0 0 0 0,0 0 0 0 0,0 0 0 0 0,0-1 0 0 0,0 0-1 0 0,0 0 1 0 0,0 0 0 0 0,1-1 0 0 0,-1 1 0 0 0,0-1 0 0 0,0 0 0 0 0,1-1-1 0 0,-1 1 1 0 0,0-1 0 0 0,0 0 0 0 0,0-1 0 0 0,3 0-120 0 0,6-3 187 0 0,0 0 1 0 0,0-1 0 0 0,-1-1-1 0 0,0 0 1 0 0,0-1-1 0 0,0 0 1 0 0,-1-1-1 0 0,0 0 1 0 0,-1-1 0 0 0,0-1-1 0 0,6-7-187 0 0,0-6 104 0 0,-1 0 0 0 0,-1-2 1 0 0,-1 0-1 0 0,-2 0 0 0 0,0-2 0 0 0,-2 1 0 0 0,0-1 0 0 0,3-22-104 0 0,9-23 54 0 0,6 106-4054 0 0,-27-31 3935 0 0,15 26 90 0 0,2 0 0 0 0,1-1 0 0 0,1-1 1 0 0,1-1-1 0 0,1-1 0 0 0,1-1 0 0 0,1-1 0 0 0,1-1 0 0 0,1-1 0 0 0,1-1 1 0 0,5 1-26 0 0,85 43-3503 0 0,5-15-5368 0 0,-100-41 3423 0 0</inkml:trace>
  <inkml:trace contextRef="#ctx0" brushRef="#br0" timeOffset="1968.702">2953 457 19820 0 0,'0'0'612'0'0,"0"0"-102"0"0,0 0-282 0 0,0 0-284 0 0,29-22-167 0 0,102-68-49 0 0,-120 85 247 0 0,1 0 0 0 0,-1 0-1 0 0,1 1 1 0 0,-1 1 0 0 0,1 0 0 0 0,0 1-1 0 0,0 0 1 0 0,1 0 0 0 0,-1 1 0 0 0,0 1-1 0 0,0 0 1 0 0,13 2 25 0 0,16 0-45 0 0,139 2-876 0 0,0 9 1 0 0,-1 7-1 0 0,38 16 921 0 0,276 68-12319 0 0,-429-89 7129 0 0</inkml:trace>
  <inkml:trace contextRef="#ctx0" brushRef="#br0" timeOffset="2687.173">5262 945 11747 0 0,'0'0'5890'0'0,"0"0"-4178"0"0,0 0-1167 0 0,0 0-231 0 0,0 0-276 0 0,0 0-194 0 0,26-16-111 0 0,86-45-29 0 0,-106 58 263 0 0,0 0 1 0 0,0 0-1 0 0,1 1 0 0 0,-1 0 1 0 0,0 0-1 0 0,1 0 1 0 0,0 1-1 0 0,-1 0 0 0 0,1 0 1 0 0,-1 1-1 0 0,1 0 1 0 0,0 0-1 0 0,0 1 0 0 0,-1-1 1 0 0,1 1-1 0 0,3 2 33 0 0,11 0-82 0 0,-3-1-147 0 0,0 0 0 0 0,0 0 1 0 0,-1 2-1 0 0,1 0 0 0 0,-1 2 1 0 0,0-1-1 0 0,0 2 1 0 0,0 1-1 0 0,14 8 229 0 0,-29-14-150 0 0,0 0-1 0 0,0-1 1 0 0,0 1-1 0 0,0 0 1 0 0,0 1-1 0 0,-1-1 1 0 0,1 0-1 0 0,-1 0 1 0 0,0 1 0 0 0,1-1-1 0 0,-1 1 1 0 0,0-1-1 0 0,-1 1 1 0 0,1 0-1 0 0,0-1 1 0 0,-1 1 0 0 0,1 0-1 0 0,-1-1 1 0 0,0 1-1 0 0,0 0 1 0 0,0-1-1 0 0,0 1 1 0 0,-1 0 0 0 0,1 0-1 0 0,0-1 1 0 0,-1 1-1 0 0,-1 1 151 0 0,-66 108-578 0 0,53-94 557 0 0,2-2 57 0 0,-1 0 0 0 0,2 0 0 0 0,0 2 0 0 0,1-1 0 0 0,1 1 0 0 0,1 1 1 0 0,0 0-1 0 0,1 0 0 0 0,1 0 0 0 0,1 1 0 0 0,1 0 0 0 0,1 1 0 0 0,1-1 0 0 0,0 1 0 0 0,2 0 0 0 0,0 16-36 0 0,2-30 82 0 0,1 0-1 0 0,0 0 0 0 0,1 0 0 0 0,0 0 0 0 0,0 0 1 0 0,0 0-1 0 0,0-1 0 0 0,1 0 0 0 0,0 0 0 0 0,1 0 1 0 0,-1 0-1 0 0,1 0 0 0 0,1-1 0 0 0,-1 0 0 0 0,0 0 1 0 0,1-1-1 0 0,0 1 0 0 0,0-1 0 0 0,1-1 0 0 0,-1 1 1 0 0,1-1-1 0 0,0 0 0 0 0,-1 0 0 0 0,4 0-81 0 0,176 31 1467 0 0,-159-34-1314 0 0,-1 0 1 0 0,1-2 0 0 0,-1-2-1 0 0,1 0 1 0 0,-1-1-1 0 0,-1-2 1 0 0,1 0-1 0 0,-1-2 1 0 0,8-5-154 0 0,-24 10 134 0 0,0 0 0 0 0,0-1 0 0 0,0-1 0 0 0,-1 1 0 0 0,0-1-1 0 0,0 0 1 0 0,-1-1 0 0 0,1 0 0 0 0,-1 0 0 0 0,-1-1 0 0 0,0 0 0 0 0,0 0 0 0 0,0 0 0 0 0,-1-1 0 0 0,0 1 0 0 0,-1-1-1 0 0,0 0 1 0 0,0-1 0 0 0,-1 1 0 0 0,0-1 0 0 0,-1 0 0 0 0,0 0 0 0 0,0 1 0 0 0,-1-1 0 0 0,-1 0 0 0 0,1-2-134 0 0,-5-10-599 0 0,-3 33-2046 0 0,2 38 1537 0 0,11-42 1243 0 0,0 0-1 0 0,0-1 1 0 0,0 0 0 0 0,1 0 0 0 0,0-1-1 0 0,0 0 1 0 0,1 0 0 0 0,0-1 0 0 0,-1 1 0 0 0,1-2-1 0 0,1 1 1 0 0,-1-1 0 0 0,0-1 0 0 0,1 1-1 0 0,0-1 1 0 0,-1-1 0 0 0,1 0 0 0 0,0 0-1 0 0,0 0 1 0 0,0-1-135 0 0,15 4 139 0 0,-1 0 0 0 0,1-1-1 0 0,-1-1 1 0 0,1-1 0 0 0,0-1-1 0 0,0-1 1 0 0,-1-1 0 0 0,1-2-1 0 0,-1 0 1 0 0,1-1 0 0 0,-1-2 0 0 0,-1 0-1 0 0,1-1 1 0 0,-2-2 0 0 0,1 0-1 0 0,-1-1 1 0 0,0-1 0 0 0,-1-1-139 0 0,-16 8-34 0 0,0-1 1 0 0,-1 0 0 0 0,1 1-1 0 0,-1-1 1 0 0,0 0 0 0 0,-1 0 0 0 0,1-1-1 0 0,-1 1 1 0 0,-1 0 0 0 0,1-1-1 0 0,-1 0 1 0 0,0 1 0 0 0,-1-1-1 0 0,1 1 1 0 0,-1-1 0 0 0,-1 0-1 0 0,1 1 1 0 0,-1-1 0 0 0,0 0-1 0 0,-1 1 1 0 0,1-1 0 0 0,-1 1 0 0 0,-1 0-1 0 0,1 0 1 0 0,-1 0 0 0 0,0 0-1 0 0,0 0 1 0 0,-1 0 0 0 0,0 1-1 0 0,0 0 1 0 0,0-1 0 0 0,-1 1-1 0 0,1 1 1 0 0,-1-1 0 0 0,0 1 0 0 0,-1 0-1 0 0,1 0 1 0 0,-1 0 0 0 0,1 1-1 0 0,-1 0 1 0 0,0 0 0 0 0,-2 0 33 0 0,-17-12-226 0 0,0 0 1 0 0,-2 2-1 0 0,0 0 1 0 0,0 2-1 0 0,-1 1 1 0 0,0 2-1 0 0,-1 0 1 0 0,0 2-1 0 0,0 1 1 0 0,0 2 0 0 0,-1 0-1 0 0,1 2 1 0 0,-1 2-1 0 0,0 0 1 0 0,-26 6 225 0 0,51-7-28 0 0,-1 1 0 0 0,0 0 1 0 0,0 0-1 0 0,1 1 0 0 0,-1-1 1 0 0,1 1-1 0 0,0 0 0 0 0,-1 1 1 0 0,1-1-1 0 0,0 1 0 0 0,0 0 1 0 0,0 1-1 0 0,1-1 0 0 0,-1 1 1 0 0,1 0-1 0 0,0 0 0 0 0,0 0 1 0 0,0 0-1 0 0,1 1 0 0 0,-1 0 1 0 0,1 0-1 0 0,0 0 0 0 0,1 0 1 0 0,-1 0-1 0 0,1 0 0 0 0,0 1 0 0 0,0-1 1 0 0,1 1-1 0 0,-1-1 0 0 0,1 1 1 0 0,0 0-1 0 0,1 0 0 0 0,0-1 1 0 0,0 1-1 0 0,0 0 0 0 0,0 0 1 0 0,1-1-1 0 0,0 1 0 0 0,0 0 1 0 0,1-1-1 0 0,-1 1 0 0 0,1-1 1 0 0,0 1-1 0 0,1-1 0 0 0,-1 0 1 0 0,1 0-1 0 0,0 0 0 0 0,2 1 28 0 0,20 15 295 0 0,2-1 0 0 0,1-2 0 0 0,0 0-1 0 0,1-2 1 0 0,1-2 0 0 0,0 0-1 0 0,1-2 1 0 0,1-1 0 0 0,-1-2 0 0 0,2-1-1 0 0,12 1-294 0 0,-42-8 12 0 0,86 18 406 0 0,0-3 1 0 0,1-5-1 0 0,1-3 0 0 0,4-4-418 0 0,32 17-1223 0 0,-3 19-4302 0 0,-22-7-2754 0 0,-79-26 2588 0 0</inkml:trace>
  <inkml:trace contextRef="#ctx0" brushRef="#br0" timeOffset="3312.912">7758 842 11594 0 0,'0'0'757'0'0,"0"0"79"0"0,0 0 27 0 0,0 0 1 0 0,0 0-155 0 0,0 0-337 0 0,0 0-425 0 0,0 0-419 0 0,0 0-222 0 0,0 0 16 0 0,0 0 174 0 0,0 0 244 0 0,11-16 157 0 0,37-48 49 0 0,15 47 32 0 0,-49 18 22 0 0,103 3-86 0 0,0 4 0 0 0,-2 6 0 0 0,113 28 86 0 0,-229-42-62 0 0,0 0-1 0 0,-1 0 0 0 0,1 1 1 0 0,0-1-1 0 0,0 1 0 0 0,0-1 1 0 0,0 1-1 0 0,0-1 0 0 0,0 1 0 0 0,0 0 1 0 0,0-1-1 0 0,0 1 0 0 0,0 0 1 0 0,0 0-1 0 0,0 0 0 0 0,1 0 1 0 0,-1 0-1 0 0,0 0 0 0 0,0 0 0 0 0,1 0 1 0 0,-1 0-1 0 0,1 0 0 0 0,-1 0 1 0 0,1 0-1 0 0,0 1 0 0 0,-1-1 1 0 0,1 0-1 0 0,0 0 0 0 0,0 0 0 0 0,0 1 1 0 0,0-1-1 0 0,0 0 0 0 0,0 0 1 0 0,0 0-1 0 0,0 1 0 0 0,0-1 1 0 0,0 0-1 0 0,1 0 0 0 0,-1 0 0 0 0,1 1 1 0 0,-1-1-1 0 0,1 0 0 0 0,-1 0 1 0 0,1 0-1 0 0,-1 0 0 0 0,1 0 1 0 0,0 0-1 0 0,0 0 0 0 0,0 0 0 0 0,-1-1 1 0 0,1 1-1 0 0,0 0 0 0 0,0 0 1 0 0,0-1-1 0 0,0 1 0 0 0,0 0 1 0 0,0-1-1 0 0,1 1 0 0 0,-1-1 0 0 0,0 1 1 0 0,0-1-1 0 0,0 0 0 0 0,0 1 1 0 0,1-1-1 0 0,-1 0 0 0 0,0 0 63 0 0,-403 231 1030 0 0,397-228-1022 0 0,-175 141-86 0 0,172-136 51 0 0,1 0-1 0 0,0 1 1 0 0,0 0 0 0 0,0 0-1 0 0,1 1 1 0 0,1-1 0 0 0,0 1-1 0 0,0 0 1 0 0,1 1-1 0 0,0-1 1 0 0,0 1 0 0 0,1 0-1 0 0,1 0 1 0 0,0 0 0 0 0,1 0-1 0 0,0 0 1 0 0,0 0 0 0 0,1 0-1 0 0,1 3 28 0 0,3-7 177 0 0,1 0 0 0 0,0-1 0 0 0,0 0-1 0 0,0 0 1 0 0,1-1 0 0 0,0 1 0 0 0,0-1-1 0 0,0 0 1 0 0,1-1 0 0 0,-1 1 0 0 0,1-1 0 0 0,0-1-1 0 0,1 1 1 0 0,-1-1 0 0 0,1-1 0 0 0,-1 1-1 0 0,1-1 1 0 0,0-1 0 0 0,0 1 0 0 0,-1-1 0 0 0,1-1-1 0 0,0 1 1 0 0,0-1 0 0 0,0-1 0 0 0,0 1-1 0 0,0-1 1 0 0,0-1 0 0 0,0 0 0 0 0,2-1-177 0 0,6 0 266 0 0,1-1-1 0 0,-2-1 1 0 0,1-1 0 0 0,-1 0 0 0 0,0-1 0 0 0,0-1-1 0 0,-1 0 1 0 0,0-1 0 0 0,0 0 0 0 0,-1-2 0 0 0,0 1-1 0 0,9-11-265 0 0,127-75 405 0 0,-142 96-492 0 0,-1 0 0 0 0,1 0 0 0 0,-1 1 0 0 0,0 0 0 0 0,1 0 0 0 0,-1 1 0 0 0,0-1 0 0 0,0 1 0 0 0,1 1 0 0 0,-2-1 0 0 0,1 1 0 0 0,0 0 0 0 0,-1 0 0 0 0,1 1 1 0 0,-1 0-1 0 0,0 0 0 0 0,0 0 0 0 0,0 0 0 0 0,-1 1 0 0 0,1 0 0 0 0,-1 0 0 0 0,0 0 0 0 0,-1 0 0 0 0,1 1 0 0 0,-1 0 0 0 0,2 4 87 0 0,39 41 532 0 0,-15-27-335 0 0,1-1-1 0 0,1-1 0 0 0,0-2 1 0 0,2-1-1 0 0,0-2 0 0 0,1-1 1 0 0,1-1-1 0 0,0-3 0 0 0,8 2-196 0 0,36 2-3517 0 0,0-10-3856 0 0,-64-6 305 0 0</inkml:trace>
  <inkml:trace contextRef="#ctx0" brushRef="#br0" timeOffset="3568.225">8594 565 12355 0 0,'0'0'4177'0'0,"0"0"-3001"0"0,0 0-160 0 0,0 0-240 0 0,-29-161-312 0 0,29 153-424 0 0,0 7-792 0 0,6 1-400 0 0,5 4-128 0 0,4 9-9 0 0,4 4-71 0 0,5 5-576 0 0,-1 4-585 0 0,-1 4-192 0 0,-2-6 129 0 0,-9-9-1833 0 0</inkml:trace>
  <inkml:trace contextRef="#ctx0" brushRef="#br0" timeOffset="3868.749">9663 1432 9962 0 0,'0'0'1207'0'0,"0"0"-827"0"0,0 0-399 0 0,0 0-6 0 0,0 0 66 0 0,0 0 5 0 0,0 0-45 0 0,0 0-2 0 0,0 0 63 0 0,0 0 81 0 0,28 23 107 0 0,86 71 110 0 0,-108-88-235 0 0,0 0 0 0 0,1-1 0 0 0,0 0 1 0 0,0 0-1 0 0,0-1 0 0 0,1 0 0 0 0,-1 0 1 0 0,1-1-1 0 0,0 0 0 0 0,0 0 1 0 0,0-1-1 0 0,0 0 0 0 0,1 0 0 0 0,-1-1 1 0 0,1 0-1 0 0,-1 0 0 0 0,1-1 0 0 0,7-1-125 0 0,5 0 340 0 0,-9 1-202 0 0,0-1 0 0 0,-1 0-1 0 0,1-1 1 0 0,-1 0 0 0 0,1-1 0 0 0,-1 0 0 0 0,0-1 0 0 0,0 0 0 0 0,-1-1 0 0 0,1 0 0 0 0,-1-1 0 0 0,0 0 0 0 0,0-1 0 0 0,-1 1 0 0 0,0-2 0 0 0,0 0 0 0 0,0 0 0 0 0,-1 0 0 0 0,-1-1 0 0 0,1 0 0 0 0,-2-1 0 0 0,1 1 0 0 0,-1-1 0 0 0,0-1 0 0 0,-1 1 0 0 0,-1-1 0 0 0,1 0 0 0 0,-2 0 0 0 0,0 0 0 0 0,1-6-138 0 0,-4 0-104 0 0,-1 0-1 0 0,-1 0 1 0 0,0 0 0 0 0,-1 0-1 0 0,-1 1 1 0 0,-1-1 0 0 0,0 1-1 0 0,-2 0 1 0 0,1 0 0 0 0,-2 1-1 0 0,0 0 1 0 0,-1 1 0 0 0,0-1-1 0 0,-1 1 1 0 0,-1 1-1 0 0,0 0 1 0 0,-1 1 0 0 0,0 0-1 0 0,-5-3 105 0 0,-5-4-104 0 0,0 1 0 0 0,-1 0-1 0 0,-1 2 1 0 0,-1 1-1 0 0,0 1 1 0 0,-1 1-1 0 0,-1 1 1 0 0,0 1 0 0 0,0 1-1 0 0,-1 2 1 0 0,-3 0 104 0 0,6 4-43 0 0,0 0 0 0 0,0 2 0 0 0,0 0 0 0 0,0 2 0 0 0,0 1 0 0 0,0 1 0 0 0,0 1 0 0 0,0 1 0 0 0,0 1 0 0 0,-8 4 43 0 0,22-6-28 0 0,0 1-1 0 0,1 0 1 0 0,-1 1-1 0 0,1 0 0 0 0,0 0 1 0 0,0 1-1 0 0,0 1 1 0 0,1 0-1 0 0,0 0 1 0 0,1 0-1 0 0,-1 1 0 0 0,1 1 1 0 0,1-1-1 0 0,0 1 1 0 0,0 1-1 0 0,0-1 0 0 0,2 1 1 0 0,-1 0-1 0 0,1 0 1 0 0,0 1-1 0 0,1 0 0 0 0,1 0 1 0 0,-2 7 28 0 0,2-7 14 0 0,2 0-1 0 0,0 1 1 0 0,0-1 0 0 0,1 1 0 0 0,1-1 0 0 0,-1 1-1 0 0,2-1 1 0 0,0 0 0 0 0,0 1 0 0 0,1-1 0 0 0,0 0-1 0 0,1-1 1 0 0,1 1 0 0 0,-1-1 0 0 0,2 1 0 0 0,-1-1-1 0 0,1-1 1 0 0,1 1 0 0 0,0-1 0 0 0,0 0 0 0 0,1-1-1 0 0,0 1 1 0 0,3 1-14 0 0,104 78-2065 0 0,6-23-4190 0 0,-89-51-664 0 0</inkml:trace>
  <inkml:trace contextRef="#ctx0" brushRef="#br0" timeOffset="4488.4">10493 953 15067 0 0,'0'0'979'0'0,"0"0"-45"0"0,0 0-305 0 0,0 0-534 0 0,0 0-743 0 0,0 0-458 0 0,0 0-216 0 0,0 0 41 0 0,0 0 327 0 0,0 0 254 0 0,0 0 177 0 0,0 0 191 0 0,0 0 184 0 0,18 29 78 0 0,54 95 51 0 0,-41 10 118 0 0,-25-115 127 0 0,0-1 0 0 0,1 1 0 0 0,1-1 0 0 0,1-1 0 0 0,1 0 0 0 0,0 0 0 0 0,1-1 0 0 0,1 0 0 0 0,0-1 0 0 0,1 0 0 0 0,1-1 0 0 0,0 0 0 0 0,1-2 0 0 0,0 1 0 0 0,1-2 0 0 0,0 0 0 0 0,1-1 0 0 0,0-1 0 0 0,1 0 0 0 0,0-1 0 0 0,0-1 0 0 0,1-1 0 0 0,0 0 0 0 0,0-2 0 0 0,0 0 0 0 0,0-1 0 0 0,1-1 0 0 0,0-1 0 0 0,-1-1 1 0 0,1 0-1 0 0,-1-2 0 0 0,1 0 0 0 0,-1-1 0 0 0,1-1 0 0 0,-1-1 0 0 0,-1 0 0 0 0,6-3-226 0 0,-16 4 85 0 0,-1 0-1 0 0,1-1 1 0 0,-1 0 0 0 0,1 0 0 0 0,-1 0-1 0 0,-1-1 1 0 0,1 0 0 0 0,-1-1 0 0 0,0 1 0 0 0,-1-1-1 0 0,1 0 1 0 0,-1-1 0 0 0,-1 1 0 0 0,1-1 0 0 0,-1 0-1 0 0,-1 0 1 0 0,0 0 0 0 0,3-9-85 0 0,3-46-6290 0 0,-8 70 6385 0 0,0-1-1 0 0,0 0 0 0 0,0 0 1 0 0,1 0-1 0 0,0 1 1 0 0,0-2-1 0 0,0 1 1 0 0,1 0-1 0 0,0 0 1 0 0,0-1-1 0 0,0 1 1 0 0,1-1-1 0 0,-1 0 0 0 0,1 0 1 0 0,1-1-1 0 0,-1 1 1 0 0,1-1-1 0 0,0 0 1 0 0,0 0-1 0 0,0 0 1 0 0,0-1-1 0 0,0 1 1 0 0,1-2-1 0 0,0 1 1 0 0,0 0-1 0 0,0-1 0 0 0,4 1-94 0 0,176 33 1962 0 0,-151-34-1745 0 0,1-1 1 0 0,0-2 0 0 0,-1-2 0 0 0,1-1-1 0 0,-1-2 1 0 0,0-1 0 0 0,33-12-218 0 0,-56 16 57 0 0,0-1-1 0 0,0-1 1 0 0,-1 0-1 0 0,0-1 1 0 0,0 0 0 0 0,0 0-1 0 0,-1-1 1 0 0,0-1 0 0 0,0 0-1 0 0,-1 0 1 0 0,0-1-1 0 0,0 0 1 0 0,-1 0 0 0 0,0-1-1 0 0,-1 0 1 0 0,0-1 0 0 0,-1 0-1 0 0,0 0 1 0 0,0 0-1 0 0,-1 0 1 0 0,-1-1 0 0 0,0 0-1 0 0,-1 0 1 0 0,1-4-57 0 0,-1 3-110 0 0,-1 0 0 0 0,-1 1 0 0 0,0-1 0 0 0,-1 0 1 0 0,0 0-1 0 0,-1 0 0 0 0,0 0 0 0 0,-1 0 0 0 0,-1 0 0 0 0,0 0 0 0 0,0 1 0 0 0,-2 0 0 0 0,1 0 1 0 0,-2 0-1 0 0,-3-7 110 0 0,8 18-59 0 0,0 0 0 0 0,0 1 0 0 0,0-1 0 0 0,0 0 1 0 0,-1 0-1 0 0,1 1 0 0 0,0-1 0 0 0,-1 0 0 0 0,1 1 0 0 0,0 0 1 0 0,-1-1-1 0 0,1 1 0 0 0,0 0 0 0 0,-1-1 0 0 0,1 1 1 0 0,-1 0-1 0 0,1 0 0 0 0,-1 0 0 0 0,1 0 0 0 0,0 1 1 0 0,-1-1-1 0 0,1 0 0 0 0,-1 0 0 0 0,1 1 0 0 0,0-1 0 0 0,-1 1 1 0 0,1-1-1 0 0,0 1 0 0 0,0 0 0 0 0,-1 0 0 0 0,1-1 1 0 0,0 1-1 0 0,0 0 0 0 0,0 0 0 0 0,0 0 0 0 0,0 0 0 0 0,0 0 1 0 0,0 0-1 0 0,0 1 0 0 0,1-1 0 0 0,-1 0 0 0 0,0 0 1 0 0,1 1-1 0 0,-1-1 0 0 0,1 0 0 0 0,-1 1 0 0 0,1-1 1 0 0,-1 0-1 0 0,1 1 0 0 0,0-1 0 0 0,0 1 0 0 0,0-1 0 0 0,0 0 1 0 0,0 1-1 0 0,0-1 0 0 0,0 1 0 0 0,0-1 0 0 0,1 0 1 0 0,-1 1-1 0 0,1-1 0 0 0,-1 1 0 0 0,1-1 0 0 0,-1 0 0 0 0,1 0 1 0 0,-1 1-1 0 0,1-1 0 0 0,0 0 0 0 0,0 0 0 0 0,0 0 59 0 0,6 15 239 0 0,0-1-1 0 0,1 0 1 0 0,0-1-1 0 0,2 0 0 0 0,0 0 1 0 0,0-1-1 0 0,1 0 0 0 0,0-1 1 0 0,2 0-1 0 0,-1-1 1 0 0,1 0-1 0 0,1-1 0 0 0,-1-1 1 0 0,2 0-239 0 0,5 7 112 0 0,131 92 487 0 0,4-6-1 0 0,5-7 0 0 0,39 11-598 0 0,100 45-5199 0 0,-168-87-281 0 0,-98-45-4305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0:45.0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740 630 8434 0 0,'0'0'1003'0'0,"0"0"194"0"0,0 0-31 0 0,0 0-273 0 0,1-28-354 0 0,2-90-343 0 0,5 77-5120 0 0,-5 67 1951 0 0,-2-14 3830 0 0,-50 178-640 0 0,21-80 98 0 0,5 2 0 0 0,5 1 0 0 0,4 0 0 0 0,6 1 0 0 0,5 73-315 0 0,4-158-191 0 0,1-1 0 0 0,1 1 0 0 0,2-1 0 0 0,0 0 0 0 0,2-1 0 0 0,2 1 0 0 0,0-1 0 0 0,1-1 0 0 0,2 1 0 0 0,1-2 0 0 0,1 0 0 0 0,15 20 191 0 0,23-2-3231 0 0,-43-39 574 0 0</inkml:trace>
  <inkml:trace contextRef="#ctx0" brushRef="#br0" timeOffset="412.963">93 326 9226 0 0,'0'0'681'0'0,"0"0"392"0"0,0 0 227 0 0,-14-30 16 0 0,-43-90-196 0 0,55 118-1146 0 0,0 0-1 0 0,0 1 0 0 0,1-1 0 0 0,-1 0 0 0 0,1 0 0 0 0,-1 0 0 0 0,1 0 0 0 0,0 0 0 0 0,0 0 0 0 0,0 0 0 0 0,0-1 0 0 0,0 1 0 0 0,0 0 1 0 0,1 0-1 0 0,-1-1 0 0 0,1 1 0 0 0,-1-1 0 0 0,1 1 0 0 0,0 0 0 0 0,0-1 0 0 0,0 1 0 0 0,0-1 0 0 0,1 1 0 0 0,-1 0 0 0 0,0-1 0 0 0,1 1 0 0 0,0-1 1 0 0,0 1-1 0 0,0 0 0 0 0,0 0 0 0 0,0 0 0 0 0,0 0 0 0 0,0-1 0 0 0,1 1 0 0 0,-1 1 0 0 0,1-1 0 0 0,-1 0 0 0 0,1 0 0 0 0,0 1 0 0 0,0-1 1 0 0,-1 1-1 0 0,1-1 0 0 0,0 1 0 0 0,1 0 0 0 0,-1-1 0 0 0,0 1 0 0 0,0 1 0 0 0,0-1 0 0 0,1 0 0 0 0,-1 0 0 0 0,0 1 0 0 0,1-1 0 0 0,-1 1 0 0 0,1 0 1 0 0,-1 0-1 0 0,0 0 0 0 0,1 0 0 0 0,1 0 27 0 0,14-3-71 0 0,409-42-702 0 0,-192 25 762 0 0,-1 11 1 0 0,1 10 0 0 0,0 11-1 0 0,106 23 11 0 0,-335-34-15 0 0,25 2-173 0 0,0 2-1 0 0,0 1 0 0 0,0 1 1 0 0,0 1-1 0 0,-1 2 0 0 0,-1 2 1 0 0,0 0-1 0 0,0 2 0 0 0,-2 1 1 0 0,5 4 188 0 0,-29-18-11 0 0,-1 1 1 0 0,0 0 0 0 0,1-1 0 0 0,-1 1 0 0 0,0 0 0 0 0,0 0 0 0 0,-1 0 0 0 0,1 0 0 0 0,0 1-1 0 0,-1-1 1 0 0,1 0 0 0 0,-1 1 0 0 0,0-1 0 0 0,0 1 0 0 0,0-1 0 0 0,0 1 0 0 0,0 0 0 0 0,0-1-1 0 0,-1 1 1 0 0,1 0 0 0 0,-1 0 0 0 0,0-1 0 0 0,0 1 0 0 0,0 0 0 0 0,0 0 0 0 0,0-1 0 0 0,-1 1-1 0 0,1 0 1 0 0,-1 0 0 0 0,0-1 0 0 0,1 1 0 0 0,-1-1 0 0 0,-1 1 0 0 0,1 0 0 0 0,0-1 0 0 0,-1 0-1 0 0,1 1 1 0 0,-1-1 0 0 0,1 0 0 0 0,-1 0 0 0 0,0 0 0 0 0,0 0 0 0 0,0 0 0 0 0,0 0 0 0 0,-1-1-1 0 0,1 1 1 0 0,0-1 0 0 0,-1 1 0 0 0,0-1 10 0 0,-132 69 2220 0 0,132-68-2237 0 0,-228 76 794 0 0,-2-10 1 0 0,-3-9 0 0 0,-45-4-778 0 0,-46 13 443 0 0,243-50-411 0 0,1-2-165 0 0,0 4-1 0 0,2 4 1 0 0,-66 29 133 0 0,96-22-1919 0 0,50-31 1802 0 0,0 1 0 0 0,0 0 0 0 0,0-1 0 0 0,1 1 0 0 0,-1 0 0 0 0,0-1 0 0 0,1 1 0 0 0,-1 0 0 0 0,0 0 1 0 0,1 0-1 0 0,-1 0 0 0 0,1-1 0 0 0,-1 1 0 0 0,1 0 0 0 0,0 0 0 0 0,-1 0 0 0 0,1 0 0 0 0,0 0 0 0 0,0 0 0 0 0,0 0 0 0 0,0 0 0 0 0,0 0 0 0 0,0 0 0 0 0,0 0 0 0 0,0 0 1 0 0,0 0-1 0 0,0 0 0 0 0,0 0 0 0 0,1 0 0 0 0,-1 0 0 0 0,0 0 0 0 0,1 0 0 0 0,-1 0 0 0 0,1 0 0 0 0,-1 0 0 0 0,1 0 0 0 0,-1 0 0 0 0,1-1 0 0 0,0 1 0 0 0,-1 0 0 0 0,1 0 1 0 0,0-1-1 0 0,0 1 0 0 0,-1 0 0 0 0,1-1 0 0 0,0 1 0 0 0,0-1 0 0 0,0 1 0 0 0,0-1 0 0 0,0 0 0 0 0,0 1 117 0 0,17 8-2324 0 0,-2-2-1952 0 0</inkml:trace>
  <inkml:trace contextRef="#ctx0" brushRef="#br0" timeOffset="1046.492">1759 1407 5185 0 0,'0'0'-447'0'0,"0"0"117"0"0,0 0 247 0 0,0 0 239 0 0,0 0 124 0 0,0 0 87 0 0,0 0 46 0 0,0 0 27 0 0,0 0 16 0 0,0 0-14 0 0,31 28-25 0 0,99 85-50 0 0,-52-72 137 0 0,-63-40-365 0 0,5 1 95 0 0,-1-1 1 0 0,1 0 0 0 0,-1-2-1 0 0,1 0 1 0 0,-1-1 0 0 0,1-1-1 0 0,-1-1 1 0 0,0 0 0 0 0,0-2-1 0 0,-1 0 1 0 0,0-1 0 0 0,0-1-1 0 0,0 0 1 0 0,-1-2 0 0 0,0 0-1 0 0,-1-1 1 0 0,0 0 0 0 0,-1-2-1 0 0,0 1 1 0 0,-1-2 0 0 0,0 0-1 0 0,-1-1 1 0 0,-1 0 0 0 0,0-1-1 0 0,7-14-234 0 0,-15 23-66 0 0,-1 1 0 0 0,0-1-1 0 0,0 0 1 0 0,-1 0 0 0 0,0 0-1 0 0,0 0 1 0 0,0 0 0 0 0,-1 0-1 0 0,0 0 1 0 0,0-1-1 0 0,-1 1 1 0 0,0 0 0 0 0,-1-1-1 0 0,1 1 1 0 0,-1 0 0 0 0,-1-1-1 0 0,1 1 1 0 0,-1 0 0 0 0,-1 0-1 0 0,1 0 1 0 0,-1 0 0 0 0,0 1-1 0 0,-1-1 1 0 0,1 1-1 0 0,-1 0 1 0 0,-1 0 0 0 0,1 0-1 0 0,-1 0 1 0 0,0 1 0 0 0,0 0-1 0 0,-1 0 1 0 0,1 0 0 0 0,-1 1-1 0 0,-1-1 67 0 0,-8-6-79 0 0,-2 0 0 0 0,1 0-1 0 0,-2 2 1 0 0,1 0 0 0 0,-1 1 0 0 0,0 0-1 0 0,-1 2 1 0 0,0 0 0 0 0,0 1 0 0 0,0 1-1 0 0,-1 1 1 0 0,-7 0 79 0 0,15 1-15 0 0,0 1-1 0 0,0 0 1 0 0,0 1 0 0 0,0 0-1 0 0,0 1 1 0 0,0 0 0 0 0,0 1-1 0 0,0 0 1 0 0,1 1 0 0 0,-1 0-1 0 0,1 1 1 0 0,-1 0 0 0 0,1 1-1 0 0,0 1 1 0 0,1-1 0 0 0,0 2-1 0 0,-1-1 1 0 0,2 1 0 0 0,-1 1-1 0 0,1 0 1 0 0,0 0 0 0 0,1 1-1 0 0,0 0 1 0 0,0 0 0 0 0,1 1-1 0 0,1 0 1 0 0,-1 0 0 0 0,-3 9 15 0 0,7-12 17 0 0,0 0 0 0 0,0 1 1 0 0,1-1-1 0 0,0 1 0 0 0,0 0 1 0 0,1-1-1 0 0,0 1 0 0 0,0 0 1 0 0,1 0-1 0 0,0 0 1 0 0,0 0-1 0 0,1 0 0 0 0,0 0 1 0 0,1-1-1 0 0,-1 1 0 0 0,1 0 1 0 0,1-1-1 0 0,0 1 0 0 0,0-1 1 0 0,0 0-1 0 0,1 0 0 0 0,0 0 1 0 0,0 0-1 0 0,0-1 0 0 0,1 0 1 0 0,0 0-1 0 0,1 0 1 0 0,0 0-18 0 0,8 7 192 0 0,1 0 1 0 0,1-1 0 0 0,0-1 0 0 0,0-1 0 0 0,1 0 0 0 0,1-1 0 0 0,-1 0 0 0 0,1-2 0 0 0,1 0 0 0 0,18 4-193 0 0,-10-5 333 0 0,1 0 0 0 0,-1-2 0 0 0,1-1 0 0 0,0-1 0 0 0,1-1 0 0 0,-1-1 0 0 0,15-4-333 0 0,79 22-500 0 0,-12-2-2080 0 0,-2-9-6765 0 0,-88-7 6488 0 0</inkml:trace>
  <inkml:trace contextRef="#ctx0" brushRef="#br0" timeOffset="1440.938">3221 924 16147 0 0,'0'0'515'0'0,"0"0"163"0"0,0 0-15 0 0,0 0-189 0 0,0 0-463 0 0,0 0-727 0 0,0 0-834 0 0,0 0-514 0 0,0 0 155 0 0,0 0 528 0 0,0 0 738 0 0,0 0 548 0 0,-8-8 103 0 0,-2 0 13 0 0,-9-9-60 0 0,29 17 381 0 0,8 6-71 0 0,1-1 0 0 0,1-1 0 0 0,-1-1 0 0 0,0-1 0 0 0,1 0 0 0 0,-1-2 0 0 0,1 0 0 0 0,17-3-271 0 0,16 2 181 0 0,207-10 424 0 0,-392 107-1968 0 0,112-82 1335 0 0,0 1 0 0 0,1 0 0 0 0,1 2-1 0 0,0 0 1 0 0,1 1 0 0 0,1 1 0 0 0,1 1 0 0 0,1 0 0 0 0,0 0-1 0 0,2 2 1 0 0,0-1 0 0 0,2 2 0 0 0,0-1 0 0 0,2 2-1 0 0,0-1 1 0 0,1 1 0 0 0,2 0 0 0 0,0 0 0 0 0,2 1-1 0 0,1-1 1 0 0,0 1 0 0 0,2 11 28 0 0,3-26 57 0 0,0 1 0 0 0,1-1 1 0 0,0 0-1 0 0,1-1 0 0 0,0 1 0 0 0,0-1 0 0 0,1 0 1 0 0,0 0-1 0 0,0-1 0 0 0,1 0 0 0 0,0 0 0 0 0,1 0 1 0 0,0-1-1 0 0,0 0 0 0 0,1-1 0 0 0,-1 0 0 0 0,1 0 1 0 0,1-1-1 0 0,-1 0 0 0 0,1 0 0 0 0,0-1 0 0 0,6 2-57 0 0,234 45 1588 0 0,-70-48-4018 0 0,81-50-7148 0 0,-232 37 7307 0 0</inkml:trace>
  <inkml:trace contextRef="#ctx0" brushRef="#br0" timeOffset="2053.193">4455 754 9442 0 0,'0'0'1972'0'0,"0"0"21"0"0,0 0-293 0 0,0 0-427 0 0,0 0-484 0 0,0 0-537 0 0,0 0-523 0 0,0 0-321 0 0,0 0-92 0 0,0 0 85 0 0,0 0 197 0 0,0 0 140 0 0,0 0 94 0 0,29-15 60 0 0,91-44 68 0 0,-12 44 92 0 0,669-19 313 0 0,-767 33-78 0 0,0 7-3274 0 0,-144 64 3367 0 0,3 7 0 0 0,3 5 0 0 0,4 5 0 0 0,4 6 0 0 0,-79 81-380 0 0,183-159-6 0 0,2-5-48 0 0,1 0 1 0 0,0 1-1 0 0,0 1 0 0 0,1 0 0 0 0,1 1 0 0 0,0 0 0 0 0,0 0 0 0 0,1 1 0 0 0,1 1 1 0 0,1-1-1 0 0,0 2 0 0 0,1-1 0 0 0,0 1 0 0 0,1 0 0 0 0,1 0 0 0 0,1 1 0 0 0,0-1 1 0 0,1 1-1 0 0,0 15 54 0 0,7-25 50 0 0,1 0-1 0 0,0 0 1 0 0,0-1 0 0 0,1 0 0 0 0,0 0 0 0 0,0 0 0 0 0,0 0 0 0 0,1-1-1 0 0,0 0 1 0 0,0-1 0 0 0,0 0 0 0 0,0 0 0 0 0,1 0 0 0 0,-1-1 0 0 0,1 0-1 0 0,0 0 1 0 0,0-1 0 0 0,0 0 0 0 0,1-1 0 0 0,-1 1 0 0 0,8-1-50 0 0,88 15 435 0 0,1-5 1 0 0,1-4 0 0 0,95-6-436 0 0,-136-2 136 0 0,-36 2 87 0 0,1-1 1 0 0,-1-1 0 0 0,0-2-1 0 0,0-1 1 0 0,0-2 0 0 0,-1 0-1 0 0,0-2 1 0 0,0-1-1 0 0,-1-1 1 0 0,19-10-224 0 0,-29 6 1958 0 0,-6-1-4244 0 0,-19 37-2507 0 0,8-17 4835 0 0,-1-1-1 0 0,1 1 1 0 0,0 0 0 0 0,1-1-1 0 0,-1 1 1 0 0,1-1 0 0 0,0 1-1 0 0,0-1 1 0 0,0 1 0 0 0,0-1-1 0 0,1 0 1 0 0,0 1 0 0 0,0-1-1 0 0,0 0 1 0 0,0 0 0 0 0,1-1 0 0 0,0 1-1 0 0,0 0 1 0 0,0-1 0 0 0,0 1-1 0 0,0-1 1 0 0,0 0 0 0 0,1 0-1 0 0,0-1 1 0 0,-1 1 0 0 0,1-1-1 0 0,0 1 1 0 0,0-1 0 0 0,1 0-1 0 0,-1-1 1 0 0,1 1-42 0 0,144 44-2051 0 0,-60-34-4933 0 0,-70-10 2239 0 0</inkml:trace>
  <inkml:trace contextRef="#ctx0" brushRef="#br0" timeOffset="2268.987">5787 613 16540 0 0,'0'0'536'0'0,"0"0"72"0"0,0 0-88 0 0,0 0-144 0 0,-70-176-64 0 0,68 165-360 0 0,2 6-728 0 0,0 5-752 0 0,3 0-177 0 0,8 6-95 0 0,3 7 95 0 0,0 2 17 0 0,0 4-368 0 0,0 1 103 0 0,-1 4 377 0 0,-2 1 376 0 0,-5-6-1657 0 0,0-7 2857 0 0</inkml:trace>
  <inkml:trace contextRef="#ctx0" brushRef="#br0" timeOffset="3124.092">6351 1584 13011 0 0,'0'0'-1096'0'0,"0"0"-55"0"0,0 0 368 0 0,0 0 604 0 0,0 0 541 0 0,0 0 176 0 0,0 0 54 0 0,0 0 85 0 0,0 0 13 0 0,33 18-31 0 0,103 53-69 0 0,-127-66-515 0 0,0-1 0 0 0,0 0 1 0 0,0 0-1 0 0,0-1 0 0 0,1-1 1 0 0,-1 1-1 0 0,1-1 0 0 0,-1-1 0 0 0,1 0 1 0 0,0 0-1 0 0,0-1 0 0 0,0-1 1 0 0,4 0-76 0 0,19 0 229 0 0,-8 0-28 0 0,-1-1-1 0 0,-1-1 1 0 0,1-1 0 0 0,0 0 0 0 0,-1-2 0 0 0,0-1-1 0 0,0-1 1 0 0,-1-1 0 0 0,0-1 0 0 0,0-1 0 0 0,-1 0-1 0 0,-1-2 1 0 0,10-8-201 0 0,-19 13 92 0 0,-1 0 0 0 0,1-1 1 0 0,-2 0-1 0 0,1-1 0 0 0,-1 0 0 0 0,-1 0 0 0 0,0-1 0 0 0,0 0 0 0 0,-1-1 0 0 0,-1 1 0 0 0,0-2 1 0 0,0 1-1 0 0,-1 0 0 0 0,-1-1 0 0 0,0 0 0 0 0,-1 0 0 0 0,0 0 0 0 0,-1-1 0 0 0,-1 1 0 0 0,0 0 1 0 0,0-1-1 0 0,-2 1 0 0 0,0-1 0 0 0,-1-8-92 0 0,-4 7-131 0 0,0 1 0 0 0,-1 0 0 0 0,-1 1 0 0 0,0-1-1 0 0,-1 1 1 0 0,0 1 0 0 0,-1 0 0 0 0,0 0 0 0 0,-1 1 0 0 0,0 0 0 0 0,-1 1 0 0 0,0 1 0 0 0,-1-1 0 0 0,0 2 0 0 0,0 0 0 0 0,-1 1-1 0 0,0 0 1 0 0,0 1 0 0 0,-1 0 0 0 0,1 1 0 0 0,-1 1 0 0 0,-1 0 0 0 0,1 1 0 0 0,0 1 0 0 0,-1 0 0 0 0,1 2 0 0 0,-1-1-1 0 0,1 2 1 0 0,-1 0 0 0 0,1 1 0 0 0,-1 0 0 0 0,1 1 0 0 0,0 1 0 0 0,-6 2 131 0 0,5 1-85 0 0,0 0 1 0 0,1 0-1 0 0,-1 2 1 0 0,2 0-1 0 0,-1 1 0 0 0,1 0 1 0 0,0 1-1 0 0,1 0 1 0 0,1 1-1 0 0,0 1 0 0 0,0 0 1 0 0,2 1-1 0 0,-1 0 1 0 0,2 0-1 0 0,-1 2 85 0 0,5-9 10 0 0,1 1-1 0 0,0-1 1 0 0,1 0-1 0 0,0 1 1 0 0,0 0-1 0 0,0 0 1 0 0,1 0 0 0 0,0 0-1 0 0,1 0 1 0 0,0 0-1 0 0,0 1 1 0 0,0-1-1 0 0,1 0 1 0 0,1 1 0 0 0,-1-1-1 0 0,1 0 1 0 0,1 1-1 0 0,0-1 1 0 0,0 0-1 0 0,0 0 1 0 0,1-1 0 0 0,0 1-1 0 0,1 0 1 0 0,-1-1-1 0 0,2 0 1 0 0,-1 0-1 0 0,1 0 1 0 0,0 0 0 0 0,0-1-1 0 0,1 0 1 0 0,5 6-10 0 0,17 5 179 0 0,0 0 0 0 0,1-2 0 0 0,1-1-1 0 0,0-2 1 0 0,0-1 0 0 0,1-1 0 0 0,1-2 0 0 0,0 0 0 0 0,0-3 0 0 0,0-1 0 0 0,1-1 0 0 0,-1-1 0 0 0,1-2 0 0 0,-1-2 0 0 0,26-4-179 0 0,9 6 154 0 0,18 0-196 0 0,-27 4 253 0 0,0-4 1 0 0,-1-1-1 0 0,1-4 0 0 0,-1-1 0 0 0,0-4 1 0 0,0-1-1 0 0,-1-4 0 0 0,27-11-211 0 0,-47 8 2 0 0,0-2-1 0 0,-2-1 1 0 0,0-1-1 0 0,-2-3 1 0 0,0 0-1 0 0,-2-2 0 0 0,-1-1 1 0 0,-1-2-1 0 0,-2 0 1 0 0,0-2-1 0 0,-3-1 1 0 0,0-1-1 0 0,-2 0 1 0 0,-2-2-1 0 0,-1 0 1 0 0,-2-2-1 0 0,-2 0 1 0 0,-1 0-1 0 0,-2-1 1 0 0,-1 0-1 0 0,-3-1 1 0 0,-1 0-1 0 0,-2-1 1 0 0,-1 1-1 0 0,-3 0 1 0 0,-1-1-1 0 0,-2 1 1 0 0,-1-1-1 0 0,-3 1 1 0 0,-1 1-1 0 0,-2-1 1 0 0,-1 1-1 0 0,-2 1 1 0 0,-6-7-2 0 0,-30-21-813 0 0,47 63 644 0 0,-1 1-1 0 0,1 0 1 0 0,-1 0-1 0 0,0 0 1 0 0,1 0-1 0 0,-1 0 0 0 0,0 1 1 0 0,0-1-1 0 0,0 1 1 0 0,0 0-1 0 0,-1 0 1 0 0,1 0-1 0 0,0 0 1 0 0,0 0-1 0 0,-1 1 0 0 0,1 0 1 0 0,0-1-1 0 0,-1 1 1 0 0,1 0-1 0 0,0 1 1 0 0,-1-1-1 0 0,1 1 0 0 0,0-1 1 0 0,0 1-1 0 0,-1 0 1 0 0,1 0-1 0 0,0 0 1 0 0,0 1-1 0 0,0-1 1 0 0,0 1-1 0 0,0 0 0 0 0,1-1 1 0 0,-1 1-1 0 0,-1 2 170 0 0,-13 13-19 0 0,1 1-1 0 0,1 1 0 0 0,0 1 0 0 0,2 0 1 0 0,0 1-1 0 0,2 0 0 0 0,0 1 0 0 0,1 0 1 0 0,1 1-1 0 0,1 0 0 0 0,1 0 0 0 0,2 0 1 0 0,0 1-1 0 0,1 0 0 0 0,0 17 20 0 0,3-14 127 0 0,2 0 0 0 0,0 0 0 0 0,2-1 0 0 0,0 1 0 0 0,2-1-1 0 0,1 0 1 0 0,1 0 0 0 0,2 0 0 0 0,0-1 0 0 0,2-1 0 0 0,0 1-1 0 0,2-2 1 0 0,0 0 0 0 0,2 0 0 0 0,1-1 0 0 0,0-1 0 0 0,5 2-127 0 0,13 15 210 0 0,1-1 1 0 0,3-2-1 0 0,1-2 1 0 0,1-1-1 0 0,1-2 1 0 0,2-2-1 0 0,1-2 1 0 0,1-2-1 0 0,2-2 1 0 0,0-2-1 0 0,1-2 1 0 0,0-2-1 0 0,1-2 1 0 0,1-2-1 0 0,1-3 1 0 0,-1-2-1 0 0,1-2 1 0 0,42-1-211 0 0,-84-3 88 0 0,0 0 0 0 0,0 0 0 0 0,0-1 1 0 0,0 0-1 0 0,0-1 0 0 0,0 0 0 0 0,0 0 1 0 0,0-1-1 0 0,0 0 0 0 0,0 0 0 0 0,-1-1 1 0 0,1 0-1 0 0,-1-1 0 0 0,0 0 0 0 0,0 0 1 0 0,0-1-1 0 0,-1 0 0 0 0,1 0 0 0 0,-1-1 1 0 0,0 0-1 0 0,-1 0 0 0 0,1-1 0 0 0,-1 0 1 0 0,-1 0-1 0 0,1 0 0 0 0,-1-1 0 0 0,0 1 1 0 0,-1-1-1 0 0,0 0 0 0 0,0-1 0 0 0,-1 1 1 0 0,0-1-1 0 0,0 1 0 0 0,0-9-88 0 0,-3 4-107 0 0,-1 1 0 0 0,-1 0 0 0 0,0-1 0 0 0,-1 1 0 0 0,0 0 0 0 0,-1 0 0 0 0,0 1 0 0 0,-1-1 0 0 0,0 1 0 0 0,-1 0 0 0 0,0 0 0 0 0,-1 1 0 0 0,0-1 0 0 0,-1 1 0 0 0,0 1 0 0 0,0 0 0 0 0,-1 0 0 0 0,0 1-1 0 0,-1 0 1 0 0,0 0 0 0 0,0 1 0 0 0,-1 0 0 0 0,-9-4 107 0 0,17 9-92 0 0,1 1-1 0 0,-1-1 1 0 0,0 1-1 0 0,1 0 1 0 0,-1 0-1 0 0,0 0 1 0 0,0 0-1 0 0,0 1 1 0 0,0-1-1 0 0,0 1 1 0 0,0-1-1 0 0,0 1 0 0 0,0 0 1 0 0,0 0-1 0 0,0 1 1 0 0,0-1-1 0 0,0 1 1 0 0,0-1-1 0 0,0 1 1 0 0,0 0-1 0 0,0 0 1 0 0,0 0-1 0 0,1 0 1 0 0,-1 1-1 0 0,0-1 1 0 0,1 1-1 0 0,-1 0 1 0 0,1-1-1 0 0,-1 1 0 0 0,1 0 1 0 0,0 1-1 0 0,0-1 1 0 0,0 0-1 0 0,0 1 1 0 0,0-1-1 0 0,1 1 1 0 0,-1-1-1 0 0,1 1 1 0 0,-1 0-1 0 0,1-1 1 0 0,0 1-1 0 0,0 0 1 0 0,1 0-1 0 0,-1 0 1 0 0,0 1 92 0 0,-1 5 15 0 0,0 0 1 0 0,1 0 0 0 0,0 0 0 0 0,1 0 0 0 0,0 0-1 0 0,0 0 1 0 0,0 0 0 0 0,2 0 0 0 0,-1 0 0 0 0,1 0 0 0 0,0 0-1 0 0,1 0 1 0 0,0-1 0 0 0,4 9-16 0 0,10 9 225 0 0,1-1 0 0 0,1-1 0 0 0,1-1 1 0 0,1 0-1 0 0,1-2 0 0 0,1 0 0 0 0,1-2 0 0 0,1 0 0 0 0,0-2 0 0 0,1-1 0 0 0,19 9-225 0 0,189 86-1137 0 0,-99-57-2807 0 0,-44-22-2499 0 0,-46-17 776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0:56.827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5164 1529 7346 0 0,'0'0'3422'0'0,"0"0"-1359"0"0,0 0-699 0 0,0 0-573 0 0,0 0-519 0 0,0 0-336 0 0,0 0-123 0 0,0 0 34 0 0,0 0 156 0 0,31-6 89 0 0,100-20 20 0 0,71 35 178 0 0,265 55-448 0 0,-537-54-4160 0 0,-67 29 4028 0 0,127-36 111 0 0,-13 4 67 0 0,-20 3 152 0 0,1 2 0 0 0,0 2 0 0 0,1 2 0 0 0,1 2 0 0 0,1 1 0 0 0,0 2 0 0 0,2 1 0 0 0,0 3 0 0 0,-13 12-40 0 0,46-35 31 0 0,0 0 1 0 0,1 0-1 0 0,0 1 0 0 0,-1-1 0 0 0,1 1 0 0 0,0 0 1 0 0,0-1-1 0 0,0 2 0 0 0,1-1 0 0 0,-1 0 0 0 0,1 0 1 0 0,0 1-1 0 0,0-1 0 0 0,0 1 0 0 0,0 0 0 0 0,0 0 0 0 0,1 0 1 0 0,0-1-1 0 0,0 1 0 0 0,0 0 0 0 0,0 1 0 0 0,0-1 1 0 0,1 0-1 0 0,0 0 0 0 0,0 0 0 0 0,0 0 0 0 0,1 0 1 0 0,-1 0-1 0 0,1 0 0 0 0,0 0 0 0 0,0 0 0 0 0,0 0 0 0 0,0 0 1 0 0,1 0-1 0 0,0 0 0 0 0,0-1 0 0 0,0 1 0 0 0,0-1 1 0 0,0 1-1 0 0,1-1 0 0 0,-1 0 0 0 0,1 0 0 0 0,0 0 1 0 0,0 0-32 0 0,22 7 430 0 0,0 0 0 0 0,1-2 1 0 0,0-1-1 0 0,0-1 0 0 0,1-1 0 0 0,-1-2 1 0 0,1 0-1 0 0,0-2 0 0 0,0-1 1 0 0,4-1-431 0 0,34 3 308 0 0,277 16-526 0 0,-118-2-8082 0 0,-184-13 180 0 0</inkml:trace>
  <inkml:trace contextRef="#ctx0" brushRef="#br0" timeOffset="-1407.919">2004 1257 0 0 0,'0'0'345'0'0,"0"0"7"0"0,0 0 18 0 0,0 0 34 0 0,0 0-35 0 0,0 0-53 0 0,0 0-63 0 0,0 0-39 0 0,0 0 20 0 0,9 20 12 0 0,29 61 40 0 0,-37-78-217 0 0,1-1 0 0 0,-1 1 1 0 0,1-1-1 0 0,0 1 0 0 0,0-1 1 0 0,0 0-1 0 0,0 0 0 0 0,0 0 1 0 0,0 0-1 0 0,1 0 0 0 0,-1 0 1 0 0,0-1-1 0 0,1 1 0 0 0,0-1 0 0 0,-1 0 1 0 0,1 1-1 0 0,0-1 0 0 0,0-1 1 0 0,-1 1-1 0 0,1 0 0 0 0,0-1 1 0 0,0 1-1 0 0,0-1 0 0 0,0 0 1 0 0,0 0-1 0 0,0 0 0 0 0,1 0-69 0 0,7 0 241 0 0,41-2 79 0 0,0-1 0 0 0,-1-3 0 0 0,1-3 0 0 0,-1-1 0 0 0,-1-3-1 0 0,0-2 1 0 0,-1-2 0 0 0,-1-2 0 0 0,0-3 0 0 0,-2-1 0 0 0,0-3 0 0 0,-2-1 0 0 0,-1-2-1 0 0,4-6-319 0 0,-11 10 252 0 0,-2-1-1 0 0,0-2 0 0 0,-2-1 0 0 0,-1-2 1 0 0,-1-1-1 0 0,24-35-251 0 0,-44 55 105 0 0,-1-1-1 0 0,-1 0 1 0 0,0-1-1 0 0,-1 1 1 0 0,0-2 0 0 0,-1 1-1 0 0,0-1 1 0 0,-2 0-1 0 0,0 0 1 0 0,0 0 0 0 0,-1 0-1 0 0,-1-1 1 0 0,-1 1-1 0 0,0-1 1 0 0,-1 0 0 0 0,-1 1-1 0 0,0-1 1 0 0,-1 1-1 0 0,0-1 1 0 0,-5-13-105 0 0,-1 14-35 0 0,0 0 0 0 0,-1 0-1 0 0,0 1 1 0 0,-1 0 0 0 0,-1 1 0 0 0,0 0 0 0 0,0 0-1 0 0,-2 1 1 0 0,1 1 0 0 0,-2 0 0 0 0,1 1 0 0 0,-2 0-1 0 0,1 1 1 0 0,-1 1 0 0 0,0 0 0 0 0,-1 1 0 0 0,0 1-1 0 0,0 0 1 0 0,0 1 0 0 0,-1 1 0 0 0,0 1 0 0 0,0 0-1 0 0,0 1 1 0 0,0 1 0 0 0,0 0 0 0 0,0 2 0 0 0,0 0-1 0 0,0 0 1 0 0,0 2 0 0 0,0 0 0 0 0,1 1 0 0 0,-1 1 0 0 0,1 0-1 0 0,0 1 1 0 0,0 1 0 0 0,-1 1 35 0 0,-16 10 138 0 0,1 1 0 0 0,1 2-1 0 0,0 1 1 0 0,2 1 0 0 0,0 2 0 0 0,2 1 0 0 0,1 1-1 0 0,1 1 1 0 0,1 1 0 0 0,1 2 0 0 0,2 0 0 0 0,-9 19-138 0 0,-9 22 115 0 0,3 1 1 0 0,3 2-1 0 0,4 2 1 0 0,3 0-1 0 0,-3 24-115 0 0,7-15 93 0 0,3 2-1 0 0,5 0 0 0 0,3 0 1 0 0,4 1-1 0 0,4 0 1 0 0,4 0-1 0 0,6 27-92 0 0,-4-86 102 0 0,1 0 0 0 0,2 1 0 0 0,1-2 0 0 0,1 1 0 0 0,2-1 0 0 0,1-1 0 0 0,1 1 0 0 0,2-2 0 0 0,0 0 0 0 0,2-1 0 0 0,1 0 0 0 0,1-1 0 0 0,1-1 0 0 0,1-1-1 0 0,1-1 1 0 0,1-1 0 0 0,1 0 0 0 0,1-2 0 0 0,0-1 0 0 0,2-1 0 0 0,0-1 0 0 0,0-1 0 0 0,2-1 0 0 0,0-1 0 0 0,0-2 0 0 0,13 2-102 0 0,-9-2 194 0 0,0-2 1 0 0,1-2-1 0 0,0 0 0 0 0,1-3 1 0 0,-1-1-1 0 0,1-1 0 0 0,27-2-194 0 0,-60-1-43 0 0,0 1-1 0 0,0-1 1 0 0,1 0-1 0 0,-1 1 1 0 0,0-1 0 0 0,0 0-1 0 0,0 0 1 0 0,0 0-1 0 0,0 1 1 0 0,0-1-1 0 0,0 0 1 0 0,-1 0-1 0 0,1-1 1 0 0,0 1-1 0 0,0 0 1 0 0,-1 0-1 0 0,1 0 1 0 0,-1 0-1 0 0,1-1 1 0 0,-1 1-1 0 0,1 0 1 0 0,-1 0-1 0 0,0-1 1 0 0,0 1-1 0 0,1 0 1 0 0,-1-1-1 0 0,0 1 1 0 0,0 0-1 0 0,-1-1 1 0 0,1 1-1 0 0,0 0 1 0 0,0-1-1 0 0,0 1 1 0 0,-1 0-1 0 0,1 0 1 0 0,-1-1-1 0 0,1 1 1 0 0,-1 0 0 0 0,0 0-1 0 0,1 0 1 0 0,-1 0-1 0 0,0-1 1 0 0,0 1-1 0 0,0 0 1 0 0,1 1-1 0 0,-1-1 1 0 0,0 0-1 0 0,0 0 1 0 0,-1 0-1 0 0,1 0 1 0 0,0 1-1 0 0,0-1 1 0 0,0 1-1 0 0,0-1 1 0 0,-1 1-1 0 0,1-1 1 0 0,0 1-1 0 0,0-1 1 0 0,-1 1-1 0 0,1 0 1 0 0,-2 0 43 0 0,-89-19-11020 0 0,76 19 5491 0 0</inkml:trace>
  <inkml:trace contextRef="#ctx0" brushRef="#br0" timeOffset="-1133.342">3085 2126 11506 0 0,'0'0'1562'0'0,"0"0"-1955"0"0,0 0-645 0 0,0 0-18 0 0,0 0 344 0 0,0 0 773 0 0,0 0 246 0 0,27 19 28 0 0,83 61 11 0 0,-60 0 288 0 0,-46-61-454 0 0,8 34 281 0 0,-3 0 1 0 0,-2 1-1 0 0,-2 0 0 0 0,-3 1 1 0 0,-4 45-462 0 0,13 166 1423 0 0,-10-256 1742 0 0,-6-27-4357 0 0,-7-30-7537 0 0,7 36 1079 0 0</inkml:trace>
  <inkml:trace contextRef="#ctx0" brushRef="#br0" timeOffset="-879.018">2954 2006 15795 0 0,'0'0'962'0'0,"0"0"-113"0"0,0 0-298 0 0,0 0-368 0 0,0 0-204 0 0,0 0-37 0 0,35-12 72 0 0,117-37 42 0 0,32 28 39 0 0,-134 22-94 0 0,5-2-67 0 0,-1-2-67 0 0,-1 3-1 0 0,1 2 1 0 0,0 2-1 0 0,-1 3 0 0 0,1 1 1 0 0,26 11 133 0 0,-64-11-1585 0 0,-25 21-8723 0 0,1-24 4641 0 0</inkml:trace>
  <inkml:trace contextRef="#ctx0" brushRef="#br0" timeOffset="-687.889">3179 2528 13315 0 0,'0'0'1990'0'0,"0"0"-889"0"0,0 0-545 0 0,0 0-192 0 0,0 0 54 0 0,34-3 59 0 0,196-19 291 0 0,-187 19-634 0 0,23-2-81 0 0,1 2 0 0 0,0 3 0 0 0,0 3 0 0 0,42 9-53 0 0,-33 12-1432 0 0,-31 2-5743 0 0,-33-16-2401 0 0</inkml:trace>
  <inkml:trace contextRef="#ctx0" brushRef="#br0" timeOffset="25336.8">2745 6381 0 0 0,'0'0'277'0'0,"0"0"129"0"0,23-10 705 0 0,-17 5-745 0 0,-1-1 1 0 0,0 1 0 0 0,0-1 0 0 0,-1-1-1 0 0,0 1 1 0 0,0-1 0 0 0,0 1 0 0 0,-1-1-1 0 0,0 0 1 0 0,-1 0 0 0 0,1-1 0 0 0,-1 1-1 0 0,-1-1 1 0 0,1 1 0 0 0,-1-1 0 0 0,-1 1-1 0 0,1-1 1 0 0,-1 1 0 0 0,0-1 0 0 0,-1 0-1 0 0,0 0-366 0 0,-3 3 17 0 0,-1 0-1 0 0,1 1 0 0 0,-1-1 0 0 0,0 1 1 0 0,0 0-1 0 0,0 0 0 0 0,-1 0 1 0 0,0 1-1 0 0,1 0 0 0 0,-1 0 0 0 0,0 1 1 0 0,0-1-1 0 0,-1 1 0 0 0,1 0 0 0 0,0 1 1 0 0,-1 0-1 0 0,1 0 0 0 0,-1 0 0 0 0,1 1 1 0 0,-1 0-17 0 0,-26 0-199 0 0,0 2 0 0 0,1 1 0 0 0,-1 1 0 0 0,1 2 0 0 0,0 1 0 0 0,1 2 0 0 0,-1 1-1 0 0,-26 13 200 0 0,-18 4-161 0 0,-643 197 3244 0 0,693-216-3106 0 0,1 1-1 0 0,0 0 0 0 0,0 2 1 0 0,1 1-1 0 0,1 1 0 0 0,0 1 1 0 0,1 1-1 0 0,0 1 0 0 0,2 1 0 0 0,0 1 1 0 0,0 0-1 0 0,2 2 0 0 0,0 0 1 0 0,2 1-1 0 0,0 1 0 0 0,1 0 1 0 0,1 2 23 0 0,12-20-3 0 0,0 1-1 0 0,0-1 1 0 0,0 1 0 0 0,1-1 0 0 0,0 1 0 0 0,0 0 0 0 0,0 0 0 0 0,0 0 0 0 0,1-1 0 0 0,0 1 0 0 0,0 0 0 0 0,0 0 0 0 0,1 0 0 0 0,0 0 0 0 0,-1-1-1 0 0,2 1 1 0 0,-1 0 0 0 0,0-1 0 0 0,1 1 0 0 0,0-1 0 0 0,0 1 0 0 0,1-1 0 0 0,-1 0 0 0 0,1 0 0 0 0,0 0 0 0 0,0 0 0 0 0,0 0 0 0 0,0-1 0 0 0,1 1-1 0 0,-1-1 1 0 0,1 0 0 0 0,0 0 0 0 0,0 0 0 0 0,0-1 0 0 0,4 2 3 0 0,166 52 1184 0 0,224-11 248 0 0,203 37-221 0 0,-496-59-1201 0 0,-1 5-1 0 0,-1 4 0 0 0,-2 4 1 0 0,-1 5-1 0 0,-3 4 1 0 0,-1 5-1 0 0,-3 3 1 0 0,-2 5-1 0 0,-3 3 1 0 0,-2 5-1 0 0,18 22-9 0 0,-79-66 11 0 0,-13-14-27 0 0,0 1 0 0 0,-1 0 0 0 0,-1 0 0 0 0,1 1-1 0 0,-1 0 1 0 0,-1 1 0 0 0,0 0 0 0 0,-1 1 0 0 0,0 0 0 0 0,0 0 0 0 0,-2 1 0 0 0,1-1 0 0 0,-2 1 0 0 0,1 1 0 0 0,-2-1 0 0 0,0 1 0 0 0,-1 0-1 0 0,0 0 1 0 0,0 7 16 0 0,-7-11 82 0 0,-1-1-1 0 0,-1 1 0 0 0,0-1 0 0 0,0 0 1 0 0,0-1-1 0 0,-1 0 0 0 0,0 0 0 0 0,-1 0 1 0 0,0-1-1 0 0,0 0 0 0 0,-1 0 0 0 0,0-1 1 0 0,0 0-1 0 0,0-1 0 0 0,-1 0 0 0 0,1 0 0 0 0,-1-1 1 0 0,-10 3-82 0 0,16-6 18 0 0,-125 50 496 0 0,-3-5 0 0 0,-2-6 0 0 0,-1-7 1 0 0,-2-5-1 0 0,-36-1-514 0 0,-64 9 753 0 0,-1-11 0 0 0,-1-10 0 0 0,-189-14-753 0 0,361-3 311 0 0,1-3 0 0 0,-1-3-1 0 0,1-3 1 0 0,1-2 0 0 0,0-4-1 0 0,1-2 1 0 0,-43-20-311 0 0,104 38 5 0 0,-1 0 1 0 0,1 0-1 0 0,-1-1 0 0 0,1 1 0 0 0,0-1 1 0 0,0 1-1 0 0,-1-1 0 0 0,1 0 0 0 0,0 0 0 0 0,1-1 1 0 0,-1 1-1 0 0,0-1 0 0 0,1 1 0 0 0,-1-1 1 0 0,1 0-1 0 0,0 0 0 0 0,0 0 0 0 0,0 0 0 0 0,0 0 1 0 0,0 0-1 0 0,1-1 0 0 0,-1 1 0 0 0,1 0 0 0 0,0-1 1 0 0,0 0-1 0 0,1 1 0 0 0,-1-1 0 0 0,1 1 1 0 0,-1-1-1 0 0,1 0 0 0 0,0 1 0 0 0,0-1 0 0 0,1 0 1 0 0,-1 1-1 0 0,1-1 0 0 0,0 1 0 0 0,0-1 1 0 0,0 1-1 0 0,0-1 0 0 0,1 1 0 0 0,-1 0 0 0 0,1-1 1 0 0,0 1-1 0 0,0 0 0 0 0,0 0 0 0 0,0 0 1 0 0,1 0-6 0 0,8-10-320 0 0,1 1 0 0 0,1 0 0 0 0,0 0 1 0 0,1 1-1 0 0,0 1 0 0 0,0 0 0 0 0,1 1 1 0 0,0 0-1 0 0,1 2 0 0 0,0-1 0 0 0,0 2 1 0 0,1 0-1 0 0,-1 2 0 0 0,1-1 1 0 0,0 2-1 0 0,7-1 320 0 0,176 2-13004 0 0,-169 7 8116 0 0</inkml:trace>
  <inkml:trace contextRef="#ctx0" brushRef="#br0" timeOffset="26600.562">3982 8091 11362 0 0,'0'0'610'0'0,"0"0"-65"0"0,0 0-234 0 0,0 0-388 0 0,0 0-235 0 0,0 0-87 0 0,0 0-13 0 0,0 0 42 0 0,0 0 57 0 0,0 0 98 0 0,0 0 186 0 0,0 0 230 0 0,0 0 161 0 0,2 4 48 0 0,1 8-247 0 0,-1-1-1 0 0,0 1 1 0 0,-1 1-1 0 0,0-1 1 0 0,-1 0-1 0 0,-1 0 1 0 0,0 0-1 0 0,0 0 1 0 0,-1 0-1 0 0,-1 0 1 0 0,0 0-1 0 0,-1 3-162 0 0,-6 35 162 0 0,4-17-57 0 0,1-12-49 0 0,0 1 0 0 0,1 0 0 0 0,2-1 0 0 0,0 1 0 0 0,1 0 0 0 0,2 0 0 0 0,0 0 0 0 0,1 0 0 0 0,1 0 0 0 0,1 0 0 0 0,1-1 0 0 0,2 3-56 0 0,-5-21 105 0 0,-1 1 0 0 0,2-1 0 0 0,-1 0 0 0 0,0 1-1 0 0,1-1 1 0 0,-1 0 0 0 0,1-1 0 0 0,0 1 0 0 0,0 0 0 0 0,0-1 0 0 0,0 1 0 0 0,1-1-1 0 0,-1 0 1 0 0,1 0 0 0 0,-1-1 0 0 0,1 1 0 0 0,0-1 0 0 0,-1 1 0 0 0,1-1-1 0 0,0 0 1 0 0,0-1 0 0 0,0 1 0 0 0,0-1 0 0 0,0 0 0 0 0,0 1 0 0 0,0-2 0 0 0,0 1-1 0 0,0 0 1 0 0,0-1 0 0 0,-1 0 0 0 0,1 0 0 0 0,0 0 0 0 0,0 0 0 0 0,0-1-1 0 0,-1 1 1 0 0,1-1 0 0 0,2-2-105 0 0,4-1 174 0 0,0 0 0 0 0,0-1 0 0 0,-1 0 0 0 0,0 0 0 0 0,0-1 0 0 0,-1 0 0 0 0,1-1 0 0 0,-2 0 0 0 0,1 0 0 0 0,-1-1 0 0 0,0 0 0 0 0,-1 0-1 0 0,1-3-173 0 0,3-15 104 0 0,-1-1 0 0 0,-2 0 0 0 0,-1-1 0 0 0,-1 0 0 0 0,-2 0 0 0 0,0 0 0 0 0,-2 0 0 0 0,-1 0 0 0 0,-4-27-104 0 0,4 55 5 0 0,-13-62-1150 0 0,13 63 634 0 0,7 24-650 0 0,4 16 1249 0 0,-4-7-1 0 0,1-1 1 0 0,1-1-1 0 0,2 1 0 0 0,1-1 0 0 0,2-1 1 0 0,0-1-1 0 0,2 0 0 0 0,2 0 0 0 0,0-2 0 0 0,2 0 1 0 0,1-1-1 0 0,2 0-87 0 0,3-1 142 0 0,-20-17-66 0 0,1 0 0 0 0,0 0 0 0 0,1-1 0 0 0,0 0 0 0 0,0 0 0 0 0,0-1 0 0 0,1 0 0 0 0,0-1 0 0 0,0 0 0 0 0,0 0 1 0 0,1-1-1 0 0,-1 0 0 0 0,1-1 0 0 0,0 0 0 0 0,0 0 0 0 0,4-1-76 0 0,7-60 1948 0 0,-14 9-1895 0 0,-1 1 1 0 0,-3-1-1 0 0,-2 0 0 0 0,-2 0 0 0 0,-3 0 0 0 0,-1 0 1 0 0,-2 0-1 0 0,-4-6-53 0 0,-42-104 765 0 0,106 153-1238 0 0,507 14 639 0 0,-552-8-456 0 0,-8-1 334 0 0,0 1 0 0 0,-1-1 0 0 0,1 1 0 0 0,-1-1 0 0 0,1 1 0 0 0,0-1 0 0 0,-1 1 0 0 0,1-1 0 0 0,0 1 0 0 0,0-1 0 0 0,-1 1 0 0 0,1-1 0 0 0,0 1 0 0 0,0-1 0 0 0,0 0 0 0 0,0 1 0 0 0,0-1 0 0 0,-1 1 0 0 0,1-1 1 0 0,0 0-1 0 0,0 1 0 0 0,1-1 0 0 0,-1 1 0 0 0,0-1 0 0 0,0 1 0 0 0,0-1 0 0 0,0 0 0 0 0,0 1 0 0 0,1-1 0 0 0,-1 1 0 0 0,0-1 0 0 0,1 1 0 0 0,-1-1 0 0 0,0 1 0 0 0,1-1 0 0 0,-1 1 0 0 0,0-1 0 0 0,1 1 0 0 0,-1-1 0 0 0,1 1 0 0 0,-1 0 0 0 0,1-1 0 0 0,-1 1 0 0 0,1 0 0 0 0,-1 0 0 0 0,1-1 0 0 0,-1 1 0 0 0,1 0 0 0 0,0 0 0 0 0,-1 0 1 0 0,1-1-1 0 0,-1 1-44 0 0,-50-28-1123 0 0,28 23-3617 0 0,22 5 1651 0 0,0 1-2742 0 0,0 0 2018 0 0,0 1-3745 0 0</inkml:trace>
  <inkml:trace contextRef="#ctx0" brushRef="#br0" timeOffset="28128.159">6447 7167 5305 0 0,'0'0'1403'0'0,"0"0"-253"0"0,0 0-381 0 0,0 0-289 0 0,0 0-204 0 0,0 0-192 0 0,0 0-129 0 0,0 0-39 0 0,0 0 3 0 0,0 0 39 0 0,15 0 4299 0 0,46 0-3063 0 0,261-15 1818 0 0,-278 15-4198 0 0,-31 3-2539 0 0,-1 3-3558 0 0,-8-3 1799 0 0</inkml:trace>
  <inkml:trace contextRef="#ctx0" brushRef="#br0" timeOffset="28589.864">6311 7734 11330 0 0,'0'0'-8'0'0,"0"0"-197"0"0,0 0-196 0 0,0 0-13 0 0,0 0 256 0 0,0 0 299 0 0,0 0 220 0 0,0 0 162 0 0,0 0 99 0 0,0 0 70 0 0,0 0 40 0 0,31 1-19 0 0,148 2 533 0 0,455-3 5557 0 0,-698-16-9479 0 0,21 3-2666 0 0,17 9-2024 0 0,19 2 773 0 0</inkml:trace>
  <inkml:trace contextRef="#ctx0" brushRef="#br0" timeOffset="5445.482">11699 1759 968 0 0,'0'0'2786'0'0,"0"0"-1031"0"0,0 0-205 0 0,0 0-134 0 0,0 0-336 0 0,0 0-393 0 0,0 0-400 0 0,0 0-127 0 0,0 0 104 0 0,0 0 165 0 0,0 0 113 0 0,0 0 3 0 0,0 0-101 0 0,31-7-105 0 0,99-19-88 0 0,-109 23-152 0 0,0 0 0 0 0,1 1-1 0 0,-1 2 1 0 0,1 0 0 0 0,0 1 0 0 0,-1 1 0 0 0,1 1-1 0 0,7 2-98 0 0,31 5 115 0 0,394 20 2446 0 0,0-19 0 0 0,248-34-2561 0 0,54 2 1165 0 0,313-3-497 0 0,-951 24-1172 0 0,-118 0 267 0 0,0 0-89 0 0,-46 13-1610 0 0,-122 12-4763 0 0,105-18 897 0 0,41-4-57 0 0</inkml:trace>
  <inkml:trace contextRef="#ctx0" brushRef="#br0" timeOffset="3990.022">13450 473 0 0 0,'0'0'779'0'0,"0"0"444"0"0,0 0-466 0 0,0 0-325 0 0,0 0-124 0 0,0 0-78 0 0,0 0-58 0 0,0 0-65 0 0,0 0-59 0 0,0 0-48 0 0,0 0-7 0 0,-2-4 43 0 0,-1-11 784 0 0,8 35-3429 0 0,-4-17 313 0 0</inkml:trace>
  <inkml:trace contextRef="#ctx0" brushRef="#br0" timeOffset="4853.943">13436 610 456 0 0,'0'0'2478'0'0,"0"0"-906"0"0,0 0-187 0 0,0 0 136 0 0,0 0 20 0 0,0 0-157 0 0,0 0-309 0 0,0 0-316 0 0,0 0-247 0 0,0 0-184 0 0,0 0-110 0 0,0 0-79 0 0,2-6-57 0 0,79-59 663 0 0,-46 49-504 0 0,-1-1 0 0 0,-1-2 1 0 0,-1-2-1 0 0,0-1 0 0 0,-2-1 0 0 0,0-2 1 0 0,-2-1-1 0 0,17-20-241 0 0,-38 37 41 0 0,0-1 1 0 0,-1-1-1 0 0,0 1 1 0 0,-1-1-1 0 0,0 0 0 0 0,-1 0 1 0 0,0 0-1 0 0,-1-1 1 0 0,0 1-1 0 0,-1-1 1 0 0,0 0-1 0 0,-1 0 1 0 0,0 0-1 0 0,-1 0 0 0 0,0 0 1 0 0,-1 0-1 0 0,0 0 1 0 0,-1 0-1 0 0,0 1 1 0 0,-1-1-1 0 0,-1 1 1 0 0,0-1-1 0 0,0 1 0 0 0,-1 0 1 0 0,0 1-1 0 0,-4-6-41 0 0,8 15-110 0 0,1 0-1 0 0,-1 0 1 0 0,1 0-1 0 0,-1 0 0 0 0,0 0 1 0 0,1 0-1 0 0,-1 1 0 0 0,0-1 1 0 0,0 0-1 0 0,0 0 1 0 0,0 1-1 0 0,1-1 0 0 0,-1 0 1 0 0,0 1-1 0 0,0-1 1 0 0,0 1-1 0 0,0 0 0 0 0,0-1 1 0 0,0 1-1 0 0,-1 0 1 0 0,1-1-1 0 0,0 1 0 0 0,0 0 1 0 0,0 0-1 0 0,0 0 0 0 0,0 0 1 0 0,0 0-1 0 0,0 0 1 0 0,0 0-1 0 0,-1 1 0 0 0,1-1 1 0 0,0 0-1 0 0,0 0 1 0 0,0 1-1 0 0,0-1 0 0 0,0 1 1 0 0,0-1-1 0 0,0 1 1 0 0,0 0-1 0 0,0-1 0 0 0,1 1 1 0 0,-1 0-1 0 0,0-1 0 0 0,0 1 1 0 0,0 0-1 0 0,1 0 1 0 0,-1 0-1 0 0,0 0 0 0 0,1 0 1 0 0,-1 0-1 0 0,1 0 1 0 0,-1 0-1 0 0,1 0 111 0 0,-36 55-1146 0 0,36-56 1158 0 0,-15 40-22 0 0,2 1-1 0 0,2 0 0 0 0,1 1 1 0 0,3 0-1 0 0,1 0 0 0 0,2 0 0 0 0,2 1 1 0 0,3 41 10 0 0,23 264 501 0 0,-7-106-18 0 0,-19-239-389 0 0,0 0 0 0 0,0-1 1 0 0,0 1-1 0 0,-1 0 0 0 0,1-1 0 0 0,-1 1 1 0 0,0-1-1 0 0,1 0 0 0 0,-1 0 0 0 0,0 0 0 0 0,0 0 1 0 0,0-1-1 0 0,0 1 0 0 0,-1-1 0 0 0,1 0 1 0 0,0 1-1 0 0,-1-2 0 0 0,1 1 0 0 0,0 0 0 0 0,-1-1 1 0 0,1 1-1 0 0,-1-1 0 0 0,1 0 0 0 0,-1 0 1 0 0,1-1-1 0 0,-1 1 0 0 0,1-1 0 0 0,-1 1 0 0 0,1-1 1 0 0,-3-1-95 0 0,-9 1 15 0 0,-278 0 40 0 0,293 1-135 0 0,0 0-50 0 0,0 0-71 0 0,35 0-22 0 0,750-10 1174 0 0,-801 25-3007 0 0,-95 33-5239 0 0,93-42 2327 0 0</inkml:trace>
  <inkml:trace contextRef="#ctx0" brushRef="#br0" timeOffset="14010.513">17304 1496 7602 0 0,'0'0'-298'0'0,"0"0"-285"0"0,0 0-233 0 0,0 0 208 0 0,0 0 351 0 0,0 0 139 0 0,0 0 69 0 0,0 0 74 0 0,0 0 26 0 0,0 0 21 0 0,0 0 12 0 0,0 0-25 0 0,-6 20-1 0 0,-24 85 142 0 0,36-110 4298 0 0,6-6-3538 0 0,11-9-1007 0 0,-22 19 70 0 0,3-2 175 0 0,0 0 0 0 0,-1 0 0 0 0,1-1 0 0 0,-1 1 0 0 0,1-1 1 0 0,-1 0-1 0 0,-1 0 0 0 0,1 0 0 0 0,0 0 0 0 0,-1-1 0 0 0,0 1 0 0 0,0-1 0 0 0,0 0 1 0 0,-1 1-1 0 0,0-1 0 0 0,1 0 0 0 0,-2 0 0 0 0,1 0 0 0 0,0 0 0 0 0,-1 0 1 0 0,0-3-199 0 0,-61 20-3343 0 0,59-10 3298 0 0,0 0 0 0 0,0 0-1 0 0,0 0 1 0 0,0 1 0 0 0,1-1-1 0 0,-1 0 1 0 0,1 1 0 0 0,-1-1-1 0 0,1 1 1 0 0,0-1 0 0 0,0 1-1 0 0,0 0 1 0 0,1-1 0 0 0,-1 1-1 0 0,0 0 1 0 0,1 0-1 0 0,0-1 1 0 0,0 1 0 0 0,-1 0-1 0 0,2 0 1 0 0,-1 0 0 0 0,0-1-1 0 0,1 1 1 0 0,0 3 45 0 0,9 24-4145 0 0,-6-22-2296 0 0</inkml:trace>
  <inkml:trace contextRef="#ctx0" brushRef="#br0" timeOffset="15592.541">19536 1174 80 0 0,'0'0'2079'0'0,"0"0"-533"0"0,0 0-233 0 0,0 0-179 0 0,0 0-116 0 0,27 1-198 0 0,133 3 348 0 0,-63 13-81 0 0,-73-11-757 0 0,0-1-1 0 0,0-1 1 0 0,0-1-1 0 0,1-1 1 0 0,-1-1-1 0 0,1-1 1 0 0,-1-2-1 0 0,1 0 1 0 0,-1-2-1 0 0,14-3-329 0 0,-10-2 211 0 0,1-1-1 0 0,-1-1 1 0 0,-1-1-1 0 0,0-2 0 0 0,-1 0 1 0 0,-1-2-1 0 0,16-13-210 0 0,-32 23 108 0 0,0-1-1 0 0,-1 0 1 0 0,0-1 0 0 0,-1 0-1 0 0,1 0 1 0 0,-1 0-1 0 0,-1-1 1 0 0,0 0-1 0 0,0-1 1 0 0,-1 1 0 0 0,0-1-1 0 0,0 0 1 0 0,-1 0-1 0 0,0-1 1 0 0,-1 1-1 0 0,-1-1 1 0 0,1 0-1 0 0,-2 0 1 0 0,1 1 0 0 0,-2-1-1 0 0,1 0 1 0 0,-2-4-108 0 0,0 5-41 0 0,-2 0-1 0 0,1 1 1 0 0,-1 0 0 0 0,0-1 0 0 0,-1 1 0 0 0,0 0 0 0 0,-1 1 0 0 0,0-1 0 0 0,0 1-1 0 0,-1 0 1 0 0,0 0 0 0 0,0 0 0 0 0,-1 1 0 0 0,0 0 0 0 0,0 1 0 0 0,0-1 0 0 0,-1 1-1 0 0,0 1 1 0 0,-1-1 0 0 0,1 2 0 0 0,-1-1 0 0 0,-5-1 41 0 0,-7-4-50 0 0,-1 1 1 0 0,0 1 0 0 0,-1 1-1 0 0,1 0 1 0 0,-1 2-1 0 0,-1 1 1 0 0,1 1-1 0 0,-21 0 50 0 0,23 3-1 0 0,0 2 0 0 0,0 0-1 0 0,0 1 1 0 0,0 1 0 0 0,1 1-1 0 0,0 1 1 0 0,0 0 0 0 0,0 2-1 0 0,1 0 1 0 0,0 1 0 0 0,1 1-1 0 0,0 1 1 0 0,0 1-1 0 0,1 0 1 0 0,1 1 0 0 0,0 1-1 0 0,0 0 1 0 0,2 1 0 0 0,0 1-1 0 0,1 1 1 0 0,-11 16 1 0 0,-1 5 79 0 0,2 1-1 0 0,2 1 1 0 0,1 1 0 0 0,2 0 0 0 0,2 2-1 0 0,2 0 1 0 0,2 1 0 0 0,2 0 0 0 0,-3 34-79 0 0,5-38 101 0 0,2 0 0 0 0,2 0 1 0 0,2 1-1 0 0,1-1 0 0 0,3 1 1 0 0,1 0-1 0 0,1-1 0 0 0,3 0 1 0 0,1 0-1 0 0,2-1 0 0 0,2 0 1 0 0,1-1-1 0 0,9 16-101 0 0,6-3 157 0 0,3-1 0 0 0,1-2 0 0 0,3 0-1 0 0,1-3 1 0 0,3-1 0 0 0,1-2 0 0 0,2-1 0 0 0,2-2-1 0 0,2-3 1 0 0,1-1 0 0 0,1-3 0 0 0,30 14-157 0 0,0-15 888 0 0,-118-48 1002 0 0,-18-5-5202 0 0,4 16-1719 0 0,19 5-2764 0 0,27 1 1196 0 0</inkml:trace>
  <inkml:trace contextRef="#ctx0" brushRef="#br0" timeOffset="16497.721">20974 1687 6481 0 0,'0'0'1873'0'0,"0"0"-142"0"0,0 0-430 0 0,0 0-551 0 0,0 0-403 0 0,0 0-367 0 0,0 0-294 0 0,0 0-149 0 0,0 0-63 0 0,0 0 42 0 0,0 0 178 0 0,0 0 229 0 0,0 0 216 0 0,9 11 190 0 0,24 40 54 0 0,-36 45 534 0 0,13 100 403 0 0,-9-191-1162 0 0,0 0 0 0 0,1 0 1 0 0,0 0-1 0 0,-1 0 0 0 0,1 0 1 0 0,1-1-1 0 0,-1 1 0 0 0,1-1 0 0 0,0 0 1 0 0,0 0-1 0 0,0 0 0 0 0,0 0 0 0 0,1 0 1 0 0,-1-1-1 0 0,1 1 0 0 0,0-1 1 0 0,0 0-1 0 0,1 0 0 0 0,-1 0 0 0 0,0-1 1 0 0,1 0-1 0 0,0 0 0 0 0,-1 0 0 0 0,1 0 1 0 0,0-1-1 0 0,0 1 0 0 0,0-1 1 0 0,0-1-1 0 0,0 1 0 0 0,0-1 0 0 0,1 0 1 0 0,-1 0-1 0 0,0 0 0 0 0,0-1 0 0 0,0 1 1 0 0,5-2-159 0 0,0-2 76 0 0,0-1-1 0 0,-1 1 1 0 0,1-1 0 0 0,-1-1 0 0 0,0 0 0 0 0,0 0-1 0 0,-1-1 1 0 0,0 0 0 0 0,0 0 0 0 0,0-1-1 0 0,-1 0 1 0 0,0 0 0 0 0,-1-1 0 0 0,0 0 0 0 0,0 0-1 0 0,-1 0 1 0 0,0-1 0 0 0,0 0 0 0 0,-2 0 0 0 0,1 0-1 0 0,-1 0 1 0 0,0-1 0 0 0,-1 1 0 0 0,0-1 0 0 0,-1 0-1 0 0,0 0 1 0 0,-1 1 0 0 0,0-1 0 0 0,-1 0 0 0 0,-1-6-76 0 0,-15-70-366 0 0,11 92-3885 0 0,-8 35 3789 0 0,13-25 568 0 0,1-1 0 0 0,0 1 0 0 0,1-1 0 0 0,1 1 0 0 0,0-1 0 0 0,1 1 0 0 0,0-1 0 0 0,1 0 0 0 0,1 0 0 0 0,0-1 0 0 0,1 1 0 0 0,0-1 0 0 0,1-1 0 0 0,1 1 0 0 0,0-1 0 0 0,0 0 0 0 0,1-1 0 0 0,1 0 0 0 0,0 0 0 0 0,0-1-1 0 0,1 0 1 0 0,1-1 0 0 0,-1-1 0 0 0,2 0 0 0 0,-1 0 0 0 0,1-1 0 0 0,0 0 0 0 0,0-1 0 0 0,1-1 0 0 0,-1 0 0 0 0,1-1 0 0 0,0-1 0 0 0,1 0 0 0 0,-1-1 0 0 0,1 0 0 0 0,-1-1 0 0 0,13-1-106 0 0,-19 1 70 0 0,0 0 1 0 0,0-1-1 0 0,-1 0 1 0 0,1 0-1 0 0,0-1 1 0 0,0 0-1 0 0,0 0 1 0 0,-1-1-1 0 0,1 0 0 0 0,-1 0 1 0 0,1-1-1 0 0,-1 0 1 0 0,0-1-1 0 0,0 1 1 0 0,0-1-1 0 0,-1 0 1 0 0,1-1-1 0 0,-1 0 0 0 0,0 0 1 0 0,0 0-1 0 0,-1 0 1 0 0,0-1-1 0 0,0 0 1 0 0,0-1-1 0 0,0 1 1 0 0,-1-1-1 0 0,0 1 1 0 0,-1-1-1 0 0,1 0 0 0 0,-2-1 1 0 0,1 1-1 0 0,-1 0 1 0 0,0-1-1 0 0,1-6-70 0 0,-4 0-32 0 0,-1 1 0 0 0,0-1-1 0 0,-1 1 1 0 0,0 0 0 0 0,-1-1-1 0 0,-1 2 1 0 0,0-1 0 0 0,-1 0-1 0 0,0 1 1 0 0,-1 0 0 0 0,-1 1-1 0 0,1-1 1 0 0,-2 1 0 0 0,-5-5 32 0 0,5 5 140 0 0,0 0 0 0 0,0-1 1 0 0,1 0-1 0 0,1 0 0 0 0,0-1 1 0 0,1 0-1 0 0,0 0 1 0 0,1-1-1 0 0,1 1 0 0 0,0-1 1 0 0,1 0-1 0 0,0 0 0 0 0,0-9-140 0 0,6 14 53 0 0,0 0-1 0 0,1 0 0 0 0,0 1 0 0 0,0-1 0 0 0,1 1 0 0 0,0 0 0 0 0,1 0 0 0 0,0 1 0 0 0,0-1 0 0 0,1 1 0 0 0,-1 1 0 0 0,1-1 0 0 0,1 1 1 0 0,-1 0-1 0 0,1 1 0 0 0,0 0 0 0 0,1 0 0 0 0,-1 1 0 0 0,1 0 0 0 0,1 0-52 0 0,47-22 77 0 0,0 3 0 0 0,2 2-1 0 0,0 3 1 0 0,1 3 0 0 0,0 2 0 0 0,1 3 0 0 0,1 3 0 0 0,-1 2-1 0 0,1 3 1 0 0,42 5-77 0 0,-92-3-119 0 0,1 0-1 0 0,-1 1 1 0 0,0 1 0 0 0,0 0-1 0 0,1 1 1 0 0,-1 0-1 0 0,-1 1 1 0 0,1 0 0 0 0,0 1-1 0 0,-1 0 1 0 0,0 1 0 0 0,0 0-1 0 0,3 3 120 0 0,26 53-8797 0 0,-38-47-857 0 0</inkml:trace>
  <inkml:trace contextRef="#ctx0" brushRef="#br0" timeOffset="728.56">8539 312 7882 0 0,'0'0'2225'0'0,"0"0"-225"0"0,0 0-551 0 0,0 0-663 0 0,0 0-901 0 0,0 0-1071 0 0,0 0-647 0 0,0 0 124 0 0,0 0 582 0 0,0 0 853 0 0,0 0 712 0 0,0 0 196 0 0,1 24 19 0 0,-4 153 660 0 0,-55 195 970 0 0,29-217-1869 0 0,6 0 0 0 0,7 1 0 0 0,7 1 0 0 0,7 11-414 0 0,12-37 2277 0 0,-49-197-14114 0 0,33 53 6322 0 0</inkml:trace>
  <inkml:trace contextRef="#ctx0" brushRef="#br0" timeOffset="1015.972">7904 205 14923 0 0,'0'0'872'0'0,"0"0"-74"0"0,0 0-227 0 0,0 0-271 0 0,0 0-218 0 0,0 0-127 0 0,38-21 29 0 0,129-66 89 0 0,-153 81-50 0 0,0 1-1 0 0,0 0 1 0 0,1 1-1 0 0,0 0 0 0 0,0 2 1 0 0,0-1-1 0 0,0 2 1 0 0,0 0-1 0 0,0 1 1 0 0,8 1-23 0 0,17-1 54 0 0,295 7 129 0 0,0 15 1 0 0,45 21-184 0 0,-248-28 55 0 0,264 16-2212 0 0,-394-30 2073 0 0,35 9-3647 0 0,-29 13-3466 0 0,-10-18 2107 0 0</inkml:trace>
  <inkml:trace contextRef="#ctx0" brushRef="#br0" timeOffset="1272.375">8537 1093 10362 0 0,'0'0'3870'0'0,"0"0"-2024"0"0,0 0-1096 0 0,0 0-148 0 0,0 0 39 0 0,37-3-27 0 0,228-19 320 0 0,-40 12-1033 0 0,0 9 0 0 0,206 26 99 0 0,-370-15-2769 0 0,-24 2-4314 0 0,-27-7-726 0 0</inkml:trace>
  <inkml:trace contextRef="#ctx0" brushRef="#br0" timeOffset="14618.922">10478 1556 10074 0 0,'0'0'2225'0'0,"0"0"-1420"0"0,0 0-421 0 0,0 0-129 0 0,0 0-95 0 0,30-3-117 0 0,89-4-134 0 0,-117 6 72 0 0,0 0 0 0 0,0 0 0 0 0,0 1 0 0 0,0-1 0 0 0,0 1 0 0 0,0 0 0 0 0,0-1-1 0 0,1 1 1 0 0,-1 0 0 0 0,0 0 0 0 0,0 0 0 0 0,0 1 0 0 0,0-1 0 0 0,1 0 0 0 0,-1 1 0 0 0,0-1 0 0 0,0 1 0 0 0,0 0 0 0 0,0 0 0 0 0,0 0 0 0 0,0 0 0 0 0,-1 0 0 0 0,1 0-1 0 0,0 0 1 0 0,0 1 0 0 0,-1-1 0 0 0,1 1 0 0 0,-1-1 0 0 0,1 1 0 0 0,-1 0 0 0 0,0-1 0 0 0,1 1 0 0 0,-1 0 0 0 0,0 0 0 0 0,0 0 0 0 0,0 0 0 0 0,-1 0 0 0 0,1 0 0 0 0,0 0-1 0 0,-1 0 1 0 0,1 0 0 0 0,-1 0 0 0 0,0 0 0 0 0,0 1 0 0 0,0-1 0 0 0,0 0 0 0 0,0 0 0 0 0,0 0 0 0 0,0 0 0 0 0,-1 1 0 0 0,1-1 0 0 0,-1 0 0 0 0,0 0 0 0 0,1 0 0 0 0,-1 0-1 0 0,0 0 1 0 0,0 0 0 0 0,0-1 0 0 0,-1 1 0 0 0,1 0 0 0 0,0 0 0 0 0,-1-1 0 0 0,1 1 0 0 0,-1-1 0 0 0,1 1 0 0 0,-1-1 0 0 0,0 0 0 0 0,-1 1 19 0 0,-4 1 214 0 0,-1-1 1 0 0,0 0 0 0 0,0 0-1 0 0,0-1 1 0 0,0 0 0 0 0,0-1-1 0 0,0 0 1 0 0,0 0 0 0 0,0 0-1 0 0,0-1 1 0 0,0 0-1 0 0,0-1 1 0 0,0 0 0 0 0,0 0-1 0 0,1-1 1 0 0,-1 0 0 0 0,1 0-1 0 0,0-1 1 0 0,0 0 0 0 0,0 0-1 0 0,-5-4-214 0 0,58 21-5852 0 0,-27-6 2640 0 0,-5-2-3798 0 0</inkml:trace>
  <inkml:trace contextRef="#ctx0" brushRef="#br0" timeOffset="6851.059">13104 2676 2633 0 0,'0'0'620'0'0,"0"0"-48"0"0,0 0-15 0 0,0 0-23 0 0,0 0-68 0 0,0 0-71 0 0,0 0-93 0 0,0 0-109 0 0,0 0-106 0 0,0 0-103 0 0,0 0-74 0 0,0 0-67 0 0,0 0-59 0 0,-2-4-51 0 0,-3-5 229 0 0,15 14-649 0 0,-8-2 855 0 0,1 0 0 0 0,1 0-1 0 0,-1 0 1 0 0,0-1 0 0 0,1 0 0 0 0,-1 1 0 0 0,1-1 0 0 0,0-1 0 0 0,0 1 0 0 0,-1 0 0 0 0,1-1 0 0 0,0 0 0 0 0,0 0-1 0 0,1 0 1 0 0,-1 0 0 0 0,0-1 0 0 0,0 0 0 0 0,0 0 0 0 0,0 0 0 0 0,1 0 0 0 0,2-1-168 0 0,-6 1 63 0 0,0 0 0 0 0,0-1 1 0 0,0 1-1 0 0,0 0 1 0 0,-1-1-1 0 0,1 1 0 0 0,0-1 1 0 0,0 1-1 0 0,0-1 0 0 0,-1 1 1 0 0,1-1-1 0 0,0 1 0 0 0,0-1 1 0 0,-1 0-1 0 0,1 1 0 0 0,-1-1 1 0 0,1 0-1 0 0,0 0 0 0 0,-1 1 1 0 0,0-1-1 0 0,1 0 0 0 0,-1 0 1 0 0,1 0-1 0 0,-1 0 0 0 0,0 0 1 0 0,0 0-1 0 0,1 0 0 0 0,-1 1 1 0 0,0-1-1 0 0,0 0 1 0 0,0 0-1 0 0,0 0 0 0 0,0 0 1 0 0,0 0-1 0 0,0 0 0 0 0,-1 0 1 0 0,1 0-1 0 0,0 0 0 0 0,0 0 1 0 0,-1 0-1 0 0,1 1 0 0 0,-1-1 1 0 0,1 0-1 0 0,0 0 0 0 0,-1 0-63 0 0,-24-16-1365 0 0,-31 18 1367 0 0,0 2 0 0 0,0 2 0 0 0,1 3-1 0 0,-38 11-1 0 0,-5 0 1087 0 0,81-16-928 0 0,-20 2-21 0 0,0 1 0 0 0,0 3 0 0 0,1 1 0 0 0,0 1 0 0 0,1 2 0 0 0,-20 11-138 0 0,53-23 2 0 0,0 0 0 0 0,-1 1 1 0 0,1-1-1 0 0,0 1 0 0 0,0 0 1 0 0,0 0-1 0 0,0 0 0 0 0,0 0 0 0 0,0 0 1 0 0,1 0-1 0 0,-1 0 0 0 0,1 0 1 0 0,0 1-1 0 0,-1-1 0 0 0,1 1 1 0 0,0-1-1 0 0,0 1 0 0 0,1-1 0 0 0,-1 1 1 0 0,0 0-1 0 0,1-1 0 0 0,0 1 1 0 0,-1 0-1 0 0,1-1 0 0 0,0 1 0 0 0,0 0 1 0 0,1-1-1 0 0,-1 1 0 0 0,1 0 1 0 0,-1-1-1 0 0,1 1 0 0 0,0 0 0 0 0,0-1 1 0 0,0 1-1 0 0,0-1 0 0 0,0 0 1 0 0,1 1-1 0 0,-1-1 0 0 0,1 0 0 0 0,-1 0 1 0 0,1 0-1 0 0,0 0 0 0 0,0 0 1 0 0,0 0-1 0 0,0 0 0 0 0,0-1 0 0 0,0 1 1 0 0,1-1-1 0 0,-1 1 0 0 0,0-1 1 0 0,1 0-1 0 0,-1 0 0 0 0,1 0 0 0 0,0 0 1 0 0,-1-1-1 0 0,1 1 0 0 0,-1-1 1 0 0,1 1-1 0 0,0-1 0 0 0,1 0-2 0 0,89 28 907 0 0,0-4 0 0 0,2-5-1 0 0,41 2-906 0 0,95 20 200 0 0,-173-29-260 0 0,-1 3 1 0 0,-1 2-1 0 0,-1 3 1 0 0,-1 2-1 0 0,0 3 1 0 0,-2 2-1 0 0,3 4 60 0 0,-31-16-68 0 0,-1 2 0 0 0,0 0-1 0 0,-1 1 1 0 0,-1 1-1 0 0,-1 1 1 0 0,-1 1-1 0 0,-1 1 1 0 0,0 0-1 0 0,-2 1 1 0 0,-1 1-1 0 0,0 1 1 0 0,-2 0-1 0 0,-1 0 1 0 0,-1 2 0 0 0,4 15 68 0 0,19 155-154 0 0,-37-192 305 0 0,0 0-1 0 0,0 1 1 0 0,-1-1 0 0 0,0-1-1 0 0,0 1 1 0 0,0-1-1 0 0,0 1 1 0 0,-1-1-1 0 0,0-1 1 0 0,0 1 0 0 0,0-1-1 0 0,0 1 1 0 0,0-1-1 0 0,-1-1 1 0 0,1 1-1 0 0,-1-1 1 0 0,0 0 0 0 0,0 0-1 0 0,0-1 1 0 0,0 0-1 0 0,0 0 1 0 0,0 0-151 0 0,-97 21 358 0 0,-2-4 1 0 0,1-5-1 0 0,-2-5 0 0 0,-4-4-358 0 0,71-2 53 0 0,-51 5 70 0 0,-1-4 0 0 0,1-4 0 0 0,-1-4 0 0 0,1-4 0 0 0,1-3 0 0 0,0-5 1 0 0,0-4-1 0 0,2-3 0 0 0,-1-5-123 0 0,82 28 8 0 0,-1-1 0 0 0,1 0 0 0 0,0-1 1 0 0,0 0-1 0 0,0 0 0 0 0,0 0 0 0 0,0 0 0 0 0,1-1 1 0 0,-1 0-1 0 0,1 0 0 0 0,0-1 0 0 0,0 1 0 0 0,1-1 1 0 0,-1 0-1 0 0,1-1 0 0 0,0 1 0 0 0,0-1 0 0 0,1 1 1 0 0,0-1-1 0 0,-2-3-8 0 0,8 4-381 0 0,0 1-1 0 0,0 0 1 0 0,0 0 0 0 0,0 0 0 0 0,0 1 0 0 0,1-1 0 0 0,0 1-1 0 0,0-1 1 0 0,0 1 0 0 0,0 1 0 0 0,0-1 0 0 0,0 0-1 0 0,1 1 1 0 0,-1 0 0 0 0,1 0 0 0 0,0 0 0 0 0,0 1-1 0 0,-1 0 1 0 0,1 0 0 0 0,0 0 0 0 0,0 0 0 0 0,0 1 0 0 0,0 0-1 0 0,1 0 382 0 0,-5-1-109 0 0,89-11-7972 0 0,-58 10 5909 0 0</inkml:trace>
  <inkml:trace contextRef="#ctx0" brushRef="#br0" timeOffset="12529.543">14134 3941 7690 0 0,'0'0'1389'0'0,"0"0"45"0"0,0 0-191 0 0,0 0-278 0 0,0 0-296 0 0,0 0-312 0 0,0 0-278 0 0,0 0-203 0 0,0 0-135 0 0,0 0-109 0 0,0 0-131 0 0,3-9-748 0 0,-7 17 1396 0 0,0 0-1 0 0,1 1 1 0 0,0-1-1 0 0,1 1 1 0 0,0 0-1 0 0,0 0 1 0 0,0 0-1 0 0,1 0 1 0 0,1 0-1 0 0,0 0 1 0 0,0 0-1 0 0,0 0 1 0 0,1 0-1 0 0,1 0 1 0 0,0 0-1 0 0,0 0 1 0 0,0 0-1 0 0,1-1 1 0 0,0 1-1 0 0,1-1 1 0 0,0 0 0 0 0,1 0-1 0 0,-1 0 1 0 0,1 0-1 0 0,1-1 1 0 0,-1 0-1 0 0,1 0 1 0 0,1-1-1 0 0,-1 1 1 0 0,1-1-1 0 0,0-1 1 0 0,1 1-1 0 0,-1-1 1 0 0,1 0-1 0 0,0-1 1 0 0,0 0-1 0 0,0 0 1 0 0,1-1-1 0 0,-1 0 1 0 0,1-1-1 0 0,7 2-148 0 0,-5-4-7 0 0,0 0 0 0 0,0 0-1 0 0,0-1 1 0 0,0 0 0 0 0,-1-1-1 0 0,1-1 1 0 0,-1 0 0 0 0,1 0-1 0 0,-1-1 1 0 0,0 0 0 0 0,0 0-1 0 0,0-1 1 0 0,-1-1 0 0 0,0 0-1 0 0,0 0 1 0 0,0-1 0 0 0,-1 0-1 0 0,0 0 1 0 0,0-1 0 0 0,-1 0-1 0 0,0 0 1 0 0,0-1 0 0 0,-1 0-1 0 0,0 0 1 0 0,-1 0 0 0 0,0-1-1 0 0,0 0 1 0 0,-1 0 0 0 0,0 0-1 0 0,-1 0 1 0 0,0-1 0 0 0,-1 0-1 0 0,0 1 1 0 0,0-1 0 0 0,-1 0-1 0 0,-1-2 8 0 0,-3 15-4171 0 0,-10 23 3380 0 0,10-18 896 0 0,0 0 1 0 0,1 0-1 0 0,-1 1 1 0 0,2-1-1 0 0,-1 1 0 0 0,1 0 1 0 0,0 0-1 0 0,1-1 0 0 0,-1 1 1 0 0,2 0-1 0 0,-1 0 1 0 0,1 0-1 0 0,0-1 0 0 0,1 1 1 0 0,-1 0-1 0 0,2-1 1 0 0,-1 0-1 0 0,1 1 0 0 0,0-1 1 0 0,1 0-1 0 0,-1 0 1 0 0,1-1-1 0 0,1 1 0 0 0,-1-1 1 0 0,1 0-1 0 0,0 0 1 0 0,1 0-1 0 0,-1-1 0 0 0,1 0 1 0 0,0 0-1 0 0,1 0 1 0 0,-1-1-1 0 0,1 0 0 0 0,0 0 1 0 0,0-1-1 0 0,4 2-105 0 0,-4-1 120 0 0,0-1-1 0 0,0-1 1 0 0,0 1-1 0 0,0-1 1 0 0,0-1-1 0 0,0 1 1 0 0,0-1-1 0 0,1 0 1 0 0,-1-1-1 0 0,0 0 1 0 0,1 0-1 0 0,-1 0 1 0 0,0-1-1 0 0,1 0 1 0 0,-1-1-1 0 0,0 0 1 0 0,0 0-1 0 0,0 0 1 0 0,0-1-1 0 0,0 0 1 0 0,-1 0-1 0 0,1-1 1 0 0,-1 1-1 0 0,0-2 1 0 0,0 1-1 0 0,0-1 1 0 0,-1 1-1 0 0,1-2 1 0 0,-1 1-1 0 0,-1 0 1 0 0,1-1-1 0 0,-1 0 1 0 0,0 0-1 0 0,0-1 1 0 0,0 1 0 0 0,-1-1-1 0 0,0 1 1 0 0,0-1-1 0 0,0-4-119 0 0,-2-6 22 0 0,-1 0 0 0 0,0 0 0 0 0,-2-1-1 0 0,0 1 1 0 0,0 0 0 0 0,-2 1 0 0 0,0-1 0 0 0,-1 0 0 0 0,-1 1-1 0 0,0 0 1 0 0,-1 0 0 0 0,-1 1 0 0 0,0 0 0 0 0,-1 0 0 0 0,-1 1-1 0 0,-7-8-21 0 0,15 21 28 0 0,1-1 0 0 0,0 0 0 0 0,0 1 0 0 0,-1-1 0 0 0,1 0 0 0 0,0 0 0 0 0,0 0 0 0 0,1 0 0 0 0,-1 1-1 0 0,0-1 1 0 0,1 0 0 0 0,-1-1 0 0 0,1 1 0 0 0,-1 0 0 0 0,1 0 0 0 0,0 0 0 0 0,0 0 0 0 0,0 0 0 0 0,0 0-1 0 0,1 0 1 0 0,-1 0 0 0 0,0 0 0 0 0,1 0 0 0 0,-1 0 0 0 0,1 0 0 0 0,0 0 0 0 0,0 0 0 0 0,0 0 0 0 0,0 0-1 0 0,0 0 1 0 0,0 1 0 0 0,0-1 0 0 0,1 0 0 0 0,-1 1 0 0 0,0-1 0 0 0,1 1 0 0 0,0-1 0 0 0,-1 1-1 0 0,1 0 1 0 0,0 0 0 0 0,-1 0 0 0 0,1 0 0 0 0,0 0 0 0 0,0 0 0 0 0,0 0 0 0 0,0 1 0 0 0,0-1 0 0 0,2 0-28 0 0,106-18-778 0 0,-7 18-759 0 0,-69 4-1741 0 0,0 2-3720 0 0,-22-3-2747 0 0</inkml:trace>
  <inkml:trace contextRef="#ctx0" brushRef="#br0" timeOffset="13283.265">14023 2258 6913 0 0,'0'0'1061'0'0,"0"0"-174"0"0,0 0-311 0 0,0 0-208 0 0,0 0-15 0 0,27-12 53 0 0,84-37 19 0 0,-92 41-303 0 0,0 2-1 0 0,0 1 1 0 0,0 0-1 0 0,1 1 1 0 0,0 1-1 0 0,-1 1 1 0 0,1 1-1 0 0,0 1 1 0 0,0 1-1 0 0,7 1-121 0 0,2-1-59 0 0,-27-1 25 0 0,1-1 1 0 0,0 1-1 0 0,-1 0 0 0 0,1 0 0 0 0,0 0 0 0 0,0 0 0 0 0,-1 0 0 0 0,1 1 0 0 0,0-1 0 0 0,-1 1 1 0 0,1 0-1 0 0,-1 0 0 0 0,1 0 0 0 0,-1 0 0 0 0,1 0 0 0 0,-1 0 0 0 0,0 1 0 0 0,1-1 1 0 0,-1 1-1 0 0,0 0 0 0 0,0-1 0 0 0,0 1 0 0 0,0 0 0 0 0,-1 0 0 0 0,1 0 0 0 0,0 1 1 0 0,-1-1-1 0 0,1 0 0 0 0,-1 1 0 0 0,0-1 0 0 0,0 1 0 0 0,0-1 0 0 0,0 1 0 0 0,0-1 0 0 0,-1 1 1 0 0,1 0-1 0 0,-1-1 0 0 0,0 1 0 0 0,1 0 0 0 0,-1-1 0 0 0,-1 1 0 0 0,1 0 0 0 0,0-1 1 0 0,0 1-1 0 0,-1 0 0 0 0,0-1 0 0 0,1 1 0 0 0,-1 0 0 0 0,0-1 0 0 0,0 1 0 0 0,-1-1 1 0 0,1 0-1 0 0,0 1 0 0 0,-1-1 0 0 0,0 0 0 0 0,1 0 0 0 0,-3 2 34 0 0,-206 188 1565 0 0,65-72-927 0 0,144-120-593 0 0,-1 1 0 0 0,0-1 0 0 0,0 1-1 0 0,0-1 1 0 0,0 1 0 0 0,1 0 0 0 0,-1 0-1 0 0,0 0 1 0 0,1 0 0 0 0,-1 0 0 0 0,0 0-1 0 0,1 1 1 0 0,0-1 0 0 0,-1 0 0 0 0,1 1-1 0 0,0-1 1 0 0,0 1 0 0 0,-1-1 0 0 0,1 1 0 0 0,0 0-1 0 0,1-1 1 0 0,-1 1 0 0 0,0 0 0 0 0,0 0-1 0 0,1-1 1 0 0,-1 1 0 0 0,1 0 0 0 0,0 0-1 0 0,-1 0 1 0 0,1 0 0 0 0,0 0 0 0 0,0 0-1 0 0,0 0 1 0 0,0 0 0 0 0,1 0 0 0 0,-1-1-1 0 0,0 1 1 0 0,1 0 0 0 0,-1 0 0 0 0,1 0-1 0 0,0 0 1 0 0,0-1 0 0 0,0 1 0 0 0,0 0-1 0 0,0-1 1 0 0,0 1 0 0 0,0 0 0 0 0,0-1 0 0 0,0 0-1 0 0,1 1 1 0 0,-1-1 0 0 0,1 0 0 0 0,-1 0-1 0 0,1 1 1 0 0,0-1 0 0 0,-1 0 0 0 0,1-1-1 0 0,0 1 1 0 0,-1 0 0 0 0,1 0 0 0 0,0-1-1 0 0,0 1 1 0 0,0-1 0 0 0,0 0-45 0 0,257-15 2813 0 0,-118-2-2751 0 0,9 8-1009 0 0,-132 23-3223 0 0,-8 7-4404 0 0,-8-17 4108 0 0</inkml:trace>
  <inkml:trace contextRef="#ctx0" brushRef="#br1" timeOffset="55120.567">19716 4794 0 0 0,'0'0'740'0'0,"0"0"190"0"0,0 0 81 0 0,0 0-31 0 0,0 0 81 0 0,0 0 72 0 0,0 0-59 0 0,0 0-32 0 0,0 0-71 0 0,0 0-90 0 0,0 0-134 0 0,1-9-109 0 0,4-41 345 0 0,13 214-3059 0 0,0-14 2946 0 0,19 148-48 0 0,-38-331 5872 0 0,1-12-3452 0 0,19-209-3558 0 0,-18 244 261 0 0,1 1 0 0 0,0 0-1 0 0,1 0 1 0 0,0 0 0 0 0,0 0-1 0 0,1 0 1 0 0,0 1 0 0 0,1-1 0 0 0,0 1-1 0 0,0 0 1 0 0,1 1 0 0 0,0-1-1 0 0,0 1 1 0 0,0 0 0 0 0,1 1 0 0 0,0-1-1 0 0,1 1 1 0 0,-1 1 0 0 0,1-1-1 0 0,0 1 1 0 0,1 1 0 0 0,-1 0-1 0 0,1 0 1 0 0,0 0 0 0 0,5 0 55 0 0,17-6-158 0 0,1 1 0 0 0,0 1 0 0 0,1 2 0 0 0,0 2 0 0 0,0 1 0 0 0,25 0 158 0 0,-42 3-143 0 0,-4-2-8 0 0,0 1 0 0 0,0 0 0 0 0,0 1-1 0 0,0 0 1 0 0,0 1 0 0 0,1 0 0 0 0,-1 1 0 0 0,0 0 0 0 0,-1 1 0 0 0,1 0 0 0 0,0 1 0 0 0,-1 1 0 0 0,0 0 0 0 0,0 0-1 0 0,0 1 1 0 0,-1 0 0 0 0,0 1 0 0 0,1 0 151 0 0,-6 9-3661 0 0,-11 8-5983 0 0,1-20 6715 0 0</inkml:trace>
  <inkml:trace contextRef="#ctx0" brushRef="#br1" timeOffset="56007.927">20361 5087 3065 0 0,'0'0'217'0'0,"0"0"-288"0"0,0 0 66 0 0,0 0 216 0 0,0 0 221 0 0,0 0 160 0 0,0 0 140 0 0,0 0 122 0 0,0 0 84 0 0,0 0-12 0 0,0 0-86 0 0,0 0-124 0 0,0 0-110 0 0,26 5-90 0 0,84 14-95 0 0,-96-17-301 0 0,1 0-1 0 0,-1-2 1 0 0,1 0-1 0 0,0 0 0 0 0,-1-1 1 0 0,1-1-1 0 0,-1-1 1 0 0,1 0-1 0 0,-1-1 1 0 0,0 0-1 0 0,0-1 0 0 0,2-2-119 0 0,24-6 208 0 0,-29 11-142 0 0,0 0 1 0 0,0 0-1 0 0,-1-1 1 0 0,1 0-1 0 0,0-1 1 0 0,-1 0-1 0 0,0-1 1 0 0,0 0-1 0 0,0-1 1 0 0,-1 0-1 0 0,1 0 1 0 0,-1-1-1 0 0,-1 0 1 0 0,0-1 0 0 0,0 0-1 0 0,0 0 1 0 0,-1-1-1 0 0,0 1 1 0 0,0-2-1 0 0,-1 1 1 0 0,-1-1-1 0 0,0 0 1 0 0,0 0-1 0 0,0 0 1 0 0,1-10-67 0 0,-6 17-100 0 0,-1-1 1 0 0,0 1-1 0 0,0 0 1 0 0,0-1-1 0 0,0 1 1 0 0,0 0-1 0 0,-1 0 0 0 0,1 0 1 0 0,-1 0-1 0 0,0 0 1 0 0,0 0-1 0 0,0 0 1 0 0,-1 1-1 0 0,1-1 1 0 0,0 1-1 0 0,-1-1 1 0 0,0 1-1 0 0,1 0 1 0 0,-1 0-1 0 0,0 0 1 0 0,0 1-1 0 0,0-1 1 0 0,-1 1-1 0 0,1-1 0 0 0,0 1 1 0 0,0 0-1 0 0,-1 0 1 0 0,1 1-1 0 0,-1-1 1 0 0,1 1-1 0 0,-1 0 100 0 0,-111-8-1349 0 0,102 8 1420 0 0,0 2 0 0 0,1 0 0 0 0,-1 0 0 0 0,0 1 0 0 0,1 1 0 0 0,0 0-1 0 0,-1 1 1 0 0,2 0 0 0 0,-1 1 0 0 0,1 0 0 0 0,0 1 0 0 0,0 0-1 0 0,0 1 1 0 0,1 0 0 0 0,0 0 0 0 0,1 1 0 0 0,0 1 0 0 0,1-1-1 0 0,-1 2 1 0 0,2-1 0 0 0,0 1 0 0 0,0 0 0 0 0,1 0 0 0 0,0 1 0 0 0,1 0-1 0 0,0 0 1 0 0,1 0 0 0 0,0 1 0 0 0,1-1 0 0 0,1 1 0 0 0,0 0-1 0 0,0 0 1 0 0,1 4-71 0 0,6-7 141 0 0,0-1 0 0 0,1 0 1 0 0,0-1-1 0 0,0 0 0 0 0,1 1 0 0 0,0-2 0 0 0,0 1 0 0 0,1-1 0 0 0,0 0 0 0 0,0-1 0 0 0,1 0 0 0 0,0 0 1 0 0,0-1-1 0 0,0 0 0 0 0,0-1 0 0 0,1 0 0 0 0,0 0 0 0 0,0-1 0 0 0,0 0 0 0 0,6 0-141 0 0,19 9 94 0 0,1-2-1 0 0,0-2 1 0 0,1-1-1 0 0,0-2 1 0 0,0-1-1 0 0,0-2 1 0 0,17-2-94 0 0,-40 0-32 0 0,0-1 0 0 0,0 0 0 0 0,0-1 0 0 0,0-1 0 0 0,0 0 0 0 0,-1 0 0 0 0,1-2 0 0 0,-1 0 0 0 0,0 0 0 0 0,0-1 0 0 0,-1-1 1 0 0,0 0-1 0 0,0 0 0 0 0,0-2 0 0 0,-1 1 0 0 0,0-1 0 0 0,-1-1 0 0 0,0 0 0 0 0,-1 0 0 0 0,0-1 0 0 0,1-2 32 0 0,-5 4 12 0 0,1 0-1 0 0,-2 0 0 0 0,1 0 1 0 0,-1-1-1 0 0,-1 1 1 0 0,0-1-1 0 0,0 0 1 0 0,-1 0-1 0 0,0 0 0 0 0,-1 0 1 0 0,0-1-1 0 0,-1 1 1 0 0,0 0-1 0 0,0-1 1 0 0,-1 1-1 0 0,-1 0 0 0 0,0 0 1 0 0,0 0-1 0 0,0 0 1 0 0,-2 0-1 0 0,1 1 1 0 0,-1-1-1 0 0,-1 1 0 0 0,1 0 1 0 0,-2 0-1 0 0,1 0 1 0 0,-1 1-1 0 0,0 0 1 0 0,-1 0-1 0 0,-4-4-11 0 0,10 16-4579 0 0,18 31 4948 0 0,-2-25-120 0 0,0 0 1 0 0,1 0-1 0 0,0-1 0 0 0,0-1 1 0 0,1-1-1 0 0,0 0 1 0 0,1-2-1 0 0,0 1 0 0 0,-1-2 1 0 0,1-1-1 0 0,1 0 1 0 0,5-1-250 0 0,60 15 105 0 0,-65-12-208 0 0,-1 1 0 0 0,1 1-1 0 0,-1 0 1 0 0,-1 1 0 0 0,1 1 0 0 0,-1 0 0 0 0,-1 2 0 0 0,13 10 103 0 0,-25-18-33 0 0,-1-1 1 0 0,1 1 0 0 0,-1 1-1 0 0,0-1 1 0 0,0 0-1 0 0,0 1 1 0 0,-1-1 0 0 0,1 1-1 0 0,-1 0 1 0 0,0 0-1 0 0,0 0 1 0 0,0 0-1 0 0,0 0 1 0 0,-1 1 0 0 0,0-1-1 0 0,0 0 1 0 0,0 1-1 0 0,0-1 1 0 0,-1 1-1 0 0,0-1 1 0 0,1 1 0 0 0,-2-1-1 0 0,1 1 1 0 0,0-1-1 0 0,-1 1 1 0 0,0-1-1 0 0,0 0 1 0 0,-1 1 0 0 0,1-1-1 0 0,-1 0 1 0 0,1 0-1 0 0,-2 0 1 0 0,1 0-1 0 0,0 0 1 0 0,-1 0 0 0 0,1-1-1 0 0,-1 1 1 0 0,0-1-1 0 0,0 0 1 0 0,-2 1 32 0 0,-1 5 122 0 0,0-1 1 0 0,-1 0 0 0 0,-1 0-1 0 0,1-1 1 0 0,-1 0-1 0 0,-1 0 1 0 0,1-1-1 0 0,-1 0 1 0 0,0 0 0 0 0,0-1-1 0 0,-1 0 1 0 0,1-1-1 0 0,-1 0 1 0 0,0-1-1 0 0,0 0 1 0 0,-1 0-1 0 0,1-1 1 0 0,-1 0 0 0 0,1-1-1 0 0,-10 0-122 0 0,10-1-16 0 0,1 0 1 0 0,0-1-1 0 0,-1 1 1 0 0,1-2-1 0 0,0 1 0 0 0,0-2 1 0 0,0 1-1 0 0,0-1 0 0 0,0 0 1 0 0,0-1-1 0 0,1 0 1 0 0,0 0-1 0 0,0-1 0 0 0,0 0 1 0 0,0-1 15 0 0,-18-32-3619 0 0,23-16-3990 0 0,5 45 4508 0 0</inkml:trace>
  <inkml:trace contextRef="#ctx0" brushRef="#br1" timeOffset="56306.636">21879 4923 0 0 0,'0'0'3167'0'0,"0"0"-1006"0"0,0 0-327 0 0,0 0-226 0 0,0 0-333 0 0,0 0-416 0 0,0 0-465 0 0,0 0-396 0 0,0 0-357 0 0,0 0-289 0 0,0 0-31 0 0,0 0 179 0 0,22-6 309 0 0,65-12 357 0 0,-86 18-141 0 0,0 1 0 0 0,0 0 0 0 0,0-1 0 0 0,0 1 1 0 0,0 0-1 0 0,0 0 0 0 0,-1 0 0 0 0,1 0 0 0 0,0 0 1 0 0,0 0-1 0 0,-1 0 0 0 0,1 0 0 0 0,0 0 0 0 0,-1 1 0 0 0,0-1 1 0 0,1 0-1 0 0,-1 0 0 0 0,1 0 0 0 0,-1 1 0 0 0,0-1 1 0 0,0 0-1 0 0,0 0 0 0 0,0 1 0 0 0,0-1 0 0 0,0 0 1 0 0,0 0-1 0 0,0 1 0 0 0,0-1 0 0 0,-1 0 0 0 0,1 0 1 0 0,0 1-1 0 0,-1-1 0 0 0,1 0 0 0 0,-1 0 0 0 0,0 0 0 0 0,1 0 1 0 0,-1 0-1 0 0,0 0 0 0 0,1 0 0 0 0,-1 0 0 0 0,0 0 1 0 0,0 0-1 0 0,0 0 0 0 0,0 0 0 0 0,0-1 0 0 0,0 1 1 0 0,-1 0-26 0 0,-2 7 160 0 0,1-2-116 0 0,0-1-1 0 0,0 1 1 0 0,0 0-1 0 0,1 0 1 0 0,0 0 0 0 0,0 0-1 0 0,1 0 1 0 0,0 0 0 0 0,0 0-1 0 0,0 1 1 0 0,1-1 0 0 0,0 0-1 0 0,0 1 1 0 0,0-1 0 0 0,1 0-1 0 0,0 0 1 0 0,0 1-1 0 0,1-1 1 0 0,0 0 0 0 0,0 0-1 0 0,0 0 1 0 0,1-1 0 0 0,-1 1-1 0 0,1 0 1 0 0,1-1 0 0 0,-1 0-1 0 0,1 0 1 0 0,0 0 0 0 0,0 0-1 0 0,1 0 1 0 0,-1-1-1 0 0,1 0 1 0 0,0 0 0 0 0,0 0-1 0 0,0-1 1 0 0,1 0 0 0 0,-1 0-1 0 0,1 0 1 0 0,0 0 0 0 0,4 0-44 0 0,55 14-3668 0 0,-21-10-2736 0 0,-27-5 4301 0 0</inkml:trace>
  <inkml:trace contextRef="#ctx0" brushRef="#br1" timeOffset="56556.119">21910 4463 12635 0 0,'0'0'1217'0'0,"0"0"-3"0"0,0 0-62 0 0,0 0-161 0 0,0 0-251 0 0,0 0-178 0 0,-11-28-196 0 0,-32-84-146 0 0,32 65-945 0 0,27 46-3039 0 0,22 36-1053 0 0,4 16-2176 0 0,-32-40 4195 0 0</inkml:trace>
  <inkml:trace contextRef="#ctx0" brushRef="#br1" timeOffset="57051.753">22650 4846 5585 0 0,'0'0'408'0'0,"0"0"-210"0"0,0 0-129 0 0,0 0-22 0 0,0 0 81 0 0,0 0 110 0 0,0 0 133 0 0,0 0 92 0 0,0 0-20 0 0,0 0-78 0 0,0 0-125 0 0,0 0-129 0 0,24-17-94 0 0,78-50-53 0 0,47 11-407 0 0,-127 47-39 0 0,-31 9-1967 0 0,-110 39 3826 0 0,34-9-653 0 0,-124 42 258 0 0,208-72-977 0 0,1 1-1 0 0,-1-1 1 0 0,0 1-1 0 0,1-1 1 0 0,-1 1-1 0 0,1-1 0 0 0,-1 1 1 0 0,1-1-1 0 0,-1 1 1 0 0,1-1-1 0 0,0 1 1 0 0,-1 0-1 0 0,1-1 0 0 0,0 1 1 0 0,-1 0-1 0 0,1-1 1 0 0,0 1-1 0 0,0 0 1 0 0,0-1-1 0 0,-1 1 0 0 0,1 0 1 0 0,0-1-1 0 0,0 1 1 0 0,0 0-1 0 0,0 0 1 0 0,0-1-1 0 0,0 1 0 0 0,1 0 1 0 0,-1-1-1 0 0,0 1 1 0 0,0 0-1 0 0,0 0 1 0 0,1-1-1 0 0,-1 1 0 0 0,0-1 1 0 0,1 1-1 0 0,-1 0 1 0 0,0-1-1 0 0,1 1 1 0 0,-1-1-1 0 0,1 1 0 0 0,-1-1 1 0 0,1 1-1 0 0,-1-1 1 0 0,1 1-1 0 0,0-1 1 0 0,-1 1-1 0 0,1-1 0 0 0,-1 0 1 0 0,1 1-1 0 0,0-1 1 0 0,-1 0-1 0 0,1 0 0 0 0,0 1 1 0 0,0-1-1 0 0,-1 0 1 0 0,1 0-1 0 0,0 0 1 0 0,-1 0-1 0 0,1 0 0 0 0,0 0 1 0 0,0 0-1 0 0,-1 0 1 0 0,1 0-1 0 0,0 0 1 0 0,-1-1-1 0 0,1 1 0 0 0,0 0 1 0 0,0 0-5 0 0,56 14 1071 0 0,74 6-602 0 0,-70-13-509 0 0,-1 2 0 0 0,1 2 0 0 0,-2 4 0 0 0,0 2 0 0 0,-1 2 0 0 0,-1 3 0 0 0,14 10 40 0 0,-4 30-949 0 0,-66-61 935 0 0,0 0 0 0 0,0 1 0 0 0,0-1 0 0 0,-1 1 0 0 0,1 0 0 0 0,0-1 0 0 0,-1 1 0 0 0,1 0 0 0 0,-1-1 0 0 0,1 1 0 0 0,-1 0 0 0 0,0 0 0 0 0,0-1 0 0 0,0 1-1 0 0,0 0 1 0 0,0 0 0 0 0,0-1 0 0 0,0 1 0 0 0,-1 0 0 0 0,1-1 0 0 0,-1 1 0 0 0,1 0 0 0 0,-1-1 0 0 0,0 1 0 0 0,1 0 0 0 0,-1-1 0 0 0,0 1 0 0 0,0-1 0 0 0,0 1 0 0 0,0-1 0 0 0,0 0 0 0 0,-1 0 0 0 0,1 1 0 0 0,0-1 0 0 0,-1 0 0 0 0,1 0 0 0 0,-1 0 0 0 0,1 0 0 0 0,-1 0 0 0 0,1-1 0 0 0,-1 1 0 0 0,1 0 0 0 0,-1-1 0 0 0,0 1 0 0 0,1-1 0 0 0,-1 1 0 0 0,-1-1 14 0 0,-25 7 512 0 0,0-2 0 0 0,1 0 0 0 0,-2-2 1 0 0,1-2-1 0 0,0 0 0 0 0,0-2 0 0 0,-8-1-512 0 0,-18 0 596 0 0,-320-53 1695 0 0,155 13-2410 0 0,217 40-6107 0 0,51 1 7 0 0,-35 1 3997 0 0</inkml:trace>
  <inkml:trace contextRef="#ctx0" brushRef="#br1" timeOffset="57670.985">23516 3791 7418 0 0,'0'0'1812'0'0,"0"0"140"0"0,0 0-65 0 0,0 0-401 0 0,0 0-355 0 0,0 0-297 0 0,0 0-349 0 0,0 0-400 0 0,0 0-574 0 0,0 0-763 0 0,0 0-351 0 0,0 0 117 0 0,0 0 506 0 0,6-11 777 0 0,0 1 206 0 0,13-15 290 0 0,-9 70 322 0 0,2 595 1047 0 0,-11-592-1491 0 0,1 1 1 0 0,2 0 0 0 0,3-1 0 0 0,1 0 0 0 0,3 0 0 0 0,2-1 0 0 0,2-1 0 0 0,1 0 0 0 0,24 42-172 0 0,-6-48 2729 0 0,-34-40-1998 0 0,14-18 2354 0 0,-1 1-3388 0 0,106-226-989 0 0,-116 253-3433 0 0,-2 40 4609 0 0,2 8 943 0 0,-3-50-735 0 0,1 1-1 0 0,1-1 1 0 0,0 0 0 0 0,0 0 0 0 0,0 0 0 0 0,1 0-1 0 0,0 0 1 0 0,1-1 0 0 0,0 1 0 0 0,0-1 0 0 0,1 0 0 0 0,-1 0-1 0 0,1 0 1 0 0,1-1 0 0 0,0 0 0 0 0,-1 0 0 0 0,2 0-1 0 0,-1 0 1 0 0,1-1 0 0 0,0-1 0 0 0,0 1 0 0 0,0-1-1 0 0,0 0 1 0 0,1 0 0 0 0,2 0-92 0 0,85 13-4030 0 0,-49-17-3396 0 0,-31 0 454 0 0</inkml:trace>
  <inkml:trace contextRef="#ctx0" brushRef="#br1" timeOffset="57919.488">23691 4213 10018 0 0,'0'0'1376'0'0,"0"0"-93"0"0,0 0-177 0 0,0 0-233 0 0,0 0-180 0 0,0 0-199 0 0,0 0-250 0 0,0 0-190 0 0,0 0-198 0 0,0 0-278 0 0,0 0-366 0 0,0 0-415 0 0,-9-15-194 0 0,-22-45 84 0 0,49 65-6834 0 0,-17-4 6348 0 0,4 4 871 0 0</inkml:trace>
  <inkml:trace contextRef="#ctx0" brushRef="#br1" timeOffset="58105.169">23197 3975 7930 0 0,'0'0'2343'0'0,"0"0"-189"0"0,0 0-199 0 0,0 0-344 0 0,0 0-467 0 0,0 0-600 0 0,0 0-523 0 0,0 0-165 0 0,0 0 86 0 0,0 0 164 0 0,33-10 109 0 0,111-30 15 0 0,13 29 92 0 0,-34 13-639 0 0,0 6 0 0 0,-1 5 0 0 0,92 22 317 0 0,-92-6-4056 0 0,-2 8-3611 0 0,-97-29 1968 0 0</inkml:trace>
  <inkml:trace contextRef="#ctx0" brushRef="#br1" timeOffset="58419.952">24239 4511 0 0 0,'0'0'513'0'0,"0"0"189"0"0,0 0-127 0 0,0 0-118 0 0,0 0-11 0 0,8 31 54 0 0,26 96 65 0 0,-32-117-304 0 0,1-1-1 0 0,0 0 1 0 0,1 0-1 0 0,-1-1 1 0 0,2 1-1 0 0,-1-1 1 0 0,1 0-1 0 0,1 0 0 0 0,-1 0 1 0 0,1-1-1 0 0,1 0 1 0 0,-1 0-1 0 0,6 4-260 0 0,7 7 991 0 0,149 124 3126 0 0,-133-151 2896 0 0,-5-60-6314 0 0,-26 57-77 0 0,26-81 95 0 0,-24 66-822 0 0,2 0 0 0 0,1 0 1 0 0,1 1-1 0 0,1 0 0 0 0,1 1 1 0 0,1 0-1 0 0,1 1 0 0 0,2 1 0 0 0,16-21 105 0 0,-21 64-15279 0 0,-11-14 10198 0 0</inkml:trace>
  <inkml:trace contextRef="#ctx0" brushRef="#br1" timeOffset="58717.134">24941 4691 16700 0 0,'0'0'966'0'0,"0"0"-429"0"0,0 0-623 0 0,0 0-587 0 0,0 0-105 0 0,0 0 229 0 0,0 0 317 0 0,0 0 365 0 0,0 0 164 0 0,0 0 20 0 0,0 0-25 0 0,0 0-47 0 0,0 0-57 0 0,3 18-45 0 0,22 89 69 0 0,48-6 3 0 0,-39-76-3700 0 0,2-7-4849 0 0,-27-15 2226 0 0</inkml:trace>
  <inkml:trace contextRef="#ctx0" brushRef="#br1" timeOffset="58972.863">24846 3957 10930 0 0,'0'0'5209'0'0,"0"0"-3216"0"0,0 0-897 0 0,-7-28-217 0 0,-20-86-382 0 0,27 112-514 0 0,-1 0 1 0 0,0 0-1 0 0,1 0 0 0 0,-1 0 0 0 0,1 0 0 0 0,0 0 0 0 0,0 0 0 0 0,0 0 0 0 0,0 0 0 0 0,0 0 0 0 0,0 0 0 0 0,1 0 0 0 0,-1 0 0 0 0,0 0 0 0 0,1 0 1 0 0,0 0-1 0 0,0 0 0 0 0,-1 0 0 0 0,1 0 0 0 0,0 0 0 0 0,0 0 0 0 0,1 1 0 0 0,-1-1 0 0 0,0 0 0 0 0,0 1 0 0 0,1-1 0 0 0,-1 1 0 0 0,1 0 0 0 0,0-1 1 0 0,-1 1-1 0 0,1 0 0 0 0,0 0 0 0 0,0 0 0 0 0,-1 0 0 0 0,1 0 0 0 0,0 1 0 0 0,0-1 0 0 0,0 0 0 0 0,0 1 0 0 0,0-1 0 0 0,0 1 0 0 0,0 0 0 0 0,0 0 1 0 0,1 0-1 0 0,-1 0 0 0 0,0 0 0 0 0,0 0 0 0 0,0 1 0 0 0,0-1 0 0 0,0 0 0 0 0,0 1 17 0 0,6-1-134 0 0,63 8-1745 0 0,-1 12-3451 0 0,-25-7-719 0 0,-25-7-300 0 0</inkml:trace>
  <inkml:trace contextRef="#ctx0" brushRef="#br1" timeOffset="59221.782">25554 3714 10082 0 0,'0'0'1074'0'0,"0"0"-841"0"0,0 0-1021 0 0,0 0-334 0 0,0 0 220 0 0,0 0 597 0 0,0 0 604 0 0,0 0 203 0 0,0 0 86 0 0,0 0 57 0 0,3 29 1 0 0,18 211 802 0 0,-54 378-260 0 0,33-581-1089 0 0,2 0-1 0 0,2 0 1 0 0,1 0 0 0 0,2-1-1 0 0,2 0 1 0 0,1 0-1 0 0,1-1 1 0 0,2 0-1 0 0,2-1 1 0 0,1 0-1 0 0,8 10-98 0 0,-5-17-345 0 0,-9-22-3325 0 0,-11-7-1268 0 0,-1-1-781 0 0</inkml:trace>
  <inkml:trace contextRef="#ctx0" brushRef="#br1" timeOffset="59471.171">25188 4260 11987 0 0,'0'0'1607'0'0,"0"0"-1198"0"0,0 0-461 0 0,0 0-71 0 0,28-6 99 0 0,91-18 196 0 0,-84 19 8 0 0,0 2-1 0 0,0 1 0 0 0,0 2 0 0 0,0 1 1 0 0,0 2-1 0 0,11 3-179 0 0,-2-1 66 0 0,238 42-954 0 0,-167-9-9106 0 0,-99-31 5758 0 0</inkml:trace>
  <inkml:trace contextRef="#ctx0" brushRef="#br1" timeOffset="59805.124">25813 4913 11146 0 0,'0'0'336'0'0,"0"0"-218"0"0,0 0-3 0 0,0 0 166 0 0,0 0 183 0 0,28 3 109 0 0,175 10 1235 0 0,-170-13-1493 0 0,1-1 1 0 0,-1-1 0 0 0,0-2 0 0 0,-1-1 0 0 0,1-2 0 0 0,-1-1 0 0 0,17-7-316 0 0,-45 13-81 0 0,-1 1 1 0 0,0-1 0 0 0,0 0 0 0 0,0 0 0 0 0,0 0 0 0 0,-1 0-1 0 0,1 0 1 0 0,-1-1 0 0 0,1 1 0 0 0,-1-1 0 0 0,0 0-1 0 0,0 1 1 0 0,0-1 0 0 0,0 0 0 0 0,0 0 0 0 0,-1 0-1 0 0,1-1 1 0 0,-1 1 0 0 0,0 0 0 0 0,0-1 0 0 0,0 1-1 0 0,0 0 1 0 0,-1-1 0 0 0,0 1 0 0 0,1-1 0 0 0,-1 1 0 0 0,0-1-1 0 0,-1 1 1 0 0,1-1 0 0 0,0 1 0 0 0,-1 0 0 0 0,0-1-1 0 0,0 1 1 0 0,0 0 0 0 0,0-1 0 0 0,-1 1 0 0 0,1 0-1 0 0,-1 0 1 0 0,0 0 0 0 0,0 0 0 0 0,0 0 0 0 0,0 1-1 0 0,0-1 1 0 0,-1 0 0 0 0,1 1 0 0 0,-1 0 0 0 0,1-1 0 0 0,-1 1-1 0 0,0 0 1 0 0,0 1 0 0 0,0-1 0 0 0,0 0 0 0 0,0 1-1 0 0,-4-1 81 0 0,-14-10-136 0 0,0 2-1 0 0,-2 0 1 0 0,1 1-1 0 0,-1 1 1 0 0,0 2 0 0 0,0 0-1 0 0,-1 1 1 0 0,0 2-1 0 0,0 0 1 0 0,0 1-1 0 0,0 2 1 0 0,0 0-1 0 0,0 2 1 0 0,0 1-1 0 0,0 0 1 0 0,1 2-1 0 0,-1 1 1 0 0,1 0-1 0 0,0 2 1 0 0,1 1-1 0 0,-4 2 137 0 0,23-10 46 0 0,-1 0 0 0 0,1 0 0 0 0,0 0 0 0 0,-1 0 0 0 0,1 1 0 0 0,0-1 1 0 0,0 1-1 0 0,0 0 0 0 0,0 0 0 0 0,0 0 0 0 0,0 0 0 0 0,0 0 0 0 0,1 1 0 0 0,-1-1 0 0 0,1 1 0 0 0,0 0 0 0 0,0 0 0 0 0,0 0 0 0 0,0 0 0 0 0,0 0 0 0 0,1 0 0 0 0,-1 0 0 0 0,1 1 0 0 0,0-1 0 0 0,0 0 0 0 0,0 1 0 0 0,0-1 0 0 0,1 1 0 0 0,-1-1 0 0 0,1 1 0 0 0,0-1 0 0 0,0 1 0 0 0,0-1 0 0 0,1 1 0 0 0,-1-1 0 0 0,1 1 0 0 0,0-1 0 0 0,0 1 0 0 0,0-1 0 0 0,0 0 0 0 0,0 1 0 0 0,1-1 0 0 0,0 0 0 0 0,0 0 0 0 0,0 0 0 0 0,0 0 0 0 0,0 0 0 0 0,1 0-46 0 0,19 9 472 0 0,1-1 1 0 0,0-2-1 0 0,0 0 0 0 0,1-1 0 0 0,0-2 1 0 0,0 0-1 0 0,1-2 0 0 0,-1 0 1 0 0,1-2-1 0 0,0-1 0 0 0,22-1-472 0 0,-43 0 43 0 0,380 30 1507 0 0,-334-26-4767 0 0,-18-5-5915 0 0,-24-1 2629 0 0</inkml:trace>
  <inkml:trace contextRef="#ctx0" brushRef="#br1" timeOffset="60068.472">26162 4178 16396 0 0,'0'0'1608'0'0,"0"0"-196"0"0,0 0-408 0 0,0 0-552 0 0,0 0-400 0 0,0 0-164 0 0,0 0-4 0 0,0 0 100 0 0,27-9 102 0 0,87-27 19 0 0,-107 34-103 0 0,1 0 0 0 0,-1 0 0 0 0,1 1 1 0 0,0 0-1 0 0,0 0 0 0 0,-1 1 0 0 0,1 0 0 0 0,0 0 0 0 0,0 1 0 0 0,0 0 0 0 0,-1 0 1 0 0,1 1-1 0 0,0 0 0 0 0,-1 0 0 0 0,0 1 0 0 0,1 0 0 0 0,-1 0 0 0 0,1 2-2 0 0,13 4-54 0 0,91 55-1945 0 0,-79-37-1570 0 0,-2 2-3307 0 0,-17-16-1535 0 0</inkml:trace>
  <inkml:trace contextRef="#ctx0" brushRef="#br1" timeOffset="61664.295">21160 5870 9010 0 0,'0'0'1620'0'0,"0"0"-461"0"0,0 0-529 0 0,0 0-426 0 0,0 0-395 0 0,0 0-192 0 0,0 0-46 0 0,0 0 97 0 0,0 0 200 0 0,0 0 194 0 0,0 0 146 0 0,5-2 866 0 0,1 7-871 0 0,1-1 0 0 0,0-1 0 0 0,0 1 0 0 0,0-1 0 0 0,0 0 0 0 0,1-1 0 0 0,-1 0 0 0 0,1 0 0 0 0,-1 0 0 0 0,1-1 0 0 0,0 0 0 0 0,0-1 0 0 0,-1 0 0 0 0,1 0 0 0 0,0-1 1 0 0,0 0-1 0 0,-1 0 0 0 0,1 0 0 0 0,0-1 0 0 0,-1 0 0 0 0,0-1 0 0 0,1 0 0 0 0,-1 0 0 0 0,0-1 0 0 0,0 1 0 0 0,-1-1 0 0 0,1-1 0 0 0,-1 1 0 0 0,0-1 0 0 0,0-1 0 0 0,-1 1 0 0 0,1-1 0 0 0,3-5-203 0 0,-8 7-69 0 0,0 0 0 0 0,0-1 0 0 0,-1 1 1 0 0,1 0-1 0 0,-1-1 0 0 0,0 1 0 0 0,-1-1 0 0 0,1 1 0 0 0,-1 0 0 0 0,1-1 0 0 0,-1 1 0 0 0,-1 0 1 0 0,1 0-1 0 0,-1-1 0 0 0,1 1 0 0 0,-1 0 0 0 0,0 0 0 0 0,-1 1 0 0 0,1-1 0 0 0,-1 0 0 0 0,1 1 1 0 0,-1 0-1 0 0,0-1 0 0 0,0 1 0 0 0,-1 0 0 0 0,1 1 0 0 0,-1-1 0 0 0,1 0 0 0 0,-1 1 0 0 0,0 0 1 0 0,0 0-1 0 0,0 0 0 0 0,0 0 0 0 0,0 1 0 0 0,0 0 0 0 0,0 0 0 0 0,-1 0 0 0 0,1 0 0 0 0,-1 0 1 0 0,1 1-1 0 0,0 0 0 0 0,-1 0 0 0 0,1 0 0 0 0,-1 1 0 0 0,1-1 0 0 0,0 1 0 0 0,-1 0 0 0 0,1 0 1 0 0,0 1-1 0 0,0-1 0 0 0,0 1 0 0 0,0 0 0 0 0,0 0 0 0 0,0 0 0 0 0,0 1 0 0 0,1-1 0 0 0,-1 1 1 0 0,1 0 68 0 0,-11 15-8 0 0,2 1 1 0 0,0 1 0 0 0,1 0-1 0 0,1 0 1 0 0,0 1 0 0 0,2 0-1 0 0,1 1 1 0 0,0 0 0 0 0,2 0-1 0 0,1 0 1 0 0,0 1 0 0 0,2 0-1 0 0,0-1 1 0 0,1 1 0 0 0,2 0-1 0 0,0 0 1 0 0,2 0 0 0 0,2 8 7 0 0,-3 52-8 0 0,-2 31 145 0 0,-4-1 1 0 0,-6 0 0 0 0,-12 50-138 0 0,22-161 66 0 0,0 0 0 0 0,0 0 0 0 0,0 0 0 0 0,0-1 0 0 0,0 1-1 0 0,-1 0 1 0 0,1 0 0 0 0,0 0 0 0 0,-1 0 0 0 0,0 0 0 0 0,1 0 0 0 0,-1 0 0 0 0,0-1 0 0 0,0 1 0 0 0,0 0 0 0 0,0-1-1 0 0,0 1 1 0 0,-1-1 0 0 0,1 1 0 0 0,0-1 0 0 0,-1 1 0 0 0,1-1 0 0 0,-1 0 0 0 0,1 0 0 0 0,-1 0 0 0 0,0 0 0 0 0,1 0 0 0 0,-1 0-1 0 0,0 0 1 0 0,0 0 0 0 0,1-1 0 0 0,-1 1 0 0 0,0-1 0 0 0,0 1 0 0 0,0-1 0 0 0,0 0 0 0 0,0 0 0 0 0,0 0 0 0 0,0 0-1 0 0,0 0 1 0 0,0 0 0 0 0,0-1 0 0 0,0 1 0 0 0,0 0 0 0 0,1-1 0 0 0,-1 0 0 0 0,0 1 0 0 0,0-1 0 0 0,0 0 0 0 0,1 0-1 0 0,-1 0 1 0 0,0 0 0 0 0,1 0 0 0 0,-1 0 0 0 0,1-1 0 0 0,-1 1 0 0 0,1-1 0 0 0,0 1 0 0 0,-2-2-66 0 0,-95-92-1136 0 0,-29-70-8464 0 0,86 89 10047 0 0,41 20 5729 0 0,4 52-5995 0 0,1 1 1 0 0,0-1-1 0 0,0 1 0 0 0,0 0 1 0 0,0 0-1 0 0,0 0 1 0 0,1 1-1 0 0,-1-1 0 0 0,1 1 1 0 0,0 1-1 0 0,0-1 1 0 0,-1 1-1 0 0,1 0 0 0 0,0 0 1 0 0,0 1-1 0 0,0 0 1 0 0,5 0-182 0 0,0-1 254 0 0,677 11 142 0 0,-683-10-442 0 0,1 1-1 0 0,-1-2 1 0 0,0 1-1 0 0,1-1 1 0 0,-1 1-1 0 0,0-1 1 0 0,0-1-1 0 0,0 1 1 0 0,0-1 0 0 0,0 0-1 0 0,0 0 1 0 0,0 0-1 0 0,0-1 1 0 0,-1 0-1 0 0,1 0 1 0 0,-1 0-1 0 0,0 0 1 0 0,0-1 0 0 0,0 0-1 0 0,0 1 1 0 0,-1-1-1 0 0,0-1 1 0 0,1 1-1 0 0,-1 0 1 0 0,-1-1-1 0 0,1 0 1 0 0,-1 1 0 0 0,0-1-1 0 0,1-2 47 0 0,-4 4-170 0 0,-1 0 1 0 0,0 0-1 0 0,1 0 1 0 0,-1 0-1 0 0,0 0 0 0 0,0 1 1 0 0,-1-1-1 0 0,1 1 1 0 0,0-1-1 0 0,-1 1 0 0 0,0 0 1 0 0,1 0-1 0 0,-1 0 1 0 0,0 0-1 0 0,0 1 0 0 0,0-1 1 0 0,0 1-1 0 0,0-1 1 0 0,-1 1-1 0 0,1 0 0 0 0,0 0 1 0 0,0 1-1 0 0,-1-1 1 0 0,1 1-1 0 0,-1 0 0 0 0,1 0 1 0 0,0 0-1 0 0,-1 0 170 0 0,3 55 49 0 0,5-46 154 0 0,1 1 0 0 0,1 0 0 0 0,0-1-1 0 0,0 0 1 0 0,0-1 0 0 0,1 1-1 0 0,0-1 1 0 0,1 0 0 0 0,0-1 0 0 0,0 0-1 0 0,1 0 1 0 0,0-1 0 0 0,0 0-1 0 0,0-1 1 0 0,1 0 0 0 0,0 0-1 0 0,0-1 1 0 0,0 0 0 0 0,0-1 0 0 0,1 0-1 0 0,-1 0 1 0 0,1-1 0 0 0,0-1-1 0 0,-1 0 1 0 0,1 0 0 0 0,0-1 0 0 0,0 0-1 0 0,0-1 1 0 0,2-1-203 0 0,-6 0 19 0 0,-1 0-1 0 0,1 0 1 0 0,0 0-1 0 0,-1-1 1 0 0,0 0-1 0 0,0 0 1 0 0,0-1 0 0 0,0 0-1 0 0,0 0 1 0 0,-1 0-1 0 0,1-1 1 0 0,-1 1-1 0 0,-1-1 1 0 0,1-1 0 0 0,0 1-1 0 0,-1-1 1 0 0,0 1-1 0 0,-1-1 1 0 0,1 0-1 0 0,-1-1 1 0 0,0 1 0 0 0,-1 0-1 0 0,1-1 1 0 0,-1 0-1 0 0,-1 0 1 0 0,1 1 0 0 0,-1-1-1 0 0,0 0 1 0 0,-1 0-1 0 0,0 0 1 0 0,0 0-1 0 0,0 0 1 0 0,-1 0 0 0 0,0 0-1 0 0,0 0 1 0 0,-1 1-1 0 0,0-1 1 0 0,0 0-1 0 0,0 1 1 0 0,-1-1 0 0 0,-3-4-19 0 0,-2 1-149 0 0,0 0 1 0 0,-1 0-1 0 0,-1 1 1 0 0,1 0 0 0 0,-2 0-1 0 0,1 1 1 0 0,-1 1-1 0 0,0 0 1 0 0,-1 0 0 0 0,1 1-1 0 0,-1 1 1 0 0,-1 0-1 0 0,1 0 149 0 0,7 3-89 0 0,-1 0 0 0 0,1 0 0 0 0,-1 0 1 0 0,1 0-1 0 0,-1 1 0 0 0,0 0 0 0 0,0 0 0 0 0,1 1 0 0 0,-1 0 0 0 0,0 0 0 0 0,0 0 0 0 0,1 1 0 0 0,-1-1 0 0 0,0 1 0 0 0,1 1 0 0 0,-1-1 0 0 0,0 1 0 0 0,1 0 0 0 0,0 0 0 0 0,-1 1 0 0 0,1-1 0 0 0,0 1 0 0 0,0 0 0 0 0,1 1 0 0 0,-1-1 0 0 0,1 1 0 0 0,-1 0 0 0 0,1 0 0 0 0,0 0 0 0 0,-1 3 89 0 0,3-4-65 0 0,0 1 1 0 0,0-1-1 0 0,1 0 0 0 0,-1 0 0 0 0,1 1 1 0 0,0-1-1 0 0,0 1 0 0 0,1-1 0 0 0,-1 1 1 0 0,1-1-1 0 0,-1 1 0 0 0,1 0 0 0 0,0-1 1 0 0,0 1-1 0 0,1-1 0 0 0,-1 1 0 0 0,1-1 1 0 0,0 1-1 0 0,0-1 0 0 0,0 1 0 0 0,0-1 1 0 0,0 1-1 0 0,1-1 0 0 0,0 0 0 0 0,-1 0 0 0 0,1 0 1 0 0,0 0-1 0 0,1 0 0 0 0,1 2 65 0 0,50 45-6241 0 0,-38-39-623 0 0</inkml:trace>
  <inkml:trace contextRef="#ctx0" brushRef="#br1" timeOffset="63277.455">22293 6039 6953 0 0,'0'0'1242'0'0,"0"0"-204"0"0,0 0-102 0 0,0 0 48 0 0,0 0 70 0 0,0 0 118 0 0,0 0 13 0 0,0 0-79 0 0,0 0-135 0 0,0 0-200 0 0,0 0-238 0 0,0 0-277 0 0,0 0-353 0 0,-1-10-259 0 0,0 2 309 0 0,0 7 26 0 0,1-1 0 0 0,-1 1-1 0 0,1 0 1 0 0,-1 0 0 0 0,1-1 0 0 0,0 1-1 0 0,0 0 1 0 0,0-1 0 0 0,-1 1 0 0 0,1 0 0 0 0,0-1-1 0 0,1 1 1 0 0,-1 0 0 0 0,0-1 0 0 0,0 1-1 0 0,1 0 1 0 0,-1 0 0 0 0,0-1 0 0 0,1 1-1 0 0,-1 0 1 0 0,1 0 0 0 0,0-1 0 0 0,-1 1-1 0 0,1 0 1 0 0,0 0 0 0 0,0 0 0 0 0,0 0 0 0 0,0 0-1 0 0,0 0 1 0 0,0 0 0 0 0,0 1 0 0 0,0-1-1 0 0,0 0 1 0 0,0 0 0 0 0,0 1 0 0 0,0-1-1 0 0,1 1 1 0 0,-1-1 0 0 0,0 1 0 0 0,0-1-1 0 0,1 1 1 0 0,-1 0 0 0 0,0 0 0 0 0,1 0 0 0 0,-1-1-1 0 0,0 1 1 0 0,1 0 0 0 0,-1 1 0 0 0,0-1-1 0 0,1 0 1 0 0,-1 0 0 0 0,1 1 21 0 0,409 14-719 0 0,-411-8-2919 0 0,-27 22 3894 0 0,19-21-183 0 0,0-1 0 0 0,1 1 1 0 0,0 0-1 0 0,0 0 0 0 0,1 1 0 0 0,0 0 1 0 0,0 0-1 0 0,1 0 0 0 0,1 1 0 0 0,-1 0 0 0 0,2 0 1 0 0,-1 0-1 0 0,1 0 0 0 0,1 1 0 0 0,0-1 0 0 0,0 1 1 0 0,1-1-1 0 0,1 1 0 0 0,-1 0 0 0 0,2 6-73 0 0,2-14 162 0 0,1 0 1 0 0,-1 0-1 0 0,1 0 0 0 0,-1-1 0 0 0,1 1 0 0 0,0-1 0 0 0,0 0 0 0 0,0 0 1 0 0,0 0-1 0 0,1-1 0 0 0,-1 0 0 0 0,0 1 0 0 0,1-1 0 0 0,-1-1 0 0 0,0 1 1 0 0,1-1-1 0 0,-1 0 0 0 0,1 0 0 0 0,-1 0 0 0 0,1 0 0 0 0,-1-1 0 0 0,1 0 1 0 0,-1 0-1 0 0,2 0-162 0 0,-2 1 28 0 0,9-1 21 0 0,-1 0 0 0 0,1-1 0 0 0,-1 0 1 0 0,1-1-1 0 0,-1 0 0 0 0,0-1 0 0 0,0-1 0 0 0,-1 0 0 0 0,1 0 1 0 0,-1-1-1 0 0,0 0 0 0 0,-1-1 0 0 0,1-1 0 0 0,-1 1 1 0 0,-1-2-1 0 0,1 1 0 0 0,-1-1 0 0 0,-1-1 0 0 0,0 1 0 0 0,0-1 1 0 0,-1-1-1 0 0,0 1 0 0 0,-1-1 0 0 0,0-1 0 0 0,-1 1 1 0 0,0-1-1 0 0,-1 0 0 0 0,0 0 0 0 0,-1 0 0 0 0,0-1 0 0 0,-1 1 1 0 0,-1-1-1 0 0,0-1-49 0 0,-1 14-318 0 0,0 0-308 0 0,0 0-365 0 0,0 5-1892 0 0,-3 23 2761 0 0,1-22 199 0 0,1 0-1 0 0,0 1 0 0 0,0-1 1 0 0,0 0-1 0 0,1 0 1 0 0,0 1-1 0 0,0-1 0 0 0,1 0 1 0 0,-1 1-1 0 0,1-1 1 0 0,1 0-1 0 0,-1 0 0 0 0,1 0 1 0 0,0 0-1 0 0,0 0 1 0 0,1 0-1 0 0,0 0 1 0 0,0-1-1 0 0,0 1 0 0 0,1-1 1 0 0,0 0-1 0 0,0 0 1 0 0,0 0-1 0 0,0-1 0 0 0,1 1 1 0 0,0-1-1 0 0,0 0 1 0 0,0-1-1 0 0,0 1 0 0 0,1-1 1 0 0,-1 0-1 0 0,1 0 1 0 0,0-1-1 0 0,0 1 1 0 0,0-1-1 0 0,0-1 0 0 0,4 1-76 0 0,1 1 66 0 0,-1-2 0 0 0,1 0 0 0 0,0 0 0 0 0,-1-1 0 0 0,1 0 0 0 0,0-1 0 0 0,0 0-1 0 0,-1-1 1 0 0,1 0 0 0 0,-1-1 0 0 0,1 0 0 0 0,-1-1 0 0 0,0 0 0 0 0,0 0 0 0 0,-1-1-1 0 0,1 0 1 0 0,-1-1 0 0 0,0 0 0 0 0,-1 0 0 0 0,1-1 0 0 0,-1 0 0 0 0,-1-1 0 0 0,1 1 0 0 0,-1-2-1 0 0,-1 1 1 0 0,1-1 0 0 0,-1 0 0 0 0,-1 0 0 0 0,0 0 0 0 0,0-1 0 0 0,-1 0 0 0 0,0 0-1 0 0,-1 0 1 0 0,0-1 0 0 0,1-4-66 0 0,7-42 196 0 0,-11 57-510 0 0,0 0-335 0 0,0 0-372 0 0,0 5-2000 0 0,0 19 2781 0 0,-2-18 315 0 0,0 2-1 0 0,1-1 1 0 0,0 0-1 0 0,1 0 0 0 0,0 0 1 0 0,0 0-1 0 0,0 1 1 0 0,1-1-1 0 0,0 0 1 0 0,0 0-1 0 0,1 0 1 0 0,0 0-1 0 0,0 0 1 0 0,1 0-1 0 0,0-1 0 0 0,0 1 1 0 0,0-1-1 0 0,1 0 1 0 0,0 0-1 0 0,0 0 1 0 0,1 0-1 0 0,-1-1 1 0 0,1 0-1 0 0,0 0 1 0 0,1 0-1 0 0,-1 0 1 0 0,1-1-1 0 0,0 0 0 0 0,0 0 1 0 0,1-1-1 0 0,-1 1 1 0 0,1-2-1 0 0,-1 1 1 0 0,1 0-1 0 0,0-1 1 0 0,5 0-75 0 0,-3-2 51 0 0,0-1-1 0 0,1-1 1 0 0,-1 1 0 0 0,0-2 0 0 0,0 1 0 0 0,0-1 0 0 0,0-1 0 0 0,0 1 0 0 0,-1-2-1 0 0,1 1 1 0 0,-1-1 0 0 0,0 0 0 0 0,-1-1 0 0 0,1 0 0 0 0,-1 0 0 0 0,0 0-1 0 0,-1-1 1 0 0,0 0 0 0 0,0 0 0 0 0,0-1 0 0 0,-1 0 0 0 0,0 0 0 0 0,0 0 0 0 0,-1-1-1 0 0,0 1 1 0 0,-1-1 0 0 0,0 0 0 0 0,0 0 0 0 0,-1 0 0 0 0,0 0 0 0 0,0-1-1 0 0,-1 1 1 0 0,-1-1 0 0 0,1 1 0 0 0,-2-7-51 0 0,1 16-132 0 0,0 0-265 0 0,0 0-353 0 0,-2 25-1953 0 0,1-15 2771 0 0,-1-1 57 0 0,2 1 0 0 0,-1 0 0 0 0,1-1 0 0 0,1 1 0 0 0,0-1 0 0 0,0 1 0 0 0,1-1 0 0 0,0 1 0 0 0,1-1 0 0 0,0 0 1 0 0,0 0-1 0 0,1 0 0 0 0,0 0 0 0 0,0-1 0 0 0,1 1 0 0 0,0-1 0 0 0,1-1 0 0 0,0 1 0 0 0,0-1 0 0 0,1 0 0 0 0,-1 0 0 0 0,5 2-125 0 0,-2-2-346 0 0,0 0-1 0 0,0-1 0 0 0,1 0 1 0 0,0-1-1 0 0,0 0 0 0 0,1 0 1 0 0,-1-1-1 0 0,1-1 0 0 0,0 0 1 0 0,0 0-1 0 0,0-1 0 0 0,0 0 1 0 0,0-1-1 0 0,1 0 0 0 0,-1-1 1 0 0,0-1-1 0 0,1 1 0 0 0,-1-2 1 0 0,0 0-1 0 0,0 0 0 0 0,0-1 1 0 0,6-2 346 0 0,-12 3 49 0 0,1-1 0 0 0,0 0 0 0 0,-1-1 0 0 0,0 1 0 0 0,0-1 0 0 0,0 0 0 0 0,0 0 0 0 0,-1-1 0 0 0,1 1 1 0 0,-1-1-1 0 0,0 0 0 0 0,-1 0 0 0 0,1-1 0 0 0,-1 1 0 0 0,0-1 0 0 0,0 1 0 0 0,0-3-49 0 0,5-57 1972 0 0,-8 65-1586 0 0,0 0-110 0 0,0 0-152 0 0,0 0-199 0 0,58 45-97 0 0,-35-31 320 0 0,0-1 0 0 0,0-1-1 0 0,1-1 1 0 0,0-1 0 0 0,1-2-1 0 0,0 0 1 0 0,1-1-1 0 0,-1-2 1 0 0,1-1 0 0 0,0 0-1 0 0,1-2 1 0 0,-1-1 0 0 0,0-2-1 0 0,9-1-147 0 0,-30 2 48 0 0,-1-1-1 0 0,0 0 0 0 0,0 0 0 0 0,1 0 0 0 0,-1-1 0 0 0,0 1 0 0 0,0-1 1 0 0,0 0-1 0 0,0 0 0 0 0,-1-1 0 0 0,1 1 0 0 0,0-1 0 0 0,-1 0 0 0 0,0 0 1 0 0,0 0-1 0 0,0 0 0 0 0,0 0 0 0 0,0-1 0 0 0,-1 0 0 0 0,1 1 0 0 0,-1-1 1 0 0,0 0-1 0 0,0 0 0 0 0,0 0 0 0 0,-1 0 0 0 0,1 0 0 0 0,-1-1 1 0 0,0 1-1 0 0,0 0 0 0 0,-1-1 0 0 0,1 1 0 0 0,-1 0 0 0 0,0-1 0 0 0,0 1 1 0 0,-1-1-1 0 0,1 1 0 0 0,-1 0 0 0 0,0-1 0 0 0,0 1 0 0 0,0 0 0 0 0,-1 0 1 0 0,0 0-1 0 0,1 0 0 0 0,-1 0 0 0 0,-1 0 0 0 0,1 0 0 0 0,0 1 1 0 0,-1-1-48 0 0,-9-10-171 0 0,-1 0 0 0 0,0 1 1 0 0,-1 1-1 0 0,0 0 0 0 0,-1 1 1 0 0,-1 0-1 0 0,1 1 0 0 0,-1 1 1 0 0,-1 1-1 0 0,0 0 0 0 0,0 1 1 0 0,-1 1-1 0 0,1 1 0 0 0,-1 0 1 0 0,-1 1-1 0 0,1 1 1 0 0,0 1-1 0 0,-1 0 0 0 0,1 2 1 0 0,-1 0-1 0 0,1 1 0 0 0,-1 1 1 0 0,-7 2 170 0 0,20-4 32 0 0,0 1 0 0 0,0 0 1 0 0,0 1-1 0 0,0 0 1 0 0,0-1-1 0 0,1 2 0 0 0,-1-1 1 0 0,0 1-1 0 0,1 0 1 0 0,0 0-1 0 0,0 0 0 0 0,0 1 1 0 0,0 0-1 0 0,0 0 0 0 0,1 0 1 0 0,0 1-1 0 0,0-1 1 0 0,0 1-1 0 0,0 0 0 0 0,1 0 1 0 0,0 0-1 0 0,0 1 0 0 0,0-1 1 0 0,1 1-1 0 0,-1 0 1 0 0,1-1-1 0 0,1 1 0 0 0,-1 0 1 0 0,1 0-1 0 0,0 0 1 0 0,1 0-1 0 0,-1 0 0 0 0,1 1 1 0 0,0-1-1 0 0,1 0 0 0 0,-1 0 1 0 0,1 0-1 0 0,0 0 1 0 0,1 0-1 0 0,0 0 0 0 0,0 0 1 0 0,0-1-1 0 0,0 1 1 0 0,1-1-1 0 0,0 1 0 0 0,1 1-32 0 0,14 7 150 0 0,-1-2-1 0 0,2 0 0 0 0,0 0 1 0 0,0-2-1 0 0,1 0 1 0 0,0-2-1 0 0,1 0 0 0 0,-1-1 1 0 0,2-1-1 0 0,-1-1 0 0 0,1-1 1 0 0,-1-1-1 0 0,1-1 0 0 0,0-1 1 0 0,19-1-150 0 0,-21 1 171 0 0,-4 1 29 0 0,0-1 0 0 0,0 0 1 0 0,0-1-1 0 0,0-1 0 0 0,0 0 0 0 0,0-2 0 0 0,-1 1 0 0 0,1-2 0 0 0,-1 0 0 0 0,1-1 0 0 0,8-5-200 0 0,-5 2 51 0 0,6 14-4328 0 0,-15-2 3272 0 0,30 9-8679 0 0,-32-10 4427 0 0</inkml:trace>
  <inkml:trace contextRef="#ctx0" brushRef="#br1" timeOffset="63914.065">25143 5838 944 0 0,'0'0'3238'0'0,"0"0"-1748"0"0,0 0-329 0 0,0 0 130 0 0,0 0 87 0 0,0 0 93 0 0,0 0 24 0 0,0 0-35 0 0,0 0-79 0 0,0 0-173 0 0,0 0-215 0 0,0 0-184 0 0,-10-24-184 0 0,-29-71-208 0 0,39 94-444 0 0,0 0 0 0 0,-1 0-1 0 0,1 1 1 0 0,0-1-1 0 0,0 0 1 0 0,0 0-1 0 0,0 0 1 0 0,0 0 0 0 0,0 1-1 0 0,0-1 1 0 0,0 0-1 0 0,0 0 1 0 0,0 0-1 0 0,0 0 1 0 0,0 1-1 0 0,0-1 1 0 0,1 0 0 0 0,-1 0-1 0 0,0 1 1 0 0,1-1-1 0 0,-1 0 1 0 0,0 0-1 0 0,1 1 1 0 0,-1-1 0 0 0,1 0-1 0 0,-1 1 1 0 0,1-1-1 0 0,-1 1 1 0 0,1-1-1 0 0,0 0 1 0 0,-1 1-1 0 0,1-1 1 0 0,0 1 0 0 0,0 0-1 0 0,-1-1 1 0 0,1 1-1 0 0,0 0 1 0 0,0-1-1 0 0,-1 1 1 0 0,1 0 0 0 0,0 0-1 0 0,0 0 1 0 0,0-1-1 0 0,-1 1 1 0 0,1 0-1 0 0,0 0 1 0 0,0 0 0 0 0,0 0-1 0 0,0 1 1 0 0,-1-1-1 0 0,1 0 1 0 0,0 0-1 0 0,0 0 1 0 0,0 1-1 0 0,-1-1 1 0 0,1 0 0 0 0,0 1-1 0 0,0-1 1 0 0,-1 1-1 0 0,1-1 1 0 0,0 1-1 0 0,-1-1 1 0 0,1 1 0 0 0,-1-1-1 0 0,1 1 1 0 0,-1 0-1 0 0,1-1 28 0 0,-1 1 11 0 0,147 33-257 0 0,76-1 506 0 0,-258-21-3357 0 0,-106 57 2840 0 0,123-59 150 0 0,0 0 1 0 0,1 1-1 0 0,0 0 0 0 0,1 2 1 0 0,1 0-1 0 0,0 1 1 0 0,0 0-1 0 0,2 1 1 0 0,0 1-1 0 0,0 0 0 0 0,-8 15 107 0 0,20-28 32 0 0,0 0 0 0 0,1 0-1 0 0,-1 0 1 0 0,0 0-1 0 0,1 0 1 0 0,0 0-1 0 0,0 0 1 0 0,0 0-1 0 0,0 0 1 0 0,0 0 0 0 0,0 0-1 0 0,1 0 1 0 0,0 0-1 0 0,-1 0 1 0 0,1 0-1 0 0,0 0 1 0 0,1 0-1 0 0,-1 0 1 0 0,0-1 0 0 0,1 1-1 0 0,-1 0 1 0 0,1-1-1 0 0,0 0 1 0 0,0 1-1 0 0,0-1 1 0 0,0 0 0 0 0,1 0-1 0 0,-1 0 1 0 0,0 0-1 0 0,1 0 1 0 0,-1 0-1 0 0,1-1 1 0 0,0 0-1 0 0,0 1 1 0 0,-1-1 0 0 0,1 0-1 0 0,0 0 1 0 0,0 0-1 0 0,2 0-31 0 0,121 30 1789 0 0,-126-31-1789 0 0,27 4 341 0 0,-1 0 0 0 0,0-2 0 0 0,1 0 0 0 0,-1-2 0 0 0,1-1 0 0 0,-1-2 0 0 0,1 0 0 0 0,-1-1 0 0 0,0-2 0 0 0,-1-1 0 0 0,12-5-341 0 0,-14-6 1136 0 0,-23 18-1151 0 0,0-1 0 0 0,1 1-1 0 0,-1-1 1 0 0,0 1-1 0 0,1-1 1 0 0,-1 1 0 0 0,1-1-1 0 0,-1 1 1 0 0,1-1-1 0 0,-1 1 1 0 0,1 0 0 0 0,-1-1-1 0 0,1 1 1 0 0,-1 0-1 0 0,1-1 1 0 0,-1 1 0 0 0,1 0-1 0 0,0 0 1 0 0,-1 0 0 0 0,1-1-1 0 0,0 1 1 0 0,-1 0-1 0 0,1 0 1 0 0,-1 0 0 0 0,1 0-1 0 0,0 0 1 0 0,-1 0-1 0 0,1 0 1 0 0,0 0 0 0 0,-1 1-1 0 0,1-1 1 0 0,0 0-1 0 0,-1 0 1 0 0,1 0 0 0 0,-1 1-1 0 0,1-1 1 0 0,-1 0-1 0 0,1 1 1 0 0,0-1 0 0 0,-1 0-1 0 0,1 1 1 0 0,-1-1 0 0 0,0 1-1 0 0,1-1 1 0 0,-1 1-1 0 0,1-1 1 0 0,-1 1 0 0 0,0-1-1 0 0,1 1 1 0 0,-1-1-1 0 0,0 1 1 0 0,1 0 0 0 0,-1-1-1 0 0,0 1 1 0 0,0-1-1 0 0,0 1 1 0 0,0 0 0 0 0,0-1-1 0 0,1 1 16 0 0,100 85-632 0 0,-62-65-2977 0 0,1-2-4648 0 0,-31-14 735 0 0</inkml:trace>
  <inkml:trace contextRef="#ctx0" brushRef="#br1" timeOffset="64179.912">25652 5556 15371 0 0,'0'0'1262'0'0,"0"0"-81"0"0,0 0-206 0 0,0 0-296 0 0,0 0-384 0 0,0 0-310 0 0,0 0-223 0 0,0 0-105 0 0,0 0-53 0 0,0 0-92 0 0,0 0-110 0 0,0 0-117 0 0,0 0-68 0 0,16-17-113 0 0,48-47-421 0 0,-63 64 1161 0 0,1-1 0 0 0,0 0 1 0 0,-1 1-1 0 0,1 0 0 0 0,0-1 1 0 0,-1 1-1 0 0,1 0 1 0 0,0 0-1 0 0,-1 0 0 0 0,1 0 1 0 0,0 0-1 0 0,-1 0 0 0 0,1 0 1 0 0,0 1-1 0 0,-1-1 0 0 0,1 1 1 0 0,0-1-1 0 0,-1 1 1 0 0,1-1-1 0 0,-1 1 0 0 0,1 0 1 0 0,-1 0-1 0 0,1 0 0 0 0,-1 0 1 0 0,0 0-1 0 0,1 0 0 0 0,-1 0 1 0 0,0 0-1 0 0,0 1 1 0 0,0-1-1 0 0,0 0 0 0 0,0 1 1 0 0,0-1-1 0 0,0 1 0 0 0,0-1 1 0 0,-1 1-1 0 0,1-1 0 0 0,-1 1 1 0 0,1 1 155 0 0,5 6-2316 0 0,6 4-3272 0 0</inkml:trace>
  <inkml:trace contextRef="#ctx0" brushRef="#br1" timeOffset="64479.516">26313 6118 13779 0 0,'0'0'755'0'0,"0"0"-519"0"0,0 0-440 0 0,0 0-87 0 0,0 0 100 0 0,0 0 239 0 0,0 0 318 0 0,0 0 274 0 0,0 0 171 0 0,0 0 20 0 0,0 0-97 0 0,0 0-173 0 0,0 0-155 0 0,25-3-115 0 0,118-19 61 0 0,-1-41 587 0 0,-137 61-919 0 0,0-1 0 0 0,0-1-1 0 0,0 1 1 0 0,-1-1 0 0 0,1 0 0 0 0,-1 0 0 0 0,0 0-1 0 0,0 0 1 0 0,0-1 0 0 0,0 1 0 0 0,-1-1-1 0 0,0 0 1 0 0,0 0 0 0 0,0-1 0 0 0,-1 1-1 0 0,0-1 1 0 0,0 1 0 0 0,0-1 0 0 0,0 1 0 0 0,-1-1-1 0 0,0 0 1 0 0,0 0 0 0 0,-1 0 0 0 0,0-4-20 0 0,-3 4-159 0 0,-1 1 0 0 0,0-1-1 0 0,0 0 1 0 0,-1 1 0 0 0,0 0 0 0 0,0 0 0 0 0,0 0 0 0 0,0 1 0 0 0,-1 0 0 0 0,0 0 0 0 0,0 0 0 0 0,0 1 0 0 0,0 0 0 0 0,0 0 0 0 0,-1 0-1 0 0,1 1 1 0 0,-1 0 0 0 0,0 0 0 0 0,0 0 0 0 0,1 1 0 0 0,-1 0 0 0 0,0 1 0 0 0,0 0 0 0 0,0 0 0 0 0,0 0 0 0 0,0 1 0 0 0,0 0-1 0 0,0 0 160 0 0,-10-2-101 0 0,0 0 0 0 0,0 1-1 0 0,0 1 1 0 0,1 0 0 0 0,-1 1-1 0 0,0 1 1 0 0,1 1 0 0 0,0 0-1 0 0,0 1 1 0 0,0 1 0 0 0,0 0-1 0 0,1 1 1 0 0,0 1-1 0 0,0 1 1 0 0,1 0 0 0 0,0 0-1 0 0,1 1 1 0 0,0 1 0 0 0,1 1-1 0 0,0-1 1 0 0,0 2 0 0 0,-5 8 101 0 0,10 39-2317 0 0,36-8-4767 0 0,-21-42 2631 0 0</inkml:trace>
  <inkml:trace contextRef="#ctx0" brushRef="#br1" timeOffset="65161.22">27004 5765 2521 0 0,'0'0'1304'0'0,"0"0"20"0"0,0 0 90 0 0,0 0 46 0 0,0 0-56 0 0,0 0-163 0 0,0 0-356 0 0,0 0-477 0 0,0 0-525 0 0,0 0-419 0 0,0 0 20 0 0,0 0 222 0 0,5-3 333 0 0,-6 3-14 0 0,1 1-1 0 0,0 0 1 0 0,-1-1 0 0 0,1 1 0 0 0,0-1-1 0 0,0 1 1 0 0,-1 0 0 0 0,1-1 0 0 0,0 1-1 0 0,0-1 1 0 0,0 1 0 0 0,0 0 0 0 0,0-1-1 0 0,0 1 1 0 0,0 0 0 0 0,0-1 0 0 0,0 1-1 0 0,0 0 1 0 0,0-1 0 0 0,0 1 0 0 0,0 0-1 0 0,0-1 1 0 0,1 1 0 0 0,-1 0 0 0 0,0-1-1 0 0,0 1 1 0 0,1-1 0 0 0,-1 1 0 0 0,0 0-1 0 0,1-1 1 0 0,-1 1 0 0 0,1-1 0 0 0,-1 1-1 0 0,1-1 1 0 0,-1 0 0 0 0,1 1-1 0 0,-1-1 1 0 0,1 1 0 0 0,0-1 0 0 0,-1 0-1 0 0,1 1 1 0 0,-1-1 0 0 0,1 0 0 0 0,0 0-1 0 0,-1 0 1 0 0,1 1 0 0 0,0-1 0 0 0,-1 0-1 0 0,1 0 1 0 0,0 0 0 0 0,-1 0 0 0 0,1 0-1 0 0,0 0 1 0 0,-1 0 0 0 0,1 0 0 0 0,0-1-25 0 0,-8 34 350 0 0,4-22-204 0 0,1 0 0 0 0,0 0 0 0 0,0 0 0 0 0,1 0 0 0 0,0 1 0 0 0,1-1 0 0 0,1 0 0 0 0,-1 1 0 0 0,2-1 0 0 0,0 0 0 0 0,0 0 0 0 0,1 0 0 0 0,0 0 0 0 0,1 0 0 0 0,0-1 0 0 0,1 1-1 0 0,0-1 1 0 0,0 0 0 0 0,1-1 0 0 0,1 1 0 0 0,0-1 0 0 0,0 0 0 0 0,0-1 0 0 0,1 0 0 0 0,1 0 0 0 0,-1-1 0 0 0,1 1 0 0 0,0-2 0 0 0,1 0 0 0 0,0 0 0 0 0,0-1 0 0 0,0 0 0 0 0,0 0 0 0 0,10 2-146 0 0,-7-4 17 0 0,-1-1 1 0 0,1 0-1 0 0,-1-1 1 0 0,1-1-1 0 0,-1 0 1 0 0,1 0-1 0 0,-1-1 1 0 0,1-1-1 0 0,-1 0 1 0 0,0-1-1 0 0,0 0 1 0 0,0-1-1 0 0,0 0 1 0 0,0-1-1 0 0,-1 0 1 0 0,1-1-1 0 0,-2 0 1 0 0,1-1-1 0 0,-1 0 1 0 0,0 0-1 0 0,0-2 1 0 0,-1 1-1 0 0,0-1 1 0 0,0 0-1 0 0,-1-1 1 0 0,-1 0-1 0 0,1 0 1 0 0,-2-1-1 0 0,1 1 1 0 0,-1-2-1 0 0,1-3-17 0 0,0 76-7245 0 0,-1-48 7519 0 0,0 0 1 0 0,1 0-1 0 0,0-1 0 0 0,1 1 0 0 0,0-2 0 0 0,1 1 1 0 0,0-1-1 0 0,1-1 0 0 0,0 1 0 0 0,0-2 0 0 0,1 1 0 0 0,1-2 1 0 0,11 8-275 0 0,0-8 187 0 0,0 0 0 0 0,0-2 0 0 0,1-1 0 0 0,0 0 0 0 0,0-2 0 0 0,0-1 0 0 0,0-1 0 0 0,0-1 0 0 0,0-1 0 0 0,0-1 0 0 0,0-1 1 0 0,0-1-1 0 0,0-1 0 0 0,-1-1 0 0 0,0-1 0 0 0,0-1 0 0 0,-1-2 0 0 0,0 0 0 0 0,-1-1 0 0 0,0-1 0 0 0,0-1 0 0 0,5-5-187 0 0,-15 9 35 0 0,-1-1 0 0 0,1 0 0 0 0,-2 0 0 0 0,1-1 0 0 0,-2-1 0 0 0,1 1 0 0 0,-2-1 1 0 0,1-1-1 0 0,-2 0 0 0 0,0 1 0 0 0,0-2 0 0 0,-1 1 0 0 0,-1-1 0 0 0,0 0 0 0 0,-1 0 0 0 0,0 0 0 0 0,-1 0 0 0 0,-1 0 0 0 0,0-1 0 0 0,-1 1 0 0 0,-1 0 0 0 0,-1-9-35 0 0,1 20-25 0 0,1 1 0 0 0,-1-1 0 0 0,0 1 1 0 0,0-1-1 0 0,0 1 0 0 0,0-1 0 0 0,0 1 0 0 0,-1 0 0 0 0,1 0 0 0 0,-1 0 0 0 0,1 0 1 0 0,-1 0-1 0 0,0 0 0 0 0,0 0 0 0 0,0 0 0 0 0,0 1 0 0 0,0-1 0 0 0,0 1 0 0 0,-1-1 1 0 0,1 1-1 0 0,0 0 0 0 0,-1 0 0 0 0,1 0 0 0 0,-1 0 0 0 0,1 0 0 0 0,-1 1 1 0 0,1-1-1 0 0,-1 1 0 0 0,1 0 0 0 0,-1-1 0 0 0,0 1 0 0 0,1 0 0 0 0,-1 1 0 0 0,0-1 1 0 0,1 0-1 0 0,-1 1 0 0 0,1 0 0 0 0,-1-1 0 0 0,1 1 0 0 0,-1 0 0 0 0,1 0 0 0 0,0 0 1 0 0,-1 1-1 0 0,1-1 0 0 0,0 1 0 0 0,0-1 0 0 0,0 1 0 0 0,0-1 0 0 0,0 1 0 0 0,0 0 1 0 0,0 0-1 0 0,1 0 0 0 0,-1 0 0 0 0,1 1 0 0 0,-1-1 0 0 0,1 0 0 0 0,0 1 0 0 0,0-1 1 0 0,0 0-1 0 0,0 1 0 0 0,0-1 0 0 0,1 1 0 0 0,-1 1 25 0 0,-1 5 90 0 0,0 0 1 0 0,0-1-1 0 0,0 1 0 0 0,2 0 1 0 0,-1 0-1 0 0,1 0 0 0 0,0 0 1 0 0,1 0-1 0 0,0 0 0 0 0,0 0 0 0 0,1-1 1 0 0,0 1-1 0 0,1 0 0 0 0,-1-1 1 0 0,2 1-1 0 0,-1-1 0 0 0,1 0 1 0 0,1 0-1 0 0,-1-1 0 0 0,1 1 1 0 0,1-1-1 0 0,-1 0 0 0 0,3 1-90 0 0,155 142 756 0 0,34-17-4923 0 0,-133-91-1951 0 0,-32-20-3847 0 0</inkml:trace>
  <inkml:trace contextRef="#ctx0" brushRef="#br1" timeOffset="67109.621">20644 7087 0 0 0,'0'0'409'0'0,"0"0"448"0"0,0 0 246 0 0,0 0 231 0 0,0 0 267 0 0,0 0 203 0 0,0 0 23 0 0,0 0-149 0 0,0 0-264 0 0,0 0-325 0 0,0 0-326 0 0,58 15-586 0 0,-55-15 107 0 0,31 1 781 0 0,-21-8 2833 0 0,-71 7-6887 0 0,48 3 2974 0 0,0 1-1 0 0,0 1 1 0 0,0 0 0 0 0,0 1 0 0 0,1-1-1 0 0,0 2 1 0 0,0-1 0 0 0,0 1-1 0 0,1 1 1 0 0,0-1 0 0 0,1 2-1 0 0,-1-1 1 0 0,2 1 0 0 0,-1 0-1 0 0,1 0 1 0 0,1 0 0 0 0,-2 4 15 0 0,4-7 35 0 0,1-1 1 0 0,-1 0-1 0 0,1 1 1 0 0,1-1-1 0 0,-1 1 1 0 0,1 0 0 0 0,0 0-1 0 0,0-1 1 0 0,1 1-1 0 0,-1 0 1 0 0,1 0-1 0 0,1 0 1 0 0,-1 0 0 0 0,1-1-1 0 0,0 1 1 0 0,0 0-1 0 0,1 0 1 0 0,0-1-1 0 0,0 1 1 0 0,0-1-1 0 0,0 0 1 0 0,1 1 0 0 0,0-1-1 0 0,0 0 1 0 0,1-1-1 0 0,-1 1 1 0 0,1-1-1 0 0,0 1 1 0 0,0-1 0 0 0,0 0-1 0 0,1 0 1 0 0,4 2-36 0 0,16 7 148 0 0,0-1 0 0 0,1-1 1 0 0,0-2-1 0 0,0-1 0 0 0,1 0 1 0 0,0-2-1 0 0,0-2 0 0 0,1 0 1 0 0,-1-2-1 0 0,1 0 0 0 0,0-2 0 0 0,-1-2 1 0 0,1 0-1 0 0,8-3-148 0 0,-21 4 102 0 0,0 0 0 0 0,-1-1 0 0 0,1-1 0 0 0,-1 0 0 0 0,0-1 0 0 0,0-1 0 0 0,0 0 0 0 0,0 0-1 0 0,-1-2 1 0 0,0 0 0 0 0,0 0 0 0 0,-1-1 0 0 0,0-1 0 0 0,10-9-102 0 0,-7-19 1578 0 0,-15 36-1528 0 0,0 1-58 0 0,0 0-64 0 0,0 0-92 0 0,0 0-78 0 0,0 0-52 0 0,0 0-31 0 0,88 32-547 0 0,-70-26 937 0 0,1-1 1 0 0,-1-1 0 0 0,1-1-1 0 0,0 0 1 0 0,0-2-1 0 0,0 0 1 0 0,0-1 0 0 0,1-1-1 0 0,-1 0 1 0 0,0-2-1 0 0,-1 0 1 0 0,1-1 0 0 0,0-1-1 0 0,-1-1 1 0 0,0 0-1 0 0,-1-2 1 0 0,1 0 0 0 0,-1-1-1 0 0,-1 0 1 0 0,12-9-66 0 0,-26 16-35 0 0,1-1 0 0 0,-1 1 0 0 0,0 0 0 0 0,1-1 0 0 0,-1 1 0 0 0,-1-1 0 0 0,1 0 0 0 0,0 0 0 0 0,-1 0 0 0 0,1 0 0 0 0,-1 0 0 0 0,0 0 0 0 0,0 0 0 0 0,0 0 0 0 0,0 0 0 0 0,-1 0 0 0 0,1-1 0 0 0,-1 1 0 0 0,0 0 0 0 0,0-1 0 0 0,0 1 0 0 0,0 0 0 0 0,0 0 0 0 0,-1-1 0 0 0,0 1 0 0 0,1 0 0 0 0,-1 0 0 0 0,-1 0 0 0 0,1 0 0 0 0,0 0 0 0 0,-1 0 0 0 0,1 0 0 0 0,-1 0 0 0 0,0 0 0 0 0,0 1 0 0 0,0-1 0 0 0,0 1 0 0 0,-1 0 0 0 0,1-1 0 0 0,0 1 0 0 0,-1 0 0 0 0,0 0 0 0 0,1 0 0 0 0,-1 1 35 0 0,-136-66-2054 0 0,122 61 1930 0 0,-1 1-1 0 0,0 1 1 0 0,0 1 0 0 0,0 0-1 0 0,0 2 1 0 0,-1 0 0 0 0,1 0 0 0 0,0 2-1 0 0,-1 0 1 0 0,1 2 0 0 0,0 0 0 0 0,0 0-1 0 0,0 2 1 0 0,1 0 0 0 0,0 1-1 0 0,-9 5 125 0 0,24-10-17 0 0,0 1-1 0 0,0-1 1 0 0,-1 1 0 0 0,1-1-1 0 0,0 1 1 0 0,0 0-1 0 0,0 0 1 0 0,0 0-1 0 0,1 0 1 0 0,-1 0-1 0 0,1 0 1 0 0,-1 1-1 0 0,1-1 1 0 0,0 0-1 0 0,0 1 1 0 0,0-1-1 0 0,0 1 1 0 0,0 0 0 0 0,0-1-1 0 0,1 1 1 0 0,-1-1-1 0 0,1 1 1 0 0,0 0-1 0 0,0 0 1 0 0,0-1-1 0 0,0 1 1 0 0,0 0-1 0 0,1-1 1 0 0,-1 1-1 0 0,1 0 1 0 0,-1-1-1 0 0,1 1 1 0 0,0-1-1 0 0,0 1 1 0 0,0-1 0 0 0,1 1-1 0 0,-1-1 1 0 0,1 0-1 0 0,-1 0 1 0 0,1 1-1 0 0,0-1 1 0 0,-1 0-1 0 0,2 0 18 0 0,95 72 121 0 0,-28-44-2448 0 0,-22-13-2212 0 0,-20-8-1944 0 0</inkml:trace>
  <inkml:trace contextRef="#ctx0" brushRef="#br1" timeOffset="67785.013">22049 7076 9026 0 0,'0'0'1456'0'0,"0"0"-166"0"0,0 0-294 0 0,0 0-557 0 0,0 0-526 0 0,0 0-329 0 0,0 0-203 0 0,0 0-48 0 0,0 0 202 0 0,0 0 310 0 0,0 0 314 0 0,0 0 250 0 0,0 8 13 0 0,0 4-268 0 0,0 0 0 0 0,1 0 1 0 0,0 0-1 0 0,1 0 0 0 0,0 0 0 0 0,1 0 0 0 0,1 0 1 0 0,-1-1-1 0 0,2 0 0 0 0,0 0 0 0 0,0 0 1 0 0,1 0-1 0 0,0-1 0 0 0,1 0 0 0 0,0 0 0 0 0,0 0 1 0 0,1-1-1 0 0,0-1 0 0 0,1 1 0 0 0,0-1 1 0 0,1-1-1 0 0,-1 1 0 0 0,1-2 0 0 0,1 1 0 0 0,-1-1 1 0 0,1-1-1 0 0,0 0 0 0 0,5 1-154 0 0,-10-5 74 0 0,0-1 0 0 0,0 0 0 0 0,0-1 0 0 0,0 1 0 0 0,-1-1 0 0 0,1 0 0 0 0,0 0 0 0 0,-1-1 1 0 0,1 0-1 0 0,-1 0 0 0 0,1 0 0 0 0,-1 0 0 0 0,0-1 0 0 0,0 0 0 0 0,0 0 0 0 0,0-1 0 0 0,0 1 0 0 0,-1-1 0 0 0,0 0 0 0 0,1 0 0 0 0,-2 0 0 0 0,1-1 0 0 0,0 1 0 0 0,-1-1 0 0 0,0 0 0 0 0,0 0 0 0 0,1-4-74 0 0,4-4 93 0 0,-1 0 0 0 0,-1-1 0 0 0,-1 0 0 0 0,1 0 0 0 0,-2 0 0 0 0,0 0 0 0 0,-1-1 0 0 0,-1 1 0 0 0,0-1 0 0 0,0-7-93 0 0,-3 49-2966 0 0,0-19 2980 0 0,0-1 0 0 0,1 0 0 0 0,0 0 1 0 0,0 0-1 0 0,1 0 0 0 0,0 1 0 0 0,0-1 0 0 0,0 0 0 0 0,1 0 0 0 0,0 0 0 0 0,1-1 0 0 0,-1 1 0 0 0,1 0 1 0 0,1-1-1 0 0,-1 0 0 0 0,1 0 0 0 0,2 2-14 0 0,-2-1 62 0 0,0-2-1 0 0,1 1 1 0 0,0-1 0 0 0,0 1 0 0 0,1-1-1 0 0,-1-1 1 0 0,1 1 0 0 0,0-1 0 0 0,0 0-1 0 0,1 0 1 0 0,-1-1 0 0 0,1 0 0 0 0,0 0-1 0 0,0 0 1 0 0,0-1 0 0 0,0 0 0 0 0,0-1-1 0 0,1 1 1 0 0,-1-2 0 0 0,0 1 0 0 0,1-1-1 0 0,-1 0 1 0 0,0 0 0 0 0,1-1 0 0 0,-1 0-1 0 0,0 0 1 0 0,0 0 0 0 0,1-1 0 0 0,-1-1-1 0 0,0 1 1 0 0,-1-1 0 0 0,1 0 0 0 0,2-2-62 0 0,-1-2 107 0 0,1-1 0 0 0,-1 0 0 0 0,0 0 0 0 0,0-1 1 0 0,-1 0-1 0 0,0 0 0 0 0,-1-1 0 0 0,0 0 0 0 0,-1 0 1 0 0,0 0-1 0 0,0-1 0 0 0,-1 1 0 0 0,0-1 0 0 0,-1 0 1 0 0,0-1-1 0 0,-1 1 0 0 0,-1 0 0 0 0,1-5-107 0 0,8 25-3023 0 0,22 48 3203 0 0,-10-17-204 0 0,52 58-2010 0 0,-16-42-8807 0 0,-48-48 6307 0 0</inkml:trace>
  <inkml:trace contextRef="#ctx0" brushRef="#br1" timeOffset="68399.441">23142 7026 9498 0 0,'0'0'1194'0'0,"0"0"-748"0"0,0 0-783 0 0,0 0-366 0 0,0 0 51 0 0,0 0 429 0 0,0 0 582 0 0,0 0 271 0 0,0 0 67 0 0,0 0-25 0 0,0 0-70 0 0,9 27-76 0 0,62 175 543 0 0,-45-137-824 0 0,-3 0 1 0 0,-3 2 0 0 0,-3 0-1 0 0,-2 1 1 0 0,4 63-246 0 0,-19-125 251 0 0,0 30-558 0 0,-8-24 3433 0 0,-5-23-279 0 0,-7-41-1769 0 0,16 26-1194 0 0,1-1 0 0 0,2 1 0 0 0,0-1 0 0 0,1 1 0 0 0,2-1 0 0 0,1 1 0 0 0,1 0 0 0 0,1 0 0 0 0,1 0 0 0 0,2 1 0 0 0,0-1 1 0 0,11-21 115 0 0,-13 35-75 0 0,0 0 1 0 0,0 0-1 0 0,1 1 1 0 0,1 0 0 0 0,0 0-1 0 0,0 0 1 0 0,1 1-1 0 0,1 1 1 0 0,-1-1-1 0 0,2 1 1 0 0,-1 1 0 0 0,1 0-1 0 0,0 1 1 0 0,1 0-1 0 0,0 0 1 0 0,0 1 0 0 0,0 1-1 0 0,1 0 1 0 0,0 1-1 0 0,0 0 1 0 0,0 1 0 0 0,0 1-1 0 0,0 0 1 0 0,1 0-1 0 0,12 1 75 0 0,-12 1-55 0 0,-1 0-1 0 0,1 1 1 0 0,0 1 0 0 0,-1 0-1 0 0,1 0 1 0 0,-1 2-1 0 0,1 0 1 0 0,-1 0-1 0 0,-1 1 1 0 0,1 1 0 0 0,-1 0-1 0 0,1 0 1 0 0,-2 1-1 0 0,1 1 1 0 0,-1 0-1 0 0,0 1 1 0 0,-1 0 0 0 0,0 0-1 0 0,0 1 1 0 0,-1 1-1 0 0,-1 0 1 0 0,0 0-1 0 0,5 8 56 0 0,-12-16 15 0 0,0-1 0 0 0,0 0-1 0 0,0 0 1 0 0,-1 1-1 0 0,1-1 1 0 0,-1 0 0 0 0,0 1-1 0 0,1-1 1 0 0,-1 1-1 0 0,0-1 1 0 0,-1 0 0 0 0,1 1-1 0 0,0-1 1 0 0,-1 1-1 0 0,1-1 1 0 0,-1 0 0 0 0,0 1-1 0 0,1-1 1 0 0,-1 0-1 0 0,0 0 1 0 0,-1 0-1 0 0,1 0 1 0 0,0 0 0 0 0,-1 0-1 0 0,1 0 1 0 0,-1 0-1 0 0,1 0 1 0 0,-1-1 0 0 0,0 1-1 0 0,0 0 1 0 0,0-1-1 0 0,0 0 1 0 0,0 1 0 0 0,0-1-1 0 0,0 0 1 0 0,0 0-1 0 0,0 0 1 0 0,-1 0 0 0 0,1-1-1 0 0,0 1 1 0 0,-1-1-1 0 0,1 1 1 0 0,0-1 0 0 0,-1 0-1 0 0,1 0-14 0 0,-122 2 1641 0 0,110-3-1758 0 0,-202-44 736 0 0,128 14-4640 0 0,86 30 3344 0 0,-7-2-1305 0 0,6-1-4955 0 0,2 3 280 0 0</inkml:trace>
  <inkml:trace contextRef="#ctx0" brushRef="#br1" timeOffset="69015.704">24197 6733 11210 0 0,'0'0'1917'0'0,"0"0"-300"0"0,0 0-387 0 0,0 0-526 0 0,0 0-533 0 0,0 0-419 0 0,0 0-355 0 0,0 0-276 0 0,0 0-32 0 0,0 0 202 0 0,0 0 329 0 0,0 0 373 0 0,0 0 254 0 0,5 9 56 0 0,24 147 553 0 0,-28-134-783 0 0,-3 15 53 0 0,1 0 1 0 0,3 0 0 0 0,1 0-1 0 0,1-1 1 0 0,3 1-1 0 0,0-1 1 0 0,3-1 0 0 0,1 1-1 0 0,1-2 1 0 0,2 0-1 0 0,2 1-126 0 0,-13-30 97 0 0,0 0 0 0 0,0 0 0 0 0,1 0 0 0 0,-1-1 0 0 0,1 1-1 0 0,0-1 1 0 0,1 0 0 0 0,-1 0 0 0 0,1 0 0 0 0,0-1 0 0 0,0 0-1 0 0,0 0 1 0 0,0 0 0 0 0,0 0 0 0 0,1-1 0 0 0,-1 0 0 0 0,1 0-1 0 0,0 0 1 0 0,-1-1 0 0 0,1 0 0 0 0,0 0 0 0 0,0 0 0 0 0,0-1-1 0 0,0 0 1 0 0,0 0 0 0 0,0 0 0 0 0,-1-1 0 0 0,1 0 0 0 0,0 0-1 0 0,0-1 1 0 0,0 1 0 0 0,-1-1 0 0 0,1-1 0 0 0,-1 1 0 0 0,0-1-1 0 0,6-3-96 0 0,4-2-7 0 0,1-2 0 0 0,-1 0 0 0 0,0 0-1 0 0,-1-2 1 0 0,0 0 0 0 0,-1 0 0 0 0,-1-1-1 0 0,0-1 1 0 0,0 0 0 0 0,-2-1-1 0 0,8-11 8 0 0,-12 15 2 0 0,0 1-1 0 0,-1-1 0 0 0,0 0 0 0 0,0 0 0 0 0,-2 0 0 0 0,1-1 1 0 0,-1 1-1 0 0,-1-1 0 0 0,0 0 0 0 0,0 0 0 0 0,-2 0 0 0 0,1 0 1 0 0,-1 0-1 0 0,-1 0 0 0 0,-1-5-1 0 0,2 16-47 0 0,-1 0 0 0 0,1 0 0 0 0,-1 1-1 0 0,1-1 1 0 0,-1 0 0 0 0,1 0 0 0 0,-1 0 0 0 0,0 0 0 0 0,1 0 0 0 0,-1 1 0 0 0,0-1 0 0 0,0 0 0 0 0,1 1 0 0 0,-1-1-1 0 0,0 1 1 0 0,0-1 0 0 0,0 1 0 0 0,0-1 0 0 0,0 1 0 0 0,0-1 0 0 0,0 1 0 0 0,0 0 0 0 0,0-1 0 0 0,0 1 0 0 0,0 0 0 0 0,0 0-1 0 0,0 0 1 0 0,0 0 0 0 0,0 0 0 0 0,0 0 0 0 0,0 0 0 0 0,0 0 0 0 0,0 1 0 0 0,0-1 0 0 0,0 0 0 0 0,0 1 0 0 0,0-1-1 0 0,0 0 1 0 0,0 1 0 0 0,0-1 0 0 0,0 1 0 0 0,0-1 0 0 0,1 1 0 0 0,-1 0 0 0 0,0-1 0 0 0,0 1 0 0 0,1 0 0 0 0,-1 0-1 0 0,0 0 1 0 0,1-1 0 0 0,-1 1 0 0 0,1 0 0 0 0,-1 0 0 0 0,1 0 47 0 0,-38 48 12 0 0,34-39 35 0 0,1 0 1 0 0,0-1 0 0 0,1 1 0 0 0,0 0 0 0 0,0 0-1 0 0,1 0 1 0 0,1 1 0 0 0,0-1 0 0 0,0 0 0 0 0,1 0-1 0 0,0 0 1 0 0,0 0 0 0 0,1 0 0 0 0,1 0 0 0 0,0 0-1 0 0,0-1 1 0 0,1 1 0 0 0,0-1 0 0 0,0 0 0 0 0,1 0-1 0 0,1 0 1 0 0,-1-1 0 0 0,1 0 0 0 0,1 0 0 0 0,0 0-1 0 0,0-1 1 0 0,0 0 0 0 0,1 0 0 0 0,0-1 0 0 0,3 2-48 0 0,109 55-6810 0 0,-97-57 2512 0 0,-6-1-2904 0 0</inkml:trace>
  <inkml:trace contextRef="#ctx0" brushRef="#br1" timeOffset="69290.172">25071 6568 13555 0 0,'0'0'1464'0'0,"0"0"-313"0"0,0 0-557 0 0,0 0-842 0 0,0 0-902 0 0,0 0-372 0 0,0 0 123 0 0,0 0 592 0 0,0 0 761 0 0,0 0 431 0 0,0 0 211 0 0,0 0 24 0 0,0 0 3 0 0,4 29-100 0 0,34 196 353 0 0,59 271 870 0 0,-83-463-835 0 0,-5-12-3408 0 0,-4-7-6781 0 0,-5-14 3181 0 0</inkml:trace>
  <inkml:trace contextRef="#ctx0" brushRef="#br1" timeOffset="69451.786">24783 6901 12027 0 0,'0'0'1275'0'0,"0"0"-559"0"0,0 0-496 0 0,0 0-148 0 0,0 0 117 0 0,32-2 166 0 0,102-4 64 0 0,105 30 653 0 0,64 42-1726 0 0,-177-28-7427 0 0,-103-31 471 0 0</inkml:trace>
  <inkml:trace contextRef="#ctx0" brushRef="#br1" timeOffset="71369.409">25350 7291 608 0 0,'0'0'1815'0'0,"0"0"-633"0"0,0 0 58 0 0,0 0 258 0 0,0 0 57 0 0,0 0-102 0 0,30 6-223 0 0,138 28 621 0 0,-149-32-1192 0 0,-4 0-375 0 0,0 1 1 0 0,1-2-1 0 0,0 0 1 0 0,-1-1-1 0 0,1-1 0 0 0,-1 0 1 0 0,1-1-1 0 0,-1 0 1 0 0,1-1-1 0 0,-1-1 0 0 0,0-1 1 0 0,-1 0-1 0 0,1-1 1 0 0,-1 0-1 0 0,2-2-284 0 0,-13 5 1 0 0,0 0-1 0 0,0-1 1 0 0,0 1 0 0 0,0 0-1 0 0,0-1 1 0 0,-1 0 0 0 0,1 1 0 0 0,-1-1-1 0 0,0 0 1 0 0,0 0 0 0 0,-1 0-1 0 0,1-1 1 0 0,-1 1 0 0 0,0 0-1 0 0,0 0 1 0 0,0-1 0 0 0,-1 1-1 0 0,1-1 1 0 0,-1 1 0 0 0,0 0 0 0 0,-1-1-1 0 0,1 1 1 0 0,-1-1 0 0 0,1 1-1 0 0,-1 0 1 0 0,-1-1 0 0 0,1 1-1 0 0,-1 0 1 0 0,1 0 0 0 0,-1 0-1 0 0,0 0 1 0 0,-1 0 0 0 0,1 1-1 0 0,-1-1 1 0 0,-2-3-1 0 0,-3-4-278 0 0,-1 1 0 0 0,0-1 0 0 0,-1 1 0 0 0,0 1 0 0 0,0 0-1 0 0,-1 0 1 0 0,0 1 0 0 0,-1 1 0 0 0,0 0 0 0 0,0 0 0 0 0,-1 1 278 0 0,-2-1-105 0 0,0 0 1 0 0,0 1-1 0 0,0 1 1 0 0,-1 1-1 0 0,0 0 1 0 0,0 1-1 0 0,0 1 0 0 0,0 0 1 0 0,0 1-1 0 0,0 1 1 0 0,0 0-1 0 0,0 2 1 0 0,0-1-1 0 0,0 2 1 0 0,0 0-1 0 0,0 1 1 0 0,1 1-1 0 0,-1 0 1 0 0,1 1-1 0 0,0 1 0 0 0,1 0 1 0 0,0 1-1 0 0,0 0 1 0 0,1 1-1 0 0,0 1 1 0 0,-9 8 104 0 0,19-14 38 0 0,1-1-1 0 0,0 0 1 0 0,-1 1 0 0 0,1 0 0 0 0,1-1-1 0 0,-1 1 1 0 0,0 0 0 0 0,1 0 0 0 0,0 0 0 0 0,0 0-1 0 0,0 0 1 0 0,0 0 0 0 0,1 1 0 0 0,0-1-1 0 0,-1 0 1 0 0,2 0 0 0 0,-1 0 0 0 0,0 0 0 0 0,1 0-1 0 0,0 1 1 0 0,0-1 0 0 0,0 0 0 0 0,0 0-1 0 0,1-1 1 0 0,-1 1 0 0 0,1 0 0 0 0,0 0 0 0 0,0-1-1 0 0,1 1 1 0 0,-1-1 0 0 0,1 0 0 0 0,-1 1-1 0 0,1-1 1 0 0,0-1 0 0 0,0 1 0 0 0,1 0 0 0 0,-1-1-1 0 0,1 1 1 0 0,-1-1 0 0 0,4 2-38 0 0,159 63 1457 0 0,-137-61-1418 0 0,-1 0 0 0 0,0-3-1 0 0,1 0 1 0 0,0-1 0 0 0,-1-2-1 0 0,1-1 1 0 0,0-2 0 0 0,-1 0 0 0 0,1-2-1 0 0,0-2-38 0 0,-27 7 139 0 0,0 0 1 0 0,0-1-1 0 0,0 1 0 0 0,0-1 0 0 0,0 0 1 0 0,0 0-1 0 0,0 0 0 0 0,0 0 0 0 0,-1 0 1 0 0,1 0-1 0 0,0 0 0 0 0,0-1 0 0 0,-1 1 1 0 0,1 0-1 0 0,-1-1 0 0 0,0 0 0 0 0,1 1 1 0 0,-1-1-1 0 0,0 0 0 0 0,0 1 0 0 0,0-1 1 0 0,0 0-1 0 0,0 0 0 0 0,0 0 0 0 0,-1 0 1 0 0,1 0-1 0 0,-1 0 0 0 0,1 0 0 0 0,-1-2-139 0 0,46 4-1468 0 0,-29 2 1379 0 0,-1 0-1 0 0,1-1 0 0 0,0-1 1 0 0,0 0-1 0 0,0-2 1 0 0,-1 0-1 0 0,1 0 1 0 0,0-2-1 0 0,-1 0 1 0 0,0-1-1 0 0,0 0 1 0 0,0-1-1 0 0,-1-1 1 0 0,0-1-1 0 0,0 0 1 0 0,-1-1-1 0 0,0-1 0 0 0,0 0 1 0 0,-1 0-1 0 0,-1-1 1 0 0,0-1-1 0 0,8-9 90 0 0,-13 9 243 0 0,-1-1-1 0 0,0 1 0 0 0,0-1 1 0 0,-1 0-1 0 0,-1 0 1 0 0,0 0-1 0 0,-1-1 0 0 0,-1 1 1 0 0,0-1-1 0 0,0 0 1 0 0,-2 0-1 0 0,0-13-242 0 0,0 27 28 0 0,-2 5-3205 0 0,-7 20 3055 0 0,7-10 276 0 0,0-1 1 0 0,1 1 0 0 0,1 0-1 0 0,0-1 1 0 0,1 1 0 0 0,1 0-1 0 0,0-1 1 0 0,1 0 0 0 0,0 1 0 0 0,1-1-1 0 0,1 0 1 0 0,0-1 0 0 0,4 7-155 0 0,-7-15 66 0 0,1 0 0 0 0,0 0 0 0 0,0-1 0 0 0,0 1 0 0 0,0-1-1 0 0,1 0 1 0 0,0 0 0 0 0,-1 0 0 0 0,2 0 0 0 0,-1-1 0 0 0,0 1 0 0 0,1-1 0 0 0,-1 0 0 0 0,1 0 0 0 0,0-1 0 0 0,0 0 0 0 0,0 1 0 0 0,0-2 0 0 0,0 1 0 0 0,1-1 0 0 0,-1 1 0 0 0,1-1 0 0 0,-1-1 0 0 0,0 1 0 0 0,1-1 0 0 0,-1 0 0 0 0,1 0 0 0 0,-1-1 0 0 0,1 0 0 0 0,-1 0 0 0 0,1 0 0 0 0,-1 0 0 0 0,0-1 0 0 0,0 0 0 0 0,0 0 0 0 0,4-2-66 0 0,2-3 45 0 0,0 1 1 0 0,-1-1 0 0 0,0-1-1 0 0,0 0 1 0 0,-1 0 0 0 0,0-1-1 0 0,0 0 1 0 0,-1 0-1 0 0,-1-1 1 0 0,1 0 0 0 0,-2-1-1 0 0,1 0 1 0 0,-1 0 0 0 0,-1 0-1 0 0,0 0 1 0 0,-1-1-1 0 0,0 0 1 0 0,0 0 0 0 0,-2 0-1 0 0,1-1 1 0 0,-2 1 0 0 0,1-1-46 0 0,6-20 297 0 0,-7 49-3891 0 0,9 119 4529 0 0,-4-126-922 0 0,0 0 0 0 0,1 0 0 0 0,0-1 0 0 0,0 0 0 0 0,1-1 0 0 0,0 1 0 0 0,0-1 0 0 0,1-1 0 0 0,0 0 0 0 0,0 0 0 0 0,1-1 0 0 0,-1 0 0 0 0,1 0 0 0 0,0-1 0 0 0,1-1 0 0 0,-1 0 0 0 0,0 0 0 0 0,1-1 0 0 0,0 0 0 0 0,0-1 0 0 0,-1 0 0 0 0,1 0 0 0 0,0-2 0 0 0,0 1 0 0 0,0-1 0 0 0,-1-1 0 0 0,1 0 0 0 0,0 0 0 0 0,-1-1 0 0 0,9-4-13 0 0,-14 5 38 0 0,0 1 0 0 0,-1-1 0 0 0,1-1 0 0 0,-1 1 0 0 0,0-1 0 0 0,0 1 0 0 0,0-1 0 0 0,0-1 0 0 0,0 1 0 0 0,0 0 0 0 0,-1-1 1 0 0,0 0-1 0 0,0 0 0 0 0,0 0 0 0 0,0 0 0 0 0,0 0 0 0 0,-1 0 0 0 0,0-1 0 0 0,0 1 0 0 0,0-1 0 0 0,-1 0 0 0 0,1 0 0 0 0,-1 1 0 0 0,0-1 1 0 0,0 0-1 0 0,-1 0 0 0 0,0 0 0 0 0,0 0 0 0 0,0-4-38 0 0,0 8 39 0 0,0 1-77 0 0,0 0-120 0 0,0 0-161 0 0,0 0-169 0 0,0 0-66 0 0,1 41-381 0 0,0-34 1010 0 0,1-1-1 0 0,0 1 1 0 0,0-1-1 0 0,1 0 0 0 0,-1 1 1 0 0,1-1-1 0 0,1 0 1 0 0,-1-1-1 0 0,1 1 0 0 0,0-1 1 0 0,1 1-1 0 0,-1-1 1 0 0,1-1-1 0 0,0 1 0 0 0,0-1 1 0 0,0 1-1 0 0,1-2 1 0 0,0 1-1 0 0,-1 0 0 0 0,1-1 1 0 0,1 0-1 0 0,-1-1 1 0 0,0 1-1 0 0,1-1 0 0 0,-1 0 1 0 0,1-1-1 0 0,-1 0 1 0 0,7 1-75 0 0,4 1 72 0 0,1-1 1 0 0,0-1 0 0 0,0 0 0 0 0,-1-1 0 0 0,1-1-1 0 0,0-1 1 0 0,-1 0 0 0 0,1-2 0 0 0,-1 0 0 0 0,10-4-73 0 0,-14 6-6 0 0,0-2 0 0 0,0 0 1 0 0,-1 0-1 0 0,1-1 1 0 0,-1-1-1 0 0,0 0 0 0 0,-1 0 1 0 0,1-2-1 0 0,-1 1 1 0 0,-1-1-1 0 0,0-1 0 0 0,0 0 1 0 0,0 0-1 0 0,-1-1 1 0 0,0 0-1 0 0,-1 0 0 0 0,-1-1 1 0 0,1-1-1 0 0,-2 1 1 0 0,1-1-1 0 0,-2 0 0 0 0,0 0 1 0 0,0-1-1 0 0,-1 1 1 0 0,0-1-1 0 0,-1 0 0 0 0,-1 0 1 0 0,0-1-1 0 0,-1 1 1 0 0,0-5 5 0 0,-1 17-38 0 0,0-1 1 0 0,0 1-1 0 0,1 0 0 0 0,-1 0 1 0 0,0-1-1 0 0,-1 1 1 0 0,1 0-1 0 0,0 0 1 0 0,0-1-1 0 0,0 1 1 0 0,-1 0-1 0 0,1 0 1 0 0,-1 0-1 0 0,1 0 1 0 0,-1-1-1 0 0,1 1 0 0 0,-1 0 1 0 0,0 0-1 0 0,1 0 1 0 0,-1 0-1 0 0,0 0 1 0 0,0 0-1 0 0,0 1 1 0 0,0-1-1 0 0,0 0 1 0 0,0 0-1 0 0,0 1 1 0 0,0-1-1 0 0,0 0 1 0 0,0 1-1 0 0,0-1 0 0 0,0 1 1 0 0,0-1-1 0 0,-1 1 1 0 0,1 0-1 0 0,0-1 1 0 0,0 1-1 0 0,0 0 1 0 0,-1 0-1 0 0,1 0 1 0 0,0 0-1 0 0,0 0 1 0 0,-1 0-1 0 0,1 0 0 0 0,0 1 1 0 0,0-1-1 0 0,-1 0 1 0 0,1 1-1 0 0,0-1 1 0 0,0 1-1 0 0,0-1 1 0 0,0 1-1 0 0,0 0 1 0 0,0-1-1 0 0,0 1 1 0 0,0 0-1 0 0,0 0 1 0 0,0-1-1 0 0,0 1 0 0 0,0 1 38 0 0,-51 57-483 0 0,48-52 509 0 0,1-1 0 0 0,0 1 0 0 0,0-1 0 0 0,1 1 0 0 0,0 0 0 0 0,0 0-1 0 0,1 0 1 0 0,0 0 0 0 0,0 0 0 0 0,0 0 0 0 0,1 1 0 0 0,0-1 0 0 0,1 0 0 0 0,-1 0 0 0 0,1 0-1 0 0,1 0 1 0 0,-1 0 0 0 0,1 0 0 0 0,0 0 0 0 0,1 0 0 0 0,0-1 0 0 0,0 1 0 0 0,0-1-1 0 0,1 0 1 0 0,0 0 0 0 0,0 0 0 0 0,1 0 0 0 0,-1-1 0 0 0,1 1 0 0 0,0-1 0 0 0,1-1-1 0 0,-1 1 1 0 0,1-1 0 0 0,0 0 0 0 0,0 0 0 0 0,0 0 0 0 0,1-1 0 0 0,-1 0 0 0 0,1 0-1 0 0,0-1 1 0 0,0 0 0 0 0,0 0 0 0 0,0-1 0 0 0,0 0 0 0 0,0 0 0 0 0,0 0 0 0 0,1-1-26 0 0,-2 1 38 0 0,-1-1 1 0 0,1 0-1 0 0,0 0 1 0 0,0-1-1 0 0,-1 1 0 0 0,1-1 1 0 0,0 0-1 0 0,-1-1 1 0 0,1 1-1 0 0,-1-1 1 0 0,1 0-1 0 0,-1-1 1 0 0,0 1-1 0 0,0-1 1 0 0,0 0-1 0 0,0 0 1 0 0,0-1-1 0 0,-1 1 1 0 0,0-1-1 0 0,1 0 1 0 0,-1 0-1 0 0,-1-1 1 0 0,1 1-1 0 0,-1-1 1 0 0,0 0-1 0 0,0 0 1 0 0,0 0-1 0 0,0 0 0 0 0,-1 0 1 0 0,0 0-1 0 0,0-1 1 0 0,0 1-1 0 0,-1-1 1 0 0,0-1-39 0 0,-4-133 144 0 0,3 140-436 0 0,0 0-231 0 0,0 0-270 0 0,0 0-193 0 0,0 34-902 0 0,0-24 1955 0 0,-1-1 1 0 0,1 0 0 0 0,1 1-1 0 0,0-1 1 0 0,0 0-1 0 0,1 0 1 0 0,0 0 0 0 0,0 1-1 0 0,1-2 1 0 0,0 1 0 0 0,1 0-1 0 0,0-1 1 0 0,0 1 0 0 0,1-1-1 0 0,0-1 1 0 0,0 1 0 0 0,1-1-1 0 0,0 1 1 0 0,1-2 0 0 0,-1 1-1 0 0,1-1 1 0 0,0 0-1 0 0,1 0 1 0 0,0-1 0 0 0,-1 0-1 0 0,2 0 1 0 0,-1-1 0 0 0,0 0-1 0 0,1 0 1 0 0,0-1 0 0 0,0-1-1 0 0,0 1 1 0 0,0-1 0 0 0,0-1-1 0 0,0 0 1 0 0,1 0-68 0 0,0-2 90 0 0,0 0-1 0 0,0-1 1 0 0,-1-1 0 0 0,1 0-1 0 0,-1 0 1 0 0,1-1 0 0 0,-1 0-1 0 0,0 0 1 0 0,-1-1 0 0 0,1 0-1 0 0,-1-1 1 0 0,0 0 0 0 0,0 0 0 0 0,0-1-1 0 0,-1 0 1 0 0,0 0 0 0 0,-1-1-1 0 0,0 0 1 0 0,0 0 0 0 0,0 0-1 0 0,-1-1 1 0 0,0 0 0 0 0,-1 0 0 0 0,0 0-1 0 0,0 0 1 0 0,-1-1 0 0 0,0-2-90 0 0,8 32-6293 0 0,22 21 7365 0 0,-30-36-1509 0 0,22 18-223 0 0,1-2 0 0 0,0 0 0 0 0,1-2 0 0 0,1 0 0 0 0,1-2 0 0 0,1-2-1 0 0,0 0 1 0 0,1-2 0 0 0,19 4 660 0 0,67 24-5725 0 0,-95-33 2831 0 0</inkml:trace>
  <inkml:trace contextRef="#ctx0" brushRef="#br1" timeOffset="72060.053">28931 6406 14059 0 0,'0'0'1558'0'0,"0"0"-231"0"0,0 0-363 0 0,0 0-445 0 0,0 0-385 0 0,0 0-282 0 0,0 0-244 0 0,0 0-104 0 0,0 0 12 0 0,0 0 123 0 0,0 0 207 0 0,12 8 218 0 0,-4-3-26 0 0,-6-4-28 0 0,1 0 0 0 0,-1 0 0 0 0,1 0 0 0 0,-1 0 0 0 0,0 1 0 0 0,1-1 0 0 0,-1 1 0 0 0,0 0 0 0 0,0 0 0 0 0,0-1 0 0 0,0 1 0 0 0,-1 1 0 0 0,1-1 0 0 0,0 0 0 0 0,-1 0 0 0 0,0 0 0 0 0,1 1 0 0 0,-1-1 0 0 0,0 1 0 0 0,0-1 0 0 0,0 1 0 0 0,-1 0 0 0 0,1-1 0 0 0,-1 1 0 0 0,1-1 0 0 0,-1 1 0 0 0,0 0 0 0 0,0 0 0 0 0,0 1-10 0 0,-21 92 402 0 0,2-18-233 0 0,4 1 0 0 0,3 0 0 0 0,3 1 0 0 0,4-1 0 0 0,4 38-169 0 0,4-91 89 0 0,1 0 1 0 0,2 0-1 0 0,1-1 0 0 0,0 0 0 0 0,2 0 0 0 0,1-1 0 0 0,1 0 1 0 0,1-1-1 0 0,1 0 0 0 0,1-1 0 0 0,0-1 0 0 0,2 0 0 0 0,1-1 0 0 0,19 18-89 0 0,-33-34 122 0 0,1-1 0 0 0,-1 1 0 0 0,1-1 0 0 0,0 0 0 0 0,0 0 0 0 0,1-1 0 0 0,-1 1-1 0 0,1-1 1 0 0,-1 0 0 0 0,1 0 0 0 0,0 0 0 0 0,-1 0 0 0 0,1-1 0 0 0,0 0 0 0 0,0 0 0 0 0,0 0-1 0 0,0-1 1 0 0,5 0-122 0 0,21-79 310 0 0,-27-186-737 0 0,-19 202-567 0 0,15 63 214 0 0,-11 24-816 0 0,9-13 1696 0 0,1 0 0 0 0,0 1 0 0 0,0-1 1 0 0,1 1-1 0 0,1-1 0 0 0,0 0 0 0 0,1 1 0 0 0,0-1 0 0 0,0 0 1 0 0,1 0-1 0 0,1 0 0 0 0,0 0 0 0 0,0 0 0 0 0,1-1 0 0 0,0 0 1 0 0,1 0-1 0 0,0 0 0 0 0,1-1 0 0 0,0 0 0 0 0,0 0 1 0 0,3 1-101 0 0,89 81-1500 0 0,7-31-6212 0 0,-86-52 3389 0 0,-5-3-2366 0 0</inkml:trace>
  <inkml:trace contextRef="#ctx0" brushRef="#br1" timeOffset="72426.496">28909 6687 20932 0 0,'0'0'1369'0'0,"0"0"-305"0"0,0 0-480 0 0,0 0-512 0 0,0 0-328 0 0,0 0-64 0 0,0 0 72 0 0,0 0 120 0 0,0 0 56 0 0,174-36-56 0 0,-141 50-16 0 0,4 3-40 0 0,-2 5-72 0 0,2 3-248 0 0,-6 4-633 0 0,-2 5-1327 0 0,-9-11-1977 0 0,-9-5-6185 0 0</inkml:trace>
  <inkml:trace contextRef="#ctx0" brushRef="#br1" timeOffset="72938.781">21877 7944 6873 0 0,'0'0'2248'0'0,"0"0"-420"0"0,0 0-258 0 0,0 0-239 0 0,0 0-204 0 0,0 0-169 0 0,0 0-161 0 0,0 0-151 0 0,0 0-151 0 0,0 0-153 0 0,0 0-130 0 0,0 0-99 0 0,25-11-56 0 0,76-35-35 0 0,-3 23-1596 0 0,-95 23 283 0 0,-147 41 205 0 0,79-24 1282 0 0,45-13-189 0 0,1 0 0 0 0,0 1-1 0 0,0 1 1 0 0,0 1 0 0 0,1 0-1 0 0,0 2 1 0 0,0 0 0 0 0,1 1-1 0 0,0 0 1 0 0,1 2 0 0 0,-3 2-7 0 0,17-13 5 0 0,1 1 0 0 0,-1 0 0 0 0,0 0 0 0 0,0 0 0 0 0,1-1 0 0 0,-1 2 0 0 0,1-1 1 0 0,0 0-1 0 0,0 0 0 0 0,0 0 0 0 0,0 0 0 0 0,0 1 0 0 0,0-1 0 0 0,0 1 0 0 0,1-1 0 0 0,-1 0 0 0 0,1 1 0 0 0,0-1 0 0 0,-1 1 1 0 0,1-1-1 0 0,0 1 0 0 0,1-1 0 0 0,-1 1 0 0 0,0-1 0 0 0,1 1 0 0 0,-1-1 0 0 0,1 0 0 0 0,0 1 0 0 0,0-1 0 0 0,0 0 0 0 0,0 1 1 0 0,0-1-1 0 0,1 0 0 0 0,-1 0 0 0 0,0 0 0 0 0,1 0 0 0 0,0 0 0 0 0,-1 0 0 0 0,1-1 0 0 0,0 1 0 0 0,0-1 0 0 0,0 1 0 0 0,0-1 1 0 0,0 1-1 0 0,0-1 0 0 0,2 0-5 0 0,111 54 1267 0 0,-111-54-1265 0 0,182 56 481 0 0,-129-43-601 0 0,1 3 1 0 0,-2 2 0 0 0,-1 3-1 0 0,0 3 1 0 0,31 19 117 0 0,-84-43-43 0 0,0-1 1 0 0,0 1-1 0 0,0-1 0 0 0,0 1 1 0 0,0 0-1 0 0,0 0 1 0 0,0-1-1 0 0,0 1 1 0 0,0 1-1 0 0,-1-1 0 0 0,1 0 1 0 0,0 0-1 0 0,-1 1 1 0 0,1-1-1 0 0,-1 1 0 0 0,0-1 1 0 0,1 1-1 0 0,-1 0 1 0 0,0-1-1 0 0,0 1 1 0 0,0 0-1 0 0,0 0 0 0 0,0 0 1 0 0,0 0-1 0 0,-1 0 1 0 0,1 0-1 0 0,-1 0 0 0 0,1 0 1 0 0,-1 0-1 0 0,0 0 1 0 0,0 0-1 0 0,0 0 0 0 0,0 0 1 0 0,0 0-1 0 0,0 0 1 0 0,0 0-1 0 0,-1 1 1 0 0,1-1-1 0 0,-1 0 0 0 0,0 0 1 0 0,1-1-1 0 0,-1 1 1 0 0,0 0-1 0 0,0 0 0 0 0,-1 0 43 0 0,-21 9 194 0 0,0-1 0 0 0,-1-2 0 0 0,0 0-1 0 0,0-1 1 0 0,-1-2 0 0 0,0 0-1 0 0,0-2 1 0 0,0-1 0 0 0,0 0-1 0 0,0-2 1 0 0,-22-3-194 0 0,30 3 141 0 0,-63 1 433 0 0,22 1-55 0 0,0-3 1 0 0,0-1-1 0 0,0-4 0 0 0,1-2 1 0 0,-13-5-520 0 0,71 13-81 0 0,-1 0-1 0 0,1 0 1 0 0,-1-1 0 0 0,0 1 0 0 0,1 0-1 0 0,-1 0 1 0 0,0-1 0 0 0,0 1 0 0 0,1 0-1 0 0,-1-1 1 0 0,0 1 0 0 0,0-1 0 0 0,1 1-1 0 0,-1 0 1 0 0,0-1 0 0 0,0 1 0 0 0,0 0-1 0 0,0-1 1 0 0,0 1 0 0 0,0-1 0 0 0,0 1-1 0 0,0-1 1 0 0,1 1 0 0 0,-1 0 0 0 0,-1-1-1 0 0,1 1 1 0 0,0-1 0 0 0,0 1 0 0 0,0 0-1 0 0,0-1 1 0 0,0 1 0 0 0,0-1 0 0 0,0 1-1 0 0,0 0 1 0 0,-1-1 0 0 0,1 1 0 0 0,0-1 0 0 0,0 1-1 0 0,-1 0 1 0 0,1-1 0 0 0,0 1 0 0 0,0 0-1 0 0,-1 0 1 0 0,1-1 0 0 0,0 1 0 0 0,-1 0-1 0 0,1 0 1 0 0,-1-1 0 0 0,1 1 0 0 0,0 0-1 0 0,-1 0 1 0 0,1 0 0 0 0,0-1 0 0 0,-1 1-1 0 0,1 0 1 0 0,-1 0 0 0 0,1 0 81 0 0,42-13-8496 0 0,-39 12 7469 0 0,16-3-4682 0 0</inkml:trace>
  <inkml:trace contextRef="#ctx0" brushRef="#br1" timeOffset="73454.175">22596 8403 15755 0 0,'0'0'527'0'0,"0"0"-357"0"0,0 0-397 0 0,0 0-368 0 0,0 0-181 0 0,0 0 153 0 0,0 0 334 0 0,0 0 485 0 0,0 0 384 0 0,0 0 116 0 0,0 0 8 0 0,0 0-50 0 0,0 0-13 0 0,7 1-10 0 0,20 2-547 0 0,0-1 0 0 0,0-1 0 0 0,0-2 0 0 0,1 0 0 0 0,-1-2-1 0 0,-1-1 1 0 0,1-1 0 0 0,-1-1 0 0 0,1-2 0 0 0,-2 0 0 0 0,1-2 0 0 0,-1 0 0 0 0,-1-2 0 0 0,0-1 0 0 0,-1-1 0 0 0,3-3-84 0 0,-24 15-58 0 0,1-1 0 0 0,0 1 0 0 0,0-1-1 0 0,-1 0 1 0 0,0 0 0 0 0,0 0 0 0 0,1-1 0 0 0,-2 1 0 0 0,1 0 0 0 0,0-1 0 0 0,-1 1 0 0 0,1-1 0 0 0,-1 0 0 0 0,0 1-1 0 0,-1-1 1 0 0,1 0 0 0 0,0 0 0 0 0,-1 0 0 0 0,0 1 0 0 0,0-1 0 0 0,0 0 0 0 0,-1 0 0 0 0,1 0 0 0 0,-1 1 0 0 0,0-1-1 0 0,0 0 1 0 0,0 0 0 0 0,0 1 0 0 0,-1-1 0 0 0,1 1 0 0 0,-1-1 0 0 0,0 1 0 0 0,0 0 0 0 0,0 0 0 0 0,-1 0 0 0 0,1 0-1 0 0,-1 0 1 0 0,1 0 0 0 0,-1 1 0 0 0,0-1 0 0 0,0 1 0 0 0,0 0 0 0 0,-1 0 0 0 0,1 0 0 0 0,0 0 0 0 0,-1 1 0 0 0,1-1-1 0 0,-1 1 1 0 0,0 0 0 0 0,1 0 0 0 0,-1 0 0 0 0,-1 0 58 0 0,-15-4 4 0 0,-1 1 1 0 0,0 0-1 0 0,0 2 0 0 0,0 0 0 0 0,0 1 0 0 0,0 1 0 0 0,0 2 1 0 0,0 0-1 0 0,0 1 0 0 0,0 1 0 0 0,1 0 0 0 0,-1 2 0 0 0,1 1 1 0 0,0 0-1 0 0,-11 7-4 0 0,-60 66-60 0 0,89-78 82 0 0,0-1 1 0 0,1 1-1 0 0,-1 1 0 0 0,1-1 0 0 0,0 0 0 0 0,0 0 0 0 0,-1 0 1 0 0,1 1-1 0 0,1-1 0 0 0,-1 0 0 0 0,0 1 0 0 0,1-1 1 0 0,-1 1-1 0 0,1-1 0 0 0,0 1 0 0 0,0-1 0 0 0,0 1 1 0 0,0-1-1 0 0,0 1 0 0 0,0-1 0 0 0,1 1 0 0 0,-1-1 1 0 0,1 1-1 0 0,0-1 0 0 0,-1 1 0 0 0,1-1 0 0 0,1 0 0 0 0,-1 1 1 0 0,0-1-1 0 0,0 0 0 0 0,1 0 0 0 0,-1 0 0 0 0,1 0 1 0 0,0 0-1 0 0,-1-1 0 0 0,1 1 0 0 0,0 0 0 0 0,0-1 1 0 0,0 1-1 0 0,0-1 0 0 0,1 0 0 0 0,-1 1 0 0 0,0-1 1 0 0,0 0-1 0 0,2 0-22 0 0,34 12 234 0 0,1-2 0 0 0,1-1 0 0 0,0-2 1 0 0,1-2-1 0 0,-1-2 0 0 0,1-1 0 0 0,0-2 0 0 0,0-2 0 0 0,2-2-234 0 0,27 2 287 0 0,67 14-1412 0 0,-95-2-2849 0 0,1-4-4528 0 0,-31-6 2341 0 0</inkml:trace>
  <inkml:trace contextRef="#ctx0" brushRef="#br1" timeOffset="74081.977">23786 7781 13675 0 0,'0'0'901'0'0,"0"0"-134"0"0,0 0-163 0 0,0 0-169 0 0,0 0-244 0 0,0 0-227 0 0,0 0-163 0 0,0 0-105 0 0,0 0-91 0 0,0 0-163 0 0,0 0-53 0 0,0 0 131 0 0,0 0 220 0 0,7 1 480 0 0,11 108 298 0 0,-4 6-262 0 0,-13-81-125 0 0,2 0-1 0 0,2 0 1 0 0,1 0-1 0 0,1 0 1 0 0,2-1-1 0 0,2 0 1 0 0,0 0-1 0 0,2-2 1 0 0,2 1-1 0 0,1-2 0 0 0,1 0-130 0 0,-13-24 90 0 0,1 0 0 0 0,-1-1 0 0 0,1 0 0 0 0,0 0 0 0 0,0 0 0 0 0,0 0 0 0 0,1-1 0 0 0,0 0 0 0 0,0 0 0 0 0,0-1 0 0 0,0 0 0 0 0,0 0 0 0 0,1 0 0 0 0,0-1 0 0 0,-1 0 0 0 0,1 0 0 0 0,0 0 0 0 0,0-1 0 0 0,0 0 0 0 0,0 0 0 0 0,0-1 0 0 0,0 0 0 0 0,0-1 0 0 0,0 1 0 0 0,0-1 0 0 0,0 0 0 0 0,0-1 0 0 0,-1 0 0 0 0,1 0 0 0 0,0 0 0 0 0,-1-1 0 0 0,1 0 0 0 0,-1 0 0 0 0,0-1 0 0 0,0 1 0 0 0,0-1 0 0 0,-1-1 0 0 0,0 1 0 0 0,1-1-1 0 0,-1 0 1 0 0,-1 0 0 0 0,1-1 0 0 0,-1 1 0 0 0,0-1 0 0 0,0 0 0 0 0,-1 0 0 0 0,2-3-90 0 0,1-5 9 0 0,-1 0 0 0 0,-1-1 0 0 0,0 1 0 0 0,-1-1 0 0 0,0 0 0 0 0,-1 0 0 0 0,-1 1 0 0 0,-1-2 0 0 0,0 1 0 0 0,0 0 0 0 0,-4-13-9 0 0,4 28-82 0 0,0 0 0 0 0,0 1 0 0 0,0-1 1 0 0,-1 0-1 0 0,1 1 0 0 0,0-1 0 0 0,-1 0 0 0 0,1 1 0 0 0,0-1 0 0 0,0 0 0 0 0,-1 0 0 0 0,1 1 1 0 0,-1-1-1 0 0,1 0 0 0 0,0 0 0 0 0,-1 0 0 0 0,1 0 0 0 0,0 1 0 0 0,-1-1 0 0 0,1 0 1 0 0,-1 0-1 0 0,1 0 0 0 0,0 0 0 0 0,-1 0 0 0 0,1 0 0 0 0,-1 0 0 0 0,1 0 0 0 0,0 0 1 0 0,-1 0-1 0 0,1 0 0 0 0,-1 0 0 0 0,1 0 0 0 0,0-1 0 0 0,-1 1 0 0 0,1 0 0 0 0,-1 0 0 0 0,1 0 82 0 0,-8 47 69 0 0,7-41 4 0 0,0 0 0 0 0,1 0 0 0 0,-1 0 0 0 0,1 0 0 0 0,1 0 0 0 0,-1 0 0 0 0,1 1 0 0 0,0-1 0 0 0,0 0 0 0 0,1 0-1 0 0,-1-1 1 0 0,1 1 0 0 0,1 0 0 0 0,-1 0 0 0 0,1-1 0 0 0,0 0 0 0 0,0 1 0 0 0,1-1 0 0 0,0 0 0 0 0,-1-1 0 0 0,2 1 0 0 0,-1-1-1 0 0,0 0 1 0 0,1 0 0 0 0,0 0 0 0 0,0 0 0 0 0,0-1 0 0 0,0 0 0 0 0,1 0 0 0 0,-1 0 0 0 0,1-1 0 0 0,0 0 0 0 0,0 0 0 0 0,0 0-1 0 0,-1-1 1 0 0,2 0 0 0 0,2 1-73 0 0,-1-3 9 0 0,1 1-1 0 0,-1-1 1 0 0,0-1-1 0 0,0 0 1 0 0,1 0-1 0 0,-1 0 1 0 0,0-1-1 0 0,-1 0 1 0 0,1-1 0 0 0,0 1-1 0 0,-1-2 1 0 0,0 1-1 0 0,0-1 1 0 0,0 0-1 0 0,-1 0 1 0 0,0-1-1 0 0,0 0 1 0 0,1-1-9 0 0,4 10-3280 0 0,12 15 3248 0 0,-17-12-154 0 0,11 7 158 0 0,58 41-2156 0 0,-25-20-6305 0 0,-36-26 2310 0 0</inkml:trace>
  <inkml:trace contextRef="#ctx0" brushRef="#br1" timeOffset="74338.669">23433 7861 10682 0 0,'0'0'2107'0'0,"0"0"-646"0"0,0 0-653 0 0,0 0-424 0 0,0 0-249 0 0,0 0 22 0 0,29-8 94 0 0,97-23 35 0 0,64 22 320 0 0,198 57-1313 0 0,-227-9-7292 0 0,-124-30-172 0 0</inkml:trace>
  <inkml:trace contextRef="#ctx0" brushRef="#br1" timeOffset="75225.904">24666 8155 0 0 0,'0'0'729'0'0,"0"0"53"0"0,0 0 70 0 0,0 0 8 0 0,0 0-83 0 0,0 0-112 0 0,30-3-134 0 0,146-10 173 0 0,-75 12 1 0 0,-57 1 957 0 0,-3 0 3833 0 0,-109 63-4252 0 0,63-56-1175 0 0,0 1 1 0 0,0-1 0 0 0,1 1 0 0 0,0 0-1 0 0,1 1 1 0 0,0-1 0 0 0,0 1 0 0 0,1-1 0 0 0,0 1-1 0 0,0 0 1 0 0,1 0 0 0 0,0 0 0 0 0,1 0-1 0 0,0-1 1 0 0,0 1 0 0 0,1 0 0 0 0,0 0 0 0 0,1 0-1 0 0,-1 0 1 0 0,2 0 0 0 0,-1-1 0 0 0,1 1 0 0 0,1-1-1 0 0,0 0 1 0 0,0 0 0 0 0,0 0 0 0 0,1-1-1 0 0,0 1 1 0 0,0-1 0 0 0,1 0 0 0 0,0-1 0 0 0,0 1-1 0 0,1-1 1 0 0,0-1 0 0 0,0 1 0 0 0,0-1-1 0 0,1 0 1 0 0,0-1 0 0 0,0 1 0 0 0,4 1-69 0 0,7 1 23 0 0,-1 0 0 0 0,1 0 0 0 0,0-2 0 0 0,1 0 0 0 0,-1-2 0 0 0,1 0 0 0 0,0-1-1 0 0,-1-1 1 0 0,1 0 0 0 0,0-2 0 0 0,0 0 0 0 0,0-2 0 0 0,-1 0 0 0 0,1-1 0 0 0,-1-1 0 0 0,0-1 0 0 0,0 0 0 0 0,-1-1 0 0 0,0-2 0 0 0,0 0 0 0 0,-1 0 0 0 0,0-2 0 0 0,0 0-23 0 0,-12 7 97 0 0,-1 0 1 0 0,0 0-1 0 0,0-1 1 0 0,0 1-1 0 0,0-1 1 0 0,-1 0-1 0 0,1 0 1 0 0,-1 0-1 0 0,-1 0 1 0 0,1-1-1 0 0,-1 1 0 0 0,0-1 1 0 0,0 0-1 0 0,-1 1 1 0 0,1-1-1 0 0,-1 0 1 0 0,0 0-1 0 0,-1 0 1 0 0,0 0-1 0 0,0 0 1 0 0,0 0-1 0 0,0 0 1 0 0,-1 0-1 0 0,0 0-97 0 0,1 7-35 0 0,0-1-1 0 0,0 1 1 0 0,0-1-1 0 0,0 1 1 0 0,0-1-1 0 0,0 1 1 0 0,0-1-1 0 0,0 1 0 0 0,0-1 1 0 0,-1 1-1 0 0,1-1 1 0 0,0 1-1 0 0,0-1 1 0 0,0 1-1 0 0,-1-1 1 0 0,1 1-1 0 0,0-1 1 0 0,0 1-1 0 0,-1-1 1 0 0,1 0-1 0 0,0 1 1 0 0,-1-1-1 0 0,1 0 1 0 0,-1 1-1 0 0,1-1 1 0 0,0 0-1 0 0,-1 1 1 0 0,1-1-1 0 0,-1 0 1 0 0,1 0-1 0 0,-1 1 1 0 0,1-1-1 0 0,-1 0 1 0 0,1 0-1 0 0,-1 0 1 0 0,1 0-1 0 0,-1 0 1 0 0,1 0-1 0 0,-1 0 1 0 0,1 0-1 0 0,-1 0 1 0 0,1 0-1 0 0,-1 0 1 0 0,1 0-1 0 0,-1 0 1 0 0,1 0-1 0 0,-1 0 1 0 0,1 0-1 0 0,-1-1 1 0 0,1 1-1 0 0,-1 0 1 0 0,1 0-1 0 0,-1-1 1 0 0,1 1-1 0 0,0 0 0 0 0,-1-1 1 0 0,1 1-1 0 0,-1 0 1 0 0,1-1-1 0 0,0 1 1 0 0,-1 0-1 0 0,1-1 1 0 0,0 1-1 0 0,0-1 1 0 0,-1 0 35 0 0,-5 47 24 0 0,9-42 48 0 0,0 1 0 0 0,1-1 0 0 0,-1 0 0 0 0,1 1 0 0 0,0-2 0 0 0,1 1 0 0 0,-1 0 0 0 0,1-1 0 0 0,-1 0 0 0 0,1 0 0 0 0,0 0 0 0 0,0-1 0 0 0,1 1 0 0 0,-1-1 0 0 0,0-1 0 0 0,1 1 0 0 0,-1-1 0 0 0,1 0 0 0 0,-1 0 0 0 0,1 0 0 0 0,0-1 0 0 0,-1 0 0 0 0,1 0-72 0 0,3 1 44 0 0,8 3 44 0 0,0-1 0 0 0,0-1 1 0 0,1 0-1 0 0,-1-1 0 0 0,1-1 1 0 0,-1-1-1 0 0,1 0 0 0 0,-1-2 0 0 0,0 0 1 0 0,1 0-1 0 0,-2-2 0 0 0,1 0 1 0 0,0-1-1 0 0,-1-1 0 0 0,0 0-88 0 0,-14 6-15 0 0,-1 0 0 0 0,1 0-1 0 0,0 0 1 0 0,-1 0 0 0 0,1-1 0 0 0,-1 1-1 0 0,1-1 1 0 0,-1 1 0 0 0,1-1-1 0 0,-1 1 1 0 0,0-1 0 0 0,0 0 0 0 0,0 1-1 0 0,0-1 1 0 0,0 0 0 0 0,0 0-1 0 0,-1 0 1 0 0,1 0 0 0 0,0 0 0 0 0,-1 0-1 0 0,0 0 1 0 0,1 0 0 0 0,-1 0-1 0 0,0 0 1 0 0,0 0 0 0 0,0 0 0 0 0,0 0-1 0 0,-1 0 1 0 0,1 0 0 0 0,0 0 0 0 0,-1 0-1 0 0,0 0 1 0 0,1 0 0 0 0,-1 0-1 0 0,0 0 1 0 0,0 1 0 0 0,0-1 0 0 0,0 0-1 0 0,0 0 1 0 0,0 1 0 0 0,-1-1-1 0 0,1 1 1 0 0,-1-1 0 0 0,1 1 0 0 0,-1 0-1 0 0,1-1 1 0 0,-2 0 15 0 0,-88-42-1801 0 0,65 37 1701 0 0,-1 2 1 0 0,0 1-1 0 0,1 1 0 0 0,-1 1 1 0 0,0 1-1 0 0,0 2 1 0 0,-26 3 99 0 0,50-4 23 0 0,0 0 0 0 0,0 0 0 0 0,0 0 0 0 0,0 0 0 0 0,1 1 0 0 0,-1-1 1 0 0,0 1-1 0 0,0-1 0 0 0,0 1 0 0 0,1 0 0 0 0,-1 1 0 0 0,0-1 0 0 0,1 0 1 0 0,-1 1-1 0 0,1-1 0 0 0,-1 1 0 0 0,1 0 0 0 0,0 0 0 0 0,0 0 0 0 0,0 0 0 0 0,0 0 1 0 0,0 0-1 0 0,0 0 0 0 0,1 1 0 0 0,-1-1 0 0 0,1 1 0 0 0,-1-1 0 0 0,1 1 1 0 0,0 0-1 0 0,0-1 0 0 0,0 1 0 0 0,1 0 0 0 0,-1 0 0 0 0,1 0 0 0 0,-1-1 1 0 0,1 1-1 0 0,0 0 0 0 0,0 0 0 0 0,0 0 0 0 0,0 0 0 0 0,1 0 0 0 0,-1 0 1 0 0,1-1-1 0 0,0 1 0 0 0,0 0 0 0 0,0 0 0 0 0,0-1 0 0 0,0 1 0 0 0,0 0 1 0 0,1-1-1 0 0,-1 0 0 0 0,1 1 0 0 0,0-1 0 0 0,0 0-23 0 0,22 16 237 0 0,1-1-1 0 0,1-2 0 0 0,0 0 1 0 0,1-2-1 0 0,0-1 1 0 0,1-1-1 0 0,1-2 0 0 0,0 0 1 0 0,0-2-1 0 0,0-1 1 0 0,18 0-237 0 0,9 6 173 0 0,23 4-90 0 0,-44-11-152 0 0,0 1 0 0 0,-1 1 0 0 0,0 2 0 0 0,0 2-1 0 0,-1 1 1 0 0,0 2 0 0 0,-1 0 0 0 0,-1 3 0 0 0,0 0 0 0 0,11 10 69 0 0,-11 16-3649 0 0,-29-9-7088 0 0,-6-27 3561 0 0</inkml:trace>
  <inkml:trace contextRef="#ctx0" brushRef="#br0" timeOffset="32258.574">12517 6911 3913 0 0,'0'0'788'0'0,"0"0"-912"0"0,0 0-268 0 0,0 0 364 0 0,0 0 409 0 0,0 0 169 0 0,0 0-15 0 0,0 0-33 0 0,0 0-56 0 0,0 0-40 0 0,0 0-13 0 0,0 0-35 0 0,24 26-10 0 0,113 118 346 0 0,-78-101 996 0 0,-31-36 2277 0 0,-23-23-544 0 0,-4-20-3562 0 0,-1 35 226 0 0,-1-6-154 0 0,0 0 1 0 0,-1 0-1 0 0,0 1 0 0 0,0-1 0 0 0,0 1 0 0 0,-1-1 0 0 0,0 1 0 0 0,0 0 0 0 0,-1 0 0 0 0,0 1 0 0 0,0-1 0 0 0,0 1 0 0 0,-1-1 0 0 0,0 1 0 0 0,0 1 0 0 0,0-1 0 0 0,0 1 0 0 0,-1 0 0 0 0,1 0 0 0 0,-1 0 0 0 0,0 1 0 0 0,-1 0 0 0 0,1 0 0 0 0,0 1 0 0 0,-1-1 0 0 0,1 2 0 0 0,-1-1 0 0 0,0 1 0 0 0,0-1 0 0 0,0 2 0 0 0,1-1 0 0 0,-1 1 0 0 0,0 0 0 0 0,0 1 0 0 0,0-1 0 0 0,0 1 0 0 0,0 1 0 0 0,1-1 0 0 0,-1 1 0 0 0,1 1 0 0 0,-1-1 0 0 0,1 1 0 0 0,0 0 0 0 0,0 0 1 0 0,0 1-1 0 0,0 0 0 0 0,0 0 0 0 0,1 0 0 0 0,0 1 0 0 0,0-1 0 0 0,0 1 0 0 0,1 0 0 0 0,-1 1 0 0 0,1 0 67 0 0,3-4-2 0 0,0 1 1 0 0,0 0 0 0 0,0 0-1 0 0,1-1 1 0 0,-1 1 0 0 0,1 0-1 0 0,-1 0 1 0 0,1 0 0 0 0,0 0-1 0 0,0 0 1 0 0,0 0-1 0 0,1 0 1 0 0,-1 0 0 0 0,1-1-1 0 0,0 1 1 0 0,0 0 0 0 0,-1 0-1 0 0,2-1 1 0 0,-1 1 0 0 0,0 0-1 0 0,1-1 1 0 0,-1 1 0 0 0,1-1-1 0 0,0 0 1 0 0,-1 1 0 0 0,1-1-1 0 0,0 0 1 0 0,0 0 0 0 0,1 0-1 0 0,-1 0 1 0 0,0-1-1 0 0,1 1 1 0 0,-1-1 0 0 0,1 1-1 0 0,0-1 1 0 0,-1 0 0 0 0,1 0-1 0 0,2 1 2 0 0,109 24 1329 0 0,-111-25-1192 0 0,1 1-1 0 0,0-1 0 0 0,-1-1 0 0 0,1 1 0 0 0,0-1 1 0 0,0 1-1 0 0,0-1 0 0 0,-1 0 0 0 0,1 0 0 0 0,0-1 1 0 0,0 1-1 0 0,0-1 0 0 0,-1 0 0 0 0,1 0 0 0 0,0 0 1 0 0,-1 0-1 0 0,1-1 0 0 0,-1 1 0 0 0,1-1 0 0 0,-1 0 1 0 0,0 0-1 0 0,0 0 0 0 0,0-1 0 0 0,0 1 1 0 0,0-1-1 0 0,0 1 0 0 0,-1-1 0 0 0,1 0 0 0 0,-1 0 1 0 0,0 0-1 0 0,0-1 0 0 0,0 1 0 0 0,0 0 0 0 0,-1-1 1 0 0,1 1-1 0 0,-1-1 0 0 0,1-1-136 0 0,-3 1 8 0 0,1 0 0 0 0,-1 0 0 0 0,0 0 0 0 0,-1 0 0 0 0,1 0 0 0 0,-1 0 0 0 0,1 0 0 0 0,-1 1 1 0 0,0-1-1 0 0,-1 1 0 0 0,1-1 0 0 0,-1 1 0 0 0,1 0 0 0 0,-1 0 0 0 0,0 0 0 0 0,0 0 0 0 0,0 0 0 0 0,0 1 0 0 0,-1-1 0 0 0,1 1 0 0 0,-1 0 0 0 0,1 0 0 0 0,-1 1 0 0 0,0-1 0 0 0,-1 0-8 0 0,-67-10-4234 0 0,68 24-5687 0 0,4-9 3376 0 0</inkml:trace>
  <inkml:trace contextRef="#ctx0" brushRef="#br0" timeOffset="35016.136">9991 8414 1592 0 0,'0'0'2518'0'0,"0"0"-227"0"0,0 0-62 0 0,0 0-189 0 0,0 0-278 0 0,0 0-224 0 0,0 0-181 0 0,0 0-92 0 0,0 0-89 0 0,0 0-151 0 0,0 0-156 0 0,0 0-136 0 0,0 0-105 0 0,-1-9 1674 0 0,848 46-1906 0 0,1667-22-236 0 0,-650-56 1207 0 0,-1581 36-1200 0 0,-282 5-177 0 0,-43 1-5144 0 0,-15 16-5032 0 0,45-13 1593 0 0</inkml:trace>
  <inkml:trace contextRef="#ctx0" brushRef="#br0" timeOffset="33062.901">13809 6672 11186 0 0,'0'0'1130'0'0,"0"0"-549"0"0,0 0-693 0 0,0 0-258 0 0,0 0 203 0 0,0 0 366 0 0,0 0 262 0 0,0 0 99 0 0,0 0-66 0 0,0 0-130 0 0,27 6-79 0 0,131 31 279 0 0,-124-30-238 0 0,1-1 0 0 0,0-2 0 0 0,1-2-1 0 0,-1-1 1 0 0,1-2 0 0 0,-1-1 0 0 0,0-1-1 0 0,0-3 1 0 0,12-3-326 0 0,-30 5 153 0 0,-1 0 0 0 0,0-2 0 0 0,0 1 0 0 0,0-2 0 0 0,-1 0 0 0 0,0-1 0 0 0,0-1 0 0 0,-1 0 0 0 0,0-1-1 0 0,0 0 1 0 0,-1-1 0 0 0,-1 0 0 0 0,0-2 0 0 0,-1 1 0 0 0,0-1 0 0 0,-1-1 0 0 0,0 0 0 0 0,-1 0 0 0 0,0-1 0 0 0,2-7-153 0 0,-8 15-13 0 0,0 0-1 0 0,0 0 1 0 0,0 0 0 0 0,-1-1 0 0 0,0 0-1 0 0,-1 1 1 0 0,0-1 0 0 0,0 0 0 0 0,0 0 0 0 0,-1 1-1 0 0,0-1 1 0 0,-1 0 0 0 0,0 0 0 0 0,0 1-1 0 0,0-1 1 0 0,-1 0 0 0 0,0 1 0 0 0,-1-1-1 0 0,0 1 1 0 0,0 0 0 0 0,0 0 0 0 0,-1 0-1 0 0,0 0 1 0 0,-1 1 0 0 0,1-1 0 0 0,-1 1 0 0 0,0 0-1 0 0,-1 1 1 0 0,1-1 0 0 0,-1 1 0 0 0,0 0-1 0 0,-1 1 1 0 0,1-1 0 0 0,-1 1 0 0 0,0 1-1 0 0,0-1 1 0 0,0 1 0 0 0,0 0 0 0 0,-6-1 13 0 0,-14-3-89 0 0,-1 0 0 0 0,-1 3 0 0 0,1 0 0 0 0,0 1-1 0 0,-1 2 1 0 0,1 1 0 0 0,-1 2 0 0 0,1 0 0 0 0,-1 2 0 0 0,1 1 0 0 0,0 1 0 0 0,1 2 0 0 0,-1 0 0 0 0,2 2 0 0 0,-1 1 0 0 0,1 1 0 0 0,1 1 0 0 0,-6 6 89 0 0,-3 1-23 0 0,2 2 0 0 0,0 2 0 0 0,1 0 0 0 0,1 3 0 0 0,2 0 0 0 0,1 2 0 0 0,1 0 1 0 0,1 2-1 0 0,2 1 0 0 0,1 1 0 0 0,2 1 0 0 0,-16 34 23 0 0,25-49 57 0 0,2 1 0 0 0,0-1 0 0 0,1 2 0 0 0,1-1 0 0 0,0 1 0 0 0,2 0 0 0 0,1 0 0 0 0,0 1 0 0 0,1-1 0 0 0,2 1 0 0 0,0 0 0 0 0,2-1 0 0 0,0 1 0 0 0,1 0 0 0 0,1-1 0 0 0,1 1 0 0 0,1-1 0 0 0,1 0 0 0 0,1-1 0 0 0,1 1 0 0 0,0-1 0 0 0,2-1 0 0 0,0 0 0 0 0,1 0 0 0 0,1-1 0 0 0,8 9-57 0 0,6-2 162 0 0,1-1 0 0 0,0-2 1 0 0,2 0-1 0 0,1-2 0 0 0,0-2 1 0 0,1 0-1 0 0,1-2 0 0 0,1-2 1 0 0,0-1-1 0 0,1-1 0 0 0,0-2 1 0 0,1-1-1 0 0,-1-2 0 0 0,25 1-162 0 0,-60-8 44 0 0,0-1-1 0 0,1 0 0 0 0,-1 0 1 0 0,0 0-1 0 0,1 1 1 0 0,-1-1-1 0 0,1 0 1 0 0,-1 0-1 0 0,1 0 1 0 0,-1 0-1 0 0,1 0 1 0 0,-1 0-1 0 0,1 0 0 0 0,0 0 1 0 0,0 0-1 0 0,0 0 1 0 0,-1 0-1 0 0,1-1 1 0 0,0 1-1 0 0,0 0 1 0 0,1 0-1 0 0,-1 0 0 0 0,0 0 1 0 0,0 0-1 0 0,0 0 1 0 0,1 0-1 0 0,-1 0 1 0 0,0 0-1 0 0,1 0 1 0 0,-1 0-1 0 0,1 0 1 0 0,-1 0-1 0 0,1 0 0 0 0,0 0 1 0 0,-1 1-1 0 0,1-1 1 0 0,0 0-1 0 0,0 0 1 0 0,-1 1-1 0 0,1-1 1 0 0,0 0-1 0 0,0 1 0 0 0,0-1 1 0 0,0 1-1 0 0,0-1 1 0 0,0 1-1 0 0,0-1 1 0 0,0 1-1 0 0,0 0 1 0 0,0 0-1 0 0,0-1 1 0 0,0 1-1 0 0,0 0 0 0 0,0 0 1 0 0,0 0-1 0 0,0 0 1 0 0,0 0-1 0 0,0 0 1 0 0,0 0-1 0 0,0 1 1 0 0,1-1-1 0 0,-1 0 0 0 0,0 1 1 0 0,0-1-1 0 0,0 0 1 0 0,0 1-1 0 0,-1-1 1 0 0,1 1-1 0 0,1 0-43 0 0,-31-20-1116 0 0,13 14-1755 0 0,7 4-2894 0 0,2 5-4514 0 0,7-1 4786 0 0</inkml:trace>
  <inkml:trace contextRef="#ctx0" brushRef="#br0" timeOffset="34109.398">14763 7126 13739 0 0,'0'0'1484'0'0,"0"0"-327"0"0,0 0-632 0 0,0 0-586 0 0,0 0-412 0 0,0 0-148 0 0,0 0 97 0 0,0 0 255 0 0,0 0 258 0 0,0 0 114 0 0,0 0 30 0 0,0 0-13 0 0,0 0 3 0 0,4 25-7 0 0,18 149 210 0 0,-22-164-251 0 0,1 0-1 0 0,-1 0 1 0 0,2 0-1 0 0,-1 0 0 0 0,1 0 1 0 0,1-1-1 0 0,0 1 1 0 0,0 0-1 0 0,1-1 0 0 0,0 0 1 0 0,1 0-1 0 0,0 0 1 0 0,0-1-1 0 0,1 1 0 0 0,0-1 1 0 0,0-1-1 0 0,1 1 1 0 0,0-1-1 0 0,7 5-74 0 0,-8-12 113 0 0,1-1 0 0 0,0 0 0 0 0,-1-1 1 0 0,1 1-1 0 0,-1-1 0 0 0,0-1 0 0 0,0 1 0 0 0,0-1 0 0 0,0 0 0 0 0,0 0 1 0 0,0-1-1 0 0,-1 0 0 0 0,0 0 0 0 0,1 0 0 0 0,-1 0 0 0 0,-1-1 0 0 0,1 0 1 0 0,-1 0-1 0 0,0 0 0 0 0,0-1 0 0 0,0 1 0 0 0,-1-1 0 0 0,0 0 0 0 0,0 0 1 0 0,-1 0-1 0 0,1 0 0 0 0,-1-1 0 0 0,0 1 0 0 0,-1-1 0 0 0,0 1 0 0 0,0-2-113 0 0,25-226-621 0 0,-35 296-2107 0 0,1 3 3182 0 0,8-51-413 0 0,0 1-1 0 0,2 0 0 0 0,0-1 1 0 0,1 1-1 0 0,0-1 1 0 0,1 0-1 0 0,0 0 0 0 0,1 0 1 0 0,1 0-1 0 0,1-1 1 0 0,-1 0-1 0 0,2-1 0 0 0,0 1 1 0 0,0-1-1 0 0,1-1 1 0 0,1 1-1 0 0,0-2 0 0 0,0 1 1 0 0,1-2-1 0 0,1 1 1 0 0,-1-1-1 0 0,2-1 0 0 0,-1 0 1 0 0,1-1-1 0 0,0 0 1 0 0,0-1-1 0 0,5 1-40 0 0,-14-6 54 0 0,-1-1 0 0 0,0 1 0 0 0,1-1-1 0 0,-1 0 1 0 0,1 0 0 0 0,-1 0 0 0 0,1 0 0 0 0,-1-1 0 0 0,1 1 0 0 0,-1-1-1 0 0,0 0 1 0 0,0 0 0 0 0,1 0 0 0 0,-1 0 0 0 0,0-1 0 0 0,0 0 0 0 0,0 1-1 0 0,0-1 1 0 0,0 0 0 0 0,0 0 0 0 0,-1 0 0 0 0,1-1 0 0 0,-1 1 0 0 0,1-1-1 0 0,-1 1 1 0 0,0-1 0 0 0,0 0 0 0 0,0 0 0 0 0,-1 0 0 0 0,1 0-1 0 0,-1 0 1 0 0,1 0 0 0 0,-1 0 0 0 0,0-1 0 0 0,0 1 0 0 0,0 0 0 0 0,-1-1-1 0 0,1 1 1 0 0,-1-1 0 0 0,0 1 0 0 0,0-1 0 0 0,0 1 0 0 0,0 0 0 0 0,-1-1-1 0 0,1 1 1 0 0,-1-1 0 0 0,0 1 0 0 0,0 0 0 0 0,0 0 0 0 0,-1-1-54 0 0,-46-204 507 0 0,22 130-154 0 0,24 74-302 0 0,1 0 0 0 0,0 0 0 0 0,0 0 1 0 0,0 0-1 0 0,0 0 0 0 0,1 0 0 0 0,0 0 0 0 0,0 0 0 0 0,0 0 1 0 0,0 0-1 0 0,0 0 0 0 0,1 0 0 0 0,0 0 0 0 0,0 0 0 0 0,0 0 1 0 0,0 0-1 0 0,1 0 0 0 0,-1 0 0 0 0,1 1 0 0 0,0-1 0 0 0,0 1 1 0 0,1-1-1 0 0,-1 1 0 0 0,1 0 0 0 0,-1 0 0 0 0,1 0 0 0 0,0 0 1 0 0,0 0-1 0 0,0 0 0 0 0,1 1-51 0 0,117-48 665 0 0,183 16-266 0 0,-204 29-140 0 0,-59-1 134 0 0,-41 6-394 0 0,0 0-54 0 0,0 0-70 0 0,0 0-138 0 0,-25 6-15522 0 0,21-1 6226 0 0</inkml:trace>
  <inkml:trace contextRef="#ctx0" brushRef="#br0" timeOffset="30748.444">10527 6461 5145 0 0,'0'0'2459'0'0,"0"0"-896"0"0,0 0-354 0 0,0 0-429 0 0,0 0-362 0 0,0 0-335 0 0,0 0-410 0 0,0 0-354 0 0,0 0-151 0 0,0 0 101 0 0,0 0 375 0 0,8-12 933 0 0,-17 74 1020 0 0,-23 182-256 0 0,21 123-569 0 0,15-333-647 0 0,2-1 0 0 0,1 0-1 0 0,2 0 1 0 0,1-1 0 0 0,1 0 0 0 0,12 21-125 0 0,22 68 822 0 0,-38-86-367 0 0,-7-19 2845 0 0,-4-19-962 0 0,-12-16-2753 0 0,3-24-3698 0 0,12 14-4413 0 0,1 21 899 0 0</inkml:trace>
  <inkml:trace contextRef="#ctx0" brushRef="#br0" timeOffset="31164.93">10261 6400 9578 0 0,'0'0'563'0'0,"0"0"290"0"0,0 0 144 0 0,0 0-73 0 0,0 0-121 0 0,0 0-193 0 0,0 0-136 0 0,0 0 19 0 0,0 0 97 0 0,0 0 61 0 0,0 0 19 0 0,0 0-31 0 0,21-17-83 0 0,67-47-100 0 0,-1 46 362 0 0,-67 20-655 0 0,392 40 1209 0 0,228-29-584 0 0,-494-27-1513 0 0,-277 98-8100 0 0,78-51 1795 0 0,36-23 1612 0 0</inkml:trace>
  <inkml:trace contextRef="#ctx0" brushRef="#br0" timeOffset="31509.512">10322 7140 13595 0 0,'0'0'660'0'0,"0"0"-421"0"0,0 0-270 0 0,0 0 174 0 0,0 0 458 0 0,0 0 471 0 0,0 0 173 0 0,0 0-10 0 0,29 3-168 0 0,191 9 840 0 0,504 34 521 0 0,-710-46-3602 0 0,18 0 3806 0 0,-17 0-4582 0 0,-18 0-2944 0 0,-10 0-3852 0 0,11 0-43 0 0</inkml:trace>
  <inkml:trace contextRef="#ctx0" brushRef="#br0" timeOffset="36930.635">11779 9932 0 0 0,'0'0'1112'0'0,"0"0"-662"0"0,0 0-252 0 0,0 0-10 0 0,0 0 72 0 0,0 0 147 0 0,0 0 211 0 0,0 0 197 0 0,0 0 170 0 0,0 0 101 0 0,0 0 45 0 0,0 0 45 0 0,0 0 40 0 0,2 0 3280 0 0,4 1-4135 0 0,34 6-60 0 0,1-2-1 0 0,0-1 1 0 0,1-2 0 0 0,-1-2-1 0 0,0-2 1 0 0,0-1 0 0 0,0-2-1 0 0,0-2 1 0 0,0-2 0 0 0,-1-2-1 0 0,-1-1 1 0 0,0-2 0 0 0,-1-2-1 0 0,0-1 1 0 0,-2-2-1 0 0,7-6-300 0 0,-26 14 154 0 0,-1-1-1 0 0,0-1 0 0 0,0 0 0 0 0,-2-1 0 0 0,0-1 1 0 0,0 0-1 0 0,-2-1 0 0 0,0 0 0 0 0,0-1 0 0 0,-2-1 0 0 0,0 0 1 0 0,-1 0-1 0 0,-1 0 0 0 0,5-17-153 0 0,-9 24-7 0 0,-1 0 0 0 0,1 0 0 0 0,-2 0 0 0 0,0 0 1 0 0,0-1-1 0 0,-1 1 0 0 0,0-1 0 0 0,-1 1 0 0 0,-1-1 0 0 0,0 1 0 0 0,0-1 0 0 0,-1 1 1 0 0,0 0-1 0 0,-1 0 0 0 0,0 0 0 0 0,-1 0 0 0 0,-1 0 0 0 0,1 1 0 0 0,-1-1 0 0 0,-1 1 1 0 0,0 1-1 0 0,-1-1 0 0 0,0 1 0 0 0,0 0 0 0 0,-1 1 0 0 0,-6-6 7 0 0,7 8-65 0 0,0 0 1 0 0,-1 1-1 0 0,0 1 0 0 0,0-1 0 0 0,0 1 0 0 0,-1 0 1 0 0,1 1-1 0 0,-1 0 0 0 0,0 1 0 0 0,0-1 1 0 0,0 2-1 0 0,0-1 0 0 0,0 1 0 0 0,0 1 0 0 0,0-1 1 0 0,0 2-1 0 0,-1-1 0 0 0,1 1 0 0 0,0 1 0 0 0,0-1 1 0 0,0 2-1 0 0,0-1 0 0 0,1 1 0 0 0,-1 1 1 0 0,-5 2 64 0 0,-10 5-76 0 0,1 2 1 0 0,0 0 0 0 0,1 1 0 0 0,0 1 0 0 0,2 1 0 0 0,-1 1 0 0 0,2 1 0 0 0,-7 10 75 0 0,-12 18 59 0 0,3 3 0 0 0,2 1 0 0 0,2 1 0 0 0,3 2-1 0 0,1 1 1 0 0,3 1 0 0 0,3 1 0 0 0,2 1 0 0 0,2 0 0 0 0,-6 51-59 0 0,11-55 102 0 0,4 1 0 0 0,1-1 0 0 0,3 1 0 0 0,2 0 0 0 0,2 0 0 0 0,3 0 0 0 0,3 0 0 0 0,5 24-102 0 0,-5-49 112 0 0,2 0 0 0 0,0-1 0 0 0,2 0 0 0 0,1 0 0 0 0,1-1 0 0 0,1-1 0 0 0,1 0 1 0 0,2-1-1 0 0,0 0 0 0 0,2-2 0 0 0,1 0 0 0 0,0-1 0 0 0,2 0 0 0 0,0-2 0 0 0,2-1 0 0 0,4 3-112 0 0,-16-14 106 0 0,-1 1 55 0 0,1 0 0 0 0,0 0-1 0 0,0-1 1 0 0,1-1 0 0 0,0 0 0 0 0,0 0 0 0 0,0-2 0 0 0,1 1-1 0 0,0-1 1 0 0,0-1 0 0 0,1-1 0 0 0,-1 1 0 0 0,1-2-1 0 0,0 0 1 0 0,-1-1 0 0 0,3 0-161 0 0,-13-5 91 0 0,-1 1-1 0 0,0-1 1 0 0,0 0-1 0 0,0 0 1 0 0,0 0-1 0 0,-1 0 1 0 0,1-1-1 0 0,-1 1 1 0 0,0 0-1 0 0,0-1 1 0 0,-1 1 0 0 0,1-1-1 0 0,-1 1 1 0 0,0 0-1 0 0,0-1 1 0 0,-1 1-1 0 0,1-1 1 0 0,-1 1-1 0 0,-1-3-90 0 0,-27-25-3059 0 0,11 40-3429 0 0,3 14-3532 0 0,13-16 2935 0 0</inkml:trace>
  <inkml:trace contextRef="#ctx0" brushRef="#br0" timeOffset="37970.816">12662 10907 2112 0 0,'0'0'1513'0'0,"0"0"-98"0"0,0 0-174 0 0,0 0-152 0 0,0 0-137 0 0,0 0-108 0 0,0 0-123 0 0,0 0-155 0 0,0 0-169 0 0,0 0-151 0 0,0 0-149 0 0,0 0-116 0 0,0 0-127 0 0,1-4-145 0 0,0 5 285 0 0,-1-1-1 0 0,0 0 1 0 0,0 0 0 0 0,1 1-1 0 0,-1-1 1 0 0,0 0 0 0 0,0 0-1 0 0,1 1 1 0 0,-1-1 0 0 0,0 0-1 0 0,0 0 1 0 0,1 0 0 0 0,-1 0-1 0 0,0 1 1 0 0,1-1 0 0 0,-1 0-1 0 0,0 0 1 0 0,1 0 0 0 0,-1 0-1 0 0,0 0 1 0 0,1 0 0 0 0,-1 0-1 0 0,1 0 1 0 0,-1 0 0 0 0,0 0-1 0 0,1 0 1 0 0,-1 0 0 0 0,0 0-1 0 0,1 0 1 0 0,-1 0 0 0 0,0 0-1 0 0,1 0 1 0 0,-1-1 0 0 0,0 1-1 0 0,1 0 1 0 0,-1 0 0 0 0,0 0-1 0 0,0-1 1 0 0,1 1-1 0 0,-1 0 1 0 0,0 0 0 0 0,0-1-1 0 0,1 1 1 0 0,-1 0 0 0 0,0 0-1 0 0,0-1 1 0 0,1 1 0 0 0,-1 0-1 0 0,0-1 1 0 0,0 1 0 0 0,0 0-1 0 0,0-1 1 0 0,0 1 6 0 0,7 46 860 0 0,48 287 2922 0 0,-36-276-628 0 0,-22-88 1530 0 0,-8-16-4924 0 0,11 47 134 0 0,0 0-31 0 0,0 0-70 0 0,0 0-42 0 0,-2-4-3600 0 0,2 4-1514 0 0,0-1-4497 0 0,0 1 6990 0 0</inkml:trace>
  <inkml:trace contextRef="#ctx0" brushRef="#br0" timeOffset="38490.055">12615 10693 4161 0 0,'0'0'1639'0'0,"0"0"-109"0"0,0 0-198 0 0,0 0-133 0 0,0 0-71 0 0,0 0-6 0 0,0 0-17 0 0,0 0-27 0 0,0 0-85 0 0,0 0-138 0 0,0 0-108 0 0,0 0-131 0 0,25-1 752 0 0,62 1-372 0 0,399-24 1520 0 0,-407 13-1819 0 0,-187 24-8190 0 0,21 21-4155 0 0,74-28 7707 0 0</inkml:trace>
  <inkml:trace contextRef="#ctx0" brushRef="#br0" timeOffset="38752.692">12671 11042 15875 0 0,'0'0'1002'0'0,"0"0"-285"0"0,0 0-343 0 0,0 0-163 0 0,0 0 66 0 0,0 0 192 0 0,0 0 169 0 0,0 0 7 0 0,30-4-103 0 0,148-16 206 0 0,59 38 685 0 0,-83 22-3213 0 0,-138-33-794 0 0,-6 0-5517 0 0,-6-4-2395 0 0</inkml:trace>
  <inkml:trace contextRef="#ctx0" brushRef="#br0" timeOffset="41070.859">8445 6010 9242 0 0,'0'0'1243'0'0,"0"0"-35"0"0,0 0 55 0 0,0 0-15 0 0,0 0-57 0 0,-4-28-128 0 0,-14-159 2382 0 0,-21 308-4247 0 0,-46 373 1037 0 0,22 2 0 0 0,21 5-235 0 0,24-280 84 0 0,-15 223 1040 0 0,20 0 0 0 0,41 381-1124 0 0,26-200 635 0 0,27-4 0 0 0,38 52-635 0 0,-61-400 16 0 0,-49-252-1436 0 0,-10-60-2729 0 0,1 14 1950 0 0,6-47-6574 0 0,0 46 2125 0 0</inkml:trace>
  <inkml:trace contextRef="#ctx0" brushRef="#br0" timeOffset="41908.434">9487 5618 10618 0 0,'0'0'516'0'0,"0"0"254"0"0,0 0 119 0 0,0 0 22 0 0,0 0-115 0 0,0 0-266 0 0,0 0-357 0 0,0 0-373 0 0,0 0-337 0 0,0 0-250 0 0,0 0 4 0 0,0 0 200 0 0,0 0 297 0 0,1-7 375 0 0,-5-7 420 0 0,-8 74 15 0 0,2-10-253 0 0,-434 1664 3877 0 0,271-1067 70 0 0,-72 560-4218 0 0,169-682 1082 0 0,23 3-1 0 0,19 157-1081 0 0,35-369 468 0 0,23-270-1357 0 0,-11-71 86 0 0,-7 15 455 0 0,82-144-5442 0 0,-34 51-2817 0 0,-35 66 627 0 0</inkml:trace>
  <inkml:trace contextRef="#ctx0" brushRef="#br0" timeOffset="43036.101">9839 5457 0 0 0,'0'0'303'0'0,"0"0"844"0"0,0 0 36 0 0,0 0-55 0 0,0 0-9 0 0,0 0 100 0 0,0 0 106 0 0,0 0 90 0 0,0 0 55 0 0,0 0-46 0 0,0 0-58 0 0,0 0-123 0 0,0-7-134 0 0,-2-23-150 0 0,41 18 978 0 0,742 11-642 0 0,988-30-233 0 0,880 97 23 0 0,-2604-64-1083 0 0,67 4 39 0 0,79 5 103 0 0,0-8 1 0 0,30-10-145 0 0,-214 6 26 0 0,6 1 241 0 0,-1 0 0 0 0,1-1 0 0 0,-1-1 0 0 0,1 0 0 0 0,-1 0 0 0 0,0-1 0 0 0,1-1 0 0 0,-2 0 1 0 0,1-1-1 0 0,0 0 0 0 0,-1-1 0 0 0,0 0 0 0 0,5-4-267 0 0,0 78-2202 0 0,31-19 3045 0 0,41-57 807 0 0,144 1-1661 0 0,-231 7-15 0 0,0-1 0 0 0,0 1 0 0 0,0 0 0 0 0,0-1-1 0 0,0 1 1 0 0,0 0 0 0 0,-1-1 0 0 0,1 1 0 0 0,0 0 0 0 0,0 0 0 0 0,0 0 0 0 0,0 0 0 0 0,0 0 0 0 0,0 0 0 0 0,0 0 0 0 0,0 0 0 0 0,0 1-1 0 0,0-1 1 0 0,0 0 0 0 0,0 0 0 0 0,0 1 0 0 0,0-1 0 0 0,0 1 0 0 0,-1-1 0 0 0,1 1 0 0 0,0-1 0 0 0,0 1 0 0 0,0-1 0 0 0,-1 1 0 0 0,1 0-1 0 0,0-1 1 0 0,-1 1 0 0 0,1 0 0 0 0,-1 0 0 0 0,1-1 0 0 0,-1 1 0 0 0,1 0 0 0 0,-1 0 0 0 0,1 0 0 0 0,-1 0 0 0 0,0 0 0 0 0,1 0 0 0 0,-1 0-1 0 0,0 0 1 0 0,0 0 0 0 0,0 0 0 0 0,0-1 0 0 0,0 1 0 0 0,0 0 0 0 0,0 1 26 0 0,2 3 152 0 0,145 598-566 0 0,-122-519 398 0 0,-4 1-1 0 0,-4 1 1 0 0,7 83 16 0 0,-15-81 220 0 0,-6-92 2497 0 0,11-24-2497 0 0,20-75-265 0 0,-14 40-4647 0 0,-19 62 2543 0 0,-1 1-4576 0 0,0 0 5275 0 0,2 0-9786 0 0</inkml:trace>
  <inkml:trace contextRef="#ctx0" brushRef="#br1" timeOffset="49373.8">10263 6118 1704 0 0,'0'0'376'0'0,"0"0"26"0"0,0 0 127 0 0,0 0 154 0 0,0 0 136 0 0,0 0 118 0 0,0 0 14 0 0,0 0-66 0 0,0 0-32 0 0,0 0 5 0 0,0 0 10 0 0,3-23-20 0 0,0-4-431 0 0,5-27-247 0 0,2-12 2997 0 0,-13 74-8256 0 0,-36 81 4738 0 0,7 78 1064 0 0,7 91 62 0 0,5-30-565 0 0,-91 539 579 0 0,109-467 720 0 0,7-275-1228 0 0,-4-23-236 0 0,0 0-1 0 0,0 0 0 0 0,0 0 1 0 0,0 0-1 0 0,-1 0 1 0 0,1 0-1 0 0,-1 0 1 0 0,1 0-1 0 0,-1 0 0 0 0,0 0 1 0 0,0 0-1 0 0,0 0 1 0 0,0 0-1 0 0,0 0 1 0 0,0 1-1 0 0,-1-1 0 0 0,1 0 1 0 0,-1 0-1 0 0,1 0 1 0 0,-1 0-1 0 0,0 0 1 0 0,0-1-1 0 0,0 1 0 0 0,0 0 1 0 0,0 0-1 0 0,0 0 1 0 0,-1-1-1 0 0,1 1 1 0 0,0-1-1 0 0,-1 1 0 0 0,1-1 1 0 0,-2 1-45 0 0,-45 36-824 0 0,4 4-7919 0 0,35-33 5951 0 0,6-6 425 0 0</inkml:trace>
  <inkml:trace contextRef="#ctx0" brushRef="#br1" timeOffset="50298.748">9884 8099 1568 0 0,'0'0'598'0'0,"0"0"-51"0"0,0 0-33 0 0,0 0 46 0 0,0 0 45 0 0,0 0-40 0 0,0 0-80 0 0,0 0-119 0 0,0 0-107 0 0,0 0-87 0 0,0 0-60 0 0,0 0-28 0 0,24-6-30 0 0,70-17-4 0 0,17 24 283 0 0,-80 6-200 0 0,85 4 1042 0 0,0-6-1 0 0,0-5 0 0 0,101-13-1174 0 0,47 0 540 0 0,753-8 939 0 0,-357 59-659 0 0,-148-1-171 0 0,1038-18 1532 0 0,-1267-22-1052 0 0,-12-1-391 0 0,0 11 1 0 0,102 22-739 0 0,-100 8-190 0 0,-370-48-9426 0 0,63 5 5579 0 0,8 1-923 0 0</inkml:trace>
  <inkml:trace contextRef="#ctx0" brushRef="#br1" timeOffset="51900.215">10602 5959 0 0 0,'0'0'1275'0'0,"0"0"51"0"0,0 0-52 0 0,0 0 116 0 0,0 0 128 0 0,0 0-109 0 0,0 0-163 0 0,0 0-63 0 0,0 0-39 0 0,0 0 76 0 0,0 0 34 0 0,0 0-216 0 0,0 0-312 0 0,-13-18-289 0 0,-39-54-256 0 0,51 71-186 0 0,1 1 0 0 0,0-1 0 0 0,0 0 0 0 0,-1 0 0 0 0,1 1 0 0 0,0-1 0 0 0,0 0 0 0 0,0 1 0 0 0,0-1 0 0 0,0 0 0 0 0,0 0 0 0 0,0 1 0 0 0,0-1 0 0 0,0 0 0 0 0,1 0 0 0 0,-1 1 0 0 0,0-1 0 0 0,0 0 0 0 0,1 1 0 0 0,-1-1 0 0 0,0 0 0 0 0,1 1 0 0 0,-1-1 0 0 0,0 1 0 0 0,1-1 0 0 0,-1 0 0 0 0,1 1 0 0 0,-1-1 0 0 0,1 1 0 0 0,-1-1 0 0 0,1 1 1 0 0,0-1-1 0 0,-1 1 0 0 0,1 0 0 0 0,0-1 0 0 0,-1 1 0 0 0,1 0 0 0 0,0 0 0 0 0,-1-1 0 0 0,1 1 0 0 0,0 0 0 0 0,-1 0 0 0 0,1 0 0 0 0,0 0 0 0 0,0 0 0 0 0,-1 0 0 0 0,1 0 0 0 0,0 0 0 0 0,0 0 0 0 0,-1 0 0 0 0,1 0 0 0 0,0 0 0 0 0,-1 1 0 0 0,1-1 0 0 0,0 0 0 0 0,-1 1 0 0 0,1-1 0 0 0,0 0 0 0 0,-1 1 0 0 0,1-1 0 0 0,0 1 0 0 0,0-1 5 0 0,2 1-2 0 0,506 24 490 0 0,155 13-255 0 0,1703 75 333 0 0,-1928-110-454 0 0,341 17-60 0 0,-762-18-78 0 0,0-2-36 0 0,0 1-1 0 0,0 1 1 0 0,1 1 0 0 0,-2 1-1 0 0,1 0 1 0 0,0 1 0 0 0,-1 1 0 0 0,0 0-1 0 0,10 7 63 0 0,19-6 4264 0 0,21-44-3679 0 0,-24 11-402 0 0,51 7-1442 0 0,-7 92 292 0 0,89 34 1146 0 0,-174-104-238 0 0,1 0 0 0 0,-1 0 0 0 0,0 1-1 0 0,0 0 1 0 0,0-1 0 0 0,-1 1 0 0 0,1 0 0 0 0,-1 0 0 0 0,0 0 0 0 0,0 0-1 0 0,0 0 1 0 0,0 0 0 0 0,-1 0 0 0 0,0 0 0 0 0,1 0 0 0 0,-2 0 0 0 0,1 0-1 0 0,0 0 1 0 0,-1 0 0 0 0,0 2 59 0 0,2 34-52 0 0,73 567 23 0 0,-53 183 299 0 0,0-645 543 0 0,-21-145-631 0 0,0 0 33 0 0,-16 7 2137 0 0,-26 32-2415 0 0,-11 68-3008 0 0,31-51-6459 0 0,18-44-357 0 0</inkml:trace>
  <inkml:trace contextRef="#ctx0" brushRef="#br1" timeOffset="52819.943">16196 7442 4641 0 0,'0'0'1010'0'0,"0"0"-481"0"0,0 0-400 0 0,0 0-135 0 0,0 0 51 0 0,0 0 98 0 0,0 0 69 0 0,0 0 70 0 0,29-8 49 0 0,193-54 1740 0 0,426-114 2390 0 0,-241 61-2838 0 0,-6-18-1 0 0,21-29-1622 0 0,-109 26 1874 0 0,-296 131-5348 0 0,-35 18 2817 0 0,-39 16-1299 0 0,-7-15-5554 0 0,49-12 2140 0 0</inkml:trace>
  <inkml:trace contextRef="#ctx0" brushRef="#br1" timeOffset="53202.012">18265 6473 11923 0 0,'0'0'569'0'0,"0"0"-189"0"0,0 0-236 0 0,0 0-349 0 0,0 0-391 0 0,0 0-113 0 0,0 0 107 0 0,0 0 298 0 0,0 0 350 0 0,0 0 169 0 0,0 0 109 0 0,0 0 92 0 0,21-1 82 0 0,148 0 1022 0 0,289 17 259 0 0,-456-16-1813 0 0,0 0 0 0 0,0 0 0 0 0,-1 0 0 0 0,1 1 1 0 0,0-1-1 0 0,-1 0 0 0 0,1 1 0 0 0,-1-1 0 0 0,1 1 0 0 0,0-1 0 0 0,-1 1 0 0 0,1 0 0 0 0,-1-1 1 0 0,1 1-1 0 0,-1 0 0 0 0,0 0 0 0 0,1 0 0 0 0,-1 0 0 0 0,0 1 0 0 0,0-1 0 0 0,0 0 1 0 0,1 0-1 0 0,-1 1 0 0 0,-1-1 0 0 0,1 1 0 0 0,0-1 0 0 0,0 1 0 0 0,0-1 0 0 0,-1 1 0 0 0,1-1 1 0 0,-1 1-1 0 0,1 0 0 0 0,-1-1 0 0 0,0 1 0 0 0,0 0 0 0 0,0-1 0 0 0,0 1 0 0 0,0 0 0 0 0,0-1 1 0 0,0 1-1 0 0,0 0 0 0 0,-1-1 0 0 0,1 1 0 0 0,0 0 0 0 0,-1-1 0 0 0,0 1 0 0 0,1-1 1 0 0,-2 2 33 0 0,-48 78-105 0 0,40-68 268 0 0,-123 141 445 0 0,6-9-1246 0 0,61-36-6523 0 0,60-98 522 0 0</inkml:trace>
  <inkml:trace contextRef="#ctx0" brushRef="#br0" timeOffset="141509.413">15458 9362 0 0 0,'0'0'612'0'0,"0"0"202"0"0,0 0-124 0 0,0 0-192 0 0,0 0-238 0 0,0 0-217 0 0,0 0-121 0 0,0 0-23 0 0,0 0 29 0 0,0 0 113 0 0,0 1 9057 0 0,-1 2-4862 0 0,-6 20-4976 0 0,-101 254 2212 0 0,-91 175-139 0 0,103-245-1145 0 0,8 4 1 0 0,0 33-189 0 0,-50 358 310 0 0,122-525 956 0 0,16-77-669 0 0,0 0 25 0 0,0 0-35 0 0,0 0-59 0 0,4-22 693 0 0,19-38-2885 0 0,-7 18-1683 0 0,-3 0-5431 0 0,-11 25-1047 0 0</inkml:trace>
  <inkml:trace contextRef="#ctx0" brushRef="#br0" timeOffset="142561.543">10907 9030 7466 0 0,'0'0'1053'0'0,"0"0"27"0"0,0 0 21 0 0,0 0-49 0 0,0 0-121 0 0,0 0-68 0 0,0 0-62 0 0,0 0-83 0 0,0 0-76 0 0,0 0-104 0 0,0 0-167 0 0,0 0-174 0 0,0-11-198 0 0,2-35-251 0 0,-24 69-1153 0 0,-31 76 1656 0 0,5 3 0 0 0,4 2 0 0 0,-10 50-251 0 0,10-35 151 0 0,-328 846 960 0 0,283-720-995 0 0,-151 472-146 0 0,197-521 1327 0 0,-32-39-1386 0 0,40-85-1201 0 0,112-51 961 0 0,4-18 282 0 0,-1-3 0 0 0,1-3 1 0 0,-1-4-1 0 0,32-8 47 0 0,-10 2 71 0 0,238-28 110 0 0,640-56 185 0 0,522 84-201 0 0,-850 17-249 0 0,-323-24-375 0 0,-329 20 385 0 0,1 1-1 0 0,0-1 0 0 0,-1 0 0 0 0,1 0 1 0 0,0 0-1 0 0,0 0 0 0 0,-1 1 0 0 0,1-1 1 0 0,0 0-1 0 0,0 0 0 0 0,-1 0 1 0 0,1 0-1 0 0,0-1 0 0 0,-1 1 0 0 0,1 0 1 0 0,0 0-1 0 0,0 0 0 0 0,-1-1 1 0 0,1 1-1 0 0,0 0 0 0 0,-1 0 0 0 0,1-1 1 0 0,0 1-1 0 0,-1-1 0 0 0,1 1 0 0 0,-1-1 1 0 0,1 1-1 0 0,-1-1 0 0 0,1 1 1 0 0,-1-1-1 0 0,1 1 0 0 0,-1-1 0 0 0,1 0 1 0 0,-1 1-1 0 0,0-1 0 0 0,1 0 0 0 0,-1 1 1 0 0,0-1-1 0 0,0 0 0 0 0,1 1 1 0 0,-1-1-1 0 0,0 0 0 0 0,0 0 0 0 0,0 1 1 0 0,0-1-1 0 0,0 0 0 0 0,0 0 0 0 0,0 1 1 0 0,0-1-1 0 0,0 0 0 0 0,0 1 1 0 0,-1-1-1 0 0,1 0 0 0 0,0 0 0 0 0,0 1 1 0 0,-1-1-1 0 0,1 0 0 0 0,0 1 0 0 0,-1-1 1 0 0,1 1-1 0 0,-1-1 0 0 0,1 0 1 0 0,-1 1-1 0 0,1-1 0 0 0,-1 1 0 0 0,1-1 1 0 0,-1 1 74 0 0,-48-34-7576 0 0,40 29 6226 0 0,-9-7-1616 0 0</inkml:trace>
  <inkml:trace contextRef="#ctx0" brushRef="#br0" timeOffset="142993.009">11175 8902 10194 0 0,'0'0'1985'0'0,"0"0"-1661"0"0,0 0-484 0 0,0 0 161 0 0,0 0 247 0 0,35-19 181 0 0,117-57 105 0 0,-14 47 363 0 0,-103 28-634 0 0,330-3 788 0 0,-1 16 0 0 0,0 16 0 0 0,129 36-1051 0 0,-137-20 199 0 0,569 52 49 0 0,470-28-248 0 0,-911-67-411 0 0,-585 33-6726 0 0,71-20 2622 0 0,7-5-1737 0 0</inkml:trace>
  <inkml:trace contextRef="#ctx0" brushRef="#br0" timeOffset="143539.28">14936 10520 12131 0 0,'0'0'978'0'0,"0"0"5"0"0,0 0 75 0 0,0 0-106 0 0,0 0-240 0 0,0 0-241 0 0,0 0-240 0 0,0 0-115 0 0,0 0-20 0 0,0 0 53 0 0,0 0 58 0 0,0 0 32 0 0,0 0-37 0 0,21-8-40 0 0,70-23-32 0 0,-10 42 140 0 0,101 32 72 0 0,2-7 1 0 0,1-9 0 0 0,2-7-1 0 0,63-7-342 0 0,-6 3 158 0 0,45 1 285 0 0,-288-17-188 0 0,-1 0 65 0 0,0 0 10 0 0,-41-8-2209 0 0,-41 3-7021 0 0,40 4 1593 0 0,29 0 3430 0 0</inkml:trace>
  <inkml:trace contextRef="#ctx0" brushRef="#br0" timeOffset="143805.337">16635 10353 17188 0 0,'0'0'386'0'0,"0"0"-295"0"0,0 0-427 0 0,0 0-253 0 0,0 0-16 0 0,0 0 176 0 0,0 0 289 0 0,0 0 119 0 0,0 0 61 0 0,0 0 1 0 0,0 0-6 0 0,0 0-1 0 0,23 27-10 0 0,111 130 62 0 0,13-24 745 0 0,-146-132-793 0 0,0 0 1 0 0,0 0 0 0 0,1 0-1 0 0,-1 0 1 0 0,-1 0 0 0 0,1 0-1 0 0,0 1 1 0 0,0-1-1 0 0,0 0 1 0 0,-1 1 0 0 0,1-1-1 0 0,-1 1 1 0 0,1-1 0 0 0,-1 1-1 0 0,1-1 1 0 0,-1 1 0 0 0,0-1-1 0 0,0 1 1 0 0,0-1 0 0 0,0 1-1 0 0,0-1 1 0 0,0 1 0 0 0,0-1-1 0 0,0 1 1 0 0,-1-1 0 0 0,1 1-1 0 0,-1-1 1 0 0,1 1 0 0 0,-1-1-1 0 0,1 1 1 0 0,-1-1 0 0 0,0 0-1 0 0,0 1 1 0 0,0-1 0 0 0,1 0-1 0 0,-1 0 1 0 0,0 0 0 0 0,-1 1-1 0 0,1-1 1 0 0,0 0 0 0 0,0-1-1 0 0,0 1 1 0 0,-1 0 0 0 0,1 0-1 0 0,0 0 1 0 0,-1-1 0 0 0,1 1-1 0 0,-1-1 1 0 0,1 1-39 0 0,-76 37 1228 0 0,74-37-1238 0 0,-107 38 360 0 0,-44 18-1426 0 0,59-4-9419 0 0,80-41 1968 0 0</inkml:trace>
  <inkml:trace contextRef="#ctx0" brushRef="#br0" timeOffset="144837.741">19288 9968 0 0 0,'0'0'0'0'0,"0"0"0"0"0</inkml:trace>
  <inkml:trace contextRef="#ctx0" brushRef="#br0" timeOffset="145777.598">19198 9887 1176 0 0,'0'0'1919'0'0,"0"0"-514"0"0,0 0-8 0 0,0 0-28 0 0,0 0-168 0 0,0 0-189 0 0,0 0-190 0 0,0 0-149 0 0,0 0-155 0 0,0 0-146 0 0,0 0-152 0 0,0 0-137 0 0,5-11-115 0 0,15-30-79 0 0,-19 40 96 0 0,0 1 0 0 0,0 0 0 0 0,0-1 0 0 0,0 1 0 0 0,0 0 0 0 0,0 0 0 0 0,1 0 0 0 0,-1 0 0 0 0,0 0 0 0 0,0 0 0 0 0,0 0 0 0 0,0 0 0 0 0,0 1 0 0 0,0-1 0 0 0,1 0 0 0 0,-1 1 0 0 0,0-1 0 0 0,0 0 1 0 0,0 1-1 0 0,0 0 0 0 0,0-1 0 0 0,0 1 0 0 0,0 0 0 0 0,-1-1 0 0 0,1 1 0 0 0,0 0 0 0 0,0 0 0 0 0,0 0 0 0 0,-1-1 0 0 0,1 1 0 0 0,0 0 0 0 0,-1 0 0 0 0,1 0 0 0 0,-1 0 0 0 0,1 0 0 0 0,-1 1 0 0 0,0-1 0 0 0,1 0 0 0 0,-1 0 0 0 0,0 0 0 0 0,0 0 0 0 0,0 0 0 0 0,0 1 15 0 0,1 0-2 0 0,10 23 198 0 0,-2 1 0 0 0,-1 1 0 0 0,-1-1 0 0 0,-1 1 0 0 0,-1 0 0 0 0,-2 1 0 0 0,0-1 0 0 0,-2 27-196 0 0,6 48 226 0 0,10 97 792 0 0,-17-199-494 0 0,0 0 231 0 0,0 0 220 0 0,0 0 109 0 0,0 0 25 0 0,0 0-36 0 0,0-32 1438 0 0,3 6-2547 0 0,1 1 1 0 0,1 0-1 0 0,2 0 0 0 0,0 0 1 0 0,1 1-1 0 0,2 0 1 0 0,0 0-1 0 0,2 1 1 0 0,1 1-1 0 0,0 0 1 0 0,2 1-1 0 0,0 0 0 0 0,1 1 1 0 0,1 1-1 0 0,14-12 36 0 0,-22 22-107 0 0,0 0 0 0 0,0 1 0 0 0,1 0 0 0 0,0 0-1 0 0,1 1 1 0 0,-1 1 0 0 0,1 0 0 0 0,1 0 0 0 0,-1 1 0 0 0,1 0 0 0 0,0 1-1 0 0,0 1 1 0 0,0 0 0 0 0,0 0 0 0 0,1 1 0 0 0,-1 1 0 0 0,2 0 107 0 0,-9 4-106 0 0,-1-1-1 0 0,1 1 1 0 0,-1 0 0 0 0,0 1 0 0 0,0-1 0 0 0,0 1 0 0 0,-1-1 0 0 0,1 1 0 0 0,-1 1 0 0 0,0-1 0 0 0,0 0 0 0 0,0 1 0 0 0,-1-1 0 0 0,0 1 0 0 0,1 0 0 0 0,-2 0 0 0 0,1-1 0 0 0,0 2 0 0 0,-1-1 0 0 0,0 0 0 0 0,0 0-1 0 0,-1 0 1 0 0,0 0 0 0 0,1 1 0 0 0,-2-1 0 0 0,1 3 106 0 0,4 17-927 0 0,1 3-911 0 0,5 19-5262 0 0,-5-31-143 0 0</inkml:trace>
  <inkml:trace contextRef="#ctx0" brushRef="#br0" timeOffset="146058.719">20007 10399 19876 0 0,'0'0'180'0'0,"0"0"-314"0"0,0 0-274 0 0,0 0-155 0 0,0 0 89 0 0,0 0 130 0 0,0 0 191 0 0,0 0 188 0 0,0 0 19 0 0,0 0-3 0 0,0 0-16 0 0,0 0-21 0 0,-2 16-50 0 0,-2 46-96 0 0,17-17-1923 0 0,4-29-2430 0 0,-12-13 2407 0 0,5 4-6593 0 0</inkml:trace>
  <inkml:trace contextRef="#ctx0" brushRef="#br0" timeOffset="146529.031">21252 9330 17500 0 0,'0'0'444'0'0,"0"0"85"0"0,0 0 46 0 0,0 0-1 0 0,0 0-122 0 0,0 0-195 0 0,0 0-194 0 0,0 0-147 0 0,0 0-48 0 0,0 0 16 0 0,0 0 21 0 0,0 0 50 0 0,13-26 30 0 0,41-77 7 0 0,-30 73-2067 0 0,-26 48 453 0 0,-25 51 1745 0 0,3 2 0 0 0,3 1 0 0 0,3 0 0 0 0,4 2 0 0 0,3-1 0 0 0,3 2 0 0 0,3-1 0 0 0,5 73-123 0 0,2-71-36 0 0,4-1-1 0 0,2 0 1 0 0,4-1-1 0 0,3 0 1 0 0,14 38 36 0 0,-17-74-79 0 0,-2 0 0 0 0,-2 1 0 0 0,-1 1 0 0 0,-2-1 0 0 0,-1 1 1 0 0,-3 0-1 0 0,-1-1 0 0 0,-2 1 0 0 0,-2 3 79 0 0,2-33 128 0 0,-1-1 0 0 0,0 0 0 0 0,0 0 0 0 0,-1-1 0 0 0,0 1 1 0 0,-1-1-1 0 0,0 0 0 0 0,0 0 0 0 0,-1 0 0 0 0,0-1 0 0 0,0 0 0 0 0,-1 0 0 0 0,1 0 0 0 0,-2-1 0 0 0,1 0 0 0 0,-1 0 0 0 0,0-1 0 0 0,0 0 0 0 0,0 0 1 0 0,-1-1-1 0 0,1 0 0 0 0,-1-1 0 0 0,0 0 0 0 0,0 0 0 0 0,-1-1 0 0 0,1 0 0 0 0,0-1 0 0 0,-1 0 0 0 0,1 0 0 0 0,-1-1 0 0 0,1 0 0 0 0,-1-1 0 0 0,-8-1-128 0 0,14 0 28 0 0,0 1 0 0 0,-1-1-1 0 0,1 0 1 0 0,1-1-1 0 0,-1 1 1 0 0,0-1 0 0 0,0 1-1 0 0,1-1 1 0 0,0 0-1 0 0,0 0 1 0 0,-1-1-1 0 0,2 1 1 0 0,-1-1 0 0 0,0 1-1 0 0,1-1 1 0 0,0 0-1 0 0,-1 0 1 0 0,2 0 0 0 0,-1 0-1 0 0,0 0 1 0 0,1-1-1 0 0,0 1 1 0 0,0 0 0 0 0,0-1-1 0 0,0 1 1 0 0,1-1-1 0 0,0 1 1 0 0,0-4-28 0 0,-1-66-3710 0 0,10 12-4559 0 0,-4 41-389 0 0</inkml:trace>
  <inkml:trace contextRef="#ctx0" brushRef="#br0" timeOffset="146755.121">21013 10334 10402 0 0,'0'0'1072'0'0,"0"0"19"0"0,0 0 44 0 0,0 0-127 0 0,0 0-146 0 0,0 0-161 0 0,0 0-198 0 0,0 0-165 0 0,0 0-92 0 0,0 0-52 0 0,0 0 47 0 0,0 0 78 0 0,16-8 50 0 0,122-34 347 0 0,166 28-1019 0 0,-175 15-4860 0 0,-93 3-2055 0 0,-24-3 705 0 0</inkml:trace>
  <inkml:trace contextRef="#ctx0" brushRef="#br0" timeOffset="147108.63">21838 10313 17292 0 0,'0'0'-195'0'0,"0"0"-389"0"0,0 0-327 0 0,0 0-59 0 0,0 0 225 0 0,0 0 457 0 0,0 0 469 0 0,0 0 313 0 0,0 0 170 0 0,0 0 13 0 0,0 0-63 0 0,0 0-95 0 0,0 0-123 0 0,13 0-91 0 0,24 0-397 0 0,0-1-1 0 0,-1-2 1 0 0,0-2 0 0 0,0-1-1 0 0,0-2 1 0 0,-1-1 0 0 0,0-2 0 0 0,0-1-1 0 0,18-11 93 0 0,-51 21-47 0 0,0 0 1 0 0,0 0-1 0 0,0-1 0 0 0,0 1 1 0 0,0-1-1 0 0,0 1 0 0 0,-1-1 0 0 0,1 0 1 0 0,-1 0-1 0 0,0 1 0 0 0,0-1 1 0 0,0 0-1 0 0,0 0 0 0 0,0 0 0 0 0,-1 0 1 0 0,1 0-1 0 0,-1 0 0 0 0,0-1 0 0 0,0 1 1 0 0,0 0-1 0 0,0 0 0 0 0,-1 0 1 0 0,1 0-1 0 0,-1 0 0 0 0,0 0 0 0 0,0 0 1 0 0,0 0-1 0 0,0 0 0 0 0,0 0 0 0 0,-1 1 1 0 0,1-1-1 0 0,-1 0 0 0 0,0 1 1 0 0,0-1-1 0 0,0 1 0 0 0,0 0 0 0 0,0 0 1 0 0,0-1-1 0 0,0 1 0 0 0,-1 1 0 0 0,1-1 1 0 0,-1 0-1 0 0,0 1 0 0 0,0-1 1 0 0,1 1-1 0 0,-1 0 0 0 0,0 0 0 0 0,0 0 1 0 0,0 0-1 0 0,0 0 0 0 0,0 1 0 0 0,0-1 1 0 0,0 1-1 0 0,-2 0 47 0 0,-19-7-1 0 0,0 2 1 0 0,0 1-1 0 0,0 1 1 0 0,-1 1-1 0 0,1 1 1 0 0,-1 1-1 0 0,1 1 1 0 0,0 1-1 0 0,-1 2 1 0 0,1 0-1 0 0,0 1 1 0 0,1 2-1 0 0,-1 0 1 0 0,1 1-1 0 0,1 2 1 0 0,0 0-1 0 0,0 2 1 0 0,-5 3 0 0 0,24-13-56 0 0,0 0 1 0 0,0 1-1 0 0,-1-1 1 0 0,1 1 0 0 0,1-1-1 0 0,-1 1 1 0 0,0 0 0 0 0,1 0-1 0 0,-1 0 1 0 0,1 0-1 0 0,0 0 1 0 0,0 1 0 0 0,0-1-1 0 0,1 1 1 0 0,-1 0-1 0 0,1-1 1 0 0,0 1 0 0 0,0 0-1 0 0,0-1 1 0 0,0 1-1 0 0,1 0 1 0 0,-1 0 0 0 0,1 0-1 0 0,0 0 1 0 0,0 0-1 0 0,1 0 1 0 0,-1 0 55 0 0,43 57-5060 0 0,-23-46 1934 0 0,-5-4-1278 0 0</inkml:trace>
  <inkml:trace contextRef="#ctx0" brushRef="#br0" timeOffset="148131.371">22374 10007 14547 0 0,'0'0'204'0'0,"0"0"12"0"0,0 0 118 0 0,0 0 58 0 0,0 0-39 0 0,0 0-140 0 0,0 0-255 0 0,0 0-229 0 0,0 0-78 0 0,0 0 21 0 0,0 0 133 0 0,0 0 158 0 0,0 0 71 0 0,15-5 21 0 0,159-12-76 0 0,54 63-685 0 0,-224-42 708 0 0,0 1 1 0 0,-1 0-1 0 0,0 0 0 0 0,0 0 0 0 0,0 0 0 0 0,0 1 1 0 0,-1-1-1 0 0,0 1 0 0 0,0-1 0 0 0,0 1 0 0 0,-1 0 1 0 0,0 0-1 0 0,0 0 0 0 0,0 0 0 0 0,-1-1 1 0 0,0 1-1 0 0,0 0 0 0 0,0 0 0 0 0,-1 0 0 0 0,0 0 1 0 0,0 0-1 0 0,-1 0 0 0 0,0 0 0 0 0,1-1 1 0 0,-2 1-1 0 0,1-1 0 0 0,-1 0 0 0 0,0 1 0 0 0,0-1-2 0 0,-5 25 27 0 0,6-28 43 0 0,1 0 0 0 0,0 0 0 0 0,0 0 0 0 0,0 0 0 0 0,0 0 0 0 0,0 1 0 0 0,0-1 1 0 0,1 0-1 0 0,-1 1 0 0 0,1-1 0 0 0,-1 0 0 0 0,1 1 0 0 0,0-1 0 0 0,0 0 0 0 0,0 1 0 0 0,0-1 1 0 0,1 1-1 0 0,-1-1 0 0 0,1 0 0 0 0,-1 1 0 0 0,1-1 0 0 0,0 0 0 0 0,0 0 0 0 0,0 0 0 0 0,0 1 0 0 0,0-1 1 0 0,0 0-1 0 0,1 0 0 0 0,-1-1 0 0 0,1 1 0 0 0,-1 0 0 0 0,1 0 0 0 0,0-1 0 0 0,-1 1 0 0 0,1-1 0 0 0,0 1 1 0 0,0-1-1 0 0,0 0 0 0 0,0 0 0 0 0,1 0 0 0 0,-1 0 0 0 0,0 0 0 0 0,0 0 0 0 0,1-1 0 0 0,-1 1 0 0 0,1-1-70 0 0,10-1 23 0 0,0-1-1 0 0,0-1 0 0 0,1 0 0 0 0,-2-1 0 0 0,1 0 0 0 0,0-1 0 0 0,-1 0 0 0 0,0-1 0 0 0,0-1 0 0 0,-1 0 0 0 0,0 0 0 0 0,0-1 0 0 0,0-1 0 0 0,-1 0 0 0 0,7-8-22 0 0,81-96 1222 0 0,-97 133-5670 0 0,22 74 5276 0 0,-11-83-772 0 0,1 0 0 0 0,0 0 0 0 0,1-1-1 0 0,0-1 1 0 0,0 0 0 0 0,1-1 0 0 0,0 0 0 0 0,1-2-1 0 0,0 1 1 0 0,0-2 0 0 0,0 0 0 0 0,0-1-1 0 0,1-1 1 0 0,0-1 0 0 0,0 0 0 0 0,0-1-1 0 0,-1 0 1 0 0,1-2 0 0 0,0 0 0 0 0,0-1 0 0 0,0 0-1 0 0,5-3-55 0 0,-13 4 87 0 0,0-1-1 0 0,0 0 1 0 0,0-1-1 0 0,0 1 1 0 0,0-2 0 0 0,-1 1-1 0 0,1-1 1 0 0,-1-1-1 0 0,0 0 1 0 0,0 0-1 0 0,0 0 1 0 0,-1-1 0 0 0,0 0-1 0 0,0 0 1 0 0,0-1-1 0 0,-1 0 1 0 0,0 0-1 0 0,-1-1 1 0 0,1 0-1 0 0,-1 1 1 0 0,-1-2 0 0 0,1 1-1 0 0,-2-1 1 0 0,1 1-1 0 0,-1-1 1 0 0,0 0-1 0 0,-1 0 1 0 0,0 0-1 0 0,0-1 1 0 0,-1 1 0 0 0,0-3-87 0 0,-1 12-134 0 0,0 0-230 0 0,0 0-324 0 0,0 0-312 0 0,-5 36-1298 0 0,5-29 2357 0 0,0 0 0 0 0,0 0 0 0 0,1 1 1 0 0,-1-1-1 0 0,2 0 0 0 0,-1 0 0 0 0,1 0 0 0 0,0-1 0 0 0,0 1 1 0 0,1 0-1 0 0,0-1 0 0 0,0 1 0 0 0,0-1 0 0 0,1 0 0 0 0,0 0 1 0 0,1-1-1 0 0,-1 1 0 0 0,1-1 0 0 0,0 0 0 0 0,0 0 0 0 0,0 0 1 0 0,1-1-1 0 0,0 0 0 0 0,0 0 0 0 0,0 0 0 0 0,0-1 0 0 0,1 0 1 0 0,-1 0-1 0 0,1 0 0 0 0,4 0-59 0 0,-4 1 13 0 0,2 0-1 0 0,-1-1 1 0 0,0 0 0 0 0,1 0-1 0 0,-1-1 1 0 0,1 0 0 0 0,0 0 0 0 0,0-1-1 0 0,0 0 1 0 0,0-1 0 0 0,0 0-1 0 0,0 0 1 0 0,0-1 0 0 0,-1 0 0 0 0,1-1-1 0 0,0 0 1 0 0,0 0 0 0 0,-1-1-1 0 0,1 0 1 0 0,-1 0 0 0 0,0-1-1 0 0,0 0 1 0 0,0-1 0 0 0,-1 1 0 0 0,0-2-1 0 0,1 1 1 0 0,-2-1 0 0 0,1 0-1 0 0,-1 0 1 0 0,0-1 0 0 0,0 0-1 0 0,0 0 1 0 0,-1 0 0 0 0,0-1 0 0 0,-1 1-1 0 0,0-1 1 0 0,0 0 0 0 0,-1-1-13 0 0,7-92 3346 0 0,5 166-5332 0 0,-9-54 1922 0 0,1-1-1 0 0,1 0 1 0 0,0 0-1 0 0,0 0 1 0 0,1-1-1 0 0,0 0 1 0 0,1-1-1 0 0,0 0 1 0 0,0-1-1 0 0,0 0 1 0 0,1 0-1 0 0,0-1 1 0 0,9 3 64 0 0,38 16-4300 0 0,-1-5-4680 0 0,-46-16 4406 0 0</inkml:trace>
  <inkml:trace contextRef="#ctx0" brushRef="#br0" timeOffset="148597.374">24561 10273 8394 0 0,'0'0'105'0'0,"0"0"-441"0"0,0 0-213 0 0,0 0 63 0 0,0 0 277 0 0,0 0 396 0 0,0 0 259 0 0,0 0 133 0 0,0 0 37 0 0,0 0 62 0 0,0 0 118 0 0,28 1 120 0 0,133 2 1088 0 0,-138-3-1568 0 0,-1-2-1 0 0,0-1 0 0 0,0 0 0 0 0,0-2 0 0 0,-1 0 0 0 0,1-2 0 0 0,-1 0 0 0 0,-1-1 0 0 0,1-1 0 0 0,-2-1 1 0 0,1-1-1 0 0,0-1-435 0 0,-18 9-13 0 0,0 1 0 0 0,1 0 1 0 0,-1-1-1 0 0,0 0 0 0 0,-1 1 1 0 0,1-1-1 0 0,0 0 1 0 0,-1 0-1 0 0,0 0 0 0 0,0 0 1 0 0,0 0-1 0 0,0 0 0 0 0,0 0 1 0 0,0-1-1 0 0,-1 1 1 0 0,0 0-1 0 0,1 0 0 0 0,-1-1 1 0 0,0 1-1 0 0,-1 0 1 0 0,1 0-1 0 0,0-1 0 0 0,-1 1 1 0 0,0 0-1 0 0,0 0 0 0 0,0 0 1 0 0,0 0-1 0 0,0 0 1 0 0,-1 0-1 0 0,0 0 0 0 0,1 0 1 0 0,-1 1-1 0 0,0-1 0 0 0,0 1 1 0 0,0-1-1 0 0,0 1 1 0 0,-1 0-1 0 0,1-1 0 0 0,-1 1 1 0 0,1 0-1 0 0,-1 1 0 0 0,0-1 1 0 0,0 0-1 0 0,0 1 1 0 0,0 0-1 0 0,0 0 0 0 0,0 0 1 0 0,0 0-1 0 0,0 0 0 0 0,0 0 1 0 0,-1 1-1 0 0,1-1 1 0 0,0 1-1 0 0,0 0 0 0 0,-1 0 1 0 0,1 1-1 0 0,0-1 0 0 0,-2 1 13 0 0,-11-5-89 0 0,0 1 0 0 0,0 1 0 0 0,-1 0 0 0 0,1 1 0 0 0,0 1-1 0 0,-1 1 1 0 0,1 0 0 0 0,-1 1 0 0 0,1 1 0 0 0,0 0 0 0 0,0 2-1 0 0,0-1 1 0 0,1 2 0 0 0,-13 6 89 0 0,27-12-7 0 0,-1 1 0 0 0,1 0 0 0 0,-1 0 0 0 0,1 0 0 0 0,-1 0 0 0 0,1 0 0 0 0,-1 0-1 0 0,1 0 1 0 0,0 1 0 0 0,0-1 0 0 0,0 0 0 0 0,0 1 0 0 0,0-1 0 0 0,0 1 0 0 0,0-1 0 0 0,0 1 0 0 0,1-1 0 0 0,-1 1-1 0 0,0 0 1 0 0,1-1 0 0 0,-1 1 0 0 0,1 0 0 0 0,0 0 0 0 0,0-1 0 0 0,0 1 0 0 0,0 0 0 0 0,0 0 0 0 0,0-1 0 0 0,0 1-1 0 0,0 0 1 0 0,1 0 0 0 0,-1-1 0 0 0,0 1 0 0 0,1 0 0 0 0,0-1 0 0 0,-1 1 0 0 0,1-1 0 0 0,0 1 0 0 0,0-1 0 0 0,0 1-1 0 0,0-1 1 0 0,0 1 0 0 0,0-1 0 0 0,0 0 0 0 0,1 0 0 0 0,-1 1 0 0 0,0-1 0 0 0,1 0 0 0 0,-1 0 0 0 0,2 0 7 0 0,81 42 990 0 0,418 6-770 0 0,-445-34-2140 0 0,14 4-8728 0 0,-58-17 5978 0 0</inkml:trace>
  <inkml:trace contextRef="#ctx0" brushRef="#br0" timeOffset="149229.397">25787 9762 15571 0 0,'0'0'418'0'0,"0"0"-26"0"0,0 0-41 0 0,0 0-201 0 0,0 0-246 0 0,0 0-244 0 0,0 0-184 0 0,0 0 15 0 0,0 0 139 0 0,0 0 189 0 0,0 0 184 0 0,0 0 93 0 0,6-5 32 0 0,-1 3-108 0 0,1-1 1 0 0,0 1-1 0 0,0 0 0 0 0,0 0 1 0 0,0 1-1 0 0,0 0 1 0 0,0 0-1 0 0,0 0 1 0 0,1 1-1 0 0,-1 0 1 0 0,0 0-1 0 0,0 1 1 0 0,0-1-1 0 0,1 1 1 0 0,-1 1-1 0 0,0-1 1 0 0,5 3-21 0 0,271 25 362 0 0,-530 28-2529 0 0,214-49 2095 0 0,1 1-1 0 0,1 2 0 0 0,0 1 0 0 0,0 2 1 0 0,1 1-1 0 0,1 1 0 0 0,0 2 0 0 0,2 1 1 0 0,0 1-1 0 0,1 2 0 0 0,-7 7 73 0 0,32-28 13 0 0,0 1 0 0 0,0 0 0 0 0,0 0 0 0 0,0-1-1 0 0,0 1 1 0 0,1 0 0 0 0,-1 0 0 0 0,0 1 0 0 0,1-1 0 0 0,0 0 0 0 0,-1 0 0 0 0,1 1-1 0 0,0-1 1 0 0,0 1 0 0 0,0-1 0 0 0,1 1 0 0 0,-1-1 0 0 0,0 1 0 0 0,1 0 0 0 0,0-1-1 0 0,0 1 1 0 0,0-1 0 0 0,0 1 0 0 0,0 0 0 0 0,0-1 0 0 0,1 1 0 0 0,-1 0 0 0 0,1-1-1 0 0,0 1 1 0 0,-1-1 0 0 0,1 1 0 0 0,1-1 0 0 0,-1 0 0 0 0,0 1 0 0 0,0-1-1 0 0,1 0 1 0 0,-1 0 0 0 0,1 0 0 0 0,0 0 0 0 0,0 0 0 0 0,0 0 0 0 0,0 0 0 0 0,0-1-1 0 0,0 1 1 0 0,0-1 0 0 0,0 1 0 0 0,1-1 0 0 0,-1 0 0 0 0,2 1-13 0 0,129 39 1783 0 0,-61-28-1528 0 0,-1-3 0 0 0,1-2 0 0 0,0-5 1 0 0,1-2-1 0 0,-1-3 0 0 0,23-6-255 0 0,-88 8 104 0 0,1 0 0 0 0,0-1 0 0 0,0 0 0 0 0,-1 0 0 0 0,1 0 0 0 0,-1-1 0 0 0,1 0 0 0 0,-1-1 0 0 0,0 1 1 0 0,0-2-1 0 0,0 1 0 0 0,0-1 0 0 0,0 0 0 0 0,-1 0 0 0 0,0-1 0 0 0,0 1 0 0 0,0-1 0 0 0,0-1 0 0 0,-1 1 0 0 0,0-1 0 0 0,0 0 0 0 0,-1 0 0 0 0,1-1 0 0 0,-1 1 1 0 0,0-1-1 0 0,-1 0 0 0 0,0 0 0 0 0,0 0 0 0 0,-1-1 0 0 0,1 1 0 0 0,-2-1 0 0 0,1 1 0 0 0,0-8-104 0 0,-3 40-1979 0 0,0-19 2006 0 0,1 1 1 0 0,-1-1 0 0 0,1 1 0 0 0,1-1-1 0 0,-1 1 1 0 0,1-1 0 0 0,0 0-1 0 0,0 1 1 0 0,1-1 0 0 0,0 0 0 0 0,0 0-1 0 0,0 0 1 0 0,1 0 0 0 0,0 0-1 0 0,0-1 1 0 0,1 1 0 0 0,-1-1 0 0 0,3 2-28 0 0,108 76-1363 0 0,-70-64-2348 0 0,-1-2-3511 0 0,-28-12 787 0 0</inkml:trace>
  <inkml:trace contextRef="#ctx0" brushRef="#br0" timeOffset="149512.248">26420 9580 19172 0 0,'0'0'1407'0'0,"0"0"-741"0"0,0 0-173 0 0,0 0 35 0 0,0 0-77 0 0,0 0-112 0 0,0 0-177 0 0,0 0-236 0 0,0 0-225 0 0,0 0-184 0 0,0 0-104 0 0,0 0-5 0 0,-1-25 3 0 0,-1-73-85 0 0,2 97 601 0 0,1 0 0 0 0,0 1-1 0 0,0-1 1 0 0,0 0 0 0 0,0 0-1 0 0,0 1 1 0 0,-1-1 0 0 0,1 1-1 0 0,0-1 1 0 0,0 1 0 0 0,1-1-1 0 0,-1 1 1 0 0,0-1 0 0 0,0 1 0 0 0,0 0-1 0 0,0 0 1 0 0,0-1 0 0 0,0 1-1 0 0,0 0 1 0 0,1 0 0 0 0,-1 0-1 0 0,0 0 1 0 0,0 1 0 0 0,0-1-1 0 0,0 0 1 0 0,0 0 0 0 0,0 1-1 0 0,0-1 1 0 0,0 0 0 0 0,0 1 0 0 0,0-1-1 0 0,0 1 1 0 0,0 0 0 0 0,0-1-1 0 0,0 1 1 0 0,0 0 0 0 0,0-1-1 0 0,0 1 1 0 0,0 0 0 0 0,-1 0-1 0 0,1 0 1 0 0,0 0 0 0 0,-1 0-1 0 0,1 0 1 0 0,-1 0 0 0 0,1 0-1 0 0,-1 0 1 0 0,1 0 0 0 0,-1 0 0 0 0,0 0-1 0 0,1 0 1 0 0,-1 0 0 0 0,0 0-1 0 0,0 1 74 0 0,4 2-795 0 0,34 38-7416 0 0,-25-27 1256 0 0</inkml:trace>
  <inkml:trace contextRef="#ctx0" brushRef="#br0" timeOffset="149762.225">26918 10162 15491 0 0,'0'0'256'0'0,"0"0"-94"0"0,0 0-26 0 0,0 0-26 0 0,0 0-14 0 0,0 0-21 0 0,0 0 33 0 0,0 0 6 0 0,0 0-2 0 0,0 0 0 0 0,0 0 9 0 0,0 0 47 0 0,29 1 44 0 0,89 3-4 0 0,-107-4-125 0 0,-1 1 0 0 0,1-1 0 0 0,0 0 0 0 0,0-1 0 0 0,0-1 0 0 0,-1 0 1 0 0,1 0-1 0 0,-1-1 0 0 0,1 0 0 0 0,-1-1 0 0 0,0 0 0 0 0,0 0 0 0 0,-1-1 0 0 0,1-1-83 0 0,-7 4 13 0 0,0-1 0 0 0,0 1-1 0 0,0-1 1 0 0,-1 0 0 0 0,1 0 0 0 0,-1 0 0 0 0,0 0 0 0 0,0-1 0 0 0,0 1-1 0 0,0 0 1 0 0,0-1 0 0 0,-1 1 0 0 0,1-1 0 0 0,-1 0 0 0 0,0 0-1 0 0,0 1 1 0 0,-1-1 0 0 0,1 0 0 0 0,-1 0 0 0 0,0 0 0 0 0,0 0-1 0 0,0 0 1 0 0,0 1 0 0 0,-1-1 0 0 0,0 0 0 0 0,1 0 0 0 0,-1 0-1 0 0,-1 1 1 0 0,1-1 0 0 0,0 0 0 0 0,-1 1 0 0 0,0-1 0 0 0,0 1-1 0 0,0 0 1 0 0,0 0 0 0 0,0 0 0 0 0,-1 0 0 0 0,0 0 0 0 0,1 0-1 0 0,-1 0 1 0 0,0 1 0 0 0,0 0 0 0 0,0-1 0 0 0,-1 1 0 0 0,1 0-1 0 0,-1 0 1 0 0,1 1 0 0 0,-1-1 0 0 0,1 1 0 0 0,-1 0 0 0 0,0 0-1 0 0,0 0 1 0 0,1 0 0 0 0,-1 1 0 0 0,0 0 0 0 0,0-1-13 0 0,-9 0-73 0 0,0 0 1 0 0,1 0-1 0 0,-1 1 0 0 0,0 1 1 0 0,0 0-1 0 0,1 1 0 0 0,-1 0 1 0 0,0 1-1 0 0,1 0 0 0 0,0 1 1 0 0,0 0-1 0 0,-7 4 73 0 0,14-6-31 0 0,0 0 1 0 0,1 1-1 0 0,-1 0 1 0 0,0-1-1 0 0,1 1 0 0 0,-1 1 1 0 0,1-1-1 0 0,0 1 1 0 0,0 0-1 0 0,1-1 0 0 0,-1 2 1 0 0,1-1-1 0 0,0 0 1 0 0,0 1-1 0 0,0-1 0 0 0,1 1 1 0 0,-1 0-1 0 0,1 0 1 0 0,0 0-1 0 0,1 0 0 0 0,-1 0 1 0 0,1 1-1 0 0,0-1 1 0 0,0 0-1 0 0,1 1 0 0 0,-1-1 1 0 0,1 0-1 0 0,1 1 1 0 0,-1-1-1 0 0,1 5 31 0 0,44 52-3603 0 0,0-35-4320 0 0,-37-23 5587 0 0,7 4-1375 0 0</inkml:trace>
  <inkml:trace contextRef="#ctx0" brushRef="#br0" timeOffset="150381.732">27353 9909 18924 0 0,'0'0'671'0'0,"0"0"-19"0"0,0 0-121 0 0,0 0-331 0 0,0 0-308 0 0,0 0-231 0 0,0 0-138 0 0,0 0-21 0 0,0 0 1 0 0,0 0 29 0 0,0 0 161 0 0,0 0 155 0 0,-3 22 271 0 0,3-13-88 0 0,0 0 1 0 0,1 0 0 0 0,0 0 0 0 0,0 0 0 0 0,1 0 0 0 0,0 0 0 0 0,1 0-1 0 0,0 0 1 0 0,1-1 0 0 0,-1 0 0 0 0,1 1 0 0 0,1-1 0 0 0,0-1 0 0 0,0 1-1 0 0,1-1 1 0 0,-1 0 0 0 0,2 0 0 0 0,-1 0 0 0 0,1-1 0 0 0,0 0 0 0 0,0 0-1 0 0,0-1 1 0 0,1 0 0 0 0,0 0 0 0 0,0-1 0 0 0,0 0 0 0 0,1-1-1 0 0,-1 1 1 0 0,1-1 0 0 0,0-1 0 0 0,0 0 0 0 0,0 0 0 0 0,0-1 0 0 0,0 0-1 0 0,7-1-31 0 0,-9 2 42 0 0,0-1 0 0 0,0 0 0 0 0,0-1 0 0 0,0 0 0 0 0,1 0 0 0 0,-1-1 0 0 0,0 1 0 0 0,0-2 0 0 0,0 1 0 0 0,0-1 0 0 0,0 0 0 0 0,0 0 0 0 0,0-1 0 0 0,-1 0 0 0 0,1 0 0 0 0,-1-1 0 0 0,0 1 0 0 0,0-1-1 0 0,0-1 1 0 0,0 1 0 0 0,-1-1 0 0 0,0 0 0 0 0,0 0 0 0 0,0-1 0 0 0,0 0 0 0 0,-1 1 0 0 0,0-1 0 0 0,0-1 0 0 0,-1 1 0 0 0,0-1 0 0 0,0 1 0 0 0,0-1 0 0 0,-1 0-42 0 0,9-45 900 0 0,-3 54-3894 0 0,15 16 3215 0 0,-21-16-317 0 0,20 14 237 0 0,1-1 0 0 0,1-1 0 0 0,-1-1-1 0 0,2-1 1 0 0,0-2 0 0 0,0 0 0 0 0,1-1-1 0 0,0-2 1 0 0,1-1 0 0 0,-1-1-1 0 0,1-1 1 0 0,0-1 0 0 0,1-1 0 0 0,-1-2-1 0 0,0-1 1 0 0,0-1 0 0 0,14-3-141 0 0,-36 5 20 0 0,0-1 0 0 0,0 0 0 0 0,1 0-1 0 0,-1 0 1 0 0,0 0 0 0 0,0-1 0 0 0,0 0 0 0 0,-1 0 0 0 0,1-1 0 0 0,0 1 0 0 0,-1-1 0 0 0,1 0-1 0 0,-1 0 1 0 0,0 0 0 0 0,0-1 0 0 0,0 0 0 0 0,0 1 0 0 0,-1-1 0 0 0,0-1 0 0 0,0 1 0 0 0,0 0-1 0 0,0-1 1 0 0,0 0 0 0 0,-1 1 0 0 0,0-1 0 0 0,0 0 0 0 0,0 0 0 0 0,-1 0 0 0 0,0 0 0 0 0,0-1-1 0 0,0 1 1 0 0,0 0 0 0 0,-1 0 0 0 0,0-1 0 0 0,0 1 0 0 0,-1 0 0 0 0,1 0 0 0 0,-1-1-1 0 0,0 1 1 0 0,0 0 0 0 0,-1 0 0 0 0,0 0 0 0 0,1 0 0 0 0,-2 0 0 0 0,1 0 0 0 0,-2-2-20 0 0,0 3-47 0 0,1 1 1 0 0,-1 0 0 0 0,0 0-1 0 0,0 0 1 0 0,0 0 0 0 0,0 0-1 0 0,-1 1 1 0 0,1 0 0 0 0,-1 0-1 0 0,1 0 1 0 0,-1 1 0 0 0,0-1-1 0 0,0 1 1 0 0,0 0-1 0 0,0 0 1 0 0,0 1 0 0 0,1 0-1 0 0,-1 0 1 0 0,0 0 0 0 0,0 0-1 0 0,0 1 1 0 0,0-1 0 0 0,0 1-1 0 0,0 1 1 0 0,0-1 0 0 0,1 1-1 0 0,-1 0 1 0 0,1 0 0 0 0,-1 0-1 0 0,1 0 1 0 0,0 1 0 0 0,-1 0-1 0 0,1 0 1 0 0,1 0-1 0 0,-1 0 1 0 0,0 0 0 0 0,1 1-1 0 0,0 0 1 0 0,0 0 0 0 0,0 0-1 0 0,0 0 1 0 0,0 0 0 0 0,1 1-1 0 0,0-1 1 0 0,0 1 0 0 0,0-1-1 0 0,1 1 1 0 0,-1 0 0 0 0,1 1 46 0 0,-7 155-2430 0 0,27-57-7055 0 0,-13-77 1582 0 0</inkml:trace>
  <inkml:trace contextRef="#ctx0" brushRef="#br0" timeOffset="151330.692">19162 11375 9098 0 0,'0'0'1880'0'0,"0"0"-67"0"0,0 0-224 0 0,0 0-367 0 0,0 0-302 0 0,0 0-200 0 0,0 0-105 0 0,0 0-39 0 0,0 0-70 0 0,0 0-141 0 0,0 0-182 0 0,0 0-263 0 0,0 0-296 0 0,5-14-198 0 0,14-38 7 0 0,-2 113-93 0 0,21 508 1074 0 0,-37-557-381 0 0,1 0 0 0 0,1 0-1 0 0,0 0 1 0 0,1-1 0 0 0,0 1 0 0 0,0-1 0 0 0,1 0 0 0 0,1 0 0 0 0,0 0 0 0 0,0-1 0 0 0,1 0 0 0 0,2 1-33 0 0,-8-10 70 0 0,-1-1 1 0 0,1 1-1 0 0,0-1 1 0 0,0 1-1 0 0,-1-1 1 0 0,1 0-1 0 0,0 1 1 0 0,0-1 0 0 0,0 0-1 0 0,-1 0 1 0 0,1 1-1 0 0,0-1 1 0 0,0 0-1 0 0,0 0 1 0 0,0 0-1 0 0,0 0 1 0 0,-1 0 0 0 0,1 0-1 0 0,0 0 1 0 0,0-1-1 0 0,0 1 1 0 0,0 0-1 0 0,0 0 1 0 0,-1-1-1 0 0,1 1 1 0 0,0 0 0 0 0,0-1-1 0 0,-1 1 1 0 0,1-1-1 0 0,0 1 1 0 0,-1-1-1 0 0,1 1 1 0 0,0-1 0 0 0,-1 1-1 0 0,1-1 1 0 0,-1 0-1 0 0,1 1 1 0 0,-1-1-1 0 0,1 0 1 0 0,-1 0-1 0 0,1 1 1 0 0,-1-1 0 0 0,0 0-1 0 0,1 0 1 0 0,-1 0-1 0 0,0 0 1 0 0,0 1-1 0 0,0-1 1 0 0,1 0-1 0 0,-1 0 1 0 0,0 0 0 0 0,0 0-1 0 0,0 0 1 0 0,-1 1-1 0 0,1-1 1 0 0,0 0-1 0 0,0 0 1 0 0,0 0-71 0 0,4-58-996 0 0,-85-134 23 0 0,64 156 1024 0 0,4 15-19 0 0,1 0 0 0 0,0-1 0 0 0,2-1 0 0 0,1 1 1 0 0,1-2-1 0 0,1 1 0 0 0,1-1 0 0 0,1 0 0 0 0,1 0 1 0 0,2 0-1 0 0,0-1 0 0 0,2 1 0 0 0,2-23-32 0 0,0 42-50 0 0,0 0-1 0 0,0 1 0 0 0,1-1 1 0 0,0 1-1 0 0,0 0 1 0 0,0 0-1 0 0,0 0 1 0 0,1 0-1 0 0,0 1 1 0 0,0-1-1 0 0,0 1 1 0 0,1 0-1 0 0,-1 0 0 0 0,1 0 1 0 0,0 1-1 0 0,0 0 1 0 0,0 0-1 0 0,1 0 1 0 0,-1 0-1 0 0,1 1 1 0 0,-1 0-1 0 0,1 0 1 0 0,0 1-1 0 0,0-1 0 0 0,2 1 51 0 0,152-7-640 0 0,-142 9 561 0 0,0 0 1 0 0,-1 2 0 0 0,1 0-1 0 0,-1 1 1 0 0,1 1 0 0 0,-1 1-1 0 0,0 0 1 0 0,-1 1 0 0 0,0 1-1 0 0,0 0 1 0 0,0 1 0 0 0,-1 1-1 0 0,-1 1 1 0 0,0 0 0 0 0,0 0-1 0 0,-1 2 1 0 0,0-1 0 0 0,-1 2-1 0 0,9 13 79 0 0,-20-25-9 0 0,1 1 0 0 0,-1 0-1 0 0,1 0 1 0 0,-1 0 0 0 0,0 0 0 0 0,0 0-1 0 0,-1 1 1 0 0,1-1 0 0 0,0 0-1 0 0,-1 0 1 0 0,0 1 0 0 0,0-1-1 0 0,0 0 1 0 0,0 0 0 0 0,-1 1-1 0 0,1-1 1 0 0,-1 0 0 0 0,0 0-1 0 0,1 0 1 0 0,-2 0 0 0 0,1 0 0 0 0,0 0-1 0 0,-1 0 1 0 0,1 0 0 0 0,-1 0-1 0 0,0 0 1 0 0,0-1 0 0 0,0 1-1 0 0,0-1 1 0 0,0 1 0 0 0,-1-1-1 0 0,1 0 1 0 0,-1 0 0 0 0,1 0 0 0 0,-1 0-1 0 0,0-1 1 0 0,0 1 0 0 0,0-1-1 0 0,0 1 1 0 0,0-1 0 0 0,-1 0 9 0 0,-136 32 1100 0 0,-25-35-419 0 0,100-18-2755 0 0,59 14-941 0 0,5 0-3251 0 0,1 3-1017 0 0</inkml:trace>
  <inkml:trace contextRef="#ctx0" brushRef="#br0" timeOffset="152727.454">19810 11526 11466 0 0,'0'0'2906'0'0,"0"0"-2727"0"0,0 0-970 0 0,0 0-65 0 0,0 0 136 0 0,0 0 285 0 0,0 0 275 0 0,0 0 140 0 0,0 0 95 0 0,0 0 102 0 0,0 0 118 0 0,0 0 141 0 0,0 0 132 0 0,5 13 108 0 0,18 39 22 0 0,25-34 876 0 0,-40-18-1403 0 0,13 1-102 0 0,-1 0 0 0 0,1-1 0 0 0,-1-2 0 0 0,0 0 0 0 0,1-1 0 0 0,-1-1-1 0 0,0-1 1 0 0,-1 0 0 0 0,1-2 0 0 0,-1 0 0 0 0,0-1 0 0 0,-1-1-1 0 0,0-1 1 0 0,-1 0 0 0 0,0-2 0 0 0,4-3-69 0 0,-18 12-18 0 0,0 0-1 0 0,-1 0 1 0 0,1 0 0 0 0,-1-1 0 0 0,1 1-1 0 0,-1-1 1 0 0,0 1 0 0 0,0-1-1 0 0,-1 0 1 0 0,1 0 0 0 0,-1 0 0 0 0,0 0-1 0 0,0 0 1 0 0,0 0 0 0 0,-1 0-1 0 0,1 0 1 0 0,-1 0 0 0 0,0-1 0 0 0,0 1-1 0 0,0 0 1 0 0,-1 0 0 0 0,1 0-1 0 0,-1 0 1 0 0,0 0 0 0 0,-1 0-1 0 0,1 0 1 0 0,-1 0 0 0 0,1 0 0 0 0,-1 0-1 0 0,0 1 1 0 0,0-1 0 0 0,-1 1-1 0 0,1-1 1 0 0,-1 1 0 0 0,0 0 0 0 0,0 0-1 0 0,0 0 1 0 0,0 0 0 0 0,0 1-1 0 0,0-1 1 0 0,-1 1 0 0 0,0 0 0 0 0,1 0-1 0 0,-1 0 1 0 0,0 1 0 0 0,0-1-1 0 0,0 1 1 0 0,0 0 0 0 0,-1-1 18 0 0,-11-3 3 0 0,1 0 0 0 0,-1 0 0 0 0,0 1 0 0 0,0 1 0 0 0,0 1 1 0 0,0 0-1 0 0,0 2 0 0 0,0-1 0 0 0,-1 2 0 0 0,1 0 0 0 0,0 1 0 0 0,0 1 0 0 0,0 0 0 0 0,0 1 1 0 0,1 1-1 0 0,-1 0 0 0 0,1 1 0 0 0,0 1 0 0 0,1 0 0 0 0,0 1 0 0 0,0 1 0 0 0,0 0 0 0 0,1 1 1 0 0,1 0-1 0 0,0 1 0 0 0,0 0 0 0 0,-6 9-3 0 0,16-18 2 0 0,0 1 0 0 0,0 0 1 0 0,1 0-1 0 0,-1-1 0 0 0,1 1 0 0 0,0 0 1 0 0,0 0-1 0 0,0 0 0 0 0,0 1 0 0 0,1-1 1 0 0,-1 0-1 0 0,1 0 0 0 0,-1 0 0 0 0,1 0 1 0 0,0 1-1 0 0,1-1 0 0 0,-1 0 1 0 0,0 0-1 0 0,1 0 0 0 0,0 0 0 0 0,0 0 1 0 0,0 1-1 0 0,0-1 0 0 0,0-1 0 0 0,0 1 1 0 0,1 0-1 0 0,0 0 0 0 0,-1 0 0 0 0,1-1 1 0 0,0 1-1 0 0,0-1 0 0 0,1 0 0 0 0,-1 1 1 0 0,0-1-1 0 0,1 0 0 0 0,-1 0 0 0 0,1-1 1 0 0,0 1-1 0 0,-1 0 0 0 0,1-1 0 0 0,0 0 1 0 0,0 1-1 0 0,3-1-2 0 0,137 38 1007 0 0,-103-34-799 0 0,0-3-1 0 0,1-1 1 0 0,-1-2 0 0 0,1-2-1 0 0,-1-1 1 0 0,36-10-208 0 0,-36 44-510 0 0,-21-24 611 0 0,0-1 0 0 0,1 0 0 0 0,0-2 0 0 0,0 0 0 0 0,0-2 0 0 0,0 0 0 0 0,0-1 0 0 0,0-1 0 0 0,0 0 0 0 0,0-2 0 0 0,0-1 0 0 0,-1 0 0 0 0,1-1 0 0 0,2-3-101 0 0,-2 3-64 0 0,-2 0 0 0 0,1-2 0 0 0,-1-1 0 0 0,0 0 0 0 0,0-1 1 0 0,-1-1-1 0 0,0 0 0 0 0,-1-2 0 0 0,11-9 64 0 0,-22 17-6 0 0,0-1 1 0 0,-1 1-1 0 0,1-1 0 0 0,-1 0 1 0 0,0-1-1 0 0,-1 1 0 0 0,1-1 1 0 0,-1 0-1 0 0,0 1 1 0 0,0-1-1 0 0,-1 0 0 0 0,0-1 1 0 0,0 1-1 0 0,0 0 0 0 0,-1-1 1 0 0,0 1-1 0 0,0-1 0 0 0,-1 1 1 0 0,0-1-1 0 0,0 1 1 0 0,0-1-1 0 0,-1 1 0 0 0,0-1 1 0 0,0 1-1 0 0,-1-1 0 0 0,1 1 1 0 0,-2 0-1 0 0,1 0 0 0 0,0 0 1 0 0,-4-5 5 0 0,0 1 92 0 0,0 0-1 0 0,-1 0 1 0 0,0 0 0 0 0,-1 1 0 0 0,0 0 0 0 0,0 0 0 0 0,-1 1-1 0 0,0 0 1 0 0,0 1 0 0 0,-1 0 0 0 0,0 0 0 0 0,-1 1 0 0 0,1 1-1 0 0,-6-3-91 0 0,142 57-1409 0 0,136-17 1213 0 0,-262-32 213 0 0,0 0-72 0 0,0 0-113 0 0,-28 19-905 0 0,19-13 1087 0 0,1 0 0 0 0,-1 1 0 0 0,1-1 0 0 0,1 2 0 0 0,0-1 0 0 0,0 1 0 0 0,0 0 0 0 0,1 0 0 0 0,0 1 0 0 0,1 0 0 0 0,0 0 0 0 0,0 0 0 0 0,1 1 0 0 0,0 0 0 0 0,0-1 0 0 0,1 1 0 0 0,1 1 0 0 0,0-1 0 0 0,0 0 0 0 0,1 0 0 0 0,0 1 0 0 0,1-1 0 0 0,0 1 0 0 0,1-1 0 0 0,0 5-14 0 0,5-7 80 0 0,1-1 0 0 0,-1-1 0 0 0,1 1 0 0 0,0-1-1 0 0,1-1 1 0 0,-1 1 0 0 0,1-1 0 0 0,0 0 0 0 0,1-1-1 0 0,-1 0 1 0 0,1 0 0 0 0,0-1 0 0 0,-1 0 0 0 0,1-1-1 0 0,1 0 1 0 0,-1 0 0 0 0,0-1 0 0 0,0 0-1 0 0,1-1 1 0 0,-1 0 0 0 0,1 0 0 0 0,-1-1 0 0 0,0 0-1 0 0,9-2-79 0 0,7 2 101 0 0,-12 3-48 0 0,0-2 0 0 0,0 0 0 0 0,0 0 0 0 0,0-1 1 0 0,0-1-1 0 0,0 0 0 0 0,0 0 0 0 0,0-2 0 0 0,-1 0 0 0 0,1 0 1 0 0,-1-1-1 0 0,0 0 0 0 0,-1-1 0 0 0,1-1 0 0 0,-1 0 1 0 0,0 0-1 0 0,-1-1 0 0 0,0 0 0 0 0,0-1 0 0 0,0 0 1 0 0,-2-1-1 0 0,1 0 0 0 0,-1 0 0 0 0,0-1 0 0 0,-1 0 1 0 0,0 0-1 0 0,-1-1 0 0 0,-1 0 0 0 0,1 0 0 0 0,-2 0 1 0 0,0-1-1 0 0,0 1 0 0 0,-1-1 0 0 0,-1 0 0 0 0,0-4-53 0 0,0 0 44 0 0,-1-1-1 0 0,-1 0 0 0 0,-1 1 0 0 0,-1-1 0 0 0,0 0 1 0 0,-1 1-1 0 0,-1 0 0 0 0,-1 0 0 0 0,0 0 1 0 0,-1 0-1 0 0,-1 1 0 0 0,-4-8-43 0 0,32 31-2646 0 0,82 17 3045 0 0,-44-17-243 0 0,1-3 1 0 0,0-2-1 0 0,0-3 0 0 0,0-2 0 0 0,28-7-156 0 0,-110 20-201 0 0,1 0-1 0 0,0 2 1 0 0,0 1-1 0 0,1 1 1 0 0,1 0-1 0 0,0 1 1 0 0,1 1-1 0 0,-8 11 202 0 0,17-19-20 0 0,-2 0-19 0 0,0 0 1 0 0,1 1-1 0 0,0 0 0 0 0,0 1 1 0 0,1 0-1 0 0,0 0 1 0 0,1 1-1 0 0,0 0 1 0 0,0 1-1 0 0,2-1 0 0 0,-1 2 1 0 0,1-1-1 0 0,1 1 1 0 0,1 0-1 0 0,-1 0 0 0 0,2 0 1 0 0,0 0-1 0 0,1 1 1 0 0,-1 7 38 0 0,7-15 67 0 0,0 1 1 0 0,0-1 0 0 0,1 0 0 0 0,0-1 0 0 0,0 1 0 0 0,1-1 0 0 0,-1 0 0 0 0,1 0-1 0 0,0 0 1 0 0,1-1 0 0 0,-1 0 0 0 0,1 0 0 0 0,-1-1 0 0 0,1 0 0 0 0,0 0-1 0 0,1 0 1 0 0,-1-1 0 0 0,0 0 0 0 0,1-1 0 0 0,-1 0 0 0 0,1 0 0 0 0,-1 0-1 0 0,1-1 1 0 0,-1 0 0 0 0,5-1-68 0 0,-8 2 36 0 0,30 3 62 0 0,-1 0 0 0 0,1-2-1 0 0,0-2 1 0 0,0-1 0 0 0,-1-1 0 0 0,23-5-98 0 0,-13-18-1053 0 0,-35 12-2367 0 0,-4-4-4563 0 0,-4 12-235 0 0</inkml:trace>
  <inkml:trace contextRef="#ctx0" brushRef="#br0" timeOffset="152918.692">21652 11384 17588 0 0,'0'0'897'0'0,"0"0"-117"0"0,0 0-163 0 0,0 0-204 0 0,0 0-202 0 0,0 0-109 0 0,0 0 6 0 0,0 0 46 0 0,0 0 43 0 0,0 0-11 0 0,28-7-76 0 0,87-20-60 0 0,-96 23-168 0 0,0 2 1 0 0,0-1-1 0 0,0 2 1 0 0,1 1 0 0 0,-1 0-1 0 0,0 1 1 0 0,0 1 0 0 0,0 1-1 0 0,17 5 118 0 0,-10-3-732 0 0,32 9-3369 0 0,-20-3-2916 0 0,-20-6-1489 0 0</inkml:trace>
  <inkml:trace contextRef="#ctx0" brushRef="#br0" timeOffset="153180.975">22257 11209 12955 0 0,'0'0'3622'0'0,"0"0"-3159"0"0,0 0-1103 0 0,0 0-143 0 0,0 0 203 0 0,0 0 293 0 0,0 0 279 0 0,0 0 172 0 0,0 0 96 0 0,0 0 57 0 0,0 0 10 0 0,-3 28-18 0 0,-11 86-47 0 0,13-107-200 0 0,1 0 1 0 0,-1-1 0 0 0,1 1-1 0 0,0 0 1 0 0,0 0 0 0 0,1-1-1 0 0,0 1 1 0 0,0 0 0 0 0,1-1-1 0 0,0 1 1 0 0,0-1 0 0 0,0 1-1 0 0,1-1 1 0 0,0 0 0 0 0,0 0-1 0 0,1 0 1 0 0,-1-1 0 0 0,1 1-1 0 0,1-1 1 0 0,-1 0 0 0 0,1 0-1 0 0,0 0 1 0 0,0-1 0 0 0,4 4-63 0 0,1 1-169 0 0,31 14-3293 0 0,-10-16-6626 0 0,-23-6 5922 0 0</inkml:trace>
  <inkml:trace contextRef="#ctx0" brushRef="#br0" timeOffset="153438.492">22132 10846 17108 0 0,'0'0'4953'0'0,"0"0"-4761"0"0,0 0-64 0 0,0 0-168 0 0,0 0-408 0 0,0 0-232 0 0,0 0-153 0 0,0 0-39 0 0,0 0 184 0 0,0 0-104 0 0,0 0-304 0 0,0 0-401 0 0,0 0-759 0 0,0 0-857 0 0,160 19-280 0 0,-146 1-2368 0 0,-6-7 4849 0 0</inkml:trace>
  <inkml:trace contextRef="#ctx0" brushRef="#br0" timeOffset="153796.88">22637 11570 17268 0 0,'0'0'1391'0'0,"0"0"-773"0"0,0 0-328 0 0,0 0-130 0 0,0 0-88 0 0,0 0-63 0 0,0 0 13 0 0,0 0 44 0 0,0 0 29 0 0,26-12 13 0 0,177-76 199 0 0,-186 80-302 0 0,-11 7-40 0 0,0 0-1 0 0,-1-1 1 0 0,1 0 0 0 0,0 0-1 0 0,0 0 1 0 0,-1-1 0 0 0,1 0 0 0 0,-1 0-1 0 0,0 0 1 0 0,0-1 0 0 0,0 1-1 0 0,0-1 1 0 0,-1 0 0 0 0,0-1-1 0 0,0 1 1 0 0,0-1 0 0 0,0 0-1 0 0,0 0 1 0 0,-1 0 0 0 0,0 0-1 0 0,0-1 1 0 0,-1 1 0 0 0,1-1-1 0 0,-1 0 1 0 0,-1 0 0 0 0,1 0-1 0 0,0-3 36 0 0,-6 4-136 0 0,1 1-1 0 0,-1 0 1 0 0,0 0-1 0 0,0 1 1 0 0,-1-1-1 0 0,1 1 1 0 0,-1 0-1 0 0,1 0 1 0 0,-1 0-1 0 0,0 1 1 0 0,0 0-1 0 0,-1 0 0 0 0,1 0 1 0 0,0 0-1 0 0,-1 1 1 0 0,1 0-1 0 0,0 0 1 0 0,-1 1-1 0 0,1-1 1 0 0,-1 1-1 0 0,0 0 1 0 0,1 1-1 0 0,-1-1 0 0 0,1 1 1 0 0,-5 1 136 0 0,-1-2 3 0 0,0 0-18 0 0,0-1-1 0 0,0 2 1 0 0,0-1-1 0 0,0 2 1 0 0,0-1-1 0 0,0 1 1 0 0,0 1-1 0 0,0 0 1 0 0,1 1-1 0 0,0 0 1 0 0,-1 0-1 0 0,1 1 1 0 0,1 1-1 0 0,-1-1 1 0 0,1 1-1 0 0,0 1 1 0 0,0 0-1 0 0,1 0 1 0 0,0 1-1 0 0,0 0 1 0 0,1 0-1 0 0,0 1 1 0 0,1 0-1 0 0,-1 2 16 0 0,6-9 47 0 0,0 1 0 0 0,1 0 0 0 0,-1-1 0 0 0,1 1 0 0 0,0 0 0 0 0,0-1 0 0 0,0 1 0 0 0,0 0 0 0 0,1-1 0 0 0,-1 1 0 0 0,1 0 0 0 0,0-1 1 0 0,-1 1-1 0 0,1-1 0 0 0,0 1 0 0 0,0-1 0 0 0,1 0 0 0 0,-1 1 0 0 0,0-1 0 0 0,1 0 0 0 0,0 0 0 0 0,-1 0 0 0 0,1 0 0 0 0,0 0 0 0 0,0 0 0 0 0,0 0 0 0 0,0-1 0 0 0,0 1 0 0 0,1-1 0 0 0,-1 1 0 0 0,0-1 0 0 0,1 0 0 0 0,-1 0 0 0 0,1 0 0 0 0,-1 0 0 0 0,1-1 0 0 0,0 1 0 0 0,-1-1 0 0 0,3 1-47 0 0,111 13 1807 0 0,-112-14-1815 0 0,68 0 179 0 0,0 4 0 0 0,0 3-1 0 0,-1 3 1 0 0,0 3 0 0 0,0 3-171 0 0,-5 1-3650 0 0,-23-11-7306 0 0,-37-5 5400 0 0</inkml:trace>
  <inkml:trace contextRef="#ctx0" brushRef="#br0" timeOffset="155381.53">23159 10731 15779 0 0,'0'0'890'0'0,"0"0"-175"0"0,0 0-318 0 0,0 0-438 0 0,0 0-365 0 0,0 0-28 0 0,0 0 188 0 0,0 0 318 0 0,0 0 275 0 0,0 0 109 0 0,0 0 27 0 0,0 0-36 0 0,0 0-51 0 0,8 26-43 0 0,47 184 363 0 0,-49-156-613 0 0,3-1-1 0 0,3 0 0 0 0,1-1 1 0 0,3 0-1 0 0,2-1 0 0 0,2-1 1 0 0,3-1-1 0 0,6 9-102 0 0,16-19 2137 0 0,-12-72-1505 0 0,86-138-1974 0 0,-87 119 1462 0 0,-32 52-255 0 0,0 0-182 0 0,0 24-1310 0 0,-8 50 1924 0 0,6-62-260 0 0,-1 0 0 0 0,2-1 0 0 0,-1 1 0 0 0,2 0 0 0 0,0 0 0 0 0,0-1 0 0 0,1 1 0 0 0,0 0 0 0 0,1 0 0 0 0,0-1 0 0 0,1 1 0 0 0,4 9-37 0 0,-1-17 21 0 0,-1 0-1 0 0,1 0 0 0 0,0-1 1 0 0,-1 0-1 0 0,2 0 1 0 0,-1-1-1 0 0,0 1 0 0 0,0-1 1 0 0,1-1-1 0 0,-1 1 0 0 0,1-1 1 0 0,-1 0-1 0 0,1-1 0 0 0,0 1 1 0 0,-1-1-1 0 0,1-1 0 0 0,0 1 1 0 0,-1-1-1 0 0,1-1 0 0 0,-1 1 1 0 0,1-1-1 0 0,-1 0 0 0 0,1 0 1 0 0,-1-1-1 0 0,0 0 0 0 0,0 0 1 0 0,-1 0-1 0 0,1-1 0 0 0,-1 1 1 0 0,1-2-1 0 0,-1 1 0 0 0,1-2-20 0 0,2-3 35 0 0,0 0 0 0 0,0-1 1 0 0,-1-1-1 0 0,0 1 0 0 0,-1-1 0 0 0,-1 0 0 0 0,1-1 0 0 0,-2 1 0 0 0,1-1 0 0 0,-2 0 0 0 0,0 0 0 0 0,0 0 0 0 0,-1 0 1 0 0,0-1-1 0 0,-1 1 0 0 0,-1-5-35 0 0,0 17-259 0 0,0 0-184 0 0,0 31-1772 0 0,2-23 2260 0 0,-1-1 0 0 0,1 0 1 0 0,1 0-1 0 0,-1 0 0 0 0,1 0 0 0 0,0 0 0 0 0,1 0 0 0 0,-1-1 0 0 0,2 0 1 0 0,-1 0-1 0 0,0 0 0 0 0,1 0 0 0 0,0-1 0 0 0,1 1 0 0 0,-1-1 0 0 0,1-1 1 0 0,0 1-1 0 0,0-1 0 0 0,0 0 0 0 0,1 0 0 0 0,-1-1 0 0 0,1 0 1 0 0,0 0-1 0 0,0 0 0 0 0,0-1 0 0 0,0 0 0 0 0,3 0-45 0 0,7 2 75 0 0,-1 0 1 0 0,1-1-1 0 0,0 0 0 0 0,0-2 1 0 0,0 0-1 0 0,1-1 0 0 0,-1-1 0 0 0,0 0 1 0 0,0-1-1 0 0,0-1 0 0 0,9-3-75 0 0,131-128-291 0 0,-156 133 215 0 0,-1 1 0 0 0,1-1 0 0 0,-1 1-1 0 0,0-1 1 0 0,1 1 0 0 0,-1 0-1 0 0,1-1 1 0 0,-1 1 0 0 0,1 0-1 0 0,-1-1 1 0 0,1 1 0 0 0,0 0-1 0 0,-1-1 1 0 0,1 1 0 0 0,-1 0 0 0 0,1 0-1 0 0,0 0 1 0 0,-1 0 0 0 0,1-1-1 0 0,-1 1 1 0 0,1 0 0 0 0,0 0-1 0 0,-1 0 1 0 0,1 0 0 0 0,0 1-1 0 0,-1-1 1 0 0,1 0 0 0 0,-1 0-1 0 0,1 0 1 0 0,0 0 0 0 0,-1 1 0 0 0,1-1-1 0 0,-1 0 1 0 0,1 0 0 0 0,-1 1-1 0 0,1-1 1 0 0,-1 0 0 0 0,1 1-1 0 0,-1-1 1 0 0,1 1 0 0 0,-1-1-1 0 0,1 1 1 0 0,-1-1 0 0 0,0 1 0 0 0,1-1-1 0 0,-1 1 1 0 0,0-1 0 0 0,1 1-1 0 0,-1-1 1 0 0,0 1 0 0 0,0 0-1 0 0,0-1 1 0 0,1 1 0 0 0,-1-1-1 0 0,0 1 1 0 0,0 0 0 0 0,0-1-1 0 0,0 1 1 0 0,0 0 0 0 0,0-1 76 0 0,4 12 322 0 0,-1-6-387 0 0,0 6 90 0 0,1-1 0 0 0,0 0 0 0 0,1 0 0 0 0,0 0 0 0 0,1-1 0 0 0,0 1 0 0 0,0-2 0 0 0,1 1 0 0 0,1-1 0 0 0,-1 0 0 0 0,2 0 0 0 0,-1-1 0 0 0,1 0 0 0 0,0 0 0 0 0,1-1 0 0 0,0 0 0 0 0,0-1 0 0 0,0 0 0 0 0,5 1-25 0 0,-7-3 83 0 0,1 0-1 0 0,0-1 1 0 0,-1 0-1 0 0,1-1 1 0 0,0 0-1 0 0,0 0 1 0 0,0-1-1 0 0,1 0 1 0 0,-1-1-1 0 0,0 0 1 0 0,0 0-1 0 0,0-1 1 0 0,0 0-1 0 0,0-1 1 0 0,0 0-1 0 0,0 0 1 0 0,0-1-1 0 0,0 0 1 0 0,-1 0-1 0 0,1-1 1 0 0,-1 0-1 0 0,0-1 1 0 0,0 0-1 0 0,-1 0 1 0 0,0-1-1 0 0,1 0 1 0 0,-2 0-1 0 0,1 0 1 0 0,-1-1-1 0 0,0 0 1 0 0,0 0-1 0 0,-1-1 1 0 0,0 0-1 0 0,0 0 1 0 0,-1 0-1 0 0,0 0 1 0 0,-1-1-1 0 0,0 1 1 0 0,0-1-1 0 0,0 0 1 0 0,-1 0-1 0 0,0-7-82 0 0,-1 8-56 0 0,-1 0 0 0 0,0 0 0 0 0,0 0 0 0 0,-1 1 0 0 0,0-1 0 0 0,0 0 1 0 0,-1 0-1 0 0,0 1 0 0 0,0-1 0 0 0,-1 1 0 0 0,0-1 0 0 0,0 1 0 0 0,-1 0 0 0 0,0 0 0 0 0,0 1 0 0 0,0-1 0 0 0,-6-5 56 0 0,10 12-320 0 0,-19 58-1212 0 0,19-52 1601 0 0,1 0 0 0 0,-1 0 0 0 0,1 0 0 0 0,1 0 0 0 0,-1 0 0 0 0,1-1 0 0 0,0 1 0 0 0,0 0 0 0 0,1-1 0 0 0,-1 1 0 0 0,1-1 0 0 0,1 0-1 0 0,-1 0 1 0 0,1 0 0 0 0,0 0 0 0 0,0-1 0 0 0,0 1 0 0 0,0-1 0 0 0,1 0 0 0 0,0 0 0 0 0,0-1 0 0 0,0 0 0 0 0,0 1 0 0 0,0-2 0 0 0,1 1 0 0 0,-1-1 0 0 0,1 1 0 0 0,0-1 0 0 0,0-1 0 0 0,0 1 0 0 0,0-1 0 0 0,0 0 0 0 0,0-1 0 0 0,0 0 0 0 0,0 1 0 0 0,0-2 0 0 0,0 1 0 0 0,0-1 0 0 0,0 0 0 0 0,0 0 0 0 0,0-1 0 0 0,0 1 0 0 0,-1-1 0 0 0,1-1 0 0 0,-1 1 0 0 0,1-1 0 0 0,-1 0 0 0 0,0 0 0 0 0,0 0 0 0 0,3-3-69 0 0,4-3 93 0 0,1-1 0 0 0,-2 0 1 0 0,0-1-1 0 0,0 0 0 0 0,-1 0 1 0 0,0-1-1 0 0,-1 0 0 0 0,0-1 1 0 0,-1 0-1 0 0,-1-1 0 0 0,0 0 1 0 0,1-4-94 0 0,-7 18-188 0 0,-1 0-203 0 0,0 0-245 0 0,6 69-1893 0 0,-4-63 2599 0 0,0 0 1 0 0,0 1-1 0 0,0-1 1 0 0,1 0-1 0 0,0 0 1 0 0,0 0-1 0 0,0-1 1 0 0,1 1-1 0 0,0-1 1 0 0,0 0-1 0 0,0 0 1 0 0,0 0 0 0 0,1 0-1 0 0,0-1 1 0 0,0 0-1 0 0,0 0 1 0 0,1 0-1 0 0,-1-1 1 0 0,1 1-1 0 0,0-1 1 0 0,0-1-1 0 0,2 1-70 0 0,-3 1 47 0 0,0-1 0 0 0,1 1 0 0 0,0-1 0 0 0,0-1 0 0 0,0 1 0 0 0,0-1 0 0 0,0 0 0 0 0,0 0 0 0 0,1-1 0 0 0,-1 0 0 0 0,0 0 0 0 0,1-1 0 0 0,-1 1 0 0 0,1-1 0 0 0,-1-1 0 0 0,1 1 0 0 0,-1-1 0 0 0,1 0 0 0 0,-1-1 0 0 0,0 0 0 0 0,0 0-1 0 0,0 0 1 0 0,0 0 0 0 0,0-1 0 0 0,0 0 0 0 0,0 0 0 0 0,-1-1 0 0 0,0 0 0 0 0,1 0 0 0 0,-2 0 0 0 0,1 0 0 0 0,0-1 0 0 0,-1 0 0 0 0,0 0 0 0 0,0 0 0 0 0,0 0 0 0 0,-1-1 0 0 0,1 1 0 0 0,-1-1 0 0 0,-1 0 0 0 0,1 0 0 0 0,0-5-47 0 0,2 20-297 0 0,-1 0-1 0 0,1-1 1 0 0,1 0 0 0 0,-1 0 0 0 0,1-1 0 0 0,1 1 0 0 0,-1-1-1 0 0,1-1 1 0 0,1 1 0 0 0,-1-1 0 0 0,1-1 0 0 0,0 1-1 0 0,8 3 298 0 0,16 12-3969 0 0,-1-6-3902 0 0,-20-11 1406 0 0</inkml:trace>
  <inkml:trace contextRef="#ctx0" brushRef="#br0" timeOffset="155901.376">25865 10584 14171 0 0,'0'0'672'0'0,"0"0"26"0"0,0 0-74 0 0,0 0-279 0 0,0 0-302 0 0,0 0-202 0 0,0 0-52 0 0,0 0 95 0 0,0 0 139 0 0,0 0 136 0 0,0 0 113 0 0,0 0 48 0 0,0 0 25 0 0,5 7-6 0 0,19 127 624 0 0,-23 265-339 0 0,-2-388-624 0 0,1 0 0 0 0,0-1-1 0 0,1 1 1 0 0,0-1 0 0 0,1 1 0 0 0,0-1 0 0 0,0 0-1 0 0,1 1 1 0 0,0-1 0 0 0,1 0 0 0 0,0-1 0 0 0,1 1-1 0 0,0-1 1 0 0,1 0 0 0 0,0 0 0 0 0,0 0 0 0 0,0-1-1 0 0,1 0 1 0 0,1 0 0 0 0,-1-1 0 0 0,1 0 0 0 0,0 0-1 0 0,1-1 1 0 0,0 0 0 0 0,0-1 0 0 0,0 1 0 0 0,0-2-1 0 0,1 1 1 0 0,0-2 0 0 0,0 1 0 0 0,0-1 0 0 0,0-1-1 0 0,7 2 1 0 0,-12-3-4 0 0,-1 0 0 0 0,1 0 0 0 0,-1 0 0 0 0,0-1 0 0 0,1 1 0 0 0,-1-1 0 0 0,1 0 0 0 0,-1-1 0 0 0,1 1 0 0 0,-1-1 0 0 0,1 1 0 0 0,-1-1 0 0 0,0-1 0 0 0,1 1-1 0 0,-1-1 1 0 0,0 1 0 0 0,0-1 0 0 0,0 0 0 0 0,0-1 0 0 0,0 1 0 0 0,-1-1 0 0 0,1 0 0 0 0,-1 0 0 0 0,0 0 0 0 0,1 0 0 0 0,-1 0 0 0 0,-1-1 0 0 0,1 1 0 0 0,0-1 0 0 0,-1 0-1 0 0,0 0 1 0 0,0 0 0 0 0,0 0 0 0 0,0 0 0 0 0,-1 0 0 0 0,1 0 0 0 0,-1-1 0 0 0,0 1 0 0 0,-1-1 0 0 0,1 1 0 0 0,-1-1 0 0 0,0 1 0 0 0,0-2 4 0 0,1-2 0 0 0,0 0 0 0 0,-1 1 1 0 0,0-1-1 0 0,0 0 1 0 0,-1 1-1 0 0,0-1 0 0 0,-1 0 1 0 0,1 1-1 0 0,-2-1 0 0 0,1 1 1 0 0,-1 0-1 0 0,0 0 1 0 0,0 0-1 0 0,-1 0 0 0 0,0 0 1 0 0,0 1-1 0 0,0-1 0 0 0,-4-3 0 0 0,6 11-24 0 0,-1 0-1 0 0,1-1 0 0 0,0 1 1 0 0,0 0-1 0 0,0 0 0 0 0,0 0 1 0 0,0 0-1 0 0,1 1 0 0 0,-1-1 1 0 0,0 0-1 0 0,1 1 1 0 0,-1-1-1 0 0,0 1 0 0 0,1 0 1 0 0,0-1-1 0 0,-1 1 0 0 0,1 0 1 0 0,0 0-1 0 0,0 0 0 0 0,0 0 1 0 0,0 0-1 0 0,0 0 0 0 0,1 0 1 0 0,-1 0-1 0 0,0 0 0 0 0,1 1 1 0 0,0-1-1 0 0,0 0 0 0 0,-1 0 1 0 0,1 0-1 0 0,0 1 0 0 0,1-1 1 0 0,-1 0-1 0 0,0 0 0 0 0,1 0 1 0 0,-1 1-1 0 0,1-1 0 0 0,0 0 1 0 0,0 0 24 0 0,0 6 27 0 0,0 1 0 0 0,1-1-1 0 0,0 0 1 0 0,1 0 0 0 0,-1 0 0 0 0,2-1 0 0 0,-1 1 0 0 0,1-1 0 0 0,0 0-1 0 0,1 0 1 0 0,-1 0 0 0 0,1 0 0 0 0,1-1 0 0 0,-1 0 0 0 0,1 0 0 0 0,0 0 0 0 0,1-1-1 0 0,-1 0 1 0 0,1 0 0 0 0,0-1 0 0 0,7 4-27 0 0,44 23-3624 0 0,-3-9-5219 0 0,-46-19 2770 0 0</inkml:trace>
  <inkml:trace contextRef="#ctx0" brushRef="#br0" timeOffset="156085.695">25655 10746 18356 0 0,'0'0'1427'0'0,"0"0"-306"0"0,0 0-218 0 0,0 0-241 0 0,0 0-351 0 0,0 0-333 0 0,0 0-215 0 0,0 0-35 0 0,0 0 97 0 0,0 0 110 0 0,0 0 35 0 0,28-1-4 0 0,92-4-28 0 0,2 34-616 0 0,-88-14-124 0 0,18 7-1802 0 0,-17-8-2420 0 0,-7-2-4742 0 0</inkml:trace>
  <inkml:trace contextRef="#ctx0" brushRef="#br0" timeOffset="156735.42">26973 10931 12123 0 0,'0'0'404'0'0,"0"0"-239"0"0,0 0-170 0 0,0 0-5 0 0,0 0 74 0 0,0 0 127 0 0,0 0 69 0 0,0 0 24 0 0,0 0-34 0 0,0 0-69 0 0,0 0-50 0 0,0 0-14 0 0,25-4 68 0 0,78-9 54 0 0,-78 10-1 0 0,-25 3-72 0 0,0 0-166 0 0,-40 0-1476 0 0,-251 40 2092 0 0,201 2-863 0 0,88-41 256 0 0,1 1 0 0 0,-1-1 0 0 0,1 1 0 0 0,-1-1 0 0 0,1 1 0 0 0,0 0 0 0 0,0-1 0 0 0,0 1 0 0 0,0 0 0 0 0,0 0 0 0 0,0 0 0 0 0,0 0 0 0 0,1 0 0 0 0,-1 0 1 0 0,1 0-1 0 0,-1 0 0 0 0,1 0 0 0 0,0 0 0 0 0,0 1 0 0 0,0-1 0 0 0,0 0 0 0 0,0 0 0 0 0,0 0 0 0 0,1 0 0 0 0,-1 0 0 0 0,1 0 0 0 0,-1 0 0 0 0,1 0 0 0 0,0 0 0 0 0,0 0 0 0 0,0 0 0 0 0,0 0 0 0 0,0 0 0 0 0,0-1 0 0 0,0 1 0 0 0,1 0 0 0 0,-1-1 0 0 0,1 1 1 0 0,-1-1-1 0 0,1 0 0 0 0,0 1 0 0 0,-1-1 0 0 0,1 0 0 0 0,0 0-9 0 0,31 24 220 0 0,0-2 0 0 0,2-1 0 0 0,0-2 0 0 0,1-1 0 0 0,32 10-220 0 0,30 18 109 0 0,-55-27-137 0 0,-26-13-52 0 0,-1 0-1 0 0,1 1 1 0 0,-1 1-1 0 0,-1 1 1 0 0,0 0-1 0 0,0 1 1 0 0,-1 0 0 0 0,0 1-1 0 0,7 9 81 0 0,-21-20 2 0 0,0-1 0 0 0,1 1 0 0 0,-1 0-1 0 0,0 0 1 0 0,1 0 0 0 0,-1 0 0 0 0,0 0 0 0 0,0 0-1 0 0,0 0 1 0 0,0 0 0 0 0,0-1 0 0 0,0 1 0 0 0,0 0-1 0 0,0 0 1 0 0,0 0 0 0 0,0 0 0 0 0,-1 0 0 0 0,1 0 0 0 0,0 0-1 0 0,-1-1 1 0 0,1 1 0 0 0,0 0 0 0 0,-1 0 0 0 0,1 0-1 0 0,-1-1 1 0 0,1 1 0 0 0,-1 0 0 0 0,0-1 0 0 0,1 1-1 0 0,-1 0 1 0 0,0-1 0 0 0,1 1 0 0 0,-1-1 0 0 0,0 1 0 0 0,0-1-1 0 0,0 1 1 0 0,1-1 0 0 0,-1 1 0 0 0,0-1 0 0 0,0 0-1 0 0,0 0 1 0 0,0 1 0 0 0,0-1 0 0 0,0 0 0 0 0,1 0-1 0 0,-1 0 1 0 0,0 0 0 0 0,0 0 0 0 0,0 0 0 0 0,0 0-1 0 0,0 0 1 0 0,0-1 0 0 0,0 1 0 0 0,0 0 0 0 0,0-1-2 0 0,-73 4 1420 0 0,64-4-1513 0 0,-248-23 1652 0 0,154-9-3541 0 0,94 26-495 0 0,8 0-5204 0 0,2 5 2104 0 0</inkml:trace>
  <inkml:trace contextRef="#ctx0" brushRef="#br0" timeOffset="157307.758">27225 11214 13819 0 0,'0'0'52'0'0,"0"0"-339"0"0,0 0-237 0 0,0 0-107 0 0,0 0 101 0 0,0 0 272 0 0,0 0 362 0 0,0 0 344 0 0,0 0 211 0 0,0 0 140 0 0,0 0 57 0 0,0 0-14 0 0,11 2-114 0 0,18 4-520 0 0,1-2 0 0 0,-1 0 0 0 0,1-2 0 0 0,0-2 0 0 0,0 0 0 0 0,0-2 0 0 0,0-2 0 0 0,-1 0 0 0 0,1-2 0 0 0,-1-1 0 0 0,16-7-208 0 0,-43 14-35 0 0,1-1-1 0 0,0 1 1 0 0,0-1 0 0 0,-1 0-1 0 0,1 0 1 0 0,-1 0 0 0 0,1 0-1 0 0,-1 0 1 0 0,1 0-1 0 0,-1-1 1 0 0,0 1 0 0 0,0-1-1 0 0,1 0 1 0 0,-1 0-1 0 0,0 1 1 0 0,0-1 0 0 0,-1 0-1 0 0,1-1 1 0 0,0 1-1 0 0,-1 0 1 0 0,1 0 0 0 0,-1-1-1 0 0,0 1 1 0 0,0-1-1 0 0,0 1 1 0 0,0-1 0 0 0,0 0-1 0 0,-1 1 1 0 0,1-1 0 0 0,-1 0-1 0 0,1 0 1 0 0,-1 1-1 0 0,0-1 1 0 0,0 0 0 0 0,0 1-1 0 0,-1-1 1 0 0,1 0-1 0 0,-1 0 1 0 0,1 1 0 0 0,-1-1-1 0 0,0 0 1 0 0,0 1-1 0 0,0-1 1 0 0,0 1 0 0 0,-1 0-1 0 0,1-1 1 0 0,-1 1-1 0 0,1 0 1 0 0,-1 0 0 0 0,0 0-1 0 0,0 0 1 0 0,0 0 0 0 0,0 0-1 0 0,0 0 1 0 0,0 1-1 0 0,-1-1 1 0 0,1 1 0 0 0,0-1-1 0 0,-1 1 1 0 0,1 0-1 0 0,-1 0 1 0 0,1 0 0 0 0,-1 0-1 0 0,0 1 1 0 0,-2-1 35 0 0,-10-4-27 0 0,-1 0 0 0 0,1 1 0 0 0,-1 1 1 0 0,0 0-1 0 0,0 1 0 0 0,-1 1 0 0 0,1 0 0 0 0,0 1 1 0 0,0 1-1 0 0,-1 1 0 0 0,1 0 0 0 0,0 1 1 0 0,1 1-1 0 0,-1 0 0 0 0,0 1 0 0 0,1 1 0 0 0,0 1 1 0 0,1 0-1 0 0,-1 0 0 0 0,1 2 0 0 0,1-1 0 0 0,0 2 1 0 0,-6 5 26 0 0,17-13 15 0 0,0 0 1 0 0,0 0-1 0 0,1 0 1 0 0,-1 0-1 0 0,0 0 1 0 0,1 1-1 0 0,0-1 1 0 0,0 1 0 0 0,-1-1-1 0 0,1 1 1 0 0,1-1-1 0 0,-1 1 1 0 0,0 0-1 0 0,1-1 1 0 0,-1 1-1 0 0,1 0 1 0 0,0 0 0 0 0,0-1-1 0 0,0 1 1 0 0,0 0-1 0 0,0-1 1 0 0,1 1-1 0 0,-1 0 1 0 0,1 0-1 0 0,0-1 1 0 0,-1 1-1 0 0,1-1 1 0 0,1 1 0 0 0,-1-1-1 0 0,0 1 1 0 0,0-1-1 0 0,1 0 1 0 0,0 1-1 0 0,-1-1 1 0 0,1 0-1 0 0,0 0 1 0 0,0 0 0 0 0,0 0-1 0 0,0-1 1 0 0,0 1-1 0 0,1-1 1 0 0,-1 1-1 0 0,1-1 1 0 0,-1 0-1 0 0,1 0 1 0 0,-1 0 0 0 0,1 0-1 0 0,0 0-15 0 0,130 38 1201 0 0,144-38 299 0 0,-193 17-3388 0 0,-12-16-4959 0 0,-52-2 2345 0 0,-8 0-1157 0 0</inkml:trace>
  <inkml:trace contextRef="#ctx0" brushRef="#br0" timeOffset="157981.87">28012 10367 11442 0 0,'0'0'1317'0'0,"0"0"8"0"0,0 0-42 0 0,0 0-130 0 0,0 0-256 0 0,0 0-357 0 0,0 0-482 0 0,0 0-601 0 0,0 0-443 0 0,0 0-15 0 0,0 0 324 0 0,0 0 523 0 0,0 0 474 0 0,0 5 161 0 0,-19 533 2164 0 0,21-507-2583 0 0,2 1 1 0 0,1-1-1 0 0,1 0 0 0 0,2-1 1 0 0,1 0-1 0 0,1 0 1 0 0,1-1-1 0 0,2 0 0 0 0,15 24-62 0 0,-26-49 50 0 0,0 0 0 0 0,1 0 1 0 0,-1 0-1 0 0,1-1 0 0 0,0 1 0 0 0,0-1 0 0 0,0 0 0 0 0,0 0 0 0 0,0 0 0 0 0,1 0 0 0 0,-1-1 0 0 0,1 1 0 0 0,0-1 1 0 0,0 0-1 0 0,0 0 0 0 0,0 0 0 0 0,0 0 0 0 0,0-1 0 0 0,1 0 0 0 0,-1 0 0 0 0,0 0 0 0 0,1 0 0 0 0,-1-1 0 0 0,1 0 0 0 0,-1 0 1 0 0,0 0-1 0 0,1 0 0 0 0,-1-1 0 0 0,1 1 0 0 0,-1-1 0 0 0,0 0 0 0 0,1-1 0 0 0,-1 1 0 0 0,0-1 0 0 0,0 0 0 0 0,0 0 0 0 0,0 0 1 0 0,0 0-1 0 0,-1-1 0 0 0,1 1 0 0 0,-1-1 0 0 0,1 0 0 0 0,-1 0 0 0 0,0 0 0 0 0,1-2-50 0 0,8-9-48 0 0,0 0-1 0 0,-1-1 0 0 0,0 0 1 0 0,-1 0-1 0 0,-1-1 0 0 0,-1-1 1 0 0,0 1-1 0 0,-1-1 1 0 0,-1-1-1 0 0,4-13 49 0 0,15-38 142 0 0,-28 97-4683 0 0,-3 108 5393 0 0,7-127-831 0 0,0 0 0 0 0,0-1 0 0 0,1 1 0 0 0,0-1 0 0 0,0 0 0 0 0,1 0 0 0 0,0 0 0 0 0,0 0 0 0 0,1 0 0 0 0,0 0 0 0 0,0-1 0 0 0,1 0 0 0 0,0 0 0 0 0,0 0 0 0 0,1-1 0 0 0,0 1 0 0 0,0-1-1 0 0,0-1 1 0 0,1 1 0 0 0,0-1 0 0 0,0 0 0 0 0,0-1 0 0 0,0 0 0 0 0,1 0 0 0 0,0 0 0 0 0,0-1 0 0 0,0 0 0 0 0,0-1 0 0 0,1 0 0 0 0,-1 0 0 0 0,0 0 0 0 0,1-1 0 0 0,-1-1 0 0 0,1 1 0 0 0,7-2-21 0 0,-11-3 31 0 0,1 0 0 0 0,-1-1 0 0 0,-1 0 0 0 0,1 0 0 0 0,-1 0 0 0 0,1 0 0 0 0,-1-1 0 0 0,-1 1 0 0 0,1-1 1 0 0,-1 0-1 0 0,0 0 0 0 0,-1-1 0 0 0,1 1 0 0 0,-1-1 0 0 0,0 1 0 0 0,-1-1 0 0 0,0 1 0 0 0,0-1 0 0 0,0 0 0 0 0,-1-1-31 0 0,22-197 2965 0 0,5 236-5048 0 0,132 110 1113 0 0,-98-103-3167 0 0,-1-7-4354 0 0,-45-22 2970 0 0</inkml:trace>
  <inkml:trace contextRef="#ctx0" brushRef="#br0" timeOffset="158194.763">27778 10537 18028 0 0,'0'0'708'0'0,"0"0"-327"0"0,0 0-177 0 0,0 0-65 0 0,32-7 1 0 0,106-23 48 0 0,-115 27-132 0 0,0 0-1 0 0,0 1 0 0 0,1 2 1 0 0,-1 0-1 0 0,0 2 0 0 0,0 0 0 0 0,0 1 1 0 0,0 2-1 0 0,0 0-55 0 0,17 3 22 0 0,330 98-1852 0 0,-295-74-2915 0 0,-2 4-3952 0 0,-49-23 3661 0 0</inkml:trace>
  <inkml:trace contextRef="#ctx0" brushRef="#br0" timeOffset="158973.434">28942 10779 17124 0 0,'0'0'-330'0'0,"0"0"-509"0"0,0 0-194 0 0,0 0 119 0 0,0 0 342 0 0,0 0 512 0 0,0 0 271 0 0,0 0 109 0 0,0 0 44 0 0,0 0 1 0 0,0 0 40 0 0,0 0 33 0 0,0 0 16 0 0,22 5-44 0 0,155 43-383 0 0,-176-47-85 0 0,1-1 0 0 0,0 1 1 0 0,-1-1-1 0 0,1 1 0 0 0,0 0 0 0 0,-1 0 0 0 0,1-1 0 0 0,-1 1 0 0 0,1 0 0 0 0,-1 1 1 0 0,0-1-1 0 0,1 0 0 0 0,-1 0 0 0 0,0 1 0 0 0,0-1 0 0 0,0 0 0 0 0,0 1 0 0 0,0-1 1 0 0,0 1-1 0 0,0 0 0 0 0,0-1 0 0 0,-1 1 0 0 0,1 0 0 0 0,-1-1 0 0 0,1 1 0 0 0,-1 0 1 0 0,0-1-1 0 0,1 1 0 0 0,-1 0 0 0 0,0 0 0 0 0,0 0 0 0 0,0-1 0 0 0,-1 1 0 0 0,1 0 1 0 0,0 0-1 0 0,-1-1 0 0 0,1 1 0 0 0,-1 0 0 0 0,1-1 0 0 0,-1 1 0 0 0,0 0 0 0 0,0-1 1 0 0,0 1-1 0 0,0-1 0 0 0,0 1 0 0 0,0-1 0 0 0,0 0 0 0 0,0 1 0 0 0,0-1 0 0 0,-1 0 1 0 0,1 0-1 0 0,0 0 0 0 0,-1 0 0 0 0,1 0 0 0 0,-1 0 0 0 0,0 0 0 0 0,1 0 0 0 0,-1 0 58 0 0,-98 130 482 0 0,98-128-432 0 0,1 1 0 0 0,-1-1 0 0 0,1 1 0 0 0,0 0-1 0 0,0-1 1 0 0,0 1 0 0 0,0 0 0 0 0,1-1 0 0 0,-1 1 0 0 0,1 0 0 0 0,0 0 0 0 0,0 0 0 0 0,0-1 0 0 0,1 1 0 0 0,-1 0 0 0 0,1 0 0 0 0,0-1 0 0 0,0 1 0 0 0,1-1 0 0 0,-1 1 0 0 0,1-1 0 0 0,-1 1 0 0 0,1-1 0 0 0,0 0 0 0 0,0 0 0 0 0,1 1 0 0 0,-1-2 0 0 0,1 1 0 0 0,-1 0 0 0 0,1 0 0 0 0,0-1 0 0 0,0 0 0 0 0,0 1 0 0 0,0-1 0 0 0,0 0-1 0 0,1-1 1 0 0,-1 1 0 0 0,1-1 0 0 0,-1 1 0 0 0,1-1 0 0 0,2 0-50 0 0,21 8 138 0 0,0-2-1 0 0,1-1 0 0 0,0-1 1 0 0,0-2-1 0 0,0 0 0 0 0,1-2 1 0 0,-1-1-1 0 0,26-4-137 0 0,-42 3 220 0 0,0 0 0 0 0,0-1 0 0 0,0 0 0 0 0,0-1-1 0 0,-1 0 1 0 0,1-1 0 0 0,-1 0 0 0 0,0-1 0 0 0,0 0-1 0 0,0-1 1 0 0,-1 0 0 0 0,10-8-220 0 0,72 47-301 0 0,-73-27 449 0 0,0-2 1 0 0,0 1-1 0 0,1-2 1 0 0,0-1-1 0 0,-1-1 1 0 0,1 0-1 0 0,0-1 1 0 0,0-1-1 0 0,12-3-148 0 0,-29 3-2 0 0,0 0 0 0 0,0-1 0 0 0,-1 1 0 0 0,1-1 0 0 0,0 1 0 0 0,0-1 0 0 0,-1 0 0 0 0,1 0 0 0 0,-1 0 0 0 0,0-1 0 0 0,0 1 0 0 0,0 0 0 0 0,0-1 0 0 0,0 0 0 0 0,0 1 0 0 0,0-1 0 0 0,-1 0 0 0 0,0 0 0 0 0,1 0 0 0 0,-1 0 0 0 0,0 0 0 0 0,0 0 0 0 0,-1 0 0 0 0,1 0 0 0 0,-1 0 0 0 0,1-1 0 0 0,-1 1 0 0 0,0 0 0 0 0,0 0 0 0 0,-1 0 0 0 0,1-1 0 0 0,0 1 0 0 0,-1 0 0 0 0,0 0 0 0 0,0 0 0 0 0,0 0 0 0 0,0 0-1 0 0,-1 0 1 0 0,1 0 0 0 0,-1 0 0 0 0,1 1 0 0 0,-1-1 0 0 0,0 1 0 0 0,0-1 0 0 0,0 1 0 0 0,-1-1 0 0 0,1 1 0 0 0,0 0 0 0 0,-1 0 0 0 0,1 0 0 0 0,-1 1 0 0 0,0-1 0 0 0,0 0 2 0 0,-19-15-126 0 0,-1 1-1 0 0,0 0 0 0 0,-1 2 0 0 0,-1 1 0 0 0,0 1 0 0 0,-1 1 1 0 0,0 1-1 0 0,-1 1 0 0 0,0 1 0 0 0,0 2 0 0 0,-13-1 127 0 0,-68 9-578 0 0,105-1 563 0 0,1-1-1 0 0,-1 1 0 0 0,1 0 1 0 0,0 0-1 0 0,-1 0 0 0 0,1 0 1 0 0,0 0-1 0 0,-1 0 1 0 0,1 1-1 0 0,0-1 0 0 0,0 1 1 0 0,0 0-1 0 0,1-1 1 0 0,-1 1-1 0 0,0 0 0 0 0,1 0 1 0 0,-1 0-1 0 0,1 0 0 0 0,-1 1 1 0 0,1-1-1 0 0,0 0 1 0 0,0 1-1 0 0,0-1 0 0 0,0 0 1 0 0,1 1-1 0 0,-1-1 0 0 0,1 1 1 0 0,-1-1-1 0 0,1 1 1 0 0,0-1-1 0 0,0 1 0 0 0,0 0 1 0 0,0-1-1 0 0,0 1 1 0 0,1-1-1 0 0,-1 1 0 0 0,1-1 1 0 0,0 1-1 0 0,-1-1 0 0 0,2 1 16 0 0,5 10 125 0 0,2 0-1 0 0,-1-1 0 0 0,2 0 1 0 0,-1 0-1 0 0,2-1 0 0 0,-1 0 0 0 0,2-1 1 0 0,-1 0-1 0 0,1-1 0 0 0,1 0 1 0 0,0-1-1 0 0,0-1 0 0 0,3 1-124 0 0,-16-7 1 0 0,324 186-691 0 0,-286-142-2278 0 0,-30-8-5351 0 0,-8-27 1069 0 0</inkml:trace>
  <inkml:trace contextRef="#ctx0" brushRef="#br0" timeOffset="159907.728">25824 11950 14979 0 0,'0'0'2069'0'0,"0"0"-524"0"0,0 0-530 0 0,0 0-380 0 0,0 0-283 0 0,0 0-168 0 0,0 0-92 0 0,0 0-3 0 0,0 0 8 0 0,0 0-59 0 0,0 0-86 0 0,0 0-109 0 0,10-5-65 0 0,30-15-2 0 0,-18 72-173 0 0,-7 17 327 0 0,-10-40 81 0 0,1-1 0 0 0,1 0 0 0 0,2-1 0 0 0,0 1 0 0 0,2-1 0 0 0,1-1 0 0 0,5 6-11 0 0,-17-30 23 0 0,1-1 1 0 0,-1 0 0 0 0,0 0 0 0 0,0 1-1 0 0,1-1 1 0 0,-1 0 0 0 0,1 0 0 0 0,-1 0-1 0 0,1 0 1 0 0,0 0 0 0 0,-1 0 0 0 0,1 0 0 0 0,0 0-1 0 0,0 0 1 0 0,0 0 0 0 0,-1 0 0 0 0,1 0-1 0 0,0 0 1 0 0,0-1 0 0 0,0 1 0 0 0,0 0-1 0 0,1-1 1 0 0,-1 1 0 0 0,0-1 0 0 0,0 1-1 0 0,0-1 1 0 0,0 0 0 0 0,1 1 0 0 0,-1-1 0 0 0,0 0-1 0 0,0 0 1 0 0,1 0 0 0 0,-1 0 0 0 0,0 0-1 0 0,0 0 1 0 0,1 0 0 0 0,-1 0 0 0 0,0 0-1 0 0,0-1 1 0 0,0 1 0 0 0,1 0 0 0 0,-1-1-1 0 0,0 1 1 0 0,0-1 0 0 0,0 0 0 0 0,0 1-1 0 0,0-1 1 0 0,0 0 0 0 0,0 1 0 0 0,0-1 0 0 0,0 0-1 0 0,0 0 1 0 0,0 0 0 0 0,-1 0 0 0 0,2-1-24 0 0,0-3-85 0 0,-1 0 1 0 0,1 0 0 0 0,-1 0 0 0 0,0 0-1 0 0,0 0 1 0 0,0 0 0 0 0,-1-1 0 0 0,0 1-1 0 0,0 0 1 0 0,0 0 0 0 0,-1 0 0 0 0,1-1 0 0 0,-1 1-1 0 0,0 0 1 0 0,-1 0 0 0 0,0 0 0 0 0,1 0-1 0 0,-1 0 1 0 0,-1 1 0 0 0,1-1 0 0 0,-1 0-1 0 0,0 1 1 0 0,0 0 0 0 0,0 0 0 0 0,-1 0-1 0 0,1 0 1 0 0,-1 0 0 0 0,0 1 0 0 0,0-1 0 0 0,0 1-1 0 0,0 0 1 0 0,-1 1 0 0 0,1-1 0 0 0,-1 1-1 0 0,0-1 1 0 0,0 2 0 0 0,-3-2 84 0 0,42 17 528 0 0,7-8-463 0 0,0-2 0 0 0,0-2 0 0 0,0-2-1 0 0,0-1 1 0 0,-1-3 0 0 0,1-1 0 0 0,-1-1 0 0 0,26-9-65 0 0,-52 12 95 0 0,0-1 0 0 0,0 0 1 0 0,-1-1-1 0 0,1 0 1 0 0,-1-1-1 0 0,-1-1 0 0 0,1 0 1 0 0,-1-1-1 0 0,0 0 0 0 0,-1 0 1 0 0,0-2-1 0 0,0 1 0 0 0,-1-1 1 0 0,0-1-1 0 0,-1 0 0 0 0,0 0 1 0 0,-1-1-1 0 0,0 0 1 0 0,-1 0-1 0 0,0-1 0 0 0,-1 0 1 0 0,1-2-96 0 0,-7 29-2286 0 0,12 123 2562 0 0,-8-125-215 0 0,1-1 0 0 0,0 0 0 0 0,1 0 0 0 0,0-1 1 0 0,0 1-1 0 0,2-1 0 0 0,-1-1 0 0 0,1 1 0 0 0,0-1 0 0 0,1-1 1 0 0,0 1-1 0 0,1-2 0 0 0,-1 1 0 0 0,1-1 0 0 0,7 3-61 0 0,-6-1-2071 0 0,1 12-11072 0 0,-10-16 8061 0 0</inkml:trace>
  <inkml:trace contextRef="#ctx0" brushRef="#br0" timeOffset="160690.332">27070 12084 9954 0 0,'0'0'1004'0'0,"0"0"-99"0"0,0 0 19 0 0,0 0 16 0 0,0 0 23 0 0,0 0 33 0 0,0 0 16 0 0,0 0-30 0 0,0 0-154 0 0,0 0-221 0 0,0 0-194 0 0,0 0-134 0 0,4 1-114 0 0,103 8-278 0 0,0 5 0 0 0,0 5 1 0 0,67 23 112 0 0,-175-42-32 0 0,0 0 0 0 0,0 1 0 0 0,0-1 1 0 0,0 1-1 0 0,0-1 0 0 0,0 1 0 0 0,0 0 0 0 0,0-1 1 0 0,0 1-1 0 0,1 0 0 0 0,-1 0 0 0 0,0-1 1 0 0,0 1-1 0 0,1 0 0 0 0,-1 0 0 0 0,0 0 1 0 0,1 0-1 0 0,-1 0 0 0 0,1 0 0 0 0,-1 0 1 0 0,1 0-1 0 0,0 0 0 0 0,-1 0 0 0 0,1 0 1 0 0,0 1-1 0 0,0-1 0 0 0,0 0 0 0 0,0 0 1 0 0,0 0-1 0 0,0 0 0 0 0,0 0 0 0 0,0 0 1 0 0,0 0-1 0 0,0 1 0 0 0,1-1 0 0 0,-1 0 1 0 0,0 0-1 0 0,1 0 0 0 0,-1 0 0 0 0,1 0 0 0 0,-1 0 1 0 0,1 0-1 0 0,0 0 0 0 0,-1 0 0 0 0,1-1 1 0 0,0 1-1 0 0,-1 0 0 0 0,1 0 0 0 0,0 0 1 0 0,0-1-1 0 0,0 1 0 0 0,0 0 0 0 0,0-1 1 0 0,0 1-1 0 0,0-1 0 0 0,0 1 0 0 0,0-1 1 0 0,0 0-1 0 0,0 1 0 0 0,0-1 0 0 0,0 0 1 0 0,1 0-1 0 0,-1 0 0 0 0,1 0 32 0 0,-162 103 260 0 0,161-103-244 0 0,0 0 0 0 0,-1 0-1 0 0,1 1 1 0 0,-1-1 0 0 0,1 0 0 0 0,-1 1-1 0 0,1-1 1 0 0,-1 1 0 0 0,1-1 0 0 0,-1 0 0 0 0,1 1-1 0 0,-1-1 1 0 0,1 1 0 0 0,-1-1 0 0 0,0 1-1 0 0,1 0 1 0 0,-1-1 0 0 0,0 1 0 0 0,1-1-1 0 0,-1 1 1 0 0,0 0 0 0 0,0-1 0 0 0,0 1-1 0 0,1-1 1 0 0,-1 1 0 0 0,0 0 0 0 0,0-1-1 0 0,0 1 1 0 0,0 0 0 0 0,0-1 0 0 0,0 1 0 0 0,0 0-1 0 0,-1-1 1 0 0,1 1 0 0 0,0 0 0 0 0,0-1-1 0 0,0 1 1 0 0,-1-1 0 0 0,1 1 0 0 0,0 0-1 0 0,-1-1 1 0 0,1 1 0 0 0,0-1 0 0 0,-1 1-1 0 0,1-1 1 0 0,-1 1 0 0 0,1-1 0 0 0,-1 1-1 0 0,1-1 1 0 0,-1 0 0 0 0,1 1 0 0 0,-1-1-1 0 0,1 0 1 0 0,-1 1 0 0 0,0-1 0 0 0,1 0 0 0 0,-1 0-1 0 0,1 1 1 0 0,-1-1 0 0 0,0 0 0 0 0,1 0-1 0 0,-1 0 1 0 0,0 0 0 0 0,1 0 0 0 0,-1 0-16 0 0,62 1 1432 0 0,-46-1-1694 0 0,56 0 12 0 0,-29 3-144 0 0,-1-2-1 0 0,0-3 1 0 0,0 0 0 0 0,0-3 0 0 0,0-2 0 0 0,-1-1-1 0 0,38-13 395 0 0,-72 19 260 0 0,0-1 0 0 0,0 1-1 0 0,-1-1 1 0 0,1-1 0 0 0,-1 1-1 0 0,0-1 1 0 0,0 0 0 0 0,0 0-1 0 0,-1 0 1 0 0,1-1 0 0 0,-1 0-1 0 0,0 1 1 0 0,0-2-1 0 0,0 1 1 0 0,-1 0 0 0 0,0-1-1 0 0,0 1 1 0 0,0-1 0 0 0,-1 0-1 0 0,1-5-259 0 0,-3 11 92 0 0,31 9-98 0 0,-1-2-1 0 0,1 0 0 0 0,1-3 0 0 0,-1 0 1 0 0,1-2-1 0 0,-1-1 0 0 0,1-2 0 0 0,-1-1 1 0 0,1-1-1 0 0,-1-2 0 0 0,0-1 0 0 0,0-2 1 0 0,-1-1-1 0 0,0-1 0 0 0,0-1 0 0 0,0-3 7 0 0,-20 6-4 0 0,0-1 0 0 0,-1 0 0 0 0,0-1 0 0 0,0 0 0 0 0,-1-1 0 0 0,0 1-1 0 0,-1-2 1 0 0,-1 1 0 0 0,0-1 0 0 0,0 0 0 0 0,-1 0 0 0 0,0 0 0 0 0,-1-1 0 0 0,-1 1-1 0 0,0-1 1 0 0,-1 0 0 0 0,0 0 0 0 0,-1 0 0 0 0,0-1 0 0 0,-1 1 0 0 0,-1 0 0 0 0,0 0-1 0 0,0 0 1 0 0,-2 0 0 0 0,1 0 0 0 0,-2 0 0 0 0,0 1 0 0 0,0-1 0 0 0,-1 1-1 0 0,-1 0 1 0 0,0 0 0 0 0,0 1 0 0 0,-1 0 0 0 0,-1 0 0 0 0,0 0 0 0 0,0 1 0 0 0,-1 1-1 0 0,0-1 1 0 0,-1 1 0 0 0,0 1 0 0 0,-4-3 4 0 0,-9-3 26 0 0,-1 1-1 0 0,-1 0 1 0 0,0 2 0 0 0,-1 1-1 0 0,0 1 1 0 0,0 1 0 0 0,-1 1-1 0 0,0 2 1 0 0,0 0 0 0 0,0 2-1 0 0,-1 1 1 0 0,0 1 0 0 0,1 2-1 0 0,-1 0 1 0 0,1 2 0 0 0,0 1-1 0 0,0 1 1 0 0,0 2 0 0 0,0 0-1 0 0,1 2 1 0 0,-11 6-26 0 0,28-13-14 0 0,1 1 1 0 0,-1 0-1 0 0,1 1 1 0 0,0 0 0 0 0,0 0-1 0 0,0 1 1 0 0,1 0-1 0 0,-1 0 1 0 0,1 0-1 0 0,1 1 1 0 0,-1 0-1 0 0,1 1 1 0 0,0 0 0 0 0,0 0-1 0 0,1 0 1 0 0,0 0-1 0 0,0 1 1 0 0,1 0-1 0 0,0 0 1 0 0,0 0-1 0 0,1 0 1 0 0,0 1 0 0 0,0-1-1 0 0,1 1 1 0 0,0 0-1 0 0,1 0 1 0 0,0 0-1 0 0,0 0 1 0 0,1 0-1 0 0,0 0 1 0 0,0 0 0 0 0,1 0-1 0 0,1-1 1 0 0,-1 1-1 0 0,1 0 1 0 0,1 0-1 0 0,2 5 14 0 0,100 136-1607 0 0,-18-64-5865 0 0,-82-81 6721 0 0,38 35-10402 0 0</inkml:trace>
  <inkml:trace contextRef="#ctx0" brushRef="#br0" timeOffset="168755.611">216 5343 8394 0 0,'0'0'300'0'0,"0"0"-15"0"0,0 0-193 0 0,0 0-394 0 0,0 0-349 0 0,0 0-92 0 0,0 0 137 0 0,0 0 325 0 0,0 0 270 0 0,0 0 149 0 0,0 0 118 0 0,5 15 88 0 0,27 139 912 0 0,40 994 2244 0 0,-21-725-2957 0 0,-19 1 0 0 0,-19 2 0 0 0,-18 13-543 0 0,-41-26 446 0 0,-18-3-1 0 0,-97 325-445 0 0,105-488 37 0 0,27-121-17 0 0,5 1-1 0 0,7 2 1 0 0,5 0-1 0 0,5 0 1 0 0,7 50-20 0 0,31-52-2439 0 0,-44-148-7958 0 0,10 14 8607 0 0</inkml:trace>
  <inkml:trace contextRef="#ctx0" brushRef="#br0" timeOffset="169532.67">919 4926 5817 0 0,'30'-13'-146'0'0,"364"-124"399"0"0,-9 52 297 0 0,3 16 1 0 0,2 18-1 0 0,14 15-550 0 0,599-11 1364 0 0,618 63-1364 0 0,-456 5 364 0 0,-592-20 256 0 0,1844 36 1174 0 0,-230 100-1257 0 0,-733 9-558 0 0,569 108 131 0 0,-710-160-32 0 0,-1247-91-91 0 0,-40-3-8 0 0,-1 1 0 0 0,1 1 0 0 0,-1 1 0 0 0,1 1 0 0 0,-1 2 0 0 0,0 0 0 0 0,15 7 21 0 0,40 62-3441 0 0,-60-50-1425 0 0,-14-16 912 0 0</inkml:trace>
  <inkml:trace contextRef="#ctx0" brushRef="#br0" timeOffset="170321.804">356 12789 9066 0 0,'0'0'-259'0'0,"0"0"262"0"0,0 0 76 0 0,0 0-237 0 0,0 0-311 0 0,0 0-241 0 0,0 0-30 0 0,0 0 252 0 0,0 0 325 0 0,0 0 234 0 0,0 0 105 0 0,15-9 45 0 0,51-30 17 0 0,49 25 489 0 0,253-3 718 0 0,183-45 418 0 0,-26-20-769 0 0,1298-166 2697 0 0,-674 169-2354 0 0,95 51-1437 0 0,-1223 28-191 0 0,328 11-7 0 0,-236 3-2498 0 0,-2 10-3605 0 0,-79-14-1537 0 0</inkml:trace>
  <inkml:trace contextRef="#ctx0" brushRef="#br0" timeOffset="174885.77">2921 9870 1304 0 0,'0'0'-1304'0'0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3:00.5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2266 3396 3425 0 0,'0'0'901'0'0,"0"0"-1085"0"0,0 0-14 0 0,0 0 426 0 0,0 0 238 0 0,0 0 74 0 0,0 0-59 0 0,0 0-68 0 0,0 0 11 0 0,0 0 4 0 0,0 0 7 0 0,7 9-19 0 0,30 40 283 0 0,29-36 3947 0 0,37-35-2509 0 0,-101 22-2091 0 0,23-6 213 0 0,0-1 0 0 0,-1 0 0 0 0,1-2 0 0 0,-2-1 0 0 0,0 0 0 0 0,0-2 1 0 0,-1-1-1 0 0,0 0 0 0 0,-1-2 0 0 0,-1-1 0 0 0,0 0 0 0 0,-1-1 0 0 0,-1-1 0 0 0,-1-1 0 0 0,0-1 0 0 0,-2 0 0 0 0,11-18-259 0 0,-23 31 37 0 0,-1 0 1 0 0,1 0 0 0 0,-2 0-1 0 0,1-1 1 0 0,-1 1-1 0 0,0-1 1 0 0,0 1-1 0 0,-1-1 1 0 0,0 1 0 0 0,0-1-1 0 0,-1 1 1 0 0,0-1-1 0 0,-1 1 1 0 0,1 0 0 0 0,-1 0-1 0 0,-1-1 1 0 0,1 1-1 0 0,-1 0 1 0 0,-1 1-1 0 0,1-1 1 0 0,-1 1 0 0 0,0-1-1 0 0,0 1 1 0 0,-1 0-1 0 0,0 1 1 0 0,0-1-1 0 0,0 1 1 0 0,-1 0 0 0 0,0 0-1 0 0,0 1 1 0 0,-2-2-38 0 0,-13-10-177 0 0,-1 2-1 0 0,0 0 1 0 0,-1 1 0 0 0,0 2 0 0 0,-1 0 0 0 0,0 1 0 0 0,-1 2 0 0 0,-14-3 177 0 0,-34-1-59 0 0,0 4 0 0 0,0 3-1 0 0,0 3 1 0 0,0 3 0 0 0,-1 4 0 0 0,2 3 0 0 0,-1 2 0 0 0,1 4-1 0 0,1 4 1 0 0,0 2 0 0 0,2 3 0 0 0,0 4 0 0 0,2 2 0 0 0,-13 11 59 0 0,37-21-111 0 0,1 3 0 0 0,1 2 1 0 0,1 1-1 0 0,1 2 0 0 0,2 2 0 0 0,-30 28 112 0 0,53-43-120 0 0,0 1 0 0 0,1 0 0 0 0,0 1 0 0 0,1 1 0 0 0,1 0 0 0 0,0 0 0 0 0,2 1 0 0 0,0 0 0 0 0,1 1 0 0 0,1 0 0 0 0,0 0 0 0 0,2 0 0 0 0,0 1 1 0 0,1 0-1 0 0,1 0 0 0 0,1 0 0 0 0,1 2 119 0 0,1 3-30 0 0,1-1 0 0 0,2 0 1 0 0,0 0-1 0 0,2 0 0 0 0,0 0 0 0 0,2 0 1 0 0,0-1-1 0 0,2 0 0 0 0,1-1 0 0 0,0 0 1 0 0,2 0-1 0 0,0-1 0 0 0,1-1 1 0 0,2 0-1 0 0,0-1 0 0 0,1 0 0 0 0,0-2 1 0 0,5 4 29 0 0,23 17 249 0 0,1-1 1 0 0,2-3-1 0 0,1-1 1 0 0,2-3 0 0 0,0-2-1 0 0,2-2 1 0 0,9 0-250 0 0,758 323 1639 0 0,-697-288-1643 0 0,-2 6 0 0 0,108 80 4 0 0,-194-122-30 0 0,-1 1 0 0 0,-1 2-1 0 0,-2 1 1 0 0,0 2 0 0 0,-2 1-1 0 0,-2 1 1 0 0,-1 1 0 0 0,-1 1-1 0 0,-2 1 1 0 0,-2 1 0 0 0,12 32 30 0 0,-15-29 8 0 0,-2 2 1 0 0,-2 0-1 0 0,-2 0 0 0 0,-2 1 1 0 0,-2 0-1 0 0,-1 1 1 0 0,-2-1-1 0 0,-3 1 1 0 0,-1 0-1 0 0,-2 0 1 0 0,-2-1-1 0 0,-2 1 0 0 0,-2-1 1 0 0,-2 0-1 0 0,-1-1 1 0 0,-3 0-1 0 0,-1-1 1 0 0,-2-1-1 0 0,-2 0 1 0 0,-1-1-1 0 0,-2-1 0 0 0,-2-2 1 0 0,-1 0-1 0 0,-28 29-8 0 0,8-21 136 0 0,-2-2-1 0 0,-1-2 0 0 0,-2-2 0 0 0,-2-3 0 0 0,-1-2 1 0 0,-2-2-1 0 0,-1-2 0 0 0,-1-4 0 0 0,-1-1 1 0 0,-37 8-136 0 0,-24 2 350 0 0,-1-6 0 0 0,-2-5 0 0 0,0-5 0 0 0,-114 1-350 0 0,114-13 286 0 0,1-6 1 0 0,-1-5 0 0 0,1-5-1 0 0,0-6 1 0 0,2-5-1 0 0,-28-12-286 0 0,89 18 165 0 0,2-3-1 0 0,0-2 0 0 0,1-2 1 0 0,1-3-1 0 0,1-2 1 0 0,1-3-1 0 0,2-2 1 0 0,1-1-1 0 0,2-3 0 0 0,1-2 1 0 0,2-2-1 0 0,2-2 1 0 0,-26-34-165 0 0,51 54 56 0 0,1 0 0 0 0,1-1 0 0 0,1 0 0 0 0,2-1 0 0 0,0-1 0 0 0,1 0 0 0 0,1-1 0 0 0,2 0 1 0 0,-3-13-57 0 0,9 29-51 0 0,0 0 1 0 0,1 0 0 0 0,0 0 0 0 0,0-1-1 0 0,1 1 1 0 0,0 0 0 0 0,1 0 0 0 0,0-1-1 0 0,1 1 1 0 0,0 0 0 0 0,1 0 0 0 0,0 0-1 0 0,0 0 1 0 0,1 1 0 0 0,0 0 0 0 0,1-1-1 0 0,0 1 1 0 0,0 1 0 0 0,1-1 0 0 0,0 1-1 0 0,1 0 1 0 0,0 0 0 0 0,0 1 0 0 0,0 0-1 0 0,1 0 1 0 0,3-1 50 0 0,15-9-298 0 0,0 2 0 0 0,1 1 0 0 0,0 1 0 0 0,1 1 0 0 0,1 1 0 0 0,0 2 0 0 0,0 1 0 0 0,0 2 1 0 0,1 0-1 0 0,0 2 0 0 0,1 1 0 0 0,5 2 298 0 0,226 8-10414 0 0,-206-1 2951 0 0</inkml:trace>
  <inkml:trace contextRef="#ctx0" brushRef="#br0" timeOffset="1063.865">4073 6267 10554 0 0,'0'0'1018'0'0,"0"0"121"0"0,0 0-102 0 0,0 0-462 0 0,0 0-651 0 0,0 0-808 0 0,0 0-547 0 0,0 0 175 0 0,0 0 535 0 0,0 0 727 0 0,0 0 603 0 0,0 0 113 0 0,0 0-39 0 0,-6 25-74 0 0,-28 188 579 0 0,34-204-1143 0 0,-4 28 128 0 0,1 0 0 0 0,2 1 1 0 0,2-1-1 0 0,1 0 0 0 0,2 1 0 0 0,1-1 0 0 0,3-1 0 0 0,0 1 0 0 0,3-1 0 0 0,1-1 0 0 0,1 0 1 0 0,2 0-1 0 0,1-2 0 0 0,14 20-173 0 0,-26-49 139 0 0,1 1 0 0 0,0-1 1 0 0,-1 0-1 0 0,2 0 0 0 0,-1 0 0 0 0,0 0 1 0 0,1-1-1 0 0,0 0 0 0 0,-1-1 0 0 0,1 1 1 0 0,0-1-1 0 0,1 0 0 0 0,-1 0 0 0 0,0-1 1 0 0,0 0-1 0 0,1 0 0 0 0,-1 0 1 0 0,1-1-1 0 0,-1 0 0 0 0,0 0 0 0 0,1-1 1 0 0,-1 0-1 0 0,1 0 0 0 0,-1 0 0 0 0,0-1 1 0 0,0 0-1 0 0,0 0 0 0 0,0-1 0 0 0,0 1 1 0 0,0-1-1 0 0,-1-1 0 0 0,1 1 0 0 0,-1-1 1 0 0,0 0-1 0 0,0 0 0 0 0,0 0 1 0 0,-1-1-1 0 0,1 1 0 0 0,-1-1 0 0 0,1-3-139 0 0,21-17 137 0 0,-2 0 0 0 0,-2-2 0 0 0,0-1-1 0 0,-2-1 1 0 0,0 0 0 0 0,-3-2-1 0 0,0 0 1 0 0,-2-1 0 0 0,-1 0 0 0 0,-2-1-1 0 0,-1-1 1 0 0,-2 0 0 0 0,-1 0 0 0 0,-2-1-1 0 0,-1 1 1 0 0,-2-2 0 0 0,-1 1-1 0 0,-2 0 1 0 0,-1-4-137 0 0,1 39-328 0 0,-1 16-2224 0 0,8 15 2038 0 0,3 1 548 0 0,1 0 1 0 0,1-1-1 0 0,2 0 0 0 0,1-1 1 0 0,1-1-1 0 0,2-1 0 0 0,1 0 0 0 0,1-1 1 0 0,1-1-1 0 0,3 0-34 0 0,-5-3 93 0 0,2 0 1 0 0,0-2-1 0 0,1-1 1 0 0,1-1-1 0 0,1 0 1 0 0,1-2-1 0 0,0-1 1 0 0,2-1-1 0 0,-1-1 1 0 0,2-1 0 0 0,0-2-1 0 0,0 0 1 0 0,1-2-1 0 0,0-2 1 0 0,0 0-1 0 0,1-2 1 0 0,26 1-94 0 0,-49-6 75 0 0,-1 0 0 0 0,1-1 0 0 0,-1 0 0 0 0,0-1 0 0 0,1 1 0 0 0,-1-1 0 0 0,0 0 0 0 0,0-1 1 0 0,0 1-1 0 0,0-1 0 0 0,-1-1 0 0 0,1 1 0 0 0,-1-1 0 0 0,0 0 0 0 0,0 0 0 0 0,0 0 0 0 0,0-1 1 0 0,-1 1-1 0 0,0-1 0 0 0,0 0 0 0 0,0-1 0 0 0,0 1 0 0 0,-1-1 0 0 0,0 1 0 0 0,0-1 1 0 0,-1 0-1 0 0,0 0 0 0 0,0 0 0 0 0,0-1 0 0 0,0 1 0 0 0,-1 0 0 0 0,0-1 0 0 0,-1 1 0 0 0,1-1-75 0 0,2-16 45 0 0,-2 0 1 0 0,0-1-1 0 0,-1 1 0 0 0,-1 0 0 0 0,-1 0 0 0 0,-1 0 0 0 0,-2 0 0 0 0,0 0 0 0 0,-1-1-45 0 0,-42-101 64 0 0,-4 2 1 0 0,-6 2-1 0 0,-65-98-64 0 0,68 121 135 0 0,47 85-99 0 0,-3-4 63 0 0,1 0-1 0 0,1 0 0 0 0,1 0 0 0 0,0-1 1 0 0,1-1-1 0 0,1 1 0 0 0,1-1 0 0 0,0 0 1 0 0,2-1-1 0 0,-1-8-98 0 0,6 24-15 0 0,0-1 1 0 0,1 1-1 0 0,-1 0 1 0 0,1 0-1 0 0,0 0 1 0 0,1 1-1 0 0,-1-1 1 0 0,0 1-1 0 0,1-1 1 0 0,0 1-1 0 0,0 0 1 0 0,0 1-1 0 0,0-1 1 0 0,0 1-1 0 0,0-1 1 0 0,1 1-1 0 0,-1 1 1 0 0,1-1-1 0 0,0 1 1 0 0,-1-1-1 0 0,1 1 1 0 0,1 1 14 0 0,-1-2 0 0 0,48-12-29 0 0,1 3-1 0 0,1 2 1 0 0,-1 3-1 0 0,1 2 0 0 0,1 2 1 0 0,44 5 29 0 0,-64-2-19 0 0,667 27 138 0 0,-703-28-69 0 0,0 0 25 0 0,-41 1-4595 0 0,2 17-1709 0 0,19 2-3618 0 0,17-15 3460 0 0</inkml:trace>
  <inkml:trace contextRef="#ctx0" brushRef="#br0" timeOffset="1446.806">7696 4662 14091 0 0,'0'0'955'0'0,"0"0"240"0"0,0 0 68 0 0,0 0-74 0 0,0 0-179 0 0,0 0-257 0 0,0 0-262 0 0,0 0-229 0 0,0 0-128 0 0,0 0-35 0 0,0 0 20 0 0,0 0 19 0 0,0 0-14 0 0,-5-13-56 0 0,-14-40-16 0 0,63 47 184 0 0,551 47 458 0 0,-325-41-1172 0 0,-271 0 392 0 0,0 1-1 0 0,1-1 1 0 0,-1 0-1 0 0,1 0 0 0 0,-1 1 1 0 0,1-1-1 0 0,-1 0 0 0 0,1 1 1 0 0,-1-1-1 0 0,1 1 0 0 0,-1-1 1 0 0,1 0-1 0 0,-1 1 1 0 0,1-1-1 0 0,0 1 0 0 0,-1-1 1 0 0,1 1-1 0 0,0 0 0 0 0,0-1 1 0 0,-1 1-1 0 0,1-1 1 0 0,0 1-1 0 0,0-1 0 0 0,0 1 1 0 0,-1 0-1 0 0,1-1 0 0 0,0 1 1 0 0,0 0-1 0 0,0-1 0 0 0,0 1 1 0 0,0-1-1 0 0,1 1 1 0 0,-1 0-1 0 0,0-1 0 0 0,0 1 1 0 0,0-1-1 0 0,0 1 0 0 0,1 0 1 0 0,-1-1-1 0 0,0 1 0 0 0,0-1 1 0 0,1 1-1 0 0,-1-1 1 0 0,1 1-1 0 0,-1-1 0 0 0,0 1 1 0 0,1-1-1 0 0,-1 1 0 0 0,1-1 1 0 0,-1 0-1 0 0,1 1 0 0 0,-1-1 1 0 0,1 0-1 0 0,-1 1 1 0 0,1-1-1 0 0,-1 0 0 0 0,1 0 1 0 0,0 0-1 0 0,-1 1 0 0 0,1-1 1 0 0,-1 0-1 0 0,1 0 1 0 0,0 0-1 0 0,-1 0 0 0 0,1 0 1 0 0,0 0 86 0 0,-43 32-2779 0 0,-85 35-5970 0 0,97-50 3599 0 0</inkml:trace>
  <inkml:trace contextRef="#ctx0" brushRef="#br0" timeOffset="1722.595">7299 5437 0 0 0,'0'0'1723'0'0,"0"0"-67"0"0,0 0 147 0 0,0 0 483 0 0,0 0 483 0 0,0 0 145 0 0,0 0-258 0 0,27 15-454 0 0,89 43-549 0 0,-103-53-1422 0 0,0 0 0 0 0,1-1 0 0 0,0 0 1 0 0,0-1-1 0 0,0-1 0 0 0,0 0 1 0 0,1-1-1 0 0,-1-1 0 0 0,0 0 1 0 0,5-1-232 0 0,23 0 374 0 0,476 14 1146 0 0,-481 13-3780 0 0,-40 22-7899 0 0,-1-36 2638 0 0</inkml:trace>
  <inkml:trace contextRef="#ctx0" brushRef="#br0" timeOffset="2665.868">10588 1764 8370 0 0,'0'0'2075'0'0,"0"0"173"0"0,4-28-131 0 0,38-208 2988 0 0,-18 168-3458 0 0,-27 79-5116 0 0,5 17 2747 0 0,-2 3 931 0 0,-19 140-156 0 0,7 0 0 0 0,7 0 1 0 0,8 0-1 0 0,11 46-53 0 0,139 828 923 0 0,22 392-307 0 0,-45-627 2111 0 0,160 502-2727 0 0,-128-619 370 0 0,184 639 254 0 0,-333-1290-620 0 0,43 139 197 0 0,-8 3 0 0 0,-8 1 0 0 0,-8 2 0 0 0,0 95-201 0 0,-19 126 123 0 0,1-449-2630 0 0,-8 19 459 0 0,5-20-5562 0 0,-2 15-3593 0 0</inkml:trace>
  <inkml:trace contextRef="#ctx0" brushRef="#br0" timeOffset="3491.665">13834 970 10466 0 0,'0'0'1131'0'0,"0"0"265"0"0,-5-29 178 0 0,-19-95-31 0 0,17 4 1344 0 0,7 106-5379 0 0,-33 154 1508 0 0,-45 777 2181 0 0,36-531-542 0 0,-17-2 0 0 0,-27 40-655 0 0,-223 730 1492 0 0,-106 473 466 0 0,275-682-1221 0 0,100-628-406 0 0,-137 837 1095 0 0,169-961-1026 0 0,8 0 0 0 0,11 44-400 0 0,-3-71 152 0 0,-2-94-117 0 0,-3 1-1 0 0,-4 0 1 0 0,-2-1 0 0 0,-4 1-1 0 0,-3-1 1 0 0,-3-1 0 0 0,-21 64-35 0 0,-177 306 917 0 0,209-436-906 0 0,-31 111 189 0 0,36-114-218 0 0,-1 0-1 0 0,1 0 1 0 0,0 0-1 0 0,0 0 1 0 0,0 0-1 0 0,0-1 1 0 0,0 1 0 0 0,1-1-1 0 0,-1 0 1 0 0,0 0-1 0 0,1-1 1 0 0,-1 1-1 0 0,1 0 1 0 0,-1-1 0 0 0,1 0-1 0 0,-1 0 1 0 0,0 0-1 0 0,1 0 1 0 0,-1-1-1 0 0,1 1 1 0 0,-1-1 0 0 0,4-1 18 0 0,16-6-853 0 0,-1 0 0 0 0,0-2 1 0 0,0-1-1 0 0,-1 0 1 0 0,0-2-1 0 0,-1 0 1 0 0,0-1-1 0 0,-1-1 1 0 0,11-13 852 0 0,-12 14-1315 0 0,33-30-4841 0 0,-14 9-4590 0 0</inkml:trace>
  <inkml:trace contextRef="#ctx0" brushRef="#br0" timeOffset="4433.279">14081 467 3649 0 0,'0'0'1509'0'0,"0"0"221"0"0,0 0 172 0 0,0 0-103 0 0,0 0-193 0 0,0 0-255 0 0,0 0-211 0 0,0 0-169 0 0,0 0-126 0 0,0 0-135 0 0,0 0-188 0 0,0 0-208 0 0,3-21-169 0 0,13-65-101 0 0,-16 84-35 0 0,1 1 0 0 0,-1-1 0 0 0,1 0-1 0 0,0 0 1 0 0,-1 0 0 0 0,1 1 0 0 0,0-1-1 0 0,0 0 1 0 0,1 1 0 0 0,-1-1 0 0 0,0 1-1 0 0,0-1 1 0 0,1 1 0 0 0,-1 0 0 0 0,1-1 0 0 0,-1 1-1 0 0,1 0 1 0 0,0 0 0 0 0,-1 0 0 0 0,1 0-1 0 0,0 0 1 0 0,0 1 0 0 0,-1-1 0 0 0,1 0 0 0 0,0 1-1 0 0,0-1 1 0 0,0 1 0 0 0,0 0 0 0 0,0 0-1 0 0,0 0 1 0 0,0 0 0 0 0,0 0 0 0 0,0 0-1 0 0,0 0-8 0 0,10 0 122 0 0,181-22 656 0 0,1 9 0 0 0,120 10-778 0 0,-88 2 113 0 0,2445-149 547 0 0,-1343 56-241 0 0,144 58-419 0 0,-70 31 431 0 0,-467 5-201 0 0,-920 0-304 0 0,-1 0-1 0 0,1 1 1 0 0,0 1-1 0 0,-1 0 1 0 0,0 1 0 0 0,0 0-1 0 0,0 2 1 0 0,0-1-1 0 0,0 2 1 0 0,-1-1 0 0 0,0 2-1 0 0,0 0 1 0 0,-1 1-1 0 0,1 0 1 0 0,-1 1 74 0 0,-6-4-35 0 0,0 1 0 0 0,-1 0 0 0 0,1 1 0 0 0,-1-1 0 0 0,-1 1 0 0 0,1 0 0 0 0,-1 0 0 0 0,0 0 0 0 0,-1 1-1 0 0,0-1 1 0 0,0 1 0 0 0,0 0 0 0 0,-1 0 0 0 0,-1 0 0 0 0,1 0 0 0 0,-1 0 0 0 0,0 0 0 0 0,-1 1 35 0 0,1 105-151 0 0,-3-80 169 0 0,2-1-1 0 0,1 1 1 0 0,2 0 0 0 0,1-1 0 0 0,2 0 0 0 0,1 0-1 0 0,1 0-17 0 0,103 246-539 0 0,-59-162-5023 0 0,-20-47-1782 0 0,-23-51 497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3:07.4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70 805 0 0 0,'12'87'389'0'0,"-11"-85"-181"0"0,-1 1 0 0 0,1-1 0 0 0,0 0 0 0 0,0 0-1 0 0,0 1 1 0 0,0-1 0 0 0,0 0 0 0 0,0 0 0 0 0,1 0-1 0 0,-1 0 1 0 0,1 0 0 0 0,-1 0 0 0 0,1-1 0 0 0,0 1-1 0 0,-1 0 1 0 0,1-1 0 0 0,0 1 0 0 0,0-1 0 0 0,0 0-1 0 0,1 0 1 0 0,-1 0 0 0 0,0 0 0 0 0,0 0 0 0 0,0 0-1 0 0,1 0 1 0 0,-1-1 0 0 0,1 1 0 0 0,-1-1-1 0 0,0 0 1 0 0,1 1 0 0 0,-1-1 0 0 0,1-1 0 0 0,-1 1-208 0 0,13 3 593 0 0,11-1-261 0 0,0-1 0 0 0,0-1-1 0 0,0-1 1 0 0,0-2 0 0 0,0 0-1 0 0,0-2 1 0 0,-1 0 0 0 0,1-2 0 0 0,-2-1-1 0 0,1-1 1 0 0,-1-1 0 0 0,0-1-1 0 0,-1-1 1 0 0,0-1 0 0 0,-1-1-1 0 0,7-8-331 0 0,-9 11 90 0 0,1 0 97 0 0,-1-1 0 0 0,0-1 0 0 0,-1-1 0 0 0,0 0 0 0 0,-2-2 0 0 0,1 0 0 0 0,-2 0 0 0 0,0-2 0 0 0,-1 0 0 0 0,-1-1 0 0 0,-1-1 0 0 0,0 0 0 0 0,-2 0 0 0 0,0-1-1 0 0,-1-1 1 0 0,-2 1 0 0 0,0-2 0 0 0,-1 1 0 0 0,-1-1 0 0 0,-1 0 0 0 0,-1 0 0 0 0,-2-1 0 0 0,0 1 0 0 0,-1-2-187 0 0,-1 11 12 0 0,0 0 1 0 0,0 0-1 0 0,-2 1 1 0 0,0-1-1 0 0,0 0 0 0 0,-1 1 1 0 0,-1 0-1 0 0,0 0 1 0 0,-1 0-1 0 0,0 0 1 0 0,-1 1-1 0 0,-1 0 1 0 0,0 0-1 0 0,0 0 0 0 0,-1 1 1 0 0,-1 0-1 0 0,1 1 1 0 0,-2 0-1 0 0,0 0 1 0 0,0 1-1 0 0,0 0 1 0 0,-1 1-1 0 0,-1 0 1 0 0,1 1-1 0 0,-1 0 0 0 0,-1 1 1 0 0,1 0-1 0 0,-1 1 1 0 0,0 0-1 0 0,0 1 1 0 0,0 1-1 0 0,-1 0 1 0 0,-12-1-13 0 0,8 5-130 0 0,0 0 0 0 0,0 1 0 0 0,0 1-1 0 0,0 1 1 0 0,0 1 0 0 0,1 0 0 0 0,-1 1 0 0 0,2 1 0 0 0,-1 1 0 0 0,1 0 0 0 0,0 1 0 0 0,0 1 0 0 0,1 0 0 0 0,1 1 0 0 0,0 0 0 0 0,0 2 0 0 0,1-1 0 0 0,1 2 0 0 0,0 0 0 0 0,-1 2 130 0 0,-15 21-28 0 0,2 2 1 0 0,1 0-1 0 0,2 1 0 0 0,2 2 0 0 0,2 0 0 0 0,2 1 0 0 0,-5 20 28 0 0,-3 12 110 0 0,3 2 1 0 0,4 1-1 0 0,3 1 0 0 0,3 0 0 0 0,4 0 0 0 0,3 1 0 0 0,5 28-110 0 0,2-82 97 0 0,2 0-1 0 0,0-1 1 0 0,2 1-1 0 0,1-1 1 0 0,1-1-1 0 0,1 1 1 0 0,1-1-1 0 0,1-1 1 0 0,1 0-1 0 0,1 0 1 0 0,14 18-97 0 0,-13-22 175 0 0,0-1 0 0 0,1 0 0 0 0,0-1 0 0 0,2 0 0 0 0,0-2 0 0 0,1 0 0 0 0,0 0 0 0 0,1-2 0 0 0,1-1-1 0 0,0 0 1 0 0,0-1 0 0 0,1-1 0 0 0,1-1 0 0 0,0-1 0 0 0,0-1 0 0 0,0-1 0 0 0,1-1 0 0 0,0-1 0 0 0,0-1 0 0 0,13 0-175 0 0,-21-3 118 0 0,-1 0 1 0 0,1-1-1 0 0,-1-1 0 0 0,1 0 0 0 0,-1-1 0 0 0,0 0 1 0 0,0-1-1 0 0,0-1 0 0 0,-1 0 0 0 0,1-1 0 0 0,-1-1 1 0 0,-1 0-1 0 0,1 0 0 0 0,-1-1 0 0 0,0-1 0 0 0,-1 0 1 0 0,0-1-1 0 0,-1 0 0 0 0,1 0 0 0 0,-2-1 0 0 0,0 0 1 0 0,4-8-119 0 0,-9 2-2606 0 0,-18 35-24 0 0,10-11 2674 0 0,0 1-1 0 0,1 0 1 0 0,0 0-1 0 0,0 1 1 0 0,1-1 0 0 0,0 1-1 0 0,0-1 1 0 0,1 1 0 0 0,0-1-1 0 0,0 1 1 0 0,1 0 0 0 0,1 0-1 0 0,-1-1 1 0 0,1 1 0 0 0,1-1-1 0 0,0 1 1 0 0,0-1 0 0 0,0 1-1 0 0,1-1 1 0 0,1 0 0 0 0,-1 0-1 0 0,1 0 1 0 0,0-1 0 0 0,1 1-1 0 0,0-1 1 0 0,0 0 0 0 0,1 0-1 0 0,0-1 1 0 0,0 0 0 0 0,0 0-1 0 0,1 0 1 0 0,0-1 0 0 0,0 0-1 0 0,6 4-43 0 0,15 6 166 0 0,0-2-1 0 0,2 0 1 0 0,-1-2 0 0 0,1-1-1 0 0,1-1 1 0 0,0-2 0 0 0,0-1-1 0 0,0-2 1 0 0,1-1 0 0 0,0-1-1 0 0,-1-1 1 0 0,1-2 0 0 0,0-2-1 0 0,-1-1-165 0 0,-15 2 84 0 0,0 0-1 0 0,0-2 1 0 0,-1 0-1 0 0,1-1 1 0 0,-1 0-1 0 0,0-1 1 0 0,-1-1-1 0 0,1 0 0 0 0,-2-1 1 0 0,1-1-1 0 0,-1 0 1 0 0,0-1-1 0 0,-1 0 1 0 0,0-1-1 0 0,0 0 1 0 0,-2-1-1 0 0,1 0 1 0 0,-1-1-1 0 0,-1 0 1 0 0,0-1-1 0 0,-1 0 1 0 0,-1 0-1 0 0,0 0 0 0 0,-1-1 1 0 0,0 0-1 0 0,-1-1 1 0 0,-1 1-1 0 0,-1-1 1 0 0,0 1-1 0 0,-1-1 1 0 0,0 0-1 0 0,-2 0 1 0 0,0 0-1 0 0,0-1 1 0 0,-2 1-1 0 0,0-4-83 0 0,-2 7-69 0 0,0 0-1 0 0,-1 1 1 0 0,-1-1-1 0 0,0 1 1 0 0,0 0-1 0 0,-1 1 1 0 0,-1 0-1 0 0,0 0 1 0 0,-1 0 0 0 0,1 1-1 0 0,-2 0 1 0 0,0 1-1 0 0,0 0 1 0 0,0 1-1 0 0,-1 0 1 0 0,-1 0-1 0 0,1 1 1 0 0,-1 1 0 0 0,0 0-1 0 0,-1 0 1 0 0,1 1-1 0 0,-1 1 1 0 0,0 0-1 0 0,0 1 1 0 0,-1 0-1 0 0,1 1 1 0 0,-1 1 0 0 0,1 0-1 0 0,-1 1 1 0 0,1 0-1 0 0,-1 1 1 0 0,1 0-1 0 0,-1 2 1 0 0,1-1-1 0 0,0 1 1 0 0,0 1 0 0 0,0 1-1 0 0,1 0 1 0 0,-1 0-1 0 0,1 1 1 0 0,-11 8 69 0 0,4-5-164 0 0,0 1 0 0 0,1 1 1 0 0,1 1-1 0 0,0 1 1 0 0,0 0-1 0 0,2 1 0 0 0,-1 1 1 0 0,2 0-1 0 0,-7 10 164 0 0,-43 106-8727 0 0,58-102-846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3:08.4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0 3849 0 0,'0'0'1509'0'0,"0"0"112"0"0,0 0-28 0 0,0 0-174 0 0,0 0-290 0 0,0 0-325 0 0,0 0-236 0 0,0 0-153 0 0,0 0-129 0 0,0 0-69 0 0,0 0-44 0 0,-10 2 1126 0 0,26 22-6142 0 0,-7-13-851 0 0,-6-7 1349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3:10.7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 1872 0 0,'0'0'382'0'0,"0"0"-255"0"0,0 0-142 0 0,0 0-31 0 0,0 0 2 0 0,0 0 26 0 0,0 0 47 0 0,0 0 45 0 0,0 0 50 0 0,0 0 68 0 0,0 0 76 0 0,0 0 90 0 0,0 1 2396 0 0,1 6 13573 0 0,0-6-15999 0 0,220 13-494 0 0,804-39 366 0 0,386 38-91 0 0,-629 9-60 0 0,808-33 501 0 0,-1462-7 392 0 0,-128 18-1014 0 0,1-1-1 0 0,0 1 1 0 0,0 0 0 0 0,-1 0 0 0 0,1-1 0 0 0,0 1-1 0 0,-1 0 1 0 0,1 0 0 0 0,0 0 0 0 0,0 0 0 0 0,-1 0-1 0 0,1 0 1 0 0,0 0 0 0 0,0 0 0 0 0,0 0 0 0 0,-1 0-1 0 0,1 0 1 0 0,0 0 0 0 0,-1 0 0 0 0,1 1 0 0 0,0-1 0 0 0,0 0-1 0 0,-1 1 1 0 0,1-1 0 0 0,0 0 0 0 0,-1 1 0 0 0,1-1-1 0 0,-1 1 1 0 0,1-1 0 0 0,-1 1 0 0 0,1-1 0 0 0,0 1-1 0 0,-1 0 1 0 0,0-1 0 0 0,1 1 0 0 0,-1-1 0 0 0,1 1-1 0 0,-1 0 1 0 0,0 0 0 0 0,0-1 0 0 0,1 1 0 0 0,-1 0-1 0 0,0-1 1 0 0,0 1 0 0 0,0 0 0 0 0,0 0 0 0 0,0-1-1 0 0,0 1 1 0 0,0 0 0 0 0,0 0 0 0 0,0 0 0 0 0,0-1-1 0 0,0 1 1 0 0,0 0 0 0 0,0-1 0 0 0,-1 1 0 0 0,1 0-1 0 0,0 0 1 0 0,-1-1 0 0 0,1 1 0 0 0,0 0 0 0 0,-1-1-1 0 0,1 1 1 0 0,-1-1 0 0 0,1 1 0 0 0,-1 0 0 0 0,1-1-1 0 0,-1 1 73 0 0,-16 38-7442 0 0,14-32 4353 0 0,-3 3-5866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3:12.0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191 1175 1920 0 0,'0'0'348'0'0,"0"0"-233"0"0,0 0-157 0 0,0 0-35 0 0,0 0 37 0 0,0 0 51 0 0,0 0 70 0 0,0 0 120 0 0,0 0 156 0 0,0 0 148 0 0,0 0 105 0 0,-5 8 39 0 0,-17 28 34 0 0,21-34-459 0 0,1 1 0 0 0,0-1-1 0 0,0 1 1 0 0,1-1 0 0 0,-1 1-1 0 0,0-1 1 0 0,1 1 0 0 0,0-1-1 0 0,-1 0 1 0 0,1 1 0 0 0,0-1-1 0 0,0 0 1 0 0,1 1 0 0 0,-1-1-1 0 0,0 0 1 0 0,1 0 0 0 0,-1 0-1 0 0,1 0 1 0 0,-1 0 0 0 0,1 0-1 0 0,0-1 1 0 0,0 1 0 0 0,0-1-1 0 0,0 1 1 0 0,0-1 0 0 0,0 0 0 0 0,1 1-1 0 0,-1-1 1 0 0,0 0 0 0 0,1 0-1 0 0,-1-1 1 0 0,1 1 0 0 0,-1-1-1 0 0,0 1 1 0 0,1-1 0 0 0,-1 0-1 0 0,1 1 1 0 0,0-1 0 0 0,-1-1-1 0 0,1 1-223 0 0,137-8 3774 0 0,-94-6-3434 0 0,0-2 0 0 0,-1-1 1 0 0,0-3-1 0 0,-2-2 1 0 0,-1-2-1 0 0,2-3-340 0 0,3-2 231 0 0,-2-2 0 0 0,-1-2-1 0 0,-2-1 1 0 0,-1-3 0 0 0,-2-1-1 0 0,-2-2 1 0 0,-1-2-1 0 0,-2-1 1 0 0,-3-2 0 0 0,-1-1-1 0 0,-2-1-230 0 0,-10 13 50 0 0,-1-1-1 0 0,-2 0 1 0 0,-2-1-1 0 0,-1 0 1 0 0,-2-1-1 0 0,-2 0 0 0 0,-1-1 1 0 0,-1 0-1 0 0,-3 0 1 0 0,-1-16-50 0 0,-1 44-68 0 0,-1-1 0 0 0,-1 1 0 0 0,0-1 0 0 0,0 1 0 0 0,-1 0 0 0 0,-1 0 0 0 0,0 0 0 0 0,0 0 0 0 0,-1 0 0 0 0,0 1 0 0 0,0-1 0 0 0,-1 1 1 0 0,0 0-1 0 0,-1 0 0 0 0,0 1 0 0 0,-1 0 0 0 0,1 0 0 0 0,-2 0 0 0 0,1 1 0 0 0,-1 0 0 0 0,0 1 0 0 0,0-1 0 0 0,-1 1 0 0 0,0 1 0 0 0,0 0 0 0 0,0 0 0 0 0,-1 1 1 0 0,1 0-1 0 0,-1 1 0 0 0,0 0 0 0 0,0 0 0 0 0,-7 0 68 0 0,-10 1-75 0 0,0 1 1 0 0,0 2-1 0 0,-1 0 1 0 0,1 2-1 0 0,0 1 1 0 0,0 2 0 0 0,1 0-1 0 0,0 1 1 0 0,0 2-1 0 0,0 1 1 0 0,1 1-1 0 0,1 1 1 0 0,0 1-1 0 0,1 1 1 0 0,0 1-1 0 0,1 1 1 0 0,0 1-1 0 0,-8 10 75 0 0,-17 17 21 0 0,3 2 0 0 0,1 2 0 0 0,2 2 0 0 0,2 1 0 0 0,3 2 0 0 0,2 2 0 0 0,-7 19-21 0 0,-1 16 66 0 0,5 1 0 0 0,3 2 0 0 0,5 2 0 0 0,3 0 0 0 0,5 2 0 0 0,4 0 0 0 0,5 1 0 0 0,3 0 0 0 0,5 1 0 0 0,6 53-66 0 0,3-68 191 0 0,4-1 0 0 0,3 0-1 0 0,4 0 1 0 0,4-2 0 0 0,3 0 0 0 0,3-2-1 0 0,29 57-190 0 0,-39-97 132 0 0,2 0-1 0 0,2-1 1 0 0,1-1 0 0 0,2-1-1 0 0,2 0 1 0 0,1-2-1 0 0,2-2 1 0 0,1 0-1 0 0,1-2 1 0 0,1-1-1 0 0,2-1 1 0 0,1-2 0 0 0,1-1-1 0 0,2-2 1 0 0,0-2-1 0 0,1-1 1 0 0,35 13-132 0 0,-71-32 87 0 0,0 0 1 0 0,0 1 0 0 0,0-1-1 0 0,1 0 1 0 0,-1 0 0 0 0,0 0-1 0 0,1-1 1 0 0,-1 1-1 0 0,0 0 1 0 0,1-1 0 0 0,-1 0-1 0 0,1 1 1 0 0,-1-1 0 0 0,0 0-1 0 0,1 0 1 0 0,-1 0-1 0 0,1-1 1 0 0,-1 1 0 0 0,1-1-1 0 0,-1 1 1 0 0,0-1-1 0 0,1 0 1 0 0,-1 0 0 0 0,0 0-1 0 0,0 0 1 0 0,0 0 0 0 0,1 0-1 0 0,-1-1 1 0 0,0 1-1 0 0,-1-1 1 0 0,1 1 0 0 0,0-1-1 0 0,0 0 1 0 0,-1 0 0 0 0,1 0-1 0 0,-1 0 1 0 0,1 0-88 0 0,0-2-21 0 0,0 1 0 0 0,0-1-1 0 0,0 0 1 0 0,0 1 0 0 0,-1-1 0 0 0,0 0 0 0 0,0 0 0 0 0,0 0-1 0 0,0 0 1 0 0,-1 0 0 0 0,1 0 0 0 0,-1 0 0 0 0,0-1 0 0 0,0 1 0 0 0,0 0-1 0 0,-1 0 1 0 0,0 0 0 0 0,0 0 0 0 0,0 0 0 0 0,0 0 0 0 0,0 0 0 0 0,-1 1-1 0 0,1-1 1 0 0,-1 0 0 0 0,0 1 0 0 0,-1-1 0 0 0,1 1 0 0 0,0 0 0 0 0,-1-1-1 0 0,0 1 1 0 0,0 0 0 0 0,0 1 0 0 0,0-1 0 0 0,0 0 0 0 0,0 1-1 0 0,-1 0 1 0 0,1 0 0 0 0,-1 0 0 0 0,0 0 0 0 0,1 1 0 0 0,-1-1 0 0 0,-1 1 21 0 0,0 1-324 0 0,0 0 1 0 0,0 0 0 0 0,0 1 0 0 0,0 0 0 0 0,0 0-1 0 0,0 0 1 0 0,0 1 0 0 0,1 0 0 0 0,-1 0 0 0 0,0 0 0 0 0,1 0-1 0 0,0 1 1 0 0,-1-1 0 0 0,1 1 0 0 0,0 0 0 0 0,0 1-1 0 0,1-1 1 0 0,-1 1 0 0 0,0 1 323 0 0,-39 48-8989 0 0,31-35 210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3:12.8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16 3913 0 0,'0'0'2076'0'0,"0"0"-42"0"0,0 0-163 0 0,0 0-289 0 0,0 0-327 0 0,0 0-343 0 0,0 0-372 0 0,0 0-353 0 0,0 0-305 0 0,0 0-267 0 0,0 0-172 0 0,0 0 18 0 0,5-8 216 0 0,-1 0 294 0 0,-3 9 50 0 0,-1-1 0 0 0,1 1 0 0 0,-1-1 0 0 0,0 1 0 0 0,1-1 0 0 0,-1 1 1 0 0,1-1-1 0 0,-1 0 0 0 0,1 1 0 0 0,-1-1 0 0 0,1 1 0 0 0,0-1 0 0 0,-1 0 0 0 0,1 0 1 0 0,-1 1-1 0 0,1-1 0 0 0,0 0 0 0 0,-1 0 0 0 0,1 0 0 0 0,-1 0 0 0 0,1 0 0 0 0,0 0 1 0 0,-1 0-1 0 0,1 0 0 0 0,0 0 0 0 0,-1 0 0 0 0,1 0 0 0 0,0 0 0 0 0,-1 0 0 0 0,1 0 1 0 0,-1 0-1 0 0,1-1 0 0 0,0 1 0 0 0,-1 0 0 0 0,1-1 0 0 0,-1 1 0 0 0,1 0 0 0 0,-1-1 1 0 0,1 1-1 0 0,-1 0 0 0 0,1-1 0 0 0,-1 1 0 0 0,1-1 0 0 0,-1 0-21 0 0,6 313 3814 0 0,-8-203-3141 0 0,5 0-1 0 0,5-1 1 0 0,12 56-673 0 0,-17-148-997 0 0,4 7 3879 0 0,-1-38-10 0 0,-6 1-3941 0 0,-1-32-4532 0 0,-4 17-2556 0 0,1 17-953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2:23.54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886 247 17852 0 0,'0'0'444'0'0,"0"0"64"0"0,0 0 53 0 0,0 0-94 0 0,0 0-127 0 0,0 0-137 0 0,0 0-111 0 0,0 0-21 0 0,0 0 14 0 0,0 0-21 0 0,21-27-35 0 0,63-81-51 0 0,-82 106-19 0 0,0 0 1 0 0,0 0-1 0 0,0 0 1 0 0,-1-1-1 0 0,1 1 1 0 0,-1 0-1 0 0,1-1 0 0 0,-1 1 1 0 0,0 0-1 0 0,0-1 1 0 0,0 0-1 0 0,0 1 1 0 0,0-1-1 0 0,-1 0 1 0 0,1 1-1 0 0,-1-1 1 0 0,0 0-1 0 0,0 0 0 0 0,0 1 1 0 0,0-1-1 0 0,0 0 1 0 0,0 1-1 0 0,-1-1 1 0 0,1 0-1 0 0,-1 0 1 0 0,0 1-1 0 0,0-1 1 0 0,0 1-1 0 0,0-1 1 0 0,0 1-1 0 0,-1-1 0 0 0,1 1 1 0 0,-1 0-1 0 0,1 0 1 0 0,-1-1-1 0 0,0 1 1 0 0,0 0-1 0 0,0 1 1 0 0,0-1-1 0 0,0 0 1 0 0,0 1-1 0 0,-1-1 0 0 0,1 1 1 0 0,-1-1-1 0 0,1 1 1 0 0,-1 0-1 0 0,1 0 1 0 0,-1 0-1 0 0,1 1 1 0 0,-1-1-1 0 0,0 1 1 0 0,0-1-1 0 0,1 1 1 0 0,-1 0-1 0 0,0 0 0 0 0,0 0 1 0 0,1 0-1 0 0,-1 1 1 0 0,0-1-1 0 0,1 1 1 0 0,-1-1-1 0 0,0 1 1 0 0,1 0-1 0 0,-1 0 1 0 0,1 0-1 0 0,-3 2 41 0 0,2-3-26 0 0,-32 4 109 0 0,0 2-1 0 0,0 2 1 0 0,1 1 0 0 0,1 2-1 0 0,0 1 1 0 0,0 1 0 0 0,1 2-1 0 0,1 2 1 0 0,0 0 0 0 0,-11 11-83 0 0,3-5 78 0 0,1 1-1 0 0,0 3 1 0 0,2 1 0 0 0,2 1 0 0 0,0 2 0 0 0,2 2-1 0 0,1 1 1 0 0,2 1 0 0 0,2 1 0 0 0,1 2 0 0 0,1 0 0 0 0,3 2-1 0 0,1 0 1 0 0,2 2 0 0 0,1 0 0 0 0,3 1 0 0 0,-5 25-78 0 0,9-22-67 0 0,2-1 0 0 0,2 1 1 0 0,2 1-1 0 0,3-1 1 0 0,1 1-1 0 0,2-1 1 0 0,2 1-1 0 0,3-1 0 0 0,5 21 67 0 0,-5-41-28 0 0,1-1-1 0 0,0 0 1 0 0,2-1-1 0 0,2 0 0 0 0,0 0 1 0 0,1-1-1 0 0,1-1 1 0 0,1 0-1 0 0,1-1 0 0 0,1 0 1 0 0,1-1-1 0 0,0-1 1 0 0,2-1-1 0 0,0 0 0 0 0,1-2 1 0 0,1 0-1 0 0,14 8 29 0 0,-9-9 90 0 0,0-1-1 0 0,1-2 1 0 0,1 0-1 0 0,0-2 1 0 0,0-1-1 0 0,1-1 1 0 0,0-1-1 0 0,1-2 1 0 0,-1-1-1 0 0,1-1 1 0 0,30-2-90 0 0,-43-1 120 0 0,0-1 0 0 0,1-1 0 0 0,-1 0 0 0 0,0-1 1 0 0,0-1-1 0 0,0-1 0 0 0,0 0 0 0 0,-1-1 0 0 0,0-1 1 0 0,0 0-1 0 0,-1-2 0 0 0,0 1 0 0 0,0-2 0 0 0,-1 0 1 0 0,0-1-1 0 0,-1 0 0 0 0,0-1 0 0 0,-1 0 0 0 0,0-1 1 0 0,-1-1-1 0 0,0 0-120 0 0,-5 5 26 0 0,-1 1 0 0 0,0-1 0 0 0,0 0-1 0 0,-1 0 1 0 0,-1 0 0 0 0,1 0 0 0 0,-1-1 0 0 0,-1 1 0 0 0,0-1 0 0 0,0 0 0 0 0,-1 0 0 0 0,0 0 0 0 0,-1 0 0 0 0,0 0-1 0 0,-1 0 1 0 0,1 1 0 0 0,-2-1 0 0 0,0 0 0 0 0,0 0 0 0 0,-1 1 0 0 0,0-1 0 0 0,0 1 0 0 0,-1 0 0 0 0,0 0 0 0 0,-1 0-1 0 0,0 1 1 0 0,-1-1 0 0 0,1 1 0 0 0,-6-6-26 0 0,-2-1-50 0 0,-1 0 1 0 0,0 1-1 0 0,-1 1 0 0 0,0 0 1 0 0,-1 0-1 0 0,0 2 0 0 0,-1 0 1 0 0,-1 1-1 0 0,0 1 0 0 0,0 0 1 0 0,0 2-1 0 0,-1 0 1 0 0,0 1-1 0 0,-8-1 50 0 0,85 7-2460 0 0,21 4 3025 0 0,7-9-581 0 0,-1-5 0 0 0,0-3 0 0 0,-1-4 0 0 0,30-12 16 0 0,-91 24-148 0 0,48-16-2239 0 0,-70 21 1600 0 0,-40 5-12568 0 0,28-2 9370 0 0</inkml:trace>
  <inkml:trace contextRef="#ctx0" brushRef="#br0" timeOffset="932.33">1771 722 21821 0 0,'0'0'-142'0'0,"0"0"-455"0"0,0 0-41 0 0,0 0 162 0 0,0 0 311 0 0,0 0 360 0 0,0 0 35 0 0,14 29-78 0 0,44 94-49 0 0,-35-63-320 0 0,-3 1-1 0 0,-2 1 0 0 0,-3 1 1 0 0,-2 0-1 0 0,-4 0 1 0 0,-2 1-1 0 0,-1 57 218 0 0,-2-43-939 0 0,21 132-2228 0 0,-26-217 7542 0 0,-12-61-2922 0 0,-42-104-1016 0 0,33 111-721 0 0,2-1 0 0 0,3-1-1 0 0,3 0 1 0 0,3-1 0 0 0,1-18 284 0 0,9 72-56 0 0,-1-1 16 0 0,-1-1 1 0 0,2 1-1 0 0,-1-1 0 0 0,2 0 0 0 0,0 0 1 0 0,0 1-1 0 0,1-1 0 0 0,0 0 1 0 0,1 1-1 0 0,0-1 0 0 0,1 1 1 0 0,0 0-1 0 0,1 0 0 0 0,1 0 1 0 0,-1 0-1 0 0,2 0 0 0 0,-1 1 0 0 0,2 0 1 0 0,-1 0-1 0 0,1 1 0 0 0,1 0 1 0 0,-1 0-1 0 0,1 1 0 0 0,3-2 40 0 0,17-3 18 0 0,1 1-1 0 0,1 1 1 0 0,-1 1 0 0 0,2 2-1 0 0,-1 1 1 0 0,1 2-1 0 0,0 0 1 0 0,1 3-1 0 0,-1 0 1 0 0,0 2-1 0 0,1 1 1 0 0,-1 2-1 0 0,0 1 1 0 0,0 1 0 0 0,-1 2-1 0 0,1 1 1 0 0,-1 1-1 0 0,-1 2 1 0 0,26 13-18 0 0,62 56-915 0 0,-114-77 888 0 0,-1 1 0 0 0,1-1 0 0 0,-1 0 0 0 0,0 1 0 0 0,0-1 0 0 0,0 1 0 0 0,0 0 0 0 0,-1-1 0 0 0,0 1 0 0 0,1 0 0 0 0,-1 0 0 0 0,-1 0 0 0 0,1 0 0 0 0,0 0 0 0 0,-1 0 0 0 0,0 0 0 0 0,0 0 0 0 0,0 0 0 0 0,-1 0 0 0 0,1 0 0 0 0,-1 0 0 0 0,0 0 0 0 0,0 0 0 0 0,0 0 0 0 0,-1 0 0 0 0,0-1 0 0 0,1 1 0 0 0,-1 0 0 0 0,0-1 0 0 0,-1 0 0 0 0,1 1 0 0 0,0-1 0 0 0,-2 1 27 0 0,-22 23 137 0 0,-2-2 0 0 0,0-1 0 0 0,-1-2 0 0 0,-2 0 0 0 0,0-2 0 0 0,-1-1 0 0 0,-1-2 0 0 0,0-1-1 0 0,-3-1-135 0 0,-36 20 98 0 0,26-12-49 0 0,17-11-94 0 0,1 1 0 0 0,1 2 0 0 0,0 0-1 0 0,0 2 1 0 0,2 1 0 0 0,0 1 0 0 0,1 1 0 0 0,1 1-1 0 0,1 1 1 0 0,-14 19 44 0 0,34-38-8 0 0,-1 0 0 0 0,1 0 0 0 0,1 0 0 0 0,-1 1 0 0 0,0-1 1 0 0,1 1-1 0 0,0-1 0 0 0,-1 1 0 0 0,1-1 0 0 0,1 1 0 0 0,-1 0 0 0 0,1-1 0 0 0,-1 1 0 0 0,1 0 0 0 0,0-1 0 0 0,0 1 0 0 0,1 0 0 0 0,-1 0 0 0 0,1-1 0 0 0,-1 1 0 0 0,1 0 0 0 0,1-1 0 0 0,-1 1 0 0 0,0-1 0 0 0,1 1 0 0 0,0-1 1 0 0,-1 0-1 0 0,1 0 0 0 0,1 0 0 0 0,-1 0 0 0 0,0 0 0 0 0,1 0 0 0 0,-1 0 0 0 0,1-1 0 0 0,0 0 0 0 0,0 1 0 0 0,0-1 0 0 0,0 0 0 0 0,1 0 0 0 0,-1-1 0 0 0,0 1 0 0 0,1-1 0 0 0,-1 1 8 0 0,163 41 1009 0 0,-63-40-785 0 0,1-5 0 0 0,-1-5 1 0 0,74-15-225 0 0,24-1 27 0 0,-187 22-26 0 0,-13 0 15 0 0,1 0 0 0 0,0 1 0 0 0,0-1 0 0 0,0 1 0 0 0,0-1 0 0 0,0 1 0 0 0,-1-1 0 0 0,1 1-1 0 0,0 0 1 0 0,0 0 0 0 0,0 0 0 0 0,0 0 0 0 0,0 1 0 0 0,0-1 0 0 0,0 0 0 0 0,0 1 0 0 0,0 0 0 0 0,0-1 0 0 0,-1 1 0 0 0,1 0 0 0 0,0 0 0 0 0,0 0 0 0 0,-1 0 0 0 0,1 0 0 0 0,-1 0 0 0 0,1 0 0 0 0,-1 1 0 0 0,1-1 0 0 0,-1 0 0 0 0,0 1 0 0 0,1-1 0 0 0,-1 1 0 0 0,0 0 0 0 0,0-1 0 0 0,0 1 0 0 0,0 1-16 0 0,1 8 43 0 0,0 0 0 0 0,1-1 0 0 0,1 0 0 0 0,-1 0-1 0 0,1 0 1 0 0,1 0 0 0 0,0-1 0 0 0,0 1 0 0 0,1-1-1 0 0,0-1 1 0 0,1 1 0 0 0,0-1 0 0 0,0 0 0 0 0,1 0-1 0 0,0-1 1 0 0,0 0 0 0 0,1-1 0 0 0,-1 0 0 0 0,2 0 0 0 0,-1-1-1 0 0,0 0 1 0 0,1 0 0 0 0,0-1 0 0 0,0-1 0 0 0,1 1-1 0 0,-1-2 1 0 0,0 1 0 0 0,1-2 0 0 0,0 1 0 0 0,-1-1 0 0 0,1-1-1 0 0,0 0 1 0 0,0-1 0 0 0,-1 0 0 0 0,1 0 0 0 0,-1-1-1 0 0,1 0 1 0 0,-1-1 0 0 0,9-3-43 0 0,-2 0-55 0 0,1 0 0 0 0,-1-2 0 0 0,-1 0 0 0 0,1 0 0 0 0,-1-2 0 0 0,-1 0 0 0 0,1 0 1 0 0,-2-2-1 0 0,0 0 0 0 0,0 0 0 0 0,-1-1 0 0 0,0-1 0 0 0,-2 0 0 0 0,1-1 0 0 0,-2 0 0 0 0,0-1 0 0 0,-1 0 0 0 0,0-1 0 0 0,-2 0 0 0 0,0 0 0 0 0,0 0 0 0 0,-2-1 0 0 0,0 0 1 0 0,-1 0-1 0 0,-1 0 0 0 0,0-5 55 0 0,-3-1-198 0 0,-1-1 0 0 0,0 0 0 0 0,-2 1 0 0 0,-1-1 1 0 0,-1 1-1 0 0,-1 0 0 0 0,-1 0 0 0 0,-1 1 0 0 0,-1 0 0 0 0,-1 1 1 0 0,-1-1-1 0 0,-10-13 198 0 0,8 17 138 0 0,0 0 0 0 0,-1 0 0 0 0,-1 1 0 0 0,-1 1 0 0 0,0 1 0 0 0,-1 0 0 0 0,-1 1 0 0 0,0 1 0 0 0,-1 1 0 0 0,-1 0 0 0 0,0 1 0 0 0,0 2 0 0 0,-14-6-138 0 0,27 13 30 0 0,1 0 1 0 0,-1 0 0 0 0,0 1-1 0 0,0 0 1 0 0,0 0 0 0 0,-1 0 0 0 0,1 1-1 0 0,0 0 1 0 0,-1 1 0 0 0,1 0-1 0 0,-1 0 1 0 0,1 0 0 0 0,0 1 0 0 0,-1 0-1 0 0,1 0 1 0 0,0 1 0 0 0,0 0-1 0 0,0 1 1 0 0,0-1 0 0 0,0 1 0 0 0,0 0-1 0 0,1 1 1 0 0,0 0 0 0 0,-1 0-1 0 0,1 0 1 0 0,1 1 0 0 0,-1-1-1 0 0,1 2 1 0 0,0-1 0 0 0,0 0 0 0 0,0 1-1 0 0,0 0 1 0 0,1 0 0 0 0,0 0-1 0 0,1 1-30 0 0,-9 13-6 0 0,1 0 0 0 0,0 0 0 0 0,2 1 0 0 0,0 1 0 0 0,2 0-1 0 0,0 0 1 0 0,2 0 0 0 0,0 1 0 0 0,1 0 0 0 0,2-1 0 0 0,0 1 0 0 0,1 0-1 0 0,2 1 1 0 0,0-1 0 0 0,2-1 0 0 0,0 1 0 0 0,1 0 0 0 0,2-1-1 0 0,1 3 7 0 0,-1-8-357 0 0,1-1-1 0 0,0 0 0 0 0,1 0 1 0 0,1-1-1 0 0,0 0 0 0 0,1-1 0 0 0,0 0 1 0 0,2 0-1 0 0,-1-1 0 0 0,6 3 358 0 0,70 51-8970 0 0,-56-48 798 0 0</inkml:trace>
  <inkml:trace contextRef="#ctx0" brushRef="#br0" timeOffset="1498.574">4175 1249 21565 0 0,'0'0'-466'0'0,"0"0"-139"0"0,0 0 94 0 0,0 0 224 0 0,0 0 281 0 0,0 0 42 0 0,0 0-190 0 0,0 0-242 0 0,30 5-275 0 0,96 15-346 0 0,-118-19 670 0 0,1-1 1 0 0,-1 0-1 0 0,1 0 1 0 0,-1 0-1 0 0,1-1 0 0 0,-1 0 1 0 0,1-1-1 0 0,-1 0 1 0 0,0 0-1 0 0,0-1 1 0 0,0 0-1 0 0,0 0 1 0 0,0-1-1 0 0,0 0 0 0 0,-1-1 1 0 0,0 1-1 0 0,0-1 347 0 0,12-7-1043 0 0,44-32-1600 0 0,-9-15 4401 0 0,-51 56-1529 0 0,-1 0-1 0 0,0-1 0 0 0,1 0 1 0 0,-1 0-1 0 0,0 1 0 0 0,-1-1 0 0 0,1 0 1 0 0,-1 0-1 0 0,0-1 0 0 0,0 1 1 0 0,0 0-1 0 0,0 0 0 0 0,-1 0 0 0 0,0-1 1 0 0,1 1-1 0 0,-2 0 0 0 0,1-1 1 0 0,0 1-1 0 0,-1 0 0 0 0,0 0 1 0 0,0 0-1 0 0,0-1 0 0 0,-1 1 0 0 0,1 0 1 0 0,-1 0-1 0 0,0 1 0 0 0,0-1 1 0 0,0 0-1 0 0,-1 1 0 0 0,1-1 0 0 0,-1 1 1 0 0,0 0-1 0 0,0 0 0 0 0,-1-1-228 0 0,-3-2 43 0 0,0 0-1 0 0,-1 0 0 0 0,0 1 0 0 0,0 0 0 0 0,-1 0 0 0 0,1 1 1 0 0,-1 0-1 0 0,0 0 0 0 0,0 1 0 0 0,0 1 0 0 0,-1-1 1 0 0,1 2-1 0 0,-1-1 0 0 0,1 1 0 0 0,-1 0 0 0 0,1 1 0 0 0,-1 0 1 0 0,0 1-1 0 0,1 0 0 0 0,-1 1 0 0 0,1 0 0 0 0,0 0 0 0 0,-1 0 1 0 0,1 2-1 0 0,-1 0-42 0 0,-21 7-76 0 0,0 3 0 0 0,1 0-1 0 0,1 2 1 0 0,0 1 0 0 0,1 1 0 0 0,-17 15 76 0 0,-91 111-872 0 0,132-139 837 0 0,1-1-1 0 0,1 1 1 0 0,-1 0-1 0 0,1 0 1 0 0,-1 0 0 0 0,2 0-1 0 0,-1 0 1 0 0,0 1-1 0 0,1-1 1 0 0,0 1-1 0 0,0-1 1 0 0,1 1 0 0 0,0-1-1 0 0,-1 1 1 0 0,2-1-1 0 0,-1 1 1 0 0,1-1 0 0 0,0 0-1 0 0,0 1 1 0 0,0-1-1 0 0,1 0 1 0 0,0 1 0 0 0,0-1-1 0 0,0 0 1 0 0,1 0-1 0 0,-1 0 1 0 0,1-1-1 0 0,0 1 1 0 0,1-1 0 0 0,-1 0-1 0 0,1 1 1 0 0,0-2-1 0 0,3 4 36 0 0,15 9 110 0 0,0-2 0 0 0,1 0 0 0 0,1-1 0 0 0,0-2-1 0 0,1 0 1 0 0,0-2 0 0 0,0 0 0 0 0,1-2 0 0 0,0-1-1 0 0,17 2-109 0 0,190 72-211 0 0,-229-79 237 0 0,0 1 0 0 0,-1 0 0 0 0,1 0 0 0 0,-1 1 0 0 0,1-1 0 0 0,-1 1 0 0 0,0 0 0 0 0,0 0 0 0 0,0 0 0 0 0,0 0 0 0 0,0 0 1 0 0,-1 1-1 0 0,0-1 0 0 0,1 1 0 0 0,-1-1 0 0 0,0 1 0 0 0,-1 0 0 0 0,1 0 0 0 0,-1 0 0 0 0,0 0 0 0 0,0 0 0 0 0,0 0 0 0 0,0 1 0 0 0,-1-1 0 0 0,0 0 0 0 0,1 0 0 0 0,-2 0 0 0 0,1 1 0 0 0,0-1 0 0 0,-1 0 0 0 0,0 0 0 0 0,0 0 0 0 0,0 0 0 0 0,0 0 0 0 0,-1 0 0 0 0,0 0 0 0 0,0 0 0 0 0,0 0 0 0 0,0-1 0 0 0,0 1 0 0 0,-1-1 0 0 0,1 0 0 0 0,-1 1 0 0 0,0-1 0 0 0,0 0 0 0 0,0-1 0 0 0,-3 3-26 0 0,-29 14 385 0 0,-1-2-1 0 0,0-1 0 0 0,-1-2 1 0 0,0-2-1 0 0,-1-1 1 0 0,-1-2-1 0 0,1-1 1 0 0,-11-2-385 0 0,-39 12 178 0 0,39-7-275 0 0,-43 8-77 0 0,31-13-3025 0 0,79-11-3277 0 0,11-12 2131 0 0,-11 7 956 0 0,2 1-282 0 0</inkml:trace>
  <inkml:trace contextRef="#ctx0" brushRef="#br0" timeOffset="1980.266">5510 937 18980 0 0,'0'0'143'0'0,"0"0"-263"0"0,0 0-70 0 0,0 0-4 0 0,0 0-42 0 0,0 0-44 0 0,0 0-69 0 0,0 0-35 0 0,0 0 39 0 0,0 0-39 0 0,0 0-58 0 0,-26 0-35 0 0,-120 1-675 0 0,109-62 1301 0 0,32 57-145 0 0,-1 0 0 0 0,0 1 0 0 0,1-1 0 0 0,-1 1 0 0 0,0 1-1 0 0,-1-1 1 0 0,1 1 0 0 0,0 0 0 0 0,-1 0 0 0 0,1 1 0 0 0,-1 0 0 0 0,1 0 0 0 0,-1 0 0 0 0,0 1 0 0 0,1 0-1 0 0,-1 0 1 0 0,0 1 0 0 0,1 0 0 0 0,-1 0 0 0 0,1 1 0 0 0,-1-1 0 0 0,1 2 0 0 0,-2-1-4 0 0,-139 70 1213 0 0,132-62-1240 0 0,2-1 1 0 0,-1 2-1 0 0,2 0 0 0 0,-1 0 1 0 0,1 1-1 0 0,1 0 0 0 0,0 1 1 0 0,1 1-1 0 0,1 0 0 0 0,-5 8 27 0 0,11-17-23 0 0,0 1 0 0 0,1 0 0 0 0,-1 0 0 0 0,1-1 0 0 0,1 1-1 0 0,-1 0 1 0 0,1 1 0 0 0,0-1 0 0 0,0 0 0 0 0,1 0 0 0 0,-1 0 0 0 0,2 1 0 0 0,-1-1-1 0 0,1 0 1 0 0,-1 0 0 0 0,2 0 0 0 0,-1 1 0 0 0,1-1 0 0 0,0-1 0 0 0,0 1 0 0 0,0 0-1 0 0,1 0 1 0 0,0-1 0 0 0,0 0 0 0 0,1 1 0 0 0,-1-1 0 0 0,1 0 0 0 0,0-1 0 0 0,3 3 23 0 0,19 13 126 0 0,2 0 1 0 0,1-2-1 0 0,0-1 1 0 0,1-2 0 0 0,0 0-1 0 0,2-3 1 0 0,-1 0-1 0 0,2-2 1 0 0,-1-1 0 0 0,1-2-1 0 0,0-1 1 0 0,12-1-127 0 0,-24 0 90 0 0,8 0 49 0 0,-14-3-37 0 0,1 0 1 0 0,-1 1-1 0 0,0 1 1 0 0,0 0-1 0 0,0 1 1 0 0,-1 1-1 0 0,1 0 0 0 0,-1 1 1 0 0,-1 1-1 0 0,1 0 1 0 0,0 1-103 0 0,-13-4 65 0 0,1 0 0 0 0,-1 0-1 0 0,0 0 1 0 0,0 0 0 0 0,-1 0 0 0 0,1 1 0 0 0,-1-1 0 0 0,0 0 0 0 0,0 0 0 0 0,-1 0-1 0 0,0 0 1 0 0,0 1 0 0 0,0-1 0 0 0,0 0 0 0 0,-1 0 0 0 0,0-1 0 0 0,0 1 0 0 0,0 0-1 0 0,-1-1 1 0 0,1 1 0 0 0,-1-1 0 0 0,0 0 0 0 0,0 1 0 0 0,-1-2 0 0 0,1 1 0 0 0,-1 0-1 0 0,0-1 1 0 0,0 1 0 0 0,0-1 0 0 0,-1 0 0 0 0,0 0-65 0 0,-27 26 75 0 0,-1-2 0 0 0,-2-1 0 0 0,0-2 1 0 0,-2-1-1 0 0,0-2 0 0 0,-2-1 0 0 0,-5 0-75 0 0,-25 9-4220 0 0,2-4-4150 0 0,51-19 463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3:13.2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87 14795 0 0,'0'0'1139'0'0,"0"0"61"0"0,0 0-81 0 0,0 0-239 0 0,0 0-235 0 0,0 0-191 0 0,0 0-90 0 0,0 0-33 0 0,0 0 40 0 0,0 0 22 0 0,0 0-31 0 0,0 0-21 0 0,30-15-53 0 0,95-42-52 0 0,-27 43 142 0 0,164 24 294 0 0,-14 0-3917 0 0,-286 36-8687 0 0,30-36 8298 0 0,1-4-1523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3:14.0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67 4025 0 0,'0'0'1766'0'0,"0"0"95"0"0,0 0 46 0 0,0 0-90 0 0,0 0-181 0 0,0 0-285 0 0,0 0-228 0 0,0 0-104 0 0,0 0-59 0 0,0 0-30 0 0,0 0-52 0 0,0 0-61 0 0,12-4-63 0 0,138-19 1579 0 0,-57 20-1534 0 0,-17 2-320 0 0,1-3-1 0 0,-2-4 1 0 0,65-15-479 0 0,-174 27-8175 0 0,19 4 2923 0 0,3-1-5125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30.4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230 195 23733 0 0,'0'0'3'0'0,"0"0"-47"0"0,0 0-179 0 0,0 0-425 0 0,0 0-635 0 0,0 0-697 0 0,0 0-697 0 0,0 0-425 0 0,0 0-17 0 0,29-12 341 0 0,140-54-742 0 0,-100 34 2958 0 0,19-42 6021 0 0,-95 68-2012 0 0,-41 1-3900 0 0,4 6 585 0 0,1 3-1 0 0,-1 1 0 0 0,1 2 0 0 0,1 2 1 0 0,0 2-1 0 0,0 1 0 0 0,1 3 1 0 0,1 1-1 0 0,-33 18-131 0 0,70-33-30 0 0,-1 0 0 0 0,0 0 1 0 0,0 0-1 0 0,0 1 0 0 0,1-1 0 0 0,-1 1 1 0 0,0 0-1 0 0,1 0 0 0 0,0 0 0 0 0,-1 1 1 0 0,1-1-1 0 0,0 1 0 0 0,0 0 0 0 0,1 0 1 0 0,-1 0-1 0 0,0 0 0 0 0,1 0 0 0 0,0 0 1 0 0,0 1-1 0 0,0-1 0 0 0,0 1 0 0 0,0 0 1 0 0,1 0-1 0 0,0-1 0 0 0,0 1 0 0 0,0 0 0 0 0,0 0 1 0 0,0 0-1 0 0,1 0 0 0 0,0 0 0 0 0,0 0 1 0 0,0 0-1 0 0,0 0 0 0 0,0 0 0 0 0,1 0 1 0 0,0 0-1 0 0,0 0 0 0 0,0 0 0 0 0,0 0 1 0 0,1-1-1 0 0,-1 1 0 0 0,1 0 0 0 0,0-1 1 0 0,0 1-1 0 0,2 1 30 0 0,20 15 2 0 0,1 0-1 0 0,2-2 1 0 0,0-1 0 0 0,0-1-1 0 0,2-1 1 0 0,0-1 0 0 0,0-2-1 0 0,1-1 1 0 0,1-2 0 0 0,-1 0 0 0 0,7-1-2 0 0,40 15-95 0 0,-11-3 7 0 0,-11-5-19 0 0,-1 1-1 0 0,0 3 1 0 0,-2 3 0 0 0,0 1-1 0 0,-2 3 1 0 0,0 2-1 0 0,-2 2 1 0 0,7 9 107 0 0,-45-30-86 0 0,0 0-1 0 0,-1 2 1 0 0,0-1 0 0 0,0 1 0 0 0,-2 0-1 0 0,1 0 1 0 0,-1 1 0 0 0,-1 0-1 0 0,0 1 1 0 0,-1-1 0 0 0,0 1-1 0 0,1 4 87 0 0,-5-12 58 0 0,0 0-1 0 0,0 0 0 0 0,0 0 1 0 0,-1 0-1 0 0,1 0 0 0 0,-1 0 0 0 0,0 0 1 0 0,-1 0-1 0 0,1 0 0 0 0,-1 0 1 0 0,0 0-1 0 0,0 0 0 0 0,-1 0 0 0 0,1 0 1 0 0,-1-1-1 0 0,0 1 0 0 0,0-1 1 0 0,-1 1-1 0 0,1-1 0 0 0,-1 0 0 0 0,0 0 1 0 0,0 0-1 0 0,-1 0 0 0 0,1 0 1 0 0,-1-1-1 0 0,0 1 0 0 0,0-1 0 0 0,0 0 1 0 0,0 0-1 0 0,0-1 0 0 0,-1 1 1 0 0,1-1-1 0 0,-1 0 0 0 0,0 0-57 0 0,-19 5 494 0 0,1-2 0 0 0,0-1 0 0 0,-1 0 0 0 0,0-2-1 0 0,0-1 1 0 0,0-1 0 0 0,0 0 0 0 0,0-2 0 0 0,1-1-1 0 0,-1-1 1 0 0,1-1 0 0 0,-1-1 0 0 0,1-1 0 0 0,-11-6-494 0 0,5 5 303 0 0,0-2 1 0 0,1-1-1 0 0,0-2 1 0 0,1 0 0 0 0,1-2-1 0 0,0-1 1 0 0,1-1-1 0 0,1-1 1 0 0,0-1 0 0 0,2-1-1 0 0,-13-14-303 0 0,32 32-38 0 0,1-1-1 0 0,-1 1 1 0 0,1-1-1 0 0,0 0 0 0 0,0 0 1 0 0,0 1-1 0 0,0-1 1 0 0,0 0-1 0 0,0-1 1 0 0,1 1-1 0 0,0 0 1 0 0,-1 0-1 0 0,1-1 1 0 0,0 1-1 0 0,1-1 1 0 0,-1 1-1 0 0,1-1 1 0 0,-1 1-1 0 0,1-1 1 0 0,0 1-1 0 0,0-1 1 0 0,1 1-1 0 0,-1-1 1 0 0,1 1-1 0 0,0-1 0 0 0,0 1 1 0 0,0 0-1 0 0,0-1 1 0 0,0 1-1 0 0,1 0 1 0 0,-1 0-1 0 0,1 0 1 0 0,0 0-1 0 0,0 0 1 0 0,0 0-1 0 0,1 1 1 0 0,-1-1-1 0 0,1 1 1 0 0,-1-1-1 0 0,1 1 1 0 0,0 0-1 0 0,0 0 1 0 0,0 0-1 0 0,0 0 0 0 0,0 0 39 0 0,156-51-2137 0 0,-109 45 1985 0 0,-1 2 0 0 0,1 2-1 0 0,0 2 1 0 0,0 3 0 0 0,0 1 0 0 0,0 3 0 0 0,0 2 0 0 0,-1 3 0 0 0,0 1 0 0 0,-1 2 0 0 0,-1 3 0 0 0,0 2 0 0 0,30 16 152 0 0,218 238 788 0 0,-287-267-650 0 0,0 0-1 0 0,0 0 1 0 0,1-1-1 0 0,0-1 0 0 0,0 1 1 0 0,0-1-1 0 0,0-1 1 0 0,0 0-1 0 0,0 0 0 0 0,1-1 1 0 0,-1 0-1 0 0,1-1 1 0 0,-1 1-1 0 0,1-2 0 0 0,-1 0 1 0 0,1 0-1 0 0,-1 0 1 0 0,0-1-1 0 0,1-1 0 0 0,-1 0 1 0 0,0 0-1 0 0,0-1 1 0 0,-1 0-1 0 0,1 0 0 0 0,-1-1 1 0 0,0 0-1 0 0,0 0 1 0 0,-1-1-1 0 0,1 0 0 0 0,-1 0 1 0 0,-1-1-1 0 0,1 0 1 0 0,-1 0-1 0 0,5-7-137 0 0,4-10 61 0 0,-1-1 0 0 0,-2 1 1 0 0,0-2-1 0 0,-1 0 0 0 0,-1 0 0 0 0,-2-1 1 0 0,-1 0-1 0 0,-1-1 0 0 0,-1 1 0 0 0,-1-1 1 0 0,-2 0-1 0 0,-1 0 0 0 0,-1 0 0 0 0,-1 0 1 0 0,-2 0-1 0 0,0 0 0 0 0,-2 0 0 0 0,-2 1 1 0 0,0 0-1 0 0,-1 0 0 0 0,-2 1 0 0 0,-1 0 1 0 0,-1 1-1 0 0,-1 0 0 0 0,-8-12-61 0 0,4 15-3344 0 0,21 39-692 0 0,28 50-4097 0 0,-22-50 265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33.3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93 170 23117 0 0,'0'0'248'0'0,"0"0"-24"0"0,0 0-48 0 0,0 0-88 0 0,-93-165-168 0 0,93 160-432 0 0,0 5-1016 0 0,5 0-369 0 0,4 9-271 0 0,10 7-281 0 0,0 4 25 0 0,8 4-641 0 0,-4-5-2064 0 0,-7-5 528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35.9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0 25005 0 0,'0'0'-250'0'0,"0"0"-423"0"0,0 0-563 0 0,0 0-71 0 0,0 0 260 0 0,0 0 447 0 0,0 0 528 0 0,0 0 142 0 0,-2 28-16 0 0,-13 181-667 0 0,14-186 169 0 0,0-19 211 0 0,0 1 0 0 0,0 0 0 0 0,1 0 0 0 0,0-1 0 0 0,-1 1 0 0 0,1 0 0 0 0,1 0-1 0 0,-1 0 1 0 0,1 0 0 0 0,0-1 0 0 0,0 1 0 0 0,0 0 0 0 0,1-1 0 0 0,0 1 0 0 0,0-1-1 0 0,0 1 1 0 0,0-1 0 0 0,1 0 0 0 0,-1 0 0 0 0,1 0 0 0 0,0 0 0 0 0,0-1 0 0 0,1 1 233 0 0,24-2-7345 0 0,-23-2 1164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36.1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1 218 25910 0 0,'0'0'176'0'0,"0"0"-112"0"0,0-160-88 0 0,0 127-64 0 0,1 16-160 0 0,3 11-377 0 0,0 4-535 0 0,6 2-432 0 0,1 8-385 0 0,4 6-279 0 0,2 3-345 0 0,5 5-639 0 0,-3 0-137 0 0,-2-5 144 0 0,-6-4-2496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37.8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0 11162 0 0,'0'0'-370'0'0,"0"0"-324"0"0,0 0-354 0 0,0 0-268 0 0,0 0 159 0 0,0 0 316 0 0,0 0 473 0 0,0 0 564 0 0,0 0 305 0 0,0 0 155 0 0,-4 29 86 0 0,-9 93-19 0 0,27 187 1540 0 0,-12-207-1894 0 0,-2-50-104 0 0,2 0-1 0 0,2 0 1 0 0,2 0 0 0 0,3-1-1 0 0,10 34-264 0 0,26-16 1389 0 0,6-73 2749 0 0,-24-22-3608 0 0,-1-1 1 0 0,-1-1-1 0 0,-1-1 1 0 0,-2-1 0 0 0,-1-1-1 0 0,15-30-530 0 0,110-232 339 0 0,-146 308-6221 0 0,7 24 5843 0 0,-4-22-13 0 0,3 19 371 0 0,-5-13-218 0 0,1-1 1 0 0,1 1-1 0 0,1-1 0 0 0,1 0 0 0 0,1 0 1 0 0,1 0-1 0 0,1-1 0 0 0,1 0 0 0 0,1-1 0 0 0,0 1 1 0 0,1-2-1 0 0,2 0 0 0 0,0 0 0 0 0,1-1 0 0 0,7 7-101 0 0,-14-21 123 0 0,0 0-1 0 0,0-1 1 0 0,0 0-1 0 0,1 0 1 0 0,-1 0-1 0 0,1-1 1 0 0,-1 0-1 0 0,1 0 1 0 0,0-1-1 0 0,0 0 1 0 0,0-1-1 0 0,0 0 1 0 0,-1 0-1 0 0,1 0 1 0 0,0-1-1 0 0,0 0 1 0 0,0-1-1 0 0,-1 1 1 0 0,1-2-1 0 0,0 1 1 0 0,-1-1-1 0 0,0 0 1 0 0,3-2-123 0 0,154-100 830 0 0,-146 90-743 0 0,1-1 1 0 0,-2-1 0 0 0,0 0-1 0 0,-1-1 1 0 0,-1-1-1 0 0,-1 0 1 0 0,0-1 0 0 0,-1-1-1 0 0,-2 0 1 0 0,0 0-1 0 0,-1-1 1 0 0,-1-1 0 0 0,1-8-88 0 0,-5 19-2526 0 0,-4 51 747 0 0,5-14 1891 0 0,1-1 0 0 0,0 0 0 0 0,2 0 0 0 0,1-1 0 0 0,1 0 0 0 0,0-1 0 0 0,2 0 0 0 0,1-1 0 0 0,0-1 1 0 0,3 2-113 0 0,50 41-1970 0 0,16-14-3327 0 0,-31-27-1424 0 0,-36-17 2052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38.1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85 177 24781 0 0,'0'0'184'0'0,"0"0"-64"0"0,0 0-128 0 0,-84-163-392 0 0,85 151-616 0 0,16 10-320 0 0,16 2-337 0 0,11 10-223 0 0,9 7-208 0 0,7 6-689 0 0,2 7-496 0 0,-15-5 137 0 0,-16-6-4266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36.3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86 1 21981 0 0,'0'0'202'0'0,"0"0"-767"0"0,0 0-955 0 0,0 0-131 0 0,0 0 436 0 0,0 0 683 0 0,0 0 757 0 0,0 34 46 0 0,0 112-158 0 0,-85 814 777 0 0,87-919-881 0 0,1-1 1 0 0,3 1 0 0 0,1-1-1 0 0,2-1 1 0 0,1 1 0 0 0,2-1-1 0 0,2-1 1 0 0,4 3-10 0 0,-14-30 11 0 0,-1-1-544 0 0,4 6 593 0 0,-6-11-3811 0 0,-1 0-3605 0 0,0-5 1185 0 0</inkml:trace>
  <inkml:trace contextRef="#ctx0" brushRef="#br0" timeOffset="169.47">119 734 23277 0 0,'0'0'336'0'0,"0"0"40"0"0,0 0-120 0 0,103-175-216 0 0,-73 158-352 0 0,1 9-272 0 0,7 8-200 0 0,9 3-168 0 0,9 11-353 0 0,10 8-615 0 0,-1 3-1297 0 0,-13-5-1000 0 0,-19-6-6777 0 0</inkml:trace>
  <inkml:trace contextRef="#ctx0" brushRef="#br0" timeOffset="453.592">615 1423 9010 0 0,'0'0'1091'0'0,"0"0"-747"0"0,0 0-87 0 0,0 0 283 0 0,0 0 222 0 0,0 0 178 0 0,0 0 78 0 0,0 0-27 0 0,0 0-42 0 0,0 0-113 0 0,0 0-130 0 0,31 27-75 0 0,104 83-86 0 0,-131-107-502 0 0,1 1-1 0 0,-1 0 1 0 0,1-1 0 0 0,-1 0-1 0 0,1 0 1 0 0,0-1 0 0 0,0 1-1 0 0,1-1 1 0 0,-1 0 0 0 0,0-1 0 0 0,1 1-1 0 0,-1-1 1 0 0,1 0 0 0 0,-1 0-1 0 0,1-1 1 0 0,-1 1 0 0 0,1-1-1 0 0,2-1-42 0 0,11 1 160 0 0,12 2-9 0 0,-1-1 1 0 0,0-2-1 0 0,1 0 0 0 0,-1-2 0 0 0,0-2 0 0 0,0 0 1 0 0,0-2-1 0 0,-1-1 0 0 0,0-2 0 0 0,-1-1 1 0 0,0-1-1 0 0,0-1 0 0 0,6-5-151 0 0,-31 16-54 0 0,0 0-1 0 0,0 0 1 0 0,0-1 0 0 0,0 1-1 0 0,0-1 1 0 0,0 0 0 0 0,0 0-1 0 0,-1 0 1 0 0,0 0-1 0 0,1 0 1 0 0,-1 0 0 0 0,0-1-1 0 0,-1 1 1 0 0,1-1 0 0 0,-1 1-1 0 0,1-1 1 0 0,-1 0 0 0 0,0 0-1 0 0,0 1 1 0 0,-1-1 0 0 0,1 0-1 0 0,-1 0 1 0 0,0 0 0 0 0,0 0-1 0 0,0 0 1 0 0,-1 0 0 0 0,1 0-1 0 0,-1 1 1 0 0,0-1 0 0 0,0 0-1 0 0,0 0 1 0 0,0 1 0 0 0,-1-1-1 0 0,0 1 1 0 0,1-1-1 0 0,-1 1 1 0 0,-1 0 0 0 0,-1-3 54 0 0,-4-5-245 0 0,-1 0-1 0 0,0 1 1 0 0,-1 1 0 0 0,0-1 0 0 0,0 1 0 0 0,-1 1 0 0 0,0 0-1 0 0,-1 1 1 0 0,0 0 0 0 0,-9-4 245 0 0,2 2-78 0 0,-1 1-1 0 0,0 0 1 0 0,-1 2 0 0 0,0 0 0 0 0,0 2 0 0 0,0 0-1 0 0,0 1 1 0 0,0 1 0 0 0,-1 1 0 0 0,1 1-1 0 0,-1 1 1 0 0,1 1 0 0 0,-1 1 0 0 0,1 0-1 0 0,0 2 1 0 0,1 0 0 0 0,-1 2 0 0 0,1 0-1 0 0,0 1 1 0 0,0 1 0 0 0,1 1 0 0 0,1 1-1 0 0,0 1 1 0 0,-16 12 78 0 0,30-21 53 0 0,0 1 0 0 0,0 0 0 0 0,0 0-1 0 0,1 0 1 0 0,-1 1 0 0 0,1-1 0 0 0,0 1 0 0 0,0 0-1 0 0,1 0 1 0 0,-1 0 0 0 0,1 0 0 0 0,0 0-1 0 0,0 0 1 0 0,1 1 0 0 0,0-1 0 0 0,0 1 0 0 0,0-1-1 0 0,0 1 1 0 0,1-1 0 0 0,0 1 0 0 0,0-1 0 0 0,1 1-1 0 0,-1-1 1 0 0,1 1 0 0 0,0-1 0 0 0,1 1-1 0 0,0-1 1 0 0,-1 0 0 0 0,2 1 0 0 0,-1-1 0 0 0,0 0-1 0 0,1-1 1 0 0,0 1 0 0 0,0 0 0 0 0,1-1 0 0 0,-1 0-1 0 0,1 1 1 0 0,0-1 0 0 0,0-1 0 0 0,0 1-1 0 0,1-1 1 0 0,-1 1 0 0 0,4 0-53 0 0,33 16 401 0 0,1-2 1 0 0,1-3-1 0 0,0-1 0 0 0,1-2 1 0 0,0-2-1 0 0,1-1 0 0 0,0-3 0 0 0,12-1-401 0 0,-37-3 87 0 0,309 26 839 0 0,-33-4-4881 0 0,-273-22-388 0 0,-8-2-3400 0 0,-12 0 2172 0 0</inkml:trace>
  <inkml:trace contextRef="#ctx0" brushRef="#br0" timeOffset="723.687">1712 1054 17540 0 0,'0'0'3004'0'0,"0"0"-1525"0"0,0 0-570 0 0,23-28-295 0 0,78-86-328 0 0,-98 110-290 0 0,0 1-1 0 0,1-1 1 0 0,-1 1 0 0 0,1 0 0 0 0,-1 0 0 0 0,1 0-1 0 0,0 1 1 0 0,0 0 0 0 0,0-1 0 0 0,0 1 0 0 0,1 0-1 0 0,-1 1 1 0 0,0-1 0 0 0,1 1 0 0 0,-1 0 0 0 0,1 0-1 0 0,0 0 1 0 0,-1 1 0 0 0,1 0 0 0 0,-1 0 0 0 0,1 0-1 0 0,3 0 5 0 0,11 1-74 0 0,39 2-222 0 0,-1 3 0 0 0,1 2 1 0 0,-1 3-1 0 0,-1 2 0 0 0,0 3 0 0 0,20 10 296 0 0,5-1-617 0 0,185 51-2328 0 0,-47-14-940 0 0,-5 3-3989 0 0,-174-51 1305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34.3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537 1288 88 0 0,'0'0'974'0'0,"0"0"-601"0"0,0 0-209 0 0,0 0-49 0 0,0 0-2 0 0,27-6 16 0 0,83-22 43 0 0,-111 28-120 0 0,0 0 0 0 0,0-1-1 0 0,-1 1 1 0 0,1-1-1 0 0,0 1 1 0 0,0 0 0 0 0,0-1-1 0 0,0 0 1 0 0,0 1-1 0 0,0-1 1 0 0,0 0 0 0 0,0 1-1 0 0,0-1 1 0 0,0 0-1 0 0,0 0 1 0 0,0 0 0 0 0,1 0-1 0 0,-1 0 1 0 0,0 0-1 0 0,1 0 1 0 0,-1 0 0 0 0,0 0-1 0 0,1 0 1 0 0,0 0-1 0 0,-1-1 1 0 0,1 1 0 0 0,0 0-1 0 0,-1 0 1 0 0,1 0-1 0 0,0-1 1 0 0,0 1-1 0 0,0 0 1 0 0,0 0 0 0 0,0-1-1 0 0,0 1 1 0 0,0 0-1 0 0,1 0 1 0 0,-1 0 0 0 0,0-1-1 0 0,1 1 1 0 0,-1 0-1 0 0,1 0 1 0 0,-1 0 0 0 0,1 0-1 0 0,-1 0 1 0 0,1 0-1 0 0,0 0 1 0 0,0 0 0 0 0,-1 0-1 0 0,1 0 1 0 0,0 0-1 0 0,0 0 1 0 0,0 1 0 0 0,0-1-1 0 0,0 0 1 0 0,0 1-1 0 0,0-1 1 0 0,0 1 0 0 0,0-1-1 0 0,1 1-51 0 0,-3-1-30 0 0,-245-43-22 0 0,183 38 10 0 0,-85 2-469 0 0,172 43 928 0 0,101 38 345 0 0,-101-65-829 0 0,0 2 0 0 0,-1 0 0 0 0,0 2 0 0 0,-1 0 0 0 0,-1 1 0 0 0,-1 1-1 0 0,7 8 68 0 0,134 218 739 0 0,-160-243-647 0 0,0 0-1 0 0,-1 0 0 0 0,1 1 0 0 0,-1-1 1 0 0,1 0-1 0 0,-1 0 0 0 0,1 0 0 0 0,-1 1 1 0 0,0-1-1 0 0,0 0 0 0 0,0 0 0 0 0,1 1 1 0 0,-1-1-1 0 0,0 0 0 0 0,0 1 0 0 0,-1-1 1 0 0,1 0-1 0 0,0 0 0 0 0,0 1 0 0 0,-1-1 0 0 0,1 0 1 0 0,0 0-1 0 0,-1 0 0 0 0,0 1 0 0 0,1-1 1 0 0,-1 0-1 0 0,0 0 0 0 0,1 0 0 0 0,-1 0 1 0 0,0 0-1 0 0,0 0 0 0 0,0 0 0 0 0,0 0 1 0 0,0-1-1 0 0,0 1 0 0 0,0 0 0 0 0,0 0 1 0 0,0-1-1 0 0,0 1 0 0 0,0-1 0 0 0,0 1 1 0 0,-1-1-1 0 0,1 1 0 0 0,0-1 0 0 0,0 0 1 0 0,-1 0-1 0 0,1 0 0 0 0,0 1 0 0 0,0-1 1 0 0,-1 0-1 0 0,1 0 0 0 0,0-1 0 0 0,-1 1 1 0 0,1 0-1 0 0,0 0 0 0 0,0-1 0 0 0,0 1 1 0 0,-1-1-1 0 0,1 1 0 0 0,0-1 0 0 0,0 1 1 0 0,0-1-1 0 0,0 0 0 0 0,0 1 0 0 0,0-1 1 0 0,0 0-1 0 0,-1 0-91 0 0,-4 0-111 0 0,-423-37 2885 0 0,409 38-2846 0 0,-182 23-1138 0 0,200-6-7650 0 0,9-15 4188 0 0</inkml:trace>
  <inkml:trace contextRef="#ctx0" brushRef="#br0" timeOffset="520.862">1313 0 18404 0 0,'0'0'207'0'0,"0"0"-331"0"0,0 0-817 0 0,0 0-1051 0 0,0 0-114 0 0,0 0 407 0 0,0 0 882 0 0,0 0 1063 0 0,0 0 165 0 0,4 30-45 0 0,26 174 251 0 0,-8 215 558 0 0,12 81-175 0 0,-33-482-862 0 0,1 1-1 0 0,0-1 0 0 0,2 1 1 0 0,0-1-1 0 0,1 0 1 0 0,1 0-1 0 0,1-1 1 0 0,0 0-1 0 0,2 0 0 0 0,-1 0 1 0 0,2-1-1 0 0,0-1 1 0 0,1 1-1 0 0,1-2 1 0 0,0 0-1 0 0,1 0 0 0 0,1-1 1 0 0,0-1-1 0 0,0 0 1 0 0,5 2-138 0 0,-16-13 166 0 0,0 0 0 0 0,-1 0 0 0 0,1-1 0 0 0,-1 0 0 0 0,1 1 0 0 0,0-1 0 0 0,-1 0 0 0 0,1 0 0 0 0,0 0 0 0 0,-1-1 0 0 0,1 1 1 0 0,-1-1-1 0 0,1 1 0 0 0,-1-1 0 0 0,1 0 0 0 0,-1 0 0 0 0,1 0 0 0 0,-1 0 0 0 0,1 0 0 0 0,-1-1 0 0 0,0 1 0 0 0,0-1 0 0 0,0 0 0 0 0,0 1 0 0 0,0-1 0 0 0,1-1-166 0 0,66-100-806 0 0,-64 95 729 0 0,15-35-377 0 0,-19 43-179 0 0,-1 0-398 0 0,0 4-2337 0 0,3 18 2575 0 0,-3-22 795 0 0,2 16 133 0 0,0 1 0 0 0,1-1 0 0 0,0 0 1 0 0,2 0-1 0 0,0 0 0 0 0,1-1 0 0 0,0 1 0 0 0,1-1 1 0 0,1-1-1 0 0,0 0 0 0 0,1 0 0 0 0,1 0 0 0 0,0-1 1 0 0,1 0-1 0 0,9 8-135 0 0,105 52-2653 0 0,-29-57-5862 0 0,-80-16 3002 0 0</inkml:trace>
  <inkml:trace contextRef="#ctx0" brushRef="#br0" timeOffset="711.739">2135 924 12163 0 0,'0'0'1024'0'0,"0"0"-88"0"0,0 0-328 0 0,0 0-384 0 0,0 0-376 0 0,0 0-264 0 0,0 0-264 0 0,0 0-432 0 0,0 0-673 0 0,-158-112-535 0 0,145 112-25 0 0,1 0 57 0 0,7 1-1569 0 0</inkml:trace>
  <inkml:trace contextRef="#ctx0" brushRef="#br0" timeOffset="930.915">817 296 20444 0 0,'0'0'1383'0'0,"0"0"-434"0"0,0 0-187 0 0,0 0-187 0 0,0 0-367 0 0,0 0-377 0 0,0 0-223 0 0,0 0-32 0 0,38-25 125 0 0,128-73 136 0 0,-155 93 153 0 0,1 1-1 0 0,0 0 1 0 0,0 0-1 0 0,1 2 1 0 0,-1-1-1 0 0,1 2 1 0 0,-1-1-1 0 0,1 2 1 0 0,-1 0-1 0 0,1 0 1 0 0,-1 1-1 0 0,1 1 1 0 0,-1 0-1 0 0,1 0 11 0 0,33 5-47 0 0,618 81-2024 0 0,-447-40-1763 0 0,-6 13-4059 0 0,-151-41-989 0 0</inkml:trace>
  <inkml:trace contextRef="#ctx0" brushRef="#br0" timeOffset="1300.568">2543 821 18196 0 0,'0'0'-1799'0'0,"0"0"-10"0"0,0 0 517 0 0,4 32 980 0 0,17 102 408 0 0,-13-95 4 0 0,3 0 0 0 0,0-2 0 0 0,3 1 0 0 0,1-1-1 0 0,2-1 1 0 0,1-1 0 0 0,2-1 0 0 0,23 30-100 0 0,-29-41-1 0 0,-1 0 147 0 0,1 0 0 0 0,1-1 0 0 0,1-1 0 0 0,1 0 0 0 0,1-2 0 0 0,1 0 0 0 0,0-1 0 0 0,1 0 0 0 0,1-2 0 0 0,3 1-146 0 0,-21-15 159 0 0,-1-1 0 0 0,1 0 1 0 0,0 1-1 0 0,0-1 0 0 0,-1 0 0 0 0,1-1 0 0 0,0 1 1 0 0,0 0-1 0 0,0-1 0 0 0,0 1 0 0 0,0-1 1 0 0,0 0-1 0 0,0 0 0 0 0,0 0 0 0 0,0-1 0 0 0,0 1 1 0 0,0-1-1 0 0,0 0 0 0 0,0 1 0 0 0,0-1 0 0 0,-1-1 1 0 0,1 1-1 0 0,0 0 0 0 0,-1-1 0 0 0,1 1 1 0 0,0-1-1 0 0,-1 0 0 0 0,0 1 0 0 0,1-1 0 0 0,-1-1 1 0 0,0 1-1 0 0,0 0 0 0 0,0 0 0 0 0,-1-1 0 0 0,1 1 1 0 0,0-1-1 0 0,-1 1 0 0 0,0-1 0 0 0,1 0 1 0 0,-1 0-1 0 0,0 0 0 0 0,-1 1 0 0 0,1-1 0 0 0,0 0 1 0 0,-1 0-160 0 0,24-146 1022 0 0,-24 144-1014 0 0,4-348 561 0 0,-4 351-665 0 0,0 0-1 0 0,0 0 0 0 0,0 0 1 0 0,0 0-1 0 0,0 1 0 0 0,0-1 1 0 0,1 0-1 0 0,-1 0 0 0 0,1 0 0 0 0,-1 1 1 0 0,1-1-1 0 0,0 0 0 0 0,0 0 1 0 0,-1 1-1 0 0,1-1 0 0 0,0 1 0 0 0,1-1 1 0 0,-1 1-1 0 0,0-1 0 0 0,0 1 1 0 0,1 0-1 0 0,-1 0 0 0 0,0-1 0 0 0,1 1 1 0 0,0 0-1 0 0,-1 0 0 0 0,1 1 1 0 0,-1-1-1 0 0,1 0 0 0 0,0 0 1 0 0,0 1-1 0 0,-1-1 0 0 0,1 1 0 0 0,0-1 1 0 0,0 1-1 0 0,0 0 0 0 0,0 0 1 0 0,-1 0-1 0 0,1 0 0 0 0,0 0 0 0 0,0 0 1 0 0,0 1-1 0 0,0-1 0 0 0,-1 0 1 0 0,1 1-1 0 0,0-1 0 0 0,0 1 1 0 0,-1 0-1 0 0,1 0 0 0 0,1 0 97 0 0,82 49-11865 0 0,-69-37 4463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2:34.1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38 1332 0 0 0,'0'0'979'0'0,"0"0"459"0"0,0 0 14 0 0,0 0 65 0 0,0 0 72 0 0,0 0-70 0 0,0 0-95 0 0,0 0-145 0 0,0 0-128 0 0,0 0-104 0 0,0 0-123 0 0,0 0-100 0 0,0 0-152 0 0,-6-14-164 0 0,-19-42-163 0 0,18 41-219 0 0,7 15-222 0 0,0 0-285 0 0,0 0-322 0 0,0 0-305 0 0,7 135-221 0 0,-1-14 2220 0 0,-7 4-575 0 0,-2-68-278 0 0,3 0 1 0 0,2 0-1 0 0,3 0 1 0 0,8 34-139 0 0,2-43 68 0 0,-5-37 4050 0 0,-4-19-962 0 0,8-17-3131 0 0,-9 16 71 0 0,136-181-1946 0 0,-134 182 1842 0 0,2 1-1 0 0,-1-1 1 0 0,1 1-1 0 0,0 1 1 0 0,0-1 0 0 0,1 2-1 0 0,0-1 1 0 0,0 1-1 0 0,0 1 1 0 0,1 0-1 0 0,-1 0 1 0 0,1 1 0 0 0,0 0-1 0 0,0 1 1 0 0,0 0-1 0 0,1 1 1 0 0,-1 1 0 0 0,0-1-1 0 0,9 2 9 0 0,-11 2-5 0 0,-1-1 1 0 0,1 2-1 0 0,-1-1 0 0 0,0 1 0 0 0,0 0 1 0 0,0 1-1 0 0,-1 0 0 0 0,0 0 0 0 0,0 1 1 0 0,0-1-1 0 0,0 2 0 0 0,-1-1 0 0 0,0 1 1 0 0,-1 0-1 0 0,1 0 0 0 0,-1 0 0 0 0,0 1 1 0 0,-1 0-1 0 0,0 0 0 0 0,0 0 0 0 0,2 8 5 0 0,43 62 93 0 0,-45-76-103 0 0,1 0-1 0 0,-1 0 0 0 0,0-1 0 0 0,1 1 1 0 0,0-1-1 0 0,-1 0 0 0 0,1-1 0 0 0,0 1 1 0 0,-1-1-1 0 0,1 0 0 0 0,0 0 0 0 0,-1 0 0 0 0,1-1 1 0 0,0 0-1 0 0,-1 0 0 0 0,1 0 0 0 0,-1 0 1 0 0,1-1-1 0 0,-1 1 0 0 0,1-1 0 0 0,-1-1 1 0 0,2 0 10 0 0,8-2-437 0 0,278-114-8590 0 0,-171 59 9752 0 0,-105 51 282 0 0,15-6 1734 0 0,-12 10 2412 0 0,-1 39-5209 0 0,-8-17 53 0 0,1 0 1 0 0,0-1 0 0 0,1 0 0 0 0,1 0-1 0 0,1-2 1 0 0,0 1 0 0 0,1-2 0 0 0,0 0-1 0 0,1-1 1 0 0,0 0 0 0 0,5 1 2 0 0,53 19-3938 0 0,9-14-5674 0 0,-64-16 2533 0 0</inkml:trace>
  <inkml:trace contextRef="#ctx0" brushRef="#br0" timeOffset="276.023">154 299 23205 0 0,'0'0'-96'0'0,"0"0"232"0"0,0 0 80 0 0,-140-175-144 0 0,134 159-568 0 0,6 11-856 0 0,14 5-297 0 0,13 2-423 0 0,7 10-153 0 0,12 2-247 0 0,7 4-905 0 0,-11-3 136 0 0,-14-5-3408 0 0</inkml:trace>
  <inkml:trace contextRef="#ctx0" brushRef="#br0" timeOffset="711.314">1975 0 22389 0 0,'0'0'144'0'0,"0"0"85"0"0,0 0-233 0 0,0 0-599 0 0,0 0-825 0 0,0 0-242 0 0,0 0 150 0 0,0 0 527 0 0,0 0 754 0 0,0 0 223 0 0,0 0 40 0 0,-1 29 37 0 0,-4 222 551 0 0,-7-121 30 0 0,-15 164 175 0 0,10 234-817 0 0,16-501 13 0 0,0-1-1 0 0,2 1 1 0 0,1 0-1 0 0,2-1 1 0 0,0 0-1 0 0,1 0 0 0 0,2 0 1 0 0,1 0-1 0 0,1-1 1 0 0,1 0-1 0 0,1-1 1 0 0,1 0-1 0 0,1-1 1 0 0,1-1-1 0 0,1 0 0 0 0,1 0 1 0 0,1-2-1 0 0,1 0 1 0 0,1-1-1 0 0,0-1 1 0 0,2 0-13 0 0,-2-5 71 0 0,0-1 1 0 0,1-1-1 0 0,0 0 1 0 0,1-2-1 0 0,0 0 1 0 0,1-2-1 0 0,0 0 0 0 0,0-1 1 0 0,0-2-1 0 0,1 0 1 0 0,0-1-1 0 0,-1-1 1 0 0,1-1-1 0 0,0-2 1 0 0,0 0-1 0 0,0-1 1 0 0,-1-1-1 0 0,1-1 1 0 0,-1-2-1 0 0,0 0 1 0 0,0-1-1 0 0,-1-1 1 0 0,0-1-1 0 0,0-1 1 0 0,-1 0-1 0 0,0-2 0 0 0,-1 0 1 0 0,0-2-1 0 0,-1 0 1 0 0,-1-1-1 0 0,0 0 1 0 0,8-12-72 0 0,-19 19-17 0 0,-1-1 0 0 0,0 0 1 0 0,0 0-1 0 0,-1 0 0 0 0,0 0 0 0 0,-1-1 1 0 0,0 0-1 0 0,0 1 0 0 0,-1-1 1 0 0,-1 0-1 0 0,0 0 0 0 0,0 0 0 0 0,0-1 1 0 0,-2 1-1 0 0,1 0 0 0 0,-1 0 0 0 0,-1 0 1 0 0,1 0-1 0 0,-2 0 0 0 0,1 1 1 0 0,-2-1-1 0 0,1 1 0 0 0,-1-1 0 0 0,-1 1 1 0 0,1 0-1 0 0,-1 1 0 0 0,-1-1 0 0 0,0 1 1 0 0,0 0-1 0 0,-1 0 0 0 0,0 1 1 0 0,0 0-1 0 0,0 0 0 0 0,-1 1 0 0 0,0 0 1 0 0,-1 0-1 0 0,1 1 0 0 0,-1 0 1 0 0,0 0-1 0 0,0 1 0 0 0,-1 0 0 0 0,1 1 1 0 0,-1 0-1 0 0,0 1 0 0 0,0-1 0 0 0,0 2 1 0 0,0 0-1 0 0,-6 0 17 0 0,8-1-2 0 0,0 1-1 0 0,0 1 1 0 0,0 0 0 0 0,0 0 0 0 0,1 0-1 0 0,-1 1 1 0 0,0 0 0 0 0,0 1-1 0 0,0 0 1 0 0,1 0 0 0 0,-1 1-1 0 0,1-1 1 0 0,-1 2 0 0 0,1-1 0 0 0,0 1-1 0 0,0 0 1 0 0,1 0 0 0 0,-1 1-1 0 0,1 0 1 0 0,0 0 0 0 0,0 1-1 0 0,1-1 1 0 0,0 1 0 0 0,0 1 0 0 0,0-1-1 0 0,0 1 1 0 0,1-1 0 0 0,0 1-1 0 0,1 0 1 0 0,0 1 0 0 0,0-1-1 0 0,0 1 1 0 0,1-1 0 0 0,0 1 0 0 0,0 0-1 0 0,1 4 3 0 0,-1-1 7 0 0,1 1 0 0 0,1 0 0 0 0,0 0-1 0 0,1 0 1 0 0,0-1 0 0 0,0 1 0 0 0,2 0 0 0 0,-1-1-1 0 0,1 1 1 0 0,1-1 0 0 0,0 0 0 0 0,1 0-1 0 0,0-1 1 0 0,0 1 0 0 0,1-1 0 0 0,1 0 0 0 0,0 0-1 0 0,0-1 1 0 0,1 0 0 0 0,0 0 0 0 0,0-1 0 0 0,1 0-1 0 0,6 4-6 0 0,16 12-124 0 0,1-1-1 0 0,0-1 1 0 0,2-2-1 0 0,1-2 1 0 0,0-1-1 0 0,2-1 0 0 0,-1-2 1 0 0,2-2-1 0 0,0-1 1 0 0,0-2-1 0 0,1-2 1 0 0,1-1 124 0 0,299 6-9035 0 0,-284-18 5167 0 0,-19 1-1999 0 0</inkml:trace>
  <inkml:trace contextRef="#ctx0" brushRef="#br0" timeOffset="955.166">1557 657 18460 0 0,'0'0'1011'0'0,"0"0"-287"0"0,0 0-89 0 0,0 0-445 0 0,0 0-382 0 0,0 0-302 0 0,0 0-78 0 0,29-19 278 0 0,-10 7 265 0 0,-3 0 21 0 0,0 2-1 0 0,0 0 0 0 0,1 1 0 0 0,1 1 0 0 0,-1 0 1 0 0,1 2-1 0 0,0 0 0 0 0,1 1 0 0 0,-1 0 1 0 0,1 2-1 0 0,17-2 9 0 0,750-22-3296 0 0,-268 62-8621 0 0,-455-25 7787 0 0</inkml:trace>
  <inkml:trace contextRef="#ctx0" brushRef="#br0" timeOffset="1570.151">3702 1169 14523 0 0,'0'0'1202'0'0,"0"0"-47"0"0,0 0-403 0 0,0 0-450 0 0,0 0-371 0 0,0 0-278 0 0,0 0-82 0 0,0 0 94 0 0,24-26 125 0 0,83-82 79 0 0,-18 62 54 0 0,-69 42 90 0 0,3-3 114 0 0,1 2-1 0 0,0 0 1 0 0,0 1 0 0 0,0 2-1 0 0,0 0 1 0 0,0 1 0 0 0,1 2-1 0 0,-1 1 1 0 0,13 2-127 0 0,-32-2-5 0 0,1 0 0 0 0,-1 1-1 0 0,1-1 1 0 0,-1 1 0 0 0,0 0 0 0 0,0 1 0 0 0,0-1-1 0 0,-1 1 1 0 0,1 0 0 0 0,-1 0 0 0 0,0 0 0 0 0,0 1-1 0 0,0-1 1 0 0,-1 1 0 0 0,0 0 0 0 0,0 0 0 0 0,0 1-1 0 0,0-1 1 0 0,-1 0 0 0 0,0 1 0 0 0,0 0 0 0 0,0-1-1 0 0,-1 1 1 0 0,0 0 0 0 0,0 0 0 0 0,0 0 5 0 0,1 160 275 0 0,-57 80 89 0 0,40-202-332 0 0,3 0 0 0 0,2 1 0 0 0,2 1 0 0 0,1 0 0 0 0,3 0 0 0 0,1 32-32 0 0,3-76 32 0 0,0 0-1 0 0,0-1 1 0 0,-1 1-1 0 0,1 0 1 0 0,0 0-1 0 0,1-1 0 0 0,-1 1 1 0 0,0 0-1 0 0,0 0 1 0 0,1-1-1 0 0,-1 1 1 0 0,1 0-1 0 0,0-1 1 0 0,-1 1-1 0 0,1 0 1 0 0,0-1-1 0 0,0 1 1 0 0,0-1-1 0 0,0 1 0 0 0,0-1 1 0 0,0 0-1 0 0,0 1 1 0 0,1-1-1 0 0,-1 0 1 0 0,0 0-1 0 0,1 0 1 0 0,-1 0-1 0 0,1 0 1 0 0,-1 0-1 0 0,1 0 1 0 0,0-1-1 0 0,-1 1 0 0 0,1 0 1 0 0,0-1-1 0 0,-1 1 1 0 0,1-1-1 0 0,0 0 1 0 0,0 0-1 0 0,-1 0 1 0 0,1 0-1 0 0,0 0 1 0 0,0 0-1 0 0,-1 0 1 0 0,1 0-1 0 0,0 0 0 0 0,0-1 1 0 0,-1 1-1 0 0,1-1 1 0 0,0 0-1 0 0,-1 1 1 0 0,2-2-32 0 0,81-51 1468 0 0,-49 25-1453 0 0,-2-3 1 0 0,-1-1-1 0 0,-1-1 1 0 0,-2-1-1 0 0,-2-2 1 0 0,-1-1 0 0 0,-1-1-1 0 0,-2-1 1 0 0,-2-1-1 0 0,-2-1 1 0 0,14-43-16 0 0,1-16 705 0 0,-28 125-3886 0 0,4 23 3329 0 0,-6-6-103 0 0,1-1 0 0 0,2 0 0 0 0,2-1 0 0 0,1 0 0 0 0,3 0 0 0 0,1-1 0 0 0,1-1 0 0 0,3 0 0 0 0,1-1 0 0 0,10 13-45 0 0,-23-40 98 0 0,0-1-1 0 0,1 1 1 0 0,0-1 0 0 0,1 0-1 0 0,0 0 1 0 0,1-1 0 0 0,0 0 0 0 0,0-1-1 0 0,0 0 1 0 0,1-1 0 0 0,0 1 0 0 0,0-2-1 0 0,1 1 1 0 0,0-2 0 0 0,0 1 0 0 0,0-2-1 0 0,0 1 1 0 0,1-1 0 0 0,-1-1-1 0 0,1 0 1 0 0,0-1 0 0 0,-1 0 0 0 0,1-1-1 0 0,0 0 1 0 0,0-1 0 0 0,-1 0 0 0 0,1-1-1 0 0,0 0 1 0 0,-1-1 0 0 0,0 0-1 0 0,0-1 1 0 0,0 0 0 0 0,0-1 0 0 0,0 0-1 0 0,-1-1 1 0 0,0 0 0 0 0,0 0 0 0 0,0-1-1 0 0,5-5-97 0 0,2-14 169 0 0,0-1-1 0 0,-1 0 0 0 0,-2-1 1 0 0,-1 0-1 0 0,-1-1 0 0 0,-2-1 1 0 0,0 0-1 0 0,-2 0 1 0 0,-2-1-1 0 0,-1 0 0 0 0,1-11-168 0 0,36-142 154 0 0,-39 173-196 0 0,0 1 1 0 0,1 0-1 0 0,0 0 0 0 0,1 1 0 0 0,0-1 1 0 0,0 1-1 0 0,1 0 0 0 0,0 1 0 0 0,1-1 1 0 0,0 1-1 0 0,0 1 0 0 0,2-2 42 0 0,-6 7-121 0 0,-1 1 0 0 0,1-1 0 0 0,0 1 0 0 0,0-1-1 0 0,0 1 1 0 0,0 0 0 0 0,0 0 0 0 0,0 0 0 0 0,0 1 0 0 0,0-1 0 0 0,0 1-1 0 0,0-1 1 0 0,0 1 0 0 0,1 0 0 0 0,-1 0 0 0 0,0 1 0 0 0,0-1 0 0 0,0 1-1 0 0,0-1 1 0 0,0 1 0 0 0,0 0 0 0 0,0 0 0 0 0,0 0 0 0 0,0 1 0 0 0,0-1 0 0 0,0 1-1 0 0,-1 0 1 0 0,2 0 121 0 0,32 27-4041 0 0,-15-6-2820 0 0,-11-10-3072 0 0</inkml:trace>
  <inkml:trace contextRef="#ctx0" brushRef="#br0" timeOffset="2810.295">6142 1788 24221 0 0,'0'0'88'0'0,"0"0"-165"0"0,0 0-251 0 0,0 0-308 0 0,0 0-25 0 0,0 0 105 0 0,0 0 151 0 0,0 0 184 0 0,0 0 27 0 0,0 0 20 0 0,0 0 79 0 0,0 0 147 0 0,29-1 107 0 0,95-7 57 0 0,-12-35 360 0 0,-92 29-456 0 0,1 1-69 0 0,3 0 87 0 0,-2-1 1 0 0,0 0 0 0 0,0-2-1 0 0,-2 0 1 0 0,0-1 0 0 0,-1-2-1 0 0,0 0 1 0 0,-2 0 0 0 0,0-2-1 0 0,11-19-138 0 0,-25 36-53 0 0,-1 1 0 0 0,-1-1 0 0 0,1 0 0 0 0,0 0 0 0 0,-1 0 0 0 0,0 0 0 0 0,0 0-1 0 0,0 0 1 0 0,0 0 0 0 0,-1 0 0 0 0,0 0 0 0 0,1 0 0 0 0,-2 0 0 0 0,1 0 0 0 0,0-1 0 0 0,-1 1-1 0 0,0 0 1 0 0,0 0 0 0 0,0 0 0 0 0,0 0 0 0 0,-1 0 0 0 0,1 1 0 0 0,-1-1 0 0 0,0 0-1 0 0,0 1 1 0 0,0-1 0 0 0,-1 1 0 0 0,1 0 0 0 0,-1 0 0 0 0,0 0 0 0 0,0 0 0 0 0,0 0 0 0 0,0 0-1 0 0,-1 1 1 0 0,-1-2 53 0 0,-141-44-2011 0 0,129 46 1974 0 0,-1 1 0 0 0,1 0-1 0 0,-1 2 1 0 0,1-1 0 0 0,-1 2 0 0 0,1 1 0 0 0,0 0-1 0 0,0 1 1 0 0,0 0 0 0 0,0 2 0 0 0,1 0-1 0 0,-1 1 1 0 0,2 1 0 0 0,-1 0 0 0 0,1 1-1 0 0,0 0 1 0 0,1 1 0 0 0,0 1 0 0 0,1 1-1 0 0,0 0 1 0 0,1 0 0 0 0,0 1 0 0 0,1 1-1 0 0,1 0 1 0 0,0 0 0 0 0,-6 12 37 0 0,14-21 9 0 0,0-1 1 0 0,0 1-1 0 0,1 0 1 0 0,-1 0-1 0 0,1 0 0 0 0,0 0 1 0 0,1 0-1 0 0,-1 0 1 0 0,1 0-1 0 0,0 0 1 0 0,0 0-1 0 0,0 0 0 0 0,1 0 1 0 0,0 0-1 0 0,0 0 1 0 0,0-1-1 0 0,1 1 1 0 0,-1 0-1 0 0,1 0 0 0 0,0-1 1 0 0,1 1-1 0 0,-1-1 1 0 0,1 0-1 0 0,0 0 0 0 0,0 0 1 0 0,0 0-1 0 0,0 0 1 0 0,1 0-1 0 0,0-1 1 0 0,0 0-1 0 0,-1 0 0 0 0,2 0 1 0 0,-1 0-1 0 0,0 0 1 0 0,1-1-1 0 0,-1 0 0 0 0,3 1-9 0 0,187 45 1183 0 0,-63-43-773 0 0,-105-7-432 0 0,1 2-1 0 0,-1 0 1 0 0,1 2 0 0 0,-1 1 0 0 0,0 1 0 0 0,0 1 0 0 0,-1 1 0 0 0,1 2-1 0 0,-1 0 1 0 0,-1 2 0 0 0,1 1 0 0 0,11 7 22 0 0,-22-7 69 0 0,2-1 0 0 0,-1-1 0 0 0,1 0 0 0 0,0-1-1 0 0,1-1 1 0 0,0-1 0 0 0,0 0 0 0 0,0-1 0 0 0,1-1 0 0 0,0 0 0 0 0,-1-1 0 0 0,1-2-1 0 0,1 1 1 0 0,-1-2 0 0 0,0-1 0 0 0,0 0 0 0 0,7-2-69 0 0,11-4 83 0 0,-1-1 0 0 0,0-2 0 0 0,0-1 0 0 0,-1-2 0 0 0,-1-2 0 0 0,0 0 0 0 0,-1-3 0 0 0,0 0 0 0 0,-2-2 0 0 0,0-2 0 0 0,-1 0 0 0 0,-2-2 0 0 0,0-1 0 0 0,-2-1 0 0 0,-1-1 0 0 0,0-1 0 0 0,-3-2 0 0 0,0 0 0 0 0,-2-1 0 0 0,-1-1 0 0 0,-2 0 0 0 0,1-5-83 0 0,5-32-95 0 0,-3 0 0 0 0,-3-2 0 0 0,-3 0 0 0 0,-3-1 0 0 0,-4 0 0 0 0,-2 0 0 0 0,-4 0 0 0 0,-2-1 0 0 0,-10-47 95 0 0,9 82 47 0 0,-1 1 0 0 0,-2 0-1 0 0,-1 0 1 0 0,-2 0 0 0 0,-1 1 0 0 0,-3 1 0 0 0,-3-6-47 0 0,16 42-64 0 0,1 0 1 0 0,-1 0-1 0 0,0-1 1 0 0,0 1-1 0 0,-1 0 1 0 0,1 0-1 0 0,0 0 1 0 0,0 0-1 0 0,0 0 1 0 0,-1-1 0 0 0,1 1-1 0 0,0 0 1 0 0,-1 0-1 0 0,1 0 1 0 0,0-1-1 0 0,-1 1 1 0 0,1 0-1 0 0,-1-1 1 0 0,1 1-1 0 0,-1 0 1 0 0,0-1-1 0 0,1 1 1 0 0,-1-1-1 0 0,0 1 1 0 0,1-1-1 0 0,-1 1 1 0 0,0-1-1 0 0,0 1 1 0 0,1-1-1 0 0,-1 0 1 0 0,0 1-1 0 0,0-1 1 0 0,0 0-1 0 0,0 0 1 0 0,1 0-1 0 0,-1 1 1 0 0,0-1-1 0 0,0 0 1 0 0,0 0-1 0 0,0 0 1 0 0,0-1-1 0 0,0 1 1 0 0,1 0-1 0 0,-1 0 1 0 0,0 0 0 0 0,0 0-1 0 0,0-1 1 0 0,0 1-1 0 0,1-1 1 0 0,-1 1-1 0 0,0 0 1 0 0,0-1-1 0 0,1 1 1 0 0,-1-1-1 0 0,0 1 1 0 0,1-1-1 0 0,-1 0 1 0 0,1 1-1 0 0,-1-1 64 0 0,-3 16 297 0 0,-16 70-135 0 0,4 0 1 0 0,4 1-1 0 0,4 0 0 0 0,4 1 1 0 0,3 0-1 0 0,4 0 0 0 0,8 40-162 0 0,-7-68 48 0 0,2 0 0 0 0,3-1 0 0 0,2 1 0 0 0,3-2 0 0 0,14 36-48 0 0,-21-74 20 0 0,1 1 0 0 0,1-1 0 0 0,1-1 0 0 0,0 1 1 0 0,1-2-1 0 0,1 1 0 0 0,1-2 0 0 0,0 0 0 0 0,2 0 0 0 0,-1-1 0 0 0,2-1 0 0 0,0 0 0 0 0,1-2 1 0 0,0 0-1 0 0,0 0 0 0 0,2-2 0 0 0,11 6-20 0 0,-1-6 61 0 0,2 0 0 0 0,-1-2-1 0 0,2-1 1 0 0,-1-2 0 0 0,0-1 0 0 0,1-1 0 0 0,0-2 0 0 0,-1-1 0 0 0,1-2-1 0 0,0-1 1 0 0,-1-1 0 0 0,1-2 0 0 0,-1-1 0 0 0,-1-1 0 0 0,0-2 0 0 0,0 0-1 0 0,0-3 1 0 0,-2 0 0 0 0,0-2 0 0 0,0-1 0 0 0,-1-1 0 0 0,-1-2 0 0 0,-1 0 0 0 0,-1-1-1 0 0,-1-2 1 0 0,0-1 0 0 0,-2 0 0 0 0,-1-1 0 0 0,0-2 0 0 0,-2 0 0 0 0,-1-1-1 0 0,-2 0 1 0 0,12-27-61 0 0,-6-9-175 0 0,-3-1 0 0 0,-3-1 0 0 0,-2 0 0 0 0,-4 0 0 0 0,-2-1 0 0 0,-3-1 0 0 0,-3 1 0 0 0,-3 0 0 0 0,-3 0 0 0 0,-3 0 0 0 0,-4-6 175 0 0,7 33 94 0 0,-2 0 1 0 0,-1 1 0 0 0,-3 0 0 0 0,-1 0 0 0 0,-1 1 0 0 0,-2 0 0 0 0,-4-3-95 0 0,18 39-43 0 0,-1 1 1 0 0,1-1 0 0 0,0 0 0 0 0,-1 0 0 0 0,1 1 0 0 0,-1-1-1 0 0,1 1 1 0 0,0-1 0 0 0,-1 1 0 0 0,1 0 0 0 0,-1 0-1 0 0,1 0 1 0 0,-1-1 0 0 0,1 1 0 0 0,-1 0 0 0 0,1 1 0 0 0,-1-1-1 0 0,1 0 1 0 0,-1 0 0 0 0,1 1 0 0 0,-1-1 0 0 0,1 1-1 0 0,-1-1 1 0 0,1 1 0 0 0,0 0 0 0 0,-1-1 0 0 0,1 1-1 0 0,0 0 1 0 0,0 0 0 0 0,0 0 0 0 0,-1 0 0 0 0,1 0 0 0 0,0 0-1 0 0,0 0 1 0 0,0 0 0 0 0,1 1 0 0 0,-1-1 0 0 0,0 0-1 0 0,0 1 1 0 0,1-1 0 0 0,-1 0 0 0 0,0 1 0 0 0,1-1-1 0 0,0 1 1 0 0,-1-1 0 0 0,1 1 0 0 0,0-1 0 0 0,0 1 0 0 0,0-1-1 0 0,0 1 1 0 0,0-1 0 0 0,0 1 0 0 0,0-1 0 0 0,0 1-1 0 0,1-1 1 0 0,-1 0 0 0 0,0 1 0 0 0,1-1 0 0 0,-1 1 42 0 0,-4 10 79 0 0,-20 63 18 0 0,3 0 0 0 0,3 2 0 0 0,3 0-1 0 0,4 1 1 0 0,4 0 0 0 0,3 0 0 0 0,3 1 0 0 0,3-1 0 0 0,6 11-97 0 0,-6-49-3 0 0,3 0-1 0 0,1-1 1 0 0,2 1-1 0 0,2-1 1 0 0,1-1 0 0 0,2 0-1 0 0,2 0 1 0 0,19 34 3 0 0,-24-53-111 0 0,1-2 1 0 0,1 1 0 0 0,0-1-1 0 0,1-1 1 0 0,1 0 0 0 0,1-1-1 0 0,0 0 1 0 0,1-1 0 0 0,1-1-1 0 0,0-1 1 0 0,0 0 0 0 0,1-1-1 0 0,1-1 1 0 0,0-1 0 0 0,0-1-1 0 0,1 0 1 0 0,19 4 110 0 0,-22-7-180 0 0,-1-1 0 0 0,1-1 0 0 0,0 0 1 0 0,0-2-1 0 0,0 0 0 0 0,0 0 0 0 0,0-2 0 0 0,0 0 0 0 0,0-1 0 0 0,-1 0 1 0 0,1-2-1 0 0,0 0 0 0 0,-1-1 0 0 0,3-1 180 0 0,68-63 2593 0 0,-85 67-2201 0 0,12-6 63 0 0,-6 37-649 0 0,-4-23 274 0 0,-1-1-1 0 0,1 1 1 0 0,1-1-1 0 0,-1 0 1 0 0,1 0-1 0 0,0-1 1 0 0,0 1-1 0 0,0-1 1 0 0,0 0-1 0 0,1-1 1 0 0,0 1-1 0 0,0-1 1 0 0,0 0-1 0 0,0 0 1 0 0,0-1-1 0 0,0 0 1 0 0,1 0 0 0 0,-1-1-1 0 0,1 1 1 0 0,0-1-1 0 0,-1-1 1 0 0,1 1-1 0 0,0-1 1 0 0,-1 0-1 0 0,1-1 1 0 0,3 0-80 0 0,173-49 579 0 0,-175 47-575 0 0,-1 0 0 0 0,1-1-1 0 0,-1 0 1 0 0,0 0 0 0 0,0 0 0 0 0,0-1-1 0 0,-1-1 1 0 0,1 1 0 0 0,-1-1 0 0 0,-1 0-1 0 0,1 0 1 0 0,-1 0 0 0 0,0-1-1 0 0,-1 0 1 0 0,1 0 0 0 0,-1 0 0 0 0,-1-1-1 0 0,1 1 1 0 0,-1-1 0 0 0,-1 0 0 0 0,1 0-1 0 0,-1 0 1 0 0,-1 0 0 0 0,1 0-1 0 0,-1-1 1 0 0,-1 1 0 0 0,0 0 0 0 0,0 0-1 0 0,0-1 1 0 0,-1 1 0 0 0,-1 0 0 0 0,1 0-1 0 0,-1 0 1 0 0,-1-3-4 0 0,-4-2-113 0 0,-1-1 0 0 0,0 2-1 0 0,0-1 1 0 0,-1 2 0 0 0,-1-1 0 0 0,0 1 0 0 0,0 0 0 0 0,-1 1-1 0 0,0 0 1 0 0,-1 1 0 0 0,0 0 0 0 0,-1 1 0 0 0,0 1 0 0 0,0 0-1 0 0,0 0 1 0 0,-1 1 0 0 0,0 1 0 0 0,0 0 0 0 0,-1 1 0 0 0,-10-1 113 0 0,14 2-61 0 0,-1 1 1 0 0,1-1-1 0 0,-1 2 1 0 0,1 0-1 0 0,-1 0 1 0 0,1 1-1 0 0,-1 1 1 0 0,0 0-1 0 0,1 0 1 0 0,-1 1-1 0 0,1 1 1 0 0,0 0 0 0 0,0 0-1 0 0,0 1 1 0 0,0 1-1 0 0,0 0 1 0 0,1 0-1 0 0,0 1 1 0 0,0 0-1 0 0,1 1 1 0 0,-1 0-1 0 0,1 0 1 0 0,1 1-1 0 0,0 0 1 0 0,0 1 0 0 0,-6 9 60 0 0,8-9-85 0 0,1 1 0 0 0,0 0 1 0 0,1 0-1 0 0,0 0 1 0 0,1 0-1 0 0,0 1 1 0 0,1-1-1 0 0,0 1 1 0 0,1 0-1 0 0,0 0 0 0 0,0 0 1 0 0,1 7 84 0 0,19 76-6799 0 0,-7-70-1426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32.3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13339 0 0,'0'0'-880'0'0,"0"0"-757"0"0,0 0-198 0 0,0 0 387 0 0,0 0 810 0 0,0 0 815 0 0,0 0 211 0 0,0 0 29 0 0,4 31 71 0 0,31 222 934 0 0,-21-169-793 0 0,-8-34-292 0 0,1-1 1 0 0,4 0 0 0 0,1 0-1 0 0,2-1 1 0 0,2-1 0 0 0,3-1-1 0 0,13 25-337 0 0,14-17 3084 0 0,-45-54-1333 0 0,-3-102 4290 0 0,-57-47-6774 0 0,51 133 1077 0 0,-32-60-351 0 0,-40-116 474 0 0,82 188-549 0 0,0 0-1 0 0,1 0 1 0 0,-1 0 0 0 0,1 0 0 0 0,-1 1 0 0 0,1 0-1 0 0,0-1 1 0 0,0 1 0 0 0,1 0 0 0 0,-1 0 0 0 0,1 1-1 0 0,-1-1 1 0 0,1 1 0 0 0,0 0 0 0 0,0 0 0 0 0,0 0-1 0 0,0 0 1 0 0,0 1 0 0 0,1-1 0 0 0,-1 1 0 0 0,0 0-1 0 0,1 0 1 0 0,-1 1 0 0 0,0-1 0 0 0,1 1 0 0 0,-1 0-1 0 0,1 1 1 0 0,2-1 82 0 0,9-2-12 0 0,50-8-260 0 0,1 2 1 0 0,0 3-1 0 0,0 3 0 0 0,0 4 1 0 0,0 2-1 0 0,44 9 272 0 0,-3 10-4491 0 0,-4 10-4081 0 0,-86-27 1847 0 0</inkml:trace>
  <inkml:trace contextRef="#ctx0" brushRef="#br0" timeOffset="782.539">1059 623 21349 0 0,'0'0'378'0'0,"0"0"-171"0"0,0 0-295 0 0,0 0-259 0 0,0 0-110 0 0,0 0 33 0 0,0 0 149 0 0,28-7 152 0 0,178-35 47 0 0,-179 37 29 0 0,-1-1-1 0 0,0-1 1 0 0,0-1-1 0 0,0-1 1 0 0,-1-1-1 0 0,-1-2 1 0 0,0 0 0 0 0,5-5 47 0 0,-21 12-82 0 0,-1 1 0 0 0,1-1 1 0 0,-1-1-1 0 0,0 1 1 0 0,0-1-1 0 0,-1-1 1 0 0,0 1-1 0 0,0-1 0 0 0,0 0 1 0 0,-1 0-1 0 0,0-1 1 0 0,0 1-1 0 0,-1-1 1 0 0,0 0-1 0 0,0-1 0 0 0,-1 1 1 0 0,0-1-1 0 0,-1 1 1 0 0,0-1-1 0 0,0 0 1 0 0,-1 0-1 0 0,0 0 0 0 0,0 0 1 0 0,-1 0-1 0 0,0 0 1 0 0,-1-2 81 0 0,0 7-95 0 0,1 0 1 0 0,-1 0-1 0 0,0 0 0 0 0,0 0 1 0 0,-1 0-1 0 0,1 1 0 0 0,-1-1 1 0 0,1 0-1 0 0,-1 1 0 0 0,0 0 1 0 0,-1-1-1 0 0,1 1 1 0 0,-1 0-1 0 0,1 0 0 0 0,-1 0 1 0 0,0 0-1 0 0,0 1 0 0 0,0-1 1 0 0,0 1-1 0 0,-1 0 1 0 0,1-1-1 0 0,-1 2 0 0 0,1-1 1 0 0,-1 0-1 0 0,0 1 0 0 0,1 0 1 0 0,-1-1-1 0 0,0 1 1 0 0,0 1-1 0 0,0-1 0 0 0,0 1 1 0 0,0-1-1 0 0,0 1 0 0 0,0 0 1 0 0,0 1-1 0 0,0-1 0 0 0,0 1 1 0 0,0 0-1 0 0,0 0 1 0 0,1 0-1 0 0,-1 0 0 0 0,0 0 1 0 0,0 1-1 0 0,1 0 0 0 0,-1 0 1 0 0,1 0-1 0 0,-2 1 95 0 0,-6 5 49 0 0,1 0 0 0 0,0 1 0 0 0,0 0 0 0 0,1 1-1 0 0,0 0 1 0 0,1 1 0 0 0,0-1 0 0 0,1 2 0 0 0,0-1 0 0 0,1 1 0 0 0,0 0 0 0 0,0 0-1 0 0,2 0 1 0 0,-1 1 0 0 0,2 0 0 0 0,-1 0 0 0 0,2 0 0 0 0,0 0 0 0 0,0 0-1 0 0,2 1 1 0 0,-1-1 0 0 0,2 0 0 0 0,0 1 0 0 0,0-1 0 0 0,2 5-49 0 0,0-11 105 0 0,1 1-1 0 0,-1-1 1 0 0,1 0 0 0 0,1 0 0 0 0,-1-1 0 0 0,1 1-1 0 0,1-1 1 0 0,-1 0 0 0 0,1 0 0 0 0,0-1-1 0 0,0 0 1 0 0,0 0 0 0 0,1 0 0 0 0,0-1 0 0 0,0 0-1 0 0,0 0 1 0 0,0 0 0 0 0,1-1 0 0 0,-1 0 0 0 0,1-1-1 0 0,0 0 1 0 0,0 0 0 0 0,0-1 0 0 0,1 0-105 0 0,10 3 80 0 0,0-2 0 0 0,0 0-1 0 0,1-1 1 0 0,-1-2 0 0 0,1 1 0 0 0,-1-2 0 0 0,0-1 0 0 0,0 0 0 0 0,13-5-80 0 0,-14 3 23 0 0,-1 0 0 0 0,1-2 1 0 0,-1 0-1 0 0,0-1 0 0 0,0-1 1 0 0,-1 0-1 0 0,0-2 0 0 0,-1 1 0 0 0,0-2 1 0 0,-1 0-1 0 0,0-1 0 0 0,-1 0 1 0 0,-1-1-1 0 0,0 0 0 0 0,0-1 0 0 0,-2-1 1 0 0,0 1-1 0 0,-1-2 0 0 0,0 1 1 0 0,-1-1-1 0 0,-1-1 0 0 0,-1 1 1 0 0,0-1-1 0 0,-2 0 0 0 0,0-1 0 0 0,0 1 1 0 0,-2-1-1 0 0,-1 1 0 0 0,0-1 1 0 0,-1-5-24 0 0,-8-6 543 0 0,9 30-755 0 0,-1 0 0 0 0,1 0 0 0 0,-1 0 1 0 0,1 0-1 0 0,-1 0 0 0 0,0 0 0 0 0,1 0 0 0 0,-1 0 0 0 0,1 0 0 0 0,-1-1 0 0 0,1 1 0 0 0,-1 0 0 0 0,0 0 0 0 0,1 0 0 0 0,-1 0 1 0 0,1-1-1 0 0,-1 1 0 0 0,0 0 0 0 0,1-1 0 0 0,-1 1 0 0 0,0 0 0 0 0,1 0 0 0 0,-1-1 0 0 0,0 1 0 0 0,0-1 212 0 0,34 38 194 0 0,1-3-1 0 0,1-1 1 0 0,2-1-1 0 0,1-2 1 0 0,2-2-1 0 0,0-2 1 0 0,2-1-1 0 0,6 0-193 0 0,217 151-199 0 0,-264-175 217 0 0,-1-1 0 0 0,1 1 0 0 0,-1-1 0 0 0,1 1 0 0 0,-1-1 0 0 0,1 1 0 0 0,-1 0 0 0 0,0 0 0 0 0,1 0 0 0 0,-1 0 0 0 0,0 0 0 0 0,0 0 0 0 0,1 0 0 0 0,-1 0 0 0 0,0 0 0 0 0,0 1 0 0 0,-1-1 0 0 0,1 0 0 0 0,0 1 0 0 0,0-1 0 0 0,0 1 1 0 0,-1-1-1 0 0,1 1 0 0 0,-1-1 0 0 0,1 1 0 0 0,-1-1 0 0 0,0 1 0 0 0,0-1 0 0 0,0 1 0 0 0,1 0 0 0 0,-2-1 0 0 0,1 1 0 0 0,0-1 0 0 0,0 1 0 0 0,0 0 0 0 0,-1-1 0 0 0,1 1 0 0 0,-1-1 0 0 0,1 1 0 0 0,-1-1 0 0 0,1 1 0 0 0,-1-1 0 0 0,0 0 0 0 0,0 1 1 0 0,0-1-1 0 0,0 0 0 0 0,0 1 0 0 0,0-1 0 0 0,0 0 0 0 0,0 0 0 0 0,0 0 0 0 0,-1 0 0 0 0,1 0 0 0 0,0 0 0 0 0,-1-1 0 0 0,1 1 0 0 0,-1 0 0 0 0,1-1 0 0 0,-1 1 0 0 0,1-1 0 0 0,-1 1 0 0 0,1-1 0 0 0,-1 0 0 0 0,1 1 0 0 0,-1-1 0 0 0,0 0-18 0 0,-50 8 582 0 0,-1-3-1 0 0,0-1 1 0 0,0-3-1 0 0,0-2 1 0 0,-10-4-582 0 0,56 5-45 0 0,4 0 44 0 0,0 1 0 0 0,0-1 1 0 0,-1 1-1 0 0,1-1 0 0 0,0 0 1 0 0,0 0-1 0 0,-1 0 1 0 0,1-1-1 0 0,0 1 0 0 0,0-1 1 0 0,-1 0-1 0 0,1 0 1 0 0,0 0-1 0 0,0 0 0 0 0,0-1 1 0 0,0 1-1 0 0,0-1 1 0 0,1 1-1 0 0,-1-1 0 0 0,0 0 1 0 0,1 0-1 0 0,-1 0 1 0 0,1-1-1 0 0,0 1 0 0 0,0-1 1 0 0,0 1-1 0 0,0-1 1 0 0,0 0-1 0 0,-1-2 1 0 0,82-48-4866 0 0,405-157 1974 0 0,-294 147 6380 0 0,-186 106-3073 0 0,-6-32-419 0 0,-1 0 0 0 0,2 1 1 0 0,0-1-1 0 0,0 1 1 0 0,1-1-1 0 0,0 1 0 0 0,1 0 1 0 0,0-1-1 0 0,1 1 0 0 0,0-1 1 0 0,1 0-1 0 0,0 0 1 0 0,1 0-1 0 0,0 0 0 0 0,1 0 1 0 0,0-1-1 0 0,1 0 1 0 0,0 0-1 0 0,0 0 0 0 0,1-1 1 0 0,1 0-1 0 0,-1 0 0 0 0,1-1 1 0 0,4 3 3 0 0,56 26-3676 0 0,-20-19-1673 0 0,-27-13-664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30.9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35 6945 0 0,'0'0'2760'0'0,"0"0"-440"0"0,0 0-1062 0 0,0 0-1085 0 0,0 0-1037 0 0,0 0-418 0 0,0 0 104 0 0,0 0 481 0 0,0 0 664 0 0,0 0 272 0 0,0 0 61 0 0,-1 29 24 0 0,0 95 27 0 0,39 111 744 0 0,-23-156-914 0 0,-11-46-15 0 0,1-1-1 0 0,2 0 1 0 0,1-1 0 0 0,1 1 0 0 0,2-1 0 0 0,1-1 0 0 0,1 0-1 0 0,1-1 1 0 0,17 24-166 0 0,-28-50 225 0 0,19 22-1 0 0,-6-17 3299 0 0,-16-8-1650 0 0,-6-60 2789 0 0,0 3-4813 0 0,-43-84 178 0 0,40 122-38 0 0,0 1 0 0 0,1-1 0 0 0,2 0 0 0 0,0-1 0 0 0,0 1 0 0 0,2-1 0 0 0,1 0 0 0 0,0 0 0 0 0,2-1 0 0 0,0 1 0 0 0,1-1 0 0 0,1 1 0 0 0,1 0 0 0 0,1-3 11 0 0,1 12-85 0 0,0 0 0 0 0,1 0 0 0 0,0 1 0 0 0,1 0 0 0 0,0 0 0 0 0,0 1 0 0 0,1-1 0 0 0,0 2 0 0 0,1-1 0 0 0,0 1 0 0 0,1 0 0 0 0,-1 0 0 0 0,1 1 0 0 0,1 0 0 0 0,-1 1 0 0 0,1 0 0 0 0,0 1 0 0 0,1 0 0 0 0,-1 0 0 0 0,1 1 0 0 0,0 0 0 0 0,0 1 0 0 0,10-1 85 0 0,18-5-257 0 0,0 3-1 0 0,0 1 1 0 0,1 2-1 0 0,-1 2 1 0 0,1 1 0 0 0,14 3 257 0 0,158 42-3221 0 0,-194-33-736 0 0,-7 7-3294 0 0,-10-13 1566 0 0</inkml:trace>
  <inkml:trace contextRef="#ctx0" brushRef="#br0" timeOffset="432.696">742 618 20412 0 0,'0'0'454'0'0,"0"0"-1148"0"0,0 0-315 0 0,0 0 198 0 0,0 0 451 0 0,35 3 301 0 0,199 17-128 0 0,-185-16-313 0 0,-1-2 0 0 0,1-2-1 0 0,0-3 1 0 0,-1-2 0 0 0,0-1-1 0 0,15-7 501 0 0,159-79 930 0 0,-201 79-692 0 0,-1 0 0 0 0,0-2 0 0 0,-1-1 0 0 0,-1 0 0 0 0,0-1 0 0 0,-2-1 0 0 0,1-1 0 0 0,-2 0 0 0 0,9-17-238 0 0,-19 29 0 0 0,0-1 1 0 0,-1 0-1 0 0,0-1 0 0 0,0 1 1 0 0,-1 0-1 0 0,0-1 0 0 0,-1 0 1 0 0,0 0-1 0 0,0 0 0 0 0,-1 0 1 0 0,0 0-1 0 0,0 0 0 0 0,-1 0 1 0 0,0 0-1 0 0,-1 0 0 0 0,0 0 1 0 0,-1 0-1 0 0,1 0 0 0 0,-2 0 1 0 0,1 0-1 0 0,-1 0 0 0 0,-1 1 1 0 0,0 0-1 0 0,0 0 0 0 0,0 0 1 0 0,-1 0-1 0 0,-4-4 0 0 0,-3 1-60 0 0,0 0 0 0 0,-1 2 0 0 0,-1-1 0 0 0,0 2-1 0 0,0 0 1 0 0,-1 0 0 0 0,1 1 0 0 0,-2 1 0 0 0,1 1 0 0 0,-1 0 0 0 0,0 1-1 0 0,0 1 1 0 0,0 0 0 0 0,0 1 0 0 0,0 1 0 0 0,-1 0 0 0 0,1 1 0 0 0,0 1 0 0 0,-1 1-1 0 0,1 0 1 0 0,0 1 0 0 0,0 1 0 0 0,0 0 0 0 0,1 1 0 0 0,0 1 0 0 0,0 0-1 0 0,0 1 1 0 0,0 1 0 0 0,1 0 0 0 0,1 1 0 0 0,-1 1 0 0 0,-11 10 60 0 0,11-9 47 0 0,0 0 1 0 0,0 1-1 0 0,1 0 1 0 0,1 1 0 0 0,0 1-1 0 0,1 0 1 0 0,1 0-1 0 0,0 1 1 0 0,0 0-1 0 0,2 1 1 0 0,0 0 0 0 0,1 0-1 0 0,0 1 1 0 0,1 0-1 0 0,1 0 1 0 0,1 1-1 0 0,1-1 1 0 0,0 1-1 0 0,1 0 1 0 0,1 0 0 0 0,1 12-48 0 0,6-16 148 0 0,2 0 0 0 0,0 0 0 0 0,1-1 0 0 0,0 0 0 0 0,1 0 1 0 0,0-1-1 0 0,1-1 0 0 0,1 0 0 0 0,0 0 0 0 0,0-1 0 0 0,1 0 1 0 0,0-1-1 0 0,1-1 0 0 0,-1 0 0 0 0,2-1 0 0 0,-1 0 0 0 0,1-2 1 0 0,0 1-1 0 0,0-2 0 0 0,3 1-148 0 0,54 17 25 0 0,0-3-1 0 0,1-3 1 0 0,0-3 0 0 0,16-2-25 0 0,167 12-8091 0 0,-206-19 4651 0 0,-15-1-4991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29.2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233 305 8746 0 0,'0'0'6344'0'0,"-5"-28"-4658"0"0,-47-220 667 0 0,47 220-2213 0 0,5 27-1344 0 0,0 3-2383 0 0,0 15 2318 0 0,-24 740 2544 0 0,16-14-36 0 0,24-595-242 0 0,-11-154 3671 0 0,-4-28-3565 0 0,-7-137-914 0 0,-7 1-1 0 0,-8 1 1 0 0,-7 1-1 0 0,-10-9-188 0 0,-17-135-864 0 0,77 321-2897 0 0,209 224 2380 0 0,-198-191 1496 0 0,2-2 0 0 0,2-1 1 0 0,2-2-1 0 0,1-1 0 0 0,2-2 1 0 0,24 13-116 0 0,-55-39 61 0 0,0-1 1 0 0,1-1 0 0 0,0 0 0 0 0,0-1 0 0 0,0 0-1 0 0,1-1 1 0 0,0 0 0 0 0,0-1 0 0 0,0 0 0 0 0,0-1-1 0 0,0 0 1 0 0,1-2 0 0 0,-1 1 0 0 0,0-2 0 0 0,1 1 0 0 0,-1-2-1 0 0,0 0 1 0 0,0 0 0 0 0,0-2 0 0 0,0 1 0 0 0,0-2-1 0 0,-1 1 1 0 0,0-2 0 0 0,0 0 0 0 0,0 0 0 0 0,-1-1 0 0 0,0 0-1 0 0,0-1 1 0 0,0-1 0 0 0,-1 1 0 0 0,-1-2 0 0 0,1 1-1 0 0,-2-1 1 0 0,8-10-62 0 0,12-31 163 0 0,-2 0 0 0 0,-3-2-1 0 0,-1-1 1 0 0,-3 0 0 0 0,-3-1-1 0 0,-2-1 1 0 0,-2-1 0 0 0,-3 0 0 0 0,-2 0-1 0 0,-3-1 1 0 0,-2 1 0 0 0,-3-1-1 0 0,-2 0 1 0 0,-4-4-163 0 0,2 21-59 0 0,2 28-1415 0 0,2 31-1853 0 0,8 309 3789 0 0,13 0-1 0 0,54 261-461 0 0,-68-554 63 0 0,-1 3 23 0 0,1 1 1 0 0,2-1-1 0 0,2-1 1 0 0,1 0-1 0 0,1 0 1 0 0,18 32-87 0 0,-30-69 54 0 0,0 1 0 0 0,0-1 0 0 0,1 1 0 0 0,-1-1 0 0 0,0 1 0 0 0,1-1 0 0 0,-1 1 0 0 0,0 0 0 0 0,1-1 0 0 0,-1 1 0 0 0,1-1 0 0 0,-1 1 0 0 0,1 0 0 0 0,-1-1 1 0 0,1 1-1 0 0,-1 0 0 0 0,1 0 0 0 0,-1-1 0 0 0,1 1 0 0 0,-1 0 0 0 0,1 0 0 0 0,-1 0 0 0 0,1 0 0 0 0,-1 0 0 0 0,1 0 0 0 0,-1 0 0 0 0,1 0 0 0 0,0 0 0 0 0,-1 0 0 0 0,1 0 0 0 0,-1 0 0 0 0,1 0 0 0 0,-1 0 1 0 0,1 0-1 0 0,-1 0 0 0 0,1 1 0 0 0,-1-1 0 0 0,1 0 0 0 0,-1 0 0 0 0,1 1 0 0 0,-1-1 0 0 0,1 0 0 0 0,-1 1 0 0 0,1-1 0 0 0,-1 0 0 0 0,0 1 0 0 0,1-1 0 0 0,-1 1 0 0 0,0-1 0 0 0,1 1 0 0 0,-1-1 0 0 0,0 1 1 0 0,1-1-1 0 0,-1 1 0 0 0,0-1 0 0 0,0 1 0 0 0,0-1 0 0 0,0 1 0 0 0,1-1 0 0 0,-1 1 0 0 0,0 0 0 0 0,0-1 0 0 0,0 1 0 0 0,0-1 0 0 0,0 1 0 0 0,0-1 0 0 0,-1 1 0 0 0,1 0-54 0 0,6-52 1048 0 0,-5 32-2736 0 0,9-24-3272 0 0,-7 29 235 0 0,0 2-4483 0 0</inkml:trace>
  <inkml:trace contextRef="#ctx0" brushRef="#br0" timeOffset="283.567">2062 1046 24109 0 0,'0'0'-1019'0'0,"0"0"-321"0"0,0 0-140 0 0,0 0 177 0 0,0 0 509 0 0,0 0 473 0 0,0 0 162 0 0,1 33 27 0 0,19 222-1435 0 0,10-99-4706 0 0,-2-141 1096 0 0,-24-19 633 0 0</inkml:trace>
  <inkml:trace contextRef="#ctx0" brushRef="#br0" timeOffset="465.493">1879 206 23901 0 0,'0'0'136'0'0,"0"0"112"0"0,0 0-72 0 0,-47-175-80 0 0,44 163-352 0 0,3 9-784 0 0,5 3-464 0 0,9 6-113 0 0,9 10-63 0 0,6 7-56 0 0,3 8-985 0 0,-4-4-1048 0 0,-6-8-6305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38.6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20 473 19892 0 0,'0'0'471'0'0,"0"0"-596"0"0,0 0-726 0 0,0 0-755 0 0,0 0-101 0 0,0 0 312 0 0,0 0 583 0 0,0 0 757 0 0,0 0 266 0 0,0 35 48 0 0,-3 118 23 0 0,-13 622 763 0 0,15-756-930 0 0,2 0 1 0 0,0 0 0 0 0,1 0 0 0 0,1 0 0 0 0,1 0 0 0 0,1-1-1 0 0,0 1 1 0 0,1-1 0 0 0,1-1 0 0 0,1 1 0 0 0,1-1 0 0 0,0 0-1 0 0,6 6-115 0 0,-6-31 6708 0 0,-7-44-6593 0 0,-2 40 264 0 0,-16-444-1350 0 0,10 418 828 0 0,2 0-1 0 0,2-1 1 0 0,1 0 0 0 0,2 1 0 0 0,2-1-1 0 0,1 0 1 0 0,2 1 0 0 0,1 0 0 0 0,3 1-1 0 0,1 0 1 0 0,1 0 0 0 0,2 1-1 0 0,2 0 1 0 0,8-11 143 0 0,-15 36-144 0 0,1 0 0 0 0,0 1 0 0 0,1 0 0 0 0,0 1 1 0 0,0 0-1 0 0,1 1 0 0 0,0 0 0 0 0,0 1 0 0 0,1 0 0 0 0,0 1 0 0 0,0 0 0 0 0,1 1 0 0 0,0 1 0 0 0,0 0 0 0 0,0 1 0 0 0,0 0 0 0 0,0 2 0 0 0,1-1 144 0 0,23-1-224 0 0,-1 1 0 0 0,0 3-1 0 0,0 0 1 0 0,0 3 0 0 0,0 0-1 0 0,17 6 225 0 0,-30-6-146 0 0,0 1 1 0 0,0 1-1 0 0,0 1 0 0 0,0 1 0 0 0,-1 1 0 0 0,0 1 0 0 0,-1 2 0 0 0,-1 0 0 0 0,1 1 0 0 0,-2 0 1 0 0,0 2-1 0 0,-1 1 0 0 0,0 0 0 0 0,-1 1 0 0 0,2 5 146 0 0,-18-21 19 0 0,0 1-1 0 0,-1 0 1 0 0,1-1 0 0 0,-1 1-1 0 0,0 0 1 0 0,0 0-1 0 0,1 0 1 0 0,-1 0 0 0 0,0 0-1 0 0,0 0 1 0 0,-1 0 0 0 0,1 0-1 0 0,0 0 1 0 0,-1 0 0 0 0,1 0-1 0 0,-1 1 1 0 0,0-1 0 0 0,0 0-1 0 0,0 0 1 0 0,0 1 0 0 0,0-1-1 0 0,0 0 1 0 0,-1 0-1 0 0,1 0 1 0 0,-1 1 0 0 0,1-1-1 0 0,-1 0 1 0 0,0 0 0 0 0,0 0-1 0 0,0 0 1 0 0,0 0 0 0 0,0 0-1 0 0,0 0 1 0 0,-1-1 0 0 0,1 1-1 0 0,-1 0 1 0 0,1-1 0 0 0,-1 1-1 0 0,1-1 1 0 0,-1 1-1 0 0,0-1 1 0 0,0 0 0 0 0,0 0-1 0 0,0 1 1 0 0,0-2 0 0 0,0 1-1 0 0,0 0 1 0 0,0 0 0 0 0,0-1-1 0 0,0 1 1 0 0,-1-1 0 0 0,1 1-1 0 0,0-1 1 0 0,0 0 0 0 0,0 0-1 0 0,-1 0 1 0 0,1 0-1 0 0,-1 0-18 0 0,-35 4 448 0 0,-1-1-1 0 0,0-2 0 0 0,0-2 0 0 0,0-1 0 0 0,0-2 0 0 0,1-2 0 0 0,-33-9-447 0 0,-150-48-1764 0 0,187 51-889 0 0,12 2-4069 0 0,16 7-1564 0 0</inkml:trace>
  <inkml:trace contextRef="#ctx0" brushRef="#br0" timeOffset="369.941">1566 663 9906 0 0,'0'0'859'0'0,"0"0"-731"0"0,0 0-44 0 0,0 0 193 0 0,0 0 79 0 0,0 0-6 0 0,0 0 38 0 0,27 27-9 0 0,84 82 9 0 0,-106-103-257 0 0,0 0 1 0 0,0-1 0 0 0,0 1-1 0 0,1-1 1 0 0,0-1-1 0 0,0 1 1 0 0,0-1 0 0 0,0 0-1 0 0,1 0 1 0 0,0 0-1 0 0,0-1 1 0 0,0 0 0 0 0,0-1-1 0 0,0 0 1 0 0,0 0-1 0 0,1 0 1 0 0,-1-1 0 0 0,1 0-1 0 0,-1 0 1 0 0,1-1-1 0 0,-1 0 1 0 0,1 0 0 0 0,-1-1-1 0 0,1 0 1 0 0,6-2-132 0 0,6-5 250 0 0,-1-1 0 0 0,0-1 0 0 0,0-1 0 0 0,-1 0 1 0 0,-1-2-1 0 0,0 0 0 0 0,0 0 0 0 0,-1-2 0 0 0,-1 0 0 0 0,-1-1 1 0 0,0 0-1 0 0,10-18-250 0 0,-15 26-16 0 0,-1-1 0 0 0,-1-1-1 0 0,0 1 1 0 0,0-1 0 0 0,-1-1 0 0 0,0 1 0 0 0,0-1 0 0 0,-1 0 0 0 0,-1 0-1 0 0,0 0 1 0 0,-1-1 0 0 0,0 0 0 0 0,-1 1 0 0 0,0-1 0 0 0,0 0 0 0 0,-1 0 0 0 0,-1 0-1 0 0,0 0 1 0 0,-1 0 0 0 0,0 0 0 0 0,-1 0 0 0 0,-1 0 0 0 0,1 0 0 0 0,-2 1-1 0 0,1-1 1 0 0,-2 1 0 0 0,0 0 0 0 0,0 0 0 0 0,-1 1 0 0 0,0-1 0 0 0,-1 1 0 0 0,0 1-1 0 0,0-1 1 0 0,-1 1 0 0 0,0 0 0 0 0,-1 1 0 0 0,0 0 0 0 0,0 1 0 0 0,-1-1-1 0 0,0 2 1 0 0,-11-6 16 0 0,8 7-101 0 0,0 0 0 0 0,0 1-1 0 0,-1 0 1 0 0,1 2 0 0 0,-1-1 0 0 0,0 2-1 0 0,0 0 1 0 0,1 0 0 0 0,-1 2-1 0 0,0-1 1 0 0,0 2 0 0 0,0 0-1 0 0,1 0 1 0 0,-1 1 0 0 0,1 1-1 0 0,-1 1 1 0 0,1 0 0 0 0,0 1 101 0 0,-3 0-61 0 0,1 2 1 0 0,0 0-1 0 0,1 0 1 0 0,-1 2-1 0 0,2 0 1 0 0,-1 0 0 0 0,2 1-1 0 0,-1 1 1 0 0,2 0-1 0 0,-1 1 1 0 0,2 0-1 0 0,0 0 1 0 0,0 1-1 0 0,1 1 1 0 0,1-1-1 0 0,1 2 1 0 0,0-1-1 0 0,0 1 1 0 0,2 0-1 0 0,0 0 1 0 0,1 0-1 0 0,-1 13 61 0 0,4-21-209 0 0,1-1-1 0 0,-1 1 0 0 0,2 0 0 0 0,-1 0 0 0 0,1 0 0 0 0,1 0 1 0 0,0-1-1 0 0,0 1 0 0 0,0 0 0 0 0,1-1 0 0 0,0 0 1 0 0,0 0-1 0 0,1 0 0 0 0,-1 0 0 0 0,3 2 210 0 0,53 53-5929 0 0,-37-46-586 0 0</inkml:trace>
  <inkml:trace contextRef="#ctx0" brushRef="#br0" timeOffset="758.433">2685 77 17052 0 0,'0'0'712'0'0,"0"0"-209"0"0,0 0-147 0 0,0 0-182 0 0,0 0-270 0 0,0 0-344 0 0,0 0-460 0 0,0 0-414 0 0,0 0 75 0 0,0 0 327 0 0,0 0 507 0 0,0 0 544 0 0,0 0 154 0 0,18-8 2 0 0,0-2-210 0 0,93-20 308 0 0,13 31-347 0 0,0 6-1 0 0,0 6 0 0 0,48 13-44 0 0,-171-26-39 0 0,0 0 1 0 0,1 0-1 0 0,-1 0 1 0 0,1 0-1 0 0,-1 0 1 0 0,1 0 0 0 0,-1 0-1 0 0,1 1 1 0 0,-1-1-1 0 0,0 1 1 0 0,1-1-1 0 0,-1 1 1 0 0,0 0 0 0 0,1-1-1 0 0,-1 1 1 0 0,0 0-1 0 0,0 0 1 0 0,0 0 0 0 0,0 0-1 0 0,0 0 1 0 0,0 0-1 0 0,0 0 1 0 0,0 0-1 0 0,0 0 1 0 0,0 1 0 0 0,0-1-1 0 0,-1 0 1 0 0,1 0-1 0 0,-1 1 1 0 0,1-1 0 0 0,-1 1-1 0 0,1-1 1 0 0,-1 0-1 0 0,0 1 1 0 0,1-1-1 0 0,-1 1 1 0 0,0-1 0 0 0,0 1-1 0 0,0-1 1 0 0,0 1-1 0 0,-1-1 1 0 0,1 1-1 0 0,0-1 1 0 0,-1 0 0 0 0,1 1-1 0 0,0-1 1 0 0,-1 0-1 0 0,0 1 1 0 0,1-1 0 0 0,-1 0-1 0 0,0 1 1 0 0,0-1-1 0 0,0 0 1 0 0,0 0-1 0 0,1 0 1 0 0,-2 0 0 0 0,1 0-1 0 0,0 0 1 0 0,0 0-1 0 0,0 0 1 0 0,0 0 0 0 0,-1-1-1 0 0,1 1 1 0 0,0 0-1 0 0,-1-1 1 0 0,1 1-1 0 0,0-1 1 0 0,-1 1 0 0 0,1-1 37 0 0,-94 87 954 0 0,55-54-960 0 0,1 3 0 0 0,2 1 0 0 0,1 2 0 0 0,2 1 0 0 0,2 1 0 0 0,-25 44 6 0 0,54-82 46 0 0,1 1 0 0 0,-1-1-1 0 0,1 1 1 0 0,0 0-1 0 0,0 0 1 0 0,0 0 0 0 0,0 0-1 0 0,1 0 1 0 0,-1 0-1 0 0,1 0 1 0 0,0 1-1 0 0,1-1 1 0 0,-1 0 0 0 0,1 1-1 0 0,0-1 1 0 0,0 1-1 0 0,0-1 1 0 0,0 0 0 0 0,1 1-1 0 0,0-1 1 0 0,0 0-1 0 0,0 1 1 0 0,0-1-1 0 0,1 0 1 0 0,-1 0 0 0 0,1 0-1 0 0,0 0 1 0 0,0 0-1 0 0,1-1 1 0 0,-1 1 0 0 0,1 0-1 0 0,0-1 1 0 0,0 0-1 0 0,0 0 1 0 0,0 0-1 0 0,1 0 1 0 0,-1 0 0 0 0,1-1-1 0 0,0 1-45 0 0,31 10 306 0 0,1-1 0 0 0,1-1 0 0 0,0-2-1 0 0,1-2 1 0 0,-1-1 0 0 0,1-2 0 0 0,0-2 0 0 0,1-1-1 0 0,15-3-305 0 0,15 3-218 0 0,74 2-3272 0 0,-49-6-3842 0 0,-69 2 849 0 0</inkml:trace>
  <inkml:trace contextRef="#ctx0" brushRef="#br0" timeOffset="1318.999">3198 195 16251 0 0,'0'0'734'0'0,"0"0"-443"0"0,0 0-563 0 0,0 0-737 0 0,0 0-340 0 0,0 0-17 0 0,0 0 174 0 0,0 0 330 0 0,0 0-99 0 0,33-4-291 0 0,196-21-1376 0 0,433-98 1228 0 0,-609 116 1558 0 0,43-8-279 0 0,-38-6 4720 0 0,-60 25-4529 0 0,-1-1 0 0 0,1 1 1 0 0,1-1-1 0 0,-1 1 1 0 0,0 0-1 0 0,1 0 0 0 0,0 0 1 0 0,0 0-1 0 0,0 0 0 0 0,0 0 1 0 0,1 0-1 0 0,-1 0 1 0 0,1 0-1 0 0,0 0 0 0 0,0 0 1 0 0,1 0-1 0 0,-1 0 0 0 0,1 0 1 0 0,0 0-1 0 0,0 0 1 0 0,0 0-1 0 0,1 0 0 0 0,-1 0 1 0 0,1-1-1 0 0,0 1 0 0 0,0 0-70 0 0,11 8 207 0 0,0 0 0 0 0,1-1-1 0 0,1 0 1 0 0,-1-1 0 0 0,1-1-1 0 0,1-1 1 0 0,0 0-1 0 0,0-1 1 0 0,1 0 0 0 0,8 1-207 0 0,77 38-30 0 0,-101-46 1 0 0,0 1 0 0 0,1-1 0 0 0,-1 1 0 0 0,0 0 0 0 0,0 0 0 0 0,0-1 1 0 0,0 1-1 0 0,0 0 0 0 0,0 0 0 0 0,0 0 0 0 0,0 0 0 0 0,0 0 0 0 0,0 1 0 0 0,0-1 0 0 0,-1 0 1 0 0,1 0-1 0 0,0 1 0 0 0,-1-1 0 0 0,1 0 0 0 0,-1 0 0 0 0,1 1 0 0 0,-1-1 0 0 0,0 1 0 0 0,0-1 0 0 0,0 0 1 0 0,1 1-1 0 0,-1-1 0 0 0,-1 1 0 0 0,1-1 0 0 0,0 0 0 0 0,0 1 0 0 0,0-1 0 0 0,-1 0 0 0 0,1 1 0 0 0,-1-1 1 0 0,1 0-1 0 0,-1 1 0 0 0,1-1 0 0 0,-1 0 0 0 0,0 0 0 0 0,0 1 0 0 0,1-1 0 0 0,-1 0 0 0 0,0 0 0 0 0,0 0 1 0 0,0 0-1 0 0,0 0 0 0 0,0 0 0 0 0,-1-1 0 0 0,1 2 29 0 0,-73 49 957 0 0,55-39-872 0 0,14-9-48 0 0,-21 11 77 0 0,1 2 0 0 0,0 0 0 0 0,2 2 0 0 0,0 0 0 0 0,0 2 0 0 0,2 0 0 0 0,1 2 0 0 0,0 0 0 0 0,2 1 1 0 0,1 1-1 0 0,0 0 0 0 0,-2 8-114 0 0,17-28 44 0 0,1 0 0 0 0,-1 0-1 0 0,1 0 1 0 0,0 0 0 0 0,0 0 0 0 0,0 0 0 0 0,1 0 0 0 0,0 0 0 0 0,-1 0-1 0 0,1 0 1 0 0,1 0 0 0 0,-1 1 0 0 0,1-1 0 0 0,-1 0 0 0 0,1 0 0 0 0,0 0 0 0 0,1 0-1 0 0,-1 0 1 0 0,1-1 0 0 0,-1 1 0 0 0,1 0 0 0 0,0-1 0 0 0,1 1 0 0 0,-1-1 0 0 0,0 0-1 0 0,1 1 1 0 0,0-1 0 0 0,0 0 0 0 0,0-1 0 0 0,0 1 0 0 0,0 0 0 0 0,1-1-1 0 0,-1 0 1 0 0,1 0 0 0 0,-1 0 0 0 0,1 0 0 0 0,0-1 0 0 0,0 1 0 0 0,1-1-44 0 0,165 29 1882 0 0,230-47-1414 0 0,-268-8-2896 0 0,-6-11-3813 0 0,-107 29 2619 0 0,-7 2-2638 0 0</inkml:trace>
  <inkml:trace contextRef="#ctx0" brushRef="#br0" timeOffset="1610.383">4426 521 19220 0 0,'0'0'-888'0'0,"0"0"-103"0"0,0 0 34 0 0,0 0 400 0 0,34 6 355 0 0,249 43-1804 0 0,-36-20-3890 0 0,0-28 4849 0 0,-172-3-1532 0 0,-52 2-1518 0 0</inkml:trace>
  <inkml:trace contextRef="#ctx0" brushRef="#br0" timeOffset="1839.032">5769 653 13251 0 0,'0'0'2270'0'0,"0"0"-1039"0"0,0 0-959 0 0,0 0-584 0 0,0 0-443 0 0,0 0-155 0 0,0 0 107 0 0,0 0 301 0 0,0 0 418 0 0,0 0 249 0 0,0 0 112 0 0,0 0 139 0 0,0 0 145 0 0,5 7 109 0 0,15 21 87 0 0,-18-27-641 0 0,0 1 0 0 0,1-1 0 0 0,-1 0 1 0 0,1 0-1 0 0,0 0 0 0 0,-1 0 1 0 0,1 0-1 0 0,0-1 0 0 0,-1 1 0 0 0,1-1 1 0 0,0 0-1 0 0,0 0 0 0 0,0 0 1 0 0,-1 0-1 0 0,1 0 0 0 0,0-1 0 0 0,0 1 1 0 0,-1-1-1 0 0,1 0 0 0 0,0 0 1 0 0,-1 0-1 0 0,1 0 0 0 0,-1 0 1 0 0,1 0-1 0 0,-1-1-116 0 0,13-1 42 0 0,0-1-1 0 0,-1-1 1 0 0,0-1 0 0 0,0 0-1 0 0,0 0 1 0 0,-1-1 0 0 0,0-1-1 0 0,0 0 1 0 0,0-1 0 0 0,-2-1-1 0 0,1 0 1 0 0,-1 0 0 0 0,0-1-1 0 0,-1 0 1 0 0,-1-1 0 0 0,0 0 0 0 0,0-1-1 0 0,-1 0 1 0 0,-1 0 0 0 0,0-1-1 0 0,0 1 1 0 0,-2-2 0 0 0,0 1-1 0 0,0 0 1 0 0,-2-1 0 0 0,0 0-1 0 0,1-12-41 0 0,-4 19-35 0 0,0 0-1 0 0,-1 0 1 0 0,-1 0-1 0 0,1 0 1 0 0,-1 1 0 0 0,-1-1-1 0 0,1 1 1 0 0,-1-1-1 0 0,0 1 1 0 0,-1 0-1 0 0,0 0 1 0 0,0 1-1 0 0,0-1 1 0 0,-1 1-1 0 0,0 0 1 0 0,0 0-1 0 0,-1 0 1 0 0,0 1-1 0 0,0-1 1 0 0,0 2-1 0 0,0-1 1 0 0,-1 1-1 0 0,0 0 1 0 0,0 0 0 0 0,0 0-1 0 0,0 1 1 0 0,-1 0-1 0 0,1 1 1 0 0,-1 0-1 0 0,1 0 1 0 0,-1 1-1 0 0,0-1 1 0 0,-1 2 35 0 0,-17-5-34 0 0,0 3 1 0 0,-1 0-1 0 0,1 1 1 0 0,-1 1-1 0 0,1 2 1 0 0,-1 1-1 0 0,1 1 1 0 0,0 1-1 0 0,-13 5 34 0 0,11-2 22 0 0,0 2 0 0 0,1 1 1 0 0,0 1-1 0 0,1 2 0 0 0,1 0 0 0 0,0 2 0 0 0,1 0 0 0 0,0 2 1 0 0,-7 8-23 0 0,-45 95-1366 0 0,74-112 968 0 0,0 0 1 0 0,0 1-1 0 0,1-1 1 0 0,1 1-1 0 0,-1-1 1 0 0,2 1 0 0 0,-1-1-1 0 0,1 1 1 0 0,1-1-1 0 0,0 0 1 0 0,0 1-1 0 0,1-1 1 0 0,0 0-1 0 0,0 0 1 0 0,2 1 397 0 0,12 23-4878 0 0,-2-9-2180 0 0</inkml:trace>
  <inkml:trace contextRef="#ctx0" brushRef="#br0" timeOffset="3290.413">3038 1626 8074 0 0,'0'0'1576'0'0,"0"0"-216"0"0,0 0-772 0 0,0 0-1318 0 0,0 0-797 0 0,0 0-154 0 0,0 0 320 0 0,0 0 589 0 0,0 0 586 0 0,0 0 298 0 0,0 4 110 0 0,-37 176 4868 0 0,-41 1326 1986 0 0,62-778-5329 0 0,8-732 2410 0 0,-30-19-5160 0 0,-232-124-1999 0 0,251 135 3904 0 0,-15-6-3272 0 0,41 47-333 0 0,342 477 5882 0 0,-342-493-3031 0 0,0-1-1 0 0,1 0 1 0 0,1 0 0 0 0,0-1-1 0 0,1 0 1 0 0,0 0 0 0 0,0-1-1 0 0,1-1 1 0 0,0 1 0 0 0,1-2-1 0 0,0 0 1 0 0,1 0 0 0 0,-1-1-1 0 0,1-1 1 0 0,1 0 0 0 0,-1-1-1 0 0,1 0 1 0 0,0-1 0 0 0,0 0-1 0 0,0-1 1 0 0,1-1 0 0 0,5 0-148 0 0,-12-7 201 0 0,0 0 0 0 0,0 0 0 0 0,-1 0 0 0 0,1-1 0 0 0,-1 0 0 0 0,0-1 0 0 0,-1 0 0 0 0,0 0 0 0 0,0 0 0 0 0,0-1 0 0 0,-1 0 0 0 0,0 0 0 0 0,0 0 0 0 0,-1 0 0 0 0,1-5-201 0 0,6-6 140 0 0,114-200 793 0 0,183-286-655 0 0,-277 461-910 0 0,36-49-1106 0 0,-18 35-9155 0 0,-37 48-495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47.4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105 0 19772 0 0,'0'0'904'0'0,"0"0"-73"0"0,0 0-273 0 0,0 0-568 0 0,0 0-724 0 0,0 0-597 0 0,0 0 42 0 0,0 0 397 0 0,0 0 633 0 0,0 0 626 0 0,0 0 93 0 0,-4 28-65 0 0,-23 174 78 0 0,-8 62-106 0 0,12 2-1 0 0,9 186-366 0 0,13-444-6 0 0,0 0 1 0 0,1 0-1 0 0,0 0 1 0 0,0 0-1 0 0,1 0 1 0 0,0 0-1 0 0,1 0 1 0 0,-1 0-1 0 0,1-1 1 0 0,1 1-1 0 0,-1 0 1 0 0,1-1-1 0 0,1 0 1 0 0,-1 0-1 0 0,1 0 1 0 0,1 0-1 0 0,-1-1 1 0 0,1 1-1 0 0,0-1 1 0 0,1 0-1 0 0,-1-1 1 0 0,1 1-1 0 0,0-1 1 0 0,0 0-1 0 0,1-1 1 0 0,0 1-1 0 0,0-1 1 0 0,0-1-1 0 0,0 1 1 0 0,0-1-1 0 0,1 0 1 0 0,-1-1-1 0 0,1 0 1 0 0,0 0 5 0 0,8-3 68 0 0,-1 0 0 0 0,1-1 1 0 0,-1-1-1 0 0,1 0 0 0 0,-1-1 0 0 0,0-1 0 0 0,-1 0 1 0 0,1-1-1 0 0,-1-1 0 0 0,0 0 0 0 0,-1-1 0 0 0,0 0 1 0 0,0-1-1 0 0,-1-1 0 0 0,0 0 0 0 0,0 0 0 0 0,-1-1 1 0 0,0-1-1 0 0,-1 0 0 0 0,-1 0 0 0 0,7-11-68 0 0,-16 22 11 0 0,0 1 1 0 0,0-1-1 0 0,0 1 0 0 0,0-1 1 0 0,0 1-1 0 0,0-1 0 0 0,0 1 0 0 0,0-1 1 0 0,0 1-1 0 0,0-1 0 0 0,0 1 0 0 0,1 0 1 0 0,-1-1-1 0 0,0 1 0 0 0,0-1 0 0 0,0 1 1 0 0,1-1-1 0 0,-1 1 0 0 0,0 0 1 0 0,1-1-1 0 0,-1 1 0 0 0,0 0 0 0 0,1-1 1 0 0,-1 1-1 0 0,0 0 0 0 0,1 0 0 0 0,-1-1 1 0 0,1 1-1 0 0,-1 0 0 0 0,1 0 0 0 0,-1 0 1 0 0,1-1-1 0 0,-1 1 0 0 0,0 0 0 0 0,1 0 1 0 0,-1 0-1 0 0,1 0 0 0 0,-1 0 1 0 0,1 0-1 0 0,-1 0 0 0 0,1 0 0 0 0,-1 0 1 0 0,1 0-1 0 0,-1 0 0 0 0,1 0 0 0 0,-1 0 1 0 0,1 1-1 0 0,-1-1 0 0 0,0 0 0 0 0,1 0 1 0 0,-1 0-1 0 0,1 1 0 0 0,-1-1 1 0 0,1 0-1 0 0,-1 1 0 0 0,0-1 0 0 0,1 0 1 0 0,-1 1-1 0 0,0-1 0 0 0,1 0 0 0 0,-1 1 1 0 0,0-1-1 0 0,0 1 0 0 0,1-1 0 0 0,-1 0 1 0 0,0 1-1 0 0,0-1 0 0 0,0 1 1 0 0,0-1-1 0 0,1 1-11 0 0,7 11-237 0 0,10 7 299 0 0,1-1-1 0 0,1 0 1 0 0,0-2-1 0 0,1 0 0 0 0,1-1 1 0 0,0-2-1 0 0,1 0 1 0 0,1-1-1 0 0,0-1 0 0 0,0-2 1 0 0,1 0-1 0 0,0-1 1 0 0,0-2-1 0 0,1-1 0 0 0,0-1 1 0 0,0-1-1 0 0,0-1 1 0 0,1-1-1 0 0,-1-1 0 0 0,0-2 1 0 0,0-1-1 0 0,18-4-61 0 0,-36 7-10 0 0,0 0-1 0 0,1-1 0 0 0,-1 0 0 0 0,0-1 0 0 0,0 0 1 0 0,-1 0-1 0 0,1-1 0 0 0,0 0 0 0 0,-1 0 1 0 0,1 0-1 0 0,-1-1 0 0 0,0-1 0 0 0,0 1 0 0 0,-1-1 1 0 0,1 0-1 0 0,-1 0 0 0 0,0-1 0 0 0,0 0 1 0 0,-1 0-1 0 0,0 0 0 0 0,0-1 0 0 0,0 0 1 0 0,-1 0-1 0 0,0 0 0 0 0,-1 0 0 0 0,1-1 0 0 0,-1 1 1 0 0,-1-1-1 0 0,1 0 0 0 0,-1 0 0 0 0,-1 0 1 0 0,1 0-1 0 0,-1 0 0 0 0,-1 0 0 0 0,0 0 1 0 0,0-1-1 0 0,0 1 0 0 0,-1 0 0 0 0,-1-2 11 0 0,-8-8-111 0 0,-2 0 0 0 0,0 1-1 0 0,-1 1 1 0 0,-1 0 0 0 0,0 0 0 0 0,-1 2-1 0 0,-1 0 1 0 0,0 0 0 0 0,-1 2 0 0 0,0 0-1 0 0,-1 1 1 0 0,0 1 0 0 0,-1 0 0 0 0,0 2-1 0 0,-1 0 1 0 0,0 1 0 0 0,0 1 0 0 0,0 1-1 0 0,-1 0 112 0 0,-2-1-18 0 0,0 1 0 0 0,0 0 0 0 0,0 2 0 0 0,-1 1 0 0 0,0 1 0 0 0,1 0-1 0 0,-1 2 1 0 0,0 1 0 0 0,-13 3 18 0 0,29-4-19 0 0,1 1 0 0 0,0 0 0 0 0,-1 0 0 0 0,1 0 0 0 0,0 1 0 0 0,1 0 0 0 0,-1 0 0 0 0,0 1 0 0 0,1 0 0 0 0,0 0 0 0 0,0 0 0 0 0,0 1 0 0 0,0 0 0 0 0,1 0 0 0 0,0 0 0 0 0,0 1 0 0 0,0 0 0 0 0,1 0 0 0 0,0 0 0 0 0,0 0 0 0 0,0 1 0 0 0,1 0 0 0 0,0-1 0 0 0,0 1 0 0 0,1 0 0 0 0,0 1 0 0 0,0-1 0 0 0,1 0 0 0 0,0 0 0 0 0,0 1 0 0 0,0 6 19 0 0,2-5 63 0 0,-1 0 0 0 0,1 1-1 0 0,1-1 1 0 0,0 0 0 0 0,0 0-1 0 0,1 0 1 0 0,0 0 0 0 0,1-1-1 0 0,0 1 1 0 0,0-1 0 0 0,1 0-1 0 0,0 0 1 0 0,0 0 0 0 0,0-1 0 0 0,1 0-1 0 0,1 0 1 0 0,-1 0 0 0 0,1-1-1 0 0,0 0 1 0 0,6 3-63 0 0,164 93 1160 0 0,-110-77-947 0 0,1-4 0 0 0,1-2 0 0 0,1-4 0 0 0,0-2 0 0 0,1-4 0 0 0,30-1-213 0 0,12 0-3260 0 0,0-3-3644 0 0,-94-4 5292 0 0,-4 1-6975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51.8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1150 108 21581 0 0,'0'0'305'0'0,"0"0"-58"0"0,0 0-202 0 0,0 0-364 0 0,0 0-413 0 0,0 0-413 0 0,0 0-85 0 0,0 0 160 0 0,0 0 333 0 0,0 0 432 0 0,0 0 262 0 0,3 8 190 0 0,5 23 68 0 0,-2 1 0 0 0,-1 0 1 0 0,-1 0-1 0 0,-2 0 0 0 0,-1 1 1 0 0,-2-1-1 0 0,-2 11-215 0 0,1 35 85 0 0,-42 729 668 0 0,42-785-725 0 0,-1 1-18 0 0,1-1-1 0 0,1 1 0 0 0,0 0 1 0 0,2-1-1 0 0,1 1 0 0 0,1-1 1 0 0,1 1-1 0 0,4 15-9 0 0,2-35 3644 0 0,-13-33-2575 0 0,-3 13-1164 0 0,-2 1-1 0 0,0 0 1 0 0,0 0-1 0 0,-2 1 1 0 0,0 0 0 0 0,0 1-1 0 0,-2 0 1 0 0,1 0-1 0 0,-2 2 1 0 0,0-1-1 0 0,0 2 1 0 0,-1 0-1 0 0,-1 0 1 0 0,0 1 0 0 0,0 1-1 0 0,-1 1 1 0 0,0 0-1 0 0,-11-3 96 0 0,-8-3-129 0 0,0 1 0 0 0,-1 3 0 0 0,0 1 0 0 0,-1 1-1 0 0,0 2 1 0 0,-1 2 0 0 0,1 1 0 0 0,-18 2 129 0 0,28 1-24 0 0,1 2 0 0 0,-1 1 0 0 0,0 1 1 0 0,1 1-1 0 0,0 1 0 0 0,0 1 0 0 0,1 2 0 0 0,0 0 0 0 0,0 2 1 0 0,1 1-1 0 0,0 0 0 0 0,1 2 0 0 0,1 1 0 0 0,0 1 0 0 0,1 0 1 0 0,1 2-1 0 0,1 0 0 0 0,0 2 0 0 0,1 0 0 0 0,1 0 0 0 0,1 2 1 0 0,1 0-1 0 0,-1 5 24 0 0,12-17 22 0 0,0 1 1 0 0,0-1-1 0 0,1 1 1 0 0,1 0-1 0 0,0 0 0 0 0,0 0 1 0 0,1 0-1 0 0,1 0 1 0 0,-1 0-1 0 0,2 0 1 0 0,0 0-1 0 0,0 0 1 0 0,1 0-1 0 0,0 0 1 0 0,1-1-1 0 0,0 1 1 0 0,1 0-1 0 0,0-1 0 0 0,1 0 1 0 0,0 0-1 0 0,0-1 1 0 0,1 1-1 0 0,0-1 1 0 0,1 0-1 0 0,0-1 1 0 0,0 1-1 0 0,1-1 1 0 0,0-1-1 0 0,1 0 1 0 0,0 0-1 0 0,0 0 0 0 0,0-1 1 0 0,0-1-1 0 0,1 1 1 0 0,0-2-1 0 0,0 1 1 0 0,1-1-1 0 0,3 0-22 0 0,46 10 167 0 0,0-3-1 0 0,0-3 0 0 0,1-3 1 0 0,1-2-1 0 0,-1-2 0 0 0,0-4 1 0 0,0-2-1 0 0,0-2 0 0 0,-1-4 1 0 0,0-2-1 0 0,-1-2 0 0 0,48-21-166 0 0,-101 35 5 0 0,22-7 23 0 0,25-1-16 0 0,0-3 0 0 0,-1-2 0 0 0,0-2 0 0 0,-1-3 0 0 0,-1-2 0 0 0,-1-2 1 0 0,-1-2-1 0 0,-2-2 0 0 0,0-3 0 0 0,-2-1 0 0 0,-1-2 0 0 0,8-10-12 0 0,-46 38-3 0 0,1 0 0 0 0,-1-1 0 0 0,0 0 0 0 0,0 0 0 0 0,-1-1 0 0 0,0 1 1 0 0,0-1-1 0 0,0 0 0 0 0,-1 0 0 0 0,0 0 0 0 0,0 0 0 0 0,-1-1 0 0 0,0 1 0 0 0,0-1 0 0 0,-1 1 0 0 0,0-1 0 0 0,0 0 0 0 0,-1 0 0 0 0,0 1 0 0 0,0-1 1 0 0,-1 0-1 0 0,0 0 0 0 0,0 1 0 0 0,-1-1 0 0 0,0 1 0 0 0,0-1 0 0 0,-1 1 0 0 0,0 0 0 0 0,0 0 0 0 0,-1 0 0 0 0,1 0 0 0 0,-2 1 0 0 0,1-1 1 0 0,-1 1-1 0 0,0 0 0 0 0,0 0 0 0 0,0 1 0 0 0,-1 0 0 0 0,0 0 0 0 0,0 0 0 0 0,-2 0 3 0 0,3 2-71 0 0,-1 2 0 0 0,1-1 0 0 0,0 0 0 0 0,-1 1 0 0 0,0 0 0 0 0,1 0 0 0 0,-1 1 0 0 0,0 0-1 0 0,1 0 1 0 0,-1 0 0 0 0,0 0 0 0 0,1 1 0 0 0,-1 0 0 0 0,0 0 0 0 0,1 1 0 0 0,-1 0 0 0 0,1 0 0 0 0,0 0 0 0 0,0 0 0 0 0,0 1 0 0 0,0 0 0 0 0,0 0 0 0 0,0 0 0 0 0,1 0 0 0 0,-1 1 0 0 0,1 0-1 0 0,0 0 1 0 0,0 0 0 0 0,0 1 0 0 0,1-1 0 0 0,0 1 0 0 0,0 0 0 0 0,0 0 0 0 0,-2 3 71 0 0,-3 7-22 0 0,1 1-1 0 0,0-1 1 0 0,1 1 0 0 0,1 0-1 0 0,0 0 1 0 0,1 1 0 0 0,1-1-1 0 0,0 1 1 0 0,2 0-1 0 0,0 0 1 0 0,0 5 22 0 0,3-9 57 0 0,0 1 0 0 0,1-1 0 0 0,1 0-1 0 0,0 0 1 0 0,0 0 0 0 0,1 0 0 0 0,1-1 0 0 0,0 1 0 0 0,1-2-1 0 0,0 1 1 0 0,1-1 0 0 0,0 0 0 0 0,1 0 0 0 0,0-1-1 0 0,0 0 1 0 0,1-1 0 0 0,1 0 0 0 0,0-1 0 0 0,0 0 0 0 0,0 0-1 0 0,1-1 1 0 0,0-1 0 0 0,0 0 0 0 0,1-1 0 0 0,0 0-1 0 0,0-1 1 0 0,0 0 0 0 0,0-1 0 0 0,1 0 0 0 0,-1-2 0 0 0,1 1-1 0 0,0-1 1 0 0,12-2-57 0 0,44 0 89 0 0,0-4 0 0 0,0-2 0 0 0,-1-4 1 0 0,0-2-1 0 0,-1-4 0 0 0,-1-3 0 0 0,0-2 0 0 0,-2-3 0 0 0,-1-3 0 0 0,-1-3 0 0 0,-2-3 0 0 0,-1-2 0 0 0,-2-3 0 0 0,-1-2 0 0 0,28-29-89 0 0,-59 49-21 0 0,-2-1-1 0 0,0-1 0 0 0,-1-1 0 0 0,-1-1 0 0 0,-2-1 0 0 0,0-1 0 0 0,-2-1 0 0 0,-1 0 0 0 0,-1-1 0 0 0,-2-1 0 0 0,0-1 0 0 0,-3 0 0 0 0,0 0 0 0 0,-2-1 0 0 0,-1 0 0 0 0,-2-1 0 0 0,1-25 22 0 0,-2 23-20 0 0,-2-1 1 0 0,-2 1-1 0 0,-1-1 1 0 0,-2 0-1 0 0,-2 1 0 0 0,0-1 1 0 0,-3 1-1 0 0,-1 1 0 0 0,-1-1 1 0 0,-2 1-1 0 0,-2 1 0 0 0,-1 0 1 0 0,-1 1-1 0 0,-2 0 0 0 0,-1 1 1 0 0,-1 1-1 0 0,-2 1 1 0 0,-1 1-1 0 0,-1 1 0 0 0,-1 1 1 0 0,-2 1-1 0 0,-25-19 20 0 0,45 38-47 0 0,0 2-1 0 0,-1-1 1 0 0,0 1-1 0 0,0 0 1 0 0,0 0 0 0 0,0 1-1 0 0,-1 0 1 0 0,1 0 0 0 0,-1 1-1 0 0,0 0 1 0 0,0 0-1 0 0,1 1 1 0 0,-1 0 0 0 0,0 0-1 0 0,-1 1 1 0 0,1 0-1 0 0,0 0 1 0 0,0 1 0 0 0,0 0-1 0 0,1 1 1 0 0,-1-1 0 0 0,0 2-1 0 0,0-1 1 0 0,1 1-1 0 0,-1 0 1 0 0,1 0 0 0 0,0 1-1 0 0,0 0 1 0 0,0 1 0 0 0,1-1-1 0 0,-1 1 1 0 0,1 0-1 0 0,0 1 1 0 0,1 0 0 0 0,-1 0-1 0 0,1 0 48 0 0,-9 25 26 0 0,2 1-1 0 0,1 1 0 0 0,1 0 1 0 0,2 0-1 0 0,2 1 0 0 0,1 0 1 0 0,1 0-1 0 0,2 0 1 0 0,1 1-1 0 0,2-1 0 0 0,4 28-25 0 0,-4-8 68 0 0,-1 28 12 0 0,4 0-1 0 0,3 0 1 0 0,4-1-1 0 0,4 0 1 0 0,2-1 0 0 0,5-1-1 0 0,3-1 1 0 0,3-1 0 0 0,3-1-1 0 0,20 31-79 0 0,-41-90 63 0 0,0 1-1 0 0,2-1 1 0 0,0-1-1 0 0,0 0 0 0 0,1-1 1 0 0,1 0-1 0 0,1-1 1 0 0,0 0-1 0 0,1-2 1 0 0,0 1-1 0 0,1-2 1 0 0,0-1-1 0 0,1 0 0 0 0,0-1 1 0 0,1 0-1 0 0,0-2 1 0 0,0 0-1 0 0,0-2 1 0 0,1 0-1 0 0,0-1 1 0 0,0 0-1 0 0,0-2 0 0 0,0-1 1 0 0,1 0-1 0 0,-1-1 1 0 0,0-2-1 0 0,0 0 1 0 0,0-1-1 0 0,0-1 1 0 0,0 0-1 0 0,-1-2 0 0 0,1 0 1 0 0,-1-2-1 0 0,15-7-62 0 0,2-8 45 0 0,-2-2-1 0 0,0-1 0 0 0,-2-2 0 0 0,0-1 1 0 0,-2-1-1 0 0,-2-1 0 0 0,-1-2 0 0 0,-1-1 1 0 0,-2-1-1 0 0,-1-1 0 0 0,-2-1 0 0 0,-2-1 1 0 0,-1 0-1 0 0,-2-2 0 0 0,-2 0 0 0 0,-1-1 1 0 0,-2 0-1 0 0,-2 0 0 0 0,-2-1 0 0 0,-2-1 1 0 0,-1 1-1 0 0,-3-31-44 0 0,3 26-15 0 0,-2-1 0 0 0,-2 1 0 0 0,-3 0 1 0 0,-1 0-1 0 0,-2 0 0 0 0,-3 0 0 0 0,-1 1 0 0 0,-3 1 0 0 0,-1 0 0 0 0,-2 0 1 0 0,-3 2-1 0 0,-1 0 0 0 0,-2 1 0 0 0,-2 1 0 0 0,-1 2 0 0 0,-4-2 15 0 0,28 38-55 0 0,-1 0-1 0 0,0 0 1 0 0,0 0-1 0 0,0 0 0 0 0,0 1 1 0 0,0-1-1 0 0,0 1 0 0 0,-1-1 1 0 0,1 1-1 0 0,-1 0 0 0 0,1 0 1 0 0,-1 0-1 0 0,0 0 0 0 0,0 0 1 0 0,0 1-1 0 0,0-1 0 0 0,0 1 1 0 0,-1 0-1 0 0,1 0 0 0 0,0 0 1 0 0,-1 0-1 0 0,1 0 0 0 0,0 1 1 0 0,-1 0-1 0 0,1 0 1 0 0,-1 0-1 0 0,1 0 0 0 0,0 0 1 0 0,-1 0-1 0 0,1 1 0 0 0,-1 0 1 0 0,1 0-1 0 0,0 0 0 0 0,0 0 1 0 0,0 0-1 0 0,-1 1 0 0 0,0 0 56 0 0,-7 22-113 0 0,1 0-1 0 0,1 1 0 0 0,1 0 1 0 0,1 0-1 0 0,1 1 1 0 0,1 0-1 0 0,2 0 0 0 0,0 0 1 0 0,2 0-1 0 0,2 20 114 0 0,-5 44 88 0 0,4 0 1 0 0,4 1-1 0 0,4-1 0 0 0,3-1 1 0 0,5 0-1 0 0,4-1 0 0 0,3 0 1 0 0,4-2-1 0 0,32 66-88 0 0,-51-131-24 0 0,1-1 0 0 0,1-1 1 0 0,1 0-1 0 0,0 0 0 0 0,1-1 0 0 0,1 0 0 0 0,1-2 1 0 0,1 1-1 0 0,0-1 0 0 0,1-1 0 0 0,0-1 0 0 0,2-1 1 0 0,-1 0-1 0 0,2-1 0 0 0,-1-1 0 0 0,2 0 0 0 0,-1-2 1 0 0,1 0-1 0 0,1-1 0 0 0,-1-1 0 0 0,2-1 0 0 0,-1-1 1 0 0,0-1-1 0 0,1-1 0 0 0,0-1 0 0 0,16 0 24 0 0,-26-6 77 0 0,0-1 0 0 0,-1 0-1 0 0,1-1 1 0 0,-1 0 0 0 0,0-1 0 0 0,-1 0-1 0 0,1-1 1 0 0,-1 0 0 0 0,-1 0 0 0 0,0-1-1 0 0,0 0 1 0 0,-1-1 0 0 0,0 0 0 0 0,0 0-1 0 0,-1-1 1 0 0,-1 0 0 0 0,0 0 0 0 0,0-1-1 0 0,-1 0 1 0 0,0 0 0 0 0,-1 0 0 0 0,-1 0-1 0 0,0 0 1 0 0,-1-1 0 0 0,0 0 0 0 0,0 1-1 0 0,-2-1 1 0 0,0 0 0 0 0,0-3-77 0 0,0 16-72 0 0,0 44-1008 0 0,1-35 1109 0 0,0 1 0 0 0,1-1 1 0 0,0 0-1 0 0,0-1 0 0 0,1 1 1 0 0,0 0-1 0 0,0-1 0 0 0,1 1 1 0 0,0-1-1 0 0,0 0 0 0 0,1 0 1 0 0,0-1-1 0 0,1 1 0 0 0,0-1 1 0 0,0 0-1 0 0,0-1 0 0 0,1 0 1 0 0,0 0-1 0 0,0 0 0 0 0,1-1 1 0 0,-1 1-1 0 0,1-2 1 0 0,0 1-1 0 0,1-2 0 0 0,-1 1 1 0 0,1-1-1 0 0,-1 0 0 0 0,1 0 1 0 0,0-1-1 0 0,0-1 0 0 0,0 1 1 0 0,7-1-30 0 0,5 2 14 0 0,0-2 0 0 0,-1 0 1 0 0,1-1-1 0 0,0-1 1 0 0,0-1-1 0 0,0-1 1 0 0,-1 0-1 0 0,0-2 1 0 0,1 0-1 0 0,-2-2 0 0 0,1 0 1 0 0,-1-1-1 0 0,0-1 1 0 0,0-1-1 0 0,-1 0 1 0 0,-1-1-1 0 0,0-1 0 0 0,0-1 1 0 0,-1-1-1 0 0,-1 0 1 0 0,0-1-1 0 0,-1 0 1 0 0,3-6-15 0 0,-13 14-34 0 0,-1 0 0 0 0,1 0 0 0 0,-2-1 0 0 0,1 1 1 0 0,-1 0-1 0 0,0-1 0 0 0,-1 1 0 0 0,0-1 0 0 0,0 0 0 0 0,0 1 1 0 0,-1-1-1 0 0,0 0 0 0 0,-1 0 0 0 0,0 1 0 0 0,0-1 1 0 0,0 1-1 0 0,-1-1 0 0 0,0 1 0 0 0,-1-1 0 0 0,0 1 0 0 0,0 0 1 0 0,0 0-1 0 0,-1 0 0 0 0,0 1 0 0 0,0-1 0 0 0,-1 1 0 0 0,0 0 1 0 0,0 0-1 0 0,0 1 0 0 0,-1-1 0 0 0,-1 0 34 0 0,-10-9-84 0 0,-1 0 0 0 0,-1 2 1 0 0,0 0-1 0 0,-1 0 0 0 0,0 2 0 0 0,-1 1 0 0 0,0 0 0 0 0,0 2 1 0 0,-23-6 83 0 0,13 6 33 0 0,0 1 1 0 0,0 2-1 0 0,-1 1 1 0 0,0 2-1 0 0,0 0 0 0 0,0 3 1 0 0,-23 2-34 0 0,41-2 14 0 0,1 1-1 0 0,-1 1 1 0 0,0 0 0 0 0,1 0-1 0 0,0 1 1 0 0,0 1 0 0 0,0 0-1 0 0,0 1 1 0 0,1 0-1 0 0,0 1 1 0 0,0 1 0 0 0,1 0-1 0 0,0 0 1 0 0,0 1 0 0 0,1 0-1 0 0,0 1 1 0 0,1 0 0 0 0,-9 11-14 0 0,14-14 9 0 0,-1 0 0 0 0,1 1 1 0 0,0-1-1 0 0,1 1 0 0 0,0-1 1 0 0,0 1-1 0 0,1 0 0 0 0,-1 1 0 0 0,2-1 1 0 0,-1 0-1 0 0,1 0 0 0 0,1 1 1 0 0,-1-1-1 0 0,2 0 0 0 0,-1 1 1 0 0,1-1-1 0 0,0 0 0 0 0,1 1 1 0 0,-1-1-1 0 0,2 0 0 0 0,-1 0 1 0 0,1 0-1 0 0,1 0 0 0 0,-1-1 0 0 0,1 0 1 0 0,0 1-1 0 0,1-1 0 0 0,0 0 1 0 0,2 2-10 0 0,7 7 60 0 0,0 0 1 0 0,1-1 0 0 0,1-1 0 0 0,0 0 0 0 0,1-2 0 0 0,1 1-1 0 0,0-2 1 0 0,0 0 0 0 0,1-2 0 0 0,0 0 0 0 0,4 1-61 0 0,56 13 174 0 0,0-4 1 0 0,1-3 0 0 0,1-3-1 0 0,0-4 1 0 0,0-3 0 0 0,1-5-1 0 0,72-7-174 0 0,-12 5 66 0 0,27 38-1263 0 0,-109 4-8639 0 0,-50-31-1313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47.9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321 1196 21237 0 0,'0'0'1743'0'0,"0"0"-831"0"0,0 0-352 0 0,0 0-268 0 0,0 0-265 0 0,0 0-211 0 0,0 0-150 0 0,0 0-51 0 0,0 0 35 0 0,0 0 96 0 0,0 0 103 0 0,0 0 70 0 0,24-14 22 0 0,73-43 0 0 0,-35 45-155 0 0,-50 15 137 0 0,-123-22-3241 0 0,71 14 3289 0 0,0 2-1 0 0,0 1 0 0 0,0 2 1 0 0,0 2-1 0 0,-1 2 0 0 0,2 2 1 0 0,-1 1-1 0 0,-5 3 30 0 0,43-9-8 0 0,0-1-1 0 0,0 0 1 0 0,1 1 0 0 0,-1 0 0 0 0,0-1-1 0 0,0 1 1 0 0,0 0 0 0 0,1 0-1 0 0,-1 0 1 0 0,0 0 0 0 0,1 0-1 0 0,-1 0 1 0 0,1 0 0 0 0,-1 1 0 0 0,1-1-1 0 0,-1 0 1 0 0,1 1 0 0 0,0 0-1 0 0,0-1 1 0 0,0 1 0 0 0,0 0-1 0 0,0-1 1 0 0,0 1 0 0 0,0 0 0 0 0,1 0-1 0 0,-1 0 1 0 0,1-1 0 0 0,-1 1-1 0 0,1 0 1 0 0,0 0 0 0 0,0 0-1 0 0,0 0 1 0 0,0 0 0 0 0,0 0 0 0 0,0 0-1 0 0,0 0 1 0 0,0 0 0 0 0,1 0-1 0 0,-1 0 1 0 0,1-1 0 0 0,0 1-1 0 0,-1 0 1 0 0,1 0 0 0 0,0 0 0 0 0,0-1-1 0 0,0 1 1 0 0,0 0 0 0 0,0-1-1 0 0,1 1 1 0 0,-1-1 0 0 0,0 0-1 0 0,1 1 1 0 0,-1-1 0 0 0,1 0 0 0 0,0 0-1 0 0,-1 0 1 0 0,1 0 0 0 0,0 1 8 0 0,42 28 175 0 0,1-2 1 0 0,2-2 0 0 0,0-2 0 0 0,1-2 0 0 0,1-2 0 0 0,2-3 0 0 0,30 7-176 0 0,50 20 10 0 0,86 50-284 0 0,-216-94 263 0 0,0 0 0 0 0,0 1 0 0 0,1-1 1 0 0,-1 1-1 0 0,0-1 0 0 0,0 1 0 0 0,0-1 1 0 0,0 1-1 0 0,0 0 0 0 0,0 0 1 0 0,0-1-1 0 0,0 1 0 0 0,0 0 0 0 0,-1 0 1 0 0,1 0-1 0 0,0 0 0 0 0,0 0 0 0 0,-1 0 1 0 0,1 0-1 0 0,-1 0 0 0 0,1 0 1 0 0,-1 0-1 0 0,1 1 0 0 0,-1-1 0 0 0,1 0 1 0 0,-1 0-1 0 0,0 0 0 0 0,0 1 1 0 0,0-1-1 0 0,0 0 0 0 0,0 0 0 0 0,0 0 1 0 0,0 1-1 0 0,0-1 0 0 0,0 0 0 0 0,-1 0 1 0 0,1 1-1 0 0,0-1 0 0 0,-1 0 1 0 0,1 0-1 0 0,-1 0 0 0 0,1 0 0 0 0,-1 0 1 0 0,0 0-1 0 0,1 0 0 0 0,-1 0 0 0 0,0 0 1 0 0,0 0-1 0 0,0 0 0 0 0,1 0 1 0 0,-1 0-1 0 0,0-1 0 0 0,0 1 0 0 0,0 0 1 0 0,0-1-1 0 0,-1 1 0 0 0,1-1 1 0 0,0 1-1 0 0,0-1 0 0 0,0 1 0 0 0,0-1 1 0 0,-1 0-1 0 0,0 0 11 0 0,-80 22 1002 0 0,10-12-679 0 0,0-4-1 0 0,-1-3 0 0 0,1-3 0 0 0,-4-4-322 0 0,-165-24-3432 0 0,196 19 143 0 0,15-1-3275 0 0,19 5-1320 0 0</inkml:trace>
  <inkml:trace contextRef="#ctx0" brushRef="#br0" timeOffset="423.662">1608 1 23709 0 0,'0'0'235'0'0,"0"0"-90"0"0,0 0-59 0 0,0 0-147 0 0,0 0-303 0 0,0 0-422 0 0,0 0-308 0 0,0 0-25 0 0,0 0 190 0 0,0 0 411 0 0,0 0 342 0 0,0 0 168 0 0,0 0 147 0 0,-26 11 86 0 0,-78 46 21 0 0,100-54-223 0 0,-1 1 1 0 0,1 1-1 0 0,0-1 1 0 0,0 1 0 0 0,0-1-1 0 0,0 1 1 0 0,1 0-1 0 0,0 0 1 0 0,0 1 0 0 0,0-1-1 0 0,1 1 1 0 0,0-1-1 0 0,0 1 1 0 0,0 0 0 0 0,1 0-1 0 0,0 0 1 0 0,-1 5-24 0 0,-3 14 81 0 0,-28 128 71 0 0,7 1 0 0 0,7 2-1 0 0,7-1 1 0 0,6 74-152 0 0,3-168-133 0 0,4 1 0 0 0,1-1 0 0 0,4 0-1 0 0,2 0 1 0 0,7 19 133 0 0,-12-65-10 0 0,2 1-1 0 0,-1-1 0 0 0,2 0 0 0 0,0-1 1 0 0,0 1-1 0 0,2-1 0 0 0,0 0 1 0 0,0-1-1 0 0,1 0 0 0 0,1 0 0 0 0,0-1 1 0 0,1-1-1 0 0,0 1 0 0 0,1-2 1 0 0,0 1-1 0 0,0-2 0 0 0,1 0 0 0 0,1 0 1 0 0,0-1-1 0 0,0-1 0 0 0,0 0 1 0 0,1-1-1 0 0,2 0 11 0 0,-1-2 123 0 0,0-1 1 0 0,-1-1-1 0 0,1 0 1 0 0,0-2-1 0 0,0 1 1 0 0,0-2-1 0 0,0 0 1 0 0,-1-1-1 0 0,1-1 1 0 0,0 0-1 0 0,-1-1 1 0 0,0-1-1 0 0,0 0 1 0 0,0-1-1 0 0,-1 0 1 0 0,1-2-1 0 0,-2 0 1 0 0,1 0-1 0 0,-1-1 1 0 0,0 0-1 0 0,-1-2 1 0 0,0 1-1 0 0,-1-1 1 0 0,0-1-1 0 0,-1 0 1 0 0,0-1-1 0 0,-1 0 0 0 0,0 0 1 0 0,-1-1-1 0 0,0 0 1 0 0,-1 0-1 0 0,4-15-123 0 0,16-46 1031 0 0,-27 74-968 0 0,0 1-122 0 0,0 0-102 0 0,3 8-1064 0 0,4 12 1100 0 0,1-4 246 0 0,1 0-1 0 0,0 0 0 0 0,2-2 0 0 0,-1 1 1 0 0,1-1-1 0 0,1 0 0 0 0,1-1 0 0 0,0-1 1 0 0,0 0-1 0 0,2-1-120 0 0,59 35-2132 0 0,-17-25-3945 0 0,0-14-5587 0 0,-46-7 6952 0 0</inkml:trace>
  <inkml:trace contextRef="#ctx0" brushRef="#br0" timeOffset="688.62">2367 1085 20764 0 0,'0'0'1329'0'0,"0"0"-361"0"0,0 0-456 0 0,0 0-344 0 0,0 0-216 0 0,0 0-144 0 0,-90-164-104 0 0,80 158-48 0 0,-1 0-104 0 0,-1 1-136 0 0,-2 0-225 0 0,-2 1-431 0 0,1 1-544 0 0,-7-2-801 0 0,3 2-1047 0 0,2 0-241 0 0,4-1-4033 0 0</inkml:trace>
  <inkml:trace contextRef="#ctx0" brushRef="#br0" timeOffset="887.466">595 291 24021 0 0,'0'0'892'0'0,"0"0"-120"0"0,0 0-87 0 0,0 0-159 0 0,0 0-219 0 0,0 0-250 0 0,0 0-215 0 0,0 0-64 0 0,27-24 46 0 0,98-73 66 0 0,-116 92 105 0 0,0 1 0 0 0,1 0 0 0 0,-1 0 0 0 0,1 1 0 0 0,0 0 0 0 0,0 1 0 0 0,0 0 0 0 0,0 0 0 0 0,1 1 0 0 0,-1 1 0 0 0,0-1 0 0 0,1 2 0 0 0,-1 0 0 0 0,4 0 5 0 0,26 1-14 0 0,152 5-269 0 0,0 8 0 0 0,0 8 0 0 0,124 34 283 0 0,-25 9-4669 0 0,-6 9-6468 0 0,-224-58 1282 0 0</inkml:trace>
  <inkml:trace contextRef="#ctx0" brushRef="#br0" timeOffset="1436.695">2821 1048 19708 0 0,'0'0'1071'0'0,"0"0"-875"0"0,0 0-699 0 0,0 0-517 0 0,0 0-113 0 0,0 0 242 0 0,0 0 361 0 0,0 0 432 0 0,0 0 203 0 0,0 0 48 0 0,0 0 3 0 0,0 0 11 0 0,2 31 5 0 0,22 202 207 0 0,31-78 485 0 0,-53-151-724 0 0,0 0 0 0 0,1 0 0 0 0,0 0 0 0 0,0 0 0 0 0,0 0 1 0 0,0-1-1 0 0,1 1 0 0 0,-1-1 0 0 0,1 0 0 0 0,0 0 0 0 0,0 0 0 0 0,0 0 0 0 0,0-1 1 0 0,0 0-1 0 0,1 0 0 0 0,-1 0 0 0 0,1 0 0 0 0,0-1 0 0 0,-1 0 0 0 0,1 0 0 0 0,0 0 0 0 0,0 0 1 0 0,-1-1-1 0 0,1 1 0 0 0,0-1 0 0 0,0-1 0 0 0,0 1 0 0 0,0-1 0 0 0,0 0 0 0 0,-1 0 1 0 0,1 0-1 0 0,0-1-140 0 0,22-10 107 0 0,0-1 0 0 0,-1-1 0 0 0,-1-1 0 0 0,-1-2 0 0 0,0 0 0 0 0,-1-2 0 0 0,-1 0 0 0 0,-1-2 0 0 0,-1 0 0 0 0,0-1 0 0 0,-2-1 0 0 0,0-1 0 0 0,-2 0 0 0 0,-1-2 0 0 0,-1 1 0 0 0,-1-2 0 0 0,5-15-107 0 0,-11 30 56 0 0,-7 12-182 0 0,0 1 0 0 0,0-1 1 0 0,1 1-1 0 0,-1-1 0 0 0,0 1 0 0 0,0-1 1 0 0,0 0-1 0 0,1 1 0 0 0,-1-1 1 0 0,0 1-1 0 0,0-1 0 0 0,1 1 0 0 0,-1-1 1 0 0,1 0-1 0 0,-1 1 0 0 0,0-1 1 0 0,1 0-1 0 0,-1 1 0 0 0,1-1 0 0 0,-1 0 1 0 0,0 0-1 0 0,1 1 0 0 0,-1-1 1 0 0,1 0-1 0 0,-1 0 0 0 0,1 0 0 0 0,-1 0 1 0 0,1 0-1 0 0,-1 1 0 0 0,1-1 1 0 0,-1 0-1 0 0,1 0 0 0 0,-1 0 0 0 0,1 0 1 0 0,0-1 125 0 0,-2 23 200 0 0,0-6-157 0 0,0 1 0 0 0,1 0 0 0 0,1-1 0 0 0,0 1 0 0 0,2-1 1 0 0,0 1-1 0 0,0-1 0 0 0,2 0 0 0 0,0 0 0 0 0,1 0 0 0 0,0-1 0 0 0,1 0 0 0 0,1 0 0 0 0,0-1 0 0 0,1 0 0 0 0,1 0 0 0 0,0-1 0 0 0,1 0 0 0 0,0-1 0 0 0,1 0 0 0 0,0-1 1 0 0,1-1-1 0 0,0 0 0 0 0,1 0 0 0 0,0-1 0 0 0,0-1 0 0 0,1 0 0 0 0,0-1 0 0 0,1-1 0 0 0,-1 0 0 0 0,9 1-43 0 0,-3-6 57 0 0,-1 0 0 0 0,0-1-1 0 0,1-1 1 0 0,-1-1 0 0 0,0-1 0 0 0,1-1-1 0 0,-2 0 1 0 0,1-2 0 0 0,0 0 0 0 0,-1-1-1 0 0,-1-2 1 0 0,1 1 0 0 0,-1-2 0 0 0,-1 0-1 0 0,1-2 1 0 0,-2 1 0 0 0,0-2 0 0 0,0 0-1 0 0,-1-1 1 0 0,-1-1 0 0 0,0 0 0 0 0,-1-1-1 0 0,-1 0 1 0 0,-1-1 0 0 0,0 0 0 0 0,-1-1-1 0 0,0 0 1 0 0,-2-1 0 0 0,3-9-57 0 0,20-88 1727 0 0,-14 189-4510 0 0,-13-54 2609 0 0,1 1 1 0 0,1-1 0 0 0,1 0-1 0 0,0-1 1 0 0,2 1 0 0 0,0-2-1 0 0,1 1 1 0 0,0-1 0 0 0,2-1-1 0 0,0 0 1 0 0,1-1 0 0 0,11 12 173 0 0,50 25-6257 0 0,16-17-6571 0 0,-73-32 11113 0 0</inkml:trace>
  <inkml:trace contextRef="#ctx0" brushRef="#br0" timeOffset="1882.466">4895 1556 5913 0 0,'0'0'4480'0'0,"0"0"-1243"0"0,0 0-1110 0 0,0 0-731 0 0,0 0-469 0 0,0 0-316 0 0,0 0-199 0 0,0 0-92 0 0,0 0-35 0 0,0 0-5 0 0,0 0-8 0 0,0 0-38 0 0,0 0-38 0 0,25-5-22 0 0,122-17 116 0 0,-87 22-92 0 0,0 4-53 0 0,0-3 0 0 0,0-2 1 0 0,1-3-1 0 0,-2-3 0 0 0,1-2 1 0 0,-1-3-1 0 0,-1-3 0 0 0,0-2 1 0 0,38-17-146 0 0,-91 33-2 0 0,0-1 0 0 0,-1 1 0 0 0,1-1 0 0 0,0 0 0 0 0,0 0 0 0 0,-1 0 0 0 0,0-1 0 0 0,1 0 0 0 0,-1 0 0 0 0,0 0 0 0 0,0 0 0 0 0,-1 0 1 0 0,1-1-1 0 0,-1 0 0 0 0,1 0 0 0 0,-1 0 0 0 0,0 0 0 0 0,-1 0 0 0 0,1-1 0 0 0,-1 1 0 0 0,0-1 0 0 0,0 0 0 0 0,0 1 0 0 0,-1-1 0 0 0,1 0 1 0 0,-1 0-1 0 0,0 0 0 0 0,-1 0 0 0 0,1 0 0 0 0,-1 0 0 0 0,0 0 0 0 0,0 0 0 0 0,-1-1 0 0 0,0 1 0 0 0,1 0 0 0 0,-2 0 0 0 0,1 1 0 0 0,0-1 1 0 0,-1 0-1 0 0,0 0 0 0 0,0 1 0 0 0,-1-1 0 0 0,-2-3 2 0 0,-17-7-222 0 0,0 1 0 0 0,-1 1 0 0 0,-1 1 1 0 0,0 1-1 0 0,0 1 0 0 0,-1 1 0 0 0,0 1 0 0 0,-1 1 1 0 0,0 2-1 0 0,0 0 0 0 0,0 2 0 0 0,-1 1 1 0 0,-18 1 221 0 0,3-5 1 0 0,0 2 0 0 0,-1 2 0 0 0,0 2 0 0 0,1 2 1 0 0,-1 1-1 0 0,1 3 0 0 0,0 1 0 0 0,1 2 0 0 0,-1 2 1 0 0,1 2-2 0 0,32-9-61 0 0,1 0 0 0 0,-1 1 0 0 0,1 1 0 0 0,0-1 1 0 0,1 1-1 0 0,-1 0 0 0 0,1 1 0 0 0,1 0 0 0 0,-1 0 0 0 0,1 1 1 0 0,0-1-1 0 0,1 1 0 0 0,0 1 61 0 0,3-6 32 0 0,0 0 0 0 0,1 0 0 0 0,-1 0 0 0 0,1 0 0 0 0,0 0 0 0 0,0 0 0 0 0,1 0 0 0 0,-1 1 0 0 0,0-1 0 0 0,1 0 0 0 0,0 0 0 0 0,0 1 0 0 0,0-1 0 0 0,0 0 0 0 0,0 1 0 0 0,1-1 0 0 0,0 0 0 0 0,-1 0 0 0 0,1 1 0 0 0,0-1 0 0 0,1 0 0 0 0,-1 0 0 0 0,0 0 0 0 0,1 0 0 0 0,0-1 0 0 0,0 1 0 0 0,0 0 0 0 0,0-1 0 0 0,0 1 0 0 0,0-1 0 0 0,1 1 0 0 0,-1-1 0 0 0,1 0 0 0 0,-1 0 0 0 0,1 0 0 0 0,0-1 0 0 0,0 1 0 0 0,1 0-32 0 0,37 18 325 0 0,0-2 1 0 0,1-2-1 0 0,1-2 1 0 0,1-2-1 0 0,0-1 0 0 0,24 1-325 0 0,-4 1 119 0 0,93 20-211 0 0,514 134 814 0 0,-575-135-1934 0 0,-3 5 1 0 0,0 3-1 0 0,46 31 1212 0 0,-62-21-4592 0 0,-29-13-3265 0 0,-26-20 1109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43.7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1658 721 12139 0 0,'0'0'3210'0'0,"0"0"-1794"0"0,0 0-640 0 0,0 0-269 0 0,0 0-244 0 0,12-29-142 0 0,84-192-22 0 0,-89 211-126 0 0,-1-1 1 0 0,0 0-1 0 0,0 0 0 0 0,-1-1 1 0 0,-1 0-1 0 0,0 0 1 0 0,0 0-1 0 0,-1 0 1 0 0,-1 0-1 0 0,0-1 1 0 0,-1 1-1 0 0,0-1 1 0 0,-1 1-1 0 0,0-1 1 0 0,-1 1-1 0 0,0-1 0 0 0,-1 1 1 0 0,-1 0-1 0 0,0 0 1 0 0,0-1-1 0 0,-1 2 1 0 0,-1-1-1 0 0,0 0 1 0 0,-1 1-1 0 0,0 0 1 0 0,0 1-1 0 0,-1-1 1 0 0,-1 1-1 0 0,0 0 0 0 0,-5-5 27 0 0,-15 0-177 0 0,-1 0-1 0 0,0 2 0 0 0,0 1 0 0 0,-2 1 0 0 0,1 2 0 0 0,-1 1 0 0 0,-1 1 0 0 0,1 2 0 0 0,-1 1 0 0 0,0 1 0 0 0,0 2 0 0 0,0 1 0 0 0,0 2 0 0 0,0 1 0 0 0,1 1 0 0 0,-25 8 178 0 0,-14 1 40 0 0,1 3 0 0 0,1 4-1 0 0,1 2 1 0 0,1 3 0 0 0,1 3 0 0 0,1 3-1 0 0,2 3 1 0 0,1 2 0 0 0,2 3 0 0 0,1 2 0 0 0,3 3-1 0 0,1 2 1 0 0,3 3 0 0 0,1 2 0 0 0,3 2-1 0 0,-36 53-39 0 0,67-87 1 0 0,1 0 0 0 0,1 2-1 0 0,1 0 1 0 0,1 0 0 0 0,1 1-1 0 0,0 1 1 0 0,2 0-1 0 0,1 0 1 0 0,0 1 0 0 0,2 0-1 0 0,1 0 1 0 0,1 1 0 0 0,1-1-1 0 0,1 1 1 0 0,1 0 0 0 0,1-1-1 0 0,1 1 1 0 0,2 0 0 0 0,0-1-1 0 0,2 1 1 0 0,0-1-1 0 0,2 0 1 0 0,0-1 0 0 0,2 0-1 0 0,1 0 1 0 0,0 0 0 0 0,2-1-1 0 0,1-1 1 0 0,4 6-1 0 0,5-5 32 0 0,0-1 1 0 0,1-1-1 0 0,1-1 1 0 0,1 0-1 0 0,1-2 0 0 0,0-2 1 0 0,2 0-1 0 0,-1-1 1 0 0,2-2-1 0 0,-1-1 1 0 0,2-1-1 0 0,1-1-32 0 0,51 12-79 0 0,1-4 0 0 0,0-3 0 0 0,70 2 79 0 0,-81-8 267 0 0,0-3 0 0 0,0-4 0 0 0,1-2 0 0 0,-1-4-1 0 0,0-2 1 0 0,0-4 0 0 0,-1-3 0 0 0,-1-3 0 0 0,11-7-267 0 0,-81 24 13 0 0,1 0 1 0 0,-1-1-1 0 0,1 1 0 0 0,0 0 0 0 0,-1-1 1 0 0,1 1-1 0 0,-1 0 0 0 0,1 0 1 0 0,0-1-1 0 0,-1 1 0 0 0,1 0 1 0 0,0 0-1 0 0,-1 0 0 0 0,1 0 1 0 0,0 0-1 0 0,-1 0 0 0 0,1 0 1 0 0,0 0-1 0 0,-1 0 0 0 0,1 0 1 0 0,-1 1-1 0 0,1-1 0 0 0,0 0 0 0 0,-1 0 1 0 0,1 0-1 0 0,-1 1 0 0 0,1-1 1 0 0,0 0-1 0 0,-1 1 0 0 0,1-1 1 0 0,-1 1-1 0 0,1-1 0 0 0,-1 0 1 0 0,1 1-1 0 0,-1-1 0 0 0,0 1 1 0 0,1 0-1 0 0,-1-1 0 0 0,0 1 1 0 0,1-1-1 0 0,-1 1 0 0 0,0-1 1 0 0,1 1-1 0 0,-1 0 0 0 0,0-1 0 0 0,0 1 1 0 0,0 0-1 0 0,0-1 0 0 0,0 1 1 0 0,0 0-1 0 0,0-1 0 0 0,0 1 1 0 0,0-1-1 0 0,0 1 0 0 0,0 0 1 0 0,0-1-1 0 0,0 1 0 0 0,0 0 1 0 0,-1-1-1 0 0,1 1 0 0 0,0-1 1 0 0,0 1-1 0 0,-1 0 0 0 0,1-1 1 0 0,0 1-1 0 0,-1-1 0 0 0,1 1 0 0 0,-1-1 1 0 0,1 1-14 0 0,-2 20-136 0 0,2-15 174 0 0,1 0 1 0 0,-1 1 0 0 0,1-1-1 0 0,1 0 1 0 0,-1 0 0 0 0,1 0-1 0 0,0 0 1 0 0,0 0 0 0 0,1-1-1 0 0,0 1 1 0 0,0 0-1 0 0,0-1 1 0 0,1 0 0 0 0,0 0-1 0 0,0 0 1 0 0,0 0 0 0 0,0-1-1 0 0,1 0 1 0 0,0 0 0 0 0,0 0-1 0 0,0 0 1 0 0,0-1 0 0 0,0 1-1 0 0,1-1 1 0 0,0-1 0 0 0,-1 1-1 0 0,1-1 1 0 0,0 0 0 0 0,0 0-1 0 0,0-1 1 0 0,2 0-39 0 0,10 3 140 0 0,0 0 0 0 0,1-2 0 0 0,-1 0 0 0 0,1-1 0 0 0,0-1 0 0 0,-1-1 1 0 0,1-1-1 0 0,-1 0 0 0 0,1-1 0 0 0,3-2-140 0 0,13-4 114 0 0,-1-1 0 0 0,0-1 0 0 0,-1-2 0 0 0,0-1 1 0 0,-1-2-1 0 0,-1-1 0 0 0,0-1 0 0 0,-1-2 0 0 0,-2-1 0 0 0,0-1 0 0 0,-1-2 0 0 0,-1-1 0 0 0,-1 0 1 0 0,15-22-115 0 0,-34 38-4 0 0,-1-1 1 0 0,1 1 0 0 0,-2-1 0 0 0,1 0-1 0 0,-2 0 1 0 0,1 0 0 0 0,-1 0 0 0 0,-1-1-1 0 0,0 0 1 0 0,0 1 0 0 0,-1-1 0 0 0,0 0-1 0 0,-1 0 1 0 0,0 1 0 0 0,-1-1 0 0 0,0 0-1 0 0,-1 0 1 0 0,0 1 0 0 0,-1-1-1 0 0,0 1 1 0 0,0 0 0 0 0,-1 0 0 0 0,-1 0-1 0 0,0 0 1 0 0,0 1 0 0 0,-1-1 0 0 0,0 1-1 0 0,0 1 1 0 0,-1-1 0 0 0,0 1 0 0 0,-1 0-1 0 0,1 1 1 0 0,-2 0 0 0 0,-3-3 3 0 0,-6-3-85 0 0,-1 0 0 0 0,0 1 0 0 0,0 0 1 0 0,-2 2-1 0 0,1 0 0 0 0,-1 2 0 0 0,0 0 0 0 0,-1 1 1 0 0,0 2-1 0 0,0 0 0 0 0,-1 1 0 0 0,1 1 0 0 0,-1 1 0 0 0,1 1 1 0 0,-1 1-1 0 0,-9 2 85 0 0,17-1-61 0 0,-1 0 0 0 0,0 1 1 0 0,0 1-1 0 0,0 0 0 0 0,1 1 0 0 0,0 1 1 0 0,0 0-1 0 0,0 1 0 0 0,0 1 0 0 0,1 0 1 0 0,0 1-1 0 0,1 0 0 0 0,-1 2 1 0 0,2-1-1 0 0,-1 1 0 0 0,2 1 0 0 0,-1 0 1 0 0,1 1-1 0 0,1 0 0 0 0,0 1 0 0 0,1 0 1 0 0,0 0-1 0 0,-3 9 61 0 0,7-13-148 0 0,1 1 1 0 0,0 0-1 0 0,1 0 1 0 0,0 0-1 0 0,0 1 0 0 0,1-1 1 0 0,0 1-1 0 0,1-1 0 0 0,1 1 1 0 0,-1-1-1 0 0,2 1 1 0 0,-1 0-1 0 0,1-1 0 0 0,1 1 1 0 0,0-1-1 0 0,1 0 0 0 0,0 1 1 0 0,0-1-1 0 0,1 0 1 0 0,0-1-1 0 0,1 1 0 0 0,0-1 1 0 0,0 0-1 0 0,1 0 0 0 0,1 0 1 0 0,5 5 147 0 0,66 52-7502 0 0,-48-45-1369 0 0</inkml:trace>
  <inkml:trace contextRef="#ctx0" brushRef="#br0" timeOffset="1372.196">2922 937 22037 0 0,'0'0'138'0'0,"0"0"-111"0"0,0 0-342 0 0,0 0-511 0 0,0 0-384 0 0,0 0 80 0 0,0 0 267 0 0,0 0 457 0 0,0 0 372 0 0,0 0 77 0 0,0 0 33 0 0,0 0 4 0 0,9 30 21 0 0,29 95 10 0 0,-26 60 173 0 0,-12-168-227 0 0,-1-9-11 0 0,1 0 0 0 0,-1 0 0 0 0,1 1 0 0 0,1-1 0 0 0,-1 0 0 0 0,1 0 0 0 0,1 0 0 0 0,0 0 0 0 0,0 0 0 0 0,0 0 0 0 0,1-1-1 0 0,0 1 1 0 0,1-1 0 0 0,1 2-46 0 0,57-9 1541 0 0,0-21-1675 0 0,-2-3 0 0 0,0-3 0 0 0,-1-2 0 0 0,-2-2 1 0 0,-1-4-1 0 0,28-23 134 0 0,-83 57-87 0 0,-1 1-268 0 0,0 26-8 0 0,16 151 89 0 0,-14-171 343 0 0,0-1 0 0 0,-1 1 0 0 0,2-1 0 0 0,-1 0 0 0 0,0 0 1 0 0,1 0-1 0 0,0 0 0 0 0,1-1 0 0 0,-1 1 0 0 0,1-1 0 0 0,-1 0 0 0 0,1 1 0 0 0,0-2 0 0 0,1 1 0 0 0,-1 0 0 0 0,1-1 0 0 0,0 0 0 0 0,-1 0 0 0 0,1-1 0 0 0,1 1 1 0 0,-1-1-1 0 0,0 0 0 0 0,1 0 0 0 0,-1-1 0 0 0,0 1 0 0 0,1-1 0 0 0,0-1 0 0 0,-1 1 0 0 0,4-1-69 0 0,18-2 49 0 0,0-1 0 0 0,-1-2 0 0 0,1 0 0 0 0,-1-2 0 0 0,0-1 0 0 0,0-1 0 0 0,-1-1 0 0 0,0-1 0 0 0,-1-1 1 0 0,0-2-1 0 0,-1 0 0 0 0,-1-1 0 0 0,0-2 0 0 0,-1 0 0 0 0,-1-1 0 0 0,-1-1 0 0 0,0-1 0 0 0,13-19-49 0 0,-23 30 85 0 0,-1-2 1 0 0,0 1 0 0 0,0-1-1 0 0,-1 0 1 0 0,-1-1-1 0 0,0 1 1 0 0,0-1-1 0 0,-1-1 1 0 0,-1 1 0 0 0,0-1-1 0 0,0 1 1 0 0,-2-1-1 0 0,1 0 1 0 0,-2 0 0 0 0,0-1-1 0 0,0 1 1 0 0,-1 0-1 0 0,-2-12-85 0 0,-4 32-5291 0 0,9 8 5562 0 0,11 6-169 0 0,1 0 0 0 0,2-1 0 0 0,0-1 0 0 0,0 0-1 0 0,2-2 1 0 0,0 0 0 0 0,1-1 0 0 0,1-1-1 0 0,1 0 1 0 0,0-2 0 0 0,0-1 0 0 0,1 0 0 0 0,1-2-1 0 0,0-1 1 0 0,0-1 0 0 0,21 4-102 0 0,13 11 39 0 0,-6-3-17 0 0,-21-10-42 0 0,0 2-1 0 0,0 1 1 0 0,-2 1 0 0 0,1 2-1 0 0,-2 1 1 0 0,0 1 0 0 0,-1 1-1 0 0,5 7 21 0 0,-29-24 2 0 0,-1-1-1 0 0,0 1 0 0 0,0 0 0 0 0,1-1 0 0 0,-1 1 0 0 0,0 0 1 0 0,-1 1-1 0 0,1-1 0 0 0,0 0 0 0 0,-1 0 0 0 0,1 1 0 0 0,-1-1 1 0 0,0 1-1 0 0,1-1 0 0 0,-1 1 0 0 0,-1 0 0 0 0,1-1 0 0 0,0 1 0 0 0,-1 0 1 0 0,1 0-1 0 0,-1-1 0 0 0,0 1 0 0 0,0 0 0 0 0,0 0 0 0 0,0 0 1 0 0,0-1-1 0 0,-1 1 0 0 0,1 0 0 0 0,-1 0 0 0 0,0-1 0 0 0,0 1 1 0 0,0 0-1 0 0,0-1 0 0 0,0 1 0 0 0,0-1 0 0 0,-1 1 0 0 0,1-1 0 0 0,-1 0 1 0 0,0 0-1 0 0,0 0 0 0 0,0 1 0 0 0,0-2 0 0 0,0 1 0 0 0,0 0 1 0 0,0 0-1 0 0,0-1 0 0 0,-1 1 0 0 0,1-1 0 0 0,-1 0 0 0 0,1 0 1 0 0,-1 0-1 0 0,0 0 0 0 0,-1 1-1 0 0,-34 7 182 0 0,0-1 1 0 0,0-1-1 0 0,0-2 1 0 0,-1-2 0 0 0,1-2-1 0 0,-1-1 1 0 0,0-2-1 0 0,-9-3-182 0 0,-281-49 558 0 0,408 43-1923 0 0,48-1 1303 0 0,-2-5-1 0 0,0-5 1 0 0,-1-6 0 0 0,-2-5-1 0 0,80-35 63 0 0,-166 55 123 0 0,-1-1 1 0 0,0-2-1 0 0,-1-2 0 0 0,-1 0 0 0 0,-1-3 0 0 0,0 0 1 0 0,-2-2-1 0 0,15-15-123 0 0,-42 34 27 0 0,1 1-1 0 0,-1-1 1 0 0,0 0 0 0 0,0 0-1 0 0,0 0 1 0 0,0 0 0 0 0,-1-1 0 0 0,0 1-1 0 0,0-1 1 0 0,0 0 0 0 0,0 1-1 0 0,-1-1 1 0 0,1 0 0 0 0,-1 0 0 0 0,-1 0-1 0 0,1 0 1 0 0,-1 0 0 0 0,0 0 0 0 0,0 0-1 0 0,0 0 1 0 0,-1 0 0 0 0,1 0-1 0 0,-1 0 1 0 0,0 0 0 0 0,-1 1 0 0 0,1-1-1 0 0,-1 0 1 0 0,0 1 0 0 0,0-1-1 0 0,-1 1 1 0 0,1-1 0 0 0,-1 1 0 0 0,0 0-1 0 0,0 0 1 0 0,-1 0 0 0 0,1 1 0 0 0,-1-1-1 0 0,1 1 1 0 0,-1 0 0 0 0,0 0-1 0 0,-1 0 1 0 0,1 0 0 0 0,0 1 0 0 0,-1 0-1 0 0,1 0 1 0 0,-1 0 0 0 0,0 0 0 0 0,0 1-1 0 0,1 0 1 0 0,-1 0 0 0 0,0 0-1 0 0,-1 0-26 0 0,-2-1-66 0 0,0 1-1 0 0,0-1 1 0 0,-1 1-1 0 0,1 1 0 0 0,0 0 1 0 0,-1 0-1 0 0,1 0 0 0 0,0 1 1 0 0,-1 1-1 0 0,1-1 0 0 0,0 1 1 0 0,0 1-1 0 0,0-1 1 0 0,0 1-1 0 0,1 1 0 0 0,-1-1 1 0 0,1 1-1 0 0,0 1 0 0 0,0-1 1 0 0,0 1-1 0 0,1 1 0 0 0,-4 3 68 0 0,4-3-30 0 0,0 1 0 0 0,0 0 0 0 0,1 0 0 0 0,0 0 0 0 0,0 1 0 0 0,1 0 0 0 0,0 0 0 0 0,0 0 0 0 0,1 1 0 0 0,0-1 0 0 0,1 1 0 0 0,0 0 0 0 0,0-1 0 0 0,0 2 29 0 0,1 5 47 0 0,1-1 0 0 0,0 0 0 0 0,0 0 0 0 0,2 0 0 0 0,0 0 0 0 0,0 0-1 0 0,1 0 1 0 0,1 0 0 0 0,1 0 0 0 0,-1-1 0 0 0,2 0 0 0 0,0 0 0 0 0,1-1-1 0 0,0 1 1 0 0,1-1 0 0 0,0-1 0 0 0,1 0 0 0 0,0 0 0 0 0,0 0 0 0 0,2-1 0 0 0,-1-1-1 0 0,1 0 1 0 0,0 0 0 0 0,1-1 0 0 0,0 0 0 0 0,0-1 0 0 0,1-1 0 0 0,0 0 0 0 0,0-1-1 0 0,1 0 1 0 0,-1-1 0 0 0,1 0 0 0 0,0-1 0 0 0,0-1 0 0 0,6 1-47 0 0,22 3-15 0 0,-1-2 1 0 0,1-1-1 0 0,0-3 1 0 0,-1-1-1 0 0,1-2 1 0 0,0-1-1 0 0,-1-3 1 0 0,0-1-1 0 0,-1-2 1 0 0,1-2-1 0 0,-2-2 1 0 0,0-1-1 0 0,-1-2 1 0 0,0-2-1 0 0,3-4 15 0 0,-33 18 36 0 0,0 0-1 0 0,0-1 0 0 0,-1 0 0 0 0,0 0 0 0 0,0-1 1 0 0,0 0-1 0 0,-1 0 0 0 0,0-1 0 0 0,-1 1 1 0 0,1-1-1 0 0,-2-1 0 0 0,1 1 0 0 0,-1-1 0 0 0,0 1 1 0 0,-1-1-1 0 0,0 0 0 0 0,0 0 0 0 0,-1-1 0 0 0,0 1 1 0 0,-1 0-1 0 0,0-1 0 0 0,0-6-35 0 0,-22 42-3306 0 0,19-13 3371 0 0,1-1 0 0 0,0 1 1 0 0,1-1-1 0 0,0 1 0 0 0,1 0 0 0 0,1-1 0 0 0,0 1 0 0 0,0-1 0 0 0,1 0 0 0 0,1 1 1 0 0,0-1-1 0 0,1-1 0 0 0,0 1 0 0 0,0-1 0 0 0,2 0 0 0 0,-1 0 0 0 0,1-1 1 0 0,1 1-1 0 0,0-2 0 0 0,0 1 0 0 0,1-1 0 0 0,0 0 0 0 0,1-1 0 0 0,0 0 1 0 0,0-1-1 0 0,0 0 0 0 0,1 0 0 0 0,0-1 0 0 0,1-1 0 0 0,-1 0 0 0 0,1 0 0 0 0,0-1 1 0 0,0-1-1 0 0,1 0 0 0 0,-1 0 0 0 0,1-2 0 0 0,-1 1 0 0 0,9-1-65 0 0,-5 0 38 0 0,0-1 0 0 0,0 0 0 0 0,1-1 0 0 0,-1 0 0 0 0,0-1 0 0 0,-1-1 0 0 0,1-1 0 0 0,0 0 0 0 0,-1-1 0 0 0,0-1 0 0 0,0 0 0 0 0,0-1 0 0 0,-1-1 0 0 0,0 0 0 0 0,-1-1 0 0 0,11-9-38 0 0,43 32-2050 0 0,-32 1-147 0 0,-13-11-674 0 0,-7-3-1798 0 0,-4-1-4431 0 0</inkml:trace>
  <inkml:trace contextRef="#ctx0" brushRef="#br0" timeOffset="1726.895">7288 1 22117 0 0,'0'0'683'0'0,"0"0"-1"0"0,0 0-224 0 0,0 0-376 0 0,0 0-450 0 0,0 0-501 0 0,0 0-143 0 0,0 0 189 0 0,0 0 329 0 0,0 0 445 0 0,0 0 201 0 0,0 0 40 0 0,0 0 11 0 0,7 34-12 0 0,22 117-23 0 0,9 243 365 0 0,-34-284-454 0 0,13 497-931 0 0,-9-557 276 0 0,-5-20-4907 0 0,-20-59-2297 0 0,9 18 546 0 0</inkml:trace>
  <inkml:trace contextRef="#ctx0" brushRef="#br0" timeOffset="1982.945">7227 696 11835 0 0,'0'0'2608'0'0,"0"0"-319"0"0,0 0-664 0 0,0 0-614 0 0,0 0-452 0 0,33-26-287 0 0,111-79-181 0 0,-138 100-95 0 0,1 1 1 0 0,-1 0-1 0 0,1 0 0 0 0,0 1 1 0 0,0-1-1 0 0,0 2 1 0 0,0-1-1 0 0,1 1 1 0 0,-1 0-1 0 0,0 1 0 0 0,1-1 1 0 0,0 2-1 0 0,-1-1 1 0 0,1 1-1 0 0,2 0 4 0 0,14 0-28 0 0,373 17-806 0 0,-266 1-2656 0 0,-2 2-4711 0 0,-96-15 518 0 0</inkml:trace>
  <inkml:trace contextRef="#ctx0" brushRef="#br0" timeOffset="2753.357">7922 1235 7506 0 0,'0'0'2144'0'0,"0"0"-110"0"0,0 0-327 0 0,0 0-107 0 0,0 0-81 0 0,0 0-161 0 0,0 0-182 0 0,0 0-157 0 0,0 0-162 0 0,31 13-135 0 0,97 40-142 0 0,-15-39 459 0 0,-88-16-828 0 0,-2 1-74 0 0,0-1 1 0 0,0 0 0 0 0,0-2-1 0 0,-1-1 1 0 0,1 0-1 0 0,-1-2 1 0 0,0-1 0 0 0,-1 0-1 0 0,0-2 1 0 0,0 0-1 0 0,6-6-137 0 0,-25 15-13 0 0,0-1 0 0 0,0 1 0 0 0,0-1 0 0 0,0 0 0 0 0,-1 0 0 0 0,1 0 0 0 0,-1 0 0 0 0,1 0 0 0 0,-1 0 0 0 0,0 0-1 0 0,0 0 1 0 0,0-1 0 0 0,0 1 0 0 0,0 0 0 0 0,0-1 0 0 0,-1 1 0 0 0,1-1 0 0 0,-1 1 0 0 0,0-1 0 0 0,0 1 0 0 0,1-1 0 0 0,-2 1-1 0 0,1-1 1 0 0,0 1 0 0 0,0-1 0 0 0,-1 1 0 0 0,1 0 0 0 0,-1-1 0 0 0,0 1 0 0 0,0-1 0 0 0,0 1 0 0 0,0 0 0 0 0,0 0 0 0 0,-1 0-1 0 0,1 0 1 0 0,0 0 0 0 0,-1 0 0 0 0,0 0 0 0 0,1 0 0 0 0,-1 0 0 0 0,0 1 0 0 0,0-1 0 0 0,0 1 0 0 0,0-1 0 0 0,-2 0 13 0 0,-100-60-1555 0 0,79 53 1338 0 0,0 0-1 0 0,0 2 1 0 0,-1 1 0 0 0,1 1-1 0 0,-1 1 1 0 0,-1 2-1 0 0,1 0 1 0 0,-16 2 217 0 0,30 0-113 0 0,0 1 1 0 0,0 0-1 0 0,1 0 1 0 0,-1 1-1 0 0,0 1 1 0 0,1 0-1 0 0,0 1 1 0 0,0 0 0 0 0,0 1-1 0 0,0 0 1 0 0,1 0-1 0 0,-1 1 1 0 0,1 1-1 0 0,1 0 1 0 0,-1 0-1 0 0,1 1 1 0 0,1 0-1 0 0,-1 0 1 0 0,1 1-1 0 0,0 1 113 0 0,5-4-46 0 0,1 0-1 0 0,-1 0 1 0 0,1 0-1 0 0,0 1 1 0 0,0-1-1 0 0,1 1 0 0 0,0-1 1 0 0,0 1-1 0 0,0 0 1 0 0,1-1-1 0 0,0 1 1 0 0,0 0-1 0 0,1 0 1 0 0,0-1-1 0 0,0 1 0 0 0,1-1 1 0 0,-1 1-1 0 0,2-1 1 0 0,-1 1-1 0 0,0-1 1 0 0,1 0-1 0 0,0 0 0 0 0,1 0 1 0 0,0-1-1 0 0,-1 1 1 0 0,2-1-1 0 0,-1 0 1 0 0,0 0-1 0 0,1 0 1 0 0,0-1-1 0 0,0 1 0 0 0,1-1 1 0 0,-1-1-1 0 0,1 1 1 0 0,0-1-1 0 0,0 0 1 0 0,0 0-1 0 0,0 0 0 0 0,1-1 1 0 0,-1 0-1 0 0,0 0 1 0 0,1-1-1 0 0,0 0 1 0 0,-1 0-1 0 0,1 0 1 0 0,3-1 46 0 0,22 6-850 0 0,1-2 0 0 0,0-1 0 0 0,0-2 1 0 0,0-1-1 0 0,0-1 0 0 0,-1-2 1 0 0,1-1-1 0 0,0-2 0 0 0,-1-1 1 0 0,0-1-1 0 0,8-5 850 0 0,147-73 1217 0 0,-27-35 5455 0 0,-152 114-6210 0 0,0 0-1 0 0,-1-1 1 0 0,0 0 0 0 0,-1 0-1 0 0,1 0 1 0 0,-1-1 0 0 0,-1 0 0 0 0,0 0-1 0 0,0 0 1 0 0,-1 0 0 0 0,0-1-1 0 0,0 0 1 0 0,-1 0 0 0 0,-1 0-1 0 0,1-3-461 0 0,-3 13-349 0 0,0 0-427 0 0,-12 28-2013 0 0,5-9 2966 0 0,-2-1-60 0 0,0 2 0 0 0,2-1 0 0 0,0 1 0 0 0,1 0-1 0 0,1 1 1 0 0,1-1 0 0 0,0 1 0 0 0,2 0-1 0 0,1 0 1 0 0,0 0 0 0 0,3 20-117 0 0,-1-37 76 0 0,0-1 0 0 0,1 1 0 0 0,-1-1 0 0 0,1 0 0 0 0,0 1-1 0 0,0-1 1 0 0,0 0 0 0 0,1 0 0 0 0,-1 0 0 0 0,1 0 0 0 0,-1-1 0 0 0,1 1 0 0 0,0-1 0 0 0,0 1 0 0 0,0-1 0 0 0,1 0 0 0 0,-1 0 0 0 0,0-1-1 0 0,1 1 1 0 0,-1-1 0 0 0,1 1 0 0 0,0-1 0 0 0,-1 0 0 0 0,1 0 0 0 0,0-1 0 0 0,0 1 0 0 0,-1-1 0 0 0,1 0 0 0 0,0 0 0 0 0,0 0 0 0 0,-1-1-1 0 0,4 1-75 0 0,123-25 27 0 0,-107 17-5 0 0,0-1-1 0 0,0-1 1 0 0,-1-1-1 0 0,0-1 1 0 0,-1-1-1 0 0,0-1 1 0 0,-2-1-1 0 0,1-1 1 0 0,-2 0-1 0 0,0-1 1 0 0,-1-1-1 0 0,-1-1 1 0 0,0 0-1 0 0,-2-1 1 0 0,0-1-1 0 0,10-21-21 0 0,-25 43-66 0 0,1 0-1 0 0,0 0 0 0 0,0-1 0 0 0,0 1 1 0 0,0 0-1 0 0,0 0 0 0 0,1-1 0 0 0,-1 1 1 0 0,0 0-1 0 0,0 0 0 0 0,0 0 0 0 0,1-1 1 0 0,-1 1-1 0 0,0 0 0 0 0,1-1 0 0 0,-1 1 0 0 0,0 0 1 0 0,1-1-1 0 0,-1 1 0 0 0,1 0 0 0 0,-1-1 1 0 0,1 1-1 0 0,0-1 0 0 0,-1 1 0 0 0,1-1 1 0 0,-1 1-1 0 0,1-1 0 0 0,0 1 0 0 0,0-1 1 0 0,-1 0-1 0 0,1 1 0 0 0,0-1 0 0 0,-1 0 0 0 0,1 0 1 0 0,0 0-1 0 0,0 1 0 0 0,0-1 0 0 0,-1 0 1 0 0,1 0-1 0 0,0 0 0 0 0,0 0 0 0 0,0 0 1 0 0,-1 0-1 0 0,1-1 0 0 0,0 1 0 0 0,0 0 1 0 0,-1 0-1 0 0,1 0 0 0 0,0-1 0 0 0,0 1 0 0 0,-1 0 1 0 0,1-1-1 0 0,0 1 0 0 0,-1-1 0 0 0,1 1 1 0 0,0-1-1 0 0,-1 1 0 0 0,1-1 0 0 0,-1 1 1 0 0,1-1-1 0 0,-1 0 0 0 0,1 1 0 0 0,-1-2 67 0 0,8 22 944 0 0,45 72 928 0 0,13-12-3586 0 0,32-7-3887 0 0,-84-66 4341 0 0,1 0 0 0 0,0 0 0 0 0,0-2 0 0 0,0 0-1 0 0,1-1 1 0 0,0 0 0 0 0,0-1 0 0 0,0-1-1 0 0,0-1 1 0 0,10 0 1260 0 0,108-11 197 0 0,85 7 855 0 0,-112 28 9716 0 0,89 8-2355 0 0,-171-34-8201 0 0,0-1-1 0 0,-1-1 1 0 0,1-1-1 0 0,-1-2 1 0 0,0 0-1 0 0,-1-1 1 0 0,1-2 0 0 0,-1 0-1 0 0,-1-2 1 0 0,0 0-1 0 0,-1-1 1 0 0,0-1-1 0 0,0-2 1 0 0,15-13-212 0 0,-32 22-32 0 0,1 0 0 0 0,-1 0 0 0 0,0 0 0 0 0,0-1 0 0 0,-1 1 0 0 0,0-1 1 0 0,0 0-1 0 0,0 0 0 0 0,-1 0 0 0 0,0 0 0 0 0,-1 0 0 0 0,1-1 0 0 0,-1 1 0 0 0,-1 0 0 0 0,1-1 0 0 0,-1 1 0 0 0,-1-1 1 0 0,0 1-1 0 0,0 0 0 0 0,0-1 0 0 0,0 1 0 0 0,-1 0 0 0 0,-1 0 0 0 0,1 0 0 0 0,-1 0 0 0 0,0 0 0 0 0,-1 1 0 0 0,1-1 1 0 0,-1 1-1 0 0,-1 0 0 0 0,1 0 0 0 0,-1 1 0 0 0,0-1 0 0 0,0 1 0 0 0,-1 0 0 0 0,1 0 0 0 0,-1 1 0 0 0,0-1 0 0 0,-1 1 1 0 0,1 1-1 0 0,-2-1 32 0 0,-12-7-110 0 0,0 1 0 0 0,-1 1 0 0 0,0 1 0 0 0,0 1 0 0 0,-1 0 0 0 0,1 2 0 0 0,-2 0 0 0 0,1 2 0 0 0,0 1 1 0 0,-1 0-1 0 0,1 2 0 0 0,-1 0 0 0 0,1 2 0 0 0,-1 0 0 0 0,1 2 0 0 0,0 0 0 0 0,0 1 0 0 0,0 2 0 0 0,1 0 0 0 0,0 1 1 0 0,0 1-1 0 0,1 1 0 0 0,0 1 0 0 0,1 1 0 0 0,0 0 0 0 0,1 2 0 0 0,1 0 0 0 0,0 1 0 0 0,0 0 110 0 0,9-4-195 0 0,0 0 0 0 0,0 1 0 0 0,1-1 0 0 0,0 1 0 0 0,1 1 0 0 0,1-1 0 0 0,0 1 0 0 0,1 0 0 0 0,0 0 0 0 0,1 0 0 0 0,0 1 195 0 0,7 94-10056 0 0,3-83 2141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59.4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890 441 5721 0 0,'0'0'6192'0'0,"0"0"-2995"0"0,0 0-1234 0 0,0 0-467 0 0,0 0-353 0 0,0 0-280 0 0,0 0-261 0 0,0 0-212 0 0,0 0-148 0 0,0 0-154 0 0,0 0-128 0 0,1-12-131 0 0,4-34-1609 0 0,4 448 1755 0 0,26-137-1895 0 0,-19-215-1195 0 0,-6-23-7623 0 0,-8-25 6630 0 0</inkml:trace>
  <inkml:trace contextRef="#ctx0" brushRef="#br0" timeOffset="269.774">0 1370 18684 0 0,'0'0'392'0'0,"0"0"-456"0"0,0 0-416 0 0,0 0-191 0 0,0 0 58 0 0,0 0 278 0 0,0 0 334 0 0,0 0 225 0 0,0 0 118 0 0,0 0 30 0 0,0 0-5 0 0,26 4-23 0 0,168 7 183 0 0,46-37-374 0 0,0 10 0 0 0,39 11-153 0 0,46 18-4163 0 0,-282-11 855 0 0,-16-2-3338 0 0,-26 0 6485 0 0,3 0-4955 0 0</inkml:trace>
  <inkml:trace contextRef="#ctx0" brushRef="#br0" timeOffset="687.712">71 85 22101 0 0,'0'0'516'0'0,"0"0"-57"0"0,0 0-205 0 0,0 0-210 0 0,0 0-157 0 0,0 0-11 0 0,27-13 92 0 0,92-40 83 0 0,23 39 230 0 0,867 67 561 0 0,-887-69-265 0 0,-147-14 419 0 0,16 27-1210 0 0,0 1 0 0 0,0-1 0 0 0,-1 2-1 0 0,1 0 1 0 0,0 0 0 0 0,0 0 0 0 0,-1 1 0 0 0,1 1-1 0 0,0-1 1 0 0,0 1 0 0 0,-1 1 0 0 0,1 0 0 0 0,0 0-1 0 0,0 1 1 0 0,1 0 0 0 0,-1 1 0 0 0,1 0 0 0 0,-1 0 0 0 0,1 0-1 0 0,-1 2 215 0 0,-16 24-5125 0 0,15 9-3820 0 0,10-28 1447 0 0</inkml:trace>
  <inkml:trace contextRef="#ctx0" brushRef="#br0" timeOffset="1469.127">2500 280 11138 0 0,'0'0'1877'0'0,"0"0"-229"0"0,0 0-408 0 0,0 0-249 0 0,0 0-148 0 0,0 0-159 0 0,0 0-174 0 0,0 0-161 0 0,0 0-202 0 0,0 0-318 0 0,0 0-162 0 0,0 0 59 0 0,-10-3 256 0 0,13 86 862 0 0,30 761 876 0 0,-10-733-1345 0 0,-29-125 2674 0 0,0-18-2865 0 0,0 7-411 0 0,-23-66-1475 0 0,-3 2 0 0 0,-5 1 0 0 0,-4 2 0 0 0,-20-28 1702 0 0,46 85-191 0 0,-129-289-412 0 0,137 294 1054 0 0,1 0 0 0 0,0 0 0 0 0,2 0 0 0 0,1-1 0 0 0,2 1 0 0 0,0-1 0 0 0,1 0 0 0 0,2-4-451 0 0,-2 24 44 0 0,1 1 0 0 0,0 0 0 0 0,0 0 0 0 0,1 0 1 0 0,-1 0-1 0 0,1 0 0 0 0,0 0 0 0 0,0 0 0 0 0,0 1 1 0 0,1-1-1 0 0,-1 1 0 0 0,1-1 0 0 0,0 1 0 0 0,0 0 0 0 0,0 0 1 0 0,0 0-1 0 0,0 1 0 0 0,1-1 0 0 0,-1 1 0 0 0,1-1 1 0 0,0 1-1 0 0,0 0 0 0 0,-1 1 0 0 0,1-1 0 0 0,0 1 0 0 0,1 0 1 0 0,-1 0-1 0 0,0 0 0 0 0,0 0 0 0 0,0 1 0 0 0,1-1 1 0 0,0 1-45 0 0,146 10 19 0 0,-75 9 5 0 0,-1 4 0 0 0,-1 3 0 0 0,-1 3 0 0 0,-2 3-1 0 0,-1 4 1 0 0,38 26-24 0 0,-76-47-36 0 0,0 2 0 0 0,0 1 0 0 0,-2 2 0 0 0,-1 0 0 0 0,0 2 0 0 0,-1 2 0 0 0,-2 0 0 0 0,0 2 0 0 0,-2 0 0 0 0,-1 2 0 0 0,-1 1 0 0 0,-2 0 0 0 0,0 2 0 0 0,-2 0 0 0 0,-2 1 0 0 0,-1 1 0 0 0,-1 0 0 0 0,-2 1 0 0 0,8 32 36 0 0,-16-49 2 0 0,0 0 0 0 0,-1 0 0 0 0,-1 1 0 0 0,-1-1 0 0 0,0 1 1 0 0,-1-1-1 0 0,-1 1 0 0 0,0-1 0 0 0,-2 0 0 0 0,0 1 0 0 0,-1-1 0 0 0,0 0 0 0 0,-2-1 0 0 0,0 1 0 0 0,-1-1 1 0 0,0 0-1 0 0,-1-1 0 0 0,-1 0 0 0 0,-1 0 0 0 0,0-1 0 0 0,0 0 0 0 0,-2-1 0 0 0,0 0 0 0 0,0-1 0 0 0,-1 0 1 0 0,-1-1-1 0 0,1 0 0 0 0,-2-1 0 0 0,0-1 0 0 0,0 0 0 0 0,0-1 0 0 0,-1-1 0 0 0,-8 3-2 0 0,-51 0 446 0 0,-1-4 1 0 0,0-2-1 0 0,0-4 0 0 0,0-4 0 0 0,0-2 0 0 0,1-4 1 0 0,-10-5-447 0 0,3 6 243 0 0,0-2 1 0 0,1-5-1 0 0,0-2 0 0 0,1-5 1 0 0,2-3-1 0 0,0-3 1 0 0,2-3-1 0 0,2-4 1 0 0,-67-43-244 0 0,139 79-29 0 0,-1-1 0 0 0,1 1 0 0 0,0-1 0 0 0,0 1 0 0 0,-1-1 0 0 0,1 0 0 0 0,0 0 0 0 0,0 0-1 0 0,0 0 1 0 0,0 0 0 0 0,0 0 0 0 0,0-1 0 0 0,0 1 0 0 0,1-1 0 0 0,-1 1 0 0 0,0-1 0 0 0,1 0 0 0 0,-1 1 0 0 0,1-1 0 0 0,0 0 0 0 0,0 0 0 0 0,-1 0 0 0 0,1 0 0 0 0,0 0 0 0 0,1 0 0 0 0,-1-1 0 0 0,0 1 0 0 0,1 0 0 0 0,-1 0 0 0 0,1-1 0 0 0,0 1 0 0 0,-1 0 0 0 0,1 0 0 0 0,0-1 0 0 0,0 1 0 0 0,1 0 0 0 0,-1-1 0 0 0,0 1 0 0 0,1 0 0 0 0,0 0 0 0 0,-1-1 0 0 0,1 1 0 0 0,0 0-1 0 0,0 0 1 0 0,0 0 0 0 0,0 0 0 0 0,1 0 0 0 0,-1 0 0 0 0,0 0 0 0 0,1 1 0 0 0,-1-1 0 0 0,1 0 0 0 0,0 1 0 0 0,0-1 0 0 0,-1 1 0 0 0,1 0 0 0 0,0 0 0 0 0,0-1 0 0 0,0 1 0 0 0,2 0 29 0 0,38-9-692 0 0,0 2 0 0 0,0 2 0 0 0,1 1-1 0 0,-1 3 1 0 0,1 1 0 0 0,26 4 692 0 0,2-2-1584 0 0,-66-1 1425 0 0,171 1-8452 0 0,-114 2-1782 0 0</inkml:trace>
  <inkml:trace contextRef="#ctx0" brushRef="#br0" timeOffset="2043.224">4152 352 19580 0 0,'0'0'596'0'0,"0"0"-157"0"0,0 0-403 0 0,0 0-371 0 0,0 0-66 0 0,0 0 81 0 0,0 0 295 0 0,0 0 341 0 0,0 0 120 0 0,-5 30 60 0 0,-12 99-7 0 0,15 122 913 0 0,-34 197-973 0 0,33-424-736 0 0,-1 7 1912 0 0,2-51 221 0 0,7-34-1795 0 0,3 0 0 0 0,2 1 1 0 0,2 0-1 0 0,3 1 0 0 0,2 0 1 0 0,2 1-1 0 0,2 1 0 0 0,16-25-31 0 0,-14 27-108 0 0,1 1-1 0 0,2 1 0 0 0,3 1 1 0 0,1 1-1 0 0,3 2 0 0 0,3-1 109 0 0,-25 30-34 0 0,0 1-1 0 0,1 1 1 0 0,0 0-1 0 0,1 1 1 0 0,0 0-1 0 0,1 1 1 0 0,0 0-1 0 0,0 1 1 0 0,1 1-1 0 0,0 0 1 0 0,0 1-1 0 0,0 1 1 0 0,1 0-1 0 0,0 1 1 0 0,0 1-1 0 0,0 1 1 0 0,1 0-1 0 0,-1 1 1 0 0,0 0 0 0 0,1 1-1 0 0,9 2 35 0 0,-21-2-38 0 0,0 0 0 0 0,0 0 0 0 0,1 1 1 0 0,-1-1-1 0 0,0 1 0 0 0,0 0 0 0 0,0 1 0 0 0,0-1 0 0 0,0 1 1 0 0,0 0-1 0 0,0 0 0 0 0,0 1 0 0 0,-1 0 0 0 0,1-1 0 0 0,-1 1 0 0 0,0 1 1 0 0,0-1-1 0 0,0 1 0 0 0,0-1 0 0 0,-1 1 0 0 0,1 0 0 0 0,-1 0 1 0 0,0 1-1 0 0,0-1 0 0 0,-1 1 0 0 0,1-1 0 0 0,-1 1 0 0 0,0 0 0 0 0,0 0 1 0 0,-1 0-1 0 0,1 0 0 0 0,-1 0 0 0 0,0 0 0 0 0,0 1 0 0 0,-1-1 0 0 0,0 0 1 0 0,0 0-1 0 0,0 1 0 0 0,0-1 0 0 0,-1 0 0 0 0,0 0 0 0 0,0 0 1 0 0,-1 1-1 0 0,1-1 0 0 0,-1-1 0 0 0,0 1 0 0 0,0 0 0 0 0,-1 0 0 0 0,1-1 1 0 0,-3 4 37 0 0,-19 11 5 0 0,-1-2 1 0 0,0 0 0 0 0,-1-2 0 0 0,0-1-1 0 0,-1-1 1 0 0,-1-1 0 0 0,0-2 0 0 0,-29 8-7 0 0,3 0 25 0 0,-15 6-15 0 0,38-16 5 0 0,0 2 0 0 0,0 2 0 0 0,1 0 0 0 0,1 2 0 0 0,0 2 0 0 0,1 0 0 0 0,0 2 0 0 0,-15 13-14 0 0,40-28 11 0 0,-1 0 0 0 0,1 0 1 0 0,0 0-1 0 0,0 0 0 0 0,0 1 0 0 0,1-1 0 0 0,-1 1 0 0 0,1-1 0 0 0,0 1 0 0 0,0 0 0 0 0,0 0 0 0 0,0 0 0 0 0,1 0 0 0 0,-1 0 0 0 0,1 1 0 0 0,0-1 0 0 0,1 0 0 0 0,-1 0 1 0 0,1 1-1 0 0,-1-1 0 0 0,1 1 0 0 0,1-1 0 0 0,-1 0 0 0 0,1 1 0 0 0,-1-1 0 0 0,1 0 0 0 0,0 0 0 0 0,1 1 0 0 0,-1-1 0 0 0,1 0 0 0 0,0 0 0 0 0,0-1 0 0 0,0 1 0 0 0,0 0 1 0 0,1-1-1 0 0,0 1 0 0 0,-1-1 0 0 0,1 1 0 0 0,0-1 0 0 0,1 0 0 0 0,-1-1 0 0 0,1 1 0 0 0,-1-1 0 0 0,4 3-11 0 0,25 11 178 0 0,0-1 0 0 0,1-2 1 0 0,1-1-1 0 0,0-2 0 0 0,0-1 0 0 0,1-1 0 0 0,0-2 0 0 0,0-2 1 0 0,1-1-1 0 0,-1-2 0 0 0,4-1-178 0 0,37 5 250 0 0,-16-2-89 0 0,-34-3-149 0 0,-1 1 0 0 0,0 1 0 0 0,1 1 0 0 0,-1 1 0 0 0,0 1 0 0 0,-1 1 0 0 0,1 1 0 0 0,-1 2 0 0 0,19 9-12 0 0,9 41-1118 0 0,-36-30-4724 0 0,-12-19-3964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58.3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701 0 17988 0 0,'0'0'1594'0'0,"0"0"-652"0"0,0 0-271 0 0,0 0-323 0 0,0 0-601 0 0,0 0-590 0 0,0 0-177 0 0,0 0 148 0 0,0 0 440 0 0,0 0 517 0 0,0 0 232 0 0,0 0 105 0 0,4 27 31 0 0,15 168 273 0 0,-34 750 262 0 0,13-634-1024 0 0,-61-318 1191 0 0,-32-25-1159 0 0,34 9-108 0 0,-2 3 1 0 0,1 2-1 0 0,-2 4 0 0 0,0 2 1 0 0,-1 2-1 0 0,-35 2 112 0 0,38 25-852 0 0,61-16 846 0 0,1 0 1 0 0,-1 0-1 0 0,0 1 0 0 0,1-1 1 0 0,-1 0-1 0 0,0 0 0 0 0,1 0 1 0 0,0 0-1 0 0,-1 1 0 0 0,1-1 1 0 0,0 0-1 0 0,-1 0 0 0 0,1 1 1 0 0,0-1-1 0 0,0 0 0 0 0,0 0 1 0 0,0 1-1 0 0,0-1 0 0 0,0 0 1 0 0,1 0-1 0 0,-1 1 0 0 0,0-1 1 0 0,1 0-1 0 0,-1 0 0 0 0,0 0 1 0 0,1 1-1 0 0,0-1 0 0 0,-1 0 1 0 0,1 0-1 0 0,0 0 0 0 0,-1 0 1 0 0,1 0-1 0 0,0 0 0 0 0,0 0 1 0 0,0 0-1 0 0,0-1 0 0 0,0 1 1 0 0,0 0-1 0 0,0 0 0 0 0,0-1 1 0 0,0 1-1 0 0,0-1 0 0 0,1 1 1 0 0,-1-1-1 0 0,0 1 0 0 0,0-1 1 0 0,1 0-1 0 0,0 1 6 0 0,31 14 143 0 0,0-1 0 0 0,2-1 0 0 0,-1-2-1 0 0,1-2 1 0 0,1-1 0 0 0,0-2 0 0 0,0-1 0 0 0,0-2 0 0 0,1-1 0 0 0,-1-2-1 0 0,2-2-142 0 0,-17 3 37 0 0,78 5 105 0 0,1-5 0 0 0,-1-4 0 0 0,0-4-1 0 0,0-5 1 0 0,-1-4 0 0 0,-1-4 0 0 0,41-16-142 0 0,-58-8 2456 0 0,-80 44-2217 0 0,0 0-143 0 0,-3 87-1781 0 0,6-80 1582 0 0,0-1-1 0 0,1 1 1 0 0,0-1-1 0 0,0 0 1 0 0,1 0-1 0 0,0-1 0 0 0,0 1 1 0 0,0-1-1 0 0,0 0 1 0 0,1-1-1 0 0,0 1 1 0 0,0-1-1 0 0,0 0 0 0 0,0-1 1 0 0,1 1-1 0 0,0-1 1 0 0,0 0-1 0 0,-1-1 1 0 0,7 2 103 0 0,37 8-4908 0 0,-2-5-5127 0 0,-29-5 2803 0 0</inkml:trace>
  <inkml:trace contextRef="#ctx0" brushRef="#br0" timeOffset="289.814">1514 535 26358 0 0,'0'0'769'0'0,"0"0"-18"0"0,0 0-134 0 0,0 0-210 0 0,0 0-192 0 0,0 0-158 0 0,0 0-141 0 0,0 0-122 0 0,0 0-100 0 0,0 0-34 0 0,0 0-4 0 0,0 0-1 0 0,0 0-29 0 0,17-19-131 0 0,56-53-250 0 0,-71 71 689 0 0,-1 0 0 0 0,1 0 1 0 0,0 0-1 0 0,-1 0 0 0 0,1 1 0 0 0,0-1 0 0 0,0 1 1 0 0,0-1-1 0 0,0 1 0 0 0,-1 0 0 0 0,1 0 0 0 0,0 0 1 0 0,0 0-1 0 0,0 0 0 0 0,0 0 0 0 0,0 0 1 0 0,-1 1-1 0 0,1-1 0 0 0,0 1 0 0 0,0-1 0 0 0,0 1 1 0 0,-1 0-1 0 0,1 0 0 0 0,0 0 0 0 0,-1 0 1 0 0,1 0-1 0 0,-1 0 0 0 0,1 0 0 0 0,-1 0 0 0 0,1 0 1 0 0,-1 1-1 0 0,0-1 0 0 0,0 1 0 0 0,0-1 0 0 0,0 1 1 0 0,0-1-1 0 0,1 2 66 0 0,5 5-685 0 0,23 25-3045 0 0,-10-9-2189 0 0,-3-3-5380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2:32.3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420 321 0 0 0,'0'0'1207'0'0,"0"0"-84"0"0,-34-9-40 0 0,-120-32 341 0 0,58 16 1787 0 0,-39-11 5303 0 0,156 35-11833 0 0,16 9 3542 0 0,-7-1 697 0 0,73 1 185 0 0,0-6 1 0 0,1-3-1 0 0,-1-5 1 0 0,25-8-1106 0 0,-81 9 141 0 0,1761-154 588 0 0,-1134 120-594 0 0,0 30 0 0 0,0 29 0 0 0,248 55-135 0 0,-288 17-88 0 0,-772-88-6347 0 0,29-3-681 0 0,69 1 672 0 0</inkml:trace>
  <inkml:trace contextRef="#ctx0" brushRef="#br0" timeOffset="553.094">2717 595 10794 0 0,'0'0'54'0'0,"0"0"-22"0"0,0 0-56 0 0,0 0-63 0 0,0 0-66 0 0,0 0-102 0 0,0 0-84 0 0,0 0 19 0 0,0 0 128 0 0,0 0 257 0 0,0 0 325 0 0,0 0 215 0 0,0 0 90 0 0,22 25-33 0 0,67 85-89 0 0,-86-106-538 0 0,0 1-1 0 0,0 0 1 0 0,0 0 0 0 0,-1 0-1 0 0,0 0 1 0 0,0 1-1 0 0,0-1 1 0 0,0 0 0 0 0,-1 1-1 0 0,0-1 1 0 0,0 1 0 0 0,-1 0-1 0 0,0-1 1 0 0,0 1 0 0 0,0 0-1 0 0,0-1 1 0 0,-1 1-1 0 0,0 2-34 0 0,-2 15 127 0 0,-82 633 1472 0 0,21-124-1349 0 0,24 3 1 0 0,24 301-251 0 0,28-738 93 0 0,44-98 2603 0 0,30-20-2453 0 0,1 4 1 0 0,0 3-1 0 0,70 1-243 0 0,809 40 170 0 0,-939-26-137 0 0,30 4 203 0 0,0-4 0 0 0,0-1 0 0 0,1-3 0 0 0,-1-3 0 0 0,0-2 0 0 0,2-3-236 0 0,-58 10 10 0 0,1 0-1 0 0,-1 0 0 0 0,0 0 0 0 0,0 0 0 0 0,0 0 0 0 0,0 0 0 0 0,0 0 0 0 0,0-1 1 0 0,0 1-1 0 0,0 0 0 0 0,0-1 0 0 0,1 1 0 0 0,-1-1 0 0 0,0 1 0 0 0,-1-1 1 0 0,1 1-1 0 0,0-1 0 0 0,0 1 0 0 0,0-1 0 0 0,0 0 0 0 0,0 0 0 0 0,-1 1 0 0 0,1-1 1 0 0,0 0-1 0 0,0 0 0 0 0,-1 0 0 0 0,1 0 0 0 0,-1 0 0 0 0,1 0 0 0 0,-1 0 1 0 0,1 0-1 0 0,-1 0 0 0 0,0 0 0 0 0,0 0 0 0 0,1 0 0 0 0,-1 0 0 0 0,0-1 0 0 0,0 1 1 0 0,0 0-1 0 0,0 0 0 0 0,0 0 0 0 0,0 0 0 0 0,0 0 0 0 0,-1 0 0 0 0,1 0 1 0 0,0 0-1 0 0,-1 0 0 0 0,1 0 0 0 0,-1 0 0 0 0,1 0 0 0 0,-1 0 0 0 0,1 0 1 0 0,-1 0-11 0 0,-28-33-4177 0 0,-2 6-4212 0 0,19 19 114 0 0</inkml:trace>
  <inkml:trace contextRef="#ctx0" brushRef="#br0" timeOffset="798.841">4766 2767 23693 0 0,'0'0'-204'0'0,"0"0"-201"0"0,0 0-252 0 0,0 0 45 0 0,0 0 227 0 0,0 0 238 0 0,0 0 163 0 0,13 30 19 0 0,38 96-30 0 0,-43-104-23 0 0,-1 0 1 0 0,-1 0-1 0 0,-1 1 0 0 0,-1-1 0 0 0,-1 1 0 0 0,-2 0 0 0 0,0 0 1 0 0,-1 0-1 0 0,-1 3 18 0 0,0 19-69 0 0,4-25 45 0 0,-2-1-1 0 0,0 1 1 0 0,-2-1 0 0 0,0 1-1 0 0,-1 0 1 0 0,-1-1 0 0 0,-1 0-1 0 0,0 0 1 0 0,-1 0 0 0 0,-2 0-1 0 0,0-1 1 0 0,0 0 0 0 0,-2 0 0 0 0,0-1-1 0 0,-1 0 1 0 0,-1-1 0 0 0,-1 0-1 0 0,0-1 1 0 0,-1 0 0 0 0,0-1-1 0 0,-1 0 1 0 0,-10 6 24 0 0,-132 85-4870 0 0,56-31-7918 0 0,79-57 9871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4:54.0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179 1618 5633 0 0,'0'0'118'0'0,"0"0"-336"0"0,0 0 63 0 0,0 0 213 0 0,5 8 127 0 0,-3-4-39 0 0,1-1-1 0 0,0 1 0 0 0,0 0 1 0 0,1-1-1 0 0,-1 1 0 0 0,1-1 1 0 0,-1 0-1 0 0,1 0 0 0 0,0-1 1 0 0,0 1-1 0 0,0-1 1 0 0,1 0-1 0 0,-1 0 0 0 0,1 0 1 0 0,-1 0-1 0 0,1-1 0 0 0,-1 0 1 0 0,1 0-1 0 0,0 0 0 0 0,0-1 1 0 0,-1 1-1 0 0,1-1 1 0 0,0 0-1 0 0,0 0 0 0 0,0-1 1 0 0,-1 0-1 0 0,5 0-145 0 0,13-7 375 0 0,0-1 0 0 0,-1-1 0 0 0,0 0 0 0 0,-1-1 0 0 0,0-2 0 0 0,0 0 0 0 0,-2-1 0 0 0,15-14-375 0 0,-17 16 79 0 0,-15 11-76 0 0,12-6 109 0 0,-1 0-1 0 0,1-1 0 0 0,-2-1 1 0 0,1 0-1 0 0,-1 0 0 0 0,0-1 1 0 0,-1-1-1 0 0,0 0 1 0 0,-1 0-1 0 0,0-1 0 0 0,-1 0 1 0 0,0 0-1 0 0,-1-1 0 0 0,0 0 1 0 0,-1-1-1 0 0,-1 1 1 0 0,0-1-1 0 0,0 0 0 0 0,-2 0 1 0 0,0-1-1 0 0,0 1 1 0 0,-2-1-1 0 0,1-10-111 0 0,-7 15-11 0 0,0 0 0 0 0,-1 1 1 0 0,-1 0-1 0 0,1 0 0 0 0,-1 0 0 0 0,-1 1 0 0 0,1 0 0 0 0,-2 0 1 0 0,1 1-1 0 0,-1 0 0 0 0,0 1 0 0 0,0 0 0 0 0,-1 0 1 0 0,1 1-1 0 0,-1 0 0 0 0,-1 1 0 0 0,1 0 0 0 0,-1 0 1 0 0,1 1-1 0 0,-1 1 0 0 0,0 0 0 0 0,0 0 0 0 0,0 1 1 0 0,0 1-1 0 0,0 0 0 0 0,0 0 0 0 0,0 1 0 0 0,0 0 1 0 0,0 1-1 0 0,-3 1 11 0 0,-7 1 19 0 0,0 1 0 0 0,0 1 0 0 0,1 0 0 0 0,0 2 0 0 0,0 0 0 0 0,0 2 0 0 0,1 0 1 0 0,1 1-1 0 0,0 1 0 0 0,0 0 0 0 0,1 2 0 0 0,1 0 0 0 0,0 1 0 0 0,1 0 0 0 0,1 1 0 0 0,0 1 0 0 0,1 0 0 0 0,1 1 0 0 0,1 0 1 0 0,0 1-1 0 0,1 0 0 0 0,1 1 0 0 0,1 0 0 0 0,1 1 0 0 0,1-1 0 0 0,1 1 0 0 0,0 0 0 0 0,2 1 0 0 0,0 6-19 0 0,3-19-3 0 0,0 0-1 0 0,1 0 1 0 0,1 0 0 0 0,-1 0-1 0 0,1 0 1 0 0,1-1 0 0 0,0 1-1 0 0,0-1 1 0 0,0 0-1 0 0,1 1 1 0 0,0-1 0 0 0,1-1-1 0 0,0 1 1 0 0,0-1-1 0 0,1 0 1 0 0,0 0 0 0 0,0 0-1 0 0,0-1 1 0 0,1 0-1 0 0,0 0 1 0 0,0-1 0 0 0,1 0-1 0 0,-1 0 1 0 0,1-1-1 0 0,0 0 1 0 0,0 0 0 0 0,1-1-1 0 0,-1 0 1 0 0,8 2 3 0 0,15 3 10 0 0,-1 0-1 0 0,1-2 1 0 0,0-2 0 0 0,0 0 0 0 0,1-2 0 0 0,-1-2-1 0 0,0 0 1 0 0,2-3-10 0 0,178-37 2045 0 0,-215 76-1426 0 0,-33 68-570 0 0,4 2 0 0 0,5 0 0 0 0,5 2 0 0 0,-8 104-49 0 0,28-195-789 0 0,-2 29-1408 0 0,11-24-5292 0 0,-3-20 4074 0 0,0-2-954 0 0</inkml:trace>
  <inkml:trace contextRef="#ctx0" brushRef="#br0" timeOffset="604.494">666 1442 24077 0 0,'0'0'-92'0'0,"0"0"-255"0"0,0 0-386 0 0,0 0-155 0 0,0 0 161 0 0,0 0 277 0 0,0 0 313 0 0,0 0 165 0 0,0 0 32 0 0,0 0 47 0 0,31 15 33 0 0,97 45 16 0 0,-118-55-107 0 0,1-1 0 0 0,0 0 0 0 0,0 0 0 0 0,0-1-1 0 0,0-1 1 0 0,0 0 0 0 0,1 0 0 0 0,-1-1 0 0 0,1 0 0 0 0,-1-1 0 0 0,1-1 0 0 0,8-1-49 0 0,15 0 130 0 0,5-1-133 0 0,-1-2-1 0 0,0-2 0 0 0,0-1 0 0 0,-1-2 0 0 0,0-1 0 0 0,0-2 1 0 0,-1-2-1 0 0,-1-2 0 0 0,-1-1 0 0 0,0-1 0 0 0,-2-2 1 0 0,0-1-1 0 0,-1-2 0 0 0,11-13 4 0 0,-33 29 101 0 0,0-2 0 0 0,-1 1-1 0 0,0-1 1 0 0,0-1 0 0 0,-1 1 0 0 0,-1-2-1 0 0,0 1 1 0 0,0-1 0 0 0,-1 0 0 0 0,0 0-1 0 0,-1-1 1 0 0,-1 1 0 0 0,0-1 0 0 0,-1 0-1 0 0,0 0 1 0 0,-1-1 0 0 0,0 1 0 0 0,-1-2-101 0 0,-15 30-2077 0 0,-1 15 2010 0 0,1 1 0 0 0,2 1 1 0 0,0 0-1 0 0,2 1 0 0 0,2 0 0 0 0,-4 30 67 0 0,10-50 29 0 0,1 0 0 0 0,1-1 1 0 0,-1 1-1 0 0,2 0 0 0 0,0 0 1 0 0,0 0-1 0 0,2-1 0 0 0,-1 1 0 0 0,2-1 1 0 0,-1 0-1 0 0,2 0 0 0 0,-1 0 0 0 0,2 0 1 0 0,0-1-1 0 0,0 1 0 0 0,1-2 0 0 0,0 1 1 0 0,1-1-1 0 0,7 8-29 0 0,-8-12 19 0 0,-1 0 0 0 0,1-1 1 0 0,1 0-1 0 0,-1 0 0 0 0,1-1 0 0 0,-1 0 0 0 0,1 0 1 0 0,1-1-1 0 0,-1 0 0 0 0,0-1 0 0 0,1 0 0 0 0,-1 0 1 0 0,1 0-1 0 0,0-1 0 0 0,-1 0 0 0 0,1-1 0 0 0,0 0 1 0 0,0-1-1 0 0,-1 0 0 0 0,1 0 0 0 0,0 0 0 0 0,-1-1 1 0 0,8-3-20 0 0,9-2-59 0 0,-1-2 0 0 0,0 0 0 0 0,0-2 0 0 0,-1-1 0 0 0,0 0 0 0 0,-1-2 0 0 0,10-8 59 0 0,-14 10 96 0 0,-1-1 0 0 0,0 0 0 0 0,-1-1 0 0 0,-1-1-1 0 0,0 0 1 0 0,-1-1 0 0 0,0-1 0 0 0,-1 0 0 0 0,-1 0-1 0 0,-1-2 1 0 0,-1 1 0 0 0,0-1 0 0 0,-2-1 0 0 0,0 0-1 0 0,-1 0 1 0 0,-1-1 0 0 0,-1 1 0 0 0,0-1 0 0 0,-1-10-96 0 0,-4 31-287 0 0,-5 44-2142 0 0,2-31 2476 0 0,1-1-1 0 0,0 0 0 0 0,0 1 1 0 0,2 0-1 0 0,-1-1 0 0 0,2 1 1 0 0,-1-1-1 0 0,2 1 0 0 0,0-1 1 0 0,0 1-1 0 0,1-1 0 0 0,1 0 1 0 0,0 0-1 0 0,0 0 0 0 0,1-1 1 0 0,1 0-1 0 0,0 0 0 0 0,1 0 1 0 0,0 0-1 0 0,0-1 0 0 0,1 0 1 0 0,0-1-1 0 0,9 8-46 0 0,-4-7-365 0 0,0-1 0 0 0,1-1-1 0 0,0 0 1 0 0,0-1 0 0 0,0 0-1 0 0,1-2 1 0 0,0 1 0 0 0,0-2 0 0 0,0 0-1 0 0,1 0 1 0 0,2-2 365 0 0,109 9-11724 0 0,-100-11 5516 0 0</inkml:trace>
  <inkml:trace contextRef="#ctx0" brushRef="#br0" timeOffset="1080.935">2984 1409 13395 0 0,'0'0'4982'0'0,"0"0"-2948"0"0,0 0-1270 0 0,0 0-476 0 0,0 0-310 0 0,0 0-268 0 0,0 0-90 0 0,0 0 67 0 0,0 0 141 0 0,0 0 193 0 0,0 0 64 0 0,0 0-2 0 0,0 0 18 0 0,-5 13-7 0 0,-14 41 7 0 0,19-51-64 0 0,-1 0 0 0 0,2 0-1 0 0,-1 0 1 0 0,0 1 0 0 0,0-1 0 0 0,1 0 0 0 0,0 0-1 0 0,0 0 1 0 0,0 0 0 0 0,0 0 0 0 0,0 0-1 0 0,0 0 1 0 0,1-1 0 0 0,-1 1 0 0 0,1 0 0 0 0,0-1-1 0 0,0 1 1 0 0,0-1 0 0 0,0 0 0 0 0,0 1-1 0 0,1-1 1 0 0,-1 0 0 0 0,1-1 0 0 0,-1 1 0 0 0,1 0-1 0 0,0-1 1 0 0,0 1 0 0 0,0-1 0 0 0,-1 0-1 0 0,1 0 1 0 0,0 0 0 0 0,1 0 0 0 0,-1 0-37 0 0,21 5-22 0 0,0-1 0 0 0,0-1 0 0 0,1-1 1 0 0,-1-2-1 0 0,1 0 0 0 0,0-1 0 0 0,-1-2 0 0 0,1 0 1 0 0,-1-2-1 0 0,0 0 0 0 0,0-2 0 0 0,0-1 1 0 0,-1 0-1 0 0,0-2 0 0 0,2-2 22 0 0,142-86-270 0 0,-162 93 258 0 0,1 0 0 0 0,-1 0-1 0 0,-1-1 1 0 0,1 1 0 0 0,-1-1-1 0 0,1 0 1 0 0,-1-1 0 0 0,-1 1-1 0 0,1-1 1 0 0,-1 0 0 0 0,0 0-1 0 0,0 0 1 0 0,-1 0 0 0 0,0 0-1 0 0,0 0 1 0 0,0-1 0 0 0,-1 1-1 0 0,0-1 1 0 0,0 1 0 0 0,0-1-1 0 0,-1 0 1 0 0,0 1 0 0 0,-1-1-1 0 0,1 1 1 0 0,-1-1 0 0 0,-1 1-1 0 0,0-5 13 0 0,-6 1-35 0 0,0 0 1 0 0,0 1-1 0 0,-1 0 0 0 0,0 0 1 0 0,-1 1-1 0 0,0 1 0 0 0,0 0 0 0 0,0 0 1 0 0,-1 1-1 0 0,0 0 0 0 0,0 0 0 0 0,-1 2 1 0 0,0-1-1 0 0,1 2 0 0 0,-1-1 1 0 0,-1 2-1 0 0,1-1 0 0 0,0 2 0 0 0,-1 0 1 0 0,1 0-1 0 0,-1 1 0 0 0,1 0 0 0 0,0 1 1 0 0,-1 1-1 0 0,-10 3 35 0 0,0-3 0 0 0,1 2-1 0 0,0 1 1 0 0,1 1 0 0 0,-1 0-1 0 0,1 2 1 0 0,0 0 0 0 0,1 2-1 0 0,0 0 1 0 0,0 1 0 0 0,-4 4 0 0 0,17-11-9 0 0,1 1 0 0 0,-1-1 0 0 0,1 1 0 0 0,0 0 0 0 0,0 0 0 0 0,0 1 0 0 0,1 0 0 0 0,-1 0 0 0 0,1 0 0 0 0,1 1 0 0 0,0-1 0 0 0,-1 1 0 0 0,2 0 0 0 0,-1 0 0 0 0,1 1 0 0 0,0-1 0 0 0,1 1 0 0 0,0-1 0 0 0,0 1 0 0 0,1 0 0 0 0,0 0 0 0 0,0 0 0 0 0,0 0 0 0 0,1 0 0 0 0,1 0 0 0 0,-1 0 0 0 0,1 0 0 0 0,1-1 0 0 0,-1 1 0 0 0,2 2 9 0 0,0-3 51 0 0,1 0 1 0 0,0 0 0 0 0,0 0 0 0 0,0 0 0 0 0,1 0 0 0 0,0-1 0 0 0,0 0 0 0 0,1 0 0 0 0,0-1 0 0 0,0 0 0 0 0,0 0 0 0 0,1 0 0 0 0,-1 0-1 0 0,1-1 1 0 0,0 0 0 0 0,1-1 0 0 0,-1 0 0 0 0,1 0 0 0 0,-1 0 0 0 0,1-1 0 0 0,7 2-52 0 0,171 16 557 0 0,227-46 1412 0 0,-399 25-1923 0 0,1 0 0 0 0,-1 0 1 0 0,1 1-1 0 0,-1 1 0 0 0,0 1 0 0 0,1 0 0 0 0,-1 1 0 0 0,0 0 0 0 0,0 1 0 0 0,0 0 0 0 0,-1 1 0 0 0,0 1 0 0 0,9 5-46 0 0,33 25-1173 0 0,-21-9-5187 0 0,-28-22 3951 0 0,5 3-7641 0 0</inkml:trace>
  <inkml:trace contextRef="#ctx0" brushRef="#br0" timeOffset="1673.014">4600 1124 13531 0 0,'0'0'1912'0'0,"0"0"-639"0"0,0 0-821 0 0,0 0-424 0 0,0 0-142 0 0,0 0 58 0 0,0 0 112 0 0,0 0 55 0 0,0 0 26 0 0,0 0-3 0 0,0 0-12 0 0,0 0 22 0 0,26 31-1 0 0,79 94-9 0 0,-63-43 119 0 0,-38-57-174 0 0,-4-20 8 0 0,1 0 1 0 0,-1 0 0 0 0,1 0 0 0 0,0 0-1 0 0,1 0 1 0 0,-1 0 0 0 0,1-1 0 0 0,0 1-1 0 0,0 0 1 0 0,0-1 0 0 0,0 1 0 0 0,1-1 0 0 0,0 0-1 0 0,0 0 1 0 0,0 0 0 0 0,1 0 0 0 0,-1-1-1 0 0,1 1 1 0 0,0-1 0 0 0,0 0 0 0 0,0 0-1 0 0,0 0 1 0 0,0-1 0 0 0,1 1 0 0 0,-1-1-1 0 0,1 0 1 0 0,0 0 0 0 0,-1-1 0 0 0,1 0 0 0 0,0 1-1 0 0,0-1 1 0 0,0-1 0 0 0,0 1 0 0 0,0-1-1 0 0,0 0 1 0 0,0 0 0 0 0,0 0 0 0 0,0-1-1 0 0,0 0 1 0 0,0 0 0 0 0,0 0 0 0 0,2-1-88 0 0,21-9-16 0 0,0 0 1 0 0,0-2 0 0 0,-1-1 0 0 0,-1-1-1 0 0,-1-1 1 0 0,0-2 0 0 0,-1 0-1 0 0,-1-2 1 0 0,0 0 0 0 0,-2-1 0 0 0,-1-2-1 0 0,0 0 1 0 0,6-12 15 0 0,-9 207 52 0 0,-12-158-51 0 0,1-1-1 0 0,0 1 1 0 0,1-1-1 0 0,1-1 1 0 0,0 1-1 0 0,0-2 1 0 0,1 1-1 0 0,1-1 1 0 0,0 0-1 0 0,0-1 1 0 0,1 0-1 0 0,1-1 1 0 0,-1 0-1 0 0,4 1 0 0 0,50 23-3734 0 0,7-14-5259 0 0,-49-16-165 0 0</inkml:trace>
  <inkml:trace contextRef="#ctx0" brushRef="#br0" timeOffset="2082.975">6043 1 22365 0 0,'0'0'651'0'0,"0"0"-25"0"0,0 0-202 0 0,0 0-372 0 0,0 0-408 0 0,0 0-298 0 0,0 0 5 0 0,0 0 215 0 0,0 0 294 0 0,0 0 248 0 0,0 0 66 0 0,0 0 17 0 0,2 28 2 0 0,12 172 153 0 0,28 538 111 0 0,-40-669-476 0 0,-3-24-56 0 0,2 1 1 0 0,2 0-1 0 0,2-1 1 0 0,2 0-1 0 0,2 0 0 0 0,1-1 1 0 0,9 17 74 0 0,-17-55 0 0 0,0 0 1 0 0,0-1-1 0 0,1 1 1 0 0,-1-1-1 0 0,1 0 1 0 0,1 0-1 0 0,-1 0 0 0 0,1 0 1 0 0,-1 0-1 0 0,2-1 1 0 0,-1 0-1 0 0,0 0 1 0 0,1 0-1 0 0,0 0 1 0 0,-1-1-1 0 0,2 1 0 0 0,-1-1 1 0 0,0-1-1 0 0,0 1 1 0 0,1-1-1 0 0,0 0 1 0 0,-1 0-1 0 0,1 0 1 0 0,0-1-1 0 0,0 0 0 0 0,0 0 1 0 0,0-1-1 0 0,0 1 1 0 0,0-1-1 0 0,0-1 1 0 0,0 1-1 0 0,0-1 1 0 0,0 0-1 0 0,0 0 0 0 0,-1-1 1 0 0,1 1-1 0 0,0-2 1 0 0,-1 1-1 0 0,1 0 1 0 0,-1-1-1 0 0,0 0 1 0 0,5-3-1 0 0,-1-1 49 0 0,-1 0 1 0 0,1 0 0 0 0,-1-1-1 0 0,-1 0 1 0 0,1-1 0 0 0,-1 0-1 0 0,-1 0 1 0 0,0 0 0 0 0,0-1-1 0 0,0 0 1 0 0,-2 0 0 0 0,1 0-1 0 0,-1 0 1 0 0,-1-1 0 0 0,0 0-1 0 0,0-2-49 0 0,-3 13 16 0 0,0 0-116 0 0,19 38-1144 0 0,-8-24 1271 0 0,0 0-1 0 0,1-1 1 0 0,1-1-1 0 0,0 0 1 0 0,0-1-1 0 0,1 0 1 0 0,0-1-1 0 0,1-1 1 0 0,0 0-1 0 0,1-1 1 0 0,0 0-1 0 0,15 4-26 0 0,47 8-4121 0 0,3-13-6310 0 0,-67-7 2367 0 0</inkml:trace>
  <inkml:trace contextRef="#ctx0" brushRef="#br0" timeOffset="2242.686">6614 871 17924 0 0,'0'0'5217'0'0,"0"0"-4385"0"0,0 0-336 0 0,0 0-408 0 0,0 0-296 0 0,0 0-256 0 0,0 0-232 0 0,0 0-240 0 0,0 0-192 0 0,0 0-185 0 0,0 0-279 0 0,0 0-457 0 0,0 0-695 0 0,0 0-833 0 0,-135-40-4617 0 0</inkml:trace>
  <inkml:trace contextRef="#ctx0" brushRef="#br0" timeOffset="3283.024">5756 394 23533 0 0,'0'0'676'0'0,"0"0"-54"0"0,0 0-216 0 0,0 0-298 0 0,0 0-225 0 0,0 0-136 0 0,0 0-2 0 0,30-17 87 0 0,101-55 72 0 0,-13 49 40 0 0,-87 23 44 0 0,26-3-3 0 0,128-2-238 0 0,-1-9 0 0 0,-1-8 0 0 0,101-28 253 0 0,-262 45 60 0 0,0 0 1 0 0,0-1-1 0 0,-1-2 0 0 0,0 0 0 0 0,-1-1 0 0 0,1-1 0 0 0,-2-1 0 0 0,1-1 0 0 0,-2 0 0 0 0,0-2 1 0 0,0 0-1 0 0,-1-1 0 0 0,-1 0 0 0 0,12-15-60 0 0,-51 74-2889 0 0,-9 41 3271 0 0,18-48-478 0 0,-25 78 241 0 0,5 2 1 0 0,6 1-1 0 0,4 2 1 0 0,6 0 0 0 0,5 1-1 0 0,3 101-145 0 0,8-205 40 0 0,1-1-1 0 0,1 0 1 0 0,0 0-1 0 0,1 0 0 0 0,1 1 1 0 0,1-1-1 0 0,0-1 1 0 0,1 1-1 0 0,1 0 1 0 0,0-1-1 0 0,1 0 1 0 0,1 0-1 0 0,0-1 0 0 0,1 1 1 0 0,0-2-1 0 0,1 1 1 0 0,1-1-1 0 0,0 0 1 0 0,2 0-40 0 0,-11-12 24 0 0,0 0 0 0 0,0 0 1 0 0,0 0-1 0 0,0 0 0 0 0,0 0 1 0 0,0 0-1 0 0,0 0 0 0 0,0 0 1 0 0,0-1-1 0 0,1 1 0 0 0,-1 0 1 0 0,0-1-1 0 0,0 1 0 0 0,1-1 1 0 0,-1 0-1 0 0,0 1 0 0 0,1-1 0 0 0,-1 0 1 0 0,0 0-1 0 0,1 1 0 0 0,-1-1 1 0 0,0 0-1 0 0,1 0 0 0 0,-1-1 1 0 0,0 1-1 0 0,1 0 0 0 0,-1 0 1 0 0,0-1-1 0 0,1 1 0 0 0,-1-1 1 0 0,0 1-1 0 0,0-1 0 0 0,1 1 1 0 0,-1-1-1 0 0,0 0 0 0 0,0 0 1 0 0,0 0-1 0 0,0 1 0 0 0,0-1 1 0 0,0 0-1 0 0,0 0 0 0 0,0 0 1 0 0,0-1-1 0 0,-1 1 0 0 0,1 0 0 0 0,0 0 1 0 0,-1 0-1 0 0,1 0 0 0 0,-1-1 1 0 0,1 1-1 0 0,-1 0 0 0 0,1-1 1 0 0,-1 1-1 0 0,0 0 0 0 0,0-1 1 0 0,0 0-25 0 0,6-82-2050 0 0,-85-91-6149 0 0,61 145 6259 0 0,-41-67-2952 0 0,-58-102 1474 0 0,27-10 8536 0 0,88 205-4574 0 0,0-1 0 0 0,0 0 1 0 0,0 0-1 0 0,1-1 0 0 0,0 1 1 0 0,0 0-1 0 0,0 0 0 0 0,0-1 1 0 0,1 1-1 0 0,0 0 0 0 0,0-1 1 0 0,1 1-1 0 0,-1 0 0 0 0,1-1 1 0 0,0 1-1 0 0,1 0 0 0 0,-1 0 1 0 0,1 0-1 0 0,0 0 0 0 0,0 0 1 0 0,1 0-545 0 0,45-20 1430 0 0,35 15-980 0 0,0 4 1 0 0,1 4-1 0 0,-1 3 0 0 0,0 4 0 0 0,71 13-450 0 0,-96-12 12 0 0,420 47-1619 0 0,-473-43-2572 0 0,-43 10 3614 0 0,29-16 360 0 0,-12 4 168 0 0,1 1 0 0 0,0 0 0 0 0,0 2 0 0 0,1 0 0 0 0,0 2 0 0 0,1 0 0 0 0,1 0 0 0 0,0 2-1 0 0,1 0 1 0 0,0 1 0 0 0,2 1 0 0 0,0 0 0 0 0,0 1 0 0 0,2 1 0 0 0,0 0 0 0 0,1 0 0 0 0,1 1 0 0 0,1 0 0 0 0,1 1-1 0 0,1 0 1 0 0,0 0 0 0 0,2 1 0 0 0,1 0 0 0 0,0 0 0 0 0,1 0 0 0 0,1 13 37 0 0,4-22 169 0 0,1 0 0 0 0,0-1 0 0 0,0 1 0 0 0,1 0 0 0 0,1-1 0 0 0,0 0 0 0 0,1 0 0 0 0,0-1 0 0 0,0 0 0 0 0,2 0-1 0 0,-1 0 1 0 0,1-1 0 0 0,1 0 0 0 0,0 0 0 0 0,0-1 0 0 0,1 0 0 0 0,0-1 0 0 0,0 0 0 0 0,1-1 0 0 0,0 0 0 0 0,1 0 0 0 0,-1-2 0 0 0,1 1 0 0 0,0-1 0 0 0,1-1 0 0 0,6 2-169 0 0,27 7 207 0 0,1-1 1 0 0,0-3 0 0 0,1-1-1 0 0,-1-3 1 0 0,1-1 0 0 0,30-3-208 0 0,51-25 430 0 0,-125 23-423 0 0,-1-1 1 0 0,0 1 0 0 0,0-1 0 0 0,0 0-1 0 0,-1 0 1 0 0,1 0 0 0 0,0 0 0 0 0,-1-1 0 0 0,1 1-1 0 0,-1-1 1 0 0,0 1 0 0 0,0-1 0 0 0,0 0-1 0 0,0 0 1 0 0,0 0 0 0 0,-1 0 0 0 0,1 0-1 0 0,-1 0 1 0 0,0 0 0 0 0,0-1 0 0 0,0 1 0 0 0,0 0-1 0 0,-1-1 1 0 0,1 1 0 0 0,-1 0 0 0 0,0-1-1 0 0,0 1 1 0 0,0-1 0 0 0,0 1 0 0 0,-1 0-1 0 0,1-1 1 0 0,-1 1 0 0 0,0 0 0 0 0,0-1-1 0 0,0 1 1 0 0,-1 0 0 0 0,1 0-8 0 0,-9-13-52 0 0,-1 0-1 0 0,0 1 1 0 0,-1 0 0 0 0,0 1 0 0 0,-1 0-1 0 0,-1 1 1 0 0,0 1 0 0 0,-1 0 0 0 0,-1 1-1 0 0,1 1 1 0 0,-2 0 0 0 0,1 1-1 0 0,-1 1 1 0 0,0 0 0 0 0,-1 1 0 0 0,0 1-1 0 0,0 1 1 0 0,-1 1 0 0 0,1 0-1 0 0,-1 1 1 0 0,0 1 0 0 0,1 1 0 0 0,-1 1-1 0 0,0 1 1 0 0,-12 1 52 0 0,22-2-3 0 0,0 0-1 0 0,0 1 1 0 0,1-1 0 0 0,-1 2 0 0 0,1-1-1 0 0,-1 1 1 0 0,1 1 0 0 0,0 0-1 0 0,-1 0 1 0 0,1 0 0 0 0,1 1 0 0 0,-1 0-1 0 0,0 1 1 0 0,1-1 0 0 0,0 1-1 0 0,0 1 1 0 0,1 0 0 0 0,-1 0 0 0 0,1 0-1 0 0,0 0 1 0 0,1 1 0 0 0,0 0 0 0 0,0 0-1 0 0,0 1 1 0 0,1-1 0 0 0,0 1-1 0 0,1 0 1 0 0,-1 0 0 0 0,1 0 0 0 0,1 1-1 0 0,0-1 1 0 0,0 1 0 0 0,1-1-1 0 0,0 1 1 0 0,0 0 0 0 0,1-1 0 0 0,0 1-1 0 0,0 0 1 0 0,1 0 0 0 0,1-1-1 0 0,0 2 4 0 0,6 3 75 0 0,1-1-1 0 0,0 0 1 0 0,1-1-1 0 0,1 0 0 0 0,-1 0 1 0 0,2-1-1 0 0,-1 0 1 0 0,2-1-1 0 0,-1-1 0 0 0,1 0 1 0 0,0 0-1 0 0,1-2 1 0 0,0 1-1 0 0,0-2 0 0 0,0 0 1 0 0,1-1-1 0 0,-1 0 1 0 0,1-1-1 0 0,1 0-74 0 0,371 58 782 0 0,-219-12-163 0 0,-92-23-3384 0 0,0-6-8388 0 0,-66-18 537 0 0</inkml:trace>
  <inkml:trace contextRef="#ctx0" brushRef="#br0" timeOffset="3592.853">8480 634 25830 0 0,'0'0'856'0'0,"0"0"-88"0"0,0 0-344 0 0,0 0-384 0 0,0 0-288 0 0,0 0-72 0 0,0 0 8 0 0,0 0 96 0 0,0 0 136 0 0,166 26-64 0 0,-113-1-176 0 0,3 2-345 0 0,0 1-599 0 0,5 2-1152 0 0,-14-5-3001 0 0,-17-10-7378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45:04.9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1 667 14179 0 0,'0'0'788'0'0,"0"0"-500"0"0,0 0-388 0 0,0 0-73 0 0,0 0 137 0 0,0 0 195 0 0,0 0 86 0 0,0 0-5 0 0,6 33 1 0 0,22 104-3 0 0,-22-114-34 0 0,1 0 1 0 0,1-1 0 0 0,0 0 0 0 0,2 0-1 0 0,1-1 1 0 0,1 0 0 0 0,1-1-1 0 0,0 0 1 0 0,2-1 0 0 0,0-1 0 0 0,1 0-1 0 0,17 14-204 0 0,-2 1 319 0 0,-9-9-135 0 0,0-1 0 0 0,2-2 1 0 0,0 0-1 0 0,2-2 0 0 0,0 0 0 0 0,1-2 0 0 0,17 8-184 0 0,-36-20 35 0 0,1-1 1 0 0,0-1-1 0 0,0 1 0 0 0,0-1 0 0 0,0-1 1 0 0,0 0-1 0 0,1 0 0 0 0,-1-1 0 0 0,0 0 1 0 0,1 0-1 0 0,0-1 0 0 0,-1-1 0 0 0,1 1 1 0 0,-1-1-1 0 0,0-1 0 0 0,1 0 0 0 0,-1 0 0 0 0,0-1 1 0 0,0 0-1 0 0,0-1 0 0 0,0 0 0 0 0,-1 0 1 0 0,0-1-1 0 0,1 0 0 0 0,-2-1 0 0 0,1 1 1 0 0,1-3-36 0 0,13-17-57 0 0,-2-1 1 0 0,-1 0-1 0 0,-1-1 1 0 0,-2-2-1 0 0,0 1 0 0 0,-2-2 1 0 0,-1 0-1 0 0,-2 0 1 0 0,-1-1-1 0 0,-1-1 1 0 0,-1 0-1 0 0,-2 0 1 0 0,-2 0-1 0 0,-1 0 1 0 0,-1-1-1 0 0,-1 0 1 0 0,-2 1-1 0 0,-2-1 1 0 0,-2-9 56 0 0,2 8 11 0 0,-2 1 0 0 0,-1-1 0 0 0,-2 1 0 0 0,-1 0 0 0 0,-1 1 0 0 0,-2 0 0 0 0,-2 1 0 0 0,0 0 0 0 0,-2 1 1 0 0,-1 1-1 0 0,-2 0 0 0 0,0 2 0 0 0,-2 0 0 0 0,-1 1 0 0 0,-2 1 0 0 0,0 1 0 0 0,-5-2-11 0 0,22 19 7 0 0,-1 1 1 0 0,0 0-1 0 0,0 0 1 0 0,-1 1-1 0 0,0 0 0 0 0,1 1 1 0 0,-2 0-1 0 0,1 0 1 0 0,0 1-1 0 0,-1 0 0 0 0,1 0 1 0 0,-1 1-1 0 0,0 1 1 0 0,0 0-1 0 0,0 0 0 0 0,0 1 1 0 0,0 0-1 0 0,0 0 1 0 0,0 1-1 0 0,0 1 0 0 0,1 0 1 0 0,-1 0-1 0 0,0 1 1 0 0,1 0-1 0 0,0 0 0 0 0,-1 1 1 0 0,1 1-1 0 0,1-1 1 0 0,-8 6-8 0 0,-6 15-3 0 0,1 0 1 0 0,1 2 0 0 0,1 0-1 0 0,2 1 1 0 0,1 1-1 0 0,1 0 1 0 0,1 2 0 0 0,2-1-1 0 0,1 1 1 0 0,2 1-1 0 0,1 0 1 0 0,1 0 0 0 0,1 1-1 0 0,3 0 1 0 0,0-1-1 0 0,2 1 1 0 0,1 0 0 0 0,2 0-1 0 0,2 0 1 0 0,0 0 0 0 0,2-1-1 0 0,2 0 1 0 0,1 0-1 0 0,10 23 3 0 0,67 119-2046 0 0,-12-71-4396 0 0,-45-67-1153 0 0</inkml:trace>
  <inkml:trace contextRef="#ctx0" brushRef="#br0" timeOffset="1198.724">1947 558 4689 0 0,'0'0'1482'0'0,"0"0"-581"0"0,0 0-75 0 0,0 0-49 0 0,27-3-54 0 0,194-22 739 0 0,-191 21-1039 0 0,1-1 0 0 0,-1-2 1 0 0,0-1-1 0 0,-1-1 0 0 0,0-2 0 0 0,0 0 1 0 0,-1-2-1 0 0,-1-1 0 0 0,0-2 1 0 0,-1-1-424 0 0,-23 16 74 0 0,0-1 0 0 0,0 0 1 0 0,-1 0-1 0 0,1 0 1 0 0,0 0-1 0 0,-1 0 1 0 0,0-1-1 0 0,0 1 1 0 0,1-1-1 0 0,-1 0 1 0 0,-1 1-1 0 0,1-1 0 0 0,0 0 1 0 0,-1 0-1 0 0,1 0 1 0 0,-1 0-1 0 0,0 0 1 0 0,0-1-1 0 0,0 1 1 0 0,-1 0-1 0 0,1 0 1 0 0,-1-1-1 0 0,0 1 1 0 0,0 0-1 0 0,0-1 0 0 0,0 1 1 0 0,0 0-1 0 0,-1-1 1 0 0,1 1-1 0 0,-1 0 1 0 0,0 0-1 0 0,0-1 1 0 0,0 1-1 0 0,-1 0 1 0 0,1 0-1 0 0,-1 0 0 0 0,0 0 1 0 0,1 1-1 0 0,-1-1 1 0 0,0 0-1 0 0,-1 1 1 0 0,1-1-1 0 0,0 1 1 0 0,-1 0-1 0 0,0 0 1 0 0,1 0-1 0 0,-1 0 0 0 0,0 0 1 0 0,0 1-1 0 0,0-1 1 0 0,0 1-1 0 0,0 0 1 0 0,-2-1-75 0 0,-19-5-83 0 0,-1 1 1 0 0,0 0 0 0 0,-1 2 0 0 0,1 2 0 0 0,-1 0-1 0 0,1 1 1 0 0,-1 2 0 0 0,1 0 0 0 0,-1 2-1 0 0,1 1 1 0 0,0 1 0 0 0,-20 6 82 0 0,10-2-1 0 0,1 1 0 0 0,0 2 0 0 0,1 2 0 0 0,0 0 0 0 0,1 2 0 0 0,0 2 0 0 0,2 1 0 0 0,0 1 0 0 0,1 2 0 0 0,1 0 0 0 0,-21 24 1 0 0,34-31-7 0 0,1 2 1 0 0,0-1-1 0 0,1 1 0 0 0,1 1 0 0 0,0 1 1 0 0,2-1-1 0 0,0 2 0 0 0,1-1 1 0 0,1 1-1 0 0,0 1 0 0 0,2-1 0 0 0,1 1 1 0 0,0 0-1 0 0,2 1 0 0 0,0-1 0 0 0,1 1 1 0 0,2-1-1 0 0,0 1 0 0 0,1-1 1 0 0,2 9 5 0 0,1-11 9 0 0,0 0 0 0 0,1-1-1 0 0,1 0 1 0 0,1 0-1 0 0,1-1 1 0 0,0 0-1 0 0,1 0 1 0 0,1 0-1 0 0,1-1 1 0 0,0-1-1 0 0,1 0 1 0 0,0-1 0 0 0,1 0-1 0 0,1-1 1 0 0,0 0-1 0 0,1-1 1 0 0,0-1-1 0 0,1 0 1 0 0,0-1-1 0 0,1-1 1 0 0,7 3-8 0 0,16 7-159 0 0,2-2 1 0 0,0-2-1 0 0,1-1 1 0 0,0-3-1 0 0,1-1 1 0 0,0-2-1 0 0,1-3 1 0 0,26 0 158 0 0,-37 0-134 0 0,1-2-1 0 0,0-2 1 0 0,0-1 0 0 0,1-2 0 0 0,-2-2-1 0 0,1 0 1 0 0,0-3 0 0 0,-1 0 0 0 0,0-3-1 0 0,-1-1 1 0 0,0-1 0 0 0,26-14 134 0 0,-55 23 55 0 0,1 0 0 0 0,-1 0 0 0 0,0 0 0 0 0,0-1 0 0 0,-1 0 0 0 0,1 1 0 0 0,-1-1 0 0 0,0-1 0 0 0,0 1 0 0 0,0 0 0 0 0,0-1 0 0 0,-1 1 0 0 0,0-1 0 0 0,0 0 0 0 0,0 0 0 0 0,0 0 0 0 0,-1 0 0 0 0,0 0 0 0 0,0 0 0 0 0,0 0 0 0 0,-1 0 0 0 0,0-1-1 0 0,0 1 1 0 0,0 0 0 0 0,0 0 0 0 0,-1 0 0 0 0,0-1 0 0 0,0 1 0 0 0,0 0 0 0 0,-1 0 0 0 0,0 0 0 0 0,0 1 0 0 0,0-1 0 0 0,0 0 0 0 0,-1 1 0 0 0,0-1 0 0 0,0 1 0 0 0,0 0 0 0 0,0 0 0 0 0,-1 0 0 0 0,0 0 0 0 0,1 1 0 0 0,-1 0 0 0 0,-4-3-55 0 0,-23-16 158 0 0,-1 2 1 0 0,0 1-1 0 0,-1 1 0 0 0,-1 2 0 0 0,-1 1 1 0 0,0 2-1 0 0,-1 2 0 0 0,0 1 0 0 0,-1 2 1 0 0,-26-3-159 0 0,27 3 237 0 0,31-3 1506 0 0,37-4-1545 0 0,44-11-470 0 0,185-37 315 0 0,-198 53-281 0 0,0-3-1 0 0,0-2 1 0 0,-2-3-1 0 0,0-2 1 0 0,-2-3-1 0 0,0-3 1 0 0,-2-2-1 0 0,0-3 1 0 0,-3-2-1 0 0,35-29 239 0 0,-88 62 7 0 0,5-4 156 0 0,0 0 0 0 0,0-1 1 0 0,-1 0-1 0 0,1 1 0 0 0,-1-2 0 0 0,0 1 0 0 0,-1-1 1 0 0,1 1-1 0 0,-1-1 0 0 0,-1 0 0 0 0,1-1 1 0 0,-1 1-1 0 0,0-1 0 0 0,0 1 0 0 0,0-1 0 0 0,-1 0 1 0 0,0 0-1 0 0,-1 0 0 0 0,0 0 0 0 0,1-7-163 0 0,-5 13-8 0 0,1 0-1 0 0,0 0 1 0 0,-1 0-1 0 0,0 0 0 0 0,1 0 1 0 0,-1 1-1 0 0,1-1 1 0 0,-1 1-1 0 0,0-1 0 0 0,1 1 1 0 0,-1 0-1 0 0,0 0 0 0 0,1 0 1 0 0,-1 1-1 0 0,0-1 1 0 0,1 1-1 0 0,-1-1 0 0 0,0 1 1 0 0,1 0-1 0 0,-1 0 1 0 0,1 0-1 0 0,0 0 0 0 0,-1 0 1 0 0,1 1-1 0 0,0-1 1 0 0,0 1-1 0 0,-1 0 0 0 0,1-1 1 0 0,0 1-1 0 0,1 0 1 0 0,-1 0-1 0 0,0 0 0 0 0,0 2 9 0 0,-23 25-21 0 0,3 1-1 0 0,0 2 1 0 0,2 0 0 0 0,1 1-1 0 0,2 1 1 0 0,1 0-1 0 0,2 1 1 0 0,1 1-1 0 0,2 0 1 0 0,1 1-1 0 0,2 0 1 0 0,0 17 21 0 0,-1-16-36 0 0,1 0 1 0 0,2 1-1 0 0,2 0 0 0 0,2 1 1 0 0,1-1-1 0 0,3 0 0 0 0,0 0 1 0 0,9 39 35 0 0,-10-71 8 0 0,1 0 0 0 0,0 0 0 0 0,0 0 0 0 0,0 0 0 0 0,1 0 0 0 0,0 0 0 0 0,0 0 0 0 0,1-1 0 0 0,0 0 0 0 0,0 0 0 0 0,1 0 1 0 0,-1 0-1 0 0,1-1 0 0 0,0 1 0 0 0,1-1 0 0 0,-1 0 0 0 0,1-1 0 0 0,0 0 0 0 0,0 0 0 0 0,1 0 0 0 0,-1 0 0 0 0,1-1 1 0 0,0 0-1 0 0,0-1 0 0 0,0 1 0 0 0,0-1 0 0 0,0-1 0 0 0,0 1 0 0 0,0-1 0 0 0,1-1 0 0 0,4 1-8 0 0,-6-6 23 0 0,1 0-1 0 0,-1 0 0 0 0,-1 0 1 0 0,1-1-1 0 0,-1 0 0 0 0,0 0 0 0 0,0 0 1 0 0,-1-1-1 0 0,0 1 0 0 0,0-1 1 0 0,0 0-1 0 0,-1 0 0 0 0,0-1 1 0 0,-1 1-1 0 0,0-1 0 0 0,0 1 1 0 0,0-1-1 0 0,-1 0 0 0 0,0 0 1 0 0,0-1-23 0 0,2-4 17 0 0,8-58 42 0 0,-3-1 1 0 0,-3 0-1 0 0,-3 0 0 0 0,-3 1 0 0 0,-7-31-59 0 0,3 2-74 0 0,-5-242 507 0 0,10 342-448 0 0,0 1 0 0 0,1-1 0 0 0,-1 0 0 0 0,1 1-1 0 0,-1-1 1 0 0,1 0 0 0 0,-1 1 0 0 0,1-1 0 0 0,-1 0 0 0 0,1 0 0 0 0,0 1 0 0 0,-1-1-1 0 0,1 0 1 0 0,-1 0 0 0 0,1 0 0 0 0,-1 0 0 0 0,1 0 0 0 0,0 0 0 0 0,-1 0-1 0 0,1 0 1 0 0,-1 0 0 0 0,1 0 0 0 0,0 0 0 0 0,-1 0 0 0 0,1 0 0 0 0,-1-1 0 0 0,1 1-1 0 0,-1 0 1 0 0,1 0 0 0 0,-1-1 0 0 0,1 1 0 0 0,-1 0 0 0 0,1-1 0 0 0,-1 1-1 0 0,1 0 1 0 0,-1-1 0 0 0,1 1 0 0 0,-1-1 0 0 0,0 1 0 0 0,1-1 0 0 0,-1 1 0 0 0,0-1-1 0 0,1 1 1 0 0,-1-1 0 0 0,0 1 0 0 0,0-1 0 0 0,1 1 0 0 0,-1-1 0 0 0,0 1-1 0 0,0-1 1 0 0,0 0 0 0 0,0 1 0 0 0,0-1 0 0 0,0 1 15 0 0,22 50-871 0 0,-13 14-581 0 0,-8-49-701 0 0,-8-45 810 0 0,5 18 912 0 0,-9-37 670 0 0,-1 24-5211 0 0,7 23-2752 0 0,4 2 4682 0 0</inkml:trace>
  <inkml:trace contextRef="#ctx0" brushRef="#br0" timeOffset="1925.721">2473 322 9114 0 0,'0'0'1360'0'0,"0"0"-49"0"0,0 0-263 0 0,0 0-347 0 0,0 0-236 0 0,0 0-128 0 0,0 0-39 0 0,0 0 121 0 0,0 0 221 0 0,0 0 185 0 0,0 0 78 0 0,0 0-13 0 0,0 0-149 0 0,0-5-187 0 0,0 3-548 0 0,-1 0 0 0 0,1 0 1 0 0,-1 0-1 0 0,1 0 0 0 0,-1 0 1 0 0,0 0-1 0 0,0 0 0 0 0,0 0 1 0 0,0 1-1 0 0,0-1 0 0 0,0 0 1 0 0,-1 1-1 0 0,1-1 1 0 0,0 1-1 0 0,-1-1 0 0 0,0 1 1 0 0,1 0-1 0 0,-1-1 0 0 0,0 1 1 0 0,1 0-1 0 0,-1 0 0 0 0,0 0 1 0 0,0 0-1 0 0,0 1 1 0 0,0-1-1 0 0,0 1 0 0 0,0-1 1 0 0,0 1-1 0 0,0-1 0 0 0,0 1 1 0 0,0 0-1 0 0,0 0 0 0 0,0 0 1 0 0,0 0-1 0 0,0 0 1 0 0,0 1-1 0 0,0-1 0 0 0,0 1 1 0 0,-1-1-7 0 0,-37 1 86 0 0,0 0 0 0 0,0 3 0 0 0,1 1 0 0 0,-1 3 0 0 0,1 0 0 0 0,1 3 0 0 0,0 1 0 0 0,0 2 1 0 0,1 1-1 0 0,1 2 0 0 0,0 2 0 0 0,2 1 0 0 0,0 2 0 0 0,-29 24-86 0 0,49-35 43 0 0,0 1 0 0 0,1 1 0 0 0,0-1 0 0 0,1 2 0 0 0,1 0 1 0 0,0 0-1 0 0,1 1 0 0 0,0 1 0 0 0,2 0 0 0 0,-1 0 0 0 0,2 0 0 0 0,0 1 0 0 0,1 0 0 0 0,1 0 0 0 0,1 1 0 0 0,0 0 0 0 0,1 0 0 0 0,1-1 0 0 0,1 2 0 0 0,0-1 0 0 0,1 0 0 0 0,1 0 0 0 0,1 0 1 0 0,1 0-1 0 0,0-1 0 0 0,1 1 0 0 0,1-1 0 0 0,1 1 0 0 0,0-2 0 0 0,1 1 0 0 0,1-1 0 0 0,1 0 0 0 0,0 0 0 0 0,1-1 0 0 0,11 13-43 0 0,14 1 115 0 0,0-2 0 0 0,2-2 0 0 0,1-1 0 0 0,1-2-1 0 0,0-2 1 0 0,2-1 0 0 0,0-3 0 0 0,1-1 0 0 0,1-2 0 0 0,0-1-1 0 0,1-3 1 0 0,0-2 0 0 0,0-1 0 0 0,0-3 0 0 0,1-1 0 0 0,0-2-1 0 0,-1-3 1 0 0,6-1-115 0 0,-28 2 76 0 0,0-1 0 0 0,-1 0 0 0 0,1-1 0 0 0,-1-2 0 0 0,0 0 0 0 0,-1-1 1 0 0,1-1-1 0 0,18-11-76 0 0,-32 16 40 0 0,0-1 0 0 0,0 0 1 0 0,0-1-1 0 0,-1 1 1 0 0,1-1-1 0 0,-1-1 1 0 0,0 1-1 0 0,-1-1 0 0 0,1 0 1 0 0,-1 0-1 0 0,0-1 1 0 0,-1 1-1 0 0,0-1 1 0 0,0 0-1 0 0,0 0 0 0 0,-1-1 1 0 0,0 1-1 0 0,0-1 1 0 0,-1 0-1 0 0,0 1 1 0 0,0-1-1 0 0,-1 0 0 0 0,0 0 1 0 0,-1 0-1 0 0,1-5-40 0 0,-2 10-37 0 0,1 0-1 0 0,-1 0 0 0 0,0 0 1 0 0,0 0-1 0 0,0 0 1 0 0,-1 0-1 0 0,1 0 0 0 0,0 1 1 0 0,-1-1-1 0 0,0 0 1 0 0,0 1-1 0 0,0 0 0 0 0,0-1 1 0 0,0 1-1 0 0,0 0 1 0 0,0 0-1 0 0,-1 0 0 0 0,1 0 1 0 0,-1 0-1 0 0,0 1 1 0 0,1-1-1 0 0,-1 1 0 0 0,0 0 1 0 0,0 0-1 0 0,0 0 1 0 0,0 0-1 0 0,0 0 0 0 0,0 1 1 0 0,0-1-1 0 0,0 1 1 0 0,0 0-1 0 0,0 0 0 0 0,0 0 1 0 0,-1 0 37 0 0,-106 19-4206 0 0,84-4 1136 0 0,10-4-1892 0 0,4-1-4589 0 0</inkml:trace>
  <inkml:trace contextRef="#ctx0" brushRef="#br0" timeOffset="2655.091">2623 208 11314 0 0,'0'0'-50'0'0,"0"0"-86"0"0,0 0-44 0 0,0 0 106 0 0,0 0 270 0 0,0 0 331 0 0,0 0 259 0 0,0 0 155 0 0,0 0 11 0 0,0 0-115 0 0,0 0-163 0 0,0 0-188 0 0,0 0-193 0 0,-3-4-138 0 0,-2 2-141 0 0,-1 0 1 0 0,0 1-1 0 0,0 0 0 0 0,0 0 1 0 0,0 0-1 0 0,0 0 0 0 0,0 1 1 0 0,0 0-1 0 0,-1 1 0 0 0,1-1 1 0 0,0 1-1 0 0,0 0 0 0 0,0 0 1 0 0,1 1-1 0 0,-1 0 0 0 0,0 0 1 0 0,0 1-1 0 0,1-1 0 0 0,0 1 1 0 0,-4 2-15 0 0,-33 10 300 0 0,-74 13 990 0 0,84-23-1111 0 0,0 0 0 0 0,0 2 0 0 0,0 2-1 0 0,1 1 1 0 0,0 1 0 0 0,1 2-1 0 0,1 1 1 0 0,0 1 0 0 0,0 1 0 0 0,2 2-1 0 0,0 1 1 0 0,1 1 0 0 0,1 1 0 0 0,-7 9-179 0 0,23-17 81 0 0,1 0 1 0 0,1 0 0 0 0,0 1-1 0 0,1 0 1 0 0,0 1 0 0 0,1-1-1 0 0,1 1 1 0 0,0 0 0 0 0,1 0 0 0 0,1 0-1 0 0,1 1 1 0 0,0-1 0 0 0,0 0-1 0 0,2 1 1 0 0,0-1 0 0 0,0 1 0 0 0,2-1-1 0 0,0 0 1 0 0,0 0 0 0 0,2 0-1 0 0,0-1 1 0 0,0 1 0 0 0,2-1 0 0 0,-1-1-1 0 0,2 1 1 0 0,7 10-82 0 0,0-6 113 0 0,0-1 0 0 0,1-1 0 0 0,1 0 0 0 0,1 0 1 0 0,0-2-1 0 0,1-1 0 0 0,0 0 0 0 0,1-1 0 0 0,0-1 0 0 0,1-1 0 0 0,0-1 0 0 0,1 0 0 0 0,0-2 0 0 0,1-1 1 0 0,-1-1-1 0 0,1 0 0 0 0,0-2 0 0 0,0 0 0 0 0,0-2 0 0 0,8-1-113 0 0,32 0 101 0 0,0-4-1 0 0,-1-2 1 0 0,1-2 0 0 0,-2-4-1 0 0,1-2 1 0 0,56-22-101 0 0,-92 29 42 0 0,-1-1 1 0 0,0-1 0 0 0,-1-2-1 0 0,0 0 1 0 0,-1-1-1 0 0,0-2 1 0 0,-1 0-1 0 0,-1-2 1 0 0,0 0-1 0 0,9-10-42 0 0,-29 26-9 0 0,0-1 0 0 0,0 1 0 0 0,0-1 0 0 0,-1 1 0 0 0,1-1 0 0 0,0 1 0 0 0,0-1 0 0 0,0 0 0 0 0,0 1 0 0 0,0-1 0 0 0,-1 0 0 0 0,1 0 0 0 0,0 0 0 0 0,-1 0 0 0 0,1 0 0 0 0,-1 0 0 0 0,1 1 0 0 0,-1-1 0 0 0,1-1 0 0 0,-1 1 0 0 0,0 0 0 0 0,1 0 0 0 0,-1 0 0 0 0,0 0 0 0 0,0 0 0 0 0,0 0 0 0 0,0 0 0 0 0,0 0-1 0 0,0 0 1 0 0,0 0 0 0 0,0 0 0 0 0,0-1 0 0 0,0 1 0 0 0,-1 0 0 0 0,1 0 0 0 0,0 0 0 0 0,-1 0 0 0 0,1 0 0 0 0,-1 0 0 0 0,1 0 0 0 0,-1 0 0 0 0,0 1 0 0 0,1-1 0 0 0,-1 0 0 0 0,0 0 0 0 0,0 0 0 0 0,1 1 0 0 0,-1-1 0 0 0,0 0 0 0 0,0 1 0 0 0,0-1 0 0 0,0 0 0 0 0,0 1 0 0 0,0 0 0 0 0,0-1 0 0 0,0 1 0 0 0,0-1 0 0 0,0 1 0 0 0,0 0 0 0 0,0 0 0 0 0,-1 0 9 0 0,-71 5-1450 0 0,-24 45-1953 0 0,38-10-6101 0 0,41-25-1297 0 0</inkml:trace>
  <inkml:trace contextRef="#ctx0" brushRef="#br0" timeOffset="3747.724">3077 281 15443 0 0,'0'0'3881'0'0,"0"0"-2923"0"0,0 0-806 0 0,0 0-166 0 0,0 0-94 0 0,0 0 11 0 0,0 0 61 0 0,0 0 72 0 0,28-9 23 0 0,85-26-9 0 0,-112 34-47 0 0,1 0 0 0 0,-1 1 0 0 0,0-1-1 0 0,1 0 1 0 0,-1 1 0 0 0,1-1 0 0 0,-1 1 0 0 0,1-1-1 0 0,-1 1 1 0 0,1 0 0 0 0,-1-1 0 0 0,1 1 0 0 0,-1 0-1 0 0,1 0 1 0 0,-1 0 0 0 0,1 0 0 0 0,-1 1 0 0 0,1-1-1 0 0,-1 0 1 0 0,1 1 0 0 0,-1-1 0 0 0,1 1-1 0 0,-1-1 1 0 0,1 1 0 0 0,-1 0 0 0 0,0-1 0 0 0,1 1-1 0 0,-1 0 1 0 0,0 0 0 0 0,0 0 0 0 0,0 0 0 0 0,0 0-1 0 0,0 0 1 0 0,0 0 0 0 0,0 1 0 0 0,0-1-1 0 0,0 0 1 0 0,0 0 0 0 0,0 1 0 0 0,-1-1 0 0 0,1 1-1 0 0,-1-1 1 0 0,1 1 0 0 0,-1-1 0 0 0,1 1 0 0 0,-1-1-1 0 0,0 1 1 0 0,0-1 0 0 0,0 1 0 0 0,0 0-3 0 0,1 7 32 0 0,9 36 112 0 0,-3 0 0 0 0,-2 1-1 0 0,-1 0 1 0 0,-3 0 0 0 0,-4 31-144 0 0,3-6 79 0 0,-6 398 188 0 0,7-457-239 0 0,1-1 0 0 0,0 0 0 0 0,0 0 0 0 0,1 0 0 0 0,1 0 1 0 0,0 0-1 0 0,0-1 0 0 0,1 1 0 0 0,1-1 0 0 0,-1 0 1 0 0,2-1-1 0 0,-1 1 0 0 0,1-1 0 0 0,1-1 0 0 0,-1 1 0 0 0,8 4-28 0 0,4-29 3023 0 0,-8-47-2978 0 0,-10 60 71 0 0,-17-449 81 0 0,39-16-221 0 0,8 308 487 0 0,-11 207-1579 0 0,15 93 1052 0 0,-44-165 8 0 0,-2 1 1 0 0,-1 0 0 0 0,0 1 0 0 0,-2 0 0 0 0,-1 1-1 0 0,-1 1 1 0 0,0 0 0 0 0,-2 1 0 0 0,0 1-1 0 0,-10-7 56 0 0,9 10 64 0 0,-7-6-130 0 0,27 12 803 0 0,3 7-731 0 0,-1 0-1 0 0,1 0 0 0 0,-1 1 0 0 0,1 0 0 0 0,0-1 1 0 0,0 1-1 0 0,0 1 0 0 0,1-1 0 0 0,-1 1 1 0 0,0 0-1 0 0,0 0 0 0 0,1 0 0 0 0,-1 0 1 0 0,1 1-1 0 0,-1-1 0 0 0,1 1 0 0 0,-1 0 0 0 0,1 1 1 0 0,-1-1-1 0 0,0 1 0 0 0,1 0 0 0 0,-1 0 1 0 0,0 0-1 0 0,1 1 0 0 0,-1 0 0 0 0,0-1 0 0 0,0 1 1 0 0,0 1-1 0 0,0-1 0 0 0,-1 1 0 0 0,1-1 1 0 0,-1 1-1 0 0,1 0 0 0 0,-1 0 0 0 0,0 0 1 0 0,0 1-1 0 0,0-1 0 0 0,0 2-5 0 0,208 365 63 0 0,-204-357-63 0 0,49 88-8 0 0,3-2 0 0 0,5-3 0 0 0,5-3 0 0 0,3-2 0 0 0,4-4 0 0 0,23 15 8 0 0,165 125 38 0 0,-260-226-46 0 0,-1 1-1 0 0,0-1 1 0 0,0 1-1 0 0,0 0 1 0 0,0 0-1 0 0,0 1 1 0 0,0-1-1 0 0,0 0 1 0 0,-1 1-1 0 0,1 0 1 0 0,-1-1-1 0 0,0 1 1 0 0,0 0-1 0 0,0 0 0 0 0,0 0 1 0 0,0 1-1 0 0,-1-1 1 0 0,1 0-1 0 0,-1 1 1 0 0,0-1-1 0 0,0 1 1 0 0,0-1-1 0 0,-1 1 1 0 0,1-1-1 0 0,-1 1 1 0 0,0-1-1 0 0,0 1 1 0 0,0 3 8 0 0,-6-5-73 0 0,0 0 1 0 0,0-1-1 0 0,0 0 1 0 0,0 0-1 0 0,-1-1 1 0 0,1 1-1 0 0,0-1 1 0 0,0-1-1 0 0,0 1 1 0 0,0-1 0 0 0,0 0-1 0 0,0 0 1 0 0,0-1-1 0 0,0 0 1 0 0,0 0-1 0 0,0 0 1 0 0,1-1-1 0 0,-1 0 1 0 0,1 0-1 0 0,0 0 1 0 0,0-1 0 0 0,0 0-1 0 0,0 1 1 0 0,-1-3 72 0 0,-27-15-1470 0 0,-29-21-3053 0 0,0 2-4476 0 0,40 25 883 0 0</inkml:trace>
  <inkml:trace contextRef="#ctx0" brushRef="#br0" timeOffset="4051.109">3213 727 13379 0 0,'0'0'2251'0'0,"0"0"-469"0"0,0 0-718 0 0,0 0-663 0 0,0 0-361 0 0,0 0-142 0 0,0 0 18 0 0,0 0 161 0 0,0 0 198 0 0,0 0 141 0 0,0 0 81 0 0,0 0 13 0 0,27 17-25 0 0,4 5-346 0 0,-16-10-75 0 0,2-1 0 0 0,-1-1 0 0 0,2 0-1 0 0,-1-1 1 0 0,1-1 0 0 0,1 0 0 0 0,-1-2 0 0 0,1 0 0 0 0,3 0-64 0 0,174 35-463 0 0,3-9 0 0 0,39-4 463 0 0,-212-25-774 0 0,82 4-2004 0 0,-40-15-5039 0 0,-54 3-105 0 0</inkml:trace>
  <inkml:trace contextRef="#ctx0" brushRef="#br0" timeOffset="4721.889">4937 227 14339 0 0,'0'0'2343'0'0,"0"0"-973"0"0,0 0-213 0 0,0 0-280 0 0,0 0-405 0 0,0 0-402 0 0,0 0-388 0 0,0 0-92 0 0,0 0 86 0 0,0 0 179 0 0,0 0 240 0 0,0 0 87 0 0,0 0 16 0 0,5 30 20 0 0,37 185 192 0 0,-16-105-301 0 0,-5 2 0 0 0,-5 0 0 0 0,-5 1 0 0 0,-4 37-109 0 0,-3-22-252 0 0,-1-81 2332 0 0,-136-321-2529 0 0,107 233 389 0 0,2 0-1 0 0,1-2 1 0 0,2-1 0 0 0,2 0-1 0 0,2-1 1 0 0,2-1 0 0 0,3-1-1 0 0,1 0 1 0 0,2 0 0 0 0,2-1-1 0 0,3 0 1 0 0,1-1 0 0 0,3-7 60 0 0,1 48-30 0 0,1-1 0 0 0,0 1 1 0 0,0 0-1 0 0,1 0 0 0 0,0 0 1 0 0,0 0-1 0 0,1 0 0 0 0,0 1 1 0 0,0 0-1 0 0,1-1 1 0 0,0 1-1 0 0,0 1 0 0 0,1-1 1 0 0,0 1-1 0 0,0 0 0 0 0,0 1 1 0 0,1-1-1 0 0,0 1 0 0 0,0 0 1 0 0,0 1-1 0 0,1 0 0 0 0,-1 0 1 0 0,1 0-1 0 0,0 1 1 0 0,0 0-1 0 0,0 1 0 0 0,1 0 1 0 0,-1 0-1 0 0,0 1 0 0 0,2 0 30 0 0,30-4-28 0 0,1 1 1 0 0,-1 3-1 0 0,1 1 0 0 0,0 2 0 0 0,29 5 28 0 0,10 4 87 0 0,-1 3 0 0 0,0 3 0 0 0,-1 4 0 0 0,-1 4 0 0 0,-2 2 0 0 0,35 20-87 0 0,-102-43-11 0 0,3 0-25 0 0,0-1-1 0 0,0 2 0 0 0,-1 0 1 0 0,1 0-1 0 0,-1 1 1 0 0,0 0-1 0 0,-1 0 1 0 0,0 1-1 0 0,0 0 0 0 0,0 1 1 0 0,-1 0-1 0 0,0 1 1 0 0,-1 0-1 0 0,1 0 1 0 0,-2 0-1 0 0,1 1 0 0 0,-1 0 1 0 0,-1 0-1 0 0,3 6 37 0 0,-10-10-14 0 0,-1-1-1 0 0,1 0 0 0 0,-1 0 1 0 0,0 0-1 0 0,0 0 0 0 0,0-1 1 0 0,-1 1-1 0 0,1-1 0 0 0,-1 0 0 0 0,0 0 1 0 0,-1 0-1 0 0,1-1 0 0 0,-1 1 1 0 0,1-1-1 0 0,-1 0 0 0 0,0-1 1 0 0,0 1-1 0 0,0-1 0 0 0,-1 0 1 0 0,1 0-1 0 0,0 0 0 0 0,-1-1 1 0 0,1 0-1 0 0,-1 0 0 0 0,0 0 0 0 0,-3-1 15 0 0,-3 4-2 0 0,-822 166 405 0 0,831-170-384 0 0,1 0 1 0 0,-1 0-1 0 0,0 0 0 0 0,1 1 1 0 0,-1-1-1 0 0,0 0 0 0 0,1 1 1 0 0,-1 0-1 0 0,1 0 1 0 0,-1 0-1 0 0,1 0 0 0 0,-1 0 1 0 0,1 0-1 0 0,-1 0 0 0 0,1 1 1 0 0,0-1-1 0 0,0 1 0 0 0,0 0 1 0 0,0 0-1 0 0,0 0 0 0 0,0 0 1 0 0,1 0-1 0 0,-1 0 0 0 0,1 0 1 0 0,-1 0-1 0 0,1 1 0 0 0,0-1 1 0 0,-1 1-1 0 0,1-1 1 0 0,1 1-1 0 0,-1-1 0 0 0,0 1 1 0 0,1-1-1 0 0,-1 1 0 0 0,1 0 1 0 0,0-1-1 0 0,0 1 0 0 0,0 0 1 0 0,0-1-1 0 0,0 1 0 0 0,0 0 1 0 0,1-1-1 0 0,0 1 0 0 0,-1-1 1 0 0,1 1-1 0 0,0-1 1 0 0,0 1-1 0 0,0-1 0 0 0,1 2-19 0 0,18 13 159 0 0,0-1 0 0 0,1 0 0 0 0,1-2 0 0 0,0 0 0 0 0,1-2 0 0 0,0 0 0 0 0,1-2 0 0 0,1 0 0 0 0,-1-2 0 0 0,1-1 0 0 0,1 0 0 0 0,5-1-159 0 0,7 4 61 0 0,483 118-364 0 0,-399-120-511 0 0,-131-17-10848 0 0,5 7 1153 0 0</inkml:trace>
  <inkml:trace contextRef="#ctx0" brushRef="#br0" timeOffset="5516.916">6442 313 14667 0 0,'0'0'2309'0'0,"0"0"-1961"0"0,0 0-471 0 0,0 0-30 0 0,0 0 41 0 0,0 0 184 0 0,0 0 201 0 0,0 0 123 0 0,0 0 10 0 0,0 0-81 0 0,0 0-64 0 0,0 0 1 0 0,0 0 39 0 0,7 9 53 0 0,31 86 304 0 0,-28 66-220 0 0,-6 0-1 0 0,-14 98-437 0 0,8-240 19 0 0,0-3 18 0 0,0 0 0 0 0,0 0-1 0 0,2 1 1 0 0,0-1 0 0 0,1 0 0 0 0,0 1 0 0 0,1-1-1 0 0,1 0 1 0 0,1 0 0 0 0,3 8-37 0 0,-7-24 361 0 0,0-16 694 0 0,-6-45-2797 0 0,-3 1 1 0 0,-2 1-1 0 0,-3 0 0 0 0,-2 0 0 0 0,-4 1 0 0 0,-1 2 0 0 0,-27-49 1742 0 0,3-4-936 0 0,39 94 874 0 0,-77-225 993 0 0,66 74 4566 0 0,17 163-5406 0 0,1 0-1 0 0,-1-1 1 0 0,1 1-1 0 0,0 0 1 0 0,0 0-1 0 0,0 0 1 0 0,1-1-1 0 0,-1 1 1 0 0,1 1-1 0 0,0-1 1 0 0,-1 0-1 0 0,1 0 1 0 0,0 0-1 0 0,1 1 1 0 0,-1 0-1 0 0,0-1 1 0 0,1 1-1 0 0,0 0 1 0 0,-1 0-1 0 0,1 0 1 0 0,0 0-1 0 0,0 1 1 0 0,0-1-1 0 0,0 1 1 0 0,0-1-1 0 0,0 1 1 0 0,0 0-1 0 0,1 1 1 0 0,-1-1-1 0 0,0 0 1 0 0,1 1-1 0 0,-1 0 1 0 0,0 0-1 0 0,1 0 1 0 0,2 0-91 0 0,126 15-91 0 0,429 159 497 0 0,-537-166-411 0 0,-11-4-32 0 0,0 0-1 0 0,0 0 1 0 0,0 1-1 0 0,-1 0 0 0 0,0 1 1 0 0,0 1-1 0 0,0 0 1 0 0,-1 1-1 0 0,0 0 0 0 0,9 9 38 0 0,-19-14-19 0 0,-1 0 0 0 0,0 0 0 0 0,0 0 0 0 0,0-1 0 0 0,0 1 0 0 0,0 0 0 0 0,0 0-1 0 0,-1 0 1 0 0,0-1 0 0 0,0 1 0 0 0,1 0 0 0 0,-1-1 0 0 0,-1 1 0 0 0,1 0 0 0 0,0-1 0 0 0,-1 1-1 0 0,1-1 1 0 0,-1 0 0 0 0,0 0 0 0 0,0 1 0 0 0,0-1 0 0 0,0 0 0 0 0,0-1 0 0 0,0 1-1 0 0,0 0 1 0 0,-1-1 0 0 0,1 1 0 0 0,0-1 0 0 0,-1 1 0 0 0,0-1 0 0 0,1 0 0 0 0,-1 0-1 0 0,0-1 1 0 0,1 1 0 0 0,-1 0 0 0 0,0-1 0 0 0,0 0 0 0 0,0 1 0 0 0,0-1 0 0 0,1 0 0 0 0,-1-1-1 0 0,0 1 1 0 0,0 0 0 0 0,-2-1 19 0 0,1 2 9 0 0,-542 53 1242 0 0,452-21-1603 0 0,95-30 333 0 0,1 0 0 0 0,0 0 0 0 0,-1 0 0 0 0,1 0-1 0 0,1 0 1 0 0,-1-1 0 0 0,0 1 0 0 0,1-1 0 0 0,-1 1 0 0 0,1-1 0 0 0,0 0 0 0 0,-1 0-1 0 0,1 0 1 0 0,0 0 0 0 0,0 0 0 0 0,1-1 0 0 0,-1 0 0 0 0,0 1 0 0 0,1-1 0 0 0,-1 0-1 0 0,0 0 1 0 0,1-1 0 0 0,-1 1 0 0 0,2-1 19 0 0,-1 2-6 0 0,521 124-1276 0 0,-468-112 1162 0 0,23 3 85 0 0,0 4-1 0 0,-1 4 1 0 0,-1 3-1 0 0,-1 3 1 0 0,9 9 35 0 0,22 54-224 0 0,-106-90 233 0 0,1-1 1 0 0,-1 1-1 0 0,0 0 0 0 0,0-1 1 0 0,-1 1-1 0 0,1 0 0 0 0,-1 0 1 0 0,0 0-1 0 0,0 0 0 0 0,0 0 1 0 0,0 0-1 0 0,-1 1 0 0 0,1-1 1 0 0,-1 0-1 0 0,0 0 0 0 0,-1 0 0 0 0,1 0 1 0 0,-1 1-1 0 0,0-1 0 0 0,0 0 1 0 0,0 0-1 0 0,0 0 0 0 0,-1 0 1 0 0,1 0-1 0 0,-1-1 0 0 0,0 1 1 0 0,0 0-1 0 0,-1-1 0 0 0,1 0 1 0 0,-1 1-1 0 0,0-1 0 0 0,0 1-9 0 0,-24 16 197 0 0,-1 0 0 0 0,0-2 0 0 0,-1-1 0 0 0,-1-2 0 0 0,0 0 0 0 0,-2-2-1 0 0,1-2 1 0 0,-1-1 0 0 0,-1-1 0 0 0,0-1 0 0 0,0-2 0 0 0,0-2 0 0 0,-1-1 0 0 0,1-1-1 0 0,-1-2 1 0 0,-20-3-197 0 0,-111 3 671 0 0,-1-7-1 0 0,1-7 0 0 0,1-8 0 0 0,-68-20-670 0 0,165 18-204 0 0,67 22 3 0 0,1 0-1 0 0,0 0 1 0 0,-1 0 0 0 0,1 0 0 0 0,0 1 0 0 0,0-1-1 0 0,0 0 1 0 0,1 1 0 0 0,-1-1 0 0 0,0 0-1 0 0,1 1 1 0 0,-1 0 0 0 0,1-1 0 0 0,-1 1 0 0 0,1 0-1 0 0,0 0 1 0 0,-1 0 0 0 0,1 0 0 0 0,0 0-1 0 0,0 0 1 0 0,0 0 0 0 0,0 1 0 0 0,0-1 0 0 0,0 0-1 0 0,0 1 1 0 0,0 0 0 0 0,0 0 0 0 0,0-1-1 0 0,1 1 202 0 0,0 0-596 0 0,25-9-4644 0 0,-4 3-3640 0 0</inkml:trace>
  <inkml:trace contextRef="#ctx0" brushRef="#br0" timeOffset="5954.05">8000 364 23109 0 0,'0'0'513'0'0,"0"0"-507"0"0,0 0-290 0 0,0 0-206 0 0,0 0-115 0 0,0 0 53 0 0,0 0 154 0 0,0 0 177 0 0,0 0 147 0 0,0 0 100 0 0,0 0 57 0 0,-16 33 31 0 0,-50 107 33 0 0,62-130-120 0 0,0 0 0 0 0,0 0 1 0 0,0 0-1 0 0,2 0 0 0 0,-1 1 0 0 0,1-1 0 0 0,1 1 1 0 0,0 0-1 0 0,0-1 0 0 0,1 1 0 0 0,0 0 1 0 0,2 5-28 0 0,0 21 52 0 0,-5-21-50 0 0,1 1 0 0 0,1 0 0 0 0,0 0 1 0 0,2 0-1 0 0,0 0 0 0 0,1 0 0 0 0,0-1 1 0 0,1 1-1 0 0,1-1 0 0 0,1 1 0 0 0,0-1 1 0 0,2-1-1 0 0,-1 1 0 0 0,2-1 0 0 0,0 0 0 0 0,1-1 1 0 0,0 0-1 0 0,1 0 0 0 0,0-1 0 0 0,2 0 1 0 0,-1-1-1 0 0,1 0 0 0 0,1-1 0 0 0,0 0 1 0 0,1-1-1 0 0,0-1 0 0 0,0 0 0 0 0,4 0-2 0 0,1-3 76 0 0,0 0 0 0 0,1-2-1 0 0,0-1 1 0 0,0 0 0 0 0,0-2-1 0 0,0 0 1 0 0,0-1-1 0 0,1-1 1 0 0,-1-1 0 0 0,0 0-1 0 0,0-2 1 0 0,-1-1 0 0 0,1 0-1 0 0,-1-1 1 0 0,9-5-76 0 0,-16 6 63 0 0,-1 0 0 0 0,0-1 0 0 0,0 0 0 0 0,-1-1 1 0 0,0 0-1 0 0,0-1 0 0 0,0 0 0 0 0,-1 0 0 0 0,0-1 0 0 0,-1 0 0 0 0,0-1 0 0 0,0 0 0 0 0,-1 0 1 0 0,-1-1-1 0 0,1 0 0 0 0,-2 0 0 0 0,1 0 0 0 0,-2-1 0 0 0,0 1 0 0 0,0-1 0 0 0,-1 0 1 0 0,0-1-1 0 0,-1 1 0 0 0,0 0 0 0 0,-1-5-63 0 0,-2-13-9 0 0,-1 0 0 0 0,-2 0 0 0 0,0 1 0 0 0,-2-1 0 0 0,-2 1 0 0 0,0 0 0 0 0,-2 1 0 0 0,-1 0 0 0 0,-1 0 0 0 0,-2 1-1 0 0,-1 1 1 0 0,0 0 0 0 0,-2 1 0 0 0,-1 1 0 0 0,-1 1 0 0 0,-1 0 0 0 0,-1 2 0 0 0,-20-17 9 0 0,35 32 290 0 0,5 7-370 0 0,1-1 0 0 0,0 0 0 0 0,0 1 0 0 0,0-1 0 0 0,-1 1 0 0 0,1-1 1 0 0,0 0-1 0 0,-1 1 0 0 0,1-1 0 0 0,0 0 0 0 0,-1 0 0 0 0,1 1 0 0 0,0-1 0 0 0,-1 0 0 0 0,1 0 0 0 0,-1 1 1 0 0,1-1-1 0 0,0 0 0 0 0,-1 0 0 0 0,1 0 0 0 0,-1 0 0 0 0,1 1 0 0 0,-1-1 0 0 0,1 0 0 0 0,0 0 0 0 0,-1 0 1 0 0,1 0-1 0 0,-1 0 0 0 0,1 0 0 0 0,-1 0 0 0 0,1-1 0 0 0,-1 1 0 0 0,1 0 0 0 0,0 0 0 0 0,-1 0 0 0 0,1 0 0 0 0,-1 0 1 0 0,1-1-1 0 0,0 1 0 0 0,-1 0 0 0 0,1 0 0 0 0,-1-1 0 0 0,1 1 0 0 0,0 0 0 0 0,-1-1 0 0 0,1 1 0 0 0,0 0 1 0 0,0-1-1 0 0,-1 1 0 0 0,1 0 0 0 0,0-1 0 0 0,0 1 0 0 0,-1-1 0 0 0,1 1 0 0 0,0 0 0 0 0,0-1 80 0 0,11 34-4247 0 0,0-12-2127 0 0,-3-7-3185 0 0</inkml:trace>
  <inkml:trace contextRef="#ctx0" brushRef="#br0" timeOffset="6630.93">9243 283 15427 0 0,'0'0'1094'0'0,"0"0"-678"0"0,0 0-336 0 0,0 0-320 0 0,0 0-144 0 0,0 0 129 0 0,0 0 252 0 0,0 0 344 0 0,0 0 197 0 0,0 0 38 0 0,-8 26-22 0 0,-26 88-37 0 0,5 165 949 0 0,19-191-1356 0 0,0 163 196 0 0,11-251-236 0 0,-1 0 0 0 0,1-1 0 0 0,-1 1 0 0 0,0-1 0 0 0,1 1 0 0 0,-1 0 0 0 0,1-1 0 0 0,-1 1 0 0 0,1 0 0 0 0,-1 0 0 0 0,1-1 0 0 0,-1 1 0 0 0,1 0 0 0 0,-1 0 0 0 0,1 0 0 0 0,0 0 0 0 0,-1-1 0 0 0,1 1 0 0 0,-1 0 0 0 0,1 0 0 0 0,-1 0 0 0 0,1 0 0 0 0,-1 0 0 0 0,1 1 0 0 0,0-1 1 0 0,-1 0-1 0 0,1 0 0 0 0,-1 0 0 0 0,1 0 0 0 0,-1 1 0 0 0,1-1 0 0 0,-1 0 0 0 0,1 0 0 0 0,-1 1 0 0 0,1-1 0 0 0,-1 0 0 0 0,1 1 0 0 0,-1-1 0 0 0,0 1 0 0 0,1-1 0 0 0,-1 0 0 0 0,1 1-70 0 0,13-59-50 0 0,-9-303-350 0 0,-5 320 369 0 0,1-1-1 0 0,3 1 1 0 0,1-1-1 0 0,2 1 1 0 0,2 1-1 0 0,2-1 1 0 0,13-30 31 0 0,-19 57-21 0 0,1 0-1 0 0,0 1 1 0 0,1 0 0 0 0,1 0 0 0 0,0 0 0 0 0,1 1-1 0 0,0 0 1 0 0,1 1 0 0 0,0 0 0 0 0,1 0 0 0 0,0 1-1 0 0,1 1 1 0 0,0 0 0 0 0,0 0 0 0 0,1 1 0 0 0,0 1-1 0 0,0 0 1 0 0,1 1 0 0 0,0 0 0 0 0,0 1-1 0 0,0 1 1 0 0,1 0 0 0 0,1 1 21 0 0,21-1-14 0 0,0 2-1 0 0,1 1 1 0 0,0 2 0 0 0,-1 2-1 0 0,0 2 1 0 0,0 1-1 0 0,0 1 1 0 0,0 2 0 0 0,-1 2-1 0 0,-1 2 1 0 0,0 1-1 0 0,-1 1 1 0 0,0 2 0 0 0,16 12 14 0 0,-47-28-32 0 0,1 0 0 0 0,0 0 0 0 0,0 1 0 0 0,-1-1 0 0 0,1 1 0 0 0,-1 0 0 0 0,1 0 0 0 0,-1 0 1 0 0,0 1-1 0 0,0-1 0 0 0,0 1 0 0 0,0 0 0 0 0,-1 0 0 0 0,1 0 0 0 0,-1 0 0 0 0,1 0 0 0 0,-1 0 0 0 0,0 1 0 0 0,0-1 1 0 0,-1 1-1 0 0,1-1 0 0 0,-1 1 0 0 0,1 0 0 0 0,-1 0 0 0 0,-1 0 0 0 0,1 0 0 0 0,0-1 0 0 0,-1 1 0 0 0,0 0 0 0 0,0 0 0 0 0,0 0 1 0 0,0 0-1 0 0,-1 0 0 0 0,1 0 0 0 0,-1 0 0 0 0,0 0 0 0 0,0 0 0 0 0,-1-1 0 0 0,1 1 0 0 0,-1 0 0 0 0,0-1 0 0 0,0 2 32 0 0,-20 10-10 0 0,-1-1 0 0 0,0-1 0 0 0,-1-1 0 0 0,0-2 0 0 0,-1 0 0 0 0,0-1-1 0 0,0-1 1 0 0,-1-2 0 0 0,-13 2 10 0 0,-33 10 21 0 0,49-11-21 0 0,-28 5-17 0 0,1 3 1 0 0,0 2-1 0 0,2 2 1 0 0,0 2 0 0 0,1 2-1 0 0,-22 16 17 0 0,65-37 9 0 0,0 1 0 0 0,1-1 0 0 0,-1 0 0 0 0,1 1 0 0 0,-1 0 0 0 0,1 0 1 0 0,0 0-1 0 0,0 0 0 0 0,1 0 0 0 0,-1 0 0 0 0,1 1 0 0 0,-1 0 0 0 0,1-1 0 0 0,0 1 0 0 0,0 0 0 0 0,1 0 0 0 0,-1 0 0 0 0,1 0 0 0 0,0 0 0 0 0,0 0 1 0 0,0 1-1 0 0,1-1 0 0 0,-1 0 0 0 0,1 0 0 0 0,0 1 0 0 0,0-1 0 0 0,1 0 0 0 0,-1 0 0 0 0,1 1 0 0 0,0-1 0 0 0,0 0 0 0 0,0 0 0 0 0,1 0 0 0 0,0 0 0 0 0,-1 0 1 0 0,1 0-1 0 0,1-1 0 0 0,-1 1 0 0 0,0-1 0 0 0,1 1 0 0 0,0-1 0 0 0,0 0 0 0 0,0 0 0 0 0,0 0 0 0 0,1 1-9 0 0,25 16 118 0 0,2-1 0 0 0,0-2 0 0 0,1-1 1 0 0,1-1-1 0 0,0-1 0 0 0,1-2 0 0 0,0-2 0 0 0,21 3-118 0 0,-35-7 35 0 0,551 104 451 0 0,-493-89-147 0 0,-25-5-2832 0 0,-18-10-5133 0 0,-29-6 2437 0 0,-3 0-2331 0 0</inkml:trace>
  <inkml:trace contextRef="#ctx0" brushRef="#br0" timeOffset="6957.726">11043 153 24205 0 0,'0'0'707'0'0,"0"0"-479"0"0,0 0-435 0 0,0 0-238 0 0,0 0-33 0 0,0 0 168 0 0,0 0 259 0 0,1 29 110 0 0,-10 222 295 0 0,-28-30-70 0 0,-9 73-310 0 0,44-99-2997 0 0,5-177 363 0 0,0-7-6728 0 0,-3-9 139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2:44.9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 1057 22909 0 0,'0'0'341'0'0,"0"0"-230"0"0,0 0-352 0 0,0 0-373 0 0,0 0-201 0 0,0 0 16 0 0,0 0 150 0 0,0 0 262 0 0,0 0 270 0 0,0 0 116 0 0,0 0 37 0 0,0 0 12 0 0,0 0 9 0 0,-2 20 10 0 0,-22 123 181 0 0,24-141-227 0 0,-1 0 1 0 0,1 0 0 0 0,0 0 0 0 0,-1 0-1 0 0,1 0 1 0 0,0 0 0 0 0,0 0 0 0 0,1 0-1 0 0,-1 0 1 0 0,0 0 0 0 0,1 0-1 0 0,-1 0 1 0 0,1 0 0 0 0,-1 0 0 0 0,1 0-1 0 0,0-1 1 0 0,0 1 0 0 0,0 0 0 0 0,0 0-1 0 0,0-1 1 0 0,0 1 0 0 0,1-1 0 0 0,-1 1-1 0 0,0-1 1 0 0,1 0 0 0 0,-1 1-1 0 0,1-1 1 0 0,-1 0 0 0 0,1 0 0 0 0,0 0-1 0 0,0 0 1 0 0,-1 0 0 0 0,1 0 0 0 0,0-1-1 0 0,0 1 1 0 0,0-1 0 0 0,0 1 0 0 0,0-1-1 0 0,0 1 1 0 0,0-1 0 0 0,0 0-1 0 0,0 0 1 0 0,0 0 0 0 0,0 0 0 0 0,0-1-1 0 0,0 1 1 0 0,-1 0 0 0 0,1-1 0 0 0,0 0-1 0 0,1 1-21 0 0,100-34 421 0 0,-82 24-300 0 0,-1-1 0 0 0,0-2 0 0 0,0 0 0 0 0,-1-1 0 0 0,-1 0 1 0 0,-1-2-1 0 0,0 0 0 0 0,-1-1 0 0 0,0-1 0 0 0,-2 0 0 0 0,0-1 0 0 0,-1-1 1 0 0,8-16-122 0 0,-20 150-1186 0 0,-1-106 1232 0 0,1 0 1 0 0,0-1-1 0 0,0 1 1 0 0,0 0-1 0 0,1-1 1 0 0,1 1-1 0 0,-1-1 0 0 0,1 1 1 0 0,0-1-1 0 0,1 0 1 0 0,0-1-1 0 0,0 1 0 0 0,0 0 1 0 0,1-1-1 0 0,0 0 1 0 0,0 0-1 0 0,1-1 1 0 0,0 1-1 0 0,0-1 0 0 0,0 0 1 0 0,0-1-1 0 0,1 0 1 0 0,-1 0-1 0 0,1 0 0 0 0,0-1 1 0 0,1 1-1 0 0,-1-2 1 0 0,0 1-1 0 0,1-1 1 0 0,0 0-1 0 0,-1-1 0 0 0,1 0 1 0 0,0 0-1 0 0,0-1 1 0 0,0 0-1 0 0,-1 0 0 0 0,1-1 1 0 0,0 0-1 0 0,0 0 1 0 0,-1 0-1 0 0,1-1 1 0 0,0-1-1 0 0,-1 1 0 0 0,0-1 1 0 0,0 0-1 0 0,1-1-46 0 0,7-4 33 0 0,-1 0 0 0 0,0 0 0 0 0,-1-1 0 0 0,0-1 0 0 0,0 0 0 0 0,-1-1 0 0 0,0 0 0 0 0,-1-1-1 0 0,0 0 1 0 0,-1-1 0 0 0,-1 0 0 0 0,0 0 0 0 0,0-1 0 0 0,-2 0 0 0 0,1-1 0 0 0,-2 0 0 0 0,0 0 0 0 0,-1 0 0 0 0,3-17-33 0 0,7 13-678 0 0,-3 49-930 0 0,-4-9 2032 0 0,2 2-415 0 0,1-1 1 0 0,2-1-1 0 0,0 0 1 0 0,1-1-1 0 0,1 0 1 0 0,1-1-1 0 0,1-1 1 0 0,1 0-1 0 0,0-1 1 0 0,1-1-1 0 0,1-1 1 0 0,7 3-10 0 0,34 17-3904 0 0,3-10-3901 0 0,-47-21-2661 0 0</inkml:trace>
  <inkml:trace contextRef="#ctx0" brushRef="#br0" timeOffset="249.739">0 217 24733 0 0,'0'0'120'0'0,"0"0"16"0"0,0 0-224 0 0,0 0-688 0 0,0 0-768 0 0,0 0-137 0 0,0 0-199 0 0,0 0 96 0 0,0 0 207 0 0,0 0-519 0 0,0 0-305 0 0,0 0-39 0 0,189 50 87 0 0,-137-29 465 0 0,-11-7-2593 0 0,-13-3 4481 0 0</inkml:trace>
  <inkml:trace contextRef="#ctx0" brushRef="#br0" timeOffset="636.6">1787 0 24253 0 0,'0'0'268'0'0,"0"0"-118"0"0,0 0-409 0 0,0 0-604 0 0,0 0-420 0 0,0 0 21 0 0,0 0 302 0 0,0 0 500 0 0,0 0 369 0 0,0 0 78 0 0,0 0 24 0 0,-5 31 33 0 0,-33 214 163 0 0,30-183-119 0 0,-9 56 70 0 0,5 1-1 0 0,6 1 0 0 0,8 114-157 0 0,-2-219 47 0 0,1-1 0 0 0,1 0 1 0 0,0 0-1 0 0,1 1 1 0 0,1-2-1 0 0,0 1 1 0 0,1 0-1 0 0,0-1 0 0 0,1 0 1 0 0,0 0-1 0 0,1 0 1 0 0,1-1-1 0 0,0 0 0 0 0,0-1 1 0 0,1 1-1 0 0,1-2 1 0 0,0 1-1 0 0,0-1 0 0 0,1-1 1 0 0,1 0-1 0 0,-1-1 1 0 0,1 0-1 0 0,1 0 0 0 0,-1-2 1 0 0,1 1-1 0 0,0-2 1 0 0,1 1-1 0 0,-1-2 0 0 0,1 0 1 0 0,0-1-1 0 0,0 0 1 0 0,1-1-1 0 0,13 0-47 0 0,-13 0 109 0 0,1-1 1 0 0,-1-1-1 0 0,1-1 1 0 0,-1 0-1 0 0,0-1 0 0 0,1-1 1 0 0,-1 0-1 0 0,0-1 1 0 0,-1-1-1 0 0,1 0 1 0 0,-1-1-1 0 0,0 0 0 0 0,0-1 1 0 0,-1-1-1 0 0,0 0 1 0 0,0-1-1 0 0,-1 0 0 0 0,0-1 1 0 0,0-1-1 0 0,-1 1 1 0 0,-1-2-1 0 0,0 0 1 0 0,0 0-1 0 0,2-5-109 0 0,-5-61 1474 0 0,-7 77-1406 0 0,0 1-111 0 0,0 0-138 0 0,0 0-158 0 0,0 27-1239 0 0,1-16 1570 0 0,0 0 0 0 0,1-1 1 0 0,0 1-1 0 0,1-1 0 0 0,0 0 0 0 0,1 0 0 0 0,0 0 1 0 0,1 0-1 0 0,0-1 0 0 0,0 1 0 0 0,1-1 0 0 0,0 0 0 0 0,0-1 1 0 0,1 0-1 0 0,1 0 0 0 0,-1 0 0 0 0,1-1 0 0 0,0 0 1 0 0,1-1-1 0 0,0 1 0 0 0,8 3 8 0 0,11 7-499 0 0,2 0 0 0 0,0-3 1 0 0,0 0-1 0 0,1-2 0 0 0,1-1 0 0 0,18 3 499 0 0,40 5-4596 0 0,-30-8-2363 0 0,-30-6-2222 0 0</inkml:trace>
  <inkml:trace contextRef="#ctx0" brushRef="#br0" timeOffset="881.665">2034 413 13555 0 0,'0'0'6564'0'0,"0"0"-4921"0"0,-26-16-1286 0 0,-114-66-662 0 0,264 122-2285 0 0,80-20 3564 0 0,-115-14-1162 0 0,219 25-2062 0 0,-108-9-6329 0 0,-137-14-602 0 0</inkml:trace>
  <inkml:trace contextRef="#ctx0" brushRef="#br0" timeOffset="1713.424">3305 941 15571 0 0,'0'0'551'0'0,"0"0"-579"0"0,0 0-247 0 0,0 0 33 0 0,29-7 116 0 0,93-18-4 0 0,-117 24 102 0 0,-1-1 1 0 0,0 1-1 0 0,1 0 1 0 0,-1 0 0 0 0,1 0-1 0 0,-1 1 1 0 0,1 0-1 0 0,-1 0 1 0 0,1 0 0 0 0,-1 0-1 0 0,1 1 1 0 0,-1-1 0 0 0,1 1-1 0 0,-1 0 1 0 0,0 1-1 0 0,1-1 1 0 0,-1 1 0 0 0,0 0-1 0 0,0 0 1 0 0,0 0-1 0 0,0 0 1 0 0,0 1 0 0 0,-1-1-1 0 0,1 1 1 0 0,-1 0-1 0 0,0 1 1 0 0,1-1 0 0 0,-1 0-1 0 0,-1 1 1 0 0,1-1 0 0 0,-1 1-1 0 0,1 0 1 0 0,-1 0-1 0 0,0 0 1 0 0,0 0 0 0 0,0 4 27 0 0,0 1 54 0 0,-1 1 1 0 0,0-1-1 0 0,0 1 1 0 0,-1 0 0 0 0,0-1-1 0 0,-1 1 1 0 0,0 0 0 0 0,-1-1-1 0 0,0 1 1 0 0,0-1-1 0 0,-1 0 1 0 0,0 0 0 0 0,-1 0-1 0 0,0 1-54 0 0,-35 98 198 0 0,41-104-87 0 0,1-1 0 0 0,0 1 0 0 0,0-1 0 0 0,0 0 0 0 0,0 0 0 0 0,0 0 0 0 0,1 0 0 0 0,-1-1 0 0 0,1 1 1 0 0,0-1-1 0 0,0 0 0 0 0,0 0 0 0 0,0 0 0 0 0,0 0 0 0 0,0-1 0 0 0,0 0 0 0 0,1 0 0 0 0,-1 0 0 0 0,0 0 0 0 0,1-1-111 0 0,34 4 209 0 0,0-1-1 0 0,0-3 0 0 0,0-1 0 0 0,0-1 1 0 0,0-3-1 0 0,0-1 0 0 0,-1-1 0 0 0,0-3 0 0 0,0-1 1 0 0,-1-2-1 0 0,-1-1 0 0 0,0-2 0 0 0,-1-1 1 0 0,-1-2-1 0 0,7-7-208 0 0,-36 25 21 0 0,-1 0 0 0 0,1-1 0 0 0,-1 0 0 0 0,0 0 0 0 0,1 0 0 0 0,-1 0-1 0 0,0-1 1 0 0,0 1 0 0 0,-1-1 0 0 0,1 0 0 0 0,0 0 0 0 0,-1-1 0 0 0,0 1 0 0 0,0-1 0 0 0,0 1 0 0 0,0-1 0 0 0,0 0 0 0 0,-1 0 0 0 0,0-1 0 0 0,0 1 0 0 0,0 0 0 0 0,0-1 0 0 0,-1 1 0 0 0,0-1 0 0 0,1 1 0 0 0,-2-1 0 0 0,1 0 0 0 0,-1 0 0 0 0,1 1 0 0 0,-1-1 0 0 0,0 0-1 0 0,-1 1 1 0 0,1-1 0 0 0,-1 0 0 0 0,0 0 0 0 0,0 1 0 0 0,-1-1 0 0 0,1 1 0 0 0,-1 0 0 0 0,0-1 0 0 0,0 1 0 0 0,-1 0 0 0 0,1 0 0 0 0,-1 0 0 0 0,0 0 0 0 0,-2-2-21 0 0,0 2-57 0 0,0 0 0 0 0,-1 0 0 0 0,1 1 0 0 0,-1 0 0 0 0,0 0 0 0 0,0 0 0 0 0,0 1 0 0 0,0-1 0 0 0,0 2 0 0 0,-1-1 0 0 0,1 1 0 0 0,-1 0 0 0 0,1 0 0 0 0,-1 0 0 0 0,1 1 0 0 0,-1 0 0 0 0,1 1 0 0 0,-1-1 0 0 0,1 1 0 0 0,-1 0 0 0 0,1 1 0 0 0,-1 0 0 0 0,1 0 0 0 0,0 0 0 0 0,0 1 0 0 0,0 0 0 0 0,0 0 0 0 0,1 0 0 0 0,-1 1 0 0 0,1-1 0 0 0,0 2 0 0 0,0-1 0 0 0,0 0 0 0 0,0 1 0 0 0,1 0 0 0 0,0 0 0 0 0,0 0 0 0 0,0 1 0 0 0,1-1 0 0 0,0 1 0 0 0,0 0 0 0 0,0 0 0 0 0,0 0 0 0 0,1 0 0 0 0,0 0 0 0 0,1 1 0 0 0,-1-1 0 0 0,1 1 0 0 0,1 0 57 0 0,0 3 42 0 0,1-1 0 0 0,0 0-1 0 0,1 0 1 0 0,0 0-1 0 0,1-1 1 0 0,0 1 0 0 0,0 0-1 0 0,1-1 1 0 0,0 0-1 0 0,0 0 1 0 0,1 0 0 0 0,0 0-1 0 0,1-1 1 0 0,-1 0-1 0 0,1 0 1 0 0,1 0 0 0 0,-1-1-1 0 0,1 0 1 0 0,0 0-1 0 0,1-1 1 0 0,-1 0 0 0 0,1 0-1 0 0,0-1 1 0 0,4 2-42 0 0,14 8 139 0 0,1-2 1 0 0,1-1-1 0 0,0 0 1 0 0,0-3-1 0 0,1 0 1 0 0,0-1-1 0 0,0-2-139 0 0,4 1-43 0 0,0-1-1 0 0,0-2 0 0 0,0-1 0 0 0,0-2 0 0 0,0-1 0 0 0,0-1 1 0 0,0-2-1 0 0,0-1 0 0 0,-1-2 0 0 0,0-1 0 0 0,0-2 0 0 0,0 0 1 0 0,-2-3-1 0 0,1 0 0 0 0,20-14 44 0 0,-45 23-12 0 0,0-1 1 0 0,0 1-1 0 0,-1-1 1 0 0,0 0-1 0 0,0-1 1 0 0,0 1-1 0 0,0-1 1 0 0,-1 0-1 0 0,0 0 1 0 0,0 0-1 0 0,-1-1 0 0 0,1 1 1 0 0,-2-1-1 0 0,1 0 1 0 0,-1 0-1 0 0,0 0 1 0 0,0 0-1 0 0,-1 0 1 0 0,1-1-1 0 0,-2 1 1 0 0,1 0-1 0 0,-1 0 1 0 0,0-1-1 0 0,-1 1 0 0 0,0 0 1 0 0,0-1-1 0 0,0 1 1 0 0,-1 0-1 0 0,0 0 1 0 0,-1 0-1 0 0,1 0 1 0 0,-1 1-1 0 0,-1-1 1 0 0,1 1-1 0 0,-1-1 1 0 0,0 1-1 0 0,-1 0 0 0 0,1 1 1 0 0,-1-1-1 0 0,0 1 1 0 0,0 0-1 0 0,-1 0 1 0 0,0 1-1 0 0,0-1 1 0 0,0 1-1 0 0,0 1 1 0 0,-1-1-1 0 0,1 1 0 0 0,-7-3 13 0 0,11 12-3682 0 0,38 33 3621 0 0,20-5 331 0 0,1-2 0 0 0,2-3 1 0 0,1-3-1 0 0,1-2 1 0 0,1-3-1 0 0,51 10-271 0 0,45 17 103 0 0,-159-47-93 0 0,0-1 0 0 0,0 1-1 0 0,0 0 1 0 0,0-1 0 0 0,0 1 0 0 0,1 0 0 0 0,-1 0 0 0 0,0 0 0 0 0,0 0 0 0 0,1 0-1 0 0,-1 0 1 0 0,0 0 0 0 0,1 0 0 0 0,-1 0 0 0 0,1 0 0 0 0,-1 0 0 0 0,1 0 0 0 0,0 0-1 0 0,-1 0 1 0 0,1 0 0 0 0,0 1 0 0 0,0-1 0 0 0,0 0 0 0 0,0 0 0 0 0,0 0 0 0 0,0 1-1 0 0,0-1 1 0 0,0 0 0 0 0,1 0 0 0 0,-1 0 0 0 0,0 0 0 0 0,1 0 0 0 0,-1 0 0 0 0,0 1-1 0 0,1-1 1 0 0,0 0 0 0 0,-1 0 0 0 0,1 0 0 0 0,0 0 0 0 0,-1-1 0 0 0,1 1 0 0 0,0 0-1 0 0,0 0 1 0 0,0 0 0 0 0,0 0 0 0 0,0-1 0 0 0,0 1 0 0 0,0-1 0 0 0,0 1 0 0 0,0 0-1 0 0,0-1 1 0 0,0 0 0 0 0,0 1 0 0 0,0-1 0 0 0,0 0 0 0 0,0 1 0 0 0,1-1 0 0 0,-1 0-1 0 0,0 0 1 0 0,0 0 0 0 0,0 0 0 0 0,0 0 0 0 0,1 0 0 0 0,-1-1-10 0 0,-46 19 186 0 0,-1-2 0 0 0,0-2-1 0 0,-1-2 1 0 0,-1-2 0 0 0,0-3 0 0 0,-31 1-186 0 0,32-2-382 0 0,7-2-1209 0 0,32-3-7110 0 0,12-1 152 0 0</inkml:trace>
  <inkml:trace contextRef="#ctx0" brushRef="#br0" timeOffset="2357.276">5948 943 13491 0 0,'0'0'5800'0'0,"0"0"-3574"0"0,0 0-1174 0 0,0 0-531 0 0,0 0-503 0 0,0 0-425 0 0,0 0-272 0 0,0 0-54 0 0,0 0 111 0 0,0 0 210 0 0,0 0 185 0 0,0 0 62 0 0,0 0-28 0 0,-6-6-84 0 0,-9-8 138 0 0,37 18 121 0 0,169 34 1204 0 0,-170-37-1214 0 0,0 0 0 0 0,0 1 0 0 0,-1 2 0 0 0,1 0 0 0 0,-1 1 0 0 0,0 0 0 0 0,0 2 0 0 0,-1 1 0 0 0,0 0 0 0 0,0 1 0 0 0,-1 1 0 0 0,0 1 0 0 0,-1 1 0 0 0,1 1 28 0 0,-16-12-5 0 0,1 1 1 0 0,-1 0 0 0 0,0 0-1 0 0,0 1 1 0 0,1-1-1 0 0,-1 0 1 0 0,-1 1 0 0 0,1-1-1 0 0,0 1 1 0 0,-1 0 0 0 0,1-1-1 0 0,-1 1 1 0 0,0 0-1 0 0,0 0 1 0 0,0 0 0 0 0,0 0-1 0 0,0 0 1 0 0,-1 0 0 0 0,1 0-1 0 0,-1 0 1 0 0,0 0-1 0 0,0 0 1 0 0,0 0 0 0 0,0 1-1 0 0,-1-1 1 0 0,1 0 0 0 0,-1 0-1 0 0,0 0 1 0 0,0 0-1 0 0,0 0 1 0 0,0-1 0 0 0,0 1-1 0 0,-1 0 1 0 0,1 0 0 0 0,-1-1-1 0 0,0 1 1 0 0,0-1 0 0 0,0 1-1 0 0,0-1 1 0 0,0 0-1 0 0,0 0 1 0 0,-1 0 0 0 0,1 0-1 0 0,-1 0 1 0 0,1-1 0 0 0,-1 1-1 0 0,0-1 1 0 0,0 1-1 0 0,0-1 1 0 0,1 0 0 0 0,-1 0-1 0 0,0 0 1 0 0,0-1 0 0 0,-2 1 4 0 0,-51 12 222 0 0,0-3 0 0 0,-1-2 0 0 0,0-3 0 0 0,0-2 0 0 0,-1-3 1 0 0,-27-4-223 0 0,-29 2 124 0 0,-100-7-635 0 0,338 1-2349 0 0,214-14 3583 0 0,0-14 1 0 0,264-67-724 0 0,-581 98 102 0 0,5 0 175 0 0,-1 0 1 0 0,1-2-1 0 0,-1-1 0 0 0,0-1 0 0 0,-1-1 0 0 0,0-1 0 0 0,0-1 0 0 0,20-15-277 0 0,-42 26 20 0 0,0 0-1 0 0,0-1 1 0 0,0 1 0 0 0,-1-1-1 0 0,1 0 1 0 0,0 0 0 0 0,-1 0-1 0 0,1 0 1 0 0,-1 0 0 0 0,0 0 0 0 0,1 0-1 0 0,-1 0 1 0 0,0 0 0 0 0,0 0-1 0 0,-1-1 1 0 0,1 1 0 0 0,0 0-1 0 0,-1-1 1 0 0,1 1 0 0 0,-1-1-1 0 0,0 1 1 0 0,0-1 0 0 0,0 1 0 0 0,0 0-1 0 0,0-1 1 0 0,0 1 0 0 0,-1-1-1 0 0,1 1 1 0 0,-1 0 0 0 0,0-1-1 0 0,0 1 1 0 0,0 0 0 0 0,0 0-1 0 0,0-1 1 0 0,0 1 0 0 0,0 0 0 0 0,-1 0-1 0 0,1 0 1 0 0,-1 0 0 0 0,0 1-1 0 0,1-1 1 0 0,-1 0 0 0 0,0 1-1 0 0,0-1 1 0 0,0 1 0 0 0,-2-1-20 0 0,-101-58-1185 0 0,74 48 1100 0 0,-1 1 0 0 0,0 1 1 0 0,0 2-1 0 0,-1 2 0 0 0,0 0 0 0 0,0 2 0 0 0,0 2 0 0 0,-1 1 0 0 0,-17 3 85 0 0,46-3 20 0 0,0 1 0 0 0,0 0-1 0 0,1 0 1 0 0,-1 1 0 0 0,0-1 0 0 0,0 1 0 0 0,0 0-1 0 0,1 0 1 0 0,-1 1 0 0 0,0-1 0 0 0,1 1 0 0 0,-1 0-1 0 0,1 1 1 0 0,0-1 0 0 0,0 1 0 0 0,0-1 0 0 0,0 1-1 0 0,0 0 1 0 0,0 1 0 0 0,1-1 0 0 0,0 1-1 0 0,0-1 1 0 0,0 1 0 0 0,0 0 0 0 0,0 0 0 0 0,1 1-1 0 0,-1-1 1 0 0,1 0 0 0 0,0 1 0 0 0,1-1 0 0 0,-1 1-1 0 0,1 0 1 0 0,0 0 0 0 0,0-1 0 0 0,0 1 0 0 0,1 0-1 0 0,0 0 1 0 0,0 0 0 0 0,0 0 0 0 0,0-1-1 0 0,1 1 1 0 0,0 0 0 0 0,0 0 0 0 0,0 0 0 0 0,0-1-1 0 0,1 1 1 0 0,0-1 0 0 0,0 1 0 0 0,0-1 0 0 0,2 3-20 0 0,17 17 172 0 0,1-1 0 0 0,1-1 0 0 0,1-1 1 0 0,0-1-1 0 0,2-2 0 0 0,0 0 0 0 0,1-1 0 0 0,1-2 1 0 0,0-1-1 0 0,13 4-172 0 0,-39-17 5 0 0,509 209-708 0 0,-287-132-2903 0 0,-1-1-5706 0 0,-165-56-387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2:44.2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656 0 12035 0 0,'0'0'-439'0'0,"0"0"-364"0"0,0 0-369 0 0,0 0 133 0 0,0 0 547 0 0,0 0 522 0 0,0 0 358 0 0,0 0 155 0 0,0 0 112 0 0,0 0 117 0 0,7 29 22 0 0,43 179 875 0 0,-39-96-1070 0 0,-5 1-1 0 0,-5-1 0 0 0,-8 54-598 0 0,2-6 274 0 0,0-11 45 0 0,-85-140 1166 0 0,-60-18-1722 0 0,124 5 175 0 0,-1 0 0 0 0,1 1 0 0 0,-1 2 0 0 0,0 0 0 0 0,0 2 0 0 0,1 1 0 0 0,-1 1 0 0 0,1 2 0 0 0,0 0 0 0 0,0 2 0 0 0,0 1 0 0 0,1 0 0 0 0,0 2 0 0 0,-18 11 62 0 0,38-18-18 0 0,0 1 1 0 0,0 0 0 0 0,1 0 0 0 0,-1 0-1 0 0,1 0 1 0 0,0 1 0 0 0,0 0 0 0 0,1 0-1 0 0,0 0 1 0 0,-1 0 0 0 0,2 0 0 0 0,-1 1-1 0 0,1-1 1 0 0,-1 1 0 0 0,1 0 0 0 0,1-1-1 0 0,-1 1 1 0 0,1 0 0 0 0,0 0 0 0 0,1 0-1 0 0,-1 0 1 0 0,1 0 0 0 0,0 0 0 0 0,1 1-1 0 0,0-1 1 0 0,-1 0 0 0 0,2-1 0 0 0,-1 1-1 0 0,1 0 1 0 0,0 0 0 0 0,0 0 0 0 0,1-1-1 0 0,-1 1 1 0 0,1-1 0 0 0,0 0 0 0 0,1 0 0 0 0,-1 0-1 0 0,1 0 1 0 0,0-1 0 0 0,0 0 0 0 0,1 1-1 0 0,-1-1 1 0 0,1-1 0 0 0,0 1 0 0 0,1 0 17 0 0,28 17 144 0 0,0-2 1 0 0,1-1 0 0 0,0-2 0 0 0,2-1 0 0 0,0-2 0 0 0,0-2 0 0 0,1-1 0 0 0,0-2 0 0 0,1-1 0 0 0,0-3 0 0 0,0 0 0 0 0,0-3 0 0 0,2-2-145 0 0,18 6 212 0 0,2-2 0 0 0,-1-4 0 0 0,0-2 0 0 0,0-3 0 0 0,-1-2 0 0 0,0-3 0 0 0,0-2 0 0 0,-1-3-1 0 0,-1-3 1 0 0,0-2 0 0 0,-2-2 0 0 0,-1-3 0 0 0,0-2 0 0 0,43-32-212 0 0,-34-8 3286 0 0,-35 132-5305 0 0,-21-53 1989 0 0,0-1 0 0 0,1 1 0 0 0,1-1-1 0 0,-1-1 1 0 0,2 0 0 0 0,-1 0 0 0 0,1-1 0 0 0,1 0-1 0 0,-1 0 1 0 0,1-1 0 0 0,1-1 0 0 0,-1 0 0 0 0,8 3 30 0 0,40 13-3393 0 0,1-5-4500 0 0,-43-14-1480 0 0</inkml:trace>
  <inkml:trace contextRef="#ctx0" brushRef="#br0" timeOffset="261.685">1784 486 25653 0 0,'0'0'193'0'0,"0"0"55"0"0,0 0-248 0 0,0 0-489 0 0,0 0-607 0 0,0 0-208 0 0,0 0-288 0 0,0 0-121 0 0,0 0-95 0 0,0 0-481 0 0,0 0-407 0 0,0 0-225 0 0,0 0 177 0 0,144 80 455 0 0,-110-55 673 0 0,-7-6-1513 0 0,-7-7 2721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2:37.9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357 1342 7138 0 0,'0'0'1669'0'0,"0"0"-20"0"0,0 0-298 0 0,0 0-669 0 0,0 0-542 0 0,0 0-184 0 0,0 0 0 0 0,0 0 128 0 0,0 0 120 0 0,0 0 32 0 0,0 0 1 0 0,0 0 7 0 0,0 0 0 0 0,29 2 16 0 0,142 12 401 0 0,-156-12-469 0 0,-1-1 0 0 0,1 0 0 0 0,-1-2 0 0 0,1 1-1 0 0,0-2 1 0 0,-1 0 0 0 0,1-1 0 0 0,-1 0 0 0 0,0-1 0 0 0,0 0 0 0 0,0-2-1 0 0,-1 1 1 0 0,0-2 0 0 0,0 0 0 0 0,0 0 0 0 0,-1-1 0 0 0,0-1 0 0 0,-1 0-1 0 0,1 0 1 0 0,-2-1 0 0 0,0-1 0 0 0,4-4-192 0 0,-12 11-43 0 0,0 0-1 0 0,0-1 1 0 0,0 1 0 0 0,0 0 0 0 0,-1 0-1 0 0,0-1 1 0 0,0 1 0 0 0,0-1-1 0 0,0 1 1 0 0,-1-1 0 0 0,0 0 0 0 0,0 1-1 0 0,0-1 1 0 0,0 1 0 0 0,-1-1-1 0 0,0 0 1 0 0,0 1 0 0 0,0 0 0 0 0,0-1-1 0 0,-1 1 1 0 0,0 0 0 0 0,0-1-1 0 0,0 1 1 0 0,0 0 0 0 0,-1 1 0 0 0,1-1-1 0 0,-1 0 1 0 0,0 1 0 0 0,0-1-1 0 0,0 1 1 0 0,-1 0 0 0 0,1 0-1 0 0,-1 0 1 0 0,0 1 0 0 0,-4-3 43 0 0,-150-69-1088 0 0,127 67 1093 0 0,0 1 0 0 0,-1 2 0 0 0,0 1 0 0 0,0 2 0 0 0,1 1 0 0 0,-1 2 0 0 0,0 0 0 0 0,0 3 0 0 0,1 0 0 0 0,-18 7-5 0 0,31-8-22 0 0,1 1 0 0 0,0 1 0 0 0,0 1 1 0 0,0 0-1 0 0,1 1 0 0 0,0 1 0 0 0,1 1 0 0 0,0 0 0 0 0,0 1 0 0 0,1 0 0 0 0,1 1 1 0 0,0 1-1 0 0,0 0 0 0 0,2 0 0 0 0,-1 2 0 0 0,2-1 0 0 0,0 1 0 0 0,0 1 0 0 0,-1 5 22 0 0,7-12 12 0 0,1-1 0 0 0,0 1 0 0 0,1-1 0 0 0,-1 1 0 0 0,2 0 0 0 0,-1 0 0 0 0,1 0 0 0 0,1 0 0 0 0,-1 0 0 0 0,2 0 0 0 0,-1 0 0 0 0,1 0-1 0 0,0 0 1 0 0,1 0 0 0 0,0 0 0 0 0,1 0 0 0 0,0-1 0 0 0,0 1 0 0 0,1-1 0 0 0,0 0 0 0 0,0 0 0 0 0,1 0 0 0 0,0-1 0 0 0,0 1 0 0 0,1-1 0 0 0,0 0-1 0 0,0-1 1 0 0,0 1 0 0 0,1-1 0 0 0,2 1-12 0 0,18 14 155 0 0,1-1 1 0 0,0-1-1 0 0,2-1 0 0 0,0-2 0 0 0,1-1 1 0 0,1-2-1 0 0,12 4-155 0 0,5 2 134 0 0,1-2 0 0 0,0-3 0 0 0,0-2 1 0 0,1-2-1 0 0,1-2 0 0 0,0-2 0 0 0,0-3 0 0 0,50-3-134 0 0,-51-10 1495 0 0,-45 50-3019 0 0,0-33 1610 0 0,0-1 0 0 0,0 0 0 0 0,0 0 0 0 0,1-1 0 0 0,0 0 0 0 0,0 0 0 0 0,1 0 0 0 0,-1-1 0 0 0,1 0 0 0 0,0-1 0 0 0,0 1 0 0 0,0-2 0 0 0,0 1 0 0 0,1-1 0 0 0,-1 0 0 0 0,1-1 0 0 0,-1 0 0 0 0,1 0 0 0 0,-1-1 0 0 0,1 0 0 0 0,0-1 0 0 0,-1 0 0 0 0,1 0 0 0 0,-1 0 0 0 0,1-1 0 0 0,3-2-86 0 0,19 0 164 0 0,-1-2-1 0 0,0 0 0 0 0,0-2 0 0 0,0-1 0 0 0,-2-2 0 0 0,1-1 0 0 0,-1-1 0 0 0,-1-1 0 0 0,0-1 1 0 0,-1-2-1 0 0,-1-1 0 0 0,0 0 0 0 0,5-9-163 0 0,-24 22-38 0 0,-1-1 0 0 0,-1 0 0 0 0,1 0 0 0 0,-1-1 0 0 0,0 1 0 0 0,0-1 0 0 0,-1 0 0 0 0,0 0 0 0 0,0 0 0 0 0,-1-1 0 0 0,0 1 0 0 0,0 0 0 0 0,-1-1 0 0 0,0 0 0 0 0,0 1 0 0 0,-1-1 1 0 0,1 0-1 0 0,-2 1 0 0 0,1-1 0 0 0,-1 0 0 0 0,-1 1 0 0 0,1-1 0 0 0,-1 1 0 0 0,0 0 0 0 0,-1-1 0 0 0,0 1 0 0 0,0 0 0 0 0,0 0 0 0 0,-1 1 0 0 0,0-1 0 0 0,0 1 0 0 0,-1 0 0 0 0,0 0 0 0 0,0 0 0 0 0,0 1 0 0 0,-1-1 0 0 0,0 1 0 0 0,0 1 0 0 0,0-1 0 0 0,-1 1 0 0 0,1 0 0 0 0,-1 0 1 0 0,-1 1 37 0 0,-11-8-142 0 0,-1 2 0 0 0,0 0 0 0 0,0 2 0 0 0,-1 0 0 0 0,0 1 0 0 0,-1 1 0 0 0,1 1 0 0 0,-1 1 0 0 0,0 1 0 0 0,1 1 0 0 0,-1 0 0 0 0,0 2 0 0 0,0 1 0 0 0,0 1 0 0 0,-3 1 142 0 0,13-3-44 0 0,1 1 0 0 0,0 1 0 0 0,0 0 0 0 0,0 0 0 0 0,0 1 0 0 0,1 0 0 0 0,-1 1 0 0 0,1 0 0 0 0,0 1-1 0 0,1 0 1 0 0,-1 0 0 0 0,1 1 0 0 0,0 0 0 0 0,1 1 0 0 0,0 0 0 0 0,0 1 0 0 0,1-1 0 0 0,0 1 0 0 0,0 1 0 0 0,1-1 0 0 0,0 1 0 0 0,1 0 0 0 0,0 0-1 0 0,1 1 1 0 0,0 0 0 0 0,0-1 0 0 0,1 1 0 0 0,1 0 0 0 0,-1 8 44 0 0,2-11-136 0 0,1 1-1 0 0,1-1 0 0 0,-1 0 1 0 0,1 0-1 0 0,1 0 0 0 0,0 0 1 0 0,0 0-1 0 0,0 0 1 0 0,1 0-1 0 0,0 0 0 0 0,1-1 1 0 0,-1 0-1 0 0,2 1 1 0 0,-1-1-1 0 0,1-1 0 0 0,0 1 1 0 0,0-1-1 0 0,1 0 0 0 0,-1 0 1 0 0,2 0-1 0 0,-1-1 1 0 0,6 4 136 0 0,98 59-8999 0 0,-87-56 3234 0 0</inkml:trace>
  <inkml:trace contextRef="#ctx0" brushRef="#br0" timeOffset="573.276">1995 1265 22757 0 0,'0'0'-127'0'0,"0"0"-361"0"0,0 0-392 0 0,0 0-74 0 0,0 0 190 0 0,0 0 368 0 0,0 0 315 0 0,0 0 23 0 0,0 0-24 0 0,8 29-22 0 0,25 95 2 0 0,-10 73-187 0 0,-19-195 388 0 0,0 0 0 0 0,0 0 0 0 0,0 0 0 0 0,0-1 0 0 0,0 0 0 0 0,0 1 0 0 0,0-2 0 0 0,0 1 0 0 0,1 0 0 0 0,-1-1 0 0 0,0 0 0 0 0,1 0 0 0 0,-1 0 0 0 0,0 0 0 0 0,1-1 0 0 0,-1 1 0 0 0,0-1 0 0 0,0-1 0 0 0,1 1 0 0 0,-1 0 0 0 0,0-1 0 0 0,0 0 0 0 0,-1 0 0 0 0,1 0 0 0 0,0 0 0 0 0,-1-1-1 0 0,4-2-97 0 0,14-7-7 0 0,0 0 0 0 0,0-2 1 0 0,-2-1-1 0 0,1 0 0 0 0,-2-1 1 0 0,0-1-1 0 0,-1-1 1 0 0,-1 0-1 0 0,-1-2 0 0 0,0 1 1 0 0,-2-2-1 0 0,0 0 0 0 0,-1-1 1 0 0,8-20 5 0 0,-12 44-3340 0 0,-3 58 3789 0 0,-3-29-423 0 0,-3-21 44 0 0,2 0 0 0 0,-1 0-1 0 0,1 0 1 0 0,1 0 0 0 0,0-1 0 0 0,0 1-1 0 0,1 0 1 0 0,0-1 0 0 0,1 1-1 0 0,0-1 1 0 0,1 0 0 0 0,-1-1 0 0 0,2 1-1 0 0,-1-1 1 0 0,1 0 0 0 0,0 0-1 0 0,1 0 1 0 0,0-1 0 0 0,0 0 0 0 0,1-1-1 0 0,0 0 1 0 0,0 0 0 0 0,0 0 0 0 0,1-1-1 0 0,-1 0 1 0 0,1-1 0 0 0,1 0-1 0 0,-1 0 1 0 0,0-1 0 0 0,1 0 0 0 0,0-1-1 0 0,9 1-69 0 0,-5-4-1 0 0,0 0-1 0 0,-1-2 0 0 0,1 0 1 0 0,0 0-1 0 0,-1-1 1 0 0,0-1-1 0 0,0 0 0 0 0,0-1 1 0 0,0 0-1 0 0,-1-1 0 0 0,0-1 1 0 0,0 0-1 0 0,-1 0 0 0 0,0-1 1 0 0,-1 0-1 0 0,0-1 1 0 0,0 0-1 0 0,-1-1 0 0 0,0 0 1 0 0,-1-1-1 0 0,-1 1 0 0 0,1-1 1 0 0,-2-1-1 0 0,0 0 0 0 0,0 1 1 0 0,-1-2-1 0 0,-1 1 0 0 0,0-1 1 0 0,-1 1-1 0 0,0-1 1 0 0,-1 0-1 0 0,-1 0 0 0 0,0 0 1 0 0,-1 0-1 0 0,-2-13 2 0 0,13 63-2294 0 0,52 112 2928 0 0,24-26-1741 0 0,-22-50-7283 0 0,-48-54-692 0 0</inkml:trace>
  <inkml:trace contextRef="#ctx0" brushRef="#br0" timeOffset="1149.984">3744 1232 21229 0 0,'0'0'-383'0'0,"0"0"-641"0"0,0 0-430 0 0,0 0-33 0 0,0 0 355 0 0,0 0 698 0 0,0 0 401 0 0,0 0 52 0 0,7 32-34 0 0,48 210-126 0 0,47 114 1860 0 0,-70 365-1233 0 0,-29-697-1567 0 0,3-1 3567 0 0,-8-54 1644 0 0,-45-185-4583 0 0,20 108 92 0 0,6-2 0 0 0,4-1 1 0 0,-1-82 360 0 0,16 155-85 0 0,3 0 1 0 0,1 0 0 0 0,1 1-1 0 0,3-1 1 0 0,0 1-1 0 0,3 0 1 0 0,9-25 84 0 0,-12 48-76 0 0,-1 1 1 0 0,1 0 0 0 0,1 0-1 0 0,0 0 1 0 0,1 1 0 0 0,1 0-1 0 0,-1 1 1 0 0,2 0 0 0 0,0 0-1 0 0,0 1 1 0 0,1 0-1 0 0,0 1 1 0 0,0 0 0 0 0,1 1-1 0 0,1 0 1 0 0,-1 1 0 0 0,1 1-1 0 0,0 0 1 0 0,1 0-1 0 0,-1 1 1 0 0,11-2 75 0 0,15 0-165 0 0,1 1 0 0 0,-1 2-1 0 0,1 2 1 0 0,1 1 0 0 0,-1 2-1 0 0,0 2 1 0 0,-1 2 0 0 0,1 1 0 0 0,-1 2-1 0 0,0 2 1 0 0,0 2 0 0 0,-2 1 0 0 0,1 2-1 0 0,26 15 166 0 0,55 64-1024 0 0,-116-91 1007 0 0,-1 0 0 0 0,0 0-1 0 0,1 0 1 0 0,-1 0 0 0 0,0 0 0 0 0,-1 0 0 0 0,1 1 0 0 0,-1-1 0 0 0,1 1 0 0 0,-1-1 0 0 0,0 1 0 0 0,0 0 0 0 0,0-1 0 0 0,-1 1-1 0 0,1 0 1 0 0,-1 0 0 0 0,0-1 0 0 0,0 1 0 0 0,-1 0 0 0 0,1 0 0 0 0,-1-1 0 0 0,1 1 0 0 0,-1 0 0 0 0,0-1 0 0 0,-1 1 0 0 0,1-1-1 0 0,-1 1 1 0 0,1-1 0 0 0,-1 1 0 0 0,0-1 0 0 0,0 0 0 0 0,0 0 0 0 0,-1 0 0 0 0,1 0 0 0 0,-1-1 0 0 0,0 1 0 0 0,0-1 0 0 0,0 1 17 0 0,-15 8 186 0 0,-1-2 0 0 0,0 1 1 0 0,-1-2-1 0 0,0-1 1 0 0,0-1-1 0 0,-1 0 0 0 0,1-1 1 0 0,-1-2-1 0 0,0 0 0 0 0,-1-1 1 0 0,1-1-1 0 0,0-1 1 0 0,-20-2-187 0 0,34 2 24 0 0,-111-1-159 0 0,0-4 1 0 0,1-6-1 0 0,0-5 1 0 0,2-4 0 0 0,-3-7 134 0 0,61 10-2499 0 0,22 2-3279 0 0,24 8-2509 0 0</inkml:trace>
  <inkml:trace contextRef="#ctx0" brushRef="#br0" timeOffset="1940.387">5451 1 9250 0 0,'0'0'711'0'0,"0"0"209"0"0,0 0 86 0 0,0 0-257 0 0,0 0-429 0 0,0 0-537 0 0,0 0-465 0 0,0 0-142 0 0,0 0 105 0 0,0 0 365 0 0,0 0 510 0 0,0 0 445 0 0,0 0 317 0 0,-18 15 59 0 0,2-3-753 0 0,9-7-154 0 0,0-1 0 0 0,1 1 0 0 0,-1 1 0 0 0,1-1-1 0 0,1 1 1 0 0,-1 0 0 0 0,1 0 0 0 0,0 1 0 0 0,0-1-1 0 0,1 1 1 0 0,0 0 0 0 0,0 1 0 0 0,1-1 0 0 0,-1 1-1 0 0,2-1 1 0 0,-1 1 0 0 0,-1 7-70 0 0,-15 117 336 0 0,6 1 1 0 0,5 1-1 0 0,7-1 1 0 0,5 12-337 0 0,-2-99 49 0 0,2 0 1 0 0,1 0 0 0 0,3-1-1 0 0,1 0 1 0 0,3 0 0 0 0,1-1-1 0 0,3-1 1 0 0,1 0 0 0 0,2-1-1 0 0,2-1 1 0 0,2-1 0 0 0,1-1-1 0 0,2-1 1 0 0,2-1 0 0 0,1-2-1 0 0,2 0 1 0 0,3-1-50 0 0,-31-30 116 0 0,-1 0 0 0 0,1 0 1 0 0,1 0-1 0 0,-1-1 0 0 0,0 1 1 0 0,1-1-1 0 0,0 0 0 0 0,0 0 1 0 0,0 0-1 0 0,0-1 0 0 0,0 1 1 0 0,1-1-1 0 0,-1 0 0 0 0,1 0 1 0 0,-1 0-1 0 0,1-1 0 0 0,0 0 0 0 0,-1 0 1 0 0,1 0-1 0 0,0 0 0 0 0,0-1 1 0 0,0 0-1 0 0,0 0 0 0 0,0 0 1 0 0,0-1-1 0 0,-1 1 0 0 0,1-1 1 0 0,0 0-1 0 0,0-1 0 0 0,-1 1 1 0 0,1-1-1 0 0,-1 0 0 0 0,1 0 0 0 0,-1 0 1 0 0,0-1-1 0 0,0 1 0 0 0,3-3-116 0 0,2-14-74 0 0,-1-1 0 0 0,0 0 0 0 0,-2 0 0 0 0,0 0 0 0 0,-2 0 0 0 0,0-1 0 0 0,-1 0 0 0 0,-1 0 0 0 0,-1 0 0 0 0,-1 0 0 0 0,-1 0 0 0 0,0 0 0 0 0,-2 0 0 0 0,0 0 0 0 0,-2 1 0 0 0,0-1 0 0 0,-1 1 0 0 0,-1 0-1 0 0,-10-17 75 0 0,17 38-24 0 0,0 0-1 0 0,-1-1 1 0 0,1 1-1 0 0,0 0 1 0 0,-1 0-1 0 0,1-1 1 0 0,-1 1-1 0 0,1-1 1 0 0,-1 1-1 0 0,0 0 1 0 0,1-1-1 0 0,-1 1 0 0 0,0-1 1 0 0,1 1-1 0 0,-1-1 1 0 0,0 0-1 0 0,1 1 1 0 0,-1-1-1 0 0,0 0 1 0 0,0 1-1 0 0,0-1 1 0 0,1 0-1 0 0,-1 0 1 0 0,0 0-1 0 0,0 1 1 0 0,0-1-1 0 0,1 0 0 0 0,-1 0 1 0 0,0 0-1 0 0,0-1 1 0 0,0 1-1 0 0,0 0 1 0 0,1 0-1 0 0,-1 0 1 0 0,0-1-1 0 0,0 1 1 0 0,1 0-1 0 0,-1-1 1 0 0,0 1-1 0 0,0 0 0 0 0,1-1 1 0 0,-1 1-1 0 0,0-1 1 0 0,1 1-1 0 0,-1-1 1 0 0,1 0-1 0 0,-1 1 1 0 0,0-1-1 0 0,1 1 1 0 0,0-1-1 0 0,-1 0 1 0 0,1 0-1 0 0,-1 1 1 0 0,1-1-1 0 0,0 0 0 0 0,-1 0 1 0 0,1 1-1 0 0,0-1 1 0 0,0 0-1 0 0,0 0 1 0 0,0 0-1 0 0,0 0 1 0 0,0 1-1 0 0,0-1 1 0 0,0 0-1 0 0,0 0 1 0 0,0 0 23 0 0,-18 66-1010 0 0,15-50 1110 0 0,1 1-1 0 0,0-1 1 0 0,2 1-1 0 0,-1 0 0 0 0,2-1 1 0 0,0 1-1 0 0,1-1 1 0 0,1 1-1 0 0,0-1 0 0 0,1 0 1 0 0,0 0-1 0 0,2-1 1 0 0,-1 1-1 0 0,2-1 1 0 0,0 0-1 0 0,1 0 0 0 0,0-1 1 0 0,1 0-1 0 0,0-1 1 0 0,1 0-1 0 0,0 0 1 0 0,1-1-1 0 0,1 0 0 0 0,0-1 1 0 0,0-1-1 0 0,1 0 1 0 0,0 0-1 0 0,0-1 1 0 0,1-1-1 0 0,0 0 0 0 0,0-1 1 0 0,1-1-1 0 0,0 0 1 0 0,0-1-1 0 0,0 0 1 0 0,0-1-1 0 0,1-1 0 0 0,-1-1 1 0 0,1 0-1 0 0,-1-1 1 0 0,11-1-99 0 0,-17-1 49 0 0,0 0 0 0 0,0-1 0 0 0,0 0 0 0 0,0 0 0 0 0,0-1 0 0 0,-1 0 0 0 0,0-1 0 0 0,1 1 0 0 0,-2-2 0 0 0,1 1 0 0 0,-1-1 0 0 0,1 0 0 0 0,-2-1 0 0 0,1 0 0 0 0,-1 0 1 0 0,0 0-1 0 0,0-1 0 0 0,-1 0 0 0 0,0 0 0 0 0,-1 0 0 0 0,0-1 0 0 0,0 1 0 0 0,0-1 0 0 0,-1 0 0 0 0,-1 0 0 0 0,1 0 0 0 0,-1-1 0 0 0,-1-1-49 0 0,3-13-56 0 0,-1 0 1 0 0,-1-1-1 0 0,-1 1 0 0 0,-2 0 1 0 0,0-1-1 0 0,-1 1 0 0 0,-2 0 0 0 0,0 0 1 0 0,-2 0-1 0 0,-4-11 56 0 0,2-7-155 0 0,32 50-2868 0 0,601 349 2504 0 0,-609-340-753 0 0,-46-13 340 0 0,22-4 1221 0 0,-253 2 73 0 0,173-5-2918 0 0,2-3-3809 0 0,81 0-43 0 0,9 3 5481 0 0</inkml:trace>
  <inkml:trace contextRef="#ctx0" brushRef="#br0" timeOffset="2255.931">7292 1207 9290 0 0,'0'0'3729'0'0,"0"0"-506"0"0,0 0-996 0 0,0 0-970 0 0,0 0-604 0 0,0 0-492 0 0,0 0-490 0 0,0 0-486 0 0,0 0-292 0 0,0 0-62 0 0,0 0 156 0 0,0 0 284 0 0,2-18 190 0 0,3-52 76 0 0,-8 60-664 0 0,5 26 433 0 0,135 41 1851 0 0,-96-46-1122 0 0,25 8-40 0 0,-43-15-48 0 0,0 2-1 0 0,0 0 0 0 0,-1 1 1 0 0,0 1-1 0 0,0 1 0 0 0,-1 1 1 0 0,0 1-1 0 0,0 1 1 0 0,-1 1-1 0 0,-1 1 0 0 0,0 0 1 0 0,15 17 53 0 0,-31-28-10 0 0,0 0 1 0 0,-1 0-1 0 0,0 0 1 0 0,0 1-1 0 0,1-1 1 0 0,-2 0-1 0 0,1 1 0 0 0,0 0 1 0 0,-1-1-1 0 0,0 1 1 0 0,0 0-1 0 0,0-1 1 0 0,0 1-1 0 0,0 0 1 0 0,-1 0-1 0 0,0 0 0 0 0,0 0 1 0 0,0 0-1 0 0,0 0 1 0 0,-1 0-1 0 0,1 0 1 0 0,-1-1-1 0 0,0 1 1 0 0,0 0-1 0 0,0 0 1 0 0,-1-1-1 0 0,1 1 0 0 0,-1-1 1 0 0,0 1-1 0 0,0-1 1 0 0,0 0-1 0 0,-1 1 1 0 0,1-1-1 0 0,-1 0 1 0 0,1-1-1 0 0,-1 1 1 0 0,0 0-1 0 0,0-1 0 0 0,0 0 1 0 0,-1 1-1 0 0,1-1 1 0 0,-1 0 9 0 0,-158 60 1140 0 0,-20-48-1584 0 0,63-23-5118 0 0,84 0 1068 0 0,29 6 1156 0 0</inkml:trace>
  <inkml:trace contextRef="#ctx0" brushRef="#br0" timeOffset="2553.233">8297 1593 16484 0 0,'0'0'878'0'0,"0"0"-191"0"0,29 0-181 0 0,196-3-9 0 0,-212 5-492 0 0,0 0 1 0 0,0-1-1 0 0,1-1 1 0 0,-1 0-1 0 0,1-1 0 0 0,-1-1 1 0 0,0 0-1 0 0,0 0 0 0 0,0-1 1 0 0,0-1-1 0 0,0 0 1 0 0,0-1-1 0 0,-1-1 0 0 0,0 1 1 0 0,0-2-1 0 0,-1 0 0 0 0,0 0 1 0 0,0-1-1 0 0,0-1 1 0 0,-1 1-1 0 0,-1-2 0 0 0,1 1 1 0 0,-1-1-1 0 0,-1-1 0 0 0,0 0 1 0 0,-1 0-1 0 0,0 0 1 0 0,0-1-1 0 0,-1 0 0 0 0,-1 0 1 0 0,1-2-6 0 0,-4 3-38 0 0,0 1 1 0 0,-1 0-1 0 0,0 0 1 0 0,-1-1-1 0 0,0 1 1 0 0,-1 0-1 0 0,0-1 1 0 0,0 1-1 0 0,-1 0 1 0 0,-1 0 0 0 0,0 0-1 0 0,0 0 1 0 0,0 0-1 0 0,-2 1 1 0 0,1 0-1 0 0,-1-1 1 0 0,0 2-1 0 0,-1-1 1 0 0,0 0-1 0 0,0 1 1 0 0,-1 0-1 0 0,0 1 1 0 0,-1 0-1 0 0,1 0 1 0 0,-1 0-1 0 0,-1 1 1 0 0,1 0-1 0 0,-1 1 1 0 0,0 0 0 0 0,0 0-1 0 0,-1 1 1 0 0,1 0-1 0 0,-1 1 1 0 0,0 0-1 0 0,0 0 1 0 0,0 1-1 0 0,-1 0 1 0 0,1 1-1 0 0,0 0 1 0 0,-7 1 37 0 0,-11 5-93 0 0,0 2 0 0 0,0 0 0 0 0,1 2 0 0 0,0 1 0 0 0,0 1 0 0 0,1 2 0 0 0,1 0 0 0 0,0 2 0 0 0,1 0 0 0 0,0 2 0 0 0,2 0 0 0 0,0 2 0 0 0,1 1 0 0 0,0 0 0 0 0,2 1 0 0 0,1 2 0 0 0,-1 2 93 0 0,-62 73-5637 0 0,56-65-2024 0 0</inkml:trace>
  <inkml:trace contextRef="#ctx0" brushRef="#br0" timeOffset="4036.998">7821 1079 3433 0 0,'0'0'1417'0'0,"0"0"-428"0"0,0 0-780 0 0,0 0-646 0 0,0 0-137 0 0,0 0 233 0 0,0 0 373 0 0,0 0 257 0 0,0 0 46 0 0,0 0 0 0 0,0 0 39 0 0,8 30 94 0 0,65 182 1087 0 0,18-1 866 0 0,-90-209-2419 0 0,0-1 0 0 0,0 1 0 0 0,0 0 0 0 0,-1 0-1 0 0,1 0 1 0 0,0 0 0 0 0,-1-1 0 0 0,0 1 0 0 0,1 0 0 0 0,-1 0 0 0 0,0 0 0 0 0,0 0 0 0 0,0 0 0 0 0,0 0-1 0 0,-1 0 1 0 0,1 0 0 0 0,0 0 0 0 0,-1 0 0 0 0,1-1 0 0 0,-1 1 0 0 0,0 0 0 0 0,0 0 0 0 0,1 0-1 0 0,-1-1 1 0 0,0 1 0 0 0,-1-1 0 0 0,1 1 0 0 0,0 0 0 0 0,0-1 0 0 0,-1 0 0 0 0,1 1 0 0 0,-1-1 0 0 0,1 0-1 0 0,-1 0 1 0 0,1 0 0 0 0,-1 0 0 0 0,0 0 0 0 0,0 0 0 0 0,1 0 0 0 0,-1-1 0 0 0,0 1 0 0 0,0 0 0 0 0,0-1-1 0 0,0 0 1 0 0,0 1 0 0 0,0-1 0 0 0,1 0 0 0 0,-2 0-2 0 0,-43 3-7893 0 0,41-3 5190 0 0</inkml:trace>
  <inkml:trace contextRef="#ctx0" brushRef="#br0" timeOffset="4305.123">7908 287 21717 0 0,'0'0'258'0'0,"0"0"73"0"0,0 0-4 0 0,0 0-103 0 0,0 0-279 0 0,0 0-356 0 0,0 0-387 0 0,0 0-280 0 0,0 0-28 0 0,0 0 184 0 0,0 0 348 0 0,0 0 318 0 0,0 0 215 0 0,1-14 74 0 0,1-41-42 0 0,36 77-961 0 0,10 40-6088 0 0,-35-44 2843 0 0,-5-8-1182 0 0</inkml:trace>
  <inkml:trace contextRef="#ctx0" brushRef="#br0" timeOffset="4691.511">8193 741 5881 0 0,'0'0'1337'0'0,"0"0"-1606"0"0,0 0-588 0 0,0 0 274 0 0,0 0 428 0 0,0 0 284 0 0,0 0-44 0 0,0 0-53 0 0,0 0 48 0 0,5 31 171 0 0,25 151 811 0 0,-29-30 1851 0 0,-3-116-2464 0 0,1-1-1 0 0,2 1 1 0 0,1 0-1 0 0,2-1 1 0 0,1 0-1 0 0,7 19-448 0 0,25 21 1124 0 0,-10-53 2567 0 0,-19-28 1401 0 0,13-25-4102 0 0,58-259 383 0 0,-58 212-1467 0 0,-8 21 12 0 0,2 1 0 0 0,3 0 0 0 0,3 1 0 0 0,26-49 82 0 0,-43 96-125 0 0,0 1 0 0 0,1-1 0 0 0,0 1 0 0 0,0 0 0 0 0,1 1 0 0 0,0-1 0 0 0,0 1-1 0 0,1 0 1 0 0,0 0 0 0 0,-1 1 0 0 0,2 0 0 0 0,-1 0 0 0 0,1 1 0 0 0,0 0 0 0 0,4-2 125 0 0,84 17-4691 0 0,-30 41-5889 0 0,-54-40 3282 0 0</inkml:trace>
  <inkml:trace contextRef="#ctx0" brushRef="#br0" timeOffset="5189.967">8655 1642 6537 0 0,'0'0'5530'0'0,"0"0"-4029"0"0,0 0-1145 0 0,0 0-192 0 0,0 0-84 0 0,0 0-28 0 0,0 0-29 0 0,28-1-3 0 0,180 3 468 0 0,-190-1-188 0 0,0-2 0 0 0,-1 0 1 0 0,1-1-1 0 0,-1-1 0 0 0,1-1 0 0 0,-1 0 0 0 0,0-1 0 0 0,0-1 0 0 0,-1-1 1 0 0,0 0-1 0 0,0-1 0 0 0,0-1 0 0 0,-1 0 0 0 0,-1-1 0 0 0,0 0 0 0 0,0-2 1 0 0,-1 1-1 0 0,4-6-300 0 0,-14 14-1 0 0,0-1 0 0 0,0 0 1 0 0,0 0-1 0 0,-1 0 1 0 0,0-1-1 0 0,1 1 0 0 0,-2 0 1 0 0,1-1-1 0 0,0 0 0 0 0,-1 1 1 0 0,0-1-1 0 0,0 0 0 0 0,0 1 1 0 0,-1-1-1 0 0,1 0 1 0 0,-1 0-1 0 0,0 0 0 0 0,-1 0 1 0 0,1 1-1 0 0,-1-1 0 0 0,0 0 1 0 0,0 0-1 0 0,-1 1 1 0 0,1-1-1 0 0,-1 1 0 0 0,0-1 1 0 0,0 1-1 0 0,0 0 0 0 0,-1 0 1 0 0,0 0-1 0 0,0 0 1 0 0,0 0-1 0 0,0 0 0 0 0,0 1 1 0 0,-1-1-1 0 0,-2-1 1 0 0,-3-3-130 0 0,0-1 0 0 0,-1 1-1 0 0,0 1 1 0 0,-1 0 0 0 0,0 0-1 0 0,0 1 1 0 0,0 1 0 0 0,-1 0-1 0 0,0 0 1 0 0,0 1 0 0 0,0 1 0 0 0,0 0-1 0 0,-8-1 131 0 0,11 2-19 0 0,0 0-1 0 0,0 1 1 0 0,0 1-1 0 0,0-1 0 0 0,0 1 1 0 0,0 1-1 0 0,-1-1 1 0 0,1 2-1 0 0,0-1 1 0 0,1 1-1 0 0,-1 1 1 0 0,0-1-1 0 0,1 2 0 0 0,-1-1 1 0 0,1 1-1 0 0,0 0 1 0 0,0 1-1 0 0,0 0 1 0 0,1 0-1 0 0,0 1 1 0 0,0-1-1 0 0,0 2 0 0 0,1-1 1 0 0,-1 1-1 0 0,2 0 1 0 0,-1 0-1 0 0,1 1 1 0 0,0-1-1 0 0,0 1 0 0 0,1 0 1 0 0,0 1-1 0 0,1-1 1 0 0,0 1-1 0 0,0-1 1 0 0,1 1-1 0 0,-1 4 20 0 0,4-4-34 0 0,0 1-1 0 0,0 0 1 0 0,1-1-1 0 0,0 1 1 0 0,1-1-1 0 0,0 1 0 0 0,0-1 1 0 0,1 0-1 0 0,0 0 1 0 0,1-1-1 0 0,-1 1 1 0 0,2-1-1 0 0,-1 0 1 0 0,1 0-1 0 0,1-1 1 0 0,-1 0-1 0 0,7 5 35 0 0,43 39-5524 0 0,-33-32-3593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2:59.5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1 189 25253 0 0,'0'0'941'0'0,"0"0"-123"0"0,0 0-244 0 0,16-27-313 0 0,55-80-194 0 0,-69 104-71 0 0,1 0 0 0 0,-1 0 0 0 0,0 0 0 0 0,1 0-1 0 0,-1 0 1 0 0,1 0 0 0 0,0 1 0 0 0,0-1 0 0 0,0 1 0 0 0,0 0 0 0 0,0 0 0 0 0,1 0 0 0 0,-1 0-1 0 0,1 1 1 0 0,-1-1 0 0 0,1 1 0 0 0,-1 0 0 0 0,1 0 0 0 0,0 0 0 0 0,0 1 0 0 0,-1-1 0 0 0,4 1 3 0 0,7-1-32 0 0,17-4-141 0 0,0 2-1 0 0,1 2 1 0 0,-1 1 0 0 0,1 1-1 0 0,-1 1 1 0 0,0 2-1 0 0,0 1 1 0 0,0 2 0 0 0,-1 1-1 0 0,0 1 1 0 0,0 2 0 0 0,5 3 174 0 0,39 32-4652 0 0,-11 14-3937 0 0,-49-41-2612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2:58.6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291 97 10722 0 0,'0'0'-6'0'0,"0"0"-382"0"0,0 0-379 0 0,0 0-187 0 0,0 0 107 0 0,0 0 447 0 0,0 0 538 0 0,0 0 578 0 0,0 0 421 0 0,0 0 120 0 0,0 0-88 0 0,0 0-291 0 0,0 0-284 0 0,-9 9-129 0 0,-74 102 820 0 0,-84 325-297 0 0,136-272-413 0 0,34-159-413 0 0,0-1 0 0 0,1 1 0 0 0,0-1 1 0 0,0 0-1 0 0,0 0 0 0 0,0-1 0 0 0,1 1 0 0 0,-1-1 0 0 0,1 0 0 0 0,0 0 0 0 0,0-1 0 0 0,0 1 0 0 0,0-1 0 0 0,1 0 0 0 0,-1-1 0 0 0,0 1 0 0 0,1-1 1 0 0,0 0-1 0 0,-1 0 0 0 0,1-1 0 0 0,-1 0 0 0 0,1 0 0 0 0,0 0 0 0 0,-1 0 0 0 0,4-2-162 0 0,-3 3 41 0 0,782-5 2460 0 0,-813 0-17741 0 0,19 7 7324 0 0</inkml:trace>
  <inkml:trace contextRef="#ctx0" brushRef="#br0" timeOffset="465.161">1391 0 18804 0 0,'0'0'-175'0'0,"0"0"-273"0"0,0 0-284 0 0,0 0-116 0 0,0 0-43 0 0,0 0 188 0 0,0 0 200 0 0,0 0 142 0 0,0 0 261 0 0,0 0 256 0 0,0 0 243 0 0,0 0 152 0 0,0 0 22 0 0,8 13-49 0 0,-1-4-401 0 0,-5-6-91 0 0,1 1 0 0 0,-1-1 0 0 0,0 0 0 0 0,1 1 0 0 0,-1-1 0 0 0,-1 1 0 0 0,1 0 0 0 0,-1 0 0 0 0,1 0 0 0 0,-1-1 0 0 0,0 1 0 0 0,0 0 0 0 0,-1 1 0 0 0,1-1 0 0 0,-1 0 0 0 0,0 0 0 0 0,0 0 0 0 0,-1 0 0 0 0,1 0 0 0 0,-1 0 0 0 0,1 0-32 0 0,-133 432 1030 0 0,130-429-934 0 0,0-1-1 0 0,1 1 1 0 0,0 0 0 0 0,0 0 0 0 0,0 0 0 0 0,1 0 0 0 0,0 0 0 0 0,1 0 0 0 0,-1 0 0 0 0,1 0 0 0 0,1 0 0 0 0,-1 0 0 0 0,1 0 0 0 0,0 0 0 0 0,1 0 0 0 0,0 0 0 0 0,0-1 0 0 0,0 1 0 0 0,1-1 0 0 0,0 1 0 0 0,0-1 0 0 0,1 0 0 0 0,0 0 0 0 0,0 0 0 0 0,0 0 0 0 0,1-1 0 0 0,-1 0 0 0 0,1 0 0 0 0,1 0 0 0 0,-1 0 0 0 0,1-1 0 0 0,-1 0 0 0 0,1 0 0 0 0,0-1 0 0 0,4 2-96 0 0,28 4 328 0 0,0-2 0 0 0,0-2 1 0 0,0-1-1 0 0,1-2 0 0 0,-1-2 0 0 0,1-2 1 0 0,18-3-329 0 0,259-49 693 0 0,-317 54-768 0 0,1 0 0 0 0,0-1 0 0 0,-1 1 0 0 0,1-1 0 0 0,-1 1 0 0 0,1-1 0 0 0,0 1 0 0 0,-1 0 0 0 0,1-1 0 0 0,0 1 0 0 0,-1-1 0 0 0,1 1 0 0 0,0-1 0 0 0,0 0 0 0 0,-1 1 0 0 0,1-1 0 0 0,0 1 0 0 0,0-1 0 0 0,0 1 0 0 0,0-1 0 0 0,0 0 0 0 0,0 1 0 0 0,0-1 0 0 0,0 1 0 0 0,0-1 0 0 0,0 1 0 0 0,0-1 0 0 0,0 0-1 0 0,1 1 1 0 0,-1-1 0 0 0,0 1 0 0 0,0-1 0 0 0,1 1 0 0 0,-1-1 0 0 0,0 1 0 0 0,0-1 0 0 0,1 1 0 0 0,-1-1 0 0 0,1 1 0 0 0,-1 0 0 0 0,0-1 0 0 0,1 0 75 0 0,-66-9-6565 0 0,63 9 6208 0 0,-21-2-4894 0 0,5 0-3846 0 0</inkml:trace>
  <inkml:trace contextRef="#ctx0" brushRef="#br0" timeOffset="715.415">1155 354 23925 0 0,'0'0'452'0'0,"0"0"-342"0"0,0 0-257 0 0,0 0-159 0 0,30-5-82 0 0,100-13 62 0 0,68 34-328 0 0,139-10 28 0 0,-217-7-9394 0 0,-111 1-464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2:53.2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863 461 20260 0 0,'0'0'322'0'0,"0"0"-178"0"0,0 0-367 0 0,0 0-585 0 0,0 0-338 0 0,0 0 90 0 0,0 0 317 0 0,0 0 498 0 0,0 0 381 0 0,0 0 112 0 0,0 0 29 0 0,-4 27-3 0 0,-31 195 358 0 0,7 171 89 0 0,36-358-311 0 0,-2-12-3374 0 0,-5-7-6268 0 0,-1-16 2177 0 0</inkml:trace>
  <inkml:trace contextRef="#ctx0" brushRef="#br0" timeOffset="319.728">0 114 20468 0 0,'0'0'330'0'0,"0"0"-198"0"0,0 0-396 0 0,0 0-370 0 0,0 0-162 0 0,0 0 91 0 0,36-16 279 0 0,121-50 269 0 0,-9 43 283 0 0,-111 23-36 0 0,37-6 26 0 0,-1 3 0 0 0,1 3 0 0 0,0 4 0 0 0,-1 2 1 0 0,1 4-1 0 0,-2 3 0 0 0,0 3 0 0 0,0 3 0 0 0,-2 4 0 0 0,-1 2 0 0 0,10 8-116 0 0,-75-31-7 0 0,13 4-85 0 0,1 2 0 0 0,-1 0 0 0 0,0 1 1 0 0,0 0-1 0 0,-1 2 0 0 0,-1 0 0 0 0,0 0 0 0 0,0 2 0 0 0,-1-1 1 0 0,-1 2-1 0 0,0 0 0 0 0,-1 1 0 0 0,-1 0 0 0 0,0 0 0 0 0,-1 2 1 0 0,0-1-1 0 0,-1 1 0 0 0,-1 0 0 0 0,3 11 92 0 0,-14-19-4 0 0,0 0-1 0 0,-1-1 1 0 0,0 1 0 0 0,0-1-1 0 0,-1 0 1 0 0,0 0 0 0 0,0 0-1 0 0,-1-1 1 0 0,0 1 0 0 0,0-1-1 0 0,-1-1 1 0 0,0 1-1 0 0,0-1 1 0 0,-1-1 0 0 0,1 1-1 0 0,-1-1 1 0 0,0 0 0 0 0,-1-1-1 0 0,1 0 1 0 0,-1 0 0 0 0,0-1-1 0 0,0 0 1 0 0,0-1-1 0 0,0 0 1 0 0,0 0 0 0 0,-7 0 4 0 0,-124 30 361 0 0,-1-6 0 0 0,0-7 0 0 0,-2-5 1 0 0,-95-5-362 0 0,96-3 198 0 0,-13 2 519 0 0,70-3-3052 0 0,62-4-5473 0 0,79 2 2219 0 0,-34-3 1385 0 0</inkml:trace>
  <inkml:trace contextRef="#ctx0" brushRef="#br0" timeOffset="645.093">1963 464 20036 0 0,'0'0'312'0'0,"0"0"-758"0"0,0 0-420 0 0,0 0-115 0 0,0 0 190 0 0,0 0 383 0 0,0 0 274 0 0,0 0 149 0 0,0 0 88 0 0,-24 27 63 0 0,-152 183 502 0 0,102-117-266 0 0,47-64-377 0 0,2 2 1 0 0,1 0 0 0 0,1 2-1 0 0,2 0 1 0 0,1 1 0 0 0,1 1-1 0 0,3 1 1 0 0,1 1 0 0 0,-2 8-26 0 0,16-40 26 0 0,0 0 0 0 0,0-1 0 0 0,0 1 1 0 0,1 0-1 0 0,-1 0 0 0 0,1-1 0 0 0,0 1 1 0 0,0 0-1 0 0,1 0 0 0 0,0-1 0 0 0,0 1 1 0 0,0 0-1 0 0,0-1 0 0 0,1 1 0 0 0,-1-1 1 0 0,1 1-1 0 0,0-1 0 0 0,1 0 0 0 0,-1 0 1 0 0,1 0-1 0 0,-1 0 0 0 0,1 0 0 0 0,1-1 1 0 0,-1 1-1 0 0,0-1 0 0 0,1 0 0 0 0,0 0 1 0 0,-1 0-1 0 0,1 0 0 0 0,0-1 0 0 0,1 1 1 0 0,-1-1-1 0 0,0 0 0 0 0,1-1 0 0 0,-1 1 1 0 0,1-1-1 0 0,-1 0 0 0 0,1 0 0 0 0,0 0 1 0 0,0 0-1 0 0,3-1-26 0 0,42 9 187 0 0,0-3-1 0 0,0-2 1 0 0,0-2 0 0 0,1-2-1 0 0,-1-2 1 0 0,0-3 0 0 0,0-1-1 0 0,0-3 1 0 0,-1-2 0 0 0,17-8-187 0 0,-52 16-33 0 0,-8 2-25 0 0,0 0-1 0 0,0 0 1 0 0,-1 0 0 0 0,1 0 0 0 0,0-1 0 0 0,-1 0-1 0 0,1 0 1 0 0,-1-1 0 0 0,0 0 0 0 0,1 0 0 0 0,-1 0-1 0 0,-1 0 1 0 0,1-1 0 0 0,0 0 0 0 0,-1 0 0 0 0,0 0-1 0 0,0 0 1 0 0,0-1 0 0 0,1-2 58 0 0,-5 5-441 0 0,0 0-1 0 0,0 0 1 0 0,0 1 0 0 0,-1-1-1 0 0,1 0 1 0 0,-1 0 0 0 0,1 0-1 0 0,-1 0 1 0 0,0 0 0 0 0,0 1-1 0 0,0-1 1 0 0,0 0 0 0 0,0 1-1 0 0,0-1 1 0 0,0 1 0 0 0,-1-1-1 0 0,1 1 1 0 0,0-1 0 0 0,-1 1-1 0 0,1 0 1 0 0,-1 0 0 0 0,0 0-1 0 0,1 0 1 0 0,-1 0 0 0 0,0 0-1 0 0,0 0 1 0 0,1 0 0 0 0,-1 1-1 0 0,-2-1 442 0 0,-10-6-7312 0 0</inkml:trace>
  <inkml:trace contextRef="#ctx0" brushRef="#br0" timeOffset="906.677">1401 838 11050 0 0,'0'0'5655'0'0,"0"0"-4943"0"0,0 0-1200 0 0,34 1 207 0 0,114 6 174 0 0,87 42 170 0 0,227 43-868 0 0,-363-79-2910 0 0,1-2-3431 0 0,-78-9 2208 0 0</inkml:trace>
  <inkml:trace contextRef="#ctx0" brushRef="#br0" timeOffset="1617.185">1385 692 16636 0 0,'0'0'1536'0'0,"0"0"-335"0"0,0 0-479 0 0,0 0-549 0 0,0 0-357 0 0,0 0-32 0 0,32-13 151 0 0,104-39 133 0 0,41 25 269 0 0,-127 26-239 0 0,958-10 306 0 0,-990 11-330 0 0,-8 1 21 0 0,0-1 0 0 0,0 1 0 0 0,1-2 1 0 0,-1 1-1 0 0,0-1 0 0 0,0-1 0 0 0,0 0 0 0 0,0 0 0 0 0,0-1 0 0 0,0 0 0 0 0,-1-1 1 0 0,1 0-1 0 0,1-2-95 0 0,-11 4 25 0 0,0 0 0 0 0,0 0 0 0 0,0 0 1 0 0,0 0-1 0 0,0 0 0 0 0,-1 0 0 0 0,1 1 0 0 0,0-1 1 0 0,-1 0-1 0 0,0 0 0 0 0,1 0 0 0 0,-1 0 0 0 0,0 0 1 0 0,0 1-1 0 0,0-1 0 0 0,0 0 0 0 0,0 1 1 0 0,0-1-1 0 0,-1 1 0 0 0,1-1 0 0 0,0 1 0 0 0,-1-1 1 0 0,1 1-1 0 0,-1 0 0 0 0,0 0 0 0 0,1 0 0 0 0,-1 0 1 0 0,0 0-1 0 0,1 0 0 0 0,-1 0 0 0 0,0 1 0 0 0,0-1 1 0 0,0 1-1 0 0,0-1 0 0 0,0 1 0 0 0,0 0 1 0 0,0 0-1 0 0,0 0 0 0 0,0 0 0 0 0,0 0 0 0 0,0 0 1 0 0,-1 0-26 0 0,-4 1-28 0 0,-1-1 0 0 0,1 1 0 0 0,0 0 0 0 0,0 0 0 0 0,0 1 0 0 0,0 0 0 0 0,0 0 0 0 0,0 1 0 0 0,0 0 0 0 0,1 0 0 0 0,-1 0 0 0 0,1 1 0 0 0,0 0 0 0 0,0 0 0 0 0,0 1 0 0 0,1 0 0 0 0,-1 0 0 0 0,1 0 0 0 0,0 0-1 0 0,1 1 1 0 0,0 0 0 0 0,-1 0 0 0 0,2 0 0 0 0,-1 0 0 0 0,1 1 0 0 0,0 0 0 0 0,0-1 0 0 0,1 1 0 0 0,0 0 0 0 0,0 0 0 0 0,0 1 0 0 0,1-1 0 0 0,0 0 0 0 0,1 0 0 0 0,0 1 0 0 0,0-1 0 0 0,1 7 28 0 0,-4 17 0 0 0,-5 25 0 0 0,4 1 1 0 0,1 0 0 0 0,4 0 0 0 0,5 46-1 0 0,3-69 412 0 0,3-47 1519 0 0,-2-39-1991 0 0,76-244-548 0 0,-80 283 513 0 0,1-1-1 0 0,0 1 1 0 0,1 0 0 0 0,1 1-1 0 0,0 0 1 0 0,1 0-1 0 0,0 1 1 0 0,0 0-1 0 0,2 1 1 0 0,-1 0-1 0 0,1 1 1 0 0,0 0-1 0 0,1 1 1 0 0,0 0-1 0 0,0 1 1 0 0,1 1-1 0 0,0 0 1 0 0,0 1-1 0 0,3-1 96 0 0,6-1-109 0 0,0 2 0 0 0,1 0 0 0 0,0 1 0 0 0,-1 1-1 0 0,1 2 1 0 0,0 0 0 0 0,0 1 0 0 0,0 2 0 0 0,0 0-1 0 0,0 2 1 0 0,-1 0 0 0 0,1 2 0 0 0,-1 1 0 0 0,-1 0 0 0 0,1 2-1 0 0,16 8 110 0 0,-37-16-27 0 0,1 0 0 0 0,0-1 0 0 0,-1 1 0 0 0,1 1-1 0 0,0-1 1 0 0,-1 0 0 0 0,1 0 0 0 0,-1 1 0 0 0,0 0-1 0 0,1-1 1 0 0,-1 1 0 0 0,0 0 0 0 0,0 0 0 0 0,0 0-1 0 0,0 0 1 0 0,-1 0 0 0 0,1 1 0 0 0,0-1 0 0 0,-1 1 0 0 0,0-1-1 0 0,1 1 1 0 0,-1-1 0 0 0,0 1 0 0 0,-1 0 0 0 0,1-1-1 0 0,0 1 1 0 0,-1 0 0 0 0,1 0 0 0 0,-1 0 0 0 0,0-1-1 0 0,0 1 1 0 0,0 0 0 0 0,0 0 0 0 0,-1 0 0 0 0,1-1 0 0 0,-1 1-1 0 0,1 0 1 0 0,-1 0 0 0 0,0-1 0 0 0,0 1 0 0 0,0 0-1 0 0,-1-1 1 0 0,1 1 0 0 0,-1-1 0 0 0,1 0 0 0 0,-1 1-1 0 0,0-1 1 0 0,0 0 0 0 0,0 0 27 0 0,-25 8 125 0 0,0-2 0 0 0,0-1 0 0 0,-1-1 1 0 0,0-2-1 0 0,0 0 0 0 0,0-2 0 0 0,-1-1 0 0 0,-26-3-125 0 0,21 3 51 0 0,-429-20 329 0 0,630 79-1844 0 0,64 16 1054 0 0,-3 11 0 0 0,14 18 410 0 0,-204-91-1955 0 0,-25-11-996 0 0,0-2-3314 0 0,-9-1-540 0 0</inkml:trace>
  <inkml:trace contextRef="#ctx0" brushRef="#br0" timeOffset="2257.901">3759 466 15283 0 0,'0'0'-188'0'0,"0"0"-312"0"0,0 0-99 0 0,0 0 109 0 0,0 0 362 0 0,0 0 244 0 0,0 0 84 0 0,0 0 38 0 0,20 27 76 0 0,58 89 30 0 0,-73-108-266 0 0,0-1 0 0 0,-1 1 0 0 0,0 0 0 0 0,-1 0 0 0 0,1 0 0 0 0,-1 1 0 0 0,-1-1 0 0 0,0 1 0 0 0,0 0-1 0 0,-1-1 1 0 0,1 1 0 0 0,-2 0 0 0 0,0 0 0 0 0,0 4-78 0 0,1 25 274 0 0,4 53 153 0 0,23 103 349 0 0,-28-195-722 0 0,0 1 1 0 0,1-1-1 0 0,-1 1 0 0 0,0 0 0 0 0,1-1 0 0 0,-1 1 0 0 0,1-1 0 0 0,-1 1 0 0 0,1 0 1 0 0,-1-1-1 0 0,1 1 0 0 0,-1 0 0 0 0,1-1 0 0 0,-1 1 0 0 0,1 0 0 0 0,0 0 0 0 0,-1 0 1 0 0,1 0-1 0 0,-1 0 0 0 0,1-1 0 0 0,-1 1 0 0 0,1 0 0 0 0,0 0 0 0 0,-1 0 0 0 0,1 0 1 0 0,-1 1-1 0 0,1-1 0 0 0,0 0 0 0 0,-1 0 0 0 0,1 0 0 0 0,-1 0 0 0 0,1 1 0 0 0,-1-1 1 0 0,1 0-1 0 0,0 0 0 0 0,-1 1 0 0 0,1-1 0 0 0,-1 0 0 0 0,0 1 0 0 0,1-1 0 0 0,-1 1 1 0 0,1-1-1 0 0,-1 1 0 0 0,0-1 0 0 0,1 1 0 0 0,-1-1 0 0 0,0 1 0 0 0,1-1 0 0 0,-1 1 1 0 0,0-1-56 0 0,6-60 176 0 0,-6 59-295 0 0,-42-293-952 0 0,15 166 1337 0 0,15 35 1498 0 0,12 92-1747 0 0,80 56-1940 0 0,-46-36 2071 0 0,0-1 1 0 0,1-2 0 0 0,1-2-1 0 0,1-1 1 0 0,0-1 0 0 0,0-3-1 0 0,22 3-147 0 0,-46-9 33 0 0,0-2 0 0 0,0 1-1 0 0,0-2 1 0 0,0 1-1 0 0,1-2 1 0 0,-1 0 0 0 0,0 0-1 0 0,0-2 1 0 0,0 1 0 0 0,-1-2-1 0 0,1 1 1 0 0,0-2 0 0 0,-1 0-1 0 0,0 0 1 0 0,-1-1 0 0 0,1-1-1 0 0,-1 0 1 0 0,0 0 0 0 0,0-1-1 0 0,-1 0 1 0 0,0-1-1 0 0,-1 0 1 0 0,7-9-33 0 0,-9 6 68 0 0,0 0 0 0 0,-1 0-1 0 0,0-1 1 0 0,-1 1 0 0 0,0-1 0 0 0,-1-1-1 0 0,-1 1 1 0 0,0 0 0 0 0,0-1 0 0 0,-2 1-1 0 0,0-1 1 0 0,0 0 0 0 0,-1 0 0 0 0,-1 1-1 0 0,-1-7-67 0 0,-1 32-3522 0 0,0 118 4010 0 0,11-70-296 0 0,3 1-1 0 0,2-1 0 0 0,4-1 0 0 0,1-1 0 0 0,25 50-191 0 0,-24-57 42 0 0,-13-32-533 0 0,9 23-15 0 0,-8-31-3262 0 0,0-4-3448 0 0,-5-6-534 0 0</inkml:trace>
  <inkml:trace contextRef="#ctx0" brushRef="#br0" timeOffset="2611.968">5321 187 22397 0 0,'0'0'-1132'0'0,"0"0"-163"0"0,0 0-64 0 0,0 0 308 0 0,0 0 649 0 0,0 0 317 0 0,2 33 70 0 0,11 209 27 0 0,-73 271 1663 0 0,60-508-1626 0 0,1 1 1 0 0,0 0-1 0 0,0 0 0 0 0,0 0 0 0 0,0-1 0 0 0,1 1 0 0 0,0-1 0 0 0,0 1 0 0 0,1-1 0 0 0,0 0 0 0 0,0 0 0 0 0,0 0 0 0 0,0 0 1 0 0,1 0-1 0 0,-1-1 0 0 0,1 0 0 0 0,1 1 0 0 0,-1-1 0 0 0,0-1 0 0 0,1 1 0 0 0,0-1 0 0 0,0 0 0 0 0,0 0 0 0 0,0 0 0 0 0,0-1 1 0 0,1 1-1 0 0,-1-1 0 0 0,1-1 0 0 0,0 1 0 0 0,-1-1 0 0 0,3 0-49 0 0,186 7 1211 0 0,-168-9-1199 0 0,1-1 1 0 0,-1-2-1 0 0,-1 0 0 0 0,1-2 1 0 0,-1-1-1 0 0,0-1 0 0 0,0-1 1 0 0,3-2-13 0 0,-16-12-3048 0 0,-22 6-5352 0 0,5 11-713 0 0</inkml:trace>
  <inkml:trace contextRef="#ctx0" brushRef="#br0" timeOffset="2873.445">4952 633 23485 0 0,'0'0'-112'0'0,"0"0"-183"0"0,0 0-143 0 0,0 0-24 0 0,32 0 227 0 0,225 14 167 0 0,28-13-1232 0 0,-258-7-2520 0 0,-12 0-5007 0 0,-12 4 899 0 0</inkml:trace>
  <inkml:trace contextRef="#ctx0" brushRef="#br0" timeOffset="3540.175">5146 308 21677 0 0,'0'0'502'0'0,"0"0"-291"0"0,0 0-219 0 0,27-9-153 0 0,93-28-17 0 0,120 22 21 0 0,-195 13 59 0 0,172-10 25 0 0,-74-1-3892 0 0,-68-6 2536 0 0,-33-9 4503 0 0,-42 90-3888 0 0,-4 7 972 0 0,-4-1-1 0 0,-3 0 0 0 0,-2 0 0 0 0,-4-2 0 0 0,-3 0 1 0 0,-2-1-1 0 0,-3-1 0 0 0,-9 11-157 0 0,13-10 148 0 0,21-64 55 0 0,0-1 198 0 0,0 0 238 0 0,18-39 2104 0 0,18-29-2849 0 0,-3-1-1 0 0,-3-2 1 0 0,-3-1-1 0 0,-2-8 107 0 0,-6 17-16 0 0,3 1 1 0 0,3 1-1 0 0,2 1 1 0 0,3 1-1 0 0,33-48 16 0 0,-60 103-34 0 0,0 1-1 0 0,0-1 1 0 0,0 0 0 0 0,1 1 0 0 0,-1 0-1 0 0,1 0 1 0 0,0 0 0 0 0,0 0-1 0 0,0 1 1 0 0,0-1 0 0 0,1 1 0 0 0,-1 0-1 0 0,0 0 1 0 0,1 1 0 0 0,0-1-1 0 0,-1 1 1 0 0,1 0 0 0 0,0 1 0 0 0,0-1-1 0 0,-1 1 1 0 0,1 0 0 0 0,0 0-1 0 0,0 0 1 0 0,0 0 0 0 0,0 1 0 0 0,-1 0-1 0 0,1 0 1 0 0,0 0 0 0 0,-1 1-1 0 0,1 0 1 0 0,-1 0 0 0 0,0 0 0 0 0,1 0-1 0 0,-1 1 1 0 0,0-1 0 0 0,0 1-1 0 0,0 0 1 0 0,-1 0 0 0 0,1 0 0 0 0,-1 1-1 0 0,0 0 1 0 0,0-1 0 0 0,0 1-1 0 0,0 0 1 0 0,2 4 34 0 0,30 43-63 0 0,-1 1 0 0 0,-3 1 0 0 0,-2 2-1 0 0,-3 1 1 0 0,8 28 63 0 0,27 53 32 0 0,80 165-265 0 0,-140-301 214 0 0,1 0 1 0 0,-1 0 0 0 0,0 0 0 0 0,0 0 0 0 0,0 1 0 0 0,1-1 0 0 0,-1 0-1 0 0,0 1 1 0 0,0-1 0 0 0,-1 1 0 0 0,1-1 0 0 0,0 1 0 0 0,-1 0 0 0 0,1-1 0 0 0,0 1-1 0 0,-1 0 1 0 0,0-1 0 0 0,1 1 0 0 0,-1 0 0 0 0,0 0 0 0 0,0-1 0 0 0,0 1-1 0 0,0 0 1 0 0,0 0 0 0 0,-1-1 0 0 0,1 1 0 0 0,0 0 0 0 0,-1-1 0 0 0,1 1-1 0 0,-1 0 1 0 0,0-1 0 0 0,0 1 0 0 0,1-1 0 0 0,-1 1 0 0 0,0-1 0 0 0,0 1-1 0 0,0-1 1 0 0,-1 1 0 0 0,1-1 0 0 0,0 0 0 0 0,0 0 0 0 0,-1 0 0 0 0,1 0-1 0 0,-1 0 1 0 0,1 0 0 0 0,-1 0 0 0 0,1 0 0 0 0,-1-1 0 0 0,1 1 0 0 0,-1 0 0 0 0,0-1-1 0 0,1 1 1 0 0,-1-1 0 0 0,0 0 0 0 0,0 0 0 0 0,1 1 0 0 0,-1-1 0 0 0,0 0-1 0 0,0-1 1 0 0,-1 1 18 0 0,-38-4 201 0 0,1-1-1 0 0,-1-2 0 0 0,1-2 1 0 0,0-2-1 0 0,1-2 1 0 0,-12-6-201 0 0,-27-7 222 0 0,-430-161-1027 0 0,506 186 154 0 0,-16-7 125 0 0,13 5-2387 0 0,3 1-3345 0 0,2 2-3718 0 0</inkml:trace>
  <inkml:trace contextRef="#ctx0" brushRef="#br0" timeOffset="4530.373">7095 300 13643 0 0,'0'0'675'0'0,"0"0"-841"0"0,0 0-526 0 0,0 0-44 0 0,0 0 360 0 0,0 0 499 0 0,0 0 155 0 0,0 0 33 0 0,0 0 35 0 0,6 27-16 0 0,19 88-20 0 0,-13 105 1010 0 0,7-95-657 0 0,-34-152 5754 0 0,-33-61-7836 0 0,31 56 1377 0 0,2-1 0 0 0,0-1 0 0 0,3 0 0 0 0,1-1 0 0 0,1 0 0 0 0,2 0 0 0 0,1-1 0 0 0,2 0 0 0 0,2-1-1 0 0,1 1 1 0 0,3-26 42 0 0,-1 54 13 0 0,1 1 0 0 0,1 0 0 0 0,-1-1 0 0 0,1 1 0 0 0,1 0 0 0 0,-1 0-1 0 0,1 0 1 0 0,0 0 0 0 0,1 0 0 0 0,0 1 0 0 0,0-1 0 0 0,0 1 0 0 0,1 0-1 0 0,0 0 1 0 0,0 1 0 0 0,0-1 0 0 0,1 1 0 0 0,0 0 0 0 0,0 1 0 0 0,0 0-1 0 0,0 0 1 0 0,1 0 0 0 0,0 0 0 0 0,0 1 0 0 0,0 0 0 0 0,0 1 0 0 0,0 0-1 0 0,0 0 1 0 0,1 0 0 0 0,-1 1 0 0 0,1 0 0 0 0,-1 0 0 0 0,1 1 0 0 0,1 0-13 0 0,23-1-51 0 0,-1 2 0 0 0,0 1 0 0 0,0 1 0 0 0,0 2-1 0 0,0 1 1 0 0,0 1 0 0 0,20 9 51 0 0,-32-11-54 0 0,0 1 0 0 0,-1 0-1 0 0,0 2 1 0 0,-1 0 0 0 0,0 1-1 0 0,0 0 1 0 0,-1 1-1 0 0,0 1 1 0 0,0 1 0 0 0,-2 0-1 0 0,1 1 1 0 0,-2 1 0 0 0,0 0-1 0 0,0 1 1 0 0,-1 0 0 0 0,-1 1-1 0 0,6 12 55 0 0,-15-24-15 0 0,0 1-1 0 0,-1-1 0 0 0,0 1 1 0 0,1 0-1 0 0,-2-1 0 0 0,1 1 1 0 0,0 0-1 0 0,-1 0 0 0 0,0 0 1 0 0,0 0-1 0 0,-1-1 0 0 0,1 1 1 0 0,-1 0-1 0 0,0 0 0 0 0,0-1 1 0 0,-1 1-1 0 0,1 0 0 0 0,-1-1 1 0 0,0 1-1 0 0,0-1 1 0 0,-1 0-1 0 0,1 0 0 0 0,-1 0 1 0 0,0 0-1 0 0,0 0 0 0 0,0 0 1 0 0,-1-1-1 0 0,1 0 0 0 0,-1 1 1 0 0,0-1-1 0 0,0-1 0 0 0,0 1 1 0 0,0-1-1 0 0,0 1 0 0 0,0-1 1 0 0,-1 0-1 0 0,1-1 0 0 0,-1 1 1 0 0,-1 0 15 0 0,-192 29 616 0 0,156-29-458 0 0,0-2 0 0 0,0-3 1 0 0,1-1-1 0 0,-1-1 0 0 0,1-3 1 0 0,0-1-1 0 0,0-3 0 0 0,-23-9-158 0 0,161 10-396 0 0,-36 18 331 0 0,0 3-1 0 0,-2 2 1 0 0,1 3-1 0 0,-2 2 1 0 0,0 3-1 0 0,-1 3 1 0 0,11 8 65 0 0,-34-19-119 0 0,0 2 0 0 0,-1 1 0 0 0,-1 2 0 0 0,-1 1 1 0 0,0 2-1 0 0,-2 1 0 0 0,0 1 0 0 0,-1 1 0 0 0,-2 2 1 0 0,0 0-1 0 0,9 15 119 0 0,-33-38 8 0 0,0 0 0 0 0,0-1 1 0 0,-1 2-1 0 0,1-1 0 0 0,-1 0 1 0 0,0 0-1 0 0,1 0 0 0 0,-1 1 1 0 0,0-1-1 0 0,-1 1 0 0 0,1-1 1 0 0,0 0-1 0 0,-1 1 0 0 0,1 0 1 0 0,-1-1-1 0 0,0 1 0 0 0,1-1 1 0 0,-1 1-1 0 0,-1-1 0 0 0,1 1 1 0 0,0-1-1 0 0,-1 1 0 0 0,1 0 1 0 0,-1-1-1 0 0,0 0 0 0 0,0 1 1 0 0,0-1-1 0 0,0 1 0 0 0,0-1 1 0 0,0 0-1 0 0,-1 0 0 0 0,1 0 1 0 0,-1 0-1 0 0,1 0 0 0 0,-1 0 1 0 0,0 0-1 0 0,0 0 0 0 0,0 0 1 0 0,0-1-1 0 0,0 1 0 0 0,0-1 1 0 0,0 0-1 0 0,-1 0 0 0 0,1 0 1 0 0,0 0-1 0 0,-1 0 0 0 0,1 0 1 0 0,-1 0-1 0 0,0-1-8 0 0,-132 26 1588 0 0,2-25-1114 0 0,1-6 0 0 0,-1-6 0 0 0,2-6 0 0 0,-18-9-474 0 0,-44-4-169 0 0,158 24-1879 0 0,52 4-5056 0 0,68 8-2783 0 0,-64-4 6372 0 0</inkml:trace>
  <inkml:trace contextRef="#ctx0" brushRef="#br0" timeOffset="4858.427">8251 194 15931 0 0,'0'0'797'0'0,"0"0"-27"0"0,0 0-253 0 0,0 0-521 0 0,0 0-566 0 0,0 0-299 0 0,0 0 46 0 0,0 0 369 0 0,0 0 525 0 0,0 0 364 0 0,0 0 164 0 0,0 0-29 0 0,0 0-55 0 0,0 20-51 0 0,-4 157 491 0 0,38 205 8 0 0,-28-341-2649 0 0,-6-24-9461 0 0,0-15 4113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0:54.7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379 153 8538 0 0,'0'0'4715'0'0,"0"0"-3504"0"0,0 0-867 0 0,-8-27-67 0 0,-23-81-208 0 0,28 90-3359 0 0,9 28 2450 0 0,11 25 768 0 0,-9 3 0 0 0,-2 1 1 0 0,-1 0 0 0 0,-2 0 0 0 0,-1 0-1 0 0,-2 1 1 0 0,-2-1 0 0 0,-3 10 71 0 0,4-42-12 0 0,-14 117 14 0 0,-5-1 0 0 0,-6-1 0 0 0,-12 26-2 0 0,24-94 15 0 0,-59 221 47 0 0,-23 94-20 0 0,3 74-42 0 0,137-494 7460 0 0,170-37-7944 0 0,-122 63 378 0 0,1 5 0 0 0,0 3 0 0 0,1 5 0 0 0,1 3 0 0 0,-1 5 0 0 0,1 4 0 0 0,0 4 0 0 0,3 5 106 0 0,-64-9-57 0 0,-28-1-8446 0 0,-8-1 369 0 0</inkml:trace>
  <inkml:trace contextRef="#ctx0" brushRef="#br0" timeOffset="363.62">1301 1633 19188 0 0,'0'0'-291'0'0,"0"0"-413"0"0,0 0-177 0 0,0 0 7 0 0,0 0 275 0 0,0 0 475 0 0,0 0 110 0 0,0 0 12 0 0,32 12 40 0 0,101 39 39 0 0,-121-46 29 0 0,0 0 1 0 0,0-1-1 0 0,0 0 0 0 0,0-1 1 0 0,1 0-1 0 0,-1-1 0 0 0,1 0 1 0 0,0-1-1 0 0,-1 0 0 0 0,1-2 0 0 0,0 1 1 0 0,0-1-1 0 0,-1-1 0 0 0,6-1-106 0 0,6-4 70 0 0,-1-1 0 0 0,0-1-1 0 0,0-1 1 0 0,-1-1 0 0 0,-1-1-1 0 0,0-1 1 0 0,0 0 0 0 0,-1-2-1 0 0,11-11-69 0 0,-27 24-42 0 0,0-1 0 0 0,-1 0 0 0 0,1 0 0 0 0,0 0 0 0 0,-1 0 0 0 0,0 0 0 0 0,0-1-1 0 0,0 0 1 0 0,0 0 0 0 0,0 1 0 0 0,-1-2 0 0 0,0 1 0 0 0,1 0 0 0 0,-2 0 0 0 0,1-1 0 0 0,0 1 0 0 0,-1-1 0 0 0,0 1-1 0 0,0-1 1 0 0,0 0 0 0 0,-1 1 0 0 0,0-1 0 0 0,1 0 0 0 0,-2 0 0 0 0,1 1 0 0 0,0-1 0 0 0,-1 0 0 0 0,0 1-1 0 0,0-1 1 0 0,-1 0 0 0 0,1 1 0 0 0,-1 0 0 0 0,0-1 0 0 0,0 1 0 0 0,0 0 0 0 0,-1 0 0 0 0,1 0 0 0 0,-1 0 0 0 0,0 0-1 0 0,0 1 1 0 0,-1-1 0 0 0,1 1 0 0 0,-1 0 0 0 0,1 0 0 0 0,-1 0 0 0 0,0 1 0 0 0,0-1 0 0 0,-2 0 42 0 0,-12-4-52 0 0,-1 0 1 0 0,0 0-1 0 0,-1 2 0 0 0,0 0 1 0 0,1 2-1 0 0,-1 0 1 0 0,-1 1-1 0 0,1 1 0 0 0,0 1 1 0 0,0 1-1 0 0,0 0 1 0 0,0 2-1 0 0,0 0 1 0 0,0 1-1 0 0,0 1 0 0 0,1 1 1 0 0,0 1-1 0 0,0 1 1 0 0,1 0-1 0 0,0 1 0 0 0,0 1 1 0 0,-14 11 51 0 0,28-19-98 0 0,-1 1 1 0 0,1-1-1 0 0,0 1 1 0 0,1 0-1 0 0,-1 0 1 0 0,0 0-1 0 0,1 0 1 0 0,0 1-1 0 0,-1-1 1 0 0,1 1-1 0 0,1 0 1 0 0,-1 0-1 0 0,1 0 1 0 0,-1 0-1 0 0,1 1 1 0 0,0-1-1 0 0,1 0 1 0 0,-1 1-1 0 0,1-1 1 0 0,0 1-1 0 0,0 0 1 0 0,0 0-1 0 0,0-1 1 0 0,1 1-1 0 0,0 0 1 0 0,0 0-1 0 0,1-1 1 0 0,-1 1-1 0 0,1 0 1 0 0,0 0-1 0 0,0-1 1 0 0,0 1-1 0 0,1-1 1 0 0,0 1-1 0 0,0-1 1 0 0,0 0-1 0 0,0 1 1 0 0,0-1-1 0 0,1 0 1 0 0,0-1-1 0 0,0 1 1 0 0,0 0-1 0 0,0-1 1 0 0,1 0-1 0 0,0 1 1 0 0,1 0 97 0 0,52 28-5768 0 0,-36-24 1247 0 0</inkml:trace>
  <inkml:trace contextRef="#ctx0" brushRef="#br0" timeOffset="851.556">2212 1500 17820 0 0,'0'0'-114'0'0,"0"0"-347"0"0,0 0-558 0 0,0 0-204 0 0,0 0 107 0 0,0 0 392 0 0,0 0 505 0 0,0 0 199 0 0,0 0 75 0 0,0 0 83 0 0,0 0 79 0 0,0 0 99 0 0,0 0 74 0 0,19 10 2 0 0,61 27-29 0 0,-76-36-332 0 0,0 0 0 0 0,0 1 0 0 0,0-1 0 0 0,0-1 0 0 0,0 1 0 0 0,1-1 0 0 0,-1 1 0 0 0,0-1 0 0 0,0-1 0 0 0,1 1 0 0 0,-1 0 0 0 0,0-1 0 0 0,0 0 0 0 0,0 0 0 0 0,0 0 0 0 0,0-1 0 0 0,0 1 0 0 0,0-1 0 0 0,0 0 0 0 0,3-2-31 0 0,11-4 19 0 0,8-1-34 0 0,-13 6-192 0 0,0-1 1 0 0,-1 0-1 0 0,0 0 0 0 0,0-2 1 0 0,0 1-1 0 0,0-1 0 0 0,-1-1 1 0 0,0 0-1 0 0,0-1 0 0 0,-1 0 0 0 0,0-1 1 0 0,4-5 206 0 0,-13 13-7 0 0,1-1 0 0 0,-1 1 0 0 0,0-1-1 0 0,-1 0 1 0 0,1 0 0 0 0,0 1 0 0 0,0-1 0 0 0,-1 0 0 0 0,1 0 0 0 0,-1 0 0 0 0,0 0 0 0 0,1 0 0 0 0,-1 0 0 0 0,0 0 0 0 0,0 1 0 0 0,0-1 0 0 0,0 0 0 0 0,-1 0 0 0 0,1 0-1 0 0,-1 0 1 0 0,1 0 0 0 0,-1 0 0 0 0,1 0 0 0 0,-1 1 0 0 0,0-1 0 0 0,0 0 0 0 0,0 0 0 0 0,0 1 0 0 0,0-1 0 0 0,0 1 0 0 0,0-1 0 0 0,-1 1 0 0 0,1-1 0 0 0,-1 1-1 0 0,1 0 1 0 0,-1 0 0 0 0,1 0 0 0 0,-1 0 0 0 0,0 0 0 0 0,1 0 0 0 0,-1 0 0 0 0,0 0 0 0 0,0 1 0 0 0,0-1 0 0 0,1 1 0 0 0,-1-1 0 0 0,0 1 0 0 0,0 0 0 0 0,0-1-1 0 0,0 1 1 0 0,0 0 0 0 0,-1 1 7 0 0,-105-8 60 0 0,101 9-92 0 0,-1 0 0 0 0,0 1 0 0 0,1 0 0 0 0,0 1 0 0 0,0 0 0 0 0,0 0 0 0 0,0 0 0 0 0,0 1 0 0 0,1 0 1 0 0,0 0-1 0 0,0 0 0 0 0,0 1 0 0 0,1 0 0 0 0,0 0 0 0 0,0 1 0 0 0,0-1 0 0 0,1 1 0 0 0,0 0 0 0 0,0 0 0 0 0,1 0 1 0 0,0 1-1 0 0,0-1 0 0 0,1 1 0 0 0,0 0 0 0 0,0 0 0 0 0,1 0 0 0 0,0 0 0 0 0,0 0 0 0 0,1 0 0 0 0,0 0 0 0 0,0 0 0 0 0,1 0 1 0 0,0 0-1 0 0,0 0 0 0 0,1 0 0 0 0,0-1 0 0 0,1 1 0 0 0,0 0 0 0 0,0-1 0 0 0,0 0 0 0 0,1 0 0 0 0,0 0 0 0 0,2 3 32 0 0,86 148 165 0 0,-71-128-144 0 0,-1 2 0 0 0,-1 0 0 0 0,-2 1-1 0 0,-1 1 1 0 0,-2 0 0 0 0,-2 1 0 0 0,1 6-21 0 0,-8-25 16 0 0,-1 0 0 0 0,-1 0-1 0 0,0 0 1 0 0,-1 1 0 0 0,-1-1 0 0 0,-1 1 0 0 0,0-1-1 0 0,-1 0 1 0 0,0 1 0 0 0,-2-1 0 0 0,0 0-1 0 0,-1 0 1 0 0,0 0 0 0 0,-1 0 0 0 0,-1-1-1 0 0,-1 0 1 0 0,-2 3-16 0 0,1-12 233 0 0,-1 0-1 0 0,0-1 1 0 0,0-1-1 0 0,0 1 1 0 0,-1-1 0 0 0,1-1-1 0 0,-1 0 1 0 0,0 0-1 0 0,0-1 1 0 0,0 0-1 0 0,0-1 1 0 0,0 0 0 0 0,-1-1-1 0 0,1 0 1 0 0,0-1-1 0 0,0 0 1 0 0,-1 0-1 0 0,1-1 1 0 0,0 0 0 0 0,0-1-1 0 0,1 0 1 0 0,-1 0-1 0 0,-2-3-232 0 0,-34-6 74 0 0,1-3-1 0 0,1-1 0 0 0,0-2 1 0 0,1-2-1 0 0,1-2 0 0 0,1-2 1 0 0,-37-28-74 0 0,43 19-2895 0 0,15 8-3225 0 0,13 12-2565 0 0</inkml:trace>
  <inkml:trace contextRef="#ctx0" brushRef="#br0" timeOffset="1369.896">2970 1603 17628 0 0,'0'0'253'0'0,"0"0"-408"0"0,0 0-554 0 0,0 0-243 0 0,0 0 153 0 0,0 0 287 0 0,0 0 330 0 0,0 0 197 0 0,0 0 29 0 0,0 0-15 0 0,0 0 6 0 0,8 12 30 0 0,21 36 73 0 0,-28-47-106 0 0,0 0 0 0 0,0 0 0 0 0,0 0 1 0 0,0 0-1 0 0,0 0 0 0 0,1 0 0 0 0,-1 0 0 0 0,0-1 1 0 0,0 1-1 0 0,0-1 0 0 0,1 1 0 0 0,-1-1 0 0 0,0 1 1 0 0,1-1-1 0 0,-1 0 0 0 0,0 1 0 0 0,1-1 0 0 0,-1 0 1 0 0,0 0-1 0 0,1 0 0 0 0,-1 0 0 0 0,1 0 0 0 0,-1-1 1 0 0,0 1-1 0 0,1 0 0 0 0,-1 0 0 0 0,0-1 0 0 0,1 1 1 0 0,-1-1-1 0 0,0 0 0 0 0,0 1 0 0 0,0-1 0 0 0,1 0 1 0 0,-1 1-1 0 0,0-1 0 0 0,0 0 0 0 0,0 0 0 0 0,0 0 1 0 0,0 0-1 0 0,0-1-32 0 0,3-1 48 0 0,12-4-99 0 0,0-1 0 0 0,-1-1 0 0 0,-1 0 0 0 0,1-1 0 0 0,-2-1-1 0 0,1 0 1 0 0,-1 0 0 0 0,-1-2 0 0 0,0 1 0 0 0,-1-2 0 0 0,-1 0 0 0 0,10-14 51 0 0,-20 24-36 0 0,1 1 0 0 0,-1-1 1 0 0,1 0-1 0 0,-1 1 0 0 0,0-1 0 0 0,0 0 1 0 0,-1 0-1 0 0,1 1 0 0 0,-1-1 1 0 0,0 0-1 0 0,0 1 0 0 0,0-1 0 0 0,0 1 1 0 0,-1-1-1 0 0,1 1 0 0 0,-1 0 1 0 0,0-1-1 0 0,0 1 0 0 0,0 0 0 0 0,0 0 1 0 0,-1 0-1 0 0,1 1 0 0 0,-1-1 1 0 0,0 0-1 0 0,0 1 0 0 0,0 0 0 0 0,0 0 1 0 0,0 0-1 0 0,0 0 0 0 0,-1 0 1 0 0,1 1-1 0 0,0-1 0 0 0,-1 1 0 0 0,1 0 1 0 0,-1 0-1 0 0,0 0 0 0 0,1 0 1 0 0,-1 1-1 0 0,0 0 0 0 0,0 0 0 0 0,1 0 1 0 0,-1 0-1 0 0,0 0 0 0 0,0 1 1 0 0,1-1-1 0 0,-1 1 0 0 0,0 0 0 0 0,1 0 1 0 0,-1 1-1 0 0,1-1 0 0 0,0 1 1 0 0,-1-1-1 0 0,1 1 0 0 0,0 0 0 0 0,0 0 1 0 0,0 1-1 0 0,0-1 0 0 0,0 1 1 0 0,0 0 35 0 0,-3 0-40 0 0,1 1 1 0 0,-1 0 0 0 0,1 0 0 0 0,0 0 0 0 0,0 1 0 0 0,0 0-1 0 0,1 0 1 0 0,-1 0 0 0 0,1 0 0 0 0,0 1 0 0 0,1-1 0 0 0,-1 1 0 0 0,1 0-1 0 0,0 0 1 0 0,1 1 0 0 0,0-1 0 0 0,0 0 0 0 0,0 1 0 0 0,1-1-1 0 0,-1 1 1 0 0,2 0 0 0 0,-1-1 0 0 0,1 1 0 0 0,0 0 0 0 0,0 0 0 0 0,1-1-1 0 0,0 1 1 0 0,0 0 0 0 0,0-1 0 0 0,1 1 0 0 0,0-1 0 0 0,0 0-1 0 0,1 0 1 0 0,0 1 0 0 0,0-1 0 0 0,0-1 0 0 0,1 1 0 0 0,0-1 0 0 0,2 3 39 0 0,150 136 304 0 0,-141-136-307 0 0,-1 1 1 0 0,0 0 0 0 0,0 1-1 0 0,-1 1 1 0 0,-1 0-1 0 0,0 0 1 0 0,0 2-1 0 0,-1-1 1 0 0,-1 1 0 0 0,0 1-1 0 0,0 0 1 0 0,-2 0-1 0 0,0 1 1 0 0,0 0 0 0 0,-2 0-1 0 0,1 1 1 0 0,-2 0-1 0 0,0 0 1 0 0,-1 0 0 0 0,0 11 2 0 0,-2-10 89 0 0,0-1 0 0 0,-2 1 1 0 0,0 0-1 0 0,-1 0 0 0 0,-1 0 1 0 0,0-1-1 0 0,-1 1 0 0 0,-1-1 1 0 0,-1 0-1 0 0,0 0 0 0 0,-1 0 1 0 0,-1-1-1 0 0,0 1 1 0 0,-1-2-1 0 0,-4 7-89 0 0,4-18 223 0 0,-1 1 1 0 0,1-1-1 0 0,-1 0 0 0 0,1-1 1 0 0,-1 0-1 0 0,0-1 0 0 0,0 1 1 0 0,0-2-1 0 0,0 1 0 0 0,0-1 0 0 0,0-1 1 0 0,0 1-1 0 0,1-2 0 0 0,-1 1 1 0 0,0-1-1 0 0,0 0 0 0 0,1-1 1 0 0,-1 0-1 0 0,1-1 0 0 0,0 1 1 0 0,0-1-1 0 0,0-1 0 0 0,1 0 1 0 0,-5-3-224 0 0,-91-74-317 0 0,78 47-2822 0 0,6-5-4092 0 0,15 28-1025 0 0</inkml:trace>
  <inkml:trace contextRef="#ctx0" brushRef="#br0" timeOffset="1616.918">3703 1460 18612 0 0,'0'0'617'0'0,"0"0"-184"0"0,0 0-520 0 0,0 0-653 0 0,0 0-454 0 0,0 0 45 0 0,0 0 283 0 0,0 0 413 0 0,0 0 394 0 0,0 0 72 0 0,0 0-14 0 0,-2 24 8 0 0,-16 176 75 0 0,45-122-1237 0 0,28-63-6573 0 0,-45-15 1396 0 0</inkml:trace>
  <inkml:trace contextRef="#ctx0" brushRef="#br0" timeOffset="1768.394">3689 889 18844 0 0,'0'0'344'0'0,"0"0"-128"0"0,0 0-376 0 0,0 0-728 0 0,0 0-920 0 0,0 0 23 0 0,0 0 185 0 0,0 0 384 0 0,0 0 415 0 0,0 0-575 0 0,0 0-424 0 0,0 0-153 0 0,0 0 353 0 0,0 0 408 0 0,108 80-2033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2:49.0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916 204 21629 0 0,'0'0'-446'0'0,"0"0"-154"0"0,0 0-144 0 0,0 0 146 0 0,0 0 250 0 0,0 0 212 0 0,0 0 167 0 0,0 0 30 0 0,4 27-14 0 0,17 197 38 0 0,-27-103 62 0 0,-6 0 0 0 0,-6 0 0 0 0,-11 29-147 0 0,-16 109-1170 0 0,24-144-2410 0 0,1-42-6040 0 0,15-60 4568 0 0</inkml:trace>
  <inkml:trace contextRef="#ctx0" brushRef="#br0" timeOffset="420.41">0 352 21837 0 0,'0'0'121'0'0,"0"0"40"0"0,0 0-162 0 0,0 0-315 0 0,0 0-215 0 0,0 0-68 0 0,20-27 111 0 0,70-82 224 0 0,-85 104 260 0 0,0 1 0 0 0,0 0 0 0 0,1 0 0 0 0,-1 1-1 0 0,1 0 1 0 0,0 0 0 0 0,0 0 0 0 0,0 1 0 0 0,0-1 0 0 0,1 2-1 0 0,-1-1 1 0 0,0 1 0 0 0,1 0 0 0 0,-1 0 0 0 0,1 0 0 0 0,0 1-1 0 0,-1 0 1 0 0,1 1 4 0 0,19-2 27 0 0,54-10 30 0 0,1 4 0 0 0,0 4 0 0 0,0 3-1 0 0,0 4 1 0 0,0 3 0 0 0,-1 4 0 0 0,0 3 0 0 0,-1 4 0 0 0,-1 3-1 0 0,-1 3 1 0 0,-1 4 0 0 0,-1 3 0 0 0,-2 4 0 0 0,-1 2-1 0 0,54 39-56 0 0,-121-74-22 0 0,0 0 0 0 0,0 1 0 0 0,0 0 0 0 0,0 0 0 0 0,0 0 0 0 0,0 1 0 0 0,-1-1 0 0 0,1 1 0 0 0,-1 0-1 0 0,0 1 1 0 0,-1-1 0 0 0,1 1 0 0 0,-1-1 0 0 0,1 1 0 0 0,-1 0 0 0 0,-1 0 0 0 0,1 0 0 0 0,-1 1 0 0 0,0-1 0 0 0,0 1-1 0 0,0-1 1 0 0,-1 1 0 0 0,0 0 0 0 0,0-1 0 0 0,-1 1 0 0 0,1 0 0 0 0,-1 0 0 0 0,-1 0 0 0 0,1-1 0 0 0,-1 1-1 0 0,0 0 1 0 0,0-1 0 0 0,0 1 0 0 0,-1 0 0 0 0,0-1 0 0 0,0 1 0 0 0,-3 3 22 0 0,-24 12 150 0 0,-1-2 1 0 0,-1-1-1 0 0,-1-1 1 0 0,-1-1-1 0 0,0-2 0 0 0,-1-2 1 0 0,0-1-1 0 0,-1-2 1 0 0,0-1-1 0 0,0-1 1 0 0,-2-2-151 0 0,33-5 7 0 0,-180 29 240 0 0,-1-8 1 0 0,-1-8 0 0 0,-1-9-1 0 0,-7-8-247 0 0,122-3-832 0 0,109 0-3051 0 0,222-3-8557 0 0,-220 9 7036 0 0</inkml:trace>
  <inkml:trace contextRef="#ctx0" brushRef="#br0" timeOffset="752.144">2104 757 22437 0 0,'0'0'361'0'0,"0"0"-97"0"0,0 0-260 0 0,0 0-484 0 0,0 0-444 0 0,0 0-155 0 0,0 0 119 0 0,0 0 380 0 0,0 0 477 0 0,0 0 224 0 0,0 0 45 0 0,-19 27 24 0 0,-134 194 309 0 0,136-197-480 0 0,0 2-1 0 0,2 0 1 0 0,1 1-1 0 0,1 0 0 0 0,1 1 1 0 0,2 0-1 0 0,0 1 1 0 0,2 0-1 0 0,2 1 1 0 0,0-1-1 0 0,2 1 1 0 0,1 12-19 0 0,6-37 58 0 0,0 0 1 0 0,0-1-1 0 0,0 1 1 0 0,1-1-1 0 0,0 0 1 0 0,0 0-1 0 0,0 0 1 0 0,0 0-1 0 0,1-1 1 0 0,0 0 0 0 0,-1 0-1 0 0,1 0 1 0 0,0 0-1 0 0,0-1 1 0 0,1 0-1 0 0,-1 0 1 0 0,0 0-1 0 0,1-1 1 0 0,-1 0-1 0 0,1 0 1 0 0,0 0-1 0 0,-1-1 1 0 0,1 1 0 0 0,0-2-1 0 0,-1 1 1 0 0,1 0-1 0 0,-1-1 1 0 0,5-1-59 0 0,773-44 877 0 0,-766 44-5181 0 0,-44 2-3613 0 0,15 0 773 0 0</inkml:trace>
  <inkml:trace contextRef="#ctx0" brushRef="#br0" timeOffset="1012.994">1771 1085 22477 0 0,'0'0'89'0'0,"0"0"-125"0"0,0 0-175 0 0,30-9-61 0 0,191-39 26 0 0,74 42 273 0 0,-8 2-287 0 0,-98-13-3001 0 0,-186 16 3020 0 0,36-6-4742 0 0,-16-2-4154 0 0,-20 7 5191 0 0</inkml:trace>
  <inkml:trace contextRef="#ctx0" brushRef="#br0" timeOffset="1656.105">1757 787 16884 0 0,'0'0'1581'0'0,"0"0"-488"0"0,0 0-680 0 0,0 0-473 0 0,33-17-87 0 0,112-51 310 0 0,56 21 487 0 0,-143 40-479 0 0,143-22 256 0 0,2 9 0 0 0,0 8 0 0 0,110 13-427 0 0,-294-1-17 0 0,-9 0 10 0 0,1 0-1 0 0,-1 0 0 0 0,1 1 0 0 0,-1 0 1 0 0,1 1-1 0 0,-1 0 0 0 0,0 0 0 0 0,0 1 1 0 0,0 1-1 0 0,0 0 0 0 0,0 0 0 0 0,6 5 8 0 0,-13-3-12 0 0,0 2 0 0 0,0-1 0 0 0,-1 0 0 0 0,0 0 0 0 0,0 1 0 0 0,-1-1 0 0 0,0 1 0 0 0,0 0 0 0 0,-1-1 0 0 0,0 1-1 0 0,0-1 1 0 0,-1 1 0 0 0,0 0 0 0 0,-2 4 12 0 0,3-4 0 0 0,-83 318 374 0 0,8-54-155 0 0,71-188 180 0 0,4-84 53 0 0,0 0 172 0 0,3-32 1461 0 0,12-37-2262 0 0,3 0 0 0 0,3 1 0 0 0,3 1 0 0 0,3 1 0 0 0,2 1 0 0 0,12-13 177 0 0,-29 57-95 0 0,1 1-1 0 0,0 1 1 0 0,2 0 0 0 0,0 0 0 0 0,1 2-1 0 0,0 0 1 0 0,2 1 0 0 0,0 0 0 0 0,1 2-1 0 0,0 0 1 0 0,1 1 0 0 0,0 1-1 0 0,1 1 1 0 0,1 1 0 0 0,0 0 0 0 0,0 2-1 0 0,1 1 1 0 0,0 0 0 0 0,0 2 0 0 0,11-1 95 0 0,-21 2-85 0 0,0 1 0 0 0,1 1 1 0 0,0 0-1 0 0,-1 0 0 0 0,1 1 1 0 0,0 1-1 0 0,-1 0 0 0 0,1 1 1 0 0,0 1-1 0 0,-1 0 0 0 0,1 1 1 0 0,-1 0-1 0 0,0 1 0 0 0,0 0 1 0 0,0 1-1 0 0,0 1 0 0 0,-1 0 1 0 0,0 1-1 0 0,0 0 0 0 0,-1 1 1 0 0,0 0-1 0 0,0 0 0 0 0,8 10 85 0 0,-17-13-18 0 0,0 1-1 0 0,-1-1 0 0 0,1 1 0 0 0,-1-1 1 0 0,-1 1-1 0 0,1 0 0 0 0,-1 0 0 0 0,0-1 0 0 0,0 1 1 0 0,0 0-1 0 0,-1-1 0 0 0,0 1 0 0 0,0 0 1 0 0,0-1-1 0 0,-1 1 0 0 0,0-1 0 0 0,0 0 0 0 0,0 1 1 0 0,-1-1-1 0 0,0 0 0 0 0,0 0 0 0 0,0-1 0 0 0,0 1 1 0 0,-1-1-1 0 0,0 1 0 0 0,0-1 0 0 0,-1 1 19 0 0,-122 101 186 0 0,72-74-136 0 0,-2-2 0 0 0,0-2 1 0 0,-2-3-1 0 0,-1-3 0 0 0,-1-2 0 0 0,-1-3 0 0 0,0-3 1 0 0,-15 0-51 0 0,136 0-569 0 0,367 36 1276 0 0,-361-40-701 0 0,-3-2-2 0 0,1 2 0 0 0,-1 3 0 0 0,-1 2 1 0 0,-1 3-1 0 0,0 3 0 0 0,54 28-4 0 0,-115-49-14 0 0,0 0 0 0 0,0 0 0 0 0,1 1 0 0 0,-1-1 0 0 0,0 0 0 0 0,0 1 0 0 0,0-1 0 0 0,0 1 0 0 0,1-1 1 0 0,-1 1-1 0 0,0-1 0 0 0,1 1 0 0 0,-1-1 0 0 0,0 1 0 0 0,1 0 0 0 0,-1-1 0 0 0,1 1 0 0 0,-1 0 0 0 0,1 0 0 0 0,-1-1 0 0 0,1 1 0 0 0,-1 0 0 0 0,1 0 0 0 0,0 0 0 0 0,-1 0 1 0 0,1 0-1 0 0,0-1 0 0 0,0 1 0 0 0,0 0 0 0 0,0 0 0 0 0,0 0 0 0 0,0 0 0 0 0,0 0 0 0 0,0 0 0 0 0,0 0 0 0 0,0 0 0 0 0,0-1 0 0 0,1 1 0 0 0,-1 0 0 0 0,0 0 0 0 0,1 0 1 0 0,-1 0-1 0 0,0 0 0 0 0,1-1 0 0 0,-1 1 0 0 0,1 0 0 0 0,-1 0 0 0 0,1-1 0 0 0,0 1 0 0 0,-1-1 0 0 0,1 1 0 0 0,0 0 0 0 0,-1-1 0 0 0,1 1 0 0 0,0-1 0 0 0,0 1 0 0 0,0-1 1 0 0,-1 0-1 0 0,1 1 0 0 0,0-1 0 0 0,0 0 0 0 0,0 1 0 0 0,0-1 0 0 0,0 0 0 0 0,0 0 0 0 0,-1 0 0 0 0,1 0 0 0 0,1 0 14 0 0,-35-3-5966 0 0,27 0 1296 0 0,1 1-3552 0 0</inkml:trace>
  <inkml:trace contextRef="#ctx0" brushRef="#br0" timeOffset="2654.603">5290 707 18492 0 0,'0'0'713'0'0,"0"0"-96"0"0,0 0-96 0 0,0 0-206 0 0,0 0-122 0 0,0 0-21 0 0,0 0 27 0 0,0 0 82 0 0,0 0 53 0 0,0 0-32 0 0,0 0-62 0 0,0 0-96 0 0,0 0-98 0 0,5-13-90 0 0,18-38-124 0 0,-34 44-3524 0 0,-35 26 3957 0 0,40-17-467 0 0,-2 2 204 0 0,-307 167 687 0 0,298-159-667 0 0,0 1 0 0 0,1 0 0 0 0,0 1 0 0 0,2 1-1 0 0,-1 0 1 0 0,2 1 0 0 0,0 1 0 0 0,1 0 0 0 0,0 1 0 0 0,2 0 0 0 0,0 1-1 0 0,1 0 1 0 0,1 0 0 0 0,1 1 0 0 0,-5 19-22 0 0,10-31 39 0 0,1-1 0 0 0,-1 1 0 0 0,1 0 0 0 0,1 0-1 0 0,0 0 1 0 0,0 0 0 0 0,0 0 0 0 0,1 0 0 0 0,0 0 0 0 0,1 0 0 0 0,-1-1 0 0 0,2 1 0 0 0,-1 0 0 0 0,1-1 0 0 0,0 0-1 0 0,1 1 1 0 0,-1-1 0 0 0,1-1 0 0 0,1 1 0 0 0,-1 0 0 0 0,1-1 0 0 0,1 0 0 0 0,-1 0 0 0 0,1-1 0 0 0,0 1 0 0 0,0-1-1 0 0,0-1 1 0 0,1 1 0 0 0,0-1 0 0 0,0 0 0 0 0,0 0 0 0 0,0-1 0 0 0,0 0 0 0 0,4 0-39 0 0,26 9 150 0 0,2-2-1 0 0,-1-2 1 0 0,1-1 0 0 0,0-2-1 0 0,1-2 1 0 0,-1-1 0 0 0,1-2-1 0 0,-1-2 1 0 0,1-2 0 0 0,-1-1 0 0 0,0-2-1 0 0,0-2-149 0 0,-7 5 101 0 0,-1-1 1 0 0,0-1-1 0 0,0-1 0 0 0,-1-2 0 0 0,0-1 0 0 0,0-2 0 0 0,-1 0 1 0 0,-1-2-1 0 0,0-1 0 0 0,-1-2 0 0 0,-1 0 0 0 0,-1-2 1 0 0,0-1-1 0 0,-1-1 0 0 0,-1 0 0 0 0,-1-2 0 0 0,-1-1 0 0 0,-2-1 1 0 0,0 0-1 0 0,-1-1 0 0 0,-2-1 0 0 0,-1-1 0 0 0,2-6-101 0 0,-12 19 25 0 0,0 0 0 0 0,-1-1 0 0 0,-1 0 1 0 0,0 1-1 0 0,-1-1 0 0 0,0 0 0 0 0,-2-1 0 0 0,0 1 0 0 0,-1 0 0 0 0,0 0 0 0 0,-1 0 0 0 0,-1 0 0 0 0,-4-11-25 0 0,-10 103-3347 0 0,17-73 3284 0 0,-4 79 137 0 0,4 0 0 0 0,3-1 0 0 0,4 1 0 0 0,4-1 0 0 0,3-1 0 0 0,12 34-74 0 0,-26-114 140 0 0,1 0-1 0 0,-1-1 1 0 0,0 1 0 0 0,1 0 0 0 0,-1 0-1 0 0,1 0 1 0 0,-1-1 0 0 0,0 1 0 0 0,1 0-1 0 0,-1 0 1 0 0,1 0 0 0 0,-1 0 0 0 0,1 0 0 0 0,-1 0-1 0 0,1 0 1 0 0,-1 0 0 0 0,0 0 0 0 0,1 0-1 0 0,-1 0 1 0 0,1 0 0 0 0,-1 0 0 0 0,1 0-140 0 0,0-17-471 0 0,20-292 218 0 0,-18 307 189 0 0,0-1 0 0 0,1 1 0 0 0,-1 0 0 0 0,0 0 1 0 0,1 0-1 0 0,-1 1 0 0 0,1-1 0 0 0,0 1 0 0 0,-1 0 0 0 0,1 0 0 0 0,0 0 0 0 0,0 1 1 0 0,0-1-1 0 0,-1 1 0 0 0,1 0 0 0 0,0 0 0 0 0,0 0 0 0 0,0 0 0 0 0,0 1 0 0 0,0 0 1 0 0,-1 0-1 0 0,1 0 0 0 0,0 0 0 0 0,-1 0 0 0 0,1 1 0 0 0,0 0 0 0 0,-1-1 0 0 0,0 1 1 0 0,1 0-1 0 0,1 3 64 0 0,-1-3 0 0 0,4 2-16 0 0,0 0-1 0 0,0 0 1 0 0,1-1 0 0 0,-1 0 0 0 0,1 0 0 0 0,0-1 0 0 0,-1 0 0 0 0,1-1 0 0 0,0 1 0 0 0,0-2 0 0 0,0 1 0 0 0,0-1 0 0 0,0-1 0 0 0,0 0 0 0 0,0 0 0 0 0,0-1 0 0 0,0 0 0 0 0,0 0 0 0 0,-1-1 0 0 0,1 0 0 0 0,-1 0-1 0 0,0-1 1 0 0,0-1 0 0 0,0 1 0 0 0,-1-1 0 0 0,1 0 0 0 0,-1-1 0 0 0,0 0 0 0 0,3-4 16 0 0,6-13 43 0 0,0 0 1 0 0,-2-1-1 0 0,-1-1 0 0 0,-1-1 1 0 0,-1 0-1 0 0,-1 0 0 0 0,-1-1 1 0 0,-1 0-1 0 0,-2-1 0 0 0,2-18-43 0 0,8-25 61 0 0,-9 63-2318 0 0,-4 38 1703 0 0,-2 62 1234 0 0,-1-79-718 0 0,0 504 1132 0 0,0-511-1113 0 0,0-1 0 0 0,0 0 0 0 0,0 0 1 0 0,1 1-1 0 0,-1-1 0 0 0,1 0 0 0 0,0 0 1 0 0,1 0-1 0 0,0 0 0 0 0,-1 0 1 0 0,1 0-1 0 0,1-1 0 0 0,-1 1 0 0 0,1 0 1 0 0,0-1-1 0 0,0 0 0 0 0,0 0 0 0 0,0 0 1 0 0,1 0-1 0 0,0 0 0 0 0,0-1 0 0 0,0 1 1 0 0,4 1 18 0 0,18-2-4144 0 0,6-14-3961 0 0,-22 6-1156 0 0</inkml:trace>
  <inkml:trace contextRef="#ctx0" brushRef="#br0" timeOffset="2969.06">7231 663 23525 0 0,'0'0'-508'0'0,"0"0"-418"0"0,0 0-133 0 0,0 0 194 0 0,0 0 386 0 0,0 0 415 0 0,0 0 135 0 0,0 0 30 0 0,0 30 39 0 0,1 96 24 0 0,-37 181 1090 0 0,36-305-1247 0 0,-1 5 40 0 0,0 0-1 0 0,0 0 1 0 0,0 0 0 0 0,1 1-1 0 0,0-1 1 0 0,0 0-1 0 0,1 0 1 0 0,0 0-1 0 0,0 0 1 0 0,0 0-1 0 0,1 0 1 0 0,0 0-1 0 0,1 0 1 0 0,0 0-1 0 0,0-1 1 0 0,0 1-1 0 0,1-1 1 0 0,-1 0-1 0 0,2 0 1 0 0,-1-1-1 0 0,1 1 1 0 0,-1-1-1 0 0,1 0 1 0 0,1 0-1 0 0,-1 0 1 0 0,1-1-1 0 0,0 0 1 0 0,0 0-1 0 0,3 1-46 0 0,27 7 215 0 0,0-2-1 0 0,1-2 1 0 0,1-1-1 0 0,-1-2 1 0 0,1-2-1 0 0,0-1 1 0 0,-1-2 0 0 0,31-4-215 0 0,-36 3 69 0 0,136-20 182 0 0,-169 20-295 0 0,1 1 0 0 0,-1 0 0 0 0,1 0 1 0 0,0-1-1 0 0,-1 1 0 0 0,1 0 0 0 0,0-1 1 0 0,-1 1-1 0 0,1 0 0 0 0,0-1 1 0 0,-1 1-1 0 0,1-1 0 0 0,0 1 0 0 0,0 0 1 0 0,-1-1-1 0 0,1 1 0 0 0,0-1 0 0 0,0 1 1 0 0,0-1-1 0 0,0 1 0 0 0,0-1 0 0 0,0 1 1 0 0,0 0-1 0 0,0-1 0 0 0,0 1 0 0 0,0-1 1 0 0,0 1-1 0 0,0-1 0 0 0,0 1 1 0 0,0-1-1 0 0,0 1 0 0 0,0-1 0 0 0,0 1 1 0 0,1-1-1 0 0,-1 1 0 0 0,0 0 0 0 0,0-1 1 0 0,0 1-1 0 0,1-1 0 0 0,-1 1 0 0 0,0 0 1 0 0,1-1-1 0 0,-1 1 0 0 0,0 0 0 0 0,1-1 1 0 0,-1 1-1 0 0,0 0 0 0 0,1 0 1 0 0,-1-1-1 0 0,1 1 0 0 0,-1 0 0 0 0,1 0 1 0 0,-1 0-1 0 0,0-1 0 0 0,1 1 44 0 0,-46-12-4965 0 0,-20 1-4531 0 0,43 8 1616 0 0</inkml:trace>
  <inkml:trace contextRef="#ctx0" brushRef="#br0" timeOffset="3216.07">6948 990 22909 0 0,'0'0'117'0'0,"0"0"-189"0"0,0 0-118 0 0,30-2-7 0 0,101-5 89 0 0,260 38-126 0 0,-290-35-661 0 0,-68 0-2188 0 0,-1-3-4102 0 0,-22 5-3293 0 0</inkml:trace>
  <inkml:trace contextRef="#ctx0" brushRef="#br0" timeOffset="3382.813">6913 434 22053 0 0,'0'0'3164'0'0,"0"0"-2018"0"0,0 0-633 0 0,0 0-287 0 0,0 0-228 0 0,29-11-71 0 0,97-29 16 0 0,-113 36 51 0 0,0 2 0 0 0,0-1 0 0 0,1 2 1 0 0,-1 0-1 0 0,1 0 0 0 0,-1 1 0 0 0,1 1 0 0 0,-1 0 1 0 0,1 1-1 0 0,10 3 6 0 0,15 2-16 0 0,240 48-1911 0 0,-221-37-2820 0 0,-3 3-4046 0 0,-44-15-2100 0 0</inkml:trace>
  <inkml:trace contextRef="#ctx0" brushRef="#br0" timeOffset="3547.791">7564 1 26926 0 0,'0'0'336'0'0,"0"0"-136"0"0,0 0-328 0 0,0 0-336 0 0,0 0-40 0 0,0 0 88 0 0,0 0 175 0 0,0 0 121 0 0,0 0-48 0 0,175 45-96 0 0,-124-28-80 0 0,6-3-128 0 0,10 2-296 0 0,6-1-592 0 0,10 1-1481 0 0,-17-2-2528 0 0,-21-4-6914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3:00.644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10649 469 12651 0 0,'0'0'3438'0'0,"0"0"-1583"0"0,0 0-723 0 0,0 0-382 0 0,0 0-208 0 0,0 0-164 0 0,0 0-144 0 0,0 0-49 0 0,0 0 36 0 0,0 0 75 0 0,0 0 67 0 0,0 0 6 0 0,0 0-41 0 0,0-4-84 0 0,4 0-231 0 0,0 1 0 0 0,0-1 0 0 0,1 1 0 0 0,-1 0 0 0 0,1 0 0 0 0,-1 0 0 0 0,1 1 0 0 0,0-1 0 0 0,0 1-1 0 0,0 1 1 0 0,0-1 0 0 0,0 1 0 0 0,1-1 0 0 0,-1 1 0 0 0,0 1 0 0 0,1-1 0 0 0,-1 1 0 0 0,0 0 0 0 0,1 0 0 0 0,-1 1 0 0 0,1 0-1 0 0,-1 0-12 0 0,16-3 23 0 0,1031-46 145 0 0,1010 65 55 0 0,-900 11-105 0 0,1595-76-122 0 0,422-221 348 0 0,-1364 168 305 0 0,766 94-649 0 0,-1440 44 77 0 0,2099 37 112 0 0,-3175-74-186 0 0,8 2 92 0 0,1-4 0 0 0,0-2 0 0 0,69-15-95 0 0,-143 18-14 0 0,0 1 1 0 0,0 0-1 0 0,0-1 0 0 0,0 1 0 0 0,0 0 0 0 0,-1-1 0 0 0,1 1 0 0 0,0-1 0 0 0,0 1 0 0 0,0 0 0 0 0,0-1 0 0 0,0 1 0 0 0,0 0 0 0 0,0-1 0 0 0,0 1 0 0 0,1-1 1 0 0,-1 1-1 0 0,0 0 0 0 0,0-1 0 0 0,0 1 0 0 0,0-1 0 0 0,0 1 0 0 0,1 0 0 0 0,-1-1 0 0 0,0 1 0 0 0,0 0 0 0 0,1 0 0 0 0,-1-1 0 0 0,0 1 0 0 0,0 0 0 0 0,1-1 0 0 0,-1 1 1 0 0,0 0-1 0 0,1 0 0 0 0,-1 0 0 0 0,0-1 0 0 0,1 1 0 0 0,-1 0 0 0 0,0 0 0 0 0,1 0 14 0 0,-41-6-910 0 0,-223 1-4071 0 0,91 13-4649 0 0,112-5 363 0 0</inkml:trace>
  <inkml:trace contextRef="#ctx0" brushRef="#br0" timeOffset="14505.087">2198 1127 9650 0 0,'0'0'343'0'0,"0"0"-215"0"0,0 0-108 0 0,0 0 68 0 0,0 0 228 0 0,0 0 227 0 0,0 0 41 0 0,0 0 21 0 0,0 0 13 0 0,0 0-5 0 0,0 0 33 0 0,10-1-9 0 0,2 0-416 0 0,-1 0 0 0 0,0-1 0 0 0,0-1-1 0 0,0 0 1 0 0,0 0 0 0 0,-1-1 0 0 0,1-1 0 0 0,-1 0 0 0 0,0 0-1 0 0,0-1 1 0 0,-1 0 0 0 0,9-7-221 0 0,51-73 903 0 0,-68 84-919 0 0,0 0 1 0 0,0 0-1 0 0,0 1 0 0 0,0-1 1 0 0,-1 0-1 0 0,1 0 0 0 0,0 0 1 0 0,-1 0-1 0 0,1 0 0 0 0,-1 0 1 0 0,0 0-1 0 0,1 0 0 0 0,-1 0 1 0 0,0 0-1 0 0,0 0 0 0 0,0 0 1 0 0,-1 0-1 0 0,1 0 0 0 0,0 0 1 0 0,-1 0-1 0 0,1 0 0 0 0,-1 0 1 0 0,0 1-1 0 0,0-1 0 0 0,0 0 1 0 0,0 0-1 0 0,0 0 0 0 0,0 1 1 0 0,0-1-1 0 0,0 1 0 0 0,-1-1 1 0 0,1 1-1 0 0,0-1 0 0 0,-1 1 0 0 0,0 0 1 0 0,1 0-1 0 0,-1-1 0 0 0,0 1 1 0 0,1 0-1 0 0,-1 1 0 0 0,0-1 1 0 0,0 0-1 0 0,0 0 0 0 0,0 1 1 0 0,0-1-1 0 0,0 1 0 0 0,0 0 1 0 0,0 0-1 0 0,0-1 0 0 0,0 1 1 0 0,0 0-1 0 0,-1 1 16 0 0,-31 0-164 0 0,-1 2-1 0 0,1 1 0 0 0,0 2 1 0 0,0 2-1 0 0,1 0 1 0 0,0 3-1 0 0,0 0 1 0 0,1 2-1 0 0,1 2 1 0 0,0 1-1 0 0,1 1 1 0 0,0 1-1 0 0,-4 7 165 0 0,23-19 5 0 0,-20 12 123 0 0,-269 181 721 0 0,281-184-826 0 0,1 2 0 0 0,0 0 0 0 0,1 1 0 0 0,1 0 0 0 0,1 1 0 0 0,0 1 0 0 0,2 1-1 0 0,0 0 1 0 0,1 0 0 0 0,1 1 0 0 0,2 1 0 0 0,0 0 0 0 0,-2 9-23 0 0,9-24 13 0 0,0 0 0 0 0,1 1 0 0 0,0-1-1 0 0,0 1 1 0 0,1-1 0 0 0,0 0 0 0 0,0 1 0 0 0,1-1-1 0 0,0 1 1 0 0,1-1 0 0 0,0 0 0 0 0,0 0 0 0 0,1 0-1 0 0,-1 0 1 0 0,2 0 0 0 0,-1 0 0 0 0,1-1 0 0 0,1 0-1 0 0,-1 0 1 0 0,1 0 0 0 0,0 0 0 0 0,1-1 0 0 0,-1 1-1 0 0,1-2 1 0 0,1 1 0 0 0,-1-1 0 0 0,1 1-1 0 0,0-2 1 0 0,0 1 0 0 0,0-1 0 0 0,1 0 0 0 0,0-1-1 0 0,-1 0 1 0 0,1 0 0 0 0,0 0 0 0 0,1-1 0 0 0,4 1-13 0 0,42 6 143 0 0,1-2 1 0 0,0-3-1 0 0,0-2 1 0 0,0-2-1 0 0,0-3 1 0 0,-1-2-1 0 0,1-3 1 0 0,-1-2 0 0 0,0-2-1 0 0,-2-3 1 0 0,18-8-144 0 0,3 2 519 0 0,-1-2 1 0 0,-1-4-1 0 0,-2-3 0 0 0,0-3 1 0 0,-2-3-1 0 0,9-9-519 0 0,-95 186 28 0 0,20-136-11 0 0,-1 1-1 0 0,1-1 0 0 0,0 0 0 0 0,0 0 1 0 0,1-1-1 0 0,-1 1 0 0 0,1 0 0 0 0,0-1 0 0 0,0 0 1 0 0,1 0-1 0 0,-1 0 0 0 0,1 0 0 0 0,0 0 1 0 0,0-1-1 0 0,0 1 0 0 0,1-1 0 0 0,-1 0 1 0 0,1 0-1 0 0,0-1 0 0 0,0 0 0 0 0,0 1 1 0 0,0-2-1 0 0,0 1 0 0 0,0 0 0 0 0,0-1 0 0 0,0 0 1 0 0,1-1-1 0 0,-1 1 0 0 0,0-1 0 0 0,1 0 1 0 0,0 0-17 0 0,169-25 623 0 0,-149 17-566 0 0,0 0 0 0 0,-1-2 0 0 0,0-1 0 0 0,0-1 0 0 0,-1-1 0 0 0,-1-1 1 0 0,0-1-1 0 0,-1-1 0 0 0,0-1 0 0 0,-2-1 0 0 0,0-1 0 0 0,-1 0 0 0 0,14-19-57 0 0,-29 30-41 0 0,-1-1 0 0 0,1 1 0 0 0,-1 0 0 0 0,-1-1 0 0 0,0 1 0 0 0,0-1 0 0 0,0 0 1 0 0,-1 0-1 0 0,-1 0 0 0 0,1 0 0 0 0,-1 1 0 0 0,-1-1 0 0 0,0 0 0 0 0,0 0 0 0 0,-1 0 0 0 0,0 1 0 0 0,0-1 1 0 0,-1 0-1 0 0,0 1 0 0 0,0 0 0 0 0,-1 0 0 0 0,0 0 0 0 0,-1 0 0 0 0,0 1 0 0 0,0 0 0 0 0,0 0 1 0 0,-1 0-1 0 0,0 0 0 0 0,-1 1 0 0 0,1 0 0 0 0,-1 1 0 0 0,0-1 0 0 0,-1 1 0 0 0,1 0 0 0 0,-1 1 0 0 0,0 0 1 0 0,0 0-1 0 0,0 1 0 0 0,-1 0 0 0 0,1 0 0 0 0,-1 1 0 0 0,0 0 0 0 0,1 1 0 0 0,-1 0 0 0 0,-6 0 41 0 0,-6-2-41 0 0,0 1-1 0 0,1 1 1 0 0,-1 1-1 0 0,0 0 0 0 0,0 2 1 0 0,0 1-1 0 0,1 0 1 0 0,0 1-1 0 0,-1 1 0 0 0,1 2 1 0 0,1-1-1 0 0,-1 2 1 0 0,1 1-1 0 0,1 0 0 0 0,-16 11 42 0 0,24-13-89 0 0,-1 0-1 0 0,1 1 1 0 0,0 0-1 0 0,1 0 0 0 0,-1 1 1 0 0,2 1-1 0 0,-1-1 0 0 0,2 2 1 0 0,-1-1-1 0 0,1 1 1 0 0,1 0-1 0 0,0 0 0 0 0,0 0 1 0 0,1 1-1 0 0,1 0 1 0 0,0 0-1 0 0,1 1 0 0 0,0-1 1 0 0,0 1-1 0 0,2-1 0 0 0,-1 1 1 0 0,2 0-1 0 0,0-1 1 0 0,0 1-1 0 0,1 0 0 0 0,1 4 90 0 0,22 47-3372 0 0,1-27-2999 0 0,-10-19-2827 0 0</inkml:trace>
  <inkml:trace contextRef="#ctx0" brushRef="#br0" timeOffset="14890.626">366 1366 24965 0 0,'0'0'235'0'0,"0"0"0"0"0,0 0-78 0 0,0 0-186 0 0,0 0-146 0 0,0 0-32 0 0,0 0 23 0 0,0 0 120 0 0,30-13 124 0 0,6-4-25 0 0,151-45 188 0 0,591-39 427 0 0,-441 88-3487 0 0,-333 13 2367 0 0,23 1-2618 0 0,-11 4-4089 0 0,-8-2-2735 0 0</inkml:trace>
  <inkml:trace contextRef="#ctx0" brushRef="#br0" timeOffset="15461.462">3672 1235 9738 0 0,'0'0'768'0'0,"0"0"-328"0"0,0 0-288 0 0,0 0-270 0 0,0 0-58 0 0,0 0 130 0 0,0 0 210 0 0,0 0 224 0 0,0 0 174 0 0,0 0 123 0 0,0 0 64 0 0,0 0-7 0 0,0 0-62 0 0,5 30-109 0 0,39 185 412 0 0,-35-179-830 0 0,-7-21-70 0 0,1 1 0 0 0,1 0-1 0 0,1-1 1 0 0,0 0 0 0 0,0 0 0 0 0,2-1 0 0 0,0 0 0 0 0,1 0 0 0 0,0 0 0 0 0,6 6-83 0 0,-11-19 22 0 0,1 0 0 0 0,-1 0 0 0 0,1 0 0 0 0,0-1 0 0 0,-1 0 0 0 0,1 1 0 0 0,0-1 0 0 0,-1-1 0 0 0,1 1 0 0 0,-1 0 0 0 0,1-1 0 0 0,0 0 0 0 0,-1 0 0 0 0,1 0 0 0 0,-1 0 0 0 0,0-1 0 0 0,1 1 0 0 0,-1-1 0 0 0,0 0 0 0 0,0 0 0 0 0,0 0 0 0 0,0 0 0 0 0,0 0 0 0 0,0-1 0 0 0,-1 1 0 0 0,1-1 0 0 0,-1 0 0 0 0,0 0 0 0 0,0 0 0 0 0,0 0 1 0 0,0 0-1 0 0,0-1-22 0 0,9-7-253 0 0,224-250-331 0 0,-229 334 2516 0 0,-7-59-1894 0 0,0 0 1 0 0,0 0-1 0 0,2 0 0 0 0,-1 0 1 0 0,2 0-1 0 0,0-1 1 0 0,1 1-1 0 0,0 0 0 0 0,1-1 1 0 0,0 1-1 0 0,1-1 0 0 0,1 0 1 0 0,0-1-1 0 0,1 1 0 0 0,0-1 1 0 0,1-1-1 0 0,6 9-38 0 0,91 25-6324 0 0,-81-43 410 0 0,-6-2-1564 0 0</inkml:trace>
  <inkml:trace contextRef="#ctx0" brushRef="#br0" timeOffset="15923.046">4663 489 22173 0 0,'0'0'-139'0'0,"0"0"-257"0"0,0 0-407 0 0,0 0-134 0 0,0 0 111 0 0,0 0 274 0 0,0 0 372 0 0,0 0 188 0 0,0 0 100 0 0,8 34 83 0 0,56 239 642 0 0,29 334 87 0 0,-91-585-929 0 0,-2-7-23 0 0,1-1 0 0 0,0 1 0 0 0,0 0 0 0 0,2 0 0 0 0,0 0 0 0 0,1-1-1 0 0,0 0 1 0 0,1 0 0 0 0,0 0 0 0 0,1 0 0 0 0,1-1 0 0 0,0 0 0 0 0,1 0 0 0 0,0-1 0 0 0,1 0 0 0 0,1 0 0 0 0,0-1 0 0 0,0 0 0 0 0,4 1 32 0 0,-7-11-65 0 0,1-1 1 0 0,0 0-1 0 0,0-1 0 0 0,-1 0 1 0 0,1 0-1 0 0,0-1 1 0 0,-1 1-1 0 0,0-2 1 0 0,1 1-1 0 0,-1-1 1 0 0,0 0-1 0 0,0-1 1 0 0,0 1-1 0 0,-1-1 1 0 0,1-1-1 0 0,-1 1 1 0 0,0-1-1 0 0,0 0 1 0 0,-1-1-1 0 0,1 1 1 0 0,-1-1-1 0 0,0 0 0 0 0,-1-1 1 0 0,0 1-1 0 0,0-1 1 0 0,0 0-1 0 0,0 0 1 0 0,0-4 64 0 0,2 3-169 0 0,4-3 128 0 0,-1-1 0 0 0,0 0-1 0 0,-1 0 1 0 0,-1 0 0 0 0,0-1-1 0 0,0 0 1 0 0,-1 0 0 0 0,-1-1-1 0 0,0 0 1 0 0,-1 0 0 0 0,-1 0-1 0 0,0 0 1 0 0,-1-1 0 0 0,0 1-1 0 0,-1-1 1 0 0,-1 1 0 0 0,0-1-1 0 0,-1 0 1 0 0,-1 1 0 0 0,-3-14 41 0 0,5 29 39 0 0,-1 0 1 0 0,1 0-1 0 0,0 0 0 0 0,-1 0 1 0 0,1-1-1 0 0,-1 1 1 0 0,1 0-1 0 0,-1 0 1 0 0,0 0-1 0 0,1 0 1 0 0,-1-1-1 0 0,0 1 0 0 0,0 0 1 0 0,1-1-1 0 0,-1 1 1 0 0,0-1-1 0 0,0 1 1 0 0,0-1-1 0 0,0 1 1 0 0,0-1-1 0 0,0 1 0 0 0,0-1 1 0 0,0 0-1 0 0,0 0 1 0 0,0 1-1 0 0,0-1 1 0 0,0 0-1 0 0,0 0 1 0 0,0 0-1 0 0,0 0 0 0 0,0 0 1 0 0,0 0-1 0 0,0 0 1 0 0,0-1-1 0 0,0 1 1 0 0,0 0-1 0 0,0 0 1 0 0,0-1-1 0 0,1 1 0 0 0,-1-1 1 0 0,0 1-1 0 0,0-1 1 0 0,0 1-1 0 0,0-1 1 0 0,0 0-1 0 0,1 1 1 0 0,-1-1-1 0 0,0 0 0 0 0,1 1 1 0 0,-1-1-1 0 0,0 0 1 0 0,1 0-1 0 0,-1 0 1 0 0,1 0-1 0 0,-1 0 1 0 0,1 0-1 0 0,0 0 1 0 0,-1 0-1 0 0,1 1 0 0 0,0-1 1 0 0,0 0-1 0 0,-1 0 1 0 0,1-1-1 0 0,0 1-39 0 0,-3 13 44 0 0,1-1 0 0 0,0 1-1 0 0,1 0 1 0 0,0 0 0 0 0,1 1-1 0 0,0-1 1 0 0,1 0 0 0 0,0 0 0 0 0,1 0-1 0 0,1-1 1 0 0,-1 1 0 0 0,2 0 0 0 0,0-1-1 0 0,0 0 1 0 0,1 0 0 0 0,0 0-1 0 0,1 0 1 0 0,0-1 0 0 0,1 0 0 0 0,0 0-1 0 0,1-1 1 0 0,0 0 0 0 0,2 2-44 0 0,112 80-705 0 0,-77-70-2279 0 0,2-5-3728 0 0,-28-11-3397 0 0</inkml:trace>
  <inkml:trace contextRef="#ctx0" brushRef="#br0" timeOffset="16175.984">4547 899 23869 0 0,'0'0'32'0'0,"0"0"-344"0"0,0 0-144 0 0,0 0 8 0 0,0 0 192 0 0,0 0 264 0 0,189 22 16 0 0,-126-15 16 0 0,6-2-24 0 0,6 1-16 0 0,0 1-16 0 0,6-1-96 0 0,-1 2-344 0 0,-1 0-625 0 0,-2 3-1087 0 0,-5-1-1921 0 0,-19 0-960 0 0,-15-4-4497 0 0</inkml:trace>
  <inkml:trace contextRef="#ctx0" brushRef="#br0" timeOffset="16812.806">5710 1551 18332 0 0,'0'0'864'0'0,"0"0"-929"0"0,0 0-227 0 0,0 0 80 0 0,0 0 204 0 0,0 0 193 0 0,0 0 42 0 0,0 0 2 0 0,0 0-28 0 0,0 0-2 0 0,29 5-1 0 0,88 16-13 0 0,-110-19-152 0 0,0-1 1 0 0,0 0-1 0 0,1-1 1 0 0,-1 1-1 0 0,1-2 1 0 0,-1 1-1 0 0,0-1 0 0 0,1 0 1 0 0,-1 0-1 0 0,0-1 1 0 0,0 0-1 0 0,0 0 1 0 0,0-1-1 0 0,0 0 0 0 0,4-2-33 0 0,15-7 48 0 0,-6 4-72 0 0,1-1 0 0 0,-1 0-1 0 0,-1-2 1 0 0,0 0-1 0 0,0-1 1 0 0,-1-1-1 0 0,-1-1 1 0 0,0 0-1 0 0,4-6 25 0 0,-9 116 839 0 0,-10-90-842 0 0,1 1-1 0 0,-1-1 1 0 0,1 0-1 0 0,1 0 1 0 0,-1 0-1 0 0,1 0 0 0 0,0 0 1 0 0,0-1-1 0 0,0 1 1 0 0,1-1-1 0 0,0-1 1 0 0,0 1-1 0 0,0-1 1 0 0,1 1-1 0 0,-1-1 1 0 0,1-1-1 0 0,0 1 1 0 0,0-1-1 0 0,0 0 1 0 0,1-1-1 0 0,-1 1 0 0 0,1-1 1 0 0,-1 0-1 0 0,1-1 1 0 0,0 0-1 0 0,0 0 1 0 0,0 0-1 0 0,-1-1 1 0 0,1 0-1 0 0,0 0 1 0 0,0-1-1 0 0,0 0 1 0 0,0 0-1 0 0,-1-1 0 0 0,1 1 1 0 0,0-1-1 0 0,-1-1 1 0 0,0 0-1 0 0,1 1 1 0 0,2-4 3 0 0,14-2-322 0 0,0-1 1 0 0,-1-1 0 0 0,0-1-1 0 0,-1-2 1 0 0,0 0-1 0 0,-1 0 1 0 0,-1-2-1 0 0,13-13 322 0 0,-24 21 185 0 0,-1 0-1 0 0,-1 0 0 0 0,0-1 1 0 0,0 0-1 0 0,0-1 0 0 0,-1 1 1 0 0,0-1-1 0 0,0 0 0 0 0,-1 0 1 0 0,-1-1-1 0 0,0 1 0 0 0,0-1 1 0 0,0 0-1 0 0,-1-3-184 0 0,-44 108 1438 0 0,40-92-1441 0 0,1 0 1 0 0,-1 0-1 0 0,1 1 1 0 0,-1-1-1 0 0,1 0 0 0 0,0 1 1 0 0,0-1-1 0 0,1 1 1 0 0,-1-1-1 0 0,1 1 1 0 0,0 0-1 0 0,0-1 1 0 0,0 1-1 0 0,0-1 0 0 0,0 1 1 0 0,1 0-1 0 0,0-1 1 0 0,0 1-1 0 0,0-1 1 0 0,0 0-1 0 0,0 1 1 0 0,1-1-1 0 0,-1 0 0 0 0,1 0 1 0 0,0 1-1 0 0,0-1 1 0 0,0-1-1 0 0,0 1 1 0 0,1 0-1 0 0,-1 0 0 0 0,1-1 1 0 0,-1 0-1 0 0,1 1 1 0 0,0-1-1 0 0,0 0 1 0 0,0 0-1 0 0,0-1 1 0 0,1 1-1 0 0,-1-1 0 0 0,0 1 1 0 0,1-1-1 0 0,-1 0 1 0 0,1 0-1 0 0,-1-1 1 0 0,1 1-1 0 0,-1-1 1 0 0,1 0-1 0 0,0 0 0 0 0,2 0 3 0 0,6-2-253 0 0,0 0-1 0 0,-1-1 1 0 0,1 0-1 0 0,0-1 1 0 0,-1-1-1 0 0,0 0 0 0 0,0 0 1 0 0,0-1-1 0 0,-1 0 1 0 0,0-1-1 0 0,0 0 1 0 0,-1-1-1 0 0,1 0 0 0 0,-2-1 1 0 0,3-1 253 0 0,67-93 1706 0 0,-67 132 1512 0 0,5 30-2968 0 0,-8-48-269 0 0,0 0-1 0 0,1-1 0 0 0,1 0 0 0 0,-1-1 0 0 0,2 0 1 0 0,-1-1-1 0 0,1 0 0 0 0,0 0 0 0 0,1-1 0 0 0,0-1 1 0 0,0 0-1 0 0,1-1 0 0 0,-1 0 0 0 0,1 0 0 0 0,0-2 1 0 0,0 0-1 0 0,0 0 0 0 0,1-1 0 0 0,-1-1 0 0 0,7 0 20 0 0,42 0-4461 0 0,-5-9-4011 0 0,-40 3-1961 0 0</inkml:trace>
  <inkml:trace contextRef="#ctx0" brushRef="#br0" timeOffset="17066.106">7298 564 25854 0 0,'0'0'72'0'0,"0"0"-175"0"0,0 0-228 0 0,0 0-73 0 0,0 0 57 0 0,0 0 137 0 0,0 0 144 0 0,12 27 50 0 0,39 89 26 0 0,-6 89 170 0 0,-39-148-142 0 0,35 450-1843 0 0,-21-442-1041 0 0,-10-45-1042 0 0,2-1-4108 0 0,-7-14-146 0 0</inkml:trace>
  <inkml:trace contextRef="#ctx0" brushRef="#br0" timeOffset="17267.188">7281 1025 25069 0 0,'0'0'407'0'0,"0"0"-275"0"0,0 0-233 0 0,0 0-11 0 0,32-1 61 0 0,103-1 19 0 0,-114 2-12 0 0,0 2 1 0 0,0 0-1 0 0,0 1 0 0 0,0 2 1 0 0,-1 0-1 0 0,0 1 0 0 0,0 1 1 0 0,11 6 43 0 0,20 5-360 0 0,19 7-2029 0 0,-24-8-5146 0 0,-29-10-2047 0 0</inkml:trace>
  <inkml:trace contextRef="#ctx0" brushRef="#br0" timeOffset="17578.586">8016 1474 15371 0 0,'0'0'1371'0'0,"0"0"-828"0"0,0 0-248 0 0,0 0-69 0 0,0 0-8 0 0,0 0-13 0 0,0 0-1 0 0,0 0-8 0 0,8 27 18 0 0,28 81 68 0 0,-36-106-220 0 0,1 1 1 0 0,-1-1-1 0 0,1 0 0 0 0,-1 0 0 0 0,1 0 0 0 0,0 0 0 0 0,0 0 0 0 0,0 0 0 0 0,0 0 0 0 0,0 0 0 0 0,0-1 0 0 0,0 1 0 0 0,1 0 1 0 0,-1 0-1 0 0,1-1 0 0 0,-1 1 0 0 0,1-1 0 0 0,0 0 0 0 0,-1 1 0 0 0,1-1 0 0 0,0 0 0 0 0,0 0 0 0 0,0 0 0 0 0,0 0 0 0 0,0 0 1 0 0,0-1-1 0 0,0 1 0 0 0,0-1 0 0 0,0 1 0 0 0,1-1 0 0 0,-1 0 0 0 0,0 1 0 0 0,0-1 0 0 0,0 0 0 0 0,0-1 0 0 0,1 1 0 0 0,-1 0 0 0 0,0-1 1 0 0,0 1-1 0 0,0-1 0 0 0,1 0-62 0 0,3 0 170 0 0,1-2-123 0 0,0 1 1 0 0,-1-1-1 0 0,0 0 1 0 0,1-1-1 0 0,-1 1 1 0 0,-1-1 0 0 0,1 0-1 0 0,0-1 1 0 0,-1 1-1 0 0,0-1 1 0 0,0 0-1 0 0,-1-1 1 0 0,1 1-1 0 0,-1-1 1 0 0,0 0 0 0 0,0 0-1 0 0,-1 0 1 0 0,0 0-1 0 0,0-1 1 0 0,-1 1-1 0 0,1-1 1 0 0,-1 0-1 0 0,-1 0 1 0 0,1 1 0 0 0,-1-1-1 0 0,0 0 1 0 0,-1 0-1 0 0,0-1 1 0 0,0 1-1 0 0,0 0 1 0 0,-1 0-1 0 0,0 0 1 0 0,-1 1 0 0 0,1-1-1 0 0,-1 0 1 0 0,-1 0-1 0 0,1 1 1 0 0,-1-1-1 0 0,0 1 1 0 0,-1 0-1 0 0,0-1-47 0 0,-5-7-20 0 0,-1 0 0 0 0,-1 0 0 0 0,0 1 0 0 0,-1 1 0 0 0,0 0 0 0 0,-1 0 0 0 0,0 1 0 0 0,-1 1 0 0 0,0 0 0 0 0,-1 1 0 0 0,0 1 0 0 0,0 0 0 0 0,-1 1 0 0 0,0 0 0 0 0,0 2 0 0 0,-1 0 0 0 0,-14-3 20 0 0,21 6 2 0 0,0-1 0 0 0,0 2-1 0 0,0-1 1 0 0,0 1 0 0 0,0 1-1 0 0,0 0 1 0 0,0 0-1 0 0,0 1 1 0 0,0 0 0 0 0,0 1-1 0 0,0 0 1 0 0,0 0 0 0 0,0 1-1 0 0,1 1 1 0 0,-1 0 0 0 0,1 0-1 0 0,0 0 1 0 0,0 1 0 0 0,1 1-1 0 0,-1-1 1 0 0,1 2 0 0 0,1-1-1 0 0,-1 1 1 0 0,1 0-1 0 0,0 0 1 0 0,0 1 0 0 0,1 0-1 0 0,0 0 1 0 0,1 1 0 0 0,-5 8-2 0 0,6-8-84 0 0,1 0 1 0 0,0 0-1 0 0,0 0 0 0 0,0 1 1 0 0,1-1-1 0 0,1 1 1 0 0,0 0-1 0 0,0 0 1 0 0,1-1-1 0 0,0 1 1 0 0,0 0-1 0 0,1 0 0 0 0,1-1 1 0 0,0 1-1 0 0,0 0 1 0 0,1-1-1 0 0,0 0 1 0 0,0 1-1 0 0,1-1 1 0 0,1 1 83 0 0,44 64-8479 0 0,-30-54-2518 0 0</inkml:trace>
  <inkml:trace contextRef="#ctx0" brushRef="#br0" timeOffset="18213.987">9118 1405 24661 0 0,'0'0'474'0'0,"0"0"-350"0"0,0 0-360 0 0,0 0-150 0 0,0 0 26 0 0,0 0 111 0 0,0 0 178 0 0,0 0 72 0 0,0 0 9 0 0,0 0-22 0 0,6 28-10 0 0,22 84 5 0 0,-28-108-3 0 0,0 0-1 0 0,1 0 0 0 0,-1 1 1 0 0,1-1-1 0 0,0 0 0 0 0,0 0 1 0 0,0 0-1 0 0,0 0 1 0 0,1 0-1 0 0,-1 0 0 0 0,1 0 1 0 0,0-1-1 0 0,0 1 1 0 0,1-1-1 0 0,-1 1 0 0 0,1-1 1 0 0,0 0-1 0 0,0 0 1 0 0,0 0-1 0 0,0 0 0 0 0,0 0 1 0 0,0-1-1 0 0,1 0 1 0 0,0 1-1 0 0,-1-1 0 0 0,1 0 1 0 0,0-1-1 0 0,0 1 1 0 0,0-1-1 0 0,0 0 0 0 0,0 0 1 0 0,0 0-1 0 0,0 0 0 0 0,0-1 1 0 0,1 0-1 0 0,-1 1 1 0 0,0-2-1 0 0,0 1 0 0 0,0 0 1 0 0,1-1-1 0 0,-1 0 1 0 0,0 0-1 0 0,0 0 0 0 0,0 0 1 0 0,0-1 20 0 0,142-103-2090 0 0,-140 99 2042 0 0,118-138 1259 0 0,-124 214-52 0 0,-1-63-1082 0 0,0 3-27 0 0,-1 1 0 0 0,1 0 0 0 0,1-1-1 0 0,0 1 1 0 0,0 0 0 0 0,1-1 0 0 0,0 1 0 0 0,1 0 0 0 0,0-1 0 0 0,1 1 0 0 0,0-1-1 0 0,1 0 1 0 0,0 0 0 0 0,1 0 0 0 0,0-1 0 0 0,0 0 0 0 0,1 0 0 0 0,0 0 0 0 0,5 5-50 0 0,-7-12 15 0 0,-1 0 1 0 0,1 0-1 0 0,0-1 1 0 0,0 0-1 0 0,0 0 1 0 0,0 0-1 0 0,0 0 1 0 0,0-1-1 0 0,0 1 1 0 0,1-1-1 0 0,-1 0 1 0 0,0 0-1 0 0,0-1 1 0 0,0 1-1 0 0,0-1 1 0 0,0 0-1 0 0,0 0 1 0 0,0 0-1 0 0,0-1 1 0 0,0 1 0 0 0,0-1-1 0 0,0 0 1 0 0,-1 0-1 0 0,1 0 1 0 0,-1-1-1 0 0,0 1 1 0 0,1-1-1 0 0,-1 0 1 0 0,0 0-1 0 0,2-2-15 0 0,81-102-2030 0 0,-32-19 1839 0 0,-37 211 2101 0 0,73 40-1347 0 0,-13-71-1821 0 0,-39-41-8082 0 0,-30-11-2001 0 0</inkml:trace>
  <inkml:trace contextRef="#ctx0" brushRef="#br0" timeOffset="18460.623">8802 738 27542 0 0,'0'0'192'0'0,"0"0"-168"0"0,0 0-168 0 0,0 0-320 0 0,0 0-272 0 0,0 0-233 0 0,0 0-111 0 0,0 0-112 0 0,161-85-192 0 0,-114 96-433 0 0,3 3-631 0 0,0 2-833 0 0,0 4-1000 0 0,-10-2-2256 0 0,-11-8 3112 0 0</inkml:trace>
  <inkml:trace contextRef="#ctx0" brushRef="#br0" timeOffset="18995.593">10606 699 25301 0 0,'0'0'-44'0'0,"0"0"-141"0"0,0 0-182 0 0,0 0-168 0 0,0 0 1 0 0,0 0 90 0 0,0 0 156 0 0,0 0 178 0 0,0 0 96 0 0,-12 26 46 0 0,-38 89 44 0 0,9 95 437 0 0,38-158-393 0 0,-59 1019-20 0 0,56-994-301 0 0,3 257-2164 0 0,9-304 2281 0 0,-6-29 404 0 0,-10-13 447 0 0,-299-413-29 0 0,307 423-731 0 0,-2-3 92 0 0,-1 0 0 0 0,1-1-1 0 0,1 1 1 0 0,-1-1 0 0 0,1 0-1 0 0,0 0 1 0 0,0-1 0 0 0,1 1 0 0 0,0 0-1 0 0,0-1 1 0 0,0 1 0 0 0,1-1-1 0 0,0 0 1 0 0,0 1 0 0 0,1-1 0 0 0,0-6-99 0 0,108-23-739 0 0,-72 31 627 0 0,-1-1 0 0 0,1-1 0 0 0,-1-2 0 0 0,-1-1 0 0 0,0-2 0 0 0,0-2 1 0 0,-1-1-1 0 0,-1-1 0 0 0,0-2 0 0 0,-2-1 0 0 0,0-1 0 0 0,-1-2 0 0 0,-1-1 0 0 0,-1-1 0 0 0,-1-1 1 0 0,-2-1-1 0 0,0-2 0 0 0,-2 0 0 0 0,19-31 112 0 0,-27 24-135 0 0,-2-1 0 0 0,-1 0 0 0 0,-1 0 0 0 0,-3-1-1 0 0,0 0 1 0 0,-3-1 0 0 0,-1 1 0 0 0,-2-1 0 0 0,-1 1 0 0 0,-4-15 135 0 0,-3 28-15 0 0,7 23-119 0 0,-1 1 1 0 0,1-1 0 0 0,-1 1-1 0 0,0-1 1 0 0,1 1 0 0 0,-1 0-1 0 0,0-1 1 0 0,1 1 0 0 0,-1 0-1 0 0,0-1 1 0 0,0 1 0 0 0,1 0-1 0 0,-1 0 1 0 0,0-1-1 0 0,0 1 1 0 0,0 0 0 0 0,1 0-1 0 0,-1 0 1 0 0,0 0 0 0 0,0 0-1 0 0,0 0 1 0 0,1 1 0 0 0,-1-1-1 0 0,0 0 1 0 0,0 0 0 0 0,1 0-1 0 0,-1 1 1 0 0,0-1 0 0 0,0 0-1 0 0,1 1 1 0 0,-1-1-1 0 0,0 1 1 0 0,1-1 0 0 0,-1 1-1 0 0,0-1 1 0 0,1 1 0 0 0,-1-1-1 0 0,1 1 1 0 0,-1 0 0 0 0,1-1-1 0 0,-1 1 1 0 0,1 0 0 0 0,0-1-1 0 0,-1 1 1 0 0,1 0 0 0 0,0-1-1 0 0,-1 1 1 0 0,1 0 0 0 0,0 0-1 0 0,0 0 1 0 0,0-1-1 0 0,0 1 1 0 0,0 0 0 0 0,0 0-1 0 0,0 0 1 0 0,0-1 0 0 0,0 1-1 0 0,0 1 134 0 0,-32 120-10023 0 0,29-109 7629 0 0</inkml:trace>
  <inkml:trace contextRef="#ctx0" brushRef="#br0" timeOffset="19874.397">10799 1416 0 0 0,'0'0'2371'0'0,"0"0"-1025"0"0,0 0-342 0 0,0 0-210 0 0,0 0-228 0 0,0 0-196 0 0,6-27-177 0 0,41-181 377 0 0,-30 151 1670 0 0,-2-1 0 0 0,-4-1 1 0 0,-1 0-1 0 0,-4-1 1 0 0,-1 0-1 0 0,-4 0 1 0 0,-4-27-2241 0 0,-29 202-1524 0 0,23 411 1997 0 0,11-467-437 0 0,23 227 176 0 0,-25-283-182 0 0,0 1-1 0 0,1-1 1 0 0,-1 0 0 0 0,1 1 0 0 0,-1-1-1 0 0,1 0 1 0 0,0 0 0 0 0,0 1-1 0 0,1-1 1 0 0,-1 0 0 0 0,1 0-1 0 0,-1 0 1 0 0,1 0 0 0 0,0-1 0 0 0,0 1-1 0 0,0 0 1 0 0,1-1 0 0 0,-1 0-1 0 0,1 1 1 0 0,-1-1 0 0 0,1 0-1 0 0,0 0 1 0 0,0 0 0 0 0,0-1 0 0 0,0 1-1 0 0,0-1 1 0 0,0 1 0 0 0,0-1-1 0 0,0 0 1 0 0,0 0 0 0 0,1-1-1 0 0,-1 1 1 0 0,0-1 0 0 0,1 1-1 0 0,-1-1 1 0 0,0 0 0 0 0,1 0 0 0 0,-1-1-1 0 0,1 1 1 0 0,-1-1 0 0 0,0 1-1 0 0,0-1 1 0 0,1 0 0 0 0,-1 0-1 0 0,0-1 1 0 0,0 1 0 0 0,0-1 0 0 0,0 1-1 0 0,0-1 1 0 0,0 0 0 0 0,-1 0-1 0 0,3-2-29 0 0,18-24-204 0 0,0 0-1 0 0,-2-2 0 0 0,-2 0 0 0 0,0-1 1 0 0,-2-1-1 0 0,-2-1 0 0 0,0 0 0 0 0,-3-1 1 0 0,0 0-1 0 0,1-18 205 0 0,13-24 148 0 0,-15 48 117 0 0,-3 45-671 0 0,-3 299 1462 0 0,-5-311-1048 0 0,0 0 0 0 0,0 0 1 0 0,0 0-1 0 0,0 0 0 0 0,1 0 0 0 0,0-1 0 0 0,0 1 0 0 0,0 0 0 0 0,1 0 0 0 0,0-1 0 0 0,0 1 1 0 0,0-1-1 0 0,0 1 0 0 0,1-1 0 0 0,-1 0 0 0 0,1 0 0 0 0,0 0 0 0 0,0-1 0 0 0,1 1 1 0 0,-1 0-1 0 0,1-1 0 0 0,0 0 0 0 0,0 0 0 0 0,0 0 0 0 0,0-1 0 0 0,0 1 0 0 0,1-1 0 0 0,-1 0 1 0 0,1 0-1 0 0,-1-1 0 0 0,1 1 0 0 0,0-1 0 0 0,0 0 0 0 0,-1 0 0 0 0,1-1 0 0 0,0 1 1 0 0,0-1-1 0 0,0 0 0 0 0,0 0 0 0 0,0-1 0 0 0,0 0 0 0 0,-1 1 0 0 0,1-2 0 0 0,0 1 0 0 0,0 0 1 0 0,0-1-9 0 0,12-11-91 0 0,0-1 0 0 0,-1 0 0 0 0,0-1 1 0 0,-2-1-1 0 0,1 0 0 0 0,-2-1 0 0 0,0 0 1 0 0,-2-1-1 0 0,1-1 0 0 0,-2 0 0 0 0,-1 0 0 0 0,0-1 1 0 0,-1 0-1 0 0,-2 0 0 0 0,0-1 0 0 0,-1 0 1 0 0,-1 0-1 0 0,1-12 91 0 0,-6 190 1184 0 0,1-151-1212 0 0,0-1 0 0 0,1 0 0 0 0,0 0 0 0 0,0 0 1 0 0,0 0-1 0 0,0 0 0 0 0,1 0 0 0 0,0 0 0 0 0,0 0 0 0 0,0-1 0 0 0,1 1 0 0 0,0-1 0 0 0,0 1 0 0 0,0-1 0 0 0,0 0 0 0 0,0 0 0 0 0,1-1 1 0 0,0 1-1 0 0,0-1 0 0 0,0 1 0 0 0,0-1 0 0 0,0-1 0 0 0,1 1 0 0 0,0 0 0 0 0,-1-1 0 0 0,1 0 0 0 0,0 0 0 0 0,0-1 0 0 0,0 1 0 0 0,0-1 1 0 0,0 0-1 0 0,0 0 0 0 0,0-1 0 0 0,0 1 0 0 0,1-1 0 0 0,-1-1 0 0 0,0 1 0 0 0,0-1 0 0 0,0 1 0 0 0,0-1 0 0 0,0-1 0 0 0,0 1 0 0 0,0-1 1 0 0,0 0-1 0 0,0 0 0 0 0,0 0 0 0 0,-1-1 0 0 0,4-2 28 0 0,7-3-282 0 0,-1-1 0 0 0,0-1 0 0 0,0 0 0 0 0,-1-1 0 0 0,0-1 0 0 0,-1 0 0 0 0,0 0 0 0 0,-1-1 0 0 0,4-8 282 0 0,22-89 3343 0 0,-37 109-2908 0 0,0 1-232 0 0,-3 40-677 0 0,2-30 509 0 0,-1 1 0 0 0,2-1 0 0 0,-1 0 0 0 0,2 1 0 0 0,-1-1-1 0 0,1 1 1 0 0,1-1 0 0 0,0 0 0 0 0,0 0 0 0 0,1 0 0 0 0,0 0 0 0 0,1 0-1 0 0,0-1 1 0 0,0 1 0 0 0,1-1 0 0 0,1 0 0 0 0,-1 0 0 0 0,1-1 0 0 0,1 0-1 0 0,0 0 1 0 0,6 6-35 0 0,80 35-5909 0 0,-73-44-136 0 0,-5-2-4780 0 0</inkml:trace>
  <inkml:trace contextRef="#ctx0" brushRef="#br0" timeOffset="20136.015">12039 860 26422 0 0,'0'0'272'0'0,"0"0"-80"0"0,0 0-168 0 0,0 0-280 0 0,0 0-272 0 0,0 0-257 0 0,0 0-63 0 0,0 0-8 0 0,0 0 8 0 0,0 0 56 0 0,0 0-161 0 0,0 0-391 0 0,0 0-824 0 0,0 0-1857 0 0,31 33-2761 0 0,-22-26 65 0 0</inkml:trace>
  <inkml:trace contextRef="#ctx0" brushRef="#br0" timeOffset="20597.261">12913 633 25205 0 0,'0'0'-682'0'0,"0"0"-8"0"0,0 0 54 0 0,0 0 233 0 0,0 0 319 0 0,3 30 78 0 0,14 220 59 0 0,-53 56 126 0 0,24-244-123 0 0,3 0 0 0 0,2 1 0 0 0,3 0 0 0 0,4 63-56 0 0,0-117-37 0 0,1 0 0 0 0,0-1 0 0 0,0 1 0 0 0,1-1-1 0 0,0 1 1 0 0,1-1 0 0 0,0 0 0 0 0,0 0 0 0 0,1 0 0 0 0,0 0 0 0 0,0 0 0 0 0,0-1 0 0 0,1 0 0 0 0,0 0 0 0 0,1 0 0 0 0,0 0 0 0 0,0-1 0 0 0,0 0 0 0 0,1-1 0 0 0,0 1 0 0 0,0-1 37 0 0,-30-45-721 0 0,-3 21 539 0 0,-2 1 1 0 0,0 2-1 0 0,-1 1 1 0 0,0 1-1 0 0,-1 1 1 0 0,-1 2-1 0 0,0 1 1 0 0,-1 1-1 0 0,1 2 1 0 0,-2 1-1 0 0,-6 1 182 0 0,-43 1 210 0 0,81 6-162 0 0,1-1 0 0 0,0 1 0 0 0,0-1 1 0 0,0 1-1 0 0,0-1 0 0 0,0 1 0 0 0,1-1 1 0 0,-1 1-1 0 0,0-1 0 0 0,1 1 0 0 0,-1-1 1 0 0,1 1-1 0 0,-1-1 0 0 0,1 0 0 0 0,0 1 0 0 0,0-1 1 0 0,-1 0-1 0 0,1 1 0 0 0,0-1 0 0 0,0 0 1 0 0,0 0-1 0 0,0 0 0 0 0,0 0 0 0 0,1 0 1 0 0,-1 0-1 0 0,0 0 0 0 0,0 0 0 0 0,1-1 1 0 0,-1 1-1 0 0,1 0 0 0 0,-1-1 0 0 0,0 1 1 0 0,1-1-1 0 0,0 1-48 0 0,28 10 193 0 0,0-1 0 0 0,0-2 0 0 0,1 0-1 0 0,0-2 1 0 0,0-2 0 0 0,1-1 0 0 0,-1-1 0 0 0,1-1 0 0 0,27-4-193 0 0,-22 3 56 0 0,19-4 27 0 0,0-2 0 0 0,0-3 0 0 0,-1-2-1 0 0,-1-3 1 0 0,0-1 0 0 0,8-6-83 0 0,-49 16 29 0 0,-6 3-39 0 0,-4 0 34 0 0,0 0 0 0 0,1 1 1 0 0,-1-1-1 0 0,1 1 0 0 0,-1 0 0 0 0,1 0 1 0 0,-1 0-1 0 0,1 0 0 0 0,0 0 0 0 0,-1 1 1 0 0,1 0-1 0 0,0 0 0 0 0,0 0 0 0 0,-1 0 1 0 0,1 0-1 0 0,0 1 0 0 0,-1 0 1 0 0,1-1-1 0 0,-1 1 0 0 0,1 1 0 0 0,0-1 1 0 0,-1 0-1 0 0,0 1 0 0 0,1 0 0 0 0,-1 0 1 0 0,0 0-1 0 0,0 0 0 0 0,0 0 0 0 0,1 2-24 0 0,37 66-468 0 0,29 35 749 0 0,-39-77-4077 0 0,8-5-3739 0 0,-30-18-3832 0 0</inkml:trace>
  <inkml:trace contextRef="#ctx0" brushRef="#br0" timeOffset="20847.522">13655 1161 28110 0 0,'0'0'624'0'0,"0"0"-88"0"0,0 0-200 0 0,0 0-312 0 0,0 0-80 0 0,0 0-120 0 0,0 0-200 0 0,0 0-328 0 0,0 0-160 0 0,0 0-224 0 0,0 0-369 0 0,0 0-711 0 0,-203-34-2209 0 0,164 45-7786 0 0</inkml:trace>
  <inkml:trace contextRef="#ctx0" brushRef="#br0" timeOffset="21119.141">646 3597 25613 0 0,'0'0'218'0'0,"0"0"-143"0"0,0 0-127 0 0,0 0-126 0 0,0 0-202 0 0,0 0-117 0 0,0 0 27 0 0,0 0 97 0 0,0 0 199 0 0,0 0 177 0 0,0 0 61 0 0,0 0 55 0 0,21-3 21 0 0,156-1 219 0 0,29 20-778 0 0,0-9 0 0 0,121-15 419 0 0,-170 0-4349 0 0,-1-2-3819 0 0,-99 7-2944 0 0</inkml:trace>
  <inkml:trace contextRef="#ctx0" brushRef="#br0" timeOffset="21699.293">2998 3004 26262 0 0,'0'0'-474'0'0,"0"0"-133"0"0,0 0-15 0 0,0 0 111 0 0,0 0 221 0 0,0 0 178 0 0,0 0 36 0 0,21 31-2 0 0,62 102 26 0 0,-48-13 37 0 0,-30-20 129 0 0,-5-1 0 0 0,-4 1 0 0 0,-7 29-115 0 0,-5 156-151 0 0,19-187-81 0 0,7-178-4013 0 0,-8-160-298 0 0,-27-121 5322 0 0,23 341-798 0 0,-2-28 169 0 0,-1 16 222 0 0,2-1 1 0 0,1 1-1 0 0,1-1 1 0 0,2 0 0 0 0,2 1-1 0 0,1-1 1 0 0,3-8-372 0 0,-5 33 68 0 0,1 1 1 0 0,-1 0 0 0 0,1 0 0 0 0,1 1 0 0 0,0-1 0 0 0,0 1 0 0 0,0-1-1 0 0,0 1 1 0 0,1 0 0 0 0,0 1 0 0 0,1-1 0 0 0,-1 1 0 0 0,1 0-1 0 0,0 1 1 0 0,0-1 0 0 0,0 1 0 0 0,1 0 0 0 0,-1 1 0 0 0,1 0 0 0 0,0 0-1 0 0,0 0 1 0 0,0 1 0 0 0,1 0 0 0 0,-1 0 0 0 0,0 0 0 0 0,1 1 0 0 0,-1 1-1 0 0,1-1 1 0 0,-1 1 0 0 0,5 1-69 0 0,13 0 9 0 0,0 1-1 0 0,0 2 1 0 0,-1 0-1 0 0,1 2 1 0 0,-1 0-1 0 0,-1 2 1 0 0,1 0-1 0 0,17 10-8 0 0,-21-11-21 0 0,-1 1-1 0 0,1 1 0 0 0,-1 0 0 0 0,-1 2 0 0 0,0 0 1 0 0,0 1-1 0 0,-1 1 0 0 0,-1 0 0 0 0,0 1 0 0 0,0 1 1 0 0,-2 1-1 0 0,0 0 0 0 0,-1 1 0 0 0,0 0 1 0 0,-2 1-1 0 0,0 0 0 0 0,-1 1 0 0 0,5 13 22 0 0,-14-27 10 0 0,-1 1-1 0 0,0-1 0 0 0,0 1 1 0 0,0-1-1 0 0,-1 1 1 0 0,0-1-1 0 0,0 1 0 0 0,0-1 1 0 0,0 0-1 0 0,-1 1 0 0 0,0-1 1 0 0,0 0-1 0 0,-1 0 1 0 0,1 0-1 0 0,-1-1 0 0 0,0 1 1 0 0,0-1-1 0 0,-1 1 1 0 0,0-1-1 0 0,1 0 0 0 0,-1 0 1 0 0,0-1-1 0 0,-1 1 1 0 0,1-1-1 0 0,-1 0 0 0 0,1 0 1 0 0,-1 0-1 0 0,0-1 0 0 0,-4 2-9 0 0,-157 50 578 0 0,62-39-433 0 0,-1-4 0 0 0,0-4 0 0 0,0-5 0 0 0,-81-10-145 0 0,128 2-1141 0 0,38 3-1456 0 0,1 1-3402 0 0,12 2-3470 0 0</inkml:trace>
  <inkml:trace contextRef="#ctx0" brushRef="#br0" timeOffset="23171.441">3872 3873 16556 0 0,'0'0'1125'0'0,"0"0"-1153"0"0,0 0-221 0 0,0 0 149 0 0,0 0 97 0 0,0 0 103 0 0,0 0 117 0 0,0 0 105 0 0,0 0 131 0 0,0 0 126 0 0,0 0 88 0 0,0 0 18 0 0,29 14-51 0 0,91 37-125 0 0,-48-50 10 0 0,-60-8-444 0 0,14 0-37 0 0,0-2 1 0 0,-1 0-1 0 0,0-2 1 0 0,-1-1-1 0 0,0-1 1 0 0,-1-1-1 0 0,-1-1 1 0 0,0-1-1 0 0,-1-1 1 0 0,-1-1-1 0 0,0 0 1 0 0,-1-2-1 0 0,-2 0 0 0 0,15-21-38 0 0,-30 38-23 0 0,1 0-1 0 0,-1 1 0 0 0,-1-1 1 0 0,1 0-1 0 0,0-1 0 0 0,-1 1 0 0 0,1 0 1 0 0,-1 0-1 0 0,0-1 0 0 0,0 1 1 0 0,-1-1-1 0 0,1 1 0 0 0,-1-1 0 0 0,1 1 1 0 0,-1-1-1 0 0,0 1 0 0 0,0-1 1 0 0,-1 1-1 0 0,1-1 0 0 0,-1 1 0 0 0,0-1 1 0 0,1 1-1 0 0,-2 0 0 0 0,1-1 0 0 0,0 1 1 0 0,-1 0-1 0 0,1 0 0 0 0,-1 0 1 0 0,0 0-1 0 0,0 0 0 0 0,0 0 0 0 0,0 1 1 0 0,-1-1-1 0 0,1 0 0 0 0,-1 1 1 0 0,0 0-1 0 0,1 0 0 0 0,-1 0 0 0 0,0 0 1 0 0,0 0-1 0 0,-1 1 0 0 0,-1-2 24 0 0,-3 3-13 0 0,0 0-1 0 0,0 0 0 0 0,0 1 1 0 0,0 0-1 0 0,0 0 0 0 0,0 1 1 0 0,1 0-1 0 0,-1 0 0 0 0,0 1 1 0 0,1 0-1 0 0,0 0 0 0 0,0 1 1 0 0,0 0-1 0 0,0 0 1 0 0,0 0-1 0 0,1 1 0 0 0,0 0 1 0 0,0 1-1 0 0,0-1 0 0 0,1 1 1 0 0,-1 0-1 0 0,2 1 0 0 0,-1-1 1 0 0,1 1-1 0 0,0 0 0 0 0,0 0 1 0 0,0 0-1 0 0,1 0 0 0 0,-2 7 14 0 0,1-3 14 0 0,0 0 0 0 0,0 0 0 0 0,1 0 0 0 0,1 0-1 0 0,-1 1 1 0 0,2-1 0 0 0,0 1 0 0 0,0-1 0 0 0,1 1-1 0 0,0 0 1 0 0,1-1 0 0 0,1 1 0 0 0,0-1-1 0 0,0 0 1 0 0,1 1 0 0 0,0-1 0 0 0,1 0 0 0 0,1-1-1 0 0,-1 1 1 0 0,5 5-14 0 0,-1-6 7 0 0,1 0-1 0 0,0 0 0 0 0,0-1 1 0 0,1-1-1 0 0,1 0 0 0 0,-1 0 0 0 0,1-1 1 0 0,0 0-1 0 0,1-1 0 0 0,0 0 1 0 0,0-1-1 0 0,0 0 0 0 0,0-1 1 0 0,1 0-1 0 0,0-1 0 0 0,-1-1 1 0 0,1 0-1 0 0,0 0 0 0 0,4-1-6 0 0,17 0-212 0 0,0 0 1 0 0,0-2-1 0 0,0-2 0 0 0,-1-1 0 0 0,1-2 0 0 0,30-9 212 0 0,-36 10-159 0 0,-1-2 0 0 0,0-1 0 0 0,0-1 0 0 0,-1-2 0 0 0,0 0 0 0 0,-1-2 0 0 0,-1-1 0 0 0,0 0 0 0 0,0-2 0 0 0,-2-1 0 0 0,0-1 0 0 0,17-18 159 0 0,-36 32 49 0 0,0 0 1 0 0,-1-1-1 0 0,0 1 0 0 0,1-1 1 0 0,-2 0-1 0 0,1 1 1 0 0,0-1-1 0 0,-1 0 0 0 0,0 0 1 0 0,0 0-1 0 0,-1 0 1 0 0,1 0-1 0 0,-1 0 0 0 0,0 0 1 0 0,-1 0-1 0 0,1 0 0 0 0,-1 0 1 0 0,0 0-1 0 0,0 0 1 0 0,0 0-1 0 0,-1 0 0 0 0,0 0 1 0 0,0 1-1 0 0,0-1 0 0 0,0 1 1 0 0,-1-1-1 0 0,0 1 1 0 0,0 0-1 0 0,0 0 0 0 0,0 0 1 0 0,0 1-1 0 0,-1-1 1 0 0,-3-2-50 0 0,-140-98 1244 0 0,8 49-312 0 0,220 55-1591 0 0,450-3 750 0 0,-529 3-89 0 0,0 0 1 0 0,1 0-1 0 0,-1 0 1 0 0,0 0-1 0 0,1 1 1 0 0,-1-1-1 0 0,0 1 1 0 0,0-1-1 0 0,1 1 1 0 0,-1 0-1 0 0,0 0 0 0 0,0 0 1 0 0,0 0-1 0 0,0 0 1 0 0,0 0-1 0 0,0 1 1 0 0,0-1-1 0 0,-1 1 1 0 0,1-1-1 0 0,0 1 1 0 0,-1 0-1 0 0,1-1 1 0 0,-1 1-1 0 0,0 0 0 0 0,1 0 1 0 0,-1 0-1 0 0,0 0 1 0 0,0 1-1 0 0,0-1 1 0 0,-1 0-1 0 0,1 0 1 0 0,0 0-1 0 0,-1 1 1 0 0,0-1-1 0 0,1 0 1 0 0,-1 1-1 0 0,0-1 0 0 0,0 0 1 0 0,0 1-1 0 0,-1-1 1 0 0,1 0-1 0 0,0 1-2 0 0,-30 105 466 0 0,21-84-434 0 0,-20 137 49 0 0,29-157-77 0 0,0 1 1 0 0,0-1 0 0 0,1 0 0 0 0,-1 1 0 0 0,1-1 0 0 0,0 0 0 0 0,0 1 0 0 0,0-1-1 0 0,1 0 1 0 0,0 0 0 0 0,-1 0 0 0 0,1 0 0 0 0,1 0 0 0 0,-1-1 0 0 0,0 1 0 0 0,1-1-1 0 0,0 1 1 0 0,0-1 0 0 0,0 0 0 0 0,0 0 0 0 0,0 0 0 0 0,1 0 0 0 0,0-1 0 0 0,-1 1-1 0 0,1-1 1 0 0,0 0 0 0 0,0 0 0 0 0,0-1 0 0 0,0 1 0 0 0,0-1 0 0 0,0 0 0 0 0,1 0-1 0 0,-1 0 1 0 0,0 0 0 0 0,2-1-5 0 0,16-2-31 0 0,0 0 0 0 0,0-2 0 0 0,0-1-1 0 0,-1 0 1 0 0,0-2 0 0 0,0 0 0 0 0,-1-1 0 0 0,0-1 0 0 0,0-1-1 0 0,-1-1 1 0 0,0-1 0 0 0,-1-1 0 0 0,0 0 0 0 0,-1-1 0 0 0,-1-1-1 0 0,12-13 32 0 0,-16 17 45 0 0,0 0 0 0 0,-1 0-1 0 0,0-1 1 0 0,-1 0 0 0 0,0-1-1 0 0,-1 0 1 0 0,-1 0-1 0 0,0-1 1 0 0,-1 0 0 0 0,0-1-1 0 0,-1 1 1 0 0,-1-1 0 0 0,0 0-1 0 0,-1-1 1 0 0,0 1 0 0 0,-2-1-1 0 0,0 0 1 0 0,0 0 0 0 0,-2-3-45 0 0,-17 54-148 0 0,14-24 183 0 0,1 0 1 0 0,-1 1 0 0 0,2-1 0 0 0,0 1 0 0 0,0 0 0 0 0,1-1 0 0 0,0 1 0 0 0,1 0 0 0 0,1-1 0 0 0,0 1 0 0 0,0-1 0 0 0,1 1 0 0 0,1-1 0 0 0,0 0 0 0 0,0 0 0 0 0,1-1 0 0 0,0 1-1 0 0,1-1 1 0 0,0 0 0 0 0,1-1 0 0 0,0 1 0 0 0,0-1 0 0 0,1-1 0 0 0,0 1 0 0 0,1-1 0 0 0,0-1 0 0 0,0 1 0 0 0,0-2 0 0 0,1 1 0 0 0,0-1 0 0 0,1-1 0 0 0,-1 0 0 0 0,1 0-1 0 0,0-1 1 0 0,0-1 0 0 0,0 0 0 0 0,1 0 0 0 0,-1-1 0 0 0,1 0 0 0 0,1-1-36 0 0,8-2-63 0 0,-1-1-1 0 0,1-1 1 0 0,-1 0 0 0 0,1-2-1 0 0,-1 0 1 0 0,-1-1-1 0 0,1-1 1 0 0,-1-1-1 0 0,0-1 1 0 0,-1-1 0 0 0,0 0-1 0 0,0-1 1 0 0,-1-1-1 0 0,-1-1 1 0 0,0 0 0 0 0,-1-1-1 0 0,0-1 1 0 0,-1 0-1 0 0,-1-1 1 0 0,0-1 0 0 0,-2 0-1 0 0,8-13 64 0 0,11-124 1052 0 0,-30 153-890 0 0,-12 41-237 0 0,10-31 101 0 0,0 0 1 0 0,1 1-1 0 0,0-1 1 0 0,1 0-1 0 0,0 0 0 0 0,0 1 1 0 0,1-1-1 0 0,0 0 0 0 0,0 0 1 0 0,1 0-1 0 0,1 0 0 0 0,0 0 1 0 0,0 0-1 0 0,0-1 0 0 0,1 1 1 0 0,0-1-1 0 0,1 0 0 0 0,0 0 1 0 0,0 0-1 0 0,1-1 0 0 0,0 0 1 0 0,0 0-1 0 0,0 0 0 0 0,1-1 1 0 0,0 0-1 0 0,1 0 1 0 0,-1-1-1 0 0,1 0 0 0 0,0 0 1 0 0,0-1-1 0 0,1 0 0 0 0,-1 0 1 0 0,1-1-1 0 0,0 0 0 0 0,0-1 1 0 0,0 0-1 0 0,7 1-26 0 0,3-3-320 0 0,1-1 0 0 0,-1-1 0 0 0,0 0 1 0 0,0-1-1 0 0,-1-2 0 0 0,1 1 0 0 0,-1-2 0 0 0,0-1 0 0 0,0 0 1 0 0,0-1-1 0 0,-1-1 0 0 0,-1-1 0 0 0,0 0 0 0 0,0-1 0 0 0,-1-1 1 0 0,0 0-1 0 0,9-10 320 0 0,66-100 1063 0 0,-85 115 1125 0 0,-14 34-1974 0 0,7-20-157 0 0,-1 1 0 0 0,2-1 0 0 0,-1 1 0 0 0,1-1 0 0 0,0 1 0 0 0,0 0 0 0 0,1-1 0 0 0,0 1 0 0 0,1 0 0 0 0,-1 0 1 0 0,1-1-1 0 0,1 1 0 0 0,0-1 0 0 0,0 1 0 0 0,0-1 0 0 0,1 0 0 0 0,0 1 0 0 0,0-1 0 0 0,1-1 0 0 0,0 1 0 0 0,0-1 1 0 0,1 1-1 0 0,0-1 0 0 0,0 0 0 0 0,0-1 0 0 0,3 3-57 0 0,3 0 23 0 0,-1 0 1 0 0,2-1-1 0 0,-1 0 1 0 0,1-1-1 0 0,0 0 1 0 0,1-1-1 0 0,-1 0 1 0 0,1-1-1 0 0,0 0 1 0 0,0-1-1 0 0,0-1 1 0 0,1 0-1 0 0,-1-1 1 0 0,0 0-1 0 0,1-1 1 0 0,-1 0 0 0 0,1-1-1 0 0,-1-1 1 0 0,0 0-1 0 0,6-2-23 0 0,10-3-84 0 0,-1 0 1 0 0,0-2-1 0 0,-1-1 1 0 0,0-1-1 0 0,0-2 0 0 0,-1 0 1 0 0,-1-2-1 0 0,23-16 84 0 0,-39 26-13 0 0,1-1-1 0 0,-1-1 0 0 0,1 0 1 0 0,-2 0-1 0 0,1 0 0 0 0,-1-1 1 0 0,0 0-1 0 0,-1-1 0 0 0,0 0 1 0 0,0 0-1 0 0,-1-1 0 0 0,0 1 1 0 0,-1-1-1 0 0,0-1 0 0 0,-1 1 1 0 0,0-1-1 0 0,0 1 0 0 0,-1-1 1 0 0,0 0-1 0 0,-1-1 0 0 0,-1 1 14 0 0,0 6-26 0 0,0 1 0 0 0,-1-1 0 0 0,0 0 0 0 0,0 1 0 0 0,0-1 1 0 0,-1 1-1 0 0,0-1 0 0 0,1 0 0 0 0,-2 1 0 0 0,1 0 0 0 0,0-1 0 0 0,-1 1 0 0 0,0 0 0 0 0,0 0 0 0 0,0 0 0 0 0,-1 0 0 0 0,1 0 0 0 0,-1 0 0 0 0,0 0 0 0 0,0 1 0 0 0,0 0 0 0 0,0 0 0 0 0,-1-1 0 0 0,1 2 0 0 0,-1-1 0 0 0,0 0 0 0 0,0 1 0 0 0,0 0 0 0 0,0 0 0 0 0,0 0 0 0 0,-1 0 0 0 0,1 1 0 0 0,0-1 0 0 0,-1 1 0 0 0,1 1 0 0 0,-1-1 0 0 0,0 0 0 0 0,1 1 0 0 0,-1 0 0 0 0,1 0 0 0 0,-2 0 26 0 0,-1 4 48 0 0,0 0 1 0 0,0 0 0 0 0,0 0-1 0 0,0 1 1 0 0,1 0-1 0 0,0 1 1 0 0,0-1-1 0 0,0 1 1 0 0,1 0-1 0 0,-1 0 1 0 0,1 1-1 0 0,1 0 1 0 0,0 0 0 0 0,0 0-1 0 0,0 0 1 0 0,0 0-1 0 0,1 1 1 0 0,1 0-1 0 0,-1 0 1 0 0,1-1-1 0 0,1 1 1 0 0,-1 1 0 0 0,1-1-1 0 0,1 0 1 0 0,-1 0-1 0 0,2 0 1 0 0,-1 0-1 0 0,1 0 1 0 0,0 0-1 0 0,0 0 1 0 0,1 0 0 0 0,1 1-49 0 0,-1 0 0 0 0,0 0 1 0 0,1 0-1 0 0,0 0 1 0 0,1 0-1 0 0,0 0 1 0 0,0-1-1 0 0,1 0 1 0 0,0 0-1 0 0,1 0 1 0 0,-1 0 0 0 0,1-1-1 0 0,1 0 1 0 0,0 0-1 0 0,0 0 1 0 0,0-1-1 0 0,1-1 1 0 0,-1 1-1 0 0,1-1 1 0 0,1 0 0 0 0,1 0-1 0 0,73 31-7636 0 0,-70-31-1964 0 0</inkml:trace>
  <inkml:trace contextRef="#ctx0" brushRef="#br0" timeOffset="23613.775">8086 3689 23757 0 0,'0'0'-151'0'0,"0"0"-90"0"0,0 0-6 0 0,0 0 105 0 0,0 0 166 0 0,0 0 76 0 0,0 0 16 0 0,0 0 44 0 0,0 0 25 0 0,27 13 24 0 0,84 38 21 0 0,15-29 277 0 0,-93-24-497 0 0,-19 3-58 0 0,-1-2 0 0 0,1 1 1 0 0,0-2-1 0 0,-1 0 0 0 0,1 0 0 0 0,-1-1 0 0 0,0-1 0 0 0,0 0 0 0 0,0-1 0 0 0,-1-1 0 0 0,1 0 0 0 0,-1 0 1 0 0,0-1-1 0 0,-1-1 0 0 0,0 0 0 0 0,0 0 0 0 0,-1-1 0 0 0,0-1 0 0 0,0 1 0 0 0,-1-2 0 0 0,0 1 0 0 0,-1-1 1 0 0,0-1-1 0 0,3-6 48 0 0,-10 12-61 0 0,0 1 1 0 0,1-1 0 0 0,-2 1-1 0 0,1-1 1 0 0,-1 0 0 0 0,0 0-1 0 0,0 1 1 0 0,0-1 0 0 0,-1 0-1 0 0,0 1 1 0 0,0-1 0 0 0,-1 0-1 0 0,1 1 1 0 0,-1-1-1 0 0,0 1 1 0 0,-1 0 0 0 0,1 0-1 0 0,-1 0 1 0 0,0 0 0 0 0,0 0-1 0 0,-1 1 1 0 0,1-1 0 0 0,-1 1-1 0 0,0 0 1 0 0,0 0 0 0 0,-1 0-1 0 0,1 1 1 0 0,-1-1 0 0 0,0 1-1 0 0,0 0 1 0 0,0 1 0 0 0,0-1-1 0 0,0 1 1 0 0,-1 0 0 0 0,1 0-1 0 0,-1 0 1 0 0,1 1 60 0 0,-7-3 30 0 0,0 1 1 0 0,0 0-1 0 0,0 1 1 0 0,0 0 0 0 0,-1 1-1 0 0,1 0 1 0 0,0 1-1 0 0,-1 1 1 0 0,1 0-1 0 0,0 0 1 0 0,0 1-1 0 0,0 1 1 0 0,0 0-1 0 0,0 0 1 0 0,0 1-1 0 0,1 1 1 0 0,-3 1-31 0 0,8-2 40 0 0,-1 0 0 0 0,1 0 0 0 0,0 1 0 0 0,0 0-1 0 0,0 0 1 0 0,1 0 0 0 0,0 1 0 0 0,0 0 0 0 0,0-1 0 0 0,0 2 0 0 0,1-1 0 0 0,0 1-1 0 0,1-1 1 0 0,-1 1 0 0 0,1 0 0 0 0,1 0 0 0 0,-1 1 0 0 0,1-1 0 0 0,1 0 0 0 0,-1 1 0 0 0,1-1-1 0 0,0 1 1 0 0,1 0 0 0 0,0-1 0 0 0,0 1 0 0 0,1 0 0 0 0,0-1 0 0 0,0 1 0 0 0,0-1 0 0 0,1 0-1 0 0,0 1 1 0 0,1-1 0 0 0,0 0 0 0 0,0 0 0 0 0,0 0 0 0 0,1-1 0 0 0,0 1 0 0 0,0-1 0 0 0,1 0-1 0 0,0 0 1 0 0,0 0 0 0 0,0-1 0 0 0,1 1 0 0 0,2 1-40 0 0,8 4 126 0 0,0-1 0 0 0,1 0 0 0 0,0-1-1 0 0,0-1 1 0 0,1-1 0 0 0,0 0 0 0 0,1-1 0 0 0,-1-1 0 0 0,1-1 0 0 0,0 0-1 0 0,0-2 1 0 0,1 0 0 0 0,-1-1 0 0 0,0-1 0 0 0,0-1 0 0 0,1 0-1 0 0,3-2-125 0 0,154-35-2999 0 0,-94 9-2682 0 0,-6-3-3992 0 0,-63 25 2478 0 0</inkml:trace>
  <inkml:trace contextRef="#ctx0" brushRef="#br0" timeOffset="24296.484">9157 2495 24397 0 0,'0'0'-309'0'0,"0"0"-233"0"0,0 0-116 0 0,0 0 57 0 0,0 0 200 0 0,0 0 244 0 0,0 0 107 0 0,0 0 57 0 0,0 33 26 0 0,1 231 337 0 0,-2-103 29 0 0,17 398-115 0 0,-16-546-341 0 0,1 0 0 0 0,0 0 1 0 0,1 0-1 0 0,1-1 1 0 0,0 1-1 0 0,0-1 1 0 0,1 0-1 0 0,1 0 1 0 0,0 0-1 0 0,1 0 1 0 0,0-1-1 0 0,0 0 1 0 0,8 9 56 0 0,-12-19 7 0 0,1 0 0 0 0,-1 0-1 0 0,0 0 1 0 0,1-1 0 0 0,-1 1 0 0 0,0-1 0 0 0,1 0 0 0 0,-1 0 0 0 0,1 0 0 0 0,-1 0 0 0 0,1 0 0 0 0,-1 0 0 0 0,1 0 0 0 0,-1-1-1 0 0,0 1 1 0 0,1-1 0 0 0,-1 0 0 0 0,0 0 0 0 0,0 0 0 0 0,1 0 0 0 0,-1 0 0 0 0,0 0 0 0 0,0-1 0 0 0,0 1 0 0 0,0-1 0 0 0,0 1-1 0 0,-1-1 1 0 0,1 0 0 0 0,0 1 0 0 0,-1-1 0 0 0,1 0 0 0 0,-1 0 0 0 0,0 0 0 0 0,0-1 0 0 0,1 1 0 0 0,-1 0 0 0 0,-1 0 0 0 0,1-1 0 0 0,0 1-1 0 0,-1 0 1 0 0,1-1 0 0 0,-1 1 0 0 0,1-1 0 0 0,-1 1 0 0 0,0 0 0 0 0,0-1 0 0 0,0 1 0 0 0,-1-1 0 0 0,1 1-7 0 0,9-21-166 0 0,-7 17 87 0 0,-1 1 0 0 0,1-1 0 0 0,0 1 0 0 0,0 0-1 0 0,1 0 1 0 0,0 0 0 0 0,0 0 0 0 0,0 0 0 0 0,0 0 0 0 0,1 1 0 0 0,-1 0-1 0 0,1 0 1 0 0,0 0 0 0 0,0 0 0 0 0,1 0 0 0 0,-1 1 0 0 0,1 0 0 0 0,0 0-1 0 0,0 0 1 0 0,0 0 0 0 0,0 1 0 0 0,0 0 0 0 0,1 0 0 0 0,-1 1 0 0 0,1-1-1 0 0,-1 1 1 0 0,1 0 0 0 0,0 0 0 0 0,-1 1 0 0 0,1 0 0 0 0,0 0 0 0 0,-1 0-1 0 0,1 1 1 0 0,-1 0 0 0 0,4 1 79 0 0,18 9 74 0 0,-1 1 0 0 0,0 1 0 0 0,-1 1 0 0 0,0 2 1 0 0,-1 0-1 0 0,-1 2 0 0 0,-1 0 0 0 0,0 2 0 0 0,-2 0 0 0 0,0 1 0 0 0,0 3-74 0 0,-73-17 3589 0 0,-277-79-3049 0 0,646 38-5883 0 0,9-38 8395 0 0,-315 69-2709 0 0,-7 1-280 0 0,-1 1-1 0 0,0-1 1 0 0,1 1 0 0 0,-1 0 0 0 0,1-1 0 0 0,-1 1 0 0 0,1 0 0 0 0,0 1 0 0 0,0-1 0 0 0,-1 0 0 0 0,1 1 0 0 0,0 0 0 0 0,0-1 0 0 0,-1 1 0 0 0,1 0 0 0 0,0 1 0 0 0,0-1-1 0 0,0 0 1 0 0,-1 1 0 0 0,1 0 0 0 0,0-1 0 0 0,0 1 0 0 0,-1 0 0 0 0,1 0 0 0 0,-1 1 0 0 0,1-1 0 0 0,-1 0 0 0 0,0 1 0 0 0,1 0 0 0 0,-1-1 0 0 0,0 1 0 0 0,0 0 0 0 0,0 0-1 0 0,0 0 1 0 0,0 0 0 0 0,-1 1 0 0 0,1-1 0 0 0,-1 0 0 0 0,1 1 0 0 0,-1-1 0 0 0,1 3-63 0 0,2 62 111 0 0,22 71 167 0 0,-5-117-3234 0 0,21-13-7392 0 0,-38-10-849 0 0</inkml:trace>
  <inkml:trace contextRef="#ctx0" brushRef="#br0" timeOffset="24550.837">10077 3048 25141 0 0,'0'0'617'0'0,"0"0"-97"0"0,0 0-336 0 0,0 0-280 0 0,0 0-144 0 0,0 0-96 0 0,0 0-25 0 0,0 0-23 0 0,0 0-120 0 0,0 0-272 0 0,0 0-448 0 0,0 0-657 0 0,0 0-1255 0 0,0 0-2041 0 0,61-80-6674 0 0</inkml:trace>
  <inkml:trace contextRef="#ctx0" brushRef="#br0" timeOffset="24866.625">10857 2456 24493 0 0,'0'0'243'0'0,"0"0"-186"0"0,0 0-347 0 0,0 0-252 0 0,0 0-14 0 0,0 0 112 0 0,0 0 232 0 0,0 0 217 0 0,-4 26 103 0 0,-31 212 407 0 0,-2 409 213 0 0,34-616-672 0 0,8 178-354 0 0,-3-202 270 0 0,-1 0 0 0 0,1 0 0 0 0,1-1 0 0 0,-1 1 0 0 0,1 0 0 0 0,0-1 0 0 0,1 0 0 0 0,-1 0 0 0 0,1 0 0 0 0,1 0 1 0 0,-1-1-1 0 0,1 1 0 0 0,0-1 0 0 0,0 0 0 0 0,0-1 0 0 0,1 1 0 0 0,-1-1 0 0 0,1 0 0 0 0,0 0 0 0 0,1-1 0 0 0,-1 0 0 0 0,1 0 1 0 0,-1-1-1 0 0,1 1 0 0 0,0-1 0 0 0,0-1 0 0 0,4 1 28 0 0,7-1-34 0 0,0 0 1 0 0,0-2-1 0 0,0-1 1 0 0,0 0-1 0 0,0-1 1 0 0,0 0 0 0 0,0-2-1 0 0,-1 0 1 0 0,0-1-1 0 0,0-1 1 0 0,0-1-1 0 0,-1 0 1 0 0,0-1-1 0 0,-1 0 1 0 0,0-2-1 0 0,0 0 1 0 0,-1 0-1 0 0,0-1 1 0 0,-1-1-1 0 0,9-12 34 0 0,-3 9 431 0 0,-22 21-314 0 0,1-1 0 0 0,0 2 0 0 0,0-1 0 0 0,0 0 0 0 0,1 0 0 0 0,-1 0 0 0 0,1 1 0 0 0,1-1 0 0 0,-1 1 0 0 0,1-1 0 0 0,0 1 0 0 0,0-1 0 0 0,0 1 0 0 0,1-1 0 0 0,0 1 0 0 0,0-1 0 0 0,0 0 0 0 0,1 0 0 0 0,0 1 0 0 0,0-1 0 0 0,0 0 0 0 0,0 0 0 0 0,1-1 0 0 0,0 1 0 0 0,0 0 0 0 0,0-1 0 0 0,1 0 0 0 0,-1 0 0 0 0,2 1-117 0 0,54 0-2535 0 0,-40-10-1511 0 0,-2-4-3789 0 0,-10 3-3396 0 0</inkml:trace>
  <inkml:trace contextRef="#ctx0" brushRef="#br0" timeOffset="25049.047">11309 3204 22925 0 0,'0'0'1200'0'0,"0"0"-240"0"0,0 0-440 0 0,0 0-279 0 0,0 0-105 0 0,0 0-96 0 0,0 0-64 0 0,0 0-24 0 0,0 0-56 0 0,0 0 0 0 0,0 0-89 0 0,0 0-159 0 0,0 0-320 0 0,0 0-648 0 0,-22-61-1313 0 0,27 58-2840 0 0,-2 0-6945 0 0</inkml:trace>
  <inkml:trace contextRef="#ctx0" brushRef="#br0" timeOffset="25312.506">11492 2481 24925 0 0,'0'0'462'0'0,"0"0"-121"0"0,0 0-233 0 0,0 0-174 0 0,0 0-17 0 0,0 0 16 0 0,0 0 38 0 0,0 0 33 0 0,0 0-32 0 0,0 0-7 0 0,0 0-8 0 0,0 0-1 0 0,22 33 56 0 0,70 110 3 0 0,-43-19 42 0 0,81 470 75 0 0,-69-393-514 0 0,29-100-3138 0 0,-81-97 1502 0 0,-6-4-5536 0 0,-3-2-3025 0 0</inkml:trace>
  <inkml:trace contextRef="#ctx0" brushRef="#br0" timeOffset="25555.44">11625 2832 24453 0 0,'0'0'800'0'0,"0"0"-230"0"0,0 0-243 0 0,0 0-213 0 0,29-11-94 0 0,94-33-18 0 0,40 32-16 0 0,-5 21-2302 0 0,205 51-11062 0 0,-351-58 12970 0 0,9 2-9762 0 0</inkml:trace>
  <inkml:trace contextRef="#ctx0" brushRef="#br0" timeOffset="25955.829">12126 3584 16764 0 0,'0'0'3431'0'0,"0"0"-2750"0"0,0 0-645 0 0,0 0 67 0 0,0 0 65 0 0,30 9 55 0 0,91 28 28 0 0,-110-34-118 0 0,-1 0 0 0 0,1 0 1 0 0,0-1-1 0 0,0 0 1 0 0,0-1-1 0 0,0 0 1 0 0,0-1-1 0 0,0-1 1 0 0,-1 1-1 0 0,1-2 0 0 0,0 1 1 0 0,0-2-1 0 0,0 1 1 0 0,-1-1-1 0 0,1-1 1 0 0,-1 0-1 0 0,0 0 0 0 0,0-1 1 0 0,4-4-134 0 0,-9 7-46 0 0,-1 0 0 0 0,0-1 1 0 0,0 1-1 0 0,0-1 0 0 0,-1 0 0 0 0,1 0 1 0 0,-1-1-1 0 0,1 1 0 0 0,-1-1 0 0 0,0 0 1 0 0,-1 1-1 0 0,1-1 0 0 0,0-1 0 0 0,-1 1 1 0 0,0 0-1 0 0,0 0 0 0 0,-1-1 0 0 0,1 1 1 0 0,-1-1-1 0 0,0 0 0 0 0,0 1 0 0 0,0-1 1 0 0,-1 0-1 0 0,1 0 0 0 0,-1 1 1 0 0,0-1-1 0 0,-1 0 0 0 0,1 0 0 0 0,-1 1 1 0 0,0-1-1 0 0,0 0 0 0 0,-1 1 0 0 0,1-1 1 0 0,-1 1-1 0 0,0 0 0 0 0,0-1 0 0 0,0 1 1 0 0,-1 0-1 0 0,0 0 0 0 0,1 0 0 0 0,-2 1 1 0 0,1-1-1 0 0,0 1 0 0 0,0-1 0 0 0,-1 1 1 0 0,0 0-1 0 0,0 1 0 0 0,0-1 0 0 0,0 0 1 0 0,-1 1 45 0 0,0-3-36 0 0,0 0 1 0 0,-1 1 0 0 0,0 0-1 0 0,0 0 1 0 0,0 0 0 0 0,0 1-1 0 0,-1 0 1 0 0,0 0 0 0 0,1 1-1 0 0,-1 0 1 0 0,0 0 0 0 0,0 0-1 0 0,0 1 1 0 0,0 0 0 0 0,0 0-1 0 0,0 1 1 0 0,0 0 0 0 0,-1 0-1 0 0,1 1 1 0 0,0 0 0 0 0,0 0-1 0 0,0 0 1 0 0,0 1 0 0 0,0 0-1 0 0,1 1 1 0 0,-1-1-1 0 0,1 1 1 0 0,-1 1 0 0 0,1-1-1 0 0,0 1 1 0 0,0 0 0 0 0,0 0-1 0 0,1 1 1 0 0,0 0 0 0 0,-1 0-1 0 0,2 0 1 0 0,-1 0 0 0 0,1 1-1 0 0,-1 0 1 0 0,2 0 0 0 0,-1 0-1 0 0,1 1 1 0 0,0-1 0 0 0,0 1-1 0 0,0-1 1 0 0,1 1 0 0 0,0 0-1 0 0,1 0 1 0 0,-1 0 0 0 0,1 7 35 0 0,5-5 146 0 0,0-1 1 0 0,1 1 0 0 0,0-1 0 0 0,1 0 0 0 0,0-1 0 0 0,0 1 0 0 0,1-1-1 0 0,0 0 1 0 0,0-1 0 0 0,0 1 0 0 0,1-1 0 0 0,0-1 0 0 0,0 0 0 0 0,0 0-1 0 0,1 0 1 0 0,0-1 0 0 0,0 0 0 0 0,0-1 0 0 0,0 0 0 0 0,0-1 0 0 0,1 0-1 0 0,0 0 1 0 0,-1-1 0 0 0,1 0 0 0 0,-1 0 0 0 0,4-2-147 0 0,269 18 1693 0 0,-68 85-2489 0 0,-184-99-1671 0 0,-14-13-6403 0 0,-11 3-77 0 0</inkml:trace>
  <inkml:trace contextRef="#ctx0" brushRef="#br0" timeOffset="26122.72">12705 3157 25589 0 0,'0'0'913'0'0,"0"0"-249"0"0,0 0-456 0 0,0 0-248 0 0,0 0-48 0 0,0 0 0 0 0,0 0 56 0 0,0 0 8 0 0,0 0 32 0 0,159 50-32 0 0,-125-37-40 0 0,4 1-128 0 0,3-2-312 0 0,-1 1-513 0 0,4-4-1087 0 0,-13-1-3257 0 0,-7-3-7754 0 0</inkml:trace>
  <inkml:trace contextRef="#ctx0" brushRef="#br1" timeOffset="28854.244">197 197 12635 0 0,'0'0'761'0'0,"0"0"-357"0"0,0 0-146 0 0,0 0-161 0 0,0 0-438 0 0,0 0-585 0 0,0 0-526 0 0,0 0-161 0 0,0 0 322 0 0,0 0 595 0 0,0 0 575 0 0,-4-3 276 0 0,3 3-145 0 0,-1 0 0 0 0,1-1 1 0 0,0 1-1 0 0,-1 0 1 0 0,1 0-1 0 0,-1 0 0 0 0,1 1 1 0 0,0-1-1 0 0,-1 0 1 0 0,1 0-1 0 0,0 1 0 0 0,-1-1 1 0 0,1 1-1 0 0,0-1 1 0 0,0 1-1 0 0,-1-1 0 0 0,1 1 1 0 0,0 0-1 0 0,0 0 0 0 0,0-1 1 0 0,0 1-1 0 0,0 0 1 0 0,0 0-1 0 0,0 0 0 0 0,0 0 1 0 0,0 0-1 0 0,0 1 1 0 0,1-1-1 0 0,-1 0 0 0 0,0 0 1 0 0,1 0-1 0 0,-1 1 1 0 0,1-1-1 0 0,0 0 0 0 0,-1 1 1 0 0,1-1-1 0 0,0 0 1 0 0,0 1-1 0 0,-1-1 0 0 0,1 0 1 0 0,0 1-1 0 0,0-1 0 0 0,1 0 1 0 0,-1 1-1 0 0,0-1 1 0 0,0 0-1 0 0,1 1 0 0 0,-1-1 1 0 0,1 0-1 0 0,-1 1 1 0 0,1-1-1 0 0,-1 0 0 0 0,1 0 1 0 0,0 1-11 0 0,-3 15 32 0 0,-80 1159 4025 0 0,17-68-1160 0 0,54 351-2897 0 0,16-1252-41 0 0,-1 13-322 0 0,9 1 0 0 0,22 92 363 0 0,-27-257 1063 0 0,-11-75 7192 0 0,6-39-8257 0 0,48 40-991 0 0,-2 17 921 0 0,0 1 0 0 0,0 3 0 0 0,0 2 0 0 0,0 1 0 0 0,17 7 72 0 0,51 6-14 0 0,429 31 126 0 0,455-20-112 0 0,-740-26 54 0 0,178 3-4 0 0,507 5 176 0 0,11-43-226 0 0,-590 5 103 0 0,1390-74 94 0 0,1287 120-30 0 0,-317 27 50 0 0,-2539-47-211 0 0,1999-22 295 0 0,-2287 2-7044 0 0,54 15 610 0 0,5 0-4711 0 0</inkml:trace>
  <inkml:trace contextRef="#ctx0" brushRef="#br1" timeOffset="29805.213">432 99 19028 0 0,'0'0'92'0'0,"35"-3"-257"0"0,249-10-14 0 0,777 86 651 0 0,1411-54 356 0 0,-416-17 687 0 0,-299 65-1131 0 0,1143 28-464 0 0,-368-48 174 0 0,-2472-45-93 0 0,80 2-13 0 0,-1 5 0 0 0,0 7 0 0 0,105 26 12 0 0,-135 3-867 0 0,-109-44 694 0 0,0-1 77 0 0,0 0 122 0 0,16 72-680 0 0,29 181 736 0 0,-11 3 1 0 0,-11 0 0 0 0,-12 2 0 0 0,-13 99-83 0 0,3-113 170 0 0,3 572 693 0 0,-57 289-863 0 0,34-909 12 0 0,-7 61 5 0 0,8 187-17 0 0,34-350 746 0 0,3-127 1129 0 0,33-164-6943 0 0,-34 125-4029 0 0,-14 50-942 0 0</inkml:trace>
  <inkml:trace contextRef="#ctx0" brushRef="#br1" timeOffset="30678.557">14487 2960 14763 0 0,'0'0'1178'0'0,"0"0"-223"0"0,0 0-270 0 0,0 0-406 0 0,0 0-313 0 0,0 0-76 0 0,0 0 98 0 0,0 0 224 0 0,0 0 204 0 0,27 1 177 0 0,289 19 1936 0 0,-300-19-2460 0 0,594 50 1498 0 0,37-27-1567 0 0,79-27 94 0 0,-827-4-4854 0 0,26-6-5756 0 0,58 8 2608 0 0</inkml:trace>
  <inkml:trace contextRef="#ctx0" brushRef="#br1" timeOffset="30975.898">16184 2654 19772 0 0,'0'0'866'0'0,"0"0"-275"0"0,0 0-329 0 0,0 0-267 0 0,0 0-96 0 0,31-3 42 0 0,105-8 54 0 0,75 44 122 0 0,-147-23-110 0 0,0 3 0 0 0,0 3 0 0 0,-1 3-1 0 0,-1 2 1 0 0,-2 4 0 0 0,0 1 0 0 0,-1 4 0 0 0,-2 2 0 0 0,-1 2 0 0 0,-2 3 0 0 0,-2 2 0 0 0,14 15-7 0 0,-61-51-10 0 0,0 1 1 0 0,0-1 0 0 0,-1 1 0 0 0,1 1 0 0 0,-1-1 0 0 0,0 0 0 0 0,0 1-1 0 0,0 0 1 0 0,-1 0 0 0 0,1 0 0 0 0,-1 0 0 0 0,-1 1 0 0 0,1-1-1 0 0,-1 1 1 0 0,0 0 0 0 0,0-1 0 0 0,0 1 0 0 0,-1 0 0 0 0,0 0 0 0 0,0 0-1 0 0,-1 0 1 0 0,0 0 0 0 0,0 0 0 0 0,0 0 0 0 0,-1 0 0 0 0,1 1 0 0 0,-1-2-1 0 0,-1 1 1 0 0,1 0 0 0 0,-1 0 0 0 0,0 0 0 0 0,-1-1 0 0 0,1 1-1 0 0,-1-1 1 0 0,0 0 0 0 0,-2 3 9 0 0,-17 5 89 0 0,-1-1 0 0 0,-1-1 0 0 0,0-2 0 0 0,0 0 0 0 0,-1-1-1 0 0,0-1 1 0 0,0-2 0 0 0,-1 0 0 0 0,0-2 0 0 0,0-1 0 0 0,-4-1-89 0 0,-10 4 50 0 0,-96 8-252 0 0,21-2 1201 0 0,39-1-3284 0 0,14 1-3113 0 0,0 3-4403 0 0,47-10 4269 0 0</inkml:trace>
  <inkml:trace contextRef="#ctx0" brushRef="#br1" timeOffset="32025.229">19076 2617 3385 0 0,'0'0'1556'0'0,"0"0"-1047"0"0,0 0-363 0 0,0 0 194 0 0,0 0 352 0 0,0 0 346 0 0,0 0 290 0 0,0 0 223 0 0,0 0 103 0 0,0 0 5 0 0,0 0-128 0 0,0 0-190 0 0,13-6-234 0 0,41-19-227 0 0,1-43 1149 0 0,-54 66-2056 0 0,1 1 0 0 0,0-1 1 0 0,-1 0-1 0 0,1 0 1 0 0,-1 0-1 0 0,0 0 0 0 0,0 0 1 0 0,0 0-1 0 0,0-1 0 0 0,0 1 1 0 0,0 0-1 0 0,0-1 0 0 0,-1 1 1 0 0,1 0-1 0 0,-1-1 0 0 0,0 1 1 0 0,0-1-1 0 0,0 1 0 0 0,0 0 1 0 0,0-1-1 0 0,0 1 0 0 0,-1-1 1 0 0,1 1-1 0 0,-1 0 1 0 0,1-1-1 0 0,-1 1 0 0 0,0 0 1 0 0,0 0-1 0 0,0-1 0 0 0,0 1 1 0 0,-1 0-1 0 0,1 0 0 0 0,0 0 1 0 0,-1 0-1 0 0,0 1 0 0 0,1-1 1 0 0,-1 0-1 0 0,0 1 0 0 0,0-1 1 0 0,0 1-1 0 0,0-1 0 0 0,0 1 1 0 0,0 0-1 0 0,0 0 1 0 0,0 0-1 0 0,-1 0 0 0 0,1 0 1 0 0,0 1-1 0 0,-1-1 0 0 0,1 1 1 0 0,-2-1 26 0 0,-130-6-2362 0 0,88 16 2400 0 0,-1 2-1 0 0,2 1 1 0 0,0 3 0 0 0,1 2 0 0 0,0 2-1 0 0,2 2 1 0 0,0 1 0 0 0,2 2 0 0 0,0 2-1 0 0,-7 8-37 0 0,20-16 74 0 0,1 2 0 0 0,1 0 0 0 0,1 1 0 0 0,0 2-1 0 0,2 0 1 0 0,1 2 0 0 0,0 0 0 0 0,2 1 0 0 0,1 1 0 0 0,1 1-1 0 0,2 0 1 0 0,1 2 0 0 0,1-1 0 0 0,1 1 0 0 0,2 1-1 0 0,0 0 1 0 0,3 1 0 0 0,1 0 0 0 0,1 0 0 0 0,0 11-74 0 0,6-34 37 0 0,-1 1 1 0 0,2-1-1 0 0,-1 0 0 0 0,1 1 1 0 0,1-1-1 0 0,-1 0 1 0 0,1 0-1 0 0,1 0 0 0 0,0-1 1 0 0,0 1-1 0 0,1-1 1 0 0,0 0-1 0 0,0 0 0 0 0,1-1 1 0 0,0 1-1 0 0,0-1 1 0 0,1-1-1 0 0,0 1 1 0 0,0-1-1 0 0,1 0 0 0 0,-1-1 1 0 0,1 1-1 0 0,1-2 1 0 0,-1 1-1 0 0,0-1 0 0 0,1 0 1 0 0,0-1-1 0 0,6 1-37 0 0,20 7 106 0 0,2-2 1 0 0,-1-1-1 0 0,1-2 0 0 0,0-2 0 0 0,1-2 0 0 0,23-1-106 0 0,-18 1-16 0 0,0-3 0 0 0,0-1 0 0 0,0-2 0 0 0,-1-2 1 0 0,0-2-1 0 0,0-2 0 0 0,0-2 0 0 0,-1-1 0 0 0,-1-2 0 0 0,-1-2 0 0 0,0-2 0 0 0,-1-1 0 0 0,2-4 16 0 0,-37 23 141 0 0,0-1-1 0 0,1 0 1 0 0,-1 0-1 0 0,0 0 0 0 0,-1 0 1 0 0,1-1-1 0 0,0 1 0 0 0,-1-1 1 0 0,1 1-1 0 0,-1-1 1 0 0,0 0-1 0 0,0 0 0 0 0,0 0 1 0 0,0 0-1 0 0,0-1 1 0 0,-1 1-1 0 0,0 0 0 0 0,1-1 1 0 0,-1 1-1 0 0,0-1 1 0 0,-1 1-1 0 0,1-1 0 0 0,-1 1 1 0 0,1-1-1 0 0,-1 0 0 0 0,0-2-140 0 0,-2 6-33 0 0,-1 0 0 0 0,1 0 0 0 0,0 0-1 0 0,0 0 1 0 0,0 1 0 0 0,0-1-1 0 0,0 1 1 0 0,0-1 0 0 0,0 1-1 0 0,0 0 1 0 0,0 0 0 0 0,0 0 0 0 0,1 0-1 0 0,-1 0 1 0 0,0 0 0 0 0,0 1-1 0 0,1-1 1 0 0,-1 0 0 0 0,1 1-1 0 0,-1-1 1 0 0,1 1 0 0 0,0 0-1 0 0,0-1 1 0 0,-1 1 0 0 0,1 0 0 0 0,0 0-1 0 0,1 0 1 0 0,-1 0 0 0 0,0 0-1 0 0,1 0 1 0 0,-1 0 0 0 0,1 0-1 0 0,-1 0 1 0 0,1 0 0 0 0,0 0 0 0 0,0 0-1 0 0,0 2 34 0 0,-1 2 17 0 0,-1-1-1 0 0,2 1 0 0 0,-1 0 1 0 0,1 0-1 0 0,0 0 0 0 0,0-1 1 0 0,1 1-1 0 0,-1 0 0 0 0,1 0 1 0 0,1-1-1 0 0,-1 1 0 0 0,1 0 1 0 0,0-1-1 0 0,0 1 0 0 0,0-1 1 0 0,1 0-1 0 0,0 0 0 0 0,0 0 1 0 0,0 0-1 0 0,1-1 0 0 0,0 1 1 0 0,0-1-1 0 0,0 0 0 0 0,0 0 1 0 0,0 0-1 0 0,1 0 0 0 0,0-1 1 0 0,0 0-1 0 0,0 0 0 0 0,0 0 1 0 0,0-1-1 0 0,0 0 0 0 0,1 0 1 0 0,-1 0-1 0 0,1 0 0 0 0,2 0-16 0 0,17 4 74 0 0,0 0-1 0 0,0-2 0 0 0,0 0 1 0 0,0-2-1 0 0,1-1 0 0 0,-1-1 1 0 0,24-3-74 0 0,-20 0-54 0 0,0-1 0 0 0,0-1 1 0 0,0-2-1 0 0,-1-1 0 0 0,0-1 0 0 0,0-2 1 0 0,-1 0-1 0 0,0-2 0 0 0,-1-1 1 0 0,-1-1-1 0 0,0-1 0 0 0,-1-1 0 0 0,-1-2 1 0 0,11-10 53 0 0,-29 23-29 0 0,0 0-1 0 0,0-1 1 0 0,-1 1 0 0 0,0-1 0 0 0,0 0 0 0 0,-1 0 0 0 0,0 0 0 0 0,0-1 0 0 0,0 1 0 0 0,-1-1 0 0 0,0 1-1 0 0,0-1 1 0 0,-1 0 0 0 0,0 0 0 0 0,-1 0 0 0 0,0 0 0 0 0,0 0 0 0 0,0 1 0 0 0,-1-1 0 0 0,0 0 0 0 0,-1 0 0 0 0,0 0-1 0 0,0 1 1 0 0,-1-1 0 0 0,1 1 0 0 0,-2 0 0 0 0,1 0 0 0 0,-1 0 0 0 0,0 0 0 0 0,0 0 0 0 0,-1 1 0 0 0,0 0 0 0 0,-4-4 29 0 0,-5-7-96 0 0,-2 0 0 0 0,0 1 0 0 0,-1 0 0 0 0,-1 2 1 0 0,0 0-1 0 0,-1 0 0 0 0,0 2 0 0 0,-1 1 0 0 0,0 0 1 0 0,-1 1-1 0 0,-5 0 96 0 0,-1 1 13 0 0,0 2 0 0 0,0 1 0 0 0,-1 1 0 0 0,1 1 0 0 0,-1 1 0 0 0,0 2 0 0 0,0 1 0 0 0,0 1 0 0 0,0 1-1 0 0,1 2 1 0 0,-12 3-13 0 0,23-4-9 0 0,0 1 0 0 0,0 0 1 0 0,0 1-1 0 0,1 1 0 0 0,0 1 0 0 0,0 0 0 0 0,0 1 0 0 0,1 0 0 0 0,1 2 0 0 0,-1-1 0 0 0,1 2 0 0 0,1-1 0 0 0,0 2 0 0 0,1 0 0 0 0,0 0 0 0 0,0 1 0 0 0,2 0 0 0 0,-1 1 0 0 0,-5 12 9 0 0,11-19-103 0 0,1 0 0 0 0,0 1 0 0 0,0-1 0 0 0,1 1 0 0 0,0 0 0 0 0,0-1 0 0 0,1 1 0 0 0,0 0 0 0 0,0 0 0 0 0,1 0 0 0 0,0 0 0 0 0,0 0 0 0 0,1 0 0 0 0,0 0 0 0 0,1-1 0 0 0,-1 1 1 0 0,1 0-1 0 0,3 6 103 0 0,61 67-9616 0 0,-44-66 3 0 0</inkml:trace>
  <inkml:trace contextRef="#ctx0" brushRef="#br1" timeOffset="32590.636">20470 2757 23285 0 0,'0'0'163'0'0,"0"0"-391"0"0,0 0-340 0 0,0 0-267 0 0,0 0 22 0 0,0 0 179 0 0,0 0 236 0 0,0 0 266 0 0,0 0 80 0 0,0 0 42 0 0,0 0 35 0 0,0 0 36 0 0,-13 26 21 0 0,-77 166 88 0 0,77-164-153 0 0,11-19-35 0 0,-1 0 1 0 0,-1-1-1 0 0,1 1 0 0 0,-2-1 1 0 0,1 0-1 0 0,-1 0 0 0 0,0-1 1 0 0,0 1-1 0 0,-1-1 0 0 0,0 0 1 0 0,-1-1-1 0 0,1 1 0 0 0,-1-1 1 0 0,-2 0 17 0 0,6-7 43 0 0,0-1 0 0 0,0 0 0 0 0,0 1 0 0 0,0-1 0 0 0,1 0 0 0 0,-1-1 0 0 0,0 1 0 0 0,1 0 0 0 0,0-1 0 0 0,0 1 0 0 0,-1-1 0 0 0,1 0 0 0 0,1 0 0 0 0,-1 0 0 0 0,0 0 0 0 0,1 0 0 0 0,0 0 0 0 0,-1 0 0 0 0,1-1 0 0 0,0 1 1 0 0,1 0-1 0 0,-1-1 0 0 0,1 1 0 0 0,-1-1 0 0 0,1 1 0 0 0,0 0 0 0 0,0-1 0 0 0,1 1 0 0 0,-1-3-43 0 0,0 5 13 0 0,-3-17 35 0 0,1-1-1 0 0,0 1 0 0 0,2 0 1 0 0,0-1-1 0 0,1 1 0 0 0,0 0 1 0 0,2-1-1 0 0,0 1 0 0 0,1 0 1 0 0,1 1-1 0 0,1-1 0 0 0,5-10-47 0 0,-8 26-20 0 0,0 1-1 0 0,0-1 0 0 0,1 1 1 0 0,-1 0-1 0 0,1 0 0 0 0,-1 1 0 0 0,1-1 1 0 0,-1 1-1 0 0,1-1 0 0 0,-1 1 1 0 0,1 0-1 0 0,-1 1 0 0 0,1-1 1 0 0,-1 1-1 0 0,1-1 0 0 0,-1 1 1 0 0,1 0-1 0 0,-1 0 0 0 0,0 0 0 0 0,1 1 1 0 0,-1-1-1 0 0,0 1 0 0 0,0 0 1 0 0,0 0-1 0 0,0 0 0 0 0,0 0 1 0 0,-1 1-1 0 0,1-1 0 0 0,-1 1 1 0 0,1-1-1 0 0,-1 1 0 0 0,0 0 1 0 0,0 0-1 0 0,0 0 0 0 0,-1 0 0 0 0,1 0 1 0 0,0 2 20 0 0,8 5 69 0 0,109 120 300 0 0,-105-108-304 0 0,2 1 0 0 0,1-2 0 0 0,1 0 0 0 0,1-1 0 0 0,0-1 0 0 0,2-1 0 0 0,0 0 1 0 0,1-2-1 0 0,0 0 0 0 0,1-2 0 0 0,1 0 0 0 0,1-2 0 0 0,0-1 0 0 0,0-1 0 0 0,1 0 0 0 0,0-3 1 0 0,0 0-1 0 0,1-1 0 0 0,11 0-65 0 0,-33-6 40 0 0,0 1 1 0 0,0-1-1 0 0,0 0 0 0 0,0 0 1 0 0,0-1-1 0 0,0 0 1 0 0,-1 0-1 0 0,1 0 0 0 0,0 0 1 0 0,0-1-1 0 0,-1 0 1 0 0,1 1-1 0 0,-1-2 0 0 0,1 1 1 0 0,-1-1-1 0 0,0 1 1 0 0,0-1-1 0 0,0 0 0 0 0,0-1 1 0 0,0 1-1 0 0,-1-1 1 0 0,0 1-1 0 0,1-1 0 0 0,-2 0 1 0 0,1 0-1 0 0,0-1 1 0 0,-1 1-1 0 0,1 0 0 0 0,-1-1 1 0 0,-1 0-1 0 0,1 1 0 0 0,-1-1 1 0 0,1 0-1 0 0,-1 0 1 0 0,-1 0-1 0 0,1 0 0 0 0,-1 0 1 0 0,1 0-41 0 0,-5-23 17 0 0,-1 0 1 0 0,-2 1-1 0 0,0 0 1 0 0,-2 0-1 0 0,-1 1 1 0 0,-1 0 0 0 0,-1 1-1 0 0,-1 0 1 0 0,-1 1-1 0 0,-1 0 1 0 0,-1 1-1 0 0,-2 1 1 0 0,0 1-1 0 0,-20-19-17 0 0,-38-38-348 0 0,75 77-151 0 0,1 1-462 0 0,16 18-3994 0 0,7 14-2878 0 0,-13-19-1976 0 0</inkml:trace>
  <inkml:trace contextRef="#ctx0" brushRef="#br1" timeOffset="32991.076">21375 2712 23989 0 0,'0'0'-477'0'0,"0"0"-278"0"0,0 0-176 0 0,0 0 68 0 0,0 0 270 0 0,0 0 354 0 0,0 0 192 0 0,0 0 39 0 0,10 28 36 0 0,69 182 224 0 0,-74-195-198 0 0,-1 0 29 0 0,-1 1 1 0 0,2-1 0 0 0,0 1-1 0 0,1-2 1 0 0,0 1-1 0 0,1-1 1 0 0,1 1 0 0 0,0-2-1 0 0,1 1 1 0 0,0-2 0 0 0,1 1-1 0 0,1-1 1 0 0,0 0-1 0 0,0-1 1 0 0,1-1 0 0 0,1 0-1 0 0,0 0 1 0 0,0-1-1 0 0,1-1 1 0 0,1 0-84 0 0,-10-7 84 0 0,0 0-1 0 0,0-1 1 0 0,0 0-1 0 0,0 0 1 0 0,1 0-1 0 0,-1 0 1 0 0,0-1-1 0 0,0 0 1 0 0,0 0-1 0 0,0 0 1 0 0,0-1-1 0 0,0 0 1 0 0,-1 0-1 0 0,1 0 1 0 0,0 0 0 0 0,-1-1-1 0 0,0 0 1 0 0,1 1-1 0 0,-1-2 1 0 0,0 1-1 0 0,-1 0 1 0 0,1-1-1 0 0,-1 0 1 0 0,1 0-1 0 0,-1 0 1 0 0,0-1-84 0 0,68-119 649 0 0,53-312-121 0 0,-95 399-1395 0 0,-28 36 733 0 0,-1 1-1 0 0,1-1 0 0 0,0 1 1 0 0,0 0-1 0 0,0-1 1 0 0,-1 1-1 0 0,1 0 0 0 0,0 0 1 0 0,0 0-1 0 0,0 0 1 0 0,0-1-1 0 0,-1 1 0 0 0,1 0 1 0 0,0 0-1 0 0,0 1 1 0 0,0-1-1 0 0,0 0 0 0 0,-1 0 1 0 0,1 0-1 0 0,0 0 1 0 0,0 1-1 0 0,0-1 0 0 0,-1 0 1 0 0,1 1-1 0 0,0-1 1 0 0,0 1-1 0 0,-1-1 0 0 0,1 1 1 0 0,0-1-1 0 0,-1 1 1 0 0,1-1-1 0 0,-1 1 0 0 0,1 0 1 0 0,-1-1-1 0 0,1 1 1 0 0,-1 0-1 0 0,1-1 0 0 0,-1 1 1 0 0,1 0-1 0 0,-1 0 1 0 0,0 0-1 0 0,0-1 0 0 0,1 1 1 0 0,-1 0-1 0 0,0 0 1 0 0,0 0-1 0 0,0-1 0 0 0,0 1 1 0 0,0 0-1 0 0,0 0 1 0 0,0 0-1 0 0,0 0 135 0 0,3 11-4976 0 0,1-4-3316 0 0</inkml:trace>
  <inkml:trace contextRef="#ctx0" brushRef="#br1" timeOffset="33792.061">22328 2817 21181 0 0,'0'0'2696'0'0,"0"0"-2417"0"0,0 0-899 0 0,0 0-23 0 0,0 0 108 0 0,0 0 212 0 0,0 0 283 0 0,0 0 58 0 0,0 0 3 0 0,0 0 31 0 0,27 16 48 0 0,80 50 39 0 0,-101-61-100 0 0,0-2 0 0 0,0 1 1 0 0,0-1-1 0 0,0 0 0 0 0,0 0 1 0 0,1-1-1 0 0,-1 1 0 0 0,1-2 1 0 0,0 1-1 0 0,-1-1 0 0 0,1 0 1 0 0,0 0-1 0 0,0-1 0 0 0,0 1 1 0 0,0-2-1 0 0,3 1-39 0 0,14-2 59 0 0,-9 4-52 0 0,-1-1 1 0 0,1-1-1 0 0,-1 0 0 0 0,1-1 0 0 0,-1 0 1 0 0,1-1-1 0 0,-1-1 0 0 0,0 0 1 0 0,0-1-1 0 0,0-1 0 0 0,0 0 1 0 0,-1-1-1 0 0,0 0 0 0 0,0-1 1 0 0,0 0-1 0 0,-1-1 0 0 0,0-1 0 0 0,-1 0 1 0 0,0 0-1 0 0,0-1 0 0 0,-1-1 1 0 0,0 0-1 0 0,3-5-7 0 0,-11 13-40 0 0,0-1 0 0 0,-1 0 0 0 0,1 0 0 0 0,-1 0 0 0 0,1 0 0 0 0,-1 0 0 0 0,0 0 0 0 0,-1 0-1 0 0,1 0 1 0 0,-1-1 0 0 0,1 1 0 0 0,-1 0 0 0 0,-1 0 0 0 0,1 0 0 0 0,-1-1 0 0 0,1 1 0 0 0,-1 0 0 0 0,0 0 0 0 0,-1 0 0 0 0,1 0 0 0 0,-1 0 0 0 0,0 0 0 0 0,1 0 0 0 0,-2 1 0 0 0,1-1 0 0 0,0 1-1 0 0,-1-1 1 0 0,0 1 0 0 0,1 0 0 0 0,-1 0 0 0 0,-1 0 0 0 0,1 0 0 0 0,0 1 0 0 0,-1-1 0 0 0,1 1 0 0 0,-1 0 0 0 0,-2-1 40 0 0,-6-3-81 0 0,-1 1 0 0 0,1 0 0 0 0,-1 1 0 0 0,0 0 0 0 0,0 1-1 0 0,-1 1 1 0 0,1 0 0 0 0,-1 1 0 0 0,1 0 0 0 0,-1 1 0 0 0,-2 0 81 0 0,2 3 30 0 0,1 0-1 0 0,0 0 1 0 0,0 1-1 0 0,0 1 1 0 0,1 0 0 0 0,-1 1-1 0 0,1 0 1 0 0,0 1-1 0 0,1 0 1 0 0,0 1 0 0 0,0 0-1 0 0,1 1 1 0 0,0 0-1 0 0,0 0 1 0 0,1 1 0 0 0,0 1-1 0 0,1 0 1 0 0,0 0-1 0 0,0 0 1 0 0,2 1 0 0 0,-1 0-1 0 0,2 0 1 0 0,-1 1-1 0 0,2 0 1 0 0,0 0 0 0 0,0 0-1 0 0,1 0 1 0 0,1 0-1 0 0,0 1 1 0 0,1-1-1 0 0,0 1 1 0 0,1 0 0 0 0,1-1-1 0 0,0 1 1 0 0,0-1-1 0 0,2 1 1 0 0,1 4-30 0 0,-1-8 55 0 0,2 0-1 0 0,-1-1 1 0 0,1 1 0 0 0,0-1 0 0 0,1 0-1 0 0,0 0 1 0 0,1 0 0 0 0,0-1-1 0 0,0 0 1 0 0,1-1 0 0 0,-1 0 0 0 0,2 0-1 0 0,-1 0 1 0 0,1-1 0 0 0,0 0-1 0 0,0-1 1 0 0,1 0 0 0 0,-1 0 0 0 0,1-1-1 0 0,0 0 1 0 0,1-1 0 0 0,-1 0 0 0 0,0-1-1 0 0,1 0 1 0 0,4 0-55 0 0,13 2 30 0 0,0-2 0 0 0,0 0 0 0 0,0-2 0 0 0,1 0 1 0 0,-1-3-1 0 0,0 0 0 0 0,0-1 0 0 0,0-2 0 0 0,3-2-30 0 0,-18 5 7 0 0,0 0 0 0 0,1-1 0 0 0,-2 0-1 0 0,1-1 1 0 0,0 0 0 0 0,-1-1 0 0 0,0-1 0 0 0,0 0 0 0 0,-1 0 0 0 0,0-1-1 0 0,0-1 1 0 0,-1 1 0 0 0,0-2 0 0 0,0 0 0 0 0,-1 0 0 0 0,-1 0 0 0 0,0-1-1 0 0,0-1 1 0 0,-1 1 0 0 0,0-1 0 0 0,-1 0 0 0 0,0-1 0 0 0,-1 0-1 0 0,-1 1 1 0 0,0-2 0 0 0,-1 1 0 0 0,0 0 0 0 0,-1-1 0 0 0,0-8-7 0 0,-14-40-643 0 0,-2 114-628 0 0,10-40 1315 0 0,0 0 1 0 0,1 0-1 0 0,0 0 0 0 0,1 0 0 0 0,0 0 1 0 0,1 0-1 0 0,0 1 0 0 0,1-1 0 0 0,1 1 1 0 0,0-1-1 0 0,0 0 0 0 0,1 1 0 0 0,1-1 1 0 0,0 0-1 0 0,0 0 0 0 0,2-1 0 0 0,-1 1 1 0 0,1-1-1 0 0,1 0 0 0 0,0 0 0 0 0,1 0 1 0 0,0-1-1 0 0,0 0 0 0 0,1-1 0 0 0,0 0 1 0 0,1 0-1 0 0,0 0 0 0 0,1-1 0 0 0,-1-1 1 0 0,2 1-1 0 0,-1-2 0 0 0,1 1 0 0 0,0-1 1 0 0,0-1-1 0 0,0 0 0 0 0,1-1 0 0 0,0 0 1 0 0,10 2-45 0 0,-9-4-33 0 0,1-1 0 0 0,-1 0 1 0 0,1-1-1 0 0,-1 0 1 0 0,1-1-1 0 0,-1-1 0 0 0,1 0 1 0 0,-1-1-1 0 0,0 0 0 0 0,0-1 1 0 0,0 0-1 0 0,0-1 0 0 0,-1-1 1 0 0,0 0-1 0 0,0 0 1 0 0,-1-2-1 0 0,1 1 0 0 0,-2-1 1 0 0,1-1-1 0 0,-1 0 0 0 0,0 0 1 0 0,-1-1-1 0 0,0 0 0 0 0,-1-1 1 0 0,0 0-1 0 0,0 0 1 0 0,-1-1-1 0 0,-1 0 0 0 0,0 0 1 0 0,0 0-1 0 0,-2-1 0 0 0,1 0 1 0 0,-2 0-1 0 0,1-4 33 0 0,-1-56 670 0 0,-3 72-656 0 0,0 1-106 0 0,-2 34-896 0 0,0-23 1027 0 0,1-1-1 0 0,0 1 1 0 0,1 0 0 0 0,1-1-1 0 0,0 1 1 0 0,0 0 0 0 0,1-1-1 0 0,0 1 1 0 0,1-1 0 0 0,0 1-1 0 0,0-1 1 0 0,1 0 0 0 0,1 0-1 0 0,0-1 1 0 0,0 0 0 0 0,1 1 0 0 0,0-2-1 0 0,0 1 1 0 0,1-1 0 0 0,0 0-1 0 0,1 0 1 0 0,0-1 0 0 0,0 0-1 0 0,0 0 1 0 0,1-1 0 0 0,0 0-1 0 0,0-1 1 0 0,8 4-39 0 0,74 28-3363 0 0,-30-18-6822 0 0,-43-14 648 0 0</inkml:trace>
  <inkml:trace contextRef="#ctx0" brushRef="#br1" timeOffset="34362.39">24224 2584 20436 0 0,'0'0'1243'0'0,"0"0"-640"0"0,0 0-374 0 0,0 0-297 0 0,0 0-225 0 0,0 0-54 0 0,0 0 85 0 0,0 0 159 0 0,0 0 106 0 0,0 0 34 0 0,29-1 4 0 0,91 1-21 0 0,62 43 19 0 0,82 44-941 0 0,-304-78-1965 0 0,9-1 2906 0 0,-15-4-71 0 0,0 3 1 0 0,0 2-1 0 0,1 1 1 0 0,0 3-1 0 0,1 1 1 0 0,1 3-1 0 0,0 1 1 0 0,1 2 0 0 0,1 2-1 0 0,1 2 1 0 0,2 2-1 0 0,0 1 1 0 0,1 1-1 0 0,2 3 1 0 0,-2 4 31 0 0,33-31 7 0 0,0 0-1 0 0,-1 0 1 0 0,2 0 0 0 0,-1 1 0 0 0,1 0 0 0 0,-1 0 0 0 0,1 0 0 0 0,0 0-1 0 0,1 0 1 0 0,-1 0 0 0 0,1 1 0 0 0,0-1 0 0 0,1 1 0 0 0,-1 0 0 0 0,1-1-1 0 0,0 1 1 0 0,1 0 0 0 0,-1 0 0 0 0,1 0 0 0 0,1 0 0 0 0,-1 0-1 0 0,1-1 1 0 0,-1 1 0 0 0,2 0 0 0 0,-1 0 0 0 0,1-1 0 0 0,0 1 0 0 0,0-1-1 0 0,0 1 1 0 0,1-1 0 0 0,0 0 0 0 0,0 0 0 0 0,0 0 0 0 0,0 0 0 0 0,1-1-1 0 0,3 4-6 0 0,19 7 125 0 0,0-1-1 0 0,1 0 0 0 0,1-3 0 0 0,0 0 1 0 0,0-2-1 0 0,1 0 0 0 0,0-2 0 0 0,1-2 1 0 0,-1 0-1 0 0,1-2 0 0 0,0-2 0 0 0,18-1-124 0 0,-7 3 107 0 0,0-1-1 0 0,0-3 1 0 0,0-1-1 0 0,0-2 0 0 0,-1-2 1 0 0,0-2-1 0 0,0-1 1 0 0,0-2-1 0 0,-1-2 0 0 0,-1-1 1 0 0,-1-3-1 0 0,0 0 1 0 0,-1-3-1 0 0,10-7-106 0 0,-42 23 113 0 0,1 1 1 0 0,-1-1-1 0 0,0 0 1 0 0,-1 0-1 0 0,1 0 1 0 0,-1 0-1 0 0,0-1 0 0 0,0 1 1 0 0,0-1-1 0 0,0 0 1 0 0,-1 0-1 0 0,0 0 0 0 0,0 0 1 0 0,0 0-1 0 0,-1-1 1 0 0,0 1-1 0 0,0-1 1 0 0,0 1-1 0 0,0 0 0 0 0,-1-1 1 0 0,0 1-1 0 0,0-1 1 0 0,-1-1-114 0 0,-22 32-767 0 0,20-13 823 0 0,2-1-1 0 0,0 1 1 0 0,0-1 0 0 0,1 1-1 0 0,0-1 1 0 0,1 1 0 0 0,0-1-1 0 0,1 0 1 0 0,0 1 0 0 0,1-1 0 0 0,0 0-1 0 0,1 0 1 0 0,0 0 0 0 0,1-1-1 0 0,0 0 1 0 0,1 0 0 0 0,0 0-1 0 0,0 0 1 0 0,1-1 0 0 0,0 0 0 0 0,1 0-1 0 0,0-1 1 0 0,0 0 0 0 0,1-1-1 0 0,0 1 1 0 0,4 1-56 0 0,39 31-2486 0 0,82 29-11162 0 0,-118-64 5889 0 0</inkml:trace>
  <inkml:trace contextRef="#ctx0" brushRef="#br1" timeOffset="34630.114">25092 2440 24629 0 0,'0'0'784'0'0,"0"0"-191"0"0,0 0-169 0 0,0 0-320 0 0,0 0-168 0 0,0 0-128 0 0,0 0-176 0 0,0 0-81 0 0,0 0 33 0 0,0 0 0 0 0,0 0 16 0 0,0 0-88 0 0,0 0-192 0 0,0 0-456 0 0,78-8-873 0 0,-61 38-1776 0 0,-3-7-1536 0 0,-3-7-5489 0 0</inkml:trace>
  <inkml:trace contextRef="#ctx0" brushRef="#br1" timeOffset="34896.135">25847 3390 22253 0 0,'0'0'516'0'0,"0"0"-252"0"0,0 0-105 0 0,0 0-2 0 0,0 0 2 0 0,29 11-11 0 0,149 53 69 0 0,-163-59-191 0 0,1-1 0 0 0,-1 0-1 0 0,1-1 1 0 0,0-1 0 0 0,0-1 0 0 0,0 0-1 0 0,0-1 1 0 0,0 0 0 0 0,-1-2 0 0 0,1 0-1 0 0,0 0 1 0 0,0-2 0 0 0,-1 0 0 0 0,0-1-1 0 0,1 0 1 0 0,-2-1 0 0 0,1-1 0 0 0,-1 0-1 0 0,0-1 1 0 0,0 0 0 0 0,-1-1 0 0 0,-1-1-1 0 0,1 0 1 0 0,-1-1 0 0 0,-1 0 0 0 0,3-4-26 0 0,-9 6-63 0 0,-1 0 1 0 0,0 1 0 0 0,0-2 0 0 0,-1 1 0 0 0,0 0 0 0 0,0-1 0 0 0,-1 1-1 0 0,0-1 1 0 0,-1 0 0 0 0,0 0 0 0 0,-1 1 0 0 0,0-1 0 0 0,0 0 0 0 0,-1 0 0 0 0,0 0-1 0 0,-1 1 1 0 0,0-1 0 0 0,-1 0 0 0 0,0 1 0 0 0,0 0 0 0 0,-1 0 0 0 0,0 0-1 0 0,0 0 1 0 0,-1 0 0 0 0,-1 1 0 0 0,1 0 0 0 0,-5-5 62 0 0,0 1-39 0 0,1 0-1 0 0,-2 1 1 0 0,1 0 0 0 0,-2 1 0 0 0,1 0 0 0 0,-1 1-1 0 0,-1 0 1 0 0,1 1 0 0 0,-2 0 0 0 0,1 1-1 0 0,-1 0 1 0 0,0 1 0 0 0,0 1 0 0 0,-1 0 0 0 0,1 1-1 0 0,-1 1 1 0 0,-8-1 39 0 0,12 3-1 0 0,1 0-1 0 0,-1 1 1 0 0,0 0-1 0 0,0 1 1 0 0,0 0-1 0 0,0 1 1 0 0,0 0 0 0 0,1 1-1 0 0,-1 0 1 0 0,1 1-1 0 0,0 0 1 0 0,0 0-1 0 0,0 1 1 0 0,0 1 0 0 0,1-1-1 0 0,0 1 1 0 0,0 1-1 0 0,1 0 1 0 0,-1 0-1 0 0,2 1 1 0 0,-1 0 0 0 0,1 0-1 0 0,0 1 1 0 0,1-1-1 0 0,0 2 1 0 0,0-1-1 0 0,-2 6 2 0 0,-32 120-697 0 0,42-88-2507 0 0,8-1-4184 0 0,-4-28-3314 0 0</inkml:trace>
  <inkml:trace contextRef="#ctx0" brushRef="#br1" timeOffset="36147.582">26689 2878 23629 0 0,'0'0'172'0'0,"0"0"-140"0"0,0 0-193 0 0,0 0-251 0 0,0 0-84 0 0,0 0 38 0 0,0 0 142 0 0,0 0 240 0 0,0 0 143 0 0,0 0 57 0 0,0 0 24 0 0,-7 26 5 0 0,-21 85 0 0 0,23-96-100 0 0,2 0 0 0 0,0 0 0 0 0,1 1-1 0 0,1-1 1 0 0,0 1 0 0 0,1-1-1 0 0,0 1 1 0 0,2-1 0 0 0,-1 1-1 0 0,2-1 1 0 0,0 0 0 0 0,1 0-1 0 0,1 0 1 0 0,5 13-53 0 0,-6-20 19 0 0,1-1-1 0 0,0 1 1 0 0,0-1-1 0 0,0 0 1 0 0,1 0-1 0 0,0-1 1 0 0,0 0-1 0 0,0 0 1 0 0,1 0 0 0 0,0-1-1 0 0,0 0 1 0 0,0 0-1 0 0,1-1 1 0 0,0 0-1 0 0,0 0 1 0 0,0-1 0 0 0,0 0-1 0 0,0 0 1 0 0,1-1-1 0 0,-1 0 1 0 0,1-1-1 0 0,0 0 1 0 0,-1 0-1 0 0,1-1 1 0 0,0 0 0 0 0,0 0-19 0 0,10 0-29 0 0,1-1 1 0 0,-1 0 0 0 0,0-2 0 0 0,0 0-1 0 0,-1-1 1 0 0,1-1 0 0 0,-1-1 0 0 0,0 0-1 0 0,0-2 1 0 0,0 0 0 0 0,8-6 28 0 0,-17 10 59 0 0,0-1 0 0 0,-1-1 0 0 0,0 1 0 0 0,0-1 0 0 0,-1 0 0 0 0,0-1 1 0 0,0 0-1 0 0,0 0 0 0 0,-1-1 0 0 0,0 1 0 0 0,0-1 0 0 0,-1-1 0 0 0,0 1 0 0 0,0-1 0 0 0,-1 0 0 0 0,0 0 0 0 0,-1 0 0 0 0,0 0 1 0 0,0-1-1 0 0,1-9-59 0 0,-28 51-326 0 0,21-23 325 0 0,0 1 0 0 0,1 0 0 0 0,0 1 0 0 0,0-1 0 0 0,1 0 0 0 0,0 0 0 0 0,1 1 0 0 0,0-1 0 0 0,1 0 0 0 0,0 1 0 0 0,1-1 0 0 0,0 0 0 0 0,0 0 0 0 0,1 0 0 0 0,1 0 0 0 0,-1 0 0 0 0,2-1 0 0 0,-1 0-1 0 0,1 0 1 0 0,1 0 0 0 0,-1 0 0 0 0,2-1 0 0 0,-1 0 0 0 0,1 0 0 0 0,0 0 0 0 0,5 2 1 0 0,68 39-3533 0 0,14-44-4360 0 0,-23-40 6743 0 0,-16-22 5553 0 0,-22 19 2446 0 0,35 41-4281 0 0,-45 2-2406 0 0,3-1-117 0 0,0-2-1 0 0,0-1 1 0 0,0-1-1 0 0,1-1 0 0 0,-1-1 1 0 0,0-2-1 0 0,0 0 1 0 0,-1-2-1 0 0,1 0 1 0 0,-1-2-1 0 0,0-1 1 0 0,-1-1-1 0 0,0-1 1 0 0,-1-1-1 0 0,18-13-44 0 0,-37 23-19 0 0,0-1-1 0 0,0 0 1 0 0,-1 0-1 0 0,1-1 1 0 0,-1 1 0 0 0,0-1-1 0 0,0 0 1 0 0,0 0 0 0 0,0 0-1 0 0,-1 0 1 0 0,0 0 0 0 0,0 0-1 0 0,0-1 1 0 0,0 1-1 0 0,0-1 1 0 0,-1 0 0 0 0,0 1-1 0 0,0-1 1 0 0,0 0 0 0 0,-1 0-1 0 0,0 1 1 0 0,1-1-1 0 0,-2 0 1 0 0,1 0 0 0 0,0 0-1 0 0,-1 1 1 0 0,0-1 0 0 0,0 0-1 0 0,-1 1 1 0 0,1-1 0 0 0,-1 1-1 0 0,0-1 1 0 0,0 1-1 0 0,-1 0 1 0 0,1 0 0 0 0,-1 0-1 0 0,0 0 1 0 0,0 0 0 0 0,0 0-1 0 0,0 1 1 0 0,-1 0-1 0 0,1-1 1 0 0,-1 1 0 0 0,-3-2 19 0 0,-6-5-34 0 0,0 0-1 0 0,0 1 1 0 0,-1 0 0 0 0,0 1 0 0 0,-1 0-1 0 0,0 1 1 0 0,0 1 0 0 0,0 1 0 0 0,-1 0-1 0 0,0 1 1 0 0,0 0 0 0 0,0 1 0 0 0,0 1 0 0 0,0 1-1 0 0,0 0 1 0 0,-1 1 0 0 0,1 1 0 0 0,0 1-1 0 0,-1 0 1 0 0,1 1 0 0 0,0 0 0 0 0,1 2 0 0 0,-1 0-1 0 0,1 0 1 0 0,0 1 0 0 0,0 1 0 0 0,0 1-1 0 0,1 0 1 0 0,0 1 0 0 0,-8 7 34 0 0,19-12 7 0 0,-1 0 1 0 0,1 1-1 0 0,-1-1 1 0 0,1 1-1 0 0,1-1 1 0 0,-1 1-1 0 0,1 0 1 0 0,-1 0-1 0 0,2 1 1 0 0,-1-1 0 0 0,0 0-1 0 0,1 0 1 0 0,0 1-1 0 0,0-1 1 0 0,1 1-1 0 0,-1-1 1 0 0,1 1-1 0 0,1-1 1 0 0,-1 1-1 0 0,1-1 1 0 0,-1 1-1 0 0,2-1 1 0 0,-1 0-1 0 0,1 1 1 0 0,-1-1-1 0 0,1 0 1 0 0,1 0-1 0 0,-1 0 1 0 0,1 0-1 0 0,0 0 1 0 0,0-1-1 0 0,0 0 1 0 0,1 1-1 0 0,0 0-7 0 0,7 6 48 0 0,0 0 1 0 0,0 0-1 0 0,2-1 0 0 0,-1-1 0 0 0,1 0 0 0 0,0 0 1 0 0,1-1-1 0 0,0-1 0 0 0,0-1 0 0 0,0 0 0 0 0,8 2-48 0 0,25 3 152 0 0,0-2-1 0 0,1-2 1 0 0,0-2-1 0 0,0-2 1 0 0,0-3-1 0 0,6-1-151 0 0,66 2-12 0 0,-105 0-43 0 0,0-1-1 0 0,-1 0 1 0 0,1-1 0 0 0,0-1 0 0 0,-1 0 0 0 0,1-1 0 0 0,-1 0 0 0 0,0-1 0 0 0,0-1 0 0 0,0 0 0 0 0,-1-1 0 0 0,1 0 0 0 0,-1-1 0 0 0,-1-1 0 0 0,1 0 0 0 0,-1 0-1 0 0,-1-2 1 0 0,0 1 0 0 0,0-1 0 0 0,-1-1 0 0 0,0 0 0 0 0,-1 0 0 0 0,0-1 0 0 0,5-9 55 0 0,8-23-110 0 0,-2-1 1 0 0,-2 0-1 0 0,-2-2 0 0 0,-2 0 1 0 0,-2 0-1 0 0,-2-1 0 0 0,2-38 110 0 0,16-61 148 0 0,-6 44 104 0 0,100-561 1663 0 0,-120 644-1652 0 0,0 3-1061 0 0,-8 35-246 0 0,-94 395 939 0 0,79-302 202 0 0,6 0-1 0 0,5 0 1 0 0,4 1-1 0 0,8 82-96 0 0,-2-180 12 0 0,0 0-1 0 0,0 0 0 0 0,2 1 0 0 0,0-1 1 0 0,0 0-1 0 0,1 0 0 0 0,1 0 1 0 0,0-1-1 0 0,1 1 0 0 0,1-1 0 0 0,0 0 1 0 0,0-1-1 0 0,1 1 0 0 0,1-1 0 0 0,0 0 1 0 0,1-1-1 0 0,0 0 0 0 0,1-1 1 0 0,0 0-1 0 0,0 0 0 0 0,1-1 0 0 0,1 0 1 0 0,-1-1-1 0 0,1 0 0 0 0,1-1 1 0 0,0-1-1 0 0,-1 0 0 0 0,2 0 0 0 0,-1-1 1 0 0,1-1-1 0 0,-1 0 0 0 0,1-1 0 0 0,6 0-11 0 0,-6-3 44 0 0,1-1 0 0 0,0-1-1 0 0,0 0 1 0 0,-1-1 0 0 0,1-1-1 0 0,-1 0 1 0 0,0-1 0 0 0,0 0-1 0 0,0-1 1 0 0,-1-1 0 0 0,0 0-1 0 0,0-1 1 0 0,-1 0 0 0 0,0-1-1 0 0,0 0 1 0 0,-1-1 0 0 0,8-9-44 0 0,-8 7 203 0 0,0 0 1 0 0,0-1-1 0 0,-2 0 1 0 0,1-1 0 0 0,-2 0-1 0 0,0 0 1 0 0,0-1-1 0 0,-2 0 1 0 0,0 0-1 0 0,1-7-203 0 0,11 79-557 0 0,-9-27 515 0 0,2 0 0 0 0,1-1 0 0 0,1 0 0 0 0,2-1 0 0 0,1 0 0 0 0,1-1 0 0 0,10 10 42 0 0,45 55-8136 0 0,-63-79-854 0 0</inkml:trace>
  <inkml:trace contextRef="#ctx0" brushRef="#br1" timeOffset="36414.985">29621 2423 28886 0 0,'0'0'336'0'0,"0"0"-64"0"0,0 0-96 0 0,0 0-184 0 0,0 0-96 0 0,0 0-320 0 0,0 0-512 0 0,0 0-504 0 0,0 0-577 0 0,0 0-1231 0 0,0 0-3098 0 0,0 0-6521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4:03.4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52 1015 13915 0 0,'0'0'652'0'0,"0"0"-16"0"0,0 0-374 0 0,0 0-673 0 0,0 0-460 0 0,0 0-1 0 0,0 0 229 0 0,0 0 394 0 0,0 0 325 0 0,0 0 49 0 0,0 0 7 0 0,0 0 31 0 0,0 0 45 0 0,15 12 48 0 0,50 36 41 0 0,-58-44-233 0 0,1 1 0 0 0,0-2 0 0 0,0 1 0 0 0,0-1 0 0 0,0 0 0 0 0,0 0 0 0 0,1-1 0 0 0,0 0 0 0 0,-1-1 0 0 0,1 0 0 0 0,0 0 0 0 0,-1-1 0 0 0,1 0 0 0 0,0-1-64 0 0,21 2-89 0 0,-20 0 52 0 0,4 1-227 0 0,1 0-1 0 0,0-1 0 0 0,1 0 1 0 0,-1-1-1 0 0,0-1 1 0 0,0 0-1 0 0,0-1 0 0 0,0-1 1 0 0,-1 0-1 0 0,1-1 0 0 0,-1 0 1 0 0,0-2-1 0 0,0 1 1 0 0,0-2-1 0 0,3-2 265 0 0,-15 8-15 0 0,0-1 1 0 0,-1 0 0 0 0,1 0-1 0 0,0 0 1 0 0,-1 0-1 0 0,1 0 1 0 0,-1-1-1 0 0,0 1 1 0 0,1 0-1 0 0,-1-1 1 0 0,0 1-1 0 0,-1-1 1 0 0,1 1 0 0 0,0-1-1 0 0,-1 1 1 0 0,1-1-1 0 0,-1 0 1 0 0,0 1-1 0 0,0-1 1 0 0,0 0-1 0 0,0 1 1 0 0,0-1-1 0 0,-1 1 1 0 0,1-1 0 0 0,-1 0-1 0 0,0 1 1 0 0,0-1-1 0 0,0 1 1 0 0,0 0-1 0 0,0-1 1 0 0,0 1-1 0 0,0 0 1 0 0,-1-1-1 0 0,1 1 1 0 0,-1 0 0 0 0,0 0-1 0 0,-1-1 15 0 0,-77-63-463 0 0,59 55 748 0 0,0 1-1 0 0,-1 1 0 0 0,0 1 1 0 0,0 1-1 0 0,-1 1 0 0 0,0 1 1 0 0,0 0-1 0 0,-1 2 0 0 0,1 1 1 0 0,-1 1-1 0 0,1 1 1 0 0,-1 1-1 0 0,1 1 0 0 0,-3 1-284 0 0,21-2 14 0 0,-1 0-1 0 0,0 1 1 0 0,1 0 0 0 0,0-1-1 0 0,-1 2 1 0 0,1-1-1 0 0,0 1 1 0 0,0 0 0 0 0,0 0-1 0 0,0 0 1 0 0,1 0-1 0 0,-1 1 1 0 0,1 0 0 0 0,0 0-1 0 0,0 0 1 0 0,1 0-1 0 0,-1 1 1 0 0,1 0-1 0 0,0 0 1 0 0,0-1 0 0 0,0 2-1 0 0,1-1 1 0 0,0 0-1 0 0,0 0 1 0 0,0 1 0 0 0,0-1-1 0 0,1 1 1 0 0,0 0-1 0 0,0-1 1 0 0,1 1 0 0 0,-1 0-1 0 0,1-1 1 0 0,1 1-1 0 0,-1 0 1 0 0,1 0 0 0 0,0-1-1 0 0,0 1 1 0 0,1-1-1 0 0,-1 1 1 0 0,1-1-1 0 0,0 1 1 0 0,1-1 0 0 0,-1 0-1 0 0,1 0 1 0 0,0 0-1 0 0,1-1 1 0 0,-1 1 0 0 0,1-1-1 0 0,0 1 1 0 0,0-1-1 0 0,0-1 1 0 0,3 4-14 0 0,26 13 416 0 0,1-1 1 0 0,1-1-1 0 0,1-2 0 0 0,0-2 1 0 0,1-1-1 0 0,0-1 0 0 0,1-3 1 0 0,0-1-1 0 0,1-1 0 0 0,-1-3 1 0 0,12 0-417 0 0,47 6 530 0 0,136 20-3031 0 0,-126-16-7380 0 0,-84-12 2986 0 0</inkml:trace>
  <inkml:trace contextRef="#ctx0" brushRef="#br0" timeOffset="641.92">1957 1 20780 0 0,'0'0'334'0'0,"0"0"-241"0"0,0 0-588 0 0,0 0-714 0 0,0 0-213 0 0,0 0 145 0 0,0 0 455 0 0,0 0 545 0 0,0 0 138 0 0,7 29 27 0 0,20 97 55 0 0,-21 116 281 0 0,-7-126-56 0 0,-4-71-2 0 0,1 1 0 0 0,3-1 0 0 0,1 1-1 0 0,3-1 1 0 0,2 1 0 0 0,1-1-1 0 0,3-1 1 0 0,1 1 0 0 0,3-1-1 0 0,1-1 1 0 0,2 0 0 0 0,2-2 0 0 0,2 0-1 0 0,13 20-165 0 0,25-9 1104 0 0,-58-52-629 0 0,-58-42-1396 0 0,-31 11-100 0 0,-1 3 1 0 0,-2 5 0 0 0,0 4 0 0 0,-87-6 1020 0 0,141 18 109 0 0,-1 1 0 0 0,1 2 0 0 0,-1 2 0 0 0,0 1 0 0 0,0 2 0 0 0,0 2 0 0 0,0 2-1 0 0,0 1 1 0 0,1 2 0 0 0,-5 3-109 0 0,39-11-4 0 0,0 1 0 0 0,1 0 0 0 0,-1 0 0 0 0,0 0-1 0 0,1 0 1 0 0,-1 0 0 0 0,1 1 0 0 0,0-1 0 0 0,-1 1 0 0 0,1 0-1 0 0,0 0 1 0 0,0 1 0 0 0,0-1 0 0 0,0 0 0 0 0,0 1 0 0 0,1 0-1 0 0,-1 0 1 0 0,1 0 0 0 0,0 0 0 0 0,-1 0 0 0 0,2 0 0 0 0,-1 0-1 0 0,0 1 1 0 0,1-1 0 0 0,-1 1 0 0 0,1-1 0 0 0,0 1-1 0 0,0 0 1 0 0,0-1 0 0 0,1 1 0 0 0,-1 0 0 0 0,1 0 0 0 0,0 0-1 0 0,0-1 1 0 0,0 1 0 0 0,1 0 0 0 0,-1 0 0 0 0,1-1 0 0 0,0 1-1 0 0,0 0 1 0 0,0-1 0 0 0,1 1 0 0 0,-1-1 0 0 0,1 1 0 0 0,0-1-1 0 0,1 2 5 0 0,16 9 189 0 0,1 0 0 0 0,0-2 0 0 0,1 0 0 0 0,0-2-1 0 0,1 0 1 0 0,0-2 0 0 0,1 0 0 0 0,-1-1 0 0 0,1-1 0 0 0,1-2-1 0 0,-1 0 1 0 0,14 0-189 0 0,106 13 55 0 0,1-6 0 0 0,0-7 1 0 0,84-9-56 0 0,-191 6-44 0 0,0-2 0 0 0,0-2 0 0 0,0-1 0 0 0,0-2 0 0 0,-1-1 0 0 0,0-2 0 0 0,0-1 0 0 0,-1-2 0 0 0,-1-2 0 0 0,0-1 0 0 0,0-1 1 0 0,-2-2-1 0 0,0-1 0 0 0,26-22 44 0 0,-50 32-23 0 0,-1 0 0 0 0,0-1 0 0 0,0 1 0 0 0,-1-2 0 0 0,-1 1 0 0 0,1-1-1 0 0,-1 1 1 0 0,-1-1 0 0 0,0-1 0 0 0,-1 1 0 0 0,0 0 0 0 0,-1-1 0 0 0,0 0 0 0 0,-1 1 0 0 0,0-1 0 0 0,-1 0 0 0 0,0 0 0 0 0,0 0 0 0 0,-2 1 0 0 0,1-1 0 0 0,-2 0 0 0 0,0 0 23 0 0,2 4-13 0 0,-2 1-1 0 0,1 0 1 0 0,0 0-1 0 0,-1 0 1 0 0,-1 0-1 0 0,1 0 1 0 0,-1 0 0 0 0,0 1-1 0 0,-1 0 1 0 0,1 0-1 0 0,-1 0 1 0 0,0 0 0 0 0,-1 1-1 0 0,1 0 1 0 0,-1 0-1 0 0,0 1 1 0 0,-1-1-1 0 0,1 1 1 0 0,-1 0 0 0 0,1 1-1 0 0,-1 0 1 0 0,0 0-1 0 0,0 0 1 0 0,-1 1 0 0 0,1 0-1 0 0,-1 1 1 0 0,1-1-1 0 0,-1 1 1 0 0,1 1 0 0 0,-1-1-1 0 0,1 2 1 0 0,-1-1-1 0 0,0 1 1 0 0,-2 0 13 0 0,-1 2 18 0 0,0 1 1 0 0,0 0 0 0 0,0 1-1 0 0,1 0 1 0 0,0 0 0 0 0,0 1-1 0 0,0 0 1 0 0,1 1 0 0 0,0 0-1 0 0,0 1 1 0 0,1 0 0 0 0,0 0-1 0 0,0 0 1 0 0,1 1-1 0 0,0 1 1 0 0,0-1 0 0 0,1 1-1 0 0,1 0 1 0 0,-1 0 0 0 0,2 1-1 0 0,-1 0 1 0 0,2 0 0 0 0,-1 0-1 0 0,1 0 1 0 0,1 0-1 0 0,0 0 1 0 0,1 1 0 0 0,0-1-1 0 0,1 1 1 0 0,0-1 0 0 0,0 1-1 0 0,2-1 1 0 0,-1 1 0 0 0,1-1-1 0 0,1 0 1 0 0,0 1-1 0 0,1-1 1 0 0,0-1 0 0 0,0 1-1 0 0,3 2-18 0 0,8 9 36 0 0,1-1 0 0 0,0-1 0 0 0,2 0 0 0 0,1-1 0 0 0,0 0 0 0 0,2-2-1 0 0,-1-1 1 0 0,2 0 0 0 0,0-2 0 0 0,1 0 0 0 0,1-2 0 0 0,1 0-36 0 0,81 35-3362 0 0,-1-11-3806 0 0,-72-26 85 0 0</inkml:trace>
  <inkml:trace contextRef="#ctx0" brushRef="#br0" timeOffset="2757.042">3214 1157 9226 0 0,'0'0'2666'0'0,"0"0"-255"0"0,0 0-672 0 0,0 0-672 0 0,0 0-539 0 0,0 0-471 0 0,0 0-403 0 0,0 0-272 0 0,0 0-57 0 0,0 0 149 0 0,0 0 256 0 0,0 0 280 0 0,-3-4 227 0 0,4 4-210 0 0,-1 0 1 0 0,0 0-1 0 0,1 0 1 0 0,-1 0-1 0 0,1 0 0 0 0,-1 0 1 0 0,0 0-1 0 0,1 0 1 0 0,-1 0-1 0 0,1 0 0 0 0,-1 0 1 0 0,0 0-1 0 0,1-1 1 0 0,-1 1-1 0 0,1 0 0 0 0,-1 0 1 0 0,0 0-1 0 0,1 0 1 0 0,-1-1-1 0 0,0 1 0 0 0,1 0 1 0 0,-1 0-1 0 0,0-1 1 0 0,1 1-1 0 0,-1 0 0 0 0,0 0 1 0 0,0-1-1 0 0,1 1 1 0 0,-1 0-1 0 0,0-1 0 0 0,0 1 1 0 0,0-1-1 0 0,1 1 1 0 0,-1 0-1 0 0,0-1 0 0 0,0 1 1 0 0,0 0-1 0 0,0-1 1 0 0,0 1-1 0 0,0-1 0 0 0,0 1-27 0 0,32 15 788 0 0,-18-9-604 0 0,1-1 0 0 0,-1 0 0 0 0,1 0 0 0 0,0-2 1 0 0,0 0-1 0 0,1 0 0 0 0,-1-2 0 0 0,0 0 0 0 0,1 0 0 0 0,-1-2 0 0 0,1 0 0 0 0,-1 0 0 0 0,0-2 0 0 0,1 0 1 0 0,-1 0-1 0 0,0-2 0 0 0,-1 0 0 0 0,1 0 0 0 0,-1-2 0 0 0,0 1 0 0 0,-1-2 0 0 0,4-2-184 0 0,-14 7-6 0 0,0 0-1 0 0,-1-1 0 0 0,0 1 1 0 0,0 0-1 0 0,0-1 0 0 0,0 1 1 0 0,0-1-1 0 0,-1 0 0 0 0,1 1 1 0 0,-1-1-1 0 0,0 0 0 0 0,0 0 1 0 0,0 0-1 0 0,-1 0 0 0 0,0 0 1 0 0,1 0-1 0 0,-1 0 0 0 0,-1 0 1 0 0,1 0-1 0 0,0 0 0 0 0,-1 1 1 0 0,0-1-1 0 0,0 0 0 0 0,0 0 1 0 0,-1 0-1 0 0,1 1 0 0 0,-1-1 1 0 0,0 0-1 0 0,0 1 0 0 0,0 0 1 0 0,0-1-1 0 0,-1 1 0 0 0,1 0 1 0 0,-1 0-1 0 0,0 0 0 0 0,-1 0 7 0 0,-4-5-103 0 0,0 0 0 0 0,-1 1 0 0 0,0 0 0 0 0,0 0 0 0 0,0 1 0 0 0,-1 0 0 0 0,0 1 0 0 0,0 0 0 0 0,-1 1 0 0 0,1 0 0 0 0,-1 1 0 0 0,-5-2 103 0 0,7 4-51 0 0,-1-1-1 0 0,0 1 1 0 0,0 0 0 0 0,0 1-1 0 0,0 0 1 0 0,0 1 0 0 0,0 0-1 0 0,0 1 1 0 0,0 0 0 0 0,1 0-1 0 0,-1 1 1 0 0,1 0 0 0 0,0 1-1 0 0,-1 0 1 0 0,2 0 0 0 0,-1 1-1 0 0,0 1 1 0 0,1-1 0 0 0,0 1-1 0 0,0 0 1 0 0,1 1 0 0 0,0 0-1 0 0,0 0 1 0 0,0 1 0 0 0,1-1-1 0 0,0 1 1 0 0,1 1 0 0 0,0-1 0 0 0,0 1-1 0 0,1 0 1 0 0,0 0 0 0 0,0 0-1 0 0,1 1 1 0 0,0-1 0 0 0,0 6 51 0 0,1-1 30 0 0,0 0 1 0 0,2 0 0 0 0,0 0 0 0 0,0 0 0 0 0,1 0 0 0 0,1 0 0 0 0,0 0 0 0 0,1 0 0 0 0,1 0 0 0 0,0-1 0 0 0,1 1 0 0 0,0-1 0 0 0,1 0-1 0 0,0-1 1 0 0,1 0 0 0 0,1 0 0 0 0,5 8-31 0 0,165 181 519 0 0,-178-201-519 0 0,91 84 71 0 0,-57-56-97 0 0,-1 2 0 0 0,-2 1-1 0 0,-1 1 1 0 0,-1 2-1 0 0,-2 0 1 0 0,-1 2-1 0 0,13 27 27 0 0,-35-58-15 0 0,-1 1-1 0 0,0 0 0 0 0,0 0 0 0 0,-1 0 0 0 0,1 0 0 0 0,-1 1 1 0 0,-1-1-1 0 0,1 0 0 0 0,-1 1 0 0 0,0-1 0 0 0,-1 1 0 0 0,1 0 1 0 0,-1-1-1 0 0,-1 1 0 0 0,1-1 0 0 0,-1 1 0 0 0,0-1 0 0 0,-1 1 1 0 0,1-1-1 0 0,-1 1 0 0 0,-1-1 0 0 0,1 0 0 0 0,-1 0 0 0 0,0 0 0 0 0,0-1 1 0 0,-1 1-1 0 0,0-1 0 0 0,0 1 0 0 0,0-1 0 0 0,0 0 0 0 0,-1-1 1 0 0,0 1-1 0 0,0-1 0 0 0,0 0 0 0 0,-1 0 0 0 0,1-1 0 0 0,-1 1 1 0 0,0-1-1 0 0,0-1 0 0 0,-6 3 16 0 0,-21 2 131 0 0,-2-1 0 0 0,1-1 0 0 0,-1-2 1 0 0,1-2-1 0 0,-1-1 0 0 0,1-2 0 0 0,-1-1 0 0 0,1-1 1 0 0,0-2-1 0 0,0-2 0 0 0,0-1 0 0 0,-15-7-131 0 0,49 16 1 0 0,-116-33 197 0 0,3-4-1 0 0,1-5 1 0 0,2-5 0 0 0,-95-56-198 0 0,186 93-62 0 0,12 7-41 0 0,1 1 0 0 0,-1-1-1 0 0,1-1 1 0 0,0 1 0 0 0,0-1 0 0 0,1 0-1 0 0,-1 0 1 0 0,1-1 0 0 0,0 1 0 0 0,0-1-1 0 0,0 0 1 0 0,1-1 0 0 0,0 1 0 0 0,0-1-1 0 0,0 0 1 0 0,0-1 103 0 0,5 4-170 0 0,1 0 1 0 0,-1 0-1 0 0,1 0 1 0 0,0 1-1 0 0,0-1 0 0 0,0 0 1 0 0,0 1-1 0 0,0-1 1 0 0,0 1-1 0 0,1 0 0 0 0,-1 0 1 0 0,1 0-1 0 0,0 0 1 0 0,0 0-1 0 0,-1 0 0 0 0,1 1 1 0 0,0-1-1 0 0,0 1 1 0 0,1 0-1 0 0,-1 0 0 0 0,0 0 1 0 0,0 0-1 0 0,0 1 0 0 0,1 0 1 0 0,2-1 169 0 0,3-1-325 0 0,622-136-1582 0 0,-500 108 2763 0 0,-1-6 0 0 0,103-45-856 0 0,-190 64 415 0 0,-1-3-1 0 0,0-1 1 0 0,-2-2 0 0 0,0-2-1 0 0,-2-1 1 0 0,-1-3 0 0 0,-1 0-1 0 0,-1-3 1 0 0,-2-1 0 0 0,0-2-415 0 0,41-73 3047 0 0,-80 118-6968 0 0,-14 13 3123 0 0,-1 0 1081 0 0,14-11-217 0 0,1-1 0 0 0,-1 1 0 0 0,2 0 0 0 0,-1 0 0 0 0,2 1 0 0 0,0 0-1 0 0,0 0 1 0 0,1 0 0 0 0,1 0 0 0 0,0 0 0 0 0,1 0 0 0 0,0 1 0 0 0,1-1-1 0 0,1 3-65 0 0,-1-11 88 0 0,0 1 0 0 0,1 0 0 0 0,0 0 0 0 0,0-1 0 0 0,0 1-1 0 0,1-1 1 0 0,-1 1 0 0 0,1-1 0 0 0,1 0 0 0 0,-1 0 0 0 0,1 0 0 0 0,0 0-1 0 0,0 0 1 0 0,0 0 0 0 0,1-1 0 0 0,0 1 0 0 0,0-1 0 0 0,0 0-1 0 0,0 0 1 0 0,1-1 0 0 0,-1 1 0 0 0,1-1 0 0 0,0 0 0 0 0,0-1-1 0 0,0 1 1 0 0,0-1 0 0 0,1 0 0 0 0,-1 0 0 0 0,0 0 0 0 0,1-1-1 0 0,0 1 1 0 0,-1-2 0 0 0,6 1-88 0 0,0 0 64 0 0,1-2-1 0 0,0 0 0 0 0,-1 0 1 0 0,0-1-1 0 0,1 0 1 0 0,-1-1-1 0 0,0 0 1 0 0,0-1-1 0 0,0 0 0 0 0,-1-1 1 0 0,0 0-1 0 0,1-1 1 0 0,-2 0-1 0 0,1 0 1 0 0,-1-1-1 0 0,0 0 1 0 0,0-1-1 0 0,-1 0 0 0 0,0 0 1 0 0,0-1-1 0 0,-1 0 1 0 0,0 0-1 0 0,-1-1 1 0 0,0 0-1 0 0,-1 0 0 0 0,0-1 1 0 0,0 1-1 0 0,-1-1 1 0 0,0 0-1 0 0,0-4-63 0 0,20-119 6 0 0,-22 42-353 0 0,-2 92-235 0 0,0 43-2849 0 0,0-29 3514 0 0,1 1 1 0 0,0-1-1 0 0,0 1 1 0 0,2-1-1 0 0,0 1 1 0 0,0-1-1 0 0,1 0 0 0 0,1 0 1 0 0,1-1-1 0 0,0 1 1 0 0,0-1-1 0 0,1-1 1 0 0,1 1-1 0 0,0-1 0 0 0,1 0 1 0 0,10 10-84 0 0,100 81-194 0 0,-112-98-64 0 0,0 0 1 0 0,1-1 0 0 0,0 0-1 0 0,0 0 1 0 0,0-1 0 0 0,0 0-1 0 0,1-1 1 0 0,-1 0 0 0 0,1 0-1 0 0,-1-1 1 0 0,1 1 0 0 0,0-2-1 0 0,-1 0 1 0 0,1 0 0 0 0,0 0-1 0 0,8-2 258 0 0,-14 1-97 0 0,1 0 0 0 0,-1 0 0 0 0,0-1 0 0 0,1 1 0 0 0,-1-1 0 0 0,0 0 0 0 0,0 1 0 0 0,0-1 0 0 0,-1-1 0 0 0,1 1 0 0 0,0 0 0 0 0,-1-1 0 0 0,1 1 0 0 0,-1-1 0 0 0,0 0 0 0 0,0 1 0 0 0,0-1 0 0 0,0 0 0 0 0,0-1-1 0 0,-1 1 1 0 0,0 0 0 0 0,2-3 97 0 0,11-49 2505 0 0,-8 27 1457 0 0,36 34-3535 0 0,-7-1-274 0 0,0-2 1 0 0,1-1 0 0 0,-1-1 0 0 0,1-3 0 0 0,-1 0-1 0 0,0-3 1 0 0,0 0 0 0 0,0-3 0 0 0,-1-1-1 0 0,32-12-153 0 0,-62 21-4 0 0,-1-1 0 0 0,1 0 0 0 0,0 0 0 0 0,0 0 0 0 0,0 0-1 0 0,-1 0 1 0 0,1-1 0 0 0,-1 1 0 0 0,1-1 0 0 0,-1 0 0 0 0,1 0 0 0 0,-1-1-1 0 0,0 1 1 0 0,0 0 0 0 0,0-1 0 0 0,0 0 0 0 0,-1 0 0 0 0,1 0 0 0 0,-1 0-1 0 0,0 0 1 0 0,0-1 0 0 0,0 1 0 0 0,0 0 0 0 0,0-1 0 0 0,-1 0 0 0 0,1 1-1 0 0,-1-1 1 0 0,0 0 0 0 0,0 0 0 0 0,-1 0 0 0 0,1 0 0 0 0,-1 1 0 0 0,0-1-1 0 0,0 0 1 0 0,0 0 0 0 0,0 0 0 0 0,-1 0 0 0 0,1 0 0 0 0,-1 0 0 0 0,0 1-1 0 0,-1-1 1 0 0,1 0 0 0 0,0 0 0 0 0,-1 1 0 0 0,0-1 0 0 0,0 1 0 0 0,-1-2 4 0 0,-16-5-130 0 0,-1 0 1 0 0,0 1 0 0 0,0 1 0 0 0,-1 1 0 0 0,0 1 0 0 0,0 1-1 0 0,-1 1 1 0 0,1 0 0 0 0,-1 2 0 0 0,0 0 0 0 0,0 2 0 0 0,0 0-1 0 0,0 2 1 0 0,-12 2 129 0 0,25-3-50 0 0,1 0 0 0 0,-1 1 0 0 0,1 0 0 0 0,-1 0 0 0 0,1 1 0 0 0,0 0 0 0 0,0 1 0 0 0,0-1 0 0 0,1 2 0 0 0,-1-1 0 0 0,1 1 0 0 0,0 0 0 0 0,0 0 0 0 0,1 1 0 0 0,-4 4 50 0 0,8-8 17 0 0,-1 1 1 0 0,1 0 0 0 0,0 0-1 0 0,0 0 1 0 0,0 0 0 0 0,1 0-1 0 0,-1 1 1 0 0,1-1 0 0 0,-1 0-1 0 0,1 1 1 0 0,0-1 0 0 0,1 1 0 0 0,-1-1-1 0 0,1 1 1 0 0,-1 0 0 0 0,1-1-1 0 0,0 1 1 0 0,0-1 0 0 0,0 1-1 0 0,1 0 1 0 0,0-1 0 0 0,-1 1-1 0 0,1-1 1 0 0,0 1 0 0 0,1-1 0 0 0,-1 1-1 0 0,0-1 1 0 0,1 0 0 0 0,0 0-1 0 0,0 0 1 0 0,0 0 0 0 0,0 0-1 0 0,0 0 1 0 0,1 0 0 0 0,-1-1 0 0 0,1 1-1 0 0,2 0-17 0 0,18 14 149 0 0,0-1 0 0 0,1-2 0 0 0,1 0 0 0 0,0-2-1 0 0,1 0 1 0 0,1-2 0 0 0,-1-1 0 0 0,2-1 0 0 0,-1-1 0 0 0,1-2 0 0 0,0-1-1 0 0,0-1 1 0 0,10 0-149 0 0,318-1 84 0 0,-328-3-518 0 0,0-2-1 0 0,0-1 1 0 0,-1-1 0 0 0,1-2-1 0 0,-1 0 1 0 0,-1-2-1 0 0,1-1 1 0 0,-2-1-1 0 0,1-1 1 0 0,-2-2 0 0 0,1 0-1 0 0,-2-1 1 0 0,0-2-1 0 0,-1 0 1 0 0,-1-1-1 0 0,0-1 1 0 0,-2-2 0 0 0,0 1-1 0 0,-1-2 1 0 0,-1-1-1 0 0,-2 0 1 0 0,0-1 0 0 0,-1 0-1 0 0,9-24 435 0 0,5-22 366 0 0,-4-2 1 0 0,-2-1-1 0 0,-3 0 0 0 0,-1-22-366 0 0,5-169 7206 0 0,-47 290-11289 0 0,5 23 4152 0 0,1 1 0 0 0,3 1 0 0 0,2 1 0 0 0,2 0-1 0 0,2 1 1 0 0,3 0 0 0 0,2 0 0 0 0,3 0 0 0 0,1 0 0 0 0,4 6-69 0 0,0-8 185 0 0,2 0 0 0 0,2 0 0 0 0,2 0 0 0 0,3-1-1 0 0,2-1 1 0 0,2 0 0 0 0,2-1 0 0 0,2-1 0 0 0,2-1 0 0 0,9 10-185 0 0,-15-33 320 0 0,-15-30-28 0 0,-152-191-5236 0 0,126 171 5006 0 0,0-2-1 0 0,2 0 1 0 0,2-2 0 0 0,1 0-1 0 0,1-2 1 0 0,1 0 0 0 0,2 0-1 0 0,2-2 1 0 0,1 1 0 0 0,1-2-1 0 0,2 1 1 0 0,-3-29-62 0 0,12 58 43 0 0,1 0-1 0 0,0 0 1 0 0,-1 0-1 0 0,2 0 1 0 0,-1 0-1 0 0,1 0 1 0 0,0 1 0 0 0,0-1-1 0 0,0 1 1 0 0,1-1-1 0 0,0 1 1 0 0,0 0-1 0 0,0 0 1 0 0,1 0-1 0 0,0 0 1 0 0,0 1-1 0 0,0-1 1 0 0,0 1 0 0 0,1 0-1 0 0,-1 1 1 0 0,1-1-1 0 0,0 1 1 0 0,0 0-1 0 0,1 0 1 0 0,-1 0-1 0 0,0 1 1 0 0,1-1-1 0 0,0 2 1 0 0,-1-1 0 0 0,1 0-1 0 0,3 1-42 0 0,191-20 75 0 0,-78 25-89 0 0,0 6 0 0 0,-1 5 1 0 0,-1 6-1 0 0,36 13 14 0 0,-60 2-997 0 0,-96-33 889 0 0,0 0 1 0 0,0 0 0 0 0,0 0 0 0 0,-1 0-1 0 0,1 0 1 0 0,-1-1 0 0 0,0 1 0 0 0,0 0-1 0 0,0 0 1 0 0,0-1 0 0 0,0 1 0 0 0,-1 0 0 0 0,1-1-1 0 0,-1 1 1 0 0,0-1 0 0 0,0 0 0 0 0,0 0-1 0 0,0 1 1 0 0,0-1 0 0 0,0 0 0 0 0,0-1-1 0 0,0 1 1 0 0,-1 0 0 0 0,1-1 0 0 0,-1 1-1 0 0,0-1 1 0 0,1 0 0 0 0,-1 0 0 0 0,0 0 0 0 0,0 0-1 0 0,1 0 1 0 0,-3 0 107 0 0,-3 3-119 0 0,-141 118-587 0 0,143-116 708 0 0,1-1 0 0 0,0 1-1 0 0,1 0 1 0 0,-1 0 0 0 0,1 1 0 0 0,1-1-1 0 0,-1 1 1 0 0,1 0 0 0 0,0 0-1 0 0,0 0 1 0 0,1 0 0 0 0,0 0-1 0 0,0 1 1 0 0,1-1 0 0 0,0 1-1 0 0,0-1 1 0 0,1 1 0 0 0,0-1 0 0 0,0 1-1 0 0,1-1 1 0 0,0 1 0 0 0,0-1-1 0 0,1 1 1 0 0,0 0-2 0 0,6 2 206 0 0,1 0 0 0 0,0-1 0 0 0,1 0 0 0 0,-1 0 0 0 0,2-1 0 0 0,-1-1 0 0 0,1 0 0 0 0,0 0 0 0 0,1-1 0 0 0,-1 0 0 0 0,1-1 0 0 0,0-1-1 0 0,1 0 1 0 0,-1 0 0 0 0,1-1 0 0 0,0-1 0 0 0,0 0 0 0 0,-1-1 0 0 0,1 0 0 0 0,0-1 0 0 0,0 0 0 0 0,0-1 0 0 0,5-2-206 0 0,-6 5 180 0 0,0-1 0 0 0,0-1 1 0 0,1 0-1 0 0,-1-1 0 0 0,0 0 0 0 0,0-1 0 0 0,1 0 1 0 0,-1-1-1 0 0,-1 0 0 0 0,1-1 0 0 0,0 0 0 0 0,-1-1 0 0 0,0 0 1 0 0,0-1-1 0 0,0 0 0 0 0,-1-1 0 0 0,0 0 0 0 0,2-2-180 0 0,-11 6 2 0 0,1 1-1 0 0,-1 0 1 0 0,0 0-1 0 0,0-1 1 0 0,0 1-1 0 0,0-1 1 0 0,0 1-1 0 0,0-1 1 0 0,-1 1-1 0 0,1-1 1 0 0,-1 1-1 0 0,1-1 1 0 0,-1 0-1 0 0,0 1 1 0 0,0-1-1 0 0,-1 1 1 0 0,1-1-1 0 0,0 0 1 0 0,-1 1-1 0 0,0-1 1 0 0,1 1-1 0 0,-1-1 1 0 0,0 1-1 0 0,0-1 1 0 0,-1 1-1 0 0,1 0 1 0 0,0 0-1 0 0,-1-1 1 0 0,1 1-1 0 0,-1 0 1 0 0,0 0-1 0 0,0 1 1 0 0,1-1-1 0 0,-1 0 1 0 0,-1 0-1 0 0,1 1-1 0 0,-82-57-1063 0 0,63 49 979 0 0,0 0 1 0 0,-1 1-1 0 0,0 1 1 0 0,0 1-1 0 0,0 1 1 0 0,-1 1-1 0 0,0 1 1 0 0,0 1-1 0 0,0 1 1 0 0,0 1-1 0 0,-5 2 84 0 0,25-2-21 0 0,0 0 0 0 0,0 0 1 0 0,0 0-1 0 0,0 0 0 0 0,0 1 0 0 0,0 0 0 0 0,1-1 1 0 0,-1 1-1 0 0,0 0 0 0 0,0 1 0 0 0,1-1 0 0 0,-1 0 1 0 0,1 1-1 0 0,-1-1 0 0 0,1 1 0 0 0,-1 0 1 0 0,1 0-1 0 0,0 0 0 0 0,0 0 0 0 0,0 0 0 0 0,0 0 1 0 0,0 1-1 0 0,1-1 0 0 0,-1 1 0 0 0,1-1 0 0 0,-1 1 1 0 0,1-1-1 0 0,0 1 0 0 0,0 0 0 0 0,0 0 0 0 0,1 0 1 0 0,-1 0-1 0 0,0-1 0 0 0,1 1 0 0 0,0 0 1 0 0,0 0-1 0 0,0 0 0 0 0,0 0 0 0 0,0 1 21 0 0,49 107 1167 0 0,2-61-779 0 0,3-1 1 0 0,2-4-1 0 0,2-1 1 0 0,2-4-1 0 0,7 2-388 0 0,-43-27 57 0 0,56 35-10 0 0,-49-34-217 0 0,-2 1-1 0 0,0 1 1 0 0,0 2-1 0 0,-2 1 1 0 0,-1 2-1 0 0,0 0 1 0 0,-2 1 0 0 0,-1 2-1 0 0,6 8 171 0 0,-13 15-3492 0 0,-15-14-2685 0 0,-1-19-2059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3:56.5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1387 2657 0 0,'0'0'1965'0'0,"0"0"72"0"0,0 0-99 0 0,0 0-319 0 0,0 0-350 0 0,0 0-337 0 0,0 0-344 0 0,0 0-199 0 0,0 0-107 0 0,0 0-42 0 0,0 0-2 0 0,-4-3-9 0 0,2 1-27 0 0,3 2-234 0 0,-1 0 1 0 0,0-1 0 0 0,1 1-1 0 0,-1 0 1 0 0,0 0 0 0 0,1 0-1 0 0,-1-1 1 0 0,0 1-1 0 0,1 0 1 0 0,-1 0 0 0 0,0-1-1 0 0,1 1 1 0 0,-1 0-1 0 0,0-1 1 0 0,0 1 0 0 0,1 0-1 0 0,-1 0 1 0 0,0-1 0 0 0,0 1-1 0 0,0-1 1 0 0,0 1-1 0 0,1 0 1 0 0,-1-1 0 0 0,0 1-1 0 0,0 0 1 0 0,0-1 0 0 0,0 1-1 0 0,0-1 1 0 0,0 1-1 0 0,0 0 1 0 0,0-1 0 0 0,0 1-1 0 0,0-1 1 0 0,0 1 0 0 0,0 0-1 0 0,-1-1 1 0 0,1 1-1 0 0,0 0 1 0 0,0-1 0 0 0,0 1-1 0 0,0-1 1 0 0,-1 1 0 0 0,1 0-1 0 0,0-1 32 0 0,421 19 1319 0 0,-294-19-1214 0 0,484 13 204 0 0,380-9 2038 0 0,-513-32-351 0 0,-408 18-33 0 0,-170 26-7453 0 0,35 7-4833 0 0,58-18 4893 0 0</inkml:trace>
  <inkml:trace contextRef="#ctx0" brushRef="#br0" timeOffset="330.839">2220 1024 15379 0 0,'0'0'271'0'0,"0"0"-738"0"0,0 0-788 0 0,0 0-222 0 0,0 0 127 0 0,0 0 606 0 0,0 0 677 0 0,0 0 173 0 0,0 0 12 0 0,0 0 8 0 0,29 22 31 0 0,97 66 58 0 0,-113-79-95 0 0,0 0 0 0 0,1-1 0 0 0,0 0 0 0 0,1-1 1 0 0,0-1-1 0 0,0 0 0 0 0,0-1 0 0 0,1-1 0 0 0,14 2-120 0 0,5 2 272 0 0,484 89 1410 0 0,-460-73-1853 0 0,-58-23 194 0 0,0 0 1 0 0,-1 0-1 0 0,1 0 0 0 0,0 0 1 0 0,-1 0-1 0 0,1 0 1 0 0,-1 0-1 0 0,1 0 0 0 0,-1 0 1 0 0,1 0-1 0 0,-1 0 1 0 0,0 1-1 0 0,0-1 0 0 0,1 0 1 0 0,-1 0-1 0 0,0 0 1 0 0,0 0-1 0 0,0 1 0 0 0,0-1 1 0 0,-1 0-1 0 0,1 0 1 0 0,0 0-1 0 0,0 0 0 0 0,-1 0 1 0 0,1 0-1 0 0,0 1 1 0 0,-1-1-1 0 0,1 0 0 0 0,-1 0 1 0 0,0 0-1 0 0,1 0 1 0 0,-1 0-1 0 0,0-1 0 0 0,1 1 1 0 0,-1 0-1 0 0,0 0 1 0 0,0 0-1 0 0,0-1 0 0 0,0 1 1 0 0,0 0-1 0 0,0-1 1 0 0,0 1-1 0 0,0-1 0 0 0,0 1 1 0 0,0-1-1 0 0,0 1 1 0 0,0-1-1 0 0,0 0 0 0 0,-1 0 1 0 0,0 1-24 0 0,-674 308 1163 0 0,673-307-1324 0 0,-51 35-2987 0 0,31-2-5350 0 0,21-27 4096 0 0</inkml:trace>
  <inkml:trace contextRef="#ctx0" brushRef="#br0" timeOffset="812.864">4750 832 15091 0 0,'0'0'540'0'0,"0"0"34"0"0,0 0-342 0 0,0 0-830 0 0,0 0-522 0 0,0 0-89 0 0,0 0 284 0 0,0 0 613 0 0,0 0 383 0 0,0 0 80 0 0,0 0-10 0 0,6 33 2 0 0,54 230 285 0 0,-23-117-70 0 0,-22-79-72 0 0,2-1 0 0 0,4 0 0 0 0,2-1-1 0 0,3-2 1 0 0,16 27-286 0 0,-17-49-29 0 0,-58-50-2399 0 0,-72-38-7271 0 0,87 38 6861 0 0</inkml:trace>
  <inkml:trace contextRef="#ctx0" brushRef="#br0" timeOffset="1174.178">3894 859 5705 0 0,'0'0'5995'0'0,"0"0"-3064"0"0,-6-29-885 0 0,-14-93-662 0 0,20 118-1373 0 0,-1-1-1 0 0,1 1 0 0 0,0-1 1 0 0,0 1-1 0 0,0 0 0 0 0,1-1 1 0 0,-1 1-1 0 0,1-1 1 0 0,0 1-1 0 0,1 0 0 0 0,-1 0 1 0 0,1 0-1 0 0,-1 0 0 0 0,1 0 1 0 0,1 0-1 0 0,-1 0 1 0 0,0 0-1 0 0,1 1 0 0 0,0-1 1 0 0,0 1-1 0 0,0 0 1 0 0,0 0-1 0 0,0 0 0 0 0,1 0 1 0 0,-1 1-1 0 0,1-1 0 0 0,0 1 1 0 0,-1 0-1 0 0,1 0 1 0 0,0 0-1 0 0,1 1 0 0 0,-1-1 1 0 0,0 1-1 0 0,0 0 0 0 0,1 0 1 0 0,1 0-11 0 0,6-3-66 0 0,55-14-54 0 0,0 3 1 0 0,0 3-1 0 0,1 2 0 0 0,1 4 0 0 0,-1 3 0 0 0,29 3 120 0 0,-69 0-9 0 0,94-7 93 0 0,-1 5-1 0 0,0 5 0 0 0,0 6 1 0 0,0 5-1 0 0,-1 5 1 0 0,-1 5-1 0 0,-1 6 1 0 0,-2 5-1 0 0,29 16-83 0 0,-138-48-19 0 0,6 1-36 0 0,-1 1-1 0 0,1 0 0 0 0,-1 1 1 0 0,-1 0-1 0 0,1 1 0 0 0,-1 0 0 0 0,0 1 1 0 0,-1 0-1 0 0,1 1 0 0 0,-2 0 1 0 0,1 0-1 0 0,-1 1 0 0 0,-1 1 1 0 0,0-1-1 0 0,0 1 0 0 0,-1 1 0 0 0,1 2 56 0 0,-10-11 32 0 0,1 0 1 0 0,-1 0-1 0 0,0 0 0 0 0,1 0 0 0 0,-1 0 0 0 0,-1 0 0 0 0,1-1 0 0 0,0 1 0 0 0,-1-1 0 0 0,1 1 0 0 0,-1-1 1 0 0,0 0-1 0 0,1 0 0 0 0,-1 0 0 0 0,0-1 0 0 0,0 1 0 0 0,-1-1 0 0 0,1 1 0 0 0,0-1 0 0 0,0 0 0 0 0,-1 0 0 0 0,1 0 1 0 0,-1-1-1 0 0,1 1 0 0 0,0-1 0 0 0,-1 0 0 0 0,1 0 0 0 0,-1 0-32 0 0,-7 2 116 0 0,-239 47 1100 0 0,-2-11 0 0 0,-119-2-1216 0 0,-65 8 354 0 0,-133 39-492 0 0,569-83 23 0 0,0 1 1 0 0,1-1 0 0 0,-1 1 0 0 0,0-1 0 0 0,0 1 0 0 0,0 0 0 0 0,0-1 0 0 0,1 1 0 0 0,-1-1 0 0 0,0 1 0 0 0,0-1 0 0 0,0 1 0 0 0,0 0 0 0 0,-1-1 0 0 0,1 1 0 0 0,0-1 0 0 0,0 1 0 0 0,0 0-1 0 0,0-1 1 0 0,-1 1 0 0 0,1-1 0 0 0,0 1 0 0 0,0-1 0 0 0,-1 1 0 0 0,1-1 0 0 0,0 1 0 0 0,-1-1 0 0 0,1 1 0 0 0,-1-1 0 0 0,1 0 0 0 0,-1 1 0 0 0,1-1 0 0 0,-1 1 0 0 0,1-1 0 0 0,-1 0 0 0 0,1 0 0 0 0,-1 1-1 0 0,1-1 1 0 0,-1 0 0 0 0,1 0 0 0 0,-1 0 0 0 0,1 1 0 0 0,-1-1 0 0 0,0 0 0 0 0,1 0 0 0 0,-1 0 0 0 0,0 0 114 0 0,59 14-4491 0 0,35 0-2230 0 0,-57-10 2205 0 0</inkml:trace>
  <inkml:trace contextRef="#ctx0" brushRef="#br0" timeOffset="2663.765">5466 1571 11482 0 0,'0'0'-114'0'0,"0"0"-250"0"0,0 0-84 0 0,0 0 181 0 0,0 0 308 0 0,0 0 175 0 0,0 0 110 0 0,0 0 147 0 0,0 0 255 0 0,0 0 263 0 0,0 0 159 0 0,0 0-25 0 0,0 0-183 0 0,26 5-275 0 0,82 10-237 0 0,20-38 121 0 0,-67 8-409 0 0,-1-2-1 0 0,-1-3 1 0 0,-1-2 0 0 0,-1-3-1 0 0,20-13-141 0 0,-71 35 8 0 0,-1 1 0 0 0,1-1 0 0 0,-1 0-1 0 0,1 0 1 0 0,-1 0 0 0 0,0-1 0 0 0,0 0-1 0 0,0 0 1 0 0,-1 0 0 0 0,1-1 0 0 0,-1 1 0 0 0,0-1-1 0 0,-1 0 1 0 0,1-1 0 0 0,-1 1 0 0 0,0 0-1 0 0,0-1 1 0 0,0 0 0 0 0,-1 1 0 0 0,0-1 0 0 0,0 0-1 0 0,-1 0 1 0 0,1 0 0 0 0,-1-1 0 0 0,-1 1-1 0 0,1 0 1 0 0,-1 0 0 0 0,0 0 0 0 0,-1-2-8 0 0,-5 3-113 0 0,0 1 1 0 0,0 0 0 0 0,-1 0-1 0 0,0 1 1 0 0,1 0 0 0 0,-1 0 0 0 0,0 1-1 0 0,-1 0 1 0 0,1 0 0 0 0,0 1-1 0 0,-1 0 1 0 0,1 0 0 0 0,-1 0-1 0 0,1 1 1 0 0,-1 0 0 0 0,1 1-1 0 0,0-1 1 0 0,-1 2 0 0 0,1-1-1 0 0,0 1 1 0 0,-1 0 0 0 0,1 0-1 0 0,-2 2 113 0 0,-9 2-23 0 0,1 1 0 0 0,-1 0 0 0 0,1 2 0 0 0,1 0 0 0 0,0 1 0 0 0,0 0 0 0 0,1 1-1 0 0,-13 12 24 0 0,24-20-2 0 0,0 1 0 0 0,0 0 0 0 0,0-1 0 0 0,1 1-1 0 0,-1 0 1 0 0,1 1 0 0 0,0-1 0 0 0,0 0 0 0 0,1 1 0 0 0,-1 0-1 0 0,1 0 1 0 0,0-1 0 0 0,0 1 0 0 0,1 0 0 0 0,-1 1-1 0 0,1-1 1 0 0,0 0 0 0 0,1 0 0 0 0,-1 1 0 0 0,1-1-1 0 0,0 0 1 0 0,0 0 0 0 0,1 1 0 0 0,0-1 0 0 0,0 0-1 0 0,0 0 1 0 0,0 0 0 0 0,1 0 0 0 0,0 0 0 0 0,0 0-1 0 0,0 0 1 0 0,0 0 0 0 0,4 3 2 0 0,7 5 124 0 0,1-1 0 0 0,0-1 0 0 0,1 0 0 0 0,0-1-1 0 0,1 0 1 0 0,0-1 0 0 0,1-1 0 0 0,0-1 0 0 0,0 0 0 0 0,0-1 0 0 0,1-1 0 0 0,0-1 0 0 0,0-1-1 0 0,0 0 1 0 0,0-1 0 0 0,1-1 0 0 0,-1 0 0 0 0,9-2-124 0 0,10 6 89 0 0,0-1-1 0 0,0-2 1 0 0,1-2 0 0 0,-1-1 0 0 0,0-2-1 0 0,0-1 1 0 0,0-2 0 0 0,0-2 0 0 0,-1-1-1 0 0,0-2 1 0 0,-1-1 0 0 0,0-2-1 0 0,29-17-88 0 0,-59 29 47 0 0,-1-1-1 0 0,0 0 0 0 0,1 0 1 0 0,-1-1-1 0 0,0 1 0 0 0,0-1 1 0 0,-1 0-1 0 0,1 0 0 0 0,-1 0 0 0 0,0-1 1 0 0,0 1-1 0 0,0-1 0 0 0,-1 1 1 0 0,0-1-1 0 0,0 0 0 0 0,0 0 1 0 0,0 0-1 0 0,-1 0 0 0 0,0 0 1 0 0,0-1-1 0 0,0 1 0 0 0,0 0 0 0 0,-1-1 1 0 0,0 1-1 0 0,0 0 0 0 0,-1-1 1 0 0,1 1-1 0 0,-1 0 0 0 0,0 0 1 0 0,-1 0-1 0 0,1 0 0 0 0,-1-1 0 0 0,0 2 1 0 0,0-1-1 0 0,-1 0 0 0 0,1 0 1 0 0,-1 1-1 0 0,0-1 0 0 0,-1 1-46 0 0,-8-10-144 0 0,-1 1-1 0 0,0 0 0 0 0,-1 1 1 0 0,-1 1-1 0 0,0 0 1 0 0,0 1-1 0 0,-1 0 1 0 0,0 2-1 0 0,0-1 0 0 0,-1 2 1 0 0,0 1-1 0 0,-1 0 1 0 0,0 1-1 0 0,1 1 1 0 0,-2 0-1 0 0,1 1 0 0 0,-3 1 145 0 0,49 29-1675 0 0,176-15 2589 0 0,-165-14-858 0 0,312-27 156 0 0,-350 29-416 0 0,-1 0-192 0 0,-21 29-723 0 0,-6 0 1403 0 0,17-20-277 0 0,1 0 0 0 0,0 0 1 0 0,0 1-1 0 0,1 0 0 0 0,0 0 1 0 0,1 1-1 0 0,0 0 0 0 0,1 0 0 0 0,0 1 1 0 0,1-1-1 0 0,0 1 0 0 0,1 1 1 0 0,0-1-1 0 0,1 0 0 0 0,0 1 1 0 0,1 0-1 0 0,0 2-7 0 0,2-10 36 0 0,0 1 0 0 0,1-1 0 0 0,-1 1 0 0 0,1-1 0 0 0,1 1 0 0 0,-1-1 0 0 0,0 0 0 0 0,1 1 0 0 0,0-1 0 0 0,1 0 1 0 0,-1 0-1 0 0,1 0 0 0 0,0-1 0 0 0,0 1 0 0 0,0-1 0 0 0,1 1 0 0 0,-1-1 0 0 0,1 0 0 0 0,0 0 0 0 0,0-1 0 0 0,1 1 0 0 0,-1-1 0 0 0,1 0 0 0 0,0 0 0 0 0,-1-1 0 0 0,1 1 0 0 0,1-1 0 0 0,-1 0 0 0 0,0 0 0 0 0,0-1 0 0 0,1 0 1 0 0,0 1-37 0 0,21 2 65 0 0,0-1 0 0 0,0 0 0 0 0,0-3 0 0 0,0 0 0 0 0,0-1 0 0 0,0-2 0 0 0,0-1 0 0 0,0-1 0 0 0,-1-1 0 0 0,0-1 0 0 0,0-1 0 0 0,-1-2 0 0 0,0 0 0 0 0,0-2 0 0 0,-1-1 0 0 0,-1-1 0 0 0,17-13-65 0 0,-28 21 8 0 0,-1-1 0 0 0,0-1 0 0 0,0 0 0 0 0,-1 0 0 0 0,0-1 0 0 0,-1 0-1 0 0,1-1 1 0 0,-2 0 0 0 0,1 0 0 0 0,-2-1 0 0 0,1 0 0 0 0,-2 0 0 0 0,1-1 0 0 0,-1 0 0 0 0,-1 0 0 0 0,0 0 0 0 0,-1-1-1 0 0,-1 0 1 0 0,0 0 0 0 0,0 0 0 0 0,-1 0 0 0 0,-1 0 0 0 0,0 0 0 0 0,-1-1 0 0 0,0 1 0 0 0,-1 0 0 0 0,-1 0-1 0 0,-1-9-7 0 0,-23 61-2763 0 0,22-25 2831 0 0,2 1 0 0 0,0 0-1 0 0,0 0 1 0 0,1 0 0 0 0,1 0-1 0 0,1 0 1 0 0,0 0 0 0 0,0-1-1 0 0,2 1 1 0 0,0 0 0 0 0,1-1-1 0 0,0 1 1 0 0,1-1 0 0 0,0-1-1 0 0,2 1 1 0 0,-1-1 0 0 0,2 0-1 0 0,0 0 1 0 0,0 0 0 0 0,1-2 0 0 0,0 1-1 0 0,1-1 1 0 0,1 0 0 0 0,0-1-1 0 0,0 0 1 0 0,1-1 0 0 0,0 0-1 0 0,0-1 1 0 0,1 0 0 0 0,0-1-1 0 0,1-1 1 0 0,0 0 0 0 0,0-1-1 0 0,0 0 1 0 0,0-1 0 0 0,13 2-68 0 0,-2-1 139 0 0,-1-1 1 0 0,2-1-1 0 0,-1-1 1 0 0,0-1-1 0 0,0-1 1 0 0,0-1 0 0 0,1-2-1 0 0,-1 0 1 0 0,-1-2-1 0 0,1 0 1 0 0,-1-2-1 0 0,0-1 1 0 0,0-1-1 0 0,2-2-139 0 0,-12 5 4 0 0,-1-2 0 0 0,1 1 0 0 0,-1-2 0 0 0,-1 0 0 0 0,0 0 0 0 0,0-1 0 0 0,0-1 0 0 0,-2 0 0 0 0,1 0 0 0 0,-1-1 0 0 0,-1 0 0 0 0,0-1 0 0 0,-1 0 0 0 0,0 0 0 0 0,-1-1 0 0 0,-1 0 0 0 0,0 0-1 0 0,-1-1 1 0 0,0 1 0 0 0,-1-1 0 0 0,-1 0 0 0 0,-1-1 0 0 0,1-7-4 0 0,-1-68-423 0 0,-2 91-115 0 0,0 10-2586 0 0,5 16 2711 0 0,-4-24 253 0 0,0 14 256 0 0,1 0 1 0 0,1 0-1 0 0,1-1 1 0 0,0 1-1 0 0,1-1 1 0 0,0 0-1 0 0,2 0 0 0 0,-1-1 1 0 0,2 1-1 0 0,0-1 1 0 0,1-1-1 0 0,0 0 1 0 0,1 0-1 0 0,0-1 0 0 0,1 0 1 0 0,1-1-1 0 0,-1 0 1 0 0,2-1-1 0 0,1 1-96 0 0,2-1 99 0 0,1 0 0 0 0,0-1-1 0 0,0 0 1 0 0,1-2 0 0 0,0 0-1 0 0,1-1 1 0 0,0-1 0 0 0,0-1-1 0 0,0 0 1 0 0,0-1 0 0 0,0-1 0 0 0,1-1-1 0 0,-1-1 1 0 0,0-1 0 0 0,1-1-1 0 0,-1 0 1 0 0,0-1 0 0 0,0-1-1 0 0,0-1 1 0 0,-1-1 0 0 0,1 0-1 0 0,-1-2 1 0 0,-1 0 0 0 0,1 0-1 0 0,-1-2 1 0 0,-1 0 0 0 0,0-1 0 0 0,-1-1-1 0 0,0 0 1 0 0,1-2-99 0 0,-9 4 18 0 0,1 0 0 0 0,-2 0 1 0 0,1 0-1 0 0,-1-1 0 0 0,-1 0 1 0 0,0-1-1 0 0,-1 1 0 0 0,0-1 0 0 0,0 0 1 0 0,-1 0-1 0 0,-1 0 0 0 0,0 0 1 0 0,-1 0-1 0 0,0 0 0 0 0,-1-1 0 0 0,0 1 1 0 0,-1-1-19 0 0,12 59-4638 0 0,52 85 5409 0 0,-43-112-625 0 0,0 0 0 0 0,2-1 0 0 0,0-1-1 0 0,1-2 1 0 0,0 0 0 0 0,1-1 0 0 0,1-1-1 0 0,0-2 1 0 0,1 0 0 0 0,0-2 0 0 0,0-1-1 0 0,1-1 1 0 0,0-1 0 0 0,1-1 0 0 0,-1-2-1 0 0,1 0 1 0 0,-1-2 0 0 0,1-1 0 0 0,0-2-1 0 0,-1 0 1 0 0,14-4-146 0 0,-20 2 117 0 0,1 0-1 0 0,-1-2 1 0 0,-1 0-1 0 0,1-1 1 0 0,-1-1-1 0 0,0-1 1 0 0,-1-1-1 0 0,0-1 1 0 0,-1 0-1 0 0,0-1 1 0 0,0-1-1 0 0,1-3-116 0 0,-12 10 3 0 0,0 0-1 0 0,-1 0 1 0 0,1-1-1 0 0,-1 0 1 0 0,0 0-1 0 0,-1-1 1 0 0,1 1-1 0 0,-2-1 1 0 0,1 0-1 0 0,-1-1 1 0 0,0 1-1 0 0,-1-1 1 0 0,0 1-1 0 0,0-1 1 0 0,-1 0-1 0 0,0 0 1 0 0,-1-1-1 0 0,0 1 1 0 0,0 0-1 0 0,-1 0 1 0 0,0-1-1 0 0,0 1 1 0 0,-1 0 0 0 0,-1 0-1 0 0,1 0 1 0 0,-2 0-1 0 0,1 0 1 0 0,-1 0-1 0 0,-2-3-2 0 0,1 1-110 0 0,-1 0 1 0 0,-1 0-1 0 0,0 1 0 0 0,0 0 0 0 0,-1 0 0 0 0,0 0 1 0 0,-1 1-1 0 0,0 0 0 0 0,0 0 0 0 0,-1 1 1 0 0,0 0-1 0 0,-1 1 0 0 0,1 0 0 0 0,-2 0 1 0 0,1 1-1 0 0,-1 0 0 0 0,1 1 0 0 0,-2 0 1 0 0,1 1-1 0 0,0 1 0 0 0,-1-1 0 0 0,0 2 0 0 0,1-1 1 0 0,-1 2-1 0 0,0 0 0 0 0,-6 0 110 0 0,12 5-34 0 0,0 0-1 0 0,1 0 1 0 0,-1 1 0 0 0,1-1-1 0 0,0 1 1 0 0,0 1-1 0 0,0-1 1 0 0,1 1 0 0 0,0 0-1 0 0,0 0 1 0 0,0 0-1 0 0,1 0 1 0 0,0 0 0 0 0,0 1-1 0 0,0 0 1 0 0,1 0-1 0 0,0 0 1 0 0,1-1 0 0 0,-1 2-1 0 0,1-1 1 0 0,1 0-1 0 0,-1 0 1 0 0,1 0 0 0 0,0 0-1 0 0,1 0 1 0 0,0 0-1 0 0,0 1 1 0 0,1-1 0 0 0,-1-1-1 0 0,1 1 1 0 0,1 0-1 0 0,0 0 1 0 0,0-1 0 0 0,2 4 34 0 0,8 13 107 0 0,1-1 0 0 0,1 0 1 0 0,1-1-1 0 0,1-1 1 0 0,1-1-1 0 0,0 0 1 0 0,2-1-1 0 0,0-1 0 0 0,1-1 1 0 0,0-1-1 0 0,1-1 1 0 0,1-1-1 0 0,11 4-107 0 0,82 39-3172 0 0,-4-13-5072 0 0,-85-34 29 0 0</inkml:trace>
  <inkml:trace contextRef="#ctx0" brushRef="#br0" timeOffset="3128.533">10465 1514 15291 0 0,'0'0'-254'0'0,"0"0"-257"0"0,0 0-277 0 0,0 0 237 0 0,0 0 557 0 0,0 0 251 0 0,0 0 60 0 0,0 0 27 0 0,30 18 24 0 0,96 59 27 0 0,-119-73-324 0 0,0 0 0 0 0,1 0-1 0 0,-1 0 1 0 0,1-1 0 0 0,0 0 0 0 0,0-1 0 0 0,0 0 0 0 0,0 0 0 0 0,0-1 0 0 0,0 0-1 0 0,1 0 1 0 0,-1-1 0 0 0,0 0 0 0 0,7-1-71 0 0,13 0 231 0 0,15 3 12 0 0,-1-2 0 0 0,1-1 1 0 0,0-3-1 0 0,-1-2 0 0 0,1-1 0 0 0,-2-2 1 0 0,1-2-1 0 0,-1-2 0 0 0,-1-2 0 0 0,22-11-243 0 0,-58 24 18 0 0,1 0 0 0 0,0 0 0 0 0,-1 0 0 0 0,1 0 0 0 0,-1-1 0 0 0,0 1 0 0 0,0-1-1 0 0,0 0 1 0 0,0-1 0 0 0,0 1 0 0 0,-1-1 0 0 0,1 1 0 0 0,-1-1 0 0 0,0 0 0 0 0,0 0 0 0 0,-1-1 0 0 0,1 1-1 0 0,-1 0 1 0 0,0-1 0 0 0,0 0 0 0 0,0 1 0 0 0,-1-1 0 0 0,1 0 0 0 0,-1 0 0 0 0,-1 0 0 0 0,1 0-1 0 0,-1 0 1 0 0,1 0 0 0 0,-1 0 0 0 0,-1 0 0 0 0,1 0 0 0 0,-1 0 0 0 0,0 0 0 0 0,0 0 0 0 0,0 0 0 0 0,-1 1-1 0 0,0-1 1 0 0,0 0 0 0 0,0 1 0 0 0,0-1 0 0 0,-1 1 0 0 0,1 0 0 0 0,-1 0-18 0 0,-18-14-310 0 0,1 0 0 0 0,-2 2 0 0 0,0 1 0 0 0,-1 1 0 0 0,-1 1 0 0 0,0 0 0 0 0,-1 2 0 0 0,0 1 0 0 0,0 1 0 0 0,-1 1 0 0 0,0 2 0 0 0,-1 0 0 0 0,-22-1 310 0 0,10-1-79 0 0,-1 1 1 0 0,0 3 0 0 0,0 1 0 0 0,0 1 0 0 0,0 3-1 0 0,0 1 1 0 0,0 2 0 0 0,-9 4 78 0 0,43-8 15 0 0,0 1 1 0 0,0 0-1 0 0,0 1 0 0 0,0-1 1 0 0,0 1-1 0 0,0 1 0 0 0,1-1 1 0 0,-1 1-1 0 0,1 0 0 0 0,0 0 1 0 0,-1 0-1 0 0,2 1 0 0 0,-1 0 0 0 0,0 0 1 0 0,1 0-1 0 0,-1 0 0 0 0,1 1 1 0 0,0 0-1 0 0,1 0 0 0 0,-1 0 1 0 0,1 0-1 0 0,0 0 0 0 0,0 1 1 0 0,1 0-1 0 0,0-1 0 0 0,0 1 1 0 0,0 0-1 0 0,1 0 0 0 0,-1 0 0 0 0,1 0 1 0 0,1 0-1 0 0,-1 0 0 0 0,1 0 1 0 0,0 1-1 0 0,1-1 0 0 0,-1 0 1 0 0,1 0-1 0 0,0 0 0 0 0,1 0 1 0 0,0 0-1 0 0,-1 0 0 0 0,2-1 0 0 0,-1 1 1 0 0,1-1-1 0 0,0 1 0 0 0,0-1 1 0 0,0 0-1 0 0,1 0 0 0 0,0 0 1 0 0,3 3-16 0 0,19 10 262 0 0,1-1 1 0 0,0-1-1 0 0,1-1 1 0 0,1-2-1 0 0,1 0 1 0 0,0-2-1 0 0,0-2 1 0 0,1-1-1 0 0,0-1 1 0 0,0-1-1 0 0,1-2 1 0 0,0-1-1 0 0,28-1-262 0 0,494-20 1270 0 0,-469 32-3977 0 0,-30 1-5048 0 0,-33-9-1874 0 0</inkml:trace>
  <inkml:trace contextRef="#ctx0" brushRef="#br0" timeOffset="4106.685">11923 112 10786 0 0,'0'0'730'0'0,"0"0"61"0"0,0 0-255 0 0,0 0-634 0 0,0 0-599 0 0,0 0-183 0 0,0 0 206 0 0,0 0 456 0 0,0 0 427 0 0,0 0 152 0 0,0 0 1 0 0,0 0-26 0 0,12 32-57 0 0,66 174 90 0 0,-49-117-98 0 0,-4 2 0 0 0,-3 0 0 0 0,-5 1 0 0 0,3 70-271 0 0,54 247 1278 0 0,-49-294-507 0 0,-25-114 93 0 0,-3-6 2635 0 0,-7-19-2495 0 0,8 21-1032 0 0,-1-1 0 0 0,2 1 0 0 0,-1-1 0 0 0,0 0 0 0 0,1 1 0 0 0,-1-1 0 0 0,1 0 0 0 0,0 0-1 0 0,1 0 1 0 0,-1 0 0 0 0,1 0 0 0 0,-1 0 0 0 0,1 0 0 0 0,0 0 0 0 0,1 0 0 0 0,-1 1 0 0 0,1-1 0 0 0,-1 0-1 0 0,1 0 1 0 0,1 0 0 0 0,-1 0 0 0 0,0 0 0 0 0,1 1 0 0 0,0-1 0 0 0,0 1 0 0 0,0-1 0 0 0,0 1 0 0 0,0 0-1 0 0,1 0 1 0 0,-1 0 0 0 0,1 0 0 0 0,0 0 0 0 0,0 0 0 0 0,0 1 0 0 0,0 0 0 0 0,1-1 0 0 0,-1 1 0 0 0,1 0-1 0 0,-1 1 1 0 0,1-1 0 0 0,1 0 28 0 0,43-7-246 0 0,2 2-1 0 0,-1 3 1 0 0,1 1-1 0 0,0 3 0 0 0,-1 2 1 0 0,1 2-1 0 0,-1 2 1 0 0,28 8 246 0 0,340 82-545 0 0,-163 27-189 0 0,-248-120 642 0 0,0 0 1 0 0,-1 1 0 0 0,0-1-1 0 0,1 1 1 0 0,-1 1-1 0 0,-1-1 1 0 0,1 0-1 0 0,-1 1 1 0 0,1 0 0 0 0,-1 0-1 0 0,-1 1 1 0 0,1-1-1 0 0,-1 1 1 0 0,0-1-1 0 0,0 1 1 0 0,0 0 0 0 0,-1 0-1 0 0,0 1 92 0 0,-5-5 105 0 0,1 1 0 0 0,-1-1 0 0 0,0 0 0 0 0,0 0 0 0 0,0-1 0 0 0,0 1-1 0 0,0-1 1 0 0,-1 1 0 0 0,1-1 0 0 0,0 0 0 0 0,-1 0 0 0 0,1 0 0 0 0,-1-1 0 0 0,1 1 0 0 0,-1-1-1 0 0,1 0 1 0 0,-1 0 0 0 0,1 0 0 0 0,-1 0 0 0 0,1-1 0 0 0,-1 1 0 0 0,-1-2-105 0 0,-3 2 141 0 0,-113-3 293 0 0,0-6 0 0 0,0-5 0 0 0,1-5-1 0 0,1-5 1 0 0,-86-32-434 0 0,191 52 1 0 0,9 4 11 0 0,0-1-1 0 0,0 1 1 0 0,0-1-1 0 0,0-1 1 0 0,1 1-1 0 0,-1-1 0 0 0,0 1 1 0 0,1-2-1 0 0,-1 1 1 0 0,1 0-1 0 0,-1-1 1 0 0,1 0-1 0 0,0 0 1 0 0,0 0-1 0 0,0 0 0 0 0,1-1 1 0 0,-1 1-1 0 0,1-1 1 0 0,0 0-1 0 0,0 0 1 0 0,0 0-1 0 0,0-1 1 0 0,1 0-12 0 0,70-29-2992 0 0,-58 32 2752 0 0,105-16-107 0 0,-1 5 0 0 0,2 5-1 0 0,-1 5 1 0 0,16 5 347 0 0,-25-1 160 0 0,-34-3 324 0 0,1 4 1 0 0,-1 3-1 0 0,0 2 1 0 0,0 4 0 0 0,40 13-485 0 0,-105-22-21 0 0,0 1 0 0 0,0-1 1 0 0,0 1-1 0 0,-1 1 1 0 0,0-1-1 0 0,0 1 0 0 0,0 0 1 0 0,0 1-1 0 0,0-1 0 0 0,-1 1 1 0 0,0 0-1 0 0,0 1 0 0 0,0-1 1 0 0,-1 1-1 0 0,1 0 0 0 0,-1 0 1 0 0,-1 0-1 0 0,1 0 1 0 0,-1 1-1 0 0,0 0 0 0 0,-1-1 1 0 0,0 1-1 0 0,0 0 0 0 0,0 0 1 0 0,0 4 20 0 0,10 31-2235 0 0,-2-15-7154 0 0,-8-24 4041 0 0</inkml:trace>
  <inkml:trace contextRef="#ctx0" brushRef="#br0" timeOffset="4367.84">13511 573 18708 0 0,'0'0'392'0'0,"0"0"-40"0"0,0 0-200 0 0,0 0-488 0 0,0 0-944 0 0,0 0-489 0 0,0 0-151 0 0,0 0 8 0 0,0 0 471 0 0,0 0-15 0 0,0 0-352 0 0,0 0-17 0 0,0 0 217 0 0,26 34 160 0 0,-21-23-1353 0 0</inkml:trace>
  <inkml:trace contextRef="#ctx0" brushRef="#br0" timeOffset="4821.217">14308 190 16916 0 0,'0'0'284'0'0,"0"0"-11"0"0,0 0-344 0 0,0 0-634 0 0,0 0-494 0 0,0 0-88 0 0,0 0 255 0 0,0 0 537 0 0,0 0 450 0 0,0 0 178 0 0,0 0 99 0 0,0 0 68 0 0,11 32 59 0 0,37 105-7 0 0,1 133 645 0 0,-42-189-831 0 0,3 19-4 0 0,-3-10 141 0 0,3-1 0 0 0,5 0 0 0 0,3-1 0 0 0,4-1 1 0 0,10 17-304 0 0,-29-91 93 0 0,1-1 1 0 0,0 0 0 0 0,1 0 0 0 0,0-1 0 0 0,1 1-1 0 0,0-1 1 0 0,1 0 0 0 0,0-1 0 0 0,1 0-1 0 0,0 0 1 0 0,1 0 0 0 0,-1-1 0 0 0,2-1 0 0 0,-1 1-1 0 0,1-1 1 0 0,1-1 0 0 0,0 0 0 0 0,0-1-1 0 0,0 0 1 0 0,0 0 0 0 0,1-1 0 0 0,0-1 0 0 0,0 0-1 0 0,0 0 1 0 0,5-1-94 0 0,-10-6-32 0 0,0 0-1 0 0,0-1 0 0 0,-1 0 1 0 0,1 0-1 0 0,-1 0 1 0 0,0-1-1 0 0,0 0 0 0 0,0 0 1 0 0,-1-1-1 0 0,0 0 1 0 0,0 0-1 0 0,0 0 1 0 0,-1 0-1 0 0,0-1 0 0 0,0 0 1 0 0,-1 0-1 0 0,1 0 1 0 0,-1 0-1 0 0,-1 0 1 0 0,0-1-1 0 0,1-4 33 0 0,19-158-4699 0 0,-10 39 6148 0 0,32 227-1268 0 0,-37-75-22 0 0,2 0-1 0 0,0-1 0 0 0,1 0 0 0 0,0 0 0 0 0,2-1 1 0 0,1-1-1 0 0,0 0 0 0 0,1-1 0 0 0,0 0 0 0 0,2-1 1 0 0,0-1-1 0 0,1 0 0 0 0,0-1 0 0 0,1-1 0 0 0,1-1 1 0 0,0-1-1 0 0,0 0 0 0 0,1-1 0 0 0,1-2 0 0 0,0 0 1 0 0,0-1-1 0 0,0 0 0 0 0,1-2 0 0 0,-1-1 0 0 0,1-1 1 0 0,1-1-1 0 0,4 0-158 0 0,-18-4-48 0 0,-1 0 0 0 0,1-1 1 0 0,-1 0-1 0 0,0 0 0 0 0,0-1 0 0 0,0 0 0 0 0,0 0 1 0 0,-1-1-1 0 0,1 0 0 0 0,-1 0 0 0 0,0-1 1 0 0,-1 0-1 0 0,0 0 0 0 0,0-1 0 0 0,0 1 1 0 0,0-1-1 0 0,-1-1 0 0 0,0 1 0 0 0,-1-1 0 0 0,0 1 1 0 0,0-1-1 0 0,-1-1 0 0 0,0 1 0 0 0,0 0 1 0 0,-1-1-1 0 0,2-7 48 0 0,6-36-3811 0 0,-6 2-3405 0 0,-4 36-234 0 0</inkml:trace>
  <inkml:trace contextRef="#ctx0" brushRef="#br0" timeOffset="5114.352">14725 588 19796 0 0,'0'0'1478'0'0,"0"0"-36"0"0,0 0-288 0 0,0 0-352 0 0,0 0-282 0 0,0 0-235 0 0,0 0-223 0 0,0 0-181 0 0,0 0-190 0 0,0 0-186 0 0,0 0-131 0 0,0 0 68 0 0,2-13 159 0 0,5-38 195 0 0,30 116-4412 0 0,-29-49 2135 0 0,5 12-5708 0 0,-9-20 646 0 0</inkml:trace>
  <inkml:trace contextRef="#ctx0" brushRef="#br0" timeOffset="5367.079">13983 173 20396 0 0,'0'0'703'0'0,"0"0"171"0"0,0 0 70 0 0,0 0-163 0 0,0 0-292 0 0,0 0-352 0 0,0 0-348 0 0,0 0-174 0 0,0 0 3 0 0,27-23 121 0 0,-8 6 225 0 0,-12 9 30 0 0,1 0-1 0 0,-1 1 1 0 0,1 0 0 0 0,0 1-1 0 0,1 0 1 0 0,0 0 0 0 0,0 1-1 0 0,0 0 1 0 0,0 0 0 0 0,1 1-1 0 0,0 0 1 0 0,0 1 0 0 0,0 0-1 0 0,0 1 1 0 0,0 0 0 0 0,0 1-1 0 0,1 0 1 0 0,-1 0 0 0 0,1 1-1 0 0,5 1 7 0 0,478 71-2074 0 0,-167-16-4587 0 0,-175-29 244 0 0,-94-17-1353 0 0</inkml:trace>
  <inkml:trace contextRef="#ctx0" brushRef="#br0" timeOffset="5570.392">16048 1 12387 0 0,'0'0'1727'0'0,"0"0"-468"0"0,0 0-1010 0 0,0 0-720 0 0,0 0-274 0 0,0 0 103 0 0,0 0 348 0 0,0 0 232 0 0,0 0 133 0 0,-15 30 68 0 0,-46 101 10 0 0,40-7 182 0 0,-36 676 1442 0 0,55-766-1688 0 0,-3-4 52 0 0,2 0 0 0 0,2 0-1 0 0,0 1 1 0 0,2-1 0 0 0,1 0 0 0 0,2 0 0 0 0,1 0 0 0 0,1 0-1 0 0,1-1 1 0 0,2 0 0 0 0,8 18-137 0 0,-17-52 2297 0 0,-7-13-11795 0 0,4 13-666 0 0</inkml:trace>
  <inkml:trace contextRef="#ctx0" brushRef="#br0" timeOffset="5812.342">15318 470 22805 0 0,'0'0'268'0'0,"0"0"-88"0"0,0 0-216 0 0,0 0-232 0 0,30-15-107 0 0,101-44 16 0 0,-121 56 336 0 0,-1 0 0 0 0,0 1 0 0 0,1 0-1 0 0,0 1 1 0 0,-1 0 0 0 0,1 0 0 0 0,0 1-1 0 0,0 0 1 0 0,-1 1 0 0 0,1 0 0 0 0,0 1 0 0 0,-1 0-1 0 0,7 2 24 0 0,16 2-26 0 0,452 94-493 0 0,-327-53-3357 0 0,-5 11-5452 0 0,-121-44 1164 0 0</inkml:trace>
  <inkml:trace contextRef="#ctx0" brushRef="#br0" timeOffset="6182.29">16143 1315 5193 0 0,'0'0'343'0'0,"0"0"257"0"0,0 0 228 0 0,0 0 118 0 0,0 0 39 0 0,0 0 18 0 0,30 21-31 0 0,97 64-21 0 0,-120-81-803 0 0,1 1-1 0 0,-1-1 1 0 0,1-1-1 0 0,-1 1 1 0 0,1-1-1 0 0,0 0 1 0 0,0-1-1 0 0,0 0 1 0 0,1 0-1 0 0,-1-1 1 0 0,0 0 0 0 0,1-1-1 0 0,-1 1 1 0 0,1-2-1 0 0,6 0-147 0 0,16 0 533 0 0,29-1-91 0 0,1-2 0 0 0,-1-2 0 0 0,-1-3-1 0 0,1-3 1 0 0,-2-3 0 0 0,0-2 0 0 0,18-9-442 0 0,-72 25-88 0 0,-1 1 0 0 0,1-2 0 0 0,0 1 0 0 0,0 0 0 0 0,-1-1-1 0 0,1 0 1 0 0,-1 0 0 0 0,1 0 0 0 0,-1 0 0 0 0,0 0 0 0 0,1-1 0 0 0,-1 0 0 0 0,-1 1 0 0 0,1-1 0 0 0,0 0 0 0 0,-1 0 0 0 0,1-1 0 0 0,-1 1 0 0 0,0 0 0 0 0,0-1 0 0 0,0 1 0 0 0,-1-1 0 0 0,1 0 0 0 0,-1 0 0 0 0,0 1 0 0 0,0-1-1 0 0,0 0 1 0 0,-1 0 0 0 0,1 0 0 0 0,-1 0 0 0 0,0 0 0 0 0,0 0 0 0 0,0 0 0 0 0,-1 0 0 0 0,1 0 0 0 0,-1 0 0 0 0,0 0 0 0 0,0 0 0 0 0,-1 1 0 0 0,1-1 0 0 0,-1 0 0 0 0,1 1 0 0 0,-1-1 0 0 0,-1 1 0 0 0,1-1 0 0 0,-2-1 88 0 0,-102-86-1835 0 0,82 79 2098 0 0,-1 0 0 0 0,-1 2-1 0 0,0 1 1 0 0,0 1 0 0 0,-1 2 0 0 0,1 0 0 0 0,-1 2 0 0 0,-1 0 0 0 0,1 2 0 0 0,0 1 0 0 0,-4 2-263 0 0,16 0 48 0 0,1 1 0 0 0,0 0 0 0 0,0 1 0 0 0,1 1 0 0 0,-1 0 0 0 0,1 1 0 0 0,-1 0 0 0 0,2 1 0 0 0,-1 0 0 0 0,1 1 0 0 0,-1 1 0 0 0,-4 4-48 0 0,11-8 16 0 0,1 0 0 0 0,0 0 0 0 0,0 0 1 0 0,0 1-1 0 0,1-1 0 0 0,0 1 0 0 0,0 0 0 0 0,0 1 0 0 0,0-1 0 0 0,1 1 0 0 0,0-1 0 0 0,0 1 0 0 0,0 0 1 0 0,1 0-1 0 0,0 1 0 0 0,0-1 0 0 0,1 0 0 0 0,-1 1 0 0 0,1-1 0 0 0,1 0 0 0 0,-1 1 0 0 0,1-1 1 0 0,0 1-1 0 0,1-1 0 0 0,-1 1 0 0 0,1-1 0 0 0,1 1 0 0 0,0 1-16 0 0,6 3 153 0 0,0 0 0 0 0,0 0 1 0 0,1-1-1 0 0,1-1 0 0 0,0 1 0 0 0,0-2 0 0 0,1 1 0 0 0,0-1 1 0 0,0-1-1 0 0,1 0 0 0 0,0-1 0 0 0,0 0 0 0 0,1 0 0 0 0,-1-2 1 0 0,1 0-1 0 0,0 0 0 0 0,1-1 0 0 0,-1 0 0 0 0,0-1 0 0 0,10-1-153 0 0,251 28 1070 0 0,-204-26-1133 0 0,1 3-1 0 0,-1 4 1 0 0,0 2 0 0 0,26 10 63 0 0,7 13-2682 0 0,-6-3-7667 0 0,-80-27 3806 0 0</inkml:trace>
  <inkml:trace contextRef="#ctx0" brushRef="#br0" timeOffset="6378.145">16859 716 9730 0 0,'0'0'6778'0'0,"0"0"-4479"0"0,0 0-1323 0 0,0 0-525 0 0,0 0-662 0 0,0 0-440 0 0,0 0-93 0 0,0 0 141 0 0,0 0 418 0 0,0 0 329 0 0,0 0 76 0 0,0 0-9 0 0,0 0-86 0 0,33 18-216 0 0,206 107-1850 0 0,-107-58-5604 0 0,-88-45-1418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4:16.599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3167 8828 10746 0 0,'0'0'1697'0'0,"0"0"-594"0"0,0 0-626 0 0,0 0-317 0 0,0 0-21 0 0,0 0 65 0 0,0 0 26 0 0,0 0 13 0 0,0 0 24 0 0,0 0 42 0 0,0 0 73 0 0,0 0 97 0 0,25-6 83 0 0,74-19 28 0 0,-97 25-529 0 0,0 0 0 0 0,0 0 1 0 0,0 0-1 0 0,0 0 1 0 0,-1 0-1 0 0,1-1 0 0 0,0 1 1 0 0,0-1-1 0 0,0 1 0 0 0,-1-1 1 0 0,1 0-1 0 0,0 1 0 0 0,-1-1 1 0 0,1 0-1 0 0,-1 0 0 0 0,1 0 1 0 0,-1-1-1 0 0,1 1 0 0 0,-1 0 1 0 0,0 0-1 0 0,0-1 0 0 0,1 1 1 0 0,-1-1-1 0 0,0 1 1 0 0,0-1-1 0 0,0 1 0 0 0,-1-1 1 0 0,1 0-1 0 0,0 1 0 0 0,-1-1 1 0 0,1 0-1 0 0,-1 0 0 0 0,1 0 1 0 0,-1 1-1 0 0,0-1 0 0 0,0 0 1 0 0,0 0-1 0 0,0 0-61 0 0,-34-30-1024 0 0,2 28 733 0 0,-1 2 1 0 0,0 2-1 0 0,0 1 1 0 0,1 1-1 0 0,-1 2 1 0 0,1 1-1 0 0,0 2 1 0 0,0 1-1 0 0,1 1 1 0 0,0 2-1 0 0,-14 7 291 0 0,-34 10 137 0 0,0 2 0 0 0,3 4-1 0 0,0 4 1 0 0,3 2 0 0 0,1 4-1 0 0,2 3 1 0 0,3 3-1 0 0,1 3 1 0 0,3 2 0 0 0,3 3-1 0 0,-24 32-136 0 0,67-71 26 0 0,1 0 0 0 0,1 1 0 0 0,1 1 0 0 0,1 0-1 0 0,0 1 1 0 0,2 0 0 0 0,1 1 0 0 0,0 0 0 0 0,2 0-1 0 0,0 1 1 0 0,2 0 0 0 0,1 1 0 0 0,1 0-1 0 0,1-1 1 0 0,1 1 0 0 0,1 0 0 0 0,1 0 0 0 0,1 0-1 0 0,2 0 1 0 0,0 0 0 0 0,2-1 0 0 0,0 1 0 0 0,2-1-1 0 0,1 0 1 0 0,0-1 0 0 0,2 0 0 0 0,1 0 0 0 0,0-1-1 0 0,2-1 1 0 0,1 0 0 0 0,0 0 0 0 0,2-2 0 0 0,0 1-1 0 0,1-2 1 0 0,17 15-26 0 0,10-8 117 0 0,0-2-1 0 0,2-1 1 0 0,0-3 0 0 0,1-1-1 0 0,1-3 1 0 0,0-2-1 0 0,1-2 1 0 0,1-2-1 0 0,-1-2 1 0 0,1-3 0 0 0,1-1-1 0 0,36-4-116 0 0,-58 2 118 0 0,0 0 0 0 0,0-3 0 0 0,-1 0 0 0 0,1-1-1 0 0,0-2 1 0 0,-1-1 0 0 0,0-2 0 0 0,-1 0 0 0 0,1-2 0 0 0,-2-1 0 0 0,1-1-1 0 0,-2-1 1 0 0,1-1 0 0 0,-2-2 0 0 0,0 0 0 0 0,6-7-118 0 0,-22 13 28 0 0,-1 0 0 0 0,0 0 1 0 0,-1 0-1 0 0,0-1 0 0 0,0 0 1 0 0,-2 0-1 0 0,1 0 0 0 0,-1-1 0 0 0,-1 0 1 0 0,0 0-1 0 0,0 0 0 0 0,-1 0 1 0 0,-1 0-1 0 0,0 0 0 0 0,-1 0 0 0 0,0 0 1 0 0,-1-1-1 0 0,0 1 0 0 0,-1 0 1 0 0,0 0-1 0 0,-1 0 0 0 0,-1 1 0 0 0,0-1 1 0 0,0 1-1 0 0,-1-1 0 0 0,0 1 0 0 0,-1 1 1 0 0,0-1-1 0 0,-1 1 0 0 0,0 0 1 0 0,-1 1-1 0 0,0-1 0 0 0,0 2 0 0 0,-1-1 1 0 0,0 1-1 0 0,-1 0 0 0 0,0 1 1 0 0,0 0-1 0 0,-6-2-28 0 0,-7-7-38 0 0,0 0 0 0 0,-2 2 0 0 0,0 0 0 0 0,0 2 0 0 0,-1 1-1 0 0,-1 1 1 0 0,0 1 0 0 0,0 1 0 0 0,-1 2 0 0 0,1 1 0 0 0,-1 1 0 0 0,-1 1 0 0 0,1 1 0 0 0,0 2 0 0 0,-11 2 38 0 0,64 35-1495 0 0,1-28 1614 0 0,1-1 1 0 0,0-1-1 0 0,1-1 1 0 0,-1-1-1 0 0,1-2 1 0 0,0 0-1 0 0,0-2 1 0 0,0-2-1 0 0,0 0 1 0 0,7-3-120 0 0,4 3 43 0 0,51-3 42 0 0,0-3 0 0 0,-1-4 0 0 0,0-5 0 0 0,-1-3 0 0 0,6-6-85 0 0,-87 23 20 0 0,-2 2 52 0 0,1-1-1 0 0,0 0 1 0 0,0 0-1 0 0,-1 0 1 0 0,1-1-1 0 0,-1 1 1 0 0,1-2-1 0 0,-1 1 1 0 0,0 0-1 0 0,1-1 1 0 0,-1 0-1 0 0,-1 0 1 0 0,1-1-1 0 0,0 1 1 0 0,-1-1-1 0 0,0 0 1 0 0,1 0-1 0 0,-2 0 1 0 0,1-1-1 0 0,0 1 1 0 0,-1-1-1 0 0,0 0 1 0 0,0 0-1 0 0,-1 0 1 0 0,1-1-1 0 0,-1 1 1 0 0,0-1-1 0 0,0 1 1 0 0,0-5-72 0 0,-30-56-22 0 0,45 22 60 0 0,-17 44-193 0 0,0 0-186 0 0,8 95-3280 0 0,18 47 3584 0 0,1-4 251 0 0,20 149 309 0 0,-47-309 4246 0 0,-3-93-4522 0 0,-1 40-223 0 0,-1 38-85 0 0,1-1 0 0 0,2 0 0 0 0,1 0 0 0 0,3 0 0 0 0,0 0 0 0 0,3 1 0 0 0,1-1 0 0 0,2 1 0 0 0,1 1 0 0 0,2-1 0 0 0,2 1 0 0 0,16-32 61 0 0,-20 57-90 0 0,1 0 0 0 0,0 0 0 0 0,1 1 0 0 0,0 0 0 0 0,1 1 0 0 0,0 0 0 0 0,0 1 0 0 0,1 0 0 0 0,0 1 0 0 0,1 0 0 0 0,-1 1 0 0 0,1 1 0 0 0,0 0 0 0 0,1 1 0 0 0,-1 1 0 0 0,1 0 0 0 0,-1 1 0 0 0,1 0 0 0 0,0 1 0 0 0,0 1 0 0 0,0 0 0 0 0,0 1 0 0 0,0 1 0 0 0,-1 0 0 0 0,1 1 0 0 0,9 4 90 0 0,-12-5-67 0 0,-1 1 0 0 0,0 0 1 0 0,0 0-1 0 0,0 1 1 0 0,-1 1-1 0 0,1 0 0 0 0,-1 0 1 0 0,0 1-1 0 0,-1 0 1 0 0,1 1-1 0 0,-1 0 0 0 0,0 0 1 0 0,-1 1-1 0 0,0 0 0 0 0,0 1 1 0 0,-1 0-1 0 0,0 0 1 0 0,0 0-1 0 0,-1 1 0 0 0,0 0 1 0 0,-1 0-1 0 0,0 1 1 0 0,-1-1-1 0 0,0 1 0 0 0,-1 0 1 0 0,0 0-1 0 0,0 0 0 0 0,-2 1 1 0 0,1-1-1 0 0,-1 1 1 0 0,-1-1-1 0 0,0 1 0 0 0,0-1 1 0 0,-2 6 66 0 0,-1-4 0 0 0,0-1 1 0 0,-1 1 0 0 0,-1-1-1 0 0,0 0 1 0 0,0 0-1 0 0,-1 0 1 0 0,-1 0 0 0 0,0-1-1 0 0,0-1 1 0 0,-1 1-1 0 0,-1-1 1 0 0,1 0 0 0 0,-2-1-1 0 0,1 0 1 0 0,-1 0-1 0 0,-1-1 1 0 0,0-1 0 0 0,0 0-1 0 0,0 0 1 0 0,-1-1-1 0 0,0 0 0 0 0,-28 13 133 0 0,0-3 0 0 0,-1-1 0 0 0,0-2 0 0 0,-1-2 0 0 0,-32 5-133 0 0,53-8-156 0 0,46-2-483 0 0,-5-3 722 0 0,78 17 110 0 0,-48-14-223 0 0,-1 3 1 0 0,-1 3-1 0 0,0 1 0 0 0,-1 2 1 0 0,0 3-1 0 0,-1 1 1 0 0,-1 2-1 0 0,19 14 30 0 0,-60-32-40 0 0,0-1 1 0 0,-1 0-1 0 0,1 1 1 0 0,-1 0-1 0 0,0 0 1 0 0,0 0-1 0 0,0 0 1 0 0,0 0-1 0 0,0 1 1 0 0,0-1-1 0 0,-1 1 1 0 0,0 0-1 0 0,0 0 0 0 0,0 0 1 0 0,0 0-1 0 0,-1 0 1 0 0,1 0-1 0 0,-1 0 1 0 0,0 1-1 0 0,0 0 40 0 0,-1-5 110 0 0,0 0 8 0 0,52 11 1587 0 0,-19-3-1571 0 0,1-1 1 0 0,0-2 0 0 0,0-1-1 0 0,0-2 1 0 0,1-1 0 0 0,-1-2-1 0 0,0-1 1 0 0,0-2 0 0 0,0-1 0 0 0,22-7-135 0 0,-45 7 9 0 0,-1 1 0 0 0,0-1 0 0 0,0-1 0 0 0,-1 0 1 0 0,0 0-1 0 0,0-1 0 0 0,0 0 0 0 0,-1-1 1 0 0,0 0-1 0 0,0 0 0 0 0,-1-1 0 0 0,0 0 1 0 0,0 0-1 0 0,-1 0 0 0 0,-1-1 0 0 0,1 0 0 0 0,-2 0 1 0 0,1-1-1 0 0,-1 1 0 0 0,-1-1 0 0 0,0 0 1 0 0,0 0-1 0 0,-1 0 0 0 0,-1 0 0 0 0,0 0 1 0 0,0 0-1 0 0,-1-1 0 0 0,-1 1 0 0 0,0 0 0 0 0,0 0 1 0 0,-1 0-1 0 0,0 0 0 0 0,-1 0 0 0 0,0 0 1 0 0,-1 0-1 0 0,0 1 0 0 0,-1 0 0 0 0,-5-8-9 0 0,-3-9-87 0 0,-2 0-1 0 0,0 1 1 0 0,-2 1-1 0 0,-1 0 1 0 0,-1 1-1 0 0,-1 1 0 0 0,-1 1 1 0 0,-1 1-1 0 0,-21-15 88 0 0,31 26-44 0 0,0 1 0 0 0,-1 0 0 0 0,-1 0 0 0 0,1 1 0 0 0,-1 1 0 0 0,-1 1 0 0 0,1 0 0 0 0,-1 0-1 0 0,0 2 1 0 0,0 0 0 0 0,-1 0 0 0 0,1 2 0 0 0,-1 0 0 0 0,0 0 0 0 0,0 2 0 0 0,1 0 0 0 0,-1 1 0 0 0,0 0 0 0 0,-12 4 44 0 0,16-2-22 0 0,0 2 1 0 0,1 0-1 0 0,-1 0 1 0 0,1 1-1 0 0,0 0 1 0 0,1 1-1 0 0,0 0 1 0 0,0 1-1 0 0,0 0 1 0 0,1 0-1 0 0,0 1 1 0 0,1 1-1 0 0,0-1 0 0 0,1 1 1 0 0,0 1-1 0 0,0-1 1 0 0,1 1-1 0 0,0 0 1 0 0,1 1-1 0 0,0-1 1 0 0,1 1-1 0 0,0 0 1 0 0,1 0-1 0 0,1 0 1 0 0,0 0-1 0 0,0 1 1 0 0,1-1-1 0 0,1 1 1 0 0,0-1-1 0 0,0 1 1 0 0,1-1-1 0 0,1 1 1 0 0,0-1-1 0 0,1 0 1 0 0,1 0-1 0 0,-1 0 1 0 0,2 0-1 0 0,0-1 1 0 0,0 1 21 0 0,99 113-1561 0 0,-21-58-6323 0 0,-53-45-2493 0 0</inkml:trace>
  <inkml:trace contextRef="#ctx0" brushRef="#br0" timeOffset="545.558">5655 9666 13179 0 0,'0'0'1596'0'0,"0"0"-192"0"0,0 0-563 0 0,0 0-564 0 0,0 0-392 0 0,0 0-169 0 0,0 0 68 0 0,0 0 194 0 0,0 0 132 0 0,0 0 16 0 0,0 0-25 0 0,30-13-33 0 0,186-76 83 0 0,-91 29 208 0 0,-120 58-292 0 0,-1-1-1 0 0,1 1 1 0 0,-1-1-1 0 0,0 0 1 0 0,0-1-1 0 0,0 1 1 0 0,-1-1-1 0 0,1 1 1 0 0,-1-1 0 0 0,0 0-1 0 0,0 0 1 0 0,0-1-1 0 0,-1 1 1 0 0,1-1-1 0 0,-1 1 1 0 0,0-1-1 0 0,0 0 1 0 0,-1 0 0 0 0,1 1-1 0 0,-1-1 1 0 0,0 0-1 0 0,-1 0 1 0 0,1-1-1 0 0,-1 1 1 0 0,0-3-67 0 0,-3 4-41 0 0,0 0-1 0 0,-1 0 1 0 0,1 0 0 0 0,-1 1 0 0 0,0-1-1 0 0,0 1 1 0 0,0 0 0 0 0,0 0 0 0 0,-1 0 0 0 0,1 0-1 0 0,-1 1 1 0 0,0 0 0 0 0,1 0 0 0 0,-1 0-1 0 0,0 1 1 0 0,0-1 0 0 0,0 1 0 0 0,0 0-1 0 0,-1 1 1 0 0,1-1 0 0 0,0 1 0 0 0,0 0 0 0 0,0 1-1 0 0,-1-1 1 0 0,1 1 0 0 0,-3 0 41 0 0,7-1 0 0 0,-28 0 19 0 0,-1 1 1 0 0,0 1 0 0 0,1 1 0 0 0,0 2 0 0 0,-1 0 0 0 0,2 3 0 0 0,-1 0 0 0 0,1 2 0 0 0,0 0 0 0 0,1 2 0 0 0,1 2 0 0 0,0 0-1 0 0,0 1 1 0 0,2 2 0 0 0,-10 8-20 0 0,30-22-9 0 0,1 1-1 0 0,-1 0 1 0 0,1-1 0 0 0,-1 2-1 0 0,1-1 1 0 0,0 0-1 0 0,0 0 1 0 0,1 1-1 0 0,0 0 1 0 0,-1-1 0 0 0,1 1-1 0 0,1 0 1 0 0,-1 0-1 0 0,1 0 1 0 0,0 0-1 0 0,0 0 1 0 0,0 0 0 0 0,1 0-1 0 0,0 1 1 0 0,0-1-1 0 0,0 0 1 0 0,1 0-1 0 0,-1 0 1 0 0,1 0 0 0 0,1 1-1 0 0,-1-1 1 0 0,1-1-1 0 0,-1 1 1 0 0,1 0-1 0 0,1 0 1 0 0,-1-1 0 0 0,1 1-1 0 0,0-1 1 0 0,0 0-1 0 0,0 0 1 0 0,0 0-1 0 0,1 0 1 0 0,-1 0 0 0 0,1-1-1 0 0,0 1 1 0 0,1-1-1 0 0,-1 0 1 0 0,5 2 9 0 0,30 15-65 0 0,1-2 0 0 0,1-2 0 0 0,1-2-1 0 0,0-1 1 0 0,0-2 0 0 0,38 4 65 0 0,-31-6-179 0 0,1 2 0 0 0,-2 2-1 0 0,1 3 1 0 0,-2 1 0 0 0,1 3 179 0 0,-46-19 0 0 0,1-1 0 0 0,-1 1 0 0 0,1-1 0 0 0,-1 1 0 0 0,1 0 0 0 0,-1 0 0 0 0,1 0 0 0 0,-1 0 0 0 0,0 0 0 0 0,1 1 0 0 0,-1-1 0 0 0,0 1 0 0 0,0-1 0 0 0,0 1 0 0 0,0 0 0 0 0,-1 0 0 0 0,1 0 0 0 0,0 0 0 0 0,-1 0 0 0 0,1 0 0 0 0,-1 0 1 0 0,0 1-1 0 0,1-1 0 0 0,-1 1 0 0 0,0-1 0 0 0,-1 0 0 0 0,1 1 0 0 0,0 0 0 0 0,-1-1 0 0 0,1 1 0 0 0,-1-1 0 0 0,0 1 0 0 0,0 0 0 0 0,0-1 0 0 0,0 1 0 0 0,-1-1 0 0 0,1 1 0 0 0,0 0 0 0 0,-1-1 0 0 0,0 1 0 0 0,0-1 0 0 0,0 0 0 0 0,0 1 0 0 0,0-1 0 0 0,0 0 0 0 0,-1 1 0 0 0,1-1 0 0 0,-1 0 0 0 0,1 0 0 0 0,-18 8 258 0 0,1-1 0 0 0,-2-1 0 0 0,1-1 0 0 0,-1-1 1 0 0,0 0-1 0 0,0-1 0 0 0,-1-2 0 0 0,1 0 0 0 0,-1-1 0 0 0,0-1 0 0 0,0-1 0 0 0,1-1 0 0 0,-1 0 0 0 0,-3-2-258 0 0,-39 1 220 0 0,-394-19-857 0 0,456 21 110 0 0,-19-1 327 0 0,14 2-3332 0 0,4 2-5099 0 0,2 0 1551 0 0</inkml:trace>
  <inkml:trace contextRef="#ctx0" brushRef="#br0" timeOffset="1178.52">6576 9533 7082 0 0,'0'0'982'0'0,"0"0"-582"0"0,0 0-549 0 0,0 0-232 0 0,0 0 95 0 0,0 0 254 0 0,0 0 120 0 0,31-4 46 0 0,197-27 380 0 0,35-48 1816 0 0,-261 78-2266 0 0,-1 1-1 0 0,1 0 1 0 0,-1-1-1 0 0,1 0 1 0 0,-1 1-1 0 0,1-1 0 0 0,-1 0 1 0 0,0 0-1 0 0,1 1 1 0 0,-1-1-1 0 0,0 0 1 0 0,0-1-1 0 0,1 1 1 0 0,-1 0-1 0 0,0 0 1 0 0,0 0-1 0 0,0-1 0 0 0,0 1 1 0 0,-1 0-1 0 0,1-1 1 0 0,0 1-1 0 0,0-1 1 0 0,-1 1-1 0 0,1-1 1 0 0,-1 1-1 0 0,0-1 1 0 0,1 1-1 0 0,-1-1 0 0 0,0 1 1 0 0,0-1-1 0 0,0 0 1 0 0,0 1-1 0 0,0-1 1 0 0,0 1-1 0 0,0-1 1 0 0,-1 0-1 0 0,1 1 1 0 0,-1-1-1 0 0,1 1 0 0 0,-1-1 1 0 0,1 1-1 0 0,-1-1 1 0 0,0 1-1 0 0,0 0 1 0 0,0-1-1 0 0,0 1 1 0 0,0 0-1 0 0,0 0 0 0 0,0-1 1 0 0,0 1-1 0 0,0 0 1 0 0,0 0-1 0 0,-1 0 1 0 0,1 0-1 0 0,0 1 1 0 0,-1-1-1 0 0,1 0 1 0 0,-1 0-1 0 0,1 1 0 0 0,-1-1 1 0 0,1 1-1 0 0,-1 0 1 0 0,1-1-1 0 0,-1 1 1 0 0,0 0-1 0 0,1 0 1 0 0,-1 0-1 0 0,1 0 1 0 0,-2 0-64 0 0,-34-6 6 0 0,-1 2 1 0 0,0 2 0 0 0,0 1 0 0 0,0 2 0 0 0,1 2 0 0 0,-1 1 0 0 0,-20 6-7 0 0,46-8 54 0 0,-18 0 7 0 0,0 2-1 0 0,0 1 1 0 0,0 2-1 0 0,1 1 1 0 0,0 1-1 0 0,1 1 1 0 0,0 1-1 0 0,0 2 1 0 0,1 1-1 0 0,1 1 1 0 0,-11 9-61 0 0,33-21 0 0 0,1 0 1 0 0,0 0-1 0 0,0 0 0 0 0,0 0 1 0 0,0 0-1 0 0,0 1 1 0 0,0-1-1 0 0,1 1 1 0 0,0 0-1 0 0,0 0 1 0 0,0 0-1 0 0,0 0 0 0 0,1 0 1 0 0,-1 0-1 0 0,1 0 1 0 0,0 1-1 0 0,1-1 1 0 0,-1 0-1 0 0,1 1 1 0 0,-1-1-1 0 0,1 0 0 0 0,1 1 1 0 0,-1-1-1 0 0,1 1 1 0 0,-1-1-1 0 0,1 0 1 0 0,0 0-1 0 0,1 1 1 0 0,-1-1-1 0 0,1 0 0 0 0,0 0 1 0 0,0 0-1 0 0,0 0 1 0 0,0-1-1 0 0,1 1 1 0 0,-1-1-1 0 0,1 1 1 0 0,0-1-1 0 0,0 0 0 0 0,1 0 1 0 0,-1 0-1 0 0,0 0 1 0 0,1-1-1 0 0,0 0 1 0 0,1 2-1 0 0,45 24 211 0 0,2-2 0 0 0,0-2 0 0 0,2-3 1 0 0,0-2-1 0 0,2-2 0 0 0,51 9-211 0 0,-77-19 21 0 0,392 92 202 0 0,-420-100-220 0 0,0 1 0 0 0,0 0 0 0 0,0 0 0 0 0,0 0 0 0 0,0 0 1 0 0,0 0-1 0 0,0 0 0 0 0,0 0 0 0 0,0 1 0 0 0,0-1 0 0 0,0 1 0 0 0,0 0 1 0 0,0-1-1 0 0,0 1 0 0 0,-1 0 0 0 0,1 0 0 0 0,0 0 0 0 0,-1 0 0 0 0,1 1 1 0 0,0-1-1 0 0,-1 0 0 0 0,1 1 0 0 0,-1-1 0 0 0,0 1 0 0 0,1-1 0 0 0,-1 1 1 0 0,0 0-1 0 0,0-1 0 0 0,0 1 0 0 0,0 0 0 0 0,0 0 0 0 0,-1 0 0 0 0,1 0 1 0 0,-1 0-1 0 0,1 0 0 0 0,-1 0 0 0 0,1 0 0 0 0,-1 0 0 0 0,0 0 0 0 0,0 0 1 0 0,0 0-1 0 0,0 0 0 0 0,-1 0 0 0 0,1 0 0 0 0,0 0 0 0 0,-1 0 0 0 0,1 0 1 0 0,-1-1-1 0 0,0 1 0 0 0,0 0 0 0 0,0 0 0 0 0,0 0 0 0 0,0 0 1 0 0,0-1-1 0 0,0 1 0 0 0,-1 1-3 0 0,-34 15 376 0 0,-1-1-1 0 0,0-2 1 0 0,-1-1 0 0 0,-1-2 0 0 0,1-2 0 0 0,-2-2 0 0 0,0-1 0 0 0,0-2-1 0 0,-2-2-375 0 0,2 3 169 0 0,-565 60-802 0 0,604-66 394 0 0,-19 4-1023 0 0,15-1-1678 0 0,5 0-3640 0 0,4-1-1149 0 0</inkml:trace>
  <inkml:trace contextRef="#ctx0" brushRef="#br1" timeOffset="73156.061">575 12043 288 0 0,'0'0'-288'0'0,"0"0"288"0"0,0 0 0 0 0</inkml:trace>
  <inkml:trace contextRef="#ctx0" brushRef="#br1" timeOffset="73805.661">832 11956 0 0 0,'0'0'163'0'0,"0"0"401"0"0,0 0 139 0 0,0 0 71 0 0,0 0 71 0 0,0 0 56 0 0,0 0 82 0 0,0 0 104 0 0,0 0 61 0 0,0 5 1463 0 0,4 15-4396 0 0,-1-19 2016 0 0,1 0 1 0 0,0-1 0 0 0,0 1-1 0 0,0-1 1 0 0,0 0 0 0 0,0 0 0 0 0,0 0-1 0 0,0 0 1 0 0,0-1 0 0 0,0 0-1 0 0,0 0 1 0 0,0 0 0 0 0,0 0-1 0 0,0 0 1 0 0,-1-1 0 0 0,1 0 0 0 0,0 0-1 0 0,-1 0 1 0 0,0 0 0 0 0,1 0-1 0 0,-1-1 1 0 0,0 1 0 0 0,0-1-1 0 0,0 0 1 0 0,-1 0 0 0 0,1 0 0 0 0,-1 0-1 0 0,1 0 1 0 0,-1-1 0 0 0,0 1-1 0 0,0-1 1 0 0,-1 0 0 0 0,1 1-1 0 0,0-4-231 0 0,-4 5-69 0 0,-1 0 0 0 0,1 0 0 0 0,-1 0 0 0 0,0 0 0 0 0,1 0 0 0 0,-1 1 0 0 0,0 0-1 0 0,0-1 1 0 0,0 1 0 0 0,0 0 0 0 0,0 0 0 0 0,0 1 0 0 0,-1-1 0 0 0,1 1 0 0 0,0-1-1 0 0,0 1 1 0 0,0 0 0 0 0,-1 0 0 0 0,1 0 0 0 0,0 1 0 0 0,0-1 0 0 0,-3 2 69 0 0,3-2-25 0 0,-220 53-903 0 0,155-30 1046 0 0,41-15-33 0 0,-308 122 1070 0 0,333-130-1202 0 0,-1 1-1 0 0,1 0 1 0 0,-1 0-1 0 0,1 0 1 0 0,-1 0-1 0 0,1 0 0 0 0,0 0 1 0 0,-1 0-1 0 0,1 1 1 0 0,0-1-1 0 0,0 1 0 0 0,0 0 1 0 0,0 0-1 0 0,0 0 1 0 0,0 0-1 0 0,1 0 0 0 0,-1 0 1 0 0,1 0-1 0 0,-1 0 1 0 0,1 1-1 0 0,0-1 0 0 0,0 0 1 0 0,0 1-1 0 0,0-1 1 0 0,0 1-1 0 0,1-1 0 0 0,-1 1 1 0 0,1 0-1 0 0,-1-1 1 0 0,1 1-1 0 0,0 0 0 0 0,0-1 1 0 0,0 1-1 0 0,1-1 1 0 0,-1 1-1 0 0,1 0 0 0 0,-1-1 1 0 0,1 1-1 0 0,0-1 1 0 0,0 1-1 0 0,0-1 0 0 0,0 0 1 0 0,0 1-1 0 0,1-1 1 0 0,-1 0-1 0 0,1 0 1 0 0,-1 0-1 0 0,1 0 0 0 0,0 0 1 0 0,0 0-1 0 0,0 0 1 0 0,0 0-1 0 0,0-1 0 0 0,0 1 1 0 0,0-1-1 0 0,1 0 1 0 0,-1 0-1 0 0,1 1 0 0 0,-1-2 1 0 0,1 1-1 0 0,-1 0 48 0 0,46 14 405 0 0,1-2-1 0 0,0-2 1 0 0,0-2-1 0 0,1-2 1 0 0,19-2-405 0 0,25 6 259 0 0,1 0-170 0 0,-32-7-113 0 0,0 3 1 0 0,0 3-1 0 0,-1 3 0 0 0,-1 2 0 0 0,0 4 0 0 0,-1 1 1 0 0,12 9 23 0 0,30 58-621 0 0,-100-85 632 0 0,0 1 0 0 0,0 0 1 0 0,-1 0-1 0 0,1 0 0 0 0,-1 0 1 0 0,0 0-1 0 0,0 0 0 0 0,0 0 1 0 0,0 1-1 0 0,0-1 0 0 0,-1 0 0 0 0,1 0 1 0 0,-1 1-1 0 0,0-1 0 0 0,0 0 1 0 0,0 1-1 0 0,-1-1 0 0 0,1 0 1 0 0,-1 1-1 0 0,0-1 0 0 0,0 0 1 0 0,0 0-1 0 0,0 0 0 0 0,0 0 1 0 0,-1 0-1 0 0,1 0 0 0 0,-1 0 1 0 0,0 0-1 0 0,0-1 0 0 0,0 1 1 0 0,0 0-1 0 0,0-1 0 0 0,-1 0 1 0 0,1 0-1 0 0,-1 1 0 0 0,0-1 1 0 0,1-1-1 0 0,-2 1-11 0 0,-27 15 310 0 0,-2-1 0 0 0,0-2 1 0 0,0-1-1 0 0,-1-2 0 0 0,-1-1 0 0 0,0-2 1 0 0,0-1-1 0 0,0-2 0 0 0,-1-1 0 0 0,0-2 1 0 0,-23-2-311 0 0,51 0 70 0 0,-66 8 463 0 0,-1-4-1 0 0,0-2 0 0 0,1-4 0 0 0,-1-4 1 0 0,1-2-1 0 0,0-4 0 0 0,1-3 0 0 0,1-3 1 0 0,-56-22-533 0 0,61-5 144 0 0,109 37-4486 0 0,52 7-201 0 0,-32 3-1642 0 0,-32 1-1030 0 0</inkml:trace>
  <inkml:trace contextRef="#ctx0" brushRef="#br1" timeOffset="74371.182">1269 12529 13571 0 0,'0'0'4202'0'0,"0"0"-3206"0"0,0 0-1274 0 0,0 0-389 0 0,0 0 31 0 0,0 0 300 0 0,0 0 365 0 0,0 0 284 0 0,0 0 73 0 0,0 0-30 0 0,27 10-31 0 0,186 55 387 0 0,-180-55-798 0 0,2-3-1 0 0,-1-1 1 0 0,1-1-1 0 0,-1-2 0 0 0,1-1 1 0 0,0-2-1 0 0,0-2 0 0 0,0-1 1 0 0,-1-1-1 0 0,1-2 1 0 0,-1-2-1 0 0,0-1 0 0 0,-1-1 1 0 0,0-2-1 0 0,-1-2 0 0 0,0 0 1 0 0,-1-2-1 0 0,-1-2 1 0 0,0-1-1 0 0,15-13 87 0 0,-39 26 59 0 0,-1 0 1 0 0,1 0-1 0 0,-1 0 0 0 0,-1 0 0 0 0,1-1 1 0 0,-1 0-1 0 0,0 0 0 0 0,-1 0 0 0 0,1 0 1 0 0,-1-1-1 0 0,-1 0 0 0 0,0 1 0 0 0,0-1 1 0 0,0 0-1 0 0,-1 0 0 0 0,0 0 0 0 0,-1 0 1 0 0,1 0-1 0 0,-2 0 0 0 0,1 0 0 0 0,-1 0 1 0 0,0 0-1 0 0,-1 0 0 0 0,0 1 0 0 0,0-1 1 0 0,-1 0-1 0 0,1 1 0 0 0,-2 0 0 0 0,1-1 1 0 0,-1 1-1 0 0,0 0 0 0 0,-1 1 0 0 0,1-1 1 0 0,-1 1-1 0 0,-5-4-59 0 0,-5-7 37 0 0,-2 2 1 0 0,1 0 0 0 0,-2 1-1 0 0,0 1 1 0 0,-1 0 0 0 0,0 2-1 0 0,0 0 1 0 0,-1 1 0 0 0,-1 1-1 0 0,0 1 1 0 0,0 1 0 0 0,0 1-1 0 0,-11-2-37 0 0,22 6 0 0 0,0 0-1 0 0,0 0 1 0 0,-1 1-1 0 0,1 0 1 0 0,0 1-1 0 0,-1 0 1 0 0,1 0-1 0 0,-1 2 1 0 0,1-1-1 0 0,0 1 1 0 0,0 0-1 0 0,0 1 1 0 0,0 1-1 0 0,0-1 1 0 0,1 1-1 0 0,0 1 1 0 0,-1 0-1 0 0,1 0 1 0 0,1 1-1 0 0,-1 0 1 0 0,1 0-1 0 0,0 1 1 0 0,1 0-1 0 0,0 1 1 0 0,0 0-1 0 0,0 0 1 0 0,1 0-1 0 0,0 0 1 0 0,-3 7 0 0 0,3-3 43 0 0,1 0 0 0 0,0 0 0 0 0,0 0 0 0 0,1 1 0 0 0,1 0 0 0 0,0-1 0 0 0,1 1 0 0 0,0 0 0 0 0,1 1 0 0 0,1-1 0 0 0,0 0 0 0 0,0 0-1 0 0,2 0 1 0 0,-1 0 0 0 0,2 0 0 0 0,0 0 0 0 0,0 0 0 0 0,1-1 0 0 0,1 0 0 0 0,0 1 0 0 0,0-2 0 0 0,1 1 0 0 0,1-1 0 0 0,0 1 0 0 0,1-2 0 0 0,0 1 0 0 0,7 7-43 0 0,11 10 141 0 0,0-2 0 0 0,1 0 0 0 0,2-2 0 0 0,0-1 0 0 0,2-1 0 0 0,0-2-1 0 0,1-1 1 0 0,1-2 0 0 0,10 3-141 0 0,-1-3-43 0 0,0-1 0 0 0,2-2-1 0 0,-1-3 1 0 0,2-1 0 0 0,-1-2-1 0 0,1-2 1 0 0,1-3 0 0 0,-1-1 0 0 0,0-2-1 0 0,1-2 1 0 0,-1-2 0 0 0,22-6 43 0 0,-33 4-1696 0 0,-1-3-1 0 0,0 0 1 0 0,-1-2 0 0 0,0-2-1 0 0,-1-1 1 0 0,15-9 1696 0 0,-21 8-4612 0 0,-9 3-2297 0 0</inkml:trace>
  <inkml:trace contextRef="#ctx0" brushRef="#br0" timeOffset="-9438.749">14630 0 10650 0 0,'0'0'-342'0'0,"0"0"12"0"0,0 0 69 0 0,0 0 198 0 0,0 0 258 0 0,0 0 106 0 0,0 0 5 0 0,-12 31 11 0 0,-40 101-20 0 0,24 27 454 0 0,26-111-535 0 0,-13 326 2087 0 0,21 125-2303 0 0,17 86 1710 0 0,-24-594 2976 0 0,-17-69-6013 0 0,8 59 691 0 0,-1-1 0 0 0,-2 2 0 0 0,1 0 0 0 0,-2 0 0 0 0,-1 1 0 0 0,0 1 0 0 0,-1 0-1 0 0,0 1 1 0 0,-1 1 0 0 0,-1 1 0 0 0,-12-7 636 0 0,-53 7-2049 0 0,77 16 2124 0 0,0 1 1 0 0,-1 0-1 0 0,1 1 1 0 0,1-1-1 0 0,-1 1 0 0 0,1 0 1 0 0,0 0-1 0 0,0 1 1 0 0,0-1-1 0 0,0 1 0 0 0,1 0 1 0 0,0 1-1 0 0,1-1 1 0 0,-1 1-1 0 0,1-1 0 0 0,1 1 1 0 0,-1 0-1 0 0,1 0 1 0 0,0 0-1 0 0,1 1 0 0 0,0-1 1 0 0,0 0-1 0 0,0 1 1 0 0,1-1-1 0 0,0 1-75 0 0,5 17 215 0 0,2 1 0 0 0,1-1 0 0 0,1 0 0 0 0,1 0 0 0 0,1-1 0 0 0,1-1 0 0 0,1 0 1 0 0,1 0-1 0 0,1-2 0 0 0,1 0 0 0 0,1 0 0 0 0,1-2 0 0 0,0 0 0 0 0,2-1 0 0 0,0-1 0 0 0,1 0 0 0 0,1-1-215 0 0,22 23 218 0 0,-33-28-17 0 0,99 78 239 0 0,-25-63 2645 0 0,-27-108 563 0 0,11-97-2964 0 0,-46 113-831 0 0,3 1 0 0 0,2 0 0 0 0,4 2 0 0 0,23-33 147 0 0,17 39-5126 0 0,-11 56-5633 0 0,-45 6 3052 0 0</inkml:trace>
  <inkml:trace contextRef="#ctx0" brushRef="#br0" timeOffset="-8663.809">11180 3676 8506 0 0,'0'0'593'0'0,"0"0"342"0"0,0 0 117 0 0,0 0-153 0 0,0 0-333 0 0,0 0-433 0 0,0 0-370 0 0,0 0-107 0 0,0 0 70 0 0,0 0 182 0 0,0 0 156 0 0,0 0 22 0 0,0 0-25 0 0,-21 7-36 0 0,-64 24-19 0 0,83-29 0 0 0,0 0 0 0 0,1 0 0 0 0,-1 1 0 0 0,0-1 0 0 0,1 0 1 0 0,0 1-1 0 0,-1-1 0 0 0,1 1 0 0 0,0 0 0 0 0,0-1 0 0 0,1 1 0 0 0,-1 0 1 0 0,1 0-1 0 0,-1-1 0 0 0,1 1 0 0 0,0 0 0 0 0,0 0 0 0 0,0 0 1 0 0,0-1-1 0 0,0 1 0 0 0,1 0 0 0 0,-1 0 0 0 0,1 0 0 0 0,0-1 0 0 0,0 1 1 0 0,0 0-1 0 0,0-1 0 0 0,0 1 0 0 0,1-1 0 0 0,-1 0 0 0 0,1 1 1 0 0,0-1-1 0 0,-1 0 0 0 0,1 1-6 0 0,3 6 56 0 0,3 8 122 0 0,1 0 1 0 0,1 0-1 0 0,0-1 0 0 0,1-1 0 0 0,1 1 1 0 0,1-2-1 0 0,0 0 0 0 0,0 0 1 0 0,2-1-1 0 0,-1-1 0 0 0,2 0 1 0 0,13 7-179 0 0,-21-14 136 0 0,0 0 1 0 0,0-1-1 0 0,0 0 1 0 0,1-1 0 0 0,-1 0-1 0 0,1 0 1 0 0,0-1-1 0 0,0 0 1 0 0,0-1 0 0 0,0 0-1 0 0,0 0 1 0 0,0-1-1 0 0,0 0 1 0 0,0 0 0 0 0,0-1-1 0 0,0-1 1 0 0,0 1-1 0 0,0-1 1 0 0,0-1 0 0 0,-1 0-1 0 0,1 0 1 0 0,-1 0-1 0 0,0-1 1 0 0,0-1 0 0 0,0 1-1 0 0,0-1 1 0 0,6-6-137 0 0,-6 5 24 0 0,0-1 0 0 0,-1 0 0 0 0,1 0 0 0 0,-2-1 0 0 0,1 0 0 0 0,-1-1 0 0 0,0 1 0 0 0,-1-1 0 0 0,0 0 0 0 0,0 0 0 0 0,-1-1 0 0 0,0 1 0 0 0,0-1 0 0 0,-1 0 0 0 0,-1 0 0 0 0,0 0 0 0 0,0 0 0 0 0,-1-1 0 0 0,0 1 0 0 0,-1 0 0 0 0,0-1 0 0 0,-1 1 0 0 0,0 0 0 0 0,0-1 0 0 0,-1 1 0 0 0,-1 0 0 0 0,1 0 0 0 0,-2 0 0 0 0,1 1 0 0 0,-2-1 0 0 0,1 1 0 0 0,-1 0 0 0 0,0 0 0 0 0,-1 0 0 0 0,0 1 0 0 0,0 0 0 0 0,-5-4-24 0 0,-8-4-149 0 0,0 1 0 0 0,-1 0 0 0 0,-1 2 0 0 0,0 1 0 0 0,0 0 0 0 0,-2 2 0 0 0,1 0 0 0 0,-1 1 0 0 0,0 2 0 0 0,-1 0 0 0 0,0 2 0 0 0,0 0 0 0 0,0 2 0 0 0,-1 0 0 0 0,1 2 0 0 0,-1 1 0 0 0,-7 1 149 0 0,13 0-32 0 0,0 0 1 0 0,0 1-1 0 0,0 1 1 0 0,0 1-1 0 0,1 0 0 0 0,0 2 1 0 0,-1 0-1 0 0,2 1 0 0 0,-1 1 1 0 0,1 0-1 0 0,0 1 1 0 0,1 1-1 0 0,0 1 0 0 0,1 0 1 0 0,0 1-1 0 0,1 1 0 0 0,0 0 1 0 0,1 1-1 0 0,0 0 1 0 0,1 1-1 0 0,1 1 0 0 0,-4 7 32 0 0,10-16 18 0 0,1 0-1 0 0,0 1 0 0 0,1-1 0 0 0,0 1 0 0 0,0 0 0 0 0,0 1 0 0 0,1-1 1 0 0,0 0-1 0 0,1 0 0 0 0,0 1 0 0 0,0-1 0 0 0,1 1 0 0 0,0-1 0 0 0,0 1 1 0 0,1-1-1 0 0,0 1 0 0 0,1-1 0 0 0,0 0 0 0 0,0 1 0 0 0,1-1 1 0 0,0 0-1 0 0,0 0 0 0 0,1-1 0 0 0,0 1 0 0 0,0-1 0 0 0,1 0 0 0 0,-1 0 1 0 0,2 0-1 0 0,-1-1 0 0 0,1 1 0 0 0,0-1 0 0 0,0-1 0 0 0,1 1 1 0 0,0-1-1 0 0,0 0 0 0 0,2 0-17 0 0,10 7 157 0 0,1-1 1 0 0,0 0-1 0 0,0-2 1 0 0,1 0-1 0 0,1-2 1 0 0,-1 0-1 0 0,1-1 1 0 0,0-2-1 0 0,1 0 1 0 0,-1-1-1 0 0,1-1 1 0 0,-1-1-1 0 0,1-1 1 0 0,-1-2-1 0 0,1 0 1 0 0,-1-1-1 0 0,1-1 1 0 0,-1-1-1 0 0,0-1 1 0 0,-1-1-1 0 0,0-1 1 0 0,0 0-1 0 0,0-2 1 0 0,-1-1-1 0 0,-1 0 1 0 0,0-1-1 0 0,0-2 1 0 0,-1 1-1 0 0,-1-3-157 0 0,9-23 418 0 0,-26 39-726 0 0,0 0-164 0 0,0 0-182 0 0,13 38-1832 0 0,-8-29 2456 0 0,1 0 0 0 0,1-1 0 0 0,-1 1 0 0 0,1-1 0 0 0,1 0 0 0 0,0-1 0 0 0,0 0 0 0 0,0 0 0 0 0,1-1 0 0 0,0 0 0 0 0,0 0 0 0 0,5 1 30 0 0,74 28-8608 0 0,-71-30 690 0 0</inkml:trace>
  <inkml:trace contextRef="#ctx0" brushRef="#br0" timeOffset="-8244.364">12445 3461 15115 0 0,'0'0'-168'0'0,"0"0"246"0"0,0 0-204 0 0,0 0-489 0 0,0 0-242 0 0,0 0-67 0 0,0 0 194 0 0,0 0 459 0 0,0 0 277 0 0,0 0 179 0 0,0 0 86 0 0,0 0 49 0 0,0 0 8 0 0,-10 28-36 0 0,-32 92-57 0 0,30 22 280 0 0,13-110-302 0 0,0 0 1 0 0,2 0 0 0 0,2 0 0 0 0,1 0-1 0 0,1 0 1 0 0,1-1 0 0 0,2 0 0 0 0,2-1 0 0 0,0 0-1 0 0,12 18-213 0 0,-14-60 6415 0 0,-1-46-6199 0 0,-9 52 64 0 0,2-32-247 0 0,-2 0 1 0 0,-1 0-1 0 0,-2 0 0 0 0,-2 0 0 0 0,-1 1 1 0 0,-4-10-34 0 0,-17-188 108 0 0,30 230-152 0 0,0-1 0 0 0,1 1 0 0 0,-1-1 0 0 0,1 1 0 0 0,1 0 0 0 0,-1 1 0 0 0,1-1 0 0 0,-1 1 0 0 0,1 0 0 0 0,0 0-1 0 0,1 0 1 0 0,-1 1 0 0 0,1-1 0 0 0,0 1 0 0 0,-1 1 0 0 0,1-1 0 0 0,1 1 0 0 0,-1 0 0 0 0,0 1 0 0 0,0-1 0 0 0,1 1 0 0 0,-1 0 0 0 0,0 1 0 0 0,1 0-1 0 0,-1 0 1 0 0,1 0 0 0 0,-1 1 0 0 0,1-1 0 0 0,-1 2 0 0 0,0-1 0 0 0,5 2 44 0 0,8-3-31 0 0,10 2-17 0 0,0 1 0 0 0,0 2 0 0 0,0 0 0 0 0,-1 2 0 0 0,0 1 1 0 0,0 1-1 0 0,-1 2 0 0 0,19 9 48 0 0,64 34-3178 0 0,-3-3-6410 0 0,-87-43 1732 0 0</inkml:trace>
  <inkml:trace contextRef="#ctx0" brushRef="#br0" timeOffset="-6922.724">13189 3731 7170 0 0,'0'0'888'0'0,"0"0"-95"0"0,0 0-411 0 0,0 0-241 0 0,0 0-82 0 0,0 0-7 0 0,0 0 53 0 0,0 0 83 0 0,0 0 145 0 0,0 0 220 0 0,0 0 244 0 0,0 0 162 0 0,0 0 49 0 0,11 16-81 0 0,37 50-169 0 0,15-48 117 0 0,-49-19-724 0 0,44-2 102 0 0,0-1-1 0 0,0-4 0 0 0,-1-2 0 0 0,-1-2 0 0 0,1-3 0 0 0,-2-2 0 0 0,23-11-252 0 0,-75 26 17 0 0,6 0 66 0 0,-1 0 0 0 0,0 0 0 0 0,0-1 0 0 0,0-1-1 0 0,0 1 1 0 0,-1-1 0 0 0,1-1 0 0 0,-1 1 0 0 0,0-1 0 0 0,0 0 0 0 0,-1-1 0 0 0,0 0 0 0 0,0 0 0 0 0,0 0 0 0 0,0 0 0 0 0,-1-1 0 0 0,0 0 0 0 0,-1 0 0 0 0,1-1 0 0 0,-2 1 0 0 0,2-3-83 0 0,-8 5-79 0 0,0 1 0 0 0,-1 1-1 0 0,1-1 1 0 0,-1 0 0 0 0,0 1 0 0 0,0 0 0 0 0,0 0 0 0 0,0 0-1 0 0,0 0 1 0 0,-1 0 0 0 0,1 1 0 0 0,-1 0 0 0 0,0 0 0 0 0,0 0 0 0 0,0 1-1 0 0,1 0 1 0 0,-2 0 0 0 0,1 0 0 0 0,0 0 0 0 0,0 1 0 0 0,0 0-1 0 0,0 0 1 0 0,0 0 0 0 0,0 1 0 0 0,0-1 0 0 0,0 1 0 0 0,0 0-1 0 0,0 1 1 0 0,0-1 0 0 0,0 1 0 0 0,-4 2 79 0 0,-6 0 3 0 0,0 0 0 0 0,0 0 0 0 0,0 2 0 0 0,0 0 0 0 0,1 1 1 0 0,0 0-1 0 0,0 1 0 0 0,1 1 0 0 0,0 0 0 0 0,0 0 0 0 0,1 2 0 0 0,0-1 0 0 0,1 2 0 0 0,0-1 0 0 0,1 2 0 0 0,1-1 0 0 0,-1 1 1 0 0,2 1-1 0 0,0-1 0 0 0,1 1 0 0 0,0 1 0 0 0,1-1 0 0 0,1 1 0 0 0,0 0 0 0 0,1 1 0 0 0,0-1 0 0 0,2 1 0 0 0,0 0 0 0 0,0-1 1 0 0,2 1-1 0 0,0 0 0 0 0,0 1-3 0 0,3-7 66 0 0,0 0 0 0 0,1 0-1 0 0,0 0 1 0 0,1-1 0 0 0,-1 0 0 0 0,2 0 0 0 0,-1 0 0 0 0,1 0 0 0 0,1-1 0 0 0,0 0 0 0 0,0 0 0 0 0,0-1-1 0 0,1 0 1 0 0,0 0 0 0 0,0-1 0 0 0,1 0 0 0 0,0 0 0 0 0,0-1 0 0 0,0 0 0 0 0,1-1 0 0 0,-1 0 0 0 0,1 0 0 0 0,3-1-66 0 0,12 5 202 0 0,0-2 1 0 0,1 0 0 0 0,0-2 0 0 0,1-1 0 0 0,-1-1 0 0 0,0-2 0 0 0,1 0 0 0 0,17-3-203 0 0,-14-4 66 0 0,0 0-1 0 0,0-2 1 0 0,-1-1 0 0 0,0-2-1 0 0,-1-1 1 0 0,-1-1-1 0 0,0-1 1 0 0,0-1 0 0 0,-2-2-1 0 0,0 0 1 0 0,-1-2 0 0 0,-1 0-1 0 0,-1-2 1 0 0,0-1-66 0 0,-10 9 25 0 0,0 0 0 0 0,0 0 0 0 0,-1-1-1 0 0,-1-1 1 0 0,-1 0 0 0 0,0 0 0 0 0,-1-1 0 0 0,0 0 0 0 0,-2-1 0 0 0,0 1-1 0 0,-1-1 1 0 0,-1 0 0 0 0,0-1 0 0 0,-2 1 0 0 0,0-1 0 0 0,-1 1 0 0 0,-1-8-25 0 0,0 25-319 0 0,0 1-336 0 0,-2 15-2650 0 0,-3 14 3015 0 0,2-13 347 0 0,0 1 1 0 0,1-1-1 0 0,1 0 1 0 0,0 1-1 0 0,1-1 1 0 0,1 0-1 0 0,1 1 0 0 0,0-1 1 0 0,1 0-1 0 0,1 0 1 0 0,0 0-1 0 0,1-1 1 0 0,1 0-1 0 0,4 9-57 0 0,-6-16 112 0 0,0-1 0 0 0,0 0 0 0 0,0 0-1 0 0,1 0 1 0 0,0 0 0 0 0,0-1-1 0 0,1 0 1 0 0,-1 0 0 0 0,1 0 0 0 0,1-1-1 0 0,-1 0 1 0 0,1 0 0 0 0,0-1 0 0 0,0 0-1 0 0,0 0 1 0 0,1 0 0 0 0,-1-1-1 0 0,1 0 1 0 0,0-1 0 0 0,0 0 0 0 0,0 0-1 0 0,0-1 1 0 0,0 1 0 0 0,1-2 0 0 0,-1 1-1 0 0,0-1 1 0 0,0-1 0 0 0,0 1 0 0 0,6-2-112 0 0,4-4 118 0 0,0-1 1 0 0,-1 0-1 0 0,0-1 1 0 0,0-1-1 0 0,-1-1 1 0 0,0 0-1 0 0,-1-1 1 0 0,0-1-1 0 0,-1 0 1 0 0,0-1-1 0 0,-1 0 1 0 0,0-1-1 0 0,-1-1 1 0 0,-1 0-1 0 0,9-16-118 0 0,-11 15 1 0 0,0 0-1 0 0,-2-1 1 0 0,0 1-1 0 0,-1-2 1 0 0,0 1 0 0 0,-2-1-1 0 0,0 1 1 0 0,-1-1-1 0 0,-1-1 1 0 0,0 1-1 0 0,-1 0 1 0 0,-2-17-1 0 0,1 34-415 0 0,0 13-3036 0 0,0 13 2857 0 0,1-8 673 0 0,1-1-1 0 0,1 1 1 0 0,0-1-1 0 0,1 1 1 0 0,1-1-1 0 0,1 0 0 0 0,0-1 1 0 0,1 0-1 0 0,0 0 1 0 0,2 0-1 0 0,-1-1 1 0 0,2 0-1 0 0,0-1 0 0 0,1 0 1 0 0,0 0-1 0 0,0-1 1 0 0,2-1-1 0 0,-1 0 1 0 0,2 0-1 0 0,-1-2 1 0 0,1 0-1 0 0,1 0 0 0 0,-1-1 1 0 0,2-1-1 0 0,-1 0 1 0 0,1-1-1 0 0,0-1 1 0 0,0-1-1 0 0,0 0 1 0 0,1-1-1 0 0,-1 0 0 0 0,1-2 1 0 0,0 0-1 0 0,-1-1 1 0 0,1 0-1 0 0,0-1 1 0 0,-1-1-1 0 0,1-1 0 0 0,-1-1 1 0 0,1 0-1 0 0,-1-1 1 0 0,-1 0-1 0 0,1-1 1 0 0,6-5-79 0 0,-5 0 12 0 0,0-2 0 0 0,-1 0-1 0 0,-1-1 1 0 0,0-1 0 0 0,-1 0 0 0 0,0-1 0 0 0,-1 0 0 0 0,-1-1 0 0 0,-1-1 0 0 0,0 0 0 0 0,-1 0 0 0 0,-1-1 0 0 0,-1 0 0 0 0,-1 0-1 0 0,0-5-11 0 0,0 42-3448 0 0,16 40 3400 0 0,-20-47 156 0 0,0 0 1 0 0,0 0-1 0 0,1 0 0 0 0,1-1 1 0 0,0 1-1 0 0,0-1 1 0 0,1 0-1 0 0,1-1 1 0 0,-1 1-1 0 0,1-1 0 0 0,1-1 1 0 0,0 1-1 0 0,0-1 1 0 0,1-1-1 0 0,-1 1 1 0 0,2-2-1 0 0,-1 1 1 0 0,1-1-1 0 0,0 0 0 0 0,0-1 1 0 0,1 0-1 0 0,-1-1 1 0 0,1 0-1 0 0,0-1 1 0 0,0 0-1 0 0,1-1 0 0 0,-1 0 1 0 0,1-1-1 0 0,6 0-108 0 0,0-1 125 0 0,1 0 1 0 0,-1-2-1 0 0,0 0 0 0 0,0-1 0 0 0,0-1 0 0 0,0-1 0 0 0,-1 0 1 0 0,0-1-1 0 0,0-1 0 0 0,0-1 0 0 0,7-5-125 0 0,-16 9-7 0 0,-1-1 1 0 0,0 0-1 0 0,0 0 1 0 0,0 0-1 0 0,0-1 1 0 0,-1 0-1 0 0,0 0 0 0 0,0-1 1 0 0,-1 0-1 0 0,0 0 1 0 0,0 0-1 0 0,0 0 1 0 0,-1-1-1 0 0,0 0 0 0 0,-1 0 1 0 0,0 0-1 0 0,0 0 1 0 0,-1 0-1 0 0,1-1 0 0 0,-2 1 1 0 0,0-1-1 0 0,0 0 1 0 0,0 1-1 0 0,-1-1 1 0 0,0-1 6 0 0,-3 0-100 0 0,-1-1 0 0 0,0 1 1 0 0,-1 0-1 0 0,0 0 0 0 0,0 0 1 0 0,-1 1-1 0 0,0 0 1 0 0,-1 0-1 0 0,0 0 0 0 0,0 1 1 0 0,-1 0-1 0 0,0 0 1 0 0,0 1-1 0 0,-1 0 0 0 0,0 1 1 0 0,0 0-1 0 0,-1 0 0 0 0,0 1 1 0 0,0 0-1 0 0,0 0 1 0 0,0 2-1 0 0,-1-1 0 0 0,0 1 1 0 0,1 1-1 0 0,-1-1 0 0 0,0 2 1 0 0,0 0-1 0 0,0 0 1 0 0,0 1-1 0 0,-6 1 100 0 0,7-3-23 0 0,-1 1 0 0 0,0 0 0 0 0,1 1 0 0 0,-1 0 0 0 0,0 0 1 0 0,0 1-1 0 0,1 1 0 0 0,-1 0 0 0 0,1 0 0 0 0,-1 1 0 0 0,1 1 0 0 0,0 0 0 0 0,0 0 0 0 0,1 0 1 0 0,-1 2-1 0 0,1-1 0 0 0,0 1 0 0 0,0 0 0 0 0,1 1 0 0 0,0 0 0 0 0,0 0 0 0 0,1 1 0 0 0,-1 0 1 0 0,2 0-1 0 0,-1 1 0 0 0,1 0 0 0 0,1 0 0 0 0,-1 0 0 0 0,1 1 0 0 0,1 0 0 0 0,0 0 0 0 0,1 0 0 0 0,-1 0 1 0 0,2 1-1 0 0,0-1 0 0 0,-1 8 23 0 0,4-10 39 0 0,0-1 1 0 0,0 1-1 0 0,1 0 1 0 0,0 0-1 0 0,0 0 0 0 0,1-1 1 0 0,0 1-1 0 0,0-1 1 0 0,1 0-1 0 0,0 0 1 0 0,0 0-1 0 0,0-1 0 0 0,1 1 1 0 0,0-1-1 0 0,1 0 1 0 0,-1 0-1 0 0,1-1 1 0 0,0 0-1 0 0,1 0 0 0 0,-1 0 1 0 0,1-1-1 0 0,0 0 1 0 0,2 1-40 0 0,176 59 1119 0 0,-158-60-945 0 0,0-1 1 0 0,0-2 0 0 0,0 0 0 0 0,1-2 0 0 0,-1-1 0 0 0,0-2 0 0 0,0 0 0 0 0,2-2-175 0 0,24 39-1547 0 0,-34-24 1192 0 0,0 0 0 0 0,0-2 0 0 0,1 0 1 0 0,0-1-1 0 0,0-1 0 0 0,0 0 0 0 0,1-2 1 0 0,10 1 354 0 0,99 1-12154 0 0,-112-5 6001 0 0</inkml:trace>
  <inkml:trace contextRef="#ctx0" brushRef="#br0" timeOffset="-6102.02">16723 3514 9074 0 0,'0'0'1912'0'0,"0"0"-137"0"0,0 0-638 0 0,0 0-576 0 0,0 0-476 0 0,0 0-394 0 0,0 0-274 0 0,0 0-68 0 0,0 0 199 0 0,0 0 319 0 0,0 0 278 0 0,0 0 211 0 0,7-4 75 0 0,7 1-276 0 0,1-1 0 0 0,0 2 0 0 0,0 0 0 0 0,0 1 0 0 0,0 0 0 0 0,0 1 0 0 0,0 1 0 0 0,0 1 0 0 0,-1 0 0 0 0,10 2-155 0 0,44 4 289 0 0,155 0 753 0 0,-243 28-3109 0 0,-66 130 2971 0 0,85-160-846 0 0,-1 0 0 0 0,1 0 1 0 0,0 1-1 0 0,0-1 0 0 0,0 1 1 0 0,1-1-1 0 0,0 1 0 0 0,0-1 1 0 0,1 1-1 0 0,0-1 0 0 0,0 0 1 0 0,1 1-1 0 0,-1-1 0 0 0,1 0 1 0 0,1 0-1 0 0,-1 0 0 0 0,1 0 1 0 0,0 0-1 0 0,0-1 0 0 0,1 1 1 0 0,0-1-1 0 0,0 0 0 0 0,0 0 1 0 0,0 0-1 0 0,1-1 1 0 0,0 1-1 0 0,2 1-58 0 0,18 8 248 0 0,1-2 0 0 0,0 0 1 0 0,1-2-1 0 0,0-1 0 0 0,0-1 0 0 0,1-1 1 0 0,0-2-1 0 0,0 0 0 0 0,0-2 0 0 0,0-1 1 0 0,1-2-1 0 0,-1-1 0 0 0,18-2-248 0 0,-21 3 91 0 0,4 2-2 0 0,1-1 0 0 0,0-1 0 0 0,-1-2 0 0 0,1-1 0 0 0,0-1 0 0 0,-1-1 0 0 0,0-2 0 0 0,-1-1 0 0 0,1-1 0 0 0,-1-2 0 0 0,-1 0 0 0 0,0-2 1 0 0,16-12-90 0 0,-35 20 5 0 0,-2-1 1 0 0,1 0-1 0 0,-1 0 1 0 0,1-1-1 0 0,-2 0 1 0 0,1 0-1 0 0,-1 0 1 0 0,0-1-1 0 0,-1 0 1 0 0,0 1-1 0 0,0-2 1 0 0,0 1-1 0 0,-1 0 1 0 0,-1-1-1 0 0,1 0 1 0 0,-1 1-1 0 0,-1-1 1 0 0,0 0-1 0 0,0 0 1 0 0,0 0-1 0 0,-1 0 1 0 0,-1-7-6 0 0,0 16-47 0 0,1 0 0 0 0,0 0 0 0 0,-1 1 0 0 0,1-1 0 0 0,0 0 0 0 0,-1 0 0 0 0,1 0 0 0 0,-1 0 0 0 0,1 0 0 0 0,0 0 0 0 0,-1 0 0 0 0,1 0 0 0 0,0 0-1 0 0,-1 0 1 0 0,1 0 0 0 0,0 0 0 0 0,-1 0 0 0 0,1 0 0 0 0,-1 0 0 0 0,1 0 0 0 0,0-1 0 0 0,-1 1 0 0 0,1 0 0 0 0,0 0 0 0 0,-1 0 0 0 0,1-1 0 0 0,0 1 0 0 0,0 0 0 0 0,-1 0 0 0 0,1-1 0 0 0,0 1 0 0 0,0 0 0 0 0,-1 0 0 0 0,1-1 0 0 0,0 1 0 0 0,0 0 0 0 0,0-1 47 0 0,-7 40-1718 0 0,8-30 1778 0 0,0-1 0 0 0,1 0 1 0 0,-1 0-1 0 0,1 0 0 0 0,1-1 0 0 0,0 1 0 0 0,0 0 1 0 0,0-1-1 0 0,1 0 0 0 0,0 0 0 0 0,1 0 1 0 0,-1 0-1 0 0,1 0 0 0 0,1-1 0 0 0,-1 0 1 0 0,1 0-1 0 0,0-1 0 0 0,0 0 0 0 0,1 0 1 0 0,-1 0-1 0 0,1-1 0 0 0,5 3-60 0 0,173 58 1407 0 0,-149-58-1339 0 0,0-2 0 0 0,0-1-1 0 0,1-2 1 0 0,-1-2 0 0 0,0-1 0 0 0,1-2-1 0 0,-1-1 1 0 0,0-2 0 0 0,0-2-1 0 0,-1-1 1 0 0,0-2 0 0 0,-1-1-1 0 0,0-1 1 0 0,-1-2 0 0 0,0-2 0 0 0,-1-1-1 0 0,8-8-67 0 0,-30 17-16 0 0,0 0 0 0 0,-1-1 0 0 0,-1 0 0 0 0,0-1-1 0 0,0 0 1 0 0,-1 0 0 0 0,0-1 0 0 0,-1 1 0 0 0,0-2 0 0 0,-1 1-1 0 0,0-1 1 0 0,-1 1 0 0 0,-1-1 0 0 0,0 0 0 0 0,0-1 0 0 0,-1 1-1 0 0,-1 0 1 0 0,-1-1 0 0 0,0 1 0 0 0,0 0 0 0 0,-1-1 0 0 0,-1 1-1 0 0,0 0 1 0 0,-1 0 0 0 0,-1 0 0 0 0,0 0 0 0 0,0 0 0 0 0,-1 1-1 0 0,-1 0 1 0 0,0 0 0 0 0,-1 0 0 0 0,0 1 0 0 0,-7-9 16 0 0,12 18-39 0 0,1-1 0 0 0,-1 1-1 0 0,0 0 1 0 0,0 0 0 0 0,0 0 0 0 0,0 1 0 0 0,0-1 0 0 0,0 0 0 0 0,-1 1-1 0 0,1-1 1 0 0,0 1 0 0 0,-1 0 0 0 0,1 0 0 0 0,-1 0 0 0 0,0 0-1 0 0,1 0 1 0 0,-1 1 0 0 0,0-1 0 0 0,1 1 0 0 0,-1-1 0 0 0,0 1 0 0 0,1 0-1 0 0,-1 0 1 0 0,0 0 0 0 0,0 1 0 0 0,1-1 0 0 0,-1 1 0 0 0,0-1 0 0 0,1 1-1 0 0,-1 0 1 0 0,1 0 0 0 0,-1 0 0 0 0,1 0 0 0 0,-1 1 0 0 0,1-1 0 0 0,0 1-1 0 0,-1-1 1 0 0,1 1 0 0 0,0 0 0 0 0,-1 1 39 0 0,-2 2-44 0 0,0 0-1 0 0,0 1 1 0 0,1-1 0 0 0,-1 1 0 0 0,1 0-1 0 0,0 1 1 0 0,1-1 0 0 0,0 1 0 0 0,0 0-1 0 0,0-1 1 0 0,1 1 0 0 0,0 0 0 0 0,0 0-1 0 0,1 1 1 0 0,-1 0 44 0 0,1 9 81 0 0,1 0-1 0 0,0 0 1 0 0,1 0-1 0 0,1 0 1 0 0,1 0-1 0 0,0-1 1 0 0,1 1 0 0 0,1-1-1 0 0,0 0 1 0 0,1 0-1 0 0,1 0 1 0 0,1-1-1 0 0,0 0 1 0 0,1 0 0 0 0,0-1-1 0 0,1 0 1 0 0,1-1-1 0 0,0 0 1 0 0,1-1-1 0 0,7 6-80 0 0,6 3 24 0 0,0-1 0 0 0,2-1-1 0 0,1-2 1 0 0,0 0 0 0 0,1-2 0 0 0,0-1-1 0 0,2-1 1 0 0,-1-2 0 0 0,1-1-1 0 0,11 1-23 0 0,161 29-4335 0 0,-68-27-6426 0 0,-105-12 5109 0 0</inkml:trace>
  <inkml:trace contextRef="#ctx0" brushRef="#br0" timeOffset="-5840.175">18112 2923 20564 0 0,'0'0'785'0'0,"0"0"-33"0"0,-161-159-112 0 0,119 119-104 0 0,19 17-224 0 0,12 12-152 0 0,5 5-160 0 0,6 4-416 0 0,0 2-648 0 0,0 0-289 0 0,1 7-199 0 0,4 7-80 0 0,-2 4-9 0 0,0 9-623 0 0,2 6-1017 0 0,-1-8-496 0 0,0-7-2992 0 0</inkml:trace>
  <inkml:trace contextRef="#ctx0" brushRef="#br0" timeOffset="-5256.501">15579 4950 10794 0 0,'0'0'3856'0'0,"0"0"-3588"0"0,0 0-1290 0 0,0 0-243 0 0,0 0 187 0 0,0 0 719 0 0,0 0 575 0 0,0 0 285 0 0,0 0 159 0 0,-24 29 44 0 0,-79 94-81 0 0,79-96-344 0 0,-1-2 1 0 0,-1-1 0 0 0,-1-1-1 0 0,-1-1 1 0 0,-1-1-1 0 0,-16 8-279 0 0,-15 10 359 0 0,-1086 699 1772 0 0,1087-691-3580 0 0,87-19-7473 0 0,-22-21 1228 0 0</inkml:trace>
  <inkml:trace contextRef="#ctx0" brushRef="#br0" timeOffset="-4496.566">11881 7482 11402 0 0,'0'0'1003'0'0,"0"0"-287"0"0,0 0-700 0 0,0 0-622 0 0,0 0-222 0 0,0 0 97 0 0,0 0 283 0 0,0 0 341 0 0,0 0 196 0 0,0 0 86 0 0,0 0 125 0 0,0 0 151 0 0,0 0 128 0 0,6 4 82 0 0,-3-2-529 0 0,0 0-1 0 0,0-1 1 0 0,0 1-1 0 0,0-1 1 0 0,0 1-1 0 0,0-1 1 0 0,1 0-1 0 0,-1 0 1 0 0,0 0-1 0 0,1-1 1 0 0,-1 1-1 0 0,0-1 1 0 0,1 0-1 0 0,-1 0 1 0 0,1 0-1 0 0,-1 0 1 0 0,1-1-1 0 0,-1 1 1 0 0,0-1-1 0 0,1 0 1 0 0,-1 0-1 0 0,0 0 1 0 0,1 0-1 0 0,-1-1 1 0 0,0 1-1 0 0,0-1 1 0 0,0 0-1 0 0,0 0 1 0 0,-1 0 0 0 0,1 0-1 0 0,-1 0 1 0 0,1-1-1 0 0,-1 1 1 0 0,1-1-1 0 0,-1 0 1 0 0,0 0-1 0 0,0 1 1 0 0,-1-1-1 0 0,2-2-131 0 0,-6 2-81 0 0,1-1 0 0 0,-1 1 1 0 0,0 1-1 0 0,0-1 0 0 0,0 0 0 0 0,-1 1 0 0 0,1-1 0 0 0,0 1 0 0 0,-1 0 0 0 0,0 0 1 0 0,1 1-1 0 0,-1-1 0 0 0,0 1 0 0 0,0-1 0 0 0,0 1 0 0 0,0 1 0 0 0,0-1 0 0 0,0 0 1 0 0,0 1-1 0 0,0 0 0 0 0,0 0 0 0 0,-4 1 81 0 0,5-2 3 0 0,-31-2 38 0 0,0 1 0 0 0,0 2 1 0 0,0 1-1 0 0,0 2 0 0 0,0 1 1 0 0,0 2-1 0 0,0 1 0 0 0,1 2 1 0 0,1 1-1 0 0,-1 1 1 0 0,-7 6-42 0 0,38-17-8 0 0,0 0 0 0 0,0 0 0 0 0,0 0 0 0 0,0 0 0 0 0,0 1 0 0 0,0-1 0 0 0,0 0 0 0 0,0 1 0 0 0,0 0 0 0 0,0-1 0 0 0,0 1 0 0 0,0 0 0 0 0,1 0 0 0 0,-1 0 0 0 0,0 0 0 0 0,0 0 0 0 0,1 1 0 0 0,-1-1 0 0 0,1 0 0 0 0,0 1 0 0 0,-1-1 0 0 0,1 1 1 0 0,0-1-1 0 0,0 1 0 0 0,0 0 0 0 0,0 0 0 0 0,0-1 0 0 0,0 1 0 0 0,0 0 0 0 0,1 0 0 0 0,-1 0 0 0 0,1 0 0 0 0,-1 0 0 0 0,1 0 0 0 0,0 0 0 0 0,-1 0 0 0 0,1 0 0 0 0,0 0 0 0 0,1 0 0 0 0,-1 0 0 0 0,0 0 0 0 0,1 0 0 0 0,-1 0 0 0 0,1 0 0 0 0,-1 0 1 0 0,1 0-1 0 0,0-1 0 0 0,0 1 0 0 0,0 0 0 0 0,0 0 0 0 0,0-1 0 0 0,0 1 0 0 0,0 0 0 0 0,1-1 0 0 0,-1 1 0 0 0,0-1 0 0 0,1 0 0 0 0,-1 1 0 0 0,2-1 8 0 0,40 16 246 0 0,1-2-1 0 0,0-3 0 0 0,1-1 1 0 0,0-2-1 0 0,0-3 1 0 0,10 0-246 0 0,119 22 79 0 0,-139-22-146 0 0,-1 1 0 0 0,0 3-1 0 0,-1 0 1 0 0,0 2 0 0 0,-1 1-1 0 0,0 2 1 0 0,-1 1 0 0 0,-1 2-1 0 0,0 0 1 0 0,-2 3 0 0 0,0 0-1 0 0,0 2 68 0 0,-26-22 21 0 0,0 1 0 0 0,0-1 0 0 0,0 1-1 0 0,0-1 1 0 0,0 1 0 0 0,0 0 0 0 0,-1-1-1 0 0,1 1 1 0 0,0 0 0 0 0,-1 0 0 0 0,0 0-1 0 0,1 1 1 0 0,-1-1 0 0 0,0 0 0 0 0,0 0 0 0 0,0 1-1 0 0,0-1 1 0 0,-1 1 0 0 0,1-1 0 0 0,-1 0-1 0 0,1 1 1 0 0,-1-1 0 0 0,0 1 0 0 0,0-1-1 0 0,0 1 1 0 0,0-1 0 0 0,0 1 0 0 0,-1-1-1 0 0,1 1 1 0 0,-1-1 0 0 0,0 1 0 0 0,0-1 0 0 0,0 0-1 0 0,0 1 1 0 0,0-1 0 0 0,0 0 0 0 0,0 0-1 0 0,-1 0 1 0 0,1 0 0 0 0,-1 0 0 0 0,1 0-1 0 0,-1 0 1 0 0,0 0 0 0 0,0-1 0 0 0,0 1 0 0 0,0-1-1 0 0,0 1 1 0 0,0-1 0 0 0,-2 1-21 0 0,-28 2 663 0 0,0 0 1 0 0,0-2-1 0 0,0-2 1 0 0,-1-1-1 0 0,1-1 1 0 0,-28-6-664 0 0,30 5 240 0 0,-66-9 104 0 0,0-4 1 0 0,2-5 0 0 0,0-3 0 0 0,-10-8-345 0 0,104 32-107 0 0,0-1 1 0 0,1 1 0 0 0,-1 0 0 0 0,0-1 0 0 0,0 1-1 0 0,0 0 1 0 0,0-1 0 0 0,1 1 0 0 0,-1 0 0 0 0,0-1-1 0 0,0 1 1 0 0,0 0 0 0 0,0-1 0 0 0,0 1 0 0 0,0 0-1 0 0,0-1 1 0 0,0 1 0 0 0,0 0 0 0 0,0-1-1 0 0,0 1 1 0 0,0 0 0 0 0,0-1 0 0 0,0 1 0 0 0,0 0-1 0 0,-1-1 1 0 0,1 1 0 0 0,0 0 0 0 0,0-1 0 0 0,0 1-1 0 0,0 0 1 0 0,-1 0 0 0 0,1-1 0 0 0,0 1 0 0 0,0 0-1 0 0,-1 0 1 0 0,1-1 0 0 0,0 1 0 0 0,0 0-1 0 0,-1 0 1 0 0,1-1 106 0 0,37 0-3628 0 0,83 10-5442 0 0,-89-6 2645 0 0</inkml:trace>
  <inkml:trace contextRef="#ctx0" brushRef="#br0" timeOffset="-4017.492">13087 7781 19516 0 0,'0'0'-59'0'0,"0"0"-133"0"0,0 0-277 0 0,0 0-150 0 0,0 0 36 0 0,0 0 190 0 0,0 0 170 0 0,0 0 102 0 0,0 0 68 0 0,0 0 18 0 0,0 0 32 0 0,0 0 66 0 0,-2 6 105 0 0,0-2-166 0 0,1-4 21 0 0,1 1-1 0 0,-1-1 0 0 0,1 1 0 0 0,-1-1 0 0 0,1 1 0 0 0,0 0 0 0 0,-1-1 0 0 0,1 1 0 0 0,-1 0 1 0 0,1-1-1 0 0,0 1 0 0 0,0 0 0 0 0,-1 0 0 0 0,1-1 0 0 0,0 1 0 0 0,0 0 0 0 0,0 0 0 0 0,0-1 0 0 0,0 1 1 0 0,0 0-1 0 0,0 0 0 0 0,0-1 0 0 0,0 1 0 0 0,0 0 0 0 0,0 0 0 0 0,1-1 0 0 0,-1 1 0 0 0,0 0 1 0 0,0 0-1 0 0,1-1 0 0 0,-1 1 0 0 0,0 0 0 0 0,1-1 0 0 0,-1 1 0 0 0,1 0 0 0 0,-1-1 0 0 0,1 1 0 0 0,-1-1 1 0 0,1 1-1 0 0,0-1 0 0 0,-1 1 0 0 0,1-1 0 0 0,0 0 0 0 0,-1 1 0 0 0,1-1 0 0 0,0 1 0 0 0,-1-1 1 0 0,1 0-1 0 0,0 0 0 0 0,0 0 0 0 0,-1 1 0 0 0,1-1 0 0 0,0 0 0 0 0,0 0 0 0 0,-1 0 0 0 0,1 0 0 0 0,0 0 1 0 0,0 0-1 0 0,-1 0 0 0 0,1-1 0 0 0,0 1-22 0 0,147-8 1560 0 0,-117 4-1804 0 0,-1-2 0 0 0,1-1-1 0 0,-2-1 1 0 0,1-1 0 0 0,-1-2-1 0 0,-1-1 1 0 0,0-2 0 0 0,0 0-1 0 0,-2-2 1 0 0,14-10 244 0 0,-36 24-13 0 0,-1 0 0 0 0,1-1 0 0 0,-1 1 0 0 0,0 0 0 0 0,0-1 0 0 0,0 0 0 0 0,0 0 0 0 0,-1 0 0 0 0,1 0 0 0 0,-1 0 0 0 0,1 0 0 0 0,-1-1 0 0 0,0 1 0 0 0,0-1 0 0 0,-1 1 0 0 0,1-1 0 0 0,-1 0 0 0 0,0 0 0 0 0,0 0 0 0 0,0 0 0 0 0,0 0 0 0 0,-1 0 0 0 0,0 0 0 0 0,0 0 0 0 0,0 0 0 0 0,0 0 0 0 0,0 0 0 0 0,-1 0 0 0 0,0 0 0 0 0,1 1 0 0 0,-2-1 0 0 0,1 0 0 0 0,0 0 0 0 0,-1 0 0 0 0,0 1 1 0 0,1-1-1 0 0,-2 1 0 0 0,1-1 0 0 0,0 1 0 0 0,-1 0 0 0 0,1 0 0 0 0,-1 0 0 0 0,0 0 0 0 0,0 1 0 0 0,0-1 0 0 0,-1 0 13 0 0,-14-4 37 0 0,1 0 1 0 0,-1 2-1 0 0,-1 0 1 0 0,1 1-1 0 0,-1 0 1 0 0,1 2-1 0 0,-1 0 1 0 0,0 2-1 0 0,0 0 1 0 0,0 0-1 0 0,0 2 1 0 0,1 1 0 0 0,-1 0-1 0 0,1 1 1 0 0,0 1-1 0 0,0 1 1 0 0,0 0-1 0 0,0 1 1 0 0,1 1-1 0 0,1 1 1 0 0,-11 7-38 0 0,-60 73-187 0 0,85-86 204 0 0,0-1 1 0 0,1 1-1 0 0,-1 0 1 0 0,1 0 0 0 0,0 0-1 0 0,-1 0 1 0 0,1 0-1 0 0,0 0 1 0 0,1 1-1 0 0,-1-1 1 0 0,1 0-1 0 0,-1 0 1 0 0,1 1-1 0 0,0-1 1 0 0,0 0-1 0 0,1 1 1 0 0,-1-1-1 0 0,0 0 1 0 0,1 0-1 0 0,0 0 1 0 0,0 1 0 0 0,0-1-1 0 0,0 0 1 0 0,1 0-1 0 0,-1 0 1 0 0,1 0-1 0 0,-1-1 1 0 0,1 1-1 0 0,0 0 1 0 0,0-1-1 0 0,1 1 1 0 0,-1-1-1 0 0,0 0 1 0 0,1 0-1 0 0,-1 0 1 0 0,1 0-18 0 0,15 8 180 0 0,-1-1 0 0 0,2-1-1 0 0,-1-1 1 0 0,1 0 0 0 0,0-2 0 0 0,0 0 0 0 0,1-1 0 0 0,0-1-1 0 0,-1-1 1 0 0,1 0 0 0 0,0-2 0 0 0,0 0 0 0 0,0-2-1 0 0,0 0-179 0 0,6 1-10 0 0,0 0-1 0 0,0 2 1 0 0,0 1-1 0 0,1 1 0 0 0,-2 1 1 0 0,1 1-1 0 0,24 9 11 0 0,-42-11-107 0 0,116 41-1213 0 0,-81-34-2364 0 0,-1-5-3646 0 0,-28-5-772 0 0</inkml:trace>
  <inkml:trace contextRef="#ctx0" brushRef="#br0" timeOffset="-3502.008">14108 6826 13499 0 0,'0'0'2931'0'0,"0"0"-2720"0"0,0 0-1133 0 0,0 0-283 0 0,0 0 195 0 0,0 0 622 0 0,0 0 491 0 0,0 0 130 0 0,8 30 43 0 0,47 217 478 0 0,-2 189 767 0 0,-52-430-1485 0 0,-1 4 91 0 0,1-1 0 0 0,0 1-1 0 0,0 0 1 0 0,1 0 0 0 0,0-1 0 0 0,1 1 0 0 0,0-1 0 0 0,1 0-1 0 0,0 0 1 0 0,0 0 0 0 0,1-1 0 0 0,0 1 0 0 0,0-1-1 0 0,2 1-126 0 0,13-8 4057 0 0,14-26-2941 0 0,-22 14-919 0 0,15-5-285 0 0,0 2 0 0 0,0 0 1 0 0,1 2-1 0 0,1 2 1 0 0,0 0-1 0 0,1 2 0 0 0,-1 1 1 0 0,2 1-1 0 0,-1 2 0 0 0,0 1 1 0 0,1 1-1 0 0,-1 2 1 0 0,1 1-1 0 0,0 1 0 0 0,-1 2 1 0 0,0 1-1 0 0,0 1 0 0 0,0 2 1 0 0,-1 1-1 0 0,6 3 88 0 0,-27-10-116 0 0,-1 0-1 0 0,1 0 0 0 0,0 1 1 0 0,-1 0-1 0 0,1 0 1 0 0,-1 1-1 0 0,0 0 1 0 0,0 0-1 0 0,-1 0 0 0 0,1 1 1 0 0,-1 0-1 0 0,0 1 1 0 0,0 0-1 0 0,-1-1 0 0 0,1 2 1 0 0,-1-1-1 0 0,-1 1 1 0 0,1-1-1 0 0,-1 1 0 0 0,0 0 1 0 0,-1 1-1 0 0,0-1 1 0 0,0 1-1 0 0,0-1 1 0 0,-1 1-1 0 0,0 4 117 0 0,-5-7 19 0 0,0 1-1 0 0,-1-1 1 0 0,0 0 0 0 0,0 0 0 0 0,-1-1-1 0 0,1 1 1 0 0,-1-1 0 0 0,0 0-1 0 0,0 0 1 0 0,0 0 0 0 0,-1-1 0 0 0,1 0-1 0 0,-1 0 1 0 0,0 0 0 0 0,0-1-1 0 0,0 0 1 0 0,0 0 0 0 0,0 0 0 0 0,-1-1-1 0 0,1 0 1 0 0,0 0 0 0 0,-1-1 0 0 0,1 1-1 0 0,0-1 1 0 0,-1-1 0 0 0,-3 0-19 0 0,-54 4 262 0 0,1-2-1 0 0,-1-3 1 0 0,1-3 0 0 0,0-3 0 0 0,1-2 0 0 0,-1-3 0 0 0,2-3 0 0 0,-4-4-262 0 0,67 20-32 0 0,-1-1 1 0 0,0 1-1 0 0,0-1 1 0 0,0 1-1 0 0,0-1 1 0 0,0 1-1 0 0,0-1 1 0 0,0 0-1 0 0,0 0 1 0 0,0 1-1 0 0,0-1 1 0 0,-1 0-1 0 0,1 0 1 0 0,0 0-1 0 0,-1 0 1 0 0,1 0-1 0 0,0 0 1 0 0,-1 0-1 0 0,1 0 1 0 0,-1 0-1 0 0,1-1 1 0 0,-1 1-1 0 0,0 0 1 0 0,0 0-1 0 0,1 0 1 0 0,-1 0-1 0 0,0-1 1 0 0,0 1-1 0 0,0 0 0 0 0,0 0 1 0 0,0 0-1 0 0,-1-1 1 0 0,1 1-1 0 0,0 0 1 0 0,0 0-1 0 0,-1 0 1 0 0,1 0-1 0 0,-1-1 1 0 0,1 1-1 0 0,-1 0 1 0 0,1 0-1 0 0,-1 0 1 0 0,0 0-1 0 0,0 0 1 0 0,1 1-1 0 0,-1-1 1 0 0,0 0-1 0 0,0 0 1 0 0,0 0-1 0 0,0 1 1 0 0,0-1-1 0 0,0 0 1 0 0,0 1-1 0 0,0-1 1 0 0,0 1-1 0 0,0-1 1 0 0,0 1-1 0 0,0-1 1 0 0,-1 1-1 0 0,1 0 1 0 0,0 0-1 0 0,0 0 1 0 0,0 0-1 0 0,-1-1 1 0 0,1 1-1 0 0,0 1 1 0 0,0-1-1 0 0,0 0 1 0 0,0 0-1 0 0,-1 0 32 0 0,39-9-1791 0 0,0 0 1 0 0,0 3-1 0 0,0 1 1 0 0,1 1-1 0 0,0 3 1 0 0,-1 1-1 0 0,7 2 1791 0 0,25-2-3803 0 0,-27-1 1364 0 0</inkml:trace>
  <inkml:trace contextRef="#ctx0" brushRef="#br0" timeOffset="-3236.173">15538 7604 7882 0 0,'0'0'3734'0'0,"0"0"-678"0"0,0 0-886 0 0,0 0-833 0 0,0 0-751 0 0,0 0-590 0 0,0 0-454 0 0,0 0-179 0 0,0 0 105 0 0,0 0 251 0 0,0 0 300 0 0,0 0 158 0 0,1 11-21 0 0,-3 107 631 0 0,3-114-766 0 0,0 1 0 0 0,0-1-1 0 0,0 0 1 0 0,1 0 0 0 0,0 1 0 0 0,0-1 0 0 0,0 0 0 0 0,1-1 0 0 0,-1 1 0 0 0,1 0-1 0 0,0-1 1 0 0,0 1 0 0 0,0-1 0 0 0,0 0 0 0 0,1 0 0 0 0,-1 0 0 0 0,1-1 0 0 0,0 1-1 0 0,0-1 1 0 0,0 0 0 0 0,0 0 0 0 0,0 0 0 0 0,0 0 0 0 0,0-1 0 0 0,1 0-1 0 0,-1 0 1 0 0,1 0-21 0 0,39 12-4059 0 0,-7-5-5284 0 0,-22-6 4190 0 0</inkml:trace>
  <inkml:trace contextRef="#ctx0" brushRef="#br0" timeOffset="-2515.386">15207 6457 17940 0 0,'0'0'144'0'0,"0"0"-486"0"0,0 0-294 0 0,0 0-113 0 0,0 0 306 0 0,0 0 512 0 0,0 0 153 0 0,28 29-21 0 0,91 94-34 0 0,-45 2 57 0 0,-52-58-133 0 0,-3 1 0 0 0,-3 1 0 0 0,-3 1 1 0 0,-4 0-1 0 0,-2 1 0 0 0,-3 64-91 0 0,1-47 197 0 0,18 73 159 0 0,-19-155-216 0 0,1-1 1 0 0,-1 1-1 0 0,1-1 0 0 0,1-1 1 0 0,-1 1-1 0 0,1-1 0 0 0,0 0 0 0 0,0 0 1 0 0,0-1-1 0 0,0 1 0 0 0,0-1 1 0 0,1-1-1 0 0,0 1 0 0 0,-1-1 0 0 0,1 0 1 0 0,0-1-1 0 0,0 0 0 0 0,0 0 1 0 0,0 0-1 0 0,0-1 0 0 0,2 0-140 0 0,297-19 810 0 0,-300 17-894 0 0,1 1 0 0 0,-1 0 1 0 0,1 1-1 0 0,-1 0 1 0 0,1 0-1 0 0,0 0 0 0 0,-1 1 1 0 0,1 0-1 0 0,-1 0 0 0 0,1 0 1 0 0,-1 1-1 0 0,0 0 1 0 0,1 1-1 0 0,-1-1 0 0 0,0 1 1 0 0,-1 0-1 0 0,1 1 0 0 0,0-1 1 0 0,-1 1-1 0 0,0 0 1 0 0,0 1-1 0 0,0-1 0 0 0,0 1 1 0 0,-1 0-1 0 0,0 0 0 0 0,0 0 1 0 0,0 1-1 0 0,0-1 1 0 0,-1 1-1 0 0,0 0 0 0 0,0 0 1 0 0,-1 0-1 0 0,0 0 0 0 0,0 1 1 0 0,0-1-1 0 0,-1 1 1 0 0,1 4 83 0 0,0-7 2 0 0,1 1 0 0 0,-1 1 1 0 0,0-1-1 0 0,0 0 0 0 0,0 0 1 0 0,-1 1-1 0 0,0-1 1 0 0,0 1-1 0 0,0-1 0 0 0,-1 1 1 0 0,0 0-1 0 0,0-1 0 0 0,0 1 1 0 0,-1-1-1 0 0,0 1 0 0 0,0-1 1 0 0,0 1-1 0 0,-1-1 1 0 0,1 0-1 0 0,-1 1 0 0 0,-1-1 1 0 0,1 0-1 0 0,-1 0 0 0 0,0 0 1 0 0,0-1-1 0 0,0 1 0 0 0,0-1 1 0 0,-1 0-1 0 0,0 0 1 0 0,0 0-1 0 0,0 0 0 0 0,0-1 1 0 0,-1 1-1 0 0,0-1 0 0 0,-4 2-2 0 0,-20-3 271 0 0,1-2 0 0 0,-1-1 1 0 0,1-2-1 0 0,0 0 0 0 0,0-2 0 0 0,0-1 0 0 0,0-2 0 0 0,1 0 0 0 0,0-2 0 0 0,1-1 0 0 0,-5-3-271 0 0,-45-15 411 0 0,-113-47 124 0 0,190 75-564 0 0,-1 1 0 0 0,0 0 0 0 0,1 0 0 0 0,-1 0 0 0 0,0 0 0 0 0,1 0 0 0 0,-1 0 0 0 0,0-1 0 0 0,1 1 0 0 0,-1 0 0 0 0,0 0 0 0 0,1 0 0 0 0,-1-1 0 0 0,0 1 0 0 0,1 0 0 0 0,-1 0 0 0 0,0-1 0 0 0,0 1 0 0 0,1 0 0 0 0,-1-1 0 0 0,0 1 0 0 0,0 0 0 0 0,0-1 0 0 0,0 1 0 0 0,1 0 0 0 0,-1-1 0 0 0,0 1 0 0 0,0-1 0 0 0,0 1-1 0 0,0 0 1 0 0,0-1 0 0 0,0 1 0 0 0,0 0 0 0 0,0-1 0 0 0,0 1 0 0 0,0-1 0 0 0,0 1 0 0 0,0 0 0 0 0,0-1 0 0 0,0 1 0 0 0,-1 0 0 0 0,1-1 0 0 0,0 1 0 0 0,0-1 0 0 0,0 1 0 0 0,0 0 0 0 0,-1-1 0 0 0,1 1 0 0 0,0 0 0 0 0,0 0 0 0 0,-1-1 0 0 0,1 1 0 0 0,0 0 0 0 0,-1-1 29 0 0,49-1-1572 0 0,-43 2 1398 0 0,232-4-2413 0 0,383-17-2866 0 0,-211-40 12045 0 0,-368 54-3049 0 0,-41 65-6034 0 0,1-51 2513 0 0,0 0-1 0 0,0 0 1 0 0,0 0-1 0 0,1 0 1 0 0,0 0 0 0 0,0 0-1 0 0,1 0 1 0 0,0-1-1 0 0,0 1 1 0 0,0-1 0 0 0,1 0-1 0 0,0 0 1 0 0,0 0-1 0 0,1 0 1 0 0,0-1 0 0 0,0 0-1 0 0,0 0 1 0 0,0 0-1 0 0,1-1 1 0 0,0 0 0 0 0,0 0-1 0 0,0 0 1 0 0,0 0 0 0 0,6 1-23 0 0,26 8-3781 0 0,5-6-3752 0 0,-28-7-528 0 0</inkml:trace>
  <inkml:trace contextRef="#ctx0" brushRef="#br0" timeOffset="-2265.698">16968 6943 22437 0 0,'0'0'695'0'0,"0"0"-26"0"0,0 0-117 0 0,0 0-206 0 0,0 0-254 0 0,0 0-287 0 0,0 0-308 0 0,0 0-178 0 0,0 0 17 0 0,0 0 135 0 0,0 0 197 0 0,0 0 100 0 0,0 0-54 0 0,7-7-159 0 0,-4 2 316 0 0,-2 4 88 0 0,-1 0 0 0 0,0-1 0 0 0,1 1 0 0 0,-1 0 0 0 0,1 0 1 0 0,-1 0-1 0 0,1 1 0 0 0,0-1 0 0 0,-1 0 0 0 0,1 0 0 0 0,0 0 0 0 0,0 0 0 0 0,-1 1 1 0 0,1-1-1 0 0,0 0 0 0 0,0 0 0 0 0,0 1 0 0 0,0-1 0 0 0,0 1 0 0 0,0-1 0 0 0,0 1 0 0 0,0 0 1 0 0,0-1-1 0 0,0 1 0 0 0,0 0 0 0 0,0-1 0 0 0,0 1 0 0 0,0 0 0 0 0,1 0 0 0 0,-1 0 0 0 0,0 0 1 0 0,0 0-1 0 0,0 0 0 0 0,0 1 0 0 0,0-1 0 0 0,0 0 0 0 0,0 0 0 0 0,0 1 0 0 0,0-1 1 0 0,0 1-1 0 0,0-1 0 0 0,0 1 0 0 0,0-1 0 0 0,0 1 0 0 0,0 0 0 0 0,0-1 0 0 0,0 1 0 0 0,0 0 1 0 0,-1 0-1 0 0,1 0 0 0 0,0 0 0 0 0,-1-1 0 0 0,1 2 41 0 0,19 24-2218 0 0,27 37-7345 0 0,-32-42 2716 0 0</inkml:trace>
  <inkml:trace contextRef="#ctx0" brushRef="#br0" timeOffset="-1966.457">17550 7765 17988 0 0,'0'0'799'0'0,"0"0"-258"0"0,0 0-313 0 0,0 0-148 0 0,0 0 20 0 0,30 2 56 0 0,204 6 486 0 0,-216-9-513 0 0,-1-1 1 0 0,1-2-1 0 0,0 1 1 0 0,-1-2-1 0 0,0 0 1 0 0,0-2-1 0 0,0 1 1 0 0,-1-2-1 0 0,0 0 1 0 0,0-1-1 0 0,-1-1 1 0 0,0 0-1 0 0,-1-1 1 0 0,0-1-1 0 0,-1 0 1 0 0,0-1 0 0 0,11-13-130 0 0,-22 21-45 0 0,1 0 1 0 0,0-1 0 0 0,-1 1-1 0 0,0-1 1 0 0,0 1 0 0 0,-1-1-1 0 0,0 0 1 0 0,0 0 0 0 0,0 0-1 0 0,-1 0 1 0 0,1 1 0 0 0,-1-1-1 0 0,-1 0 1 0 0,1 0 0 0 0,-1 0-1 0 0,0 0 1 0 0,0 0 0 0 0,-1 1-1 0 0,0-1 1 0 0,0 1 0 0 0,0-1-1 0 0,-1 1 1 0 0,1 0 0 0 0,-1-1-1 0 0,-1 1 1 0 0,1 1 0 0 0,-1-1-1 0 0,0 0 1 0 0,0 1 0 0 0,0 0-1 0 0,0 0 1 0 0,-1 0 0 0 0,1 1-1 0 0,-1-1 1 0 0,0 1 0 0 0,0 0-1 0 0,-1 1 1 0 0,1-1 0 0 0,-1 1-1 0 0,1 0 1 0 0,-1 0 0 0 0,0 1-1 0 0,1-1 1 0 0,-1 1 0 0 0,0 1-1 0 0,0-1 1 0 0,0 1 0 0 0,0 0 0 0 0,0 0-1 0 0,0 1 1 0 0,1 0 0 0 0,-1 0-1 0 0,0 0 1 0 0,0 1 0 0 0,1 0-1 0 0,-1 0 1 0 0,1 0 0 0 0,-1 0-1 0 0,-1 3 45 0 0,-1-1 6 0 0,0 1 0 0 0,1 0-1 0 0,0 1 1 0 0,0-1-1 0 0,0 2 1 0 0,1-1 0 0 0,0 1-1 0 0,0 0 1 0 0,0 0 0 0 0,1 0-1 0 0,0 1 1 0 0,1 0 0 0 0,-1 0-1 0 0,2 0 1 0 0,-1 0-1 0 0,1 1 1 0 0,0 0 0 0 0,1-1-1 0 0,0 1 1 0 0,0 0 0 0 0,1 0-1 0 0,0 0 1 0 0,1 0 0 0 0,0 0-1 0 0,0 0 1 0 0,1 0-1 0 0,0 0 1 0 0,1 0 0 0 0,0 0-1 0 0,0 0 1 0 0,1 0 0 0 0,0-1-1 0 0,1 1 1 0 0,-1-1 0 0 0,2 0-1 0 0,-1 0 1 0 0,1-1-1 0 0,0 1 1 0 0,1-1 0 0 0,5 6-6 0 0,32 22 169 0 0,2-2 1 0 0,0-2-1 0 0,2-2 1 0 0,2-2 0 0 0,0-2-1 0 0,2-2 1 0 0,0-3-1 0 0,1-1 1 0 0,1-3 0 0 0,1-3-1 0 0,0-2 1 0 0,14 0-170 0 0,-19 0 20 0 0,33 9-573 0 0,195 50-892 0 0,-187-41-2854 0 0,-2 5-3926 0 0,-70-25 346 0 0</inkml:trace>
  <inkml:trace contextRef="#ctx0" brushRef="#br0" timeOffset="2160.566">12167 9325 0 0 0,'0'0'444'0'0,"0"0"479"0"0,0 0 329 0 0,0 0 202 0 0,28 2 89 0 0,198 7 2367 0 0,-171-10-2971 0 0,59 0 50 0 0,0-4 0 0 0,0-6 0 0 0,3-5-989 0 0,-112 15 106 0 0,1 1 117 0 0,0 0-1 0 0,0-1 1 0 0,0 1 0 0 0,0-1 0 0 0,-1-1 0 0 0,1 1-1 0 0,0-1 1 0 0,-1 0 0 0 0,1 0 0 0 0,-1-1-1 0 0,0 1 1 0 0,1-1 0 0 0,-1 0 0 0 0,0-1-1 0 0,-1 1 1 0 0,1-1 0 0 0,-1 0 0 0 0,0 0-1 0 0,0-1 1 0 0,0 1 0 0 0,0-1 0 0 0,-1 0-1 0 0,2-1-222 0 0,-8 2-48 0 0,0 1-1 0 0,0 0 0 0 0,0 0 0 0 0,0 0 0 0 0,0 0 0 0 0,-1 0 1 0 0,1 1-1 0 0,-1-1 0 0 0,0 1 0 0 0,0 0 0 0 0,0 1 1 0 0,0-1-1 0 0,0 0 0 0 0,0 1 0 0 0,0 0 0 0 0,0 0 1 0 0,-1 0-1 0 0,1 1 0 0 0,0 0 0 0 0,-1-1 0 0 0,1 1 0 0 0,0 1 1 0 0,-1-1-1 0 0,-1 1 49 0 0,2-1 7 0 0,-61-4-52 0 0,0 3-1 0 0,0 3 1 0 0,-1 3 0 0 0,2 2-1 0 0,-1 3 1 0 0,1 4 0 0 0,1 2-1 0 0,-8 5 46 0 0,60-18-39 0 0,0 0-1 0 0,0 1 0 0 0,1 1 0 0 0,-1-1 1 0 0,1 2-1 0 0,0-1 0 0 0,1 1 1 0 0,-1 1-1 0 0,1 0 0 0 0,0 0 0 0 0,1 1 1 0 0,0 0-1 0 0,0 0 0 0 0,-3 6 40 0 0,11-9 22 0 0,0 0-1 0 0,1 0 1 0 0,0 0-1 0 0,0 0 1 0 0,0 0-1 0 0,0 0 1 0 0,1-1-1 0 0,0 1 1 0 0,0 0-1 0 0,0-1 1 0 0,1 0-1 0 0,-1 1 1 0 0,1-1-1 0 0,0 0 1 0 0,0 0-1 0 0,0 0 1 0 0,1-1-1 0 0,0 1 1 0 0,-1-1-1 0 0,1 0 0 0 0,0 0 1 0 0,1 0-1 0 0,-1-1 1 0 0,0 1-1 0 0,1-1 1 0 0,0 0-1 0 0,-1 0 1 0 0,1-1-1 0 0,0 1 1 0 0,0-1-1 0 0,0 0 1 0 0,0 0-1 0 0,0-1-21 0 0,0 2 11 0 0,279 90 490 0 0,71 31-627 0 0,-240-39-534 0 0,-113-82 636 0 0,1 1 0 0 0,-1-1 0 0 0,0 0 0 0 0,0 1 0 0 0,0 0 0 0 0,0-1 0 0 0,0 1 0 0 0,0 0 0 0 0,-1 0 0 0 0,1 0 0 0 0,-1 0 0 0 0,0 0 0 0 0,0 0 0 0 0,0 0 0 0 0,0 1 0 0 0,-1-1 0 0 0,1 0 0 0 0,-1 0 0 0 0,0 1 0 0 0,0-1 0 0 0,0 0 0 0 0,0 1 0 0 0,-1-1 0 0 0,1 0 0 0 0,-1 0 0 0 0,0 1 0 0 0,0-1 0 0 0,0 0 0 0 0,0 0 0 0 0,-1 0 0 0 0,1 0 0 0 0,-1 0 0 0 0,0-1 0 0 0,1 1 0 0 0,-1 0 0 0 0,-1-1 0 0 0,1 1 0 0 0,0-1 0 0 0,-1 0 0 0 0,0 1 24 0 0,-17 9 225 0 0,0-1-1 0 0,-1-1 1 0 0,0-1 0 0 0,0-1 0 0 0,-1 0 0 0 0,0-2-1 0 0,0-1 1 0 0,-1 0 0 0 0,1-2 0 0 0,-1-1 0 0 0,-18 0-225 0 0,24 0 93 0 0,-520 11 1704 0 0,421-15-1521 0 0,-229-13-40 0 0,431 7-13520 0 0,-61 8 5640 0 0</inkml:trace>
  <inkml:trace contextRef="#ctx0" brushRef="#br0" timeOffset="2704.916">13881 9327 14379 0 0,'0'0'5412'0'0,"0"0"-3658"0"0,0 0-1057 0 0,0 0-350 0 0,0 0-383 0 0,0 0-391 0 0,0 0-430 0 0,0 0-153 0 0,0 0 151 0 0,0 0 326 0 0,0 0 434 0 0,0 0 231 0 0,-17 8 33 0 0,-58 29-19 0 0,66-31-123 0 0,1 1 1 0 0,0 0-1 0 0,0 0 1 0 0,1 1-1 0 0,0 0 1 0 0,0 0-1 0 0,1 0 1 0 0,0 1-1 0 0,0 0 1 0 0,1 0-1 0 0,0 1 1 0 0,1-1-1 0 0,-2 5-23 0 0,-5 9 52 0 0,-165 334 740 0 0,250-522 2586 0 0,9-113-3444 0 0,-34 107 192 0 0,-49 169-169 0 0,-1-1 0 0 0,1 0 1 0 0,-1 1-1 0 0,1-1 0 0 0,0 0 0 0 0,0 1 0 0 0,1-1 0 0 0,-1 0 0 0 0,0 1 0 0 0,1-1 0 0 0,-1 0 0 0 0,1 1 0 0 0,0-1 0 0 0,0 1 0 0 0,0-1 0 0 0,0 1 0 0 0,1 0 0 0 0,-1-1 0 0 0,1 1 0 0 0,-1 0 0 0 0,1 0 0 0 0,0 0 0 0 0,0 0 0 0 0,0 0 0 0 0,0 0 0 0 0,0 1 0 0 0,0-1 0 0 0,0 1 0 0 0,0-1 0 0 0,1 1 0 0 0,-1 0 0 0 0,1 0 0 0 0,-1 0 0 0 0,1 0 0 0 0,-1 0 0 0 0,1 1 0 0 0,-1-1 1 0 0,1 1-1 0 0,0 0 0 0 0,-1 0 0 0 0,1-1 0 0 0,0 2 0 0 0,-1-1 0 0 0,1 0 0 0 0,0 0 0 0 0,-1 1 0 0 0,1 0 0 0 0,0-1 0 0 0,-1 1 0 0 0,1 0 0 0 0,-1 0 0 0 0,0 1 0 0 0,1-1 0 0 0,1 2 43 0 0,36 41-151 0 0,-1 2 1 0 0,-2 1-1 0 0,-2 2 1 0 0,-3 2-1 0 0,17 35 151 0 0,-8-15-35 0 0,160 258 243 0 0,-172-239-496 0 0,-89-76 426 0 0,-271-58 364 0 0,227 24-391 0 0,-22-3-111 0 0,-602-85-1085 0 0,770 106-11915 0 0,-26 2 5724 0 0</inkml:trace>
  <inkml:trace contextRef="#ctx0" brushRef="#br0" timeOffset="3333.557">14735 9297 13699 0 0,'0'0'4614'0'0,"0"0"-3542"0"0,0 0-1256 0 0,0 0-454 0 0,0 0-137 0 0,0 0 132 0 0,0 0 292 0 0,0 0 286 0 0,0 0 120 0 0,0 0 70 0 0,0 0 44 0 0,0 0-19 0 0,-7 30-45 0 0,-35 194 47 0 0,14 48 1052 0 0,42-273 2154 0 0,10-48-3054 0 0,-11 9-288 0 0,-2 0 0 0 0,-2-1-1 0 0,-1 0 1 0 0,-3-1 0 0 0,1-39-16 0 0,10-76 25 0 0,21 210-3319 0 0,-15-7 3469 0 0,1-1 0 0 0,3-1-1 0 0,1-1 1 0 0,3-1-1 0 0,1-2 1 0 0,2-1-1 0 0,1-2 1 0 0,32 26-175 0 0,-46-45 90 0 0,1-2 0 0 0,0 0 0 0 0,1-1 0 0 0,1-1 0 0 0,0-2 1 0 0,1 0-1 0 0,0-1 0 0 0,1-2 0 0 0,0 0 0 0 0,0-2 0 0 0,1 0 0 0 0,0-2 0 0 0,0-1 1 0 0,0-1-1 0 0,1-2 0 0 0,-1 0 0 0 0,21-3-90 0 0,-38 0 55 0 0,0 0 0 0 0,-1 0 0 0 0,0-1 0 0 0,1-1 0 0 0,-1 0 0 0 0,0 0 0 0 0,-1 0 0 0 0,1-1 0 0 0,-1 0 0 0 0,0 0 0 0 0,0-1 0 0 0,0 0 0 0 0,-1 0 0 0 0,0-1 0 0 0,0 1 0 0 0,-1-1 0 0 0,0-1 0 0 0,0 1 0 0 0,0-1 0 0 0,-1 0 0 0 0,-1 0 0 0 0,1 0 0 0 0,-1 0 0 0 0,0-1 0 0 0,-1 1 0 0 0,0-1 0 0 0,0 1 0 0 0,-1-1-1 0 0,0 0 1 0 0,-1 0 0 0 0,0 0 0 0 0,0 0 0 0 0,-1 0 0 0 0,0 1 0 0 0,-1-1 0 0 0,1 0 0 0 0,-2 1 0 0 0,1-1 0 0 0,-1 1 0 0 0,-1 0 0 0 0,1 0 0 0 0,-1 0 0 0 0,-1 0 0 0 0,-2-3-55 0 0,-23-37-24 0 0,-2 2-1 0 0,-2 0 0 0 0,-1 3 0 0 0,-3 1 1 0 0,-2 1-1 0 0,-43-33 25 0 0,50 44 10 0 0,-119-94-612 0 0,152 124 517 0 0,-1 1 0 0 0,0-1-1 0 0,0 1 1 0 0,0-1 0 0 0,1 1 0 0 0,-1-1 0 0 0,0 1-1 0 0,1 0 1 0 0,-1-1 0 0 0,1 1 0 0 0,-1 0-1 0 0,1 0 1 0 0,-1 0 0 0 0,1-1 0 0 0,-1 1-1 0 0,1 0 1 0 0,0 0 0 0 0,-1 0 0 0 0,1 0 0 0 0,0 0-1 0 0,0 0 1 0 0,0 0 0 0 0,0-1 0 0 0,0 1-1 0 0,0 0 1 0 0,0 0 0 0 0,0 0 0 0 0,0 0 0 0 0,0 0-1 0 0,0 0 1 0 0,0 0 0 0 0,1 0 0 0 0,-1 0-1 0 0,0-1 1 0 0,1 1 0 0 0,-1 0 0 0 0,1 0 0 0 0,-1 0-1 0 0,1-1 1 0 0,-1 1 0 0 0,1 0 0 0 0,0 0-1 0 0,-1-1 1 0 0,1 1 0 0 0,0-1 0 0 0,-1 1 0 0 0,1 0-1 0 0,0-1 1 0 0,0 1 0 0 0,0-1 0 0 0,0 0-1 0 0,-1 1 86 0 0,51 52-5483 0 0,-13-23-3307 0 0,-19-17 3726 0 0</inkml:trace>
  <inkml:trace contextRef="#ctx0" brushRef="#br0" timeOffset="3901.483">16229 9147 18596 0 0,'0'0'399'0'0,"0"0"-314"0"0,0 0-588 0 0,0 0-424 0 0,0 0-94 0 0,0 0 145 0 0,0 0 414 0 0,0 0 345 0 0,0 0 208 0 0,0 0 93 0 0,-6 32 34 0 0,-18 101 4 0 0,18 82 522 0 0,7-173-550 0 0,2-1 0 0 0,2 1 0 0 0,2-1 0 0 0,1 0 0 0 0,2-1 0 0 0,2 0 0 0 0,17 38-194 0 0,-18-67 3475 0 0,-8-37-3301 0 0,-9-45-1935 0 0,-9 27 1113 0 0,-3 1 1 0 0,-1 0 0 0 0,-2 1-1 0 0,-2 1 1 0 0,-9-10 647 0 0,-7-14-769 0 0,13 21 513 0 0,-107-224-292 0 0,106 76 3775 0 0,27 190-3219 0 0,0 0 0 0 0,1 1 0 0 0,-1-1 1 0 0,0 0-1 0 0,1 0 0 0 0,-1 1 0 0 0,1-1 0 0 0,-1 1 1 0 0,1-1-1 0 0,0 0 0 0 0,0 1 0 0 0,0-1 0 0 0,0 1 1 0 0,0 0-1 0 0,0-1 0 0 0,0 1 0 0 0,0 0 0 0 0,1 0 0 0 0,-1-1 1 0 0,0 1-1 0 0,1 0 0 0 0,-1 0 0 0 0,1 1 0 0 0,-1-1 1 0 0,1 0-1 0 0,-1 0 0 0 0,1 1 0 0 0,0-1 0 0 0,-1 1 1 0 0,1-1-1 0 0,0 1 0 0 0,-1 0 0 0 0,1 0 0 0 0,1 0-8 0 0,93 20-670 0 0,-8 21 729 0 0,-3 3 0 0 0,-2 4-1 0 0,37 31-58 0 0,34 19 57 0 0,-93-61-10 0 0,7 0-7 0 0,-1 3 1 0 0,-2 3 0 0 0,-3 2-1 0 0,-1 4 1 0 0,-2 1-1 0 0,-3 4 1 0 0,25 32-41 0 0,-75-81 5 0 0,-1-1 0 0 0,-1 1 0 0 0,1 1 0 0 0,-1-1 0 0 0,0 1 0 0 0,0 0 0 0 0,-1-1 0 0 0,1 2 0 0 0,-1-1 0 0 0,-1 0 0 0 0,1 1 0 0 0,-1-1 0 0 0,0 1 0 0 0,0 0 1 0 0,-1-1-1 0 0,0 1 0 0 0,0 0 0 0 0,-1 0 0 0 0,0 0 0 0 0,0 0 0 0 0,-1 0 0 0 0,1 0 0 0 0,-2-1 0 0 0,1 1 0 0 0,-1 0 0 0 0,0-1 0 0 0,0 1 0 0 0,-1-1 0 0 0,1 1 0 0 0,-1-1 0 0 0,-1 0 0 0 0,1 0 0 0 0,-1 0 0 0 0,-1-1 0 0 0,1 0 0 0 0,-1 1-5 0 0,-18 7 159 0 0,0-1 1 0 0,0-1-1 0 0,-2-1 0 0 0,1-1 0 0 0,-1-2 0 0 0,0 0 0 0 0,-1-2 0 0 0,1 0 0 0 0,-1-2 0 0 0,0-1 0 0 0,-17-1-159 0 0,27 0 41 0 0,-210 10 847 0 0,0-10-1 0 0,-214-29-887 0 0,58-9-3610 0 0,109 9-4681 0 0,225 24-2023 0 0</inkml:trace>
  <inkml:trace contextRef="#ctx0" brushRef="#br0" timeOffset="4578.648">9800 2818 20540 0 0,'0'0'-530'0'0,"0"0"-437"0"0,0 0-274 0 0,0 0-16 0 0,0 0 334 0 0,0 0 474 0 0,0 0 173 0 0,31 35 45 0 0,96 113 35 0 0,-64-22-48 0 0,-58-100 206 0 0,20 117-2 0 0,-7 1 0 0 0,-7 0 0 0 0,-5 1 0 0 0,-7 0-1 0 0,-6 0 1 0 0,-7-1 0 0 0,-6 5 40 0 0,6-9 56 0 0,-109 980 218 0 0,-79 1171 1252 0 0,192-1785-368 0 0,23 0 0 0 0,43 218-1158 0 0,-31-532 166 0 0,14 132-471 0 0,-29-107-3873 0 0,-10-216 4060 0 0,1 0 1 0 0,0 1-1 0 0,-1-1 1 0 0,1 1-1 0 0,-1 0 1 0 0,0-1 0 0 0,0 1-1 0 0,1-1 1 0 0,-1 1-1 0 0,0 0 1 0 0,0-1-1 0 0,-1 1 1 0 0,1-1 0 0 0,0 1-1 0 0,0-1 1 0 0,-1 1-1 0 0,1 0 1 0 0,-1-1-1 0 0,1 1 1 0 0,-1-1 0 0 0,0 0-1 0 0,0 1 1 0 0,1-1-1 0 0,-1 0 1 0 0,0 1-1 0 0,0-1 1 0 0,0 0 0 0 0,-1 0-1 0 0,1 0 1 0 0,0 0-1 0 0,0 0 1 0 0,-1 0-1 0 0,1 0 1 0 0,0 0 0 0 0,-1 0-1 0 0,1-1 1 0 0,-1 1-1 0 0,1 0 1 0 0,-1-1-1 0 0,1 1 1 0 0,-1-1 0 0 0,1 0-1 0 0,-1 0 1 0 0,1 1-1 0 0,-1-1 1 0 0,0 0-1 0 0,1 0 1 0 0,-1-1-1 0 0,1 1 1 0 0,-1 0 0 0 0,0 0-1 0 0,1-1 1 0 0,-1 1-1 0 0,1-1 1 0 0,-1 0 117 0 0,-73-43-4352 0 0,57 31 1401 0 0</inkml:trace>
  <inkml:trace contextRef="#ctx0" brushRef="#br0" timeOffset="5005.528">9805 10807 0 0 0,'188'60'0'0'0,"-108"-39"1"0"0,0-4 1 0 0,2-4-1 0 0,-1-3 0 0 0,2-3 0 0 0,-1-4 1 0 0,40-6-2 0 0,-54 3 8 0 0,168-12 3209 0 0,-1-10 0 0 0,216-51-3217 0 0,-227 35 1932 0 0,1393-155 6518 0 0,-402 129-6953 0 0,13 53-1497 0 0,679 100-94 0 0,-1354-54 0 0 0,-288-19-69 0 0,1289 44-1394 0 0,-1463-64-657 0 0,-32-5-3870 0 0,-39 4-2039 0 0</inkml:trace>
  <inkml:trace contextRef="#ctx0" brushRef="#br0" timeOffset="5750.527">10476 2582 13923 0 0,'0'0'2024'0'0,"3"-32"-1014"0"0,16-106-249 0 0,-15 127-733 0 0,0 0 0 0 0,1 1-1 0 0,0 0 1 0 0,1 0-1 0 0,0 0 1 0 0,0 1-1 0 0,1-1 1 0 0,0 1 0 0 0,0 1-1 0 0,1 0 1 0 0,1 0-1 0 0,-1 0 1 0 0,1 1-1 0 0,0 1 1 0 0,1-1-1 0 0,0 2 1 0 0,0-1 0 0 0,0 1-1 0 0,0 1 1 0 0,1-1-1 0 0,0 2 1 0 0,0 0-1 0 0,0 0 1 0 0,0 1-1 0 0,0 0 1 0 0,0 1 0 0 0,1 0-1 0 0,-1 1 1 0 0,1 0-1 0 0,7 2-27 0 0,130-4-104 0 0,0 6 0 0 0,0 7-1 0 0,-1 6 1 0 0,92 24 104 0 0,-146-25 21 0 0,284 47 77 0 0,1576 213 200 0 0,-937-228-230 0 0,2-44 0 0 0,-1-44 0 0 0,32-49-68 0 0,-752 62-20 0 0,386-32-240 0 0,70 29 260 0 0,-712 32-55 0 0,1 1 0 0 0,-1 2 0 0 0,1 3 0 0 0,-2 1 0 0 0,1 2 0 0 0,-1 1-1 0 0,-1 3 1 0 0,-1 1 0 0 0,0 2 0 0 0,-1 1 0 0 0,-1 2 0 0 0,0 2 0 0 0,-2 1 0 0 0,-1 2-1 0 0,11 12 56 0 0,11 21 95 0 0,-2 1 0 0 0,-2 3 0 0 0,-4 2 0 0 0,-2 2-1 0 0,-4 2 1 0 0,27 60-95 0 0,-4-14 72 0 0,89 155-56 0 0,-11 7 0 0 0,-13 6 0 0 0,-12 5 1 0 0,-13 5-1 0 0,6 71-16 0 0,-27 39-81 0 0,-18 3 0 0 0,-17 3 0 0 0,-18 1-1 0 0,-18 2 1 0 0,-18-1 0 0 0,-46 298 81 0 0,-47 465-551 0 0,84-1040-3646 0 0,3-39-5899 0 0</inkml:trace>
  <inkml:trace contextRef="#ctx0" brushRef="#br1" timeOffset="41901.074">23922 2068 7482 0 0,'0'0'1101'0'0,"0"0"-210"0"0,0 0-407 0 0,0 0-421 0 0,0 0-130 0 0,0 0 39 0 0,0 0 137 0 0,0 0 244 0 0,0 0 159 0 0,0 0 61 0 0,0 0-17 0 0,11-1-104 0 0,73 0 563 0 0,-54 3-1242 0 0,1-2 0 0 0,0-1-1 0 0,0-1 1 0 0,-1-2 0 0 0,0-1-1 0 0,0-1 1 0 0,0-2 0 0 0,0-1-1 0 0,21-9 228 0 0,-49 17 56 0 0,1 0-1 0 0,0 0 0 0 0,-1 0 1 0 0,1-1-1 0 0,-1 1 0 0 0,1-1 1 0 0,-1 1-1 0 0,1-1 0 0 0,-1 0 0 0 0,0 0 1 0 0,0 0-1 0 0,0 0 0 0 0,0 0 1 0 0,0 0-1 0 0,-1 0 0 0 0,1-1 0 0 0,-1 1 1 0 0,1-1-1 0 0,-1 1 0 0 0,0-1 1 0 0,0 0-1 0 0,0 1 0 0 0,0-1 1 0 0,0 0-1 0 0,-1 0 0 0 0,1 0 0 0 0,-1 0 1 0 0,0 1-1 0 0,0-1 0 0 0,0 0 1 0 0,0 0-1 0 0,0 0 0 0 0,-1 0 1 0 0,0 0-1 0 0,1 1 0 0 0,-1-1 0 0 0,0 0 1 0 0,0 1-1 0 0,0-1 0 0 0,0 0 1 0 0,-1 1-1 0 0,1-1 0 0 0,-1 1 0 0 0,0 0 1 0 0,1-1-1 0 0,-1 1 0 0 0,0 0 1 0 0,0 0-1 0 0,-1 0 0 0 0,1 1 1 0 0,0-1-1 0 0,-1 0 0 0 0,1 1 0 0 0,-3-2-55 0 0,-19-7 49 0 0,-1 1-1 0 0,0 0 0 0 0,0 2 0 0 0,0 1 0 0 0,-1 1 0 0 0,0 1 1 0 0,-1 2-1 0 0,1 0 0 0 0,0 2 0 0 0,0 0 0 0 0,-1 2 0 0 0,1 1 0 0 0,0 2 1 0 0,0 0-1 0 0,1 1 0 0 0,0 2 0 0 0,0 0 0 0 0,-18 10-48 0 0,11-9 62 0 0,1 1 0 0 0,0 1 0 0 0,0 2 0 0 0,1 1 0 0 0,1 2 0 0 0,0 1 0 0 0,1 1 0 0 0,1 1 0 0 0,1 1 0 0 0,0 1 0 0 0,2 2 0 0 0,0 1 0 0 0,2 0 0 0 0,1 2 0 0 0,1 0 0 0 0,0 3-62 0 0,15-18 28 0 0,0 0-1 0 0,1 1 0 0 0,1 0 0 0 0,-1-1 0 0 0,2 1 0 0 0,0 1 0 0 0,0-1 1 0 0,1 0-1 0 0,1 0 0 0 0,0 0 0 0 0,1 1 0 0 0,0-1 0 0 0,0 0 0 0 0,2 0 1 0 0,-1 0-1 0 0,2 0 0 0 0,-1 0 0 0 0,2-1 0 0 0,0 0 0 0 0,0 0 0 0 0,1 0 1 0 0,0 0-1 0 0,0-1 0 0 0,1 0 0 0 0,1 0 0 0 0,0-1 0 0 0,0 0 0 0 0,1 0 1 0 0,0-1-1 0 0,1 0 0 0 0,-1-1 0 0 0,1 0 0 0 0,1 0 0 0 0,0-1 0 0 0,-1-1 1 0 0,2 0-1 0 0,4 2-27 0 0,19 9-35 0 0,0-2 1 0 0,1-1-1 0 0,0-2 0 0 0,1-1 1 0 0,0-2-1 0 0,0-2 1 0 0,1-1-1 0 0,0-2 1 0 0,0-1-1 0 0,0-2 1 0 0,26-4 34 0 0,-46 1-406 0 0,-1-1 0 0 0,0-1 0 0 0,0 0 0 0 0,-1-1 1 0 0,0 0-1 0 0,0-2 0 0 0,0 0 0 0 0,-1-1 1 0 0,0 0-1 0 0,1-2 406 0 0,82-72-8890 0 0,-83 70 4918 0 0</inkml:trace>
  <inkml:trace contextRef="#ctx0" brushRef="#br1" timeOffset="42510.956">24660 2001 14051 0 0,'0'0'1379'0'0,"0"0"-303"0"0,0 0-410 0 0,0 0-658 0 0,0 0-634 0 0,0 0-243 0 0,0 0 47 0 0,0 0 271 0 0,0 0 433 0 0,0 0 284 0 0,0 0 104 0 0,0 0 22 0 0,-7 32-9 0 0,-55 217 361 0 0,61-245-634 0 0,-16 55 86 0 0,2 2 0 0 0,2 0-1 0 0,3 0 1 0 0,3 1 0 0 0,3 4-96 0 0,4-61 91 0 0,0-1 0 0 0,0 1 0 0 0,0 0 0 0 0,1 0 0 0 0,0-1 0 0 0,0 1 0 0 0,0 0 0 0 0,0-1 0 0 0,1 1 0 0 0,0-1 1 0 0,0 1-1 0 0,0-1 0 0 0,0 0 0 0 0,1 0 0 0 0,-1 0 0 0 0,1 0 0 0 0,0-1 0 0 0,0 1 0 0 0,1-1 0 0 0,-1 1 0 0 0,1-1 0 0 0,0 0 0 0 0,-1-1 0 0 0,1 1 0 0 0,1-1 0 0 0,-1 1 0 0 0,3 0-91 0 0,33-75 3777 0 0,-35 35-3845 0 0,-1 1-1 0 0,-2-1 1 0 0,-2 1 0 0 0,-1-1 0 0 0,-2 0-1 0 0,-1 1 1 0 0,-2 0 0 0 0,-8-25 68 0 0,-14-220-434 0 0,28 276 359 0 0,1-1 0 0 0,0 1 0 0 0,1 0 0 0 0,0-1 0 0 0,-1 1 0 0 0,1 0 1 0 0,1 0-1 0 0,-1 0 0 0 0,1 0 0 0 0,0 1 0 0 0,0-1 0 0 0,0 1 0 0 0,1 0 1 0 0,0 0-1 0 0,-1 0 0 0 0,2 0 0 0 0,-1 0 0 0 0,0 1 0 0 0,1 0 0 0 0,-1 0 0 0 0,1 0 1 0 0,0 1-1 0 0,0-1 0 0 0,0 1 0 0 0,0 0 0 0 0,0 1 0 0 0,1-1 0 0 0,-1 1 1 0 0,0 0-1 0 0,1 0 0 0 0,2 1 75 0 0,176 0-1045 0 0,-171 0 969 0 0,-1 0 0 0 0,0 1 0 0 0,0 1 0 0 0,0 0 0 0 0,0 1 1 0 0,0 0-1 0 0,-1 1 0 0 0,1 0 0 0 0,-1 1 0 0 0,0 0 0 0 0,0 1 1 0 0,-1 0-1 0 0,1 1 0 0 0,-1 0 0 0 0,-1 0 0 0 0,1 1 1 0 0,-1 0-1 0 0,-1 1 0 0 0,0 0 0 0 0,0 1 0 0 0,3 5 76 0 0,-10-8-10 0 0,-2 1 0 0 0,1-1 0 0 0,-1 0 0 0 0,0 0 0 0 0,-1 0 0 0 0,1 1 0 0 0,-1-1 0 0 0,-1-1 0 0 0,0 1 0 0 0,0 0 0 0 0,0-1-1 0 0,0 1 1 0 0,-1-1 0 0 0,0 0 0 0 0,-1 0 0 0 0,1 0 0 0 0,-1-1 0 0 0,0 0 0 0 0,0 0 0 0 0,-1 0 0 0 0,0 0 0 0 0,0-1 0 0 0,0 0 0 0 0,0 0 0 0 0,0-1 0 0 0,-1 0-1 0 0,0 0 1 0 0,1 0 0 0 0,-1-1 0 0 0,0 0 0 0 0,0 0 0 0 0,-1-1 0 0 0,1 0 10 0 0,-16 10-12 0 0,-42 18 66 0 0,42-21-71 0 0,1 1-1 0 0,0 1 0 0 0,0 1 0 0 0,1 1 0 0 0,1 1 1 0 0,0 1-1 0 0,0 0 0 0 0,2 1 0 0 0,0 2 1 0 0,1-1-1 0 0,-6 10 18 0 0,20-24-12 0 0,1 1 1 0 0,0 0-1 0 0,1 0 1 0 0,-1 0 0 0 0,0 0-1 0 0,1 0 1 0 0,0 0-1 0 0,0 0 1 0 0,0 1-1 0 0,0-1 1 0 0,0 0-1 0 0,1 1 1 0 0,-1-1 0 0 0,1 1-1 0 0,0-1 1 0 0,0 0-1 0 0,0 1 1 0 0,1-1-1 0 0,-1 1 1 0 0,1-1-1 0 0,0 0 1 0 0,0 0 0 0 0,0 1-1 0 0,0-1 1 0 0,0 0-1 0 0,1 0 1 0 0,-1 0-1 0 0,1 0 1 0 0,0 0 0 0 0,0 0-1 0 0,0-1 1 0 0,0 1-1 0 0,1-1 1 0 0,-1 1-1 0 0,1-1 1 0 0,-1 0-1 0 0,1 0 1 0 0,0 0 0 0 0,0 0-1 0 0,0 0 1 0 0,2 0 11 0 0,137 46 1090 0 0,190-33-3754 0 0,-270-27-912 0 0,-22 0-1872 0 0,-26 7 366 0 0</inkml:trace>
  <inkml:trace contextRef="#ctx0" brushRef="#br1" timeOffset="42765.268">25668 2076 20468 0 0,'0'0'-421'0'0,"0"0"-575"0"0,0 0-403 0 0,0 0 37 0 0,0 0 310 0 0,0 0 537 0 0,0 0 387 0 0,0 0 161 0 0,-3 31 34 0 0,-30 193 295 0 0,12-143-19 0 0,9-42-198 0 0,2 1-1 0 0,2 0 1 0 0,1 1 0 0 0,2-1-1 0 0,1 36-144 0 0,20-32-1151 0 0,-3-37-1954 0 0,5-6-3354 0 0,-12-2 1051 0 0</inkml:trace>
  <inkml:trace contextRef="#ctx0" brushRef="#br1" timeOffset="42994.518">26095 2118 19012 0 0,'0'0'-1442'0'0,"0"0"-138"0"0,0 0 73 0 0,0 0 639 0 0,0 0 685 0 0,0 0 259 0 0,7 28 63 0 0,20 93-8 0 0,-23-96-26 0 0,-1 1 0 0 0,-1 0 1 0 0,-2 0-1 0 0,0 0 1 0 0,-2 0-1 0 0,0-1 1 0 0,-2 1-1 0 0,-1-1 0 0 0,-7 22-105 0 0,-14 121 431 0 0,26-167-382 0 0,0-1-29 0 0,0 0-76 0 0,-6-18-8410 0 0,6 12 1762 0 0</inkml:trace>
  <inkml:trace contextRef="#ctx0" brushRef="#br1" timeOffset="43493.806">25718 2068 19740 0 0,'0'0'439'0'0,"0"0"-75"0"0,0 0-75 0 0,0 0-150 0 0,0 0-36 0 0,28-6 13 0 0,89-18-28 0 0,117 16 17 0 0,-147 13-74 0 0,30-3 64 0 0,0-4-1 0 0,0-6 1 0 0,3-5-95 0 0,-30 5-357 0 0,-88 46-414 0 0,-6-12 777 0 0,0 0 1 0 0,-2 0 0 0 0,0 0-1 0 0,-2-1 1 0 0,-1 0-1 0 0,-1-1 1 0 0,-1 0 0 0 0,-1 0-1 0 0,-6 7-6 0 0,-21 48 7 0 0,36-71 7 0 0,-48 145-15 0 0,50-148 10 0 0,1 0-1 0 0,0 0 1 0 0,-1 0 0 0 0,2 0 0 0 0,-1 0 0 0 0,1 0 0 0 0,-1 0-1 0 0,1 0 1 0 0,1 0 0 0 0,-1 0 0 0 0,1 0 0 0 0,0 0 0 0 0,0-1-1 0 0,0 1 1 0 0,1-1 0 0 0,-1 0 0 0 0,1 1 0 0 0,0-1 0 0 0,0 0-1 0 0,1-1 1 0 0,-1 1 0 0 0,1-1 0 0 0,0 1 0 0 0,0-1 0 0 0,0 0-1 0 0,0 0 1 0 0,0-1 0 0 0,1 1 0 0 0,-1-1 0 0 0,2 0-9 0 0,24 8 78 0 0,0-2 1 0 0,1-2-1 0 0,0 0 1 0 0,0-2 0 0 0,0-2-1 0 0,0 0 1 0 0,0-2-1 0 0,1-2 1 0 0,-1-1-1 0 0,7-2-78 0 0,-7 3 38 0 0,0-1 0 0 0,0-2 0 0 0,-1-1 0 0 0,1-1 0 0 0,-1-2 0 0 0,-1-1 0 0 0,0-1 0 0 0,12-7-38 0 0,-28-11-3227 0 0,-63 6-11644 0 0,38 20 10966 0 0</inkml:trace>
  <inkml:trace contextRef="#ctx0" brushRef="#br1" timeOffset="43747.122">26612 2379 21741 0 0,'0'0'552'0'0,"0"0"-165"0"0,0 0-234 0 0,0 0-258 0 0,0 0-89 0 0,0 0 66 0 0,29-7 61 0 0,94-23 38 0 0,122 6 24 0 0,-191 22-51 0 0,2 0-1315 0 0,-20-3-3858 0 0,-32 3-2930 0 0,-4 2 669 0 0</inkml:trace>
  <inkml:trace contextRef="#ctx0" brushRef="#br1" timeOffset="44448.072">26515 2062 14507 0 0,'0'0'3485'0'0,"0"0"-2665"0"0,0 0-768 0 0,0 0-93 0 0,34-13-86 0 0,113-37 31 0 0,59 25-123 0 0,-144 25 146 0 0,535-3-866 0 0,-595 6 824 0 0,0 0 0 0 0,0 0-1 0 0,-1-1 1 0 0,1 2 0 0 0,-1-1-1 0 0,1 0 1 0 0,-1 0 0 0 0,0 0 0 0 0,0 1-1 0 0,-1-1 1 0 0,1 0 0 0 0,-1 1 0 0 0,1-1-1 0 0,-1 1 1 0 0,0-1 0 0 0,0 0-1 0 0,-1 1 1 0 0,1-1 0 0 0,-1 1 0 0 0,1-1-1 0 0,-1 0 1 0 0,0 1 0 0 0,-2 2 115 0 0,-51 188 699 0 0,15-67-239 0 0,38-122-437 0 0,-11 32 92 0 0,3 0-1 0 0,1 1 1 0 0,1-1 0 0 0,2 1-1 0 0,2 1 1 0 0,2-1-1 0 0,2 22-114 0 0,14-8 1196 0 0,-15-52-446 0 0,0 0 204 0 0,0 0 119 0 0,2-16 1681 0 0,-10-16-2909 0 0,7 27 291 0 0,-13-47-188 0 0,0 6-369 0 0,2 0-1 0 0,2-1 1 0 0,3 0 0 0 0,1 0-1 0 0,1-31 422 0 0,5 67-74 0 0,0-1-1 0 0,1 1 0 0 0,1 0 0 0 0,0-1 0 0 0,0 1 0 0 0,1 0 0 0 0,0 0 0 0 0,1 0 0 0 0,0 1 0 0 0,1-1 0 0 0,0 1 1 0 0,1 0-1 0 0,0 0 0 0 0,0 1 0 0 0,1 0 0 0 0,1 0 0 0 0,-1 1 0 0 0,1-1 0 0 0,1 2 0 0 0,-1-1 0 0 0,1 1 1 0 0,1 1-1 0 0,-1-1 0 0 0,1 1 0 0 0,8-3 75 0 0,3 0 16 0 0,0 1 1 0 0,0 1-1 0 0,0 1 1 0 0,1 1-1 0 0,0 1 0 0 0,0 1 1 0 0,0 1-1 0 0,1 0 1 0 0,-1 2-1 0 0,0 1 1 0 0,1 0-1 0 0,-1 2 1 0 0,0 0-1 0 0,0 2 1 0 0,13 5-17 0 0,-31-10-38 0 0,-1 0 1 0 0,0 1 0 0 0,0 0 0 0 0,0 0 0 0 0,0 0-1 0 0,0 0 1 0 0,0 0 0 0 0,0 0 0 0 0,0 1 0 0 0,-1 0 0 0 0,1-1-1 0 0,0 1 1 0 0,-1 0 0 0 0,1 0 0 0 0,-1 1 0 0 0,0-1-1 0 0,0 0 1 0 0,0 1 0 0 0,0-1 0 0 0,0 1 0 0 0,0 0 0 0 0,-1-1-1 0 0,1 1 1 0 0,-1 0 0 0 0,0 0 0 0 0,0 0 0 0 0,0 0-1 0 0,0 0 1 0 0,0 1 0 0 0,-1-1 0 0 0,0 0 0 0 0,1 0 0 0 0,-1 0-1 0 0,0 1 1 0 0,-1-1 0 0 0,1 0 0 0 0,0 0 0 0 0,-1 0-1 0 0,0 0 1 0 0,0 0 0 0 0,0 0 0 0 0,0 1 37 0 0,-18 13 12 0 0,-2-1-1 0 0,0-1 1 0 0,0-1-1 0 0,-2 0 1 0 0,1-2 0 0 0,-2 0-1 0 0,-21 6-11 0 0,-49 26 20 0 0,77-34-36 0 0,-1-2-84 0 0,-1 2 1 0 0,1 0 0 0 0,1 1 0 0 0,0 1-1 0 0,1 1 1 0 0,0 0 0 0 0,0 1-1 0 0,-10 14 100 0 0,24-25-26 0 0,0-1-1 0 0,0 1 0 0 0,0 0 1 0 0,0-1-1 0 0,1 1 0 0 0,-1 0 0 0 0,1 0 1 0 0,0 0-1 0 0,0 0 0 0 0,0 0 1 0 0,0 0-1 0 0,1 1 0 0 0,-1-1 1 0 0,1 0-1 0 0,0 0 0 0 0,0 0 0 0 0,0 1 1 0 0,0-1-1 0 0,0 0 0 0 0,1 0 1 0 0,0 0-1 0 0,-1 0 0 0 0,1 0 1 0 0,0 0-1 0 0,1 0 0 0 0,-1 0 0 0 0,0 0 1 0 0,1 0-1 0 0,0 0 0 0 0,-1-1 1 0 0,1 1-1 0 0,0 0 0 0 0,1-1 1 0 0,-1 0-1 0 0,0 0 0 0 0,1 1 0 0 0,-1-1 1 0 0,1-1-1 0 0,-1 1 0 0 0,1 0 1 0 0,0-1-1 0 0,0 1 0 0 0,0-1 1 0 0,2 1 26 0 0,138 43 978 0 0,234-25-2206 0 0,-302-42-2720 0 0,-37-10-4457 0 0,-33 25 4828 0 0</inkml:trace>
  <inkml:trace contextRef="#ctx0" brushRef="#br1" timeOffset="44693.676">28297 2195 6681 0 0,'0'0'3805'0'0,"0"0"-267"0"0,0 0-805 0 0,0 0-909 0 0,0 0-722 0 0,0 0-554 0 0,0 0-452 0 0,0 0-337 0 0,0 0-289 0 0,0 0-223 0 0,0 0 37 0 0,0 0 162 0 0,4 0 259 0 0,-2 3 317 0 0,1 0-1 0 0,-1 1 0 0 0,0-1 0 0 0,0 1 1 0 0,-1 0-1 0 0,1-1 0 0 0,-1 1 1 0 0,1 0-1 0 0,-1 0 0 0 0,0 0 0 0 0,-1 0 1 0 0,1 0-1 0 0,-1 0 0 0 0,1 0 1 0 0,-1 0-1 0 0,-1 0 0 0 0,1 0 0 0 0,0 0 1 0 0,-1 0-1 0 0,0 0 0 0 0,0 0 0 0 0,0 0 1 0 0,-2 3-22 0 0,0 23 168 0 0,1 10 6 0 0,-1-24-140 0 0,0 0-1 0 0,1 0 1 0 0,1 0-1 0 0,1 1 1 0 0,0-1 0 0 0,1 0-1 0 0,1 1 1 0 0,0-1 0 0 0,1 0-1 0 0,1 0 1 0 0,0-1 0 0 0,2 1-1 0 0,-1-1 1 0 0,2 0-1 0 0,0 0 1 0 0,1-1 0 0 0,0 0-1 0 0,1 0 1 0 0,1-1 0 0 0,2 3-34 0 0,18-1-2458 0 0,-7-11-6041 0 0,-15-2 713 0 0</inkml:trace>
  <inkml:trace contextRef="#ctx0" brushRef="#br1" timeOffset="45032.789">28814 2490 21581 0 0,'0'0'150'0'0,"0"0"-279"0"0,0 0-254 0 0,0 0-18 0 0,0 0 54 0 0,0 0 146 0 0,0 0 163 0 0,0 0 49 0 0,0 0-2 0 0,0 0-3 0 0,0 0-9 0 0,0 0 15 0 0,0 0 32 0 0,14 24 27 0 0,44 75 42 0 0,-55-93-69 0 0,1 0 0 0 0,-1-1 0 0 0,1 0 0 0 0,0 0 0 0 0,1 0 0 0 0,-1 0 0 0 0,1 0 0 0 0,0-1 0 0 0,0 0 0 0 0,0 0 0 0 0,1-1 0 0 0,-1 1 0 0 0,1-1 0 0 0,0 0 0 0 0,0-1 0 0 0,0 1 0 0 0,0-1 0 0 0,4 1-44 0 0,6 2 134 0 0,7 2-46 0 0,-1-1 0 0 0,1-2 0 0 0,-1 0 0 0 0,1-1 0 0 0,1-1 0 0 0,-1-1 0 0 0,0-1 0 0 0,0-1 0 0 0,0-1 0 0 0,0-1 0 0 0,0-1 0 0 0,-1-2 0 0 0,1 0 0 0 0,-1-1 1 0 0,3-2-89 0 0,-12 4 14 0 0,0-1 1 0 0,-1 0-1 0 0,0 0 1 0 0,0-1 0 0 0,0-1-1 0 0,-1 0 1 0 0,-1 0 0 0 0,1-1-1 0 0,-1-1 1 0 0,-1 0 0 0 0,1 0-1 0 0,-2-1 1 0 0,1 0 0 0 0,-2 0-1 0 0,0-1 1 0 0,0 0-1 0 0,-1 0 1 0 0,0-1 0 0 0,-1 1-1 0 0,0-1 1 0 0,-1-1 0 0 0,-1 1-1 0 0,0 0 1 0 0,-1-1 0 0 0,0-12-15 0 0,-1 11-24 0 0,-1 0 1 0 0,0 0-1 0 0,-1 0 1 0 0,-1 0-1 0 0,0 0 1 0 0,-1 0-1 0 0,-1 1 1 0 0,0 0-1 0 0,-1-1 1 0 0,-1 1 0 0 0,0 1-1 0 0,-1-1 1 0 0,0 1-1 0 0,-1 0 1 0 0,0 1-1 0 0,-1 0 1 0 0,-1 0-1 0 0,0 1 1 0 0,0 0-1 0 0,-1 1 1 0 0,-1 0-1 0 0,1 1 1 0 0,-2 0 0 0 0,1 1-1 0 0,-1 0 1 0 0,0 1-1 0 0,-1 1 1 0 0,0 0-1 0 0,0 1 1 0 0,0 0-1 0 0,0 1 1 0 0,-1 0-1 0 0,0 2 1 0 0,1-1 0 0 0,-1 2-1 0 0,0 0 1 0 0,0 1-1 0 0,0 0 1 0 0,0 1-1 0 0,0 1 1 0 0,0 1-1 0 0,0 0 1 0 0,1 0-1 0 0,-8 4 24 0 0,4 1-68 0 0,0 1-1 0 0,0 1 1 0 0,1 1-1 0 0,1 0 1 0 0,-1 1-1 0 0,2 0 1 0 0,0 2-1 0 0,0 0 1 0 0,2 0-1 0 0,0 1 1 0 0,0 1-1 0 0,1 0 1 0 0,1 1-1 0 0,1 0 1 0 0,0 1-1 0 0,-1 7 69 0 0,-30 118-2818 0 0,35-88-829 0 0,4-19-1525 0 0,2-5-4170 0 0</inkml:trace>
  <inkml:trace contextRef="#ctx0" brushRef="#br1" timeOffset="46637.214">23824 4738 40 0 0,'0'0'719'0'0,"0"0"-44"0"0,0 0-42 0 0,0 0 10 0 0,0 0 185 0 0,0 0 240 0 0,0 0 218 0 0,0 0 142 0 0,0 0-3 0 0,0 0-147 0 0,0 0-249 0 0,-14-19-334 0 0,-41-55-393 0 0,41 56-319 0 0,14 18-296 0 0,0 0-212 0 0,25 27 1472 0 0,6 15-88 0 0,-2 3-1 0 0,-2 0 0 0 0,-2 1 1 0 0,-2 2-1 0 0,11 37-858 0 0,8 44 656 0 0,-5 2 0 0 0,17 126-656 0 0,-52-244 105 0 0,-1 2 22 0 0,1 1 1 0 0,0-1 0 0 0,1 0 0 0 0,1 0 0 0 0,0 0 0 0 0,1-1-1 0 0,0 1 1 0 0,1-1 0 0 0,1 0 0 0 0,0-1 0 0 0,1 0 0 0 0,1 0 0 0 0,0 0-1 0 0,0-1 1 0 0,2-1 0 0 0,-1 0 0 0 0,9 7-128 0 0,8-22 4284 0 0,9-36-3844 0 0,-27 29-151 0 0,32-49-225 0 0,-3-1 0 0 0,-2-1 0 0 0,-3-2 0 0 0,-4-2 0 0 0,-2-1 0 0 0,-3-1 0 0 0,-3 0 0 0 0,9-56-64 0 0,-14 69 31 0 0,102-391-239 0 0,-100 403-1094 0 0,-10 72-3798 0 0,-18 51-281 0 0,-2-28-2081 0 0,12-51 7320 0 0,-4 18-5842 0 0</inkml:trace>
  <inkml:trace contextRef="#ctx0" brushRef="#br1" timeOffset="47031.815">24777 5566 16764 0 0,'0'0'180'0'0,"0"0"-738"0"0,0 0 191 0 0,0 0 454 0 0,0 0 313 0 0,0 0 99 0 0,0 0-62 0 0,0 0-94 0 0,0 0-57 0 0,0 0 0 0 0,0 0 17 0 0,28 12 40 0 0,82 38 43 0 0,-29-35 1358 0 0,-67-17-1498 0 0,-4-2-307 0 0,1 0-1 0 0,-2 0 0 0 0,1-1 1 0 0,-1 0-1 0 0,1 0 0 0 0,-1-1 1 0 0,-1 0-1 0 0,1-1 1 0 0,-1 0-1 0 0,0 0 0 0 0,-1-1 1 0 0,0 0-1 0 0,0 0 1 0 0,-1-1-1 0 0,0 0 0 0 0,0 0 1 0 0,-1 0-1 0 0,0-1 0 0 0,-1 0 1 0 0,0 1-1 0 0,0-2 1 0 0,-1 1-1 0 0,0 0 0 0 0,-1-1 1 0 0,-1 1-1 0 0,1-1 0 0 0,-2 0 1 0 0,1 1-1 0 0,-1-4 62 0 0,1 8-7 0 0,0-1 0 0 0,0 0 1 0 0,-1 0-1 0 0,0 0 0 0 0,0 0 0 0 0,-1 0 0 0 0,1 0 0 0 0,-1 0 1 0 0,-1 0-1 0 0,0 0 0 0 0,0 0 0 0 0,0 1 0 0 0,-1-1 0 0 0,1 1 0 0 0,-2-1 1 0 0,1 1-1 0 0,-1 0 0 0 0,0 1 0 0 0,0-1 0 0 0,0 0 0 0 0,-1 1 1 0 0,0 0-1 0 0,0 0 0 0 0,0 1 0 0 0,-1-1 0 0 0,1 1 0 0 0,-1 0 0 0 0,0 1 1 0 0,0 0-1 0 0,-1-1 0 0 0,1 2 0 0 0,-1-1 0 0 0,1 1 0 0 0,-1 0 0 0 0,0 0 1 0 0,0 1-1 0 0,-4 0 7 0 0,2 1-37 0 0,0 1 1 0 0,1 0 0 0 0,-1 0-1 0 0,1 1 1 0 0,-1 0 0 0 0,1 0-1 0 0,0 1 1 0 0,0 1-1 0 0,0-1 1 0 0,0 1 0 0 0,0 0-1 0 0,1 1 1 0 0,0 0 0 0 0,0 0-1 0 0,0 1 1 0 0,1 0 0 0 0,-1 0-1 0 0,1 0 1 0 0,1 1-1 0 0,-1-1 1 0 0,1 2 0 0 0,1-1-1 0 0,-1 0 1 0 0,1 1 0 0 0,0 0-1 0 0,1 0 1 0 0,0 0-1 0 0,0 0 1 0 0,1 1 0 0 0,0-1-1 0 0,0 1 1 0 0,1-1 0 0 0,0 1-1 0 0,1 0 1 0 0,-1-1 0 0 0,2 1-1 0 0,-1 0 1 0 0,2-1-1 0 0,-1 1 1 0 0,1 0 0 0 0,0-1-1 0 0,0 0 1 0 0,1 1 0 0 0,1-1-1 0 0,-1 0 1 0 0,1-1 0 0 0,0 1-1 0 0,5 6 37 0 0,44 29-3558 0 0,-14-21-2907 0 0,-22-15-1105 0 0</inkml:trace>
  <inkml:trace contextRef="#ctx0" brushRef="#br1" timeOffset="48502.19">25529 4459 17172 0 0,'0'0'1103'0'0,"0"0"-751"0"0,0 0-407 0 0,0 0-396 0 0,0 0-490 0 0,0 0-192 0 0,0 0 185 0 0,0 0 433 0 0,0 0 569 0 0,0 0 358 0 0,0 0 119 0 0,0 0 15 0 0,-2 31-20 0 0,-8 235 702 0 0,13-200-973 0 0,-1 23-44 0 0,4-1 0 0 0,4 0 0 0 0,4 0 0 0 0,3-1 0 0 0,7 9-211 0 0,-21-84 44 0 0,1 0 1 0 0,1 0-1 0 0,0 0 0 0 0,0-1 1 0 0,1 0-1 0 0,1 0 0 0 0,0 0 1 0 0,0-1-1 0 0,1 0 1 0 0,0-1-1 0 0,1 0 0 0 0,0 0 1 0 0,0 0-1 0 0,1-1 0 0 0,0-1 1 0 0,0 0-1 0 0,1 0 1 0 0,6 2-45 0 0,-14-8 24 0 0,1 0 1 0 0,-1-1 0 0 0,1 1 0 0 0,-1-1-1 0 0,1 0 1 0 0,0 0 0 0 0,-1 0 0 0 0,1-1-1 0 0,0 1 1 0 0,-1-1 0 0 0,1 0 0 0 0,-1 0 0 0 0,1 0-1 0 0,-1 0 1 0 0,0 0 0 0 0,1-1 0 0 0,-1 0-1 0 0,0 0 1 0 0,0 0 0 0 0,0 0 0 0 0,0 0-1 0 0,0 0 1 0 0,-1-1 0 0 0,1 1 0 0 0,-1-1-1 0 0,1 0 1 0 0,-1 0 0 0 0,0 0 0 0 0,0 0-1 0 0,-1 0 1 0 0,1 0 0 0 0,0-1 0 0 0,-1 1-1 0 0,0 0 1 0 0,1-2-25 0 0,35-127-2288 0 0,-33-7 2329 0 0,-4 138-162 0 0,0 1-427 0 0,6 20-2355 0 0,-2 16 3205 0 0,-2-9 96 0 0,0-10-269 0 0,1 0-1 0 0,0 0 1 0 0,1-1 0 0 0,1 0 0 0 0,0 0 0 0 0,1 0-1 0 0,1 0 1 0 0,1-1 0 0 0,0 0 0 0 0,1-1 0 0 0,0 0-1 0 0,1 0 1 0 0,1-1 0 0 0,0 0 0 0 0,1-1 0 0 0,0 0 0 0 0,3 0-130 0 0,-10-9 48 0 0,1-1 0 0 0,0 0-1 0 0,1 0 1 0 0,-1 0-1 0 0,0-1 1 0 0,0 0-1 0 0,1 0 1 0 0,-1-1 0 0 0,0 0-1 0 0,1 0 1 0 0,-1 0-1 0 0,1-1 1 0 0,-1 0-1 0 0,0 0 1 0 0,0 0-1 0 0,1-1 1 0 0,-1 0 0 0 0,0 0-1 0 0,0-1 1 0 0,-1 0-1 0 0,1 0 1 0 0,-1 0-1 0 0,1-1 1 0 0,-1 1-1 0 0,0-1 1 0 0,2-3-47 0 0,106-129-1419 0 0,-71 2 2454 0 0,3 338-140 0 0,-43-196-873 0 0,2 1 0 0 0,-1-1 0 0 0,1 0 0 0 0,0 0 0 0 0,1 0 0 0 0,-1-1-1 0 0,2 1 1 0 0,-1-1 0 0 0,1 0 0 0 0,0-1 0 0 0,0 1 0 0 0,1-1 0 0 0,0-1 0 0 0,0 1-1 0 0,1-1 1 0 0,-1 0 0 0 0,1-1 0 0 0,0 0 0 0 0,0 0 0 0 0,1 0 0 0 0,-1-1 0 0 0,1-1 0 0 0,-1 1-1 0 0,1-2 1 0 0,0 1 0 0 0,0-1 0 0 0,0 0 0 0 0,0-1 0 0 0,0 0 0 0 0,0 0 0 0 0,0-1-1 0 0,0 0 1 0 0,0-1 0 0 0,-1 0 0 0 0,1 0 0 0 0,0-1 0 0 0,-1 0 0 0 0,0-1 0 0 0,8-3-22 0 0,3-6-96 0 0,-1 0 0 0 0,-1-1 0 0 0,0-1 0 0 0,-1 0 0 0 0,-1-2 1 0 0,0 0-1 0 0,-1 0 0 0 0,-1-1 0 0 0,-1-1 0 0 0,0 0 0 0 0,-1 0 0 0 0,-1-1 0 0 0,-2-1 1 0 0,8-21 95 0 0,-11 31 103 0 0,-2 4-52 0 0,-3 7-31 0 0,0 1 1 0 0,1-1-1 0 0,-1 0 0 0 0,1 0 0 0 0,-1 1 1 0 0,1-1-1 0 0,-1 0 0 0 0,1 0 0 0 0,-1 0 1 0 0,1 0-1 0 0,-1 0 0 0 0,1 0 0 0 0,-1 0 1 0 0,1 0-1 0 0,-1 0 0 0 0,1 0 0 0 0,-1 0 1 0 0,1 0-1 0 0,-1 0 0 0 0,1 0 0 0 0,-1 0 1 0 0,1 0-1 0 0,-1 0 0 0 0,0-1 0 0 0,1 1 1 0 0,-1 0-1 0 0,1 0 0 0 0,-1-1 0 0 0,1 1 1 0 0,-1 0-1 0 0,0-1 0 0 0,1 1 0 0 0,-1 0 1 0 0,0-1-1 0 0,1 1 0 0 0,-1 0 0 0 0,0-1 1 0 0,0 1-1 0 0,1-1 0 0 0,-1 1 0 0 0,0-1 1 0 0,0 1-1 0 0,0-1 0 0 0,1 1 0 0 0,-1-1 1 0 0,0 1-21 0 0,-1 9 15 0 0,1 1 0 0 0,0 0 0 0 0,0-1 0 0 0,1 1 0 0 0,0-1 0 0 0,1 1 0 0 0,0-1 1 0 0,0 1-1 0 0,1-1 0 0 0,0 0 0 0 0,1 0 0 0 0,0 0 0 0 0,1-1 0 0 0,0 0 0 0 0,0 1 0 0 0,0-1 1 0 0,1-1-1 0 0,0 1 0 0 0,1-1 0 0 0,0-1 0 0 0,0 1 0 0 0,0-1 0 0 0,1 0 0 0 0,0 0 1 0 0,0-1-1 0 0,0 0 0 0 0,1-1 0 0 0,-1 0 0 0 0,1 0 0 0 0,0-1 0 0 0,1 0 0 0 0,-1-1 0 0 0,4 1-15 0 0,2-3-156 0 0,0-1-1 0 0,0 0 0 0 0,-1-1 0 0 0,1-1 0 0 0,0 0 0 0 0,-1-1 0 0 0,0-1 0 0 0,0 0 1 0 0,0-1-1 0 0,-1 0 0 0 0,0-1 0 0 0,0-1 0 0 0,0 0 0 0 0,-1 0 0 0 0,0-2 0 0 0,-1 1 1 0 0,0-1-1 0 0,-1-1 0 0 0,0 0 0 0 0,0 0 0 0 0,-1-1 0 0 0,-1-1 0 0 0,0 1 1 0 0,-1-1-1 0 0,0 0 0 0 0,-1-1 0 0 0,0 0 157 0 0,38-57 4437 0 0,-33 124-5612 0 0,-11-46 1152 0 0,2 0 1 0 0,-1 0-1 0 0,1 0 0 0 0,0 0 1 0 0,0 0-1 0 0,1 0 0 0 0,0-1 1 0 0,0 1-1 0 0,1-1 0 0 0,-1 0 1 0 0,1 0-1 0 0,1 0 0 0 0,-1 0 0 0 0,1-1 1 0 0,0 0-1 0 0,0 0 0 0 0,1 0 1 0 0,-1-1-1 0 0,1 1 0 0 0,0-1 1 0 0,0-1-1 0 0,1 1 0 0 0,4 1 23 0 0,0-1-1124 0 0,1 0-1 0 0,0-1 0 0 0,-1 0 0 0 0,1-1 0 0 0,0 0 0 0 0,0-1 0 0 0,0 0 0 0 0,1-1 0 0 0,-1 0 0 0 0,0-1 0 0 0,0 0 0 0 0,0-1 0 0 0,0-1 0 0 0,-1 0 0 0 0,1 0 0 0 0,10-5 1125 0 0,21-12 1793 0 0,0-4 5669 0 0,-5 9-1883 0 0,8 27-4382 0 0,-25-3-830 0 0,10 0-182 0 0,0-2-1 0 0,0-1 1 0 0,0-1 0 0 0,0-2 0 0 0,1-1 0 0 0,-1-2 0 0 0,1-1-1 0 0,0-1-184 0 0,38 1 167 0 0,32-4-121 0 0,-1-5 0 0 0,-1-4 0 0 0,0-4 0 0 0,21-11-46 0 0,-111 27-122 0 0,99-34 399 0 0,-106 35-300 0 0,0 0 0 0 0,-1 0 0 0 0,1 0 0 0 0,-1 0 0 0 0,0-1 0 0 0,1 1 0 0 0,-1-1 0 0 0,0 1 0 0 0,0-1 0 0 0,0 0 0 0 0,0 0 0 0 0,0 0 0 0 0,0 0 0 0 0,0 0 0 0 0,-1 0 0 0 0,1-1 1 0 0,-1 1-1 0 0,0-1 0 0 0,1 1 0 0 0,-1-1 0 0 0,0 1 0 0 0,-1-1 0 0 0,1 1 0 0 0,0-1 0 0 0,-1 0 0 0 0,0 0 0 0 0,1 1 0 0 0,-1-1 0 0 0,0 0 0 0 0,0 0 0 0 0,0 1 0 0 0,-1-1 0 0 0,1 0 0 0 0,-1 1 0 0 0,0-1 0 0 0,0-2 23 0 0,-7-5-171 0 0,0 1 1 0 0,0-1-1 0 0,-1 2 0 0 0,0-1 0 0 0,0 1 0 0 0,-1 1 0 0 0,0 0 0 0 0,-1 0 0 0 0,1 1 1 0 0,-1 0-1 0 0,0 1 0 0 0,-1 0 0 0 0,1 1 0 0 0,-1 0 0 0 0,-10-2 171 0 0,-123-7 689 0 0,141 13-682 0 0,0 1-1 0 0,0 0 1 0 0,1 0 0 0 0,-1 0-1 0 0,0 1 1 0 0,0 0-1 0 0,1-1 1 0 0,-1 1-1 0 0,1 0 1 0 0,-1 1-1 0 0,1-1 1 0 0,0 1 0 0 0,0-1-1 0 0,0 1 1 0 0,0 0-1 0 0,0 0 1 0 0,1 0-1 0 0,-1 0 1 0 0,1 1-1 0 0,0-1 1 0 0,0 1 0 0 0,0-1-1 0 0,1 1 1 0 0,-1 0-1 0 0,1 0 1 0 0,0 0-1 0 0,0 0 1 0 0,0 0 0 0 0,0 0-1 0 0,1 0 1 0 0,0 0-1 0 0,0 0 1 0 0,0 0-1 0 0,0 1-6 0 0,3 8 69 0 0,1 0 0 0 0,1 0 0 0 0,0 0 0 0 0,1-1 1 0 0,0 1-1 0 0,0-2 0 0 0,2 1 0 0 0,-1-1 0 0 0,2 0 0 0 0,-1 0 0 0 0,1-1 0 0 0,1 0 0 0 0,0-1 0 0 0,0 0 0 0 0,1 0 0 0 0,2 0-69 0 0,-3 0-108 0 0,66 54-2027 0 0,-25-25-3616 0 0,-23-17-4074 0 0</inkml:trace>
  <inkml:trace contextRef="#ctx0" brushRef="#br1" timeOffset="49271.206">25015 6573 5177 0 0,'0'0'1083'0'0,"0"0"-342"0"0,0 0-350 0 0,0 0-145 0 0,0 0 123 0 0,0 0 351 0 0,0 0 287 0 0,0 0 57 0 0,0 0-43 0 0,0 0-20 0 0,0 0-49 0 0,0 0-109 0 0,0 0-88 0 0,12 28-104 0 0,41 86-119 0 0,-49-106-443 0 0,0 1 0 0 0,0-1-1 0 0,0-1 1 0 0,1 1 0 0 0,1-1 0 0 0,-1 0 0 0 0,1 0 0 0 0,0 0-1 0 0,1-1 1 0 0,-1 0 0 0 0,1 0 0 0 0,1 0 0 0 0,-1-1 0 0 0,1-1 0 0 0,0 1-1 0 0,3 1-88 0 0,-1-1 82 0 0,-1-1 23 0 0,-1-1 0 0 0,1 1 0 0 0,0-2 1 0 0,0 1-1 0 0,0-1 0 0 0,0 0 0 0 0,0-1 1 0 0,1 0-1 0 0,-1-1 0 0 0,0 0 0 0 0,1 0 0 0 0,-1-1 1 0 0,0 0-1 0 0,0-1 0 0 0,0 0 0 0 0,0 0 0 0 0,0-1 1 0 0,0 0-1 0 0,0-1 0 0 0,-1 0 0 0 0,0 0 0 0 0,1-1 1 0 0,-2 0-1 0 0,1 0 0 0 0,-1-1 0 0 0,1 0 1 0 0,-1 0-1 0 0,1-3-105 0 0,-1 2-43 0 0,-1 1 1 0 0,0-1 0 0 0,-1-1-1 0 0,1 1 1 0 0,-1-1 0 0 0,-1 0-1 0 0,0 0 1 0 0,0 0 0 0 0,0-1 0 0 0,-1 1-1 0 0,-1-1 1 0 0,1 0 0 0 0,-1 0-1 0 0,-1 0 1 0 0,0 0 0 0 0,0 0-1 0 0,0 0 1 0 0,-2-1 0 0 0,1 1 42 0 0,-3-4-150 0 0,-1 1 0 0 0,-1 0 1 0 0,0 1-1 0 0,0-1 1 0 0,-1 1-1 0 0,-1 0 1 0 0,0 0-1 0 0,0 1 0 0 0,-1 0 1 0 0,0 0-1 0 0,-1 1 1 0 0,0 0-1 0 0,0 1 0 0 0,-1 0 1 0 0,0 0-1 0 0,-1 1 1 0 0,0 0-1 0 0,-1 0 150 0 0,-2 0 22 0 0,1 0 0 0 0,-2 0 0 0 0,1 2 1 0 0,-1 0-1 0 0,1 0 0 0 0,-1 2 0 0 0,0-1 0 0 0,-1 2 0 0 0,1 0 0 0 0,-1 1 0 0 0,-14 1-22 0 0,24 0 11 0 0,1 0 0 0 0,0 1 0 0 0,0-1 1 0 0,0 1-1 0 0,-1 1 0 0 0,1-1 0 0 0,0 1 0 0 0,0-1 0 0 0,0 1 0 0 0,1 1 0 0 0,-1-1 0 0 0,0 1 0 0 0,1 0 0 0 0,0 0 0 0 0,0 0 0 0 0,-1 0 1 0 0,2 1-1 0 0,-1 0 0 0 0,0 0 0 0 0,1 0 0 0 0,0 0 0 0 0,0 0 0 0 0,0 1 0 0 0,0-1 0 0 0,1 1 0 0 0,0 0 0 0 0,0 0 0 0 0,0-1 0 0 0,0 2 1 0 0,1-1-1 0 0,0 0 0 0 0,0 0 0 0 0,0 0 0 0 0,1 0 0 0 0,0 5-11 0 0,0-3 35 0 0,0 0-1 0 0,1 0 1 0 0,0 0-1 0 0,1 0 1 0 0,-1 0 0 0 0,2-1-1 0 0,-1 1 1 0 0,0 0 0 0 0,1-1-1 0 0,1 0 1 0 0,-1 0 0 0 0,1 1-1 0 0,0-2 1 0 0,0 1-1 0 0,0 0 1 0 0,1-1 0 0 0,0 0-1 0 0,0 0 1 0 0,1-1 0 0 0,-1 1-1 0 0,1-1 1 0 0,0 0 0 0 0,2 1-35 0 0,153 66-1207 0 0,-60-47-2350 0 0,0-10-4565 0 0,-71-11 2075 0 0</inkml:trace>
  <inkml:trace contextRef="#ctx0" brushRef="#br1" timeOffset="49735.554">26206 5940 11330 0 0,'0'0'1215'0'0,"0"0"71"0"0,0 0 24 0 0,0 0-216 0 0,0 0-352 0 0,0 0-231 0 0,0 0-290 0 0,0 0-288 0 0,0 0-119 0 0,0 0 19 0 0,0 0 127 0 0,0 0 187 0 0,0 0 102 0 0,-15-1 23 0 0,7 1-220 0 0,6-1-38 0 0,-1 1-1 0 0,1-1 0 0 0,0 1 1 0 0,-1-1-1 0 0,1 1 1 0 0,0 0-1 0 0,-1 0 1 0 0,1 0-1 0 0,0 0 1 0 0,-1 1-1 0 0,1-1 0 0 0,0 1 1 0 0,0-1-1 0 0,-1 1 1 0 0,1 0-1 0 0,0 0 1 0 0,0 0-1 0 0,0 0 1 0 0,0 0-1 0 0,0 0 0 0 0,0 0 1 0 0,0 1-1 0 0,0-1 1 0 0,1 1-1 0 0,-1-1 1 0 0,0 1-1 0 0,1 0 1 0 0,-1 0-1 0 0,1 0 0 0 0,0 0 1 0 0,0 0-1 0 0,-1 0 1 0 0,1 0-1 0 0,1 0 1 0 0,-1 0-1 0 0,0 0 0 0 0,0 1 1 0 0,1 0-14 0 0,-11 529 1483 0 0,-24 197-1422 0 0,20-423-938 0 0,-41-349 2042 0 0,44 29-1237 0 0,-342-312-883 0 0,350 323 1034 0 0,0 1 0 0 0,0-1-1 0 0,1-1 1 0 0,-1 1-1 0 0,1 0 1 0 0,0-1-1 0 0,0 0 1 0 0,0 0-1 0 0,0 0 1 0 0,1 0-1 0 0,-1 0 1 0 0,1 0 0 0 0,0-1-1 0 0,0 1 1 0 0,1-1-1 0 0,-1 1 1 0 0,1-1-1 0 0,0 0 1 0 0,1 0-1 0 0,-1 1 1 0 0,1-1-1 0 0,0 0 1 0 0,0 0-1 0 0,0 0 1 0 0,0 1 0 0 0,1-1-1 0 0,0 0 1 0 0,0 0-1 0 0,1 1 1 0 0,-1-1-1 0 0,1 1 1 0 0,0-1-1 0 0,0 1 1 0 0,0 0-1 0 0,1 0 1 0 0,-1 0 0 0 0,1 0-1 0 0,2-2-78 0 0,20-10-433 0 0,1 2 0 0 0,0 1 1 0 0,0 1-1 0 0,2 1 0 0 0,-1 1 0 0 0,1 2 0 0 0,1 0 1 0 0,-1 3-1 0 0,1 0 0 0 0,0 1 0 0 0,19 1 433 0 0,-28 1-893 0 0,77-9-8147 0 0,-66 8 1464 0 0</inkml:trace>
  <inkml:trace contextRef="#ctx0" brushRef="#br1" timeOffset="50566.227">24560 7679 12723 0 0,'0'0'1807'0'0,"0"0"-642"0"0,0 0-686 0 0,0 0-416 0 0,0 0-266 0 0,0 0-129 0 0,0 0-59 0 0,0 0 74 0 0,0 0 204 0 0,0 0 209 0 0,0 0 136 0 0,0 0 78 0 0,0 0 28 0 0,10 1-8 0 0,128-24 375 0 0,-138 23-715 0 0,1-1 1 0 0,-1 1-1 0 0,1 0 1 0 0,-1-1-1 0 0,0 1 1 0 0,1-1-1 0 0,-1 1 1 0 0,1-1-1 0 0,-1 1 1 0 0,0-1-1 0 0,1 1 1 0 0,-1-1-1 0 0,0 1 1 0 0,0-1 0 0 0,1 1-1 0 0,-1-1 1 0 0,0 0-1 0 0,0 1 1 0 0,0-1-1 0 0,0 1 1 0 0,0-1-1 0 0,0 0 1 0 0,0 1-1 0 0,0-1 1 0 0,0 1-1 0 0,0-1 1 0 0,0 0-1 0 0,0 1 1 0 0,0-1-1 0 0,0 1 1 0 0,-1-1 0 0 0,1 0-1 0 0,0 1 1 0 0,0-1-1 0 0,-1 1 1 0 0,1-1-1 0 0,0 1 1 0 0,-1-1-1 0 0,1 1 1 0 0,0-1-1 0 0,-1 1 1 0 0,1 0-1 0 0,-1-1 1 0 0,1 1-1 0 0,-1-1 1 0 0,1 1 0 0 0,-1 0-1 0 0,1-1 1 0 0,-1 1-1 0 0,0 0 1 0 0,1 0-1 0 0,-1 0 1 0 0,1-1-1 0 0,-1 1 1 0 0,1 0-1 0 0,-1 0 1 0 0,0 0-1 0 0,1 0 1 0 0,-1 0-1 0 0,0 0 1 0 0,1 0-1 0 0,-1 0 1 0 0,1 0 0 0 0,-1 0-1 0 0,0 1 1 0 0,1-1-1 0 0,-1 0 1 0 0,1 0-1 0 0,-1 0 10 0 0,-46-6-1349 0 0,25 5 1313 0 0,-1 1 0 0 0,0 1 1 0 0,1 0-1 0 0,-1 2 0 0 0,1 1 1 0 0,0 1-1 0 0,0 0 0 0 0,1 2 1 0 0,-1 0-1 0 0,1 2 0 0 0,1 0 1 0 0,0 1-1 0 0,0 2 0 0 0,1-1 1 0 0,-15 14 35 0 0,31-23-25 0 0,1 0 0 0 0,0 1 1 0 0,0-1-1 0 0,0 1 0 0 0,0-1 0 0 0,0 1 1 0 0,1 0-1 0 0,-1-1 0 0 0,1 1 1 0 0,0 0-1 0 0,0 0 0 0 0,0 0 0 0 0,0 0 1 0 0,0 0-1 0 0,0 0 0 0 0,1 1 0 0 0,0-1 1 0 0,0 0-1 0 0,0 0 0 0 0,0 0 1 0 0,0 0-1 0 0,0 0 0 0 0,1 1 0 0 0,0-1 1 0 0,-1 0-1 0 0,1 0 0 0 0,0 0 0 0 0,1 0 1 0 0,-1 0-1 0 0,0-1 0 0 0,1 1 1 0 0,0 0-1 0 0,-1-1 0 0 0,1 1 0 0 0,0-1 1 0 0,0 1-1 0 0,1-1 0 0 0,-1 0 1 0 0,0 0-1 0 0,1 0 0 0 0,2 1 25 0 0,115 68 1122 0 0,28-20-351 0 0,-116-43-794 0 0,0 1 1 0 0,0 2-1 0 0,-1 1 0 0 0,0 2 0 0 0,-1 0 1 0 0,-1 2-1 0 0,0 2 0 0 0,-1 0 1 0 0,-1 2-1 0 0,24 22 23 0 0,-47-38-11 0 0,0 0 0 0 0,-1 1 0 0 0,1-1 0 0 0,-1 1 0 0 0,0 0 0 0 0,0 0 0 0 0,-1 0 0 0 0,1 0 1 0 0,-1 1-1 0 0,0-1 0 0 0,0 0 0 0 0,-1 1 0 0 0,0-1 0 0 0,0 1 0 0 0,0 0 0 0 0,-1-1 0 0 0,1 1 0 0 0,-1 0 0 0 0,-1 0 0 0 0,1-1 0 0 0,-1 1 0 0 0,0 0 1 0 0,0-1-1 0 0,-2 3 11 0 0,2-4 122 0 0,-1 0 1 0 0,-1-1 0 0 0,1 1-1 0 0,0-1 1 0 0,-1 1 0 0 0,0-1-1 0 0,1 0 1 0 0,-1 0 0 0 0,0 0-1 0 0,-1 0 1 0 0,1-1 0 0 0,0 1-1 0 0,-1-1 1 0 0,0 0 0 0 0,1 0-1 0 0,-1 0 1 0 0,0-1 0 0 0,0 1-1 0 0,0-1 1 0 0,0 0 0 0 0,0 0-1 0 0,-2 0-122 0 0,-66 7 585 0 0,1-3 0 0 0,-1-3 0 0 0,0-3 0 0 0,0-4 0 0 0,0-2 0 0 0,1-4 0 0 0,-3-3-585 0 0,-119-38-370 0 0,167 25-2232 0 0,27 24 2066 0 0,-1 1 1 0 0,1 0-1 0 0,0 0 1 0 0,-1-1-1 0 0,1 1 1 0 0,0 0-1 0 0,1 0 0 0 0,-1 0 1 0 0,0 0-1 0 0,1 0 1 0 0,-1 0-1 0 0,1 1 1 0 0,-1-1-1 0 0,1 0 1 0 0,0 1-1 0 0,0-1 1 0 0,0 1-1 0 0,0 0 1 0 0,0-1-1 0 0,0 1 1 0 0,0 0-1 0 0,0 0 1 0 0,0 0-1 0 0,1 1 1 0 0,-1-1-1 0 0,0 0 1 0 0,1 1-1 0 0,0-1 536 0 0,12-3-3570 0 0</inkml:trace>
  <inkml:trace contextRef="#ctx0" brushRef="#br1" timeOffset="51135.058">25082 7278 15851 0 0,'0'0'267'0'0,"0"0"-394"0"0,0 0-677 0 0,0 0-713 0 0,0 0-168 0 0,0 0 353 0 0,0 0 729 0 0,0 0 891 0 0,0 0 454 0 0,0 0 153 0 0,0 0 31 0 0,0 33-32 0 0,2 110-85 0 0,44 271 1825 0 0,2-86-1990 0 0,-39-305-992 0 0,-9-24 432 0 0,0 0-1 0 0,0 1 1 0 0,0-1-1 0 0,0 1 1 0 0,0-1-1 0 0,0 0 1 0 0,0 1-1 0 0,0-1 1 0 0,0 1-1 0 0,1-1 1 0 0,-1 0-1 0 0,0 1 1 0 0,0-1-1 0 0,1 1 1 0 0,-1-1-1 0 0,0 1 1 0 0,1-1-1 0 0,-1 1 1 0 0,1 0-1 0 0,-1-1 1 0 0,1 1-1 0 0,-1-1 1 0 0,0 1-1 0 0,1 0 1 0 0,-1-1-1 0 0,1 1 1 0 0,0 0-1 0 0,-1-1 1 0 0,1 1-1 0 0,-1 0 1 0 0,1 0-1 0 0,-1 0 1 0 0,1 0-1 0 0,0 0 1 0 0,-1-1-1 0 0,1 1 1 0 0,-1 0-1 0 0,1 0 1 0 0,0 0-1 0 0,-1 1 1 0 0,1-1-1 0 0,-1 0 1 0 0,1 0-1 0 0,0 0 1 0 0,-1 0-1 0 0,1 0 1 0 0,-1 1-1 0 0,1-1 1 0 0,-1 0-1 0 0,1 1 1 0 0,-1-1-1 0 0,1 0 1 0 0,-1 1-1 0 0,1-1 0 0 0,-1 0 1 0 0,1 1-1 0 0,-1-1 1 0 0,0 1-1 0 0,1-1 1 0 0,-1 1-1 0 0,0-1 1 0 0,1 1-1 0 0,-1-1 1 0 0,0 1-1 0 0,0-1 1 0 0,1 1-84 0 0,7-22-526 0 0,1 1-1 0 0,1 0 1 0 0,1 0 0 0 0,1 1 0 0 0,0 1-1 0 0,2 0 1 0 0,0 0 0 0 0,1 2-1 0 0,0-1 1 0 0,2 2 0 0 0,0 0 0 0 0,0 1-1 0 0,1 1 1 0 0,9-4 526 0 0,-18 13 25 0 0,1 0 1 0 0,0 0-1 0 0,0 1 0 0 0,0 1 1 0 0,0 0-1 0 0,1 0 0 0 0,-1 1 1 0 0,0 0-1 0 0,1 0 0 0 0,-1 1 0 0 0,1 1 1 0 0,-1 0-1 0 0,5 1-25 0 0,-10 0 47 0 0,1 0-1 0 0,-1 0 1 0 0,1 0-1 0 0,-1 0 1 0 0,0 1 0 0 0,0 0-1 0 0,0 0 1 0 0,0 1-1 0 0,0-1 1 0 0,-1 1-1 0 0,1 0 1 0 0,-1 0 0 0 0,0 1-1 0 0,-1-1 1 0 0,1 1-1 0 0,-1 0 1 0 0,1 0-1 0 0,-2 0 1 0 0,1 0 0 0 0,0 0-1 0 0,-1 1 1 0 0,0-1-1 0 0,0 1 1 0 0,-1 0 0 0 0,0-1-1 0 0,0 1 1 0 0,0 2-47 0 0,9 162 925 0 0,-22-71-157 0 0,51-109-5367 0 0,-5-6-3584 0 0,-23 9 2008 0 0</inkml:trace>
  <inkml:trace contextRef="#ctx0" brushRef="#br1" timeOffset="51608.194">25999 8111 16740 0 0,'0'0'1065'0'0,"0"0"-682"0"0,0 0-382 0 0,0 0-165 0 0,0 0 4 0 0,0 0 68 0 0,0 0 69 0 0,0 0 90 0 0,0 0 41 0 0,0 0 19 0 0,0 0 29 0 0,0 0-15 0 0,0 0-25 0 0,9 17 6 0 0,38 78 82 0 0,-42-88-179 0 0,0 0 1 0 0,1-1 0 0 0,0 1-1 0 0,0-1 1 0 0,0-1-1 0 0,1 1 1 0 0,-1-1 0 0 0,1 0-1 0 0,1-1 1 0 0,-1 1 0 0 0,0-2-1 0 0,1 1 1 0 0,0-1-1 0 0,0 0 1 0 0,0 0 0 0 0,0-1-1 0 0,1 0 1 0 0,-1-1 0 0 0,1 0-1 0 0,-1 0 1 0 0,1-1 0 0 0,-1 0-1 0 0,1 0 1 0 0,-1-1-1 0 0,1 0 1 0 0,-1-1 0 0 0,0 0-1 0 0,0 0 1 0 0,1 0 0 0 0,-1-1-1 0 0,-1-1 1 0 0,1 1-1 0 0,0-1 1 0 0,-1-1 0 0 0,0 1-1 0 0,0-1 1 0 0,0 0 0 0 0,-1-1-1 0 0,1 0 1 0 0,-1 0-1 0 0,-1 0 1 0 0,1-1 0 0 0,-1 1-1 0 0,0-1 1 0 0,-1-1 0 0 0,4-6-26 0 0,-5 7-116 0 0,0 0 1 0 0,-1 0 0 0 0,0 0-1 0 0,-1 0 1 0 0,1-1 0 0 0,-1 1-1 0 0,-1 0 1 0 0,1-1 0 0 0,-1 1-1 0 0,-1-1 1 0 0,1 1 0 0 0,-1 0-1 0 0,-1-1 1 0 0,1 1 0 0 0,-1 0-1 0 0,0 0 1 0 0,-1 0 0 0 0,0 0-1 0 0,0 0 1 0 0,0 1 0 0 0,-1-1-1 0 0,0 1 1 0 0,0 0 0 0 0,-1 0-1 0 0,1 1 1 0 0,-1-1 0 0 0,-1 1-1 0 0,1 0 1 0 0,-1 0 0 0 0,0 1-1 0 0,0-1 116 0 0,-8-4-44 0 0,-1 0-1 0 0,0 0 0 0 0,0 2 0 0 0,0 0 0 0 0,-1 1 0 0 0,0 0 1 0 0,0 1-1 0 0,-1 1 0 0 0,0 1 0 0 0,1 0 0 0 0,-1 1 0 0 0,0 1 0 0 0,-1 0 45 0 0,10 0 68 0 0,-1 1-1 0 0,0-1 0 0 0,1 1 1 0 0,-1 1-1 0 0,1-1 0 0 0,-1 1 1 0 0,1 1-1 0 0,-1 0 1 0 0,1 0-1 0 0,0 0 0 0 0,0 1 1 0 0,0 1-1 0 0,0-1 0 0 0,0 1 1 0 0,1 0-1 0 0,0 1 0 0 0,0 0 1 0 0,0 0-1 0 0,0 1 0 0 0,1-1 1 0 0,0 2-1 0 0,0-1 0 0 0,1 0 1 0 0,-1 1-1 0 0,1 0 0 0 0,1 0 1 0 0,0 1-1 0 0,0 0 0 0 0,0-1 1 0 0,1 1-1 0 0,0 0 0 0 0,0 0 1 0 0,1 1-1 0 0,-1 6-67 0 0,3-9 29 0 0,0 0 1 0 0,0 1-1 0 0,1-1 0 0 0,0 0 0 0 0,1 0 1 0 0,-1 0-1 0 0,1 0 0 0 0,0 0 0 0 0,1 0 0 0 0,-1-1 1 0 0,1 1-1 0 0,0-1 0 0 0,0 1 0 0 0,1-1 1 0 0,0 0-1 0 0,0 0 0 0 0,0-1 0 0 0,0 1 0 0 0,1-1 1 0 0,0 0-1 0 0,0 0 0 0 0,0-1 0 0 0,0 1 1 0 0,0-1-1 0 0,1 0 0 0 0,0 0 0 0 0,-1-1 0 0 0,1 0 1 0 0,1 0-30 0 0,185 38 483 0 0,-127-37-29 0 0,0-3 1 0 0,-1-2-1 0 0,1-3 0 0 0,-1-3 1 0 0,-1-3-1 0 0,20-8-454 0 0,-71 23-2420 0 0,-10 10-6191 0 0,-2-10 5320 0 0,0 1-4545 0 0</inkml:trace>
  <inkml:trace contextRef="#ctx0" brushRef="#br1" timeOffset="52470.158">26848 7057 13219 0 0,'0'0'1524'0'0,"0"0"-9"0"0,0 0-160 0 0,0 0-332 0 0,0 0-339 0 0,0 0-308 0 0,0 0-260 0 0,0 0-197 0 0,0 0-140 0 0,0 0-60 0 0,0 0-21 0 0,0 0 51 0 0,0 0 83 0 0,7-9 64 0 0,-3 4 97 0 0,21-19-2 0 0,-6 66 162 0 0,15 183 475 0 0,-9 0-1 0 0,-8 29-627 0 0,-15-216 11 0 0,-2-5 35 0 0,1 0 1 0 0,2 0-1 0 0,1 0 0 0 0,2 0 1 0 0,1-1-1 0 0,1 0 1 0 0,2 0-1 0 0,1-1 0 0 0,3 2-46 0 0,-10-26 46 0 0,0-1-1 0 0,1 0 0 0 0,0 0 1 0 0,0-1-1 0 0,0 0 1 0 0,0 0-1 0 0,1 0 0 0 0,0 0 1 0 0,0-1-1 0 0,0 0 0 0 0,1 0 1 0 0,-1-1-1 0 0,1 0 1 0 0,0 0-1 0 0,0 0 0 0 0,0-1 1 0 0,0 0-1 0 0,1 0 1 0 0,-1-1-1 0 0,0 0 0 0 0,1 0 1 0 0,-1-1-1 0 0,1 0 0 0 0,-1 0 1 0 0,1-1-1 0 0,-1 0 1 0 0,0 0-1 0 0,3-1-45 0 0,200-74 40 0 0,-193 70-149 0 0,0-2 0 0 0,0 0 0 0 0,-1-1 0 0 0,0-1 0 0 0,-1 0 0 0 0,0-1-1 0 0,0-1 1 0 0,-2-1 0 0 0,1 1 0 0 0,-1-2 0 0 0,-1 0 0 0 0,-1-1 0 0 0,0 0 0 0 0,0 0-1 0 0,-2-1 1 0 0,0 0 0 0 0,-1-1 0 0 0,-1 0 0 0 0,0-1 0 0 0,-1 1 0 0 0,-1-1 0 0 0,-1 0-1 0 0,3-17 110 0 0,-7 31 28 0 0,1 0 1 0 0,-1-1-1 0 0,0 1 0 0 0,0 0 0 0 0,-1 0 0 0 0,1 0 0 0 0,-1-1 0 0 0,1 1 0 0 0,-1 0 0 0 0,-1 0 0 0 0,1 0 0 0 0,-1 0 0 0 0,1 1 0 0 0,-1-1 0 0 0,0 0 0 0 0,0 1 1 0 0,-1-1-1 0 0,1 1 0 0 0,-1 0 0 0 0,0-1 0 0 0,0 1 0 0 0,0 0 0 0 0,0 1 0 0 0,0-1 0 0 0,0 1 0 0 0,-1-1 0 0 0,0 1 0 0 0,1 0 0 0 0,-1 0 0 0 0,0 1 0 0 0,0-1 1 0 0,0 1-1 0 0,0 0 0 0 0,0 0 0 0 0,0 0 0 0 0,0 0 0 0 0,0 1 0 0 0,0 0 0 0 0,-1 0 0 0 0,1 0 0 0 0,0 0 0 0 0,0 0 0 0 0,-1 1-28 0 0,1 1 40 0 0,-1 1 0 0 0,0 0 0 0 0,1-1 0 0 0,0 1 0 0 0,-1 1 0 0 0,1-1 0 0 0,0 1 0 0 0,1 0 0 0 0,-1-1 0 0 0,1 2 0 0 0,-1-1 0 0 0,1 0 0 0 0,0 1 0 0 0,1-1 0 0 0,-1 1 0 0 0,1 0 0 0 0,0 0 0 0 0,0 0 0 0 0,1 0 0 0 0,-1 0 0 0 0,1 0 0 0 0,0 0 0 0 0,1 1 0 0 0,-1-1 0 0 0,1 0 0 0 0,0 1 0 0 0,0-1 0 0 0,1 0 0 0 0,-1 1 0 0 0,1-1 0 0 0,0 0-1 0 0,1 0 1 0 0,-1 0 0 0 0,1 0 0 0 0,0 0 0 0 0,1 0 0 0 0,-1 0 0 0 0,3 2-40 0 0,13 17 80 0 0,1-1 0 0 0,1-2 0 0 0,1 0 0 0 0,1-1 0 0 0,1-1 0 0 0,1-1 0 0 0,0-1 0 0 0,1-1 0 0 0,1-1 0 0 0,1-1 0 0 0,0-2 0 0 0,0-1 0 0 0,2 0-80 0 0,81 42-2487 0 0,-58-25-1173 0 0,-19-10-2140 0 0,-8-3-5028 0 0</inkml:trace>
  <inkml:trace contextRef="#ctx0" brushRef="#br1" timeOffset="55961.296">27070 9472 10218 0 0,'0'0'2103'0'0,"0"0"-558"0"0,0 0-615 0 0,0 0-452 0 0,0 0-210 0 0,0 0-17 0 0,0 0 22 0 0,0 0-21 0 0,0 0-132 0 0,0 0-216 0 0,7-6-89 0 0,16-14 34 0 0,-46 42 434 0 0,-45 31 254 0 0,-2-4 0 0 0,-2-2 0 0 0,-2-3 1 0 0,-2-4-1 0 0,-1-3 0 0 0,-3-3 0 0 0,-6-2-537 0 0,-107 50 885 0 0,129-54-780 0 0,1 3-1 0 0,2 3 1 0 0,1 2 0 0 0,2 3 0 0 0,1 2 0 0 0,3 3-1 0 0,-38 39-104 0 0,93-83 71 0 0,0-1 0 0 0,0 1 0 0 0,0 0 0 0 0,-1 0 0 0 0,1 0 0 0 0,0 0 0 0 0,0 0 0 0 0,0 0 0 0 0,0 0 1 0 0,0 0-1 0 0,0 0 0 0 0,0 0 0 0 0,0 0 0 0 0,-1 1 0 0 0,1-1 0 0 0,0 0 0 0 0,0 1 0 0 0,0-1 0 0 0,0 0 0 0 0,-1 1 0 0 0,1-1 0 0 0,0 1 0 0 0,-1-1 0 0 0,1 1 0 0 0,0 0 0 0 0,-1-1 0 0 0,1 1 0 0 0,0 0 0 0 0,-1-1 0 0 0,1 1 0 0 0,-1 0 0 0 0,1 0 0 0 0,-1 0 0 0 0,0-1 0 0 0,1 1 0 0 0,-1 0 0 0 0,0 0 0 0 0,0 0 0 0 0,1 0 0 0 0,-1 0 0 0 0,0 0 0 0 0,0-1 0 0 0,0 1 0 0 0,0 0 0 0 0,0 0 0 0 0,0 0 0 0 0,0 0 0 0 0,-1 0 0 0 0,1 0 0 0 0,0 0 0 0 0,0-1 0 0 0,-1 1 0 0 0,1 0 0 0 0,0 0 0 0 0,-1 0 0 0 0,1 0 1 0 0,-1 0-72 0 0,24-2-332 0 0,151 17 567 0 0,-1 7 0 0 0,-1 8 0 0 0,159 50-235 0 0,88 17 371 0 0,-271-78-1819 0 0,-168-26-3209 0 0,5 1-3061 0 0,6 1-3743 0 0</inkml:trace>
  <inkml:trace contextRef="#ctx0" brushRef="#br1" timeOffset="57013.869">24616 11604 11987 0 0,'0'0'2013'0'0,"0"0"-332"0"0,0 0-400 0 0,0 0-374 0 0,0 0-287 0 0,0 0-217 0 0,0 0-176 0 0,0 0-89 0 0,0 0-28 0 0,0 0-22 0 0,0 0 5 0 0,0-19 335 0 0,-1 19-460 0 0,-1 0-1 0 0,0 0 1 0 0,1-1-1 0 0,-1 1 1 0 0,0-1-1 0 0,1 1 0 0 0,-1-1 1 0 0,1 1-1 0 0,-1-1 1 0 0,1 0-1 0 0,0 0 1 0 0,-1 0-1 0 0,1 0 1 0 0,0 0-1 0 0,-1 0 1 0 0,1 0-1 0 0,0 0 0 0 0,0 0 1 0 0,0-1-1 0 0,0 1 1 0 0,0 0-1 0 0,0-1 1 0 0,0 1-1 0 0,1-1 1 0 0,-1 1-1 0 0,0-1 0 0 0,1 1 1 0 0,-1-1-1 0 0,1 0 1 0 0,0 1-1 0 0,-1-1 1 0 0,1 0-1 0 0,0 1 1 0 0,0-1-1 0 0,0 1 1 0 0,0-1-1 0 0,1 0 0 0 0,-1 1 1 0 0,0-1-1 0 0,0 0 1 0 0,1 1-1 0 0,-1-1 1 0 0,1 1-1 0 0,0-1 1 0 0,0 1-1 0 0,-1-1 1 0 0,1 1-1 0 0,0 0 0 0 0,0-1 1 0 0,0 1-1 0 0,0 0 1 0 0,0-1-1 0 0,1 1 1 0 0,-1 0-1 0 0,0 0 1 0 0,0 0-1 0 0,1 0 0 0 0,-1 1 1 0 0,1-1-1 0 0,-1 0 1 0 0,1 0-1 0 0,-1 1 1 0 0,1-1-1 0 0,0 1 33 0 0,-48-6-99 0 0,0 3 1 0 0,-1 1-1 0 0,0 3 0 0 0,1 2 1 0 0,0 1-1 0 0,0 3 0 0 0,0 2 1 0 0,1 1-1 0 0,-18 9 99 0 0,50-16 21 0 0,4-3-40 0 0,0 2 1 0 0,1-1 0 0 0,-1 1 0 0 0,0 0 0 0 0,1 1-1 0 0,0 0 1 0 0,0 1 0 0 0,-1-1 0 0 0,2 2 0 0 0,-1-1 0 0 0,0 1-1 0 0,1 0 1 0 0,0 0 0 0 0,0 1 0 0 0,1 0 0 0 0,0 1-1 0 0,0-1 1 0 0,-3 4 18 0 0,9-7-18 0 0,-1 0-1 0 0,1 1 1 0 0,0-1 0 0 0,0 0-1 0 0,0 0 1 0 0,0 0 0 0 0,0 0-1 0 0,1 0 1 0 0,-1 0-1 0 0,1 0 1 0 0,0 0 0 0 0,0 0-1 0 0,0 0 1 0 0,0 0-1 0 0,1-1 1 0 0,-1 1 0 0 0,1 0-1 0 0,-1-1 1 0 0,1 1-1 0 0,0-1 1 0 0,0 1 0 0 0,0-1-1 0 0,1 0 1 0 0,-1 0-1 0 0,0 0 1 0 0,1 0 0 0 0,-1-1-1 0 0,1 1 1 0 0,0 0 0 0 0,-1-1-1 0 0,1 0 1 0 0,3 1 18 0 0,97 38 1134 0 0,-100-39-1128 0 0,206 52 833 0 0,-145-41-822 0 0,-1 2 0 0 0,0 4 0 0 0,-1 2-1 0 0,-1 2 1 0 0,-1 4 0 0 0,-1 2 0 0 0,-2 2 0 0 0,44 32-17 0 0,-93-57-16 0 0,1 1 0 0 0,-1 0 0 0 0,-1 0 1 0 0,0 1-1 0 0,0 0 0 0 0,0 1 0 0 0,0-1 0 0 0,-1 1 0 0 0,-1 0 1 0 0,1 1-1 0 0,-1 0 0 0 0,-1-1 0 0 0,0 2 0 0 0,0-1 0 0 0,0 0 1 0 0,-2 1-1 0 0,1-1 0 0 0,-1 1 0 0 0,0 0 0 0 0,-1 0 0 0 0,0 0 1 0 0,-1 0-1 0 0,0 1 16 0 0,-5-5 115 0 0,0 0 1 0 0,0 0-1 0 0,0-1 1 0 0,-1 0-1 0 0,0 0 0 0 0,0-1 1 0 0,-1 0-1 0 0,1 0 1 0 0,-1 0-1 0 0,0 0 1 0 0,0-1-1 0 0,0-1 1 0 0,0 1-1 0 0,-1-1 1 0 0,1 0-1 0 0,-1-1 0 0 0,1 1 1 0 0,-1-2-1 0 0,1 1 1 0 0,-1-1-1 0 0,0 0 1 0 0,1-1-1 0 0,-2 0-115 0 0,-53 4 381 0 0,0-4-1 0 0,1-2 0 0 0,-1-3 1 0 0,1-3-1 0 0,0-2 1 0 0,1-3-1 0 0,1-3 1 0 0,0-2-1 0 0,1-3 1 0 0,-2-3-381 0 0,-34-42 368 0 0,136 63-3961 0 0,97 21-1887 0 0,-49 4-3989 0 0,-80-19 7957 0 0,20 5-3122 0 0</inkml:trace>
  <inkml:trace contextRef="#ctx0" brushRef="#br1" timeOffset="57429.944">25259 12175 21004 0 0,'0'0'28'0'0,"0"0"-426"0"0,0 0-337 0 0,0 0-79 0 0,0 0 101 0 0,0 0 234 0 0,0 0 291 0 0,0 0 172 0 0,0 0 157 0 0,0 0 114 0 0,0 0 68 0 0,0 0 50 0 0,0 0-15 0 0,1 13-18 0 0,9 44-24 0 0,-8-54-278 0 0,0-1-1 0 0,-1 1 1 0 0,2-1 0 0 0,-1 1 0 0 0,0-1-1 0 0,0 0 1 0 0,1 1 0 0 0,-1-1 0 0 0,1-1 0 0 0,0 1-1 0 0,-1 0 1 0 0,1-1 0 0 0,0 1 0 0 0,0-1-1 0 0,0 0 1 0 0,0 0 0 0 0,0 0 0 0 0,1 0-1 0 0,-1 0 1 0 0,0-1 0 0 0,0 0 0 0 0,0 1-1 0 0,1-1 1 0 0,-1-1 0 0 0,0 1-38 0 0,6 1 85 0 0,19 3-71 0 0,1-1 0 0 0,0-2 0 0 0,-1 0 0 0 0,1-2-1 0 0,0-2 1 0 0,-1 0 0 0 0,1-2 0 0 0,-1-1 0 0 0,0-1 0 0 0,-1-2-1 0 0,0 0 1 0 0,0-2 0 0 0,-1-1 0 0 0,-1-1 0 0 0,0-1-1 0 0,0-1 1 0 0,18-16-14 0 0,-37 25-65 0 0,0 0 0 0 0,0-1 0 0 0,-1 1-1 0 0,0-2 1 0 0,0 1 0 0 0,0 0 0 0 0,-1-1 0 0 0,0 0 0 0 0,-1 0-1 0 0,0 0 1 0 0,0 0 0 0 0,0 0 0 0 0,-1-1 0 0 0,-1 1 0 0 0,1-1-1 0 0,-1 0 1 0 0,-1 1 0 0 0,0-1 0 0 0,0 0 0 0 0,0 0-1 0 0,-1 1 1 0 0,-1-1 0 0 0,1 1 0 0 0,-1-1 0 0 0,-1 1 0 0 0,0-1-1 0 0,0 1 1 0 0,0 0 0 0 0,-1 1 0 0 0,0-1 0 0 0,-1 0 0 0 0,0 1-1 0 0,0 0 1 0 0,0 0 0 0 0,-1 1 0 0 0,0-1 0 0 0,0 1-1 0 0,-1 1 1 0 0,-1-2 65 0 0,-12-9 70 0 0,-1 1 0 0 0,-1 0-1 0 0,0 1 1 0 0,-1 2 0 0 0,0 0-1 0 0,-1 2 1 0 0,0 0 0 0 0,-1 2-1 0 0,0 0 1 0 0,0 2 0 0 0,-1 1-1 0 0,1 1 1 0 0,-1 1-1 0 0,0 1 1 0 0,0 2 0 0 0,0 0-1 0 0,0 2 1 0 0,0 1 0 0 0,0 0-1 0 0,1 2 1 0 0,-1 2 0 0 0,1 0-1 0 0,1 1 1 0 0,-1 1 0 0 0,2 2-1 0 0,-20 11-69 0 0,33-16-50 0 0,0 0-1 0 0,1 1 0 0 0,0 0 0 0 0,0 1 1 0 0,1 0-1 0 0,0 0 0 0 0,0 0 0 0 0,1 1 1 0 0,0 1-1 0 0,1-1 0 0 0,0 1 0 0 0,0 0 1 0 0,1 1-1 0 0,0-1 0 0 0,1 1 0 0 0,0 0 1 0 0,1 0-1 0 0,0 0 0 0 0,1 0 1 0 0,0 1-1 0 0,1-1 0 0 0,0 1 0 0 0,1-1 1 0 0,0 1-1 0 0,1-1 0 0 0,0 1 0 0 0,1-1 1 0 0,0 0-1 0 0,1 1 0 0 0,0-1 0 0 0,0 0 1 0 0,2-1-1 0 0,-1 1 0 0 0,1-1 0 0 0,1 1 1 0 0,0-2-1 0 0,0 1 0 0 0,1-1 0 0 0,0 0 1 0 0,1 0-1 0 0,-1-1 0 0 0,5 3 51 0 0,61 34-3677 0 0,-22-23-2361 0 0,-21-10-2444 0 0</inkml:trace>
  <inkml:trace contextRef="#ctx0" brushRef="#br1" timeOffset="58062.377">26140 12025 19940 0 0,'0'0'1197'0'0,"0"0"-1439"0"0,0 0-663 0 0,0 0-114 0 0,0 0 124 0 0,0 0 287 0 0,0 0 365 0 0,0 0 211 0 0,0 0 136 0 0,0 0 128 0 0,0 0 121 0 0,0 0 82 0 0,0 0 12 0 0,11 13-47 0 0,34 43-85 0 0,-40-52-284 0 0,0-1 0 0 0,0 1 0 0 0,0-1 0 0 0,0 0 0 0 0,0 0 0 0 0,1 0 0 0 0,-1-1 0 0 0,1 0 0 0 0,0 0 0 0 0,0 0 0 0 0,0-1 0 0 0,0 0 0 0 0,0 0 0 0 0,0 0 0 0 0,0-1 0 0 0,6 0-31 0 0,10 2 27 0 0,1 2-190 0 0,-1-1 0 0 0,1-1 1 0 0,0 0-1 0 0,-1-2 0 0 0,1-1 0 0 0,0-1 1 0 0,-1 0-1 0 0,1-2 0 0 0,-1-1 1 0 0,0 0-1 0 0,0-2 0 0 0,-1-1 0 0 0,0 0 1 0 0,0-1-1 0 0,-1-2 0 0 0,19-12 163 0 0,-36 20 19 0 0,1-1 0 0 0,-1 1 0 0 0,0-1 0 0 0,0 0 0 0 0,0 0 0 0 0,0-1 0 0 0,-1 1-1 0 0,0 0 1 0 0,0-1 0 0 0,0 0 0 0 0,-1 1 0 0 0,1-1 0 0 0,-1 0 0 0 0,0 0 0 0 0,0 0 0 0 0,-1 1-1 0 0,1-1 1 0 0,-1 0 0 0 0,0 0 0 0 0,-1 0 0 0 0,1 0 0 0 0,-1 0 0 0 0,0 0 0 0 0,0 0 0 0 0,0 1-1 0 0,-1-1 1 0 0,0 0 0 0 0,0 1 0 0 0,0-1 0 0 0,0 1 0 0 0,-1 0 0 0 0,0 0 0 0 0,0 0 0 0 0,0 0-1 0 0,0 0 1 0 0,0 0 0 0 0,-1 1 0 0 0,0 0 0 0 0,0 0 0 0 0,0 0 0 0 0,0 0 0 0 0,0 0 0 0 0,0 1-1 0 0,-1 0 1 0 0,1 0 0 0 0,-1 0 0 0 0,0 0 0 0 0,1 1 0 0 0,-2 0-19 0 0,-30-12 256 0 0,-1 2 0 0 0,0 1 0 0 0,0 2 1 0 0,-1 2-1 0 0,0 2 0 0 0,0 1 0 0 0,0 2 0 0 0,0 1 1 0 0,0 2-1 0 0,-10 3-256 0 0,-99 34 521 0 0,143-36-538 0 0,0-1 0 0 0,0 0 1 0 0,0 1-1 0 0,0 0 0 0 0,1 0 0 0 0,0 0 0 0 0,-1 0 0 0 0,1 1 1 0 0,0-1-1 0 0,1 1 0 0 0,-1 0 0 0 0,1 0 0 0 0,-1 0 1 0 0,1 0-1 0 0,0 0 0 0 0,1 1 0 0 0,-1-1 0 0 0,1 0 1 0 0,0 1-1 0 0,0-1 0 0 0,0 1 0 0 0,0 0 0 0 0,1-1 0 0 0,0 1 1 0 0,0-1-1 0 0,0 1 0 0 0,1 0 0 0 0,-1-1 0 0 0,1 1 1 0 0,0-1-1 0 0,1 3 17 0 0,6 7 41 0 0,0 0 0 0 0,1 0-1 0 0,0-1 1 0 0,2 0 0 0 0,-1-1 0 0 0,1 0 0 0 0,1-1 0 0 0,0 0 0 0 0,1-1-1 0 0,0 0 1 0 0,0-1 0 0 0,1 0 0 0 0,0-1 0 0 0,12 4-41 0 0,-11-3 16 0 0,219 108 96 0 0,-183-97-115 0 0,-1 3 0 0 0,-1 2 1 0 0,-1 2-1 0 0,-1 2 1 0 0,-1 2-1 0 0,-2 3 0 0 0,22 21 3 0 0,-61-50-9 0 0,1 0 0 0 0,-1 0 0 0 0,0 0 0 0 0,-1 0 0 0 0,0 1 1 0 0,1-1-1 0 0,-2 1 0 0 0,1 0 0 0 0,-1 1 0 0 0,0-1 0 0 0,0 0 0 0 0,0 1 0 0 0,-1 0 0 0 0,0 0 0 0 0,-1-1 0 0 0,1 1 0 0 0,-1 0 0 0 0,-1 0 0 0 0,1 0 0 0 0,-1 1 0 0 0,0-1 0 0 0,-1 0 0 0 0,0 0 0 0 0,0 0 0 0 0,-1-1 0 0 0,1 1 0 0 0,-1 0 1 0 0,-1 0-1 0 0,1-1 0 0 0,-1 1 0 0 0,0-1 0 0 0,-1 0 0 0 0,0 0 0 0 0,0 0 0 0 0,-3 3 9 0 0,-18 9 134 0 0,-2-1 1 0 0,0-2 0 0 0,0 0-1 0 0,-2-2 1 0 0,0-2-1 0 0,0 0 1 0 0,-1-2-1 0 0,0-1 1 0 0,0-1-1 0 0,-1-2 1 0 0,0-1 0 0 0,0-1-1 0 0,0-2 1 0 0,0-1-1 0 0,0-1 1 0 0,0-2-1 0 0,-8-3-134 0 0,1 6 85 0 0,-108-9 180 0 0,0-5 0 0 0,1-7 0 0 0,2-7-1 0 0,-68-23-264 0 0,203 49-7 0 0,3 1-19 0 0,0 1 0 0 0,0-1 0 0 0,0 0 0 0 0,0-1 0 0 0,0 1-1 0 0,0-1 1 0 0,1 0 0 0 0,-1 0 0 0 0,0 0 0 0 0,1-1 0 0 0,0 1-1 0 0,-1-1 1 0 0,1 0 0 0 0,0 0 0 0 0,0-1 0 0 0,1 0 0 0 0,-1 1-1 0 0,1-1 1 0 0,-3-4 26 0 0,71-30-4733 0 0,85 1-7672 0 0,-112 29 5362 0 0</inkml:trace>
  <inkml:trace contextRef="#ctx0" brushRef="#br1" timeOffset="58561.992">27265 11149 21245 0 0,'0'0'124'0'0,"0"0"-80"0"0,0 0-23 0 0,0 0-20 0 0,0 0-73 0 0,0 0-160 0 0,0 0-143 0 0,0 0-197 0 0,0 0-85 0 0,0 0 145 0 0,0 0 193 0 0,0 0 280 0 0,-10 1 238 0 0,8-2-186 0 0,0 1 1 0 0,0 0-1 0 0,0 0 0 0 0,0 0 1 0 0,0 0-1 0 0,0 0 0 0 0,0 0 0 0 0,0 1 1 0 0,0-1-1 0 0,0 1 0 0 0,0-1 1 0 0,0 1-1 0 0,0 0 0 0 0,0 0 1 0 0,0 0-1 0 0,1 0 0 0 0,-1 0 1 0 0,0 0-1 0 0,1 0 0 0 0,-1 0 0 0 0,0 1 1 0 0,1-1-1 0 0,0 1 0 0 0,-1-1 1 0 0,1 1-1 0 0,0 0 0 0 0,0-1 1 0 0,0 1-1 0 0,0 0 0 0 0,0 0 1 0 0,0 0-1 0 0,1 0 0 0 0,-1 0 0 0 0,0 0 1 0 0,1 0-1 0 0,0 0 0 0 0,-1 0 1 0 0,1 0-1 0 0,0 0 0 0 0,0 0 1 0 0,0 0-1 0 0,0 0 0 0 0,1 0 1 0 0,-1 0-15 0 0,-25 663 1147 0 0,22-612-1127 0 0,-1-13 4 0 0,2 1 0 0 0,1-1 0 0 0,2 1 0 0 0,2-1 0 0 0,1 0 0 0 0,3 0 0 0 0,1 0 0 0 0,4 9-23 0 0,59 62 230 0 0,-69-109-176 0 0,1 1 0 0 0,-1-1 0 0 0,1 0 0 0 0,0 1 0 0 0,-1-1 0 0 0,1 0 0 0 0,0-1 0 0 0,0 1-1 0 0,0 0 1 0 0,1-1 0 0 0,-1 0 0 0 0,0 0 0 0 0,0 0 0 0 0,1 0 0 0 0,-1 0 0 0 0,1-1 0 0 0,-1 1 0 0 0,0-1 0 0 0,1 0 0 0 0,-1 0 0 0 0,1 0 0 0 0,-1-1-1 0 0,1 1 1 0 0,-1-1 0 0 0,0 0 0 0 0,1 0 0 0 0,-1 0 0 0 0,0 0 0 0 0,0 0 0 0 0,1-1 0 0 0,-1 0 0 0 0,0 1 0 0 0,-1-1 0 0 0,1 0 0 0 0,1-2-54 0 0,13-15 40 0 0,-1 0 0 0 0,-1-1 1 0 0,-1-1-1 0 0,0-1 0 0 0,-2 0 0 0 0,-1 0 1 0 0,0-1-1 0 0,-2-1 0 0 0,-1 1 1 0 0,-1-2-1 0 0,0 1 0 0 0,-2-1 1 0 0,-1 0-41 0 0,6-14 62 0 0,29-107 1312 0 0,-39 146-1311 0 0,17 45-972 0 0,71 194 1213 0 0,-28-153-4479 0 0,-45-71-5148 0 0,-12-10-1417 0 0</inkml:trace>
  <inkml:trace contextRef="#ctx0" brushRef="#br1" timeOffset="58808.37">27614 11273 26118 0 0,'0'0'102'0'0,"0"0"-54"0"0,0 0-114 0 0,0 0-186 0 0,0 0-153 0 0,0 0-105 0 0,0 0-20 0 0,0 0 42 0 0,0 0-40 0 0,0 0-189 0 0,0 0-238 0 0,0 0-187 0 0,0 0-33 0 0,0-16 3 0 0,-1-11 683 0 0,2 2-1317 0 0,15 68-7119 0 0,-10-26 1817 0 0</inkml:trace>
  <inkml:trace contextRef="#ctx0" brushRef="#br1" timeOffset="59176.845">28089 12240 16572 0 0,'0'0'578'0'0,"0"0"-115"0"0,0 0 105 0 0,0 0 70 0 0,0 0-14 0 0,0 0-93 0 0,0 0-111 0 0,29 15-36 0 0,91 44-17 0 0,-18-42 617 0 0,-85-19-943 0 0,0 0 1 0 0,0-1-1 0 0,0-1 1 0 0,0-1 0 0 0,0 0-1 0 0,-1-1 1 0 0,0-1-1 0 0,0 0 1 0 0,0-1-1 0 0,-1-1 1 0 0,-1-1 0 0 0,1 0-1 0 0,-1 0 1 0 0,-1-2-1 0 0,0 0 1 0 0,-1 0-1 0 0,0-1 1 0 0,2-4-42 0 0,-10 10-127 0 0,0-1 1 0 0,0 0-1 0 0,-1-1 0 0 0,0 1 1 0 0,0 0-1 0 0,-1-1 0 0 0,0 0 1 0 0,0 1-1 0 0,-1-1 0 0 0,-1 0 1 0 0,1 0-1 0 0,-1 0 0 0 0,-1 0 1 0 0,1 1-1 0 0,-2-1 0 0 0,1 0 1 0 0,-1 0-1 0 0,0 1 0 0 0,-1-1 1 0 0,0 1-1 0 0,-1 0 0 0 0,1 0 1 0 0,-1 0-1 0 0,-1 0 0 0 0,0 1 1 0 0,0 0-1 0 0,0 0 0 0 0,-1 0 1 0 0,0 0-1 0 0,0 1 0 0 0,-1 0 1 0 0,0 1-1 0 0,0-1 0 0 0,0 1 1 0 0,0 0-1 0 0,-1 1 0 0 0,0 0 1 0 0,0 0-1 0 0,0 1 0 0 0,0 0 1 0 0,-1 0-1 0 0,-5 0 127 0 0,-2-2 12 0 0,-1 1-1 0 0,0 1 1 0 0,0 0-1 0 0,0 2 1 0 0,0 0 0 0 0,0 1-1 0 0,0 0 1 0 0,-1 1-1 0 0,1 1 1 0 0,0 1-1 0 0,0 1 1 0 0,1 0 0 0 0,-1 1-1 0 0,1 1 1 0 0,-9 4-12 0 0,16-6 21 0 0,1 0 0 0 0,-1 1 0 0 0,1 0 0 0 0,0 0 0 0 0,1 1 1 0 0,-1 0-1 0 0,1 0 0 0 0,0 0 0 0 0,0 1 0 0 0,1 1 0 0 0,0-1 0 0 0,0 1 0 0 0,1 0 1 0 0,0 0-1 0 0,1 0 0 0 0,-1 1 0 0 0,1-1 0 0 0,1 1 0 0 0,0 0 0 0 0,0 1 1 0 0,1-1-1 0 0,0 0 0 0 0,1 1 0 0 0,0-1 0 0 0,0 1 0 0 0,1-1 0 0 0,0 1 1 0 0,1 4-22 0 0,1-3 123 0 0,0 0 1 0 0,1-1-1 0 0,1 1 1 0 0,0-1-1 0 0,0 1 1 0 0,1-1-1 0 0,0-1 1 0 0,1 1-1 0 0,0-1 1 0 0,0 0-1 0 0,1 0 1 0 0,0 0 0 0 0,0-1-1 0 0,1-1 1 0 0,1 1-1 0 0,-1-1 1 0 0,1 0-1 0 0,0-1 1 0 0,0 0-1 0 0,3 0-123 0 0,207 88 1525 0 0,-70-55-1543 0 0,0-6 0 0 0,2-7-1 0 0,124 5 19 0 0,-186-27-2253 0 0,-59-4-1393 0 0,-1 0-3853 0 0,-21 0-1366 0 0</inkml:trace>
  <inkml:trace contextRef="#ctx0" brushRef="#br1" timeOffset="60229.843">23163 1166 16596 0 0,'0'0'126'0'0,"0"0"81"0"0,0 0 108 0 0,0 0 41 0 0,0 0-72 0 0,0 0-213 0 0,0 0-416 0 0,0 0-504 0 0,0 0-438 0 0,0 0-220 0 0,0 0 231 0 0,-1-7 422 0 0,-5-16 494 0 0,6 48 386 0 0,5 61 359 0 0,9 204 1143 0 0,-12 0 0 0 0,-13 0 0 0 0,-21 72-1528 0 0,-8 211 492 0 0,20 2460 3400 0 0,116-95-2250 0 0,-77-2671-1638 0 0,43 1226 8 0 0,-90-1118 4 0 0,-16-2-1 0 0,-16-3 1 0 0,-16-2-1 0 0,-27 33-15 0 0,84-320 9 0 0,-34 147-65 0 0,10 3 1 0 0,10 1 0 0 0,10 1-1 0 0,9 108 56 0 0,13-252-30 0 0,25 469-428 0 0,-8-404 22 0 0,-16-153 283 0 0,-11-40-3150 0 0,-16-31-8655 0 0,21 54 5933 0 0</inkml:trace>
  <inkml:trace contextRef="#ctx0" brushRef="#br1" timeOffset="60661.666">22589 14513 21301 0 0,'0'0'-71'0'0,"0"0"-175"0"0,0 0-154 0 0,0 0-162 0 0,32-2-28 0 0,203-11-654 0 0,161-28-198 0 0,190-77 3728 0 0,-228 41-890 0 0,269-32 63 0 0,5 28 0 0 0,209 16-1459 0 0,564 48 607 0 0,-919 19-374 0 0,-357-2-197 0 0,106-3 68 0 0,0 11 0 0 0,-1 10-1 0 0,21 13-103 0 0,-186-19-126 0 0,0 3 0 0 0,-1 3 1 0 0,-1 3-1 0 0,0 3 0 0 0,22 13 126 0 0,-39-7-2497 0 0,-52-55-3015 0 0,-4 7-317 0 0,0 4-4237 0 0</inkml:trace>
  <inkml:trace contextRef="#ctx0" brushRef="#br1" timeOffset="61745.229">23771 1336 18732 0 0,'0'0'184'0'0,"0"0"-20"0"0,22-31 37 0 0,77-99 10 0 0,-91 119-173 0 0,1 1-1 0 0,1 0 0 0 0,0 0 1 0 0,0 1-1 0 0,1 0 0 0 0,0 0 1 0 0,0 2-1 0 0,1-1 0 0 0,0 1 1 0 0,0 1-1 0 0,1 0 0 0 0,0 1 1 0 0,9-3-38 0 0,3-1 10 0 0,72-20-45 0 0,0 4 0 0 0,1 5 0 0 0,2 3-1 0 0,-1 5 1 0 0,66 2 35 0 0,-101 5-17 0 0,1756-79-552 0 0,-1321 68 560 0 0,407-21 22 0 0,1027-20 128 0 0,-1853 67-468 0 0,-89 46-520 0 0,-1 25 989 0 0,4 0-1 0 0,3 1 1 0 0,3-1 0 0 0,4 1-1 0 0,10 47-141 0 0,1 39 152 0 0,41 1632 187 0 0,-8-146 559 0 0,15-642 36 0 0,46 1005 896 0 0,-99-1392-1487 0 0,-33 121-343 0 0,-200 1678 520 0 0,103-805-89 0 0,114-1495-401 0 0,0 23 49 0 0,-7 0 0 0 0,-24 106-79 0 0,37-244-15 0 0,0 0-1 0 0,-1 0 1 0 0,0 1 0 0 0,-1-1-1 0 0,0 0 1 0 0,0 0 0 0 0,-1 0-1 0 0,0 0 1 0 0,-1-1 0 0 0,0 1-1 0 0,0-1 1 0 0,-1 0 0 0 0,0 0 0 0 0,0-1-1 0 0,-1 1 1 0 0,0-1 0 0 0,0 0-1 0 0,-1-1 1 0 0,0 0 0 0 0,0 0-1 0 0,0 0 1 0 0,-1-1 0 0 0,0 0-1 0 0,0 0 1 0 0,0-1 0 0 0,-1 0-1 0 0,1 0 1 0 0,-1-1 0 0 0,-8 2 15 0 0,-67-3-6267 0 0,56-3-180 0 0,4 1-4935 0 0</inkml:trace>
  <inkml:trace contextRef="#ctx0" brushRef="#br1" timeOffset="72111.606">21981 13631 16956 0 0,'0'0'90'0'0,"0"0"-199"0"0,0 0-122 0 0,0 0-10 0 0,0 0 75 0 0,0 0 129 0 0,0 0 121 0 0,27-6 130 0 0,84-20 114 0 0,-74 16 1330 0 0,-53 10-429 0 0,11 0-1585 0 0,-432-29 675 0 0,-219-27 85 0 0,442 34-27 0 0,-53-7-456 0 0,-1 11 1 0 0,-159 14 78 0 0,413 7-4379 0 0,37 0-4858 0 0,-9-1 5305 0 0,-2 0 1118 0 0</inkml:trace>
  <inkml:trace contextRef="#ctx0" brushRef="#br1" timeOffset="72528.985">20530 13156 18180 0 0,'0'0'-723'0'0,"0"0"-101"0"0,0 0-10 0 0,0 0 2 0 0,0 0 81 0 0,0 0 187 0 0,-28-8 184 0 0,-92-25 239 0 0,104 29 236 0 0,1 0 0 0 0,-1 2 0 0 0,0 0 0 0 0,0 1 0 0 0,0 1 0 0 0,0 0 0 0 0,0 1 0 0 0,1 0 0 0 0,-1 2 0 0 0,-15 3-95 0 0,3 0 155 0 0,-58 16 61 0 0,1 3 0 0 0,0 4 0 0 0,3 4 0 0 0,-2 5-216 0 0,-15 4 74 0 0,13-5-38 0 0,3 4 0 0 0,1 4 0 0 0,2 3 0 0 0,-69 55-36 0 0,151-103 49 0 0,-1 0 1 0 0,0 0-1 0 0,0 1 0 0 0,1-1 0 0 0,-1 0 1 0 0,0 0-1 0 0,1 1 0 0 0,-1-1 1 0 0,0 1-1 0 0,0-1 0 0 0,0 1 1 0 0,0-1-1 0 0,1 1 0 0 0,-1 0 1 0 0,0-1-1 0 0,0 1 0 0 0,0 0 0 0 0,0 0 1 0 0,-1 0-1 0 0,1 0 0 0 0,0 0 1 0 0,0 0-1 0 0,0 0 0 0 0,-1 0 1 0 0,1 0-1 0 0,-1 0 0 0 0,1 1 0 0 0,-1-1 1 0 0,1 0-1 0 0,-1 0 0 0 0,0 0 1 0 0,1 1-1 0 0,-1-1 0 0 0,0 0 1 0 0,0 1-1 0 0,0-1 0 0 0,0 0 1 0 0,0 0-1 0 0,0 1 0 0 0,0-1 0 0 0,0 0 1 0 0,-1 0-1 0 0,1 1 0 0 0,-1-1 1 0 0,1 0-1 0 0,-1 0 0 0 0,1 0 1 0 0,-1 1-1 0 0,1-1 0 0 0,-1 0 1 0 0,0 0-1 0 0,0 0 0 0 0,0 0 0 0 0,1 0 1 0 0,-1 0-1 0 0,0-1 0 0 0,0 1 1 0 0,0 0-1 0 0,0 0 0 0 0,-1-1 1 0 0,1 1-1 0 0,0 0 0 0 0,0-1 0 0 0,0 1 1 0 0,0-1-1 0 0,-1 0 0 0 0,1 1 1 0 0,-1-1-50 0 0,512 92 3154 0 0,-462-83-3012 0 0,284 81 1317 0 0,-382-67-5552 0 0,15-16 153 0 0,11-3-1448 0 0,-1-1-4617 0 0</inkml:trace>
  <inkml:trace contextRef="#ctx0" brushRef="#br1" timeOffset="79180.419">8162 12486 19444 0 0,'0'0'756'0'0,"0"0"-101"0"0,0 0-289 0 0,0 0-345 0 0,0 0-218 0 0,0 0-90 0 0,0 0 96 0 0,0 0 318 0 0,0 0 107 0 0,0 0-13 0 0,0 0-52 0 0,0 0-73 0 0,16-17-48 0 0,81-78-45 0 0,229-186 322 0 0,-245 236-469 0 0,-45 127-47 0 0,-25-27 264 0 0,-9-34-44 0 0,0 0 1 0 0,2-1-1 0 0,1 1 1 0 0,0-1-1 0 0,2 0 1 0 0,0 0-1 0 0,1-1 1 0 0,1 0-1 0 0,1-1 1 0 0,1 0-1 0 0,0 0 1 0 0,1-1-1 0 0,10 10-29 0 0,-19-23 74 0 0,0-1-1 0 0,1 0 1 0 0,0-1-1 0 0,-1 1 1 0 0,1 0-1 0 0,0-1 1 0 0,0 0-1 0 0,0 0 1 0 0,0 0-1 0 0,0-1 1 0 0,1 1-1 0 0,-1-1 1 0 0,1 0-1 0 0,-1 0 1 0 0,1 0-1 0 0,-1-1 1 0 0,1 0-1 0 0,-1 0 1 0 0,1 0-1 0 0,-1 0 1 0 0,1-1-1 0 0,-1 1 1 0 0,1-1-1 0 0,-1-1 1 0 0,1 1-1 0 0,-1 0 1 0 0,0-1-1 0 0,0 0 0 0 0,0 0 1 0 0,0 0-1 0 0,0-1 1 0 0,0 1-1 0 0,0-2-73 0 0,5-3 108 0 0,0-2 0 0 0,-1 1 0 0 0,0-1-1 0 0,0-1 1 0 0,-1 1 0 0 0,-1-1 0 0 0,1-1-1 0 0,-2 1 1 0 0,1-1 0 0 0,-2 0 0 0 0,1 0-1 0 0,-1-3-107 0 0,8-27 22 0 0,-3 0 0 0 0,-1-1-1 0 0,-2-1 1 0 0,-2 1-1 0 0,-2-1 1 0 0,-1-8-22 0 0,18 157-5864 0 0,-16-64 3112 0 0,3 33-7787 0 0,-5-58 3935 0 0</inkml:trace>
  <inkml:trace contextRef="#ctx0" brushRef="#br1" timeOffset="79650.224">8173 12873 13787 0 0,'0'0'1051'0'0,"0"0"-236"0"0,0 0-163 0 0,0 0-97 0 0,0 0-14 0 0,0 0 35 0 0,0 0 70 0 0,0 0 66 0 0,0 0 37 0 0,0 0-79 0 0,0 0-157 0 0,0 0-179 0 0,0 0-126 0 0,28-17-71 0 0,136-83 63 0 0,-133 85-124 0 0,-14 5-89 0 0,1 1 1 0 0,-1 1-1 0 0,2 0 0 0 0,-1 1 0 0 0,1 2 1 0 0,0-1-1 0 0,0 2 0 0 0,0 1 0 0 0,4 0 13 0 0,-19 6-32 0 0,0 0 0 0 0,-1 0-1 0 0,1 0 1 0 0,-1 0 0 0 0,0 1-1 0 0,0-1 1 0 0,0 1 0 0 0,0 0 0 0 0,0 0-1 0 0,-1 0 1 0 0,0 1 0 0 0,0-1-1 0 0,0 0 1 0 0,0 1 0 0 0,-1-1-1 0 0,0 1 1 0 0,0 0 0 0 0,0-1-1 0 0,0 1 1 0 0,-1 0 0 0 0,0 0-1 0 0,0-1 1 0 0,0 4 32 0 0,3 13-10 0 0,-2-10 46 0 0,0-1 0 0 0,1 0-1 0 0,0 1 1 0 0,0-1 0 0 0,1 0 0 0 0,1 0 0 0 0,0 0-1 0 0,0-1 1 0 0,1 1 0 0 0,0-1 0 0 0,1 0 0 0 0,-1-1 0 0 0,2 1-1 0 0,-1-1 1 0 0,1 0 0 0 0,1-1 0 0 0,-1 0 0 0 0,1 0-1 0 0,1 0 1 0 0,-1-1 0 0 0,1 0 0 0 0,0-1 0 0 0,0 0 0 0 0,1 0-1 0 0,-1-1 1 0 0,1-1 0 0 0,0 1 0 0 0,3-1-36 0 0,4 0 69 0 0,0-2 1 0 0,1 0-1 0 0,-1-1 1 0 0,1-1-1 0 0,-1 0 1 0 0,1-2-1 0 0,-1 0 1 0 0,0-1-1 0 0,0 0 1 0 0,-1-1-1 0 0,1-1 0 0 0,-1-1 1 0 0,0 0-1 0 0,-1-1 1 0 0,1-1-1 0 0,-2-1 1 0 0,1 0-1 0 0,-1 0 1 0 0,-1-1-1 0 0,0-1 1 0 0,-1-1-1 0 0,0 1 1 0 0,-1-2-1 0 0,0 0 1 0 0,-1 0-1 0 0,-1-1 1 0 0,0 0-1 0 0,-1 0 0 0 0,0-1 1 0 0,-2 0-1 0 0,0-1 1 0 0,1-5-70 0 0,-5-53-1651 0 0,-25 96-15882 0 0,20-13 12137 0 0</inkml:trace>
  <inkml:trace contextRef="#ctx0" brushRef="#br1" timeOffset="80115.939">9921 12593 13587 0 0,'0'0'661'0'0,"0"0"-614"0"0,0 0-491 0 0,0 0 19 0 0,0 0 415 0 0,0 0 533 0 0,0 0 424 0 0,0 0 117 0 0,0 0-16 0 0,0 0-39 0 0,0 0-91 0 0,0 0-148 0 0,0 0-103 0 0,4 21-102 0 0,17 62-74 0 0,-20-79-420 0 0,1 0 0 0 0,0-1 1 0 0,-1 1-1 0 0,1 0 0 0 0,0-1 0 0 0,1 0 1 0 0,-1 1-1 0 0,1-1 0 0 0,-1 0 0 0 0,1 0 1 0 0,0-1-1 0 0,0 1 0 0 0,0 0 0 0 0,1-1 1 0 0,-1 0-1 0 0,0 0 0 0 0,1 0 0 0 0,0 0 0 0 0,-1 0 1 0 0,1-1-1 0 0,0 0 0 0 0,0 0 0 0 0,0 0 1 0 0,0 0-1 0 0,0 0 0 0 0,3-1-71 0 0,3 2 152 0 0,25 4-44 0 0,1-2 1 0 0,-1-1-1 0 0,1-2 0 0 0,0-2 0 0 0,-1-1 0 0 0,1-1 0 0 0,-1-2 0 0 0,0-2 0 0 0,0-1 1 0 0,-1-2-1 0 0,0-1 0 0 0,0-2 0 0 0,-2-1 0 0 0,17-10-108 0 0,-38 19-67 0 0,-1 0 0 0 0,1 0 0 0 0,-1-1 0 0 0,0 0 1 0 0,-1-1-1 0 0,0-1 0 0 0,0 1 0 0 0,0-1 0 0 0,-1 0 0 0 0,0-1 0 0 0,0 0 0 0 0,-1-1 0 0 0,-1 1 0 0 0,1-1 1 0 0,-2 0-1 0 0,1-1 0 0 0,-1 0 0 0 0,-1 1 0 0 0,0-1 0 0 0,-1-1 0 0 0,0 1 0 0 0,0-1 0 0 0,-1 1 0 0 0,-1-1 1 0 0,0 1-1 0 0,0-1 0 0 0,-2 0 0 0 0,1 0 0 0 0,-1 1 0 0 0,-1-1 0 0 0,0 0 0 0 0,-1 1 0 0 0,0 0 1 0 0,0 0-1 0 0,-1 0 0 0 0,-1 0 0 0 0,-3-5 67 0 0,-13-12-52 0 0,-2 1 1 0 0,-1 1-1 0 0,-1 1 1 0 0,-1 1 0 0 0,-1 2-1 0 0,0 0 1 0 0,-2 2-1 0 0,-1 1 1 0 0,0 1-1 0 0,-2 2 1 0 0,0 1-1 0 0,0 2 1 0 0,-1 1-1 0 0,-1 1 1 0 0,0 2 0 0 0,0 1-1 0 0,-1 2 1 0 0,0 2-1 0 0,0 1 1 0 0,0 1-1 0 0,0 2 1 0 0,-1 2-1 0 0,1 1 1 0 0,-6 2 51 0 0,17-1 45 0 0,-1 0 0 0 0,1 2 0 0 0,0 1 1 0 0,0 0-1 0 0,1 2 0 0 0,0 1 0 0 0,0 1 1 0 0,1 1-1 0 0,1 0 0 0 0,0 2 0 0 0,1 1 0 0 0,0 0 1 0 0,1 1-1 0 0,1 1 0 0 0,1 1 0 0 0,0 1 0 0 0,1 0 1 0 0,1 1-1 0 0,1 1 0 0 0,-11 21-45 0 0,20-32 15 0 0,1 1-1 0 0,0 0 0 0 0,1 1 1 0 0,0-1-1 0 0,1 0 1 0 0,0 1-1 0 0,1 0 1 0 0,0-1-1 0 0,1 1 1 0 0,0 0-1 0 0,1-1 0 0 0,0 1 1 0 0,1 0-1 0 0,0-1 1 0 0,1 1-1 0 0,0-1 1 0 0,1 0-1 0 0,0 0 1 0 0,0 0-1 0 0,2-1 0 0 0,-1 0 1 0 0,1 0-1 0 0,1 0 1 0 0,0 0-1 0 0,0-1 1 0 0,1 0-1 0 0,0-1 1 0 0,7 7-15 0 0,18 15-851 0 0,1 0 0 0 0,1-3 0 0 0,2-1 1 0 0,0-1-1 0 0,2-2 0 0 0,35 14 851 0 0,-9-6-6850 0 0,-16-9-3730 0 0</inkml:trace>
  <inkml:trace contextRef="#ctx0" brushRef="#br1" timeOffset="77010.728">4506 11774 9042 0 0,'0'0'4645'0'0,"0"0"-2745"0"0,0 0-778 0 0,0 0-319 0 0,0 0-314 0 0,0 0-125 0 0,0 0-124 0 0,0 0-138 0 0,0 0-157 0 0,0 0-177 0 0,0 0-168 0 0,0 0-166 0 0,0 0 66 0 0,-4-18 178 0 0,-8-41 263 0 0,36 110 702 0 0,150 516 920 0 0,-50-252-1336 0 0,-114-295-186 0 0,1-1 1 0 0,1-1 0 0 0,1 0-1 0 0,0 0 1 0 0,2-1 0 0 0,0-1 0 0 0,0-1-1 0 0,2 0 1 0 0,0-1 0 0 0,0-1-1 0 0,1 0 1 0 0,1-1 0 0 0,0-1 0 0 0,6 2-42 0 0,-21-12 118 0 0,0 1 0 0 0,-1 0 1 0 0,1-1-1 0 0,0 0 1 0 0,0 0-1 0 0,0 0 1 0 0,0 0-1 0 0,0 0 1 0 0,0-1-1 0 0,0 0 1 0 0,0 0-1 0 0,0 0 1 0 0,0 0-1 0 0,0-1 0 0 0,0 0 1 0 0,0 1-1 0 0,-1-1 1 0 0,1-1-1 0 0,0 1 1 0 0,0-1-1 0 0,-1 1 1 0 0,1-1-1 0 0,0 0 1 0 0,-1 0-1 0 0,0 0 1 0 0,0-1-1 0 0,0 1 0 0 0,0-1 1 0 0,0 0-1 0 0,2-2-118 0 0,53-112 1497 0 0,151-681-837 0 0,-197 758-664 0 0,-1-4-5 0 0,3-1 0 0 0,1 2 0 0 0,3 0 0 0 0,1 1 0 0 0,2 1 0 0 0,2 1 0 0 0,20-28 9 0 0,-41 66-49 0 0,-1-1-1 0 0,1 0 1 0 0,0 1 0 0 0,0-1-1 0 0,0 1 1 0 0,0-1-1 0 0,1 1 1 0 0,-1 0-1 0 0,1 0 1 0 0,-1 0-1 0 0,1 0 1 0 0,-1 1 0 0 0,1-1-1 0 0,0 1 1 0 0,0-1-1 0 0,0 1 1 0 0,0 0-1 0 0,0 0 1 0 0,0 0-1 0 0,0 1 1 0 0,1-1 0 0 0,-1 1-1 0 0,0 0 1 0 0,0-1-1 0 0,0 1 1 0 0,1 1-1 0 0,-1-1 1 0 0,0 0-1 0 0,0 1 1 0 0,0 0 0 0 0,0 0-1 0 0,0 0 1 0 0,0 0-1 0 0,0 0 1 0 0,0 1-1 0 0,0-1 1 0 0,0 1-1 0 0,-1-1 1 0 0,1 1-1 0 0,0 0 1 0 0,-1 0 0 0 0,0 1-1 0 0,1-1 1 0 0,-1 0-1 0 0,0 1 1 0 0,0-1-1 0 0,-1 1 1 0 0,1 0-1 0 0,0 0 1 0 0,-1-1 0 0 0,1 2 49 0 0,25 110-3178 0 0,-22-38-3463 0 0,-4-62 4522 0 0,1 10-6302 0 0</inkml:trace>
  <inkml:trace contextRef="#ctx0" brushRef="#br1" timeOffset="77595.397">5911 12689 18436 0 0,'0'0'36'0'0,"0"0"-185"0"0,0 0-74 0 0,0 0 43 0 0,0 0 116 0 0,0 0 136 0 0,29-14 47 0 0,140-63 147 0 0,-20 12 947 0 0,-149 63-1238 0 0,0 1 0 0 0,-1-1 0 0 0,1 1 0 0 0,0-1 1 0 0,-1 1-1 0 0,1-1 0 0 0,-1 1 0 0 0,1-1 1 0 0,-1 1-1 0 0,0 0 0 0 0,1-1 0 0 0,-1 1 1 0 0,0 0-1 0 0,0 0 0 0 0,0 0 0 0 0,0 0 1 0 0,0 0-1 0 0,0 0 0 0 0,0 0 0 0 0,-1 0 0 0 0,1 0 1 0 0,0 0-1 0 0,0 0 0 0 0,-1 1 0 0 0,1-1 1 0 0,-1 0-1 0 0,1 1 0 0 0,0 0 0 0 0,-1-1 1 0 0,1 1-1 0 0,-1 0 0 0 0,1-1 0 0 0,-1 1 1 0 0,1 0-1 0 0,-1 0 0 0 0,1 0 0 0 0,-1 1 1 0 0,1-1-1 0 0,-1 0 0 0 0,1 0 0 0 0,-1 1 0 0 0,1-1 1 0 0,-1 1-1 0 0,0 0 25 0 0,-39 1-71 0 0,1 2 0 0 0,0 2 0 0 0,0 2 1 0 0,1 1-1 0 0,0 2 0 0 0,1 1 0 0 0,0 3 0 0 0,-19 10 71 0 0,-44 51-546 0 0,99-74 499 0 0,0 1 1 0 0,0-1 0 0 0,0 1-1 0 0,1 0 1 0 0,-1-1 0 0 0,0 1-1 0 0,1 0 1 0 0,0 0 0 0 0,0 0-1 0 0,0 0 1 0 0,0 0-1 0 0,0 0 1 0 0,0 0 0 0 0,1 1-1 0 0,0-1 1 0 0,-1 0 0 0 0,1 0-1 0 0,0 0 1 0 0,1 1 0 0 0,-1-1-1 0 0,1 0 1 0 0,-1 0-1 0 0,1 0 1 0 0,0 0 0 0 0,0 0-1 0 0,0 0 1 0 0,1 0 0 0 0,-1 0-1 0 0,1 0 1 0 0,-1-1 0 0 0,1 1-1 0 0,0 0 1 0 0,0-1-1 0 0,0 1 1 0 0,0-1 0 0 0,1 0-1 0 0,0 0 47 0 0,17 12 25 0 0,2-1-1 0 0,-1-1 1 0 0,2-1 0 0 0,-1-1-1 0 0,1-1 1 0 0,1-1-1 0 0,0-1 1 0 0,0-1-1 0 0,0-1 1 0 0,19 1-25 0 0,10 4 33 0 0,16 4 15 0 0,-31-8-111 0 0,-1 1 0 0 0,0 1 0 0 0,-1 3 0 0 0,0 0 0 0 0,-1 3 0 0 0,0 1 0 0 0,-1 1 0 0 0,22 15 63 0 0,-55-31 8 0 0,0 0 0 0 0,1 1 0 0 0,-1-1 1 0 0,0 1-1 0 0,0-1 0 0 0,1 1 0 0 0,-1 0 0 0 0,0-1 0 0 0,0 1 1 0 0,0 0-1 0 0,0 0 0 0 0,0 0 0 0 0,0 0 0 0 0,0 0 0 0 0,0 0 1 0 0,-1 0-1 0 0,1 0 0 0 0,0 0 0 0 0,0 0 0 0 0,-1 0 0 0 0,1 1 1 0 0,-1-1-1 0 0,1 0 0 0 0,-1 0 0 0 0,0 1 0 0 0,1-1 0 0 0,-1 0 0 0 0,0 1 1 0 0,0-1-1 0 0,0 0 0 0 0,0 1 0 0 0,0-1 0 0 0,0 0 0 0 0,0 1 1 0 0,0-1-1 0 0,-1 0 0 0 0,1 0 0 0 0,0 1 0 0 0,-1-1 0 0 0,1 0 1 0 0,-1 0-1 0 0,0 1 0 0 0,1-1 0 0 0,-1 0 0 0 0,0 0 0 0 0,0 0 1 0 0,1 0-1 0 0,-1 0 0 0 0,0 0 0 0 0,0 0 0 0 0,0 0 0 0 0,0-1 1 0 0,-1 1-1 0 0,1 0 0 0 0,0 0 0 0 0,0-1 0 0 0,0 1 0 0 0,0-1-8 0 0,-79 25 1299 0 0,-8-15-849 0 0,0-5-1 0 0,0-3 1 0 0,0-4-1 0 0,0-4 0 0 0,0-3 1 0 0,1-5-1 0 0,-45-14-449 0 0,52 3-533 0 0,110 9-6383 0 0,23 6-877 0 0,-33 6 2687 0 0</inkml:trace>
  <inkml:trace contextRef="#ctx0" brushRef="#br1" timeOffset="78451.862">6846 12576 5249 0 0,'0'0'2363'0'0,"0"0"-873"0"0,0 0-871 0 0,0 0-602 0 0,0 0-338 0 0,0 0 30 0 0,0 0 218 0 0,0 0 361 0 0,0 0 438 0 0,0 0 157 0 0,0 0-9 0 0,0 0-54 0 0,0 0-58 0 0,-5 27-108 0 0,-36 178 776 0 0,36-180-1169 0 0,0-4-98 0 0,1 1 0 0 0,0 0 0 0 0,2 0 0 0 0,0 0 0 0 0,2 0 1 0 0,0 0-1 0 0,1 0 0 0 0,4 15-163 0 0,2-38 5032 0 0,14-42-4292 0 0,20-122-624 0 0,-38 162-245 0 0,0 1 1 0 0,1-1 0 0 0,-1 1 0 0 0,1 0 0 0 0,-1 0 0 0 0,1 1 0 0 0,0-1 0 0 0,0 1 0 0 0,0 0 0 0 0,0 0-1 0 0,0 0 1 0 0,0 0 0 0 0,0 1 0 0 0,0 0 0 0 0,0-1 0 0 0,0 2 0 0 0,0-1 0 0 0,0 0 0 0 0,0 1 0 0 0,1 0-1 0 0,2 1 129 0 0,12-1-5 0 0,46 3-338 0 0,-59-2 341 0 0,0 0-1 0 0,1 0 1 0 0,-1-1-1 0 0,1 0 1 0 0,-1 0 0 0 0,1 0-1 0 0,-1-1 1 0 0,1 0-1 0 0,-1 0 1 0 0,1-1-1 0 0,-1 0 1 0 0,1 0-1 0 0,-1 0 1 0 0,0-1-1 0 0,1 0 1 0 0,-1 0 0 0 0,0-1-1 0 0,0 1 1 0 0,0-1-1 0 0,-1-1 1 0 0,1 1-1 0 0,-1-1 1 0 0,0 0-1 0 0,1 0 1 0 0,-2-1 0 0 0,1 1-1 0 0,-1-1 1 0 0,1 0-1 0 0,-1 0 1 0 0,-1-1-1 0 0,1 1 1 0 0,2-6 2 0 0,8-123 256 0 0,-16 87 389 0 0,1 251-1414 0 0,7-168 986 0 0,2 0 1 0 0,1 0-1 0 0,2-1 0 0 0,2-1 1 0 0,1 0-1 0 0,1 0 1 0 0,13 18-218 0 0,-26-49 893 0 0,0 0-3053 0 0,-5-2-6456 0 0,-2-2 3711 0 0,1 1-1788 0 0</inkml:trace>
  <inkml:trace contextRef="#ctx0" brushRef="#br1" timeOffset="81961.265">256 13477 4969 0 0,'0'0'1195'0'0,"0"0"-426"0"0,0 0-447 0 0,0 0-194 0 0,0 0-35 0 0,0 0-5 0 0,0 0-57 0 0,0 0-26 0 0,0 0 67 0 0,0 0 106 0 0,0 0 168 0 0,18 6 147 0 0,55 23 60 0 0,-51 20 421 0 0,-22-37-744 0 0,8 168 665 0 0,-8 0 0 0 0,-13 63-895 0 0,-1 128-927 0 0,17-320 1994 0 0,1-51 5950 0 0,1-7-3725 0 0,12-23-4076 0 0,-12 21 1357 0 0,5-1-616 0 0,1 1-1 0 0,0 1 1 0 0,0-1 0 0 0,1 2-1 0 0,0 0 1 0 0,1 0 0 0 0,-1 1-1 0 0,1 1 1 0 0,1 0-1 0 0,-1 1 1 0 0,0 0 0 0 0,1 1-1 0 0,0 1 1 0 0,0 0 0 0 0,0 1-1 0 0,0 0 1 0 0,0 1-1 0 0,0 0 1 0 0,0 2 0 0 0,7 1 43 0 0,5-4-16 0 0,1420-60 222 0 0,-1204 59-398 0 0,-242 2 137 0 0,0 0 6 0 0,0 0-6 0 0,-64-3-4766 0 0,35 3 683 0 0,1-2-3375 0 0,16 0 2539 0 0</inkml:trace>
  <inkml:trace contextRef="#ctx0" brushRef="#br1" timeOffset="82303.082">2490 13974 19828 0 0,'0'0'-627'0'0,"0"0"-495"0"0,0 0-603 0 0,0 0-2 0 0,0 0 263 0 0,0 0 510 0 0,0 0 700 0 0,0 0 252 0 0,0 0 216 0 0,0 0 242 0 0,0 0 165 0 0,0 0 57 0 0,0 0-46 0 0,16 26-99 0 0,51 86-110 0 0,31-17 370 0 0,-68-77-692 0 0,251 156-138 0 0,-278-173 61 0 0,0 1 0 0 0,-1 1 0 0 0,1-1-1 0 0,0 0 1 0 0,-1 1 0 0 0,1-1-1 0 0,-1 1 1 0 0,0 0 0 0 0,0 0-1 0 0,0-1 1 0 0,0 2 0 0 0,0-1 0 0 0,-1 0-1 0 0,1 0 1 0 0,-1 0 0 0 0,0 1-1 0 0,0-1 1 0 0,0 1 0 0 0,0-1-1 0 0,-1 1 1 0 0,0-1 0 0 0,1 1 0 0 0,-1-1-1 0 0,0 1 1 0 0,-1-1 0 0 0,1 1-1 0 0,-1-1 1 0 0,1 1 0 0 0,-1-1-1 0 0,0 1 1 0 0,0-1 0 0 0,-1 0-1 0 0,1 1 1 0 0,-1-1 0 0 0,1 0 0 0 0,-1 0-1 0 0,0 0 1 0 0,0 0 0 0 0,-1-1-1 0 0,1 1 1 0 0,-1 0 0 0 0,1-1-1 0 0,-1 0 1 0 0,0 1 0 0 0,1-1 0 0 0,-1 0-1 0 0,0-1 1 0 0,-1 1 0 0 0,1 0-1 0 0,0-1 1 0 0,0 0 0 0 0,-4 1-24 0 0,-232 74 1078 0 0,108-44-1894 0 0,108-21-872 0 0,17-7-2176 0 0,5-2-4919 0 0,7-2 5256 0 0</inkml:trace>
  <inkml:trace contextRef="#ctx0" brushRef="#br1" timeOffset="82740.367">3756 14071 600 0 0,'0'0'-151'0'0,"0"0"-121"0"0,0 0 123 0 0,0 0 214 0 0,0 0 345 0 0,0 0 262 0 0,0 0 233 0 0,7 31 210 0 0,40 208 2207 0 0,-12 116-1182 0 0,-16-307-972 0 0,-18-79-5244 0 0,-1 19 757 0 0,0 1 889 0 0</inkml:trace>
  <inkml:trace contextRef="#ctx0" brushRef="#br1" timeOffset="83006.167">3534 14044 13763 0 0,'0'0'1480'0'0,"0"0"-842"0"0,0 0-369 0 0,0 0 14 0 0,0 0 225 0 0,0 0 215 0 0,27-1 40 0 0,196-9 1026 0 0,-99 6-1078 0 0,233-6 122 0 0,-120 7-3061 0 0,-203 7-1123 0 0,-33 15-8773 0 0,-7-16 8067 0 0</inkml:trace>
  <inkml:trace contextRef="#ctx0" brushRef="#br1" timeOffset="83269.493">3730 14521 11074 0 0,'0'0'1666'0'0,"0"0"-1450"0"0,0 0-81 0 0,0 0 444 0 0,31 6 131 0 0,101 18-35 0 0,180-9 928 0 0,-212-17-1437 0 0,-70 2-538 0 0,44 0-1185 0 0,-26 0-7414 0 0,-41 0 3047 0 0</inkml:trace>
  <inkml:trace contextRef="#ctx0" brushRef="#br1" timeOffset="83514.489">4391 14763 15147 0 0,'0'0'-88'0'0,"0"0"-291"0"0,0 0-13 0 0,0 0 344 0 0,0 0 360 0 0,0 0 130 0 0,27 1 42 0 0,201 0 1654 0 0,-188-8-1797 0 0,-1-1 1 0 0,0-2 0 0 0,-1-2-1 0 0,0-1 1 0 0,-1-2-1 0 0,0-2 1 0 0,22-14-342 0 0,-55 29 17 0 0,0-1 0 0 0,0 0 1 0 0,0 0-1 0 0,0 0 0 0 0,0 0 0 0 0,-1-1 1 0 0,1 1-1 0 0,-1-1 0 0 0,0 0 0 0 0,0 0 0 0 0,-1 0 1 0 0,1-1-1 0 0,-1 1 0 0 0,0-1 0 0 0,0 1 1 0 0,0-1-1 0 0,-1 0 0 0 0,0 1 0 0 0,1-1 1 0 0,-2 0-1 0 0,1 0 0 0 0,-1 0 0 0 0,1 0 0 0 0,-1 0 1 0 0,-1 0-1 0 0,1 0 0 0 0,-1 0 0 0 0,0 1 1 0 0,0-1-1 0 0,0 0 0 0 0,0 0 0 0 0,-1 1 0 0 0,0-1 1 0 0,0 0-1 0 0,0 1 0 0 0,-1 0 0 0 0,0 0 1 0 0,1 0-1 0 0,-1 0 0 0 0,-1 0 0 0 0,1 0 1 0 0,0 1-1 0 0,-1-1 0 0 0,0 1 0 0 0,0 0 0 0 0,0 0 1 0 0,0 1-1 0 0,0-1 0 0 0,-1 1-17 0 0,-12-7-57 0 0,-1 2-1 0 0,1 0 1 0 0,-1 1-1 0 0,-1 1 1 0 0,1 0-1 0 0,-1 2 1 0 0,0 0-1 0 0,1 1 1 0 0,-1 1 0 0 0,0 0-1 0 0,0 2 1 0 0,0 0-1 0 0,0 1 1 0 0,0 1-1 0 0,1 1 1 0 0,-1 1-1 0 0,1 0 1 0 0,0 1 0 0 0,0 1-1 0 0,1 1 1 0 0,0 0-1 0 0,1 2 1 0 0,-1-1-1 0 0,2 2 1 0 0,-9 7 57 0 0,20-15-88 0 0,0 0 1 0 0,1 0 0 0 0,0 1-1 0 0,-1-1 1 0 0,1 1 0 0 0,0 0-1 0 0,1 0 1 0 0,-1 0-1 0 0,1 0 1 0 0,0 0 0 0 0,0 1-1 0 0,0-1 1 0 0,0 1 0 0 0,1-1-1 0 0,0 1 1 0 0,0-1-1 0 0,0 1 1 0 0,0 0 0 0 0,1 0-1 0 0,0-1 1 0 0,0 1-1 0 0,0 0 1 0 0,0 0 0 0 0,1 0-1 0 0,0-1 1 0 0,0 1 0 0 0,0 0-1 0 0,1-1 1 0 0,-1 1-1 0 0,1-1 1 0 0,0 0 0 0 0,0 1-1 0 0,1-1 1 0 0,-1 0 0 0 0,1 0-1 0 0,0-1 1 0 0,0 1-1 0 0,0 0 1 0 0,1-1 0 0 0,-1 0-1 0 0,1 0 1 0 0,0 0 0 0 0,0 0-1 0 0,0-1 1 0 0,0 1-1 0 0,0-1 1 0 0,1 0 0 0 0,-1 0-1 0 0,1-1 1 0 0,-1 1 87 0 0,67 26-7540 0 0,-46-21 34 0 0</inkml:trace>
  <inkml:trace contextRef="#ctx0" brushRef="#br1" timeOffset="84469.613">5250 14280 10130 0 0,'0'0'1543'0'0,"0"0"-172"0"0,0 0-372 0 0,0 0-372 0 0,0 0-298 0 0,0 0-285 0 0,0 0-170 0 0,0 0 26 0 0,0 0 138 0 0,0 0 225 0 0,0 0 149 0 0,0 0 23 0 0,0 0-20 0 0,14 0-109 0 0,349 28 152 0 0,-380 1-649 0 0,-10-6 322 0 0,8-9-157 0 0,0 1 1 0 0,2 1 0 0 0,0 1 0 0 0,0 0 0 0 0,2 1-1 0 0,0 1 1 0 0,1 0 0 0 0,1 1 0 0 0,1 0 0 0 0,-8 20 25 0 0,18-37-5 0 0,1-1-1 0 0,0 1 1 0 0,0 0 0 0 0,0-1 0 0 0,0 1 0 0 0,0 0 0 0 0,0 0 0 0 0,1 0 0 0 0,0 0 0 0 0,-1-1 0 0 0,1 1 0 0 0,0 0 0 0 0,1 0-1 0 0,-1 0 1 0 0,0 0 0 0 0,1 0 0 0 0,-1-1 0 0 0,1 1 0 0 0,0 0 0 0 0,0 0 0 0 0,0-1 0 0 0,0 1 0 0 0,1-1 0 0 0,-1 1 0 0 0,1-1 0 0 0,-1 1-1 0 0,1-1 1 0 0,0 0 0 0 0,0 0 0 0 0,0 0 0 0 0,0 0 0 0 0,0 0 0 0 0,1 0 0 0 0,-1-1 0 0 0,1 1 0 0 0,-1-1 0 0 0,1 0 0 0 0,-1 1-1 0 0,1-1 1 0 0,0 0 0 0 0,-1-1 0 0 0,1 1 0 0 0,0 0 0 0 0,0-1 0 0 0,0 1 0 0 0,0-1 0 0 0,0 0 5 0 0,15 0 76 0 0,0 0 1 0 0,-1-1-1 0 0,1-1 1 0 0,0-1-1 0 0,0 0 0 0 0,-1-2 1 0 0,0 0-1 0 0,0 0 1 0 0,0-2-1 0 0,-1 0 0 0 0,0-1 1 0 0,0 0-1 0 0,-1-2 1 0 0,0 0-1 0 0,0 0 1 0 0,-1-1-1 0 0,-1-1 0 0 0,0-1 1 0 0,-1 0-1 0 0,5-6-76 0 0,-13 13 53 0 0,0 1 0 0 0,0-1 0 0 0,-1 0 1 0 0,0 0-1 0 0,0 0 0 0 0,-1 0 0 0 0,0 0 0 0 0,0 0 0 0 0,0-1 0 0 0,-1 1 0 0 0,0-1 0 0 0,0 0 0 0 0,-1 1 0 0 0,1-1 0 0 0,-2 1 0 0 0,1-1 1 0 0,-1 0-1 0 0,0 1 0 0 0,0-1 0 0 0,-1-1-53 0 0,2 7-9 0 0,0 0 0 0 0,-1 0 0 0 0,1 0 1 0 0,0 0-1 0 0,-1 1 0 0 0,1-1 0 0 0,-1 0 0 0 0,1 0 1 0 0,-1 1-1 0 0,1-1 0 0 0,-1 0 0 0 0,0 1 0 0 0,1-1 1 0 0,-1 1-1 0 0,0-1 0 0 0,1 0 0 0 0,-1 1 1 0 0,0 0-1 0 0,0-1 0 0 0,1 1 0 0 0,-1-1 0 0 0,0 1 1 0 0,0 0-1 0 0,0 0 0 0 0,0-1 0 0 0,0 1 0 0 0,1 0 1 0 0,-1 0-1 0 0,0 0 0 0 0,0 0 0 0 0,0 0 0 0 0,0 0 1 0 0,0 0-1 0 0,0 0 0 0 0,1 1 0 0 0,-1-1 1 0 0,0 0-1 0 0,0 0 0 0 0,0 1 0 0 0,0-1 0 0 0,1 0 1 0 0,-1 1-1 0 0,0-1 0 0 0,0 1 0 0 0,1-1 0 0 0,-1 1 1 0 0,0-1-1 0 0,1 1 0 0 0,-1 0 0 0 0,0-1 0 0 0,1 1 1 0 0,-1 0-1 0 0,1 0 0 0 0,-1-1 0 0 0,1 1 0 0 0,0 0 1 0 0,-1 0-1 0 0,1 0 0 0 0,0-1 0 0 0,-1 2 9 0 0,-20 49 18 0 0,19-42 27 0 0,1 0-1 0 0,1 1 1 0 0,0-1-1 0 0,0 0 1 0 0,1 1-1 0 0,0-1 1 0 0,0 0-1 0 0,1 0 0 0 0,0 0 1 0 0,1 0-1 0 0,0 0 1 0 0,0 0-1 0 0,1-1 1 0 0,0 0-1 0 0,1 1 1 0 0,-1-1-1 0 0,2-1 0 0 0,-1 1 1 0 0,1-1-1 0 0,0 0 1 0 0,1 0-1 0 0,-1-1 1 0 0,1 0-1 0 0,1 0 1 0 0,-1 0-1 0 0,1-1 1 0 0,0-1-1 0 0,0 1 0 0 0,0-1 1 0 0,1 0-1 0 0,0-1 1 0 0,-1 0-1 0 0,9 2-44 0 0,0-1-19 0 0,0 0 0 0 0,1 0 0 0 0,-1-2 0 0 0,0 0 0 0 0,1-1 0 0 0,-1 0 0 0 0,1-2 0 0 0,-1 0 0 0 0,1-1 0 0 0,-1-1 0 0 0,0 0 0 0 0,0-2 0 0 0,0 0 0 0 0,0 0 0 0 0,-1-2-1 0 0,0 0 1 0 0,0-1 0 0 0,-1 0 0 0 0,0-2 0 0 0,-1 1 0 0 0,5-5 19 0 0,-15 10-13 0 0,1-1-1 0 0,-1 1 1 0 0,0-1 0 0 0,0 1-1 0 0,0-1 1 0 0,-1 0-1 0 0,0-1 1 0 0,0 1 0 0 0,0 0-1 0 0,-1-1 1 0 0,1 0 0 0 0,-1 0-1 0 0,-1 0 1 0 0,1 1-1 0 0,-1-1 1 0 0,0-1 0 0 0,0 1-1 0 0,-1 0 1 0 0,0 0-1 0 0,0 0 1 0 0,0 0 0 0 0,-1 0-1 0 0,0 0 1 0 0,0 0-1 0 0,-2-4 14 0 0,3 9-25 0 0,-1 0 0 0 0,1 0 0 0 0,-1 0 0 0 0,0 0 0 0 0,1 0 0 0 0,-1 0 0 0 0,0 1 0 0 0,0-1 0 0 0,1 0 0 0 0,-1 1 0 0 0,0-1 0 0 0,0 1 0 0 0,0-1 0 0 0,0 1 0 0 0,0-1 0 0 0,0 1 0 0 0,0-1 0 0 0,0 1 0 0 0,0 0 0 0 0,0 0 0 0 0,0-1 0 0 0,0 1 0 0 0,0 0 0 0 0,0 0 0 0 0,0 0 0 0 0,0 0 0 0 0,-1 0 0 0 0,1 0 0 0 0,0 1 0 0 0,0-1 0 0 0,0 0 0 0 0,0 1 0 0 0,0-1 0 0 0,0 0 0 0 0,0 1 0 0 0,0-1 0 0 0,0 1 0 0 0,1-1 0 0 0,-1 1 0 0 0,0 0 0 0 0,0-1 0 0 0,0 1 0 0 0,1 0 0 0 0,-1 0 0 0 0,0 0 0 0 0,0-1 0 0 0,1 1-1 0 0,-1 0 1 0 0,1 0 0 0 0,-1 0 0 0 0,1 0 0 0 0,-1 0 0 0 0,1 0 0 0 0,0 0 0 0 0,0 0 0 0 0,-1 0 0 0 0,1 0 0 0 0,0 0 0 0 0,0 0 0 0 0,0 0 0 0 0,0 1 25 0 0,-22 69 550 0 0,21-64-511 0 0,1 0 0 0 0,0 0 0 0 0,1 1 1 0 0,-1-1-1 0 0,1 0 0 0 0,1 0 0 0 0,-1 0 0 0 0,1-1 0 0 0,1 1 0 0 0,-1 0 0 0 0,1-1 0 0 0,0 1 0 0 0,0-1 0 0 0,1 0 0 0 0,0 0 0 0 0,0 0 0 0 0,1-1 0 0 0,-1 1 0 0 0,1-1 1 0 0,0 0-1 0 0,1 0 0 0 0,-1-1 0 0 0,1 0 0 0 0,0 0 0 0 0,0 0 0 0 0,0 0 0 0 0,0-1 0 0 0,1 0 0 0 0,-1-1 0 0 0,1 1 0 0 0,4 0-39 0 0,0 1-4 0 0,0-1 1 0 0,0 0-1 0 0,0-1 0 0 0,0 0 0 0 0,1 0 0 0 0,-1-1 0 0 0,0-1 1 0 0,1 0-1 0 0,-1 0 0 0 0,1-1 0 0 0,-1-1 0 0 0,0 0 0 0 0,1 0 1 0 0,-1-1-1 0 0,0-1 0 0 0,-1 0 0 0 0,1 0 0 0 0,-1-1 0 0 0,1-1 1 0 0,-2 1-1 0 0,1-2 0 0 0,-1 1 0 0 0,1-1 0 0 0,-2-1 0 0 0,1 1 1 0 0,-1-1-1 0 0,0-1 0 0 0,-1 0 0 0 0,0 0 0 0 0,-1 0 0 0 0,1-1 1 0 0,-2 0-1 0 0,1 0 0 0 0,-2-1 0 0 0,1 1 0 0 0,-1-1 0 0 0,-1 0 1 0 0,0 0-1 0 0,-1 0 0 0 0,1-2 4 0 0,-17-85 747 0 0,9 135-1349 0 0,5-26 664 0 0,-1-1 0 0 0,2 0-1 0 0,0 0 1 0 0,0 0 0 0 0,1 0-1 0 0,0 1 1 0 0,0-2 0 0 0,1 1-1 0 0,1 0 1 0 0,0-1 0 0 0,0 1-1 0 0,1-1 1 0 0,0 0 0 0 0,0-1-1 0 0,1 1 1 0 0,0-1 0 0 0,0 0-1 0 0,1-1 1 0 0,1 1 0 0 0,-1-1-1 0 0,1-1 1 0 0,0 1 0 0 0,0-1 0 0 0,9 4-62 0 0,81 23-1271 0 0,-63-28-2374 0 0,-1-4-4325 0 0,-20-1-257 0 0</inkml:trace>
  <inkml:trace contextRef="#ctx0" brushRef="#br1" timeOffset="84990.187">7267 14596 18524 0 0,'0'0'-157'0'0,"0"0"-457"0"0,0 0-165 0 0,0 0 119 0 0,0 0 344 0 0,0 0 388 0 0,0 0 215 0 0,0 0 178 0 0,0 0 97 0 0,0 0-38 0 0,0 0-67 0 0,0 0-121 0 0,0 0-104 0 0,15 9-4 0 0,49 26-69 0 0,35-30 406 0 0,-88-8-506 0 0,145-72 594 0 0,-153 73-676 0 0,1-1 0 0 0,-1 0 0 0 0,0 1 0 0 0,0-1 0 0 0,0-1 0 0 0,0 1 0 0 0,0 0 0 0 0,-1-1 0 0 0,1 0 0 0 0,-1 1-1 0 0,0-1 1 0 0,0 0 0 0 0,-1 0 0 0 0,1 0 0 0 0,-1 0 0 0 0,0-1 0 0 0,0 1 0 0 0,0 0 0 0 0,0 0 0 0 0,-1-1 0 0 0,0 1 0 0 0,0 0-1 0 0,0-1 1 0 0,0 1 0 0 0,-1 0 0 0 0,1-1 0 0 0,-1 1 0 0 0,0 0 0 0 0,-1 0 0 0 0,1 0 0 0 0,-1 0 0 0 0,0 0 0 0 0,0 0 0 0 0,0 0-1 0 0,0 0 1 0 0,-1 1 0 0 0,1-1 0 0 0,-2 0 23 0 0,-9-7-82 0 0,0 2-1 0 0,-1 0 1 0 0,0 0 0 0 0,-1 1-1 0 0,1 1 1 0 0,-1 1-1 0 0,-1 0 1 0 0,1 1-1 0 0,-1 0 1 0 0,0 1 0 0 0,0 1-1 0 0,0 1 1 0 0,-1 0-1 0 0,1 1 1 0 0,-1 1-1 0 0,1 0 1 0 0,0 1 0 0 0,-15 3 82 0 0,28-3 7 0 0,-5-3 13 0 0,1 2 0 0 0,-1-1 0 0 0,0 1 0 0 0,0 0 0 0 0,1 1 0 0 0,-1 0 0 0 0,1 0 0 0 0,-1 1 0 0 0,1 0 0 0 0,-1 0 0 0 0,1 1 0 0 0,0-1 0 0 0,0 2 0 0 0,0-1 0 0 0,0 1 0 0 0,1 0 0 0 0,-1 0 0 0 0,1 1 0 0 0,0 0 0 0 0,0 0 0 0 0,1 0 0 0 0,0 1 0 0 0,0 0 0 0 0,0 0 0 0 0,0 0 0 0 0,1 1 0 0 0,0-1 0 0 0,1 1 0 0 0,-1 0 0 0 0,1 0 0 0 0,1 0 0 0 0,-1 1 0 0 0,1-1 0 0 0,0 1 0 0 0,1-1 0 0 0,0 1 0 0 0,0-1 0 0 0,1 1 0 0 0,0 0-20 0 0,5 3 41 0 0,1-1 0 0 0,1 1 0 0 0,0-1 0 0 0,1-1 0 0 0,0 1 1 0 0,0-1-1 0 0,1-1 0 0 0,0 0 0 0 0,0 0 0 0 0,1-1 0 0 0,0 0 0 0 0,0 0 0 0 0,1-1 0 0 0,0-1 0 0 0,0 0 0 0 0,0 0 0 0 0,0-1 0 0 0,1 0 0 0 0,0-1 1 0 0,7 1-42 0 0,4 1 145 0 0,-1-2 0 0 0,1 0 1 0 0,-1-1-1 0 0,1-1 0 0 0,0-1 1 0 0,0-1-1 0 0,0-1 0 0 0,-1-1 1 0 0,1-2-1 0 0,-1 0 1 0 0,0-1-1 0 0,0-1 0 0 0,-1-1 1 0 0,1-1-146 0 0,38 11-815 0 0,-23 19-2689 0 0,8 3-8677 0 0,-38-21 6800 0 0</inkml:trace>
  <inkml:trace contextRef="#ctx0" brushRef="#br1" timeOffset="85606.498">7822 14213 18700 0 0,'0'0'401'0'0,"0"0"-150"0"0,0 0-179 0 0,0 0-180 0 0,0 0-79 0 0,0 0-46 0 0,0 0 18 0 0,0 0 69 0 0,0 0 47 0 0,0 0-46 0 0,0 0-109 0 0,0 0-11 0 0,0 0 54 0 0,1-4 126 0 0,4 1 96 0 0,1 1 0 0 0,0 0 0 0 0,0 0 0 0 0,0 1 0 0 0,0 0 0 0 0,0 0 0 0 0,0 0 0 0 0,0 1 0 0 0,1 0 0 0 0,-1 0 0 0 0,0 0 0 0 0,0 1 0 0 0,0 0 0 0 0,0 0 0 0 0,0 0 0 0 0,0 1 0 0 0,0 0 0 0 0,1 1-11 0 0,33 3 36 0 0,233-3 323 0 0,-365 58-1142 0 0,67-47 727 0 0,-231 149-1806 0 0,117-19-2201 0 0,137-142 4066 0 0,0 0-1 0 0,0 0 0 0 0,0 0 1 0 0,0 1-1 0 0,1-1 1 0 0,-1 0-1 0 0,1 1 1 0 0,0 0-1 0 0,0-1 1 0 0,0 1-1 0 0,0-1 1 0 0,0 1-1 0 0,0 0 0 0 0,1 0 1 0 0,-1-1-1 0 0,1 1 1 0 0,0 0-1 0 0,0 0 1 0 0,0 0-1 0 0,0 0 1 0 0,0-1-1 0 0,1 1 1 0 0,-1 0-1 0 0,1 0 0 0 0,0-1 1 0 0,0 1-1 0 0,0 0 1 0 0,0-1-1 0 0,0 1 1 0 0,0-1-1 0 0,1 1 1 0 0,-1-1-1 0 0,1 0 1 0 0,0 1-1 0 0,0-1 0 0 0,0 0 1 0 0,0 0-1 0 0,0 0 1 0 0,0-1-1 0 0,0 1 1 0 0,1 0-1 0 0,-1-1 1 0 0,1 0-1 0 0,-1 1 1 0 0,1-1-1 0 0,-1 0 0 0 0,1 0 1 0 0,0 0-1 0 0,-1-1 1 0 0,1 1-3 0 0,35 10 294 0 0,-1-1-1 0 0,2-2 1 0 0,-1-1 0 0 0,1-2-1 0 0,0-2 1 0 0,0-2 0 0 0,0-1 0 0 0,35-5-294 0 0,-58 5 133 0 0,0-1 1 0 0,-1 0-1 0 0,1-1 1 0 0,-1 0 0 0 0,1-2-1 0 0,-1 0 1 0 0,0 0-1 0 0,0-1 1 0 0,0-1-1 0 0,-1-1 1 0 0,0 0 0 0 0,0-1-1 0 0,-1 0 1 0 0,0-1-1 0 0,0 0 1 0 0,-1-1 0 0 0,-1-1-1 0 0,2-1-133 0 0,-1-57 3717 0 0,-12 69-3638 0 0,0 0-79 0 0,0 0-91 0 0,-8 44 263 0 0,9-36-156 0 0,-1 0 1 0 0,2 0-1 0 0,-1 0 0 0 0,1 0 1 0 0,0 0-1 0 0,1 0 1 0 0,-1 0-1 0 0,2-1 0 0 0,-1 1 1 0 0,1-1-1 0 0,0 0 0 0 0,1 0 1 0 0,0 0-1 0 0,0-1 1 0 0,0 0-1 0 0,1 1 0 0 0,-1-2 1 0 0,2 1-1 0 0,-1-1 1 0 0,0 0-1 0 0,1 0 0 0 0,0-1 1 0 0,0 0-1 0 0,1 0 0 0 0,-1-1 1 0 0,1 0-1 0 0,0 0 1 0 0,-1 0-1 0 0,7 0-16 0 0,39 10-3957 0 0,-2-9-3847 0 0,-39-4-969 0 0</inkml:trace>
  <inkml:trace contextRef="#ctx0" brushRef="#br1" timeOffset="85805.588">8456 13974 21685 0 0,'0'0'640'0'0,"0"0"-216"0"0,0 0-368 0 0,0 0-432 0 0,0 0-232 0 0,0 0-24 0 0,0 0 31 0 0,0 0 201 0 0,0 0 72 0 0,0 0-40 0 0,0 0-8 0 0,0 0-256 0 0,0 0-448 0 0,0 0-689 0 0,116 15-1279 0 0,-101 9-1217 0 0,-2-7-96 0 0,-7-5 400 0 0</inkml:trace>
  <inkml:trace contextRef="#ctx0" brushRef="#br1" timeOffset="86133.967">8938 14613 18044 0 0,'0'0'979'0'0,"0"0"-743"0"0,0 0-236 0 0,0 0 50 0 0,0 0 50 0 0,0 0-5 0 0,0 0-16 0 0,29 9 4 0 0,94 28-3 0 0,25-27 620 0 0,-134-11-631 0 0,0-1 0 0 0,0 0 0 0 0,0-1 0 0 0,-1 0 0 0 0,1-1 0 0 0,-1-1 0 0 0,0 0 0 0 0,0-1 0 0 0,0 0 1 0 0,-1-1-1 0 0,0 0 0 0 0,4-4-69 0 0,-12 8-17 0 0,-1 1 1 0 0,1-1 0 0 0,0 0 0 0 0,-1-1-1 0 0,0 1 1 0 0,1 0 0 0 0,-1-1-1 0 0,-1 0 1 0 0,1 0 0 0 0,0 0 0 0 0,-1 0-1 0 0,0 0 1 0 0,0 0 0 0 0,0-1 0 0 0,-1 1-1 0 0,1-1 1 0 0,-1 1 0 0 0,0-1-1 0 0,-1 0 1 0 0,1 1 0 0 0,-1-1 0 0 0,1 0-1 0 0,-1 1 1 0 0,-1-1 0 0 0,1 0-1 0 0,-1 1 1 0 0,0-1 0 0 0,0 0 0 0 0,0 1-1 0 0,-1-1 1 0 0,1 1 0 0 0,-1 0 0 0 0,0-1-1 0 0,0 1 1 0 0,-1 0 0 0 0,1 0-1 0 0,-4-3 17 0 0,-7-5-9 0 0,0 0 0 0 0,-1 0 0 0 0,-1 1 0 0 0,0 1-1 0 0,-1 1 1 0 0,0 0 0 0 0,0 1 0 0 0,-1 1-1 0 0,0 0 1 0 0,0 1 0 0 0,0 1 0 0 0,-1 1 0 0 0,0 0-1 0 0,0 1 1 0 0,0 1 0 0 0,0 1 0 0 0,0 1-1 0 0,0 0 1 0 0,0 1 0 0 0,0 1 0 0 0,0 1 0 0 0,0 0-1 0 0,-1 2 10 0 0,8-4-17 0 0,0 1 0 0 0,0 0 1 0 0,0 0-1 0 0,1 1 0 0 0,-1 1 0 0 0,1-1 0 0 0,0 2 0 0 0,0-1 0 0 0,0 2 0 0 0,0-1 0 0 0,1 1 0 0 0,0 1 0 0 0,0-1 0 0 0,1 2 0 0 0,0-1 0 0 0,0 1 0 0 0,1 0 0 0 0,0 1 0 0 0,0 0 0 0 0,1 0 1 0 0,0 0-1 0 0,0 1 0 0 0,1-1 0 0 0,1 2 0 0 0,0-1 0 0 0,0 0 0 0 0,1 1 0 0 0,0-1 0 0 0,1 1 0 0 0,0 0 0 0 0,1 0 0 0 0,0 0 0 0 0,0 0 0 0 0,2 9 17 0 0,2-12-201 0 0,0 0 0 0 0,1 0 0 0 0,0 0 0 0 0,0 0 0 0 0,1-1 0 0 0,0 1-1 0 0,0-1 1 0 0,1-1 0 0 0,0 1 0 0 0,0-1 0 0 0,0 0 0 0 0,1 0 0 0 0,6 4 201 0 0,59 36-9760 0 0,-50-34 2250 0 0</inkml:trace>
  <inkml:trace contextRef="#ctx0" brushRef="#br1" timeOffset="86791.341">9653 14161 17900 0 0,'0'0'1143'0'0,"0"0"-543"0"0,0 0-525 0 0,0 0-309 0 0,0 0-37 0 0,0 0 105 0 0,0 0 175 0 0,0 0 122 0 0,0 0 58 0 0,0 0 47 0 0,0 0-25 0 0,0 0-36 0 0,7 30-39 0 0,18 93-34 0 0,-19 33 81 0 0,8-14-287 0 0,-12-137 82 0 0,0-1-1 0 0,0 0 1 0 0,0 0 0 0 0,1 0-1 0 0,0 0 1 0 0,0-1 0 0 0,0 1-1 0 0,0-1 1 0 0,1 1 0 0 0,-1-1-1 0 0,1 0 1 0 0,0 0-1 0 0,-1-1 1 0 0,2 1 0 0 0,-1-1-1 0 0,0 0 1 0 0,0 0 0 0 0,1 0-1 0 0,-1-1 1 0 0,1 1 0 0 0,-1-1-1 0 0,1 0 1 0 0,0 0 0 0 0,-1-1-1 0 0,1 0 1 0 0,0 1 0 0 0,0-1-1 0 0,-1-1 1 0 0,1 1 0 0 0,0-1-1 0 0,-1 0 1 0 0,1 0-1 0 0,-1 0 1 0 0,1-1 0 0 0,-1 0-1 0 0,4-1 23 0 0,7-2-332 0 0,0-1-1 0 0,-1 0 0 0 0,1-1 1 0 0,-1-1-1 0 0,-1 0 0 0 0,0-1 1 0 0,0 0-1 0 0,0-1 0 0 0,-1-1 0 0 0,4-5 333 0 0,33 107 3349 0 0,-38-82-3283 0 0,1-2 0 0 0,1 1 0 0 0,-1-1 0 0 0,1-1-1 0 0,0 0 1 0 0,0-1 0 0 0,1 0 0 0 0,0-1 0 0 0,0-1 0 0 0,0 0-1 0 0,0-1 1 0 0,0 0 0 0 0,1-1 0 0 0,-1-1 0 0 0,0 0 0 0 0,1-1-1 0 0,-1 0 1 0 0,0-2 0 0 0,5-1-66 0 0,-2 2 20 0 0,0-1 0 0 0,0-1 0 0 0,-1-1 0 0 0,0-1 0 0 0,0 0 0 0 0,0-1 0 0 0,-1 0 0 0 0,0-1 0 0 0,0-1-1 0 0,-1-1 1 0 0,0 0 0 0 0,-1 0 0 0 0,0-1 0 0 0,-1-1 0 0 0,0-1 0 0 0,-1 1 0 0 0,0-2 0 0 0,-1 1 0 0 0,8-15-20 0 0,-16 22 2 0 0,0 0 1 0 0,0 0-1 0 0,0-1 1 0 0,-1 0-1 0 0,0 1 1 0 0,0-1-1 0 0,-1 1 1 0 0,0-1-1 0 0,0 0 1 0 0,0 1-1 0 0,-1-1 1 0 0,0 0-1 0 0,-1 1 1 0 0,1-1-1 0 0,-1 1 1 0 0,0 0-1 0 0,-1-1 1 0 0,1 1-1 0 0,-1 0 1 0 0,-1 0-1 0 0,1 1 1 0 0,-1-1-1 0 0,0 1 1 0 0,0 0-1 0 0,-1 0 1 0 0,1 0-1 0 0,-1 0 1 0 0,0 1-1 0 0,0 0 1 0 0,-1 0-1 0 0,1 0 1 0 0,-1 1-1 0 0,0 0 1 0 0,0 0-1 0 0,0 0 1 0 0,0 1-1 0 0,-1 0 1 0 0,1 0 0 0 0,0 0-1 0 0,-1 1 1 0 0,0 0-1 0 0,1 0 1 0 0,-1 1-1 0 0,0 0 1 0 0,1 0-1 0 0,-1 0 1 0 0,0 1-1 0 0,1 0 1 0 0,-2 1-3 0 0,2 3 73 0 0,0 0 1 0 0,0 1-1 0 0,1 0 1 0 0,0 0-1 0 0,0 0 1 0 0,0 0 0 0 0,1 1-1 0 0,-1 0 1 0 0,2 0-1 0 0,-1 0 1 0 0,1 1 0 0 0,0-1-1 0 0,1 1 1 0 0,-1 0-1 0 0,2-1 1 0 0,-1 1-1 0 0,1 0 1 0 0,0 0 0 0 0,1 0-1 0 0,0 0 1 0 0,0 0-1 0 0,0 0 1 0 0,1 0-1 0 0,1 0 1 0 0,-1 0 0 0 0,1 0-1 0 0,0 0 1 0 0,1-1-1 0 0,3 8-73 0 0,2 3-48 0 0,1-1 0 0 0,1 1 0 0 0,0-2 0 0 0,1 1-1 0 0,1-2 1 0 0,0 0 0 0 0,1 0 0 0 0,1-1 0 0 0,0 0-1 0 0,1-1 1 0 0,0-1 0 0 0,1-1 0 0 0,1 0 0 0 0,1 0 48 0 0,71 33-4773 0 0,4-15-6088 0 0,-72-24 3751 0 0</inkml:trace>
  <inkml:trace contextRef="#ctx0" brushRef="#br1" timeOffset="87242.752">8173 14396 13059 0 0,'0'0'337'0'0,"0"0"-355"0"0,0 0-140 0 0,0 0-53 0 0,0 0 47 0 0,0 0 42 0 0,0 0 88 0 0,0 0 150 0 0,0 0 243 0 0,-26-3 281 0 0,-123-10 2076 0 0,130 50-429 0 0,33-27 1559 0 0,336 27-3377 0 0,-179-31-3736 0 0,-53-2-6955 0 0,-80-3 589 0 0</inkml:trace>
  <inkml:trace contextRef="#ctx0" brushRef="#br1" timeOffset="88074.365">12070 13491 14819 0 0,'0'0'-11'0'0,"0"0"-206"0"0,0 0-202 0 0,0 0-97 0 0,0 0-13 0 0,0 0 58 0 0,0 0 110 0 0,0 0 261 0 0,0 0 400 0 0,0 0 382 0 0,0 0 221 0 0,4 12 4 0 0,-1-3-735 0 0,-1-6-115 0 0,-1 0-1 0 0,1 1 1 0 0,-1-1-1 0 0,0 1 1 0 0,0-1 0 0 0,-1 1-1 0 0,1-1 1 0 0,-1 1-1 0 0,1 0 1 0 0,-1-1-1 0 0,0 1 1 0 0,0 0-1 0 0,-1-1 1 0 0,1 1 0 0 0,-1-1-1 0 0,0 1 1 0 0,0-1-1 0 0,0 1 1 0 0,0-1-1 0 0,-1 1 1 0 0,1-1 0 0 0,-2 2-57 0 0,-172 257 1410 0 0,163-218-1638 0 0,47-56 1183 0 0,50-38-1691 0 0,-3-4-1 0 0,-1-4 0 0 0,20-23 737 0 0,50-70 2414 0 0,-151 151-2136 0 0,-9 15-421 0 0,-28 50 253 0 0,2 1 0 0 0,4 1 1 0 0,-22 70-111 0 0,19 16-9789 0 0,33-129 367 0 0</inkml:trace>
  <inkml:trace contextRef="#ctx0" brushRef="#br1" timeOffset="88425.798">12576 14042 17516 0 0,'0'0'741'0'0,"0"0"-575"0"0,0 0-512 0 0,0 0-269 0 0,0 0 27 0 0,0 0 339 0 0,0 0 457 0 0,0 0 325 0 0,0 0 160 0 0,0 0 16 0 0,1 28-33 0 0,5 204 718 0 0,-2-167-1127 0 0,-2-2-316 0 0,3 0 0 0 0,3 0 0 0 0,2-1-1 0 0,9 24 50 0 0,15-20-141 0 0,-26-105-1893 0 0,-6-30-7644 0 0,-2 49 4808 0 0,0 3 685 0 0</inkml:trace>
  <inkml:trace contextRef="#ctx0" brushRef="#br1" timeOffset="88742.045">12442 13830 17396 0 0,'0'0'369'0'0,"0"0"-75"0"0,0 0-70 0 0,32 2 64 0 0,107 8 90 0 0,159 57 868 0 0,-247-51-1086 0 0,19 5-67 0 0,-1 2 1 0 0,-2 3-1 0 0,0 3 0 0 0,-2 3 1 0 0,57 39-94 0 0,-120-71 5 0 0,0 0 0 0 0,-1 0 0 0 0,1 1-1 0 0,0-1 1 0 0,-1 0 0 0 0,1 1 0 0 0,0 0 0 0 0,-1-1 0 0 0,1 1 0 0 0,-1 0 0 0 0,0 0 0 0 0,1 0 0 0 0,-1 0 0 0 0,1 0 0 0 0,-1 0-1 0 0,0 0 1 0 0,0 0 0 0 0,0 1 0 0 0,0-1 0 0 0,0 0 0 0 0,0 1 0 0 0,0-1 0 0 0,0 1 0 0 0,0-1 0 0 0,-1 1 0 0 0,1-1 0 0 0,0 1 0 0 0,-1 0-1 0 0,0-1 1 0 0,1 1 0 0 0,-1 0 0 0 0,0-1 0 0 0,0 1 0 0 0,0 0 0 0 0,0-1 0 0 0,0 1 0 0 0,0 0 0 0 0,0 0 0 0 0,-1-1 0 0 0,1 1-1 0 0,-1-1 1 0 0,1 1 0 0 0,-1 0 0 0 0,0-1 0 0 0,1 1 0 0 0,-1-1 0 0 0,0 1 0 0 0,0-1 0 0 0,0 0 0 0 0,0 1 0 0 0,0-1 0 0 0,0 0 0 0 0,-1 0-1 0 0,1 0 1 0 0,0 1 0 0 0,-1-1 0 0 0,1-1 0 0 0,0 1 0 0 0,-1 0 0 0 0,0 0 0 0 0,0 0-5 0 0,-43 11 144 0 0,-1-3 1 0 0,0-1 0 0 0,-1-3-1 0 0,0-1 1 0 0,-9-2-145 0 0,-16 2 68 0 0,-517 44-1413 0 0,574-48 228 0 0,20 0-4966 0 0,18 0-1229 0 0,-8 0 1256 0 0</inkml:trace>
  <inkml:trace contextRef="#ctx0" brushRef="#br1" timeOffset="89173.597">13577 14047 15139 0 0,'0'0'699'0'0,"0"0"-258"0"0,0 0-299 0 0,0 0-372 0 0,0 0-243 0 0,0 0-7 0 0,0 0 187 0 0,0 0 414 0 0,0 0 415 0 0,0 0 175 0 0,0 0 21 0 0,0 0-108 0 0,0 0-132 0 0,-5 23-118 0 0,-12 75-113 0 0,39 83 192 0 0,-17-151-459 0 0,1-1 0 0 0,2 0-1 0 0,1 0 1 0 0,1 0 0 0 0,1-1-1 0 0,2-1 1 0 0,6 9 6 0 0,-14-27 29 0 0,0 0 0 0 0,1 0 0 0 0,1-1 0 0 0,-1 0-1 0 0,1 0 1 0 0,1-1 0 0 0,-1 0 0 0 0,1 0 0 0 0,1-1 0 0 0,-1 0 0 0 0,1 0 0 0 0,0-1-1 0 0,0 0 1 0 0,1 0 0 0 0,-1-1 0 0 0,1-1 0 0 0,0 0 0 0 0,0 0 0 0 0,0-1-1 0 0,1 0 1 0 0,-1 0 0 0 0,10-1-29 0 0,-7-1 70 0 0,-1-1-1 0 0,1-1 0 0 0,-1 0 1 0 0,1-1-1 0 0,-1 0 1 0 0,0-1-1 0 0,0 0 1 0 0,0-1-1 0 0,0 0 0 0 0,-1-1 1 0 0,0 0-1 0 0,0-1 1 0 0,-1 0-1 0 0,0-1 0 0 0,0 0 1 0 0,-1-1-1 0 0,0 1 1 0 0,0-2-1 0 0,-1 1 0 0 0,0-2 1 0 0,-1 1-1 0 0,0-1 1 0 0,0 0-1 0 0,-1 0 0 0 0,-1 0 1 0 0,0-1-1 0 0,-1 0 1 0 0,0 0-1 0 0,0 0 1 0 0,-2-1-1 0 0,1 1 0 0 0,-2-1 1 0 0,1 1-1 0 0,-2-1 1 0 0,0 0-1 0 0,0 1 0 0 0,-1-1 1 0 0,-1 0-1 0 0,0 1 1 0 0,-1-1-1 0 0,0 1 0 0 0,-1 0 1 0 0,-2-4-70 0 0,-2-8 50 0 0,-2 1 0 0 0,0 0 0 0 0,-1 1 0 0 0,-2 1 0 0 0,0-1 1 0 0,-1 2-1 0 0,-14-15-50 0 0,40 53-5022 0 0,6 11 1159 0 0,-6-12-2766 0 0,-3-7-1033 0 0</inkml:trace>
  <inkml:trace contextRef="#ctx0" brushRef="#br1" timeOffset="89642.595">14374 14033 19420 0 0,'0'0'283'0'0,"0"0"-202"0"0,0 0-301 0 0,0 0-305 0 0,0 0-147 0 0,0 0 125 0 0,0 0 285 0 0,0 0 364 0 0,0 0 269 0 0,0 0 97 0 0,0 0 29 0 0,0 0-44 0 0,0 0-94 0 0,2 21-84 0 0,17 169 86 0 0,-35 268-1054 0 0,15-455 734 0 0,1-1 0 0 0,-1 0-1 0 0,1 0 1 0 0,0 1 0 0 0,0-1 0 0 0,0 0 0 0 0,0 0 0 0 0,1 1-1 0 0,-1-1 1 0 0,1 0 0 0 0,-1 0 0 0 0,1 0 0 0 0,0 1 0 0 0,-1-1 0 0 0,1 0-1 0 0,0 0 1 0 0,1 0 0 0 0,-1 0 0 0 0,0 0 0 0 0,0-1 0 0 0,1 1-1 0 0,-1 0 1 0 0,1-1 0 0 0,0 1 0 0 0,-1-1 0 0 0,1 1 0 0 0,0-1 0 0 0,0 0-1 0 0,0 0 1 0 0,0 1 0 0 0,0-1 0 0 0,0-1 0 0 0,0 1 0 0 0,0 0-1 0 0,1-1 1 0 0,-1 1 0 0 0,0-1 0 0 0,0 1 0 0 0,1-1 0 0 0,-1 0 0 0 0,0 0-1 0 0,0 0 1 0 0,1 0 0 0 0,-1-1 0 0 0,0 1 0 0 0,0 0 0 0 0,1-1-1 0 0,-1 0 1 0 0,0 1 0 0 0,0-1 0 0 0,2-1-41 0 0,28-13 29 0 0,1 2 1 0 0,0 1-1 0 0,1 2 1 0 0,0 1-1 0 0,0 2 0 0 0,1 1 1 0 0,0 2-1 0 0,0 1 1 0 0,1 2-1 0 0,-1 1 0 0 0,0 2 1 0 0,0 1-1 0 0,34 8-29 0 0,9-4 59 0 0,3-3 45 0 0,-85-3-1989 0 0,-22 0-3673 0 0,9-1-2087 0 0,11-2 354 0 0</inkml:trace>
  <inkml:trace contextRef="#ctx0" brushRef="#br1" timeOffset="89906.7">15424 14094 20820 0 0,'0'0'286'0'0,"0"0"-203"0"0,0 0-354 0 0,0 0-315 0 0,0 0-30 0 0,0 0 200 0 0,0 0 389 0 0,0 0 373 0 0,0 0 170 0 0,0 0 57 0 0,0 0-38 0 0,-12 32-96 0 0,-37 103-110 0 0,41-112-272 0 0,2-1-1 0 0,0 1 1 0 0,2 0 0 0 0,0 1-1 0 0,2-1 1 0 0,1 1-1 0 0,0-1 1 0 0,4 24-57 0 0,-2-3-33 0 0,-1-32-13 0 0,0-1 0 0 0,1 0 0 0 0,0 1 0 0 0,1-1 0 0 0,0 0 0 0 0,1 0 0 0 0,0 0 0 0 0,1-1 0 0 0,0 1 0 0 0,0-1 0 0 0,2 0 0 0 0,-1 0 0 0 0,1 0 0 0 0,0-1 0 0 0,1 0 0 0 0,0 0 0 0 0,0 0 0 0 0,1-1 0 0 0,1 1 46 0 0,34-3-4351 0 0,-17-15-7578 0 0,-19 3 6652 0 0</inkml:trace>
  <inkml:trace contextRef="#ctx0" brushRef="#br1" timeOffset="90190.42">15924 14200 21389 0 0,'0'0'292'0'0,"0"0"-319"0"0,0 0-141 0 0,0 0-7 0 0,0 0 149 0 0,0 0 96 0 0,0 0 25 0 0,13 30 57 0 0,41 93 44 0 0,-9 63 1015 0 0,-39-162-1243 0 0,1-1-1 0 0,1 1 1 0 0,1-2-1 0 0,1 1 1 0 0,1-2-1 0 0,1 1 1 0 0,1-1 0 0 0,1-1-1 0 0,1-1 1 0 0,16 19 32 0 0,-30-38-710 0 0,-1-10-9763 0 0,0 6-509 0 0</inkml:trace>
  <inkml:trace contextRef="#ctx0" brushRef="#br1" timeOffset="90438.878">15533 14021 24229 0 0,'0'0'766'0'0,"0"0"-188"0"0,0 0-260 0 0,0 0-195 0 0,0 0-54 0 0,28-4 48 0 0,90-8 38 0 0,133 29 622 0 0,-197-7-786 0 0,83 13-87 0 0,1-5 0 0 0,0-6 0 0 0,110-6 96 0 0,-234-13-2146 0 0,-46 1-2727 0 0,-7 6-5326 0 0,24 0 582 0 0</inkml:trace>
  <inkml:trace contextRef="#ctx0" brushRef="#br1" timeOffset="91088.883">16971 14028 22037 0 0,'0'0'228'0'0,"0"0"-446"0"0,0 0-159 0 0,0 0 16 0 0,0 0 143 0 0,0 0 241 0 0,0 0 182 0 0,3 28 125 0 0,7 90 112 0 0,-9-104-313 0 0,-1-1-1 0 0,-1 1 0 0 0,0-1 0 0 0,-1 1 0 0 0,0-1 1 0 0,-1 1-1 0 0,-1-1 0 0 0,0 0 0 0 0,-1 0 0 0 0,0-1 1 0 0,-2 4-129 0 0,-8 18 218 0 0,-135 308 317 0 0,143-288-197 0 0,26-69 780 0 0,16-38-1070 0 0,-2-2-1 0 0,-2-1 1 0 0,-3-1 0 0 0,-3-2 0 0 0,-2 0 0 0 0,4-25-48 0 0,-14 48-32 0 0,140-355 282 0 0,-128 350-234 0 0,3 65-496 0 0,120 360 321 0 0,-107-321 85 0 0,1-1 0 0 0,4-2 0 0 0,2-2 0 0 0,3-2-1 0 0,13 9 75 0 0,70 78-225 0 0,-196-140 427 0 0,-224-89 44 0 0,186 52-193 0 0,-1 3 0 0 0,-1 5 1 0 0,-1 5-1 0 0,-1 4 0 0 0,-1 4 0 0 0,-1 6-53 0 0,106 7-69 0 0,0 1 0 0 0,1-1 0 0 0,-1 1 1 0 0,0-1-1 0 0,0 1 0 0 0,1 0 0 0 0,-1-1 0 0 0,0 1 0 0 0,0-1 0 0 0,0 1 0 0 0,0 0 0 0 0,0-1 0 0 0,0 1 0 0 0,0 0 1 0 0,0-1-1 0 0,0 1 0 0 0,0-1 0 0 0,0 1 0 0 0,0 0 0 0 0,0-1 0 0 0,0 1 0 0 0,-1-1 0 0 0,1 1 0 0 0,0 0 0 0 0,-1-1 1 0 0,1 1-1 0 0,0-1 0 0 0,-1 1 0 0 0,1-1 0 0 0,0 1 0 0 0,-1-1 0 0 0,1 1 0 0 0,-1-1 0 0 0,1 0 0 0 0,-1 1 0 0 0,1-1 1 0 0,-1 0-1 0 0,1 1 0 0 0,-1-1 0 0 0,1 0 0 0 0,-1 1 0 0 0,0-1 0 0 0,1 0 0 0 0,-1 0 0 0 0,0 0 0 0 0,1 0 0 0 0,-1 0 1 0 0,1 0-1 0 0,-1 0 0 0 0,0 0 0 0 0,1 0 0 0 0,-1 0 0 0 0,0 0 0 0 0,1 0 0 0 0,-1 0 0 0 0,1 0 0 0 0,-1 0 0 0 0,0-1 69 0 0,47 29-6557 0 0,-21-17 313 0 0,-2-3-2722 0 0</inkml:trace>
  <inkml:trace contextRef="#ctx0" brushRef="#br1" timeOffset="91611.352">17615 13413 17908 0 0,'0'0'-398'0'0,"0"0"-407"0"0,0 0-199 0 0,0 0 208 0 0,0 0 539 0 0,0 0 409 0 0,0 0 187 0 0,0 0 163 0 0,2 31 88 0 0,7 202 1122 0 0,-10-204-1565 0 0,1-1 0 0 0,1 1 1 0 0,2 0-1 0 0,1-1 0 0 0,1 0 1 0 0,1 0-1 0 0,1 0 0 0 0,2-1 1 0 0,1 0-1 0 0,4 7-147 0 0,-13-32 22 0 0,-1 0 0 0 0,1 0-1 0 0,0-1 1 0 0,0 1 0 0 0,0 0-1 0 0,0 0 1 0 0,1 0 0 0 0,-1-1-1 0 0,0 1 1 0 0,1-1 0 0 0,-1 1-1 0 0,1-1 1 0 0,-1 1 0 0 0,1-1 0 0 0,0 0-1 0 0,0 0 1 0 0,-1 0 0 0 0,1 0-1 0 0,0 0 1 0 0,0 0 0 0 0,0-1-1 0 0,0 1 1 0 0,0 0 0 0 0,0-1-1 0 0,0 0 1 0 0,1 1 0 0 0,-1-1-1 0 0,0 0 1 0 0,0 0 0 0 0,0 0 0 0 0,0-1-1 0 0,0 1 1 0 0,0 0 0 0 0,0-1-1 0 0,0 1 1 0 0,0-1 0 0 0,0 0-1 0 0,0 0 1 0 0,0 0 0 0 0,0 0-1 0 0,0 0 1 0 0,0 0 0 0 0,-1 0 0 0 0,1 0-1 0 0,-1-1 1 0 0,1 1 0 0 0,-1-1-1 0 0,1 1 1 0 0,-1-1 0 0 0,1 0-22 0 0,70-91-690 0 0,-68 86 549 0 0,24-43 379 0 0,-3-1 0 0 0,-3 0 0 0 0,-1-2 0 0 0,-3-1 1 0 0,-2 0-1 0 0,0-15-238 0 0,14-42 1665 0 0,-28 103-1502 0 0,9-24 1385 0 0,-4 46-1272 0 0,-5 44-185 0 0,3-1 0 0 0,2 0 0 0 0,3-1 0 0 0,2 0 0 0 0,3 0 0 0 0,20 48-91 0 0,36 81-1464 0 0,-49-124-2250 0 0,-2 0-4349 0 0,-8-26-3809 0 0</inkml:trace>
  <inkml:trace contextRef="#ctx0" brushRef="#br1" timeOffset="92547.99">11235 13053 10666 0 0,'0'0'3289'0'0,"0"0"-1491"0"0,0 0-655 0 0,0 0-478 0 0,0 0-370 0 0,0 0-261 0 0,0 0-156 0 0,0 0-56 0 0,0 0 93 0 0,0 0 156 0 0,0 0 137 0 0,11 9 145 0 0,55 76 538 0 0,-41 37-588 0 0,-6 2 0 0 0,-4 1-1 0 0,-7 0 1 0 0,-4 0 0 0 0,-6 1 0 0 0,-9 28-303 0 0,3 200-495 0 0,9-317 437 0 0,1-1 1 0 0,2 1 0 0 0,1 0-1 0 0,2-1 1 0 0,1 0 0 0 0,3 0-1 0 0,0-1 1 0 0,2-1 0 0 0,2 0-1 0 0,1-1 1 0 0,2 0 0 0 0,13 18 57 0 0,-37-69-4032 0 0,-14-35-5823 0 0,13 38 4080 0 0</inkml:trace>
  <inkml:trace contextRef="#ctx0" brushRef="#br1" timeOffset="93180.191">11541 12830 13035 0 0,'0'0'2156'0'0,"0"0"-1633"0"0,0 0-478 0 0,0 0-15 0 0,0 0 96 0 0,0 0 173 0 0,34-14 152 0 0,106-39 98 0 0,2 36 1092 0 0,-100 19-1093 0 0,540-4 2796 0 0,455 3-2871 0 0,2916-143-917 0 0,-3035 85 586 0 0,-888 53-159 0 0,-43 6-555 0 0,10-3 570 0 0,0 0 0 0 0,0 1 1 0 0,0-1-1 0 0,-1 1 0 0 0,1 0 0 0 0,0 0 0 0 0,0 0 1 0 0,0 0-1 0 0,0 1 0 0 0,0-1 0 0 0,0 1 1 0 0,0 0-1 0 0,0 0 0 0 0,0 0 0 0 0,1 0 1 0 0,-1 0-1 0 0,0 1 0 0 0,1-1 0 0 0,-1 1 1 0 0,0 0-1 0 0,1 0 0 0 0,0 0 0 0 0,-1 0 1 0 0,1 0-1 0 0,0 0 0 0 0,0 0 0 0 0,0 1 0 0 0,1-1 1 0 0,-1 1-1 0 0,1 0 0 0 0,-1-1 0 0 0,1 1 1 0 0,0 0-1 0 0,0 0 0 0 0,0 0 0 0 0,0 0 1 0 0,0 0-1 0 0,1 0 0 0 0,0 0 0 0 0,-1 0 1 0 0,1 0-1 0 0,0 0 0 0 0,0 0 0 0 0,1 0 1 0 0,-1 0-1 0 0,1 0 0 0 0,-1 0 0 0 0,1 0 0 0 0,0 0 1 0 0,0 0-1 0 0,0 0 0 0 0,1-1 0 0 0,0 2 2 0 0,138 155 679 0 0,-111-104-536 0 0,-3 2 0 0 0,-2 1-1 0 0,-3 1 1 0 0,-2 1 0 0 0,-3 1-1 0 0,-2 0 1 0 0,-4 1 0 0 0,-2 1 0 0 0,-2-1-1 0 0,-3 10-142 0 0,5 124 68 0 0,-9 1-1 0 0,-9 15-67 0 0,-2 186-5353 0 0,13-336-1147 0 0,-1-18-4827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0:40.6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199 200 0 0 0,'0'0'452'0'0,"0"0"56"0"0,0 0 31 0 0,0 0-36 0 0,0 0 38 0 0,0 0 62 0 0,0 0-46 0 0,0 0-179 0 0,0 0-251 0 0,0 0-298 0 0,-3-5-187 0 0,0-1 374 0 0,3 6-36 0 0,-1 0-1 0 0,1 1 1 0 0,0-1 0 0 0,0 0 0 0 0,0 1 0 0 0,-1-1 0 0 0,1 0-1 0 0,0 1 1 0 0,0-1 0 0 0,-1 0 0 0 0,1 1 0 0 0,0-1 0 0 0,-1 0 0 0 0,1 0-1 0 0,0 1 1 0 0,-1-1 0 0 0,1 0 0 0 0,0 0 0 0 0,-1 0 0 0 0,1 1-1 0 0,0-1 1 0 0,-1 0 0 0 0,1 0 0 0 0,-1 0 0 0 0,1 0 0 0 0,0 0 0 0 0,-1 0-1 0 0,1 0 1 0 0,-1 0 0 0 0,1 0 0 0 0,-1 0 0 0 0,1 0 0 0 0,0 0-1 0 0,-1 0 1 0 0,1 0 0 0 0,-1 0 0 0 0,1-1 0 0 0,0 1 0 0 0,-1 0-1 0 0,1 0 1 0 0,0 0 0 0 0,-1-1 0 0 0,1 1 0 0 0,0 0 0 0 0,-1 0 0 0 0,1-1-1 0 0,0 1 1 0 0,-1 0 20 0 0,-30 326 1303 0 0,25-262-1158 0 0,3 1 0 0 0,3 0 0 0 0,3 0 0 0 0,2-1 0 0 0,4 0 0 0 0,2 1-145 0 0,-8-52-756 0 0,1 1 6057 0 0,-7-24-754 0 0,-116-353-3795 0 0,109 326-634 0 0,1 5 1 0 0,0 0 1 0 0,2-1-1 0 0,2 0 1 0 0,0 0 0 0 0,3-1-1 0 0,1-28-119 0 0,1 60-23 0 0,0 1-1 0 0,0-1 1 0 0,1 0-1 0 0,-1 1 1 0 0,1-1 0 0 0,-1 1-1 0 0,1-1 1 0 0,-1 1-1 0 0,1 0 1 0 0,0-1-1 0 0,0 1 1 0 0,0-1-1 0 0,0 1 1 0 0,0 0-1 0 0,0 0 1 0 0,0 0-1 0 0,0 0 1 0 0,0 0-1 0 0,1 0 1 0 0,-1 0-1 0 0,0 0 1 0 0,1 0 0 0 0,-1 0-1 0 0,0 1 1 0 0,1-1-1 0 0,-1 0 1 0 0,1 1-1 0 0,-1 0 1 0 0,1-1-1 0 0,0 1 1 0 0,-1 0-1 0 0,1 0 1 0 0,-1-1-1 0 0,1 1 1 0 0,0 1-1 0 0,-1-1 1 0 0,1 0 0 0 0,-1 0-1 0 0,1 1 1 0 0,-1-1-1 0 0,1 0 1 0 0,-1 1-1 0 0,1 0 1 0 0,-1-1-1 0 0,1 1 24 0 0,68 32-289 0 0,201 191 848 0 0,54 36-258 0 0,-298-241-271 0 0,1-1 1 0 0,0-2-1 0 0,1 0 0 0 0,1-3 1 0 0,1 0-1 0 0,0-2 0 0 0,0-1 1 0 0,1-1-1 0 0,0-2 0 0 0,0-2 1 0 0,1 0-1 0 0,23-1-30 0 0,-52-5 110 0 0,0 0 0 0 0,0 0 0 0 0,0 0 0 0 0,0-1-1 0 0,-1 1 1 0 0,1-1 0 0 0,0 0 0 0 0,-1 0 0 0 0,1 0 0 0 0,-1 0 0 0 0,0-1 0 0 0,0 1 0 0 0,0-1 0 0 0,0 0 0 0 0,0 0-1 0 0,0 0 1 0 0,-1 0 0 0 0,0 0 0 0 0,1-1 0 0 0,-1 1 0 0 0,-1-1 0 0 0,1 1 0 0 0,0-1 0 0 0,-1 0 0 0 0,0 0-1 0 0,0 0 1 0 0,0 0 0 0 0,0 0 0 0 0,0 0 0 0 0,-1-1-110 0 0,5-125 1345 0 0,-14 76-1221 0 0,-3 1 0 0 0,-2 0 0 0 0,-2 1 0 0 0,-2 1 0 0 0,-3 0 0 0 0,-1 2 0 0 0,-3 0 0 0 0,-2 2 1 0 0,-24-31-125 0 0,-81-128 449 0 0,132 216-5731 0 0,23 61 3716 0 0,48 57-8384 0 0,-58-108 5082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0:44.7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1 182 5369 0 0,'0'0'1447'0'0,"0"0"35"0"0,0 0-265 0 0,0 0-359 0 0,0 0-318 0 0,0 0-263 0 0,0 0-251 0 0,0 0-200 0 0,0 0-103 0 0,0 0-18 0 0,0 0 99 0 0,0 0 130 0 0,5 4 78 0 0,-2 0-2 0 0,1 1 0 0 0,-1-1 1 0 0,-1 0-1 0 0,1 1 0 0 0,-1 0 1 0 0,0-1-1 0 0,0 1 1 0 0,0 0-1 0 0,-1 0 0 0 0,1 0 1 0 0,-1 0-1 0 0,-1 1 1 0 0,1-1-1 0 0,-1 0 0 0 0,0 0 1 0 0,0 0-1 0 0,0 1 1 0 0,0-1-1 0 0,-2 3-10 0 0,2-8 1 0 0,0 284 705 0 0,2-300 4993 0 0,1-10-3897 0 0,6-75-2614 0 0,-26-191 364 0 0,41 347-6153 0 0,99 103 8766 0 0,-90-126-1931 0 0,1-2 0 0 0,1-1-1 0 0,2-2 1 0 0,1-1-1 0 0,1-2 1 0 0,1-2-1 0 0,1-2 1 0 0,0-1-1 0 0,2-3 1 0 0,0-1-1 0 0,1-2 1 0 0,0-2 0 0 0,1-2-1 0 0,0-1 1 0 0,0-3-1 0 0,23-1-233 0 0,-64-4 113 0 0,0 1 0 0 0,1-1-1 0 0,-1 0 1 0 0,0-1 0 0 0,0 1 0 0 0,0-1-1 0 0,0 1 1 0 0,0-1 0 0 0,0-1 0 0 0,0 1-1 0 0,0 0 1 0 0,0-1 0 0 0,0 0 0 0 0,-1 0-1 0 0,1 0 1 0 0,0 0 0 0 0,-1-1-1 0 0,0 1 1 0 0,0-1 0 0 0,0 0 0 0 0,0 0-1 0 0,0 0 1 0 0,0 0 0 0 0,-1 0 0 0 0,1-1-1 0 0,-1 1 1 0 0,0-1 0 0 0,0 0 0 0 0,-1 0-1 0 0,1 1 1 0 0,-1-1 0 0 0,0 0 0 0 0,0 0-1 0 0,0 0 1 0 0,0-1 0 0 0,-1 1-1 0 0,1 0 1 0 0,-1 0 0 0 0,0 0 0 0 0,0 0-1 0 0,-1-1 1 0 0,1 1 0 0 0,-2-1-113 0 0,-4-18 28 0 0,-1 1-1 0 0,-1 0 1 0 0,-1 1-1 0 0,-1 0 1 0 0,0 1 0 0 0,-2 0-1 0 0,0 0 1 0 0,-2 1 0 0 0,0 1-1 0 0,-1 0 1 0 0,-2 0-28 0 0,-26-31-43 0 0,-3 3 0 0 0,-1 1 0 0 0,-2 3 0 0 0,-2 2 0 0 0,-40-23 43 0 0,76 54 923 0 0,-3 3-3896 0 0,26 30-3221 0 0,79 48-2412 0 0,-67-59 3853 0 0</inkml:trace>
  <inkml:trace contextRef="#ctx0" brushRef="#br0" timeOffset="536.573">1747 130 11506 0 0,'0'0'397'0'0,"0"0"-297"0"0,0 0-711 0 0,0 0-911 0 0,0 0-313 0 0,0 0 248 0 0,0 0 614 0 0,0 0 912 0 0,0 0 522 0 0,0 0 181 0 0,0 0 40 0 0,0 0-14 0 0,1 24-53 0 0,13 163 673 0 0,-10-160-1052 0 0,2-1 0 0 0,0 0 0 0 0,2 0 0 0 0,1 0 0 0 0,1-1 0 0 0,0-1 0 0 0,2 0-1 0 0,1 0 1 0 0,1-1 0 0 0,5 4-236 0 0,-8-23 7704 0 0,-11-31-6621 0 0,-13-39-2221 0 0,-187-364 757 0 0,183 344 39 0 0,74 78-3796 0 0,-18 14 3955 0 0,-1 2 1 0 0,-1 2 0 0 0,0 1-1 0 0,0 2 1 0 0,-2 2 0 0 0,1 1-1 0 0,-2 1 1 0 0,1 3 182 0 0,23 9 96 0 0,9 2 196 0 0,-1 3 0 0 0,-1 2 0 0 0,-2 3 1 0 0,-2 3-1 0 0,-2 3 0 0 0,51 49-292 0 0,-106-91 7 0 0,-1-1 0 0 0,1 1 0 0 0,-1 0 0 0 0,0 0 0 0 0,0 0 0 0 0,0 1 0 0 0,0-1 0 0 0,-1 0 0 0 0,1 1-1 0 0,-1 0 1 0 0,0 0 0 0 0,0 0 0 0 0,0 0 0 0 0,0 0 0 0 0,-1 0 0 0 0,0 0 0 0 0,0 0 0 0 0,0 1 0 0 0,0-1 0 0 0,-1 0 0 0 0,1 1-1 0 0,-1-1 1 0 0,0 0 0 0 0,-1 1 0 0 0,1-1 0 0 0,-1 0 0 0 0,0 1 0 0 0,0-1 0 0 0,0 0 0 0 0,0 0 0 0 0,-1 0 0 0 0,0 0-1 0 0,0 0 1 0 0,0 0 0 0 0,0 0 0 0 0,0 0 0 0 0,-1-1 0 0 0,0 0 0 0 0,0 1 0 0 0,0-1 0 0 0,0 0 0 0 0,0 0 0 0 0,-3 1-7 0 0,-24 12 207 0 0,-1-2 0 0 0,-1-2 1 0 0,0-1-1 0 0,0-1 1 0 0,-1-2-1 0 0,0-1 0 0 0,-1-2 1 0 0,1-1-1 0 0,-5-1-207 0 0,7 1 83 0 0,-202 16 1482 0 0,-202-11-1565 0 0,179-7-1999 0 0,4 9-5398 0 0,209-8-2326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0:42.7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659 69 11971 0 0,'0'0'468'0'0,"0"0"-315"0"0,0 0-381 0 0,0 0-144 0 0,0 0 95 0 0,0 0 160 0 0,0 0 83 0 0,0 0 18 0 0,0 0 10 0 0,27-3 24 0 0,135-11 151 0 0,-120 17-462 0 0,-60 0-1077 0 0,-172-8 884 0 0,120-1 841 0 0,0 4-1 0 0,0 2 1 0 0,0 4 0 0 0,1 2 0 0 0,0 4 0 0 0,0 3 0 0 0,-27 9-355 0 0,94-22-27 0 0,0 0 1 0 0,0-1-1 0 0,0 1 0 0 0,1 0 1 0 0,-1 0-1 0 0,0 0 0 0 0,0 0 1 0 0,0 0-1 0 0,0 0 0 0 0,1 0 1 0 0,-1 1-1 0 0,0-1 0 0 0,0 1 1 0 0,1-1-1 0 0,-1 1 0 0 0,0 0 0 0 0,0 0 1 0 0,1 0-1 0 0,-1 0 0 0 0,1 0 1 0 0,-1 0-1 0 0,1 0 0 0 0,0 0 1 0 0,-1 1-1 0 0,1-1 0 0 0,0 0 1 0 0,0 1-1 0 0,0-1 0 0 0,0 1 1 0 0,0-1-1 0 0,0 1 0 0 0,0 0 1 0 0,0-1-1 0 0,1 1 0 0 0,-1 0 1 0 0,1 0-1 0 0,-1-1 0 0 0,1 1 1 0 0,0 0-1 0 0,-1 0 0 0 0,1 0 1 0 0,0 0-1 0 0,0-1 0 0 0,1 1 1 0 0,-1 0-1 0 0,0 0 0 0 0,1 0 1 0 0,-1 0-1 0 0,1-1 0 0 0,-1 1 1 0 0,1 0-1 0 0,0-1 0 0 0,0 1 1 0 0,-1 0-1 0 0,2 0 27 0 0,18 8 378 0 0,2 0 1 0 0,-1-2-1 0 0,1 0 1 0 0,0-2-1 0 0,0 0 1 0 0,1-1-1 0 0,0-1 0 0 0,0-2 1 0 0,14 1-379 0 0,20 3 252 0 0,-30-2-160 0 0,23 0-103 0 0,1 2 0 0 0,-1 2 0 0 0,-1 2 0 0 0,1 2 0 0 0,-2 3 0 0 0,0 2 0 0 0,-1 1 0 0 0,0 3-1 0 0,-2 2 1 0 0,12 9 11 0 0,-54-30-26 0 0,1 0-1 0 0,0 0 1 0 0,-1 1-1 0 0,0-1 1 0 0,1 0-1 0 0,-1 1 1 0 0,0 0-1 0 0,-1 0 0 0 0,1 0 1 0 0,0 0-1 0 0,-1 1 1 0 0,1-1-1 0 0,-1 0 1 0 0,0 1-1 0 0,-1 0 1 0 0,1-1-1 0 0,0 1 1 0 0,-1 0-1 0 0,0 0 0 0 0,0 0 1 0 0,0 0-1 0 0,0 0 1 0 0,-1 0-1 0 0,0 0 1 0 0,0 0-1 0 0,0 1 1 0 0,0-1-1 0 0,0 0 1 0 0,-1 0-1 0 0,0 0 0 0 0,0 0 1 0 0,0 0-1 0 0,0 0 1 0 0,-1-1-1 0 0,1 1 1 0 0,-1 0-1 0 0,0 0 1 0 0,0-1-1 0 0,0 0 1 0 0,-1 1-1 0 0,1-1 0 0 0,-3 2 27 0 0,-21 12 251 0 0,-1 0 0 0 0,-1-2 0 0 0,0-1 0 0 0,-2-2 1 0 0,1 0-1 0 0,-1-2 0 0 0,-1-2 0 0 0,1 0 0 0 0,-1-2 0 0 0,-1-1 0 0 0,1-2 0 0 0,-1-1 0 0 0,1-2 0 0 0,-20-2-251 0 0,-5 6 437 0 0,1-3 0 0 0,0-2 0 0 0,0-3 0 0 0,0-2 0 0 0,1-2 0 0 0,0-3 0 0 0,-23-8-437 0 0,78 18-33 0 0,0 1 0 0 0,0-1 0 0 0,-1 1 0 0 0,1-1 1 0 0,0 0-1 0 0,0 1 0 0 0,0-1 0 0 0,0 0 0 0 0,-1 0 0 0 0,1 1 0 0 0,0-1 1 0 0,-1 0-1 0 0,1 0 0 0 0,0 0 0 0 0,-1 0 0 0 0,1 0 0 0 0,-1 0 0 0 0,0 0 1 0 0,1 0-1 0 0,-1 0 0 0 0,0 0 0 0 0,1 0 0 0 0,-1 0 0 0 0,0 0 0 0 0,0 0 1 0 0,0 0-1 0 0,0 0 0 0 0,0 0 0 0 0,0 0 0 0 0,0 0 0 0 0,-1-1 0 0 0,1 1 0 0 0,0 0 1 0 0,-1 0-1 0 0,1 0 0 0 0,0 0 0 0 0,-1 0 0 0 0,1 1 0 0 0,-1-1 0 0 0,0 0 1 0 0,1 0-1 0 0,-1 0 0 0 0,0 0 0 0 0,1 0 0 0 0,-1 1 0 0 0,0-1 0 0 0,0 0 1 0 0,0 1-1 0 0,1-1 0 0 0,-1 1 0 0 0,0-1 0 0 0,0 1 0 0 0,0-1 0 0 0,0 1 1 0 0,0-1-1 0 0,0 1 0 0 0,0 0 0 0 0,0 0 0 0 0,0-1 0 0 0,-1 1 0 0 0,1 0 1 0 0,0 0-1 0 0,0 0 0 0 0,-1 0 33 0 0,173-21-11311 0 0,-146 21 5030 0 0</inkml:trace>
  <inkml:trace contextRef="#ctx0" brushRef="#br0" timeOffset="1180.605">1617 110 4401 0 0,'0'0'932'0'0,"0"0"-434"0"0,0 0-810 0 0,0 0-537 0 0,0 0-98 0 0,0 0 213 0 0,0 0 440 0 0,0 0 394 0 0,0 0 191 0 0,0 0 85 0 0,0 0 39 0 0,0 0 17 0 0,0 0-19 0 0,-12 30-31 0 0,-91 195 667 0 0,-53 29 677 0 0,156-256 4731 0 0,4-10-3426 0 0,40-93-3404 0 0,17-47 453 0 0,-52 120-91 0 0,2 0 1 0 0,2 1-1 0 0,0 0 0 0 0,2 1 1 0 0,2 1-1 0 0,0 0 1 0 0,2 1-1 0 0,1 1 0 0 0,10-9 11 0 0,-24 31-33 0 0,1 1 1 0 0,-1-1-1 0 0,1 1 0 0 0,0 0 0 0 0,0 1 0 0 0,0 0 0 0 0,0 0 1 0 0,1 0-1 0 0,-1 1 0 0 0,1 0 0 0 0,0 0 0 0 0,-1 1 0 0 0,1 0 0 0 0,0 1 1 0 0,0 0-1 0 0,0 0 0 0 0,0 0 0 0 0,-1 1 0 0 0,1 0 0 0 0,0 1 0 0 0,0-1 1 0 0,-1 2-1 0 0,1-1 0 0 0,-1 1 0 0 0,0 0 0 0 0,0 0 0 0 0,0 1 1 0 0,0 0-1 0 0,0 1 0 0 0,-1-1 0 0 0,0 1 0 0 0,0 0 0 0 0,0 1 0 0 0,-1-1 1 0 0,0 1-1 0 0,0 0 0 0 0,0 1 0 0 0,1 1 33 0 0,372 405 447 0 0,-362-399-453 0 0,53 68-190 0 0,-109-64 705 0 0,-58 1-230 0 0,0-3 1 0 0,-2-5-1 0 0,1-4 1 0 0,-1-4-1 0 0,-84-10-279 0 0,62-4 242 0 0,39 1-4097 0 0,27 8-6029 0 0,56 2 5500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0:40.9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120 295 12443 0 0,'0'0'1343'0'0,"0"0"-2258"0"0,0 0-990 0 0,0 0-111 0 0,0 0 500 0 0,0 0 1034 0 0,0 0 605 0 0,0 0 133 0 0,0 0 25 0 0,0 0 59 0 0,5 29 66 0 0,12 93-11 0 0,-16-111-314 0 0,0 1 1 0 0,-1 0 0 0 0,0 0-1 0 0,-1-1 1 0 0,0 1 0 0 0,-1 0-1 0 0,0-1 1 0 0,-1 0 0 0 0,0 1-1 0 0,-1-1 1 0 0,-3 6-82 0 0,-5 17 156 0 0,-1 5 49 0 0,7-28-163 0 0,2 0-1 0 0,-1 1 1 0 0,1 0-1 0 0,1-1 1 0 0,0 1-1 0 0,1 1 1 0 0,0-1-1 0 0,1 0 1 0 0,1 0-1 0 0,0 1 1 0 0,0-1-1 0 0,1 0 1 0 0,2 9-42 0 0,2-15 217 0 0,0 0 0 0 0,1 0 0 0 0,0-1 0 0 0,0 1 0 0 0,0-1 0 0 0,0-1 0 0 0,1 1 0 0 0,0-1 0 0 0,0-1 0 0 0,0 1 0 0 0,0-1 0 0 0,1 0 0 0 0,-1 0 0 0 0,1-1 0 0 0,-1 0 0 0 0,1-1 0 0 0,0 0 0 0 0,0 0 0 0 0,0 0 0 0 0,0-1 0 0 0,0-1 0 0 0,0 1 0 0 0,0-1 0 0 0,0 0 0 0 0,5-2-217 0 0,12 2 56 0 0,126-5 514 0 0,0-8 0 0 0,128-28-570 0 0,-256 36-858 0 0,-30 2-10183 0 0,2 4 5767 0 0</inkml:trace>
  <inkml:trace contextRef="#ctx0" brushRef="#br0" timeOffset="244.697">0 531 14667 0 0,'0'0'586'0'0,"0"0"-38"0"0,0 0-410 0 0,0 0-599 0 0,0 0-310 0 0,0 0-34 0 0,0 0 257 0 0,0 0 462 0 0,0 0 272 0 0,32-9 86 0 0,102-31 16 0 0,117 11 362 0 0,31 9-13407 0 0,-274 18 10850 0 0</inkml:trace>
  <inkml:trace contextRef="#ctx0" brushRef="#br0" timeOffset="468.698">138 248 6113 0 0,'0'0'3312'0'0,"0"0"-66"0"0,0 0-739 0 0,0 0-815 0 0,0 0-648 0 0,0 0-421 0 0,0 0-139 0 0,0 0 26 0 0,0 0 26 0 0,31-28-48 0 0,104-90-103 0 0,-23 61-13 0 0,-87 51-314 0 0,16-5-135 0 0,0 2 0 0 0,1 1 0 0 0,0 3 0 0 0,0 1 0 0 0,1 2 0 0 0,-1 2 0 0 0,1 2 0 0 0,0 2 77 0 0,80 21-4783 0 0,-5 23-6280 0 0,-99-38 6155 0 0</inkml:trace>
  <inkml:trace contextRef="#ctx0" brushRef="#br0" timeOffset="692.089">2195 272 17348 0 0,'0'0'-792'0'0,"0"0"-673"0"0,0 0-641 0 0,0 0 17 0 0,0 0 627 0 0,0 0 835 0 0,0 0 609 0 0,0 0 184 0 0,0 0 30 0 0,-2 28 27 0 0,-12 196 811 0 0,13-202-853 0 0,2 0 0 0 0,0 1 0 0 0,1-1 0 0 0,1 0 0 0 0,1-1 0 0 0,2 1 1 0 0,0 0-1 0 0,1-1 0 0 0,2 4-181 0 0,51 51-7824 0 0,-56-74 3610 0 0</inkml:trace>
  <inkml:trace contextRef="#ctx0" brushRef="#br0" timeOffset="975.802">1422 252 19108 0 0,'0'0'826'0'0,"0"0"-84"0"0,0 0-281 0 0,0 0-285 0 0,0 0-131 0 0,30-20-2 0 0,97-59 54 0 0,6 40 175 0 0,-41 23-273 0 0,1 3 0 0 0,0 5 0 0 0,1 4-1 0 0,38 5 2 0 0,80 27-7062 0 0,-145-9-2980 0 0,-56-15 5381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0:46.3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510 81 12027 0 0,'0'0'956'0'0,"0"0"-129"0"0,0 0-269 0 0,0 0-283 0 0,0 0-199 0 0,0 0-109 0 0,0 0 2 0 0,0 0 67 0 0,0 0 96 0 0,0 0 100 0 0,0 0 36 0 0,15-11-6 0 0,45-36-54 0 0,2 31 25 0 0,-43 17 131 0 0,-27-3 2165 0 0,-36-4-3702 0 0,8 7 984 0 0,0 1 0 0 0,0 2 0 0 0,1 2 0 0 0,-1 1 0 0 0,1 2 0 0 0,1 1 0 0 0,-1 1 0 0 0,2 2 0 0 0,-14 8 189 0 0,29-12-52 0 0,1 0 0 0 0,0 1 0 0 0,1 1 0 0 0,0 0-1 0 0,0 1 1 0 0,1 1 0 0 0,1 0 0 0 0,0 1 0 0 0,1 1 0 0 0,1 0 0 0 0,0 1 0 0 0,1 0 0 0 0,0 1 0 0 0,2 0 0 0 0,0 0-1 0 0,1 1 1 0 0,0 0 0 0 0,1 2 52 0 0,4-1 43 0 0,1 0 0 0 0,0 0 0 0 0,2 0 0 0 0,0 0-1 0 0,1 0 1 0 0,1 0 0 0 0,1 0 0 0 0,0 0 0 0 0,1-1 0 0 0,2 1-1 0 0,0-1 1 0 0,0 0 0 0 0,2-1 0 0 0,0 0 0 0 0,1 0 0 0 0,1 0 0 0 0,0-1-1 0 0,1-1 1 0 0,1 0 0 0 0,0-1 0 0 0,1 0 0 0 0,1 0 0 0 0,0-2-1 0 0,1 1 1 0 0,0-2 0 0 0,1 0 0 0 0,0-1 0 0 0,1-1 0 0 0,0 0 0 0 0,0-1-1 0 0,1-1 1 0 0,2 0-43 0 0,28 15 124 0 0,0-1 0 0 0,1-3-1 0 0,1-2 1 0 0,1-2 0 0 0,0-3 0 0 0,1-2 0 0 0,0-1-1 0 0,0-4 1 0 0,1-1 0 0 0,12-3-124 0 0,-57 1 101 0 0,0-1 0 0 0,1 0 0 0 0,-1 0 1 0 0,0-1-1 0 0,1 0 0 0 0,-1-1 0 0 0,0 0 1 0 0,0 0-1 0 0,0 0 0 0 0,0-1 0 0 0,0 0 1 0 0,-1-1-1 0 0,1 0 0 0 0,-1 0 0 0 0,0 0 1 0 0,0-1-1 0 0,-1 0 0 0 0,1-1 0 0 0,-1 1 1 0 0,0-1-1 0 0,-1 0 0 0 0,1-1 0 0 0,-1 0 0 0 0,0 1 1 0 0,-1-1-1 0 0,0-1 0 0 0,0 1 0 0 0,0-1 1 0 0,-1 1-1 0 0,0-1 0 0 0,-1 0 0 0 0,0 0 1 0 0,0-1-1 0 0,0-4-101 0 0,-3 2-33 0 0,0 1 1 0 0,-1-1 0 0 0,-1 1-1 0 0,0-1 1 0 0,0 1-1 0 0,-1 0 1 0 0,-1 0-1 0 0,1 0 1 0 0,-2 1-1 0 0,1 0 1 0 0,-1 0 0 0 0,0 0-1 0 0,-1 0 1 0 0,0 1-1 0 0,-1 0 1 0 0,0 1-1 0 0,0 0 1 0 0,0 0 0 0 0,-5-3 32 0 0,-186-96-642 0 0,125 90-977 0 0,74 16 900 0 0,57 29-26 0 0,-1-19 1076 0 0,1-3 1 0 0,0-2 0 0 0,-1-2-1 0 0,1-3 1 0 0,34-5-332 0 0,-54 3 70 0 0,297-43-851 0 0,-227 12-3241 0 0,-6-9-5160 0 0,-86 33 4622 0 0</inkml:trace>
  <inkml:trace contextRef="#ctx0" brushRef="#br0" timeOffset="600.148">1883 163 11891 0 0,'0'0'1238'0'0,"0"0"-1111"0"0,0 0-1236 0 0,0 0-394 0 0,0 0 198 0 0,0 0 548 0 0,0 0 825 0 0,0 0 287 0 0,0 0 69 0 0,0 0 14 0 0,0 32-17 0 0,10 208 757 0 0,-6-211-1040 0 0,26 159 736 0 0,22-72 30 0 0,-53-116-802 0 0,-74-123 7335 0 0,56 92-7488 0 0,2-1-1 0 0,0 0 1 0 0,3-2-1 0 0,1 1 1 0 0,1-2 0 0 0,2 1-1 0 0,1-1 1 0 0,2-1-1 0 0,1 0 1 0 0,2-6 51 0 0,4 37-85 0 0,1 0 0 0 0,-1 0 0 0 0,1 0 1 0 0,1 0-1 0 0,-1 0 0 0 0,1 1 0 0 0,-1-1 0 0 0,2 0 0 0 0,-1 1 0 0 0,0-1 0 0 0,1 1 1 0 0,0 0-1 0 0,0 0 0 0 0,0 0 0 0 0,0 0 0 0 0,1 0 0 0 0,-1 1 0 0 0,1 0 0 0 0,0-1 1 0 0,0 1-1 0 0,0 1 0 0 0,1-1 0 0 0,-1 1 0 0 0,1-1 0 0 0,-1 1 0 0 0,1 1 0 0 0,0-1 1 0 0,0 1-1 0 0,0-1 0 0 0,0 1 0 0 0,0 1 85 0 0,164-18-1144 0 0,-163 18 1176 0 0,35-3 0 0 0,1 3 0 0 0,-1 1 1 0 0,1 2-1 0 0,-1 1 1 0 0,0 3-1 0 0,0 1 1 0 0,-1 2-1 0 0,0 2 1 0 0,13 7-33 0 0,-50-19-38 0 0,-1 0 1 0 0,0 1 0 0 0,1 0 0 0 0,-1-1-1 0 0,0 1 1 0 0,1 0 0 0 0,-1 0 0 0 0,0 0 0 0 0,0 1-1 0 0,0-1 1 0 0,0 0 0 0 0,0 1 0 0 0,0-1-1 0 0,0 1 1 0 0,0 0 0 0 0,0 0 0 0 0,-1 0 0 0 0,1 0-1 0 0,-1 0 1 0 0,0 0 0 0 0,1 0 0 0 0,-1 0-1 0 0,0 0 1 0 0,0 0 0 0 0,0 1 0 0 0,-1-1 0 0 0,1 1-1 0 0,-1-1 1 0 0,1 0 0 0 0,-1 1 0 0 0,0-1-1 0 0,1 1 1 0 0,-1-1 0 0 0,-1 1 0 0 0,1-1-1 0 0,0 1 1 0 0,-1-1 0 0 0,1 0 0 0 0,-1 1 0 0 0,1-1-1 0 0,-1 1 1 0 0,0-1 0 0 0,0 0 0 0 0,0 0-1 0 0,-1 0 1 0 0,1 1 0 0 0,-2 0 37 0 0,-25 21 333 0 0,-358 186-62 0 0,382-208-279 0 0,0 0-1 0 0,1 0 1 0 0,-1 0-1 0 0,0 0 1 0 0,1 0-1 0 0,0 1 1 0 0,0 0-1 0 0,-1 0 1 0 0,2 0-1 0 0,-1 0 1 0 0,0 0 0 0 0,1 0-1 0 0,-1 1 1 0 0,1-1-1 0 0,0 1 1 0 0,0 0-1 0 0,0-1 1 0 0,1 1-1 0 0,-1 0 1 0 0,1 0-1 0 0,0 0 1 0 0,0 0 0 0 0,0 1-1 0 0,1-1 1 0 0,0 0-1 0 0,-1 0 1 0 0,2 0-1 0 0,-1 0 1 0 0,0 1-1 0 0,1-1 1 0 0,0 0-1 0 0,-1 0 1 0 0,2 0 0 0 0,-1 0-1 0 0,0 0 1 0 0,1 0-1 0 0,0 0 1 0 0,0-1-1 0 0,0 1 1 0 0,0-1-1 0 0,1 1 1 0 0,-1-1-1 0 0,1 0 1 0 0,1 2 8 0 0,23 7 277 0 0,1 0 1 0 0,0-2-1 0 0,0-1 0 0 0,1-1 0 0 0,0-2 1 0 0,1 0-1 0 0,-1-3 0 0 0,5 0-277 0 0,37 7 37 0 0,174 21 37 0 0,-192-28-4625 0 0,-1-2-4719 0 0,-45-1 5324 0 0</inkml:trace>
  <inkml:trace contextRef="#ctx0" brushRef="#br0" timeOffset="1001.335">2858 669 14411 0 0,'0'0'1546'0'0,"0"0"-665"0"0,0 0-909 0 0,0 0-772 0 0,0 0-129 0 0,0 0 172 0 0,0 0 355 0 0,0 0 442 0 0,0 0 133 0 0,0 0 68 0 0,0 0 75 0 0,0 0 57 0 0,14 11 29 0 0,118 72 1056 0 0,-105-73-1326 0 0,-1-2 0 0 0,2 0 0 0 0,-1-2 0 0 0,1-1 0 0 0,0-1 0 0 0,0-1 0 0 0,1-2 0 0 0,-1-1 0 0 0,0-1 0 0 0,0-1 0 0 0,1-1 0 0 0,-2-2 0 0 0,1-1 0 0 0,-1-1 0 0 0,0-2 0 0 0,0 0 0 0 0,8-6-132 0 0,-28 11-87 0 0,0 0 0 0 0,0-1-1 0 0,0 0 1 0 0,-1 0-1 0 0,0-1 1 0 0,0 0 0 0 0,-1 0-1 0 0,1 0 1 0 0,-1-1 0 0 0,-1 0-1 0 0,1 0 1 0 0,-1 0-1 0 0,0 0 1 0 0,-1-1 0 0 0,1 1-1 0 0,-2-1 1 0 0,1 0-1 0 0,-1 0 1 0 0,0 0 0 0 0,-1 0-1 0 0,0 0 1 0 0,0-1 0 0 0,-1 1-1 0 0,0 0 1 0 0,0 0-1 0 0,-1-1 1 0 0,0 1 0 0 0,0 0-1 0 0,-1 0 1 0 0,0 0-1 0 0,-1 0 1 0 0,0 0 0 0 0,0 1-1 0 0,0-1 1 0 0,-1 1-1 0 0,0 0 1 0 0,-1 0 0 0 0,-2-4 87 0 0,-17-14-164 0 0,-1 0-1 0 0,-1 2 1 0 0,-1 1 0 0 0,-1 1 0 0 0,0 1 0 0 0,-2 2-1 0 0,0 1 1 0 0,-1 1 0 0 0,-1 2 0 0 0,-1 1 0 0 0,1 1 0 0 0,-2 2-1 0 0,0 1 1 0 0,0 2 0 0 0,0 1 0 0 0,-1 2 0 0 0,0 1 0 0 0,1 2-1 0 0,-10 2 165 0 0,8-3 104 0 0,19-1-47 0 0,-1 1 1 0 0,0 1 0 0 0,0 1-1 0 0,0 0 1 0 0,0 1-1 0 0,0 1 1 0 0,0 1 0 0 0,1 1-1 0 0,-1 0 1 0 0,1 1 0 0 0,0 1-1 0 0,-14 6-57 0 0,29-10-24 0 0,-1 0-1 0 0,1 0 1 0 0,-1 0-1 0 0,1 0 1 0 0,0 0 0 0 0,0 1-1 0 0,0-1 1 0 0,0 1-1 0 0,0 0 1 0 0,0-1-1 0 0,1 1 1 0 0,-1 0 0 0 0,1 0-1 0 0,0 0 1 0 0,0 0-1 0 0,0 0 1 0 0,0 0-1 0 0,0 0 1 0 0,1 0 0 0 0,-1 0-1 0 0,1 0 1 0 0,0 1-1 0 0,0-1 1 0 0,0 0-1 0 0,1 0 1 0 0,-1 0 0 0 0,1 0-1 0 0,0 0 1 0 0,-1 1-1 0 0,1-1 1 0 0,1 0-1 0 0,-1-1 1 0 0,0 1 0 0 0,2 3 23 0 0,69 86 515 0 0,74 12-924 0 0,-43-48-4164 0 0,-55-32-3649 0 0</inkml:trace>
  <inkml:trace contextRef="#ctx0" brushRef="#br0" timeOffset="1570.738">4174 214 2665 0 0,'0'0'1229'0'0,"0"0"307"0"0,0 0 341 0 0,0 0 187 0 0,0 0-67 0 0,0 0-418 0 0,0 0-622 0 0,0 0-555 0 0,0 0-294 0 0,0 0-19 0 0,0 0 88 0 0,0 0 41 0 0,0 0-17 0 0,28-12-75 0 0,90-37-64 0 0,3 39-31 0 0,-93 14-27 0 0,180 20 724 0 0,-344-28-1908 0 0,66 1 1187 0 0,1 3 1 0 0,-1 2-1 0 0,0 4 0 0 0,-8 4-7 0 0,7 28-1685 0 0,78 13 85 0 0,11-35 1718 0 0,0-1 0 0 0,1-1 0 0 0,1 0 0 0 0,0-2 0 0 0,1 0 0 0 0,0-1 0 0 0,0-1 0 0 0,1-1-1 0 0,14 3-117 0 0,-28-9 1 0 0,120 44 133 0 0,-71-29-182 0 0,-1 3 0 0 0,-1 3 0 0 0,0 1 0 0 0,-2 3-1 0 0,39 29 49 0 0,-52-16-601 0 0,-40-40 604 0 0,1 0 0 0 0,-1 0 0 0 0,0 0 1 0 0,0 0-1 0 0,0 0 0 0 0,0 0 0 0 0,0 0 1 0 0,0 0-1 0 0,0 0 0 0 0,0 1 0 0 0,0-1 1 0 0,0 0-1 0 0,0 0 0 0 0,-1 0 1 0 0,1 0-1 0 0,0 0 0 0 0,-1 0 0 0 0,1 0 1 0 0,-1 0-1 0 0,1 0 0 0 0,-1 0 0 0 0,0 0 1 0 0,1-1-1 0 0,-1 1 0 0 0,0 0 0 0 0,0 0 1 0 0,1-1-1 0 0,-1 1 0 0 0,0 0 0 0 0,0-1 1 0 0,0 1-1 0 0,0-1 0 0 0,0 1 0 0 0,0-1 1 0 0,0 1-1 0 0,0-1 0 0 0,0 0 0 0 0,0 1 1 0 0,0-1-1 0 0,0 0 0 0 0,0 0 0 0 0,0 0 1 0 0,-1 0-1 0 0,1 0 0 0 0,0 0 0 0 0,0 0 1 0 0,0 0-1 0 0,0 0-3 0 0,-79 11 651 0 0,0-3 0 0 0,-1-4 1 0 0,0-3-1 0 0,-20-5-651 0 0,-13 2 384 0 0,-77-3-61 0 0,-141 2-3400 0 0,289 8-3331 0 0,31-2 457 0 0</inkml:trace>
  <inkml:trace contextRef="#ctx0" brushRef="#br0" timeOffset="2113.368">5395 128 7090 0 0,'0'0'864'0'0,"0"0"-89"0"0,0 0-139 0 0,0 0-116 0 0,0 0-49 0 0,0 0-38 0 0,0 0-28 0 0,0 0 7 0 0,0 0 45 0 0,0 0-13 0 0,0 0-56 0 0,0 0-123 0 0,-12-8-194 0 0,-35-27-219 0 0,35 27-236 0 0,12 8-242 0 0,0 0-253 0 0,-23 7-1544 0 0,-310 64 4873 0 0,330-70-2478 0 0,1 0-1 0 0,0 0 1 0 0,0-1 0 0 0,0 2-1 0 0,0-1 1 0 0,0 0-1 0 0,0 0 1 0 0,0 1 0 0 0,0-1-1 0 0,1 1 1 0 0,-1-1 0 0 0,1 1-1 0 0,-1 0 1 0 0,1-1-1 0 0,-1 1 1 0 0,1 0 0 0 0,0 0-1 0 0,0 0 1 0 0,0 0 0 0 0,0 0-1 0 0,0 1 1 0 0,0-1-1 0 0,1 0 1 0 0,-1 0 0 0 0,1 1-1 0 0,-1-1 1 0 0,1 0 0 0 0,0 0-1 0 0,0 1 1 0 0,0-1-1 0 0,0 0 1 0 0,1 1 0 0 0,-1-1-1 0 0,0 0 1 0 0,1 0 0 0 0,0 1-1 0 0,-1-1 1 0 0,1 0-1 0 0,0 0 1 0 0,0 0 0 0 0,0 0-1 0 0,1 0 1 0 0,-1 0 0 0 0,0 0-1 0 0,1 0 1 0 0,-1-1-1 0 0,1 1 1 0 0,0 0 0 0 0,-1-1-1 0 0,1 0 1 0 0,0 1 0 0 0,0-1-1 0 0,0 0 1 0 0,0 0-1 0 0,0 0 1 0 0,0 0 0 0 0,0 0-1 0 0,1 0 29 0 0,48 28 351 0 0,2-2 0 0 0,1-3 0 0 0,1-2-1 0 0,1-2 1 0 0,0-3 0 0 0,23 3-351 0 0,-35-8 80 0 0,81 19 25 0 0,-78-22-111 0 0,-1 3 0 0 0,0 1 1 0 0,-1 2-1 0 0,-1 2 0 0 0,39 22 6 0 0,-81-39 3 0 0,-1 1 0 0 0,0-1-1 0 0,1 1 1 0 0,-1-1 0 0 0,0 1 0 0 0,1-1 0 0 0,-1 1 0 0 0,0 0-1 0 0,0 0 1 0 0,0 0 0 0 0,0 0 0 0 0,1 0 0 0 0,-1 0 0 0 0,0 0-1 0 0,-1 0 1 0 0,1 0 0 0 0,0 0 0 0 0,0 0 0 0 0,0 1 0 0 0,-1-1 0 0 0,1 0-1 0 0,-1 0 1 0 0,1 1 0 0 0,-1-1 0 0 0,1 1 0 0 0,-1-1 0 0 0,0 0-1 0 0,0 1 1 0 0,0-1 0 0 0,1 1 0 0 0,-2-1 0 0 0,1 1 0 0 0,0-1-1 0 0,0 0 1 0 0,0 1 0 0 0,0-1 0 0 0,-1 1 0 0 0,1-1 0 0 0,-1 0 0 0 0,1 1-1 0 0,-1-1 1 0 0,0 0 0 0 0,1 0 0 0 0,-1 1 0 0 0,0-1 0 0 0,0 0-1 0 0,0 0 1 0 0,0 0 0 0 0,0 0 0 0 0,0 0 0 0 0,0 0 0 0 0,0 0-1 0 0,0 0 1 0 0,-1-1 0 0 0,1 1 0 0 0,0 0 0 0 0,0-1 0 0 0,-1 1 0 0 0,0 0-3 0 0,-83 35 1508 0 0,-23-9-656 0 0,-2-5 0 0 0,0-4 0 0 0,-27-3-852 0 0,-75 11-883 0 0,4 16-4255 0 0,186-35 1287 0 0,8-3-2345 0 0</inkml:trace>
  <inkml:trace contextRef="#ctx0" brushRef="#br0" timeOffset="2804.311">5978 1163 7202 0 0,'0'0'1865'0'0,"0"0"-423"0"0,0 0-742 0 0,0 0-615 0 0,0 0-329 0 0,0 0-90 0 0,0 0 132 0 0,0 0 254 0 0,0 0 215 0 0,0 0 138 0 0,0 0 88 0 0,0 0 76 0 0,8-4 3 0 0,24-13-113 0 0,-78 5-4340 0 0,-57 11 3477 0 0,28-1 993 0 0,-1 2 0 0 0,1 4 0 0 0,-1 3 1 0 0,2 3-1 0 0,-8 5-589 0 0,-2 23-464 0 0,83-37 444 0 0,-1 0 0 0 0,0 0 0 0 0,1 0-1 0 0,-1 1 1 0 0,1-1 0 0 0,-1 1 0 0 0,1-1 0 0 0,0 1 0 0 0,-1-1-1 0 0,1 1 1 0 0,0 0 0 0 0,0-1 0 0 0,0 1 0 0 0,0 0 0 0 0,1 0-1 0 0,-1 0 1 0 0,0 0 0 0 0,1 0 0 0 0,-1-1 0 0 0,1 1 0 0 0,0 0-1 0 0,0 0 1 0 0,0 0 0 0 0,0 0 0 0 0,0 0 0 0 0,0 1 0 0 0,0-1-1 0 0,0-1 1 0 0,1 1 0 0 0,-1 0 0 0 0,1 0 0 0 0,0 0-1 0 0,0 0 1 0 0,-1 0 0 0 0,1 0 0 0 0,0-1 0 0 0,0 1 0 0 0,1 0-1 0 0,-1-1 1 0 0,0 1 0 0 0,0-1 0 0 0,2 2 20 0 0,14 11 193 0 0,0 0 0 0 0,2-1 1 0 0,-1 0-1 0 0,2-2 0 0 0,-1 0 0 0 0,2-1 1 0 0,-1-1-1 0 0,1-1 0 0 0,1-1 0 0 0,4 0-193 0 0,17 8 140 0 0,243 88 68 0 0,-285-103-207 0 0,0 0 0 0 0,-1 0 0 0 0,1 0 0 0 0,0 0 0 0 0,0 0 0 0 0,-1 0 0 0 0,1 0 0 0 0,0 0 0 0 0,-1 0 0 0 0,1 0 0 0 0,0 1 0 0 0,0-1 1 0 0,-1 0-1 0 0,1 0 0 0 0,0 1 0 0 0,-1-1 0 0 0,1 1 0 0 0,-1-1 0 0 0,1 0 0 0 0,0 1 0 0 0,-1-1 0 0 0,1 1 0 0 0,-1-1 0 0 0,1 1 0 0 0,-1-1 0 0 0,1 1 0 0 0,-1 0 0 0 0,0-1 0 0 0,1 1 0 0 0,-1 0 0 0 0,0-1 0 0 0,0 1 0 0 0,1 0 0 0 0,-1-1 0 0 0,0 1 0 0 0,0 0 0 0 0,0 0 0 0 0,0-1 0 0 0,0 1 0 0 0,0 0 0 0 0,0-1 0 0 0,0 1 0 0 0,0 0 0 0 0,0 0 0 0 0,0-1 0 0 0,0 1 0 0 0,0 0 0 0 0,-1-1 0 0 0,1 1 0 0 0,0 0 0 0 0,-1-1 0 0 0,1 1 0 0 0,0 0 0 0 0,-1-1 0 0 0,1 1 0 0 0,-1-1 0 0 0,1 1 0 0 0,-1 0 0 0 0,1-1 0 0 0,-1 1 0 0 0,1-1 0 0 0,-1 0 0 0 0,1 1 0 0 0,-1-1 0 0 0,0 1 0 0 0,0-1-1 0 0,-51 17 1189 0 0,44-15-1106 0 0,-108 19 446 0 0,-1-4-1 0 0,0-6 0 0 0,-1-4 0 0 0,0-6 0 0 0,-12-6-528 0 0,-23-14-1870 0 0,146 11-1244 0 0,10-1-3786 0 0,1 5 1843 0 0</inkml:trace>
  <inkml:trace contextRef="#ctx0" brushRef="#br0" timeOffset="3369.651">6629 1176 11570 0 0,'0'0'2993'0'0,"0"0"-2545"0"0,0 0-1304 0 0,0 0-658 0 0,0 0-49 0 0,0 0 475 0 0,0 0 757 0 0,0 0 622 0 0,0 0 232 0 0,0 0 49 0 0,0 0-7 0 0,-28 23 17 0 0,-93 73-38 0 0,-75 20 1095 0 0,-61 11-377 0 0,312-158 1360 0 0,130-112-4119 0 0,-154 109 1406 0 0,0-2 0 0 0,-2-1 0 0 0,-2-1 0 0 0,-1-1 0 0 0,5-16 91 0 0,36-53 1301 0 0,-65 107-1355 0 0,-1 1-1 0 0,1-1 1 0 0,0 1 0 0 0,0-1 0 0 0,-1 1 0 0 0,1 0-1 0 0,0 0 1 0 0,0 0 0 0 0,0 0 0 0 0,-1 0 0 0 0,1 0 0 0 0,0 0-1 0 0,0 0 1 0 0,0 1 0 0 0,-1-1 0 0 0,1 1 0 0 0,0-1-1 0 0,-1 1 1 0 0,1 0 0 0 0,0 0 0 0 0,-1 0 0 0 0,1 0 0 0 0,-1 0-1 0 0,1 0 1 0 0,-1 0 0 0 0,0 0 0 0 0,1 1 0 0 0,-1-1-1 0 0,0 0 1 0 0,0 1 0 0 0,0-1 0 0 0,0 1 0 0 0,0-1 0 0 0,0 1-1 0 0,0 0 1 0 0,-1-1 0 0 0,1 1 0 0 0,-1 0 0 0 0,1-1-1 0 0,-1 1 1 0 0,1 0 0 0 0,-1 0 0 0 0,0 0 0 0 0,0-1-1 0 0,0 1 1 0 0,0 0 0 0 0,0 0 0 0 0,-1 0 0 0 0,1-1 0 0 0,0 1-1 0 0,-1 1 55 0 0,9 18 106 0 0,279 428 585 0 0,-241-345-1146 0 0,-99-88 1183 0 0,-57-14-322 0 0,0-5 0 0 0,0-5 1 0 0,0-5-1 0 0,-78-20-406 0 0,84 15 182 0 0,-145-17 136 0 0,200 31-4660 0 0,4 2-4667 0 0,51 2 4321 0 0</inkml:trace>
  <inkml:trace contextRef="#ctx0" brushRef="#br0" timeOffset="3933.51">7084 1147 15563 0 0,'0'0'-92'0'0,"0"0"-715"0"0,0 0-901 0 0,0 0-210 0 0,0 0 363 0 0,0 0 671 0 0,0 0 733 0 0,0 0 254 0 0,0 0 79 0 0,0 0 30 0 0,0 0 36 0 0,-17 27 18 0 0,-89 129 97 0 0,17-45 791 0 0,130-179 4963 0 0,-2-4-4672 0 0,67-108-2403 0 0,-77 180-2285 0 0,5 68 3050 0 0,-27-51 197 0 0,4 7 135 0 0,1 1 0 0 0,0-2 0 0 0,2 0-1 0 0,1 0 1 0 0,0-2 0 0 0,2 0 0 0 0,1 0 0 0 0,0-2-1 0 0,1 0 1 0 0,1-2 0 0 0,1 0 0 0 0,1-1-1 0 0,0-1 1 0 0,1-1 0 0 0,0 0 0 0 0,1-2-1 0 0,0-1 1 0 0,9 1-139 0 0,-27-10 193 0 0,1 0 1 0 0,0 0-1 0 0,0 0 0 0 0,-1-1 0 0 0,1 0 0 0 0,0-1 0 0 0,0 0 1 0 0,0 0-1 0 0,0 0 0 0 0,0-1 0 0 0,0 0 0 0 0,0 0 1 0 0,0-1-1 0 0,0 0 0 0 0,-1 0 0 0 0,1 0 0 0 0,-1-1 0 0 0,0 0 1 0 0,1 0-1 0 0,-1-1 0 0 0,4-3-193 0 0,43-87 1695 0 0,-51 66-1682 0 0,-2 0-1 0 0,-1 1 1 0 0,-1-1-1 0 0,-1 0 1 0 0,-2 1-1 0 0,0 0 1 0 0,-2 0-1 0 0,-1 0 1 0 0,-2 1-1 0 0,0 0 1 0 0,-1 1-1 0 0,-2 0 1 0 0,-1 1-1 0 0,0 0 1 0 0,-2 1-1 0 0,-1 1 1 0 0,0 1-1 0 0,-2 0 0 0 0,-15-13-11 0 0,-24-12-1087 0 0,57 46 971 0 0,0-1 0 0 0,0 0 1 0 0,0 1-1 0 0,0-1 0 0 0,0 1 0 0 0,0-1 0 0 0,0 1 1 0 0,0-1-1 0 0,0 1 0 0 0,0 0 0 0 0,0 0 1 0 0,0-1-1 0 0,0 1 0 0 0,-1 0 0 0 0,1 0 0 0 0,0 0 1 0 0,0 0-1 0 0,0 0 0 0 0,0 1 0 0 0,0-1 0 0 0,0 0 1 0 0,-1 0-1 0 0,1 1 0 0 0,0-1 0 0 0,0 1 1 0 0,0-1-1 0 0,0 1 0 0 0,0-1 0 0 0,0 1 0 0 0,0 0 1 0 0,1-1-1 0 0,-1 1 0 0 0,0 0 0 0 0,0 0 1 0 0,0 0-1 0 0,1 0 0 0 0,-1 0 0 0 0,0-1 0 0 0,1 1 1 0 0,-1 0-1 0 0,1 1 0 0 0,-1-1 0 0 0,1 0 0 0 0,-1 0 1 0 0,1 0-1 0 0,0 0 0 0 0,0 0 0 0 0,-1 0 1 0 0,1 0-1 0 0,0 0 0 0 0,0 1 0 0 0,0-1 0 0 0,0 0 1 0 0,1 0-1 0 0,-1 0 0 0 0,0 0 0 0 0,0 0 1 0 0,1 0-1 0 0,-1 1 115 0 0,1 5-644 0 0,-1 0 0 0 0,1 0-1 0 0,1 0 1 0 0,-1 0 0 0 0,1 0 0 0 0,1 0 0 0 0,-1-1 0 0 0,1 1-1 0 0,0-1 1 0 0,1 1 0 0 0,-1-1 0 0 0,1 0 0 0 0,0-1 0 0 0,1 1 0 0 0,1 1 644 0 0,-3-3-555 0 0,8 12-4006 0 0</inkml:trace>
  <inkml:trace contextRef="#ctx0" brushRef="#br0" timeOffset="4545.687">7985 1063 6969 0 0,'0'0'698'0'0,"0"0"141"0"0,0 0 169 0 0,0 0-37 0 0,0 0-79 0 0,0 0-88 0 0,0 0-162 0 0,0 0-75 0 0,0 0-123 0 0,0 0-258 0 0,0 0-443 0 0,0-4-87 0 0,68 141 667 0 0,-36-68-184 0 0,-3 1 0 0 0,-4 2 0 0 0,-2 0 0 0 0,6 43-139 0 0,-25-87 866 0 0,-7-42 934 0 0,-8-41-2260 0 0,-3 0 0 0 0,-2 1 0 0 0,-3 1 0 0 0,-2 0 0 0 0,-2 2 0 0 0,-21-32 460 0 0,-42-102 506 0 0,42 61 1324 0 0,86 132-4811 0 0,63 47 3032 0 0,-3 4 0 0 0,-2 6 0 0 0,-3 3 0 0 0,35 36-51 0 0,-113-92-37 0 0,0 1 0 0 0,-2 1 0 0 0,1 0 0 0 0,-2 2 0 0 0,0 0-1 0 0,-1 0 1 0 0,0 2 0 0 0,-2 0 0 0 0,0 0 0 0 0,-1 1 0 0 0,-1 1 0 0 0,0 0 0 0 0,-2 0 0 0 0,0 1 0 0 0,3 14 37 0 0,-12-30 1 0 0,-1 0 0 0 0,1 0 1 0 0,-1-1-1 0 0,0 1 0 0 0,0 0 1 0 0,0 0-1 0 0,-1-1 0 0 0,1 1 0 0 0,-1-1 1 0 0,0 1-1 0 0,-1-1 0 0 0,1 0 1 0 0,-1 0-1 0 0,0 0 0 0 0,0 0 0 0 0,0 0 1 0 0,0 0-1 0 0,-1-1 0 0 0,1 0 1 0 0,-1 0-1 0 0,0 0 0 0 0,0 0 0 0 0,0 0 1 0 0,-1-1-1 0 0,1 0 0 0 0,0 0 1 0 0,-1 0-2 0 0,-130 42 900 0 0,-28-17-538 0 0,-1-6 0 0 0,-1-8 1 0 0,-21-7-363 0 0,-47 4-1151 0 0,41 4-5215 0 0,134-9-1346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1:04.1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186 112 7066 0 0,'0'0'2640'0'0,"0"0"-115"0"0,0 0-189 0 0,0 0-427 0 0,0 0-485 0 0,0 0-621 0 0,0 0-579 0 0,0 0-371 0 0,0 0-137 0 0,0 0 96 0 0,33-15 209 0 0,107-44 167 0 0,27 34 300 0 0,-80 17-428 0 0,1 4-1 0 0,0 4 0 0 0,0 3 0 0 0,0 5 0 0 0,-1 3 0 0 0,79 21-59 0 0,-163-32-43 0 0,-1 0 0 0 0,1-1 0 0 0,0 1 0 0 0,-1 0-1 0 0,1 1 1 0 0,0-1 0 0 0,-1 0 0 0 0,1 1 0 0 0,0-1 0 0 0,-1 1-1 0 0,1 0 1 0 0,-1 0 0 0 0,1 0 0 0 0,-1 0 0 0 0,1 0 0 0 0,-1 1-1 0 0,0-1 1 0 0,0 1 0 0 0,0 0 0 0 0,0-1 0 0 0,0 1 0 0 0,0 0-1 0 0,0 0 1 0 0,0 0 0 0 0,-1 1 0 0 0,1-1 0 0 0,-1 0 0 0 0,1 0 0 0 0,-1 1-1 0 0,0-1 1 0 0,0 1 0 0 0,0-1 0 0 0,-1 1 0 0 0,1 0 0 0 0,0-1-1 0 0,-1 1 1 0 0,0 0 0 0 0,0-1 0 0 0,1 1 0 0 0,-2 0 0 0 0,1-1-1 0 0,0 1 1 0 0,0 0 0 0 0,-1-1 0 0 0,0 1 0 0 0,1-1 0 0 0,-2 3 43 0 0,-19 13 53 0 0,-1-1-1 0 0,-1 0 1 0 0,0-2 0 0 0,-1 0 0 0 0,-1-2 0 0 0,0-1-1 0 0,-1-1 1 0 0,-12 3-53 0 0,-14 8 7 0 0,-54 22-29 0 0,1 4 1 0 0,3 5-1 0 0,2 4 0 0 0,2 4 1 0 0,4 5-1 0 0,2 4 0 0 0,4 3 1 0 0,-16 23 21 0 0,99-91-8 0 0,-5 4-42 0 0,0 0-1 0 0,1 1 1 0 0,0 1 0 0 0,1-1 0 0 0,0 1-1 0 0,0 1 1 0 0,1 0 0 0 0,1 0-1 0 0,0 0 1 0 0,0 1 0 0 0,1-1-1 0 0,1 1 1 0 0,1 1 0 0 0,-2 6 50 0 0,9-12 2 0 0,0-1 1 0 0,0 1 0 0 0,1-1 0 0 0,0 0 0 0 0,0 0 0 0 0,1 0-1 0 0,0-1 1 0 0,0 0 0 0 0,0 0 0 0 0,1 0 0 0 0,0-1 0 0 0,0 0-1 0 0,1 0 1 0 0,-1-1 0 0 0,1 0 0 0 0,0 0 0 0 0,0-1 0 0 0,0 0-1 0 0,0-1 1 0 0,1 1 0 0 0,-1-1 0 0 0,1-1 0 0 0,0 0-1 0 0,-1 0 1 0 0,3-1-3 0 0,96 16 213 0 0,1-5 0 0 0,0-5-1 0 0,1-4 1 0 0,12-6-213 0 0,34 2 68 0 0,-105 2-37 0 0,309-23 390 0 0,-359 22-432 0 0,0 1 0 0 0,-1-1-1 0 0,1 1 1 0 0,0-1-1 0 0,0 1 1 0 0,0-1 0 0 0,0 0-1 0 0,0 1 1 0 0,0-1 0 0 0,0 1-1 0 0,0-1 1 0 0,0 1-1 0 0,0-1 1 0 0,0 0 0 0 0,0 1-1 0 0,0-1 1 0 0,0 1 0 0 0,0-1-1 0 0,0 1 1 0 0,1-1 0 0 0,-1 1-1 0 0,0-1 1 0 0,0 1-1 0 0,1-1 1 0 0,-1 1 0 0 0,0-1-1 0 0,1 1 1 0 0,-1 0 0 0 0,1-1-1 0 0,-1 1 1 0 0,0-1-1 0 0,1 1 1 0 0,-1 0 0 0 0,1-1-1 0 0,-1 1 1 0 0,1 0 0 0 0,-1 0-1 0 0,1-1 1 0 0,-1 1-1 0 0,1 0 1 0 0,-1 0 0 0 0,1 0-1 0 0,0 0 1 0 0,-1 0 0 0 0,1 0-1 0 0,-1 0 1 0 0,1 0 11 0 0,-54-11-2833 0 0,-28 6-4246 0 0,50 4-792 0 0</inkml:trace>
  <inkml:trace contextRef="#ctx0" brushRef="#br0" timeOffset="250.431">0 546 22765 0 0,'0'0'363'0'0,"0"0"-118"0"0,0 0-173 0 0,32-11-135 0 0,107-34-46 0 0,-121 40 90 0 0,2 2 1 0 0,-1 0-1 0 0,0 0 0 0 0,1 2 0 0 0,-1 1 1 0 0,1 0-1 0 0,-1 1 0 0 0,0 1 0 0 0,7 3 19 0 0,19 0-18 0 0,403 42-1209 0 0,-432-50-1835 0 0,-9 2-2552 0 0,-5 0-3592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0:57.0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451 115 7970 0 0,'0'0'1260'0'0,"0"0"251"0"0,0 0 213 0 0,0 0-43 0 0,0 0-257 0 0,0 0-317 0 0,0 0-380 0 0,0 0-306 0 0,0 0-269 0 0,0 0-279 0 0,4-22-218 0 0,13-70-187 0 0,-80 560 753 0 0,-186 2518 4851 0 0,198-2241-3993 0 0,-32 1032 116 0 0,136-833-822 0 0,-57-851-337 0 0,-5 1 0 0 0,-3-2-1 0 0,-5 0 1 0 0,-4 1-36 0 0,18-84-4 0 0,0 0 0 0 0,0 0 0 0 0,1 0 0 0 0,1 1 1 0 0,-1-1-1 0 0,1 1 0 0 0,1-1 0 0 0,0 1 0 0 0,0 0 0 0 0,1-1 0 0 0,0 1 0 0 0,1-1 0 0 0,0 0 0 0 0,1 1 1 0 0,-1-1-1 0 0,2 0 0 0 0,-1 0 0 0 0,1-1 0 0 0,1 1 0 0 0,0-1 0 0 0,0 0 0 0 0,0 0 0 0 0,1 0 1 0 0,0-1-1 0 0,6 5 4 0 0,6 0 18 0 0,0-2 1 0 0,1 0-1 0 0,1-1 1 0 0,-1-1 0 0 0,1-1-1 0 0,1 0 1 0 0,0-2-1 0 0,-1 0 1 0 0,1-2 0 0 0,1 0-1 0 0,-1-1 1 0 0,0-2-1 0 0,1 0 1 0 0,-1-1 0 0 0,0-1-1 0 0,14-3-18 0 0,53 2-69 0 0,1300 50-385 0 0,-312-58 358 0 0,449 8 223 0 0,-1392 10-606 0 0,-131-7 36 0 0,-20-1-1602 0 0,-82-33-4688 0 0,67 21 1298 0 0,4 1-4194 0 0</inkml:trace>
  <inkml:trace contextRef="#ctx0" brushRef="#br0" timeOffset="817.01">1087 205 9482 0 0,'0'0'189'0'0,"0"0"-118"0"0,0 0-102 0 0,0 0-110 0 0,0 0 28 0 0,30-6 95 0 0,99-15 41 0 0,58 43 633 0 0,98 14 1572 0 0,2-12-1 0 0,1-13 0 0 0,148-18-2227 0 0,859-98 3611 0 0,-1210 96-3660 0 0,1100-125 657 0 0,-914 128-691 0 0,-269 6 45 0 0,-1 0 0 0 0,1 0 0 0 0,0 0-1 0 0,-1 1 1 0 0,1-1 0 0 0,-1 0 0 0 0,1 1 0 0 0,-1 0-1 0 0,1-1 1 0 0,-1 1 0 0 0,1 0 0 0 0,-1 0 0 0 0,0-1-1 0 0,1 1 1 0 0,-1 0 0 0 0,0 0 0 0 0,0 1 0 0 0,0-1 0 0 0,1 0-1 0 0,-1 0 1 0 0,-1 1 0 0 0,1-1 0 0 0,0 0 0 0 0,0 1-1 0 0,0-1 1 0 0,-1 1 0 0 0,1-1 0 0 0,-1 1 0 0 0,1-1-1 0 0,-1 1 1 0 0,1-1 0 0 0,-1 1 0 0 0,0 0 0 0 0,0-1 0 0 0,0 1-1 0 0,0-1 1 0 0,0 1 0 0 0,0 0 0 0 0,-1-1 0 0 0,1 1-1 0 0,0-1 1 0 0,-1 2 38 0 0,-34 74-319 0 0,18-46 375 0 0,8 0-61 0 0,2 0 1 0 0,0 0-1 0 0,2 0 0 0 0,2 1 0 0 0,1-1 0 0 0,1 1 1 0 0,2 0-1 0 0,1-1 0 0 0,1 1 0 0 0,4 12 5 0 0,-2 5-11 0 0,65 1794 366 0 0,-60-1112 427 0 0,87 1329 1375 0 0,41-406-982 0 0,-118-1045-815 0 0,-36-532-1217 0 0,-26-100-2767 0 0,-9-38-5288 0 0,32 35-1485 0 0</inkml:trace>
  <inkml:trace contextRef="#ctx0" brushRef="#br0" timeOffset="1433.665">2557 502 4817 0 0,'0'0'1264'0'0,"0"0"78"0"0,0 0-3 0 0,0 0-423 0 0,0 0-856 0 0,0 0-992 0 0,0 0-483 0 0,0 0 59 0 0,0 0 477 0 0,0 0 679 0 0,0 0 317 0 0,-11 14 83 0 0,-200 249 2669 0 0,75-104-595 0 0,-167 195 2552 0 0,-58 112-4826 0 0,276-349 86 0 0,5 3 0 0 0,5 3 1 0 0,6 4-1 0 0,5 2 0 0 0,6 4 0 0 0,-8 41-86 0 0,59-154-197 0 0,1 0 0 0 0,0 1-1 0 0,2-1 1 0 0,1 1-1 0 0,0 0 1 0 0,1 0 0 0 0,2 0-1 0 0,0 0 1 0 0,1 0 0 0 0,2 5 197 0 0,-1-22-319 0 0,1 1 1 0 0,0-1 0 0 0,0 0 0 0 0,1-1-1 0 0,-1 1 1 0 0,1 0 0 0 0,0-1 0 0 0,0 0-1 0 0,0 0 1 0 0,0 0 0 0 0,0 0 0 0 0,1-1 0 0 0,-1 0-1 0 0,1 0 1 0 0,0 0 0 0 0,0 0 0 0 0,-1-1-1 0 0,1 0 1 0 0,0 0 0 0 0,0 0 0 0 0,0 0-1 0 0,1-1 1 0 0,-1 0 0 0 0,0 0 0 0 0,0-1-1 0 0,0 1 1 0 0,0-1 0 0 0,4-1 318 0 0,3 2-1024 0 0,15 0-2827 0 0</inkml:trace>
  <inkml:trace contextRef="#ctx0" brushRef="#br0" timeOffset="1796.863">4840 739 14899 0 0,'0'0'-857'0'0,"0"0"-44"0"0,0 0 179 0 0,0 0 427 0 0,0 0 307 0 0,-36 32 135 0 0,-119 109 14 0 0,-303 303 699 0 0,-517 552 3501 0 0,-255 393-4361 0 0,-64 85-1185 0 0,1267-1444 765 0 0,-81 97-1785 0 0,53-36-3456 0 0,44-48-419 0 0,10-33 3966 0 0</inkml:trace>
  <inkml:trace contextRef="#ctx0" brushRef="#br0" timeOffset="2162">4928 2848 13523 0 0,'0'0'-988'0'0,"0"0"-75"0"0,0 0 119 0 0,0 0 531 0 0,-31 17 404 0 0,-187 120 728 0 0,-637 603 5196 0 0,-310 380-5915 0 0,-267 350 1074 0 0,1407-1446-1099 0 0,-238 274-436 0 0,261-297 340 0 0,1-1 0 0 0,-1 1 1 0 0,1 0-1 0 0,-1-1 1 0 0,1 1-1 0 0,0 0 0 0 0,0 0 1 0 0,-1 0-1 0 0,1 0 1 0 0,0 0-1 0 0,0 0 0 0 0,0 1 1 0 0,0-1-1 0 0,0 0 1 0 0,0 0-1 0 0,0 1 0 0 0,1-1 1 0 0,-1 1-1 0 0,0-1 1 0 0,1 1-1 0 0,-1-1 0 0 0,1 1 1 0 0,-1-1-1 0 0,1 1 1 0 0,0-1-1 0 0,0 1 0 0 0,0-1 1 0 0,0 1-1 0 0,0 0 1 0 0,0-1-1 0 0,0 1 0 0 0,0-1 1 0 0,1 1-1 0 0,-1-1 0 0 0,0 1 1 0 0,1-1-1 0 0,0 1 1 0 0,-1-1-1 0 0,1 1 0 0 0,0-1 1 0 0,0 1-1 0 0,-1-1 1 0 0,1 0-1 0 0,0 0 0 0 0,0 1 1 0 0,1-1-1 0 0,-1 0 1 0 0,0 0-1 0 0,0 0 0 0 0,0 0 1 0 0,1 0-1 0 0,-1-1 1 0 0,1 1-1 0 0,-1 0 0 0 0,0-1 1 0 0,1 1-1 0 0,-1-1 1 0 0,1 1-1 0 0,-1-1 0 0 0,1 1 1 0 0,0-1-1 0 0,0 0 121 0 0,116-34-7219 0 0,-86 20 4588 0 0</inkml:trace>
  <inkml:trace contextRef="#ctx0" brushRef="#br0" timeOffset="2499.011">5211 5070 11074 0 0,'0'0'-837'0'0,"0"0"-439"0"0,0 0 299 0 0,0 0 848 0 0,0 0 586 0 0,-29 26 388 0 0,-94 86 140 0 0,-536 422 6349 0 0,499-411-6667 0 0,-210 159 462 0 0,-210 163-297 0 0,-9 51-832 0 0,559-468-71 0 0,-5 1-148 0 0,1 2 0 0 0,2 2 0 0 0,1 0 1 0 0,1 2-1 0 0,3 2 0 0 0,-6 10 219 0 0,15 3-3458 0 0,31-22-6109 0 0,-3-24 3872 0 0</inkml:trace>
  <inkml:trace contextRef="#ctx0" brushRef="#br0" timeOffset="2767.023">5539 6264 17452 0 0,'0'0'-968'0'0,"0"0"-91"0"0,0 0 185 0 0,0 0 415 0 0,0 0 563 0 0,-3 32 436 0 0,-14 102 241 0 0,-39-13 683 0 0,40-99-1164 0 0,-42 55 175 0 0,-3-3 1 0 0,-3-3-1 0 0,-3-3 0 0 0,-3-2 0 0 0,-3-4 1 0 0,-3-2-476 0 0,-54 33-277 0 0,-3-5 0 0 0,-5-6 1 0 0,-32 8 276 0 0,-13-3-2777 0 0,60-36-4034 0 0,65-28-2904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1:01.4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1368 115 0 0 0,'0'0'457'0'0,"0"0"329"0"0,0 0-34 0 0,0 0-44 0 0,0 0 20 0 0,0 0 7 0 0,0 0 16 0 0,0 0-20 0 0,0 0-48 0 0,0 0-51 0 0,0 0-76 0 0,-6-19-64 0 0,-15-57-48 0 0,15 57-32 0 0,6 19 91 0 0,0 0 138 0 0,0 0-4 0 0,0 0-72 0 0,0 0-128 0 0,0 0-142 0 0,0 0-9 0 0,0 0-29 0 0,0 0-112 0 0,0 0-181 0 0,0 0-170 0 0,0 0-120 0 0,0 0-53 0 0,0 0 14 0 0,0 0 45 0 0,0 0 79 0 0,0 0 77 0 0,0 0 62 0 0,0 0 69 0 0,0 0 68 0 0,0 0 69 0 0,0 0 37 0 0,0 0 14 0 0,0 0-21 0 0,0 0-64 0 0,0 0-97 0 0,-2 49-1276 0 0,-1-4-5838 0 0,3-34 4512 0 0</inkml:trace>
  <inkml:trace contextRef="#ctx0" brushRef="#br0" timeOffset="873.99">88 570 1472 0 0,'0'0'1322'0'0,"0"0"-167"0"0,0 0 49 0 0,0 0 103 0 0,0 0 101 0 0,0 0 58 0 0,0 0-18 0 0,0 0-70 0 0,0 0-111 0 0,0 0-139 0 0,0 0-129 0 0,0 0-84 0 0,0 0-118 0 0,-3-14-100 0 0,-8-43-83 0 0,11 55-572 0 0,0 0-1 0 0,0 1 0 0 0,0-1 1 0 0,0 0-1 0 0,1 1 1 0 0,-1-1-1 0 0,0 0 0 0 0,1 1 1 0 0,0-1-1 0 0,-1 0 0 0 0,1 1 1 0 0,0-1-1 0 0,0 1 0 0 0,0-1 1 0 0,0 1-1 0 0,0-1 1 0 0,0 1-1 0 0,0 0 0 0 0,0 0 1 0 0,1 0-1 0 0,-1-1 0 0 0,0 1 1 0 0,1 0-1 0 0,-1 0 1 0 0,1 1-1 0 0,-1-1 0 0 0,1 0 1 0 0,0 0-1 0 0,-1 1 0 0 0,1-1 1 0 0,0 1-1 0 0,-1 0 0 0 0,1-1 1 0 0,0 1-1 0 0,-1 0 1 0 0,1 0-1 0 0,0 0 0 0 0,0 0 1 0 0,-1 0-1 0 0,1 1 0 0 0,1-1-41 0 0,4-1 51 0 0,485-25 55 0 0,832 33-44 0 0,-482 11 64 0 0,-695-18-74 0 0,608-21 188 0 0,-566-13 421 0 0,-262 30-5750 0 0,6 16-2463 0 0,42-8-1026 0 0</inkml:trace>
  <inkml:trace contextRef="#ctx0" brushRef="#br0" timeOffset="2103.024">236 514 8 0 0,'0'0'2619'0'0,"0"0"-1288"0"0,0 0-292 0 0,0 0-120 0 0,0 0-276 0 0,0 0-274 0 0,0 0-278 0 0,0 0-187 0 0,0 0 48 0 0,0 0 97 0 0,0 0 82 0 0,0 0 81 0 0,0 0-17 0 0,-6-2 51 0 0,5 2-230 0 0,-1-1 0 0 0,1 1 0 0 0,0 0 0 0 0,-1-1 0 0 0,1 1 0 0 0,-1 0 0 0 0,1 0 0 0 0,-1 0-1 0 0,1 0 1 0 0,-1 0 0 0 0,1 1 0 0 0,0-1 0 0 0,-1 0 0 0 0,1 1 0 0 0,-1-1 0 0 0,1 1 0 0 0,0-1 0 0 0,-1 1 0 0 0,1 0-1 0 0,0-1 1 0 0,0 1 0 0 0,0 0 0 0 0,-1 0 0 0 0,1 0 0 0 0,0 0 0 0 0,0 0 0 0 0,0 0 0 0 0,0 0 0 0 0,1 0-1 0 0,-1 0 1 0 0,0 1 0 0 0,0-1 0 0 0,1 0 0 0 0,-1 0 0 0 0,1 1 0 0 0,-1-1 0 0 0,1 1 0 0 0,-1-1 0 0 0,1 0 0 0 0,0 1-1 0 0,0-1 1 0 0,0 1 0 0 0,0-1 0 0 0,0 1 0 0 0,0-1 0 0 0,0 0 0 0 0,0 1 0 0 0,0-1 0 0 0,1 1 0 0 0,-1-1-1 0 0,0 0 1 0 0,1 1 0 0 0,0-1 0 0 0,0 1-16 0 0,-9 694 1846 0 0,-32 290 310 0 0,40-346 49 0 0,77-110-187 0 0,-72-490-1908 0 0,-1 1 0 0 0,-1 0 0 0 0,-3-1 0 0 0,-1 1 1 0 0,-2 0-1 0 0,-2-1 0 0 0,-1 0 0 0 0,-3 0 0 0 0,-1 0 1 0 0,-2-1-1 0 0,-3 4-110 0 0,-30 122 2434 0 0,-57 71-2413 0 0,82-199-45 0 0,20-36 65 0 0,-1-1 0 0 0,1 1 0 0 0,0 0 0 0 0,-1-1 0 0 0,1 1 0 0 0,0 0 0 0 0,0-1 0 0 0,0 1 0 0 0,-1 0 0 0 0,1 0 0 0 0,0-1 0 0 0,0 1 0 0 0,0 0 0 0 0,0 0 0 0 0,1-1 0 0 0,-1 1 0 0 0,0 0 0 0 0,0 0 0 0 0,0-1 0 0 0,0 1 0 0 0,1 0 0 0 0,-1-1 0 0 0,0 1 0 0 0,1 0 1 0 0,-1-1-1 0 0,1 1 0 0 0,-1 0 0 0 0,1-1 0 0 0,-1 1 0 0 0,1-1 0 0 0,-1 1 0 0 0,1-1 0 0 0,-1 1 0 0 0,1-1 0 0 0,-1 1 0 0 0,1-1 0 0 0,0 0 0 0 0,-1 1 0 0 0,1-1 0 0 0,0 0 0 0 0,0 0 0 0 0,-1 1 0 0 0,1-1 0 0 0,0 0 0 0 0,-1 0 0 0 0,1 0 0 0 0,0 0 0 0 0,0 0 0 0 0,-1 0 0 0 0,1 0 0 0 0,0 0 0 0 0,0 0 0 0 0,-1 0 0 0 0,1-1 0 0 0,0 1 0 0 0,0 0 0 0 0,-1 0 0 0 0,2-1-41 0 0,69-7 466 0 0,-42 3-408 0 0,535 2 56 0 0,-7-1 0 0 0,189 0 340 0 0,160 43-454 0 0,111 47 457 0 0,-1007-85-445 0 0,1 0 0 0 0,-1-1 0 0 0,0 0 0 0 0,0 0 0 0 0,0-1-1 0 0,0-1 1 0 0,0 1 0 0 0,0-2 0 0 0,0 1 0 0 0,0-1 0 0 0,-1-1-1 0 0,1 0 1 0 0,-1 0 0 0 0,0-1 0 0 0,0 0 0 0 0,-1-1 0 0 0,1 0 0 0 0,2-3-12 0 0,24-34-2647 0 0,-30 26-1703 0 0,-4-2-4307 0 0,-1 12-380 0 0</inkml:trace>
  <inkml:trace contextRef="#ctx0" brushRef="#br0" timeOffset="2369.67">3439 554 0 0 0,'0'0'4081'0'0,"0"0"-4529"0"0,0 0 0 0 0,0 0-216 0 0,0 0-1761 0 0,0 0 2329 0 0</inkml:trace>
  <inkml:trace contextRef="#ctx0" brushRef="#br0" timeOffset="3140.326">3642 453 728 0 0,'0'0'2553'0'0,"0"0"-446"0"0,0 0-124 0 0,0 0-172 0 0,0 0-468 0 0,0 0-604 0 0,0 0-495 0 0,0 0-338 0 0,0 0-224 0 0,0 0-161 0 0,0 0-105 0 0,0 0-58 0 0,0 0 8 0 0,17 3 1704 0 0,26 13 4487 0 0,37-13-3568 0 0,-51-3-1573 0 0,560-13 1711 0 0,-427 27-1755 0 0,-126 41 332 0 0,-7 6-755 0 0,-3 2 0 0 0,-2 0-1 0 0,-3 2 1 0 0,-3 0 0 0 0,-3 1-1 0 0,-3 0 1 0 0,-2 1 0 0 0,-4 1-1 0 0,-2 4 52 0 0,10 59-15 0 0,105 1012-94 0 0,-96-945 77 0 0,66 817 474 0 0,-92-452 97 0 0,0-535-476 0 0,-31 124 390 0 0,14-131-424 0 0,-1-1 0 0 0,0 0 1 0 0,-1-1-1 0 0,-1-2 0 0 0,-1 0 0 0 0,-1-2 0 0 0,0 0 0 0 0,-1-2 0 0 0,0-1 0 0 0,-1-1-29 0 0,-9 6-345 0 0,0-3 0 0 0,-1 0 0 0 0,0-3 0 0 0,-1-1 0 0 0,0-2 0 0 0,-8 0 345 0 0,-46-1-4219 0 0,1-11-4448 0 0,54-2 1461 0 0</inkml:trace>
  <inkml:trace contextRef="#ctx0" brushRef="#br0" timeOffset="4692.37">1471 923 2985 0 0,'0'0'545'0'0,"0"0"122"0"0,0 0 124 0 0,0 0 145 0 0,0 0 242 0 0,27-22 148 0 0,85-71 99 0 0,2 14 6823 0 0,-114 79-7816 0 0,0 0-317 0 0,0 0-310 0 0,0 0-290 0 0,-25 27-1974 0 0,-176 183 2787 0 0,120-135-239 0 0,4 3 0 0 0,4 3 0 0 0,3 3 1 0 0,3 3-1 0 0,5 3 0 0 0,3 3 0 0 0,5 2 0 0 0,4 2 1 0 0,-3 19-90 0 0,36-7 205 0 0,20-107-143 0 0,0 1 0 0 0,0-1 0 0 0,1 0 0 0 0,-1 0 0 0 0,1-1 0 0 0,-1 1 0 0 0,1-1 0 0 0,0 1 1 0 0,-1-1-1 0 0,1 0 0 0 0,0-1 0 0 0,0 1 0 0 0,0-1 0 0 0,0 0 0 0 0,0 1 0 0 0,0-2 0 0 0,-1 1 0 0 0,1 0 0 0 0,0-1 0 0 0,0 0 0 0 0,0 0 0 0 0,0 0 0 0 0,-1 0 0 0 0,1-1 1 0 0,-1 1-1 0 0,4-3-62 0 0,76-28 294 0 0,-2-4 1 0 0,-2-3-1 0 0,54-36-294 0 0,-70 38-81 0 0,153-86-564 0 0,188-106-991 0 0,308-121 1636 0 0,-347 217 196 0 0,-366 134-230 0 0,0 0 1 0 0,0-1-1 0 0,0 1 1 0 0,0 0-1 0 0,1-1 1 0 0,-1 1-1 0 0,0 0 1 0 0,0 0-1 0 0,1 0 1 0 0,-1 0-1 0 0,1 0 1 0 0,-1 0-1 0 0,1 0 1 0 0,-1 0-1 0 0,1 0 1 0 0,0 0-1 0 0,-1 0 1 0 0,1 0-1 0 0,0 0 1 0 0,0 0-1 0 0,0 0 1 0 0,0 0-1 0 0,0 0 1 0 0,0 1-1 0 0,0-1 1 0 0,0 0 0 0 0,0 0-1 0 0,0 0 1 0 0,1 0-1 0 0,-1 0 1 0 0,0 0-1 0 0,1 0 1 0 0,-1 0-1 0 0,1 0 1 0 0,-1 0-1 0 0,1 0 1 0 0,-1 0-1 0 0,1 0 1 0 0,0 0-1 0 0,0-1 1 0 0,-1 1-1 0 0,1 0 1 0 0,0 0-1 0 0,0-1 1 0 0,0 1-1 0 0,0-1 1 0 0,0 1-1 0 0,0 0 1 0 0,0-1-1 0 0,0 0 1 0 0,0 1-1 0 0,0-1 1 0 0,0 0-1 0 0,0 1 1 0 0,0-1-1 0 0,0 0 1 0 0,0 0-1 0 0,0 0 1 0 0,0 0-1 0 0,0 0 1 0 0,1 0-1 0 0,-1 0 1 0 0,0 0 0 0 0,0-1 33 0 0,-25 34 167 0 0,-2-1 0 0 0,-1-2 1 0 0,-1-1-1 0 0,-2-1 1 0 0,-1-1-1 0 0,-1-2 1 0 0,-1-1-1 0 0,-3 0-167 0 0,-26 21 130 0 0,-233 175 417 0 0,10 13 0 0 0,11 12 0 0 0,11 12-1 0 0,-157 203-546 0 0,400-435 12 0 0,-1-2 11 0 0,1 1 1 0 0,0 0-1 0 0,2 2 1 0 0,2 0-1 0 0,0 1 0 0 0,1 1 1 0 0,2 0-1 0 0,1 1 0 0 0,1 0 1 0 0,1 3-24 0 0,10-31 1 0 0,-1 1 1 0 0,1 0-1 0 0,-1 0 1 0 0,1-1-1 0 0,0 1 1 0 0,0 0-1 0 0,0 0 1 0 0,0-1 0 0 0,0 1-1 0 0,0 0 1 0 0,0 0-1 0 0,0 0 1 0 0,1-1-1 0 0,-1 1 1 0 0,1 0-1 0 0,-1-1 1 0 0,1 1-1 0 0,0 0 1 0 0,0-1-1 0 0,0 1 1 0 0,0-1 0 0 0,0 1-1 0 0,0-1 1 0 0,0 1-1 0 0,0-1 1 0 0,0 0-1 0 0,1 0 1 0 0,-1 0-1 0 0,1 1 1 0 0,-1-1-1 0 0,1 0 1 0 0,-1-1-1 0 0,1 1 1 0 0,-1 0 0 0 0,1 0-1 0 0,0-1 1 0 0,-1 1-1 0 0,1-1 1 0 0,0 1-1 0 0,0-1 1 0 0,-1 0-1 0 0,1 0 1 0 0,0 0-1 0 0,0 0 1 0 0,0 0-1 0 0,-1 0 1 0 0,1 0-1 0 0,0-1 1 0 0,0 1 0 0 0,-1 0-1 0 0,1-1 1 0 0,0 0-1 0 0,-1 1 1 0 0,1-1-1 0 0,0 0 1 0 0,-1 0-1 0 0,1 0 1 0 0,-1 0-1 0 0,1 0-1 0 0,280-109 833 0 0,-221 81-931 0 0,468-216-1922 0 0,11 24-1 0 0,408-104 2021 0 0,-570 229 468 0 0,-379 96-491 0 0,0 1-1 0 0,1-1 0 0 0,-1 1 0 0 0,1-1 1 0 0,-1 0-1 0 0,1 1 0 0 0,-1-1 0 0 0,0 1 0 0 0,1-1 1 0 0,0 1-1 0 0,-1 0 0 0 0,1-1 0 0 0,-1 1 0 0 0,1-1 1 0 0,0 1-1 0 0,-1 0 0 0 0,1-1 0 0 0,0 1 0 0 0,0 0 1 0 0,-1-1-1 0 0,1 1 0 0 0,0 0 0 0 0,0-1 0 0 0,0 1 1 0 0,0 0-1 0 0,0 0 0 0 0,0-1 0 0 0,0 1 1 0 0,0 0-1 0 0,0-1 0 0 0,0 1 0 0 0,1 0 0 0 0,-1 0 1 0 0,0-1-1 0 0,0 1 0 0 0,1 0 0 0 0,-1-1 0 0 0,0 1 1 0 0,1-1-1 0 0,-1 1 0 0 0,0 0 0 0 0,1-1 0 0 0,-1 1 1 0 0,1-1-1 0 0,-1 1 0 0 0,1-1 0 0 0,0 1 0 0 0,-1-1 1 0 0,1 0-1 0 0,-1 1 0 0 0,1-1 0 0 0,0 0 1 0 0,-1 1-1 0 0,1-1 0 0 0,0 0 0 0 0,-1 0 0 0 0,1 0 1 0 0,0 1-1 0 0,0-1 0 0 0,-1 0 0 0 0,1 0 0 0 0,0 0 1 0 0,-1 0-1 0 0,2 0 24 0 0,-52 49 821 0 0,49-48-822 0 0,-98 75 743 0 0,-3-4 0 0 0,-3-5 1 0 0,-94 44-743 0 0,81-45 257 0 0,-1184 731 2000 0 0,1261-771-2230 0 0,-55 33 70 0 0,3 3-1 0 0,3 4 1 0 0,3 4-1 0 0,-29 34-96 0 0,110-97-5 0 0,0-2-30 0 0,0 0 0 0 0,0 1 0 0 0,0 0 0 0 0,1 0 0 0 0,0 1 0 0 0,0-1 0 0 0,0 1 0 0 0,1 0 0 0 0,0 0 0 0 0,1 1 0 0 0,0-1 0 0 0,0 1 1 0 0,0-1-1 0 0,1 1 0 0 0,0 1 35 0 0,76-5-206 0 0,430-195 1022 0 0,14 5-1453 0 0,8 22-1 0 0,31 18 638 0 0,-428 114-72 0 0,-7-1-57 0 0,1 5 1 0 0,2 5-1 0 0,0 6 0 0 0,1 6 0 0 0,54 4 129 0 0,-176 5-29 0 0,1 2 1 0 0,-1-1-1 0 0,0 0 0 0 0,1 1 0 0 0,-1 0 0 0 0,0 0 0 0 0,1 0 0 0 0,-1 1 1 0 0,0-1-1 0 0,1 1 0 0 0,-1 0 0 0 0,0 0 0 0 0,0 1 0 0 0,0-1 0 0 0,0 1 0 0 0,0 0 1 0 0,0 0-1 0 0,0 0 0 0 0,0 1 0 0 0,-1-1 0 0 0,1 1 0 0 0,-1 0 0 0 0,0 0 1 0 0,0 0-1 0 0,0 0 0 0 0,0 0 0 0 0,-1 1 0 0 0,1 0 0 0 0,-1-1 0 0 0,0 1 0 0 0,0 0 1 0 0,0 0-1 0 0,0 0 0 0 0,-1 0 0 0 0,0 0 0 0 0,1 1 0 0 0,-2-1 0 0 0,1 0 1 0 0,0 1-1 0 0,-1-1 0 0 0,0 0 0 0 0,0 1 0 0 0,0-1 0 0 0,-1 0 0 0 0,0 3 29 0 0,-8 12 98 0 0,0-2-1 0 0,-1 1 1 0 0,-2-1-1 0 0,1-1 1 0 0,-2 0 0 0 0,0 0-1 0 0,-1-1 1 0 0,-1-1-1 0 0,0-1 1 0 0,-1 0-1 0 0,-16 10-97 0 0,4 1 120 0 0,-883 658 1388 0 0,373-353-470 0 0,602-348-616 0 0,100-44-448 0 0,43-20-131 0 0,4 8 0 0 0,3 9 0 0 0,2 10-1 0 0,104-9 158 0 0,-128 59-976 0 0,-190 8 936 0 0,0 0 1 0 0,-1 0-1 0 0,1 1 0 0 0,-1-1 0 0 0,1 0 1 0 0,-1 0-1 0 0,0 1 0 0 0,0-1 0 0 0,0 0 1 0 0,0 1-1 0 0,0 0 0 0 0,0-1 0 0 0,-1 1 0 0 0,1-1 1 0 0,-1 1-1 0 0,0 0 0 0 0,0-1 0 0 0,0 1 1 0 0,0 0-1 0 0,0-1 0 0 0,0 1 0 0 0,-1-1 1 0 0,1 1-1 0 0,-1 0 0 0 0,0-1 0 0 0,0 1 0 0 0,0-1 1 0 0,0 0-1 0 0,0 1 0 0 0,-1-1 0 0 0,1 0 1 0 0,-1 0-1 0 0,1 1 0 0 0,-1-1 0 0 0,0 0 0 0 0,0-1 1 0 0,0 1-1 0 0,0 0 0 0 0,0-1 0 0 0,0 1 1 0 0,0-1-1 0 0,-1 1 0 0 0,1-1 0 0 0,0 0 1 0 0,-2 1 39 0 0,-147 100-1165 0 0,43-50-4793 0 0,103-49 5420 0 0,-31 14-7812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0:51.583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5945 317 5433 0 0,'0'0'2303'0'0,"0"0"229"0"0,0 0-105 0 0,0 0-407 0 0,0 0-482 0 0,0 0-531 0 0,0 0-587 0 0,0 0-512 0 0,0 0-414 0 0,0 0-227 0 0,0 0 21 0 0,0 0 158 0 0,7 1 286 0 0,-1 3 316 0 0,-1 0 0 0 0,1 1 0 0 0,-1-1 0 0 0,1 1 0 0 0,-1 0 0 0 0,-1 0 0 0 0,1 1 0 0 0,-1-1 0 0 0,0 1 0 0 0,0 0 0 0 0,-1 0-1 0 0,1 1 1 0 0,-2-1 0 0 0,1 1 0 0 0,0-1 0 0 0,-1 1 0 0 0,-1 0 0 0 0,1 0 0 0 0,0 6-48 0 0,8 18 196 0 0,35 101 451 0 0,-6-16-142 0 0,4-2 1 0 0,58 107-506 0 0,-90-200 123 0 0,0-1 1 0 0,2 0-1 0 0,0-1 1 0 0,1 0 0 0 0,1-1-1 0 0,1 0 1 0 0,0-1-1 0 0,1-1 1 0 0,8 5-124 0 0,-11-28 4549 0 0,3-22-4173 0 0,-16 27-221 0 0,26-63-98 0 0,-3-1 0 0 0,-3-1 0 0 0,-3-1 0 0 0,-3 0 0 0 0,-2-2 0 0 0,-4 1-1 0 0,-1-35-56 0 0,29-169 226 0 0,-27 214-184 0 0,-6 26-33 0 0,2-1-1 0 0,2 1 1 0 0,0 0 0 0 0,3 1 0 0 0,0 0 0 0 0,15-27-9 0 0,-25 56-76 0 0,0 1 0 0 0,0 0 0 0 0,0 0 0 0 0,0-1 1 0 0,1 1-1 0 0,-1 0 0 0 0,0 0 0 0 0,1 1 0 0 0,0-1 0 0 0,-1 0 1 0 0,1 0-1 0 0,0 1 0 0 0,0-1 0 0 0,0 1 0 0 0,0-1 1 0 0,0 1-1 0 0,0 0 0 0 0,1 0 0 0 0,-1 0 0 0 0,0 0 1 0 0,1 0-1 0 0,-1 1 0 0 0,0-1 0 0 0,1 1 0 0 0,-1-1 1 0 0,1 1-1 0 0,-1 0 0 0 0,1 0 0 0 0,-1 0 0 0 0,1 0 1 0 0,-1 1-1 0 0,0-1 0 0 0,1 1 0 0 0,-1-1 0 0 0,1 1 1 0 0,-1 0-1 0 0,0 0 0 0 0,1 0 0 0 0,-1 0 0 0 0,0 0 0 0 0,0 0 1 0 0,0 1-1 0 0,0-1 0 0 0,0 1 0 0 0,0 0 0 0 0,-1-1 1 0 0,1 1-1 0 0,0 0 0 0 0,-1 0 0 0 0,1 0 0 0 0,-1 0 1 0 0,0 0-1 0 0,0 0 0 0 0,0 1 0 0 0,0-1 0 0 0,0 0 1 0 0,0 1 75 0 0,49 111-5967 0 0,-31-34-1336 0 0,-19-78 7044 0 0,4 23-6382 0 0</inkml:trace>
  <inkml:trace contextRef="#ctx0" brushRef="#br0" timeOffset="681.698">7161 1152 6785 0 0,'0'0'1626'0'0,"0"0"-251"0"0,0 0-369 0 0,0 0-377 0 0,0 0-283 0 0,0 0-212 0 0,0 0-112 0 0,0 0 15 0 0,0 0 46 0 0,0 0 103 0 0,0 0 180 0 0,0 0 163 0 0,0 0 169 0 0,25-7 71 0 0,99-27 599 0 0,-124 34-910 0 0,-42 0-1616 0 0,-22-2 920 0 0,0 3-1 0 0,0 3 1 0 0,0 2-1 0 0,1 3 1 0 0,-39 12 238 0 0,104-20-26 0 0,-1-1 0 0 0,1 0 0 0 0,0 1-1 0 0,-1 0 1 0 0,1-1 0 0 0,-1 1 0 0 0,1 0 0 0 0,-1 0 0 0 0,0 0 0 0 0,1 0 0 0 0,-1 0-1 0 0,0 0 1 0 0,1 0 0 0 0,-1 0 0 0 0,0 0 0 0 0,0 1 0 0 0,0-1 0 0 0,0 0-1 0 0,0 1 1 0 0,0-1 0 0 0,-1 1 0 0 0,1-1 0 0 0,0 1 0 0 0,-1 0 0 0 0,1-1-1 0 0,-1 1 1 0 0,0-1 0 0 0,1 1 0 0 0,-1 0 0 0 0,0-1 0 0 0,0 1 0 0 0,0 0 0 0 0,0 0-1 0 0,0-1 1 0 0,-1 1 0 0 0,1 0 0 0 0,0-1 0 0 0,-1 1 0 0 0,1-1 0 0 0,-1 1-1 0 0,0 0 1 0 0,1-1 0 0 0,-1 0 0 0 0,0 1 0 0 0,0-1 0 0 0,0 1 0 0 0,0-1 0 0 0,0 0-1 0 0,0 1 1 0 0,0-1 0 0 0,-1 0 0 0 0,1 0 0 0 0,0 0 0 0 0,-1 0 0 0 0,1 0-1 0 0,-1-1 1 0 0,1 1 0 0 0,-1 0 0 0 0,1 0 0 0 0,-1-1 0 0 0,1 1 0 0 0,-1-1 0 0 0,0 0-1 0 0,1 1 1 0 0,-1-1 0 0 0,0 0 0 0 0,-1 0 26 0 0,297 89 1256 0 0,-156-56-1257 0 0,137 67-619 0 0,-274-100 636 0 0,-1 1 1 0 0,1-1-1 0 0,-1 0 1 0 0,1 1-1 0 0,-1-1 0 0 0,1 1 1 0 0,-1-1-1 0 0,0 1 1 0 0,1-1-1 0 0,-1 1 1 0 0,0-1-1 0 0,1 1 1 0 0,-1-1-1 0 0,0 1 0 0 0,0 0 1 0 0,0-1-1 0 0,0 1 1 0 0,1-1-1 0 0,-1 1 1 0 0,0 0-1 0 0,0-1 1 0 0,0 1-1 0 0,0-1 0 0 0,0 1 1 0 0,0 0-1 0 0,0-1 1 0 0,-1 1-1 0 0,1-1 1 0 0,0 1-1 0 0,0-1 1 0 0,0 1-1 0 0,-1 0 0 0 0,1-1 1 0 0,0 1-1 0 0,-1-1 1 0 0,1 1-1 0 0,0-1 1 0 0,-1 1-1 0 0,1-1 1 0 0,0 1-1 0 0,-1-1 0 0 0,1 0 1 0 0,-1 1-1 0 0,1-1 1 0 0,-1 0-1 0 0,1 1 1 0 0,-1-1-1 0 0,0 0 1 0 0,1 1-1 0 0,-1-1 0 0 0,1 0 1 0 0,-1 0-1 0 0,1 0 1 0 0,-1 0-1 0 0,0 0 1 0 0,1 0-1 0 0,-1 0 1 0 0,1 0-1 0 0,-1 0 0 0 0,0 0 1 0 0,1 0-1 0 0,-1 0 1 0 0,1 0-1 0 0,-1 0 1 0 0,0 0-1 0 0,1 0 1 0 0,-1-1-1 0 0,1 1 0 0 0,-1 0-16 0 0,-53 11 1590 0 0,53-11-1587 0 0,-512 45 2727 0 0,170-41-5961 0 0,388-9-6243 0 0,-29 2 3771 0 0</inkml:trace>
  <inkml:trace contextRef="#ctx0" brushRef="#br0" timeOffset="1259.476">8038 1035 16275 0 0,'0'0'295'0'0,"0"0"-347"0"0,0 0-885 0 0,0 0-654 0 0,0 0-43 0 0,0 0 396 0 0,0 0 678 0 0,0 0 478 0 0,0 0 115 0 0,0 0-12 0 0,-6 28-7 0 0,-43 206 30 0 0,46-221 129 0 0,0 1 1 0 0,1-1 0 0 0,0 1-1 0 0,1 0 1 0 0,0 0 0 0 0,2 0 0 0 0,-1 0-1 0 0,2 0 1 0 0,0 0 0 0 0,0-1-1 0 0,1 1 1 0 0,5 10-174 0 0,-1-25 7395 0 0,-1-45-6588 0 0,-24-116-254 0 0,67 165-2500 0 0,220-1 2123 0 0,-258-3-139 0 0,0-1 0 0 0,0 0 1 0 0,0 0-1 0 0,0-2 0 0 0,0 1 0 0 0,0-1 1 0 0,-1-1-1 0 0,0 0 0 0 0,0-1 0 0 0,0 1 0 0 0,-1-2 1 0 0,1 0-1 0 0,-2 0 0 0 0,1 0 0 0 0,-1-1 1 0 0,0 0-1 0 0,-1-1 0 0 0,1 0 0 0 0,-2 0 1 0 0,1 0-1 0 0,-2-1 0 0 0,4-5-37 0 0,-5 1 63 0 0,0 1 1 0 0,-1 0-1 0 0,0-1 1 0 0,-1 1-1 0 0,-1-1 0 0 0,0 0 1 0 0,-1 1-1 0 0,0-1 1 0 0,-1 0-1 0 0,-1 0 0 0 0,0 1 1 0 0,-1-1-1 0 0,0 1 0 0 0,-1 0 1 0 0,0 0-1 0 0,-1 0 1 0 0,-1 0-64 0 0,3 76-2540 0 0,8-28 2703 0 0,1 1 0 0 0,2-1 0 0 0,2-1 0 0 0,1 0 0 0 0,2 0 0 0 0,1-2 1 0 0,1 1-1 0 0,2-2 0 0 0,1 0 0 0 0,1-1 0 0 0,15 16-163 0 0,5 15-141 0 0,12 30-1524 0 0,-25-28-4535 0 0,-20-41-1544 0 0</inkml:trace>
  <inkml:trace contextRef="#ctx0" brushRef="#br1" timeOffset="20035.245">4003 498 3777 0 0,'0'0'733'0'0,"0"0"-183"0"0,0 0-253 0 0,0 0-206 0 0,0 0-105 0 0,0 0 14 0 0,0 0 146 0 0,0 0 253 0 0,0 0 333 0 0,0 0 341 0 0,0 0 232 0 0,4-6 94 0 0,24-31 2317 0 0,-14 66-13696 0 0,-10-25 5756 0 0</inkml:trace>
  <inkml:trace contextRef="#ctx0" brushRef="#br1" timeOffset="22967.848">4059 395 0 0 0,'0'0'1536'0'0,"0"0"-499"0"0,0 0-304 0 0,0 0 35 0 0,0 0 115 0 0,0 0 144 0 0,0 0 97 0 0,0 0 54 0 0,0 0-45 0 0,0 0-198 0 0,0 0-243 0 0,0 0-253 0 0,0 0-226 0 0,4-4-199 0 0,10-14-196 0 0,-10 14-151 0 0,-4 4-112 0 0,0 0-22 0 0,0 0 52 0 0,0 0 75 0 0,0 0 84 0 0,0 0 52 0 0,0 0 36 0 0,0 0 65 0 0,0 0 79 0 0,0 0 82 0 0,0 0 83 0 0,0 0 76 0 0,0 0 78 0 0,0 0 66 0 0,0 0 42 0 0,0 0 33 0 0,0 0-14 0 0,0 0-37 0 0,0 0-31 0 0,0 0-22 0 0,0 0 0 0 0,0 0 10 0 0,0 0-14 0 0,0 0 1 0 0,0 0-28 0 0,0 0-37 0 0,51 26 3974 0 0,453 315-2348 0 0,0 62-1758 0 0,-486-389-305 0 0,-24-3 2212 0 0,0-9-2163 0 0,-613 304 77 0 0,357-167-402 0 0,250-129-2876 0 0,7 10-9959 0 0,5-17 8312 0 0</inkml:trace>
  <inkml:trace contextRef="#ctx0" brushRef="#br1" timeOffset="24423.39">539 377 704 0 0,'0'0'1311'0'0,"0"0"-236"0"0,0 0-199 0 0,0 0 0 0 0,0 0 81 0 0,0 0 37 0 0,0 0 8 0 0,0 0-2 0 0,0 0-26 0 0,0 0-23 0 0,0 0-63 0 0,0 0-96 0 0,-1-6-88 0 0,-2-18-141 0 0,2 18-152 0 0,1 6-169 0 0,0 0-152 0 0,0 0-98 0 0,0 0-6 0 0,40-18 178 0 0,-13 7 244 0 0,-20 9-225 0 0,1 0 0 0 0,-1-1 0 0 0,0 0 0 0 0,0 0 0 0 0,0-1 0 0 0,0 0 0 0 0,-1 0 0 0 0,0 0 0 0 0,1-1-1 0 0,-2 0 1 0 0,1 0 0 0 0,0-1 0 0 0,-1 0 0 0 0,2-3-183 0 0,-8 7-170 0 0,-1-1 0 0 0,0 1 0 0 0,0 0-1 0 0,0 0 1 0 0,0 0 0 0 0,0 0 0 0 0,0 0 0 0 0,-1 1-1 0 0,1-1 1 0 0,-1 1 0 0 0,1-1 0 0 0,-1 1 0 0 0,0 0-1 0 0,1 0 1 0 0,-1 0 0 0 0,0 0 0 0 0,0 1 0 0 0,1-1-1 0 0,-1 1 1 0 0,0-1 0 0 0,0 1 0 0 0,0 0 0 0 0,0 0-1 0 0,0 1 1 0 0,0-1 0 0 0,0 1 0 0 0,1-1 0 0 0,-1 1 0 0 0,0 0-1 0 0,0 0 1 0 0,0 0 170 0 0,-7-1-60 0 0,-39 3-21 0 0,0 2 0 0 0,0 2 0 0 0,1 2 0 0 0,0 2 0 0 0,0 3 0 0 0,1 1 0 0 0,-15 9 81 0 0,60-23-1 0 0,-10 2-64 0 0,0 1 0 0 0,0 1 0 0 0,0 0 0 0 0,0 1 0 0 0,1 0 0 0 0,0 1 0 0 0,0 0 0 0 0,1 1 0 0 0,0 0 1 0 0,0 0-1 0 0,1 1 0 0 0,0 1 0 0 0,1-1 0 0 0,-6 9 65 0 0,12-14 22 0 0,1 0 0 0 0,1 0 0 0 0,-1 0 0 0 0,0 0 0 0 0,1 0 0 0 0,0 0 0 0 0,0 0 1 0 0,0 0-1 0 0,0 0 0 0 0,1 0 0 0 0,0 0 0 0 0,-1 0 0 0 0,1 0 0 0 0,1 0 0 0 0,-1 0 1 0 0,1-1-1 0 0,-1 1 0 0 0,1-1 0 0 0,0 1 0 0 0,0-1 0 0 0,1 1 0 0 0,-1-1 0 0 0,1 0 1 0 0,-1 0-1 0 0,1 0 0 0 0,0 0 0 0 0,0-1 0 0 0,4 3-22 0 0,104 65 1539 0 0,-95-61-1436 0 0,66 33 413 0 0,-38-21-535 0 0,0 2 0 0 0,-2 1-1 0 0,-1 3 1 0 0,-1 1 0 0 0,11 12 19 0 0,-41-31-105 0 0,0 1 1 0 0,-1 0-1 0 0,0 0 1 0 0,0 1-1 0 0,-1 0 1 0 0,-1 1-1 0 0,0-1 1 0 0,0 1-1 0 0,-1 1 1 0 0,-1-1-1 0 0,0 1 1 0 0,-1 0-1 0 0,0 0 1 0 0,-1 1-1 0 0,0-1 1 0 0,-1 1-1 0 0,-1 0 1 0 0,0-1-1 0 0,-1 1 1 0 0,-1 0-1 0 0,0 3 105 0 0,0-10 5 0 0,-1 1-1 0 0,0-1 1 0 0,0 0-1 0 0,0 0 1 0 0,-1 0-1 0 0,0 0 0 0 0,-1-1 1 0 0,1 1-1 0 0,-1-1 1 0 0,0 1-1 0 0,-1-1 1 0 0,0-1-1 0 0,0 1 1 0 0,0-1-1 0 0,0 0 0 0 0,-1 0 1 0 0,0 0-1 0 0,0-1 1 0 0,0 0-1 0 0,-1 0 1 0 0,1 0-1 0 0,-1-1 0 0 0,0 0 1 0 0,0 0-1 0 0,0-1 1 0 0,-1 0-1 0 0,1 0 1 0 0,-4 0-5 0 0,-212 11 2923 0 0,201-14-2508 0 0,1-2 0 0 0,-1 0 1 0 0,1-2-1 0 0,-1 0 1 0 0,1-1-1 0 0,1-1 0 0 0,-1-1 1 0 0,1-1-1 0 0,1-1 0 0 0,0-1 1 0 0,-18-12-416 0 0,14-33 1087 0 0,25 52-1434 0 0,0 1-1 0 0,0-1 1 0 0,1 1-1 0 0,-1 0 1 0 0,1-1-1 0 0,0 1 1 0 0,-1 1-1 0 0,1-1 0 0 0,0 0 1 0 0,1 1-1 0 0,-1-1 1 0 0,0 1-1 0 0,1 0 1 0 0,0 0-1 0 0,-1 0 1 0 0,1 1-1 0 0,0-1 1 0 0,0 1-1 0 0,0 0 1 0 0,0 0-1 0 0,2 0 348 0 0,46-7-6560 0 0,-33 6 520 0 0</inkml:trace>
  <inkml:trace contextRef="#ctx0" brushRef="#br1" timeOffset="24863.224">894 1086 0 0 0,'0'0'2010'0'0,"0"0"-1590"0"0,0 0-493 0 0,0 0-12 0 0,0 0 4 0 0,0 0 4 0 0,0 0 42 0 0,0 0 51 0 0,0 0 119 0 0,0 0 282 0 0,0 0 322 0 0,0 0 291 0 0,0 0 203 0 0,-5 8 17 0 0,-13 23-69 0 0,63-15 3918 0 0,-25-14-4918 0 0,-1 0 0 0 0,1-1 0 0 0,0 0 1 0 0,0-2-1 0 0,0-1 0 0 0,-1 0 0 0 0,1-1 0 0 0,-1-2 1 0 0,0 1-1 0 0,0-2 0 0 0,0-1 0 0 0,-1 0 0 0 0,0-1 1 0 0,0-1-1 0 0,14-10-181 0 0,-29 16-99 0 0,-1-1 0 0 0,1 1 0 0 0,-1 0 0 0 0,0-1 1 0 0,0 0-1 0 0,0 1 0 0 0,-1-1 0 0 0,1 0 0 0 0,-1 0 1 0 0,1 0-1 0 0,-2 0 0 0 0,1 0 0 0 0,0 0 0 0 0,-1 0 0 0 0,1 0 1 0 0,-1 0-1 0 0,0 0 0 0 0,-1 0 0 0 0,1-1 0 0 0,-1 1 1 0 0,1 0-1 0 0,-1 0 0 0 0,-1 0 0 0 0,1 0 0 0 0,0 1 0 0 0,-1-1 1 0 0,0 0-1 0 0,0 0 0 0 0,0 1 0 0 0,0 0 0 0 0,-1-1 1 0 0,1 1-1 0 0,-1 0 0 0 0,0 0 0 0 0,0 0 0 0 0,0 0 0 0 0,0 1 1 0 0,0-1-1 0 0,-1 1 0 0 0,1 0 0 0 0,-1 0 0 0 0,0 0 1 0 0,1 0-1 0 0,-1 1 0 0 0,0-1 0 0 0,0 1 0 0 0,0 0 0 0 0,0 0 1 0 0,0 1-1 0 0,0-1 0 0 0,-3 1 99 0 0,-9-5-25 0 0,1 0 1 0 0,-1 1-1 0 0,-1 1 0 0 0,1 1 1 0 0,0 0-1 0 0,-1 1 0 0 0,1 1 1 0 0,-1 0-1 0 0,1 1 1 0 0,0 1-1 0 0,-1 1 0 0 0,1 0 1 0 0,0 1-1 0 0,0 0 0 0 0,1 2 1 0 0,-1 0-1 0 0,1 0 0 0 0,1 2 1 0 0,-1 0-1 0 0,1 0 0 0 0,0 2 1 0 0,1-1-1 0 0,-3 5 25 0 0,14-12-8 0 0,0 0-1 0 0,1 0 1 0 0,-1 0-1 0 0,1 0 1 0 0,0 0-1 0 0,-1 1 1 0 0,1-1-1 0 0,0 0 1 0 0,0 1 0 0 0,1-1-1 0 0,-1 1 1 0 0,0 0-1 0 0,1-1 1 0 0,0 1-1 0 0,-1-1 1 0 0,1 1-1 0 0,0 0 1 0 0,0-1-1 0 0,1 1 1 0 0,-1-1-1 0 0,1 1 1 0 0,-1 0-1 0 0,1-1 1 0 0,0 1-1 0 0,0-1 1 0 0,0 1 0 0 0,0-1-1 0 0,0 0 1 0 0,0 1-1 0 0,1-1 1 0 0,-1 0-1 0 0,1 0 1 0 0,-1 0-1 0 0,1 0 1 0 0,0 0-1 0 0,0 0 1 0 0,0-1-1 0 0,0 1 1 0 0,0-1-1 0 0,1 1 9 0 0,98 46-5031 0 0,-78-41 111 0 0</inkml:trace>
  <inkml:trace contextRef="#ctx0" brushRef="#br1" timeOffset="25389.137">1374 1124 4001 0 0,'0'0'140'0'0,"0"0"-438"0"0,0 0-100 0 0,0 0 140 0 0,0 0 198 0 0,0 0 211 0 0,0 0 298 0 0,0 0 313 0 0,0 0 234 0 0,0 0 110 0 0,0 0-49 0 0,0 0-137 0 0,0 0-151 0 0,24 0-141 0 0,77 3-101 0 0,57-43 997 0 0,-123 25-1169 0 0,-30 13-187 0 0,1 0 0 0 0,-1 0 1 0 0,1 0-1 0 0,-1-1 1 0 0,0 0-1 0 0,0 0 0 0 0,0-1 1 0 0,-1 1-1 0 0,1-1 1 0 0,-1 0-1 0 0,0 0 0 0 0,0 0 1 0 0,0-1-1 0 0,-1 0 0 0 0,1 1 1 0 0,-1-1-1 0 0,0 0 1 0 0,-1-1-1 0 0,1 1 0 0 0,-1 0 1 0 0,0-1-1 0 0,1-5-168 0 0,-35-41-886 0 0,22 46 710 0 0,0 1 1 0 0,0 1-1 0 0,0 0 1 0 0,0 0 0 0 0,0 1-1 0 0,-1 1 1 0 0,1-1 0 0 0,-1 2-1 0 0,0-1 1 0 0,0 2-1 0 0,0-1 1 0 0,0 1 0 0 0,1 1-1 0 0,-1 0 1 0 0,0 1 0 0 0,0 0-1 0 0,1 0 1 0 0,-1 1 0 0 0,1 1-1 0 0,0-1 1 0 0,0 2-1 0 0,-7 3 176 0 0,13-3 1 0 0,0 0 0 0 0,0-1 0 0 0,1 1 0 0 0,-1 1 0 0 0,1-1 0 0 0,1 0 0 0 0,-1 1 0 0 0,1 0 0 0 0,0 0 0 0 0,0-1 0 0 0,0 1 0 0 0,1 0 0 0 0,0 0 0 0 0,0 1 0 0 0,1-1 0 0 0,0 0 0 0 0,0 0-1 0 0,0 0 1 0 0,1 0 0 0 0,-1 0 0 0 0,2 0 0 0 0,-1 0 0 0 0,1 0 0 0 0,-1 0 0 0 0,2 0 0 0 0,-1-1 0 0 0,1 1 0 0 0,0-1 0 0 0,0 1 0 0 0,0-1 0 0 0,1 0 0 0 0,-1 0 0 0 0,1-1 0 0 0,0 1 0 0 0,1-1 0 0 0,-1 0-1 0 0,1 0 1 0 0,5 3-1 0 0,275 191 819 0 0,-281-195-870 0 0,-1 0-1 0 0,0 1 1 0 0,0 0-1 0 0,-1 0 1 0 0,1 0-1 0 0,-1 0 1 0 0,0 0-1 0 0,0 1 1 0 0,0-1-1 0 0,-1 1 0 0 0,1-1 1 0 0,-1 1-1 0 0,0-1 1 0 0,-1 1-1 0 0,1 0 1 0 0,-1-1-1 0 0,0 1 1 0 0,0 0-1 0 0,0 0 1 0 0,0-1-1 0 0,-1 1 1 0 0,0 0-1 0 0,0-1 1 0 0,0 1-1 0 0,-1-1 1 0 0,0 1-1 0 0,0-1 1 0 0,0 0-1 0 0,0 0 0 0 0,0 0 1 0 0,-1 0-1 0 0,0 0 1 0 0,0 0-1 0 0,0 0 1 0 0,0-1-1 0 0,0 0 1 0 0,-1 0-1 0 0,0 0 1 0 0,0 0-1 0 0,1 0 1 0 0,-1-1-1 0 0,-1 1 1 0 0,1-1-1 0 0,-4 1 52 0 0,-23 10 325 0 0,0-1-1 0 0,-1-2 0 0 0,0-1 1 0 0,0-1-1 0 0,-1-2 1 0 0,1-1-1 0 0,-1-2 1 0 0,-1-1-1 0 0,1-2 0 0 0,0-1 1 0 0,-18-3-325 0 0,-63-27 39 0 0,107-1-7554 0 0,7 27 1504 0 0</inkml:trace>
  <inkml:trace contextRef="#ctx0" brushRef="#br1" timeOffset="25891.909">2071 395 13155 0 0,'0'0'792'0'0,"0"0"-139"0"0,0 0-485 0 0,0 0-978 0 0,0 0-1185 0 0,0 0-701 0 0,0 0 149 0 0,0 0 820 0 0,0 0 1143 0 0,0 0 780 0 0,0 0 223 0 0,0 0 40 0 0,0 0-9 0 0,-1 21 50 0 0,-1 157 1073 0 0,1-97-1044 0 0,-3-42-305 0 0,3 0-1 0 0,1 0 1 0 0,1 0-1 0 0,3-1 1 0 0,1 1-1 0 0,1-1 1 0 0,3 1-1 0 0,1-2 1 0 0,2 0-1 0 0,15 35-223 0 0,26-5 919 0 0,-25-61 4770 0 0,2-26-5126 0 0,3-55-5694 0 0,-23 43 4719 0 0,4 4 3281 0 0,26 76-3021 0 0,-34-39 182 0 0,0-1-1 0 0,1 0 1 0 0,0-1-1 0 0,1 1 1 0 0,0-1-1 0 0,0-1 1 0 0,0 1-1 0 0,1-2 1 0 0,0 1-1 0 0,0-1 1 0 0,0 0-1 0 0,10 3-29 0 0,11-2-3705 0 0,3-6-3503 0 0,-29-1 2652 0 0</inkml:trace>
  <inkml:trace contextRef="#ctx0" brushRef="#br1" timeOffset="26152.693">2336 630 15907 0 0,'0'0'1385'0'0,"0"0"-106"0"0,0 0-401 0 0,0 0-559 0 0,0 0-575 0 0,0 0-639 0 0,0 0-589 0 0,0 0-154 0 0,0 0 249 0 0,0 0 374 0 0,0 0 351 0 0,0 0 48 0 0,0 0-117 0 0,8 1-116 0 0,-4 1 534 0 0,1-1 1 0 0,-1 1 0 0 0,1 0-1 0 0,-1 1 1 0 0,0-1 0 0 0,0 1-1 0 0,0 0 1 0 0,0 0-1 0 0,0 0 1 0 0,-1 0 0 0 0,0 1-1 0 0,1 0 1 0 0,-1-1-1 0 0,0 1 1 0 0,-1 0 0 0 0,1 1-1 0 0,-1-1 1 0 0,0 0 0 0 0,1 3 314 0 0,2 0-673 0 0,2 5-2910 0 0</inkml:trace>
  <inkml:trace contextRef="#ctx0" brushRef="#br1" timeOffset="26476.561">2771 1152 11819 0 0,'0'0'1228'0'0,"0"0"-649"0"0,0 0-303 0 0,0 0-203 0 0,0 0-33 0 0,0 0 8 0 0,0 0 123 0 0,0 0 215 0 0,0 0 95 0 0,0 0 43 0 0,0 0-10 0 0,0 0-41 0 0,23-1-52 0 0,72-3-53 0 0,-87 4-244 0 0,0-1 0 0 0,0 0 0 0 0,0 0 0 0 0,1-1 0 0 0,-2 0 0 0 0,1-1 0 0 0,0 1 0 0 0,0-1 0 0 0,-1-1 0 0 0,1 0 0 0 0,-1 0 0 0 0,0 0 0 0 0,0-1 0 0 0,-1 0 0 0 0,7-5-124 0 0,-12 9-42 0 0,0 0 0 0 0,1 0 0 0 0,-1 0 0 0 0,0 0 0 0 0,0 0 0 0 0,0 0 0 0 0,0 0 0 0 0,0-1 0 0 0,0 1 0 0 0,0 0 0 0 0,0 0 0 0 0,0-1 0 0 0,0 1 0 0 0,-1-1 0 0 0,1 1 0 0 0,-1-1 0 0 0,1 1 0 0 0,-1-1 0 0 0,1 1 0 0 0,-1-1 0 0 0,0 0 0 0 0,0 1 0 0 0,0-1 0 0 0,0 1 0 0 0,0-1 0 0 0,0 0 0 0 0,0 1 0 0 0,-1-1 0 0 0,1 1 0 0 0,0-1 0 0 0,-1 1 0 0 0,1-1 0 0 0,-1 1 0 0 0,0-1 0 0 0,1 1 0 0 0,-1-1 0 0 0,0 1 1 0 0,0 0-1 0 0,0-1 0 0 0,0 1 0 0 0,0 0 0 0 0,0 0 0 0 0,-1 0 0 0 0,1 0 0 0 0,0 0 0 0 0,0 0 0 0 0,-1 0 0 0 0,1 0 0 0 0,-1 1 0 0 0,1-1 0 0 0,-1 0 0 0 0,1 1 0 0 0,-1-1 0 0 0,0 1 42 0 0,-85-29-3615 0 0,-57 52 2735 0 0,141-22 884 0 0,-1 1-1 0 0,0-1 1 0 0,0 1 0 0 0,0 0-1 0 0,1 0 1 0 0,-1 1 0 0 0,1-1-1 0 0,0 1 1 0 0,-1-1 0 0 0,1 1-1 0 0,1 0 1 0 0,-1 0 0 0 0,0 1-1 0 0,1-1 1 0 0,-1 0 0 0 0,1 1-1 0 0,0 0 1 0 0,0-1 0 0 0,1 1-1 0 0,-1 0 1 0 0,1 0 0 0 0,-1 0-1 0 0,1 0 1 0 0,1 0 0 0 0,-1 0-1 0 0,0 0 1 0 0,1 1 0 0 0,0-1-1 0 0,0 0 1 0 0,0 0 0 0 0,1 0-1 0 0,-1 0 1 0 0,2 3-4 0 0,4 2 283 0 0,0-1 0 0 0,0 0-1 0 0,1 0 1 0 0,1 0 0 0 0,-1-1 0 0 0,1 0 0 0 0,1 0-1 0 0,-1-1 1 0 0,1 0 0 0 0,0-1 0 0 0,0 0 0 0 0,1 0-1 0 0,-1-1 1 0 0,1 0 0 0 0,0 0 0 0 0,0-1 0 0 0,0-1-1 0 0,11 2-282 0 0,414 72 1495 0 0,-365-48-3194 0 0,-57-10-2219 0 0,-6 8-3842 0 0,-7-18 1932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0:53.937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7278 601 3385 0 0,'0'0'1403'0'0,"0"0"60"0"0,0 0-208 0 0,30-13-265 0 0,195-78 1114 0 0,-215 87-1797 0 0,83-35 1695 0 0,-41 1 2791 0 0,-86 34-5093 0 0,-195 49-629 0 0,158-26 884 0 0,38-10 25 0 0,-50 8 32 0 0,2 5-1 0 0,0 2 1 0 0,2 4-1 0 0,1 4 1 0 0,1 3-1 0 0,2 3 1 0 0,-22 18-12 0 0,88-50 3 0 0,0 0-1 0 0,1 0 1 0 0,-1 1 0 0 0,1 0-1 0 0,1 1 1 0 0,-1-1 0 0 0,1 1-1 0 0,1 1 1 0 0,0-1 0 0 0,0 1-1 0 0,0 0 1 0 0,1 1 0 0 0,1-1-1 0 0,-1 1 1 0 0,2 0 0 0 0,-1 0-1 0 0,1 0 1 0 0,1 1 0 0 0,0-1-1 0 0,0 1 1 0 0,1-1 0 0 0,0 1-1 0 0,1 0 1 0 0,1-1 0 0 0,-1 1-1 0 0,2-1 1 0 0,-1 1 0 0 0,1-1-1 0 0,1 1 1 0 0,0-1 0 0 0,1 0-1 0 0,-1 0 1 0 0,2 0 0 0 0,0-1-1 0 0,0 0 1 0 0,0 0 0 0 0,1 0-1 0 0,1 0 1 0 0,-1-1 0 0 0,3 1-3 0 0,20 11 263 0 0,1-2 1 0 0,1-1-1 0 0,0-1 1 0 0,2-1-1 0 0,0-3 1 0 0,0 0-1 0 0,1-2 1 0 0,0-1 0 0 0,1-2-1 0 0,-1-2 1 0 0,2-1-1 0 0,-1-1 1 0 0,0-3-1 0 0,0 0 1 0 0,1-2-1 0 0,7-3-263 0 0,5 3 126 0 0,0-2 0 0 0,0-1 0 0 0,-1-3-1 0 0,0-2 1 0 0,0-2 0 0 0,-1-2 0 0 0,-1-2-1 0 0,-1-2 1 0 0,34-19-126 0 0,-60 28 55 0 0,-1-1 0 0 0,0 0 0 0 0,-1-1 0 0 0,0-1 0 0 0,-1 0 0 0 0,0-1 0 0 0,-1-1 0 0 0,0 0 0 0 0,-1-1 0 0 0,-1-1 0 0 0,-1 0 0 0 0,0 0 0 0 0,-1-1 0 0 0,0 0 0 0 0,-2-1 0 0 0,0 0 0 0 0,-1-1 0 0 0,-1 1 0 0 0,0-1 0 0 0,-2 0 0 0 0,0-1 0 0 0,-1 1 0 0 0,-1-1 0 0 0,-1-17-55 0 0,-3 21-66 0 0,-2 0 1 0 0,0 0-1 0 0,0 1 1 0 0,-2 0-1 0 0,0 0 1 0 0,-1 0-1 0 0,0 1 1 0 0,-1 0-1 0 0,0 1 1 0 0,-2-1-1 0 0,1 2 1 0 0,-2-1-1 0 0,1 1 1 0 0,-2 1-1 0 0,1 0 1 0 0,-2 0 0 0 0,1 2-1 0 0,-1-1 1 0 0,-1 2-1 0 0,0-1 1 0 0,0 2-1 0 0,0 0 1 0 0,-1 1-1 0 0,0 0 1 0 0,-1 1-1 0 0,1 1 1 0 0,-1 0-1 0 0,0 1 1 0 0,0 1-1 0 0,0 1 1 0 0,-8 0 65 0 0,-25 1-138 0 0,1 3-1 0 0,-1 2 1 0 0,1 2-1 0 0,0 2 1 0 0,1 2 0 0 0,0 2-1 0 0,1 2 1 0 0,0 2 0 0 0,2 2-1 0 0,0 2 1 0 0,1 2 0 0 0,-10 8 138 0 0,31-17-153 0 0,-1 1 1 0 0,2 1 0 0 0,0 0 0 0 0,1 2 0 0 0,1 0 0 0 0,0 1 0 0 0,2 1-1 0 0,-12 16 153 0 0,-11 38-2905 0 0,18 9-3429 0 0,18-54-1903 0 0</inkml:trace>
  <inkml:trace contextRef="#ctx0" brushRef="#br0" timeOffset="609.041">7229 86 16892 0 0,'0'0'681'0'0,"0"0"-198"0"0,0 0-482 0 0,0 0-857 0 0,0 0-924 0 0,0 0-157 0 0,0 0 249 0 0,0 0 676 0 0,0 0 901 0 0,0 0 335 0 0,0 0 131 0 0,0 0 57 0 0,4 27-9 0 0,26 203 790 0 0,-21 18 73 0 0,-12 1 1 0 0,-18 102-1267 0 0,-34 274 468 0 0,53-617-416 0 0,1 0 0 0 0,-1 0 1 0 0,0 0-1 0 0,-1 0 0 0 0,0-1 0 0 0,0 1 1 0 0,0-1-1 0 0,-1 0 0 0 0,-1 0 1 0 0,1 0-1 0 0,-1 0 0 0 0,0-1 0 0 0,0 0 1 0 0,-1 0-1 0 0,0 0 0 0 0,0-1 0 0 0,0 1 1 0 0,-1-2-1 0 0,1 1 0 0 0,-1-1 1 0 0,0 0-1 0 0,-1 0 0 0 0,1-1 0 0 0,-1 0 1 0 0,0 0-1 0 0,-5 1-52 0 0,-226 24 899 0 0,159-24-1179 0 0,26 0 353 0 0,53-4-125 0 0,1 0-159 0 0,31 0-1793 0 0,555-51 4328 0 0,-249 31-1808 0 0,-344 14-728 0 0,-25-6-4361 0 0,-8 6-3152 0 0,25 4 1350 0 0</inkml:trace>
  <inkml:trace contextRef="#ctx0" brushRef="#br0" timeOffset="861.312">6643 179 23341 0 0,'0'0'369'0'0,"0"0"-82"0"0,0 0-123 0 0,0 0-88 0 0,31-26-74 0 0,106-81-10 0 0,-129 102 7 0 0,-1 0 0 0 0,1 1 1 0 0,1 0-1 0 0,-1 0 1 0 0,1 0-1 0 0,-1 1 0 0 0,1 1 1 0 0,0-1-1 0 0,0 1 0 0 0,0 1 1 0 0,0 0-1 0 0,0 0 1 0 0,1 1-1 0 0,-1 0 0 0 0,3 1 1 0 0,19-1 0 0 0,153-7-228 0 0,1 8 1 0 0,-1 8-1 0 0,0 8 0 0 0,158 37 228 0 0,-328-51-684 0 0,50 17-2094 0 0,-50-7-1483 0 0,-8 6-3386 0 0,-6-11-293 0 0</inkml:trace>
  <inkml:trace contextRef="#ctx0" brushRef="#br1" timeOffset="26286.186">5547 547 3665 0 0,'0'0'1012'0'0,"0"0"-116"0"0,0 0-318 0 0,0 0-220 0 0,0 0-80 0 0,0 0 6 0 0,0 0 73 0 0,0 0 111 0 0,0 0 136 0 0,0 0 162 0 0,0 0 174 0 0,19-15 126 0 0,57-44 78 0 0,-41 23 3520 0 0,-33 27-5701 0 0,-29 20-898 0 0,-336 210 2010 0 0,229-140 63 0 0,3 6-1 0 0,4 6 1 0 0,5 5 0 0 0,-18 25-138 0 0,52-33 227 0 0,100-77 5542 0 0,53-11-5808 0 0,-55-2 438 0 0,11 0-411 0 0,-1 0 1 0 0,0 2-1 0 0,0 0 1 0 0,0 1 0 0 0,0 2-1 0 0,-1-1 1 0 0,1 2-1 0 0,-1 1 1 0 0,-1 0-1 0 0,1 2 1 0 0,-1 0-1 0 0,14 9 12 0 0,395 270 36 0 0,-357-252 221 0 0,1-4-1 0 0,1-2 0 0 0,2-4 1 0 0,0-3-1 0 0,2-3 0 0 0,74 9-256 0 0,-225-22-2821 0 0,-30 7-8477 0 0,82-10 2891 0 0</inkml:trace>
  <inkml:trace contextRef="#ctx0" brushRef="#br1" timeOffset="27396.729">889 530 2296 0 0,'0'0'157'0'0,"0"0"-69"0"0,0 0-94 0 0,0 0-22 0 0,0 0 7 0 0,0 0-6 0 0,0 0 19 0 0,0 0 55 0 0,0 0 81 0 0,0 0 208 0 0,-16 4 344 0 0,-4 2-333 0 0,-10 3 60 0 0,-4 0 3201 0 0,39-10-3463 0 0,0-1 1 0 0,0 1-1 0 0,0-1 0 0 0,0 0 0 0 0,-1 0 0 0 0,1 0 0 0 0,-1-1 0 0 0,0 0 0 0 0,0 1 0 0 0,0-1 1 0 0,0-1-1 0 0,0 1 0 0 0,0-1 0 0 0,-1 1 0 0 0,0-1 0 0 0,0 0 0 0 0,0 0 0 0 0,0-1 0 0 0,0 1 1 0 0,-1-1-1 0 0,0 1 0 0 0,0-1 0 0 0,0 0 0 0 0,-1 1 0 0 0,1-1 0 0 0,-1-2-145 0 0,-5 4-241 0 0,-1 1 0 0 0,1-1-1 0 0,-1 1 1 0 0,0 0 0 0 0,0 1 0 0 0,0-1 0 0 0,0 1-1 0 0,0 0 1 0 0,0 0 0 0 0,0 0 0 0 0,0 1-1 0 0,0-1 1 0 0,-1 1 0 0 0,1 1 0 0 0,0-1-1 0 0,0 1 1 0 0,0 0 0 0 0,-1 0 241 0 0,-267 70-177 0 0,176-38 633 0 0,72-25-361 0 0,-17 3 170 0 0,0 3 0 0 0,1 1-1 0 0,1 2 1 0 0,1 2 0 0 0,-34 22-265 0 0,70-40 9 0 0,1 0 0 0 0,-1 1 1 0 0,1-1-1 0 0,-1 1 1 0 0,1-1-1 0 0,0 1 1 0 0,0 0-1 0 0,0 0 0 0 0,0 0 1 0 0,0 0-1 0 0,0 1 1 0 0,0-1-1 0 0,1 0 0 0 0,-1 1 1 0 0,1-1-1 0 0,0 1 1 0 0,0 0-1 0 0,0-1 0 0 0,0 1 1 0 0,0 0-1 0 0,0-1 1 0 0,1 1-1 0 0,-1 0 1 0 0,1 0-1 0 0,0 0 0 0 0,0 0 1 0 0,0 0-1 0 0,0-1 1 0 0,0 1-1 0 0,1 0 0 0 0,0 0 1 0 0,-1 0-1 0 0,1-1 1 0 0,0 1-1 0 0,0 0 0 0 0,0-1 1 0 0,1 1-1 0 0,-1-1 1 0 0,0 1-1 0 0,1-1 1 0 0,0 0-1 0 0,0 1 0 0 0,-1-1 1 0 0,1 0-1 0 0,1 0 1 0 0,-1 0-1 0 0,0-1 0 0 0,0 1 1 0 0,1 0-1 0 0,-1-1 1 0 0,1 0-1 0 0,1 1-9 0 0,380 155 2125 0 0,-372-152-2176 0 0,-1 0 0 0 0,0 0 0 0 0,0 1 0 0 0,-1 1 0 0 0,0-1 0 0 0,0 2 0 0 0,0-1 0 0 0,-1 1 0 0 0,-1 1 0 0 0,1 0 0 0 0,-1 0 1 0 0,-1 1-1 0 0,1 0 0 0 0,-2 0 0 0 0,1 0 0 0 0,-1 1 0 0 0,-1 0 0 0 0,0 0 0 0 0,-1 1 0 0 0,0-1 0 0 0,-1 1 0 0 0,0 0 0 0 0,0 0 1 0 0,-2 0-1 0 0,1 0 0 0 0,-2 0 0 0 0,1 1 0 0 0,-2 9 51 0 0,-1-17 43 0 0,0 0 1 0 0,0-1-1 0 0,0 1 1 0 0,0-1-1 0 0,-1 1 0 0 0,0-1 1 0 0,1 0-1 0 0,-2 0 1 0 0,1 0-1 0 0,0-1 0 0 0,-1 1 1 0 0,1-1-1 0 0,-1 0 1 0 0,0 0-1 0 0,-1 0 0 0 0,1 0 1 0 0,0-1-1 0 0,-1 1 1 0 0,1-1-1 0 0,-1 0 1 0 0,0-1-1 0 0,1 1 0 0 0,-1-1 1 0 0,0 0-1 0 0,-3 1-43 0 0,-138 10 1510 0 0,119-12-1435 0 0,-15 1 228 0 0,21 2-10 0 0,0-1 1 0 0,-1-1-1 0 0,1-1 0 0 0,-1 0 0 0 0,1-2 0 0 0,0-1 0 0 0,0 0 1 0 0,0-2-1 0 0,0 0 0 0 0,0-1 0 0 0,1-1 0 0 0,0-1 0 0 0,1-1 1 0 0,0-1-1 0 0,-7-5-293 0 0,-6-46 128 0 0,53 22-6847 0 0,19 20-56 0 0,-26 13 2449 0 0</inkml:trace>
  <inkml:trace contextRef="#ctx0" brushRef="#br1" timeOffset="27767.235">1097 1191 8418 0 0,'0'0'2376'0'0,"0"0"-3365"0"0,0 0-868 0 0,0 0 576 0 0,0 0 845 0 0,0 0 636 0 0,0 0 170 0 0,0 0 21 0 0,0 0 45 0 0,0 0 95 0 0,0 0 85 0 0,0 0 79 0 0,0 0 92 0 0,11 20 164 0 0,32 62 166 0 0,-42-81-1035 0 0,-1 0 0 0 0,1 1 0 0 0,-1-1 0 0 0,1 0 0 0 0,0 1-1 0 0,-1-1 1 0 0,1 0 0 0 0,0 0 0 0 0,0 1 0 0 0,0-1 0 0 0,0 0 0 0 0,0 0 0 0 0,0 0-1 0 0,0 0 1 0 0,0-1 0 0 0,1 1 0 0 0,-1 0 0 0 0,0 0 0 0 0,1-1 0 0 0,-1 1-1 0 0,0 0 1 0 0,1-1 0 0 0,-1 0 0 0 0,0 1 0 0 0,1-1 0 0 0,-1 0 0 0 0,1 0-1 0 0,-1 1 1 0 0,1-1 0 0 0,-1 0 0 0 0,1-1 0 0 0,-1 1 0 0 0,1 0 0 0 0,-1 0 0 0 0,0-1-1 0 0,1 1 1 0 0,0-1-82 0 0,5 0 367 0 0,15-4-109 0 0,1 0 1 0 0,0-2 0 0 0,-1 0 0 0 0,-1-2-1 0 0,1 0 1 0 0,-1-1 0 0 0,-1-2-1 0 0,16-10-258 0 0,-24 14-29 0 0,0 0-1 0 0,-1-1 0 0 0,0-1 1 0 0,0 0-1 0 0,-1 0 0 0 0,-1-1 1 0 0,1 0-1 0 0,-2-1 0 0 0,1 0 1 0 0,-2-1-1 0 0,6-10 30 0 0,-11 19-66 0 0,0-1 1 0 0,-1 1 0 0 0,1 0-1 0 0,-1-1 1 0 0,0 0 0 0 0,0 1-1 0 0,0-1 1 0 0,0 0 0 0 0,-1 1-1 0 0,0-1 1 0 0,0 0 0 0 0,0 1-1 0 0,-1-1 1 0 0,0 0 0 0 0,0 1-1 0 0,0-1 1 0 0,0 1 0 0 0,-1-1-1 0 0,1 1 1 0 0,-1-1-1 0 0,0 1 1 0 0,-1 0 0 0 0,1 0-1 0 0,-1 0 1 0 0,1 0 0 0 0,-1 0-1 0 0,0 1 1 0 0,-1 0 0 0 0,1-1-1 0 0,-1 1 1 0 0,1 0 0 0 0,-1 0-1 0 0,0 1 1 0 0,0-1 0 0 0,0 1-1 0 0,-1 0 1 0 0,-2-1 65 0 0,-13-4-167 0 0,0 1 0 0 0,-1 0 1 0 0,0 2-1 0 0,0 1 0 0 0,0 0 1 0 0,-1 2-1 0 0,1 0 0 0 0,0 1 1 0 0,-1 2-1 0 0,1 0 0 0 0,0 1 0 0 0,0 1 1 0 0,0 1-1 0 0,1 1 0 0 0,0 0 1 0 0,0 2-1 0 0,0 0 0 0 0,1 2 1 0 0,-10 5 166 0 0,19-10-29 0 0,0 0 1 0 0,0 0 0 0 0,0 1 0 0 0,1 0-1 0 0,0 1 1 0 0,0 0 0 0 0,0 0 0 0 0,1 1 0 0 0,0 0-1 0 0,1 0 1 0 0,-1 1 0 0 0,2 0 0 0 0,-1 1 0 0 0,2-1-1 0 0,-1 1 1 0 0,1 0 0 0 0,0 0 0 0 0,1 1 0 0 0,1 0-1 0 0,-1-1 1 0 0,2 1 0 0 0,-1 0 0 0 0,2 1-1 0 0,-1-1 1 0 0,1 0 0 0 0,1 9 28 0 0,2-13-415 0 0,0-1 1 0 0,0 1-1 0 0,0-1 1 0 0,1 0-1 0 0,0 0 0 0 0,1 0 1 0 0,-1 0-1 0 0,1 0 1 0 0,0 0-1 0 0,0-1 0 0 0,1 0 1 0 0,0 0-1 0 0,0 0 1 0 0,0-1-1 0 0,0 1 0 0 0,1-1 1 0 0,-1 0-1 0 0,1-1 415 0 0,15 11-3682 0 0</inkml:trace>
  <inkml:trace contextRef="#ctx0" brushRef="#br1" timeOffset="28340.624">1951 1170 7298 0 0,'0'0'-841'0'0,"0"0"-206"0"0,0 0 139 0 0,0 0 542 0 0,0 0 235 0 0,0 0 118 0 0,0 0 123 0 0,0 0 286 0 0,0 0 504 0 0,0 0 583 0 0,0 0 495 0 0,0 0 177 0 0,0 0-357 0 0,4 6-548 0 0,-3-5-1223 0 0,1 1 0 0 0,-1-1 1 0 0,1 0-1 0 0,-1 0 1 0 0,1 1-1 0 0,0-1 0 0 0,-1 0 1 0 0,1 0-1 0 0,0-1 1 0 0,0 1-1 0 0,0 0 0 0 0,0 0 1 0 0,0-1-1 0 0,-1 1 0 0 0,1-1 1 0 0,0 0-1 0 0,0 0 1 0 0,0 0-1 0 0,0 1 0 0 0,0-2 1 0 0,0 1-1 0 0,0 0 1 0 0,0 0-1 0 0,0-1 0 0 0,0 1 1 0 0,0-1-1 0 0,0 1 0 0 0,0-1 1 0 0,0 0-1 0 0,-1 0 1 0 0,1 0-1 0 0,0 0 0 0 0,0 0 1 0 0,-1 0-1 0 0,1-1 1 0 0,-1 1-1 0 0,1 0 0 0 0,-1-1 1 0 0,0 1-1 0 0,0-1 0 0 0,1 1 1 0 0,-1-1-1 0 0,0-1-27 0 0,0 3 1 0 0,7-5 144 0 0,1-1 0 0 0,-1 1 1 0 0,1-1-1 0 0,-2 0 0 0 0,1-1 1 0 0,-1 0-1 0 0,0 0 0 0 0,0-1 1 0 0,-1 0-1 0 0,0 0 0 0 0,0-1 1 0 0,-1 1-1 0 0,0-1 0 0 0,-1 0 1 0 0,0 0-1 0 0,0-1 0 0 0,-1 1 1 0 0,0-1-1 0 0,1-7-145 0 0,-7 13-162 0 0,0 1 0 0 0,1 0 0 0 0,-2-1 1 0 0,1 1-1 0 0,0 1 0 0 0,0-1 0 0 0,-1 0 0 0 0,0 1 0 0 0,1 0 0 0 0,-1 0 0 0 0,0 0 0 0 0,0 0 0 0 0,0 0 0 0 0,0 1 0 0 0,-1 0 0 0 0,1 0 1 0 0,0 0-1 0 0,0 0 0 0 0,-1 1 0 0 0,1 0 0 0 0,0 0 0 0 0,-1 0 0 0 0,1 0 0 0 0,-1 1 0 0 0,1-1 0 0 0,0 1 0 0 0,0 0 0 0 0,-1 1 1 0 0,0 0 161 0 0,-6-2-69 0 0,0 2 0 0 0,-1 0 1 0 0,1 0-1 0 0,0 1 1 0 0,1 0-1 0 0,-1 1 0 0 0,0 1 1 0 0,1-1-1 0 0,0 2 1 0 0,0-1-1 0 0,1 1 0 0 0,-1 1 1 0 0,1 0-1 0 0,1 0 1 0 0,-1 0-1 0 0,1 1 0 0 0,1 1 1 0 0,-1-1-1 0 0,1 1 1 0 0,1 1-1 0 0,0-1 0 0 0,0 1 1 0 0,1 0-1 0 0,0 0 1 0 0,0 1-1 0 0,2-1 0 0 0,-1 1 1 0 0,1 0-1 0 0,1 0 1 0 0,0 0-1 0 0,0 0 0 0 0,1 5 69 0 0,0-7 69 0 0,1-1 0 0 0,1 0 0 0 0,0 1 0 0 0,0-1 0 0 0,0 0 0 0 0,1 0 0 0 0,0 0 0 0 0,1 0 0 0 0,0 0 0 0 0,0 0 0 0 0,0-1 0 0 0,1 1 0 0 0,1-1 0 0 0,-1 0 0 0 0,1 0 0 0 0,0 0 0 0 0,0-1 0 0 0,1 0 0 0 0,0 0 0 0 0,0 0 0 0 0,1-1-1 0 0,-1 0 1 0 0,1 0 0 0 0,1 0-69 0 0,222 104 1228 0 0,-134-72-1307 0 0,-94-36 38 0 0,0-1 1 0 0,0 0-1 0 0,1 0 1 0 0,-1 1-1 0 0,0-1 1 0 0,0 1-1 0 0,0 0 1 0 0,0 0-1 0 0,0 0 1 0 0,-1-1-1 0 0,1 2 1 0 0,0-1-1 0 0,0 0 1 0 0,0 0 0 0 0,-1 1-1 0 0,1-1 1 0 0,-1 1-1 0 0,1-1 1 0 0,-1 1-1 0 0,0-1 1 0 0,1 1-1 0 0,-1 0 1 0 0,0 0-1 0 0,0 0 1 0 0,0 0-1 0 0,-1 0 1 0 0,1 0-1 0 0,0 0 1 0 0,-1 0-1 0 0,1 0 1 0 0,-1 0-1 0 0,0 0 1 0 0,1 0-1 0 0,-1 0 1 0 0,0 0-1 0 0,0 0 1 0 0,-1 0 0 0 0,1 1-1 0 0,0-1 1 0 0,-1 0-1 0 0,1 0 1 0 0,-1 0-1 0 0,0 0 1 0 0,1 0-1 0 0,-1 0 1 0 0,0 0-1 0 0,0-1 1 0 0,-1 1-1 0 0,1 0 1 0 0,0 0-1 0 0,0-1 1 0 0,-1 1-1 0 0,1-1 1 0 0,-1 1-1 0 0,0-1 1 0 0,1 0-1 0 0,-2 1 41 0 0,-41 25 237 0 0,-1-3-1 0 0,0-2 0 0 0,-2-1 1 0 0,-1-3-1 0 0,0-2 0 0 0,-1-2 1 0 0,0-2-1 0 0,-1-2 0 0 0,-1-3 0 0 0,1-1 1 0 0,-45-2-237 0 0,-65 3 472 0 0,91-6-2742 0 0,65-9-6608 0 0,6 2 5348 0 0</inkml:trace>
  <inkml:trace contextRef="#ctx0" brushRef="#br1" timeOffset="28744.303">2490 383 20116 0 0,'0'0'180'0'0,"0"0"-441"0"0,0 0-966 0 0,0 0-1040 0 0,0 0-132 0 0,0 0 360 0 0,0 0 844 0 0,0 0 952 0 0,0 0 199 0 0,0 0 23 0 0,-3 31 75 0 0,-16 205 769 0 0,17-167-326 0 0,-1-36-319 0 0,0 0 0 0 0,2 1 0 0 0,2-1 0 0 0,1 0 1 0 0,2 0-1 0 0,1 0 0 0 0,1 0 0 0 0,2-1 0 0 0,1 0 0 0 0,2 0 1 0 0,8 17-179 0 0,-16-43 114 0 0,0-1 1 0 0,0 0-1 0 0,1 1 1 0 0,0-1-1 0 0,0 0 1 0 0,0-1-1 0 0,0 1 1 0 0,1-1-1 0 0,-1 0 1 0 0,1 0-1 0 0,0 0 1 0 0,0-1-1 0 0,1 0 1 0 0,-1 0-1 0 0,1 0 1 0 0,0 0-1 0 0,-1-1 1 0 0,1 0-1 0 0,0 0 1 0 0,1-1-1 0 0,-1 0 1 0 0,0 0-1 0 0,0 0 1 0 0,0-1-1 0 0,1 0 1 0 0,-1 0-1 0 0,0 0 1 0 0,0-1-1 0 0,0 0 1 0 0,1 0-1 0 0,-1-1 1 0 0,0 1-1 0 0,0-1 1 0 0,-1-1-1 0 0,1 1 1 0 0,0-1-1 0 0,-1 0 1 0 0,1 0-1 0 0,-1-1 1 0 0,0 1-1 0 0,0-1 1 0 0,0-1-115 0 0,6-5-221 0 0,-1 0 0 0 0,0 0 1 0 0,-1-1-1 0 0,0-1 0 0 0,-1 1 1 0 0,0-2-1 0 0,0 1 0 0 0,-2-1 1 0 0,1 0-1 0 0,-2 0 0 0 0,3-10 221 0 0,3-58 1994 0 0,-11 81-1944 0 0,0 8-3575 0 0,-4 13 2877 0 0,0-3 798 0 0,3-11-123 0 0,-1 0-1 0 0,1 1 0 0 0,0-1 1 0 0,1 0-1 0 0,0 1 0 0 0,0-1 1 0 0,1 0-1 0 0,0 1 0 0 0,0-1 0 0 0,1 0 1 0 0,-1 0-1 0 0,2 0 0 0 0,-1 0 1 0 0,1 0-1 0 0,0 0 0 0 0,0-1 1 0 0,1 1-1 0 0,0-1 0 0 0,0 0 0 0 0,0 0 1 0 0,1-1-1 0 0,0 1 0 0 0,0-1 1 0 0,1 0-1 0 0,-1 0 0 0 0,1-1 1 0 0,0 1-1 0 0,0-1 0 0 0,3 1-26 0 0,35 14-2303 0 0,-13-8-2755 0 0,-15-6-2680 0 0</inkml:trace>
  <inkml:trace contextRef="#ctx0" brushRef="#br1" timeOffset="29012.555">2970 555 20324 0 0,'0'0'656'0'0,"0"0"-23"0"0,0 0-289 0 0,0 0-552 0 0,0 0-625 0 0,0 0-543 0 0,0 0-16 0 0,0 0 168 0 0,0 0 247 0 0,0 0 145 0 0,0 0-336 0 0,0 0-440 0 0,0 0-169 0 0,0 0-423 0 0,-10 93 39 0 0,18-75 145 0 0,-3-6-2169 0 0</inkml:trace>
  <inkml:trace contextRef="#ctx0" brushRef="#br1" timeOffset="29330.405">3387 1199 19236 0 0,'0'0'-88'0'0,"0"0"-519"0"0,0 0-506 0 0,0 0 22 0 0,0 0 464 0 0,0 0 506 0 0,0 0 443 0 0,0 0 231 0 0,0 0 56 0 0,0 0 19 0 0,0 0-32 0 0,0 0-58 0 0,0 0-68 0 0,27-5-96 0 0,82-14-90 0 0,-105 18-269 0 0,0 0 0 0 0,0 0 0 0 0,0 0 0 0 0,-1 0 0 0 0,1-1 1 0 0,0 0-1 0 0,0 0 0 0 0,-1 0 0 0 0,1 0 0 0 0,-1 0 0 0 0,0-1 0 0 0,0 1 0 0 0,0-1 0 0 0,0 0 1 0 0,0 0-1 0 0,0 0 0 0 0,-1 0 0 0 0,0-1 0 0 0,1 1 0 0 0,-1-1 0 0 0,0 1 0 0 0,0-2-15 0 0,4-6-7 0 0,-4 7-74 0 0,1 1 0 0 0,-1-1-1 0 0,0 0 1 0 0,0 1 0 0 0,0-1-1 0 0,-1 0 1 0 0,1 0 0 0 0,-1-1-1 0 0,0 1 1 0 0,0 0-1 0 0,0 0 1 0 0,-1 0 0 0 0,0-1-1 0 0,1 1 1 0 0,-2 0 0 0 0,1-1-1 0 0,0 1 1 0 0,-1 0 0 0 0,0 0-1 0 0,0-1 1 0 0,0 1 0 0 0,0 0-1 0 0,-1 0 1 0 0,1 0 0 0 0,-1 0-1 0 0,0 0 1 0 0,-1 1 0 0 0,1-1-1 0 0,-1 1 1 0 0,1-1-1 0 0,-1 1 1 0 0,0 0 0 0 0,0 0-1 0 0,0 0 1 0 0,-1 0 0 0 0,1 1-1 0 0,-1-1 1 0 0,1 1 0 0 0,-1 0-1 0 0,0 0 1 0 0,0 0 0 0 0,0 1-1 0 0,-4-2 82 0 0,-8-3-39 0 0,0 0 1 0 0,-1 1-1 0 0,0 0 0 0 0,0 2 0 0 0,0 0 1 0 0,0 1-1 0 0,-1 0 0 0 0,1 2 0 0 0,-1 0 0 0 0,1 1 1 0 0,-4 1 38 0 0,13-2-6 0 0,0 1 1 0 0,0 0-1 0 0,0 1 1 0 0,0 0 0 0 0,0 0-1 0 0,1 1 1 0 0,-1-1-1 0 0,0 2 1 0 0,1-1 0 0 0,0 1-1 0 0,0 0 1 0 0,0 1-1 0 0,0-1 1 0 0,1 1 0 0 0,0 1-1 0 0,0-1 1 0 0,0 1 0 0 0,1 0-1 0 0,0 1 1 0 0,0-1-1 0 0,0 1 1 0 0,1 0 0 0 0,0 0-1 0 0,-2 5 6 0 0,4-7 85 0 0,1-1-1 0 0,0 1 1 0 0,0-1 0 0 0,0 1-1 0 0,1-1 1 0 0,-1 1 0 0 0,1 0-1 0 0,0-1 1 0 0,0 1 0 0 0,1 0-1 0 0,-1-1 1 0 0,1 1-1 0 0,0-1 1 0 0,1 1 0 0 0,-1-1-1 0 0,1 1 1 0 0,0-1 0 0 0,0 0-1 0 0,0 0 1 0 0,0 0 0 0 0,1 0-1 0 0,-1 0 1 0 0,1 0-1 0 0,0-1 1 0 0,0 1 0 0 0,1-1-1 0 0,-1 0 1 0 0,1 0 0 0 0,0 0-1 0 0,-1 0 1 0 0,1-1 0 0 0,1 0-1 0 0,3 2-84 0 0,152 55 2431 0 0,-151-57-2455 0 0,131 26 689 0 0,107 37-370 0 0,-240-62-515 0 0,-1 0 0 0 0,0 1 0 0 0,0 0 0 0 0,0 0 0 0 0,-1 0 0 0 0,0 1 0 0 0,1-1 0 0 0,-2 2 0 0 0,1-1 0 0 0,0 0-1 0 0,-1 1 1 0 0,0 0 0 0 0,-1 0 0 0 0,1 0 0 0 0,2 6 220 0 0,13 64-10199 0 0,-17-56 1305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1:25.7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3222 1 10330 0 0,'0'0'686'0'0,"0"0"-804"0"0,0 0-819 0 0,0 0-297 0 0,0 0 247 0 0,0 0 445 0 0,0 0 380 0 0,0 0 332 0 0,0 0 219 0 0,0 0 128 0 0,0 0 141 0 0,-29 12 2033 0 0,-479 13 99 0 0,167-13-2649 0 0,-122 0 756 0 0,2 21 0 0 0,-208 51-897 0 0,544-61 22 0 0,-19 6 84 0 0,-1-6 0 0 0,-1-7 0 0 0,-45-4-106 0 0,209-37-7885 0 0,35 3 1372 0 0,-39 17 4385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1:26.1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1245 3 11386 0 0,'0'0'138'0'0,"-27"-1"-112"0"0,-27 0-148 0 0,-1 2 0 0 0,1 2-1 0 0,0 3 1 0 0,-38 10 122 0 0,3 5 84 0 0,0 4-1 0 0,2 4 1 0 0,1 4 0 0 0,2 4-1 0 0,1 3 1 0 0,2 4 0 0 0,2 3 0 0 0,-58 48-84 0 0,135-93-1 0 0,-6 3-43 0 0,1 0 1 0 0,-1 1 0 0 0,2 0-1 0 0,-1 0 1 0 0,1 0 0 0 0,-1 1 0 0 0,2 0-1 0 0,-1 0 1 0 0,1 1 0 0 0,0 0-1 0 0,1-1 1 0 0,0 2 0 0 0,0-1 0 0 0,1 0-1 0 0,0 1 1 0 0,0 1 43 0 0,5-6 154 0 0,1 0 1 0 0,0-1-1 0 0,1 1 0 0 0,-1-1 1 0 0,0 0-1 0 0,1 0 1 0 0,0 0-1 0 0,0 0 0 0 0,0-1 1 0 0,0 0-1 0 0,0 1 0 0 0,0-1 1 0 0,1-1-1 0 0,-1 1 1 0 0,1-1-1 0 0,-1 0 0 0 0,1 0 1 0 0,0 0-1 0 0,2 0-154 0 0,4 2 305 0 0,601 142 3274 0 0,-271-35-3221 0 0,-342-110-418 0 0,0 0 1 0 0,0 1-1 0 0,1-1 1 0 0,-1 1-1 0 0,0-1 0 0 0,0 1 1 0 0,0-1-1 0 0,0 1 1 0 0,1 0-1 0 0,-1 0 0 0 0,0-1 1 0 0,1 1-1 0 0,-1 0 1 0 0,0 0-1 0 0,1-1 0 0 0,-1 1 1 0 0,1 0-1 0 0,-1 0 1 0 0,1 0-1 0 0,0 0 0 0 0,-1 0 1 0 0,1 0-1 0 0,0 0 1 0 0,0 0-1 0 0,0 0 0 0 0,0 0 1 0 0,-1 0-1 0 0,1 0 1 0 0,0 0-1 0 0,1 0 0 0 0,-1 0 1 0 0,0 0-1 0 0,0 0 1 0 0,0 0-1 0 0,1 0 1 0 0,-1 0-1 0 0,0 0 0 0 0,1-1 1 0 0,-1 1-1 0 0,1 0 1 0 0,-1 0-1 0 0,1 0 0 0 0,-1 0 1 0 0,1-1-1 0 0,0 1 1 0 0,-1 0-1 0 0,1 0 0 0 0,0-1 1 0 0,0 1-1 0 0,-1-1 1 0 0,1 1-1 0 0,0 0 0 0 0,0-1 1 0 0,0 0-1 0 0,0 1 1 0 0,0-1-1 0 0,0 0 0 0 0,0 1 1 0 0,0-1-1 0 0,0 0 1 0 0,0 0-1 0 0,0 0 0 0 0,0 0 1 0 0,0 0-1 0 0,0 0 1 0 0,0 0-1 0 0,0 0 1 0 0,0 0-1 0 0,0 0 0 0 0,0-1 60 0 0,-46 12-6666 0 0,26-7-708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1:32.5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620 359 9106 0 0,'0'0'685'0'0,"0"0"-909"0"0,0 0-632 0 0,0 0-171 0 0,0 0 362 0 0,0 0 606 0 0,0 0 213 0 0,0 0 0 0 0,0 0 40 0 0,0 0 30 0 0,4 29 22 0 0,14 95 8 0 0,-33 12 290 0 0,8-104-415 0 0,-3 13 165 0 0,2 0 0 0 0,1 1 0 0 0,3 0 0 0 0,2 0 0 0 0,3 39-294 0 0,1-74 415 0 0,-2-8-1052 0 0,-3-8-2922 0 0,3 4 3546 0 0,-2-2-6522 0 0</inkml:trace>
  <inkml:trace contextRef="#ctx0" brushRef="#br0" timeOffset="357.677">1 171 16011 0 0,'0'0'471'0'0,"0"0"87"0"0,0 0-17 0 0,0 0-119 0 0,0 0-161 0 0,0 0-202 0 0,0 0-163 0 0,0 0 13 0 0,27-24 103 0 0,91-73 103 0 0,-23 63 199 0 0,-73 33-240 0 0,95-9-132 0 0,1 5 0 0 0,-1 6 0 0 0,0 4 0 0 0,0 5 0 0 0,0 6 0 0 0,89 25 58 0 0,-11 15-2252 0 0,-194-54 2193 0 0,-1-1 0 0 0,1 1 0 0 0,-1 0 0 0 0,0-1 0 0 0,0 1 0 0 0,0 0 0 0 0,0 0 0 0 0,0-1 0 0 0,0 1 0 0 0,0 0 0 0 0,0-1 0 0 0,-1 1 0 0 0,1 0 0 0 0,0-1 0 0 0,-1 1 0 0 0,0 0 0 0 0,1-1 0 0 0,-1 1 0 0 0,0-1 0 0 0,0 1 0 0 0,0-1 0 0 0,0 0 0 0 0,0 1 0 0 0,0-1 1 0 0,0 0-1 0 0,-1 0 0 0 0,1 1 0 0 0,0-1 0 0 0,-1 0 0 0 0,1 0 0 0 0,0 0 0 0 0,-1-1 0 0 0,0 1 0 0 0,1 0 0 0 0,-1-1 0 0 0,1 1 0 0 0,-1-1 0 0 0,0 1 0 0 0,1-1 0 0 0,-1 0 0 0 0,0 1 0 0 0,1-1 0 0 0,-2 0 59 0 0,1 1 0 0 0,-71 29 371 0 0,0-3 1 0 0,-2-4-1 0 0,0-2 1 0 0,-62 7-372 0 0,5 0 165 0 0,-71 21-683 0 0,3 9 1 0 0,-9 13 517 0 0,182-59-2430 0 0,12 1-3190 0 0,11-10-453 0 0</inkml:trace>
  <inkml:trace contextRef="#ctx0" brushRef="#br0" timeOffset="1001.209">1254 263 9858 0 0,'0'0'1591'0'0,"0"0"-141"0"0,0 0-419 0 0,0 0-663 0 0,0 0-782 0 0,0 0-631 0 0,0 0-165 0 0,0 0 207 0 0,0 0 476 0 0,0 0 475 0 0,0 0 221 0 0,0 0 81 0 0,-8 17 21 0 0,-161 271 1161 0 0,68-124-773 0 0,128-237 6472 0 0,11-74-5282 0 0,28-86-2583 0 0,-66 228 662 0 0,1 1 0 0 0,0-1 0 0 0,0 1-1 0 0,1 0 1 0 0,-1-1 0 0 0,1 1 0 0 0,0 0 0 0 0,0 0 0 0 0,0 0 0 0 0,1 0 0 0 0,-1 1 0 0 0,1-1-1 0 0,0 1 1 0 0,0-1 0 0 0,0 1 0 0 0,1 0 0 0 0,-1 0 0 0 0,1 0 0 0 0,0 1 0 0 0,-1-1 0 0 0,1 1-1 0 0,0 0 1 0 0,1 0 0 0 0,-1 0 0 0 0,0 1 0 0 0,0 0 0 0 0,1-1 0 0 0,-1 1 0 0 0,1 1 0 0 0,-1-1-1 0 0,1 1 1 0 0,-1 0 0 0 0,1 0 0 0 0,-1 0 0 0 0,1 0 0 0 0,-1 1 0 0 0,1 0 0 0 0,-1 0 0 0 0,0 0-1 0 0,1 0 1 0 0,-1 1 0 0 0,2 1 72 0 0,29 21 1 0 0,-1 3-1 0 0,-2 1 1 0 0,-1 1 0 0 0,-1 1-1 0 0,-1 2 1 0 0,21 32-1 0 0,24 23 10 0 0,-17-25-25 0 0,-33-39-11 0 0,0 1 0 0 0,-2 2 0 0 0,-1 0 0 0 0,-1 1 0 0 0,-2 1 0 0 0,0 1 0 0 0,1 7 26 0 0,-17-32-15 0 0,0-1-1 0 0,0 0 0 0 0,0 1 0 0 0,-1-1 0 0 0,1 1 0 0 0,-1-1 0 0 0,0 1 0 0 0,0 0 1 0 0,-1 0-1 0 0,1-1 0 0 0,-1 1 0 0 0,1 0 0 0 0,-1 0 0 0 0,-1 0 0 0 0,1-1 0 0 0,0 1 0 0 0,-1 0 1 0 0,0 0-1 0 0,0-1 0 0 0,0 1 0 0 0,0 0 0 0 0,0-1 0 0 0,-1 1 0 0 0,0-1 0 0 0,0 1 1 0 0,0-1-1 0 0,0 0 0 0 0,0 0 0 0 0,-1 0 0 0 0,1 0 0 0 0,-1 0 0 0 0,0-1 0 0 0,0 1 0 0 0,0-1 1 0 0,0 0-1 0 0,0 0 0 0 0,0 0 0 0 0,-1 0 0 0 0,1 0 0 0 0,0-1 0 0 0,-1 1 0 0 0,0-1 1 0 0,1 0-1 0 0,-5 0 16 0 0,-34 8 193 0 0,-2-3 1 0 0,1-2 0 0 0,0-1 0 0 0,-1-2-1 0 0,0-3 1 0 0,-25-3-194 0 0,66 4 5 0 0,-179-18 259 0 0,1-8 0 0 0,-112-34-264 0 0,263 52-88 0 0,0-1-1501 0 0,11 7-7285 0 0,19 3 566 0 0</inkml:trace>
  <inkml:trace contextRef="#ctx0" brushRef="#br0" timeOffset="1871.87">1934 318 12803 0 0,'0'0'1652'0'0,"0"0"-180"0"0,0 0-99 0 0,0 0-212 0 0,0 0-274 0 0,0 0-289 0 0,0 0-308 0 0,0 0-318 0 0,0 0-289 0 0,0 0-290 0 0,0 0-104 0 0,0 0 79 0 0,0 0 161 0 0,11-5 213 0 0,-5 2 245 0 0,-5 2 9 0 0,0 0-1 0 0,0 0 0 0 0,1 0 1 0 0,-1 0-1 0 0,0 0 1 0 0,1 0-1 0 0,-1 1 0 0 0,1-1 1 0 0,-1 0-1 0 0,1 1 0 0 0,-1-1 1 0 0,1 1-1 0 0,-1 0 1 0 0,1-1-1 0 0,-1 1 0 0 0,1 0 1 0 0,0 0-1 0 0,-1 0 1 0 0,1 0-1 0 0,-1 0 0 0 0,1 0 1 0 0,0 0-1 0 0,-1 1 0 0 0,1-1 1 0 0,-1 1-1 0 0,1-1 1 0 0,-1 1-1 0 0,1-1 0 0 0,-1 1 1 0 0,1 0-1 0 0,-1 0 1 0 0,0 0-1 0 0,0 0 0 0 0,1 0 1 0 0,-1 0-1 0 0,0 0 0 0 0,0 0 1 0 0,0 0-1 0 0,0 0 1 0 0,0 1-1 0 0,0-1 0 0 0,0 0 1 0 0,0 1-1 0 0,-1-1 1 0 0,1 1-1 0 0,-1-1 0 0 0,1 1 1 0 0,-1-1-1 0 0,1 1 0 0 0,-1-1 1 0 0,0 1-1 0 0,0 0 1 0 0,1-1-1 0 0,-1 1 0 0 0,0-1 1 0 0,-1 1-1 0 0,1 0 0 0 0,0-1 1 0 0,0 1-1 0 0,-1 0 5 0 0,36 387 375 0 0,-35-388-128 0 0,0-1 110 0 0,0 0 59 0 0,0 0 4 0 0,0 0-56 0 0,0 0-84 0 0,0 0-89 0 0,10-35 4033 0 0,-1-4-4083 0 0,-9 39-225 0 0,27-21-5 0 0,226-397 872 0 0,-240 394-888 0 0,-11 18 45 0 0,0 1 0 0 0,1-1 0 0 0,0 1 0 0 0,0-1 0 0 0,0 1 0 0 0,1 0 0 0 0,-1 0 0 0 0,1 1 0 0 0,1-1 0 0 0,-1 1-1 0 0,0 0 1 0 0,1 0 0 0 0,0 0 0 0 0,0 1 0 0 0,0-1 0 0 0,1 1 0 0 0,-1 0 60 0 0,-3 5-136 0 0,1 0 1 0 0,-1 0-1 0 0,0 1 0 0 0,0-1 1 0 0,0 0-1 0 0,0 1 0 0 0,0-1 1 0 0,0 1-1 0 0,-1 0 1 0 0,1-1-1 0 0,-1 1 0 0 0,0 0 1 0 0,0 0-1 0 0,0 0 0 0 0,0 0 1 0 0,0 0-1 0 0,-1 0 0 0 0,1 0 1 0 0,-1 0-1 0 0,0 0 0 0 0,0 0 1 0 0,0 1-1 0 0,0-1 0 0 0,-1 0 1 0 0,1 0-1 0 0,-1 0 1 0 0,0 0-1 0 0,0 2 136 0 0,-5 16-25 0 0,-1 0 1 0 0,0-1-1 0 0,-1 0 0 0 0,-1-1 0 0 0,-1 1 1 0 0,-1-2-1 0 0,0 0 0 0 0,-8 8 25 0 0,1 2-8 0 0,-279 386 441 0 0,277-385-396 0 0,-33 50 34 0 0,2 3-1 0 0,4 1 1 0 0,4 2 0 0 0,4 3-1 0 0,-3 18-70 0 0,36-85-87 0 0,1 0 0 0 0,1 0 0 0 0,0 0 0 0 0,2 0 0 0 0,1 0 0 0 0,0 1 0 0 0,2-1-1 0 0,2 19 88 0 0,20 44-8006 0 0,-19-71 3442 0 0,-1-5-2409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1:30.3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161 166 0 0 0,'0'0'1026'0'0,"0"0"168"0"0,0 0 56 0 0,0 0 30 0 0,0 0 175 0 0,0 0 142 0 0,0 0-9 0 0,0 0-45 0 0,0 0-121 0 0,-8-26-161 0 0,-36-113 933 0 0,40 165-7900 0 0,1 73 6583 0 0,2-74-1264 0 0,-93 706 1402 0 0,93-708-982 0 0,-2-8-14 0 0,2 1 0 0 0,0 0 0 0 0,1-1 0 0 0,0 1 0 0 0,1 0 0 0 0,1-1 0 0 0,0 1 0 0 0,2-1 0 0 0,-1 0 0 0 0,4 8-19 0 0,15-23 7228 0 0,9-55-5973 0 0,-25 44-919 0 0,51-114 137 0 0,-31 49-382 0 0,-4-1 1 0 0,-3 0-1 0 0,-4-2 0 0 0,-3 0 1 0 0,0-66-92 0 0,0 22 114 0 0,19 152-4130 0 0,-29-27 3901 0 0,37 68 58 0 0,-13-19 121 0 0,2 0 1 0 0,3-2-1 0 0,2-1 1 0 0,1-2-1 0 0,3-1 1 0 0,2-2 0 0 0,34 30-65 0 0,-33-42 126 0 0,2-1 1 0 0,1-2 0 0 0,2-2 0 0 0,0-2 0 0 0,1-2 0 0 0,2-2 0 0 0,0-2 0 0 0,1-3 0 0 0,0-1 0 0 0,1-3 0 0 0,1-1 0 0 0,-1-3 0 0 0,2-2 0 0 0,-1-3 0 0 0,0-2 0 0 0,41-4-127 0 0,-78 3 131 0 0,-1 0 0 0 0,1 0 1 0 0,0-2-1 0 0,-1 1 0 0 0,1-2 1 0 0,-1 0-1 0 0,0 0 0 0 0,0-1 1 0 0,-1-1-1 0 0,1 0 1 0 0,-1-1-1 0 0,0 0 0 0 0,-1 0 1 0 0,0-2-1 0 0,0 1 0 0 0,-1-1 1 0 0,0-1-1 0 0,0 0 0 0 0,-1 0 1 0 0,-1-1-1 0 0,0 0 1 0 0,0-1-1 0 0,-1 0 0 0 0,0 0 1 0 0,-1 0-1 0 0,-1-1 0 0 0,0 0 1 0 0,0 0-1 0 0,-1 0 0 0 0,-1-1 1 0 0,-1 1-1 0 0,0-1 1 0 0,0 0-1 0 0,-1 1-131 0 0,-2-9-9 0 0,-2 1 0 0 0,0-1 0 0 0,-1 1 1 0 0,0 0-1 0 0,-2 1 0 0 0,-1-1 0 0 0,0 1 0 0 0,-2 1 0 0 0,0-1 0 0 0,-1 1 1 0 0,-1 1-1 0 0,-1 0 0 0 0,0 0 0 0 0,-2 2 0 0 0,-12-13 9 0 0,-18-19-98 0 0,-3 3 1 0 0,-2 1-1 0 0,-1 3 0 0 0,-34-20 98 0 0,-23 2-366 0 0,136 70-5619 0 0,21 10 2361 0 0,14 7-2743 0 0,-41-19-1223 0 0</inkml:trace>
  <inkml:trace contextRef="#ctx0" brushRef="#br0" timeOffset="404.445">2358 330 17452 0 0,'0'0'-826'0'0,"0"0"-1021"0"0,0 0-332 0 0,0 0 195 0 0,0 0 875 0 0,0 0 968 0 0,0 0 180 0 0,0 0-31 0 0,0 0-27 0 0,5 29 2 0 0,15 93 34 0 0,-40-12 197 0 0,8-86-132 0 0,-15 38 108 0 0,18-46-66 0 0,0 1 0 0 0,1 1 0 0 0,1-1-1 0 0,0 1 1 0 0,2 0 0 0 0,0 1 0 0 0,1 0 0 0 0,0-1 0 0 0,2 1 0 0 0,0 0 0 0 0,2 0 0 0 0,0 0-1 0 0,2 12-123 0 0,0-25 214 0 0,0 0-1 0 0,0 0 0 0 0,1-1 0 0 0,0 1 1 0 0,0-1-1 0 0,1 0 0 0 0,-1 0 0 0 0,1 0 1 0 0,0-1-1 0 0,1 1 0 0 0,-1-1 0 0 0,1 0 1 0 0,-1 0-1 0 0,1-1 0 0 0,1 1 0 0 0,-1-1 1 0 0,0 0-1 0 0,1 0 0 0 0,-1-1 1 0 0,1 0-1 0 0,0 0 0 0 0,0 0 0 0 0,0-1 1 0 0,0 1-1 0 0,4-1-213 0 0,161 10 3136 0 0,-155-12-3178 0 0,62-4 399 0 0,-1-5-1 0 0,0-2 1 0 0,-1-4 0 0 0,-1-3-1 0 0,19-10-356 0 0,-77 22 1400 0 0,-8 1-5174 0 0,-31 3-10543 0 0,13 4 9309 0 0</inkml:trace>
  <inkml:trace contextRef="#ctx0" brushRef="#br0" timeOffset="657.868">2046 696 18724 0 0,'0'0'491'0'0,"0"0"-179"0"0,0 0-323 0 0,0 0-269 0 0,0 0-91 0 0,27-8 103 0 0,213-45 252 0 0,-162 44-985 0 0,166-16 2810 0 0,-162 20-5928 0 0,1 4-5591 0 0,-78 1 4150 0 0</inkml:trace>
  <inkml:trace contextRef="#ctx0" brushRef="#br0" timeOffset="819.694">1980 295 18916 0 0,'0'0'1082'0'0,"0"0"-108"0"0,0 0-239 0 0,0 0-219 0 0,0 0-202 0 0,32-29-126 0 0,108-88-53 0 0,-5 57 56 0 0,-101 53-145 0 0,47-15-72 0 0,2 4 0 0 0,-1 4 0 0 0,2 3 0 0 0,0 4 0 0 0,0 3 0 0 0,0 5 1 0 0,27 4 25 0 0,42 38-3887 0 0,-109-15-609 0 0,-8 9-3333 0 0,-28-25 1125 0 0</inkml:trace>
  <inkml:trace contextRef="#ctx0" brushRef="#br0" timeOffset="1269.292">3829 429 11859 0 0,'0'0'1583'0'0,"0"0"-90"0"0,0 0-197 0 0,0 0-509 0 0,0 0-569 0 0,0 0-617 0 0,0 0-429 0 0,0 0-48 0 0,0 0 242 0 0,0 0 415 0 0,0 0 307 0 0,0 0 114 0 0,5 8 30 0 0,78 243 655 0 0,-20-39-361 0 0,-33-106-379 0 0,-99-94-9921 0 0,57-12 3186 0 0</inkml:trace>
  <inkml:trace contextRef="#ctx0" brushRef="#br0" timeOffset="1478.467">3263 424 19372 0 0,'0'0'1064'0'0,"0"0"23"0"0,0 0-188 0 0,0 0-220 0 0,31-19-164 0 0,105-59-161 0 0,-11 41 28 0 0,-97 34-309 0 0,53-8-134 0 0,-1 4 0 0 0,1 4 0 0 0,0 2 0 0 0,1 5-1 0 0,-2 3 1 0 0,1 3 0 0 0,60 17 61 0 0,-82 3-3976 0 0,-56 12-7594 0 0,-7-34 3119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1:28.684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7707 4271 4601 0 0,'0'0'2443'0'0,"0"0"155"0"0,0 0-84 0 0,31-4-326 0 0,92-12-358 0 0,-58 1 2136 0 0,-94 2-4292 0 0,-72 7 58 0 0,0 4 1 0 0,-1 5 0 0 0,1 4 0 0 0,-89 19 267 0 0,56-9-30 0 0,-721 58 386 0 0,-487-34-356 0 0,761-2-2269 0 0,626-53-7693 0 0,-30 11 3122 0 0</inkml:trace>
  <inkml:trace contextRef="#ctx0" brushRef="#br0" timeOffset="453.65">4697 3820 7690 0 0,'0'0'-20'0'0,"-27"0"14"0"0,-221 18 476 0 0,146 6 184 0 0,2 5 1 0 0,0 4 0 0 0,2 5-1 0 0,2 4 1 0 0,2 4-1 0 0,2 4 1 0 0,-32 26-655 0 0,107-66 1 0 0,0 2 0 0 0,1 0 1 0 0,0 0-1 0 0,1 2 0 0 0,1 0 0 0 0,0 0 1 0 0,0 1-1 0 0,2 1 0 0 0,0 0 0 0 0,1 1 0 0 0,-3 7-1 0 0,12-22 27 0 0,1 1-1 0 0,0 0 1 0 0,0-1 0 0 0,1 1-1 0 0,-1 0 1 0 0,1 0-1 0 0,-1-1 1 0 0,1 1-1 0 0,0 0 1 0 0,0 0-1 0 0,0 0 1 0 0,0-1-1 0 0,1 1 1 0 0,-1 0-1 0 0,1 0 1 0 0,0-1 0 0 0,-1 1-1 0 0,1 0 1 0 0,1-1-1 0 0,-1 1 1 0 0,0-1-1 0 0,0 1 1 0 0,1-1-1 0 0,0 1 1 0 0,-1-1-1 0 0,1 0 1 0 0,0 0-1 0 0,0 0 1 0 0,0 0-1 0 0,0 0 1 0 0,1-1 0 0 0,-1 1-1 0 0,0 0 1 0 0,1-1-1 0 0,-1 0 1 0 0,1 0-1 0 0,-1 1 1 0 0,1-1-27 0 0,112 30 1824 0 0,-103-28-1796 0 0,369 49 927 0 0,-209-32-718 0 0,-1 7-1 0 0,36 16-236 0 0,-191-33-80 0 0,-42-2-334 0 0,10-4 239 0 0,-47 12-3120 0 0,20-7-2697 0 0,22-6-1070 0 0</inkml:trace>
  <inkml:trace contextRef="#ctx0" brushRef="#br1" timeOffset="13764.233">272 376 3241 0 0,'0'0'206'0'0,"0"0"-51"0"0,0 0 52 0 0,0 0 10 0 0,0 0-34 0 0,0 0-55 0 0,29-12-77 0 0,89-39-38 0 0,-22 25 728 0 0,-71 23 2348 0 0,-47 66-2825 0 0,-15 61 316 0 0,7 3 0 0 0,4 0 1 0 0,7 2-1 0 0,5 0 0 0 0,5 10-580 0 0,8-128 36 0 0,-100 1167 1798 0 0,-143 966 3564 0 0,218-1785-4359 0 0,17 134-1039 0 0,7-322 891 0 0,2-171-689 0 0,0 0 38 0 0,0 0 7 0 0,0 0-5 0 0,0 0-5 0 0,0 0-12 0 0,0 0-9 0 0,0 0-9 0 0,0 0-14 0 0,0 0-14 0 0,0 0-32 0 0,0 0-30 0 0,0 0-34 0 0,0 0-23 0 0,0 0-5 0 0,0 0-2 0 0,0 0 14 0 0,0 0-1 0 0,0 0 8 0 0,0 0 16 0 0,0 0 30 0 0,0 0 31 0 0,0 0 18 0 0,33 0 278 0 0,18-7-284 0 0,77 11-626 0 0,-127-4 444 0 0,-1 0 1 0 0,1 0-1 0 0,-1 0 0 0 0,1 0 1 0 0,-1 0-1 0 0,1 1 0 0 0,-1-1 1 0 0,1 0-1 0 0,-1 0 0 0 0,1 1 1 0 0,-1-1-1 0 0,0 0 0 0 0,1 1 0 0 0,-1-1 1 0 0,0 0-1 0 0,1 1 0 0 0,-1-1 1 0 0,0 1-1 0 0,1-1 0 0 0,-1 0 1 0 0,0 1-1 0 0,0-1 0 0 0,1 1 0 0 0,-1-1 1 0 0,0 1-1 0 0,0-1 0 0 0,0 1 1 0 0,0-1-1 0 0,0 1 0 0 0,0-1 1 0 0,0 1-1 0 0,0-1 0 0 0,0 1 1 0 0,0-1-1 0 0,0 1 0 0 0,0-1 0 0 0,0 1 1 0 0,0-1-1 0 0,0 1 0 0 0,0-1 1 0 0,-1 1-1 0 0,1-1 0 0 0,0 1 1 0 0,0-1-1 0 0,-1 1 0 0 0,1-1 1 0 0,0 0-1 0 0,-1 1 0 0 0,1-1 0 0 0,0 1 1 0 0,-1-1-1 0 0,1 0 0 0 0,0 1 1 0 0,-1-1-1 0 0,1 0 0 0 0,-1 0 1 0 0,1 1 18 0 0,251-43-28 0 0,797-127-50 0 0,-918 153-231 0 0,0 5 0 0 0,0 6 0 0 0,0 5 0 0 0,105 16 309 0 0,119 7-3265 0 0,-225-18-4847 0 0,-116-4 4306 0 0,-4 0-2785 0 0</inkml:trace>
  <inkml:trace contextRef="#ctx0" brushRef="#br1" timeOffset="14798.87">443 289 7866 0 0,'0'0'816'0'0,"0"0"80"0"0,0 0 35 0 0,0 0-207 0 0,0 0-240 0 0,0 0-190 0 0,0 0-164 0 0,0 0-44 0 0,28-21 34 0 0,93-60 49 0 0,-36 54 181 0 0,-67 28-247 0 0,646-14 2575 0 0,-41 6-1037 0 0,102 33-1641 0 0,-578-18 32 0 0,110 9 330 0 0,1-11 0 0 0,173-22-362 0 0,-412 14 65 0 0,9 1 170 0 0,1-2 0 0 0,-1-1 0 0 0,0 0 0 0 0,-1-3 0 0 0,1 0 1 0 0,-1-2-1 0 0,-1 0 0 0 0,20-12-235 0 0,-16-28 2044 0 0,-32 46-2135 0 0,1 0 1 0 0,-1-1 0 0 0,0 1 0 0 0,1 0 0 0 0,-1 0-1 0 0,-1 0 1 0 0,1 0 0 0 0,0 1 0 0 0,-1-1 0 0 0,1 1 0 0 0,-1-1-1 0 0,0 1 1 0 0,0 0 0 0 0,0 0 0 0 0,0 0 0 0 0,0 0-1 0 0,0 1 1 0 0,0-1 0 0 0,-1 1 0 0 0,1 0 0 0 0,-1 0 0 0 0,-2-1 90 0 0,0 0-126 0 0,-1-1 1 0 0,0 1-1 0 0,1 1 1 0 0,-1-1 0 0 0,0 1-1 0 0,0 0 1 0 0,0 1-1 0 0,0-1 1 0 0,0 1-1 0 0,0 1 1 0 0,0-1 0 0 0,0 1-1 0 0,1 1 1 0 0,-1-1-1 0 0,0 1 1 0 0,0 0 0 0 0,1 1-1 0 0,-1-1 1 0 0,1 1-1 0 0,0 1 1 0 0,0-1-1 0 0,0 1 1 0 0,-2 2 125 0 0,-35 71-978 0 0,12 58 631 0 0,14-51 238 0 0,-238 738 75 0 0,149-394 439 0 0,18 4 0 0 0,20 3 0 0 0,18 2 0 0 0,11 239-405 0 0,25 664 457 0 0,13-1299-340 0 0,-1-1-1 0 0,-2 1 0 0 0,-1-1 1 0 0,-3 0-1 0 0,-1-1 0 0 0,-2 0 1 0 0,-1 0-1 0 0,-3-1 0 0 0,-1-1 0 0 0,-8 14-116 0 0,23-50-15 0 0,1 0-1 0 0,-1 1 0 0 0,0-1 1 0 0,1 1-1 0 0,0-1 0 0 0,-1 1 0 0 0,1-1 1 0 0,0 1-1 0 0,0-1 0 0 0,0 1 0 0 0,0-1 1 0 0,0 1-1 0 0,0-1 0 0 0,0 1 1 0 0,0-1-1 0 0,1 1 0 0 0,-1-1 0 0 0,1 1 1 0 0,-1-1-1 0 0,1 1 0 0 0,-1-1 1 0 0,1 1-1 0 0,0-1 0 0 0,0 0 0 0 0,0 0 1 0 0,0 1-1 0 0,0-1 0 0 0,0 0 0 0 0,0 0 1 0 0,0 0-1 0 0,0 0 0 0 0,0 0 1 0 0,1 0-1 0 0,-1 0 0 0 0,0-1 0 0 0,1 1 1 0 0,-1 0-1 0 0,1-1 0 0 0,-1 1 1 0 0,0-1-1 0 0,1 1 0 0 0,-1-1 0 0 0,1 0 1 0 0,0 0-1 0 0,-1 1 0 0 0,1-1 1 0 0,-1 0-1 0 0,1 0 0 0 0,-1-1 0 0 0,1 1 1 0 0,-1 0-1 0 0,1 0 0 0 0,-1-1 0 0 0,1 1 1 0 0,-1-1-1 0 0,1 1 0 0 0,-1-1 1 0 0,0 0-1 0 0,1 0 0 0 0,-1 1 0 0 0,1-2 17 0 0,57-49-4286 0 0,-27 12-2202 0 0,-17 21-720 0 0</inkml:trace>
  <inkml:trace contextRef="#ctx0" brushRef="#br1" timeOffset="15864.842">2801 406 11258 0 0,'0'0'487'0'0,"0"0"-644"0"0,0 0-795 0 0,0 0-281 0 0,0 0 204 0 0,0 0 605 0 0,0 0 678 0 0,0 0 164 0 0,-31 25-70 0 0,-101 85-4 0 0,-806 638 4813 0 0,862-681-4710 0 0,-1-4-267 0 0,2 4 1 0 0,3 4-1 0 0,4 2 1 0 0,3 3-1 0 0,3 3 1 0 0,-3 12-181 0 0,57-80-8 0 0,1 0 1 0 0,0 1-1 0 0,1 0 1 0 0,0 1-1 0 0,1 0 0 0 0,0-1 1 0 0,1 2-1 0 0,1-1 1 0 0,0 0-1 0 0,1 1 1 0 0,0-1-1 0 0,1 1 8 0 0,4-11 49 0 0,0-1 0 0 0,0 1 0 0 0,1-1 0 0 0,-1 0 0 0 0,1 0 0 0 0,0 0 1 0 0,-1 0-1 0 0,1 0 0 0 0,0-1 0 0 0,0 0 0 0 0,0 0 0 0 0,0 0 0 0 0,0 0 0 0 0,1-1 0 0 0,-1 0 0 0 0,0 0 0 0 0,0 0 0 0 0,0 0 0 0 0,0 0 0 0 0,0-1 1 0 0,0 0-1 0 0,0 0 0 0 0,0 0 0 0 0,0 0 0 0 0,0-1 0 0 0,0 1 0 0 0,0-1 0 0 0,0 0 0 0 0,0-1-49 0 0,106-35-1338 0 0,-2-6 0 0 0,-2-4 0 0 0,19-16 1338 0 0,-107 55-196 0 0,211-112-2355 0 0,-4-10-1 0 0,-7-10 1 0 0,157-134 2551 0 0,-341 247 200 0 0,141-104 4262 0 0,-175 132-4493 0 0,-1 1-1 0 0,1-1 0 0 0,0 0 0 0 0,0 1 0 0 0,0-1 0 0 0,0 1 0 0 0,0-1 0 0 0,0 0 0 0 0,-1 1 1 0 0,1-1-1 0 0,0 1 0 0 0,0-1 0 0 0,0 1 0 0 0,0-1 0 0 0,0 0 0 0 0,1 1 0 0 0,-1-1 0 0 0,0 1 0 0 0,0-1 1 0 0,0 1-1 0 0,0-1 0 0 0,0 0 0 0 0,1 1 0 0 0,-1-1 0 0 0,0 0 0 0 0,0 1 0 0 0,0-1 0 0 0,1 0 0 0 0,-1 1 1 0 0,0-1-1 0 0,1 0 0 0 0,-1 1 0 0 0,0-1 0 0 0,1 0 0 0 0,-1 0 0 0 0,0 1 0 0 0,1-1 0 0 0,-1 0 0 0 0,1 0 1 0 0,-1 0-1 0 0,0 0 0 0 0,1 1 0 0 0,-1-1 0 0 0,1 0 0 0 0,-1 0 0 0 0,0 0 0 0 0,1 0 0 0 0,-1 0 32 0 0,-26 43-93 0 0,-39 33 863 0 0,-4-3 0 0 0,-3-2-1 0 0,-2-5 1 0 0,-4-2 0 0 0,-46 27-770 0 0,-787 565 2080 0 0,857-614-1990 0 0,-78 55 107 0 0,5 6 0 0 0,5 6 0 0 0,4 5 0 0 0,-23 37-197 0 0,131-141-25 0 0,0 0 0 0 0,2 1 0 0 0,-1 0 0 0 0,1 1 0 0 0,1 0 0 0 0,0 0 0 0 0,1 0 0 0 0,0 1-1 0 0,1 0 1 0 0,0 0 0 0 0,1 1 0 0 0,0-1 0 0 0,2 1 0 0 0,-2 7 25 0 0,8-15 19 0 0,0 0 0 0 0,1 0 0 0 0,-1 0 0 0 0,1-1-1 0 0,0 0 1 0 0,0 0 0 0 0,1 0 0 0 0,0-1 0 0 0,0 0 0 0 0,0 0-1 0 0,0 0 1 0 0,0-1 0 0 0,1 0 0 0 0,0 0 0 0 0,-1-1 0 0 0,1 1-1 0 0,0-2 1 0 0,0 1 0 0 0,0-1 0 0 0,1 0 0 0 0,-1 0 0 0 0,0-1-1 0 0,0 0 1 0 0,0 0 0 0 0,1-1 0 0 0,-1 0 0 0 0,0 0 0 0 0,2-1-19 0 0,3 3-98 0 0,154-6-3005 0 0,0-6 1 0 0,-2-8 0 0 0,68-20 3102 0 0,154-17-1886 0 0,-289 44 1978 0 0,1 3 1 0 0,0 6 0 0 0,0 3-1 0 0,40 8-92 0 0,-42 21 510 0 0,-94-28-440 0 0,0 0 1 0 0,-1 0-1 0 0,1 1 0 0 0,0-1 1 0 0,0 0-1 0 0,-1 1 0 0 0,1-1 1 0 0,-1 1-1 0 0,1 0 0 0 0,-1 0 0 0 0,0-1 1 0 0,1 1-1 0 0,-1 0 0 0 0,0 0 1 0 0,0 0-1 0 0,-1 0 0 0 0,1 0 1 0 0,0 0-1 0 0,-1 1 0 0 0,1-1 0 0 0,-1 0 1 0 0,0 0-1 0 0,1 0 0 0 0,-1 1 1 0 0,0-1-1 0 0,0 0 0 0 0,-1 0 1 0 0,1 0-1 0 0,0 1 0 0 0,-1-1 0 0 0,1 0 1 0 0,-1 0-1 0 0,0 0 0 0 0,0 0 1 0 0,0 0-1 0 0,0 0 0 0 0,0 0 1 0 0,0 0-1 0 0,0 0 0 0 0,-1-1 0 0 0,1 1 1 0 0,-1 0-1 0 0,1-1-70 0 0,-25 29 862 0 0,0-2-1 0 0,-2 0 1 0 0,-1-2 0 0 0,-1-2 0 0 0,-1 0-1 0 0,-27 14-861 0 0,0 2 614 0 0,-383 262 1490 0 0,-238 180-1466 0 0,632-444-681 0 0,10-11-130 0 0,0 3-1 0 0,3 0 0 0 0,0 3 1 0 0,2 0-1 0 0,2 2 1 0 0,-2 5 173 0 0,31-39-56 0 0,0 0 1 0 0,0 0-1 0 0,-1 0 1 0 0,1 0-1 0 0,0 1 1 0 0,0-1-1 0 0,0 0 1 0 0,0 1-1 0 0,0-1 1 0 0,1 0-1 0 0,-1 1 1 0 0,0-1-1 0 0,1 1 1 0 0,-1-1 0 0 0,1 1-1 0 0,-1 0 1 0 0,1-1-1 0 0,0 1 1 0 0,0-1-1 0 0,0 1 1 0 0,0 0-1 0 0,0-1 1 0 0,0 1-1 0 0,0-1 1 0 0,0 1-1 0 0,0 0 1 0 0,1-1-1 0 0,-1 1 1 0 0,1-1-1 0 0,-1 1 1 0 0,1-1-1 0 0,0 1 1 0 0,0-1-1 0 0,-1 1 1 0 0,1-1-1 0 0,0 0 1 0 0,0 0 0 0 0,0 1-1 0 0,1-1 1 0 0,-1 0-1 0 0,0 0 1 0 0,0 0-1 0 0,0 0 1 0 0,1 0-1 0 0,-1 0 1 0 0,1 0-1 0 0,-1-1 1 0 0,1 1-1 0 0,-1-1 1 0 0,1 1-1 0 0,-1-1 1 0 0,1 1-1 0 0,-1-1 1 0 0,2 1 55 0 0,102 1-527 0 0,-84-3 448 0 0,293-27-883 0 0,-202 14 1017 0 0,0 5 0 0 0,1 5 0 0 0,51 7-55 0 0,35 49 282 0 0,-193-50-181 0 0,0 1 1 0 0,0 0 0 0 0,-1 0 0 0 0,1 0 0 0 0,-1 1 0 0 0,1 0-1 0 0,-1 0 1 0 0,0 0 0 0 0,0 0 0 0 0,-1 1 0 0 0,0 0-1 0 0,1 0 1 0 0,-1 0 0 0 0,-1 1 0 0 0,1-1 0 0 0,-1 1 0 0 0,0 0-1 0 0,-1 0 1 0 0,1 0 0 0 0,-1 0 0 0 0,0 0 0 0 0,0 0-1 0 0,-1 1 1 0 0,0-1 0 0 0,0 1 0 0 0,-1-1 0 0 0,0 1 0 0 0,0-1-1 0 0,-1 5-101 0 0,-6 10 286 0 0,0-2-1 0 0,-2 1 0 0 0,-1-1 1 0 0,0 0-1 0 0,-2-1 0 0 0,0-1 1 0 0,0 1-1 0 0,-2-2 0 0 0,0 0 1 0 0,-1-1-1 0 0,-16 13-285 0 0,22-19 99 0 0,-354 330 1398 0 0,111-129-6276 0 0,211-179-170 0 0,13-10-4438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1:39.3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605 373 4369 0 0,'0'0'820'0'0,"0"0"-760"0"0,0 0-203 0 0,0 0 69 0 0,0 0 50 0 0,0 0 34 0 0,-28 15 25 0 0,-89 49 62 0 0,38-5 1709 0 0,74-66 7813 0 0,-8-19-9836 0 0,7 13 372 0 0,-6 2-281 0 0,1 0 1 0 0,-2 0-1 0 0,0 2 0 0 0,0-1 1 0 0,-1 2-1 0 0,0 0 0 0 0,0 0 1 0 0,-1 2-1 0 0,0-1 0 0 0,0 2 1 0 0,0 0-1 0 0,-1 1 0 0 0,0 1 1 0 0,1 0-1 0 0,-1 1 0 0 0,-1 0 1 0 0,1 2-1 0 0,0 0 0 0 0,0 1 1 0 0,0 0-1 0 0,0 1 0 0 0,0 1 126 0 0,17-2-15 0 0,0 0 0 0 0,0-1 0 0 0,0 1-1 0 0,-1 0 1 0 0,1 0 0 0 0,0 0 0 0 0,0 0-1 0 0,0 0 1 0 0,-1 0 0 0 0,1 0 0 0 0,-1 1-1 0 0,1-1 1 0 0,-1 0 0 0 0,1 0 0 0 0,-1 0-1 0 0,0 1 1 0 0,1-1 0 0 0,-1 0 0 0 0,0 0-1 0 0,0 1 1 0 0,0-1 0 0 0,0 0 0 0 0,0 0-1 0 0,0 1 1 0 0,0-1 0 0 0,-1 0 0 0 0,1 0 0 0 0,0 0-1 0 0,-1 1 1 0 0,1-1 0 0 0,-1 0 0 0 0,1 0-1 0 0,-1 0 1 0 0,1 0 0 0 0,-1 0 0 0 0,0 0-1 0 0,0 0 1 0 0,1 0 0 0 0,-1 0 0 0 0,0 0-1 0 0,0 0 1 0 0,0 0 0 0 0,0-1 0 0 0,0 1-1 0 0,0 0 1 0 0,0-1 0 0 0,0 1 0 0 0,-1 0-1 0 0,1-1 1 0 0,0 0 0 0 0,0 1 0 0 0,0-1-1 0 0,-1 0 1 0 0,1 1 0 0 0,0-1 0 0 0,-1 0 15 0 0,292 59 3080 0 0,-112-33-2934 0 0,-142-20-242 0 0,-1 2 0 0 0,-1 1 0 0 0,1 1 0 0 0,-1 2 0 0 0,-1 2 0 0 0,-1 1 0 0 0,0 1 0 0 0,0 2 0 0 0,-2 1 0 0 0,-1 2 0 0 0,0 0 0 0 0,6 9 96 0 0,-32-28-15 0 0,-1 0 1 0 0,0 0 0 0 0,0 1-1 0 0,0-1 1 0 0,0 1 0 0 0,0-1 0 0 0,0 1-1 0 0,-1 0 1 0 0,1 0 0 0 0,-1 0 0 0 0,0 0-1 0 0,0 0 1 0 0,0 0 0 0 0,0 0-1 0 0,0 0 1 0 0,-1 0 0 0 0,1 0 0 0 0,-1 0-1 0 0,0 1 1 0 0,0-1 0 0 0,0 0 0 0 0,0 0-1 0 0,-1 0 1 0 0,0 0 0 0 0,1 1 0 0 0,-1-1-1 0 0,0 0 1 0 0,0 0 0 0 0,0 0-1 0 0,-1-1 1 0 0,1 1 0 0 0,-1 0 0 0 0,0 0-1 0 0,0-1 1 0 0,0 1 0 0 0,0-1 0 0 0,0 1-1 0 0,0-1 1 0 0,0 0 0 0 0,-1 0-1 0 0,1 0 1 0 0,-1 0 0 0 0,0-1 0 0 0,0 1-1 0 0,1-1 1 0 0,-1 1 0 0 0,0-1 0 0 0,0 0-1 0 0,0 0 1 0 0,-2 0 14 0 0,-30 12 380 0 0,-1-2-1 0 0,0-2 1 0 0,-1-1-1 0 0,0-1 1 0 0,0-2 0 0 0,-1-2-1 0 0,1-2 1 0 0,0-1-1 0 0,-1-2 1 0 0,1-1 0 0 0,-8-4-380 0 0,-205-41 810 0 0,232 29-2593 0 0,25 3-5788 0 0,2 11-1756 0 0</inkml:trace>
  <inkml:trace contextRef="#ctx0" brushRef="#br0" timeOffset="528.367">1512 377 17220 0 0,'0'0'-1146'0'0,"0"0"-220"0"0,0 0-79 0 0,0 0 347 0 0,0 0 626 0 0,0 0 317 0 0,0 0 115 0 0,-20 27 52 0 0,-124 167 92 0 0,-44 2 675 0 0,186-201 5062 0 0,32-53-7341 0 0,21-9 948 0 0,-3-2-1 0 0,-3-2 0 0 0,-4-2 1 0 0,-2-2-1 0 0,-2-7 553 0 0,28-48 3442 0 0,-10 181-5656 0 0,175 421 2966 0 0,-156-319-1364 0 0,-77-150 588 0 0,1 1 0 0 0,-1 0 0 0 0,0-1 0 0 0,1 1 0 0 0,-2-1 0 0 0,1 0 1 0 0,0 0-1 0 0,-1 0 0 0 0,1 0 0 0 0,-1-1 0 0 0,0 1 0 0 0,0-1 0 0 0,0 0 0 0 0,0 0 0 0 0,0-1 0 0 0,0 1 0 0 0,0-1 0 0 0,-1 0 0 0 0,1 0 0 0 0,0 0 0 0 0,-1-1 0 0 0,1 1 0 0 0,-1-1 0 0 0,1 0 0 0 0,-1 0 0 0 0,1-1 0 0 0,-1 1 0 0 0,-3-2 24 0 0,-1 3-42 0 0,-91-1 341 0 0,0-3 0 0 0,0-5 0 0 0,1-5 0 0 0,0-3 0 0 0,1-5 0 0 0,-12-9-299 0 0,101 28-557 0 0,-38-12 1303 0 0,35-4-8725 0 0,14 13-547 0 0</inkml:trace>
  <inkml:trace contextRef="#ctx0" brushRef="#br0" timeOffset="1057.108">2097 488 10738 0 0,'0'0'720'0'0,"0"0"-1837"0"0,0 0 69 0 0,0 0 969 0 0,0 0 260 0 0,-14 27-17 0 0,-88 168 172 0 0,-13-70 1411 0 0,108-133 4214 0 0,4-44-7747 0 0,3 50 2006 0 0,34-286-3270 0 0,-37 191 3386 0 0,0 1 3090 0 0,30 126-6256 0 0,-1 11 3176 0 0,2-2 0 0 0,1 0 0 0 0,2-2 0 0 0,2-1 1 0 0,1-2-1 0 0,2-1 0 0 0,1-2 0 0 0,1-1 0 0 0,2-3 0 0 0,1 0 0 0 0,0-3 0 0 0,2-2 1 0 0,44 17-347 0 0,-77-35 100 0 0,-1 0-1 0 0,1-1 1 0 0,0 0 0 0 0,0-1 0 0 0,0 0 0 0 0,0 0 0 0 0,0-1 0 0 0,0-1 0 0 0,1 1 0 0 0,-1-2 0 0 0,0 1 0 0 0,0-2 0 0 0,0 1 0 0 0,0-1 0 0 0,0-1-1 0 0,0 0 1 0 0,0 0 0 0 0,-1-1 0 0 0,1 0 0 0 0,-1 0 0 0 0,0-1 0 0 0,0-1 0 0 0,-1 1 0 0 0,0-2 0 0 0,0 1 0 0 0,0-1 0 0 0,-1 0 0 0 0,0 0-1 0 0,0-1 1 0 0,0 0 0 0 0,-1 0 0 0 0,-1-1 0 0 0,1 0 0 0 0,-2 0 0 0 0,1 0 0 0 0,-1 0 0 0 0,0-1 0 0 0,-1 0 0 0 0,0 1 0 0 0,-1-1 0 0 0,0 0 0 0 0,0-5-100 0 0,-6-13-40 0 0,-1 1 1 0 0,-1 0-1 0 0,-2 1 1 0 0,-1-1-1 0 0,-1 1 1 0 0,0 1-1 0 0,-3 0 1 0 0,0 1-1 0 0,-1 0 1 0 0,-1 1-1 0 0,-1 0 1 0 0,-2 1-1 0 0,0 1 1 0 0,-6-5 39 0 0,12 12 0 0 0,0-2-35 0 0,0 0-1 0 0,-1 1 0 0 0,0 0 1 0 0,-1 2-1 0 0,-1-1 0 0 0,0 2 0 0 0,-1 0 1 0 0,-1 1-1 0 0,-16-9 36 0 0,32 20-139 0 0,0 0 0 0 0,0-1 0 0 0,-1 1 1 0 0,1 0-1 0 0,0 0 0 0 0,0 1 0 0 0,0-1 0 0 0,0 0 0 0 0,0 0 0 0 0,0 0 0 0 0,0 1 1 0 0,0-1-1 0 0,0 1 0 0 0,0-1 0 0 0,0 1 0 0 0,0-1 0 0 0,0 1 0 0 0,0-1 0 0 0,0 1 1 0 0,0 0-1 0 0,1 0 0 0 0,-1-1 0 0 0,0 1 0 0 0,0 0 0 0 0,1 0 0 0 0,-1 0 1 0 0,1 0-1 0 0,-1 0 0 0 0,0 0 0 0 0,1 0 0 0 0,0 0 0 0 0,-1 0 0 0 0,1 0 0 0 0,0 0 1 0 0,-1 0-1 0 0,1 0 0 0 0,0 0 0 0 0,0 0 0 0 0,0 0 0 0 0,0 0 0 0 0,0 0 0 0 0,0 1 1 0 0,0-1-1 0 0,0 0 0 0 0,1 0 0 0 0,-1 0 0 0 0,0 0 0 0 0,1 0 0 0 0,-1 0 1 0 0,1 0-1 0 0,-1 0 139 0 0,12 62-8427 0 0,-4-50 2194 0 0</inkml:trace>
  <inkml:trace contextRef="#ctx0" brushRef="#br0" timeOffset="1596.181">3158 204 14403 0 0,'0'0'-2000'0'0,"0"0"43"0"0,0 0 650 0 0,0 0 1110 0 0,0 0 512 0 0,0 0 82 0 0,1 32-44 0 0,14 206 309 0 0,-13-198-476 0 0,-1-14 4 0 0,1 0 0 0 0,0 0 0 0 0,2 0 0 0 0,1-1 0 0 0,2 1 0 0 0,0-1 0 0 0,6 11-190 0 0,-16-45 4838 0 0,0-12-3920 0 0,-3-15-2693 0 0,-183-304-5269 0 0,153 275 5571 0 0,-33-70 609 0 0,39 42 4756 0 0,39 63 254 0 0,30 35-4503 0 0,419 195 1796 0 0,151 59-1083 0 0,-583-247-428 0 0,-12-7-33 0 0,-1 1-1 0 0,1 0 1 0 0,-1 1 0 0 0,0 0-1 0 0,-1 1 1 0 0,0 0-1 0 0,0 1 1 0 0,-1 1 0 0 0,0 0-1 0 0,-1 0 1 0 0,7 9 105 0 0,-17-16-14 0 0,0 0 0 0 0,0 0 0 0 0,-1-1 0 0 0,1 1 0 0 0,-1 0 0 0 0,0 0 0 0 0,1 0 0 0 0,-1-1 0 0 0,-1 1 0 0 0,1 0 0 0 0,0-1-1 0 0,0 1 1 0 0,-1-1 0 0 0,0 1 0 0 0,1-1 0 0 0,-1 0 0 0 0,0 0 0 0 0,0 0 0 0 0,0 0 0 0 0,-1 0 0 0 0,1 0 0 0 0,0 0 0 0 0,-1-1 0 0 0,1 1 0 0 0,-1-1 0 0 0,1 0 0 0 0,-1 1 0 0 0,0-1 0 0 0,1-1 0 0 0,-1 1 0 0 0,0 0 0 0 0,0-1 0 0 0,0 1 0 0 0,0-1 0 0 0,0 0 0 0 0,1 0 0 0 0,-1 0 0 0 0,0 0 0 0 0,0 0 0 0 0,-1-1 14 0 0,-6 3 51 0 0,-473 71 1180 0 0,216-41-1131 0 0,-62 27-1933 0 0,116-9-5268 0 0,154-34 184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1:03.2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0 574 6681 0 0,'0'0'379'0'0,"0"0"39"0"0,0 0-24 0 0,0 0-111 0 0,0 0-162 0 0,0 0 17 0 0,0 0 110 0 0,0 0 301 0 0,0 0 405 0 0,0 0 197 0 0,32-2 49 0 0,203-7 859 0 0,1068-75 1351 0 0,-42-4-2744 0 0,-1195 81-577 0 0,-238 12-6552 0 0,100 0 54 0 0,53-3 541 0 0</inkml:trace>
  <inkml:trace contextRef="#ctx0" brushRef="#br0" timeOffset="302.29">2828 1 20100 0 0,'0'0'439'0'0,"0"0"-227"0"0,0 0-537 0 0,0 0-644 0 0,0 0-215 0 0,0 0 112 0 0,0 0 339 0 0,0 0 487 0 0,0 0 181 0 0,0 0 25 0 0,27 18 14 0 0,86 57 41 0 0,92 13 435 0 0,-147-71-350 0 0,184 80-90 0 0,-240-96-21 0 0,0 0 0 0 0,0 1 0 0 0,0-1 0 0 0,0 1 0 0 0,0-1 0 0 0,-1 1 0 0 0,1 0 0 0 0,0-1 0 0 0,-1 1 0 0 0,0 0 0 0 0,1 0 0 0 0,-1 0 0 0 0,0 0 0 0 0,0 0 0 0 0,0 1 0 0 0,0-1 0 0 0,-1 0 0 0 0,1 0 0 0 0,-1 1 0 0 0,1-1 0 0 0,-1 0 0 0 0,0 1 0 0 0,0-1 0 0 0,0 0 0 0 0,0 1 0 0 0,0-1 0 0 0,0 0 0 0 0,-1 1 0 0 0,1-1 0 0 0,-1 0 0 0 0,1 0 0 0 0,-1 1 0 0 0,0-1 0 0 0,0 0 0 0 0,0 0 0 0 0,0 0 0 0 0,-1 0 0 0 0,1 0 0 0 0,0 0 0 0 0,-1 0 0 0 0,1-1 0 0 0,-1 1 11 0 0,-79 76 559 0 0,72-72-526 0 0,-126 96-102 0 0,62-48-8602 0 0,62-45 615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1:37.3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446 264 0 0 0,'0'0'415'0'0,"0"0"470"0"0,0 0-26 0 0,0 0-41 0 0,0 0 145 0 0,0 0 154 0 0,0 0 85 0 0,0 0-39 0 0,0 0-161 0 0,0 0-237 0 0,0 0-283 0 0,-3-13-346 0 0,-11-39-369 0 0,13 51 198 0 0,1 0-1 0 0,-1 1 1 0 0,1-1-1 0 0,0 0 1 0 0,-1 0-1 0 0,0 1 1 0 0,1-1 0 0 0,-1 0-1 0 0,1 1 1 0 0,-1-1-1 0 0,0 0 1 0 0,0 1-1 0 0,1-1 1 0 0,-1 1 0 0 0,0-1-1 0 0,0 1 1 0 0,0 0-1 0 0,1-1 1 0 0,-1 1-1 0 0,0 0 1 0 0,0-1 0 0 0,0 1-1 0 0,0 0 1 0 0,0 0-1 0 0,0 0 1 0 0,1 0-1 0 0,-1 0 1 0 0,0 0-1 0 0,0 0 1 0 0,0 0 0 0 0,0 0-1 0 0,0 1 1 0 0,0-1-1 0 0,0 0 1 0 0,1 0-1 0 0,-1 1 1 0 0,0-1 0 0 0,0 1-1 0 0,0-1 1 0 0,0 1-1 0 0,1-1 1 0 0,-1 1-1 0 0,0-1 1 0 0,1 1 0 0 0,-1-1-1 0 0,0 1 1 0 0,1 0-1 0 0,-1 0 1 0 0,1-1-1 0 0,-1 1 1 0 0,1 0 0 0 0,-1 0 35 0 0,1 0-40 0 0,-33 36 244 0 0,2 1 0 0 0,2 2 0 0 0,2 1 0 0 0,1 1 1 0 0,2 1-1 0 0,3 1 0 0 0,-15 41-204 0 0,5-18 129 0 0,9-24-63 0 0,2 1 1 0 0,1 1 0 0 0,3 1-1 0 0,2 0 1 0 0,1 1-1 0 0,3 0 1 0 0,2 1-1 0 0,-1 28-66 0 0,12-70 6521 0 0,5-12-3443 0 0,17-30-1701 0 0,-3-10-1412 0 0,-2-1 0 0 0,-2-1 0 0 0,-2 0 0 0 0,-2-1 0 0 0,-2-1 0 0 0,-3 0 0 0 0,-2 0 0 0 0,-2-1 0 0 0,-2 0 0 0 0,-2 0 0 0 0,-3 0 0 0 0,-2 1 0 0 0,-3-6 35 0 0,18 56-5918 0 0,42 84 6037 0 0,-18-20 133 0 0,-16-21-97 0 0,1 0 1 0 0,2-2 0 0 0,2 0-1 0 0,2-2 1 0 0,1-1-1 0 0,2-1 1 0 0,2-1 0 0 0,1-2-1 0 0,1-1 1 0 0,2-1-1 0 0,2-2 1 0 0,0-2 0 0 0,2-1-1 0 0,26 12-155 0 0,-59-35 154 0 0,2-1-1 0 0,-1 0 1 0 0,0 0 0 0 0,0 0-1 0 0,1-1 1 0 0,0 0-1 0 0,-1 0 1 0 0,1-1-1 0 0,0 0 1 0 0,0 0 0 0 0,0-1-1 0 0,0 0 1 0 0,-1-1-1 0 0,1 0 1 0 0,0 0-1 0 0,0 0 1 0 0,-1-1-1 0 0,1 0 1 0 0,0 0 0 0 0,-1-1-1 0 0,0 0 1 0 0,0-1-1 0 0,0 1 1 0 0,0-1-1 0 0,0-1 1 0 0,-1 1 0 0 0,0-1-1 0 0,0 0 1 0 0,0-1-1 0 0,-1 1 1 0 0,1-1-1 0 0,-1 0 1 0 0,0-2-154 0 0,5-10 68 0 0,-1-1 1 0 0,-1 0-1 0 0,-1 0 1 0 0,-1-1-1 0 0,0 1 0 0 0,-2-2 1 0 0,0 1-1 0 0,-1 0 1 0 0,-1-1-1 0 0,-1 1 0 0 0,-1-1 1 0 0,0 0-1 0 0,-2 1 1 0 0,-3-15-69 0 0,-75-281 229 0 0,-33 37 122 0 0,105 269-5821 0 0,6 29 3664 0 0,8 32 1005 0 0,76 85-9236 0 0,-67-119 4611 0 0</inkml:trace>
  <inkml:trace contextRef="#ctx0" brushRef="#br0" timeOffset="336.572">1601 250 17620 0 0,'0'0'-596'0'0,"0"0"-917"0"0,0 0-845 0 0,0 0-79 0 0,0 0 543 0 0,0 0 1003 0 0,0 0 848 0 0,0 0 237 0 0,0 0 79 0 0,-7 28 29 0 0,-62 183 542 0 0,25-123-304 0 0,30-65-427 0 0,2 0 0 0 0,0 0 0 0 0,1 1 0 0 0,2 0 0 0 0,0 1 0 0 0,2 0 0 0 0,1 1 0 0 0,0-1 0 0 0,2 1 0 0 0,1 0 0 0 0,1 6-113 0 0,3-27 121 0 0,0 0 1 0 0,0 0-1 0 0,0 0 1 0 0,0 0-1 0 0,1 0 1 0 0,0-1-1 0 0,0 1 1 0 0,0 0-1 0 0,1-1 1 0 0,-1 0-1 0 0,1 0 1 0 0,0 0-1 0 0,0 0 1 0 0,1 0-1 0 0,-1 0 1 0 0,1-1-1 0 0,0 1 1 0 0,0-1-1 0 0,0 0 1 0 0,0 0-1 0 0,0-1 1 0 0,1 1-1 0 0,-1-1 1 0 0,1 0-1 0 0,0 0 1 0 0,-1-1 0 0 0,1 1-1 0 0,0-1 1 0 0,0 0-1 0 0,0-1 1 0 0,2 1-122 0 0,160 2 2793 0 0,-118-11-2490 0 0,-1-2 0 0 0,1-2 0 0 0,-2-2 0 0 0,0-2 0 0 0,0-2 0 0 0,37-22-303 0 0,-30-2-1865 0 0,-62 39-4465 0 0,-14 3 1799 0 0,19 0 2555 0 0,-9 0-2984 0 0</inkml:trace>
  <inkml:trace contextRef="#ctx0" brushRef="#br0" timeOffset="586.91">1364 539 16972 0 0,'0'0'2767'0'0,"0"0"-1683"0"0,0 0-505 0 0,0 0-184 0 0,0 0-182 0 0,28-22-113 0 0,95-72-41 0 0,-2 48 51 0 0,-93 41-82 0 0,313-28-69 0 0,-193 32-9438 0 0,-148 1 5854 0 0,0 0-156 0 0,-3 0-1600 0 0</inkml:trace>
  <inkml:trace contextRef="#ctx0" brushRef="#br0" timeOffset="756.971">1281 150 16075 0 0,'0'0'2161'0'0,"0"0"-2025"0"0,0 0-112 0 0,0 0-64 0 0,195-97 0 0 0,-120 88 120 0 0,11 1-8 0 0,10 0-32 0 0,2 3-24 0 0,1 2-16 0 0,-2 3-32 0 0,-4 0-104 0 0,-10 3-304 0 0,-9 7-616 0 0,-7 2-865 0 0,-11 2-1328 0 0,-14-1-335 0 0,-15-5-4522 0 0</inkml:trace>
  <inkml:trace contextRef="#ctx0" brushRef="#br0" timeOffset="1024.511">2810 347 9738 0 0,'0'0'668'0'0,"0"0"-1548"0"0,0 0-43 0 0,0 0 907 0 0,0 0 351 0 0,-6 26 57 0 0,-28 185 556 0 0,23 126 718 0 0,12-330-1545 0 0,0 0 1 0 0,0-1-1 0 0,0 1 0 0 0,1-1 1 0 0,0 1-1 0 0,0-1 0 0 0,1 0 1 0 0,0 0-1 0 0,0 0 0 0 0,0 0 1 0 0,1 0-1 0 0,0-1 1 0 0,0 0-1 0 0,0 1 0 0 0,5 3-121 0 0,-4-13-7403 0 0,-5 0 1058 0 0</inkml:trace>
  <inkml:trace contextRef="#ctx0" brushRef="#br0" timeOffset="1276.853">2261 214 17404 0 0,'0'0'2331'0'0,"0"0"-1264"0"0,0 0-310 0 0,0 0-77 0 0,32-23-147 0 0,104-73-119 0 0,-6 47 52 0 0,-102 44-389 0 0,50-10-85 0 0,1 4 1 0 0,0 2-1 0 0,0 4 1 0 0,1 4-1 0 0,0 3 0 0 0,-1 4 1 0 0,5 3 7 0 0,63 34-2868 0 0,-104-16-1305 0 0,-10 9-4032 0 0,-24-25-225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1:53.9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558 303 0 0 0,'0'0'736'0'0,"0"0"-96"0"0,0 0-456 0 0,0 0-168 0 0,0 0-96 0 0,0 0-16 0 0,0 0-104 0 0,0 0-104 0 0,0 0-152 0 0,0 0 16 0 0,0 0 440 0 0,0 0 0 0 0,135-76 0 0 0,-134 74 0 0 0</inkml:trace>
  <inkml:trace contextRef="#ctx0" brushRef="#br0" timeOffset="528.687">730 191 3065 0 0,'0'0'1968'0'0,"0"0"-8"0"0,0 0 53 0 0,0 0-177 0 0,0 0-318 0 0,0 0-366 0 0,0 0-416 0 0,0 0-432 0 0,0 0-601 0 0,0 0-399 0 0,0 0-370 0 0,-1-5-217 0 0,-5-7-440 0 0,6 29 1294 0 0,7 51 1126 0 0,-5-47-686 0 0,7 157 555 0 0,-8 1 0 0 0,-18 144-566 0 0,24-130 731 0 0,-131-205-7498 0 0,37-3 5771 0 0,-176-22 1022 0 0,228 35 770 0 0,1 1 0 0 0,-1 1 0 0 0,0 2 0 0 0,0 2-1 0 0,0 1 1 0 0,-14 5-796 0 0,50-10 75 0 0,0 1-1 0 0,1-1 1 0 0,-1 1-1 0 0,0-1 1 0 0,0 1-1 0 0,0 0 1 0 0,0-1-1 0 0,0 1 1 0 0,0 0-1 0 0,-1 0 1 0 0,1 0-1 0 0,0-1 1 0 0,0 1-1 0 0,0 0 1 0 0,-1 0 0 0 0,1 0-1 0 0,0 0 1 0 0,-1 1-1 0 0,1-1 1 0 0,-1 0-1 0 0,0 0 1 0 0,1 0-1 0 0,-1 0 1 0 0,0 0-1 0 0,1 1 1 0 0,-1-1-1 0 0,0 0 1 0 0,0 0-1 0 0,0 0 1 0 0,0 1-1 0 0,0-1 1 0 0,-1 0-1 0 0,1 0 1 0 0,0 0-1 0 0,0 1 1 0 0,-1-1 0 0 0,1 0-1 0 0,-1 0 1 0 0,1 0-1 0 0,-1 0 1 0 0,1 0-1 0 0,-1 0 1 0 0,0 0-1 0 0,1 0 1 0 0,-1 0-1 0 0,0 0 1 0 0,0 0-1 0 0,0 0 1 0 0,0-1-1 0 0,0 1-74 0 0,140 9 4131 0 0,76-29-2926 0 0,-180 15-994 0 0,524-60 117 0 0,-536 57 642 0 0,-44-1-4428 0 0,-42 4-4356 0 0,40 3 4532 0 0,5 0-1402 0 0</inkml:trace>
  <inkml:trace contextRef="#ctx0" brushRef="#br0" timeOffset="786.821">60 155 14699 0 0,'0'0'2870'0'0,"0"0"-1522"0"0,0 0-475 0 0,0 0-383 0 0,0 0-474 0 0,0 0-256 0 0,0 0-92 0 0,0 0 114 0 0,35-20 177 0 0,118-62 61 0 0,-29 55 37 0 0,-94 28-37 0 0,773-15 129 0 0,-802 14-28 0 0,19 0-27 0 0,-21 0-305 0 0,1 1 0 0 0,-1-1 0 0 0,1 0 1 0 0,0 1-1 0 0,-1-1 0 0 0,1 0 1 0 0,0 1-1 0 0,0-1 0 0 0,-1 1 0 0 0,1-1 1 0 0,0 0-1 0 0,0 1 0 0 0,0-1 1 0 0,-1 1-1 0 0,1-1 0 0 0,0 1 0 0 0,0-1 1 0 0,0 1-1 0 0,0-1 0 0 0,0 1 1 0 0,0-1-1 0 0,0 1 0 0 0,0-1 0 0 0,0 1 1 0 0,0-1-1 0 0,0 0 0 0 0,0 1 1 0 0,0-1-1 0 0,0 1 0 0 0,1-1 1 0 0,-1 1-1 0 0,0-1 0 0 0,0 1 0 0 0,0-1 1 0 0,1 0-1 0 0,-1 1 0 0 0,0-1 1 0 0,1 1-1 0 0,-1-1 0 0 0,0 0 0 0 0,1 1 1 0 0,-1-1-1 0 0,0 0 0 0 0,1 0 1 0 0,-1 1-1 0 0,1-1 0 0 0,-1 0 0 0 0,0 0 1 0 0,1 1-1 0 0,-1-1 0 0 0,1 0 1 0 0,-1 0-1 0 0,1 0 211 0 0,-28 17-4006 0 0,15-11-746 0 0</inkml:trace>
  <inkml:trace contextRef="#ctx0" brushRef="#br0" timeOffset="2196.965">1724 59 11170 0 0,'0'0'1711'0'0,"0"0"12"0"0,0 0-412 0 0,0 0-728 0 0,0 0-990 0 0,0 0-964 0 0,0 0-270 0 0,0 0 188 0 0,0 0 584 0 0,0 0 664 0 0,0 0 165 0 0,0 0 24 0 0,0 0 4 0 0,5 23 42 0 0,14 73 44 0 0,-39 110 411 0 0,2-38-34 0 0,7 2 0 0 0,9 55-451 0 0,2-214 165 0 0,0-1 1 0 0,1 1-1 0 0,0-1 1 0 0,0 0-1 0 0,2 1 1 0 0,-1-1-1 0 0,1 0 1 0 0,1 0 0 0 0,-1 0-1 0 0,2-1 1 0 0,-1 1-1 0 0,2-1 1 0 0,-1 0-1 0 0,4 4-165 0 0,-8-13 1329 0 0,-1 0 234 0 0,0 0-3 0 0,0 0-276 0 0,0 0-251 0 0,0 0-212 0 0,-39-31-1014 0 0,9 17-113 0 0,-2 1 1 0 0,1 1-1 0 0,-2 2 0 0 0,1 2 1 0 0,-1 0-1 0 0,-1 2 1 0 0,1 2-1 0 0,-1 1 1 0 0,-32 1 305 0 0,62 2-97 0 0,0-1 1 0 0,1 1-1 0 0,-1 0 1 0 0,0 0-1 0 0,0 0 1 0 0,0 1 0 0 0,1-1-1 0 0,-1 1 1 0 0,0 0-1 0 0,1 0 1 0 0,-1 0-1 0 0,1 1 1 0 0,-1-1-1 0 0,1 1 1 0 0,-1-1 0 0 0,1 1-1 0 0,0 1 1 0 0,0-1-1 0 0,0 0 1 0 0,0 1-1 0 0,0-1 1 0 0,1 1-1 0 0,-1 0 1 0 0,1 0 0 0 0,-1 0-1 0 0,1 0 1 0 0,0 0-1 0 0,0 0 1 0 0,1 1-1 0 0,-1-1 1 0 0,1 1-1 0 0,0-1 1 0 0,-1 1 0 0 0,2 0-1 0 0,-1-1 1 0 0,0 1-1 0 0,1 0 1 0 0,-1 0-1 0 0,1 0 1 0 0,0-1-1 0 0,1 1 1 0 0,-1 0 0 0 0,1 0-1 0 0,0 2 97 0 0,7 4 90 0 0,0 0-1 0 0,0-1 1 0 0,1 0-1 0 0,1 0 1 0 0,-1-1-1 0 0,2-1 1 0 0,-1 1-1 0 0,1-2 1 0 0,0 1-1 0 0,0-1 0 0 0,0-1 1 0 0,1 0-1 0 0,0-1 1 0 0,0 0-1 0 0,0-1 1 0 0,1 0-1 0 0,-1-1 1 0 0,1 0-1 0 0,-1-1 1 0 0,4-1-90 0 0,12 5 195 0 0,0-2 0 0 0,0 0 1 0 0,0-2-1 0 0,0-2 0 0 0,0 0 0 0 0,0-2 1 0 0,0 0-1 0 0,-1-3 0 0 0,1 0 0 0 0,3-3-195 0 0,-21 6 92 0 0,0 0 0 0 0,0-1 0 0 0,-1-1 0 0 0,1 1 0 0 0,-1-1 0 0 0,0-1 0 0 0,-1 0-1 0 0,0 0 1 0 0,1-1 0 0 0,-2 0 0 0 0,1 0 0 0 0,-1-1 0 0 0,0 0 0 0 0,-1 0 0 0 0,0 0-1 0 0,0-1 1 0 0,-1 0 0 0 0,0 0 0 0 0,-1-1 0 0 0,0 1 0 0 0,0-1 0 0 0,-1 0-1 0 0,0 0 1 0 0,-1 0 0 0 0,0-1 0 0 0,0 1 0 0 0,-1 0 0 0 0,-1-7-92 0 0,0 4-54 0 0,-1 0 1 0 0,0 1-1 0 0,-1-1 0 0 0,-1 1 1 0 0,0-1-1 0 0,0 1 1 0 0,-1 0-1 0 0,-1 0 0 0 0,0 0 1 0 0,-1 1-1 0 0,0 0 0 0 0,-1 0 1 0 0,0 0-1 0 0,0 1 1 0 0,-1 0-1 0 0,-1 1 0 0 0,1-1 1 0 0,-2 2-1 0 0,1-1 1 0 0,-11-6 53 0 0,92 30-3824 0 0,183-27 5204 0 0,-99-10-964 0 0,-155 22-298 0 0,-1 0-125 0 0,0 0-274 0 0,-17 10-1994 0 0,2 2 2241 0 0,0 1 0 0 0,0 1 0 0 0,1 0 0 0 0,1 1 0 0 0,1 0 0 0 0,0 1 0 0 0,1 1 0 0 0,0 0 0 0 0,2 0 0 0 0,0 1 0 0 0,1 0 0 0 0,0 1 0 0 0,2-1 0 0 0,0 1 0 0 0,1 1 0 0 0,1-1 0 0 0,1 1-1 0 0,1 3 36 0 0,1-19 26 0 0,1 0 1 0 0,0 0 0 0 0,0 0-1 0 0,0 0 1 0 0,0 0 0 0 0,1 0 0 0 0,-1 0-1 0 0,1 0 1 0 0,0-1 0 0 0,0 1 0 0 0,1 0-1 0 0,-1 0 1 0 0,1-1 0 0 0,0 1 0 0 0,0-1-1 0 0,0 1 1 0 0,0-1 0 0 0,1 0 0 0 0,-1 0-1 0 0,1 0 1 0 0,0 0 0 0 0,0 0 0 0 0,0-1-1 0 0,0 1 1 0 0,0-1 0 0 0,0 0-1 0 0,1 0 1 0 0,-1 0 0 0 0,1 0 0 0 0,0-1-1 0 0,0 1 1 0 0,-1-1 0 0 0,1 0 0 0 0,0 0-1 0 0,4 0-27 0 0,14 3-399 0 0,0-1-1 0 0,0-1 0 0 0,1-1 0 0 0,-1-1 0 0 0,0-1 0 0 0,1-1 0 0 0,-1-1 0 0 0,6-2 400 0 0,96-49-2702 0 0,-101 26 4889 0 0,-16 18-699 0 0,-5 13-3615 0 0,1 1 2310 0 0,0 1 0 0 0,0 0 0 0 0,0 0-1 0 0,0-1 1 0 0,1 0 0 0 0,0 0 0 0 0,0 0 0 0 0,0 0-1 0 0,1 0 1 0 0,-1-1 0 0 0,1 0 0 0 0,0 0-1 0 0,0 0 1 0 0,0-1 0 0 0,0 1 0 0 0,0-1-1 0 0,0 0 1 0 0,1-1 0 0 0,-1 1 0 0 0,1-1-1 0 0,-1 0 1 0 0,1-1 0 0 0,0 1 0 0 0,-1-1-1 0 0,4 0-182 0 0,20 3 250 0 0,-1-1-1 0 0,0-1 0 0 0,0-1 0 0 0,1-2 0 0 0,-1 0 0 0 0,0-2 0 0 0,0-2 0 0 0,-1 0 0 0 0,0-2 0 0 0,0-1 1 0 0,0 0-1 0 0,-1-3 0 0 0,-1 0 0 0 0,3-3-249 0 0,-24 13-17 0 0,-1-1 0 0 0,1 0 0 0 0,-1 0 0 0 0,0 0 0 0 0,0 0 1 0 0,0 0-1 0 0,-1-1 0 0 0,1 1 0 0 0,-1-1 0 0 0,0 0 0 0 0,0 0 0 0 0,0 0 0 0 0,0 0 0 0 0,-1 0 1 0 0,1 0-1 0 0,-1 0 0 0 0,0 0 0 0 0,0-1 0 0 0,-1 1 0 0 0,1 0 0 0 0,-1-1 0 0 0,0 1 0 0 0,0 0 1 0 0,-1-1-1 0 0,1 1 0 0 0,-1 0 0 0 0,0-1 0 0 0,0 1 0 0 0,-1 0 0 0 0,1 0 0 0 0,-1 0 1 0 0,0 0-1 0 0,0 0 0 0 0,0 0 0 0 0,0 1 0 0 0,-1-1 0 0 0,1 1 0 0 0,-1-1 0 0 0,0 1 0 0 0,0 0 1 0 0,0 0-1 0 0,-1 0 0 0 0,1 1 0 0 0,-1-1 0 0 0,1 1 0 0 0,-1 0 0 0 0,0-1 0 0 0,0 2 1 0 0,0-1-1 0 0,-4-1 17 0 0,-10-6-70 0 0,-1 0 1 0 0,0 2 0 0 0,0 0-1 0 0,0 1 1 0 0,-1 1 0 0 0,0 1 0 0 0,0 0-1 0 0,0 2 1 0 0,-1 0 0 0 0,1 1-1 0 0,-1 1 1 0 0,1 1 0 0 0,0 1 0 0 0,0 1-1 0 0,-1 1 1 0 0,2 0 0 0 0,-1 2-1 0 0,0 0 1 0 0,1 1 0 0 0,1 1-1 0 0,-1 1 1 0 0,1 0 0 0 0,0 2 0 0 0,1 0-1 0 0,-4 5 70 0 0,-31 75-1959 0 0,85-32-2551 0 0,12-35-1049 0 0,-26-17 637 0 0</inkml:trace>
  <inkml:trace contextRef="#ctx0" brushRef="#br0" timeOffset="3043.062">3511 747 5937 0 0,'0'0'247'0'0,"0"0"-26"0"0,0 0 33 0 0,0 0 4 0 0,0 0 96 0 0,0 0 119 0 0,0 0 107 0 0,0 0 142 0 0,0 0 109 0 0,0 0-8 0 0,0 0-189 0 0,0 0-208 0 0,0 0-161 0 0,6-7-71 0 0,73-45 675 0 0,151-6 342 0 0,-231 58-1198 0 0,1 1 0 0 0,-1-1-1 0 0,1 0 1 0 0,-1 0 0 0 0,1 0 0 0 0,-1 0-1 0 0,0 0 1 0 0,1 1 0 0 0,-1-1 0 0 0,1 0-1 0 0,-1-1 1 0 0,0 1 0 0 0,1 0 0 0 0,-1 0-1 0 0,1 0 1 0 0,-1 0 0 0 0,1 0 0 0 0,-1 0-1 0 0,0-1 1 0 0,1 1 0 0 0,-1 0 0 0 0,1-1-1 0 0,-1 1 1 0 0,1 0 0 0 0,0-1 0 0 0,-1 1-1 0 0,1 0 1 0 0,-1-1 0 0 0,1 1 0 0 0,-1-1-1 0 0,1 1 1 0 0,0-1 0 0 0,-1 1 0 0 0,1-1-1 0 0,0 1 1 0 0,0-1 0 0 0,-1 1 0 0 0,1-1-1 0 0,0 1 1 0 0,0-1 0 0 0,0 0 0 0 0,0 1-1 0 0,0-1 1 0 0,0 1 0 0 0,0-1 0 0 0,0 1 0 0 0,0-1-1 0 0,0 0 1 0 0,0 1 0 0 0,0-1 0 0 0,0 1-1 0 0,0-1 1 0 0,0 1 0 0 0,1-1 0 0 0,-1 0-1 0 0,0 1 1 0 0,0-1 0 0 0,1 1 0 0 0,-1-1-1 0 0,0 1 1 0 0,1-1-13 0 0,-57-3-2182 0 0,36 3 2131 0 0,-1 1 0 0 0,1 1 0 0 0,-1 0 0 0 0,1 2-1 0 0,-1 0 1 0 0,1 2 0 0 0,0 0 0 0 0,1 1 0 0 0,-1 1 0 0 0,1 1 0 0 0,1 0 0 0 0,-1 1 0 0 0,2 2 0 0 0,-1 0 0 0 0,1 0 0 0 0,1 2 0 0 0,0 0 0 0 0,1 1 0 0 0,0 0 0 0 0,1 1 0 0 0,1 1 0 0 0,0 0 0 0 0,1 1 0 0 0,1 0-1 0 0,-5 13 52 0 0,14-25 42 0 0,1 1-1 0 0,0 0 0 0 0,1 0 0 0 0,-1 0 0 0 0,1 0 0 0 0,0 0 0 0 0,1 0 0 0 0,0 0 0 0 0,0 0 0 0 0,0 0 0 0 0,0 0 0 0 0,1-1 1 0 0,0 1-1 0 0,0-1 0 0 0,1 1 0 0 0,-1-1 0 0 0,1 0 0 0 0,0 0 0 0 0,1 0 0 0 0,-1 0 0 0 0,1 0 0 0 0,0-1 0 0 0,0 1 0 0 0,1-1 1 0 0,-1-1-1 0 0,1 1 0 0 0,0 0 0 0 0,0-1 0 0 0,0 0 0 0 0,0 0 0 0 0,0-1 0 0 0,1 1 0 0 0,0-1 0 0 0,-1 0 0 0 0,1-1 0 0 0,0 1 1 0 0,0-1-1 0 0,0 0 0 0 0,-1-1 0 0 0,1 1 0 0 0,4-1-41 0 0,19 6-8 0 0,1-2 1 0 0,-1 0 0 0 0,1-2-1 0 0,0-1 1 0 0,0-1-1 0 0,0-2 1 0 0,0-1 0 0 0,0-1-1 0 0,0-2 1 0 0,-1-1-1 0 0,14-6 8 0 0,-25 4 1071 0 0,-7 3 844 0 0,-9 9-4106 0 0,-2-1 2238 0 0,0 0-1 0 0,0 0 0 0 0,1-1 1 0 0,-1 1-1 0 0,1 0 0 0 0,-1 0 1 0 0,1-1-1 0 0,0 1 0 0 0,-1 0 1 0 0,1-1-1 0 0,0 1 0 0 0,0-1 1 0 0,0 1-1 0 0,0-1 0 0 0,0 0 1 0 0,1 1-1 0 0,-1-1 0 0 0,0 0 1 0 0,1 0-1 0 0,-1 1 0 0 0,0-1 0 0 0,1 0 1 0 0,0-1-1 0 0,-1 1 0 0 0,1 0 1 0 0,0 0-1 0 0,-1-1 0 0 0,1 1 1 0 0,0-1-1 0 0,-1 1 0 0 0,1-1 1 0 0,0 0-1 0 0,0 0 0 0 0,0 0 1 0 0,-1 0-1 0 0,1 0 0 0 0,0 0 1 0 0,0 0-1 0 0,0 0 0 0 0,0-1-46 0 0,85-3 1300 0 0,-86 4-1316 0 0,18-1 93 0 0,1-1-1 0 0,-1-1 1 0 0,0-1-1 0 0,0 0 1 0 0,0-2 0 0 0,-1 0-1 0 0,0-1 1 0 0,0-1-1 0 0,0 0 1 0 0,-1-2 0 0 0,0 0-1 0 0,-1-1 1 0 0,0 0-1 0 0,-1-1 1 0 0,-1-1 0 0 0,4-4-77 0 0,-17 15-28 0 0,1 0 1 0 0,0 0 0 0 0,-1 0 0 0 0,0 0-1 0 0,1-1 1 0 0,-1 1 0 0 0,0-1 0 0 0,0 1 0 0 0,0-1-1 0 0,-1 1 1 0 0,1-1 0 0 0,0 1 0 0 0,-1-1-1 0 0,0 0 1 0 0,0 1 0 0 0,0-1 0 0 0,0 0 0 0 0,0 1-1 0 0,0-1 1 0 0,-1 0 0 0 0,1 1 0 0 0,-1-1-1 0 0,0 1 1 0 0,0-1 0 0 0,0 1 0 0 0,0-1 0 0 0,0 1-1 0 0,0-1 1 0 0,-1 1 0 0 0,1 0 0 0 0,-1 0-1 0 0,1 0 1 0 0,-1 0 0 0 0,0 0 0 0 0,0 0 0 0 0,0 0-1 0 0,0 1 1 0 0,0-1 0 0 0,-1 1 0 0 0,1-1-1 0 0,-2 0 28 0 0,-105-26-1811 0 0,99 27 1738 0 0,1 0 0 0 0,0 1-1 0 0,-1 0 1 0 0,1 1-1 0 0,-1 0 1 0 0,1 0 0 0 0,0 1-1 0 0,0 1 1 0 0,0-1-1 0 0,0 1 1 0 0,0 1 0 0 0,1-1-1 0 0,-1 2 1 0 0,1-1-1 0 0,0 1 1 0 0,0 0 0 0 0,0 1-1 0 0,1 0 1 0 0,0 0-1 0 0,0 1 1 0 0,1-1 0 0 0,0 1-1 0 0,0 1 1 0 0,0-1-1 0 0,1 1 1 0 0,0 0 0 0 0,1 0-1 0 0,-2 3 74 0 0,6-8 27 0 0,0-1 0 0 0,0 1 0 0 0,0 0 0 0 0,0 0 0 0 0,1-1 0 0 0,-1 1-1 0 0,1 0 1 0 0,0-1 0 0 0,-1 1 0 0 0,1-1 0 0 0,0 1 0 0 0,1-1 0 0 0,-1 1 0 0 0,0-1 0 0 0,1 0-1 0 0,-1 1 1 0 0,1-1 0 0 0,0 0 0 0 0,-1 0 0 0 0,1 0 0 0 0,0 0 0 0 0,1-1 0 0 0,-1 1 0 0 0,0 0-1 0 0,0-1 1 0 0,1 1 0 0 0,-1-1 0 0 0,0 0 0 0 0,1 0 0 0 0,0 0 0 0 0,-1 0 0 0 0,1-1 0 0 0,1 1-27 0 0,98 19 1496 0 0,-95-19-1494 0 0,197 7 1868 0 0,-147 37-3611 0 0,-43-39 480 0 0,25 11-7688 0 0,-33-13 3248 0 0</inkml:trace>
  <inkml:trace contextRef="#ctx0" brushRef="#br0" timeOffset="3535.573">4585 725 3553 0 0,'0'0'1773'0'0,"0"0"395"0"0,0 0 125 0 0,0 0-260 0 0,0 0-554 0 0,0 0-735 0 0,0 0-773 0 0,0 0-770 0 0,0 0-544 0 0,0 0 39 0 0,0 0 354 0 0,0 0 518 0 0,12 10 740 0 0,25 144 952 0 0,-32-130-1087 0 0,-5-16-48 0 0,1 1 0 0 0,0-1 0 0 0,1 1 0 0 0,0-1 0 0 0,0 1 0 0 0,1-1 0 0 0,-1 0 0 0 0,2 0 0 0 0,-1 0 0 0 0,1-1 0 0 0,1 1 0 0 0,-1-1-1 0 0,1 0 1 0 0,1 0 0 0 0,-1 0 0 0 0,1-1 0 0 0,0 0 0 0 0,7 5-125 0 0,-5-13 5604 0 0,-4-12-3280 0 0,-2-40-3053 0 0,-2 48 1188 0 0,-46-131-564 0 0,19 78 362 0 0,12-24 1883 0 0,20 80-2289 0 0,-1 0 1 0 0,1 0-1 0 0,-1 1 0 0 0,1-1 0 0 0,0 1 0 0 0,0 1 0 0 0,0-1 1 0 0,0 1-1 0 0,0-1 0 0 0,0 1 0 0 0,0 1 0 0 0,1-1 0 0 0,-1 1 0 0 0,0 0 1 0 0,0 0-1 0 0,1 1 0 0 0,1 0 149 0 0,-1-1-46 0 0,134 2-3327 0 0,-47 8-5709 0 0,-70-7 2091 0 0</inkml:trace>
  <inkml:trace contextRef="#ctx0" brushRef="#br0" timeOffset="4068.986">4971 0 2961 0 0,'0'0'1849'0'0,"0"0"168"0"0,0 0-356 0 0,0 0-900 0 0,0 0-1019 0 0,0 0-506 0 0,0 0 68 0 0,0 0 465 0 0,0 0 591 0 0,0 0 199 0 0,0 0 15 0 0,0 0-48 0 0,0 0-72 0 0,23 32-106 0 0,73 103-64 0 0,15 80 442 0 0,-99-182-693 0 0,3 17-58 0 0,-3 0 0 0 0,-1 2-1 0 0,-2-1 1 0 0,-3 1 0 0 0,-2 0 0 0 0,-3 14 25 0 0,1 90 6326 0 0,-3-113-2344 0 0,3-53-4163 0 0,0 1 1 0 0,0-1 0 0 0,1 0 0 0 0,0 0-1 0 0,1 1 1 0 0,0 0 0 0 0,1 0 0 0 0,-1 0 0 0 0,2 0-1 0 0,-1 1 1 0 0,1 0 0 0 0,1 0 0 0 0,-1 0-1 0 0,1 1 1 0 0,0 0 0 0 0,1 0 0 0 0,0 1 0 0 0,0 0-1 0 0,0 0 1 0 0,1 1 0 0 0,0 0 0 0 0,0 1-1 0 0,0 0 1 0 0,1 0 0 0 0,-1 1 0 0 0,1 0 0 0 0,0 1-1 0 0,0 0 1 0 0,1 0 180 0 0,-1 0-212 0 0,0 0 0 0 0,1 1 0 0 0,-1 0 0 0 0,1 0 1 0 0,-1 2-1 0 0,1-1 0 0 0,-1 1 0 0 0,0 0 0 0 0,1 1 0 0 0,-1 1 0 0 0,0 0 0 0 0,0 0 0 0 0,0 0 0 0 0,-1 1 0 0 0,1 1 1 0 0,-1 0-1 0 0,0 0 0 0 0,0 1 0 0 0,-1 0 0 0 0,2 2 212 0 0,-10-4-10 0 0,0 0 0 0 0,0 0 0 0 0,0 0 0 0 0,-1 0 0 0 0,0 0 1 0 0,0 0-1 0 0,0-1 0 0 0,0 1 0 0 0,0 0 0 0 0,-1 0 0 0 0,0-1 0 0 0,0 1 0 0 0,0-1 0 0 0,0 1 0 0 0,0-1 1 0 0,-1 0-1 0 0,1 0 0 0 0,-1 0 0 0 0,0 0 0 0 0,0 0 0 0 0,0-1 0 0 0,0 1 0 0 0,-1-1 0 0 0,1 0 1 0 0,-1 0-1 0 0,1 0 0 0 0,-1-1 0 0 0,0 1 0 0 0,1-1 0 0 0,-1 1 0 0 0,0-1 0 0 0,0-1 0 0 0,0 1 1 0 0,0-1-1 0 0,0 1 10 0 0,-3 2 6 0 0,-40 15 343 0 0,-1-1 0 0 0,0-3 0 0 0,-1-2 0 0 0,-1-2 0 0 0,-37 3-349 0 0,-59-5-2884 0 0,145-8 1201 0 0,1 0-1132 0 0,0 0-3040 0 0</inkml:trace>
  <inkml:trace contextRef="#ctx0" brushRef="#br0" timeOffset="4460.088">5948 622 14987 0 0,'0'0'840'0'0,"0"0"-601"0"0,0 0-956 0 0,0 0-632 0 0,0 0-58 0 0,0 0 351 0 0,0 0 537 0 0,0 0 370 0 0,0 0 109 0 0,0 0 16 0 0,0 0-20 0 0,-15 30-16 0 0,-45 92-20 0 0,38-22-25 0 0,23-77 241 0 0,-1-20-40 0 0,1 1 0 0 0,-1-1 0 0 0,0 0 0 0 0,1 0 0 0 0,0 1 0 0 0,0-1 1 0 0,0 0-1 0 0,0 0 0 0 0,0 0 0 0 0,1 0 0 0 0,-1 0 0 0 0,1 0 1 0 0,0-1-1 0 0,0 1 0 0 0,0 0 0 0 0,0-1 0 0 0,0 1 0 0 0,0-1 0 0 0,1 0 1 0 0,-1 0-1 0 0,1 0 0 0 0,0 0 0 0 0,0 0 0 0 0,-1-1 0 0 0,1 1 0 0 0,0-1 1 0 0,0 0-1 0 0,1 1 0 0 0,-1-1 0 0 0,0-1 0 0 0,0 1 0 0 0,0 0 1 0 0,1-1-1 0 0,-1 0 0 0 0,0 0 0 0 0,1 0 0 0 0,0 0-96 0 0,5 0 230 0 0,-1 0 0 0 0,1 0-1 0 0,0-1 1 0 0,0 0 0 0 0,-1-1 0 0 0,1 0-1 0 0,-1 0 1 0 0,1-1 0 0 0,-1 0-1 0 0,0-1 1 0 0,0 1 0 0 0,0-1 0 0 0,6-5-230 0 0,-4-2 125 0 0,0-1 0 0 0,-1 0 1 0 0,-1 0-1 0 0,1-1 0 0 0,-2-1 1 0 0,0 1-1 0 0,-1-1 1 0 0,0 0-1 0 0,-1 0 0 0 0,0-1 1 0 0,-1 1-1 0 0,-1-1 0 0 0,0 0 1 0 0,-1 0-1 0 0,-1 0 0 0 0,-1 0 1 0 0,0-1-1 0 0,0 1 1 0 0,-2 0-1 0 0,0 0 0 0 0,0 0 1 0 0,-2 0-1 0 0,0 1 0 0 0,-5-14-125 0 0,3 14 1396 0 0,-2 2-3396 0 0,9 12 1750 0 0,-1 1 0 0 0,0-1 0 0 0,0 1 0 0 0,0-1 0 0 0,0 1 0 0 0,0-1 1 0 0,0 1-1 0 0,0-1 0 0 0,0 1 0 0 0,0-1 0 0 0,-1 1 0 0 0,1-1 0 0 0,0 1 0 0 0,0-1 0 0 0,0 0 0 0 0,0 1 0 0 0,-1-1 0 0 0,1 1 0 0 0,0-1 0 0 0,-1 1 0 0 0,1-1 0 0 0,0 0 1 0 0,-1 1-1 0 0,1-1 0 0 0,0 1 0 0 0,-1-1 0 0 0,1 0 0 0 0,0 0 0 0 0,-1 1 0 0 0,1-1 0 0 0,-1 0 0 0 0,1 0 0 0 0,-1 1 0 0 0,1-1 0 0 0,-1 0 0 0 0,1 0 0 0 0,-1 0 1 0 0,1 0-1 0 0,-1 0 0 0 0,1 0 0 0 0,-1 0 0 0 0,1 0 0 0 0,-1 0 0 0 0,1 0 0 0 0,-1 0 0 0 0,1 0 0 0 0,-1 0 0 0 0,1 0 0 0 0,-1 0 0 0 0,1-1 0 0 0,-1 1 0 0 0,1 0 0 0 0,-1 0 1 0 0,1-1-1 0 0,0 1 0 0 0,-1 0 0 0 0,1 0 0 0 0,-1-1 0 0 0,1 1 0 0 0,0 0 0 0 0,-1-1 0 0 0,1 1 0 0 0,-1-1 250 0 0,1 6-3854 0 0</inkml:trace>
  <inkml:trace contextRef="#ctx0" brushRef="#br0" timeOffset="5175.939">6323 539 7122 0 0,'0'0'546'0'0,"0"0"-92"0"0,0 0-448 0 0,0 0-763 0 0,0 0-485 0 0,0 0-115 0 0,0 0 226 0 0,0 0 661 0 0,0 0 540 0 0,0 0 288 0 0,0 0 221 0 0,0 0 149 0 0,-4 19 59 0 0,-19 158 1767 0 0,22-143-2099 0 0,-1-26-338 0 0,1 1 1 0 0,-1 0 0 0 0,1-1-1 0 0,1 1 1 0 0,-1 0 0 0 0,2-1 0 0 0,-1 1-1 0 0,1 0 1 0 0,0-1 0 0 0,1 1 0 0 0,0-1-1 0 0,0 0 1 0 0,1 1 0 0 0,0-1 0 0 0,1 0-1 0 0,0 0 1 0 0,0-1 0 0 0,0 1 0 0 0,1-1-1 0 0,0 0 1 0 0,1 0 0 0 0,-1-1 0 0 0,1 1-1 0 0,0-1 1 0 0,5 3-118 0 0,37-13 5928 0 0,-14-37-4041 0 0,-8-63-1491 0 0,-37-108-70 0 0,11 212-468 0 0,38 5-3326 0 0,-24 1 3493 0 0,-7-5-25 0 0,-1 1-1 0 0,0 1 0 0 0,0-1 1 0 0,0 1-1 0 0,0 0 0 0 0,-1 0 1 0 0,1 0-1 0 0,-1 1 0 0 0,1 0 1 0 0,-1 0-1 0 0,-1 1 0 0 0,1-1 1 0 0,-1 1-1 0 0,1 0 0 0 0,-1 0 1 0 0,-1 0-1 0 0,1 1 1 0 0,-1-1-1 0 0,3 6 1 0 0,16 7 2970 0 0,-6-56 1151 0 0,-9 17-5207 0 0,16-51 1221 0 0,-10 71-4112 0 0,21 1 4558 0 0,-29 0-850 0 0,42-3-201 0 0,0 1-3587 0 0,-17 4-4209 0 0,-26-1 1999 0 0</inkml:trace>
  <inkml:trace contextRef="#ctx0" brushRef="#br0" timeOffset="5524.115">6942 646 11178 0 0,'0'0'1698'0'0,"0"0"-839"0"0,0 0-1214 0 0,0 0-688 0 0,0 0 30 0 0,0 0 343 0 0,0 0 476 0 0,0 0 292 0 0,0 0 60 0 0,0 0-34 0 0,0 0-52 0 0,1 28-24 0 0,1 204 82 0 0,-3-222-473 0 0,0 15 286 0 0,3-14-7138 0 0,-1-9 3700 0 0</inkml:trace>
  <inkml:trace contextRef="#ctx0" brushRef="#br0" timeOffset="5835.475">6745 131 22053 0 0,'0'0'1248'0'0,"0"0"64"0"0,0 0-440 0 0,0 0-343 0 0,0 0-273 0 0,0 0-248 0 0,0 0-336 0 0,0 0-489 0 0,0 0-847 0 0,0 0-320 0 0,0 0-489 0 0,0 0-592 0 0,0 0-791 0 0,0 0-177 0 0,-6-68-4025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1:52.8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1 313 10330 0 0,'0'0'2370'0'0,"0"0"-503"0"0,0 0-689 0 0,0 0-592 0 0,0 0-441 0 0,0 0-316 0 0,0 0-124 0 0,0 0 20 0 0,0 0 73 0 0,0 0 91 0 0,28-7 74 0 0,91-22 82 0 0,72 24 1101 0 0,1187 21 1928 0 0,-539 14-2614 0 0,-957-29-5861 0 0,-16 1-4507 0 0,115-2 5107 0 0</inkml:trace>
  <inkml:trace contextRef="#ctx0" brushRef="#br0" timeOffset="328.182">2244 1 17852 0 0,'0'0'924'0'0,"0"0"-461"0"0,0 0-639 0 0,0 0-338 0 0,0 0-12 0 0,0 0 179 0 0,28 6 204 0 0,208 66 8 0 0,182 65 181 0 0,-331-93-684 0 0,-85-43 620 0 0,-1 0 1 0 0,1 1-1 0 0,-1-1 1 0 0,1 1-1 0 0,-1-1 0 0 0,0 1 1 0 0,0 0-1 0 0,1 0 1 0 0,-1-1-1 0 0,-1 1 0 0 0,1 0 1 0 0,0 0-1 0 0,0 0 1 0 0,-1 0-1 0 0,1 0 0 0 0,-1 0 1 0 0,0 0-1 0 0,1 0 1 0 0,-1 0-1 0 0,0 0 0 0 0,0 0 1 0 0,0 0-1 0 0,0 0 1 0 0,-1 0-1 0 0,1 1 0 0 0,-1-1 1 0 0,1 0-1 0 0,-1-1 1 0 0,0 1-1 0 0,1 0 0 0 0,-1 0 1 0 0,0 0-1 0 0,0 0 0 0 0,-1-1 1 0 0,1 1-1 0 0,0 0 1 0 0,0-1-1 0 0,-1 1 0 0 0,1-1 1 0 0,-1 1-1 0 0,0-1 1 0 0,1 0-1 0 0,-1 0 0 0 0,0 0 18 0 0,-24 20 161 0 0,-1-1 0 0 0,0-2 0 0 0,-2 0 0 0 0,0-2 0 0 0,-1-1 0 0 0,-16 4-161 0 0,-11 8 112 0 0,-15 7-442 0 0,-187 96 663 0 0,99-27-7411 0 0,140-87 3163 0 0,8-6-2204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1:47.4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312 122 0 0 0,'0'0'1400'0'0,"0"0"-850"0"0,0 0-296 0 0,0 0-72 0 0,0 0-53 0 0,0 0-73 0 0,0 0-74 0 0,0 0-45 0 0,0 0 0 0 0,0 0 11 0 0,-17 9 9 0 0,-51 30 42 0 0,65-37 11 0 0,0 0-1 0 0,1 0 0 0 0,-1 1 1 0 0,1-1-1 0 0,0 0 0 0 0,0 1 1 0 0,0 0-1 0 0,0-1 1 0 0,0 1-1 0 0,1 0 0 0 0,-1 0 1 0 0,1 0-1 0 0,0 0 1 0 0,-1 0-1 0 0,2 0 0 0 0,-1 0 1 0 0,0 1-1 0 0,0-1 1 0 0,1 0-1 0 0,0 0 0 0 0,0 1 1 0 0,0-1-1 0 0,0 0 0 0 0,0 0 1 0 0,1 1-1 0 0,-1-1 1 0 0,2 2-10 0 0,-1 11 80 0 0,4 22 8455 0 0,-3-23-6274 0 0,0 0-4210 0 0,39 413 2414 0 0,-64 615 387 0 0,28-969-815 0 0,3 0 0 0 0,3 0-1 0 0,3-1 1 0 0,4 2-37 0 0,10 9 955 0 0,-68-107 5803 0 0,-88 70-8910 0 0,-12 79 1339 0 0,175-134 4254 0 0,45-10-4692 0 0,375 18 889 0 0,967 63 950 0 0,222-25-537 0 0,-1634-38-55 0 0,4 0-8 0 0,32 1-60 0 0,0-1 0 0 0,0-3 0 0 0,1-2 0 0 0,-2-1 0 0 0,33-11 72 0 0,-78 18-66 0 0,-1-1-1 0 0,1 0 1 0 0,-1 0 0 0 0,1 0-1 0 0,-1 0 1 0 0,1 0 0 0 0,-1 0-1 0 0,1 0 1 0 0,-1-1 0 0 0,1 1-1 0 0,-1 0 1 0 0,1 0 0 0 0,-1 0-1 0 0,1 0 1 0 0,-1-1 0 0 0,1 1 0 0 0,0 0-1 0 0,-1 0 1 0 0,1-1 0 0 0,-1 1-1 0 0,1 0 1 0 0,0-1 0 0 0,-1 1-1 0 0,1 0 1 0 0,0-1 0 0 0,-1 1-1 0 0,1-1 1 0 0,0 1 0 0 0,0 0-1 0 0,-1-1 1 0 0,1 1 0 0 0,0-1 0 0 0,0 1-1 0 0,0-1 1 0 0,-1 1 0 0 0,1-1-1 0 0,0 1 1 0 0,0-1 0 0 0,0 1-1 0 0,0-1 1 0 0,0 1 0 0 0,0-1-1 0 0,0 1 1 0 0,0-1 0 0 0,0 1-1 0 0,1-1 1 0 0,-1 1 0 0 0,0-1-1 0 0,0 1 1 0 0,0-1 0 0 0,0 1 0 0 0,1-1-1 0 0,-1 1 1 0 0,0 0 0 0 0,1-1-1 0 0,-1 1 1 0 0,0-1 0 0 0,1 1-1 0 0,-1 0 1 0 0,0-1 0 0 0,1 1-1 0 0,-1 0 1 0 0,1-1 0 0 0,-1 1-1 0 0,0 0 1 0 0,1 0 0 0 0,0-1 66 0 0,-44-16-5738 0 0,41 16 5421 0 0,-19-5-3187 0 0,3-1-2309 0 0</inkml:trace>
  <inkml:trace contextRef="#ctx0" brushRef="#br0" timeOffset="929.64">237 108 10866 0 0,'0'0'-286'0'0,"0"0"122"0"0,39-9 149 0 0,243-44 430 0 0,78 47 57 0 0,209 28-472 0 0,5 0 294 0 0,645-51 3422 0 0,-671 9-3071 0 0,527-15 293 0 0,-1070 36-1003 0 0,-1-1 0 0 0,0 0 1 0 0,0 1-1 0 0,0 0 0 0 0,0 0 0 0 0,1 0 0 0 0,-1 1 1 0 0,-1 0-1 0 0,1-1 0 0 0,0 1 0 0 0,0 0 0 0 0,-1 1 1 0 0,1-1-1 0 0,-1 1 0 0 0,0-1 0 0 0,1 1 0 0 0,-1 0 1 0 0,-1 0-1 0 0,1 1 0 0 0,0-1 0 0 0,-1 1 0 0 0,0-1 1 0 0,1 1-1 0 0,-2 0 0 0 0,1-1 0 0 0,0 1 0 0 0,-1 0 1 0 0,1 0-1 0 0,-1 1 0 0 0,0-1 0 0 0,-1 0 0 0 0,1 0 1 0 0,-1 0-1 0 0,0 0 0 0 0,0 1 0 0 0,0-1 0 0 0,0 0 1 0 0,-1 3 64 0 0,5 22 116 0 0,-3-25-12 0 0,-1 1 0 0 0,1-1 0 0 0,0 0 0 0 0,0 0 0 0 0,1 0 0 0 0,-1 0 0 0 0,1 0 0 0 0,0 0 0 0 0,0 0 0 0 0,0 0 0 0 0,0 0-1 0 0,1-1 1 0 0,-1 1 0 0 0,1-1 0 0 0,0 0 0 0 0,0 0 0 0 0,0 0 0 0 0,1 0 0 0 0,-1 0 0 0 0,1-1 0 0 0,-1 0 0 0 0,1 1 0 0 0,0-1 0 0 0,0-1 0 0 0,0 1 0 0 0,0 0 0 0 0,0-1 0 0 0,0 0 0 0 0,1 0-1 0 0,-1 0 1 0 0,0-1 0 0 0,1 0 0 0 0,-1 1 0 0 0,0-1 0 0 0,2-1-104 0 0,-6 1 86 0 0,0 0-61 0 0,0 0-81 0 0,0 0-67 0 0,0 156-2394 0 0,-10 608 1677 0 0,2-620 852 0 0,-4 24 116 0 0,6-1-1 0 0,8 1 1 0 0,7 0-1 0 0,7-1 1 0 0,24 92-128 0 0,-31-229-17 0 0,-2 0 0 0 0,-2 1 0 0 0,0-1 0 0 0,-2 1 0 0 0,-1 0 0 0 0,-2 0 0 0 0,-1 0 0 0 0,-4 23 17 0 0,2-51 80 0 0,0 0 0 0 0,0-1 1 0 0,-1 0-1 0 0,1 1 0 0 0,0-1 0 0 0,-1 0 1 0 0,0 0-1 0 0,1-1 0 0 0,-1 1 0 0 0,0-1 0 0 0,0 0 1 0 0,0 0-1 0 0,0 0 0 0 0,0-1 0 0 0,0 1 1 0 0,0-1-1 0 0,0 0 0 0 0,0 0 0 0 0,0 0 1 0 0,0-1-1 0 0,0 1 0 0 0,0-1 0 0 0,0 0 0 0 0,0 0 1 0 0,0 0-1 0 0,0-1 0 0 0,1 0 0 0 0,-1 1 1 0 0,0-1-1 0 0,1-1 0 0 0,-1 1 0 0 0,1 0 1 0 0,0-1-1 0 0,-3-2-80 0 0,0 2-7 0 0,-347-107-94 0 0,-202 37-108 0 0,529 71 214 0 0,-447-36-1012 0 0,163 21-6541 0 0,235 14-1575 0 0</inkml:trace>
  <inkml:trace contextRef="#ctx0" brushRef="#br0" timeOffset="4263.427">1775 979 3985 0 0,'0'0'1352'0'0,"0"0"20"0"0,0 0 81 0 0,0 0 11 0 0,0 0-44 0 0,0 0-61 0 0,0 0-49 0 0,0 0-84 0 0,0 0-89 0 0,0 0-99 0 0,0 0-175 0 0,16-24-223 0 0,47-69-340 0 0,-47 69-427 0 0,-16 24-388 0 0,0 0-398 0 0,0 8-2208 0 0,1 26 2848 0 0,-9 415 952 0 0,0 12 149 0 0,37-336 412 0 0,-29-125-760 0 0,0 0 147 0 0,0 0 60 0 0,0 0-57 0 0,0 0-83 0 0,0 0-75 0 0,0 0-64 0 0,0 0-34 0 0,0 0-43 0 0,-7-30-1930 0 0,-67-138-11286 0 0,30 52 8541 0 0,14 18 5910 0 0,7-2 6598 0 0,36 84-4545 0 0,43 39-3370 0 0,-32-12 292 0 0,15 4-339 0 0,0-3 1 0 0,1-1 0 0 0,0-2 0 0 0,1-2 0 0 0,0-2 0 0 0,39 1-203 0 0,-63-6 73 0 0,0 0 0 0 0,-1-1 0 0 0,1-1 0 0 0,-1 0 1 0 0,1-1-1 0 0,-1-1 0 0 0,0 0 0 0 0,0-2 0 0 0,0 1 0 0 0,-1-2 0 0 0,0 0 1 0 0,0-1-1 0 0,-1-1 0 0 0,0 0 0 0 0,-1-1 0 0 0,1 0 0 0 0,-2-1 0 0 0,7-7-73 0 0,-5-2 88 0 0,-1-2 0 0 0,0 0-1 0 0,-2-1 1 0 0,0 0 0 0 0,-2 0 0 0 0,0-1-1 0 0,-2 0 1 0 0,0-1 0 0 0,-2 1-1 0 0,-1-1 1 0 0,-1 0 0 0 0,-1-1-1 0 0,-1 1 1 0 0,-1 0 0 0 0,-2 0-1 0 0,-2-14-87 0 0,0 47-6425 0 0,-10 87 6282 0 0,42 467 2404 0 0,-30-463-2114 0 0,15 175 249 0 0,15-213 1456 0 0,12-114-1509 0 0,-19 9-3556 0 0,-10 14-2416 0 0,-7 14-2880 0 0</inkml:trace>
  <inkml:trace contextRef="#ctx0" brushRef="#br0" timeOffset="4787.755">3311 1104 14419 0 0,'0'0'-149'0'0,"0"0"-86"0"0,0 0-140 0 0,0 0 9 0 0,0 0 161 0 0,0 0 128 0 0,0 0 29 0 0,0 0 11 0 0,0 0 26 0 0,0 0 50 0 0,0 0 49 0 0,0 0 52 0 0,0 0 67 0 0,28 6 62 0 0,120 28 390 0 0,-71-35 2779 0 0,-127-22-6715 0 0,26 22 3189 0 0,-1 1 0 0 0,1 1 0 0 0,-1 2 0 0 0,1 0 0 0 0,0 2 0 0 0,0 0 0 0 0,0 2 0 0 0,1 0 0 0 0,0 2 0 0 0,0 0 0 0 0,1 2 0 0 0,0 0 0 0 0,1 2 0 0 0,0 0 0 0 0,1 1 0 0 0,1 1 0 0 0,0 1 0 0 0,1 1 0 0 0,1 0 0 0 0,0 2 0 0 0,2 0 0 0 0,0 0 0 0 0,1 1 0 0 0,1 1 0 0 0,1 1 0 0 0,-4 9 88 0 0,13-26 81 0 0,1 0 0 0 0,0 0-1 0 0,0 1 1 0 0,0-1 0 0 0,1 1 0 0 0,0-1 0 0 0,0 1 0 0 0,0 0 0 0 0,1-1 0 0 0,0 1 0 0 0,0 0 0 0 0,0 0 0 0 0,0-1 0 0 0,1 1 0 0 0,0 0 0 0 0,1-1 0 0 0,-1 1 0 0 0,1-1 0 0 0,0 1 0 0 0,0-1 0 0 0,1 0 0 0 0,0 0-1 0 0,-1 0 1 0 0,2 0 0 0 0,-1-1 0 0 0,0 1 0 0 0,1-1 0 0 0,0 0 0 0 0,0 0 0 0 0,1 0 0 0 0,-1 0 0 0 0,1-1 0 0 0,-1 1 0 0 0,1-1 0 0 0,0-1 0 0 0,0 1 0 0 0,1-1 0 0 0,-1 0 0 0 0,0 0 0 0 0,5 1-81 0 0,48 16 457 0 0,0-2-1 0 0,2-3 1 0 0,0-3 0 0 0,0-2 0 0 0,1-2 0 0 0,0-4 0 0 0,31-3-457 0 0,-26 3 168 0 0,-23-1-70 0 0,165-13 1232 0 0,-203 4-5320 0 0,-29 7-4224 0 0,20 0 6948 0 0,-4 0-5487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2:11.01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13363 0 0,'0'0'1880'0'0,"0"0"-166"0"0,0 0-402 0 0,0 0-494 0 0,0 0-311 0 0,0 0-222 0 0,0 0-214 0 0,0 0-175 0 0,0 0-95 0 0,0 0-19 0 0,0 0 85 0 0,0 0 117 0 0,11 2 111 0 0,-5-2-57 0 0,-4 0-29 0 0,0-1 1 0 0,0 1-1 0 0,0 0 1 0 0,0 0-1 0 0,0 0 1 0 0,0 1-1 0 0,0-1 1 0 0,0 0-1 0 0,0 1 1 0 0,0-1-1 0 0,0 1 1 0 0,0 0-1 0 0,0-1 0 0 0,0 1 1 0 0,-1 0-1 0 0,1 0 1 0 0,0 0-1 0 0,-1 0 1 0 0,1 1-1 0 0,0-1 1 0 0,-1 0-1 0 0,0 1 1 0 0,1-1-1 0 0,-1 1 1 0 0,0-1-1 0 0,0 1 1 0 0,0 0-1 0 0,0-1 1 0 0,0 1-1 0 0,0 0 1 0 0,0 0-1 0 0,0 0-9 0 0,45 318 1027 0 0,-20-276-1642 0 0,-12-36-3091 0 0,4-7-4902 0 0,-13-2 794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2:11.2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30 20644 0 0,'0'0'887'0'0,"0"0"-49"0"0,0 0-242 0 0,0 0-336 0 0,0 0-243 0 0,0 0-186 0 0,0 0-94 0 0,0 0-60 0 0,0 0-41 0 0,0 0-48 0 0,0 0-34 0 0,0 0-16 0 0,0 0 26 0 0,8-7-7 0 0,-5 4 393 0 0,-2 1-30 0 0,0 1 1 0 0,1-1-1 0 0,-1 1 0 0 0,0-1 0 0 0,0 1 1 0 0,1 0-1 0 0,-1 0 0 0 0,1 0 0 0 0,-1 0 0 0 0,1 0 1 0 0,-1 0-1 0 0,1 0 0 0 0,-1 0 0 0 0,1 1 0 0 0,0-1 1 0 0,0 1-1 0 0,-1-1 0 0 0,1 1 0 0 0,0-1 1 0 0,0 1-1 0 0,0 0 0 0 0,-1 0 0 0 0,1 0 0 0 0,0 0 1 0 0,0 0-1 0 0,0 1 0 0 0,-1-1 0 0 0,1 0 1 0 0,0 1-1 0 0,0-1 0 0 0,-1 1 0 0 0,1 0 0 0 0,0 0 1 0 0,-1 0-1 0 0,1-1 0 0 0,-1 1 0 0 0,1 1 0 0 0,-1-1 1 0 0,1 0-1 0 0,-1 0 0 0 0,0 0 0 0 0,0 1 1 0 0,1-1 79 0 0,57 51-12123 0 0,-46-42 7802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2:11.6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 16644 0 0,'0'0'762'0'0,"0"0"-1222"0"0,0 0-331 0 0,0 0 218 0 0,0 0 408 0 0,0 0 362 0 0,0 0 120 0 0,0 0 54 0 0,0 0 48 0 0,3 27-3 0 0,13 129 339 0 0,-24-28 864 0 0,51-133 341 0 0,-20-11-1920 0 0,0-2-1 0 0,-1 0 1 0 0,0-2-1 0 0,-2 0 1 0 0,0-1-1 0 0,-2-1 1 0 0,0-1-1 0 0,-2-1 1 0 0,0 0-1 0 0,-2-1 1 0 0,0 0-1 0 0,-2-1 1 0 0,1-6-40 0 0,38 164 446 0 0,-43-120-467 0 0,-1-1-1 0 0,1 1 0 0 0,1-2 0 0 0,0 1 0 0 0,0-1 0 0 0,1 0 0 0 0,1-1 1 0 0,-1 0-1 0 0,1-1 0 0 0,11 6 22 0 0,27 11-3299 0 0,2-5-4470 0 0,-32-14-2848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2:12.37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33 12835 0 0,'0'0'6933'0'0,"0"0"-4923"0"0,0 0-1483 0 0,0 0-493 0 0,0 0-458 0 0,0 0-238 0 0,0 0 29 0 0,0 0 219 0 0,0 0 279 0 0,0 0 234 0 0,0 0 98 0 0,0 0 23 0 0,0 0-3 0 0,7 24-7 0 0,36 176 275 0 0,-12 252 110 0 0,-24-430-13 0 0,-4-34 1002 0 0,-51-272-3931 0 0,48 284 2337 0 0,0-1 0 0 0,0 0 0 0 0,0 0 0 0 0,0 0-1 0 0,0 0 1 0 0,0 0 0 0 0,1 0 0 0 0,-1 0 0 0 0,0 1 0 0 0,0-1 0 0 0,1 0 0 0 0,-1 0 0 0 0,1 0 0 0 0,-1 1 0 0 0,1-1 0 0 0,-1 0 0 0 0,1 0 0 0 0,0 1 0 0 0,-1-1 0 0 0,1 1 0 0 0,0-1 0 0 0,-1 0 0 0 0,1 1 0 0 0,0 0 0 0 0,0-1 0 0 0,-1 1-1 0 0,1-1 1 0 0,0 1 0 0 0,0 0 0 0 0,0-1 0 0 0,0 1 0 0 0,0 0 0 0 0,-1 0 0 0 0,1 0 0 0 0,0 0 0 0 0,0 0 0 0 0,0 0 0 0 0,0 0 0 0 0,0 0 0 0 0,0 0 0 0 0,0 0 0 0 0,-1 0 0 0 0,1 0 0 0 0,0 1 0 0 0,0-1 0 0 0,0 0 0 0 0,0 1 0 0 0,-1-1-1 0 0,1 1 1 0 0,0-1 0 0 0,0 1 0 0 0,-1-1 0 0 0,1 1 0 0 0,0-1 0 0 0,-1 1 0 0 0,1 0 0 0 0,0 0 0 0 0,-1-1 0 0 0,1 1 0 0 0,-1 0 0 0 0,1 0 0 0 0,-1-1 0 0 0,0 1 0 0 0,1 0 10 0 0,28 10 240 0 0,-7-10-194 0 0,0-1 0 0 0,0-1 0 0 0,0-1 0 0 0,0-1 0 0 0,0-1 0 0 0,-1 0 0 0 0,1-2 0 0 0,-1-1 0 0 0,0 0 0 0 0,-1-2 0 0 0,0 0 0 0 0,0-1 0 0 0,-1-1 0 0 0,-1-1 0 0 0,0 0 0 0 0,0-2 1 0 0,-1 0-1 0 0,-1-1 0 0 0,0 0 0 0 0,-1-1 0 0 0,-1-1 0 0 0,-1-1 0 0 0,0 0 0 0 0,-1 0 0 0 0,4-10-46 0 0,-13 21 62 0 0,0-1-1 0 0,0 0 1 0 0,-1 0 0 0 0,1 0 0 0 0,-2 0-1 0 0,1 0 1 0 0,-1-1 0 0 0,-1 1 0 0 0,1 0 0 0 0,-1 0-1 0 0,-1-1 1 0 0,0 1 0 0 0,0 0 0 0 0,0-1-1 0 0,-1 1 1 0 0,0 0 0 0 0,-1 0 0 0 0,0 1-1 0 0,-3-8-61 0 0,-14 60-1202 0 0,13 7 1352 0 0,1 0 1 0 0,3 0 0 0 0,2 0 0 0 0,2 0 0 0 0,3 0 0 0 0,2 0-1 0 0,2 0 1 0 0,2-1 0 0 0,15 41-151 0 0,-19-64 17 0 0,68 176 189 0 0,-74-204-216 0 0,0 0 0 0 0,0 0 0 0 0,0 0 0 0 0,1-1-1 0 0,-1 1 1 0 0,0 0 0 0 0,0 0 0 0 0,1 0 0 0 0,-1 0 0 0 0,0 0 0 0 0,0 0 0 0 0,1 0 0 0 0,-1 0 0 0 0,0 0 0 0 0,0 0 0 0 0,1 0-1 0 0,-1 0 1 0 0,0 0 0 0 0,0 0 0 0 0,1 0 0 0 0,-1 0 0 0 0,0 1 10 0 0,-4-32-1745 0 0,-13-6-2479 0 0,1 14-3898 0 0,8 13-1777 0 0</inkml:trace>
  <inkml:trace contextRef="#ctx0" brushRef="#br0" timeOffset="557.616">904 655 17084 0 0,'0'0'1667'0'0,"0"0"-408"0"0,0 0-657 0 0,0 0-404 0 0,0 0-136 0 0,0 0 9 0 0,0 0 53 0 0,0 0 34 0 0,0 0-17 0 0,0 0-38 0 0,26-6-38 0 0,85-21-1 0 0,93 20 380 0 0,-136 22-606 0 0,-67-15 149 0 0,1 0-1 0 0,-1 1 1 0 0,0-1 0 0 0,0 0-1 0 0,0 1 1 0 0,0-1 0 0 0,1 1-1 0 0,-1-1 1 0 0,0 1 0 0 0,0 0-1 0 0,0-1 1 0 0,0 1 0 0 0,0 0-1 0 0,-1 0 1 0 0,1 0 0 0 0,0 0-1 0 0,0 0 1 0 0,0 0-1 0 0,-1 0 1 0 0,1 0 0 0 0,0 0-1 0 0,-1 0 1 0 0,1 0 0 0 0,-1 0-1 0 0,1 0 1 0 0,-1 0 0 0 0,0 1-1 0 0,0-1 1 0 0,1 0 0 0 0,-1 0-1 0 0,0 0 1 0 0,0 1 0 0 0,0-1-1 0 0,0 0 1 0 0,0 0-1 0 0,-1 1 1 0 0,1-1 0 0 0,0 0-1 0 0,0 0 1 0 0,-1 0 0 0 0,1 0-1 0 0,-1 1 1 0 0,1-1 0 0 0,-1 0-1 0 0,1 0 1 0 0,-1 0 0 0 0,0 0-1 0 0,0 0 1 0 0,1 0 0 0 0,-1 0-1 0 0,0-1 1 0 0,0 1 0 0 0,0 0 13 0 0,-336 286 380 0 0,338-288-346 0 0,0 1 1 0 0,0-1 0 0 0,0 1-1 0 0,0-1 1 0 0,0 1 0 0 0,0-1 0 0 0,0 1-1 0 0,1 0 1 0 0,-1-1 0 0 0,0 1-1 0 0,0 0 1 0 0,0 0 0 0 0,0 0 0 0 0,0 0-1 0 0,1 0 1 0 0,-1 0 0 0 0,0 0-1 0 0,0 1 1 0 0,0-1 0 0 0,0 0-1 0 0,0 0 1 0 0,1 1 0 0 0,-1-1 0 0 0,0 1-1 0 0,0-1 1 0 0,0 1 0 0 0,0 0-1 0 0,0-1 1 0 0,0 1 0 0 0,-1 0 0 0 0,1-1-1 0 0,0 1 1 0 0,0 0 0 0 0,0 0-1 0 0,-1 0 1 0 0,1 0 0 0 0,0 0 0 0 0,-1 0-1 0 0,1 0 1 0 0,-1 0 0 0 0,1 0-1 0 0,-1 0 1 0 0,0 0 0 0 0,1 0-1 0 0,-1 0 1 0 0,0 1 0 0 0,0-1 0 0 0,0 0-1 0 0,0 0 1 0 0,0 0 0 0 0,0 0-1 0 0,0 1 1 0 0,0-1 0 0 0,0 0 0 0 0,0 0-1 0 0,-1 0 1 0 0,1 0 0 0 0,0 0-1 0 0,-1 0 1 0 0,1 0 0 0 0,-1 0-1 0 0,1 0 1 0 0,-1 0 0 0 0,0 0 0 0 0,1 0-1 0 0,-2 1-34 0 0,11-2 69 0 0,466-50 1543 0 0,-514 54-3679 0 0,11-2-1232 0 0,4 1-5414 0 0,16-3-1708 0 0</inkml:trace>
  <inkml:trace contextRef="#ctx0" brushRef="#br0" timeOffset="1109.269">1863 710 18764 0 0,'0'0'335'0'0,"0"0"-298"0"0,0 0-197 0 0,0 0 53 0 0,0 0 210 0 0,0 0 174 0 0,0 0 54 0 0,0 0 4 0 0,0 0-11 0 0,0 0-24 0 0,0 0-11 0 0,0 0 1 0 0,12 17 1 0 0,56 103 454 0 0,-66-115-686 0 0,1 0 1 0 0,0-1-1 0 0,1 1 0 0 0,-1 0 0 0 0,1-1 0 0 0,0 0 1 0 0,0 0-1 0 0,0 0 0 0 0,0-1 0 0 0,1 1 1 0 0,-1-1-1 0 0,1 0 0 0 0,0 0 0 0 0,0 0 0 0 0,0-1 1 0 0,0 0-1 0 0,1 0 0 0 0,-1 0 0 0 0,1-1 1 0 0,-1 0-1 0 0,1 0 0 0 0,-1 0 0 0 0,1-1 0 0 0,0 1 1 0 0,-1-1-1 0 0,1-1 0 0 0,0 1 0 0 0,-1-1 1 0 0,1 0-1 0 0,-1 0 0 0 0,1-1 0 0 0,-1 1 0 0 0,2-2-59 0 0,11-3 85 0 0,1-1-1 0 0,-1 0 1 0 0,0-2 0 0 0,-1 0-1 0 0,0-1 1 0 0,0 0-1 0 0,-1-2 1 0 0,-1 0-1 0 0,1-1-84 0 0,-2 2-33 0 0,0 0 0 0 0,-1-1 0 0 0,0 0 0 0 0,-1-1 0 0 0,0 0 1 0 0,-1-1-1 0 0,-1 0 0 0 0,0-1 0 0 0,-1 0 0 0 0,0-1 0 0 0,-2 0 0 0 0,0 0 0 0 0,0-1 0 0 0,-2 0 0 0 0,0 0 0 0 0,-1 0 0 0 0,0 0 0 0 0,-2-1 0 0 0,0 1 0 0 0,-1-1 0 0 0,-1 0 0 0 0,0 0 0 0 0,-1 1 0 0 0,-1-1 0 0 0,-1 1 0 0 0,-1-1 0 0 0,0 1 0 0 0,-1 0 0 0 0,-1 0 0 0 0,0 1 0 0 0,-2 0 0 0 0,-3-7 33 0 0,-5 5 8 0 0,-1 1-1 0 0,-1 0 1 0 0,-1 2-1 0 0,0 0 1 0 0,-1 0-1 0 0,0 2 1 0 0,-1 1-1 0 0,-1 0 1 0 0,0 2-1 0 0,0 0 1 0 0,-1 2-1 0 0,0 0 1 0 0,0 2-1 0 0,-1 0 0 0 0,0 2 1 0 0,0 1-1 0 0,0 0 1 0 0,-1 2-1 0 0,1 1 1 0 0,0 1-1 0 0,-1 1 1 0 0,1 1-1 0 0,0 1 1 0 0,0 1-1 0 0,1 1 1 0 0,0 1-1 0 0,0 1 1 0 0,0 1-1 0 0,1 1 0 0 0,0 1 1 0 0,1 1-1 0 0,0 1 1 0 0,1 1-1 0 0,1 1 1 0 0,-11 10-8 0 0,22-16 4 0 0,0-1 0 0 0,1 1 0 0 0,0 1 1 0 0,1-1-1 0 0,0 1 0 0 0,0 0 0 0 0,1 0 0 0 0,1 1 1 0 0,0 0-1 0 0,0 0 0 0 0,1 0 0 0 0,0 0 1 0 0,1 0-1 0 0,0 1 0 0 0,1-1 0 0 0,0 1 0 0 0,1-1 1 0 0,0 1-1 0 0,1-1 0 0 0,0 1 0 0 0,1-1 0 0 0,0 0 1 0 0,1 0-1 0 0,0 0 0 0 0,1 0 0 0 0,0 0 0 0 0,1 0 1 0 0,0-1-1 0 0,1 0 0 0 0,0 0 0 0 0,0-1 0 0 0,4 5-3 0 0,116 103-1833 0 0,-31-54-7251 0 0,-94-62 8883 0 0,32 21-11104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2:15.0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1620 54 8082 0 0,'0'0'2464'0'0,"0"0"-393"0"0,0 0-402 0 0,0 0-212 0 0,0 0-123 0 0,0 0-95 0 0,0 0-107 0 0,0 0-152 0 0,0 0-159 0 0,0 0-204 0 0,0 0-194 0 0,0 0-137 0 0,0 0-115 0 0,15-9-71 0 0,42-26-50 0 0,-43 26-69 0 0,-14 9-45 0 0,-17 28 211 0 0,-1-10-51 0 0,0-1 1 0 0,-2-1 0 0 0,1 0 0 0 0,-2-2 0 0 0,0 0 0 0 0,0-2 0 0 0,-2 0 0 0 0,1-2 0 0 0,-19 7-97 0 0,-13 8 76 0 0,-761 357 592 0 0,298-108-425 0 0,511-271-251 0 0,0 0-1 0 0,1 0 1 0 0,-1 1 0 0 0,1 0 0 0 0,0 0 0 0 0,0 1 0 0 0,0-1 0 0 0,0 1 0 0 0,1 0 0 0 0,0 1 0 0 0,0-1 0 0 0,0 1 0 0 0,1-1-1 0 0,0 1 1 0 0,0 0 0 0 0,-2 5 8 0 0,5-10 16 0 0,104 5 1497 0 0,-37-6-1412 0 0,-1 2 1 0 0,1 4-1 0 0,0 2 1 0 0,-2 3-1 0 0,1 3 1 0 0,-1 3-1 0 0,9 7-101 0 0,141 55 54 0 0,-78-23 68 0 0,3-6 0 0 0,1-6 0 0 0,3-6 0 0 0,1-6 1 0 0,115 8-123 0 0,-202-36 425 0 0,-57-4-322 0 0,-1 0 26 0 0,0 0 44 0 0,0 0-13 0 0,0 0-5 0 0,-39-15 324 0 0,28 8-992 0 0,-13-6-992 0 0,17 12-3352 0 0,0 3-4077 0 0,3-1-2370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2:19.4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231 115 23229 0 0,'0'0'-85'0'0,"0"0"-202"0"0,0 0-111 0 0,0 0 74 0 0,0 0 175 0 0,0 0 126 0 0,0 0 47 0 0,3 26 19 0 0,6 86 77 0 0,-8-103-76 0 0,-1-1 0 0 0,-1 1-1 0 0,0 0 1 0 0,0-1 0 0 0,0 1 0 0 0,-1-1 0 0 0,0 0-1 0 0,-1 1 1 0 0,0-1 0 0 0,0 0 0 0 0,-1 0 0 0 0,0-1-1 0 0,0 1 1 0 0,-2 2-44 0 0,-5 7 91 0 0,-96 172 225 0 0,99-171 55 0 0,20-36 523 0 0,8-12-820 0 0,300-417-623 0 0,-317 442 537 0 0,0-2 0 0 0,1 0-1 0 0,-1 1 1 0 0,1-1-1 0 0,1 1 1 0 0,-1 0-1 0 0,1 0 1 0 0,0 0-1 0 0,0 1 1 0 0,1 0 0 0 0,0 0-1 0 0,0 0 1 0 0,0 1-1 0 0,0 0 1 0 0,1 0-1 0 0,-1 0 1 0 0,1 1-1 0 0,0 0 1 0 0,0 0-1 0 0,0 1 1 0 0,1 0-1 0 0,3-1 13 0 0,-6 6-12 0 0,-1 0-1 0 0,0 1 1 0 0,0-1-1 0 0,-1 1 1 0 0,1 0-1 0 0,-1 0 1 0 0,0 0-1 0 0,0 1 0 0 0,0-1 1 0 0,0 1-1 0 0,-1-1 1 0 0,0 1-1 0 0,0 0 1 0 0,0 0-1 0 0,-1 0 1 0 0,1 0-1 0 0,-1 2 13 0 0,2 2 4 0 0,12 41-32 0 0,3-1 0 0 0,1-1 0 0 0,3-1 0 0 0,2 0 0 0 0,1-2 0 0 0,3-1 0 0 0,1-1 0 0 0,3-1 0 0 0,1-2 0 0 0,2-1 0 0 0,1-2 0 0 0,30 23 28 0 0,-13-23-32 0 0,-90-36 100 0 0,-64-7 326 0 0,1-3-1 0 0,0-6 1 0 0,-23-8-394 0 0,23 3 539 0 0,0 5 0 0 0,-1 4 0 0 0,-26 3-539 0 0,9 32-1719 0 0,78 6-8819 0 0,33-21-1028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1:01.7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 0 18772 0 0,'0'0'823'0'0,"0"0"-586"0"0,0 0-684 0 0,0 0-315 0 0,0 0-76 0 0,0 0 155 0 0,0 0 369 0 0,0 0 158 0 0,-5 32 70 0 0,-13 102 40 0 0,15-104 27 0 0,1 0 0 0 0,2 1 1 0 0,1-1-1 0 0,2 1 0 0 0,1-1 0 0 0,1 0 1 0 0,4 10 18 0 0,6 42-27 0 0,-13-67 25 0 0,3 28 39 0 0,2 0 0 0 0,2 0 0 0 0,2-1 0 0 0,1-1 0 0 0,3 0 0 0 0,5 10-37 0 0,-19-48 42 0 0,1 0 1 0 0,-1 0-1 0 0,1-1 0 0 0,0 1 1 0 0,0-1-1 0 0,0 1 0 0 0,0-1 0 0 0,0 0 1 0 0,0 0-1 0 0,1 0 0 0 0,-1 0 0 0 0,0 0 1 0 0,1 0-1 0 0,0-1 0 0 0,-1 1 0 0 0,1-1 1 0 0,0 0-1 0 0,0 0 0 0 0,0 0 0 0 0,0 0 1 0 0,0 0-1 0 0,0-1 0 0 0,0 1 1 0 0,0-1-1 0 0,0 0 0 0 0,0 0 0 0 0,0 0 1 0 0,0 0-1 0 0,1-1 0 0 0,-1 1 0 0 0,0-1 1 0 0,0 0-1 0 0,0 1 0 0 0,-1-1 0 0 0,1-1 1 0 0,0 1-1 0 0,0 0 0 0 0,0-1 0 0 0,-1 0 1 0 0,1 1-1 0 0,1-2-42 0 0,102-87 698 0 0,-89 65-796 0 0,-1-1 0 0 0,-1-1-1 0 0,-1-1 1 0 0,-1 0-1 0 0,-2 0 1 0 0,-1-2-1 0 0,-1 1 1 0 0,-1-1-1 0 0,-2 0 1 0 0,-1 0 0 0 0,-2-1-1 0 0,-1 0 1 0 0,-1 1-1 0 0,-1-1 1 0 0,-2 0-1 0 0,-5-30 99 0 0,-33-154 1795 0 0,44 244-5681 0 0,-6 25 3907 0 0,0-13 184 0 0,8 32 36 0 0,3 0 0 0 0,3-1 1 0 0,4 0-1 0 0,2-1 0 0 0,22 51-241 0 0,-30-91 58 0 0,3 14 4 0 0,-8-22-59 0 0,1 1 0 0 0,2-1 0 0 0,0 0 0 0 0,1-1 0 0 0,1 0 0 0 0,1 0 1 0 0,1-1-1 0 0,0 0 0 0 0,2-1 0 0 0,1-1 0 0 0,12 13-3 0 0,-23-29 20 0 0,1 1 1 0 0,-1 0 0 0 0,1-1-1 0 0,0 0 1 0 0,0 0-1 0 0,1-1 1 0 0,-1 0-1 0 0,0 0 1 0 0,1 0-1 0 0,0 0 1 0 0,-1-1 0 0 0,1 0-1 0 0,0 0 1 0 0,-1 0-1 0 0,1-1 1 0 0,0 0-1 0 0,0 0 1 0 0,0 0 0 0 0,0-1-1 0 0,-1 0 1 0 0,1 0-1 0 0,0 0 1 0 0,-1-1-1 0 0,1 0 1 0 0,-1 0-1 0 0,0-1 1 0 0,1 1 0 0 0,-1-1-1 0 0,0 0 1 0 0,0 0-1 0 0,-1-1 1 0 0,1 1-1 0 0,-1-1 1 0 0,0 0-1 0 0,0-1 1 0 0,4-3-21 0 0,7-10 8 0 0,-1 1 0 0 0,-1-1 0 0 0,0-1-1 0 0,-1-1 1 0 0,-1 0 0 0 0,-1 0 0 0 0,-1-1 0 0 0,6-21-8 0 0,-8 17 474 0 0,1 5-828 0 0,5 48-128 0 0,-8-13 519 0 0,0 0-1 0 0,0 0 1 0 0,2 0-1 0 0,0-1 1 0 0,0 1-1 0 0,2-2 1 0 0,0 1-1 0 0,0-1 1 0 0,1-1-1 0 0,1 2-36 0 0,19 8-4297 0 0,6-9-4415 0 0,-28-13 4002 0 0</inkml:trace>
  <inkml:trace contextRef="#ctx0" brushRef="#br0" timeOffset="151.094">911 181 21525 0 0,'0'0'-40'0'0,"0"0"200"0"0,0 0-472 0 0,0 0-1313 0 0,0 0-2144 0 0,0 0-880 0 0,0 0-24 0 0,0 0-1944 0 0</inkml:trace>
  <inkml:trace contextRef="#ctx0" brushRef="#br0" timeOffset="522.459">1472 555 15699 0 0,'0'0'270'0'0,"0"0"-618"0"0,0 0 26 0 0,0 0 274 0 0,0 0 120 0 0,-1 27 10 0 0,-6 177-610 0 0,6-200 360 0 0,1 0 1 0 0,0 1 0 0 0,1-1 0 0 0,-1 1-1 0 0,1-1 1 0 0,0 0 0 0 0,0 0 0 0 0,0 1 0 0 0,0-1-1 0 0,1 0 1 0 0,0 0 0 0 0,-1 0 0 0 0,2 0 0 0 0,-1-1-1 0 0,0 1 1 0 0,1 0 0 0 0,0-1 0 0 0,-1 0 0 0 0,1 0-1 0 0,1 1 1 0 0,2 1 167 0 0,35-53 3397 0 0,-29 30-3357 0 0,1 1 0 0 0,0 0 0 0 0,2 1 1 0 0,-1 0-1 0 0,2 1 0 0 0,0 1 0 0 0,1 0 0 0 0,6-3-40 0 0,26 96 2399 0 0,18 7-3296 0 0,-39-64-2424 0 0,3-3-3651 0 0,-22-14 680 0 0</inkml:trace>
  <inkml:trace contextRef="#ctx0" brushRef="#br0" timeOffset="986.554">2545 743 19836 0 0,'0'0'1315'0'0,"0"0"-345"0"0,0 0-556 0 0,0 0-495 0 0,0 0-200 0 0,0 0-98 0 0,0 0-64 0 0,0 0-40 0 0,0 0-33 0 0,0 0 22 0 0,0 0 73 0 0,16-1 108 0 0,52-2 126 0 0,-2-41 113 0 0,-58 34 103 0 0,-5 7-129 0 0,0 0 0 0 0,0-1 0 0 0,0 1 0 0 0,0-1-1 0 0,0 1 1 0 0,-1-1 0 0 0,1 0 0 0 0,-1 0 0 0 0,0 0 0 0 0,0 0 0 0 0,-1 0-1 0 0,1-1 1 0 0,-1 1 0 0 0,0 0 0 0 0,0-1 0 0 0,0 1 0 0 0,-1-1 0 0 0,0 1 0 0 0,0-1-1 0 0,0 1 1 0 0,0-1 0 0 0,0 1 0 0 0,-1-1 0 0 0,0 1 0 0 0,0 0 0 0 0,0-1-1 0 0,-1 1 1 0 0,0 0 0 0 0,1 0 0 0 0,-1 0 0 0 0,-1 0 0 0 0,1 0 0 0 0,0 0 0 0 0,-1 0-1 0 0,0 1 1 0 0,0 0 0 0 0,0-1 0 0 0,0 1 0 0 0,-1 0 0 0 0,1 0 0 0 0,-1 1-1 0 0,0-1 1 0 0,0 1 0 0 0,1 0 0 0 0,-2 0 0 0 0,1 0 0 0 0,0 0 0 0 0,-4 0 100 0 0,-2-1-113 0 0,-1 0 0 0 0,1 2 0 0 0,-1-1 0 0 0,1 1 1 0 0,-1 0-1 0 0,0 1 0 0 0,1 1 0 0 0,-1 0 0 0 0,0 0 1 0 0,1 1-1 0 0,0 0 0 0 0,-1 1 0 0 0,1 0 0 0 0,0 0 1 0 0,0 1-1 0 0,1 1 0 0 0,-1-1 0 0 0,1 2 0 0 0,0-1 0 0 0,0 1 1 0 0,0 1-1 0 0,1 0 0 0 0,0 0 0 0 0,1 0 0 0 0,-1 1 1 0 0,2 0-1 0 0,-1 0 0 0 0,1 1 0 0 0,0 0 0 0 0,1 0 1 0 0,0 1-1 0 0,0-1 0 0 0,1 1 0 0 0,0 0 0 0 0,1 0 1 0 0,0 0-1 0 0,1 1 0 0 0,0-1 0 0 0,-1 9 113 0 0,8-8 42 0 0,0 1 0 0 0,0-1 0 0 0,1-1 0 0 0,1 1 0 0 0,-1-1-1 0 0,2 0 1 0 0,-1 0 0 0 0,1-1 0 0 0,1 0 0 0 0,0-1 0 0 0,0 0 0 0 0,1 0 0 0 0,0-1-1 0 0,0 0 1 0 0,0 0 0 0 0,1-2 0 0 0,0 1 0 0 0,0-1 0 0 0,1-1 0 0 0,0 0 0 0 0,-1 0 0 0 0,4-1-42 0 0,142 53 374 0 0,126 61-51 0 0,-279-114-303 0 0,1-1-1 0 0,-1 1 1 0 0,0 0-1 0 0,0 1 0 0 0,0-1 1 0 0,-1 1-1 0 0,1-1 1 0 0,-1 1-1 0 0,0 0 1 0 0,0 0-1 0 0,0 1 1 0 0,-1-1-1 0 0,1 1 1 0 0,-1-1-1 0 0,0 1 1 0 0,0 0-1 0 0,-1 0 1 0 0,1 0-1 0 0,-1 0 1 0 0,0 0-1 0 0,0 0 1 0 0,-1 0-1 0 0,0 0 1 0 0,0 0-1 0 0,0 0 0 0 0,0 0 1 0 0,-1 0-1 0 0,0 0 1 0 0,0 0-1 0 0,0 0 1 0 0,-1 0-1 0 0,1 0 1 0 0,-1 0-1 0 0,0-1 1 0 0,-1 1-1 0 0,1-1 1 0 0,-1 1-1 0 0,0-1 1 0 0,0 0-1 0 0,0 0 1 0 0,-1 0-1 0 0,1-1 1 0 0,-3 2-20 0 0,-27 24 239 0 0,-1-2 1 0 0,-1-1 0 0 0,-1-2 0 0 0,-1-2-1 0 0,-2-1 1 0 0,0-2 0 0 0,-1-1 0 0 0,0-3-1 0 0,-1-1 1 0 0,-1-2 0 0 0,-1-1 0 0 0,1-3 0 0 0,-1-2-1 0 0,-1-1-239 0 0,-143 19-1559 0 0,63-19-7660 0 0,106-5 4498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2:16.4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642 238 0 0 0,'0'0'1548'0'0,"0"0"-35"0"0,0 0 7 0 0,0 0-129 0 0,0 0-201 0 0,0 0-302 0 0,0 0-275 0 0,0 0-169 0 0,0 0-90 0 0,0 0-46 0 0,0 0-60 0 0,0 0-81 0 0,0 0-41 0 0,24-10-55 0 0,190-69 140 0 0,-198 75-149 0 0,4-1 137 0 0,1-1-1 0 0,0-1 1 0 0,-1 0-1 0 0,0-2 0 0 0,-1 0 1 0 0,0-1-1 0 0,-1-1 1 0 0,0-1-1 0 0,15-12-198 0 0,-32 23 58 0 0,-1 1 1 0 0,1-1-1 0 0,0 0 1 0 0,-1 1-1 0 0,1-1 1 0 0,-1 0-1 0 0,1 1 1 0 0,-1-1-1 0 0,0 0 1 0 0,1 0-1 0 0,-1 1 1 0 0,0-1-1 0 0,1 0 1 0 0,-1 0-1 0 0,0 0 1 0 0,0 1-1 0 0,0-1 1 0 0,0 0-1 0 0,0 0 1 0 0,0 0-1 0 0,0 0 1 0 0,0 1-1 0 0,0-1 1 0 0,0 0-1 0 0,0 0 1 0 0,0 0-1 0 0,-1 0 1 0 0,1 1-1 0 0,0-1 0 0 0,-1 0 1 0 0,1 0-1 0 0,0 1 1 0 0,-1-1-1 0 0,1 0 1 0 0,-1 1-1 0 0,1-1 1 0 0,-1 0-1 0 0,0 1 1 0 0,1-1-1 0 0,-1 1 1 0 0,0-1-1 0 0,1 1 1 0 0,-1-1-1 0 0,0 1 1 0 0,1-1-1 0 0,-1 1 1 0 0,0 0-1 0 0,0-1 1 0 0,0 1-1 0 0,1 0 1 0 0,-1 0-1 0 0,0 0 1 0 0,0 0-1 0 0,0-1 1 0 0,0 1-1 0 0,1 0 1 0 0,-2 1-59 0 0,-48-11-405 0 0,-19 9 597 0 0,-1 4 1 0 0,0 2-1 0 0,1 4 1 0 0,0 2-1 0 0,1 4 1 0 0,-4 4-193 0 0,45-13 161 0 0,-129 55 794 0 0,154-60-960 0 0,1 0 0 0 0,0 1 0 0 0,0-1 0 0 0,0 0 0 0 0,-1 1 0 0 0,1-1 0 0 0,1 1 0 0 0,-1-1 0 0 0,0 1 0 0 0,0-1 0 0 0,1 1 0 0 0,-1 0 0 0 0,0-1 0 0 0,1 1 0 0 0,0 0 0 0 0,-1-1 0 0 0,1 1 0 0 0,0 0 0 0 0,0-1 0 0 0,0 1 0 0 0,0 0 0 0 0,0 0 0 0 0,0-1 0 0 0,1 1 0 0 0,-1 0 0 0 0,1 0 0 0 0,-1-1 0 0 0,1 1 0 0 0,-1-1 0 0 0,1 1 0 0 0,0 0 0 0 0,0-1 0 0 0,0 1 0 0 0,0-1 0 0 0,0 0 0 0 0,0 1 0 0 0,0-1 0 0 0,1 0 0 0 0,-1 0 0 0 0,0 0 0 0 0,1 0 0 0 0,-1 0 0 0 0,0 0 0 0 0,1 0 0 0 0,0 0 0 0 0,0 0 5 0 0,73 42 432 0 0,156 49 27 0 0,-144-62-360 0 0,-2 5 0 0 0,-2 3 1 0 0,33 22-100 0 0,-82-39-23 0 0,0 1 1 0 0,-1 1-1 0 0,-1 2 1 0 0,-1 1-1 0 0,-2 2 1 0 0,-1 1-1 0 0,10 13 23 0 0,-39-40 73 0 0,1 0 0 0 0,-1 1 0 0 0,0-1-1 0 0,0-1 1 0 0,0 1 0 0 0,0 0 0 0 0,0 0-1 0 0,-1 0 1 0 0,1 0 0 0 0,0-1 0 0 0,-1 1 0 0 0,0-1-1 0 0,1 1 1 0 0,-1-1 0 0 0,0 0 0 0 0,1 1-1 0 0,-1-1 1 0 0,0 0 0 0 0,0 0 0 0 0,0 0-1 0 0,0-1 1 0 0,0 1 0 0 0,0 0 0 0 0,-1-1 0 0 0,1 1-1 0 0,0-1 1 0 0,0 0 0 0 0,0 0 0 0 0,0 0-1 0 0,-1 0 1 0 0,1 0 0 0 0,0 0 0 0 0,0 0-1 0 0,0-1 1 0 0,0 1 0 0 0,0-1 0 0 0,-1 0 0 0 0,1 1-1 0 0,0-1 1 0 0,0 0 0 0 0,1 0 0 0 0,-1 0-1 0 0,-1-1-72 0 0,-13 1-9 0 0,-714-22 1015 0 0,237-11-552 0 0,625 17-13722 0 0,-90 13 8739 0 0,-9 1-695 0 0</inkml:trace>
  <inkml:trace contextRef="#ctx0" brushRef="#br0" timeOffset="398.396">1829 585 13507 0 0,'0'0'1672'0'0,"0"0"-1390"0"0,0 0-324 0 0,0 0 346 0 0,0 0 263 0 0,0 0 145 0 0,0 0 83 0 0,0 0 15 0 0,0 0-34 0 0,0 0-75 0 0,0 0-79 0 0,2 19-37 0 0,5 55-39 0 0,-6-72-486 0 0,0 1 1 0 0,-1-1-1 0 0,1 0 0 0 0,0 1 1 0 0,0-1-1 0 0,1 0 1 0 0,-1 0-1 0 0,0 0 1 0 0,1 0-1 0 0,-1 0 1 0 0,1 0-1 0 0,0-1 0 0 0,0 1 1 0 0,-1 0-1 0 0,1-1 1 0 0,0 1-1 0 0,0-1 1 0 0,1 0-1 0 0,-1 0 0 0 0,0 0 1 0 0,0 0-1 0 0,1 0 1 0 0,-1 0-1 0 0,0 0 1 0 0,1-1-1 0 0,-1 1 1 0 0,0-1-1 0 0,1 0 0 0 0,-1 0 1 0 0,1 0-1 0 0,-1 0 1 0 0,1 0-1 0 0,-1 0 1 0 0,1-1-1 0 0,-1 1 0 0 0,3-1-59 0 0,3 0 119 0 0,20 0-55 0 0,-1-1 0 0 0,1-1 0 0 0,0-2-1 0 0,-1-1 1 0 0,0-1 0 0 0,0-1 0 0 0,-1-2 0 0 0,0 0-1 0 0,-1-2 1 0 0,0 0 0 0 0,-1-2 0 0 0,0-1 0 0 0,-1-1 0 0 0,-1-1-1 0 0,5-6-64 0 0,-21 18-37 0 0,-1 0-1 0 0,-1 0 0 0 0,1-1 0 0 0,-1 0 1 0 0,0 0-1 0 0,-1 0 0 0 0,1 0 0 0 0,-1-1 1 0 0,0 1-1 0 0,-1-1 0 0 0,0 1 0 0 0,0-1 1 0 0,0 0-1 0 0,-1 0 0 0 0,0 0 0 0 0,0 0 1 0 0,0 0-1 0 0,-1-1 0 0 0,0 1 0 0 0,-1 0 1 0 0,0 0-1 0 0,0 0 0 0 0,0 0 0 0 0,-1 0 1 0 0,0 0-1 0 0,0 1 0 0 0,-1-1 0 0 0,0 1 1 0 0,0-1-1 0 0,-1 1 0 0 0,1 0 0 0 0,-1 0 1 0 0,-1 0-1 0 0,1 1 0 0 0,-1-1 0 0 0,0 1 1 0 0,0 0-1 0 0,0 1 0 0 0,-4-3 38 0 0,-16-8-20 0 0,-1 1 1 0 0,0 1-1 0 0,-1 1 0 0 0,0 2 1 0 0,0 0-1 0 0,-1 2 0 0 0,0 2 1 0 0,-1 0-1 0 0,0 2 1 0 0,0 0-1 0 0,0 3 0 0 0,0 0 1 0 0,0 2-1 0 0,0 1 0 0 0,0 1 1 0 0,1 1-1 0 0,-1 2 0 0 0,1 1 1 0 0,-1 2 19 0 0,9-6 38 0 0,0 1 0 0 0,1 1 0 0 0,-1 1 1 0 0,1 0-1 0 0,1 2 0 0 0,-1 0 1 0 0,1 1-1 0 0,1 1 0 0 0,-1 0 0 0 0,2 2 1 0 0,0 0-1 0 0,0 1 0 0 0,1 0 1 0 0,0 1-1 0 0,2 1 0 0 0,-1 0 0 0 0,-8 15-38 0 0,19-24-33 0 0,0-1 0 0 0,1 1 0 0 0,0 0 0 0 0,0 0 0 0 0,1 1 0 0 0,0-1 0 0 0,0 0 0 0 0,0 1 0 0 0,1-1 0 0 0,0 0 0 0 0,0 1 0 0 0,1-1 0 0 0,0 0 0 0 0,0 0 0 0 0,0 1 0 0 0,1-1 0 0 0,-1 0 0 0 0,2 0 0 0 0,-1 0 0 0 0,1 0 0 0 0,-1-1 0 0 0,2 1 0 0 0,-1-1 0 0 0,1 0 0 0 0,-1 0 0 0 0,1 0 0 0 0,3 2 33 0 0,62 53-3254 0 0,8-18-6034 0 0,-49-30-1189 0 0</inkml:trace>
  <inkml:trace contextRef="#ctx0" brushRef="#br0" timeOffset="1264.869">3405 248 15835 0 0,'0'0'649'0'0,"0"0"-255"0"0,0 0-302 0 0,0 0-86 0 0,0 0 48 0 0,0 0 53 0 0,0 0-2 0 0,27-2-7 0 0,153-12 407 0 0,-181 14-475 0 0,0 0 0 0 0,0 1 1 0 0,0-1-1 0 0,0 0 0 0 0,0 0 0 0 0,0 0 0 0 0,0 0 0 0 0,0-1 0 0 0,0 1 0 0 0,0 0 1 0 0,0 0-1 0 0,0 0 0 0 0,1-1 0 0 0,-1 1 0 0 0,0 0 0 0 0,0-1 0 0 0,0 1 1 0 0,0-1-1 0 0,0 1 0 0 0,1-1 0 0 0,-1 0 0 0 0,0 1 0 0 0,1-1 0 0 0,-1 0 0 0 0,0 1 1 0 0,1-1-1 0 0,-1 0 0 0 0,1 0 0 0 0,-1 1 0 0 0,1-1 0 0 0,-1 0 0 0 0,1 0 1 0 0,-1 0-1 0 0,1 0 0 0 0,0 0 0 0 0,0 0 0 0 0,-1 0 0 0 0,1 0 0 0 0,0 0 0 0 0,0 0 1 0 0,0 0-1 0 0,0 0 0 0 0,0 1 0 0 0,0-1 0 0 0,1 0 0 0 0,-1 0 0 0 0,0 0 0 0 0,0 0 1 0 0,1 0-1 0 0,-1 0 0 0 0,0 0 0 0 0,1 0 0 0 0,-1 0 0 0 0,1 1 0 0 0,-1-1 1 0 0,1 0-1 0 0,-1 0 0 0 0,1 1 0 0 0,0-1 0 0 0,-1 0 0 0 0,1 1 0 0 0,0-1 0 0 0,0 0 1 0 0,0 1-31 0 0,-34-3-100 0 0,0 1 0 0 0,1 1 0 0 0,-1 2 0 0 0,0 2 0 0 0,1 0 1 0 0,-1 3-1 0 0,1 0 0 0 0,-31 12 100 0 0,28-10 173 0 0,5-2-88 0 0,-1 2 0 0 0,1 1 1 0 0,1 1-1 0 0,0 1 0 0 0,1 2 0 0 0,0 1 0 0 0,0 1 1 0 0,2 1-1 0 0,0 1 0 0 0,1 2 0 0 0,1 0 0 0 0,0 2 1 0 0,2 1-1 0 0,0 0 0 0 0,2 2 0 0 0,-13 19-85 0 0,29-38 1 0 0,0 1-1 0 0,1 0 1 0 0,0 0-1 0 0,0 0 1 0 0,1 0-1 0 0,0 1 1 0 0,0-1-1 0 0,0 1 1 0 0,1-1-1 0 0,0 1 1 0 0,0-1-1 0 0,1 1 1 0 0,-1 0-1 0 0,2 0 1 0 0,-1-1-1 0 0,1 1 1 0 0,0 0 0 0 0,0-1-1 0 0,1 1 1 0 0,-1-1-1 0 0,2 1 1 0 0,-1-1-1 0 0,1 0 1 0 0,0 0-1 0 0,0 0 1 0 0,0 0-1 0 0,1 0 1 0 0,0-1-1 0 0,0 0 1 0 0,0 0-1 0 0,1 0 1 0 0,0 0-1 0 0,0-1 1 0 0,0 1 0 0 0,1-1-1 0 0,-1-1 1 0 0,1 1-1 0 0,0-1 1 0 0,0 0-1 0 0,0 0 1 0 0,0-1-1 0 0,1 1 1 0 0,4 0-1 0 0,35 7 17 0 0,1-2 1 0 0,0-2-1 0 0,0-2 1 0 0,0-3-1 0 0,0-1 0 0 0,1-2 1 0 0,-1-2-1 0 0,0-3 1 0 0,-1-1-1 0 0,0-3 1 0 0,12-5-18 0 0,-44 14-33 0 0,1 0 0 0 0,-1-2 0 0 0,1 0-1 0 0,-1 0 1 0 0,0-1 0 0 0,-1-1 0 0 0,1 0 0 0 0,-1-1 0 0 0,0 0 0 0 0,-1-1 0 0 0,0-1 0 0 0,0 0 0 0 0,-1-1 0 0 0,0 0 0 0 0,6-8 33 0 0,-15 15 14 0 0,-1 0 0 0 0,0 0 0 0 0,0 0 1 0 0,0 0-1 0 0,-1 0 0 0 0,1-1 0 0 0,-1 1 1 0 0,0 0-1 0 0,0 0 0 0 0,0-1 0 0 0,0 1 0 0 0,-1 0 1 0 0,1 0-1 0 0,-1-1 0 0 0,0 1 0 0 0,0 0 1 0 0,0 0-1 0 0,0 0 0 0 0,0 0 0 0 0,-1 0 1 0 0,1 0-1 0 0,-1 0 0 0 0,0 1 0 0 0,0-1 1 0 0,0 1-1 0 0,0-1 0 0 0,0 1 0 0 0,-1 0 0 0 0,1-1 1 0 0,-1 1-1 0 0,1 1 0 0 0,-1-1 0 0 0,0 0 1 0 0,0 1-1 0 0,0-1 0 0 0,0 1 0 0 0,-1-1-14 0 0,-118-41 643 0 0,-93 32-109 0 0,934-3 646 0 0,-628 7-792 0 0,-159-5-1399 0 0,29 11-2122 0 0,26 1-621 0 0,0 0-3627 0 0,9 0-841 0 0</inkml:trace>
  <inkml:trace contextRef="#ctx0" brushRef="#br0" timeOffset="1566.232">4213 87 20044 0 0,'0'0'64'0'0,"0"0"-288"0"0,0 0-297 0 0,0 0 58 0 0,0 0 312 0 0,0 0 266 0 0,0 0 205 0 0,0 0 127 0 0,-1 29 65 0 0,-5 177 990 0 0,10-133-746 0 0,-4-41-670 0 0,1 0-1 0 0,2 0 1 0 0,1-1 0 0 0,1 1-1 0 0,2-1 1 0 0,1 0 0 0 0,1-1-1 0 0,4 6-85 0 0,2-12-280 0 0,-13-22-4741 0 0,-8-17-8348 0 0,3 11 8953 0 0</inkml:trace>
  <inkml:trace contextRef="#ctx0" brushRef="#br0" timeOffset="2071.852">4204 728 16988 0 0,'0'0'1499'0'0,"0"0"-234"0"0,0 0-435 0 0,0 0-361 0 0,0 0-179 0 0,0 0-114 0 0,0 0-102 0 0,0 0 33 0 0,0 0 64 0 0,0 0 25 0 0,0 0 44 0 0,0 0-12 0 0,0 0-36 0 0,28 1-20 0 0,207 6 56 0 0,218-22-159 0 0,-452 15-217 0 0,-1 0-110 0 0,-31 1-952 0 0,-85 21-4158 0 0,41-6-6572 0 0,63-14 7670 0 0</inkml:trace>
  <inkml:trace contextRef="#ctx0" brushRef="#br0" timeOffset="2406.121">5196 171 17468 0 0,'0'0'1241'0'0,"0"0"-222"0"0,0 0-263 0 0,0 0-364 0 0,0 0-274 0 0,0 0-237 0 0,0 0-149 0 0,0 0-17 0 0,0 0 157 0 0,0 0 232 0 0,0 0 152 0 0,0 0 102 0 0,-2 15 4 0 0,4 157 818 0 0,0-145-1186 0 0,1 0 0 0 0,2 0 0 0 0,1-1-1 0 0,1 1 1 0 0,1-1 0 0 0,1 0 0 0 0,1-1 0 0 0,1 0-1 0 0,2-1 1 0 0,0 0 0 0 0,15 17 6 0 0,-26-38-838 0 0,4 3 830 0 0,-6-5-4260 0 0,-2-1-4235 0 0,-2 0-34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2:21.9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1386 1141 5489 0 0,'0'0'508'0'0,"0"0"131"0"0,0 0 221 0 0,0 0 67 0 0,0 0 96 0 0,28-14 47 0 0,134-69 753 0 0,-144 74-1457 0 0,0 0 0 0 0,-1-2 0 0 0,-1 0 0 0 0,0-1 0 0 0,0-1 0 0 0,-1 0 0 0 0,-1-1 0 0 0,0-1 0 0 0,-1 0 0 0 0,-1-1 0 0 0,0 0 1 0 0,0-2-367 0 0,-11 15 12 0 0,0 0 1 0 0,0 0 0 0 0,0 0 0 0 0,-1 0 0 0 0,1 0 0 0 0,-1 0 0 0 0,0-1 0 0 0,0 1 0 0 0,0 0 0 0 0,0 0-1 0 0,0-1 1 0 0,-1 1 0 0 0,1 0 0 0 0,-1 0 0 0 0,0 0 0 0 0,0 0 0 0 0,0 0 0 0 0,-1 0 0 0 0,1 0 0 0 0,-1 0-1 0 0,1 0 1 0 0,-1 1 0 0 0,0-1 0 0 0,0 1 0 0 0,0-1 0 0 0,0 1 0 0 0,-1 0 0 0 0,1 0 0 0 0,-1-1 0 0 0,1 2-1 0 0,-1-1 1 0 0,0 0 0 0 0,1 1 0 0 0,-2-1-13 0 0,-108-39-904 0 0,14 30 1154 0 0,0 5-1 0 0,0 4 1 0 0,0 5 0 0 0,0 3-1 0 0,0 5 1 0 0,-19 8-250 0 0,-32 1 1002 0 0,0 7 0 0 0,-75 25-1002 0 0,112 10-235 0 0,110-60 206 0 0,-1 1 0 0 0,1-1 0 0 0,0 1 1 0 0,0 0-1 0 0,0 0 0 0 0,1 0 0 0 0,-1 0 0 0 0,1 0 0 0 0,-1 0 1 0 0,1 0-1 0 0,0 1 0 0 0,0-1 0 0 0,1 1 0 0 0,-1-1 0 0 0,1 0 1 0 0,-1 1-1 0 0,1-1 0 0 0,0 1 0 0 0,0-1 0 0 0,1 1 0 0 0,-1-1 1 0 0,1 0-1 0 0,0 1 0 0 0,0-1 0 0 0,0 0 0 0 0,0 1 1 0 0,0-1-1 0 0,1 0 0 0 0,-1 0 0 0 0,1 0 0 0 0,0 0 0 0 0,0 0 1 0 0,0-1-1 0 0,0 1 0 0 0,1 0 29 0 0,15 14 71 0 0,0-1 0 0 0,1-1 0 0 0,1-1-1 0 0,0 0 1 0 0,1-2 0 0 0,1 0 0 0 0,0-2 0 0 0,0 0 0 0 0,1-1-1 0 0,0-2 1 0 0,0 0 0 0 0,10 1-71 0 0,14 7 57 0 0,117 37 114 0 0,-30-12-229 0 0,-2 6-1 0 0,-2 5 1 0 0,-2 6-1 0 0,12 14 59 0 0,-126-65-86 0 0,-1 0 0 0 0,1 1 0 0 0,-2 1 0 0 0,1 0 0 0 0,-1 1 0 0 0,0 0 0 0 0,-1 0 0 0 0,0 1 0 0 0,-1 1 0 0 0,0 0 0 0 0,0 0 0 0 0,-1 1 0 0 0,-1 1 0 0 0,0-1 0 0 0,-1 1 0 0 0,0 0 0 0 0,-1 1 0 0 0,0 0 0 0 0,-1 0 0 0 0,2 8 86 0 0,-11-16 66 0 0,1-1 0 0 0,-1 0 1 0 0,1 0-1 0 0,-1 0 0 0 0,-1 0 0 0 0,1 0 1 0 0,-1-1-1 0 0,0 0 0 0 0,0 0 0 0 0,0 0 1 0 0,0-1-1 0 0,-1 0 0 0 0,1 0 0 0 0,-1 0 1 0 0,0-1-1 0 0,0 0 0 0 0,0 0 0 0 0,0 0 1 0 0,0-1-1 0 0,-1 1 0 0 0,1-2 0 0 0,0 1 1 0 0,-1-1-1 0 0,1 0 0 0 0,0 0 0 0 0,-1 0 1 0 0,-3-2-67 0 0,-9 4 135 0 0,-195 12 1183 0 0,-1-8-1 0 0,-42-12-1317 0 0,238 5 91 0 0,-114-4 552 0 0,0-7 1 0 0,2-5-1 0 0,-118-31-643 0 0,240 46 53 0 0,2 1 5 0 0,0 0 0 0 0,0 0 0 0 0,0-1-1 0 0,0 0 1 0 0,0-1 0 0 0,0 1 0 0 0,1-1-1 0 0,-1 0 1 0 0,1-1 0 0 0,0 1 0 0 0,0-1-1 0 0,0-1 1 0 0,0 1 0 0 0,1-1 0 0 0,0 0-1 0 0,-2-2-57 0 0,8 5-57 0 0,0 0 1 0 0,0-1-1 0 0,0 1 0 0 0,1 1 0 0 0,-1-1 0 0 0,1 0 0 0 0,0 0 0 0 0,-1 0 0 0 0,1 1 0 0 0,0-1 0 0 0,0 1 0 0 0,0 0 0 0 0,0-1 1 0 0,0 1-1 0 0,0 0 0 0 0,1 0 0 0 0,-1 0 0 0 0,0 1 0 0 0,0-1 0 0 0,1 0 0 0 0,-1 1 0 0 0,0 0 0 0 0,1-1 0 0 0,-1 1 0 0 0,1 0 1 0 0,-1 0-1 0 0,0 0 0 0 0,1 1 0 0 0,-1-1 57 0 0,2 0-85 0 0,171-3-4827 0 0,-61 20-5451 0 0,-79-9 2168 0 0</inkml:trace>
  <inkml:trace contextRef="#ctx0" brushRef="#br0" timeOffset="722.774">1730 1626 17980 0 0,'0'0'719'0'0,"0"0"-45"0"0,0 0-88 0 0,0 0-267 0 0,0 0-289 0 0,0 0-298 0 0,0 0-339 0 0,0 0-230 0 0,0 0 125 0 0,0 0 281 0 0,0 0 338 0 0,0 0 291 0 0,0 0 28 0 0,-5 10-61 0 0,-26 106 139 0 0,31-84-215 0 0,1 0 0 0 0,2-1 0 0 0,1 1 0 0 0,1-1-1 0 0,2 0 1 0 0,1 0 0 0 0,1 0 0 0 0,4 4-89 0 0,-13-33 42 0 0,1-1 0 0 0,0 1 0 0 0,-1 0 0 0 0,1-1 0 0 0,0 1 1 0 0,0 0-1 0 0,0-1 0 0 0,0 1 0 0 0,0-1 0 0 0,0 0 0 0 0,1 1 0 0 0,-1-1 0 0 0,0 0 0 0 0,1 0 0 0 0,-1 1 0 0 0,1-1 1 0 0,-1 0-1 0 0,1-1 0 0 0,-1 1 0 0 0,1 0 0 0 0,0 0 0 0 0,-1-1 0 0 0,1 1 0 0 0,0-1 0 0 0,0 1 0 0 0,0-1 0 0 0,-1 0 0 0 0,1 0 1 0 0,0 0-1 0 0,0 0 0 0 0,0 0 0 0 0,0 0 0 0 0,-1 0 0 0 0,1 0 0 0 0,0-1 0 0 0,0 1 0 0 0,-1-1 0 0 0,1 0 0 0 0,0 1 1 0 0,-1-1-1 0 0,1 0 0 0 0,0 0 0 0 0,-1 0 0 0 0,1 0 0 0 0,-1 0 0 0 0,0 0 0 0 0,1 0 0 0 0,-1-1 0 0 0,0 1 0 0 0,0-1 0 0 0,1 1 1 0 0,-1-1-43 0 0,64-77 529 0 0,-53 57-425 0 0,-1 0 0 0 0,0-1 1 0 0,-2-1-1 0 0,-1 1 0 0 0,0-1 1 0 0,-2-1-1 0 0,-1 1 0 0 0,-1-1 0 0 0,-1 0 1 0 0,-1 0-1 0 0,-1-22-104 0 0,-1 47-282 0 0,3 31-2201 0 0,0-9 2526 0 0,1 0-1 0 0,1-1 1 0 0,0 1-1 0 0,2-1 1 0 0,1 0-1 0 0,0-1 1 0 0,2 1-1 0 0,0-2 1 0 0,1 1-1 0 0,1-2 1 0 0,1 1-1 0 0,0-2 1 0 0,1 0-1 0 0,1 0 1 0 0,1-2-1 0 0,1 0 1 0 0,0 0-1 0 0,0-2 1 0 0,1 0-1 0 0,1-1 0 0 0,0-1 1 0 0,1-1-1 0 0,0 0 1 0 0,1-2-1 0 0,0 0 1 0 0,0-2-1 0 0,0 0 1 0 0,6 0-43 0 0,-24-5 44 0 0,0 0 0 0 0,0 0 0 0 0,0-1 0 0 0,1 1 0 0 0,-1-1 0 0 0,0 0 0 0 0,0 0-1 0 0,0 0 1 0 0,0 0 0 0 0,1 0 0 0 0,-1-1 0 0 0,0 0 0 0 0,0 1 0 0 0,0-1 0 0 0,0 0 0 0 0,0 0 0 0 0,0-1 0 0 0,0 1 0 0 0,-1-1 0 0 0,1 1 0 0 0,0-1 0 0 0,-1 0 0 0 0,1 0 0 0 0,-1 0 0 0 0,1 0 0 0 0,-1-1 0 0 0,0 1-1 0 0,0 0 1 0 0,0-1 0 0 0,-1 0 0 0 0,1 1 0 0 0,0-1 0 0 0,-1 0 0 0 0,0 0 0 0 0,0 0 0 0 0,0 0 0 0 0,0 0 0 0 0,0 0 0 0 0,0 0 0 0 0,-1 0 0 0 0,0 0 0 0 0,1-1 0 0 0,-1 1 0 0 0,0 0 0 0 0,-1-2-44 0 0,-3-23 118 0 0,-1-1 0 0 0,-2 1 1 0 0,0 0-1 0 0,-2 1 1 0 0,-2 0-1 0 0,0 0 1 0 0,-2 1-1 0 0,0 0 0 0 0,-2 2 1 0 0,-1-1-1 0 0,-1 2 1 0 0,0 0-1 0 0,-4-1-118 0 0,-41-64 688 0 0,56 78-585 0 0,1 5-10 0 0,0-1 1 0 0,1 0 0 0 0,0 0 0 0 0,0-1 0 0 0,1 1 0 0 0,0-1 0 0 0,0 0 0 0 0,0 0 0 0 0,1 0 0 0 0,0 0-1 0 0,0 0 1 0 0,1 0 0 0 0,0 0 0 0 0,0-1 0 0 0,1 1 0 0 0,-1-1 0 0 0,2-1-94 0 0,3 4-18 0 0,0 0 0 0 0,1 0 0 0 0,0 0 0 0 0,0 1 0 0 0,0-1 0 0 0,0 1 0 0 0,1 1 0 0 0,0-1 0 0 0,0 1 0 0 0,0 0 0 0 0,0 0 0 0 0,0 0 0 0 0,0 1 0 0 0,1 0 0 0 0,-1 0 0 0 0,1 1 0 0 0,0 0 18 0 0,35-8-303 0 0,1 3 0 0 0,0 1 0 0 0,0 3 0 0 0,0 1 0 0 0,0 2 0 0 0,0 2 0 0 0,15 4 303 0 0,91 20-11312 0 0,-129-22 2326 0 0</inkml:trace>
  <inkml:trace contextRef="#ctx0" brushRef="#br0" timeOffset="1878.929">3817 644 13835 0 0,'0'0'965'0'0,"0"0"-147"0"0,0 0-250 0 0,0 0-286 0 0,0 0-124 0 0,0 0-30 0 0,0 0-40 0 0,28-15-25 0 0,85-49-64 0 0,-113 65-4 0 0,-1 0 1 0 0,1 1-1 0 0,0-1 1 0 0,-1 0-1 0 0,1 1 1 0 0,0-1-1 0 0,0 0 0 0 0,0 0 1 0 0,0 1-1 0 0,0-1 1 0 0,1 0-1 0 0,-1 1 1 0 0,0-1-1 0 0,1 0 1 0 0,-1 0-1 0 0,0 0 1 0 0,1 1-1 0 0,0-1 1 0 0,-1 0-1 0 0,1 0 1 0 0,0 0-1 0 0,-1 0 1 0 0,1 0-1 0 0,0 0 1 0 0,0 0-1 0 0,0 0 1 0 0,0 0-1 0 0,0 0 1 0 0,0-1-1 0 0,0 1 1 0 0,0 0-1 0 0,0-1 1 0 0,0 1-1 0 0,1-1 1 0 0,-1 1-1 0 0,0-1 0 0 0,0 1 1 0 0,1-1-1 0 0,-1 0 1 0 0,0 0-1 0 0,0 1 1 0 0,1-1-1 0 0,-1 0 1 0 0,0 0-1 0 0,1 0 1 0 0,-1-1-1 0 0,0 1 1 0 0,0 0-1 0 0,1 0 1 0 0,-1-1-1 0 0,0 1 1 0 0,0-1-1 0 0,0 1 1 0 0,1-1-1 0 0,-1 1 1 0 0,0-1-1 0 0,0 0 1 0 0,0 1-1 0 0,0-1 1 0 0,0 0-1 0 0,0 0 1 0 0,0 0-1 0 0,0 0 0 0 0,0-1 6 0 0,-2 10 184 0 0,-66 151 1120 0 0,54-137-1209 0 0,-80 125 680 0 0,-6-4 0 0 0,-57 57-776 0 0,81-103 133 0 0,-347 430 340 0 0,380-476-65 0 0,45-89-3918 0 0,21-30-7440 0 0,-19 51 4643 0 0</inkml:trace>
  <inkml:trace contextRef="#ctx0" brushRef="#br0" timeOffset="2133.084">3204 718 20644 0 0,'0'0'757'0'0,"0"0"112"0"0,0 0-1 0 0,0 0-161 0 0,0 0-157 0 0,0 0-157 0 0,0 0-148 0 0,0 0-119 0 0,0 0-93 0 0,0 0-78 0 0,0 0-66 0 0,0 0-61 0 0,-4-13-75 0 0,-14-41-74 0 0,36 153-2460 0 0,9-5-2959 0 0,-7-32-2476 0 0,-13-39 657 0 0</inkml:trace>
  <inkml:trace contextRef="#ctx0" brushRef="#br0" timeOffset="2339.507">3778 1682 15755 0 0,'0'0'3845'0'0,"0"0"-3546"0"0,0 0-743 0 0,0 0 277 0 0,0 0 152 0 0,0 0 83 0 0,0 0 47 0 0,0 0-5 0 0,0 27-5 0 0,0 133 116 0 0,4-122-527 0 0,-1-26-3403 0 0,0 0-4765 0 0,-1-6 1071 0 0</inkml:trace>
  <inkml:trace contextRef="#ctx0" brushRef="#br0" timeOffset="2879.827">4364 1135 16812 0 0,'0'0'2180'0'0,"0"0"-1170"0"0,0 0-484 0 0,0 0-299 0 0,0 0-152 0 0,0 0 19 0 0,30-8 51 0 0,99-26 43 0 0,106 11 475 0 0,-159 23-576 0 0,122-5-28 0 0,-113 5-2890 0 0,-86 5-2662 0 0,-15 15 1537 0 0,2-8 157 0 0,3-4-2188 0 0</inkml:trace>
  <inkml:trace contextRef="#ctx0" brushRef="#br0" timeOffset="3130.911">4369 1657 9762 0 0,'0'0'5660'0'0,"0"0"-3437"0"0,0 0-1213 0 0,0 0-220 0 0,0 0-72 0 0,0 0 41 0 0,28 1-27 0 0,174 0 236 0 0,160-8-1075 0 0,-286 16-3428 0 0,-3 6-3373 0 0,-52-9-4060 0 0</inkml:trace>
  <inkml:trace contextRef="#ctx0" brushRef="#br0" timeOffset="3851.714">6261 607 7490 0 0,'0'0'2655'0'0,"0"0"24"0"0,0 0-336 0 0,0 0-492 0 0,0 0-364 0 0,0 0-274 0 0,0 0-264 0 0,0 0-215 0 0,0 0-220 0 0,0 0-232 0 0,0 0-204 0 0,0 0-196 0 0,0 0-180 0 0,-9-17-116 0 0,-29-51-69 0 0,56 179-169 0 0,6 0 809 0 0,-10-29-43 0 0,3 0 1 0 0,5-2-1 0 0,2 0 0 0 0,4-2 1 0 0,3-1-1 0 0,4-1 0 0 0,44 70-114 0 0,22-40 1239 0 0,-97-111 2282 0 0,3-14-3544 0 0,-6 16 303 0 0,102-364 174 0 0,155-371-414 0 0,-222 662-262 0 0,-40 121-4041 0 0,3-8 3189 0 0,-11 46-4172 0 0,5-28-2283 0 0,5-31-915 0 0</inkml:trace>
  <inkml:trace contextRef="#ctx0" brushRef="#br0" timeOffset="4396.381">7276 1582 15683 0 0,'0'0'-18'0'0,"0"0"-400"0"0,0 0-79 0 0,0 0 195 0 0,0 0 325 0 0,0 0 253 0 0,0 0 99 0 0,0 0-36 0 0,0 0-73 0 0,0 0-23 0 0,0 0 30 0 0,0 0 49 0 0,19 10 46 0 0,59 28 11 0 0,12-28 837 0 0,-81-11-1098 0 0,1 1 0 0 0,-1-1-1 0 0,1-1 1 0 0,-1 1 0 0 0,1-2 0 0 0,-1 1 0 0 0,0-1-1 0 0,0-1 1 0 0,0 1 0 0 0,-1-2 0 0 0,1 1 0 0 0,-1-1 0 0 0,0 0-1 0 0,0-1 1 0 0,-1 0 0 0 0,0 0 0 0 0,0-1 0 0 0,0 0-1 0 0,-1 0 1 0 0,0 0 0 0 0,0-1 0 0 0,-1 0 0 0 0,0 0 0 0 0,0 0-1 0 0,-1-1 1 0 0,0 0 0 0 0,0 0 0 0 0,-1 0 0 0 0,0 0-1 0 0,-1 0 1 0 0,0-1 0 0 0,0-5-118 0 0,-1 7 2 0 0,-1 0 0 0 0,0-1 1 0 0,-1 1-1 0 0,0-1 0 0 0,0 1 0 0 0,-1 0 0 0 0,0-1 0 0 0,0 1 1 0 0,-1 0-1 0 0,0 0 0 0 0,0 1 0 0 0,-1-1 0 0 0,0 1 0 0 0,0-1 1 0 0,-1 1-1 0 0,0 0 0 0 0,0 1 0 0 0,-1 0 0 0 0,0-1 0 0 0,0 2 1 0 0,0-1-1 0 0,-1 1 0 0 0,0 0 0 0 0,0 0 0 0 0,0 1 0 0 0,0 0 0 0 0,-1 0 1 0 0,0 0-1 0 0,-4 0-2 0 0,-7-2 19 0 0,-1 1 0 0 0,1 2 0 0 0,-1 0 0 0 0,1 1 1 0 0,-1 0-1 0 0,0 2 0 0 0,0 0 0 0 0,0 2 0 0 0,1 0 0 0 0,-7 2-19 0 0,17-2-36 0 0,0-1 0 0 0,1 1 0 0 0,-1 1 0 0 0,1 0 0 0 0,-1 0 0 0 0,1 0 0 0 0,0 1 0 0 0,0 1 0 0 0,1-1 0 0 0,-1 1 0 0 0,1 0 0 0 0,0 1 0 0 0,1 0 0 0 0,-1 0 0 0 0,1 0 0 0 0,0 1 0 0 0,0 0 0 0 0,1 0-1 0 0,0 0 1 0 0,0 1 0 0 0,1 0 0 0 0,0 0 0 0 0,-2 7 36 0 0,4-10-122 0 0,1 0 0 0 0,0-1 0 0 0,0 1 0 0 0,0 0 0 0 0,1 0 0 0 0,-1 0 0 0 0,1 0 0 0 0,0 0 0 0 0,1-1 0 0 0,-1 1 0 0 0,1 0 0 0 0,0 0 0 0 0,0 0 0 0 0,1-1 0 0 0,-1 1 0 0 0,1-1-1 0 0,0 1 1 0 0,1-1 0 0 0,-1 1 0 0 0,1-1 0 0 0,-1 0 0 0 0,1 0 0 0 0,0 0 0 0 0,2 1 122 0 0,61 48-9119 0 0,-44-39-556 0 0</inkml:trace>
  <inkml:trace contextRef="#ctx0" brushRef="#br0" timeOffset="6350.872">7677 518 1376 0 0,'0'0'2737'0'0,"0"0"-418"0"0,0 0-50 0 0,0 0-298 0 0,0 0-446 0 0,0 0-342 0 0,0 0-273 0 0,0 0-202 0 0,0 0-151 0 0,0 0-179 0 0,27-16-172 0 0,82-46-110 0 0,-107 61-93 0 0,0 0-1 0 0,0 0 0 0 0,0 0 1 0 0,1 0-1 0 0,-1 0 0 0 0,0 0 0 0 0,0 0 1 0 0,1 1-1 0 0,-1-1 0 0 0,0 1 0 0 0,1 0 1 0 0,-1-1-1 0 0,1 1 0 0 0,-1 0 0 0 0,0 0 1 0 0,1 1-1 0 0,-1-1 0 0 0,1 1 1 0 0,-1-1-1 0 0,0 1 0 0 0,0 0 0 0 0,1-1 1 0 0,-1 1-1 0 0,0 0 0 0 0,0 1 0 0 0,0-1 1 0 0,0 0-1 0 0,0 0 0 0 0,0 1 1 0 0,0 0-1 0 0,0-1 0 0 0,-1 1 0 0 0,1 0 1 0 0,-1 0-1 0 0,1-1 0 0 0,-1 1 0 0 0,0 1 1 0 0,1-1-1 0 0,-1 0 0 0 0,0 0 0 0 0,0 0 1 0 0,-1 0-1 0 0,1 1 0 0 0,0 0-2 0 0,2 4 63 0 0,7 21 91 0 0,-1 1 0 0 0,-1 0 0 0 0,-2 0 0 0 0,0 1 0 0 0,-3-1 0 0 0,0 1 0 0 0,-2 0 0 0 0,-1 0 0 0 0,-1 0 0 0 0,-2 0 0 0 0,-2 7-154 0 0,-124 577 797 0 0,127-611-754 0 0,0-1 0 0 0,1 1 0 0 0,0 0 0 0 0,-1 0 0 0 0,1-1 0 0 0,0 1 0 0 0,0 0 0 0 0,1 0 0 0 0,-1 0 0 0 0,1 0 0 0 0,-1 1 0 0 0,1-1 0 0 0,0 0 0 0 0,0 0 0 0 0,0 0-1 0 0,1 0 1 0 0,-1 0 0 0 0,1 0 0 0 0,0 0 0 0 0,-1 0 0 0 0,1 0 0 0 0,1 0 0 0 0,-1 0 0 0 0,0-1 0 0 0,1 1 0 0 0,-1 0 0 0 0,1-1 0 0 0,0 1 0 0 0,0-1 0 0 0,0 1 0 0 0,0-1 0 0 0,0 0-1 0 0,1 0 1 0 0,-1 0 0 0 0,1 0 0 0 0,-1-1 0 0 0,1 1 0 0 0,0 0 0 0 0,-1-1 0 0 0,1 0 0 0 0,0 0 0 0 0,0 0 0 0 0,0 0 0 0 0,0 0 0 0 0,1 0-43 0 0,213-50 1375 0 0,-125 19-1334 0 0,169-29-241 0 0,-260 59 76 0 0,-1 0-20 0 0,0 0-19 0 0,0 0-26 0 0,0 0-19 0 0,0 0-10 0 0,0 0 28 0 0,0 0 64 0 0,20 24 719 0 0,-15-27-504 0 0,0 0 1 0 0,1 0-1 0 0,-1 0 1 0 0,0-1-1 0 0,-1 1 1 0 0,1-1-1 0 0,-1 0 1 0 0,0-1-1 0 0,0 1 1 0 0,0-1-1 0 0,0 0 1 0 0,-1 0-1 0 0,0 0 1 0 0,0 0-1 0 0,0 0 1 0 0,-1-1-1 0 0,2-2-89 0 0,-1 3 75 0 0,45-147 822 0 0,-51 192-3769 0 0,5 36 3187 0 0,0-35-426 0 0,-1-34 167 0 0,0 1 0 0 0,0 0 0 0 0,1-1-1 0 0,0 1 1 0 0,1-1 0 0 0,-1 0 0 0 0,1 0 0 0 0,1 0 0 0 0,-1 0 0 0 0,1 0 0 0 0,0-1 0 0 0,1 1 0 0 0,-1-1-1 0 0,1 0 1 0 0,1-1 0 0 0,-1 1 0 0 0,1-1 0 0 0,0 0 0 0 0,0 0 0 0 0,0-1 0 0 0,1 0 0 0 0,0 0 0 0 0,0 0-1 0 0,0-1 1 0 0,0 0 0 0 0,0-1 0 0 0,0 1 0 0 0,1-1 0 0 0,-1-1 0 0 0,1 1 0 0 0,0-2 0 0 0,-1 1 0 0 0,1-1-1 0 0,0 0 1 0 0,0 0 0 0 0,-1-1 0 0 0,1 0 0 0 0,0 0 0 0 0,-1-1 0 0 0,1 0 0 0 0,-1 0 0 0 0,0-1 0 0 0,0 0-1 0 0,0 0 1 0 0,0-1 0 0 0,0 0 0 0 0,-1 0 0 0 0,1 0 0 0 0,-1-1 0 0 0,0 0 0 0 0,-1 0 0 0 0,1-1 0 0 0,-1 0-1 0 0,0 0 1 0 0,0 0 0 0 0,-1 0 0 0 0,0-1 0 0 0,0 1 0 0 0,0-1 0 0 0,0-4-56 0 0,18-171-1727 0 0,-24 193 1750 0 0,1-1 1 0 0,0 0-1 0 0,1 0 1 0 0,0 0-1 0 0,1 0 1 0 0,0 0-1 0 0,1 1 1 0 0,0-1 0 0 0,0-1-1 0 0,1 1 1 0 0,0 0-1 0 0,1-1 1 0 0,0 1-1 0 0,1-1 1 0 0,-1 0-1 0 0,2-1 1 0 0,-1 1-1 0 0,1-1 1 0 0,1 0-1 0 0,-1 0 1 0 0,2-1-1 0 0,-1 0 1 0 0,1 0-1 0 0,-1-1 1 0 0,2 0-1 0 0,-1 0 1 0 0,1-1-1 0 0,0 0 1 0 0,0 0-1 0 0,1-1-23 0 0,-3-1 16 0 0,1-1-1 0 0,0 1 0 0 0,0-2 1 0 0,0 1-1 0 0,0-1 1 0 0,0 0-1 0 0,0-1 0 0 0,0 0 1 0 0,0 0-1 0 0,0-1 0 0 0,0 0 1 0 0,0 0-1 0 0,0-1 1 0 0,0 0-1 0 0,0 0 0 0 0,0-1 1 0 0,-1 0-1 0 0,0 0 0 0 0,1-1 1 0 0,-1 0-1 0 0,0 0 1 0 0,-1-1-1 0 0,1 1 0 0 0,-1-2 1 0 0,0 1-1 0 0,0-1 0 0 0,-1 0 1 0 0,1 0-1 0 0,-1 0 1 0 0,-1-1-1 0 0,1 1 0 0 0,-1-1 1 0 0,0-1-1 0 0,-1 1 0 0 0,0 0 1 0 0,0-1-1 0 0,0 0 0 0 0,0-2-15 0 0,9-143 123 0 0,-12 153-154 0 0,0 0-57 0 0,1 33-1549 0 0,-1-24 1671 0 0,0 0 0 0 0,0-1 1 0 0,0 1-1 0 0,1 0 0 0 0,1-1 0 0 0,-1 1 1 0 0,1 0-1 0 0,1-1 0 0 0,0 0 1 0 0,0 1-1 0 0,0-1 0 0 0,1-1 0 0 0,0 1 1 0 0,1 0-1 0 0,0-1 0 0 0,0 0 1 0 0,0 0-1 0 0,1 0 0 0 0,0-1 0 0 0,0 0 1 0 0,1 0-1 0 0,0-1 0 0 0,0 1 1 0 0,0-2-1 0 0,1 1 0 0 0,-1-1 0 0 0,1 0 1 0 0,0 0-1 0 0,0-1 0 0 0,1 0 1 0 0,-1-1-1 0 0,1 0 0 0 0,-1 0 0 0 0,8 0-34 0 0,-3-2-77 0 0,0 0-1 0 0,1-1 1 0 0,-1-1-1 0 0,0 0 0 0 0,0-1 1 0 0,0-1-1 0 0,0 0 1 0 0,-1 0-1 0 0,0-1 0 0 0,1-1 1 0 0,-2 0-1 0 0,1-1 1 0 0,-1 0-1 0 0,0 0 0 0 0,0-2 1 0 0,-1 1-1 0 0,0-1 1 0 0,-1 0-1 0 0,0-1 0 0 0,0 0 1 0 0,-1-1-1 0 0,0 0 1 0 0,-1 0-1 0 0,-1-1 0 0 0,1 0 1 0 0,-2 0-1 0 0,3-7 78 0 0,8-64 1639 0 0,-16 83-1507 0 0,0 0-196 0 0,-2 30-1492 0 0,0-21 1582 0 0,-1-1 0 0 0,1 1 0 0 0,1-1 0 0 0,0 1 1 0 0,0 0-1 0 0,0-1 0 0 0,1 1 0 0 0,1 0 0 0 0,-1 0 0 0 0,2-1 0 0 0,-1 1 0 0 0,1 0 1 0 0,0-1-1 0 0,1 1 0 0 0,0-1 0 0 0,0 0 0 0 0,1 0 0 0 0,0 0 0 0 0,0-1 0 0 0,1 1 1 0 0,0-1-1 0 0,0 0 0 0 0,0 0 0 0 0,1-1 0 0 0,0 0 0 0 0,1 0 0 0 0,0 0 0 0 0,-1-1 1 0 0,2 1-1 0 0,-1-2 0 0 0,1 1 0 0 0,-1-1 0 0 0,1 0 0 0 0,0-1 0 0 0,1 0 0 0 0,-1 0 1 0 0,0-1-1 0 0,1 0 0 0 0,2 0-26 0 0,-2 0-134 0 0,0 0 0 0 0,0-1 0 0 0,0 0 0 0 0,0 0 1 0 0,0-1-1 0 0,1 0 0 0 0,-1-1 0 0 0,0 0 0 0 0,0 0 0 0 0,0-1 0 0 0,0-1 1 0 0,-1 1-1 0 0,1-1 0 0 0,0 0 0 0 0,-1-1 0 0 0,0 0 0 0 0,0-1 0 0 0,0 1 1 0 0,0-2-1 0 0,-1 1 0 0 0,0-1 0 0 0,0 0 0 0 0,-1 0 0 0 0,1-1 0 0 0,-1 0 1 0 0,-1 0-1 0 0,1 0 0 0 0,-1-1 0 0 0,0 0 0 0 0,-1 0 0 0 0,0 0 0 0 0,0 0 1 0 0,-1-1-1 0 0,0 0 0 0 0,0-1 134 0 0,-3-48 860 0 0,0 58-689 0 0,0 0-198 0 0,0 0-249 0 0,0 34-922 0 0,0-27 1305 0 0,0 0-1 0 0,0 0 0 0 0,1 0 1 0 0,0 0-1 0 0,0 0 0 0 0,1 0 1 0 0,0 0-1 0 0,0 0 0 0 0,1-1 0 0 0,-1 1 1 0 0,1-1-1 0 0,1 1 0 0 0,-1-1 1 0 0,1 0-1 0 0,0-1 0 0 0,1 1 1 0 0,-1-1-1 0 0,1 0 0 0 0,0 0 0 0 0,1 0 1 0 0,-1 0-1 0 0,1-1 0 0 0,-1 0 1 0 0,1-1-1 0 0,1 1 0 0 0,-1-1 1 0 0,0 0-1 0 0,1 0 0 0 0,0-1 0 0 0,-1 0 1 0 0,3 0-107 0 0,3 2 41 0 0,0-1 1 0 0,0 0-1 0 0,0-1 1 0 0,0 0-1 0 0,0-1 1 0 0,1-1-1 0 0,-1 0 1 0 0,1 0-1 0 0,-1-1 1 0 0,0-1-1 0 0,0 0 1 0 0,0-1-1 0 0,0 0 1 0 0,0-1-1 0 0,0 0 1 0 0,-1-1-1 0 0,0 0 1 0 0,0 0-1 0 0,0-2 1 0 0,0 1-1 0 0,-1-1 1 0 0,0-1-1 0 0,-1 0 1 0 0,0 0-1 0 0,0-1 1 0 0,-1 0-1 0 0,0 0 1 0 0,0-1 0 0 0,-1 0-1 0 0,0-1 1 0 0,-1 1-1 0 0,0-1 1 0 0,-1-1-1 0 0,-1 1 1 0 0,1-1-1 0 0,-2 1 1 0 0,1-1-1 0 0,-2 0 1 0 0,1-1-1 0 0,-2 1-41 0 0,0 8-26 0 0,0 0 0 0 0,0 0 0 0 0,0-1 0 0 0,0 1-1 0 0,-1 0 1 0 0,0 0 0 0 0,0-1 0 0 0,0 1 0 0 0,-1 0 0 0 0,1 0 0 0 0,-1 0 0 0 0,0 0-1 0 0,0 0 1 0 0,0-1 0 0 0,-1 2 0 0 0,0-1 0 0 0,1 0 0 0 0,-1 0 0 0 0,-1 0-1 0 0,1 1 1 0 0,0-1 0 0 0,-1 1 0 0 0,0 0 0 0 0,0 0 0 0 0,0 0 0 0 0,0 0 0 0 0,0 0-1 0 0,0 1 1 0 0,-1-1 0 0 0,0 1 0 0 0,1 0 0 0 0,-1 0 0 0 0,0 0 0 0 0,0 1 0 0 0,0 0-1 0 0,0-1 1 0 0,0 1 0 0 0,0 0 0 0 0,0 1 0 0 0,0-1 0 0 0,-1 1 0 0 0,1 0 26 0 0,-3 4 2 0 0,0 1 1 0 0,1 1-1 0 0,-1-1 1 0 0,1 1 0 0 0,1 0-1 0 0,-1 0 1 0 0,1 1-1 0 0,0-1 1 0 0,1 1 0 0 0,-1 0-1 0 0,1 1 1 0 0,1-1 0 0 0,-1 1-1 0 0,1 0 1 0 0,1 0-1 0 0,-1 0 1 0 0,1 0 0 0 0,1 0-1 0 0,0 0 1 0 0,0 0-1 0 0,0 1 1 0 0,1-1 0 0 0,0 0-1 0 0,1 1 1 0 0,1 4-3 0 0,0-1 51 0 0,1-1-1 0 0,1 1 1 0 0,0-1 0 0 0,1 0 0 0 0,0-1 0 0 0,0 1-1 0 0,1-1 1 0 0,1 0 0 0 0,0 0 0 0 0,0-1 0 0 0,1 0-1 0 0,0 0 1 0 0,0-1 0 0 0,1 0 0 0 0,0 0 0 0 0,1-1-1 0 0,6 4-50 0 0,183 95-2762 0 0,-101-66-4223 0 0,-85-34 4905 0 0,22 9-8342 0 0</inkml:trace>
  <inkml:trace contextRef="#ctx0" brushRef="#br0" timeOffset="7837.048">11341 0 15939 0 0,'0'0'1282'0'0,"0"0"-16"0"0,0 0-189 0 0,0 0-502 0 0,0 0-416 0 0,0 0-314 0 0,0 0-226 0 0,0 0-1 0 0,0 0 131 0 0,0 0 177 0 0,0 0 183 0 0,0 0 96 0 0,0 0 4 0 0,7 22-17 0 0,75 318 560 0 0,-55-176-676 0 0,-8 0 1 0 0,-6 2 0 0 0,-8-1 0 0 0,-7 1 0 0 0,-8 0-1 0 0,-6-2 1 0 0,-13 30-77 0 0,-89 424-1051 0 0,79-521 1161 0 0,33-97-26 0 0,1 0 0 0 0,0-1 0 0 0,0 1 0 0 0,-1-1 0 0 0,1 0 0 0 0,0 0 0 0 0,0 0 1 0 0,0-1-1 0 0,0 0 0 0 0,0 0 0 0 0,0 0 0 0 0,1 0 0 0 0,-1-1 0 0 0,1 0 0 0 0,-1 0 0 0 0,1 0 1 0 0,0 0-1 0 0,0-1 0 0 0,-3-3-84 0 0,-1 1-26 0 0,-22-19 43 0 0,0 0 1 0 0,1-2-1 0 0,2-1 1 0 0,0-2-1 0 0,3 0 1 0 0,0-2-1 0 0,2 0 1 0 0,-8-18-18 0 0,25 42 22 0 0,1 0-1 0 0,0-1 1 0 0,0 0-1 0 0,1 0 1 0 0,0 0-1 0 0,1 0 1 0 0,0 0-1 0 0,0 0 1 0 0,1-1-1 0 0,0 1 1 0 0,1 0-1 0 0,0-1 1 0 0,0 1-1 0 0,1-1 1 0 0,0 1-1 0 0,1 0 1 0 0,0-1-1 0 0,0 1 1 0 0,1 0-1 0 0,0 0 1 0 0,1 1-1 0 0,0-1 1 0 0,0 1-1 0 0,1 0 1 0 0,0 0-1 0 0,1 0 1 0 0,-1 1-1 0 0,2-1 1 0 0,-1 1-1 0 0,1 1 1 0 0,0-1-1 0 0,4-2-21 0 0,175-134-734 0 0,-142 114 162 0 0,-2-2-1 0 0,0-2 0 0 0,-3-1 0 0 0,0-3 0 0 0,2-6 573 0 0,-12 4-1252 0 0,-3 0 0 0 0,-1-1 0 0 0,-2-2 0 0 0,-2 0 0 0 0,-1-2 0 0 0,-3 0 0 0 0,-1-1 0 0 0,-3 0 0 0 0,-2-1-1 0 0,-1-1 1 0 0,1-27 1252 0 0,8-126-480 0 0,-18 4 5318 0 0,-3 144-2742 0 0,-2-1 0 0 0,-3 1 0 0 0,-2 1 0 0 0,-16-50-2096 0 0,16 86 12 0 0,6 41-1780 0 0,2-7 2083 0 0,-10 142 758 0 0,7 0 0 0 0,13 117-1073 0 0,-6-207 5 0 0,0-15 112 0 0,1 1 1 0 0,3-1-1 0 0,3 0 1 0 0,15 51-118 0 0,-20-90 35 0 0,0 0 0 0 0,2 0 0 0 0,0 0 0 0 0,1-1 0 0 0,0 0 1 0 0,1 0-1 0 0,1-1 0 0 0,1 0 0 0 0,0-1 0 0 0,1 0 1 0 0,0-1-1 0 0,1 0 0 0 0,1-1 0 0 0,0-1 0 0 0,0 0 1 0 0,1-1-1 0 0,7 4-35 0 0,-18-11-30 0 0,1-1 0 0 0,-1 0 0 0 0,0 1 1 0 0,1-1-1 0 0,0-1 0 0 0,-1 1 0 0 0,1-1 0 0 0,0 0 0 0 0,0 0 0 0 0,0 0 1 0 0,0-1-1 0 0,0 1 0 0 0,0-1 0 0 0,0-1 0 0 0,0 1 0 0 0,0-1 1 0 0,0 1-1 0 0,-1-1 0 0 0,1-1 0 0 0,0 1 0 0 0,0-1 0 0 0,-1 0 1 0 0,1 0-1 0 0,-1 0 0 0 0,1 0 0 0 0,-1-1 0 0 0,0 0 0 0 0,0 0 1 0 0,0 0-1 0 0,-1 0 0 0 0,1-1 0 0 0,-1 1 0 0 0,0-1 0 0 0,1 0 1 0 0,-2 0-1 0 0,1 0 0 0 0,0-2 30 0 0,6-9-88 0 0,-2-1 0 0 0,0 1 0 0 0,-1-1 0 0 0,0 0 0 0 0,-1-1 0 0 0,-1 0 1 0 0,-1 1-1 0 0,-1-1 0 0 0,0 0 0 0 0,0-7 88 0 0,-4-249 1955 0 0,10 496-2126 0 0,-5-212 238 0 0,1 0 1 0 0,0-1-1 0 0,0 0 0 0 0,1 0 0 0 0,1 0 0 0 0,0 0 0 0 0,0-1 1 0 0,1 0-1 0 0,0 0 0 0 0,0 0 0 0 0,1-1 0 0 0,0 0 1 0 0,1-1-1 0 0,-1 0 0 0 0,2 0 0 0 0,-1-1 0 0 0,1 0 0 0 0,-1-1 1 0 0,2 0-1 0 0,-1 0 0 0 0,0-1 0 0 0,1-1 0 0 0,3 1-67 0 0,-7-3-104 0 0,-1-1-1 0 0,1 0 0 0 0,-1-1 1 0 0,0 0-1 0 0,1 0 0 0 0,-1 0 0 0 0,1 0 1 0 0,-1-1-1 0 0,0 0 0 0 0,0-1 1 0 0,0 1-1 0 0,0-1 0 0 0,-1 0 1 0 0,1-1-1 0 0,-1 1 0 0 0,1-1 0 0 0,3-4 105 0 0,0-1-229 0 0,0-1-1 0 0,0 0 1 0 0,-1-1-1 0 0,0 1 1 0 0,-1-2 0 0 0,0 1-1 0 0,-1-1 1 0 0,0 0-1 0 0,-1 0 1 0 0,0-1-1 0 0,-1 1 1 0 0,-1-1-1 0 0,0 0 1 0 0,0 0-1 0 0,-2 0 1 0 0,1-3 229 0 0,6-136 4850 0 0,-26 269-5304 0 0,18-108 474 0 0,-1 0 1 0 0,1 0 0 0 0,1 0 0 0 0,-1 0-1 0 0,1-1 1 0 0,1 1 0 0 0,0 0 0 0 0,0 0 0 0 0,1-1-1 0 0,0 0 1 0 0,0 1 0 0 0,1-1 0 0 0,0 0-1 0 0,1-1 1 0 0,-1 1 0 0 0,1-1 0 0 0,1 0-1 0 0,0 0 1 0 0,0 0 0 0 0,0-1 0 0 0,0 0-1 0 0,1 0 1 0 0,0-1 0 0 0,1 0 0 0 0,-1 0 0 0 0,1 0-1 0 0,0-1 1 0 0,0 0 0 0 0,0-1 0 0 0,1 0-1 0 0,-1 0 1 0 0,1-1 0 0 0,-1 0 0 0 0,1 0-1 0 0,4-1-20 0 0,-6 0-171 0 0,1-1-1 0 0,0 0 1 0 0,0-1 0 0 0,0 0-1 0 0,0 0 1 0 0,0-1-1 0 0,0 0 1 0 0,-1 0-1 0 0,1 0 1 0 0,-1-1-1 0 0,1-1 1 0 0,-1 1-1 0 0,0-1 1 0 0,0 0-1 0 0,-1-1 1 0 0,3-1 171 0 0,-3 0 40 0 0,0 0 0 0 0,-1 0 0 0 0,0 0 0 0 0,0-1 0 0 0,-1 0 0 0 0,0 0 1 0 0,0 0-1 0 0,0 0 0 0 0,-1-1 0 0 0,0 1 0 0 0,0-1 0 0 0,-1 0 0 0 0,0 0 0 0 0,-1 1 1 0 0,1-2-1 0 0,-2 1-40 0 0,4-112 4442 0 0,-4 120-4177 0 0,4 29-1353 0 0,0-14 1074 0 0,0 0 0 0 0,1 0 0 0 0,1 0-1 0 0,0-1 1 0 0,1 1 0 0 0,1-2 0 0 0,0 1 0 0 0,0-1-1 0 0,2 0 1 0 0,-1-1 0 0 0,2 0 0 0 0,-1-1 0 0 0,9 7 14 0 0,20 13-4016 0 0,2-5-3772 0 0,-29-19-2426 0 0</inkml:trace>
  <inkml:trace contextRef="#ctx0" brushRef="#br0" timeOffset="8065.937">12624 393 20748 0 0,'0'0'1133'0'0,"0"0"-246"0"0,0 0-103 0 0,0 0-145 0 0,-1-28-271 0 0,-2-82-204 0 0,4 111-210 0 0,-1 0 1 0 0,1 0-1 0 0,0 0 1 0 0,-1 0-1 0 0,1 0 1 0 0,0 0-1 0 0,0 0 1 0 0,0-1 0 0 0,0 1-1 0 0,0 0 1 0 0,0 0-1 0 0,0-1 1 0 0,0 1-1 0 0,0 0 1 0 0,0-1-1 0 0,0 1 1 0 0,0-1 0 0 0,1 0-1 0 0,-1 1 1 0 0,0-1-1 0 0,0 0 1 0 0,1 0-1 0 0,-1 0 1 0 0,0 0-1 0 0,0 0 1 0 0,0 0 0 0 0,1 0-1 0 0,-1 0 1 0 0,0 0-1 0 0,0 0 1 0 0,1-1-1 0 0,-1 1 1 0 0,0-1-1 0 0,0 1 1 0 0,0-1 0 0 0,0 1-1 0 0,0-1 1 0 0,0 0-1 0 0,0 1 1 0 0,0-1-1 0 0,0 0 1 0 0,0 0-1 0 0,0 0 1 0 0,0 1 0 0 0,0-1-1 0 0,-1 0 1 0 0,1 0-1 0 0,0 0 1 0 0,-1-1-1 0 0,1 1 1 0 0,0 0-1 0 0,-1 0 1 0 0,0 0 0 0 0,1 0-1 0 0,-1 0 1 0 0,0-1-1 0 0,1 1 1 0 0,-1 0-1 0 0,0 0 1 0 0,0-1-1 0 0,0 1 1 0 0,0 0 0 0 0,0 0-1 0 0,0-1 1 0 0,-1 0 45 0 0,40 54-2711 0 0,-12-16-1232 0 0,1-2-3362 0 0,-14-20-505 0 0</inkml:trace>
  <inkml:trace contextRef="#ctx0" brushRef="#br0" timeOffset="8602.347">13336 186 19172 0 0,'0'0'767'0'0,"0"0"5"0"0,0 0-154 0 0,0 0-401 0 0,0 0-437 0 0,0 0-326 0 0,0 0-31 0 0,0 0 165 0 0,0 0 247 0 0,0 0 233 0 0,0 0 81 0 0,0 0 8 0 0,7 27 18 0 0,43 196 341 0 0,-12 52-140 0 0,49 230-48 0 0,-76-468-355 0 0,36 226-1550 0 0,-86-271 1569 0 0,-56-32 65 0 0,74 29-166 0 0,0 0-1 0 0,-1 2 1 0 0,-1 1 0 0 0,1 1-1 0 0,-1 1 1 0 0,0 0 0 0 0,-1 2-1 0 0,-22-1 110 0 0,58 29-310 0 0,10-13 482 0 0,2-1 0 0 0,0 0 0 0 0,0-2 1 0 0,0-1-1 0 0,1-1 0 0 0,0-1 1 0 0,0-1-1 0 0,1-1 0 0 0,-1-1 0 0 0,1-1 1 0 0,21-3-173 0 0,-26 2 27 0 0,3 3 68 0 0,0-1 1 0 0,0-1 0 0 0,0-1 0 0 0,-1-1 0 0 0,1-1 0 0 0,0-1-1 0 0,0-2 1 0 0,-1 0 0 0 0,0-1 0 0 0,0-2 0 0 0,-1 0 0 0 0,0-1-1 0 0,0-1 1 0 0,-1-1 0 0 0,13-10-96 0 0,-19-7 1135 0 0,-14 24-3356 0 0,-23 57-2070 0 0,20-29-4012 0 0,2-17-31 0 0</inkml:trace>
  <inkml:trace contextRef="#ctx0" brushRef="#br0" timeOffset="8865.721">13695 779 24013 0 0,'0'0'752'0'0,"0"0"56"0"0,0 0-87 0 0,0 0-257 0 0,0 0-176 0 0,0 0-160 0 0,5-160-128 0 0,4 154-80 0 0,-3 1-64 0 0,2 1-40 0 0,-3 1-32 0 0,-2 1-160 0 0,2 2-369 0 0,-4 0-559 0 0,2 5-632 0 0,-3 9-1041 0 0,4-2-2408 0 0,-4-2-6786 0 0</inkml:trace>
  <inkml:trace contextRef="#ctx0" brushRef="#br0" timeOffset="9592.538">5722 2676 16484 0 0,'0'0'1527'0'0,"0"0"-267"0"0,0 0-385 0 0,0 0-322 0 0,0 0-145 0 0,0 0-100 0 0,0 0-62 0 0,0 0 24 0 0,0 0 38 0 0,0 0 24 0 0,28-1 19 0 0,368-24 683 0 0,2878-19-400 0 0,-2520 42-560 0 0,1475-64-248 0 0,-1957 54 183 0 0,-104 6-20 0 0,109-4 67 0 0,272-47-56 0 0,-425 27 433 0 0,-175 20-1618 0 0,-165 27-2081 0 0,77 10-6902 0 0,102-19-190 0 0</inkml:trace>
  <inkml:trace contextRef="#ctx0" brushRef="#br0" timeOffset="10340.653">6779 3309 19204 0 0,'0'0'1070'0'0,"0"0"-39"0"0,0 0-177 0 0,0 0-319 0 0,0 0-283 0 0,0 0-228 0 0,0 0-240 0 0,0 0-199 0 0,0 0-102 0 0,0 0 14 0 0,0 0 140 0 0,0 0 190 0 0,0 0 184 0 0,5 11 87 0 0,85 258 397 0 0,-43-98-324 0 0,-39-142-131 0 0,1 1 1 0 0,2-2-1 0 0,1 1 1 0 0,1-1-1 0 0,1-1 1 0 0,1 0-1 0 0,2-1 1 0 0,0-1 0 0 0,2-1-1 0 0,1 0 1 0 0,0-2-1 0 0,2 0 1 0 0,1-1-1 0 0,0-1 1 0 0,2-2-1 0 0,24 15-40 0 0,-45-32 87 0 0,0 0-1 0 0,0 0 1 0 0,0 0-1 0 0,0-1 1 0 0,0 0 0 0 0,0 0-1 0 0,0 0 1 0 0,0 0-1 0 0,0 0 1 0 0,0-1 0 0 0,0 0-1 0 0,0 0 1 0 0,0 0-1 0 0,-1 0 1 0 0,1-1 0 0 0,0 1-1 0 0,-1-1 1 0 0,1 0-1 0 0,-1 0 1 0 0,1-1-1 0 0,-1 1 1 0 0,0-1 0 0 0,0 1-1 0 0,0-1 1 0 0,0 0-1 0 0,0 0 1 0 0,-1 0 0 0 0,1 0-1 0 0,-1-1 1 0 0,0 1-1 0 0,0-1 1 0 0,0 0 0 0 0,-1 1-1 0 0,1-1 1 0 0,-1 0-1 0 0,0 0 1 0 0,0 0-1 0 0,0 0 1 0 0,-1 0 0 0 0,1 0-1 0 0,-1 0 1 0 0,0-1-87 0 0,185-673 1600 0 0,-169 634-1587 0 0,-10 20-55 0 0,1 1 1 0 0,1 0-1 0 0,2 0 0 0 0,0 1 1 0 0,1 1-1 0 0,1-1 0 0 0,1 2 0 0 0,1-1 1 0 0,0 2-1 0 0,2 0 0 0 0,0 1 1 0 0,1 1-1 0 0,1 0 0 0 0,1 1 42 0 0,-17 15-93 0 0,0-1-1 0 0,0 1 0 0 0,0 0 0 0 0,1 0 1 0 0,-1 0-1 0 0,0 0 0 0 0,0 0 0 0 0,1 0 1 0 0,-1 1-1 0 0,1-1 0 0 0,-1 1 0 0 0,1-1 1 0 0,-1 1-1 0 0,0 0 0 0 0,1 0 0 0 0,-1 0 0 0 0,1 1 1 0 0,-1-1-1 0 0,1 1 0 0 0,-1-1 0 0 0,0 1 1 0 0,1 0-1 0 0,-1-1 0 0 0,0 1 0 0 0,1 1 1 0 0,-1-1-1 0 0,0 0 0 0 0,0 0 0 0 0,0 1 1 0 0,0-1-1 0 0,0 1 0 0 0,-1 0 0 0 0,1-1 1 0 0,0 1-1 0 0,-1 0 0 0 0,1 0 0 0 0,-1 0 1 0 0,0 0-1 0 0,1 0 0 0 0,-1 1 0 0 0,0-1 0 0 0,0 0 1 0 0,-1 1-1 0 0,1-1 0 0 0,0 0 0 0 0,-1 1 1 0 0,1-1-1 0 0,-1 1 0 0 0,0 0 94 0 0,16 124-9029 0 0,-16-91 3712 0 0,0-9-2615 0 0</inkml:trace>
  <inkml:trace contextRef="#ctx0" brushRef="#br0" timeOffset="10722.575">7903 4272 18076 0 0,'0'0'736'0'0,"0"0"-41"0"0,0 0-63 0 0,0 0-99 0 0,0 0-108 0 0,0 0-91 0 0,0 0-94 0 0,0 0-16 0 0,0 0-26 0 0,0 0-41 0 0,0 0-33 0 0,0 0-68 0 0,0 0-39 0 0,17-17-6 0 0,57-53-39 0 0,137-71-32 0 0,-202 135 62 0 0,-1 0 0 0 0,-1-1 0 0 0,1 0 0 0 0,-1 0-1 0 0,-1-1 1 0 0,1 0 0 0 0,-1 0 0 0 0,-1 0 0 0 0,1-1 0 0 0,-1 0 0 0 0,-1 0 0 0 0,0 0-1 0 0,0-1 1 0 0,-1 1 0 0 0,0-1 0 0 0,0 0 0 0 0,-1 0 0 0 0,-1 0 0 0 0,0 0-1 0 0,0-9-1 0 0,-4 15-74 0 0,0 1-1 0 0,0-1 0 0 0,-1 0 1 0 0,0 1-1 0 0,1 0 0 0 0,-1 0 0 0 0,-1 0 1 0 0,1 1-1 0 0,0-1 0 0 0,0 1 1 0 0,-1 0-1 0 0,0 0 0 0 0,1 1 0 0 0,-1-1 1 0 0,0 1-1 0 0,0 0 0 0 0,0 0 1 0 0,1 0-1 0 0,-1 1 0 0 0,0 0 0 0 0,0 0 1 0 0,0 0-1 0 0,0 1 0 0 0,0-1 1 0 0,0 1-1 0 0,0 1 0 0 0,-4 0 75 0 0,4-1 24 0 0,-9 0-21 0 0,-1 1 1 0 0,1 0 0 0 0,-1 2 0 0 0,1-1-1 0 0,0 2 1 0 0,0 0 0 0 0,1 1 0 0 0,-1 0-1 0 0,1 1 1 0 0,1 0 0 0 0,-1 1 0 0 0,1 0-1 0 0,1 1 1 0 0,-1 1 0 0 0,1 0-1 0 0,1 0 1 0 0,0 1 0 0 0,1 0 0 0 0,0 1-1 0 0,-2 3-3 0 0,9-11-74 0 0,1 0 0 0 0,-1 1 0 0 0,0-1 1 0 0,1 0-1 0 0,0 1 0 0 0,0-1 0 0 0,0 1 0 0 0,1-1 0 0 0,0 1 0 0 0,0-1 0 0 0,0 1 0 0 0,0-1 0 0 0,0 1 0 0 0,1 0 0 0 0,0-1 0 0 0,0 0 0 0 0,0 1 0 0 0,1-1 0 0 0,0 0 0 0 0,-1 1 0 0 0,1-1 0 0 0,1 0 0 0 0,-1 0 74 0 0,47 49-9349 0 0,-33-41-89 0 0</inkml:trace>
  <inkml:trace contextRef="#ctx0" brushRef="#br0" timeOffset="11475.9">8737 2919 22013 0 0,'0'0'490'0'0,"0"0"-213"0"0,0 0-409 0 0,0 0-503 0 0,0 0-85 0 0,0 0 142 0 0,0 0 277 0 0,0 0 315 0 0,0 0 98 0 0,7 31 11 0 0,22 101 12 0 0,-6 169 530 0 0,-24-215-553 0 0,1 28-16 0 0,-2-49-68 0 0,2 1 0 0 0,4 0 0 0 0,2 0-1 0 0,3-1 1 0 0,10 32-28 0 0,32-3 305 0 0,-27-135 812 0 0,22-145-2028 0 0,-40 59 1702 0 0,-6 126-739 0 0,0 1-143 0 0,3 42-1336 0 0,-4-30 1483 0 0,1 0 1 0 0,0 0-1 0 0,1 0 0 0 0,0-1 0 0 0,1 1 1 0 0,0 0-1 0 0,1 0 0 0 0,1-1 1 0 0,0 0-1 0 0,0 0 0 0 0,1 0 1 0 0,0 0-1 0 0,1 0 0 0 0,0-1 0 0 0,1 0 1 0 0,0-1-1 0 0,0 1 0 0 0,1-1 1 0 0,0-1-1 0 0,1 1 0 0 0,0-2 0 0 0,0 1 1 0 0,1-1-1 0 0,0 0 0 0 0,0-1 1 0 0,1 0-1 0 0,-1-1 0 0 0,1 0-56 0 0,1-1 20 0 0,0 0 0 0 0,1-1 0 0 0,-1 0 0 0 0,0-1 0 0 0,1 0 0 0 0,0-1 0 0 0,-1 0 0 0 0,1-1 0 0 0,0 0 0 0 0,-1-1 0 0 0,1-1 0 0 0,-1 0 0 0 0,1-1 0 0 0,-1 0 0 0 0,0-1 0 0 0,0 0 0 0 0,0-1 0 0 0,-1 0 0 0 0,0-1 0 0 0,0 0 0 0 0,0-1 0 0 0,0 0 0 0 0,-1 0 0 0 0,-1-1 0 0 0,1-1 0 0 0,-1 0 0 0 0,-1 0 0 0 0,1-1 0 0 0,-2 0 0 0 0,1 0 0 0 0,-1-1 0 0 0,-1 0 0 0 0,0 0 0 0 0,-1 0 0 0 0,0-1 0 0 0,0 0 0 0 0,-1 0 0 0 0,-1 0 0 0 0,0 0 0 0 0,-1-1 0 0 0,0 1 0 0 0,-1-8-20 0 0,0 13 27 0 0,0 1 0 0 0,-1-1 0 0 0,0 1-1 0 0,-1-1 1 0 0,1 1 0 0 0,-1-1 0 0 0,0 1-1 0 0,-1 0 1 0 0,0-1 0 0 0,0 1 0 0 0,0 0-1 0 0,-1 0 1 0 0,1 0 0 0 0,-1 1 0 0 0,-1-1-1 0 0,1 1 1 0 0,-1-1 0 0 0,-3-2-27 0 0,-5 23-3184 0 0,8 4-3036 0 0,2-13 1113 0 0,1-1-4926 0 0</inkml:trace>
  <inkml:trace contextRef="#ctx0" brushRef="#br0" timeOffset="12478.945">9941 3691 17364 0 0,'0'0'1957'0'0,"0"0"-852"0"0,0 0-438 0 0,0 0-375 0 0,0 0-398 0 0,0 0-199 0 0,0 0-51 0 0,0 0 48 0 0,0 0 154 0 0,0 0 114 0 0,0 0 95 0 0,0 0 74 0 0,8 10 15 0 0,40 89 279 0 0,-6 23 43 0 0,-41-119-429 0 0,1 0-1 0 0,0 0 1 0 0,-1 0-1 0 0,2 0 0 0 0,-1-1 1 0 0,0 1-1 0 0,0-1 1 0 0,1 0-1 0 0,-1 0 1 0 0,1 0-1 0 0,0 0 1 0 0,0 0-1 0 0,0 0 1 0 0,0-1-1 0 0,0 1 1 0 0,0-1-1 0 0,0 0 1 0 0,0 0-1 0 0,0 0 1 0 0,1 0-1 0 0,-1-1 1 0 0,0 1-1 0 0,0-1 0 0 0,1 0 1 0 0,-1 0-1 0 0,1 0 1 0 0,-1 0-1 0 0,0-1 1 0 0,1 1-1 0 0,-1-1 1 0 0,0 0-1 0 0,0 0 1 0 0,0 0-1 0 0,1 0 1 0 0,-1-1-1 0 0,2-1-36 0 0,7-2-44 0 0,-1-2 0 0 0,0 0 0 0 0,0 0 0 0 0,0-1 0 0 0,-1 0 0 0 0,0-1 0 0 0,-1 0 0 0 0,0-1 0 0 0,0 0 0 0 0,-1 0-1 0 0,0-1 1 0 0,-1 0 0 0 0,0 0 0 0 0,-1-1 0 0 0,0 0 0 0 0,-1 0 0 0 0,0 0 0 0 0,-1-1 0 0 0,-1 1 0 0 0,0-1 0 0 0,0 0 0 0 0,-1 0 0 0 0,-1 0 0 0 0,0-1 0 0 0,-1-4 44 0 0,-28 87-414 0 0,26-64 445 0 0,0 1 0 0 0,0-1 1 0 0,1 1-1 0 0,0 0 0 0 0,0-1 0 0 0,1 1 0 0 0,-1 0 0 0 0,1 0 0 0 0,1-1 0 0 0,-1 1 1 0 0,1 0-1 0 0,0 0 0 0 0,0-1 0 0 0,1 1 0 0 0,-1-1 0 0 0,1 1 0 0 0,1-1 0 0 0,-1 1 1 0 0,1-1-1 0 0,0 0 0 0 0,0 0 0 0 0,0-1 0 0 0,0 1 0 0 0,1-1 0 0 0,0 1 1 0 0,0-1-1 0 0,0 0 0 0 0,1-1 0 0 0,-1 1 0 0 0,1-1 0 0 0,0 0 0 0 0,0 0 0 0 0,0 0 1 0 0,0-1-1 0 0,1 1 0 0 0,-1-1 0 0 0,1-1 0 0 0,-1 1 0 0 0,1-1 0 0 0,0 0 0 0 0,4 0-31 0 0,4 2-110 0 0,1-2 0 0 0,-1 1-1 0 0,0-2 1 0 0,1 0 0 0 0,-1-1-1 0 0,1 0 1 0 0,-1-1 0 0 0,0-1-1 0 0,0 0 1 0 0,0-1 0 0 0,0-1-1 0 0,-1 0 1 0 0,0-1-1 0 0,0 0 1 0 0,0-1 0 0 0,-1 0-1 0 0,0-1 1 0 0,0 0 0 0 0,-1-1-1 0 0,0-1 1 0 0,0 0 0 0 0,-1 0-1 0 0,-1-1 1 0 0,4-5 110 0 0,-10 22 87 0 0,0-1 1 0 0,0 1-1 0 0,0-1 1 0 0,0 0-1 0 0,1 0 1 0 0,0-1-1 0 0,0 1 1 0 0,0-1-1 0 0,1 1 1 0 0,0-1-1 0 0,-1-1 1 0 0,1 1-1 0 0,0-1 1 0 0,1 0-1 0 0,-1 0 1 0 0,1 0-1 0 0,-1-1 1 0 0,1 1-1 0 0,0-2 1 0 0,0 1-1 0 0,0 0 1 0 0,0-1-1 0 0,0 0 1 0 0,0-1-1 0 0,0 0 1 0 0,0 1-1 0 0,0-2 1 0 0,4 1-88 0 0,9 2-129 0 0,0-1 1 0 0,0-1 0 0 0,0 0-1 0 0,0-1 1 0 0,0-1-1 0 0,-1-1 1 0 0,1-1 0 0 0,0-1-1 0 0,-1 0 1 0 0,0-1 0 0 0,0-1-1 0 0,-1-1 1 0 0,0 0-1 0 0,0-1 1 0 0,-1-1 0 0 0,0-1-1 0 0,-1 0 1 0 0,0-1 0 0 0,5-5 128 0 0,-18 14-8 0 0,1-1 1 0 0,-1 1 0 0 0,0 0 0 0 0,0-1 0 0 0,-1 1-1 0 0,1-1 1 0 0,0 0 0 0 0,-1 1 0 0 0,0-1 0 0 0,0 0 0 0 0,0 0-1 0 0,-1 0 1 0 0,1 0 0 0 0,-1 1 0 0 0,0-1 0 0 0,0 0-1 0 0,0 0 1 0 0,-1 0 0 0 0,1 0 0 0 0,-1 0 0 0 0,0 0-1 0 0,0 0 1 0 0,0 1 0 0 0,-1-1 0 0 0,1 0 0 0 0,-1 1 0 0 0,0-1-1 0 0,0 1 1 0 0,0 0 0 0 0,0 0 0 0 0,-1-1 0 0 0,1 2-1 0 0,-1-1 1 0 0,0 0 0 0 0,0 0 0 0 0,0 1 0 0 0,0 0 0 0 0,0-1-1 0 0,-1 1 1 0 0,1 0 0 0 0,-1 1 0 0 0,1-1 0 0 0,-1 1-1 0 0,0-1 1 0 0,0 1 0 0 0,1 0 0 0 0,-1 0 0 0 0,0 1-1 0 0,0-1 8 0 0,-1 1 11 0 0,0 1 0 0 0,0-1 0 0 0,1 1 0 0 0,-1 0 0 0 0,0 0 0 0 0,1 0-1 0 0,-1 1 1 0 0,1 0 0 0 0,0 0 0 0 0,-1 0 0 0 0,1 0 0 0 0,0 1 0 0 0,0-1-1 0 0,0 1 1 0 0,1 0 0 0 0,-1 0 0 0 0,1 0 0 0 0,0 1 0 0 0,-1-1 0 0 0,1 1-1 0 0,1 0 1 0 0,-1 0 0 0 0,1 0 0 0 0,-1 0 0 0 0,1 0 0 0 0,0 1 0 0 0,1-1-1 0 0,-1 1 1 0 0,1-1 0 0 0,0 1 0 0 0,0-1 0 0 0,0 1 0 0 0,1 0-1 0 0,-1 0-10 0 0,0 4 56 0 0,0 1-1 0 0,1-1 1 0 0,0 1-1 0 0,0-1 0 0 0,1 1 1 0 0,0-1-1 0 0,1 1 0 0 0,0-1 1 0 0,0 0-1 0 0,1 0 1 0 0,0 0-1 0 0,1 0 0 0 0,0 0 1 0 0,0-1-1 0 0,1 1 0 0 0,5 6-55 0 0,140 97-1126 0 0,-94-85-2170 0 0,-1-4-3428 0 0,-27-11-2802 0 0</inkml:trace>
  <inkml:trace contextRef="#ctx0" brushRef="#br0" timeOffset="12774.364">11724 3122 23053 0 0,'0'0'501'0'0,"0"0"-163"0"0,0 0-316 0 0,0 0-303 0 0,0 0-96 0 0,0 0 61 0 0,0 0 161 0 0,0 0 151 0 0,0 0 71 0 0,0 0 47 0 0,14 29 6 0 0,44 95 20 0 0,20 129 414 0 0,-70-229-543 0 0,6 28-51 0 0,3-1 0 0 0,2 0 0 0 0,2-1-1 0 0,3-2 1 0 0,22 36 40 0 0,-34-74-4173 0 0,-23-36-6725 0 0,5 17 2383 0 0</inkml:trace>
  <inkml:trace contextRef="#ctx0" brushRef="#br0" timeOffset="13023.998">11132 2989 20428 0 0,'0'0'1102'0'0,"0"0"-151"0"0,0 0-263 0 0,0 0-331 0 0,0 0-230 0 0,27-5 36 0 0,92-17 106 0 0,148 16 982 0 0,-116 9-1146 0 0,0 7 0 0 0,-1 6-1 0 0,50 16-104 0 0,71 34-4323 0 0,-223-50-340 0 0,-20-3-3239 0 0,-18-6-860 0 0</inkml:trace>
  <inkml:trace contextRef="#ctx0" brushRef="#br0" timeOffset="13364.5">12293 3855 17988 0 0,'0'0'84'0'0,"0"0"191"0"0,0 0 117 0 0,0 0 77 0 0,0 0 18 0 0,30 2-52 0 0,146 10 350 0 0,-158-15-601 0 0,1-1 0 0 0,-1-1 1 0 0,-1 0-1 0 0,1-1 0 0 0,-1-1 0 0 0,0 0 0 0 0,0-2 0 0 0,-1 0 0 0 0,0-1 0 0 0,-1 0 1 0 0,0-1-1 0 0,0-1 0 0 0,-1 0 0 0 0,-1-1-184 0 0,-9 9-44 0 0,-1 1 0 0 0,0-1 0 0 0,0 0 0 0 0,0 0 0 0 0,0 0 0 0 0,0 0 1 0 0,-1 0-1 0 0,0 0 0 0 0,0-1 0 0 0,0 1 0 0 0,0-1 0 0 0,-1 0 0 0 0,0 1 0 0 0,0-1 0 0 0,0 0 0 0 0,0 0 0 0 0,-1 0 0 0 0,0 0 0 0 0,0 1 0 0 0,0-1 1 0 0,-1 0-1 0 0,0 0 0 0 0,0 0 0 0 0,0 0 0 0 0,0 1 0 0 0,-1-1 0 0 0,1 1 0 0 0,-1-1 0 0 0,0 1 0 0 0,-1-1 0 0 0,1 1 0 0 0,-1 0 0 0 0,0 0 0 0 0,0 0 1 0 0,0 1-1 0 0,0-1 0 0 0,-1 1 0 0 0,1 0 0 0 0,-1-1 0 0 0,0 2 0 0 0,0-1 0 0 0,0 0 0 0 0,-1 1 0 0 0,1 0 0 0 0,0 0 0 0 0,-1 0 0 0 0,1 0 0 0 0,-1 1 1 0 0,0 0-1 0 0,-3-1 44 0 0,-12-3-33 0 0,0 1 1 0 0,0 1 0 0 0,-1 1 0 0 0,1 1-1 0 0,0 0 1 0 0,-1 2 0 0 0,1 0 0 0 0,-1 1-1 0 0,1 1 1 0 0,0 2 0 0 0,0-1 0 0 0,1 2-1 0 0,-1 1 1 0 0,1 0 0 0 0,0 1 0 0 0,1 1-1 0 0,0 1 1 0 0,1 1 0 0 0,0 0 0 0 0,0 1 0 0 0,1 1-1 0 0,1 1 1 0 0,-3 3 32 0 0,-10 61-2193 0 0,44-25-7127 0 0,-8-40 278 0 0</inkml:trace>
  <inkml:trace contextRef="#ctx0" brushRef="#br0" timeOffset="13781.149">12723 3353 12459 0 0,'0'0'1519'0'0,"0"0"-59"0"0,0 0-118 0 0,0 0-141 0 0,0 0-139 0 0,0 0-161 0 0,0 0-203 0 0,0 0-209 0 0,0 0-203 0 0,0 0-196 0 0,0 0-111 0 0,0 0-35 0 0,0 0 45 0 0,3 0 74 0 0,188 53 398 0 0,-62-8-577 0 0,-152 11-1039 0 0,22-56 1157 0 0,-8 10 19 0 0,0 1-1 0 0,0 0 1 0 0,1 0 0 0 0,0 1-1 0 0,1 0 1 0 0,0 0 0 0 0,1 1 0 0 0,0-1-1 0 0,1 1 1 0 0,0 1 0 0 0,2-1-1 0 0,-1 1 1 0 0,1-1 0 0 0,1 1-1 0 0,1 0 1 0 0,0 0 0 0 0,1 5-21 0 0,58 24-809 0 0,-31-36-2345 0 0,-4-2-4204 0 0,-22-5 6390 0 0,7 2-7769 0 0</inkml:trace>
  <inkml:trace contextRef="#ctx0" brushRef="#br0" timeOffset="14172.702">12885 2901 17572 0 0,'0'0'1204'0'0,"0"0"-186"0"0,0 0-416 0 0,0 0-495 0 0,0 0-366 0 0,0 0-49 0 0,0 0 114 0 0,0 0 192 0 0,0 0 201 0 0,0 0 66 0 0,0 0 11 0 0,0 0 12 0 0,0 0-14 0 0,7 33-18 0 0,22 103-19 0 0,0 205 554 0 0,-28-293-710 0 0,2-1 0 0 0,2 1 0 0 0,2-1 1 0 0,2 0-1 0 0,2-1 0 0 0,2 0 0 0 0,2-1 0 0 0,3 0 0 0 0,1-2 0 0 0,2 0 0 0 0,6 8-81 0 0,-14-38-450 0 0,-9-9-5035 0 0,-14-8-3591 0 0,4 1 869 0 0</inkml:trace>
  <inkml:trace contextRef="#ctx0" brushRef="#br0" timeOffset="14423.495">12488 3322 19980 0 0,'0'0'947'0'0,"0"0"-180"0"0,0 0-320 0 0,0 0-229 0 0,0 0-31 0 0,0 0 133 0 0,30-3 119 0 0,206-14 751 0 0,74 17-215 0 0,-97 3-2274 0 0,-73-8-3589 0 0,-107-2-5377 0 0,-24 5 1247 0 0</inkml:trace>
  <inkml:trace contextRef="#ctx0" brushRef="#br0" timeOffset="14913.297">13204 3772 15459 0 0,'0'0'602'0'0,"0"0"-34"0"0,0 0 120 0 0,0 0 171 0 0,0 0 72 0 0,0 0-44 0 0,0 0-113 0 0,29 1-151 0 0,88 4-131 0 0,-109-4-378 0 0,0-1-1 0 0,0 0 1 0 0,0 0-1 0 0,0-1 1 0 0,0 0-1 0 0,-1-1 1 0 0,1 1-1 0 0,0-2 1 0 0,-1 1-1 0 0,1-1 1 0 0,-1 0-1 0 0,0 0 1 0 0,0-1-1 0 0,0 0 0 0 0,0 0 1 0 0,-1-1-1 0 0,2-1-113 0 0,6-4 114 0 0,-7 5-110 0 0,1 0 0 0 0,-1 0 0 0 0,-1-1 0 0 0,1 0 0 0 0,-1 0 0 0 0,0-1 0 0 0,0 0 0 0 0,-1 0 0 0 0,0 0 0 0 0,0 0 0 0 0,0-1 0 0 0,-1 0 0 0 0,0 0 0 0 0,-1 0 0 0 0,0 0 0 0 0,0-1 0 0 0,-1 1 0 0 0,0-1-1 0 0,-1 0 1 0 0,1 1 0 0 0,-2-1 0 0 0,1 0 0 0 0,-1 0 0 0 0,-1 0 0 0 0,1 0 0 0 0,-2-1-4 0 0,-1 7-102 0 0,0 0-1 0 0,-1 0 1 0 0,1 1-1 0 0,-1-1 1 0 0,0 1-1 0 0,1 0 1 0 0,-1 0-1 0 0,0 1 1 0 0,0-1-1 0 0,-1 1 1 0 0,1 0-1 0 0,0 0 1 0 0,0 0-1 0 0,-1 0 1 0 0,1 1-1 0 0,0-1 1 0 0,-1 1-1 0 0,1 1 1 0 0,0-1-1 0 0,-1 0 1 0 0,1 1-1 0 0,0 0 1 0 0,0 0-1 0 0,-1 0 1 0 0,1 1-1 0 0,0 0 1 0 0,0-1-1 0 0,1 1 1 0 0,-1 0 0 0 0,0 1-1 0 0,0-1 1 0 0,1 1-1 0 0,-1 1 103 0 0,-5-1 36 0 0,0 0 1 0 0,1 1-1 0 0,-1 0 0 0 0,1 0 1 0 0,0 1-1 0 0,0 0 0 0 0,1 1 1 0 0,0 0-1 0 0,0 0 0 0 0,0 0 1 0 0,1 1-1 0 0,-1 0 1 0 0,2 0-1 0 0,-1 1 0 0 0,1-1 1 0 0,0 1-1 0 0,1 0 0 0 0,0 1 1 0 0,0-1-1 0 0,0 1 0 0 0,2 0 1 0 0,-1 0-1 0 0,1 0 0 0 0,0 0 1 0 0,0 0-1 0 0,1 0 0 0 0,1 0 1 0 0,0 8-37 0 0,6-9 77 0 0,1-1 1 0 0,0 0 0 0 0,0 0 0 0 0,0-1 0 0 0,1 0-1 0 0,0 0 1 0 0,1-1 0 0 0,-1 0 0 0 0,1 0-1 0 0,0-1 1 0 0,0 0 0 0 0,0 0 0 0 0,1-1-1 0 0,-1-1 1 0 0,1 1 0 0 0,0-2 0 0 0,-1 1 0 0 0,1-1-1 0 0,0-1 1 0 0,0 0 0 0 0,0 0 0 0 0,5-2-78 0 0,265-8 612 0 0,-45 4-2034 0 0,-207-3-2477 0 0,-12-1-5749 0 0,-10 5 629 0 0</inkml:trace>
  <inkml:trace contextRef="#ctx0" brushRef="#br0" timeOffset="15398.999">13956 2808 19372 0 0,'0'0'887'0'0,"0"0"-94"0"0,0 0-172 0 0,0 0-308 0 0,0 0-253 0 0,0 0-151 0 0,0 0-94 0 0,0 0-20 0 0,0 0 41 0 0,0 0 85 0 0,0 0 135 0 0,-3 12 52 0 0,-12 71 72 0 0,3 0 0 0 0,4 1 0 0 0,4 0 0 0 0,4 1 0 0 0,4 13-180 0 0,-3-35 28 0 0,-1-33-1 0 0,2 1-1 0 0,1-1 0 0 0,2 0 1 0 0,1 0-1 0 0,1 0 1 0 0,1 0-1 0 0,2-2 1 0 0,1 1-1 0 0,3 3-26 0 0,-10-22 26 0 0,2 0 0 0 0,-1 0 1 0 0,1 0-1 0 0,1-1 0 0 0,0 0 0 0 0,0 0 0 0 0,1-1 0 0 0,0 0 0 0 0,0 0 0 0 0,1 0 0 0 0,0-2 1 0 0,0 1-1 0 0,1-1 0 0 0,-1 0 0 0 0,2-1 0 0 0,-1 0 0 0 0,0-1 0 0 0,1 0 0 0 0,0 0 0 0 0,0-1 1 0 0,0-1-1 0 0,0 0 0 0 0,0 0 0 0 0,1-1 0 0 0,6-1-26 0 0,-7-1-104 0 0,-1-1-1 0 0,1 0 1 0 0,-1 0-1 0 0,0-1 1 0 0,0-1-1 0 0,0 0 1 0 0,0 0 0 0 0,-1-1-1 0 0,1 0 1 0 0,-1-1-1 0 0,-1 0 1 0 0,1 0-1 0 0,-1-1 1 0 0,0 0 0 0 0,0-1-1 0 0,-1 1 1 0 0,0-2-1 0 0,-1 1 1 0 0,1-1-1 0 0,-2 1 1 0 0,1-2 0 0 0,-1 1-1 0 0,-1-1 1 0 0,1 1-1 0 0,-2-1 1 0 0,1 0-1 0 0,-2-1 1 0 0,1 1 0 0 0,-1 0-1 0 0,-1-1 1 0 0,0 0-1 0 0,0 1 1 0 0,-1-8 104 0 0,-1 14 13 0 0,0 0 0 0 0,1 0-1 0 0,-2 0 1 0 0,1 1 0 0 0,0-1 0 0 0,-1 0-1 0 0,0 1 1 0 0,1-1 0 0 0,-1 1 0 0 0,-1 0 0 0 0,1 0-1 0 0,0 0 1 0 0,-1 0 0 0 0,0 0 0 0 0,1 0 0 0 0,-1 1-1 0 0,0-1 1 0 0,0 1 0 0 0,-1 0 0 0 0,1 0 0 0 0,0 0-1 0 0,-1 0 1 0 0,0 0 0 0 0,1 1 0 0 0,-1 0 0 0 0,0 0-1 0 0,1 0 1 0 0,-1 0 0 0 0,0 0 0 0 0,0 1 0 0 0,0 0-1 0 0,0 0 1 0 0,0 0 0 0 0,0 0 0 0 0,1 0 0 0 0,-1 1-1 0 0,0 0 1 0 0,0 0 0 0 0,0 0 0 0 0,1 0 0 0 0,-1 0-1 0 0,0 1 1 0 0,1 0 0 0 0,0-1 0 0 0,-1 1 0 0 0,1 1-1 0 0,0-1 1 0 0,0 0 0 0 0,0 1 0 0 0,0 0 0 0 0,0-1-1 0 0,0 2-12 0 0,-1 0 56 0 0,0 1 0 0 0,1-1 0 0 0,-1 1 0 0 0,1 0 0 0 0,0 0-1 0 0,0 0 1 0 0,1 0 0 0 0,0 1 0 0 0,0-1 0 0 0,0 1 0 0 0,0-1-1 0 0,1 1 1 0 0,0 0 0 0 0,0 0 0 0 0,0 0 0 0 0,1-1 0 0 0,0 1 0 0 0,0 0-1 0 0,1 0 1 0 0,-1 0 0 0 0,1 0 0 0 0,1-1 0 0 0,-1 1 0 0 0,1-1-1 0 0,0 1 1 0 0,0-1 0 0 0,0 1 0 0 0,1-1 0 0 0,0 0 0 0 0,0 0-1 0 0,3 3-55 0 0,121 145-2604 0 0,-96-124-878 0 0,-13-11-1875 0 0,-1-2-5311 0 0</inkml:trace>
  <inkml:trace contextRef="#ctx0" brushRef="#br0" timeOffset="15881.171">9959 4393 11090 0 0,'0'0'1931'0'0,"0"0"-368"0"0,0 0-330 0 0,0 0-137 0 0,0 0-26 0 0,0 0 7 0 0,0 0-31 0 0,0 0-166 0 0,0 0-177 0 0,0 0-201 0 0,0 0-168 0 0,0 0-110 0 0,0 0-91 0 0,21-12-63 0 0,62-33-45 0 0,-82 44-26 0 0,0 1 0 0 0,0-1 0 0 0,0 1 0 0 0,0-1-1 0 0,0 1 1 0 0,0-1 0 0 0,-1 1 0 0 0,1-1 0 0 0,0 1 0 0 0,0 0 0 0 0,0-1 0 0 0,1 1 0 0 0,-1 0 0 0 0,0 0-1 0 0,0 0 1 0 0,0 0 0 0 0,0 0 0 0 0,0 0 0 0 0,0 0 0 0 0,0 0 0 0 0,0 0 0 0 0,0 1 0 0 0,0-1 0 0 0,0 0 0 0 0,0 1-1 0 0,0-1 1 0 0,0 1 0 0 0,0-1 0 0 0,0 1 0 0 0,-1-1 0 0 0,1 1 0 0 0,0 0 0 0 0,0-1 0 0 0,0 1 0 0 0,-1 0-1 0 0,1 0 1 0 0,0-1 0 0 0,-1 1 0 0 0,1 0 0 0 0,-1 0 0 0 0,1 0 0 0 0,-1 0 0 0 0,1 0 0 0 0,-1 0 0 0 0,1 0 0 0 0,-1 0-1 0 0,0 0 1 0 0,0 0 0 0 0,0 0 0 0 0,1 0 0 0 0,-1 0 0 0 0,0 0 0 0 0,0 0 0 0 0,-1 0 0 0 0,1 1 1 0 0,1 3 4 0 0,46 367 19 0 0,-9-273-1115 0 0,14-55-3755 0 0,-46-43 2586 0 0,4-2-5862 0 0,-7 0 1502 0 0</inkml:trace>
  <inkml:trace contextRef="#ctx0" brushRef="#br0" timeOffset="16242.597">9569 4286 11658 0 0,'0'0'4560'0'0,"0"0"-2990"0"0,0 0-1066 0 0,0 0-308 0 0,0 0-199 0 0,0 0 98 0 0,30-9 200 0 0,100-26 106 0 0,77 23 679 0 0,-156 12-934 0 0,45-4-97 0 0,0 5-1 0 0,0 4 1 0 0,-1 4 0 0 0,0 4 0 0 0,0 4 0 0 0,73 25-49 0 0,-168-42-25 0 0,-1 1 0 0 0,0-1 1 0 0,0 1-1 0 0,0-1 0 0 0,0 1 0 0 0,1-1 0 0 0,-1 1 1 0 0,0-1-1 0 0,1 1 0 0 0,-1 0 0 0 0,0-1 0 0 0,1 1 0 0 0,-1 0 1 0 0,1 0-1 0 0,-1-1 0 0 0,1 1 0 0 0,-1 0 0 0 0,1 0 0 0 0,0 0 1 0 0,-1 0-1 0 0,1 0 0 0 0,0 0 0 0 0,0-1 0 0 0,-1 1 1 0 0,1 0-1 0 0,0 0 0 0 0,0 0 0 0 0,0 0 0 0 0,0 0 0 0 0,0 0 1 0 0,1 0-1 0 0,-1 0 0 0 0,0 0 0 0 0,0 0 0 0 0,1 0 0 0 0,-1 0 1 0 0,0-1-1 0 0,1 1 0 0 0,-1 0 0 0 0,1 0 0 0 0,-1 0 1 0 0,1-1-1 0 0,-1 1 0 0 0,1 0 0 0 0,0-1 0 0 0,-1 1 0 0 0,1 0 1 0 0,0-1-1 0 0,0 1 0 0 0,-1-1 0 0 0,1 1 0 0 0,0-1 0 0 0,0 1 1 0 0,0-1-1 0 0,0 0 0 0 0,-1 1 0 0 0,1-1 0 0 0,0 0 1 0 0,0 0-1 0 0,0 1 0 0 0,0-1 0 0 0,0 0 0 0 0,0 0 0 0 0,0 0 1 0 0,0 0 24 0 0,-82 27-18 0 0,75-26 69 0 0,-106 21 72 0 0,0-5 0 0 0,-2-5 1 0 0,1-5-1 0 0,-77-6-123 0 0,-114 7-892 0 0,276-6 5 0 0,-2-1-2233 0 0,11 1-4306 0 0,13-2 43 0 0</inkml:trace>
  <inkml:trace contextRef="#ctx0" brushRef="#br0" timeOffset="16677.234">10836 4651 12619 0 0,'0'0'358'0'0,"0"0"-155"0"0,0 0 169 0 0,0 0 308 0 0,0 0 291 0 0,0 0 140 0 0,0 0-32 0 0,0 0-111 0 0,0 0-148 0 0,0 0-115 0 0,0 0-39 0 0,0 0-95 0 0,13 4-101 0 0,112 20 300 0 0,-80-22-755 0 0,1-1 0 0 0,-1-3 0 0 0,0-1 0 0 0,0-2 0 0 0,0-3-1 0 0,0-1 1 0 0,-1-2 0 0 0,-1-2 0 0 0,39-18-15 0 0,-76 29-24 0 0,0 0 0 0 0,-1-1 1 0 0,1 0-1 0 0,-1 0 0 0 0,1 0 0 0 0,-1-1 0 0 0,0 0 1 0 0,-1 0-1 0 0,1 0 0 0 0,-1-1 0 0 0,1 1 1 0 0,-1-1-1 0 0,0 0 0 0 0,-1 0 0 0 0,1 0 1 0 0,-1-1-1 0 0,0 1 0 0 0,-1-1 0 0 0,1 0 1 0 0,-1 0-1 0 0,0 0 0 0 0,-1 0 0 0 0,1 0 0 0 0,-1 0 1 0 0,-1 0-1 0 0,1-1 0 0 0,-1 1 0 0 0,0 0 1 0 0,0 0-1 0 0,-1-1 0 0 0,1 1 0 0 0,-1 0 1 0 0,-1 0-1 0 0,1 0 0 0 0,-1 0 0 0 0,-1 0 1 0 0,1 0-1 0 0,-1 1 0 0 0,1-1 0 0 0,-2 1 1 0 0,1-1-1 0 0,-1 1 0 0 0,1 0 0 0 0,-4-2 24 0 0,-17-5 42 0 0,-2 0-1 0 0,1 2 1 0 0,-1 1-1 0 0,-1 1 0 0 0,0 2 1 0 0,0 0-1 0 0,0 2 1 0 0,0 1-1 0 0,-1 1 1 0 0,1 1-1 0 0,-1 2 1 0 0,1 0-1 0 0,-14 4-41 0 0,40-5 1 0 0,-22 0 42 0 0,-1 1-1 0 0,1 1 0 0 0,0 0 0 0 0,0 2 1 0 0,0 1-1 0 0,0 1 0 0 0,1 1 0 0 0,0 1 1 0 0,0 0-1 0 0,1 2 0 0 0,0 1 0 0 0,1 0 1 0 0,0 1-1 0 0,1 2 0 0 0,0 0 1 0 0,-2 3-43 0 0,18-14-47 0 0,0 1 0 0 0,0-1 0 0 0,0 1 0 0 0,0 0 1 0 0,0 0-1 0 0,1 0 0 0 0,0 0 0 0 0,0 0 1 0 0,0 0-1 0 0,0 0 0 0 0,1 1 0 0 0,-1-1 1 0 0,1 1-1 0 0,1-1 0 0 0,-1 1 0 0 0,0 0 0 0 0,1-1 1 0 0,0 1-1 0 0,0 0 0 0 0,0-1 0 0 0,1 1 1 0 0,0-1-1 0 0,0 1 0 0 0,0 0 0 0 0,0-1 1 0 0,0 0-1 0 0,1 1 0 0 0,0-1 0 0 0,0 0 0 0 0,0 0 1 0 0,1 0-1 0 0,-1 0 0 0 0,1 0 0 0 0,0-1 1 0 0,0 1-1 0 0,0-1 0 0 0,1 0 0 0 0,-1 0 1 0 0,1 0-1 0 0,0 0 0 0 0,0 0 0 0 0,0-1 0 0 0,0 0 1 0 0,3 2 46 0 0,53 21-2757 0 0,-19-13-2245 0 0,-32-9 3168 0 0,16 4-8015 0 0</inkml:trace>
  <inkml:trace contextRef="#ctx0" brushRef="#br0" timeOffset="17301.717">11865 4316 20324 0 0,'0'0'99'0'0,"0"0"-194"0"0,0 0-81 0 0,0 0 87 0 0,0 0 229 0 0,0 0 108 0 0,0 0 11 0 0,-6 27-2 0 0,-23 132 202 0 0,27-149-405 0 0,0 1 0 0 0,0-1 0 0 0,1 1 0 0 0,0-1 0 0 0,1 0 0 0 0,0 1 1 0 0,1-1-1 0 0,0 1 0 0 0,1-1 0 0 0,0 1 0 0 0,0-1 0 0 0,1 0 0 0 0,0 0 0 0 0,1 0 0 0 0,0-1 0 0 0,1 1 0 0 0,0-1 1 0 0,0 0-1 0 0,1 0 0 0 0,0-1 0 0 0,1 0 0 0 0,0 0 0 0 0,0 0 0 0 0,1-1 0 0 0,1 1-54 0 0,-8-7-11 0 0,0-1-1 0 0,1 1 1 0 0,-1 0-1 0 0,1-1 1 0 0,-1 1-1 0 0,0-1 1 0 0,1 0-1 0 0,-1 0 0 0 0,1 1 1 0 0,-1-1-1 0 0,1 0 1 0 0,-1 0-1 0 0,1 0 1 0 0,-1 0-1 0 0,1-1 1 0 0,-1 1-1 0 0,1 0 1 0 0,-1-1-1 0 0,0 1 1 0 0,1-1-1 0 0,-1 1 1 0 0,1-1-1 0 0,-1 0 1 0 0,0 1-1 0 0,0-1 1 0 0,1 0-1 0 0,-1 0 0 0 0,0 0 1 0 0,0 0-1 0 0,0 0 1 0 0,0 0-1 0 0,0 0 1 0 0,0 0-1 0 0,0-1 1 0 0,0 1-1 0 0,-1 0 1 0 0,1 0-1 0 0,0-1 1 0 0,-1 1-1 0 0,1-1 1 0 0,-1 1-1 0 0,0 0 1 0 0,1-1-1 0 0,-1 1 0 0 0,0-1 1 0 0,0 1-1 0 0,0-1 1 0 0,0 1-1 0 0,0-1 1 0 0,0 1-1 0 0,0-1 1 0 0,0 1-1 0 0,-1-1 12 0 0,-11-85-905 0 0,-3 51 826 0 0,3 13 129 0 0,1 0 0 0 0,2-1 0 0 0,0-1 0 0 0,1 0 0 0 0,2 0 0 0 0,0 0 0 0 0,2-1 0 0 0,1 0 0 0 0,1 1 0 0 0,1-1 0 0 0,1-2-50 0 0,3 22-43 0 0,1 0 0 0 0,0 0 0 0 0,1 0 0 0 0,-1 0 0 0 0,1 1 0 0 0,0-1 0 0 0,1 1 0 0 0,-1 1 0 0 0,1-1 0 0 0,0 1 0 0 0,0 0 0 0 0,0 0 0 0 0,1 1 0 0 0,-1-1 0 0 0,1 1 0 0 0,0 1 0 0 0,0 0 0 0 0,0 0 0 0 0,0 0 0 0 0,0 1 0 0 0,0 0 0 0 0,0 0 0 0 0,1 0 0 0 0,-1 1 0 0 0,0 0 0 0 0,1 1 0 0 0,-1 0 0 0 0,0 0 0 0 0,0 1 1 0 0,0-1-1 0 0,2 2 43 0 0,10-3 103 0 0,15 2-66 0 0,-1 0 1 0 0,0 2-1 0 0,0 2 0 0 0,0 1 0 0 0,0 1 0 0 0,-1 2 0 0 0,-1 1 0 0 0,0 2 0 0 0,0 1 0 0 0,17 11-37 0 0,-46-25-10 0 0,-1 1 1 0 0,1 0-1 0 0,0 0 0 0 0,0 0 1 0 0,-1 0-1 0 0,1 0 1 0 0,0 0-1 0 0,-1 0 0 0 0,1 0 1 0 0,-1 1-1 0 0,0-1 0 0 0,1 1 1 0 0,-1-1-1 0 0,0 1 0 0 0,0-1 1 0 0,0 1-1 0 0,0 0 0 0 0,0 0 1 0 0,0-1-1 0 0,-1 1 0 0 0,1 0 1 0 0,0 0-1 0 0,-1 0 0 0 0,1 0 1 0 0,-1 0-1 0 0,0 0 0 0 0,0 0 1 0 0,0 0-1 0 0,0-1 0 0 0,0 1 1 0 0,0 0-1 0 0,0 0 0 0 0,-1 0 1 0 0,1 0-1 0 0,-1 0 0 0 0,1 0 1 0 0,-1 0-1 0 0,0 0 0 0 0,0-1 1 0 0,0 1-1 0 0,0 0 0 0 0,0-1 1 0 0,0 1-1 0 0,0-1 0 0 0,-1 1 1 0 0,1-1-1 0 0,0 1 0 0 0,-1-1 1 0 0,1 0-1 0 0,-1 0 0 0 0,0 1 10 0 0,-92 51 398 0 0,-261 82-210 0 0,355-133-163 0 0,1 0 0 0 0,0 0-1 0 0,0 0 1 0 0,0 0-1 0 0,0-1 1 0 0,0 1-1 0 0,0 0 1 0 0,0 0-1 0 0,1-1 1 0 0,-1 1 0 0 0,1 0-1 0 0,-1-1 1 0 0,1 0-1 0 0,0 1 1 0 0,-1-1-1 0 0,1 0 1 0 0,0 0-1 0 0,0 0 1 0 0,0 0 0 0 0,0 0-1 0 0,0 0 1 0 0,0-1-1 0 0,0 1 1 0 0,0-1-1 0 0,0 1 1 0 0,1-1-1 0 0,-1 0 1 0 0,0 0 0 0 0,0 0-1 0 0,0 0 1 0 0,0 0-1 0 0,0 0 1 0 0,1-1-1 0 0,-1 1-24 0 0,486 65 495 0 0,-324-61-2691 0 0,-151-10-1220 0 0,-9-2-5136 0 0,-3 5 418 0 0</inkml:trace>
  <inkml:trace contextRef="#ctx0" brushRef="#br0" timeOffset="17463.307">12737 4358 23013 0 0,'0'0'320'0'0,"0"0"-168"0"0,0 0-32 0 0,0 0 24 0 0,0 0 88 0 0,0 0 72 0 0,0 0 8 0 0,0 0-96 0 0,0 0-72 0 0,52 164-72 0 0,-38-137-56 0 0,0 3 16 0 0,6-2-40 0 0,-1 0-96 0 0,-1 0-416 0 0,4 2-920 0 0,-6-8-2641 0 0,-7-7-8986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2:04.7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11101 4894 12107 0 0,'0'0'1425'0'0,"0"0"-143"0"0,0 0-301 0 0,0 0-335 0 0,0 0-178 0 0,0 0-61 0 0,0 0-42 0 0,0 0-15 0 0,0 0-10 0 0,0 0-86 0 0,0 0-118 0 0,0 0-146 0 0,1-5-144 0 0,-2-10-364 0 0,-19 45 304 0 0,4-4 560 0 0,-60 71 81 0 0,-4-4 1 0 0,-5-3 0 0 0,-3-4 0 0 0,-89 66-428 0 0,4 1 242 0 0,10-3-39 0 0,-28 28 512 0 0,-184 129-715 0 0,264-222 137 0 0,43-24-159 0 0,117-146-4250 0 0,-20 42-3523 0 0,-17 29-1335 0 0</inkml:trace>
  <inkml:trace contextRef="#ctx0" brushRef="#br0" timeOffset="452.449">10592 4954 10466 0 0,'0'0'3642'0'0,"0"0"-2361"0"0,0 0-473 0 0,0 0 3 0 0,0 0-43 0 0,0 0-105 0 0,0 0-127 0 0,0 0-122 0 0,0 0-87 0 0,0 0-73 0 0,0 0-136 0 0,0 0-124 0 0,0 0-117 0 0,-6-16-113 0 0,-15-45-58 0 0,16 45-3 0 0,5 16 2 0 0,32 7-318 0 0,2-4 1083 0 0,0-1 0 0 0,0-1 0 0 0,1-2 0 0 0,-1-2 0 0 0,0-1 0 0 0,-1-1 0 0 0,1-2 0 0 0,31-11-470 0 0,-23 8 201 0 0,355-101 839 0 0,-419 180-2362 0 0,11-28 961 0 0,2 0 0 0 0,1 1 0 0 0,3-1 0 0 0,1 2-1 0 0,2-1 1 0 0,2 9 361 0 0,0-34-990 0 0,0 34-3092 0 0,-3-16-2650 0 0,-1-15-1200 0 0</inkml:trace>
  <inkml:trace contextRef="#ctx0" brushRef="#br0" timeOffset="1627.675">3292 6384 11698 0 0,'0'0'517'0'0,"0"0"-240"0"0,0 0-170 0 0,0 0 17 0 0,0 0 160 0 0,0 0 169 0 0,0 0 147 0 0,0 0 96 0 0,0 0 14 0 0,0 0-53 0 0,0 0-95 0 0,0 0-121 0 0,3-10-99 0 0,23-172-1 0 0,-30 174-482 0 0,-1 1 0 0 0,1 0 1 0 0,-1 0-1 0 0,-1 0 0 0 0,0 0 0 0 0,0 1 0 0 0,0 0 0 0 0,0 0 1 0 0,-1 1-1 0 0,0 0 0 0 0,0 0 0 0 0,-1 1 0 0 0,1 0 0 0 0,-1 0 1 0 0,0 0-1 0 0,0 1 0 0 0,0 0 0 0 0,0 1 0 0 0,-1 0 0 0 0,1 0 0 0 0,-1 1 1 0 0,1 0-1 0 0,-6 0 141 0 0,-15-5 2 0 0,0 1 0 0 0,0 2-1 0 0,-1 0 1 0 0,0 2 0 0 0,1 2 0 0 0,-1 0 0 0 0,0 2 0 0 0,1 1 0 0 0,0 2 0 0 0,0 1-1 0 0,0 1 1 0 0,1 1 0 0 0,0 1 0 0 0,1 2 0 0 0,0 1 0 0 0,1 1 0 0 0,-17 12-2 0 0,40-24-5 0 0,-1 0 0 0 0,1 1-1 0 0,0 0 1 0 0,0-1 0 0 0,0 1 0 0 0,0 0 0 0 0,1 1 0 0 0,-1-1 0 0 0,1 0-1 0 0,0 1 1 0 0,0-1 0 0 0,0 1 0 0 0,0 0 0 0 0,1 0 0 0 0,-1-1 0 0 0,1 1-1 0 0,0 0 1 0 0,0 0 0 0 0,0 0 0 0 0,1 0 0 0 0,0 1 0 0 0,-1-1 0 0 0,1 0-1 0 0,1 0 1 0 0,-1 0 0 0 0,1 0 0 0 0,-1 0 0 0 0,1 0 0 0 0,0 0 0 0 0,1 0-1 0 0,-1 0 1 0 0,1 0 0 0 0,0 1 5 0 0,4 4 51 0 0,-1-1 0 0 0,2 0 0 0 0,-1 0-1 0 0,1 0 1 0 0,0-1 0 0 0,0 0 0 0 0,1 0 0 0 0,0-1-1 0 0,0 0 1 0 0,1 0 0 0 0,-1-1 0 0 0,1 0 0 0 0,1 0-51 0 0,188 66 765 0 0,-167-64-1049 0 0,-1 2 0 0 0,0 0 0 0 0,0 2 0 0 0,-1 2 0 0 0,0 0 0 0 0,-2 2 0 0 0,1 1 0 0 0,-2 1 0 0 0,0 2-1 0 0,-1 0 1 0 0,8 10 284 0 0,-28-25-33 0 0,-1 0 0 0 0,0 0 0 0 0,-1 0 0 0 0,1 1 0 0 0,-1-1-1 0 0,0 1 1 0 0,0 0 0 0 0,0 0 0 0 0,-1 0 0 0 0,1 0 0 0 0,-1 1-1 0 0,0-1 1 0 0,-1 1 0 0 0,0-1 0 0 0,0 1 0 0 0,0-1 0 0 0,0 1 0 0 0,-1 0-1 0 0,0-1 1 0 0,0 1 0 0 0,0 0 0 0 0,-1 0 0 0 0,0-1 0 0 0,0 1-1 0 0,-1-1 1 0 0,1 1 0 0 0,-1-1 0 0 0,0 0 0 0 0,-1 1 0 0 0,1-1-1 0 0,-1 0 1 0 0,0-1 0 0 0,0 1 0 0 0,-1 0 0 0 0,1-1 0 0 0,-1 0-1 0 0,-3 3 34 0 0,-20 9 656 0 0,-1-2-1 0 0,-1-1 1 0 0,0-1-1 0 0,-1-1 0 0 0,0-2 1 0 0,0-1-1 0 0,-1-1 0 0 0,0-2 1 0 0,-1-1-1 0 0,1-2 1 0 0,0 0-1 0 0,-1-3 0 0 0,1 0 1 0 0,-22-5-656 0 0,44 7 83 0 0,0 0 0 0 0,0 0 1 0 0,-1-1-1 0 0,1 0 0 0 0,0-1 1 0 0,0 0-1 0 0,0 0 0 0 0,0-1 1 0 0,0 0-1 0 0,0-1 0 0 0,0 0 1 0 0,1 0-1 0 0,-1-1 0 0 0,1 0 1 0 0,0-1-1 0 0,0 1 0 0 0,1-1 1 0 0,-1-1-1 0 0,1 0 0 0 0,0 0 1 0 0,1 0-1 0 0,-1-1 0 0 0,1 0 1 0 0,1 0-1 0 0,-1 0 0 0 0,1-1 1 0 0,0 0-1 0 0,1 0 0 0 0,0 0 1 0 0,0-1-1 0 0,1 1 0 0 0,0-1 1 0 0,0-2-84 0 0,3 6-245 0 0,0-1 0 0 0,1 1 1 0 0,-1-1-1 0 0,1 1 0 0 0,1-1 0 0 0,-1 1 1 0 0,1 0-1 0 0,-1 0 0 0 0,2 0 0 0 0,-1 0 1 0 0,0 0-1 0 0,1 0 0 0 0,0 0 1 0 0,0 1-1 0 0,0 0 0 0 0,1-1 0 0 0,0 1 1 0 0,-1 0-1 0 0,3 0 245 0 0,94-43-12989 0 0,-80 44 7196 0 0</inkml:trace>
  <inkml:trace contextRef="#ctx0" brushRef="#br0" timeOffset="2132.373">3442 6753 11971 0 0,'0'0'1483'0'0,"0"0"-1912"0"0,0 0-408 0 0,0 0 374 0 0,0 0 499 0 0,0 0 470 0 0,0 0 118 0 0,0 0-27 0 0,0 0-23 0 0,0 0-26 0 0,0 0-9 0 0,0 0 11 0 0,0 0 44 0 0,21 13 55 0 0,62 40 61 0 0,-80-51-610 0 0,0 0 0 0 0,0-1 1 0 0,0 1-1 0 0,0-1 1 0 0,0 0-1 0 0,1 0 0 0 0,-1 0 1 0 0,0 0-1 0 0,1 0 0 0 0,-1-1 1 0 0,0 1-1 0 0,1-1 0 0 0,-1 0 1 0 0,1 0-1 0 0,-1-1 1 0 0,1 1-1 0 0,-1 0 0 0 0,0-1 1 0 0,1 0-1 0 0,-1 0 0 0 0,0 0 1 0 0,0 0-1 0 0,1-1 0 0 0,-1 1 1 0 0,0-1-1 0 0,0 0 0 0 0,-1 0 1 0 0,1 0-1 0 0,0 0 1 0 0,-1 0-1 0 0,3-3-100 0 0,9-6 228 0 0,2 3-172 0 0,0-2 1 0 0,-1 0-1 0 0,-1-1 0 0 0,0 0 0 0 0,0-1 1 0 0,-1 0-1 0 0,-1-2 0 0 0,0 1 0 0 0,0-1 0 0 0,-2-1 1 0 0,0 0-1 0 0,6-12-56 0 0,-15 23-66 0 0,1 0-1 0 0,-1 0 1 0 0,0 0 0 0 0,0 0 0 0 0,-1 0-1 0 0,1 0 1 0 0,-1-1 0 0 0,0 1 0 0 0,0 0 0 0 0,-1 0-1 0 0,1-1 1 0 0,-1 1 0 0 0,0 0 0 0 0,0 0-1 0 0,0 0 1 0 0,0 0 0 0 0,-1 0 0 0 0,0 0-1 0 0,0 1 1 0 0,0-1 0 0 0,0 0 0 0 0,0 1-1 0 0,-1-1 1 0 0,0 1 0 0 0,1 0 0 0 0,-1 0-1 0 0,0 0 1 0 0,-1 0 0 0 0,1 1 0 0 0,0-1-1 0 0,-1 1 1 0 0,0 0 0 0 0,1 0 0 0 0,-1 0-1 0 0,0 1 1 0 0,0-1 0 0 0,0 1 0 0 0,0 0-1 0 0,-4-1 67 0 0,-167-22-2062 0 0,161 23 2068 0 0,1 2 1 0 0,-1 0-1 0 0,1 0 0 0 0,-1 1 1 0 0,1 1-1 0 0,0 0 1 0 0,0 1-1 0 0,0 1 1 0 0,0 0-1 0 0,1 0 0 0 0,0 1 1 0 0,0 1-1 0 0,1 0 1 0 0,-1 0-1 0 0,1 2 1 0 0,1-1-1 0 0,0 1 0 0 0,0 0 1 0 0,1 1-1 0 0,0 1 1 0 0,0-1-1 0 0,2 1 1 0 0,-7 10-7 0 0,13-17 17 0 0,-1 0 0 0 0,1 0 0 0 0,0 1 1 0 0,0-1-1 0 0,1 0 0 0 0,-1 1 0 0 0,1-1 0 0 0,0 0 1 0 0,0 1-1 0 0,0-1 0 0 0,1 0 0 0 0,-1 1 1 0 0,1-1-1 0 0,0 0 0 0 0,1 0 0 0 0,-1 0 0 0 0,1 1 1 0 0,-1-2-1 0 0,1 1 0 0 0,0 0 0 0 0,1 0 1 0 0,-1 0-1 0 0,1-1 0 0 0,0 0 0 0 0,-1 1 0 0 0,1-1 1 0 0,1 0-1 0 0,-1 0 0 0 0,0-1 0 0 0,1 1 1 0 0,-1-1-1 0 0,1 1 0 0 0,0-1 0 0 0,0 0 1 0 0,0-1-1 0 0,0 1 0 0 0,0-1 0 0 0,0 1 0 0 0,4-1-17 0 0,174 21 1288 0 0,154-44-715 0 0,-282 53-1618 0 0,-13-30-3618 0 0,-14-7-2788 0 0,-16 2 910 0 0</inkml:trace>
  <inkml:trace contextRef="#ctx0" brushRef="#br0" timeOffset="2802.248">4203 5834 15739 0 0,'0'0'222'0'0,"0"0"-196"0"0,0 0-360 0 0,0 0-468 0 0,0 0-53 0 0,0 0 259 0 0,0 0 400 0 0,0 0 510 0 0,0 0 204 0 0,0 0 8 0 0,0 0 14 0 0,2 26-17 0 0,24 186 930 0 0,58 202 188 0 0,-84-412-1639 0 0,2 16 26 0 0,0 1-1 0 0,2-1 0 0 0,0 0 0 0 0,1 0 0 0 0,0-1 0 0 0,2 0 0 0 0,0 0 0 0 0,1 0 0 0 0,0-1 0 0 0,1 0 0 0 0,1 0 0 0 0,1-1 0 0 0,6 7-27 0 0,-15-21 56 0 0,-1 0 0 0 0,1 0-1 0 0,0-1 1 0 0,0 1 0 0 0,-1 0-1 0 0,1-1 1 0 0,0 1 0 0 0,0-1-1 0 0,0 1 1 0 0,0-1 0 0 0,-1 0-1 0 0,1 1 1 0 0,0-1 0 0 0,0 0-1 0 0,0-1 1 0 0,0 1-1 0 0,0 0 1 0 0,0 0 0 0 0,0-1-1 0 0,-1 1 1 0 0,1-1 0 0 0,0 0-1 0 0,0 1 1 0 0,-1-1 0 0 0,1 0-1 0 0,0 0 1 0 0,-1 0 0 0 0,1 0-1 0 0,-1-1 1 0 0,1 1 0 0 0,-1 0-1 0 0,1 0 1 0 0,-1-1-1 0 0,0 1 1 0 0,0-1 0 0 0,0 1-1 0 0,0-1 1 0 0,0 0 0 0 0,0 0-1 0 0,0 1 1 0 0,0-1 0 0 0,-1 0-1 0 0,1 0 1 0 0,-1 0 0 0 0,1 0-56 0 0,31-88-1822 0 0,-20-109 1054 0 0,-18 308 745 0 0,41 54 564 0 0,-33-158-477 0 0,1 0 0 0 0,-1 0-1 0 0,1 0 1 0 0,0 0-1 0 0,0-1 1 0 0,0 1-1 0 0,1-1 1 0 0,0 0-1 0 0,0 0 1 0 0,0 0 0 0 0,0 0-1 0 0,0-1 1 0 0,1 0-1 0 0,-1 0 1 0 0,1 0-1 0 0,0 0 1 0 0,0-1-1 0 0,0 0 1 0 0,1 0-1 0 0,-1 0 1 0 0,0-1 0 0 0,1 1-1 0 0,-1-1 1 0 0,1-1-1 0 0,-1 1 1 0 0,1-1-1 0 0,-1 0 1 0 0,5 0-64 0 0,-1-4 44 0 0,0-1 0 0 0,0 0 1 0 0,0 0-1 0 0,-1-1 0 0 0,1 0 1 0 0,-1 0-1 0 0,-1-1 0 0 0,1 0 0 0 0,-1 0 1 0 0,0-1-1 0 0,-1 1 0 0 0,0-2 1 0 0,0 1-1 0 0,-1-1 0 0 0,0 0 1 0 0,0 0-1 0 0,-1 0 0 0 0,-1-1 0 0 0,3-5-44 0 0,-3 5 35 0 0,0 0-1 0 0,0 0 0 0 0,-1 0 0 0 0,0 0 0 0 0,0 0 0 0 0,-1-1 0 0 0,-1 1 0 0 0,0 0 1 0 0,0 0-1 0 0,-1-1 0 0 0,0 1 0 0 0,-1 0 0 0 0,0 0 0 0 0,-1 0 0 0 0,0 0 0 0 0,0 0 1 0 0,-3-4-35 0 0,32 115-1083 0 0,-17-85 1047 0 0,0-1 1 0 0,0 0 0 0 0,1-1-1 0 0,1 0 1 0 0,1-1 0 0 0,0 0-1 0 0,0-1 1 0 0,2 0 0 0 0,-1-1 0 0 0,1 0-1 0 0,1-1 1 0 0,0-1 0 0 0,12 6 35 0 0,24 6-4856 0 0,-1-10-4601 0 0,-37-10 2604 0 0</inkml:trace>
  <inkml:trace contextRef="#ctx0" brushRef="#br0" timeOffset="3048.234">3935 6084 22309 0 0,'0'0'788'0'0,"0"0"-53"0"0,0 0-220 0 0,0 0-339 0 0,0 0-207 0 0,0 0-33 0 0,26-18 36 0 0,91-53 57 0 0,48 24 113 0 0,-119 42-117 0 0,413-36-240 0 0,-262 44-2369 0 0,-99 9-1699 0 0,-33 0-3322 0 0,-35-6-2304 0 0</inkml:trace>
  <inkml:trace contextRef="#ctx0" brushRef="#br0" timeOffset="3846.919">5193 6418 16780 0 0,'0'0'1016'0'0,"0"0"-719"0"0,0 0-241 0 0,0 0-44 0 0,0 0 4 0 0,0 0 106 0 0,0 0 132 0 0,0 0 128 0 0,0 0 92 0 0,0 0-9 0 0,0 0-96 0 0,0 0-105 0 0,11-6-103 0 0,129-47-289 0 0,7 42-1475 0 0,-141 82-50 0 0,-25-4 2304 0 0,14-55-619 0 0,1 0 0 0 0,0 0-1 0 0,0 0 1 0 0,2 1 0 0 0,0-1 0 0 0,0 1 0 0 0,1 0 0 0 0,0-1 0 0 0,1 1-1 0 0,1 0 1 0 0,1 7-32 0 0,-1-17 25 0 0,0 1 0 0 0,1-1 0 0 0,-1 0 0 0 0,1 0 0 0 0,0 0 0 0 0,0 0 0 0 0,0 0 0 0 0,0 0-1 0 0,1 0 1 0 0,-1-1 0 0 0,1 1 0 0 0,-1-1 0 0 0,1 1 0 0 0,0-1 0 0 0,0 0 0 0 0,0 0 0 0 0,0-1 0 0 0,0 1 0 0 0,1-1 0 0 0,-1 1-1 0 0,0-1 1 0 0,1 0 0 0 0,-1 0 0 0 0,1-1 0 0 0,-1 1 0 0 0,1-1 0 0 0,0 1 0 0 0,-1-1 0 0 0,1 0 0 0 0,-1-1 0 0 0,1 1-1 0 0,2-1-24 0 0,116-27-3403 0 0,-27-21-333 0 0,-68 25 5000 0 0,-10-5 3310 0 0,-19 32-4508 0 0,1-1 0 0 0,0 0 0 0 0,-1 1 0 0 0,1-1 0 0 0,1 1 0 0 0,-1 0 1 0 0,0-1-1 0 0,0 1 0 0 0,1-1 0 0 0,0 1 0 0 0,-1 0 0 0 0,1-1 0 0 0,0 1 0 0 0,1 0 0 0 0,-1-1 0 0 0,0 1 0 0 0,1 0 0 0 0,-1-1 0 0 0,1 1 0 0 0,0 0 0 0 0,0-1 0 0 0,0 1 0 0 0,0-1 0 0 0,0 0 1 0 0,1 1-1 0 0,-1-1 0 0 0,1 0 0 0 0,-1 0 0 0 0,1 0 0 0 0,0 0 0 0 0,0 0 0 0 0,0 0 0 0 0,0 0 0 0 0,0-1 0 0 0,0 1 0 0 0,0-1 0 0 0,1 0 0 0 0,-1 1 0 0 0,0-1 0 0 0,1 0 0 0 0,0 0 1 0 0,-1 0-1 0 0,1-1 0 0 0,-1 1 0 0 0,1-1 0 0 0,0 1 0 0 0,0-1-66 0 0,7 1-35 0 0,-1-1 0 0 0,0 1-1 0 0,0-1 1 0 0,0-1 0 0 0,0 0 0 0 0,0 0 0 0 0,0-1 0 0 0,0 0 0 0 0,-1-1-1 0 0,1 0 1 0 0,-1 0 0 0 0,1-1 0 0 0,-1 0 0 0 0,0 0 0 0 0,0-1 0 0 0,-1 0-1 0 0,1 0 1 0 0,-1-1 0 0 0,0 0 0 0 0,-1 0 0 0 0,0 0 0 0 0,1-1 0 0 0,3-7 35 0 0,-8 11-49 0 0,-1-1 0 0 0,0 1-1 0 0,0-1 1 0 0,0 1 0 0 0,-1-1 0 0 0,1 1 0 0 0,-1-1 0 0 0,0 0 0 0 0,0 1 0 0 0,0-1 0 0 0,0 1 0 0 0,-1-1 0 0 0,1 1 0 0 0,-1-1 0 0 0,0 1 0 0 0,0-1 0 0 0,0 1-1 0 0,0-1 1 0 0,-1 1 0 0 0,0 0 0 0 0,1 0 0 0 0,-1 0 0 0 0,0 0 0 0 0,-1 0 0 0 0,1 0 0 0 0,0 0 0 0 0,-1 1 0 0 0,1-1 0 0 0,-1 1 0 0 0,0 0 0 0 0,0 0 0 0 0,0 0 0 0 0,0 0-1 0 0,0 0 1 0 0,-1 1 0 0 0,-1-2 49 0 0,-129-33-44 0 0,130 35 63 0 0,0 0 1 0 0,0 0 0 0 0,0 1 0 0 0,-1 0 0 0 0,1 0 0 0 0,0 0 0 0 0,0 0 0 0 0,-1 1 0 0 0,1-1 0 0 0,0 1 0 0 0,0 0 0 0 0,0 0 0 0 0,0 1 0 0 0,0-1 0 0 0,0 1-1 0 0,0 0 1 0 0,1 0 0 0 0,-1 0 0 0 0,0 1 0 0 0,1-1 0 0 0,0 1 0 0 0,0 0 0 0 0,0 0 0 0 0,0 0 0 0 0,0 0 0 0 0,0 0 0 0 0,1 1 0 0 0,-1-1 0 0 0,1 1-1 0 0,0 0 1 0 0,0 0 0 0 0,1 0 0 0 0,-1-1 0 0 0,1 2 0 0 0,0-1 0 0 0,-1 2-20 0 0,3 2 42 0 0,-1-1 0 0 0,1 1 0 0 0,0-1-1 0 0,1 1 1 0 0,0-1 0 0 0,0 0 0 0 0,0 0 0 0 0,1 0-1 0 0,0 0 1 0 0,1 0 0 0 0,-1-1 0 0 0,1 1 0 0 0,0-1 0 0 0,1 0-1 0 0,0 0 1 0 0,0 0 0 0 0,0-1 0 0 0,1 0 0 0 0,-1 0-1 0 0,1 0 1 0 0,0-1 0 0 0,1 0 0 0 0,-1 0 0 0 0,1 0 0 0 0,3 1-42 0 0,10 4 161 0 0,0 0 0 0 0,1 0 0 0 0,0-2 0 0 0,1-1 0 0 0,-1 0 0 0 0,1-2 0 0 0,0-1 0 0 0,5 0-161 0 0,125 11 1226 0 0,-85-7-3907 0 0,1-1-8720 0 0,-59-6 2939 0 0</inkml:trace>
  <inkml:trace contextRef="#ctx0" brushRef="#br0" timeOffset="4470.859">6374 6356 14963 0 0,'0'0'616'0'0,"0"0"-505"0"0,0 0-254 0 0,0 0-175 0 0,0 0-116 0 0,0 0 43 0 0,0 0 198 0 0,0 0 301 0 0,0 0 244 0 0,0 0 84 0 0,0 0-32 0 0,0 0-68 0 0,0 0-72 0 0,26-6-64 0 0,177-26 233 0 0,101 27-135 0 0,-305 6-319 0 0,1-1 0 0 0,-1 1 0 0 0,1-1 0 0 0,-1 1 0 0 0,1 0 0 0 0,-1-1 0 0 0,1 1 0 0 0,-1 0 0 0 0,1-1 0 0 0,-1 1 0 0 0,1 0 0 0 0,0-1 0 0 0,0 1 0 0 0,-1 0 0 0 0,1 0 0 0 0,0-1 0 0 0,0 1 0 0 0,0 0 0 0 0,0 0 0 0 0,0 0 0 0 0,0-1 0 0 0,0 1 0 0 0,0 0 0 0 0,0 0 0 0 0,0-1 0 0 0,0 1 0 0 0,0 0 0 0 0,1 0-1 0 0,-1-1 1 0 0,0 1 0 0 0,1 0 0 0 0,-1 0 0 0 0,0-1 0 0 0,1 1 0 0 0,-1-1 0 0 0,1 1 0 0 0,-1 0 0 0 0,1-1 0 0 0,-1 1 0 0 0,1-1 0 0 0,-1 1 0 0 0,1-1 0 0 0,0 1 0 0 0,-1-1 0 0 0,1 1 0 0 0,0-1 0 0 0,-1 0 0 0 0,1 1 0 0 0,0-1 0 0 0,0 0 0 0 0,-1 0 0 0 0,1 0 0 0 0,0 1 0 0 0,0-1 0 0 0,-1 0 0 0 0,1 0 0 0 0,0 0 0 0 0,0 0 0 0 0,0 0 0 0 0,-1 0 0 0 0,1-1 0 0 0,0 1-1 0 0,0 0 1 0 0,-1 0 0 0 0,1-1 0 0 0,0 1 0 0 0,0-1 21 0 0,-48 40 310 0 0,-90 39 135 0 0,88-53-496 0 0,1 2-1 0 0,2 2 0 0 0,0 2 1 0 0,2 2-1 0 0,-19 21 52 0 0,60-53 20 0 0,0 0-1 0 0,1 0 1 0 0,0 0-1 0 0,-1 0 1 0 0,1 1-1 0 0,0 0 1 0 0,0-1-1 0 0,-1 1 1 0 0,1 0-1 0 0,0 0 1 0 0,1 0-1 0 0,-1 0 1 0 0,0 0-1 0 0,1 0 1 0 0,-1 1-1 0 0,1-1 1 0 0,0 1-1 0 0,0-1 1 0 0,-1 1-1 0 0,2-1 1 0 0,-1 1-1 0 0,0 0 1 0 0,0-1-1 0 0,1 1 1 0 0,0 0-1 0 0,-1-1 1 0 0,1 1-1 0 0,0 0 1 0 0,1 0-1 0 0,-1-1 1 0 0,0 1-1 0 0,1 0 1 0 0,-1-1-1 0 0,1 1 1 0 0,0 0-1 0 0,0-1 1 0 0,0 1-1 0 0,0-1 1 0 0,0 1-1 0 0,1-1 1 0 0,-1 0-1 0 0,1 1 1 0 0,0-1-1 0 0,-1 0 1 0 0,1 0-1 0 0,0 0 1 0 0,0 0-1 0 0,0-1 1 0 0,1 1-1 0 0,-1 0 1 0 0,0-1-1 0 0,1 0 1 0 0,1 2-20 0 0,26 0 228 0 0,1-1 1 0 0,-1-1 0 0 0,1-1 0 0 0,-1-2 0 0 0,0-1-1 0 0,1-1 1 0 0,-1-2 0 0 0,9-3-229 0 0,14-1 107 0 0,-43 8-87 0 0,27-3 81 0 0,0-1 1 0 0,0-2 0 0 0,-1-1-1 0 0,0-2 1 0 0,-1-1-1 0 0,-1-2 1 0 0,0-2-1 0 0,0-1 1 0 0,12-9-102 0 0,-14-20 2532 0 0,-32 46-2195 0 0,0 0-88 0 0,0 0-113 0 0,0 0-109 0 0,0 0-73 0 0,0 0-78 0 0,13 41-313 0 0,-5-29 423 0 0,0 0 0 0 0,1 0 0 0 0,0-1 0 0 0,1 0 0 0 0,0 0 0 0 0,1-1 0 0 0,0-1 0 0 0,0 0 0 0 0,1 0 0 0 0,0-1 0 0 0,1 0 0 0 0,0-1 0 0 0,5 1 14 0 0,23 8-4131 0 0,-1-7-3981 0 0,-28-9-2172 0 0</inkml:trace>
  <inkml:trace contextRef="#ctx0" brushRef="#br0" timeOffset="4755.765">7079 5984 21341 0 0,'0'0'1206'0'0,"0"0"-5"0"0,0 0-298 0 0,0 0-305 0 0,0 0-232 0 0,0 0-215 0 0,0 0-157 0 0,0 0-125 0 0,0 0-98 0 0,0 0-82 0 0,0 0-70 0 0,0 0-60 0 0,-1-17-82 0 0,-2-49-167 0 0,43 95-3464 0 0,13 45-7618 0 0,-40-57 4644 0 0</inkml:trace>
  <inkml:trace contextRef="#ctx0" brushRef="#br0" timeOffset="4999.931">7623 6721 17324 0 0,'0'0'1449'0'0,"0"0"-1299"0"0,0 0-401 0 0,0 0 94 0 0,0 0 214 0 0,0 0 223 0 0,0 0 144 0 0,0 0 62 0 0,0 0 22 0 0,0 0-32 0 0,0 0-61 0 0,0 0-69 0 0,0 0-55 0 0,21-1-47 0 0,63-4-57 0 0,19-43 189 0 0,-89 37-331 0 0,-8 7-66 0 0,0 1 0 0 0,0-1 0 0 0,0 0 0 0 0,-1-1 0 0 0,1 1-1 0 0,-1-1 1 0 0,0 0 0 0 0,-1 0 0 0 0,1-1 0 0 0,-1 1 0 0 0,0-1 0 0 0,-1 0 0 0 0,1 0-1 0 0,-1 0 1 0 0,0-1 0 0 0,-1 1 0 0 0,1-1 0 0 0,-1 0 0 0 0,-1 1 0 0 0,1-1 0 0 0,-1 0-1 0 0,-1 0 1 0 0,1 0 0 0 0,-1 0 0 0 0,0 0 0 0 0,0 0 0 0 0,-1 0 0 0 0,0 0 0 0 0,-1 0-1 0 0,1 0 1 0 0,-1 1 0 0 0,0-1 0 0 0,-1 1 0 0 0,0-1 0 0 0,0 1 0 0 0,0 0 0 0 0,-1 0-1 0 0,1 0 1 0 0,-2 0 0 0 0,1 1 0 0 0,-1-1 0 0 0,1 1 0 0 0,-1 1 0 0 0,-1-1 21 0 0,-6-1-44 0 0,0 1 1 0 0,-1 1 0 0 0,1 0 0 0 0,-1 1-1 0 0,0 0 1 0 0,0 1 0 0 0,0 0 0 0 0,0 2-1 0 0,-1-1 1 0 0,1 1 0 0 0,0 1 0 0 0,0 0-1 0 0,0 1 1 0 0,0 1 0 0 0,0 0 0 0 0,0 0-1 0 0,1 1 1 0 0,0 1 0 0 0,-1 0 0 0 0,2 1-1 0 0,-1 0 1 0 0,1 1 0 0 0,0 0 0 0 0,0 1-1 0 0,1 0 1 0 0,0 1 0 0 0,0 0 0 0 0,-6 8 43 0 0,11-11-44 0 0,0 0 0 0 0,1 0 0 0 0,0 1 0 0 0,1-1 0 0 0,-1 1 0 0 0,1 0 0 0 0,0 0 0 0 0,1 0 0 0 0,0 0 0 0 0,0 0 1 0 0,0 0-1 0 0,1 1 0 0 0,0-1 0 0 0,1 1 0 0 0,0-1 0 0 0,0 1 0 0 0,0-1 0 0 0,1 3 44 0 0,47 69-4192 0 0,0-47-4072 0 0,-29-23 1001 0 0</inkml:trace>
  <inkml:trace contextRef="#ctx0" brushRef="#br0" timeOffset="5587.051">8056 6307 13659 0 0,'0'0'1057'0'0,"0"0"-760"0"0,0 0-451 0 0,0 0-119 0 0,0 0 190 0 0,0 0 311 0 0,0 0 199 0 0,0 0 70 0 0,0 0-17 0 0,0 0-59 0 0,0 0-48 0 0,0 0-24 0 0,1 29-25 0 0,4 89-17 0 0,-5-109-248 0 0,1 0 0 0 0,-1 1 0 0 0,2-1 0 0 0,-1 0 0 0 0,1 0 0 0 0,1 0 0 0 0,-1 0 0 0 0,2-1 0 0 0,-1 1 0 0 0,1-1 0 0 0,0 0 0 0 0,1 0-1 0 0,0 0 1 0 0,0-1 0 0 0,1 1 0 0 0,0-1 0 0 0,0 0 0 0 0,0-1 0 0 0,1 0 0 0 0,3 3-59 0 0,-1-5-24 0 0,1 0 0 0 0,-1-1 0 0 0,1 0 0 0 0,-1 0 0 0 0,1-1 1 0 0,0 0-1 0 0,0-1 0 0 0,0 0 0 0 0,0-1 0 0 0,0 0 0 0 0,0 0 0 0 0,0-1 0 0 0,0-1 0 0 0,-1 1 0 0 0,1-1 0 0 0,0-1 0 0 0,-1 0 0 0 0,1-1 1 0 0,-1 1-1 0 0,0-2 0 0 0,0 1 0 0 0,0-1 0 0 0,-1-1 0 0 0,0 1 0 0 0,0-1 0 0 0,0-1 0 0 0,-1 0 0 0 0,0 0 0 0 0,0 0 0 0 0,-1-1 1 0 0,0 0-1 0 0,1-2 24 0 0,-6 10 348 0 0,-1 0-86 0 0,0 0-203 0 0,0 0-196 0 0,3 40 25 0 0,-1-34 179 0 0,0-1 0 0 0,0 1 0 0 0,1-1 0 0 0,0 0 0 0 0,0 0 1 0 0,0 0-1 0 0,1 0 0 0 0,-1 0 0 0 0,1-1 0 0 0,0 0 0 0 0,0 1 1 0 0,1-2-1 0 0,-1 1 0 0 0,1 0 0 0 0,0-1 0 0 0,0 0 0 0 0,0 0 1 0 0,1 0-1 0 0,-1-1 0 0 0,0 0 0 0 0,1 0 0 0 0,0 0 0 0 0,-1-1 1 0 0,1 0-1 0 0,0 0 0 0 0,0 0 0 0 0,0-1 0 0 0,0 0 0 0 0,0 0 0 0 0,-1 0 1 0 0,1-1-1 0 0,0 0 0 0 0,0 0 0 0 0,1 0-67 0 0,16-4 26 0 0,-1 0-1 0 0,1-1 1 0 0,-1-1 0 0 0,0-2-1 0 0,0 0 1 0 0,-1-1 0 0 0,-1-1-1 0 0,3-2-25 0 0,-15 9 7 0 0,0-1-1 0 0,0 1 0 0 0,-1-1 0 0 0,0-1 1 0 0,0 1-1 0 0,0-1 0 0 0,0-1 1 0 0,-1 1-1 0 0,0-1 0 0 0,-1 0 1 0 0,1 0-1 0 0,-1-1 0 0 0,-1 1 1 0 0,1-1-1 0 0,-1 0 0 0 0,-1-1 1 0 0,0 1-1 0 0,0-1 0 0 0,0 1 1 0 0,-1-1-1 0 0,0 0 0 0 0,-1 0 1 0 0,0 0-1 0 0,-1 0 0 0 0,1 0 1 0 0,-2 0-1 0 0,1 0 0 0 0,-1 1 1 0 0,-1-1-1 0 0,0 0 0 0 0,0 0-6 0 0,0 5 29 0 0,1 0 0 0 0,-1 0 0 0 0,-1 0 0 0 0,1 1 1 0 0,0-1-1 0 0,-1 1 0 0 0,0 0 0 0 0,0 0 0 0 0,0 0 0 0 0,0 0 0 0 0,0 0 0 0 0,-1 1 0 0 0,1-1 0 0 0,-1 1 0 0 0,0 0 0 0 0,0 0 0 0 0,1 0 0 0 0,-1 1 0 0 0,0-1 0 0 0,-1 1 0 0 0,1 0 1 0 0,0 0-1 0 0,0 1 0 0 0,0-1 0 0 0,-1 1 0 0 0,1 0 0 0 0,0 0 0 0 0,0 0 0 0 0,-1 0 0 0 0,1 1 0 0 0,0 0 0 0 0,0 0 0 0 0,0 0 0 0 0,0 0 0 0 0,0 1 0 0 0,0-1 0 0 0,0 1 1 0 0,0 0-1 0 0,1 1 0 0 0,-1-1 0 0 0,1 0 0 0 0,-1 1 0 0 0,1 0 0 0 0,0 0 0 0 0,0 0 0 0 0,0 0 0 0 0,0 0 0 0 0,1 1 0 0 0,-1-1 0 0 0,1 1 0 0 0,0 0 0 0 0,0-1 0 0 0,0 1 0 0 0,1 0 1 0 0,0 0-1 0 0,-1 0 0 0 0,1 2-29 0 0,0 8 33 0 0,0 1 0 0 0,1-1 1 0 0,0 0-1 0 0,1 1 0 0 0,1-1 1 0 0,0 0-1 0 0,1 0 1 0 0,1 0-1 0 0,0-1 0 0 0,1 1 1 0 0,0-1-1 0 0,1 0 1 0 0,0 0-1 0 0,1-1 0 0 0,1 0 1 0 0,0 0-1 0 0,1 0 0 0 0,0-1 1 0 0,5 5-34 0 0,71 81-2343 0 0,-38-44-1070 0 0,-22-25-2505 0 0,-8-8-4974 0 0</inkml:trace>
  <inkml:trace contextRef="#ctx0" brushRef="#br0" timeOffset="-3722.222">13969 88 0 0 0,'0'0'131'0'0,"0"0"399"0"0,0 0 19 0 0,0 0 49 0 0,0 0 73 0 0,0 0 135 0 0,0 0 205 0 0,0 0 202 0 0,0 0 69 0 0,0 0-106 0 0,0 0-250 0 0,0-1-1915 0 0,10 31 1543 0 0,-2 1 0 0 0,-1 0 0 0 0,-2 1 0 0 0,0-1-1 0 0,-3 1 1 0 0,0 0 0 0 0,-3 16-554 0 0,2-8 240 0 0,-7 319 1140 0 0,-51 347-1380 0 0,17-303 2685 0 0,15 140-2685 0 0,42-399 1811 0 0,-16-155 2893 0 0,8-20-4904 0 0,-4 9-394 0 0,8-74-4517 0 0,-13 33-4319 0 0,-3 43 2164 0 0</inkml:trace>
  <inkml:trace contextRef="#ctx0" brushRef="#br0" timeOffset="-3256.923">13996 91 10938 0 0,'0'0'2969'0'0,"0"0"-1939"0"0,0 0-320 0 0,0 0 0 0 0,0 0-183 0 0,0 0-330 0 0,0 0-437 0 0,0 0-466 0 0,0 0-294 0 0,0 0 111 0 0,0 0 341 0 0,0 0 450 0 0,0 0 396 0 0,-11-3 98 0 0,7 2-367 0 0,0-1 1 0 0,-1 1 0 0 0,1 1 0 0 0,0-1 0 0 0,0 0-1 0 0,0 1 1 0 0,0 0 0 0 0,-1 0 0 0 0,1 0-1 0 0,0 1 1 0 0,0-1 0 0 0,0 1 0 0 0,0 0-1 0 0,0 0 1 0 0,0 1 0 0 0,0-1 0 0 0,0 1-1 0 0,0 0 1 0 0,0 0 0 0 0,1 0 0 0 0,-1 0 0 0 0,0 1-30 0 0,-375 262 1453 0 0,332-242 358 0 0,47-23-833 0 0,43-59-91 0 0,217-229-621 0 0,-215 245 416 0 0,-25 72-2193 0 0,5-4 1648 0 0,1-1-1 0 0,1-1 1 0 0,1-2 0 0 0,1 0 0 0 0,1-3 0 0 0,0 0-1 0 0,2-2 1 0 0,0-1 0 0 0,0-1 0 0 0,2-2 0 0 0,-1-1-1 0 0,1-2 1 0 0,21 2-137 0 0,78 30 113 0 0,80 43-984 0 0,-146-49-2644 0 0,-5 6-4470 0 0,-47-29-1050 0 0</inkml:trace>
  <inkml:trace contextRef="#ctx0" brushRef="#br0" timeOffset="-1706.185">12161 3453 3873 0 0,'0'0'341'0'0,"0"0"-407"0"0,0 0-281 0 0,0 0-40 0 0,0 0 208 0 0,0 0 379 0 0,0 0 446 0 0,0 0 463 0 0,0 0 393 0 0,0 0 197 0 0,0 0-41 0 0,-3 5 2099 0 0,145-71-1077 0 0,-134 62-2517 0 0,-1 1 10 0 0,1-1 0 0 0,-1 1-1 0 0,0-1 1 0 0,0 0 0 0 0,-1-1 0 0 0,1 0-1 0 0,-1 0 1 0 0,0 0 0 0 0,-1-1-1 0 0,1 0 1 0 0,-1 0 0 0 0,0 0 0 0 0,0 0-1 0 0,-1-1 1 0 0,0 0 0 0 0,0 0-1 0 0,-1 0 1 0 0,1-1 0 0 0,-1-1-173 0 0,-5 5-111 0 0,-1 1 0 0 0,0-1 0 0 0,0 1 0 0 0,0 0 0 0 0,0 0 0 0 0,-1 0 1 0 0,1 1-1 0 0,-1-1 0 0 0,1 1 0 0 0,-1 0 0 0 0,0 0 0 0 0,0 0 0 0 0,0 0 0 0 0,0 1 0 0 0,-1-1 0 0 0,1 1 0 0 0,0 0 1 0 0,0 0-1 0 0,-1 1 0 0 0,1-1 0 0 0,-1 1 0 0 0,1 0 0 0 0,0 0 0 0 0,-1 1 0 0 0,1-1 111 0 0,2 0-13 0 0,-51-1 24 0 0,-1 2-1 0 0,0 2 1 0 0,1 3-1 0 0,0 2 1 0 0,0 3-1 0 0,1 1 1 0 0,0 3-1 0 0,1 2 1 0 0,1 3-1 0 0,-31 17-10 0 0,65-31-48 0 0,1 1-1 0 0,0 1 0 0 0,0 0 0 0 0,0 1 1 0 0,1 1-1 0 0,1 0 0 0 0,0 1 0 0 0,0 0 1 0 0,1 1-1 0 0,1 1 0 0 0,-3 3 49 0 0,14-11 24 0 0,0-1 0 0 0,-1 1 0 0 0,2 0 0 0 0,-1 0 0 0 0,0 0 1 0 0,1 0-1 0 0,0 0 0 0 0,0-1 0 0 0,1 1 0 0 0,-1 0 0 0 0,1-1 0 0 0,0 1 0 0 0,0-1 0 0 0,0 0 0 0 0,1 1 0 0 0,0-1 0 0 0,0 0 0 0 0,0-1 0 0 0,0 1 0 0 0,0 0 0 0 0,1-1 0 0 0,-1 0 0 0 0,1 0 0 0 0,0 0 0 0 0,0 0 0 0 0,0-1 1 0 0,1 1-1 0 0,-1-1 0 0 0,0 0 0 0 0,1 0 0 0 0,0-1 0 0 0,-1 1 0 0 0,1-1 0 0 0,0 0 0 0 0,0 0 0 0 0,0-1 0 0 0,0 0 0 0 0,0 1-24 0 0,4 2 13 0 0,349 107 1012 0 0,-272-90-917 0 0,-1 4 0 0 0,-1 4 0 0 0,-2 3 0 0 0,-1 3 1 0 0,-2 5-1 0 0,52 33-108 0 0,-96-50-30 0 0,-2 2 1 0 0,0 1-1 0 0,-2 1 1 0 0,-1 2-1 0 0,-1 1 0 0 0,23 29 30 0 0,-50-55 10 0 0,1 1-1 0 0,-1-1 0 0 0,1 1 0 0 0,-1 0 1 0 0,0-1-1 0 0,0 1 0 0 0,0 0 0 0 0,-1 0 0 0 0,0 0 1 0 0,1 0-1 0 0,-2 1 0 0 0,1-1 0 0 0,0 0 1 0 0,-1 0-1 0 0,1 1 0 0 0,-1-1 0 0 0,-1 0 0 0 0,1 0 1 0 0,0 1-1 0 0,-1-1 0 0 0,0 0 0 0 0,0 0 1 0 0,0 0-1 0 0,-1 0 0 0 0,1 0 0 0 0,-1 0 0 0 0,0 0 1 0 0,0 0-1 0 0,0-1 0 0 0,-1 1 0 0 0,1-1 1 0 0,-1 1-1 0 0,0-1 0 0 0,0 0 0 0 0,0 0 0 0 0,0 0 1 0 0,-1-1-1 0 0,1 1 0 0 0,-1-1 0 0 0,0 0 1 0 0,1 0-1 0 0,-1 0 0 0 0,0 0 0 0 0,0-1 1 0 0,0 1-1 0 0,0-1 0 0 0,0 0 0 0 0,-4 0-9 0 0,-59 16 437 0 0,0-2 0 0 0,-1-4 0 0 0,0-2 0 0 0,-1-4 1 0 0,1-2-1 0 0,-58-6-437 0 0,58 2 226 0 0,-10 1-15 0 0,-9 5 85 0 0,1-4 0 0 0,-1-3 0 0 0,1-5 1 0 0,1-3-1 0 0,-1-4 0 0 0,2-4 0 0 0,0-3 0 0 0,-68-28-296 0 0,143 44 54 0 0,1 3 4 0 0,0-1-1 0 0,1 0 1 0 0,-1-1 0 0 0,1 0 0 0 0,0 0-1 0 0,0 0 1 0 0,0-1 0 0 0,1 0-1 0 0,0-1 1 0 0,0 1 0 0 0,0-1-1 0 0,0 0 1 0 0,1-1 0 0 0,-3-4-58 0 0,10 9-129 0 0,0 1 1 0 0,0-1-1 0 0,0 0 0 0 0,0 1 1 0 0,0-1-1 0 0,0 1 1 0 0,0-1-1 0 0,0 1 0 0 0,1 0 1 0 0,-1 0-1 0 0,0 0 0 0 0,1 0 1 0 0,-1 1-1 0 0,1-1 1 0 0,-1 0-1 0 0,1 1 0 0 0,-1 0 1 0 0,1 0-1 0 0,-1 0 0 0 0,1 0 1 0 0,0 0-1 0 0,-1 0 1 0 0,1 1-1 0 0,-1-1 0 0 0,1 1 1 0 0,-1-1-1 0 0,2 2 129 0 0,7-2-499 0 0,91 10-3488 0 0,-36 3-3125 0 0,-36-6-2552 0 0</inkml:trace>
  <inkml:trace contextRef="#ctx0" brushRef="#br0" timeOffset="-736.089">13131 4030 9322 0 0,'0'0'1356'0'0,"0"0"-14"0"0,0 0-271 0 0,0 0-194 0 0,0 0-32 0 0,0 0 48 0 0,0 0 83 0 0,0 0 72 0 0,0 0-6 0 0,0 0-106 0 0,0 0-216 0 0,0 0-240 0 0,12-18-241 0 0,34-54-228 0 0,-35 54-163 0 0,-45 159-859 0 0,12 76 1711 0 0,24-213-631 0 0,-1 1 1 0 0,1 0-1 0 0,0-1 0 0 0,0 1 0 0 0,1-1 0 0 0,-1 1 1 0 0,1-1-1 0 0,0 0 0 0 0,0 0 0 0 0,0 0 0 0 0,1-1 1 0 0,-1 1-1 0 0,1-1 0 0 0,0 0 0 0 0,0 0 0 0 0,0 0 1 0 0,0 0-1 0 0,1-1 0 0 0,-1 0 0 0 0,1 0 1 0 0,-1 0-1 0 0,1 0 0 0 0,0-1 0 0 0,0 0 0 0 0,0 1 1 0 0,0-2-1 0 0,0 1 0 0 0,0-1 0 0 0,0 0 0 0 0,0 0 1 0 0,0 0-1 0 0,0 0 0 0 0,-1-1 0 0 0,1 0 1 0 0,0 0-1 0 0,0-1 0 0 0,0 1 0 0 0,-1-1 0 0 0,1 0 1 0 0,0 0-1 0 0,-1-1 0 0 0,0 1 0 0 0,0-1 0 0 0,0 0 1 0 0,0 0-1 0 0,0 0 0 0 0,0-1 0 0 0,-1 1 1 0 0,3-4-71 0 0,7-6 32 0 0,-1 1 0 0 0,-1-2-1 0 0,0 0 1 0 0,0 0 0 0 0,-2-1 0 0 0,0 0-1 0 0,0-1 1 0 0,-2 0 0 0 0,0 0-1 0 0,-1 0 1 0 0,0-1 0 0 0,-1 0-1 0 0,-1 0 1 0 0,-1-1 0 0 0,0 1-1 0 0,-2-1 1 0 0,0 1 0 0 0,-1-1-1 0 0,0 0 1 0 0,-2-7-31 0 0,2 24-301 0 0,0 1-193 0 0,0 23-1308 0 0,-1-5 1832 0 0,2 1-1 0 0,0-1 0 0 0,1 1 0 0 0,1-1 0 0 0,0 0 0 0 0,2 0 0 0 0,0-1 0 0 0,1 1 0 0 0,1-1 0 0 0,0 0 1 0 0,1-1-1 0 0,1 1 0 0 0,1-2 0 0 0,0 1 0 0 0,1-1 0 0 0,1-1 0 0 0,0 0 0 0 0,1-1 0 0 0,0 0 1 0 0,1-1-1 0 0,0-1 0 0 0,1 0 0 0 0,0 0 0 0 0,1-2 0 0 0,0 0 0 0 0,1-1 0 0 0,0-1 0 0 0,0 0 1 0 0,11 2-30 0 0,-23-7 64 0 0,0-1 0 0 0,1 1 0 0 0,0-1 1 0 0,-1 0-1 0 0,1-1 0 0 0,-1 0 0 0 0,1 1 1 0 0,0-2-1 0 0,-1 1 0 0 0,1-1 0 0 0,0 0 1 0 0,-1 0-1 0 0,1 0 0 0 0,-1-1 0 0 0,0 1 1 0 0,1-2-1 0 0,-1 1 0 0 0,0 0 0 0 0,0-1 1 0 0,0 0-1 0 0,-1 0 0 0 0,1-1 0 0 0,-1 1 1 0 0,0-1-1 0 0,0 0 0 0 0,0 0 0 0 0,0 0 1 0 0,0-1-1 0 0,-1 1 0 0 0,0-1 0 0 0,0 0 1 0 0,0 0-1 0 0,-1 0 0 0 0,0 0 0 0 0,0 0 0 0 0,0-1 1 0 0,0 1-1 0 0,-1-1 0 0 0,0 1 0 0 0,0-3-64 0 0,1-24 62 0 0,-2 0 0 0 0,-1 0 0 0 0,-1 0 0 0 0,-2 0 0 0 0,-1 0 0 0 0,-2 0 0 0 0,-1 1-1 0 0,-1 0 1 0 0,-2 1 0 0 0,0 0 0 0 0,-3 1 0 0 0,0 0 0 0 0,-2 1 0 0 0,-13-18-62 0 0,3-2 222 0 0,24 46-182 0 0,1 0 1 0 0,-1-1-1 0 0,0 1 1 0 0,1 0-1 0 0,-1-1 1 0 0,1 1-1 0 0,0-1 1 0 0,0 0-1 0 0,0 1 1 0 0,0-1-1 0 0,0 0 1 0 0,1 1-1 0 0,-1-1 1 0 0,1 0-1 0 0,-1 0 1 0 0,1 0-1 0 0,0 0 1 0 0,0 1-1 0 0,1-1 1 0 0,-1 0-1 0 0,1 0 1 0 0,-1 0-1 0 0,1 1 1 0 0,0-1-1 0 0,0 0 1 0 0,0 1-1 0 0,0-1 1 0 0,0 1-1 0 0,1-1 1 0 0,-1 1-1 0 0,1-1 1 0 0,0 0-41 0 0,36-13-62 0 0,0 2 0 0 0,1 1 1 0 0,1 2-1 0 0,-1 2 0 0 0,2 2 0 0 0,-1 1 1 0 0,1 2-1 0 0,0 2 0 0 0,0 1 0 0 0,18 4 62 0 0,-41-3-48 0 0,207 12-1851 0 0,-152 3-1989 0 0,-2 8-4578 0 0,-49-14-2509 0 0</inkml:trace>
  <inkml:trace contextRef="#ctx0" brushRef="#br0" timeOffset="54268.923">8439 2323 7866 0 0,'0'0'1645'0'0,"0"0"-207"0"0,0 0-338 0 0,0 0-176 0 0,0 0-54 0 0,0 0-42 0 0,0 0-33 0 0,0 0-62 0 0,0 0-114 0 0,0 0-155 0 0,0 0-194 0 0,0 0-225 0 0,-3-11-258 0 0,-10-33-214 0 0,10 43 362 0 0,1-1-1 0 0,0 1 1 0 0,0 0 0 0 0,-1-1-1 0 0,1 1 1 0 0,-1 0 0 0 0,1 1-1 0 0,-1-1 1 0 0,0 0-1 0 0,1 1 1 0 0,-1-1 0 0 0,1 1-1 0 0,-1 0 1 0 0,0 0 0 0 0,1 0-1 0 0,-1 0 1 0 0,0 1 0 0 0,1-1-1 0 0,-1 0 1 0 0,0 1 0 0 0,1 0-1 0 0,-1 0 1 0 0,1 0 0 0 0,-1 0-1 0 0,1 0 1 0 0,0 0 0 0 0,-1 1 65 0 0,1-1-28 0 0,-40 16 66 0 0,2 2 1 0 0,0 2 0 0 0,1 2 0 0 0,1 1-1 0 0,1 1 1 0 0,2 3 0 0 0,0 1 0 0 0,2 1-1 0 0,2 2 1 0 0,0 1 0 0 0,3 1 0 0 0,0 2-1 0 0,3 1 1 0 0,1 1 0 0 0,1 1 0 0 0,-2 11-39 0 0,17-39 81 0 0,1 0 0 0 0,1 1 0 0 0,0 0 0 0 0,1 0-1 0 0,1 1 1 0 0,-1-1 0 0 0,2 1 0 0 0,0 0 0 0 0,0 0 0 0 0,1 0 0 0 0,1 0 0 0 0,0 1 0 0 0,1-1 0 0 0,1 0 0 0 0,0 0 0 0 0,0 1 0 0 0,1-1 0 0 0,1 0 0 0 0,0 0 0 0 0,1-1 0 0 0,0 1 0 0 0,1-1 0 0 0,1 0 0 0 0,0 0-1 0 0,0 0 1 0 0,1-1 0 0 0,1 0 0 0 0,0-1 0 0 0,0 1 0 0 0,6 4-81 0 0,17-1 320 0 0,0-1 0 0 0,1-1 0 0 0,1-2 0 0 0,0-1 1 0 0,0-1-1 0 0,1-2 0 0 0,0-2 0 0 0,0-1 0 0 0,0-1 0 0 0,0-2 0 0 0,1-1 0 0 0,-1-2 0 0 0,33-7-320 0 0,-34 6 119 0 0,-1-2 1 0 0,0-1-1 0 0,0-1 0 0 0,-1-1 1 0 0,0-2-1 0 0,-1-2 0 0 0,0 0 0 0 0,0-2 1 0 0,-2-1-1 0 0,6-6-119 0 0,-20 13 36 0 0,-1-1 1 0 0,-1-1-1 0 0,1 0 0 0 0,-2-1 0 0 0,0 0 1 0 0,0-1-1 0 0,-1 0 0 0 0,-1 0 1 0 0,0-1-1 0 0,0 0 0 0 0,-2-1 1 0 0,0 0-1 0 0,-1 0 0 0 0,0-1 0 0 0,-1 1 1 0 0,-1-1-1 0 0,0 0 0 0 0,-1-1 1 0 0,-1 1-1 0 0,-1 0 0 0 0,0-4-36 0 0,-2 0-110 0 0,-1 0-1 0 0,-2 1 1 0 0,1-1-1 0 0,-2 1 0 0 0,-1 0 1 0 0,0 0-1 0 0,-1 1 1 0 0,-1 0-1 0 0,-1 0 1 0 0,-1 0-1 0 0,0 1 0 0 0,-1 1 1 0 0,-1 0-1 0 0,-1 1 1 0 0,0 0-1 0 0,0 0 1 0 0,-2 2-1 0 0,0 0 0 0 0,0 0 1 0 0,-1 1-1 0 0,-1 1 1 0 0,0 1-1 0 0,0 1 1 0 0,-1 0-1 0 0,0 1 1 0 0,-1 1-1 0 0,0 1 0 0 0,0 0 1 0 0,0 1-1 0 0,0 2 1 0 0,-1 0-1 0 0,-12 0 111 0 0,11 1-143 0 0,0 2 0 0 0,0 1-1 0 0,0 1 1 0 0,0 0 0 0 0,0 2 0 0 0,1 0 0 0 0,-1 2-1 0 0,1 0 1 0 0,0 1 0 0 0,1 1 0 0 0,0 1 0 0 0,0 0-1 0 0,1 2 1 0 0,0 0 0 0 0,1 1 0 0 0,0 1-1 0 0,1 0 1 0 0,0 1 0 0 0,1 1 0 0 0,1 0 0 0 0,0 1-1 0 0,1 1 1 0 0,1 0 0 0 0,1 1 0 0 0,0 0 0 0 0,1 0-1 0 0,1 2 1 0 0,1-1 0 0 0,1 1 0 0 0,0 0-1 0 0,-2 17 144 0 0,18 59-4459 0 0,17-37-3798 0 0,-13-39 4622 0 0</inkml:trace>
  <inkml:trace contextRef="#ctx0" brushRef="#br0" timeOffset="54683.94">9057 1946 19764 0 0,'0'0'446'0'0,"0"0"-38"0"0,0 0-152 0 0,0 0-251 0 0,0 0-334 0 0,0 0-423 0 0,0 0-271 0 0,0 0 117 0 0,0 0 379 0 0,0 0 499 0 0,0 0 379 0 0,0 0 89 0 0,0 0-13 0 0,-31 32-40 0 0,-100 101-29 0 0,-142 202 1389 0 0,-396 678-960 0 0,446-626-721 0 0,218-406-265 0 0,8-17-9954 0 0,0 26 300 0 0</inkml:trace>
  <inkml:trace contextRef="#ctx0" brushRef="#br0" timeOffset="55608.879">9643 2167 3841 0 0,'0'0'2059'0'0,"0"0"176"0"0,0 0-226 0 0,0 0-292 0 0,0 0-212 0 0,0 0-224 0 0,0 0-121 0 0,0 0-165 0 0,0 0-239 0 0,0 0-286 0 0,0 0-366 0 0,0 0-383 0 0,0 0-389 0 0,1-15-370 0 0,0 1 1013 0 0,3-27-1579 0 0,-2 74 932 0 0,-90 794 2933 0 0,105-647-2058 0 0,-13-160-516 0 0,3 20 1096 0 0,-5-17-8093 0 0,-6-17 1840 0 0,1-4 1470 0 0</inkml:trace>
  <inkml:trace contextRef="#ctx0" brushRef="#br0" timeOffset="55885.865">8922 3334 10114 0 0,'0'0'820'0'0,"0"0"-144"0"0,0 0-301 0 0,0 0-135 0 0,0 0 143 0 0,0 0 267 0 0,0 0 296 0 0,0 0 187 0 0,0 0-4 0 0,32-8-139 0 0,101-24-199 0 0,-72 20-360 0 0,1 3 1 0 0,0 2-1 0 0,0 3 1 0 0,1 3-1 0 0,19 4-431 0 0,20-2 70 0 0,114-1 395 0 0,-217-7-3216 0 0,-33-9-7482 0 0,30 15 7865 0 0,-5-3-3219 0 0</inkml:trace>
  <inkml:trace contextRef="#ctx0" brushRef="#br0" timeOffset="56241.061">9139 2168 18748 0 0,'0'0'832'0'0,"0"0"106"0"0,0 0-105 0 0,0 0-258 0 0,0 0-308 0 0,0 0-250 0 0,0 0-117 0 0,0 0 11 0 0,0 0 109 0 0,27-15 74 0 0,83-46 26 0 0,7 43 111 0 0,-84 20-200 0 0,566 39-619 0 0,-700 2-7699 0 0,66-16 1768 0 0,26-18 220 0 0</inkml:trace>
  <inkml:trace contextRef="#ctx0" brushRef="#br0" timeOffset="57612.038">10176 2203 5921 0 0,'0'0'1271'0'0,"0"0"-96"0"0,0 0-428 0 0,0 0-408 0 0,0 0-354 0 0,0 0-248 0 0,0 0-65 0 0,0 0 122 0 0,0 0 252 0 0,0 0 268 0 0,0 0 223 0 0,0 0 134 0 0,2 16 9 0 0,-2 283 2078 0 0,-16 248-1152 0 0,53-411-1008 0 0,-52-155 5376 0 0,-51-27-7153 0 0,62 44 1443 0 0,-12-8-461 0 0,0 1 0 0 0,-1 0 0 0 0,0 1 0 0 0,0 0 0 0 0,-1 2 0 0 0,0 0 0 0 0,0 1 0 0 0,0 1 0 0 0,-1 0 0 0 0,0 2 0 0 0,1 0 0 0 0,-1 1 0 0 0,0 1 0 0 0,-10 1 197 0 0,27 2-20 0 0,1-1 0 0 0,-1 1 0 0 0,0 0 0 0 0,1-1 0 0 0,0 1 0 0 0,0 0 0 0 0,0 0 0 0 0,0 0 0 0 0,0 0 0 0 0,1 0 0 0 0,-1 0 0 0 0,1 0 0 0 0,0 0 0 0 0,0 0 0 0 0,0 0 0 0 0,0 0 1 0 0,0 0-1 0 0,1 0 0 0 0,-1 0 0 0 0,1 0 0 0 0,0 0 0 0 0,0 0 0 0 0,0 0 0 0 0,0-1 0 0 0,0 1 0 0 0,1 0 0 0 0,-1-1 0 0 0,1 1 0 0 0,0-1 0 0 0,0 1 0 0 0,0-1 0 0 0,1 2 20 0 0,5 7 103 0 0,0-1-1 0 0,1 1 1 0 0,0-1-1 0 0,1-1 1 0 0,0 1-1 0 0,0-2 1 0 0,1 1-1 0 0,0-2 1 0 0,0 1 0 0 0,1-2-1 0 0,0 1 1 0 0,0-2-1 0 0,1 1 1 0 0,0-2-1 0 0,0 0 1 0 0,0 0-1 0 0,0-1 1 0 0,0-1-1 0 0,1 0 1 0 0,-1-1 0 0 0,1 0-1 0 0,-1-1 1 0 0,1-1-1 0 0,0 0 1 0 0,-1-1-1 0 0,0 0 1 0 0,1-1-1 0 0,-1-1 1 0 0,0 0 0 0 0,-1 0-1 0 0,1-1 1 0 0,-1-1-1 0 0,0 0 1 0 0,0-1-1 0 0,0-1 1 0 0,-1 1-1 0 0,-1-2 1 0 0,3-1-103 0 0,-6-3-56 0 0,-1-1 1 0 0,0 1-1 0 0,-1-1 1 0 0,-1 0-1 0 0,0 0 1 0 0,-1-1-1 0 0,0 1 1 0 0,-1-1-1 0 0,-1 0 1 0 0,0 1-1 0 0,-1-1 1 0 0,-1 0-1 0 0,0 0 1 0 0,-1 1-1 0 0,0-1 1 0 0,-1 1-1 0 0,-1 0 1 0 0,-1 0-1 0 0,0 0 1 0 0,0 0-1 0 0,-3-3 56 0 0,2 5-5 0 0,-1-1 0 0 0,0 1-1 0 0,-1 0 1 0 0,0 0 0 0 0,-1 1-1 0 0,0 0 1 0 0,0 1 0 0 0,-2 0-1 0 0,1 0 1 0 0,-1 1 0 0 0,0 0-1 0 0,-1 1 1 0 0,0 1 0 0 0,0 0-1 0 0,-3-1 6 0 0,15 11-3173 0 0,48 24 3742 0 0,-12-20-554 0 0,-1-2 0 0 0,1-1 0 0 0,0-2 0 0 0,0-1 1 0 0,0-2-1 0 0,0-2 0 0 0,0-1 0 0 0,-1-1 0 0 0,1-2 0 0 0,-1-2 0 0 0,13-6-15 0 0,6-18 2442 0 0,-102 31-4299 0 0,35 8 1839 0 0,-1 0 1 0 0,1 1 0 0 0,0 1 0 0 0,1 0 0 0 0,-1 0 0 0 0,2 1 0 0 0,-1 1-1 0 0,1 0 1 0 0,1 1 0 0 0,0 0 0 0 0,1 0 0 0 0,0 1 0 0 0,0 0 0 0 0,-4 10 17 0 0,5-11-3 0 0,1 0 1 0 0,1 1-1 0 0,0 0 1 0 0,0 0-1 0 0,1 0 1 0 0,1 1-1 0 0,0 0 1 0 0,0 0-1 0 0,2 0 1 0 0,-1 0-1 0 0,2 0 1 0 0,0 1-1 0 0,0-1 1 0 0,1 0-1 0 0,1 1 1 0 0,1 5 2 0 0,0-14-42 0 0,0 0 0 0 0,1-1 0 0 0,-1 1 0 0 0,1-1 0 0 0,0 0 0 0 0,0 0 0 0 0,1 0 0 0 0,-1 0 0 0 0,1 0 0 0 0,0-1 0 0 0,0 1 0 0 0,0-1 0 0 0,0 0 0 0 0,0-1 0 0 0,1 1 0 0 0,0-1 0 0 0,-1 0 0 0 0,1 0 0 0 0,0 0 0 0 0,0 0 0 0 0,0-1 0 0 0,0 0 0 0 0,0 0 0 0 0,0 0 0 0 0,0-1 0 0 0,3 0 42 0 0,86 5-8159 0 0,-86-5 6773 0 0,34-16-3462 0 0,-22-9 5355 0 0,-13 1 3840 0 0,-12-1 4763 0 0,10 29-8968 0 0,1-1 0 0 0,0 0-1 0 0,0 0 1 0 0,0 0 0 0 0,0-1-1 0 0,1 0 1 0 0,-1 0 0 0 0,1-1-1 0 0,-1 0 1 0 0,1 0 0 0 0,-1 0-1 0 0,1-1 1 0 0,0 0 0 0 0,-1 0-1 0 0,1 0 1 0 0,0-1 0 0 0,5-2-142 0 0,1 1 61 0 0,0-1 1 0 0,0 0 0 0 0,0-1 0 0 0,-1-1-1 0 0,1 0 1 0 0,-1 0 0 0 0,0-1-1 0 0,-1-1 1 0 0,1 0 0 0 0,-2-1 0 0 0,1 0-1 0 0,-1-1 1 0 0,0 0 0 0 0,3-3-62 0 0,-9 8-70 0 0,0 1 0 0 0,0-1-1 0 0,0 0 1 0 0,-1 0 0 0 0,0-1 0 0 0,1 1 0 0 0,-1-1 0 0 0,-1 1 0 0 0,1-1 0 0 0,-1 0 0 0 0,0 0-1 0 0,0 0 1 0 0,0 0 0 0 0,-1 0 0 0 0,0-1 0 0 0,0 1 0 0 0,0 0 0 0 0,0-1 0 0 0,-1 1 0 0 0,0-1 0 0 0,0 1-1 0 0,-1 0 1 0 0,1-1 0 0 0,-1 1 0 0 0,0-1 0 0 0,-1 1 0 0 0,1 0 0 0 0,-1 0 0 0 0,0 0 0 0 0,-1 0-1 0 0,1 0 1 0 0,-1 0 0 0 0,0 1 0 0 0,0-1 0 0 0,-2-1 70 0 0,-5-1-95 0 0,0 1 0 0 0,0 1 0 0 0,-1-1 0 0 0,1 2 0 0 0,-1 0 0 0 0,0 0 0 0 0,-1 1 1 0 0,1 0-1 0 0,0 1 0 0 0,-1 0 0 0 0,0 1 0 0 0,1 0 0 0 0,-1 1 0 0 0,0 0 0 0 0,1 1 0 0 0,-1 1 0 0 0,1-1 0 0 0,-1 2 0 0 0,1 0 0 0 0,0 0 0 0 0,0 1 0 0 0,0 0 0 0 0,0 1 1 0 0,1 0-1 0 0,0 1 0 0 0,0 0 0 0 0,0 0 0 0 0,1 1 0 0 0,0 1 0 0 0,0 0 0 0 0,0 0 0 0 0,-4 6 95 0 0,-25 78-1130 0 0,49-29-5932 0 0,-4-51 963 0 0</inkml:trace>
  <inkml:trace contextRef="#ctx0" brushRef="#br0" timeOffset="58529.384">11368 2603 10714 0 0,'0'0'1191'0'0,"0"0"-316"0"0,0 0-572 0 0,0 0-310 0 0,0 0-29 0 0,0 0 75 0 0,0 0 95 0 0,0 0 32 0 0,0 0-5 0 0,0 0-25 0 0,0 0 8 0 0,28-12 56 0 0,117-53 518 0 0,-134 54 2463 0 0,-36 6-3762 0 0,-34 10-1462 0 0,38 1 2006 0 0,0 1-1 0 0,1 1 0 0 0,0 1 0 0 0,0 0 1 0 0,1 2-1 0 0,0 0 0 0 0,1 1 1 0 0,-12 11 37 0 0,23-18-12 0 0,0 1 0 0 0,1-1 0 0 0,0 1 1 0 0,0 1-1 0 0,1-1 0 0 0,-1 1 1 0 0,2 0-1 0 0,-1 0 0 0 0,1 0 1 0 0,0 1-1 0 0,0 0 0 0 0,1 0 0 0 0,0 0 1 0 0,0 0-1 0 0,1 0 0 0 0,0 0 1 0 0,0 1-1 0 0,1-1 0 0 0,0 1 1 0 0,1-1-1 0 0,0 1 0 0 0,0-1 0 0 0,2 6 12 0 0,-1-9 28 0 0,1 0 0 0 0,0 0 0 0 0,0 0 0 0 0,1 0 0 0 0,-1 0 0 0 0,1-1 0 0 0,0 1 0 0 0,0-1-1 0 0,1 1 1 0 0,-1-1 0 0 0,1 0 0 0 0,0-1 0 0 0,0 1 0 0 0,0-1 0 0 0,1 0 0 0 0,-1 0-1 0 0,1 0 1 0 0,0 0 0 0 0,0-1 0 0 0,0 0 0 0 0,0 0 0 0 0,0 0 0 0 0,0 0 0 0 0,1-1 0 0 0,3 0-28 0 0,138 15-4045 0 0,-132-16 3566 0 0,76-14-2481 0 0,-72-6 6053 0 0,-13-14 4297 0 0,-6 34-7000 0 0,0 0-118 0 0,0 0-142 0 0,0 0-132 0 0,0 0-106 0 0,0 0-72 0 0,0 0-16 0 0,25-2 129 0 0,0 0 0 0 0,-1-2 0 0 0,0 0-1 0 0,0-2 1 0 0,0 0 0 0 0,0-2 0 0 0,-1 0 0 0 0,-1-2 0 0 0,1-1 0 0 0,-1 0 0 0 0,1-3 67 0 0,-20 11-83 0 0,-1 1 0 0 0,1-1 0 0 0,-1 0 0 0 0,0 1 0 0 0,0-1 0 0 0,-1 0 0 0 0,1 0 0 0 0,0 0 0 0 0,-1-1 0 0 0,0 1-1 0 0,0 0 1 0 0,0 0 0 0 0,0-1 0 0 0,0 1 0 0 0,-1 0 0 0 0,1-1 0 0 0,-1 1 0 0 0,0-1 0 0 0,0 1 0 0 0,0-1 0 0 0,-1 1 0 0 0,1-1 0 0 0,-1 1 0 0 0,0 0 0 0 0,0-1-1 0 0,0 1 1 0 0,0 0 0 0 0,0 0 0 0 0,-1 0 0 0 0,1 0 0 0 0,-1 0 0 0 0,0 0 0 0 0,0 0 0 0 0,0 0 0 0 0,-1 1 0 0 0,1-1 0 0 0,-1 1 0 0 0,1-1 0 0 0,-1 1 0 0 0,0 0-1 0 0,0 0 1 0 0,1 1 0 0 0,-1-1 0 0 0,-1 0 0 0 0,1 1 0 0 0,0 0 0 0 0,0 0 0 0 0,-1 0 0 0 0,1 0 0 0 0,0 0 0 0 0,-1 1 0 0 0,1-1 0 0 0,-1 1 0 0 0,1 0 0 0 0,-1 0-1 0 0,0 0 85 0 0,-13-4 23 0 0,0 0 0 0 0,0 1 0 0 0,-1 1 0 0 0,1 1 0 0 0,-1 0 0 0 0,0 1 0 0 0,1 1 1 0 0,-1 1-1 0 0,1 0 0 0 0,0 1 0 0 0,0 1 0 0 0,0 1 0 0 0,0 0 0 0 0,0 1 0 0 0,1 1 1 0 0,0 1-1 0 0,1 0 0 0 0,0 1 0 0 0,0 0 0 0 0,1 2 0 0 0,-4 2-24 0 0,15-11 22 0 0,1 1-1 0 0,0-1 0 0 0,-1 0 1 0 0,1 0-1 0 0,0 1 1 0 0,0 0-1 0 0,0-1 0 0 0,0 1 1 0 0,1 0-1 0 0,-1 0 1 0 0,1 0-1 0 0,-1 0 0 0 0,1 0 1 0 0,0 0-1 0 0,0 0 1 0 0,1 0-1 0 0,-1 1 0 0 0,1-1 1 0 0,-1 0-1 0 0,1 0 0 0 0,0 1 1 0 0,0-1-1 0 0,1 0 1 0 0,-1 0-1 0 0,1 1 0 0 0,-1-1 1 0 0,1 0-1 0 0,0 0 1 0 0,0 0-1 0 0,1 0 0 0 0,-1 0 1 0 0,0 0-1 0 0,1 0 0 0 0,0 0 1 0 0,0-1-1 0 0,0 1 1 0 0,0 0-1 0 0,0-1 0 0 0,0 0 1 0 0,1 1-1 0 0,-1-1 1 0 0,1 0-1 0 0,0 0 0 0 0,-1-1 1 0 0,1 1-1 0 0,0 0 1 0 0,0-1-1 0 0,0 0 0 0 0,0 0 1 0 0,0 0-1 0 0,0 0 0 0 0,1 0 1 0 0,0 0-22 0 0,34 6 289 0 0,-1-2-1 0 0,1-2 1 0 0,0-1 0 0 0,0-1 0 0 0,0-3 0 0 0,33-5-289 0 0,70 0 1810 0 0,-101 8-4885 0 0,0 1-8239 0 0,-32-2 7182 0 0</inkml:trace>
  <inkml:trace contextRef="#ctx0" brushRef="#br0" timeOffset="58887.16">11778 2345 14091 0 0,'0'0'1144'0'0,"0"0"49"0"0,0 0-192 0 0,0 0-169 0 0,0 0-197 0 0,0 0-266 0 0,0 0-174 0 0,0 0-91 0 0,0 0-16 0 0,0 0-6 0 0,0 0-29 0 0,0 0-16 0 0,18-8-21 0 0,59-22-20 0 0,92 7 119 0 0,-170 23-182 0 0,1 1-1 0 0,-1-1 1 0 0,1 0 0 0 0,0 1-1 0 0,-1-1 1 0 0,1 1 0 0 0,0-1-1 0 0,-1 1 1 0 0,1-1 0 0 0,0 1-1 0 0,0-1 1 0 0,-1 1 0 0 0,1-1-1 0 0,0 1 1 0 0,0 0 0 0 0,0-1-1 0 0,0 1 1 0 0,0-1 0 0 0,0 1-1 0 0,0-1 1 0 0,0 1 0 0 0,0 0-1 0 0,0-1 1 0 0,0 1 0 0 0,0-1-1 0 0,0 1 1 0 0,0-1 0 0 0,1 1-1 0 0,-1-1 1 0 0,0 1 0 0 0,0 0-1 0 0,1-1 1 0 0,-1 0 0 0 0,0 1-1 0 0,1-1 1 0 0,-1 1 0 0 0,0-1-1 0 0,1 1 1 0 0,-1-1 0 0 0,1 0-1 0 0,-1 1 1 0 0,0-1 0 0 0,1 0-1 0 0,-1 1 1 0 0,1-1 0 0 0,-1 0-1 0 0,1 1 1 0 0,0-1 0 0 0,-1 0-1 0 0,1 0 1 0 0,-1 0 0 0 0,1 0-1 0 0,-1 0 1 0 0,1 0 0 0 0,0 0-1 0 0,-1 0 1 0 0,1 0 67 0 0,-15 22 491 0 0,5-4-410 0 0,1 0 0 0 0,0 1 0 0 0,2-1 1 0 0,0 1-1 0 0,1 0 0 0 0,1 1 0 0 0,1-1 1 0 0,1 1-1 0 0,0 0 0 0 0,2 14-81 0 0,0-27-83 0 0,1 0-1 0 0,0 1 1 0 0,0-1-1 0 0,0 0 1 0 0,1 0 0 0 0,0 0-1 0 0,1-1 1 0 0,-1 1-1 0 0,2 0 1 0 0,-1-1-1 0 0,0 0 1 0 0,1 0 0 0 0,0 0-1 0 0,1 0 1 0 0,-1 0-1 0 0,6 3 84 0 0,79 30-5631 0 0,-75-37 1768 0 0,-1 0-2724 0 0</inkml:trace>
  <inkml:trace contextRef="#ctx0" brushRef="#br0" timeOffset="59444.93">12023 1707 6921 0 0,'0'0'5603'0'0,"0"0"-3656"0"0,0 0-1375 0 0,0 0-916 0 0,0 0-719 0 0,0 0-73 0 0,0 0 348 0 0,0 0 640 0 0,0 0 571 0 0,0 0 110 0 0,0 0-18 0 0,0 0-32 0 0,5 27 7 0 0,39 189 811 0 0,-34-172-1078 0 0,45 190 495 0 0,-12-80-511 0 0,-10-21 336 0 0,40-179-2652 0 0,-62 38 2069 0 0,1 1-1 0 0,-1 1 0 0 0,1 0 1 0 0,0 0-1 0 0,1 1 0 0 0,-1 1 1 0 0,1 0-1 0 0,0 1 1 0 0,0 0-1 0 0,0 1 0 0 0,0 1 1 0 0,1 0-1 0 0,-1 1 0 0 0,0 0 1 0 0,3 1 40 0 0,-15 1 54 0 0,0 0 0 0 0,0 0 1 0 0,0 0-1 0 0,0 0 1 0 0,0 0-1 0 0,-1 1 0 0 0,1-1 1 0 0,-1 0-1 0 0,1 1 0 0 0,-1-1 1 0 0,0 0-1 0 0,0 0 0 0 0,0 1 1 0 0,0-1-1 0 0,0 0 0 0 0,-1 1 1 0 0,1-1-1 0 0,-1 0 0 0 0,1 0 1 0 0,-1 1-1 0 0,0-1 1 0 0,0 0-1 0 0,0 0 0 0 0,0 0 1 0 0,0 0-1 0 0,-1 0 0 0 0,1 0 1 0 0,0 0-1 0 0,-2 1-54 0 0,-12 14 116 0 0,-1 0 0 0 0,0-1 0 0 0,-2 0 0 0 0,1-2 0 0 0,-2 0-1 0 0,0-1 1 0 0,0 0 0 0 0,-1-2 0 0 0,-1-1 0 0 0,0 0 0 0 0,-11 3-116 0 0,-84 24-5576 0 0,114-37 3957 0 0,1 0-6805 0 0,1 0 6910 0 0</inkml:trace>
  <inkml:trace contextRef="#ctx0" brushRef="#br0" timeOffset="59884.858">12466 2171 15907 0 0,'0'0'794'0'0,"0"0"-363"0"0,0 0-785 0 0,0 0-754 0 0,0 0-96 0 0,0 0 272 0 0,0 0 494 0 0,0 0 562 0 0,0 0 148 0 0,0 0-14 0 0,0 0 2 0 0,0 0-3 0 0,0 0-2 0 0,4 24-18 0 0,21 118 109 0 0,-23-132-213 0 0,-1-1 0 0 0,1 1 1 0 0,1-1-1 0 0,0 0 0 0 0,0 0 1 0 0,1 0-1 0 0,0 0 0 0 0,0 0 1 0 0,1-1-1 0 0,1 0 1 0 0,-1 0-1 0 0,1 0 0 0 0,0-1 1 0 0,1 0-1 0 0,0 0 0 0 0,0 0 1 0 0,0-1-1 0 0,8 4-133 0 0,-13-9 40 0 0,-1-1 0 0 0,1 1 0 0 0,0-1-1 0 0,0 0 1 0 0,0 0 0 0 0,0 0 0 0 0,0 0 0 0 0,0 0-1 0 0,0-1 1 0 0,0 1 0 0 0,-1-1 0 0 0,1 1 0 0 0,0-1-1 0 0,0 1 1 0 0,0-1 0 0 0,-1 0 0 0 0,1 0 0 0 0,0 0 0 0 0,-1 0-1 0 0,1 0 1 0 0,-1 0 0 0 0,1-1 0 0 0,-1 1 0 0 0,0 0-1 0 0,1-1 1 0 0,-1 1 0 0 0,0-1 0 0 0,0 0 0 0 0,0 1-1 0 0,0-1 1 0 0,0 0 0 0 0,0 1 0 0 0,-1-1 0 0 0,1 0 0 0 0,-1 0-1 0 0,1 0 1 0 0,-1 0 0 0 0,0 1 0 0 0,1-1 0 0 0,-1 0-1 0 0,0-1-39 0 0,8-83-665 0 0,-8 86 668 0 0,-19-268 1526 0 0,61 205-1836 0 0,-21 57-4073 0 0,-3 20-5633 0 0,-15-10 4709 0 0</inkml:trace>
  <inkml:trace contextRef="#ctx0" brushRef="#br0" timeOffset="60566.955">12945 1893 4249 0 0,'0'0'1188'0'0,"0"0"-200"0"0,0 0-285 0 0,0 0-157 0 0,0 0-16 0 0,0 0 51 0 0,0 0 39 0 0,0 0 9 0 0,0 0-42 0 0,0 0-79 0 0,0 0-99 0 0,0 0-100 0 0,8-7-116 0 0,25-24-106 0 0,-25 24-78 0 0,-8 7-61 0 0,0 0-29 0 0,0 0 39 0 0,0 0 81 0 0,35-22 4795 0 0,-48 45-9312 0 0,-2 25 5197 0 0,6-17-538 0 0,7-25-114 0 0,-11 25 145 0 0,2 0 0 0 0,1 1 1 0 0,1 0-1 0 0,2 0 0 0 0,2 1 1 0 0,0 0-1 0 0,2 0 1 0 0,2 0-1 0 0,1 8-212 0 0,0-37 123 0 0,0 0 0 0 0,1 0 0 0 0,-1 0 0 0 0,1 0 1 0 0,0 0-1 0 0,0 0 0 0 0,0 0 0 0 0,1 0 0 0 0,-1 0 0 0 0,1-1 0 0 0,0 1 0 0 0,0 0 0 0 0,0-1 1 0 0,1 0-1 0 0,-1 1 0 0 0,1-1 0 0 0,-1 0 0 0 0,1 0 0 0 0,0-1 0 0 0,1 1 0 0 0,-1 0 1 0 0,0-1-1 0 0,1 0 0 0 0,-1 0 0 0 0,1 0 0 0 0,0 0 0 0 0,-1-1 0 0 0,1 1 0 0 0,0-1 1 0 0,0 0-1 0 0,0 0 0 0 0,0-1 0 0 0,0 1 0 0 0,0-1 0 0 0,0 0 0 0 0,0 0 0 0 0,1 0 0 0 0,-1 0 1 0 0,0-1-1 0 0,0 1 0 0 0,0-1 0 0 0,0 0 0 0 0,0-1 0 0 0,-1 1 0 0 0,1-1 0 0 0,0 1 1 0 0,0-1-1 0 0,-1 0 0 0 0,0-1 0 0 0,2 0-123 0 0,4-4 91 0 0,-1-2 1 0 0,1 0-1 0 0,-1 0 1 0 0,-1 0-1 0 0,0-1 1 0 0,0 0-1 0 0,-1 0 1 0 0,0-1-1 0 0,-1 0 1 0 0,0 0-1 0 0,-1 0 1 0 0,0 0-1 0 0,-1-1 1 0 0,0 1-1 0 0,-1-1 1 0 0,0 0-1 0 0,-1 0 1 0 0,0 0-1 0 0,-1 0 1 0 0,0-4-92 0 0,0 16-131 0 0,0 0-164 0 0,0 0-206 0 0,0 0-218 0 0,0 53-1704 0 0,1-45 2363 0 0,0-1 1 0 0,0 1-1 0 0,1 0 1 0 0,1-1-1 0 0,-1 1 0 0 0,1-1 1 0 0,0 0-1 0 0,1 0 1 0 0,-1 0-1 0 0,2-1 1 0 0,-1 1-1 0 0,1-1 1 0 0,0 0-1 0 0,0 0 1 0 0,0 0-1 0 0,1-1 0 0 0,2 2 60 0 0,39 31-9560 0 0,-37-31 982 0 0</inkml:trace>
  <inkml:trace contextRef="#ctx0" brushRef="#br0" timeOffset="60821.645">12895 1521 23437 0 0,'0'0'840'0'0,"0"0"-280"0"0,0 0-216 0 0,0 0-296 0 0,0 0-296 0 0,0 0-328 0 0,0 0-400 0 0,0 0-168 0 0,0 0-32 0 0,0 0-161 0 0,0 0-383 0 0,0 0-1257 0 0,0 0-1232 0 0,0 0-6657 0 0</inkml:trace>
  <inkml:trace contextRef="#ctx0" brushRef="#br0" timeOffset="47213.958">1095 2432 10578 0 0,'0'0'928'0'0,"0"0"-141"0"0,0 0-285 0 0,0 0-382 0 0,0 0-127 0 0,0 0 64 0 0,0 0 62 0 0,0 0 16 0 0,0 0 4 0 0,26-4 9 0 0,195-40 608 0 0,-177 31-391 0 0,1-2 0 0 0,-2-2 0 0 0,0-2 0 0 0,-1-2 0 0 0,-1-1 0 0 0,15-13-365 0 0,-54 35 31 0 0,-1 0 0 0 0,0 0 0 0 0,0 0 0 0 0,0 0 0 0 0,0-1 0 0 0,0 1 0 0 0,0 0 0 0 0,0 0 0 0 0,0-1 0 0 0,0 1 0 0 0,0-1 0 0 0,0 1 1 0 0,0-1-1 0 0,0 1 0 0 0,-1-1 0 0 0,1 1 0 0 0,0-1 0 0 0,0 0 0 0 0,0 0 0 0 0,-1 1 0 0 0,1-1 0 0 0,0 0 0 0 0,-1 0 0 0 0,1 0 0 0 0,-1 0 1 0 0,1 0-1 0 0,-1 0 0 0 0,1 0 0 0 0,-1 0 0 0 0,0 0 0 0 0,1 0 0 0 0,-1 0 0 0 0,0 0 0 0 0,0 0 0 0 0,0 0 0 0 0,0 0 0 0 0,0 0 1 0 0,0 0-1 0 0,0 0 0 0 0,0 0 0 0 0,0 0 0 0 0,-1 0 0 0 0,1 0 0 0 0,0 0 0 0 0,-1 0 0 0 0,1 0 0 0 0,0 0 0 0 0,-1 0 0 0 0,1 0 0 0 0,-1 0 1 0 0,0 0-1 0 0,1 0 0 0 0,-1 1 0 0 0,0-1 0 0 0,1 0 0 0 0,-1 0 0 0 0,0 1 0 0 0,0-1 0 0 0,0 0 0 0 0,0 1 0 0 0,0-1 0 0 0,0 1 1 0 0,0-1-1 0 0,0 1 0 0 0,0 0 0 0 0,0-1 0 0 0,0 1 0 0 0,0 0 0 0 0,0 0 0 0 0,0 0-31 0 0,-82-7-1245 0 0,76 7 1163 0 0,-45 5-75 0 0,1 2 1 0 0,0 2 0 0 0,0 3 0 0 0,1 2-1 0 0,0 2 1 0 0,-20 11 156 0 0,40-17 23 0 0,-9 4 32 0 0,-23 4-46 0 0,0 2 0 0 0,1 4 1 0 0,1 2-1 0 0,2 2 0 0 0,0 3 1 0 0,2 3-1 0 0,2 2 0 0 0,1 2 1 0 0,-35 35-10 0 0,83-69-20 0 0,1 0 1 0 0,0 0 0 0 0,0 0 0 0 0,0 1 0 0 0,0 0 0 0 0,1 0 0 0 0,0 0 0 0 0,0 0 0 0 0,0 0 0 0 0,1 1 0 0 0,0-1 0 0 0,0 1 0 0 0,0 0 0 0 0,0-1 0 0 0,1 1 0 0 0,0 0 0 0 0,0 0 0 0 0,1 0 0 0 0,0 0 0 0 0,0 0 0 0 0,0 0 0 0 0,1 0 0 0 0,0 0 0 0 0,0-1-1 0 0,0 1 1 0 0,1 0 0 0 0,0 0 0 0 0,0-1 0 0 0,0 1 0 0 0,1-1 0 0 0,-1 0 0 0 0,1 0 0 0 0,1 0 0 0 0,-1 0 0 0 0,1 0 0 0 0,0-1 0 0 0,0 1 0 0 0,0-1 0 0 0,0 0 0 0 0,1 0 0 0 0,0-1 0 0 0,0 1 0 0 0,1 0 19 0 0,36 19 166 0 0,2-2 0 0 0,0-1-1 0 0,1-2 1 0 0,0-3 0 0 0,33 7-166 0 0,89 33 104 0 0,-113-35-162 0 0,-1 3 0 0 0,-2 2 0 0 0,0 2 0 0 0,-2 3 0 0 0,-1 1 0 0 0,7 10 58 0 0,-39-28-56 0 0,0 0-1 0 0,-1 2 0 0 0,-1 0 0 0 0,0 0 1 0 0,-1 1-1 0 0,-1 1 0 0 0,0 0 1 0 0,-1 1-1 0 0,-1 0 0 0 0,-1 1 1 0 0,-1 0-1 0 0,0 0 0 0 0,-1 1 1 0 0,-1 0-1 0 0,-2 0 0 0 0,1 1 1 0 0,-2-1-1 0 0,0 12 57 0 0,-1-25 90 0 0,-1 0 0 0 0,0-1 1 0 0,0 1-1 0 0,-1 0 0 0 0,0-1 0 0 0,0 1 1 0 0,-1 0-1 0 0,1 0 0 0 0,-1-1 0 0 0,-1 1 0 0 0,1 0 1 0 0,-1-1-1 0 0,-1 0 0 0 0,1 1 0 0 0,-1-1 1 0 0,0 0-1 0 0,0 0 0 0 0,-1 0 0 0 0,1-1 0 0 0,-1 1 1 0 0,-1-1-1 0 0,1 0 0 0 0,-1 0 0 0 0,0-1 1 0 0,0 1-1 0 0,0-1 0 0 0,-1 0 0 0 0,1 0 1 0 0,-1-1-1 0 0,0 1 0 0 0,0-2 0 0 0,-5 3-90 0 0,-50 5 912 0 0,0-2-1 0 0,0-3 0 0 0,-1-3 1 0 0,-55-5-912 0 0,8 2 327 0 0,10 2-151 0 0,-1-4 0 0 0,2-5-1 0 0,-1-3 1 0 0,1-5 0 0 0,-66-21-176 0 0,53-19-520 0 0,156 50-6272 0 0,60 6-2252 0 0,-78 0 2391 0 0</inkml:trace>
  <inkml:trace contextRef="#ctx0" brushRef="#br0" timeOffset="48016.766">1510 3637 14355 0 0,'0'0'511'0'0,"0"0"-250"0"0,0 0-479 0 0,0 0-537 0 0,0 0-258 0 0,0 0 60 0 0,0 0 331 0 0,0 0 489 0 0,0 0 384 0 0,0 0 252 0 0,0 0 134 0 0,0 0 3 0 0,6 28-54 0 0,18 91-62 0 0,-27 62 733 0 0,-6-111-1037 0 0,7-52-119 0 0,1-12-57 0 0,-1 0-1 0 0,1 0 1 0 0,-1 0-1 0 0,2 0 0 0 0,-1 0 1 0 0,1 0-1 0 0,0 0 1 0 0,0 0-1 0 0,0 0 1 0 0,1 0-1 0 0,0 0 1 0 0,0 0-1 0 0,1 0 1 0 0,0 0-1 0 0,0-1 1 0 0,0 1-1 0 0,0 0 1 0 0,1-1-1 0 0,0 0 1 0 0,0 0-1 0 0,1 0 1 0 0,-1 0-1 0 0,1 0 1 0 0,1 0-44 0 0,69-24 3207 0 0,15-70-2575 0 0,-74 71-696 0 0,-2 0 0 0 0,0-2-1 0 0,-1 1 1 0 0,-1-1 0 0 0,0-1 0 0 0,-2 0 0 0 0,-1-1-1 0 0,0 1 1 0 0,-2-2 0 0 0,0 1 0 0 0,-2 0 0 0 0,0-1-1 0 0,-1-7 65 0 0,2-42 86 0 0,-5 71-512 0 0,0 27-2512 0 0,0 16 3100 0 0,2-1-1 0 0,1 1 1 0 0,3-1 0 0 0,1 0-1 0 0,2 0 1 0 0,4 5-162 0 0,-10-32 45 0 0,2-1 1 0 0,0 0 0 0 0,0 0 0 0 0,2 0-1 0 0,-1-1 1 0 0,1 0 0 0 0,1 0-1 0 0,0-1 1 0 0,1 0 0 0 0,0 0-1 0 0,1-1 1 0 0,0 0 0 0 0,0-1-1 0 0,1 0 1 0 0,1-1 0 0 0,-1 0-1 0 0,1-1 1 0 0,0 0 0 0 0,1-1-1 0 0,1 1-45 0 0,-10-5 64 0 0,1 0-1 0 0,0-1 0 0 0,0 1 0 0 0,0-1 0 0 0,0 0 0 0 0,0 0 1 0 0,0-1-1 0 0,0 1 0 0 0,0-1 0 0 0,0 0 0 0 0,0 0 1 0 0,0-1-1 0 0,0 0 0 0 0,0 0 0 0 0,-1 0 0 0 0,1 0 0 0 0,0-1 1 0 0,0 0-1 0 0,-1 0 0 0 0,1 0 0 0 0,-1 0 0 0 0,1-1 0 0 0,-1 1 1 0 0,0-1-1 0 0,0-1 0 0 0,0 1 0 0 0,-1 0 0 0 0,1-1 1 0 0,-1 0-1 0 0,1 0 0 0 0,-1 0 0 0 0,-1 0 0 0 0,1 0 0 0 0,-1 0 1 0 0,1-1-1 0 0,-1 0 0 0 0,0 1 0 0 0,0-4-63 0 0,33-193 980 0 0,-38 167-876 0 0,-1 0 0 0 0,-2 1-1 0 0,-1 0 1 0 0,-2 0 0 0 0,-1 1 0 0 0,-2 0 0 0 0,-1 1-1 0 0,-1 0 1 0 0,-2 1 0 0 0,-1 1 0 0 0,-7-10-104 0 0,27 36 10 0 0,0 0 0 0 0,0 0 0 0 0,0 1 0 0 0,1-1 1 0 0,0 1-1 0 0,-1 0 0 0 0,1 0 0 0 0,0 0 1 0 0,0 0-1 0 0,0 1 0 0 0,0-1 0 0 0,1 1 0 0 0,-1 0 1 0 0,0 0-1 0 0,0 1 0 0 0,1-1 0 0 0,-1 1 0 0 0,0 0 1 0 0,1 0-1 0 0,-1 1 0 0 0,0-1 0 0 0,1 1 0 0 0,-1 0 1 0 0,0 0-1 0 0,0 0 0 0 0,2 1-10 0 0,10-2 24 0 0,160 1-152 0 0,-87 0-3303 0 0,-1-1-8098 0 0,-76 0 3000 0 0</inkml:trace>
  <inkml:trace contextRef="#ctx0" brushRef="#br0" timeOffset="48378.7">2706 2967 14627 0 0,'0'0'-43'0'0,"0"0"-121"0"0,0 0-232 0 0,0 0-162 0 0,0 0-9 0 0,0 0 268 0 0,0 0 288 0 0,0 0 138 0 0,0 0 57 0 0,0 0 16 0 0,30-4 12 0 0,93-14 20 0 0,68 29 715 0 0,-95-8-698 0 0,-55-3-3395 0 0,-10 0-3502 0 0,-29 0 2969 0 0,0 2 2412 0 0</inkml:trace>
  <inkml:trace contextRef="#ctx0" brushRef="#br0" timeOffset="48628.03">2740 3337 0 0 0,'0'0'1499'0'0,"0"0"381"0"0,0 0 368 0 0,0 0 380 0 0,0 0 50 0 0,0 0-280 0 0,0 0-428 0 0,28 4-491 0 0,88 12-439 0 0,150-34 471 0 0,-250 17-1903 0 0,46-2-525 0 0,-21 4-6963 0 0,-33 0-774 0 0</inkml:trace>
  <inkml:trace contextRef="#ctx0" brushRef="#br0" timeOffset="49127.116">3538 2962 14763 0 0,'0'0'375'0'0,"0"0"-290"0"0,0 0-331 0 0,0 0-169 0 0,0 0 116 0 0,0 0 155 0 0,0 0 72 0 0,0 0-1 0 0,0 0 9 0 0,0 0 13 0 0,27 2 10 0 0,87 7 23 0 0,-72-1 573 0 0,-77-10-1251 0 0,23-2 1142 0 0,-24 2-12973 0 0,34 4 10949 0 0</inkml:trace>
  <inkml:trace contextRef="#ctx0" brushRef="#br0" timeOffset="49971.758">3978 2895 7170 0 0,'0'0'4259'0'0,"0"0"-3177"0"0,0 0-1273 0 0,0 0-270 0 0,0 0 88 0 0,0 0 367 0 0,0 0 403 0 0,0 0 205 0 0,0 0 103 0 0,0 0 1 0 0,0 0-54 0 0,0 0-87 0 0,23-3-122 0 0,69-10-88 0 0,-76 10-218 0 0,0 0 1 0 0,0-2-1 0 0,-1 0 1 0 0,0 0 0 0 0,0-2-1 0 0,0 0 1 0 0,-1 0-1 0 0,0-2 1 0 0,-1 1-1 0 0,1-2 1 0 0,0-2-138 0 0,15-8 134 0 0,-10 8-5 0 0,-1 1 0 0 0,0-2 0 0 0,-1-1 0 0 0,0 0 0 0 0,-1-1 0 0 0,-1 0 1 0 0,0-1-1 0 0,-2-1 0 0 0,1-1 0 0 0,-2 0 0 0 0,-1 0 0 0 0,0-1 0 0 0,-1 0 0 0 0,-1-1 0 0 0,-1-1 0 0 0,-1 1 1 0 0,0-1-1 0 0,-2 0 0 0 0,0 0 0 0 0,-2-1 0 0 0,2-19-129 0 0,-16-26 863 0 0,6 89-4767 0 0,-1 3 3822 0 0,-4 82 462 0 0,6 0 1 0 0,4 1-1 0 0,12 88-380 0 0,-7-137 33 0 0,-2 223-600 0 0,-5-269 350 0 0,0 0 0 0 0,-1 0 0 0 0,-1 0 1 0 0,0 0-1 0 0,0-1 0 0 0,-1 1 0 0 0,-1-1 0 0 0,0-1 0 0 0,-1 1 0 0 0,0-1 1 0 0,-1 0-1 0 0,0-1 0 0 0,0 0 0 0 0,-1 0 0 0 0,-1-1 0 0 0,0 0 1 0 0,0 0-1 0 0,0-1 0 0 0,-10 5 217 0 0,-13 3 28 0 0,-2 0 0 0 0,0-3 1 0 0,0-1-1 0 0,-1-1 0 0 0,-1-2 0 0 0,0-2 0 0 0,0-1 1 0 0,0-2-1 0 0,-5-2-28 0 0,-111 19 3321 0 0,153-20-3264 0 0,1-1-1 0 0,-1 0 0 0 0,0 0 1 0 0,1 1-1 0 0,-1-1 0 0 0,0 0 1 0 0,1 1-1 0 0,-1-1 0 0 0,0 0 1 0 0,0 1-1 0 0,1-1 0 0 0,-1 0 0 0 0,0 1 1 0 0,0-1-1 0 0,0 1 0 0 0,1-1 1 0 0,-1 1-1 0 0,0-1 0 0 0,0 0 1 0 0,0 1-1 0 0,0-1 0 0 0,0 1 1 0 0,0-1-1 0 0,0 1 0 0 0,0-1 1 0 0,0 1-1 0 0,0-1 0 0 0,0 1-56 0 0,55 3 1261 0 0,734 2 1030 0 0,-802-5-3186 0 0,-28 0-9571 0 0,39-1 9174 0 0,-9 0-8386 0 0</inkml:trace>
  <inkml:trace contextRef="#ctx0" brushRef="#br0" timeOffset="52418.278">3789 2978 0 0 0,'0'0'144'0'0,"0"0"518"0"0,0 0 26 0 0,0 0-7 0 0,0 0 154 0 0,0 0 181 0 0,0 0 102 0 0,0 0-13 0 0,-5-3-116 0 0,0 0-943 0 0,0 0 1 0 0,0 1 0 0 0,0 0-1 0 0,0 0 1 0 0,-1 0 0 0 0,1 0 0 0 0,-1 1-1 0 0,1 0 1 0 0,-1 0 0 0 0,0 1 0 0 0,1-1-1 0 0,-1 1 1 0 0,1 0 0 0 0,-1 1-1 0 0,0-1 1 0 0,1 1 0 0 0,-1 1 0 0 0,1-1-1 0 0,-1 1 1 0 0,1-1 0 0 0,0 2 0 0 0,0-1-1 0 0,0 0 1 0 0,0 1 0 0 0,0 0-47 0 0,-225 141 529 0 0,228-141 6723 0 0,6-2-3593 0 0,37-6-2695 0 0,384-170 357 0 0,-370 150-1182 0 0,-1-2 0 0 0,-2-2-1 0 0,-1-3 1 0 0,-1-2 0 0 0,-2-2 0 0 0,-1-2-1 0 0,-2-1 1 0 0,-2-3 0 0 0,-2-2-1 0 0,24-34-138 0 0,-58 67 123 0 0,-1 0 0 0 0,0-1 0 0 0,-1 1 0 0 0,0-1 0 0 0,-1 0 0 0 0,0-1 0 0 0,-1 1 0 0 0,-1 0 0 0 0,0-1 0 0 0,0 0-1 0 0,-1 0 1 0 0,-1 1 0 0 0,0-1 0 0 0,-1 0 0 0 0,-1-6-123 0 0,1-21-170 0 0,1 40 101 0 0,0 0-55 0 0,0 0-47 0 0,0 0-46 0 0,0 0-22 0 0,0 0-7 0 0,0 0 1 0 0,0 0-28 0 0,0 0-70 0 0,0 41-1323 0 0,2 618 1710 0 0,23-336-44 0 0,-11-237 174 0 0,-70-45-125 0 0,-216 65 27 0 0,145-68-115 0 0,127-38 61 0 0,0 0 3 0 0,0 0 11 0 0,0 0 20 0 0,0 0-1 0 0,0 0 15 0 0,11 3-1659 0 0,17 7 1006 0 0,1-1 749 0 0,0-1 0 0 0,0-1 0 0 0,1-1 0 0 0,0-2 0 0 0,0-1-1 0 0,0-1 1 0 0,1-2 0 0 0,-1 0 0 0 0,9-4-166 0 0,38 3 333 0 0,211-12 401 0 0,-377 11-732 0 0,35-1-4374 0 0,5 2-5685 0 0,39 1 1929 0 0</inkml:trace>
  <inkml:trace contextRef="#ctx0" brushRef="#br0" timeOffset="52893.01">5249 2928 15691 0 0,'0'0'616'0'0,"0"0"-66"0"0,0 0-178 0 0,0 0-177 0 0,0 0-137 0 0,0 0-152 0 0,0 0-165 0 0,0 0-66 0 0,0 0 38 0 0,0 0 104 0 0,0 0 158 0 0,0 0 181 0 0,0 0 133 0 0,-7-14 677 0 0,73 17 1938 0 0,757-2-926 0 0,-658-10-1451 0 0,-165 9-416 0 0,0 0 10 0 0,0 0-18 0 0,-44-1-9236 0 0,29 1 446 0 0,7 0 3043 0 0</inkml:trace>
  <inkml:trace contextRef="#ctx0" brushRef="#br0" timeOffset="53209.86">5996 2673 16980 0 0,'0'0'30'0'0,"0"0"-502"0"0,0 0-300 0 0,0 0 87 0 0,0 0 489 0 0,0 0 526 0 0,0 0 160 0 0,28 11 19 0 0,183 74 754 0 0,225 124 1726 0 0,-433-208-2980 0 0,-1 0 0 0 0,0 1 0 0 0,0-1 0 0 0,0 1 0 0 0,0 0 0 0 0,0 0 0 0 0,0-1 0 0 0,0 1 0 0 0,-1 0 0 0 0,1 0 0 0 0,-1 1 0 0 0,1-1 0 0 0,-1 0 0 0 0,0 0 0 0 0,0 1 0 0 0,0-1 0 0 0,0 1 0 0 0,0-1 0 0 0,-1 1 0 0 0,1-1 0 0 0,-1 1 0 0 0,1-1 0 0 0,-1 1 0 0 0,0 0 0 0 0,0-1 0 0 0,0 1 0 0 0,-1-1 0 0 0,1 1 0 0 0,0 0 0 0 0,-1-1 0 0 0,0 1 0 0 0,0-1 0 0 0,0 1 0 0 0,0-1 0 0 0,0 0 0 0 0,0 1 0 0 0,0-1 0 0 0,-1 0 0 0 0,1 0 0 0 0,-1 0 0 0 0,0 0 0 0 0,1 0 0 0 0,-1 0 0 0 0,-1 0-9 0 0,-97 82 518 0 0,90-77-495 0 0,-155 94 257 0 0,-80 62-3675 0 0,220-136-576 0 0,12-7-2588 0 0,9-12-1199 0 0</inkml:trace>
  <inkml:trace contextRef="#ctx0" brushRef="#br0" timeOffset="62842.908">371 1198 440 0 0,'0'0'1711'0'0,"0"0"-577"0"0,0 0-557 0 0,0 0-415 0 0,0 0-311 0 0,0 0-49 0 0,0 0 288 0 0,0 0 353 0 0,0 0 245 0 0,0 0 106 0 0,0 0-18 0 0,0 0-65 0 0,0 0-39 0 0,-10 29-1 0 0,-60 211 1280 0 0,-8 160-301 0 0,17 3 0 0 0,18 3 0 0 0,17 19-1650 0 0,-13 96 506 0 0,10-185 279 0 0,15 2-1 0 0,17 84-784 0 0,35-242 1203 0 0,-24-177 1941 0 0,19-10-3332 0 0,-23 4 401 0 0,567-44-222 0 0,406-53 118 0 0,-385 23-124 0 0,3 26 1 0 0,141 24 14 0 0,1922 65-27 0 0,-2469-36 47 0 0,99 4 122 0 0,0-13 0 0 0,-1-13 1 0 0,106-27-143 0 0,-374 43 62 0 0,-9 2 42 0 0,-1 0-1 0 0,0-1 0 0 0,0 0 1 0 0,0-2-1 0 0,0 1 1 0 0,0-2-1 0 0,-1 0 0 0 0,0-1 1 0 0,0 0-1 0 0,5-4-103 0 0,-19 9-3 0 0,0-1 0 0 0,0 1 0 0 0,0 0 0 0 0,-1 0 0 0 0,1 0-1 0 0,0 0 1 0 0,-1 0 0 0 0,0 0 0 0 0,1 0 0 0 0,-1 0 0 0 0,0 1 0 0 0,0-1 0 0 0,0 0 0 0 0,0 0 0 0 0,0 1 0 0 0,0-1-1 0 0,-1 0 1 0 0,1 1 0 0 0,0-1 0 0 0,-1 1 0 0 0,0 0 0 0 0,1-1 0 0 0,-1 1 0 0 0,0 0 0 0 0,1 0 0 0 0,-1 0 0 0 0,0 0-1 0 0,0 0 1 0 0,0 1 0 0 0,0-1 0 0 0,0 0 0 0 0,0 1 0 0 0,0 0 0 0 0,0-1 0 0 0,0 1 0 0 0,0 0 0 0 0,0 0 0 0 0,0 0-1 0 0,0 0 1 0 0,0 0 0 0 0,0 1 0 0 0,0-1 0 0 0,0 1 0 0 0,0-1 3 0 0,-171-4-4336 0 0,60 14-4520 0 0,81-7-449 0 0</inkml:trace>
  <inkml:trace contextRef="#ctx0" brushRef="#br0" timeOffset="65231.668">608 1002 18908 0 0,'0'0'-891'0'0,"0"0"-317"0"0,0 0-110 0 0,31-13 225 0 0,0-2 868 0 0,-14 6 152 0 0,1 1-1 0 0,-1 1 1 0 0,1 0-1 0 0,1 2 1 0 0,-1 0 0 0 0,1 0-1 0 0,0 2 1 0 0,0 1-1 0 0,0 0 1 0 0,4 1 73 0 0,1481 25-21 0 0,488-164 643 0 0,-1901 132-614 0 0,-21 1-47 0 0,1722-139 2284 0 0,57 77-2245 0 0,79 83 1036 0 0,-1592 10-1140 0 0,-331-27 4634 0 0,9-10-3637 0 0,7-5-1980 0 0,15 3 867 0 0,1 1 0 0 0,1 2 1 0 0,-1 1-1 0 0,2 2 0 0 0,-1 2 0 0 0,1 1 1 0 0,1 2-1 0 0,13 2 220 0 0,-30 0-46 0 0,153-13-187 0 0,1 8 1 0 0,0 8-1 0 0,45 10 233 0 0,224 19-1492 0 0,-447-30 1399 0 0,1 1 0 0 0,-1-1 0 0 0,1 0 0 0 0,-1 1-1 0 0,1-1 1 0 0,-1 0 0 0 0,1 1 0 0 0,-1-1 0 0 0,1 1 0 0 0,-1-1 0 0 0,1 1 0 0 0,-1-1 0 0 0,1 1 0 0 0,0-1 0 0 0,-1 1 0 0 0,1-1 0 0 0,0 1 0 0 0,0-1 0 0 0,-1 1 0 0 0,1 0 0 0 0,0-1 0 0 0,0 1 0 0 0,0-1-1 0 0,0 1 1 0 0,0 0 0 0 0,0-1 0 0 0,0 1 0 0 0,0 0 0 0 0,0-1 0 0 0,0 1 0 0 0,0-1 0 0 0,0 1 0 0 0,0 0 0 0 0,1-1 0 0 0,-1 1 0 0 0,0-1 0 0 0,0 1 0 0 0,1 0 0 0 0,-1-1 0 0 0,0 1 0 0 0,1-1-1 0 0,-1 1 1 0 0,0-1 0 0 0,1 1 0 0 0,-1-1 0 0 0,1 0 0 0 0,-1 1 0 0 0,1-1 0 0 0,-1 1 0 0 0,1-1 0 0 0,-1 0 0 0 0,1 1 0 0 0,0-1 0 0 0,-1 0 0 0 0,1 0 93 0 0,-57 24-39 0 0,-18 2 960 0 0,209-54 565 0 0,270-8-1275 0 0,-149 23-37 0 0,270-37 417 0 0,-450 36 751 0 0,-76 14-1373 0 0,0 0-104 0 0,0 0-97 0 0,0 0-57 0 0,0 0-26 0 0,0 0-21 0 0,0 0 8 0 0,0 0 21 0 0,0 0 45 0 0,0 0 52 0 0,0 0 49 0 0,0 0 37 0 0,0 0 21 0 0,0 0 26 0 0,0 0 29 0 0,0 0-3 0 0,0 0-13 0 0,0 0 23 0 0,15 25 912 0 0,152 61-455 0 0,-168-33-1077 0 0,-11 602 1666 0 0,-3 184 566 0 0,-1-369-642 0 0,6-364-715 0 0,-57 59-152 0 0,-8-141 538 0 0,41-14-550 0 0,0-2 0 0 0,0-2 0 0 0,-1 0 0 0 0,0-3 0 0 0,1-1-1 0 0,-17-1-49 0 0,-65 5-53 0 0,17 5-12 0 0,1 4 0 0 0,1 5 0 0 0,1 4-1 0 0,1 4 1 0 0,-20 12 65 0 0,-432 160-72 0 0,195-70 92 0 0,-6-15-1 0 0,-110 10-19 0 0,112-34 169 0 0,5 15 1 0 0,-242 113-170 0 0,-60 70 688 0 0,552-267 1095 0 0,-642 116-1826 0 0,385-48-899 0 0,128-17-6490 0 0,167-51-3036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01:26.7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0 0 0,'0'0'0'0'0,"0"0"0"0"0,0 0 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01:27.8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939 544 0 0 0,'-194'58'3071'0'0,"176"-57"-2645"0"0,-247 19 4203 0 0,-132 23-2041 0 0,380-41-3341 0 0,-30 5 3918 0 0,62-26-969 0 0,71-20-2695 0 0,1 4-1 0 0,2 4 1 0 0,66-14 499 0 0,-96 28-86 0 0,260-72-414 0 0,4 14 1 0 0,2 13 0 0 0,3 16-1 0 0,1 13 1 0 0,147 12 499 0 0,-465 21-64 0 0,12-2-110 0 0,0 1-1 0 0,0 1 1 0 0,0 1-1 0 0,0 1 1 0 0,0 1-1 0 0,-1 1 1 0 0,1 1-1 0 0,-1 2 1 0 0,0 0-1 0 0,-1 0 1 0 0,0 2-1 0 0,12 7 175 0 0,-30-14-41 0 0,0 0-1 0 0,-1 0 0 0 0,1 0 1 0 0,-1 1-1 0 0,1-1 0 0 0,-1 1 1 0 0,0-1-1 0 0,0 1 0 0 0,0 0 1 0 0,0 0-1 0 0,0 0 0 0 0,-1 0 1 0 0,0 0-1 0 0,1 0 0 0 0,-1 0 1 0 0,0 1-1 0 0,0-1 0 0 0,-1 0 1 0 0,1 1-1 0 0,-1-1 0 0 0,1 0 1 0 0,-1 1-1 0 0,0-1 0 0 0,-1 1 1 0 0,1-1-1 0 0,0 0 0 0 0,-1 1 1 0 0,0-1-1 0 0,0 0 0 0 0,0 1 1 0 0,0-1-1 0 0,0 0 0 0 0,-1 0 1 0 0,0 0-1 0 0,1 0 0 0 0,-1 0 0 0 0,0 0 1 0 0,0-1-1 0 0,0 1 0 0 0,-2 1 42 0 0,-107 93-90 0 0,3-33 527 0 0,-2-5 0 0 0,-3-6 0 0 0,-2-4 0 0 0,-2-5 0 0 0,-11-2-437 0 0,807-245 2270 0 0,-178 82-2692 0 0,6 21 1 0 0,109 10 421 0 0,-545 81-67 0 0,23-4-126 0 0,1 4 0 0 0,0 4 0 0 0,0 4 0 0 0,11 5 193 0 0,-104-5-33 0 0,0 0 0 0 0,0 1 0 0 0,0 0 0 0 0,0-1 0 0 0,0 1 0 0 0,1 0 0 0 0,-1 0 0 0 0,0 0 0 0 0,0 0 0 0 0,0 0 0 0 0,0 1 0 0 0,0-1 0 0 0,1 1 0 0 0,-1-1 0 0 0,0 1 0 0 0,0 0 0 0 0,0 0 0 0 0,0 0 0 0 0,-1 0 0 0 0,1 0 0 0 0,0 0 0 0 0,0 0 0 0 0,-1 1 0 0 0,1-1 0 0 0,0 1 0 0 0,-1-1 0 0 0,0 1 0 0 0,1 0 0 0 0,-1-1 0 0 0,0 1 0 0 0,0 0 0 0 0,0 0 0 0 0,0 0 0 0 0,0 0 0 0 0,0 0 0 0 0,0 0 0 0 0,-1 0 0 0 0,1 0 0 0 0,-1 0 0 0 0,0 0-1 0 0,1 0 1 0 0,-1 1 0 0 0,0-1 0 0 0,0 0 0 0 0,-1 0 0 0 0,1 0 0 0 0,0 0 0 0 0,-1 0 0 0 0,1 1 0 0 0,-1-1 0 0 0,1 0 0 0 0,-1 0 0 0 0,0 0 0 0 0,0 0 0 0 0,0-1 0 0 0,0 1 0 0 0,0 0 0 0 0,-1 0 0 0 0,-1 1 33 0 0,-94 68 829 0 0,-32 37-379 0 0,128-107-437 0 0,0 1-1 0 0,0-1 1 0 0,1 1-1 0 0,-1-1 1 0 0,0 1-1 0 0,1-1 1 0 0,-1 1-1 0 0,1-1 1 0 0,-1 1-1 0 0,1-1 1 0 0,0 1-1 0 0,0-1 1 0 0,0 1-1 0 0,0 0 1 0 0,0-1-1 0 0,0 1 1 0 0,0-1-1 0 0,0 1 1 0 0,1-1-1 0 0,-1 1 1 0 0,1 0-1 0 0,-1-1 1 0 0,1 1-1 0 0,0-1 1 0 0,-1 0-1 0 0,1 1 1 0 0,0-1-1 0 0,0 0 1 0 0,0 1-1 0 0,0-1 1 0 0,0 0-1 0 0,0 0 1 0 0,0 0-1 0 0,0 0 1 0 0,1 0-1 0 0,-1 0 1 0 0,0 0-1 0 0,1 0 1 0 0,-1 0-1 0 0,1-1 1 0 0,-1 1-1 0 0,1-1 1 0 0,-1 1-1 0 0,1-1 1 0 0,-1 1-1 0 0,1-1 1 0 0,0 0-13 0 0,83 17 662 0 0,-82-17-648 0 0,147 6 113 0 0,-1-7 0 0 0,0-6 0 0 0,125-23-127 0 0,-161 17-90 0 0,904-120-623 0 0,-213 24 1411 0 0,194 23-698 0 0,-587 80-362 0 0,-410 6 343 0 0,0-1 0 0 0,1 1 0 0 0,-1-1 0 0 0,0 1 0 0 0,0 0 0 0 0,1-1 0 0 0,-1 1 0 0 0,0 0 1 0 0,1 0-1 0 0,-1 0 0 0 0,0 0 0 0 0,1 0 0 0 0,-1 0 0 0 0,0 0 0 0 0,0 1 0 0 0,1-1 0 0 0,-1 0 1 0 0,0 1-1 0 0,0-1 0 0 0,1 1 0 0 0,-1-1 0 0 0,0 1 0 0 0,0-1 0 0 0,0 1 0 0 0,0 0 0 0 0,0 0 1 0 0,0 0-1 0 0,0-1 0 0 0,0 1 0 0 0,0 0 0 0 0,0 0 0 0 0,0 0 0 0 0,-1 1 0 0 0,1-1 0 0 0,0 0 1 0 0,-1 0-1 0 0,1 0 0 0 0,-1 0 0 0 0,1 1 0 0 0,-1-1 0 0 0,0 0 0 0 0,1 0 0 0 0,-1 1 0 0 0,0-1 1 0 0,0 0-1 0 0,0 1 0 0 0,0-1 0 0 0,0 0 0 0 0,0 1 0 0 0,0-1 0 0 0,0 0 0 0 0,-1 0 0 0 0,1 1 1 0 0,0-1-1 0 0,-1 0 0 0 0,1 0 0 0 0,-1 1 0 0 0,0-1 0 0 0,1 0 0 0 0,-1 0 0 0 0,0 0 0 0 0,0 0 1 0 0,1 0-1 0 0,-1 0 0 0 0,0 0 0 0 0,0 0 0 0 0,-1 0 19 0 0,-31 18 400 0 0,0-1 0 0 0,-2-2 0 0 0,0-1 0 0 0,0-2 0 0 0,-1-2-1 0 0,-12 2-399 0 0,-176 73 230 0 0,224-86-228 0 0,1 0 1 0 0,-1 1-1 0 0,1-1 1 0 0,0 0-1 0 0,-1 1 1 0 0,1-1-1 0 0,-1 0 1 0 0,1 1 0 0 0,-1-1-1 0 0,1 1 1 0 0,-1-1-1 0 0,1 1 1 0 0,-1-1-1 0 0,1 1 1 0 0,-1-1-1 0 0,0 1 1 0 0,1 0 0 0 0,-1-1-1 0 0,0 1 1 0 0,0 0-1 0 0,1-1 1 0 0,-1 1-1 0 0,0-1 1 0 0,0 1 0 0 0,0 0-1 0 0,0-1 1 0 0,0 1-1 0 0,0 0 1 0 0,0 0-1 0 0,0-1 1 0 0,0 1-1 0 0,0 0 1 0 0,0-1 0 0 0,0 1-1 0 0,-1-1 1 0 0,1 1-1 0 0,0 0 1 0 0,0-1-1 0 0,-1 1 1 0 0,1 0-1 0 0,0-1 1 0 0,-1 1 0 0 0,1-1-1 0 0,-1 1 1 0 0,1-1-1 0 0,0 1 1 0 0,-1-1-1 0 0,1 1 1 0 0,-1-1-1 0 0,0 0 1 0 0,1 1 0 0 0,-1-1-1 0 0,1 0 1 0 0,-1 1-1 0 0,0-1 1 0 0,1 0-1 0 0,-1 0 1 0 0,1 1 0 0 0,-1-1-1 0 0,0 0-2 0 0,62 4 571 0 0,-60-4-566 0 0,515-44 699 0 0,-323 21-940 0 0,2208-235-6067 0 0,-1025 149 8372 0 0,-1266 107-2366 0 0,-133 30 250 0 0,5-15 298 0 0,14-11-214 0 0,-1 0-1 0 0,1 1 1 0 0,0-1-1 0 0,0 0 1 0 0,0 1-1 0 0,1 0 0 0 0,-1 0 1 0 0,1 0-1 0 0,-1 1 1 0 0,1-1-1 0 0,0 1 1 0 0,1 0-1 0 0,-1 0 0 0 0,0 0 1 0 0,1 0-1 0 0,0 0 1 0 0,0 0-1 0 0,0 1 1 0 0,1-1-1 0 0,0 0 1 0 0,-1 1-1 0 0,1 0 0 0 0,0 1-36 0 0,5-2 86 0 0,0-1 0 0 0,0 0-1 0 0,0-1 1 0 0,0 1-1 0 0,0-1 1 0 0,0 1 0 0 0,1-1-1 0 0,-1 0 1 0 0,1-1-1 0 0,-1 1 1 0 0,1-1 0 0 0,0 0-1 0 0,0 0 1 0 0,-1-1-1 0 0,1 1 1 0 0,0-1 0 0 0,0 0-1 0 0,3-1-85 0 0,2 2 118 0 0,661 21 762 0 0,-481-22-834 0 0,87 2-186 0 0,1180-25-1727 0 0,-1432 21 1900 0 0,23 1 167 0 0,-1-3 1 0 0,1-2-1 0 0,-1-1 0 0 0,-1-3 1 0 0,0-2-1 0 0,3-3-200 0 0,-46 14 74 0 0,1 0 1 0 0,-1 0 0 0 0,1-1-1 0 0,-1 1 1 0 0,1-1 0 0 0,-1 0-1 0 0,0 0 1 0 0,0-1 0 0 0,0 1-1 0 0,0 0 1 0 0,0-1-1 0 0,-1 0 1 0 0,1 0 0 0 0,-1 0-1 0 0,0 0 1 0 0,0 0 0 0 0,0 0-1 0 0,0 0 1 0 0,0-1 0 0 0,-1 1-1 0 0,1-1 1 0 0,-1 1-1 0 0,0-1 1 0 0,0 0 0 0 0,0 1-1 0 0,-1-1 1 0 0,1 0 0 0 0,-1 1-1 0 0,0-1 1 0 0,0-1-75 0 0,13 2-8123 0 0,-7 5 2515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01:46.69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2890 1177 1936 0 0,'0'0'445'0'0,"0"0"-215"0"0,0 0-68 0 0,0 0 11 0 0,0 0 3 0 0,0 0-36 0 0,0 0-60 0 0,0 0-59 0 0,0 0-26 0 0,0 0 20 0 0,-13-15 23 0 0,-64-84 132 0 0,77 98-248 0 0,-16-33 515 0 0,16 22-3281 0 0,-55 35 4555 0 0,-57 33-737 0 0,2 5 0 0 0,3 5 1 0 0,-55 46-975 0 0,-3 0 581 0 0,-178 97 3929 0 0,-151 57-4510 0 0,434-235 87 0 0,2 3 1 0 0,1 2-1 0 0,2 3 0 0 0,1 2 1 0 0,2 3-1 0 0,-26 29-87 0 0,-209 290 107 0 0,279-352 33 0 0,0 0 1 0 0,-1 0-1 0 0,-1-1 0 0 0,1-1 1 0 0,-2 1-1 0 0,1-2 0 0 0,-1 1 1 0 0,-1-1-1 0 0,1-1 1 0 0,-1 0-1 0 0,0-1 0 0 0,-1 0 1 0 0,0-1-1 0 0,0 0 1 0 0,-4 0-141 0 0,-2 0 23 0 0,-1 1 1 0 0,1 0 0 0 0,1 2 0 0 0,-1 0 0 0 0,1 1 0 0 0,0 1 0 0 0,1 0 0 0 0,0 2-1 0 0,1 0 1 0 0,-8 8-24 0 0,-126 113-105 0 0,150-133 114 0 0,1 0 0 0 0,-1 1 0 0 0,0-1 0 0 0,1 0 0 0 0,-1 0 0 0 0,0 0 0 0 0,1 1 0 0 0,-1-1 0 0 0,0 0 0 0 0,1 0 0 0 0,-1 1 0 0 0,0-1 0 0 0,0 0 0 0 0,1 1 0 0 0,-1-1 0 0 0,0 0 0 0 0,0 1 0 0 0,1-1 1 0 0,-1 0-1 0 0,0 1 0 0 0,0-1 0 0 0,0 1 0 0 0,0-1 0 0 0,0 0 0 0 0,0 1 0 0 0,0-1 0 0 0,0 0 0 0 0,0 1 0 0 0,0-1 0 0 0,0 1 0 0 0,0-1 0 0 0,0 0 0 0 0,0 1 0 0 0,0-1 0 0 0,0 1 0 0 0,0-1 0 0 0,0 0 0 0 0,0 1 0 0 0,0-1 0 0 0,-1 1 0 0 0,1-1 0 0 0,0 0 0 0 0,0 1 0 0 0,-1-1 0 0 0,1 0 0 0 0,0 0 0 0 0,0 1 0 0 0,-1-1-9 0 0,22 3-88 0 0,24 5 463 0 0,-1-1-1 0 0,1-3 0 0 0,0-1 1 0 0,0-3-1 0 0,24-3-374 0 0,-2 1 195 0 0,676-61 354 0 0,-317 40-325 0 0,322-15-47 0 0,40 35-177 0 0,67 9 327 0 0,264-55-327 0 0,-202 31 83 0 0,-361 16 54 0 0,642-20 129 0 0,-829 18 17 0 0,-2-16-1 0 0,69-25-282 0 0,59-31 360 0 0,10-2-18 0 0,89 15-342 0 0,1424 41-9 0 0,-1556 30 435 0 0,408-47-426 0 0,142-35 76 0 0,-880 68 182 0 0,-131 6-180 0 0,-1 0-13 0 0,0 0-14 0 0,0 0-37 0 0,0 0-40 0 0,0 0-21 0 0,0 0-4 0 0,47-6 227 0 0,182-35 94 0 0,-205 40-214 0 0,0-1 0 0 0,-1-2 1 0 0,1 0-1 0 0,-1-1 0 0 0,0-1 0 0 0,0-1 1 0 0,-1-1-1 0 0,1-2 0 0 0,-2 0 0 0 0,0-1 1 0 0,0-1-1 0 0,-1-1 0 0 0,0 0 1 0 0,-1-2-1 0 0,9-10-56 0 0,-26 23-45 0 0,0-1 1 0 0,0 1-1 0 0,0-1 0 0 0,0 0 1 0 0,-1 1-1 0 0,1-1 0 0 0,-1 0 1 0 0,0 0-1 0 0,0 0 1 0 0,0 0-1 0 0,0 0 0 0 0,0-1 1 0 0,-1 1-1 0 0,1 0 0 0 0,-1 0 1 0 0,0 0-1 0 0,0-1 0 0 0,0 1 1 0 0,-1 0-1 0 0,1 0 1 0 0,-1 0-1 0 0,0-1 0 0 0,0 1 1 0 0,0 0-1 0 0,0 0 0 0 0,0 0 1 0 0,-1 0-1 0 0,1 1 0 0 0,-1-1 1 0 0,0 0-1 0 0,1 1 1 0 0,-1-1-1 0 0,-1 1 0 0 0,1-1 1 0 0,0 1-1 0 0,-1 0 0 0 0,1 0 1 0 0,-1 0-1 0 0,1 0 0 0 0,-1 0 45 0 0,-116-65-1859 0 0,35 37 1921 0 0,1-4-1 0 0,1-3 1 0 0,2-4 0 0 0,-48-34-62 0 0,40 16 262 0 0,4-4-1 0 0,2-3 1 0 0,3-4 0 0 0,-40-48-262 0 0,35 28 57 0 0,-4 3 0 0 0,-94-70-57 0 0,-87-26-240 0 0,137 107 57 0 0,-2 5 0 0 0,-4 6-1 0 0,-3 6 1 0 0,-47-9 183 0 0,-95-2-171 0 0,-4 13 0 0 0,-1 12-1 0 0,-229-4 172 0 0,-75-12 91 0 0,-1252-146 58 0 0,1483 179-322 0 0,-1 14 0 0 0,0 17 0 0 0,1 15 0 0 0,-272 53 173 0 0,-311 110-285 0 0,603-126 489 0 0,-304 7-204 0 0,193-24 51 0 0,64 8-318 0 0,-238 65 267 0 0,393-55-75 0 0,4 11-1 0 0,-101 48 76 0 0,83-18-142 0 0,4 10-1 0 0,-83 57 143 0 0,86-31-4519 0 0,75-42-2394 0 0,135-74 1996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01:09.826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3777 10977 8450 0 0,'0'0'752'0'0,"0"0"72"0"0,0 0-17 0 0,0 0-324 0 0,0 0-390 0 0,0 0-262 0 0,0 0-142 0 0,0 0 19 0 0,0 0 89 0 0,0 0 61 0 0,19-28 52 0 0,65-87 42 0 0,11 39-11 0 0,727-407 1002 0 0,33-75 1509 0 0,-116 9-2218 0 0,-661 489-203 0 0,889-745 142 0 0,-463 372 143 0 0,525-421 670 0 0,-38 148-491 0 0,424-216 1743 0 0,-1092 742-2081 0 0,8 15 0 0 0,7 14 1 0 0,136-31-158 0 0,83-26 142 0 0,8 24 0 0 0,159-12-142 0 0,-132 77 408 0 0,5 26 1 0 0,468-8-409 0 0,-136 74 29 0 0,1 41 0 0 0,-1 40 0 0 0,251 74-29 0 0,-800-71-1 0 0,-2 17 0 0 0,-4 16 0 0 0,-4 17 0 0 0,228 103 1 0 0,-99-9-28 0 0,-9 23-1 0 0,-10 20 1 0 0,-11 21 0 0 0,368 280 28 0 0,-485-262 409 0 0,97 118-409 0 0,-120-102 340 0 0,157 97-340 0 0,-236-219-584 0 0,7-12 1 0 0,127 54 583 0 0,-71-65-4688 0 0,6-18-5331 0 0,-257-111 5638 0 0</inkml:trace>
  <inkml:trace contextRef="#ctx0" brushRef="#br0" timeOffset="1872.956">4560 13137 8962 0 0,'0'0'1101'0'0,"0"0"-347"0"0,0 0-225 0 0,0 0-433 0 0,0 0-657 0 0,0 0-414 0 0,0 0-4 0 0,0 0 236 0 0,0 0 417 0 0,0 0 327 0 0,0 0 40 0 0,12 5 10 0 0,223 51 905 0 0,-63-59-169 0 0,-2-7 0 0 0,1-7 0 0 0,94-26-787 0 0,-251 41 88 0 0,321-68 1008 0 0,-3-15-1 0 0,-4-14 1 0 0,48-34-1096 0 0,114-64 1292 0 0,140-93-1292 0 0,-555 255 110 0 0,736-371 2322 0 0,68-87-2432 0 0,487-351 210 0 0,246-308 516 0 0,-781 578-555 0 0,-562 395-146 0 0,-6 3 28 0 0,183-88-53 0 0,-193 142 55 0 0,5 12 1 0 0,5 11-1 0 0,4 11 1 0 0,3 12-1 0 0,4 12 1 0 0,10 11-56 0 0,91 4-33 0 0,1 17 1 0 0,2 16 0 0 0,133 21 32 0 0,133 39 61 0 0,-2 28 1 0 0,342 94-62 0 0,-745-123 30 0 0,486 89-56 0 0,-6 31 0 0 0,-9 32 1 0 0,173 95 25 0 0,-493-140 180 0 0,-7 17 1 0 0,-8 17-1 0 0,67 59-180 0 0,-210-102 244 0 0,696 396 634 0 0,122-35-1432 0 0,-597-305-7215 0 0,-367-160 2433 0 0,-25-9-2642 0 0</inkml:trace>
  <inkml:trace contextRef="#ctx0" brushRef="#br0" timeOffset="3268.927">5712 15341 21981 0 0,'0'0'-878'0'0,"0"0"107"0"0,0 0 351 0 0,0 0 399 0 0,33 14 74 0 0,114 47-18 0 0,3-4-897 0 0,3-7 1 0 0,2-6-1 0 0,2-7 1 0 0,1-8-1 0 0,151 10 862 0 0,-44-30 33 0 0,1-11-1 0 0,-1-12 0 0 0,-1-12 1 0 0,207-49-33 0 0,-471 75 0 0 0,440-77 755 0 0,-4-20 1 0 0,-4-19 0 0 0,-6-18-1 0 0,-6-19 1 0 0,212-118-756 0 0,-206 55 722 0 0,375-257-722 0 0,-23-54 962 0 0,932-571 571 0 0,-1223 828-1536 0 0,11 22 0 0 0,200-55 3 0 0,-426 202-9 0 0,5 12-1 0 0,4 12 1 0 0,2 12-1 0 0,3 13 0 0 0,2 12 1 0 0,43 10 9 0 0,275 0-156 0 0,23 27 156 0 0,-36 26 72 0 0,-2 25 0 0 0,73 38-72 0 0,-290-18-42 0 0,-3 15-1 0 0,-4 17 1 0 0,204 91 42 0 0,187 116 163 0 0,496 290-163 0 0,30 64 557 0 0,1072 595-405 0 0,-1969-1072-1476 0 0,-129-74-7403 0 0,-201-88-1279 0 0</inkml:trace>
  <inkml:trace contextRef="#ctx0" brushRef="#br0" timeOffset="5963.221">10990 3942 0 0 0,'-140'24'0'0'0,"116"-19"27"0"0,1 1 0 0 0,0 1 0 0 0,0 0 0 0 0,0 2 0 0 0,1 1 0 0 0,0 1 0 0 0,1 0 0 0 0,-6 6-27 0 0,3-3-13 0 0,-855 600 149 0 0,-209 100 308 0 0,-47 79-113 0 0,-120 112 958 0 0,324-232 708 0 0,513-360-1023 0 0,14 19 1 0 0,-270 292-975 0 0,288-227-4317 0 0,330-339 2285 0 0</inkml:trace>
  <inkml:trace contextRef="#ctx0" brushRef="#br0" timeOffset="7572.901">10888 4061 0 0 0,'0'0'239'0'0,"0"0"777"0"0,0 0-365 0 0,0 0-226 0 0,0 0-117 0 0,0 0-105 0 0,0 0-87 0 0,0 0-64 0 0,28-26-37 0 0,88-77-6 0 0,-4 39 34 0 0,573-205 1433 0 0,89 4-317 0 0,-302 124-672 0 0,73 6-487 0 0,-8 20-4 0 0,988-172 1263 0 0,-1053 234-673 0 0,1 20 1 0 0,9 22-587 0 0,390 54 566 0 0,429 122-229 0 0,-23 40-362 0 0,523 182 25 0 0,-1356-270-79 0 0,-5 20 0 0 0,129 72 79 0 0,-101 10 260 0 0,278 182-260 0 0,-84-40 426 0 0,516 235 202 0 0,-395-251-468 0 0,461 157-75 0 0,-118 4-234 0 0,-246-14 88 0 0,-864-482 60 0 0,322 220-181 0 0,-334-227 120 0 0,3 2-144 0 0,0-1-1 0 0,-1 2 0 0 0,0-1 0 0 0,0 1 0 0 0,0 0 0 0 0,-1 0 0 0 0,0 0 1 0 0,0 1-1 0 0,0-1 0 0 0,-1 1 0 0 0,0 1 0 0 0,-1-1 0 0 0,1 0 1 0 0,-1 1-1 0 0,-1 0 0 0 0,1 0 0 0 0,-2 0 0 0 0,2 5 207 0 0,-45 10-4047 0 0,31-19 1366 0 0</inkml:trace>
  <inkml:trace contextRef="#ctx0" brushRef="#br0" timeOffset="8396.828">13570 4780 0 0 0,'0'0'140'0'0,"0"0"-67"0"0,0 0-70 0 0,0 0 54 0 0,0 0 58 0 0,0 0 25 0 0,0 0-11 0 0,0 0-62 0 0,0 0-31 0 0,0 0-5 0 0,12 10-4 0 0,54 47 33 0 0,-56-32-821 0 0,-10-22 644 0 0</inkml:trace>
  <inkml:trace contextRef="#ctx0" brushRef="#br0" timeOffset="9090.88">12479 5222 0 0 0,'-28'10'211'0'0,"-86"31"210"0"0,60-8 543 0 0,82-33 1425 0 0,215-54 1308 0 0,-17 23-3328 0 0,0 10 1 0 0,172 8-370 0 0,-219 9 110 0 0,2719-50 1032 0 0,-503 45-820 0 0,-1786-35 270 0 0,83-38-592 0 0,-162 16 423 0 0,-68 25-411 0 0,1 20 0 0 0,0 20 0 0 0,73 25-12 0 0,-452-22-301 0 0,-70-2-3717 0 0,-49-9-1195 0 0,19 7 3699 0 0</inkml:trace>
  <inkml:trace contextRef="#ctx0" brushRef="#br0" timeOffset="11246.041">14228 4581 0 0 0,'0'0'860'0'0,"0"0"248"0"0,0 0-287 0 0,0 0-167 0 0,0 0-8 0 0,0 0-7 0 0,0 0-54 0 0,-15-27-91 0 0,-48-84-108 0 0,61 108-366 0 0,0 0 0 0 0,0 1 0 0 0,1-1 0 0 0,-1 0 0 0 0,0 0 0 0 0,1-1 0 0 0,0 1 0 0 0,0 0 0 0 0,0 0 0 0 0,0-1 0 0 0,0 1 0 0 0,1 0 0 0 0,0-1 0 0 0,-1 1 0 0 0,1-1 0 0 0,1 1 0 0 0,-1-1 0 0 0,0 1 0 0 0,1 0 0 0 0,-1-1 0 0 0,1 1 0 0 0,0 0 0 0 0,0-1 0 0 0,1 1 0 0 0,-1 0 0 0 0,1 0 0 0 0,-1 0 0 0 0,1 0 0 0 0,0 0 0 0 0,0 1 0 0 0,0-1 0 0 0,0 0 0 0 0,1 1 0 0 0,-1 0 0 0 0,1-1-20 0 0,7-7 0 0 0,11-13 242 0 0,1 1-1 0 0,1 2 0 0 0,0 0 0 0 0,2 1 0 0 0,0 2 1 0 0,1 1-1 0 0,26-13-241 0 0,-74 46-1768 0 0,-29 23 3040 0 0,-464 259 1240 0 0,80-12-2212 0 0,324-191 292 0 0,110-96-379 0 0,1 0 207 0 0,23-12 2009 0 0,266-118-3262 0 0,795-307 541 0 0,-544 235 180 0 0,-475 189-1323 0 0,-70 45-668 0 0,-13-9 2199 0 0,0-2 0 0 0,-2 0-1 0 0,0-1 1 0 0,-2-1 0 0 0,0-1 0 0 0,-1-1 0 0 0,-1-1 0 0 0,-8 4-96 0 0,-27 21 133 0 0,-502 353 636 0 0,545-381-777 0 0,7-8-13 0 0,1 1 0 0 0,-1 1 1 0 0,1 0-1 0 0,1 0 0 0 0,-1 0 1 0 0,1 1-1 0 0,0 0 0 0 0,1 1 1 0 0,0-1-1 0 0,0 1 0 0 0,1 0 1 0 0,0 1-1 0 0,1-1 0 0 0,0 1 1 0 0,-1 3 20 0 0,7-11 18 0 0,1 0 1 0 0,-1 0 0 0 0,1 0 0 0 0,-1-1 0 0 0,1 1-1 0 0,0-1 1 0 0,0 0 0 0 0,0 0 0 0 0,0 0 0 0 0,0 0-1 0 0,0 0 1 0 0,0 0 0 0 0,0-1 0 0 0,0 0-1 0 0,0 0 1 0 0,0 1 0 0 0,0-2 0 0 0,0 1 0 0 0,0 0-1 0 0,0-1 1 0 0,0 1 0 0 0,0-1 0 0 0,0 0-1 0 0,0 0 1 0 0,1 0-19 0 0,-3 0 9 0 0,401-109 908 0 0,68-31-984 0 0,320-95 8 0 0,-710 212 23 0 0,112-35-65 0 0,1 9 0 0 0,3 8 1 0 0,33 4 100 0 0,-115 34-1381 0 0,-113 6 1332 0 0,-1-1 0 0 0,1 1-1 0 0,-1-1 1 0 0,0 1 0 0 0,1-1 0 0 0,-1 1-1 0 0,0-1 1 0 0,0 1 0 0 0,0 0 0 0 0,0-1-1 0 0,0 1 1 0 0,-1-1 0 0 0,1 1 0 0 0,0-1-1 0 0,-1 1 1 0 0,1-1 0 0 0,-1 1-1 0 0,1-1 1 0 0,-1 1 0 0 0,0-1 0 0 0,0 0-1 0 0,0 1 1 0 0,0-1 0 0 0,1 0 0 0 0,-2 0-1 0 0,1 0 1 0 0,0 0 0 0 0,0 1-1 0 0,0-2 1 0 0,0 1 0 0 0,-1 0 0 0 0,1 0-1 0 0,0 0 1 0 0,-1 0 0 0 0,1-1 0 0 0,-1 1 49 0 0,-36 26 176 0 0,-2-3-1 0 0,-1 0 1 0 0,0-3 0 0 0,-2-1 0 0 0,0-3 0 0 0,-7 1-176 0 0,-49 22 192 0 0,-626 284 669 0 0,688-302-1031 0 0,61-19 77 0 0,442-133 1000 0 0,762-218-787 0 0,-533 198-415 0 0,-695 151 231 0 0,0-1-1 0 0,0 0 1 0 0,0 1-1 0 0,0-1 0 0 0,-1 0 1 0 0,1 1-1 0 0,0-1 0 0 0,0 0 1 0 0,0 1-1 0 0,0-1 1 0 0,0 0-1 0 0,0 1 0 0 0,0-1 1 0 0,0 0-1 0 0,0 1 0 0 0,0-1 1 0 0,0 0-1 0 0,0 1 0 0 0,0-1 1 0 0,0 0-1 0 0,0 1 1 0 0,0-1-1 0 0,1 0 0 0 0,-1 1 1 0 0,0-1-1 0 0,0 0 0 0 0,0 1 1 0 0,0-1-1 0 0,1 0 1 0 0,-1 0-1 0 0,0 1 0 0 0,0-1 1 0 0,1 0-1 0 0,-1 0 0 0 0,0 1 1 0 0,0-1-1 0 0,1 0 0 0 0,-1 0 1 0 0,0 0-1 0 0,1 0 1 0 0,-1 1-1 0 0,0-1 0 0 0,1 0 1 0 0,-1 0-1 0 0,0 0 0 0 0,1 0 65 0 0,-41 27 568 0 0,34-24-627 0 0,-617 325 1402 0 0,575-299-1324 0 0,-2 0 23 0 0,0 2 0 0 0,3 2 0 0 0,0 2 0 0 0,-21 24-42 0 0,66-59 0 0 0,0 1 0 0 0,1-1 0 0 0,-1 1 0 0 0,1-1 0 0 0,-1 1 0 0 0,1 0 0 0 0,-1-1 0 0 0,1 1 1 0 0,-1 0-1 0 0,1 0 0 0 0,0 0 0 0 0,-1 0 0 0 0,1 0 0 0 0,0 1 0 0 0,0-1 0 0 0,0 0 0 0 0,0 0 0 0 0,0 1 1 0 0,0-1-1 0 0,0 1 0 0 0,1-1 0 0 0,-1 1 0 0 0,0-1 0 0 0,1 1 0 0 0,-1-1 0 0 0,1 1 0 0 0,-1 0 1 0 0,1-1-1 0 0,0 1 0 0 0,0 0 0 0 0,0-1 0 0 0,0 1 0 0 0,0 0 0 0 0,0-1 0 0 0,0 1 0 0 0,1 0 0 0 0,-1-1 1 0 0,0 1-1 0 0,1-1 0 0 0,0 1 0 0 0,-1-1 0 0 0,1 1 0 0 0,0-1 0 0 0,0 1 0 0 0,-1-1 0 0 0,1 1 1 0 0,0-1-1 0 0,1 0 0 0 0,-1 0 0 0 0,0 0 0 0 0,0 1 0 0 0,0-1 0 0 0,1 0 0 0 0,-1 0 0 0 0,1-1 0 0 0,-1 1 1 0 0,0 0-1 0 0,1 0 0 0 0,-1-1 0 0 0,1 1 0 0 0,0-1 0 0 0,-1 1 0 0 0,2-1 0 0 0,45-1 311 0 0,0-2 0 0 0,0-2 0 0 0,-1-3 0 0 0,1-1 0 0 0,31-12-311 0 0,-6 3 90 0 0,494-119 124 0 0,716-148-588 0 0,-1155 262 263 0 0,-15 1-182 0 0,0 5 0 0 0,1 6 0 0 0,22 3 293 0 0,-135 8-28 0 0,0-1 0 0 0,-1 1 1 0 0,1 0-1 0 0,0 0 0 0 0,0 0 0 0 0,-1 0 0 0 0,1 0 1 0 0,0 0-1 0 0,-1 0 0 0 0,1 0 0 0 0,0 0 0 0 0,0 0 0 0 0,-1 1 1 0 0,1-1-1 0 0,0 0 0 0 0,-1 0 0 0 0,1 1 0 0 0,0-1 1 0 0,-1 0-1 0 0,1 1 0 0 0,-1-1 0 0 0,1 1 0 0 0,-1-1 1 0 0,1 0-1 0 0,0 1 0 0 0,-1-1 0 0 0,0 1 0 0 0,1 0 0 0 0,-1-1 1 0 0,1 1-1 0 0,-1-1 0 0 0,0 1 0 0 0,1 0 0 0 0,-1-1 1 0 0,0 1-1 0 0,0 0 0 0 0,1-1 0 0 0,-1 1 0 0 0,0 0 1 0 0,0-1-1 0 0,0 1 0 0 0,0 0 0 0 0,0 0 0 0 0,0-1 0 0 0,0 1 1 0 0,0 0-1 0 0,0-1 0 0 0,0 1 0 0 0,-1 0 0 0 0,1 0 1 0 0,0-1-1 0 0,0 1 0 0 0,-1-1 0 0 0,1 1 0 0 0,0 0 1 0 0,-1-1-1 0 0,1 1 0 0 0,0 0 0 0 0,-1-1 0 0 0,1 1 0 0 0,-1-1 1 0 0,1 1-1 0 0,-1-1 0 0 0,1 0 0 0 0,-1 1 0 0 0,0-1 1 0 0,0 1 27 0 0,-37 38 487 0 0,-63 31-105 0 0,-3-5 1 0 0,-2-4-1 0 0,-36 10-382 0 0,-164 96 97 0 0,204-88-108 0 0,102-78 25 0 0,0 0-1 0 0,0 1 0 0 0,0-1 0 0 0,0 0 1 0 0,0 0-1 0 0,0 0 0 0 0,0 1 1 0 0,0-1-1 0 0,1 0 0 0 0,-1 0 0 0 0,0 1 1 0 0,1-1-1 0 0,-1 0 0 0 0,1 0 1 0 0,-1 0-1 0 0,1 0 0 0 0,0 0 0 0 0,-1 0 1 0 0,1 0-1 0 0,0 0 0 0 0,0 0 1 0 0,0 0-1 0 0,0 0 0 0 0,0-1 0 0 0,0 1 1 0 0,0 0-1 0 0,0 0 0 0 0,0-1 1 0 0,0 1-1 0 0,0-1 0 0 0,0 1 0 0 0,0-1 1 0 0,1 0-1 0 0,-1 1 0 0 0,0-1 1 0 0,0 0-1 0 0,0 0 0 0 0,1 0 0 0 0,-1 0 1 0 0,0 0-1 0 0,0 0 0 0 0,1 0 1 0 0,-1 0-1 0 0,0 0 0 0 0,0 0 0 0 0,0-1 1 0 0,1 1-1 0 0,-1-1 0 0 0,0 1 1 0 0,0-1-1 0 0,0 1 0 0 0,0-1 0 0 0,0 0 1 0 0,0 1-1 0 0,0-1 0 0 0,0 0 1 0 0,0 0-1 0 0,0 0-13 0 0,6 0 82 0 0,412-91 912 0 0,771-164-1194 0 0,-992 233-632 0 0,-196 25 790 0 0,0-1 0 0 0,-1 1-1 0 0,1 0 1 0 0,-1 0 0 0 0,1-1-1 0 0,-1 1 1 0 0,0 0 0 0 0,1 0-1 0 0,-1 0 1 0 0,0 0 0 0 0,0 1-1 0 0,-1-1 1 0 0,1 0 0 0 0,0 0-1 0 0,-1 1 1 0 0,1-1 0 0 0,-1 0-1 0 0,0 0 1 0 0,0 1 0 0 0,0-1-1 0 0,0 0 1 0 0,0 1 0 0 0,0-1-1 0 0,-1 0 1 0 0,1 1 0 0 0,-1-1-1 0 0,1 0 1 0 0,-1 0 0 0 0,0 1-1 0 0,0-1 1 0 0,0 0 0 0 0,0 0-1 0 0,0 0 1 0 0,-1 0 0 0 0,1 0-1 0 0,-1-1 1 0 0,1 1 0 0 0,-1 0-1 0 0,0-1 1 0 0,1 1 0 0 0,-1-1-1 0 0,-2 2 43 0 0,-108 92 218 0 0,114-92-225 0 0,0 1 1 0 0,0-1 0 0 0,1 0-1 0 0,-1 0 1 0 0,1-1 0 0 0,0 1-1 0 0,0 0 1 0 0,0-1-1 0 0,0 0 1 0 0,0 1 0 0 0,0-1-1 0 0,1 0 1 0 0,-1-1-1 0 0,1 1 1 0 0,0-1 0 0 0,-1 0-1 0 0,1 1 1 0 0,0-1-1 0 0,0-1 1 0 0,-1 1 0 0 0,1-1-1 0 0,0 1 1 0 0,0-1-1 0 0,0 0 1 0 0,0-1 0 0 0,0 1-1 0 0,0-1 1 0 0,-1 1 0 0 0,1-1-1 0 0,1-1 7 0 0,4 3-58 0 0,501-18-3837 0 0,-124-2 3064 0 0,-306 41-1687 0 0,-75-16-149 0 0</inkml:trace>
  <inkml:trace contextRef="#ctx0" brushRef="#br0" timeOffset="12781.617">9988 6723 0 0 0,'0'0'320'0'0,"0"0"55"0"0,0 0-7 0 0,0 0 41 0 0,0 0-11 0 0,0 0 31 0 0,0 0 114 0 0,0 0 204 0 0,0 0 266 0 0,0 0 156 0 0,0 0 1 0 0,-4 0-159 0 0,667-83 472 0 0,252 17-1483 0 0,1009 35-18 0 0,-1-18 90 0 0,1897-124 1468 0 0,-1597 48-816 0 0,-308-44 502 0 0,-974 117-454 0 0,-334 40-788 0 0,-563 23-1880 0 0,-19 6-3746 0 0,-18-12-555 0 0</inkml:trace>
  <inkml:trace contextRef="#ctx0" brushRef="#br0" timeOffset="14993.071">8158 7921 0 0 0,'0'0'419'0'0,"0"0"-146"0"0,0 0-141 0 0,0 0-25 0 0,0 0 8 0 0,27-9-15 0 0,87-27-31 0 0,90 10 116 0 0,677-93 974 0 0,849-37-636 0 0,795-109 4493 0 0,-1047 76-3701 0 0,290 88-966 0 0,-1324 72-479 0 0,1 19 0 0 0,349 40 130 0 0,-75 7-451 0 0,172-34 451 0 0,699-60 63 0 0,-1016 22 98 0 0,741-22 91 0 0,661 137-232 0 0,-1280-39 430 0 0,-671-63 1198 0 0,-28 22-5733 0 0,-7 0 749 0 0,5 0-888 0 0</inkml:trace>
  <inkml:trace contextRef="#ctx0" brushRef="#br1" timeOffset="20843.214">9538 6984 3065 0 0,'0'0'822'0'0,"0"0"223"0"0,0 0 180 0 0,0 0 18 0 0,0 0-28 0 0,0 0-99 0 0,0 0-162 0 0,0 0-310 0 0,0 0-424 0 0,0 0-471 0 0,0 0-433 0 0,1-13-73 0 0,0 8 713 0 0,5-31-505 0 0,-1 81 954 0 0,3 341 1530 0 0,-4-361-2356 0 0,-5-26 812 0 0,1 1 0 0 0,0 0 1 0 0,-1 0-1 0 0,1 0 0 0 0,0 0 0 0 0,-1 0 0 0 0,1 0 0 0 0,0 0 0 0 0,-1 0 0 0 0,1 0 0 0 0,0 0 0 0 0,-1 0 0 0 0,1 0 1 0 0,0 0-1 0 0,-1 1 0 0 0,1-1 0 0 0,0 0 0 0 0,-1 0 0 0 0,1 0 0 0 0,0 0 0 0 0,-1 1-391 0 0,-113-209-417 0 0,125 205-2822 0 0,26 13 3164 0 0,-27-8 41 0 0,24 7 192 0 0,0-3-1 0 0,1 0 0 0 0,-1-2 0 0 0,1-2 1 0 0,1-1-1 0 0,-1-2 0 0 0,0-1 0 0 0,1-2-157 0 0,-23 2 58 0 0,0 0-1 0 0,0-1 1 0 0,0-1-1 0 0,0 0 0 0 0,-1-1 1 0 0,1 0-1 0 0,-1-1 1 0 0,0 0-1 0 0,-1-1 1 0 0,1-1-1 0 0,-2 1 1 0 0,1-2-1 0 0,-1 1 1 0 0,0-2-1 0 0,-1 1 0 0 0,0-1 1 0 0,0 0-1 0 0,-1-1 1 0 0,0 0-1 0 0,-1-1 1 0 0,-1 1-1 0 0,3-8-57 0 0,-1 0 265 0 0,-2-1 0 0 0,0 0 0 0 0,-2 0 0 0 0,0-1 0 0 0,-1 1 0 0 0,-1-1 0 0 0,-1 0 0 0 0,-1 0 0 0 0,0-2-265 0 0,-7 176-4767 0 0,10 152 5685 0 0,16-118-123 0 0,8-145-1507 0 0,-6-36-8177 0 0,-17-6 1006 0 0</inkml:trace>
  <inkml:trace contextRef="#ctx0" brushRef="#br1" timeOffset="21307.858">10265 7192 3121 0 0,'0'0'-500'0'0,"0"0"145"0"0,0 0 292 0 0,0 0 128 0 0,0 0 120 0 0,0 0 163 0 0,0 0 218 0 0,0 0 352 0 0,0 0 378 0 0,0 0 259 0 0,0 0 68 0 0,0 0-182 0 0,0 0-316 0 0,14 9-278 0 0,45 26-236 0 0,-4-41 168 0 0,-22-5-867 0 0,207-40-1274 0 0,-246 98-229 0 0,-120 96 3877 0 0,8-15-1962 0 0,117-126-288 0 0,1-1 0 0 0,-1 0 0 0 0,0 0 0 0 0,0 0 0 0 0,1 1 0 0 0,-1-1 0 0 0,1 0 0 0 0,-1 1 0 0 0,1-1 0 0 0,0 0 0 0 0,-1 1 0 0 0,1-1 0 0 0,0 1 0 0 0,0-1 1 0 0,0 0-1 0 0,0 1 0 0 0,0-1 0 0 0,0 1 0 0 0,1-1 0 0 0,-1 0 0 0 0,0 1 0 0 0,1-1 0 0 0,-1 0 0 0 0,1 1 0 0 0,-1-1 0 0 0,1 0 0 0 0,0 0 0 0 0,-1 1 0 0 0,1-1 0 0 0,0 0 0 0 0,0 0 0 0 0,0 0 0 0 0,0 0 0 0 0,0 0 1 0 0,0 0-1 0 0,0 0 0 0 0,0 0 0 0 0,1-1 0 0 0,-1 1 0 0 0,0 0 0 0 0,0-1 0 0 0,1 1 0 0 0,-1-1 0 0 0,0 1 0 0 0,1-1 0 0 0,-1 0 0 0 0,0 1 0 0 0,1-1 0 0 0,-1 0 0 0 0,1 0 0 0 0,-1 0 0 0 0,1 0-36 0 0,91 5 1604 0 0,-75-6-1641 0 0,237-1-1329 0 0,-170 0-2407 0 0,-1 0-3550 0 0,-68 0 3213 0 0</inkml:trace>
  <inkml:trace contextRef="#ctx0" brushRef="#br1" timeOffset="21723.813">11215 7281 6777 0 0,'0'0'-137'0'0,"0"0"-311"0"0,0 0-209 0 0,0 0 271 0 0,0 0 517 0 0,0 0 238 0 0,0 0 65 0 0,0 0 7 0 0,0 0-14 0 0,0 0 25 0 0,0 0 52 0 0,0 0 55 0 0,15 19 45 0 0,47 61 29 0 0,-58-76-493 0 0,0 1 0 0 0,0-1 0 0 0,0 0 0 0 0,1 0 0 0 0,-1 0 0 0 0,1-1-1 0 0,0 1 1 0 0,0-1 0 0 0,0 0 0 0 0,1-1 0 0 0,-1 1 0 0 0,1-1 0 0 0,0 0-1 0 0,-1-1 1 0 0,1 1 0 0 0,0-1 0 0 0,0 0 0 0 0,0-1 0 0 0,4 1-140 0 0,8 1 332 0 0,7 2-157 0 0,0-1 0 0 0,0-1 0 0 0,0-2 0 0 0,0 0 0 0 0,0-1 1 0 0,0-2-1 0 0,0 0 0 0 0,0-2 0 0 0,-1-1 0 0 0,1-1 0 0 0,-2 0 0 0 0,1-2 0 0 0,-1-1 0 0 0,0-1 0 0 0,-1-1 0 0 0,-1-1 0 0 0,0-1 0 0 0,0 0 0 0 0,-2-2 0 0 0,0 0 0 0 0,7-9-175 0 0,-21 19-84 0 0,0-1 1 0 0,-1 1-1 0 0,0-1 0 0 0,0 0 1 0 0,-1-1-1 0 0,1 1 1 0 0,-2-1-1 0 0,1 1 0 0 0,-1-1 1 0 0,0 0-1 0 0,-1 0 1 0 0,0 0-1 0 0,0 0 0 0 0,0 0 1 0 0,-1 0-1 0 0,-1 0 0 0 0,1 0 1 0 0,-1 0-1 0 0,-1 0 1 0 0,1 1-1 0 0,-1-1 0 0 0,-1 0 1 0 0,1 1-1 0 0,-1-1 1 0 0,-1 1-1 0 0,1 0 0 0 0,-1 0 1 0 0,-1 0-1 0 0,1 0 1 0 0,-1 1-1 0 0,0 0 0 0 0,-1 0 1 0 0,1 0-1 0 0,-1 0 0 0 0,0 1 1 0 0,-4-2 83 0 0,-20-12 76 0 0,0 2 0 0 0,-1 0 1 0 0,0 3-1 0 0,-2 0 0 0 0,0 2 1 0 0,0 2-1 0 0,-1 1 0 0 0,0 1 0 0 0,0 2 1 0 0,-1 2-1 0 0,0 0 0 0 0,0 3 1 0 0,1 1-1 0 0,-1 1 0 0 0,-5 3-76 0 0,11-3 178 0 0,0 0 1 0 0,0 2-1 0 0,0 2 1 0 0,1 0-1 0 0,-1 2 0 0 0,1 1 1 0 0,1 1-1 0 0,-4 3-178 0 0,23-9-11 0 0,0 1 0 0 0,0-1 0 0 0,0 1 1 0 0,1 1-1 0 0,0 0 0 0 0,-1 0 0 0 0,2 0 0 0 0,-1 1 1 0 0,1-1-1 0 0,0 2 0 0 0,0-1 0 0 0,0 1 0 0 0,1 0 1 0 0,0 0-1 0 0,0 0 0 0 0,1 1 0 0 0,0-1 0 0 0,0 1 1 0 0,1 0-1 0 0,0 1 0 0 0,1-1 0 0 0,-1 0 0 0 0,2 1 1 0 0,-1-1-1 0 0,1 1 0 0 0,0 0 0 0 0,1-1 0 0 0,0 9 11 0 0,3-6 2 0 0,-1 0 0 0 0,1 0 0 0 0,1-1 0 0 0,0 1 0 0 0,0-1 0 0 0,1 0 0 0 0,0 0 0 0 0,1-1 0 0 0,0 1 0 0 0,1-1 0 0 0,-1 0 0 0 0,2-1 0 0 0,-1 0 0 0 0,1 0 0 0 0,1-1 0 0 0,-1 0 0 0 0,6 4-2 0 0,100 67-4677 0 0,-100-70 3436 0 0,30 19-8062 0 0</inkml:trace>
  <inkml:trace contextRef="#ctx0" brushRef="#br0" timeOffset="23847.578">15207 5816 1328 0 0,'0'0'1105'0'0,"0"0"-300"0"0,0 0-123 0 0,0 0-60 0 0,0 0-71 0 0,0 0-117 0 0,0 0-149 0 0,0 0-113 0 0,0 0-28 0 0,0 0-5 0 0,0 0 7 0 0,23 7 16 0 0,70 25-12 0 0,-91-31-137 0 0,0 0-1 0 0,0 0 0 0 0,1 0 0 0 0,-1 0 0 0 0,0 0 0 0 0,0 0 0 0 0,0 0 0 0 0,0 1 1 0 0,0-1-1 0 0,-1 1 0 0 0,1-1 0 0 0,0 1 0 0 0,-1 0 0 0 0,1 0 0 0 0,-1 0 0 0 0,1 0 0 0 0,-1 0 1 0 0,0 0-1 0 0,0 0 0 0 0,0 0 0 0 0,0 0 0 0 0,0 1 0 0 0,0-1 0 0 0,-1 0 0 0 0,1 1 1 0 0,-1-1-1 0 0,0 0 0 0 0,0 3-12 0 0,2 7 87 0 0,6 20 179 0 0,2 1 0 0 0,0-2 0 0 0,2 1-1 0 0,2-2 1 0 0,1 1 0 0 0,7 9-266 0 0,-18-33 109 0 0,0-1 1 0 0,0 0-1 0 0,1-1 1 0 0,-1 1-1 0 0,1-1 1 0 0,0 0-1 0 0,1 0 1 0 0,-1 0-1 0 0,1-1 1 0 0,0 0-1 0 0,0 0 1 0 0,0 0-1 0 0,1-1 1 0 0,-1 0-1 0 0,1 0 1 0 0,0 0-1 0 0,0-1 1 0 0,0 0-1 0 0,0-1 1 0 0,0 1-1 0 0,0-2 1 0 0,0 1-1 0 0,0-1 1 0 0,1 0-1 0 0,-1 0 1 0 0,0-1-1 0 0,0 1 1 0 0,0-2-1 0 0,0 1 1 0 0,0-1-1 0 0,0 0 1 0 0,6-3-110 0 0,3-2 126 0 0,-1 0 1 0 0,0 0 0 0 0,0-1-1 0 0,-1-1 1 0 0,0-1-1 0 0,-1 0 1 0 0,0-1 0 0 0,0 0-1 0 0,-1-1 1 0 0,-1 0 0 0 0,0-1-1 0 0,-1 0 1 0 0,0-1 0 0 0,-1 0-1 0 0,0 0 1 0 0,-2-1 0 0 0,1 0-1 0 0,-2 0 1 0 0,0-1-1 0 0,-1 0 1 0 0,0 0 0 0 0,-1-1-1 0 0,-1 1 1 0 0,-1-1 0 0 0,0 1-1 0 0,-1-5-126 0 0,-4 3-11 0 0,-1-1 0 0 0,0 1 0 0 0,-1 0-1 0 0,-1 0 1 0 0,-1 0 0 0 0,-1 1 0 0 0,0 0-1 0 0,-1 0 1 0 0,0 1 0 0 0,-2 0 0 0 0,0 1 0 0 0,-1 0-1 0 0,0 1 1 0 0,-1 0 0 0 0,-1 1 0 0 0,0 0-1 0 0,0 1 1 0 0,-2 1 0 0 0,1 1 0 0 0,-1 0-1 0 0,-1 0 1 0 0,0 2 0 0 0,0 0 0 0 0,-1 1-1 0 0,1 1 1 0 0,-1 1 0 0 0,-1 0 0 0 0,1 1 0 0 0,-1 1-1 0 0,0 1 1 0 0,0 1 0 0 0,1 0 0 0 0,-13 2 11 0 0,24 0-21 0 0,-1-1-1 0 0,1 1 1 0 0,0 0 0 0 0,0 1 0 0 0,0 0 0 0 0,0 0 0 0 0,0 0 0 0 0,1 1 0 0 0,-1 0 0 0 0,1 1 0 0 0,-1-1 0 0 0,1 1 0 0 0,0 0 0 0 0,1 1 0 0 0,-1-1 0 0 0,1 1 0 0 0,-1 0 0 0 0,2 1 0 0 0,-1-1-1 0 0,1 1 1 0 0,-1 0 0 0 0,1 0 0 0 0,1 0 0 0 0,0 1 0 0 0,-1-1 0 0 0,2 1 0 0 0,-1 0 0 0 0,1 0 0 0 0,0 0 0 0 0,1 0 0 0 0,-1 0 0 0 0,1 0 0 0 0,1 0 0 0 0,-1 1 0 0 0,1-1 0 0 0,1 0 0 0 0,-1 0 0 0 0,1 1-1 0 0,1-1 1 0 0,-1 0 0 0 0,1 0 0 0 0,0 0 0 0 0,1 0 0 0 0,0-1 0 0 0,0 1 0 0 0,0-1 0 0 0,4 5 21 0 0,98 90-1699 0 0,-27-46-3391 0 0,-50-36-2304 0 0</inkml:trace>
  <inkml:trace contextRef="#ctx0" brushRef="#br0" timeOffset="24297.302">16798 5693 3841 0 0,'0'0'355'0'0,"0"0"-71"0"0,0 0-90 0 0,0 0-34 0 0,0 0 32 0 0,0 0 18 0 0,0 0 10 0 0,0 0 0 0 0,0 0 8 0 0,-27 16-4 0 0,-86 52-15 0 0,10 32 263 0 0,85-74-421 0 0,7-11-5 0 0,3-6 2 0 0,0 1 0 0 0,0 0-1 0 0,1 0 1 0 0,1 1-1 0 0,0-1 1 0 0,0 2 0 0 0,1-1-1 0 0,1 1 1 0 0,-1-1-1 0 0,2 1 1 0 0,0 0 0 0 0,0 1-48 0 0,7-10 169 0 0,-1 0 1 0 0,1 0 0 0 0,-1-1-1 0 0,1 0 1 0 0,0 1 0 0 0,0-1-1 0 0,0-1 1 0 0,0 1 0 0 0,0-1 0 0 0,0 1-1 0 0,1-1 1 0 0,-1 0 0 0 0,0-1-1 0 0,1 1 1 0 0,-1-1 0 0 0,1 0-1 0 0,-1 0 1 0 0,1 0 0 0 0,-1 0 0 0 0,0-1-1 0 0,1 0 1 0 0,-1 0 0 0 0,0 0-1 0 0,2-1-169 0 0,0 1 39 0 0,472-36 877 0 0,-466 37-921 0 0,27-2-43 0 0,0 2 1 0 0,0 2-1 0 0,-1 1 1 0 0,1 2-1 0 0,-1 2 1 0 0,0 1-1 0 0,0 2 1 0 0,0 2 47 0 0,-44-15 801 0 0,-44-22-9514 0 0,45 22 4505 0 0</inkml:trace>
  <inkml:trace contextRef="#ctx0" brushRef="#br0" timeOffset="24559.436">17683 5707 11594 0 0,'0'0'1453'0'0,"0"0"-937"0"0,0 0-391 0 0,0 0-386 0 0,0 0-506 0 0,0 0-311 0 0,0 0 12 0 0,0 0 284 0 0,0 0 442 0 0,0 0 325 0 0,0 0 129 0 0,0 0 43 0 0,3 10 68 0 0,56 254 1980 0 0,-13-209-2588 0 0,-3-35-5403 0 0,-33-18 11 0 0</inkml:trace>
  <inkml:trace contextRef="#ctx0" brushRef="#br0" timeOffset="24930.308">18250 5829 10674 0 0,'0'0'-481'0'0,"0"0"-437"0"0,0 0-123 0 0,0 0 231 0 0,0 0 472 0 0,0 0 427 0 0,0 0 106 0 0,0 0 1 0 0,0 0-6 0 0,0 0 45 0 0,0 0 50 0 0,0 0 90 0 0,12 23 61 0 0,38 72 31 0 0,-47-90-366 0 0,0 1 1 0 0,1-1-1 0 0,0 0 0 0 0,0 0 1 0 0,0 0-1 0 0,1-1 0 0 0,-1 1 1 0 0,1-1-1 0 0,0 0 0 0 0,0 0 1 0 0,1-1-1 0 0,-1 0 0 0 0,1 0 1 0 0,0 0-1 0 0,0 0 0 0 0,0-1 1 0 0,0 0-1 0 0,0 0 0 0 0,0-1 1 0 0,1 0-102 0 0,5 2 184 0 0,13 5 58 0 0,1-2 0 0 0,-1-1-1 0 0,1-2 1 0 0,1 0 0 0 0,-1-2-1 0 0,0 0 1 0 0,0-2 0 0 0,0-1-1 0 0,0-1 1 0 0,0-1 0 0 0,0-2 0 0 0,-1 0-1 0 0,1-2 1 0 0,-2 0 0 0 0,1-2-1 0 0,-1-1 1 0 0,22-13-242 0 0,-39 20-22 0 0,0-1-1 0 0,0 1 1 0 0,0-2-1 0 0,0 1 1 0 0,-1-1-1 0 0,0 1 1 0 0,0-2-1 0 0,0 1 1 0 0,-1-1-1 0 0,0 0 1 0 0,0 0-1 0 0,-1 0 1 0 0,0-1-1 0 0,0 1 1 0 0,-1-1-1 0 0,0 0 1 0 0,0 0-1 0 0,-1 0 1 0 0,0-1-1 0 0,0 1 1 0 0,-1 0-1 0 0,0-1 1 0 0,0 1-1 0 0,-1-1 1 0 0,0 1-1 0 0,-1-1 1 0 0,0 1-1 0 0,0-1 1 0 0,-1 1-1 0 0,0 0 1 0 0,-1-1-1 0 0,1 1 1 0 0,-2 0-1 0 0,1 1 1 0 0,-1-1-1 0 0,0 0 1 0 0,0 1-1 0 0,-1 0 1 0 0,0 0-1 0 0,-1 1 1 0 0,1-1-1 0 0,-1 1 1 0 0,0 0-1 0 0,-1 1 1 0 0,-2-3 22 0 0,-17-3 3 0 0,-1 0 0 0 0,0 1 0 0 0,-1 2 0 0 0,0 1 0 0 0,0 1 0 0 0,0 1 0 0 0,0 2 0 0 0,-1 1 0 0 0,0 1 0 0 0,0 1 0 0 0,1 2 0 0 0,-1 0 0 0 0,-1 3-3 0 0,15-5-31 0 0,0 2 0 0 0,0 0 0 0 0,0 0 1 0 0,0 2-1 0 0,1 0 0 0 0,-1 0 0 0 0,1 2 1 0 0,0 0-1 0 0,0 0 0 0 0,1 1 0 0 0,0 1 1 0 0,0 0-1 0 0,1 1 0 0 0,0 0 0 0 0,0 1 1 0 0,1 0-1 0 0,0 1 0 0 0,1 0 0 0 0,-8 11 31 0 0,16-17-140 0 0,0 0 0 0 0,1 0-1 0 0,-1-1 1 0 0,1 2-1 0 0,0-1 1 0 0,0 0 0 0 0,0 0-1 0 0,1 0 1 0 0,0 0 0 0 0,0 0-1 0 0,0 1 1 0 0,1-1-1 0 0,-1 0 1 0 0,1 0 0 0 0,0 0-1 0 0,1 0 1 0 0,-1 0-1 0 0,3 4 141 0 0,29 50-5348 0 0,-18-38-1093 0 0</inkml:trace>
  <inkml:trace contextRef="#ctx0" brushRef="#br0" timeOffset="25851.791">20612 4552 2184 0 0,'0'0'1150'0'0,"0"0"-303"0"0,0 0-107 0 0,0 0-77 0 0,0 0-68 0 0,0 0-73 0 0,0 0-23 0 0,33-20 27 0 0,105-62 24 0 0,267-117 3839 0 0,405-167-1680 0 0,448-204-1635 0 0,-622 308-536 0 0,241-48-538 0 0,-822 294 38 0 0,-28 8 58 0 0,1 0 0 0 0,-1-1 0 0 0,-1-2 0 0 0,0-1 0 0 0,0-1 0 0 0,-1-1 0 0 0,6-5-96 0 0,-30 18-26 0 0,0 1 1 0 0,0-1-1 0 0,-1 1 1 0 0,1-1-1 0 0,0 1 0 0 0,-1-1 1 0 0,1 1-1 0 0,0-1 1 0 0,-1 0-1 0 0,1 1 1 0 0,0-1-1 0 0,-1 0 0 0 0,1 0 1 0 0,-1 1-1 0 0,0-1 1 0 0,1 0-1 0 0,-1 0 1 0 0,0 0-1 0 0,1 0 0 0 0,-1 1 1 0 0,0-1-1 0 0,0 0 1 0 0,0 0-1 0 0,0 0 1 0 0,1 0-1 0 0,-1 0 0 0 0,-1 0 1 0 0,1 0-1 0 0,0 0 1 0 0,0 1-1 0 0,0-1 1 0 0,0 0-1 0 0,-1 0 0 0 0,1 0 1 0 0,0 0-1 0 0,-1 0 1 0 0,1 1-1 0 0,0-1 1 0 0,-1 0-1 0 0,1 0 1 0 0,-1 1-1 0 0,0-1 0 0 0,1 0 1 0 0,-1 1-1 0 0,0-1 1 0 0,1 0-1 0 0,-1 1 1 0 0,0-1-1 0 0,1 1 0 0 0,-1-1 1 0 0,0 1-1 0 0,0 0 1 0 0,0-1-1 0 0,0 1 1 0 0,1 0-1 0 0,-1-1 0 0 0,0 1 1 0 0,0 0-1 0 0,0 0 1 0 0,0 0-1 0 0,0 0 1 0 0,0 0-1 0 0,0 0 0 0 0,1 0 1 0 0,-1 0-1 0 0,0 0 1 0 0,0 1-1 0 0,0-1 1 0 0,-1 0 25 0 0,-68-7-1848 0 0,70 7 1874 0 0,-218 28-1114 0 0,149-5-1818 0 0,1 7-3297 0 0,54-24 2290 0 0</inkml:trace>
  <inkml:trace contextRef="#ctx0" brushRef="#br0" timeOffset="26679.311">25948 2049 3665 0 0,'0'0'928'0'0,"0"0"235"0"0,0 0 237 0 0,0 0 99 0 0,0 0-119 0 0,0 0-317 0 0,0 0-284 0 0,0 0-176 0 0,0 0-82 0 0,0 0-54 0 0,0 0-51 0 0,0 0-80 0 0,0 0-85 0 0,-11-24-72 0 0,-33-72-49 0 0,33 51 373 0 0,11 44-640 0 0,0 1-282 0 0,0 0-398 0 0,-15 1-2549 0 0,-247 73 4328 0 0,229-65-912 0 0,-1 0 0 0 0,1 3-1 0 0,1 0 1 0 0,0 2-1 0 0,1 1 1 0 0,1 2-1 0 0,0 1 1 0 0,1 1-1 0 0,1 2 1 0 0,1 0 0 0 0,1 2-1 0 0,1 1 1 0 0,1 1-1 0 0,1 1 1 0 0,2 1-1 0 0,0 1 1 0 0,2 1-1 0 0,1 1 1 0 0,0 3-50 0 0,14-21 42 0 0,-1 0 1 0 0,2 1-1 0 0,0-1 0 0 0,1 1 1 0 0,0 0-1 0 0,0 0 0 0 0,2 0 1 0 0,0 0-1 0 0,0 0 0 0 0,1 0 1 0 0,0 0-1 0 0,2 0 0 0 0,-1 0 1 0 0,1-1-1 0 0,1 1 0 0 0,1-1 1 0 0,-1 0-1 0 0,2 0 0 0 0,0 0 1 0 0,0-1-1 0 0,1 0 0 0 0,0 0 1 0 0,1-1-1 0 0,0 0 0 0 0,5 5-42 0 0,3 1 107 0 0,1-1 0 0 0,0-1 1 0 0,0 0-1 0 0,2-1 0 0 0,0-1 0 0 0,0-1 0 0 0,1-1 0 0 0,0 0 0 0 0,1-2 0 0 0,0 0 1 0 0,0-1-1 0 0,1-2 0 0 0,0 0 0 0 0,11 1-107 0 0,-2-3 172 0 0,0-1 0 0 0,-1-1 0 0 0,1-2 0 0 0,0-1 0 0 0,-1-1 0 0 0,1-2 0 0 0,-1-1 0 0 0,0-1 0 0 0,0-1-172 0 0,-18 4 144 0 0,1 0 0 0 0,0-1 0 0 0,-1 0 0 0 0,0-1 0 0 0,0 0 0 0 0,-1-1-1 0 0,1-1 1 0 0,-1 1 0 0 0,-1-2 0 0 0,0 1 0 0 0,0-2 0 0 0,-1 1 0 0 0,0-1 0 0 0,0 0 0 0 0,-1-1 0 0 0,-1 0 0 0 0,0-1-1 0 0,0 1 1 0 0,-1-1 0 0 0,-1 0 0 0 0,4-11-144 0 0,-4-53 214 0 0,-7 76-316 0 0,1 0 1 0 0,-1-1 0 0 0,1 1-1 0 0,0 0 1 0 0,-1 1 0 0 0,1-1-1 0 0,-1 0 1 0 0,1 0 0 0 0,-1 1-1 0 0,1-1 1 0 0,0 0 0 0 0,-1 1-1 0 0,1 0 1 0 0,-1-1 0 0 0,1 1-1 0 0,0 0 1 0 0,0-1 0 0 0,0 1-1 0 0,-1 0 1 0 0,1 0-1 0 0,0 0 1 0 0,0 0 0 0 0,0 0-1 0 0,0 1 1 0 0,0-1 0 0 0,1 0-1 0 0,-1 0 1 0 0,0 0 0 0 0,1 1-1 0 0,-1-1 1 0 0,0 0 0 0 0,1 1-1 0 0,0-1 1 0 0,-1 1 0 0 0,1-1 101 0 0,-3 4-224 0 0,-6 16 191 0 0,1-1 0 0 0,1 1-1 0 0,1 1 1 0 0,1-1 0 0 0,1 1 0 0 0,1 0-1 0 0,1 0 1 0 0,1 0 0 0 0,1 0-1 0 0,0 0 1 0 0,2 0 0 0 0,1 0-1 0 0,0 0 1 0 0,2 0 0 0 0,1 1 33 0 0,-5-14-11 0 0,79 486 295 0 0,-78-486-254 0 0,1-3-34 0 0,-1-1-1 0 0,1 1 0 0 0,-1-1 0 0 0,0 1 0 0 0,-1 0 0 0 0,1 0 1 0 0,-1 0-1 0 0,0 0 0 0 0,-1 0 0 0 0,0 0 0 0 0,0 1 0 0 0,0-1 0 0 0,0 0 1 0 0,-1 0-1 0 0,0 0 0 0 0,0 0 0 0 0,-1 0 0 0 0,0 0 0 0 0,0-1 1 0 0,0 1-1 0 0,-1 0 0 0 0,1-1 0 0 0,-1 0 0 0 0,-1 0 0 0 0,1 0 0 0 0,-1 0 1 0 0,0 0-1 0 0,0 0 0 0 0,0-1 0 0 0,-1 0 0 0 0,1 0 0 0 0,-1 0 1 0 0,0-1-1 0 0,0 1 0 0 0,-1-1 0 0 0,1 0 0 0 0,-1-1 0 0 0,-4 2 5 0 0,-47-3 265 0 0,-1-2 0 0 0,1-3 1 0 0,0-2-1 0 0,1-3 0 0 0,-1-3 0 0 0,2-1 0 0 0,0-4 0 0 0,0-1 0 0 0,2-3 0 0 0,-10-8-265 0 0,16 12 85 0 0,-172-83-2810 0 0,207 85 230 0 0,10 2-3538 0 0,2 11-817 0 0</inkml:trace>
  <inkml:trace contextRef="#ctx0" brushRef="#br0" timeOffset="27541.831">26634 2773 15611 0 0,'0'0'215'0'0,"0"0"-70"0"0,0 0-183 0 0,0 0-301 0 0,0 0-380 0 0,0 0-108 0 0,0 0 54 0 0,0 0 243 0 0,0 0 370 0 0,0 0 151 0 0,0 0 69 0 0,0 0 29 0 0,0 0 53 0 0,22 1 43 0 0,108 4 250 0 0,-115-7-350 0 0,1 0 0 0 0,-1-1 0 0 0,0 0 0 0 0,0-2 0 0 0,-1 1 0 0 0,1-2 0 0 0,-1 0 0 0 0,0-1 0 0 0,0 0 0 0 0,-1-1 0 0 0,0-1 0 0 0,-1 0 0 0 0,0 0-1 0 0,10-11-84 0 0,-20 18-44 0 0,0 0-1 0 0,0 1 0 0 0,0-1 1 0 0,0 0-1 0 0,0-1 0 0 0,-1 1 1 0 0,1 0-1 0 0,-1 0 0 0 0,0-1 1 0 0,1 1-1 0 0,-1-1 0 0 0,0 1 1 0 0,0-1-1 0 0,-1 0 0 0 0,1 1 1 0 0,0-1-1 0 0,-1 0 0 0 0,0 1 1 0 0,0-1-1 0 0,0 0 0 0 0,0 0 1 0 0,0 1-1 0 0,0-1 0 0 0,-1 0 1 0 0,1 1-1 0 0,-1-1 0 0 0,0 0 1 0 0,1 1-1 0 0,-1-1 1 0 0,-1 1-1 0 0,1-1 0 0 0,0 1 1 0 0,-1 0-1 0 0,1-1 0 0 0,-1 1 1 0 0,1 0-1 0 0,-1 0 0 0 0,0 0 1 0 0,0 0-1 0 0,0 0 0 0 0,0 1 1 0 0,0-1-1 0 0,-1 0 0 0 0,1 1 1 0 0,-1 0-1 0 0,-1-2 45 0 0,-122-48-1856 0 0,104 45 1922 0 0,1 1 0 0 0,-1 1-1 0 0,0 1 1 0 0,-1 1-1 0 0,1 1 1 0 0,0 1 0 0 0,0 1-1 0 0,-1 1 1 0 0,1 1 0 0 0,0 1-1 0 0,1 0 1 0 0,-1 2 0 0 0,1 1-1 0 0,0 0 1 0 0,0 2 0 0 0,1 0-1 0 0,0 1 1 0 0,1 1-1 0 0,0 1 1 0 0,1 1 0 0 0,0 0-1 0 0,1 2 1 0 0,0 0-66 0 0,15-12 28 0 0,-1-1 1 0 0,1 1-1 0 0,0 0 0 0 0,0 0 0 0 0,0 1 1 0 0,0-1-1 0 0,0 0 0 0 0,0 1 1 0 0,1-1-1 0 0,0 1 0 0 0,0-1 0 0 0,0 1 1 0 0,0-1-1 0 0,0 1 0 0 0,1 0 1 0 0,0 0-1 0 0,0-1 0 0 0,0 1 0 0 0,0 0 1 0 0,0 0-1 0 0,1-1 0 0 0,-1 1 1 0 0,1 0-1 0 0,0-1 0 0 0,0 1 1 0 0,1-1-1 0 0,-1 1 0 0 0,1-1 0 0 0,-1 0 1 0 0,1 1-1 0 0,0-1 0 0 0,1 0 1 0 0,-1 0-1 0 0,0 0 0 0 0,1-1 0 0 0,0 1 1 0 0,-1 0-1 0 0,1-1 0 0 0,0 0 1 0 0,0 0-1 0 0,0 0 0 0 0,1 0 0 0 0,-1 0 1 0 0,1-1-1 0 0,-1 1 0 0 0,1-1 1 0 0,3 1-29 0 0,43 15 321 0 0,0-2 1 0 0,2-3 0 0 0,-1-1 0 0 0,2-3 0 0 0,-1-3 0 0 0,1-1 0 0 0,0-3 0 0 0,22-3-322 0 0,-75 2 17 0 0,0 0-266 0 0,0 0-366 0 0,0 6-2666 0 0,-1 16 3005 0 0,1-10 455 0 0,28 14 1588 0 0,42-24 29 0 0,-58-3-1702 0 0,-1-1-1 0 0,0 0 0 0 0,1-1 1 0 0,-1 0-1 0 0,0 0 0 0 0,-1-1 1 0 0,1-1-1 0 0,-1 0 0 0 0,0 0 1 0 0,0-1-1 0 0,0 0 1 0 0,-1-1-1 0 0,0 0 0 0 0,0 0 1 0 0,-1-1-1 0 0,0 0 0 0 0,0-1 1 0 0,-1 1-1 0 0,0-2 0 0 0,0 1 1 0 0,-1-1-1 0 0,-1 0 0 0 0,1 0 1 0 0,-2 0-1 0 0,1-1 0 0 0,-2 0 1 0 0,1 0-1 0 0,-1 0 1 0 0,-1 0-1 0 0,1-10-93 0 0,-32-169 532 0 0,109 182-2782 0 0,515 148 1875 0 0,-559-130 348 0 0,12 0-30 0 0,0 3 0 0 0,-1 2 0 0 0,-1 2-1 0 0,0 2 1 0 0,19 13 57 0 0,-63-32-28 0 0,0 1 0 0 0,0 0 0 0 0,0 0 0 0 0,0 0 0 0 0,0 0 0 0 0,0 0 0 0 0,0 1-1 0 0,-1-1 1 0 0,1 1 0 0 0,0-1 0 0 0,-1 1 0 0 0,1-1 0 0 0,-1 1 0 0 0,0 0 0 0 0,0 0 0 0 0,1 0 0 0 0,-1 0 0 0 0,0 0 0 0 0,-1 0 0 0 0,1 0-1 0 0,0 0 1 0 0,0 0 0 0 0,-1 0 0 0 0,0 0 0 0 0,1 0 0 0 0,-1 1 0 0 0,0-1 0 0 0,0 0 0 0 0,0 0 0 0 0,0 0 0 0 0,0 1 0 0 0,-1-1 0 0 0,1 0-1 0 0,-1 0 1 0 0,1 0 0 0 0,-1 0 0 0 0,0 0 0 0 0,0 0 0 0 0,0 0 0 0 0,0 0 0 0 0,0 0 0 0 0,0 0 0 0 0,0 0 0 0 0,-1 0 0 0 0,1-1 0 0 0,-1 1-1 0 0,1-1 1 0 0,-1 1 0 0 0,0-1 0 0 0,0 0 0 0 0,1 1 0 0 0,-1-1 0 0 0,0 0 0 0 0,0 0 0 0 0,0 0 0 0 0,0-1 0 0 0,-3 2 28 0 0,-37 18 630 0 0,-1-1 1 0 0,-2-3-1 0 0,0-1 0 0 0,0-3 1 0 0,-33 5-631 0 0,4 1 268 0 0,34-8-480 0 0,-212 61 761 0 0,96 0-8332 0 0,127-54-1905 0 0</inkml:trace>
  <inkml:trace contextRef="#ctx0" brushRef="#br0" timeOffset="39170.119">10718 1758 11370 0 0,'0'0'825'0'0,"0"0"332"0"0,-14-26 246 0 0,-71-137 1154 0 0,65 118-1824 0 0,24 60-5791 0 0,38 71 5339 0 0,3-2-1 0 0,4-2 1 0 0,4-3 0 0 0,60 72-281 0 0,-96-129 9 0 0,90 104 266 0 0,6-4 1 0 0,5-6-1 0 0,5-5 1 0 0,80 53-276 0 0,14 16 32 0 0,-162-137-5 0 0,-2 2 0 0 0,-3 2 0 0 0,-1 2 0 0 0,-3 3 0 0 0,-2 1 0 0 0,-2 3 0 0 0,-3 1 0 0 0,-2 1 0 0 0,-3 3 0 0 0,12 30-27 0 0,-8 52 656 0 0,-40-161 872 0 0,4-19-4457 0 0,-1 6-137 0 0,-1-29-3640 0 0,-1 39 1700 0 0</inkml:trace>
  <inkml:trace contextRef="#ctx0" brushRef="#br0" timeOffset="39460.562">12203 2896 2873 0 0,'0'0'2748'0'0,"0"0"-173"0"0,0 0-91 0 0,-6-28-279 0 0,-30-128 1252 0 0,37 157-3517 0 0,-1-1-1 0 0,1 1 1 0 0,-1-1 0 0 0,0 1-1 0 0,1-1 1 0 0,-1 0 0 0 0,1 1-1 0 0,-1-1 1 0 0,1 0 0 0 0,0 1-1 0 0,-1-1 1 0 0,1 0 0 0 0,-1 0-1 0 0,1 1 1 0 0,-1-1 0 0 0,1 0-1 0 0,0 0 1 0 0,-1 0-1 0 0,1 0 1 0 0,0 0 0 0 0,-1 0-1 0 0,1 0 1 0 0,-1 0 0 0 0,1 0-1 0 0,0 0 1 0 0,-1 0 0 0 0,1 0-1 0 0,-1 0 1 0 0,1-1 0 0 0,0 1-1 0 0,-1 0 1 0 0,1 0 0 0 0,-1-1-1 0 0,1 1 1 0 0,-1 0 0 0 0,1-1-1 0 0,-1 1 1 0 0,1-1-1 0 0,-1 1 1 0 0,1-1 0 0 0,-1 1-1 0 0,0-1 1 0 0,1 1 0 0 0,-1-1-1 0 0,0 1 1 0 0,1-1 0 0 0,-1 1-1 0 0,0-1 1 0 0,0 1 0 0 0,1-1 60 0 0,45 65-380 0 0,-42-59 458 0 0,23 40-28 0 0,-3 2 1 0 0,-1 0 0 0 0,-3 2 0 0 0,-2 0-1 0 0,4 23-50 0 0,52 127 179 0 0,-69-187-160 0 0,6 8 15 0 0,-1 1 0 0 0,-1 0 0 0 0,-1 1 0 0 0,-1 0 0 0 0,-1 0-1 0 0,-1 0 1 0 0,-1 1 0 0 0,0 0 0 0 0,-1 14-34 0 0,-6-29 110 0 0,-1-1 1 0 0,0 0-1 0 0,0 0 1 0 0,0-1 0 0 0,-1 1-1 0 0,0-1 1 0 0,0 0-1 0 0,-1-1 1 0 0,1 1-1 0 0,-1-1 1 0 0,-1 0-1 0 0,1 0 1 0 0,0-1-1 0 0,-1 1 1 0 0,0-2-1 0 0,0 1 1 0 0,-1-1-1 0 0,1 0 1 0 0,-1 0-1 0 0,1-1 1 0 0,-1 0-1 0 0,0-1 1 0 0,-2 1-111 0 0,1 1 69 0 0,-450 105 1722 0 0,330-83-4494 0 0,1 2-4154 0 0,107-23-1388 0 0</inkml:trace>
  <inkml:trace contextRef="#ctx0" brushRef="#br0" timeOffset="40255.519">9702 794 7834 0 0,'0'0'1111'0'0,"0"0"293"0"0,0 0 226 0 0,0 0-39 0 0,0 0-306 0 0,0 0-627 0 0,0 0-978 0 0,0 0-954 0 0,0 0-629 0 0,0 0 111 0 0,0 0 619 0 0,-7-4 717 0 0,5 4 465 0 0,1-1-1 0 0,0 0 0 0 0,-1 1 1 0 0,1-1-1 0 0,-1 1 1 0 0,1-1-1 0 0,-1 1 1 0 0,1-1-1 0 0,-1 1 0 0 0,1 0 1 0 0,-1 0-1 0 0,1 0 1 0 0,-1 0-1 0 0,1 0 1 0 0,-1 0-1 0 0,1 0 0 0 0,-1 1 1 0 0,1-1-1 0 0,-1 1 1 0 0,1-1-1 0 0,0 1 1 0 0,-1-1-1 0 0,1 1 0 0 0,0 0 1 0 0,-1-1-1 0 0,1 1 1 0 0,0 0-1 0 0,0 0 1 0 0,-1 0-1 0 0,1 0 0 0 0,0 0 1 0 0,0 0-1 0 0,0 1 1 0 0,0-1-1 0 0,1 0 0 0 0,-1 0 1 0 0,0 1-1 0 0,0-1 1 0 0,1 1-1 0 0,-1-1 1 0 0,1 0-1 0 0,-1 1 0 0 0,1-1 1 0 0,0 1-1 0 0,-1-1 1 0 0,1 1-1 0 0,0-1 1 0 0,0 1-1 0 0,0-1 0 0 0,0 1 1 0 0,0-1-1 0 0,1 1 1 0 0,-1-1-1 0 0,0 1 1 0 0,1-1-1 0 0,-1 1 0 0 0,1-1 1 0 0,-1 1-1 0 0,1-1 1 0 0,0 0-1 0 0,0 1 1 0 0,0-1-1 0 0,0 1-8 0 0,-7 109 436 0 0,4 1-1 0 0,6-1 1 0 0,4 1 0 0 0,18 79-436 0 0,-24-177 170 0 0,0-1 1 0 0,2 1-1 0 0,-1 0 0 0 0,2-1 0 0 0,0 0 1 0 0,0 0-1 0 0,1-1 0 0 0,1 1 0 0 0,0-1 1 0 0,1-1-1 0 0,0 1 0 0 0,4 3-170 0 0,-7-23 6516 0 0,4-39-5870 0 0,0-302-1436 0 0,-12 118 194 0 0,4 222 531 0 0,0 0 0 0 0,1 0 1 0 0,1 0-1 0 0,-1 0 0 0 0,1 1 0 0 0,1-1 1 0 0,-1 1-1 0 0,1 0 0 0 0,1 0 0 0 0,0 0 0 0 0,0 0 1 0 0,0 1-1 0 0,1 0 0 0 0,0 0 0 0 0,1 1 1 0 0,-1-1-1 0 0,1 1 0 0 0,1 1 0 0 0,-1-1 0 0 0,1 1 1 0 0,-1 1-1 0 0,2-1 0 0 0,-1 2 0 0 0,0-1 1 0 0,1 1-1 0 0,-1 0 0 0 0,1 0 0 0 0,0 1 1 0 0,0 1-1 0 0,0-1 0 0 0,0 1 0 0 0,0 1 0 0 0,1 0 1 0 0,-1 0-1 0 0,8 2 65 0 0,8-3-69 0 0,0 1 0 0 0,-1 1 0 0 0,1 1-1 0 0,-1 1 1 0 0,1 2 0 0 0,-1 0 0 0 0,0 2 0 0 0,-1 0 0 0 0,3 3 69 0 0,-17-7-76 0 0,-1 1 0 0 0,-1 0 0 0 0,1 0 0 0 0,-1 1 0 0 0,1 0-1 0 0,-1 0 1 0 0,-1 1 0 0 0,1 0 0 0 0,-1 0 0 0 0,0 0 0 0 0,0 1 0 0 0,-1 0 0 0 0,0 0 0 0 0,0 0 0 0 0,0 1-1 0 0,-1 0 1 0 0,-1 0 0 0 0,1 0 0 0 0,-1 0 0 0 0,0 0 0 0 0,-1 1 0 0 0,0-1 0 0 0,0 1 0 0 0,-1 0-1 0 0,0-1 1 0 0,-1 1 0 0 0,0 2 76 0 0,-43 137-126 0 0,41-145 113 0 0,0 0 1 0 0,1 1 0 0 0,-1-1-1 0 0,1 0 1 0 0,0 0-1 0 0,0 1 1 0 0,0-1 0 0 0,0 0-1 0 0,0 1 1 0 0,1-1 0 0 0,0 1-1 0 0,-1-1 1 0 0,1 1 0 0 0,1-1-1 0 0,-1 1 1 0 0,0-1-1 0 0,1 1 1 0 0,0-1 0 0 0,0 1-1 0 0,0-1 1 0 0,0 0 0 0 0,0 1-1 0 0,1-1 1 0 0,-1 0 0 0 0,1 0-1 0 0,0 0 1 0 0,0 0 0 0 0,0 0-1 0 0,0-1 1 0 0,1 1-1 0 0,-1-1 1 0 0,1 1 0 0 0,0-1-1 0 0,-1 0 1 0 0,1 0 0 0 0,0 0-1 0 0,0 0 1 0 0,0 0 0 0 0,1-1-1 0 0,-1 0 1 0 0,0 1 0 0 0,1-1-1 0 0,-1 0 1 0 0,0-1-1 0 0,2 1 13 0 0,86 9-8023 0 0,-76-10 2985 0 0</inkml:trace>
  <inkml:trace contextRef="#ctx0" brushRef="#br0" timeOffset="40725.999">10809 1213 11122 0 0,'0'0'444'0'0,"0"0"-461"0"0,0 0-572 0 0,0 0-490 0 0,0 0 71 0 0,0 0 310 0 0,0 0 389 0 0,0 0 430 0 0,0 0 163 0 0,0 0 36 0 0,0 0 10 0 0,0 0 55 0 0,0 0 18 0 0,26 14 17 0 0,85 44 15 0 0,-25-39 336 0 0,-64-21-634 0 0,-4 0-79 0 0,1-1 0 0 0,-1 0 0 0 0,0-2 0 0 0,0 0 1 0 0,0-1-1 0 0,-1-1 0 0 0,0 0 0 0 0,0-1 0 0 0,-1-1 0 0 0,0-1 0 0 0,0 0 1 0 0,-1-1-1 0 0,-1-1 0 0 0,0 0 0 0 0,0-1 0 0 0,-1-1 0 0 0,-1 0 0 0 0,0 0 1 0 0,-1-1-1 0 0,7-13-58 0 0,-15 23-40 0 0,0 0 0 0 0,0-1 0 0 0,0 1 0 0 0,0-1 0 0 0,-1 1 0 0 0,0-1 1 0 0,0 0-1 0 0,-1 0 0 0 0,0 0 0 0 0,0 0 0 0 0,0 0 0 0 0,0 0 0 0 0,-1 0 0 0 0,0-1 0 0 0,-1 1 1 0 0,1 0-1 0 0,-1 0 0 0 0,0 0 0 0 0,-1 0 0 0 0,1 0 0 0 0,-1 0 0 0 0,0 1 0 0 0,-1-1 0 0 0,0 0 1 0 0,1 1-1 0 0,-2 0 0 0 0,1 0 0 0 0,-1 0 0 0 0,1 0 0 0 0,-1 0 0 0 0,-1 1 0 0 0,1-1 1 0 0,-1 1-1 0 0,1 0 0 0 0,-1 1 0 0 0,0-1 0 0 0,0 1 0 0 0,-1 0 0 0 0,1 0 0 0 0,-1 1 0 0 0,0-1 1 0 0,1 1-1 0 0,-4 0 40 0 0,-5-3 2 0 0,0 1 0 0 0,-1 0 1 0 0,1 1-1 0 0,-1 0 0 0 0,0 1 1 0 0,0 1-1 0 0,0 0 1 0 0,0 2-1 0 0,0-1 0 0 0,0 2 1 0 0,0 0-1 0 0,0 0 0 0 0,0 2 1 0 0,1 0-1 0 0,-1 0 0 0 0,1 2 1 0 0,0 0-1 0 0,1 0 1 0 0,0 1-1 0 0,0 1 0 0 0,0 0 1 0 0,1 0-1 0 0,0 2 0 0 0,0-1 1 0 0,1 2-1 0 0,1-1 0 0 0,0 2 1 0 0,0-1-1 0 0,1 1 1 0 0,0 1-1 0 0,1-1 0 0 0,1 1 1 0 0,0 1-1 0 0,1-1 0 0 0,0 1 1 0 0,1 1-1 0 0,1-1 1 0 0,0 1-1 0 0,1-1 0 0 0,0 1 1 0 0,1 0-1 0 0,1 0 0 0 0,1 0 1 0 0,0 10-3 0 0,2-17 94 0 0,-1 0-1 0 0,2 1 1 0 0,-1-1 0 0 0,1 0 0 0 0,1 0 0 0 0,-1 0 0 0 0,1-1 0 0 0,1 1 0 0 0,-1-1-1 0 0,1 0 1 0 0,0 0 0 0 0,1-1 0 0 0,0 1 0 0 0,0-1 0 0 0,0-1 0 0 0,1 1-1 0 0,0-1 1 0 0,0 0 0 0 0,0 0 0 0 0,0-1 0 0 0,1 0 0 0 0,0-1 0 0 0,0 1 0 0 0,0-1-1 0 0,0-1 1 0 0,5 1-94 0 0,226 26 1769 0 0,-19-41-5209 0 0,-76-13-3137 0 0,-115 18 1361 0 0</inkml:trace>
  <inkml:trace contextRef="#ctx0" brushRef="#br0" timeOffset="41045.024">11829 77 14843 0 0,'0'0'35'0'0,"0"0"-618"0"0,0 0-485 0 0,0 0-115 0 0,0 0 249 0 0,0 0 652 0 0,0 0 490 0 0,0 0 89 0 0,19 30-33 0 0,59 99-50 0 0,-68-112-163 0 0,-1 1 0 0 0,-2-1 0 0 0,1 1 0 0 0,-2 1 0 0 0,-1-1 0 0 0,0 1 0 0 0,-1 0 0 0 0,-1 0 0 0 0,-1 1-51 0 0,4 20 70 0 0,6 64-12 0 0,-6 0 0 0 0,-3 0-1 0 0,-9 53-57 0 0,7 193 84 0 0,0-343-584 0 0,2 24 1910 0 0,5-44-4637 0 0,-4-15-2679 0 0,-2 16 1532 0 0</inkml:trace>
  <inkml:trace contextRef="#ctx0" brushRef="#br0" timeOffset="41325.075">12014 639 7170 0 0,'0'0'1865'0'0,"0"0"262"0"0,0 0-3 0 0,0 0-341 0 0,9-27-400 0 0,34-84-451 0 0,-42 107-903 0 0,1-1 0 0 0,0 2 0 0 0,0-1 1 0 0,0 0-1 0 0,0 0 0 0 0,0 0 0 0 0,1 1 1 0 0,0 0-1 0 0,0-1 0 0 0,0 1 0 0 0,0 0 1 0 0,0 0-1 0 0,1 1 0 0 0,-1-1 0 0 0,1 1 1 0 0,0 0-1 0 0,-1-1 0 0 0,1 2 0 0 0,0-1 1 0 0,0 0-1 0 0,1 1 0 0 0,-1 0 0 0 0,0 0 0 0 0,4-1-29 0 0,8-2-30 0 0,18-3-193 0 0,1 0 0 0 0,0 3 0 0 0,0 0 0 0 0,0 3 0 0 0,0 0 0 0 0,0 3 1 0 0,0 1-1 0 0,0 1 0 0 0,0 2 0 0 0,23 7 223 0 0,74 26-3690 0 0,-7 9-3458 0 0,-94-34 2160 0 0</inkml:trace>
  <inkml:trace contextRef="#ctx0" brushRef="#br0" timeOffset="41800.879">13700 1032 10610 0 0,'0'0'1417'0'0,"0"0"111"0"0,0 0-271 0 0,0 0-691 0 0,0 0-974 0 0,0 0-894 0 0,0 0-179 0 0,0 0 324 0 0,0 0 649 0 0,0 0 654 0 0,0 0 220 0 0,0 0-11 0 0,1 27-43 0 0,7 209 170 0 0,-13 231 55 0 0,23-363 277 0 0,-20-120 4680 0 0,3-17-5009 0 0,0-4-1365 0 0,-11-20-189 0 0,-1 0-1 0 0,-4 2 0 0 0,-1-1 1 0 0,-3 2-1 0 0,-3 0 1 0 0,-10-15 1069 0 0,-20-58-1922 0 0,37 89 1527 0 0,2 12 299 0 0,2-2-1 0 0,1 1 1 0 0,1-1 0 0 0,2 0 0 0 0,0-1-1 0 0,2 0 1 0 0,2 0 0 0 0,0 0 0 0 0,2-14 96 0 0,1 38 71 0 0,1 0 1 0 0,1 0-1 0 0,-1 1 1 0 0,1-1 0 0 0,0 0-1 0 0,0 1 1 0 0,0-1-1 0 0,1 1 1 0 0,-1 0-1 0 0,1 0 1 0 0,0 0 0 0 0,0 0-1 0 0,1 0 1 0 0,-1 0-1 0 0,1 1 1 0 0,0 0 0 0 0,0 0-1 0 0,0 0 1 0 0,0 0-1 0 0,0 1 1 0 0,1-1-1 0 0,-1 1 1 0 0,1 0 0 0 0,-1 0-1 0 0,1 1 1 0 0,0 0-1 0 0,0 0 1 0 0,1-1-72 0 0,148-13 258 0 0,-140 15-197 0 0,-5 0-54 0 0,86-4 38 0 0,0 4 1 0 0,0 4-1 0 0,-1 5 1 0 0,0 3-1 0 0,90 25-45 0 0,-186-37-43 0 0,1 1 0 0 0,0 0-1 0 0,0-1 1 0 0,0 1-1 0 0,-1 0 1 0 0,1 0 0 0 0,0 0-1 0 0,0 0 1 0 0,0 0-1 0 0,0 0 1 0 0,0 0-1 0 0,1 0 1 0 0,-1 1 0 0 0,0-1-1 0 0,0 0 1 0 0,1 0-1 0 0,-1 1 1 0 0,1-1-1 0 0,-1 0 1 0 0,1 1 0 0 0,0-1-1 0 0,-1 1 1 0 0,1-1-1 0 0,0 0 1 0 0,0 1-1 0 0,0-1 1 0 0,0 1 0 0 0,0-1-1 0 0,0 0 1 0 0,0 1-1 0 0,1-1 1 0 0,-1 1 0 0 0,0-1-1 0 0,1 0 1 0 0,-1 1-1 0 0,1-1 1 0 0,0 0-1 0 0,-1 1 1 0 0,1-1 0 0 0,0 0-1 0 0,0 0 1 0 0,0 0-1 0 0,0 0 1 0 0,0 0-1 0 0,0 0 1 0 0,0 0 0 0 0,0 0-1 0 0,0 0 1 0 0,0 0-1 0 0,1-1 1 0 0,-1 1-1 0 0,0 0 1 0 0,0-1 0 0 0,1 1-1 0 0,-1-1 1 0 0,0 1-1 0 0,1-1 1 0 0,-1 0-1 0 0,1 0 1 0 0,-1 1 0 0 0,1-1-1 0 0,-1 0 1 0 0,0 0-1 0 0,1-1 1 0 0,-1 1 0 0 0,1 0 43 0 0,-298 69 1436 0 0,201-54-1296 0 0,-7 2-34 0 0,-199 53-644 0 0,239-22-6117 0 0,60-42 3441 0 0</inkml:trace>
  <inkml:trace contextRef="#ctx0" brushRef="#br0" timeOffset="42357.195">14410 1096 10994 0 0,'0'0'3146'0'0,"0"0"-1812"0"0,0 0-786 0 0,0 0-629 0 0,0 0-515 0 0,0 0-31 0 0,0 0 133 0 0,0 0 286 0 0,0 0 388 0 0,0 0 100 0 0,0 0 36 0 0,32 8-11 0 0,164 41 160 0 0,-180-45-394 0 0,0-1-1 0 0,0-1 1 0 0,0-1 0 0 0,1 0 0 0 0,-1-1-1 0 0,0 0 1 0 0,1-1 0 0 0,-1-1 0 0 0,0-1-1 0 0,0-1 1 0 0,0 0 0 0 0,-1 0 0 0 0,1-2-1 0 0,-1 0 1 0 0,0-1 0 0 0,-1 0 0 0 0,1-1-1 0 0,-2-1 1 0 0,1 0 0 0 0,-1-1-1 0 0,-1 0 1 0 0,1-1 0 0 0,-2-1 0 0 0,7-7-71 0 0,-15 14 35 0 0,0 1 0 0 0,0-1 1 0 0,0 0-1 0 0,-1 0 0 0 0,0 0 1 0 0,0 0-1 0 0,0 0 0 0 0,-1-1 1 0 0,1 1-1 0 0,-1-1 0 0 0,0 1 1 0 0,-1-1-1 0 0,0 1 0 0 0,1-1 1 0 0,-2 1-1 0 0,1-1 0 0 0,-1 1 1 0 0,0-6-36 0 0,-2 5-170 0 0,0 0 1 0 0,0 0 0 0 0,0 0 0 0 0,0 0 0 0 0,-1 0 0 0 0,0 0-1 0 0,0 1 1 0 0,-1 0 0 0 0,0 0 0 0 0,0 0 0 0 0,0 1 0 0 0,0-1-1 0 0,-1 1 1 0 0,1 0 0 0 0,-1 1 0 0 0,0-1 0 0 0,0 1 0 0 0,0 0-1 0 0,-1 1 1 0 0,1 0 0 0 0,-7-2 169 0 0,-9-2-214 0 0,0 1-1 0 0,1 1 0 0 0,-1 1 1 0 0,-1 1-1 0 0,1 0 1 0 0,0 2-1 0 0,0 1 1 0 0,0 1-1 0 0,-1 0 1 0 0,1 2-1 0 0,1 1 1 0 0,-1 0-1 0 0,1 2 1 0 0,0 0-1 0 0,-13 7 215 0 0,30-13 29 0 0,1 1 1 0 0,-1-1-1 0 0,0 1 1 0 0,1 0-1 0 0,-1 0 1 0 0,1 0-1 0 0,0 1 1 0 0,0-1-1 0 0,0 1 1 0 0,0-1-1 0 0,0 1 0 0 0,0 0 1 0 0,1 0-1 0 0,-1 1 1 0 0,1-1-1 0 0,0 0 1 0 0,0 1-1 0 0,0-1 1 0 0,0 1-1 0 0,1 0 1 0 0,0 0-1 0 0,-1 0 0 0 0,1-1 1 0 0,1 1-1 0 0,-1 0 1 0 0,1 0-1 0 0,-1 0 1 0 0,1 0-1 0 0,0 0 1 0 0,0 0-1 0 0,1 0 1 0 0,-1 0-1 0 0,1 0 0 0 0,0 0 1 0 0,0 0-1 0 0,0 0 1 0 0,1 0-1 0 0,-1-1 1 0 0,1 1-1 0 0,0-1 1 0 0,0 1-1 0 0,0-1 1 0 0,1 1-1 0 0,-1-1 0 0 0,1 0 1 0 0,0 0-1 0 0,2 2-29 0 0,23 9 314 0 0,1-2 0 0 0,0 0 0 0 0,1-2-1 0 0,0-1 1 0 0,0-2 0 0 0,1 0-1 0 0,0-3 1 0 0,0 0 0 0 0,23-1-314 0 0,-46-2 49 0 0,340 6 922 0 0,-284 23-1751 0 0,22-6-5476 0 0,-29-12-1150 0 0,-44-9 5495 0 0</inkml:trace>
  <inkml:trace contextRef="#ctx0" brushRef="#br0" timeOffset="42759.596">15724 791 15219 0 0,'0'0'1098'0'0,"0"0"-99"0"0,0 0-453 0 0,0 0-874 0 0,0 0-863 0 0,0 0-194 0 0,0 0 185 0 0,0 0 521 0 0,0 0 615 0 0,0 0 113 0 0,0 0-13 0 0,0 0 4 0 0,10 29 4 0 0,31 95-11 0 0,-23-35 19 0 0,-19-84 1 0 0,1 0 0 0 0,0 0 0 0 0,0 0-1 0 0,1 0 1 0 0,-1 0 0 0 0,1 0 0 0 0,0 0 0 0 0,1 0 0 0 0,-1 0 0 0 0,1-1 0 0 0,0 1 0 0 0,0 0-1 0 0,0-1 1 0 0,1 0 0 0 0,0 1 0 0 0,0-1 0 0 0,0 0 0 0 0,0 0 0 0 0,0-1 0 0 0,1 1 0 0 0,0-1-1 0 0,0 1 1 0 0,0-1 0 0 0,0 0 0 0 0,0-1 0 0 0,0 1 0 0 0,1-1 0 0 0,0 0-53 0 0,7-1 174 0 0,1-1-1 0 0,-1 0 1 0 0,1-1 0 0 0,-1 0-1 0 0,1-1 1 0 0,-1-1 0 0 0,0 0-1 0 0,0 0 1 0 0,0-1 0 0 0,0-1-1 0 0,-1 0 1 0 0,0 0 0 0 0,0-1 0 0 0,0-1-1 0 0,-1 0 1 0 0,6-5-174 0 0,9-2-179 0 0,-3 2 31 0 0,0-1-1 0 0,0 0 1 0 0,-2-2-1 0 0,1 0 1 0 0,-2-1-1 0 0,0-1 0 0 0,-1-1 1 0 0,-1-1-1 0 0,0 0 1 0 0,11-19 148 0 0,18-25-1963 0 0,-41 73-1163 0 0,4 20 2800 0 0,-7-24 348 0 0,12 40 530 0 0,-2 1 0 0 0,-2 1 1 0 0,-2 0-1 0 0,-2 0 0 0 0,-1 35-552 0 0,-6-63 45 0 0,-1-1 0 0 0,-1 1 0 0 0,0-1 0 0 0,-2 0 0 0 0,0-1 0 0 0,-1 1-1 0 0,-1-1 1 0 0,0 0 0 0 0,-2 0 0 0 0,0-1 0 0 0,-1 0 0 0 0,0-1-1 0 0,-2 0 1 0 0,0-1 0 0 0,0 0 0 0 0,-2-1 0 0 0,1 0 0 0 0,-9 5-45 0 0,-9 6 101 0 0,-1 0 0 0 0,0-3 1 0 0,-2 0-1 0 0,0-3 0 0 0,-2 0 1 0 0,0-3-1 0 0,-1-1 0 0 0,-26 7-101 0 0,-112 23 326 0 0,-3-8-1 0 0,-1-8 1 0 0,-20-6-326 0 0,-60 10 94 0 0,-85 24-934 0 0,119-14-3828 0 0,105-18-4714 0 0</inkml:trace>
  <inkml:trace contextRef="#ctx0" brushRef="#br1" timeOffset="188598.136">22212 369 1864 0 0,'0'0'250'0'0,"0"0"25"0"0,0 0 82 0 0,0 0 30 0 0,0 0 21 0 0,0 0 11 0 0,0 0-5 0 0,0 0 113 0 0,0 0 61 0 0,-24-28 86 0 0,-118-135 1878 0 0,115 120 2451 0 0,27 42-5497 0 0,0 1-669 0 0,0 0-529 0 0,-2 9-2089 0 0,2 15 3398 0 0,0-14 229 0 0,-61 885 239 0 0,57-588 358 0 0,1 87 17 0 0,-18-1 0 0 0,-19 12-460 0 0,-204 1345 1294 0 0,106-943 544 0 0,-100 251-1838 0 0,211-944 289 0 0,-305 1103 2065 0 0,268-991-1986 0 0,-42 150 1296 0 0,4 65-1664 0 0,-104 971 1096 0 0,177-983 60 0 0,25 340-1156 0 0,36-253 994 0 0,22-1 0 0 0,59 194-994 0 0,11 103 354 0 0,-97-589-321 0 0,-10 2 0 0 0,-9 0-1 0 0,-11 0 1 0 0,-9 0 0 0 0,-10-1-1 0 0,-22 71-32 0 0,24-186 43 0 0,10-41-52 0 0,-3 0 1 0 0,-3-1-1 0 0,-3-1 0 0 0,-17 37 9 0 0,17-68-792 0 0,19-34 683 0 0,-1-1 0 0 0,1 1-1 0 0,0-1 1 0 0,-1 1 0 0 0,1 0-1 0 0,-1-1 1 0 0,1 1 0 0 0,-1-1-1 0 0,0 1 1 0 0,1-1 0 0 0,-1 1-1 0 0,1-1 1 0 0,-1 0 0 0 0,0 1 0 0 0,0-1-1 0 0,1 0 1 0 0,-1 0 0 0 0,0 1-1 0 0,1-1 1 0 0,-1 0 0 0 0,0 0-1 0 0,0 0 1 0 0,1 0 0 0 0,-1 0-1 0 0,0 0 1 0 0,0 0 0 0 0,1 0-1 0 0,-1 0 1 0 0,0 0 0 0 0,0 0-1 0 0,1-1 1 0 0,-1 1 0 0 0,0 0 0 0 0,0 0-1 0 0,1-1 1 0 0,-1 1 0 0 0,0 0-1 0 0,1-1 1 0 0,-1 1 0 0 0,1-1-1 0 0,-1 1 1 0 0,0-1 0 0 0,1 1-1 0 0,-1-1 1 0 0,1 0 0 0 0,0 1-1 0 0,-1-1 1 0 0,1 1 0 0 0,-1-1 0 0 0,1 0-1 0 0,0 0 1 0 0,-1 1 0 0 0,1-1-1 0 0,0 0 1 0 0,0 1 0 0 0,0-1-1 0 0,0 0 1 0 0,-1 0 0 0 0,1 1-1 0 0,0-2 110 0 0,-9-18-4318 0 0,1 3-3397 0 0</inkml:trace>
  <inkml:trace contextRef="#ctx0" brushRef="#br1" timeOffset="189659.356">22564 822 5185 0 0,'0'0'125'0'0,"1"-30"86"0"0,15-247 1776 0 0,-13 229-1028 0 0,2-47 1702 0 0,4-1 0 0 0,4 1 0 0 0,18-61-2661 0 0,-21 132-783 0 0,-10 44-3186 0 0,-4 24 295 0 0,1-24 4891 0 0,3-20-1155 0 0,-50 723 755 0 0,41-522-389 0 0,2 998 1480 0 0,11-830-1401 0 0,-8 1094 350 0 0,-2-1262-877 0 0,-22 596 292 0 0,-83 435-272 0 0,85-1057 19 0 0,-98 723 689 0 0,54-297-200 0 0,-81 1304-145 0 0,142-1363-192 0 0,24 0-1 0 0,31 77-170 0 0,2 13 610 0 0,-28 60-610 0 0,-24-300 627 0 0,-1 36 1121 0 0,42 322-1748 0 0,164 801 199 0 0,-198-1521-202 0 0,3 21-73 0 0,-2 1-1 0 0,-2-1 0 0 0,-2 0 1 0 0,-3 1-1 0 0,-4 14 77 0 0,-29-1-1374 0 0,-10-79-3678 0 0,29-3 253 0 0,2 3-2785 0 0</inkml:trace>
  <inkml:trace contextRef="#ctx0" brushRef="#br1" timeOffset="191419.382">22195 1207 2377 0 0,'0'0'850'0'0,"0"0"-611"0"0,0 0-199 0 0,0 0 28 0 0,29-24 33 0 0,93-74 14 0 0,-113 91-99 0 0,1 0 0 0 0,0 1 0 0 0,1 0 0 0 0,0 0 0 0 0,0 1 0 0 0,0 1 0 0 0,0 0 0 0 0,1 0 0 0 0,-1 1 0 0 0,1 1 0 0 0,0 0-1 0 0,2 0-15 0 0,23-4 24 0 0,45-10 336 0 0,1 4 0 0 0,0 4 0 0 0,58 1-360 0 0,-141 7-132 0 0,-26 32-116 0 0,-281 200 2591 0 0,204-146-2103 0 0,4 4-1 0 0,4 5 1 0 0,4 3-1 0 0,4 4 1 0 0,-7 22-240 0 0,70-91 15 0 0,3 1 1 0 0,0 1-1 0 0,3 1 1 0 0,1 0-1 0 0,1 2 1 0 0,-3 15-16 0 0,15-39 26 0 0,0 0-1 0 0,0-1 1 0 0,1 1 0 0 0,1 0-1 0 0,1 1 1 0 0,0-1 0 0 0,1 0 0 0 0,0 0-1 0 0,1 1 1 0 0,1-1 0 0 0,0 0-1 0 0,1 0 1 0 0,0 0 0 0 0,1 0-1 0 0,1-1 1 0 0,0 0 0 0 0,1 0 0 0 0,0 0-1 0 0,6 8-25 0 0,9 4-28 0 0,1-1 0 0 0,1-1 0 0 0,1-1-1 0 0,1-1 1 0 0,0-1 0 0 0,2-1 0 0 0,1-2 0 0 0,0-1-1 0 0,1-1 1 0 0,0-1 0 0 0,1-1 0 0 0,1-2 0 0 0,0-1-1 0 0,21 3 29 0 0,-51-13-25 0 0,0 0 0 0 0,0 1-1 0 0,0-1 1 0 0,0 0-1 0 0,0 1 1 0 0,-1-1-1 0 0,1 1 1 0 0,0-1-1 0 0,0 1 1 0 0,0-1-1 0 0,0 1 1 0 0,0 0-1 0 0,-1-1 1 0 0,1 1-1 0 0,0 0 1 0 0,-1 0-1 0 0,1 0 1 0 0,0-1 0 0 0,-1 1-1 0 0,1 0 1 0 0,-1 0-1 0 0,1 0 1 0 0,-1 0-1 0 0,0 0 1 0 0,1 0-1 0 0,-1 0 1 0 0,0 0-1 0 0,0 0 1 0 0,0 0-1 0 0,0 0 1 0 0,1 0-1 0 0,-1 0 1 0 0,-1 0 0 0 0,1 0-1 0 0,0 0 1 0 0,0 0-1 0 0,0 0 1 0 0,-1 0-1 0 0,1 0 1 0 0,0 0-1 0 0,-1 0 1 0 0,1 0-1 0 0,-1 0 1 0 0,1 0-1 0 0,-1 0 1 0 0,1 0-1 0 0,-1 0 1 0 0,0-1-1 0 0,1 1 1 0 0,-1 0 0 0 0,0 0-1 0 0,0-1 1 0 0,0 1-1 0 0,1 0 1 0 0,-1-1-1 0 0,0 1 1 0 0,0-1-1 0 0,0 0 1 0 0,0 1-1 0 0,0-1 1 0 0,0 1 25 0 0,-70 49 1255 0 0,60-43-1229 0 0,-49 27 53 0 0,2 2 0 0 0,1 3 0 0 0,3 2 0 0 0,1 2 0 0 0,2 3 1 0 0,2 2-1 0 0,2 2 0 0 0,3 2 0 0 0,2 2 0 0 0,2 2 0 0 0,3 1 0 0 0,-23 48-79 0 0,53-89-149 0 0,1 2 1 0 0,0-1 0 0 0,1 0 0 0 0,1 1 0 0 0,1 0-1 0 0,1 0 1 0 0,0 0 0 0 0,1 0 0 0 0,1 1 0 0 0,1-1-1 0 0,0 0 1 0 0,2 0 0 0 0,0 0 0 0 0,1 0 0 0 0,0-1-1 0 0,2 1 1 0 0,0-1 0 0 0,1 0 0 0 0,0-1-1 0 0,2 0 1 0 0,0 0 0 0 0,0 0 0 0 0,2-1 148 0 0,214 246-93 0 0,-218-245 187 0 0,0-1 1 0 0,-1 1 0 0 0,0 1 0 0 0,-2-1 0 0 0,0 1 0 0 0,0 0 0 0 0,-2 0 0 0 0,0 0 0 0 0,-1 0 0 0 0,-1 0 0 0 0,0 0-1 0 0,-2 0 1 0 0,0 4-95 0 0,1 71 264 0 0,75 346 502 0 0,-73-422-691 0 0,-1 0 0 0 0,0 0 0 0 0,-2 0 1 0 0,1-1-1 0 0,-2 1 0 0 0,0 0 0 0 0,-1-1 0 0 0,-1 0 1 0 0,0 0-1 0 0,-1 0 0 0 0,-1-1 0 0 0,0 0 0 0 0,-1 0 1 0 0,0-1-1 0 0,-1 0 0 0 0,-1 0 0 0 0,0-1 1 0 0,-1 0-1 0 0,0-1 0 0 0,0 0 0 0 0,-4 2-75 0 0,-70 92 392 0 0,72-86-328 0 0,1 0 0 0 0,1 1 0 0 0,1 1 0 0 0,0 0 0 0 0,2 0 0 0 0,1 0 0 0 0,0 1 0 0 0,2 1 0 0 0,0-1 0 0 0,2 1 0 0 0,0-1 0 0 0,1 1 0 0 0,2 0 0 0 0,0 0 0 0 0,2 0 0 0 0,0 0 0 0 0,2-1 0 0 0,0 1 0 0 0,1-1 0 0 0,2 0 0 0 0,0 0 0 0 0,10 19-64 0 0,11 2-22 0 0,1-1 0 0 0,2-1 0 0 0,2-1 0 0 0,2-3 0 0 0,2 0 0 0 0,1-3 0 0 0,1-1 0 0 0,32 20 22 0 0,95 85-365 0 0,-160-133 375 0 0,0 0 0 0 0,0 0 0 0 0,0 0 0 0 0,-1 0 0 0 0,0 1 0 0 0,0 0 0 0 0,0 0-1 0 0,-1 1 1 0 0,0-1 0 0 0,0 1 0 0 0,0 0 0 0 0,-1 0 0 0 0,0 0 0 0 0,-1 0 0 0 0,1 1 0 0 0,-2-1 0 0 0,1 1 0 0 0,-1-1 0 0 0,0 1 0 0 0,0 0 0 0 0,-1-1 0 0 0,0 1 0 0 0,0 0 0 0 0,-1-1 0 0 0,0 1 0 0 0,0 0 0 0 0,-1-1 0 0 0,0 1 0 0 0,-1-1 0 0 0,1 0 0 0 0,-1 0 0 0 0,-1 0 0 0 0,1 0 0 0 0,-1 0 0 0 0,-1 0-10 0 0,-172 189 2306 0 0,77-98-1885 0 0,25-10-352 0 0,4 4 1 0 0,4 3-1 0 0,4 3 0 0 0,4 2 0 0 0,5 3 0 0 0,-31 85-69 0 0,67-147-60 0 0,-1-7-51 0 0,2 1 1 0 0,1 0-1 0 0,2 2 0 0 0,1-1 1 0 0,3 2-1 0 0,0-1 0 0 0,3 1 0 0 0,1 1 1 0 0,1-1-1 0 0,3 1 0 0 0,1 0 1 0 0,1 0-1 0 0,3 6 111 0 0,9-13-63 0 0,2 0 0 0 0,0-1 0 0 0,2 0 1 0 0,2-1-1 0 0,0-1 0 0 0,2-1 0 0 0,1-1 0 0 0,2 0 0 0 0,0-2 0 0 0,2-1 0 0 0,0-1 0 0 0,2 0 1 0 0,2-1 62 0 0,78 78-159 0 0,-96-91 172 0 0,0 1-1 0 0,0 0 1 0 0,-1 0 0 0 0,-1 1 0 0 0,1 1 0 0 0,-2-1 0 0 0,0 1-1 0 0,0 1 1 0 0,-1 0 0 0 0,-1 0 0 0 0,0 0 0 0 0,-1 0 0 0 0,0 1-1 0 0,-1 0 1 0 0,0 0 0 0 0,-1 0 0 0 0,-1 1 0 0 0,-1-1 0 0 0,0 1-1 0 0,0-1 1 0 0,-2 1 0 0 0,1-1 0 0 0,-2 0 0 0 0,0 1 0 0 0,-1-1-1 0 0,0 0 1 0 0,-1 0 0 0 0,-1 0 0 0 0,-4 7-13 0 0,-16 18 181 0 0,-1-1-1 0 0,-3-1 1 0 0,0-1-1 0 0,-3-2 1 0 0,-1-2-1 0 0,-1 0 1 0 0,-6 1-181 0 0,3 1 155 0 0,-124 106 504 0 0,62-57-483 0 0,4 3 0 0 0,4 5 0 0 0,-75 97-176 0 0,144-159-27 0 0,1 0 0 0 0,1 2 0 0 0,1 1 0 0 0,2 0 0 0 0,1 1 0 0 0,2 1 0 0 0,1 1-1 0 0,2 0 1 0 0,1 0 0 0 0,2 1 0 0 0,1 0 0 0 0,2 0 0 0 0,2 1 0 0 0,1-1 0 0 0,2 1-1 0 0,1 0 28 0 0,6-2-172 0 0,2-1 0 0 0,1 1 0 0 0,1-2-1 0 0,2 1 1 0 0,2-2 0 0 0,1 0-1 0 0,1 0 1 0 0,1-2 0 0 0,2 0 0 0 0,1-2-1 0 0,2 0 1 0 0,0-1 0 0 0,2-1-1 0 0,1-2 1 0 0,1 0 0 0 0,19 12 172 0 0,159 180-1467 0 0,-197-207 1497 0 0,-1 0 0 0 0,0 0 0 0 0,0 0-1 0 0,-1 1 1 0 0,0 0 0 0 0,-1 1 0 0 0,0-1 0 0 0,-1 1 0 0 0,0 0 0 0 0,-1 0 0 0 0,0 0 0 0 0,-1 0 0 0 0,0 1-1 0 0,0-1 1 0 0,-2 1 0 0 0,1-1 0 0 0,-1 1 0 0 0,-1-1 0 0 0,0 1 0 0 0,-1-1 0 0 0,0 1 0 0 0,-1-1 0 0 0,0 0-1 0 0,0 0 1 0 0,-1 0 0 0 0,-6 10-30 0 0,-19 24 605 0 0,-3 0-1 0 0,-2-2 0 0 0,-1-1 1 0 0,-3-2-1 0 0,-12 8-604 0 0,-78 88 386 0 0,55-50-364 0 0,3 3 0 0 0,5 2 0 0 0,4 4 0 0 0,3 2 0 0 0,5 2 1 0 0,5 3-1 0 0,4 2 0 0 0,4 1 0 0 0,5 2 0 0 0,-15 86-22 0 0,43-148 28 0 0,1 0 0 0 0,3 0 0 0 0,1 1 0 0 0,2-1 0 0 0,3 1 0 0 0,1-1 0 0 0,2 0 0 0 0,3 0 0 0 0,1-1 0 0 0,2 0 0 0 0,2 0 0 0 0,2-2 0 0 0,2 0 0 0 0,1-1 0 0 0,3 0 0 0 0,1-2 0 0 0,1-1 0 0 0,3-1 0 0 0,4 2-28 0 0,584 613 2135 0 0,-579-614-2264 0 0,-2 1-1 0 0,-1 2 1 0 0,-2 1-1 0 0,-2 1 0 0 0,-2 2 1 0 0,-2 1-1 0 0,-2 1 1 0 0,-2 0-1 0 0,-2 2 1 0 0,-3 0-1 0 0,-1 2 1 0 0,-3-1-1 0 0,4 38 130 0 0,-11 99-3392 0 0,-16-66-1834 0 0,0-53-1590 0 0</inkml:trace>
  <inkml:trace contextRef="#ctx0" brushRef="#br1" timeOffset="243203.311">6013 15654 0 0 0,'0'0'121'0'0,"0"0"289"0"0,3-4-87 0 0,-3 3-311 0 0,0 0 1 0 0,0 0-1 0 0,1 0 1 0 0,-1 0-1 0 0,0 0 1 0 0,0 0-1 0 0,0 0 1 0 0,0 0-1 0 0,0 0 1 0 0,0 0-1 0 0,0 0 1 0 0,-1 0 0 0 0,1 0-1 0 0,0 0 1 0 0,-1 0-1 0 0,1 0 1 0 0,0 0-1 0 0,-1 0 1 0 0,1 0-1 0 0,-1 0 1 0 0,1 1-1 0 0,-1-1 1 0 0,0 0-1 0 0,1 0 1 0 0,-1 0 0 0 0,0 1-1 0 0,0-1 1 0 0,1 0-1 0 0,-1 1 1 0 0,0-1-1 0 0,0 1 1 0 0,0-1-1 0 0,0 1 1 0 0,0-1-1 0 0,0 1 1 0 0,0-1-1 0 0,0 1 1 0 0,0 0 0 0 0,0 0-1 0 0,0 0 1 0 0,0-1-1 0 0,0 1 1 0 0,0 0-1 0 0,0 0 1 0 0,0 0-1 0 0,0 1 1 0 0,0-1-1 0 0,0 0 1 0 0,0 0-1 0 0,0 1 1 0 0,0-1-1 0 0,0 0 1 0 0,0 1 0 0 0,0-1-1 0 0,0 1 1 0 0,0-1-1 0 0,0 1 1 0 0,0-1-1 0 0,0 1-12 0 0,-4-1 21 0 0,-38 0 118 0 0,1 2 1 0 0,-1 2-1 0 0,1 1 1 0 0,-1 3 0 0 0,-37 12-140 0 0,-94 15 786 0 0,135-30-695 0 0,7 0 350 0 0,0-1 0 0 0,0-1 0 0 0,0-1 0 0 0,0-2 0 0 0,0-2 0 0 0,-1-1 0 0 0,-5-2-441 0 0,-268-23 439 0 0,240 10-51 0 0,-1 4 0 0 0,0 3 0 0 0,-1 2 0 0 0,-49 1-388 0 0,95 8-122 0 0,5-1-45 0 0,0-1 0 0 0,-1 2 0 0 0,1 1 0 0 0,-1 0 0 0 0,1 1 0 0 0,0 0 0 0 0,0 2 0 0 0,0 0 0 0 0,0 1 0 0 0,1 1 0 0 0,0 0 0 0 0,0 1 0 0 0,0 1 0 0 0,-5 4 167 0 0,3 11-3588 0 0,17-18 1369 0 0</inkml:trace>
  <inkml:trace contextRef="#ctx0" brushRef="#br1" timeOffset="244115.268">2826 15354 0 0 0,'0'0'761'0'0,"0"0"145"0"0,0 0 89 0 0,0 0 74 0 0,0 0 58 0 0,0 0-14 0 0,0 0-145 0 0,0 0-131 0 0,0 0-73 0 0,0 0-62 0 0,0 0-18 0 0,0 0-30 0 0,-7-27-81 0 0,-20-79-100 0 0,24 67 469 0 0,3 39-1061 0 0,0 0-242 0 0,4 0-2411 0 0,19 3 2121 0 0,33 23 726 0 0,0-2 0 0 0,2-3 1 0 0,0-2-1 0 0,2-3 1 0 0,5-2-76 0 0,213 46 53 0 0,-3 12 1 0 0,115 53-54 0 0,-170-57 43 0 0,3-9 1 0 0,2-9 0 0 0,13-9-44 0 0,145 32 49 0 0,-14 19-379 0 0,-224-51-149 0 0,1-6 0 0 0,1-6 0 0 0,2-7 0 0 0,9-6 479 0 0,7-14-1560 0 0,-1-7-1 0 0,0-7 1 0 0,0-8 1560 0 0,-108 13-2402 0 0</inkml:trace>
  <inkml:trace contextRef="#ctx0" brushRef="#br1" timeOffset="245071.304">2546 13276 0 0 0,'-28'-5'353'0'0,"-92"-16"110"0"0,-27-39 3197 0 0,86 25-1828 0 0,-73-2 474 0 0,131 36-2379 0 0,-1 1-1 0 0,1 0 1 0 0,0 0-1 0 0,0 0 1 0 0,0 1-1 0 0,-1-1 1 0 0,1 1-1 0 0,0 0 1 0 0,0-1-1 0 0,0 1 1 0 0,0 1-1 0 0,0-1 0 0 0,0 0 1 0 0,1 1-1 0 0,-1 0 1 0 0,0-1-1 0 0,1 1 1 0 0,-1 0-1 0 0,1 0 1 0 0,0 1-1 0 0,-1-1 1 0 0,1 0-1 0 0,0 1 1 0 0,0-1-1 0 0,1 1 1 0 0,-1 0-1 0 0,0-1 1 0 0,1 1-1 0 0,0 0 1 0 0,0 0-1 0 0,0 0 1 0 0,0 0-1 0 0,0 0 1 0 0,0 1-1 0 0,1-1 0 0 0,0 0 1 0 0,-1 0-1 0 0,1 0 1 0 0,0 0-1 0 0,1 1 1 0 0,-1 2 73 0 0,3-1 94 0 0,0 0 0 0 0,0 0 0 0 0,0 0 0 0 0,1-1 0 0 0,-1 1 0 0 0,1-1 0 0 0,0 0 0 0 0,1 0 0 0 0,-1 0 0 0 0,1 0 0 0 0,-1-1 0 0 0,1 0 0 0 0,0 0 0 0 0,0 0 1 0 0,1 0-1 0 0,-1-1 0 0 0,0 0 0 0 0,1 0 0 0 0,0 0 0 0 0,-1-1 0 0 0,1 0 0 0 0,0 0 0 0 0,0-1 0 0 0,-1 1 0 0 0,1-1 0 0 0,0 0 0 0 0,0-1 0 0 0,5 0-94 0 0,2 2 111 0 0,672 21 1913 0 0,-108 33-2078 0 0,437-18 54 0 0,-706-30 146 0 0,-132 1-269 0 0,0-9-1 0 0,143-19 124 0 0,-69-18-5591 0 0,-200 29 969 0 0</inkml:trace>
  <inkml:trace contextRef="#ctx0" brushRef="#br1" timeOffset="246035.67">1487 9717 408 0 0,'0'0'1442'0'0,"0"0"-282"0"0,0 0 94 0 0,-17-26 163 0 0,-82-133 1078 0 0,40 79-641 0 0,43 93-6495 0 0,1 29 4019 0 0,14-39 420 0 0,-3 8 257 0 0,1 0 1 0 0,0 0-1 0 0,1 1 1 0 0,0-1-1 0 0,1 1 1 0 0,0-1-1 0 0,1 1 1 0 0,0-1-1 0 0,0 1 1 0 0,2-1-1 0 0,-1 1 0 0 0,2-1 1 0 0,-1 1-1 0 0,1-1 1 0 0,1 0-1 0 0,0 0 1 0 0,1-1-1 0 0,0 1 1 0 0,0-1-1 0 0,1 0 1 0 0,1-1-1 0 0,0 1 0 0 0,0-1 1 0 0,7 6-56 0 0,29 24 529 0 0,3-2-1 0 0,0-2 1 0 0,3-2-1 0 0,0-2 1 0 0,16 4-529 0 0,46 31 382 0 0,530 361 172 0 0,-604-398-430 0 0,2-2 0 0 0,1-1 0 0 0,2-2 0 0 0,0-2 0 0 0,1-1 0 0 0,1-3 0 0 0,1-1 0 0 0,0-3-1 0 0,1-1 1 0 0,21 1-124 0 0,29-11 394 0 0,0-3-1 0 0,-1-5 1 0 0,1-4-1 0 0,-2-5 1 0 0,1-3-1 0 0,-2-5 1 0 0,60-22-394 0 0,-71 22-87 0 0,-51 14-38 0 0,172-42-2687 0 0,-69 22-3355 0 0,-112 25 1889 0 0</inkml:trace>
  <inkml:trace contextRef="#ctx0" brushRef="#br1" timeOffset="246665.092">897 8259 8258 0 0,'0'0'636'0'0,"0"0"281"0"0,0 0 382 0 0,-21-29 202 0 0,-69-90-66 0 0,48 33 1195 0 0,42 80-2658 0 0,4 6-4686 0 0,12 12 2519 0 0,261 322 334 0 0,-216-270 2138 0 0,3-2 0 0 0,2-4 0 0 0,3-2 0 0 0,2-4 1 0 0,3-2-1 0 0,1-4 0 0 0,3-3 0 0 0,1-4 0 0 0,2-3 0 0 0,2-4 1 0 0,0-3-1 0 0,60 11-277 0 0,40 9 514 0 0,2-8 1 0 0,1-8-1 0 0,2-8 0 0 0,12-8-514 0 0,433 16-4454 0 0,-490-27 1812 0 0,-43-2-3523 0 0</inkml:trace>
  <inkml:trace contextRef="#ctx0" brushRef="#br1" timeOffset="248416.281">6102 15301 0 0 0,'0'0'0'0'0,"0"0"0"0"0,0 0 0 0 0,0 0 0 0 0,0 0 0 0 0,0 0 0 0 0,0 0 0 0 0</inkml:trace>
  <inkml:trace contextRef="#ctx0" brushRef="#br1" timeOffset="249116.81">6828 14908 0 0 0,'0'0'1234'0'0,"0"0"-658"0"0,0 0-115 0 0,0 0 79 0 0,0 0 67 0 0,2-26 45 0 0,11-83-14 0 0,29 26 1831 0 0,-29 72-860 0 0,-12 20-5463 0 0,1 36 4602 0 0,-43 309 1526 0 0,10 288-468 0 0,-4 56-1233 0 0,19-222-22 0 0,53-294 177 0 0,-30-191 6589 0 0,8-32-6924 0 0,-8 23-117 0 0,165-489-3568 0 0,-98 252 1074 0 0,-18 72 807 0 0,-8-3 0 0 0,-1-40 1411 0 0,-37 79 3529 0 0,-10 146-4117 0 0,-13 61-3234 0 0,7-22 3937 0 0,-35 131 189 0 0,-53 223-209 0 0,40-133-6122 0 0,45-205 1155 0 0</inkml:trace>
  <inkml:trace contextRef="#ctx0" brushRef="#br1" timeOffset="250093.011">3886 16401 9442 0 0,'0'0'1127'0'0,"0"0"145"0"0,0 0 111 0 0,0 0-57 0 0,0 0-215 0 0,0 0-322 0 0,0 0-377 0 0,0 0-372 0 0,0 0-329 0 0,0 0-154 0 0,0 0-6 0 0,0 0 137 0 0,0 0 260 0 0,12-20 162 0 0,45-58 70 0 0,-55 76-163 0 0,1-1-1 0 0,-1 1 0 0 0,1 0 1 0 0,0 0-1 0 0,0 0 0 0 0,0 1 1 0 0,-1-1-1 0 0,2 1 0 0 0,-1-1 1 0 0,0 1-1 0 0,0 0 0 0 0,0 0 1 0 0,1 1-1 0 0,-1-1 0 0 0,0 1 1 0 0,0-1-1 0 0,1 1 0 0 0,-1 0 1 0 0,1 0-1 0 0,-1 0 0 0 0,0 1 1 0 0,3 0-17 0 0,11 0 76 0 0,256-1 739 0 0,1657 32 323 0 0,407 139-1458 0 0,-2014-139 295 0 0,114 12-179 0 0,3-18-1 0 0,3-20 205 0 0,-338-28 1403 0 0,-149-11-1459 0 0,-20 17-288 0 0,-1 2-1 0 0,-1 4 1 0 0,0 2 0 0 0,0 3-1 0 0,-27 3 345 0 0,39 0-74 0 0,-2234 25-353 0 0,829 16 368 0 0,1424-39 76 0 0,-387 3 513 0 0,1-18 0 0 0,-157-37-530 0 0,564 50 8 0 0,-74-12 808 0 0,76 8-762 0 0,58 3-898 0 0,1433-27 1857 0 0,1663 112-1734 0 0,-2949-92 1663 0 0,-248-17 821 0 0,-63 11-2105 0 0,-2 5-1 0 0,0 5 1 0 0,-79 8 342 0 0,75-2-49 0 0,-2057 76 111 0 0,1340-13-818 0 0,-288 80 756 0 0,894-95-2726 0 0,87 0-5290 0 0,112-32 73 0 0</inkml:trace>
  <inkml:trace contextRef="#ctx0" brushRef="#br1" timeOffset="253635.272">10668 15190 0 0 0,'0'0'68'0'0,"0"0"204"0"0,0 0 37 0 0,0 0 0 0 0,0 0-21 0 0,0 0-55 0 0,26-28-54 0 0,116-120 54 0 0,-88 106-280 0 0,3 2-1 0 0,1 2 1 0 0,1 3 0 0 0,43-17 47 0 0,38-24-567 0 0,76-52-568 0 0,-189 111 1135 0 0</inkml:trace>
  <inkml:trace contextRef="#ctx0" brushRef="#br1" timeOffset="258079.055">9830 16632 0 0 0,'0'0'959'0'0,"0"0"-592"0"0,0 0-202 0 0,0 0-62 0 0,0 0-9 0 0,0 0 6 0 0,0 0 27 0 0,0 0 61 0 0,0 0 86 0 0,0 0 95 0 0,0 0 96 0 0,35-4 1817 0 0,237-14-448 0 0,-150 18-1443 0 0,1505-96 2184 0 0,-780 34-1262 0 0,427-3-275 0 0,-824 48-866 0 0,2055-49 79 0 0,1398-68-73 0 0,-1024 81 511 0 0,-1222 103-915 0 0,556 6-454 0 0,-783-100 3669 0 0,187-81-2989 0 0,-1214 77 2118 0 0,309-81-2118 0 0,-489 89-9 0 0,-127 35-2547 0 0,-67 14-1879 0 0,-19 8-1532 0 0,-8-10 799 0 0</inkml:trace>
  <inkml:trace contextRef="#ctx0" brushRef="#br1" timeOffset="259317.401">7586 17147 344 0 0,'0'0'1134'0'0,"0"0"-81"0"0,0 0 94 0 0,0 0 81 0 0,0 0-10 0 0,0 0-156 0 0,0 0-224 0 0,0 0-184 0 0,0 0-82 0 0,0 0-11 0 0,0 0 1 0 0,0 0-34 0 0,0 0-75 0 0,2-3-91 0 0,6-2-312 0 0,0 1 1 0 0,0 0-1 0 0,0 0 1 0 0,1 1-1 0 0,-1 0 1 0 0,1 0-1 0 0,-1 1 1 0 0,1 0-1 0 0,0 1 0 0 0,0 0 1 0 0,0 0-1 0 0,0 1 1 0 0,0 0-1 0 0,5 1-50 0 0,73-11-170 0 0,-25-33 988 0 0,-61 42-813 0 0,0 0 1 0 0,-1-1-1 0 0,1 1 0 0 0,-1 0 0 0 0,1 0 0 0 0,-1-1 1 0 0,0 1-1 0 0,1 0 0 0 0,-1 0 0 0 0,0-1 1 0 0,0 1-1 0 0,0 0 0 0 0,0-1 0 0 0,0 1 1 0 0,0 0-1 0 0,0-1 0 0 0,-1 1 0 0 0,1 0 0 0 0,0 0 1 0 0,-1-1-1 0 0,1 1 0 0 0,-1 0 0 0 0,1 0 1 0 0,-1 0-1 0 0,0 0 0 0 0,1-1 0 0 0,-1 1 0 0 0,0 0 1 0 0,0 0-1 0 0,0 0 0 0 0,0 1 0 0 0,0-1 1 0 0,0 0-1 0 0,0 0 0 0 0,0 0 0 0 0,0 1 0 0 0,0-1 1 0 0,0 0-1 0 0,0 1 0 0 0,-1-1 0 0 0,1 1 1 0 0,0 0-1 0 0,0-1 0 0 0,-1 1 0 0 0,1 0 1 0 0,0 0-1 0 0,-1 0 0 0 0,1 0 0 0 0,0 0 0 0 0,-1 0 1 0 0,1 0-1 0 0,0 0 0 0 0,0 0 0 0 0,-1 1 1 0 0,0-1-6 0 0,-24-1-119 0 0,-1 0 1 0 0,0 2 0 0 0,1 1 0 0 0,-1 1 0 0 0,1 2 0 0 0,0 0 0 0 0,0 2 0 0 0,0 1 0 0 0,1 1 0 0 0,0 0 0 0 0,1 2 0 0 0,0 2 0 0 0,-6 4 118 0 0,-71 74-584 0 0,98-88 558 0 0,1 0 0 0 0,0 0 0 0 0,0 0 0 0 0,0 1 0 0 0,1-1 1 0 0,-1 1-1 0 0,1-1 0 0 0,0 1 0 0 0,0 0 0 0 0,0 0 0 0 0,0-1 0 0 0,1 1 0 0 0,-1 0 1 0 0,1 0-1 0 0,0 0 0 0 0,0-1 0 0 0,1 1 0 0 0,-1 0 0 0 0,1 0 0 0 0,0 0 0 0 0,0-1 1 0 0,0 1-1 0 0,0 0 0 0 0,0-1 0 0 0,1 1 0 0 0,0-1 0 0 0,0 0 0 0 0,0 1 0 0 0,0-1 1 0 0,0 0-1 0 0,1 0 0 0 0,-1 0 0 0 0,2 0 26 0 0,18 14 38 0 0,1-1 0 0 0,0-1-1 0 0,1-1 1 0 0,0-1 0 0 0,1-1 0 0 0,0-2 0 0 0,1 0-1 0 0,14 2-37 0 0,76 33-49 0 0,-98-37 29 0 0,-10-6-44 0 0,1 1 1 0 0,-1-1-1 0 0,0 1 1 0 0,0 1-1 0 0,0 0 1 0 0,0 0-1 0 0,0 0 0 0 0,-1 1 1 0 0,0 0-1 0 0,0 0 1 0 0,0 1-1 0 0,-1 0 0 0 0,0 0 1 0 0,0 1-1 0 0,0-1 1 0 0,-1 1-1 0 0,0 1 1 0 0,0-1-1 0 0,-1 1 0 0 0,0-1 1 0 0,0 1-1 0 0,-1 0 1 0 0,0 1-1 0 0,-1-1 1 0 0,2 5 63 0 0,-7-8 40 0 0,-1-1 1 0 0,1 1 0 0 0,-1-1 0 0 0,1 1 0 0 0,-1-1 0 0 0,0 0 0 0 0,-1 0 0 0 0,1-1-1 0 0,-1 1 1 0 0,0-1 0 0 0,1 0 0 0 0,-1 0 0 0 0,-1-1 0 0 0,1 0 0 0 0,0 0 0 0 0,-1 0-1 0 0,1 0 1 0 0,-1-1 0 0 0,1 0 0 0 0,-1 0 0 0 0,0 0 0 0 0,1-1 0 0 0,-1 0-1 0 0,-5 0-39 0 0,-4 2 96 0 0,-78 10 848 0 0,-1-5 0 0 0,0-4 0 0 0,0-3 0 0 0,-1-5-1 0 0,2-4 1 0 0,-1-5 0 0 0,-9-5-945 0 0,-41-17 968 0 0,222 30-7357 0 0,53 6-1641 0 0,-100 0 4760 0 0</inkml:trace>
  <inkml:trace contextRef="#ctx0" brushRef="#br1" timeOffset="259916.267">8269 17414 13603 0 0,'0'0'256'0'0,"0"0"64"0"0,0 0-1 0 0,0 0-106 0 0,0 0-233 0 0,0 0-387 0 0,0 0-311 0 0,0 0 27 0 0,0 0 279 0 0,0 0 422 0 0,0 0 361 0 0,0 0 63 0 0,0 0-80 0 0,-13 19-134 0 0,-38 65-92 0 0,14 84 187 0 0,14 2-658 0 0,8 0 1 0 0,5 70 342 0 0,10-228 160 0 0,1-1 0 0 0,0 1 0 0 0,0-1 0 0 0,1 0 1 0 0,1 1-1 0 0,0-1 0 0 0,0 0 0 0 0,1-1 0 0 0,1 1 1 0 0,0-1-1 0 0,0 0 0 0 0,1 0 0 0 0,0 0 1 0 0,0-1-1 0 0,5 5-160 0 0,-5-21 3246 0 0,1-37-2854 0 0,-9-5-313 0 0,-3-1 0 0 0,-2 1 1 0 0,-1 0-1 0 0,-3 1 0 0 0,-2 0 0 0 0,-2 0 1 0 0,-10-17-80 0 0,8 21-15 0 0,3 0 0 0 0,1-1 1 0 0,3-1-1 0 0,1 0 0 0 0,2 0 1 0 0,3-1-1 0 0,1 0 0 0 0,3-22 15 0 0,1 62-84 0 0,1 1 0 0 0,-1 0 0 0 0,1 0 0 0 0,1 0 0 0 0,-1 0 0 0 0,1 0 0 0 0,0 0 0 0 0,0 0 0 0 0,1 1 0 0 0,0 0 0 0 0,0 0 0 0 0,0 0 0 0 0,0 0 0 0 0,1 0-1 0 0,0 1 1 0 0,0 0 0 0 0,0 0 0 0 0,0 0 0 0 0,1 1 0 0 0,0 0 0 0 0,-1 0 0 0 0,1 0 0 0 0,0 1 0 0 0,0-1 0 0 0,1 2 0 0 0,-1-1 0 0 0,1 0 84 0 0,179-22-1258 0 0,-156 22 1138 0 0,-1 1 0 0 0,1 2 0 0 0,0 1 0 0 0,0 2 0 0 0,-1 1 0 0 0,0 1 0 0 0,0 1 0 0 0,0 2 1 0 0,-1 1-1 0 0,0 1 0 0 0,-1 1 0 0 0,0 1 0 0 0,-1 2 0 0 0,6 5 120 0 0,-29-19-19 0 0,0 1 1 0 0,0-1 0 0 0,0 1-1 0 0,0 0 1 0 0,-1 0 0 0 0,1 0-1 0 0,-1 1 1 0 0,1-1-1 0 0,-1 1 1 0 0,0-1 0 0 0,0 1-1 0 0,0 0 1 0 0,0-1 0 0 0,0 1-1 0 0,0 0 1 0 0,-1 0-1 0 0,0 0 1 0 0,1 1 0 0 0,-1-1-1 0 0,0 0 1 0 0,-1 0 0 0 0,1 1-1 0 0,-1-1 1 0 0,1 1-1 0 0,-1-1 1 0 0,0 0 0 0 0,0 1-1 0 0,-1-1 1 0 0,1 0 0 0 0,-1 1-1 0 0,1-1 1 0 0,-1 0-1 0 0,0 1 1 0 0,0-1 0 0 0,0 0-1 0 0,-1 0 1 0 0,1 0 0 0 0,-1 0-1 0 0,0 0 1 0 0,0 0-1 0 0,0-1 1 0 0,0 1 0 0 0,0-1-1 0 0,-1 1 1 0 0,1-1 0 0 0,-1 0-1 0 0,1 0 1 0 0,-1 0-1 0 0,0 0 1 0 0,0 0 0 0 0,0 0-1 0 0,0-1 1 0 0,0 0 0 0 0,-1 1 18 0 0,-35 9 144 0 0,1-1 0 0 0,-1-2 0 0 0,0-2 0 0 0,-1-2 0 0 0,0-1 1 0 0,0-2-1 0 0,0-2-144 0 0,-4 2 102 0 0,-294 1 661 0 0,259-3-3398 0 0,1 1-3366 0 0,97 3 592 0 0,-10 0 3690 0 0</inkml:trace>
  <inkml:trace contextRef="#ctx0" brushRef="#br1" timeOffset="260174.265">8994 17470 8642 0 0,'0'0'955'0'0,"0"0"201"0"0,0 0 155 0 0,0 0-59 0 0,0 0-270 0 0,0 0-427 0 0,0 0-486 0 0,0 0-343 0 0,0 0-19 0 0,0 0 136 0 0,0 0 203 0 0,0 0 198 0 0,0 0 26 0 0,-6 16-29 0 0,-27 129 185 0 0,33-144-436 0 0,-2 15-76 0 0,1-1 0 0 0,0 1 0 0 0,1 0-1 0 0,1 0 1 0 0,0 0 0 0 0,1-1 0 0 0,1 1 0 0 0,0-1 0 0 0,1 1 0 0 0,1-1-1 0 0,0-1 1 0 0,1 1 0 0 0,4 6 86 0 0,4-7-2848 0 0,-1-9-3998 0 0,-7-5 2245 0 0</inkml:trace>
  <inkml:trace contextRef="#ctx0" brushRef="#br1" timeOffset="260416.724">8724 17073 18596 0 0,'0'0'527'0'0,"0"0"112"0"0,0 0-51 0 0,0 0-212 0 0,0 0-270 0 0,0 0-247 0 0,0 0-152 0 0,0 0-41 0 0,0 0 56 0 0,0 0 67 0 0,0 0 19 0 0,0 0-42 0 0,29-19-146 0 0,93-55-289 0 0,-121 73 615 0 0,0 0-1 0 0,1 0 1 0 0,-1-1 0 0 0,1 1 0 0 0,0 0 0 0 0,-1 0-1 0 0,1 1 1 0 0,0-1 0 0 0,-1 0 0 0 0,1 0 0 0 0,0 1-1 0 0,0-1 1 0 0,0 1 0 0 0,0 0 0 0 0,0-1 0 0 0,-1 1-1 0 0,1 0 1 0 0,0 0 0 0 0,0 0 0 0 0,0 1 0 0 0,0-1-1 0 0,0 0 1 0 0,0 1 0 0 0,-1-1 0 0 0,1 1 0 0 0,0-1-1 0 0,0 1 1 0 0,-1 0 0 0 0,1 0 0 0 0,0 0 0 0 0,-1 0-1 0 0,1 0 1 0 0,-1 0 0 0 0,1 0 0 0 0,-1 1-1 0 0,2 0 55 0 0,4 5-649 0 0,84 67-10857 0 0,-75-64 7513 0 0</inkml:trace>
  <inkml:trace contextRef="#ctx0" brushRef="#br1" timeOffset="260899.298">9586 17098 14699 0 0,'0'0'492'0'0,"0"0"116"0"0,0 0 7 0 0,0 0-212 0 0,0 0-396 0 0,0 0-465 0 0,0 0-197 0 0,0 0 71 0 0,0 0 294 0 0,0 0 366 0 0,0 0 165 0 0,0 0 44 0 0,0 0-18 0 0,-8 26-46 0 0,-26 87-35 0 0,25 48 123 0 0,8-138-297 0 0,1-1 1 0 0,1 1-1 0 0,1-1 0 0 0,1 1 1 0 0,1-1-1 0 0,0 0 0 0 0,2 0 0 0 0,1 0 1 0 0,1-1-1 0 0,1 0 0 0 0,0 0 0 0 0,2-1 1 0 0,0-1-1 0 0,1 0 0 0 0,12 15-12 0 0,-23-33 53 0 0,-1 0-1 0 0,1 0 0 0 0,-1-1 1 0 0,0 1-1 0 0,1 0 0 0 0,-1 0 1 0 0,1 0-1 0 0,0-1 1 0 0,-1 1-1 0 0,1 0 0 0 0,0-1 1 0 0,-1 1-1 0 0,1 0 0 0 0,0-1 1 0 0,0 1-1 0 0,-1-1 0 0 0,1 0 1 0 0,0 1-1 0 0,0-1 1 0 0,0 1-1 0 0,0-1 0 0 0,0 0 1 0 0,0 0-1 0 0,0 0 0 0 0,-1 1 1 0 0,1-1-1 0 0,0 0 1 0 0,0 0-1 0 0,0 0 0 0 0,0 0 1 0 0,0-1-1 0 0,0 1 0 0 0,0 0 1 0 0,0 0-1 0 0,0 0 0 0 0,0-1 1 0 0,0 1-1 0 0,-1 0 1 0 0,1-1-1 0 0,0 1 0 0 0,0-1 1 0 0,0 1-1 0 0,-1-1 0 0 0,1 0 1 0 0,0 1-1 0 0,-1-1 0 0 0,1 0 1 0 0,0 1-1 0 0,-1-1 1 0 0,1 0-1 0 0,-1 0 0 0 0,1 1 1 0 0,-1-1-1 0 0,1 0 0 0 0,-1 0 1 0 0,0 0-1 0 0,1-1-52 0 0,12-62 1952 0 0,-11 53-2344 0 0,29-607 1319 0 0,-21 533-931 0 0,5 120-2580 0 0,16 160 2964 0 0,-17-92-429 0 0,5 0 1 0 0,4-1-1 0 0,15 33 49 0 0,-26-103-350 0 0,1-1 0 0 0,2 0 0 0 0,1-1 0 0 0,1-1-1 0 0,1-1 1 0 0,2 0 0 0 0,7 6 350 0 0,-10-18-3230 0 0,-7-5-3265 0 0,-6-8-1053 0 0</inkml:trace>
  <inkml:trace contextRef="#ctx0" brushRef="#br1" timeOffset="261689.952">11151 17631 9426 0 0,'0'0'906'0'0,"0"0"147"0"0,0 0 78 0 0,0 0-104 0 0,0 0-332 0 0,0 0-469 0 0,0 0-568 0 0,0 0-498 0 0,0 0-85 0 0,0 0 271 0 0,0 0 440 0 0,0 0 440 0 0,-4 3 151 0 0,-1 7-262 0 0,0-1 0 0 0,0 1 0 0 0,1 1 0 0 0,1-1 0 0 0,0 0-1 0 0,0 1 1 0 0,1 0 0 0 0,1-1 0 0 0,0 1 0 0 0,0 0 0 0 0,1 0 0 0 0,0 0 0 0 0,1 0 0 0 0,0 0 0 0 0,3 9-115 0 0,-3 23 258 0 0,-1 9-96 0 0,-2-13-175 0 0,1 0 0 0 0,2-1 0 0 0,2 1 0 0 0,1 0 0 0 0,3-1 0 0 0,0 0 0 0 0,3 0 0 0 0,9 21 13 0 0,61 61 2231 0 0,-72-121 851 0 0,-7-39-2839 0 0,-9 7-226 0 0,-1-1 0 0 0,-1 2 1 0 0,-2-1-1 0 0,-2 1 0 0 0,0 1 0 0 0,-2 1 0 0 0,-1 0 0 0 0,-6-4-17 0 0,-38-77 422 0 0,45 82-352 0 0,1 0-1 0 0,2-2 1 0 0,1 1 0 0 0,2-2-1 0 0,1 1 1 0 0,1-1 0 0 0,2 0-1 0 0,1-1 1 0 0,-1-28-70 0 0,9 56-96 0 0,1 1 1 0 0,-1 0-1 0 0,1 0 0 0 0,0 0 1 0 0,0 0-1 0 0,0 1 0 0 0,0-1 1 0 0,1 1-1 0 0,-1 0 1 0 0,1 1-1 0 0,0-1 0 0 0,0 1 1 0 0,0 0-1 0 0,0 0 0 0 0,0 0 1 0 0,1 1-1 0 0,-1 0 1 0 0,0 0-1 0 0,1 0 0 0 0,-1 1 1 0 0,0-1-1 0 0,1 1 1 0 0,-1 1-1 0 0,1-1 0 0 0,-1 1 1 0 0,1 0-1 0 0,-1 0 96 0 0,5-1-13 0 0,63-1-51 0 0,-1 3 1 0 0,1 3 0 0 0,-1 3-1 0 0,-1 4 1 0 0,0 2-1 0 0,43 17 64 0 0,-112-31-3 0 0,8 2-65 0 0,0 0 1 0 0,0 1-1 0 0,-1 0 0 0 0,1 1 0 0 0,-1 0 0 0 0,0 0 0 0 0,0 1 1 0 0,0 1-1 0 0,0-1 0 0 0,-1 1 0 0 0,0 0 0 0 0,0 1 1 0 0,-1 0-1 0 0,1 1 0 0 0,-2-1 0 0 0,5 7 68 0 0,-13-10 33 0 0,0 0-1 0 0,-1 1 1 0 0,1-1 0 0 0,-1 0-1 0 0,0 0 1 0 0,0 0-1 0 0,0-1 1 0 0,-1 1 0 0 0,1-1-1 0 0,-1 0 1 0 0,0 0-1 0 0,0 0 1 0 0,0 0-1 0 0,0-1 1 0 0,0 1 0 0 0,-1-1-1 0 0,1 0 1 0 0,-1-1-1 0 0,0 1 1 0 0,1-1 0 0 0,-1 0-1 0 0,0 0 1 0 0,0 0-1 0 0,0-1 1 0 0,1 1-1 0 0,-1-1 1 0 0,0-1 0 0 0,-2 1-33 0 0,-3 2 14 0 0,-646 56-97 0 0,648-57-374 0 0,-66 15-2472 0 0,54-5-1179 0 0,8 5-3426 0 0,12-12 4908 0 0</inkml:trace>
  <inkml:trace contextRef="#ctx0" brushRef="#br1" timeOffset="262055.965">11943 17917 8034 0 0,'0'0'561'0'0,"0"0"-246"0"0,0 0-327 0 0,0 0-219 0 0,0 0-14 0 0,0 0 103 0 0,0 0 150 0 0,0 0 212 0 0,0 0 209 0 0,0 0 187 0 0,0 0 187 0 0,0 0 178 0 0,0 0 99 0 0,4 3 27 0 0,68 8 2297 0 0,56-57-2896 0 0,-100 34-252 0 0,20-6-49 0 0,-33 14-82 0 0,-1-1 0 0 0,1 0 1 0 0,-1-1-1 0 0,0-1 0 0 0,-1 0 1 0 0,1 0-1 0 0,-1-2 0 0 0,-1 0 1 0 0,0 0-1 0 0,0-1 0 0 0,-1 0 1 0 0,1-3-126 0 0,-10 11 16 0 0,0 0 1 0 0,-1-1-1 0 0,0 1 1 0 0,1-1 0 0 0,-1 0-1 0 0,0 1 1 0 0,0-1-1 0 0,0 0 1 0 0,-1 1-1 0 0,1-1 1 0 0,0 0-1 0 0,-1 0 1 0 0,0 0-1 0 0,0 0 1 0 0,0 1 0 0 0,0-1-1 0 0,0 0 1 0 0,-1 0-1 0 0,1 0 1 0 0,-1 0-1 0 0,0 1 1 0 0,0-1-1 0 0,0 0 1 0 0,0 1-1 0 0,0-1 1 0 0,0 0 0 0 0,-1 1-1 0 0,1 0 1 0 0,-1-1-1 0 0,0 1 1 0 0,0 0-1 0 0,0 0 1 0 0,0 0-1 0 0,0 0 1 0 0,0 0-1 0 0,0 0 1 0 0,-1 1 0 0 0,1-1-1 0 0,-1 1 1 0 0,1 0-1 0 0,-1-1 1 0 0,0 1-1 0 0,0 0-16 0 0,-123-37-998 0 0,101 32 911 0 0,0 2 0 0 0,0 2-1 0 0,0 0 1 0 0,0 1 0 0 0,-1 1 0 0 0,1 2-1 0 0,0 1 1 0 0,0 0 0 0 0,0 2 0 0 0,0 1-1 0 0,1 1 1 0 0,0 1 0 0 0,0 1 0 0 0,1 1-1 0 0,0 1 1 0 0,1 1 0 0 0,0 1 0 0 0,1 1-1 0 0,-4 4 88 0 0,21-14-186 0 0,0 1 0 0 0,0-1 0 0 0,1 1-1 0 0,-1 0 1 0 0,1 0 0 0 0,0 0-1 0 0,0 1 1 0 0,1-1 0 0 0,-1 1 0 0 0,1-1-1 0 0,0 1 1 0 0,1 0 0 0 0,0 0-1 0 0,-1 0 1 0 0,2 0 0 0 0,-1 0 0 0 0,1 0-1 0 0,0 3 187 0 0,1-4-465 0 0,0 1-1 0 0,1 0 0 0 0,0 0 0 0 0,0-1 0 0 0,0 1 1 0 0,1-1-1 0 0,-1 1 0 0 0,1-1 0 0 0,0 0 0 0 0,1 0 0 0 0,0 0 1 0 0,-1-1-1 0 0,1 1 0 0 0,1-1 0 0 0,-1 0 0 0 0,1 0 1 0 0,4 3 465 0 0,16 11-2993 0 0,-4-6-201 0 0</inkml:trace>
  <inkml:trace contextRef="#ctx0" brushRef="#br1" timeOffset="262313.435">12648 17517 14547 0 0,'0'0'796'0'0,"0"0"-68"0"0,0 0-10 0 0,0 0-215 0 0,0 0-386 0 0,0 0-330 0 0,0 0-157 0 0,0 0 10 0 0,0 0 199 0 0,0 0 237 0 0,0 0 127 0 0,0 0 62 0 0,-10 10-2 0 0,-29 37-15 0 0,30 49 373 0 0,12-83-624 0 0,0 0 1 0 0,1 0-1 0 0,0-1 0 0 0,1 0 0 0 0,1 0 0 0 0,0 0 0 0 0,0-1 1 0 0,1 0-1 0 0,1 0 0 0 0,0 0 0 0 0,0-1 0 0 0,1 0 0 0 0,0-1 1 0 0,1 0-1 0 0,0 0 0 0 0,0-1 0 0 0,1-1 0 0 0,4 3 3 0 0,59 36-3927 0 0,-2-9-5370 0 0,-55-29 4591 0 0</inkml:trace>
  <inkml:trace contextRef="#ctx0" brushRef="#br1" timeOffset="262566.011">12472 17048 14235 0 0,'0'0'3745'0'0,"0"0"-3305"0"0,0 0 0 0 0,0 0-128 0 0,0 0-160 0 0,0 0-384 0 0,0 0-624 0 0,0 0-208 0 0,0 0-81 0 0,0 0-31 0 0,0 0 48 0 0,0 0-568 0 0,0 0-817 0 0,0 0-400 0 0,6-52-127 0 0,8 65-521 0 0</inkml:trace>
  <inkml:trace contextRef="#ctx0" brushRef="#br1" timeOffset="262861.875">13209 17606 16412 0 0,'0'0'-506'0'0,"0"0"49"0"0,0 0 125 0 0,0 0 174 0 0,0 0 108 0 0,0 0 0 0 0,-16 29 20 0 0,-48 92-21 0 0,24 5 502 0 0,69-131 1261 0 0,7-10-1629 0 0,-1-2 1 0 0,-2-1-1 0 0,1-1 1 0 0,-2-2-1 0 0,-1-1 1 0 0,-1-2-1 0 0,0-1 1 0 0,-2-1-1 0 0,-1-1 1 0 0,-2-2-1 0 0,0 0 1 0 0,19-32-84 0 0,-26 20 1670 0 0,-20 50-1283 0 0,-1 3-711 0 0,0-3 278 0 0,1 0 0 0 0,0 0-1 0 0,0 0 1 0 0,1 0 0 0 0,0 1 0 0 0,1-1-1 0 0,0 0 1 0 0,0 0 0 0 0,1 1 0 0 0,0-1-1 0 0,1 0 1 0 0,0 0 0 0 0,0 0 0 0 0,1 0-1 0 0,0 0 1 0 0,1-1 0 0 0,0 1 46 0 0,82 69-4812 0 0,-28-55-2981 0 0,-37-16 1508 0 0</inkml:trace>
  <inkml:trace contextRef="#ctx0" brushRef="#br1" timeOffset="263138.063">13963 16645 18212 0 0,'0'0'289'0'0,"0"0"-9"0"0,0 0-264 0 0,0 0-418 0 0,0 0-203 0 0,0 0-33 0 0,0 0 239 0 0,0 0 376 0 0,0 0 179 0 0,0 0 72 0 0,-6 31 35 0 0,-18 103-8 0 0,16 125 504 0 0,6-179-554 0 0,3 1 1 0 0,4-1-1 0 0,14 69-205 0 0,-14-124-362 0 0,1 1 0 0 0,2-2 0 0 0,0 1 0 0 0,1-1 0 0 0,2 0 1 0 0,0-1-1 0 0,2 0 0 0 0,0-1 0 0 0,2 0 0 0 0,0-2 0 0 0,1 1 0 0 0,1-2 0 0 0,1 0 0 0 0,2-1 362 0 0,11 9-3874 0 0,-10-11-1751 0 0,-13-11 1184 0 0</inkml:trace>
  <inkml:trace contextRef="#ctx0" brushRef="#br1" timeOffset="263332.392">13420 17007 23021 0 0,'0'0'483'0'0,"0"0"-59"0"0,29-7-181 0 0,197-28-66 0 0,-87 46-411 0 0,-2 5 0 0 0,0 6 1 0 0,-1 7-1 0 0,125 43 234 0 0,-103-21-3219 0 0,-107-31-790 0 0,-3 4-3564 0 0,-32-14-1039 0 0</inkml:trace>
  <inkml:trace contextRef="#ctx0" brushRef="#br1" timeOffset="264333.137">7054 15199 7298 0 0,'0'0'1509'0'0,"0"0"188"0"0,-1-34 139 0 0,-17-220 2409 0 0,9 197-2997 0 0,-10-52 1065 0 0,20 184-5212 0 0,-3-32 3073 0 0,8 1442 1516 0 0,-6-1428-1683 0 0,-1 10-6 0 0,3-1 0 0 0,2 0 0 0 0,4 0-1 0 0,9 37 0 0 0,26-4 639 0 0,-41-108 2415 0 0,0-32-2292 0 0,1-42-605 0 0,-3 1 0 0 0,-4-1 0 0 0,-4 1 0 0 0,-13-53-157 0 0,-26-57 323 0 0,-9 3-1 0 0,-76-174-322 0 0,90 252 419 0 0,112 365-2477 0 0,3 28 1985 0 0,19 60-2604 0 0,-14-125-8188 0 0,-56-169 1270 0 0</inkml:trace>
  <inkml:trace contextRef="#ctx0" brushRef="#br1" timeOffset="265329.652">8187 17187 7242 0 0,'-38'-5'280'0'0,"-577"-74"973"0"0,-940-175 3827 0 0,1110 173-2470 0 0,276 52-1430 0 0,1-7 1 0 0,1-8-1 0 0,3-7 1 0 0,-139-64-1181 0 0,249 91 225 0 0,1-2 1 0 0,2-2-1 0 0,1-3 0 0 0,1-2 1 0 0,2-1-1 0 0,1-3 0 0 0,2-2 0 0 0,2-2 1 0 0,1-1-1 0 0,3-2 0 0 0,1-2 1 0 0,3-1-1 0 0,1-2 0 0 0,3-2 1 0 0,2 0-1 0 0,-2-9-225 0 0,5-7 54 0 0,3-1 0 0 0,3 0-1 0 0,3-2 1 0 0,2 0 0 0 0,4 0 0 0 0,3-1 0 0 0,3 0-1 0 0,4-1 1 0 0,3-10-54 0 0,6-49-1 0 0,7 1 1 0 0,5 0-1 0 0,6 1 0 0 0,25-64 1 0 0,-17 70-90 0 0,5 1-1 0 0,5 3 0 0 0,6 1 1 0 0,5 3-1 0 0,4 2 0 0 0,6 3 1 0 0,4 3-1 0 0,20-16 91 0 0,-6 43-1940 0 0,-81 78 1592 0 0,0 0-1 0 0,1 0 1 0 0,-1 1 0 0 0,1-1-1 0 0,0 1 1 0 0,-1 0 0 0 0,1 0 0 0 0,0 0-1 0 0,0 0 1 0 0,0 1 0 0 0,0-1-1 0 0,0 1 1 0 0,0 0 0 0 0,0 1 0 0 0,-1-1-1 0 0,1 0 1 0 0,0 1 0 0 0,0 0-1 0 0,0 0 1 0 0,0 0 0 0 0,-1 1 0 0 0,1-1-1 0 0,-1 1 1 0 0,1 0 0 0 0,-1 0-1 0 0,1 0 1 0 0,0 1 348 0 0,19 14-4510 0 0,-6-2-3344 0 0</inkml:trace>
  <inkml:trace contextRef="#ctx0" brushRef="#br1" timeOffset="267271.497">4145 13289 1896 0 0,'0'0'897'0'0,"0"0"188"0"0,0 0 166 0 0,0 0 40 0 0,30-27-109 0 0,94-86-173 0 0,8 28 2651 0 0,-145 109-5338 0 0,-463 510 5098 0 0,403-458-3310 0 0,54-56-91 0 0,-108 117 186 0 0,-6-7 1 0 0,-6-5-1 0 0,-38 19-205 0 0,165-135 137 0 0,8-5 104 0 0,0 0 0 0 0,-1 0-1 0 0,1-1 1 0 0,-1 1-1 0 0,1-1 1 0 0,-1 0-1 0 0,0-1 1 0 0,0 1-1 0 0,-1-1 1 0 0,1 0 0 0 0,0 0-1 0 0,-1-1 1 0 0,1 0-1 0 0,-1 0 1 0 0,1 0-1 0 0,-1 0 1 0 0,1-1-1 0 0,-6 0-240 0 0,9-4 111 0 0,-1 1-1 0 0,1-1 0 0 0,0 0 0 0 0,0 0 0 0 0,0 0 0 0 0,1-1 1 0 0,-1 1-1 0 0,1 0 0 0 0,0 0 0 0 0,0-1 0 0 0,1 1 0 0 0,-1-1 0 0 0,1 1 1 0 0,0-1-1 0 0,0 1 0 0 0,0 0 0 0 0,1-1 0 0 0,-1 1 0 0 0,1-1 1 0 0,1-1-111 0 0,4-15-108 0 0,1-1 0 0 0,1 1 1 0 0,1 1-1 0 0,1-1 0 0 0,0 1 1 0 0,2 1-1 0 0,0 0 0 0 0,1 1 1 0 0,1 0-1 0 0,8-6 108 0 0,-3-1-45 0 0,146-174-227 0 0,188-173 272 0 0,-297 313-5 0 0,3 2 0 0 0,3 3 0 0 0,2 3 0 0 0,2 2 0 0 0,2 4 1 0 0,17-7 4 0 0,-80 48-56 0 0,0 0 1 0 0,0 0-1 0 0,0 1 0 0 0,0-1 1 0 0,0 1-1 0 0,1 0 1 0 0,0 1-1 0 0,0-1 1 0 0,-1 1-1 0 0,1 0 1 0 0,0 1-1 0 0,1-1 0 0 0,-1 1 1 0 0,0 0-1 0 0,0 1 1 0 0,0 0-1 0 0,1 0 1 0 0,-1 0-1 0 0,0 1 1 0 0,0-1-1 0 0,1 1 0 0 0,-1 1 1 0 0,0-1-1 0 0,0 1 1 0 0,0 0-1 0 0,-1 1 1 0 0,1-1-1 0 0,0 1 1 0 0,-1 1-1 0 0,0-1 0 0 0,0 0 1 0 0,0 1-1 0 0,0 0 1 0 0,0 1-1 0 0,-1-1 1 0 0,0 1-1 0 0,0-1 1 0 0,1 2 54 0 0,38 135-301 0 0,-40-120 306 0 0,2-1-1 0 0,0 0 1 0 0,1 0-1 0 0,1-1 1 0 0,1 1-1 0 0,1-2 1 0 0,0 1 0 0 0,2-1-1 0 0,0-1 1 0 0,9 12-4 0 0,6-6 115 0 0,0 0 0 0 0,2-2 0 0 0,0-1 0 0 0,1-2 0 0 0,1 0 1 0 0,1-2-1 0 0,1-2 0 0 0,0 0 0 0 0,0-2 0 0 0,16 2-115 0 0,41 20 124 0 0,-86-33-128 0 0,-2-1 0 0 0,0-1-1 0 0,0 1 1 0 0,0 0-1 0 0,0 0 0 0 0,0 0 1 0 0,0 0-1 0 0,0-1 1 0 0,0 1-1 0 0,0 1 0 0 0,0-1 1 0 0,0 0-1 0 0,0 0 1 0 0,0 0-1 0 0,0 1 0 0 0,0-1 1 0 0,0 0-1 0 0,0 1 1 0 0,0-1-1 0 0,0 1 1 0 0,0-1-1 0 0,0 1 0 0 0,-1-1 1 0 0,1 1-1 0 0,0 0 1 0 0,0-1-1 0 0,-1 1 0 0 0,1 0 1 0 0,0 0-1 0 0,-1-1 1 0 0,1 1-1 0 0,-1 0 1 0 0,1 0-1 0 0,-1 0 0 0 0,1 0 1 0 0,-1 0-1 0 0,1 0 1 0 0,-1 0-1 0 0,0 0 0 0 0,0 0 1 0 0,0 0-1 0 0,1 0 1 0 0,-1 0-1 0 0,0 0 0 0 0,0 0 1 0 0,0 0-1 0 0,-1 0 1 0 0,1 0-1 0 0,0 0 1 0 0,0 0-1 0 0,0 0 0 0 0,-1 0 1 0 0,1 0-1 0 0,0 0 1 0 0,-1 0-1 0 0,1 0 0 0 0,-1 0 1 0 0,0-1-1 0 0,1 2 5 0 0,-290 76 714 0 0,192-59-696 0 0,-2039 464-1880 0 0,722-111-4720 0 0,940-234 3308 0 0,93-23 36 0 0,100-30-1171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06:50.55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454 234 0 0 0,'0'0'1495'0'0,"0"0"-327"0"0,0 0-477 0 0,0 0-259 0 0,0 0-200 0 0,0 0-112 0 0,0 0-80 0 0,0 0-44 0 0,0 0-14 0 0,0 0 10 0 0,0 0 14 0 0,0 0 12 0 0,0 0 15 0 0,20-18 16 0 0,67-54-5 0 0,18 25 143 0 0,-80 42-147 0 0,32-14 1191 0 0,-56 19-556 0 0,-1 0 28 0 0,0 0-135 0 0,-36 0-2235 0 0,-278 53 1281 0 0,249-41 443 0 0,31-8-21 0 0,-1 2-1 0 0,1 1 1 0 0,1 2 0 0 0,-1 1 0 0 0,1 2-1 0 0,1 1 1 0 0,0 1 0 0 0,-6 6-36 0 0,37-20-12 0 0,-1 1 0 0 0,0 0 0 0 0,1-1 0 0 0,-1 1 0 0 0,1 0 0 0 0,-1 0 0 0 0,1 0 0 0 0,-1 0 1 0 0,1 0-1 0 0,0 1 0 0 0,-1-1 0 0 0,1 0 0 0 0,0 0 0 0 0,0 1 0 0 0,0-1 0 0 0,0 1 0 0 0,0-1 0 0 0,0 1 0 0 0,1 0 0 0 0,-1-1 0 0 0,0 1 0 0 0,1 0 1 0 0,-1-1-1 0 0,1 1 0 0 0,0 0 0 0 0,-1-1 0 0 0,1 1 0 0 0,0 0 0 0 0,0 0 0 0 0,0 0 0 0 0,1-1 0 0 0,-1 1 0 0 0,0 0 0 0 0,0 0 0 0 0,1-1 0 0 0,-1 1 0 0 0,1 0 1 0 0,0-1-1 0 0,-1 1 0 0 0,1-1 0 0 0,0 1 0 0 0,0-1 0 0 0,0 1 0 0 0,0-1 0 0 0,0 1 0 0 0,1-1 0 0 0,-1 0 0 0 0,0 0 0 0 0,0 1 0 0 0,1-1 0 0 0,-1 0 1 0 0,1 0 11 0 0,87 40 591 0 0,450 66-349 0 0,-437-55-663 0 0,-100-51 405 0 0,0 1 1 0 0,1-1-1 0 0,-1 1 0 0 0,0-1 0 0 0,0 1 0 0 0,0 0 0 0 0,-1 0 0 0 0,1 0 0 0 0,0 0 0 0 0,-1 0 1 0 0,1 0-1 0 0,-1 0 0 0 0,0 0 0 0 0,1 1 0 0 0,-1-1 0 0 0,0 1 0 0 0,0-1 0 0 0,-1 1 1 0 0,1-1-1 0 0,-1 1 0 0 0,1-1 0 0 0,-1 1 0 0 0,0-1 0 0 0,0 1 0 0 0,0 0 0 0 0,0-1 0 0 0,0 1 1 0 0,-1-1-1 0 0,1 1 0 0 0,-1 0 0 0 0,1-1 0 0 0,-1 1 0 0 0,0-1 0 0 0,0 0 0 0 0,0 1 1 0 0,-1-1-1 0 0,1 0 0 0 0,0 0 0 0 0,-1 0 0 0 0,1 1 0 0 0,-2-1 16 0 0,-20 16 111 0 0,-1-1-1 0 0,-1-2 1 0 0,-1-1 0 0 0,0 0 0 0 0,0-2-1 0 0,-1-1 1 0 0,-1-2 0 0 0,1 0-1 0 0,-2-2 1 0 0,1-1 0 0 0,-1-1-1 0 0,0-1 1 0 0,-24-1-111 0 0,-269 16 1627 0 0,321-18-1625 0 0,1-1-1 0 0,-1 1 1 0 0,1-1 0 0 0,-1 0-1 0 0,0 1 1 0 0,1-1-1 0 0,-1 0 1 0 0,0 1 0 0 0,1-1-1 0 0,-1 0 1 0 0,0 0 0 0 0,1 1-1 0 0,-1-1 1 0 0,0 0-1 0 0,0 0 1 0 0,1 0 0 0 0,-1 0-1 0 0,0 0 1 0 0,0 0 0 0 0,1 0-1 0 0,-1 0 1 0 0,0 0-1 0 0,1-1 1 0 0,-1 1 0 0 0,0 0-1 0 0,0 0 1 0 0,1-1 0 0 0,-1 1-1 0 0,0 0 1 0 0,1-1-1 0 0,-1 1 1 0 0,1-1 0 0 0,-1 1-1 0 0,0-1 1 0 0,1 1-1 0 0,-1-1 1 0 0,1 1 0 0 0,-1-1-1 0 0,1 1 1 0 0,0-1 0 0 0,-1 0-1 0 0,1 1 1 0 0,0-1-1 0 0,-1 0 1 0 0,1 1 0 0 0,0-1-1 0 0,0 0 1 0 0,-1 1 0 0 0,1-1-1 0 0,0 0 1 0 0,0 0-1 0 0,0 1 1 0 0,0-1 0 0 0,0 0-1 0 0,0 0 1 0 0,0 1 0 0 0,0-1-1 0 0,0 0 1 0 0,1 0-1 0 0,-1 1 1 0 0,0-1 0 0 0,0 0-1 0 0,1 1 1 0 0,-1-1 0 0 0,0 0-1 0 0,1 0-1 0 0,38-30-3114 0 0,-17 20 1427 0 0,-5 2-1818 0 0</inkml:trace>
  <inkml:trace contextRef="#ctx0" brushRef="#br0" timeOffset="777.982">935 261 6089 0 0,'0'0'1778'0'0,"0"0"-304"0"0,0 0-229 0 0,0 0-485 0 0,0 0-969 0 0,0 0-1022 0 0,0 0-459 0 0,0 0 130 0 0,0 0 601 0 0,0 0 684 0 0,0 0 255 0 0,0 0 35 0 0,0 0 2 0 0,3 12 9 0 0,2 98 91 0 0,-21 2 60 0 0,22-67 6196 0 0,-94-139-13276 0 0,60 72 6657 0 0,-197-198 1996 0 0,223 219-1610 0 0,0-1 0 0 0,1 1-1 0 0,-1-1 1 0 0,1 0 0 0 0,0 1-1 0 0,-1-1 1 0 0,1 0 0 0 0,0 0 0 0 0,0 0-1 0 0,0 0 1 0 0,0 0 0 0 0,1 0-1 0 0,-1 0 1 0 0,1 0 0 0 0,-1-1 0 0 0,1 1-1 0 0,0 0 1 0 0,-1 0 0 0 0,1-1-1 0 0,0 1 1 0 0,1 0 0 0 0,-1 0 0 0 0,0 0-1 0 0,1-1 1 0 0,-1 1 0 0 0,1 0 0 0 0,-1 0-1 0 0,1 0 1 0 0,0 0 0 0 0,0 0-1 0 0,0 0-139 0 0,46-21-911 0 0,20 11 915 0 0,2 2 1 0 0,0 4 0 0 0,0 2 0 0 0,0 4 0 0 0,49 6-5 0 0,98 31-282 0 0,-235 17-1526 0 0,11-42 1632 0 0,-1 3 137 0 0,1 0 0 0 0,0 0 0 0 0,1 1 0 0 0,1 0 0 0 0,0 0 0 0 0,2 0 1 0 0,0 1-1 0 0,0 0 0 0 0,2 0 0 0 0,0 0 0 0 0,1 0 0 0 0,0 0 0 0 0,2 0 1 0 0,1 10 38 0 0,0-20 51 0 0,-1-1 1 0 0,2 0-1 0 0,-1-1 0 0 0,1 1 1 0 0,0 0-1 0 0,0-1 1 0 0,0 1-1 0 0,1-1 1 0 0,0 0-1 0 0,0 0 1 0 0,0 0-1 0 0,1-1 1 0 0,0 0-1 0 0,-1 0 1 0 0,1 0-1 0 0,1 0 1 0 0,-1-1-1 0 0,1 0 1 0 0,-1 0-1 0 0,1 0 1 0 0,0-1-1 0 0,0 1 1 0 0,0-1-1 0 0,0-1 1 0 0,0 1-1 0 0,2-1-51 0 0,168 6 2432 0 0,-156-9-2084 0 0,0-1 0 0 0,0-1 1 0 0,0-1-1 0 0,-1-1 0 0 0,0 0 1 0 0,0-2-1 0 0,0 0 1 0 0,-1-1-1 0 0,16-11-348 0 0,-28 16 111 0 0,1 0-1 0 0,-1-1 1 0 0,0 0 0 0 0,-1 0 0 0 0,1 0 0 0 0,-1-1-1 0 0,0 1 1 0 0,-1-1 0 0 0,1-1 0 0 0,-1 1 0 0 0,0 0-1 0 0,-1-1 1 0 0,1 0 0 0 0,-1 0 0 0 0,-1 0 0 0 0,1 0-1 0 0,-1 0 1 0 0,0-1 0 0 0,-1 1 0 0 0,0-1 0 0 0,0 1-1 0 0,-1-1 1 0 0,0 1 0 0 0,0-1 0 0 0,-1 0 0 0 0,1 1-1 0 0,-3-8-110 0 0,0 7-152 0 0,-1-1 0 0 0,0 1 0 0 0,0 0 0 0 0,-1 0 0 0 0,0 1-1 0 0,0-1 1 0 0,-1 1 0 0 0,0 0 0 0 0,0 1 0 0 0,-1-1 0 0 0,1 1 0 0 0,-1 0-1 0 0,-1 1 1 0 0,1 0 0 0 0,-1 0 0 0 0,0 1 0 0 0,0-1 0 0 0,0 2-1 0 0,-1-1 1 0 0,1 1 0 0 0,-1 1 0 0 0,0 0 0 0 0,-1-1 152 0 0,-133-21-1000 0 0,124 21 868 0 0,1 1 0 0 0,0 1 0 0 0,-1 0 1 0 0,1 2-1 0 0,0 0 0 0 0,-1 1 0 0 0,1 0 0 0 0,0 2 1 0 0,0 0-1 0 0,1 1 0 0 0,-1 1 0 0 0,1 1 0 0 0,0 0 1 0 0,1 1-1 0 0,0 1 0 0 0,0 0 0 0 0,-10 9 132 0 0,23-15-50 0 0,0 0 1 0 0,0 1-1 0 0,0-1 0 0 0,0 1 0 0 0,0-1 0 0 0,1 1 1 0 0,0 0-1 0 0,0 0 0 0 0,0 0 0 0 0,0 0 0 0 0,0 1 0 0 0,1-1 1 0 0,0 0-1 0 0,0 1 0 0 0,0-1 0 0 0,0 0 0 0 0,1 1 1 0 0,0-1-1 0 0,0 1 0 0 0,0-1 0 0 0,0 1 0 0 0,1-1 0 0 0,0 1 1 0 0,0-1-1 0 0,0 1 0 0 0,0-1 0 0 0,1 0 0 0 0,-1 0 1 0 0,1 0-1 0 0,0 0 0 0 0,1 0 0 0 0,-1 0 0 0 0,1 0 0 0 0,-1-1 1 0 0,1 1-1 0 0,0-1 0 0 0,0 0 0 0 0,4 3 50 0 0,138 102-4219 0 0,-117-93-187 0 0</inkml:trace>
  <inkml:trace contextRef="#ctx0" brushRef="#br0" timeOffset="1667.707">2714 259 3273 0 0,'0'0'460'0'0,"0"0"-140"0"0,0 0-12 0 0,0 0 31 0 0,0 0-13 0 0,0 0 13 0 0,0 0 63 0 0,0 0 83 0 0,0 0 102 0 0,0 0 66 0 0,0 0-10 0 0,0 0-24 0 0,0 0-43 0 0,0-6-55 0 0,1-24 121 0 0,50 6-2762 0 0,-48 24 2251 0 0,0 0 1 0 0,0 0-1 0 0,0-1 0 0 0,0 0 1 0 0,0 0-1 0 0,0 1 1 0 0,0-2-1 0 0,0 1 0 0 0,0 0 1 0 0,0-1-1 0 0,-1 1 1 0 0,1-1-1 0 0,-1 0 0 0 0,1 0 1 0 0,-1 0-1 0 0,1 0 1 0 0,-1 0-1 0 0,0 0 0 0 0,0-1 1 0 0,0 1-1 0 0,-1-1 0 0 0,1 1 1 0 0,0-1-1 0 0,-1 0 1 0 0,0 1-1 0 0,0-1 0 0 0,0 0 1 0 0,0 0-1 0 0,0 0 1 0 0,0-2-132 0 0,-4 2-196 0 0,0-1 0 0 0,0 0 0 0 0,0 1 0 0 0,0 0 0 0 0,-1 0 0 0 0,0 0 0 0 0,1 0 0 0 0,-1 0 0 0 0,0 1 0 0 0,0-1 0 0 0,-1 1 0 0 0,1 0 0 0 0,0 1 0 0 0,-1-1 0 0 0,1 1 0 0 0,-1 0 0 0 0,1 0 0 0 0,-1 0 0 0 0,0 1 0 0 0,1-1 0 0 0,-1 1 0 0 0,0 0 0 0 0,0 0 0 0 0,-2 1 196 0 0,-51-3 16 0 0,-1 3 1 0 0,1 1-1 0 0,0 4 0 0 0,0 2 0 0 0,0 2 1 0 0,1 3-1 0 0,1 3 0 0 0,0 2 1 0 0,-22 12-17 0 0,-76 61-283 0 0,149-88 266 0 0,0 1-1 0 0,0 1 1 0 0,0-1-1 0 0,0 1 0 0 0,1-1 1 0 0,0 1-1 0 0,0 0 1 0 0,0 1-1 0 0,1-1 0 0 0,0 1 1 0 0,0 0-1 0 0,0 0 0 0 0,0 0 1 0 0,1 0-1 0 0,0 0 1 0 0,1 0-1 0 0,-1 0 0 0 0,1 1 1 0 0,0-1-1 0 0,1 1 1 0 0,0-1-1 0 0,0 1 0 0 0,0-1 1 0 0,0 1-1 0 0,1-1 0 0 0,1 2 18 0 0,3 0 144 0 0,2 0-1 0 0,-1-1 0 0 0,1 1 0 0 0,0-1 0 0 0,0-1 0 0 0,0 1 0 0 0,1-1 0 0 0,0-1 0 0 0,1 0 0 0 0,-1 0 0 0 0,1 0 0 0 0,0-1 1 0 0,0 0-1 0 0,0-1 0 0 0,1 0 0 0 0,-1 0 0 0 0,1-1 0 0 0,0-1 0 0 0,-1 1 0 0 0,1-2 0 0 0,6 1-143 0 0,43 5 451 0 0,-1-2 0 0 0,1-3 0 0 0,0-2 0 0 0,0-3 0 0 0,-1-2 0 0 0,0-3 0 0 0,0-3 0 0 0,41-14-451 0 0,-76 22 221 0 0,-1-2 0 0 0,0 0 0 0 0,0-1 0 0 0,0-2 0 0 0,-1 0 0 0 0,0-1 0 0 0,-1-1 0 0 0,0-1 0 0 0,-1-1 0 0 0,0-1 0 0 0,-1 0 0 0 0,0-1 0 0 0,-1-1 1 0 0,-1-1-1 0 0,-1 0 0 0 0,0-1 0 0 0,9-17-221 0 0,-11-44 332 0 0,-25 44-2028 0 0,-23 25-3566 0 0,29 14 5142 0 0,1 0 1 0 0,0 0-1 0 0,0 0 0 0 0,0 1 0 0 0,0 0 0 0 0,1 0 1 0 0,0 0-1 0 0,0 1 0 0 0,0 0 0 0 0,1-1 0 0 0,-1 1 1 0 0,1 0-1 0 0,1 1 0 0 0,-1-1 0 0 0,1 0 0 0 0,0 1 0 0 0,1-1 1 0 0,0 1-1 0 0,0 0 0 0 0,0-1 0 0 0,1 1 0 0 0,-1 0 1 0 0,2 0-1 0 0,-1-1 0 0 0,2 6 120 0 0,44 249 627 0 0,-24-179-439 0 0,-24-95 8474 0 0,-4-14-6313 0 0,-13-47-3431 0 0,18 73 1082 0 0,-7-21 81 0 0,0-1 0 0 0,2 1-1 0 0,0-1 1 0 0,2-1-1 0 0,0 1 1 0 0,2 0 0 0 0,0-1-1 0 0,2 0-80 0 0,4 19-153 0 0,0-1 0 0 0,0 1 0 0 0,1 1-1 0 0,-1-1 1 0 0,1 1 0 0 0,0 0 0 0 0,1 0 0 0 0,-1 0 0 0 0,1 1-1 0 0,-1-1 1 0 0,1 1 0 0 0,0 1 0 0 0,0-1 0 0 0,0 1 0 0 0,1 0 0 0 0,-1 1-1 0 0,1-1 1 0 0,-1 1 0 0 0,1 1 0 0 0,-1-1 0 0 0,1 1 0 0 0,-1 0-1 0 0,1 0 1 0 0,-1 1 0 0 0,1 0 0 0 0,3 1 153 0 0,54-2 509 0 0,-25 0-2213 0 0,-26 0-5838 0 0,-15 0 1105 0 0</inkml:trace>
  <inkml:trace contextRef="#ctx0" brushRef="#br0" timeOffset="1953.462">2786 334 9106 0 0,'0'0'873'0'0,"0"0"-703"0"0,0 0-476 0 0,0 0-223 0 0,0 0-4 0 0,0 0 179 0 0,26-2 218 0 0,86-4 132 0 0,-103 5 21 0 0,-1 2-1 0 0,1-1 0 0 0,0 1 1 0 0,-1 1-1 0 0,1-1 1 0 0,-1 1-1 0 0,0 1 0 0 0,1 0 1 0 0,-1 0-1 0 0,0 0 1 0 0,-1 1-1 0 0,1 0 0 0 0,-1 1 1 0 0,7 4-17 0 0,5 3 17 0 0,8 8-45 0 0,0 1 1 0 0,-1 1 0 0 0,-2 1-1 0 0,0 1 1 0 0,-1 1 0 0 0,-2 1 0 0 0,-1 1-1 0 0,15 25 28 0 0,18 22-1502 0 0,-34-51-2876 0 0,-12-15 1943 0 0</inkml:trace>
  <inkml:trace contextRef="#ctx0" brushRef="#br0" timeOffset="2336.496">4027 255 1712 0 0,'0'0'364'0'0,"0"0"-454"0"0,0 0-206 0 0,0 0-42 0 0,0 0 37 0 0,0 0 82 0 0,0 0 144 0 0,0 0 81 0 0,0 0 129 0 0,0 0 85 0 0,0 0 1 0 0,0 0 84 0 0,0 26-30 0 0,3 165 540 0 0,26-88 600 0 0,-29-103-1100 0 0,0 0 382 0 0,-3-18 264 0 0,-8-4-4940 0 0,7 13 1836 0 0</inkml:trace>
  <inkml:trace contextRef="#ctx0" brushRef="#br0" timeOffset="2578.002">3555 147 1896 0 0,'0'0'1829'0'0,"0"0"-214"0"0,0 0 96 0 0,0 0 249 0 0,0 0 127 0 0,0 0-129 0 0,0 0-335 0 0,0 0-461 0 0,0 0-581 0 0,0 0-597 0 0,0 0-376 0 0,0 0-132 0 0,0 0 87 0 0,11-21 247 0 0,-3 5 184 0 0,-6 10 10 0 0,-1 1 0 0 0,2 0 0 0 0,-1-1 0 0 0,1 1 0 0 0,0 0 0 0 0,0 0 0 0 0,0 0 0 0 0,1 1 0 0 0,-1-1 0 0 0,1 1 0 0 0,0 0 0 0 0,1 0 0 0 0,-1 0 0 0 0,1 1 0 0 0,-1-1 0 0 0,1 1 0 0 0,0 0 0 0 0,0 1 0 0 0,1-1 0 0 0,-1 1 0 0 0,0 0 0 0 0,1 0 0 0 0,-1 1 0 0 0,6-2-4 0 0,743-11-551 0 0,-486 16-7672 0 0,-254 1 5870 0 0,-11-1-1473 0 0</inkml:trace>
  <inkml:trace contextRef="#ctx0" brushRef="#br0" timeOffset="3103.313">4741 159 0 0 0,'0'0'752'0'0,"0"0"-40"0"0,-11 27-194 0 0,-77 171 247 0 0,-7-19-31 0 0,97-189 10884 0 0,-3-16-9517 0 0,0-2-2617 0 0,4 9 509 0 0,0-22-44 0 0,1 1 1 0 0,2 0 0 0 0,2 0 0 0 0,2 1 0 0 0,1 0 0 0 0,2 1 0 0 0,2 0 0 0 0,1 1 0 0 0,9-11 50 0 0,-23 45-115 0 0,-1 0 0 0 0,1 0 0 0 0,0 0 0 0 0,0 0 0 0 0,0 0 0 0 0,1 0 0 0 0,-1 1 0 0 0,1-1 0 0 0,0 1 0 0 0,-1 0 0 0 0,1 0 1 0 0,0 0-1 0 0,0 0 0 0 0,0 0 0 0 0,1 0 0 0 0,-1 1 0 0 0,0 0 0 0 0,1 0 0 0 0,-1 0 0 0 0,1 0 0 0 0,-1 0 0 0 0,1 1 0 0 0,-1-1 0 0 0,1 1 0 0 0,-1 0 0 0 0,1 0 0 0 0,-1 0 0 0 0,1 1 0 0 0,-1-1 0 0 0,1 1 0 0 0,-1 0 0 0 0,1 0 0 0 0,-1 0 0 0 0,1 0 0 0 0,-1 1 0 0 0,0-1 0 0 0,0 1 0 0 0,0 0 0 0 0,0 0 0 0 0,0 0 0 0 0,0 0 0 0 0,0 0 0 0 0,-1 1 0 0 0,1 0 1 0 0,-1-1-1 0 0,0 1 0 0 0,0 0 0 0 0,1 1 115 0 0,11 15-75 0 0,0 1 0 0 0,-2 0 0 0 0,0 1 0 0 0,-1 0 0 0 0,-1 1 1 0 0,-1 0-1 0 0,-1 1 0 0 0,-1 0 0 0 0,1 13 75 0 0,21 54 103 0 0,52 116 172 0 0,-129-208 2655 0 0,37-2-2792 0 0,-578-124-2256 0 0,231 75-5954 0 0,338 51 4782 0 0</inkml:trace>
  <inkml:trace contextRef="#ctx0" brushRef="#br0" timeOffset="3685.534">5394 206 5561 0 0,'0'0'2421'0'0,"0"0"-852"0"0,0 0-107 0 0,0 0-52 0 0,0 0-365 0 0,0 0-699 0 0,0 0-956 0 0,0 0-938 0 0,0 0-431 0 0,0 0 201 0 0,0 0 612 0 0,0 0 765 0 0,0 0 418 0 0,-10-6 182 0 0,-63 71-66 0 0,64-55-118 0 0,3-4-24 0 0,-1 0-1 0 0,1 1 1 0 0,0-1 0 0 0,1 1-1 0 0,0 0 1 0 0,0 0 0 0 0,0 1-1 0 0,1-1 1 0 0,0 1 0 0 0,1 0-1 0 0,0 0 1 0 0,0 1 0 0 0,0-1-1 0 0,1 2 10 0 0,2-10 598 0 0,0 0 469 0 0,0 0 377 0 0,6-6 1549 0 0,10-11-3487 0 0,-14 15 633 0 0,72-143 152 0 0,-66 153-7923 0 0,16 27 7917 0 0,-10-14-209 0 0,2-4 213 0 0,0-1-1 0 0,1-1 1 0 0,0 0 0 0 0,1-1-1 0 0,1-1 1 0 0,0-1 0 0 0,0-1-1 0 0,2 0 1 0 0,-1-2 0 0 0,1 0-1 0 0,1-1 1 0 0,-1-1 0 0 0,1-2 0 0 0,0 0-1 0 0,1-1 1 0 0,-1-1 0 0 0,1-1-1 0 0,0-1 1 0 0,-1-1 0 0 0,1-1-1 0 0,0-1-288 0 0,-17 2 179 0 0,-1-1-1 0 0,1 0 0 0 0,-1 0 0 0 0,1-1 0 0 0,-1 1 0 0 0,0-1 0 0 0,0 0 1 0 0,1 0-1 0 0,-1-1 0 0 0,-1 0 0 0 0,1 0 0 0 0,0 0 0 0 0,-1 0 0 0 0,1-1 1 0 0,-1 0-1 0 0,0 1 0 0 0,0-2 0 0 0,-1 1 0 0 0,1 0 0 0 0,-1-1 0 0 0,0 0 1 0 0,0 1-1 0 0,-1-1 0 0 0,1 0 0 0 0,-1 0 0 0 0,0-1 0 0 0,0 1 0 0 0,-1 0 1 0 0,0-1-1 0 0,1 1 0 0 0,-1-3-178 0 0,-1 0-9 0 0,1 1 0 0 0,-1-1-1 0 0,-1 1 1 0 0,1-1 0 0 0,-1 1 0 0 0,-1-1 0 0 0,1 1 0 0 0,-1 0 0 0 0,0-1-1 0 0,-1 1 1 0 0,0 0 0 0 0,0 1 0 0 0,-1-1 0 0 0,1 0 0 0 0,-4-2 9 0 0,-10-13-196 0 0,-1 1 1 0 0,-1 1 0 0 0,-1 1-1 0 0,-1 1 1 0 0,-1 1 0 0 0,0 1-1 0 0,-1 0 1 0 0,-1 2 0 0 0,0 1-1 0 0,-1 1 1 0 0,-21-8 195 0 0,18 13-514 0 0,28 6 398 0 0,-1 1 1 0 0,0-1 0 0 0,0 1 0 0 0,0 0 0 0 0,0-1 0 0 0,0 1 0 0 0,0 0 0 0 0,0-1 0 0 0,0 1 0 0 0,0 0 0 0 0,0 0 0 0 0,0 0 0 0 0,0 0 0 0 0,0 0 0 0 0,0 0 0 0 0,0 0 0 0 0,0 0 0 0 0,0 1 0 0 0,0-1-1 0 0,0 0 1 0 0,0 1 0 0 0,0-1 0 0 0,0 0 0 0 0,0 1 0 0 0,0-1 0 0 0,0 1 0 0 0,1-1 0 0 0,-1 1 0 0 0,0 0 0 0 0,0-1 0 0 0,1 1 0 0 0,-1 0 0 0 0,0 0 0 0 0,1-1 0 0 0,-1 1 0 0 0,0 0 0 0 0,1 0-1 0 0,-1 0 1 0 0,1 0 0 0 0,0 0 0 0 0,-1 0 0 0 0,1 0 0 0 0,0 0 0 0 0,-1 0 0 0 0,1 0 0 0 0,0 0 0 0 0,0 0 0 0 0,0 0 0 0 0,0 0 0 0 0,0 0 0 0 0,0 0 0 0 0,0 0 0 0 0,0 0 0 0 0,1 0 0 0 0,-1 0 0 0 0,0 0-1 0 0,0 0 1 0 0,1 0 0 0 0,-1 0 0 0 0,1-1 0 0 0,-1 1 0 0 0,1 0 0 0 0,0 0 115 0 0,72 61-2739 0 0,-55-52-1390 0 0</inkml:trace>
  <inkml:trace contextRef="#ctx0" brushRef="#br0" timeOffset="4120.134">6413 53 3673 0 0,'0'0'5257'0'0,"0"0"-3231"0"0,0 0-1093 0 0,0 0-390 0 0,0 0-763 0 0,0 0-995 0 0,0 0-604 0 0,0 0-52 0 0,0 0 479 0 0,0 0 813 0 0,0 0 508 0 0,0 0 92 0 0,-4 4 21 0 0,-4 9 9 0 0,1 1 1 0 0,1-1-1 0 0,0 2 0 0 0,1-1 1 0 0,0 0-1 0 0,1 1 1 0 0,1 0-1 0 0,0 0 0 0 0,1 0 1 0 0,1 1-1 0 0,0-1 1 0 0,1 0-1 0 0,1 0 0 0 0,2 11-51 0 0,-3-11 54 0 0,1 2 12 0 0,1 1-1 0 0,1 0 1 0 0,0-1-1 0 0,2 0 0 0 0,0 0 1 0 0,1 0-1 0 0,0-1 1 0 0,1 1-1 0 0,1-2 1 0 0,9 14-66 0 0,3 9 217 0 0,-18-37 7913 0 0,0-10-4281 0 0,1-64-4398 0 0,-4 62 497 0 0,-1 0 1 0 0,1 0 0 0 0,1-1 0 0 0,0 1-1 0 0,0 0 1 0 0,1-1 0 0 0,1 1-1 0 0,0 0 1 0 0,0 0 0 0 0,1 0 0 0 0,1 0-1 0 0,0 1 1 0 0,0-1 0 0 0,1 1 0 0 0,0 0-1 0 0,1 0 1 0 0,0 0 0 0 0,1 1 0 0 0,0 0-1 0 0,0 1 1 0 0,1-1 0 0 0,0 1 0 0 0,0 1-1 0 0,1-1 1 0 0,3-1 51 0 0,5 1-302 0 0,0 0 1 0 0,1 1-1 0 0,0 1 1 0 0,1 0-1 0 0,-1 2 1 0 0,1 0-1 0 0,0 1 1 0 0,0 1-1 0 0,0 0 1 0 0,0 2-1 0 0,0 0 1 0 0,0 1-1 0 0,11 3 302 0 0,-29-4-174 0 0,0 0-1 0 0,0 1 0 0 0,0-1 0 0 0,0 0 0 0 0,0 1 0 0 0,0-1 1 0 0,0 0-1 0 0,0 1 0 0 0,0-1 0 0 0,-1 1 0 0 0,1 0 0 0 0,0-1 0 0 0,0 1 1 0 0,-1 0-1 0 0,1-1 0 0 0,0 1 0 0 0,-1 0 0 0 0,1 0 0 0 0,0-1 0 0 0,-1 1 1 0 0,1 0-1 0 0,-1 0 0 0 0,0 0 0 0 0,1 0 0 0 0,-1 0 0 0 0,0 0 0 0 0,1 0 1 0 0,-1 0-1 0 0,0 0 0 0 0,0 0 0 0 0,0 0 0 0 0,0 0 0 0 0,0 0 1 0 0,0 0-1 0 0,0 0 0 0 0,0 0 0 0 0,0 0 0 0 0,-1 0 0 0 0,1-1 0 0 0,0 1 1 0 0,-1 0-1 0 0,1 0 0 0 0,0 0 0 0 0,-1 0 0 0 0,1 0 0 0 0,-1 0 0 0 0,0 0 1 0 0,1-1-1 0 0,-1 1 0 0 0,0 0 0 0 0,1-1 0 0 0,-1 1 0 0 0,0 0 0 0 0,0-1 175 0 0,-6 6-3759 0 0</inkml:trace>
  <inkml:trace contextRef="#ctx0" brushRef="#br0" timeOffset="4363.042">6474 439 8210 0 0,'0'0'3917'0'0,"0"0"-1657"0"0,0 0-842 0 0,0 0-286 0 0,0 0-189 0 0,30-4-244 0 0,97-9-246 0 0,-109 12-420 0 0,1 1 1 0 0,-1 1-1 0 0,1 1 1 0 0,-1 1-1 0 0,0 0 0 0 0,0 2 1 0 0,0 0-1 0 0,0 1 1 0 0,-1 0-1 0 0,0 1 0 0 0,0 1 1 0 0,-1 1-1 0 0,14 10-33 0 0,-19-13 2 0 0,13 8-171 0 0,0 2 0 0 0,-1 0 0 0 0,-1 2 0 0 0,0 0 0 0 0,-1 1 0 0 0,-1 2 0 0 0,-1 0 0 0 0,8 12 169 0 0,22 41-3391 0 0,-10 7-3542 0 0,-29-54-859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06:32.721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671 3535 1920 0 0,'0'0'-18'0'0,"0"0"22"0"0,28-3 8 0 0,218-12 22 0 0,711 13 1163 0 0,1146 48 580 0 0,-1439-18-728 0 0,-500-21-723 0 0,2144 27 1144 0 0,-1151-117 234 0 0,-1033 81-3923 0 0,-118 23-2547 0 0,-6-15 2276 0 0</inkml:trace>
  <inkml:trace contextRef="#ctx0" brushRef="#br0" timeOffset="961.129">8480 3972 984 0 0,'0'0'180'0'0,"0"0"-190"0"0,0 0-78 0 0,0 0 109 0 0,0 0 116 0 0,0 0 19 0 0,0 0-18 0 0,0 0-22 0 0,0 0-23 0 0,0 0 31 0 0,15 32 49 0 0,47 99 17 0 0,-50-104-67 0 0,-1 1 1 0 0,-2 0-1 0 0,0 1 0 0 0,-2 0 1 0 0,-1 1-1 0 0,-2-1 1 0 0,-1 1-1 0 0,0 22-123 0 0,0 2 154 0 0,7 221 475 0 0,-20 176-629 0 0,-1-65 345 0 0,58 1267 806 0 0,-24-1136-870 0 0,-23 1-1 0 0,-39 226-280 0 0,-51 418 192 0 0,61-721 409 0 0,19 1 0 0 0,22 67-601 0 0,62 1071 1742 0 0,-71-1361-1723 0 0,-11 0 0 0 0,-24 135-19 0 0,-61 427 490 0 0,88-715-482 0 0,2-1 0 0 0,3 0 0 0 0,3 1 1 0 0,3-1-1 0 0,3-1 0 0 0,2 1 0 0 0,19 54-8 0 0,9 48-2716 0 0,-70-177-803 0 0,11-11 436 0 0,17 16 2639 0 0</inkml:trace>
  <inkml:trace contextRef="#ctx0" brushRef="#br0" timeOffset="2531.944">9110 15761 0 0 0,'1'13'87'0'0,"6"42"265"0"0,-7-53-319 0 0,1-1 0 0 0,0 1 1 0 0,0-1-1 0 0,0 0 1 0 0,0 1-1 0 0,0-1 0 0 0,0 0 1 0 0,0 0-1 0 0,0 0 0 0 0,0 0 1 0 0,1 0-1 0 0,-1 0 1 0 0,0 0-1 0 0,1 0 0 0 0,-1 0 1 0 0,1-1-1 0 0,-1 1 0 0 0,1-1 1 0 0,-1 1-1 0 0,1-1 0 0 0,-1 1 1 0 0,1-1-1 0 0,0 0 1 0 0,-1 0-1 0 0,1 0 0 0 0,0 0 1 0 0,-1 0-1 0 0,1 0 0 0 0,-1 0 1 0 0,1 0-1 0 0,0-1 0 0 0,-1 1 1 0 0,2-1-34 0 0,7 1 212 0 0,17 1-17 0 0,-1-1 0 0 0,1-1 0 0 0,0-1 0 0 0,-1-1 0 0 0,1-1 0 0 0,-1-2 0 0 0,0-1 0 0 0,-1-1 0 0 0,1 0 0 0 0,-1-2-195 0 0,70-69 3956 0 0,-92 76-3732 0 0,-1-1 1 0 0,1 1-1 0 0,-1-1 1 0 0,0 0 0 0 0,0 0-1 0 0,0 0 1 0 0,-1 0 0 0 0,1 0-1 0 0,-1 0 1 0 0,0 0-1 0 0,0-1 1 0 0,0 1 0 0 0,-1 0-1 0 0,1-1 1 0 0,-1 1-1 0 0,0 0 1 0 0,-1-1 0 0 0,1 1-1 0 0,-1 0 1 0 0,0 0 0 0 0,0-2-225 0 0,-1 1-58 0 0,-1 0 1 0 0,1 0-1 0 0,-1 0 1 0 0,-1 1 0 0 0,1-1-1 0 0,0 0 1 0 0,-1 1-1 0 0,0 0 1 0 0,0 0 0 0 0,-1 0-1 0 0,1 1 1 0 0,-1-1-1 0 0,1 1 1 0 0,-1 0 0 0 0,0 1-1 0 0,0-1 1 0 0,0 1-1 0 0,-1 0 1 0 0,1 0 0 0 0,-1 0-1 0 0,1 1 1 0 0,-1 0-1 0 0,-2 0 58 0 0,-36-4-204 0 0,1 2-1 0 0,-1 3 0 0 0,0 1 1 0 0,1 2-1 0 0,-1 2 0 0 0,1 2 0 0 0,0 2 1 0 0,1 1-1 0 0,0 3 0 0 0,-21 9 205 0 0,53-19 74 0 0,0 1 0 0 0,0-1 1 0 0,0 2-1 0 0,1-1 0 0 0,0 1 0 0 0,0 1 0 0 0,0 0 0 0 0,0 0 0 0 0,1 0 0 0 0,0 1 0 0 0,0 1 0 0 0,1-1 0 0 0,0 1 1 0 0,0 0-1 0 0,1 1 0 0 0,0 0 0 0 0,0 0 0 0 0,1 0 0 0 0,0 1 0 0 0,1-1 0 0 0,0 1 0 0 0,1 0 0 0 0,0 0 1 0 0,0 1-1 0 0,0 4-74 0 0,3-3 70 0 0,0-1-1 0 0,1 1 1 0 0,0 0 0 0 0,1-1 0 0 0,0 1 0 0 0,1-1 0 0 0,0 0 0 0 0,1 0 0 0 0,0 0-1 0 0,1 0 1 0 0,0-1 0 0 0,1 1 0 0 0,0-1 0 0 0,0-1 0 0 0,1 1 0 0 0,0-1 0 0 0,1 0-1 0 0,0-1 1 0 0,0 0 0 0 0,1 0 0 0 0,0-1 0 0 0,1 0 0 0 0,-1 0 0 0 0,1-1 0 0 0,1 0-1 0 0,-1-1 1 0 0,1-1 0 0 0,0 1 0 0 0,0-2 0 0 0,0 1 0 0 0,0-1 0 0 0,1-1-1 0 0,9 1-69 0 0,5 1 73 0 0,-1-1 0 0 0,0-1-1 0 0,1-1 1 0 0,-1-1 0 0 0,0-2-1 0 0,1 0 1 0 0,-1-2 0 0 0,0 0-1 0 0,0-2 1 0 0,-1-1 0 0 0,0-1-1 0 0,0-1 1 0 0,0-1 0 0 0,-1-1-1 0 0,-1 0 1 0 0,0-2 0 0 0,-1-1-1 0 0,0-1 1 0 0,-1-1 0 0 0,-1 0-1 0 0,0-2 1 0 0,-1 0 0 0 0,2-4-73 0 0,-15 15 9 0 0,-1 0 1 0 0,0 0 0 0 0,0 0 0 0 0,-1-1 0 0 0,1 1 0 0 0,-2-1 0 0 0,1 0 0 0 0,-1 0 0 0 0,0 0 0 0 0,-1 0 0 0 0,0 0 0 0 0,0 0 0 0 0,-1 0 0 0 0,0 0 0 0 0,0 0 0 0 0,-1-1 0 0 0,0 1 0 0 0,0 0 0 0 0,-1 0 0 0 0,0 0 0 0 0,0 1 0 0 0,-1-1 0 0 0,0 0 0 0 0,-1 1 0 0 0,0 0 0 0 0,0 0 0 0 0,0 0 0 0 0,-1 0 0 0 0,0 1 0 0 0,0-1 0 0 0,0 1 0 0 0,-1 0 0 0 0,0 1 0 0 0,0 0 0 0 0,-1 0-1 0 0,0 0 1 0 0,1 1 0 0 0,-2-1 0 0 0,1 2 0 0 0,0-1 0 0 0,-1 1 0 0 0,1 0 0 0 0,-1 1 0 0 0,-2-1-10 0 0,-3-1-26 0 0,0 0 0 0 0,-1 1 0 0 0,0 0 0 0 0,0 1 0 0 0,0 0 0 0 0,0 1 0 0 0,0 1 0 0 0,0 1 0 0 0,0 0 0 0 0,0 0 0 0 0,0 1 1 0 0,0 1-1 0 0,0 0 0 0 0,1 1 0 0 0,-1 1 0 0 0,1 0 0 0 0,0 1 0 0 0,1 0 0 0 0,0 1 0 0 0,0 0 0 0 0,0 1 0 0 0,0 1 0 0 0,2-1 0 0 0,-1 2 0 0 0,-1 1 26 0 0,-4 53-2489 0 0,54-12-5420 0 0,-24-41 3681 0 0</inkml:trace>
  <inkml:trace contextRef="#ctx0" brushRef="#br0" timeOffset="3128.531">10410 2897 688 0 0,'0'0'406'0'0,"0"0"-145"0"0,0 0-40 0 0,0 0 58 0 0,0 0 2 0 0,0 0-42 0 0,0 0-55 0 0,0 0-50 0 0,0 0-26 0 0,0 0 2 0 0,0 0 37 0 0,0 0 46 0 0,-6-26 29 0 0,-18-76 31 0 0,12 72 191 0 0,12 30-602 0 0,0 0-39 0 0,0 0 12 0 0,-3 33-243 0 0,3-12-2287 0 0,0-14 2228 0 0</inkml:trace>
  <inkml:trace contextRef="#ctx0" brushRef="#br0" timeOffset="3628.059">9965 3413 328 0 0,'0'0'650'0'0,"0"0"-92"0"0,0 0-26 0 0,0 0-7 0 0,0 0 20 0 0,0 0-25 0 0,0 0-40 0 0,0 0-45 0 0,0 0-56 0 0,0 0-43 0 0,0 0-147 0 0,0 0-256 0 0,-4-15-281 0 0,-14-43-126 0 0,17 58 450 0 0,0-1 0 0 0,0 1 0 0 0,-1 0 0 0 0,1 0 0 0 0,0 0 0 0 0,0 0 0 0 0,-1 0 0 0 0,1 0 1 0 0,0 1-1 0 0,0-1 0 0 0,-1 0 0 0 0,1 1 0 0 0,0-1 0 0 0,0 0 0 0 0,0 1 0 0 0,0 0 0 0 0,0-1 0 0 0,0 1 0 0 0,0 0 1 0 0,0-1-1 0 0,0 1 0 0 0,0 0 0 0 0,0 0 0 0 0,0 0 0 0 0,0 0 0 0 0,0 0 0 0 0,1 0 0 0 0,-1 0 0 0 0,0 0 0 0 0,1 0 1 0 0,-1 0-1 0 0,1 0 0 0 0,-1 0 0 0 0,1 1 0 0 0,0-1 0 0 0,-1 0 0 0 0,1 0 0 0 0,0 0 0 0 0,0 1 0 0 0,0 0 24 0 0,-8 20 2 0 0,2 1 0 0 0,0 0-1 0 0,1 1 1 0 0,2-1 0 0 0,0 1 0 0 0,1 0-1 0 0,2 0 1 0 0,0 0 0 0 0,2 0-2 0 0,-2 14 2 0 0,36 206 7 0 0,-18-129-1476 0 0,-18-111-724 0 0</inkml:trace>
  <inkml:trace contextRef="#ctx0" brushRef="#br0" timeOffset="4366.873">1 13590 13339 0 0,'0'0'-124'0'0,"0"0"-244"0"0,0 0-227 0 0,0 0-121 0 0,0 0 180 0 0,35-8 310 0 0,116-21 178 0 0,53 26 81 0 0,-151 9-15 0 0,1010 73 1068 0 0,2230-115 1029 0 0,-2971 26-2053 0 0,-111 4-179 0 0,984-39-606 0 0,-401-17-4065 0 0,-699 57-326 0 0,-79 5 1816 0 0</inkml:trace>
  <inkml:trace contextRef="#ctx0" brushRef="#br0" timeOffset="5188.579">9724 13508 976 0 0,'27'-4'1284'0'0,"433"-44"1082"0"0,1595 63 1584 0 0,-854-3-374 0 0,599 76-3109 0 0,-625 10-523 0 0,3202 196-599 0 0,-2358-256 127 0 0,-1155-35-3849 0 0,-836-1-956 0 0,-24 1 3663 0 0</inkml:trace>
  <inkml:trace contextRef="#ctx0" brushRef="#br0" timeOffset="7141.562">79 16566 0 0 0,'-29'3'565'0'0,"77"-26"937"0"0,-15 8-1016 0 0,904-417 4224 0 0,579-238-3095 0 0,-827 403 1674 0 0,264-48-3289 0 0,661-95 2580 0 0,-1266 329-2018 0 0,1986-367 951 0 0,-1939 385-1311 0 0,3 18 0 0 0,2 17 0 0 0,379 24-202 0 0,-489 38-1 0 0,-1 11 0 0 0,-2 14 0 0 0,-3 12-1 0 0,-4 12 1 0 0,41 28 1 0 0,686 288 29 0 0,-737-285-24 0 0,1707 775-693 0 0,-766-287-621 0 0,-838-409 582 0 0,188 104-300 0 0,-206-73-6977 0 0,-286-165 2303 0 0,-68-55 5701 0 0</inkml:trace>
  <inkml:trace contextRef="#ctx0" brushRef="#br0" timeOffset="8378.047">10704 14967 5801 0 0,'0'0'1347'0'0,"0"0"-327"0"0,0 0-789 0 0,0 0-823 0 0,0 0-250 0 0,0 0 130 0 0,0 0 423 0 0,0 0 474 0 0,0 0 118 0 0,0 0 13 0 0,0 0 3 0 0,8 31 24 0 0,25 98 19 0 0,4 153 801 0 0,-36 333-1211 0 0,32-497 118 0 0,-26-133 2545 0 0,-4-36-3803 0 0,-14-171-6032 0 0,-16-1 4543 0 0,8 101 2312 0 0,7 0 1 0 0,2-119 364 0 0,12 192 488 0 0,1 0 2 0 0,3 1-1 0 0,2 0 1 0 0,2 0-1 0 0,11-27-489 0 0,-16 57 892 0 0,2 1 0 0 0,0 0 0 0 0,0 0-1 0 0,2 0 1 0 0,0 1 0 0 0,1 0-1 0 0,1 1 1 0 0,0 0 0 0 0,1 1-1 0 0,1 0 1 0 0,0 1 0 0 0,0 0 0 0 0,14-9-892 0 0,-16 15 211 0 0,1 0 0 0 0,0 0 0 0 0,1 1 0 0 0,-1 1 0 0 0,1 0 0 0 0,0 0 0 0 0,1 1 1 0 0,-1 1-1 0 0,1 1 0 0 0,-1 0 0 0 0,1 0 0 0 0,6 1-211 0 0,3 0-63 0 0,1 1 0 0 0,-1 1 0 0 0,1 1 0 0 0,-1 2 0 0 0,0 0 0 0 0,0 1 0 0 0,0 1-1 0 0,-1 1 1 0 0,0 1 0 0 0,0 1 0 0 0,-1 2 0 0 0,0-1 0 0 0,-1 2 0 0 0,0 1 0 0 0,-1 1 0 0 0,0 0 0 0 0,-1 1 0 0 0,-1 1-1 0 0,0 1 1 0 0,-1 0 0 0 0,-1 1 0 0 0,-1 1 0 0 0,-1 0 0 0 0,0 1 0 0 0,-1 1 0 0 0,-2 0 0 0 0,0 0 0 0 0,-1 1 0 0 0,-1 0 0 0 0,-1 0-1 0 0,-1 1 1 0 0,-1 0 0 0 0,-1 0 0 0 0,-1 0 0 0 0,-1 1 0 0 0,-1 21 63 0 0,-3-33-71 0 0,0-1-1 0 0,-1 0 1 0 0,0-1 0 0 0,-1 1 0 0 0,0 0-1 0 0,0-1 1 0 0,-1 0 0 0 0,-1 0-1 0 0,0-1 1 0 0,0 1 0 0 0,-1-1 0 0 0,0 0-1 0 0,0-1 1 0 0,-1 0 0 0 0,0 0-1 0 0,-1-1 1 0 0,0 0 0 0 0,0 0-1 0 0,0-1 1 0 0,-1 0 0 0 0,0-1 0 0 0,0 0-1 0 0,-5 1 72 0 0,-254 75 709 0 0,-16-26-387 0 0,283-54-336 0 0,1-1 0 0 0,0 1 1 0 0,0 0-1 0 0,-1-1 0 0 0,1 1 1 0 0,0 0-1 0 0,0 0 0 0 0,0 0 1 0 0,0 0-1 0 0,0 0 1 0 0,0 0-1 0 0,0 0 0 0 0,1 1 1 0 0,-1-1-1 0 0,0 0 0 0 0,0 0 1 0 0,1 1-1 0 0,-1-1 1 0 0,1 0-1 0 0,0 1 0 0 0,-1-1 1 0 0,1 0-1 0 0,0 1 0 0 0,0-1 1 0 0,-1 1-1 0 0,1-1 0 0 0,0 0 1 0 0,0 1-1 0 0,1-1 1 0 0,-1 1-1 0 0,0-1 0 0 0,0 0 1 0 0,1 1-1 0 0,-1-1 0 0 0,1 1 1 0 0,-1-1-1 0 0,1 0 0 0 0,0 0 1 0 0,-1 1-1 0 0,1-1 1 0 0,0 0-1 0 0,0 0 0 0 0,0 0 1 0 0,0 0-1 0 0,0 0 0 0 0,0 0 1 0 0,0 0-1 0 0,0 0 1 0 0,0 0-1 0 0,1-1 0 0 0,-1 1 1 0 0,1 0 13 0 0,62 55 1342 0 0,11-7-484 0 0,3-3 1 0 0,1-4-1 0 0,57 21-858 0 0,26 14 268 0 0,0 9-38 0 0,-3 7-1 0 0,115 92-229 0 0,-234-156-1514 0 0</inkml:trace>
  <inkml:trace contextRef="#ctx0" brushRef="#br0" timeOffset="10810.96">9468 15241 0 0 0,'0'0'823'0'0,"0"0"62"0"0,0 0 29 0 0,0 0-10 0 0,0 0-28 0 0,0 0-92 0 0,0 0-151 0 0,0 0-101 0 0,0 0-84 0 0,0 0-123 0 0,11-10-50 0 0,-10 9-276 0 0,11-10 128 0 0,-1 1-1 0 0,0-2 0 0 0,0 0 1 0 0,-1 0-1 0 0,-1-1 0 0 0,0 0 1 0 0,-1 0-1 0 0,0-1 0 0 0,3-9-126 0 0,16-54 417 0 0,-3-1-1 0 0,-3 0 1 0 0,-4-2 0 0 0,-4 0-1 0 0,1-49-416 0 0,66-1654 3356 0 0,-79 1715-3384 0 0,-25-1382 2850 0 0,-66 66-1299 0 0,54 213 264 0 0,-16 203-1024 0 0,10 363-63 0 0,42-424-307 0 0,10 433-401 0 0,9-258-69 0 0,-8 708 80 0 0,-2 29 40 0 0,-4-1 0 0 0,-5 1 0 0 0,-7-16-43 0 0,-42-66-184 0 0,50 61 166 0 0,39 79-1337 0 0,67 1 525 0 0,-84 47 835 0 0,62-19-84 0 0,1 4-1 0 0,2 4 1 0 0,0 4 0 0 0,1 3 0 0 0,0 4 0 0 0,1 4 0 0 0,0 5-1 0 0,48 5 80 0 0,11-6-81 0 0,142 1-47 0 0,0 13 0 0 0,38 16 128 0 0,345 38 154 0 0,2-29 0 0 0,160-33-154 0 0,591-96-255 0 0,-1005 110-2100 0 0,-380-10 976 0 0,-1 1 0 0 0,0 2 0 0 0,0 1 0 0 0,-1 3 0 0 0,24 12 1379 0 0,15 18-5617 0 0,-64-34 1803 0 0</inkml:trace>
  <inkml:trace contextRef="#ctx0" brushRef="#br1" timeOffset="13431.876">13053 622 0 0 0,'0'0'1798'0'0,"0"0"-647"0"0,0 0-303 0 0,0 0-235 0 0,0 0-338 0 0,0 0-339 0 0,0 0-325 0 0,0 0-44 0 0,0 0 157 0 0,0 0 206 0 0,-2 3 172 0 0,-36 49-52 0 0,2 3 0 0 0,3 1 0 0 0,2 1-1 0 0,3 2 1 0 0,2 0 0 0 0,3 2 0 0 0,2 1-1 0 0,3 1 1 0 0,3 0 0 0 0,3 1 0 0 0,3 0-1 0 0,2 1 1 0 0,3 12-50 0 0,-5 175 101 0 0,12-1 0 0 0,11 1 0 0 0,18 58-101 0 0,-20-211 94 0 0,3-1 0 0 0,5 0 0 0 0,5-1 0 0 0,28 70-94 0 0,-53-177 8144 0 0,-17-74-11511 0 0,-55-114-5543 0 0,57 164 8162 0 0</inkml:trace>
  <inkml:trace contextRef="#ctx0" brushRef="#br1" timeOffset="14058.05">12234 225 9082 0 0,'0'0'87'0'0,"0"0"-47"0"0,26-25-56 0 0,88-79-62 0 0,-105 96 40 0 0,0 0 0 0 0,1 1 0 0 0,0 0 0 0 0,1 1 0 0 0,-1 0 0 0 0,1 1 0 0 0,0 0 0 0 0,1 1 0 0 0,-1 0 0 0 0,1 0 0 0 0,0 1 0 0 0,0 1-1 0 0,0 0 1 0 0,3 1 38 0 0,16-4-122 0 0,79-6-42 0 0,0 5-1 0 0,0 5 0 0 0,1 4 0 0 0,87 16 165 0 0,26-2 153 0 0,1728-18 447 0 0,-1037-19 80 0 0,767 4-204 0 0,-1671 16-477 0 0,20-2-38 0 0,-1 2 1 0 0,0 0-1 0 0,1 3 0 0 0,-1 0 0 0 0,0 2 1 0 0,0 1-1 0 0,-1 1 0 0 0,0 2 1 0 0,19 9 38 0 0,-43-15-61 0 0,0 1 1 0 0,0-1 0 0 0,0 2 0 0 0,-1-1 0 0 0,0 0 0 0 0,1 1-1 0 0,-2 0 1 0 0,1 0 0 0 0,0 0 0 0 0,-1 0 0 0 0,0 0 0 0 0,-1 1-1 0 0,1 0 1 0 0,-1-1 0 0 0,0 1 0 0 0,0 0 0 0 0,0 0-1 0 0,-1 0 1 0 0,0 0 0 0 0,-1 0 0 0 0,1 1 0 0 0,-1-1 0 0 0,0 5 60 0 0,-22 153-221 0 0,17-140 199 0 0,-28 205 108 0 0,10 1 1 0 0,10 1 0 0 0,11 72-87 0 0,-8 150 101 0 0,-10-134 178 0 0,-5 353 812 0 0,26-644-904 0 0,1 0 0 0 0,2 0 1 0 0,0 0-1 0 0,2-1 1 0 0,1 1-1 0 0,1-2 0 0 0,1 1 1 0 0,9 16-188 0 0,-5-33 5042 0 0,-7-29-4918 0 0,-5-33-4463 0 0,-15-3-2460 0 0,5 36 1807 0 0</inkml:trace>
  <inkml:trace contextRef="#ctx0" brushRef="#br1" timeOffset="15982.264">9032 4962 0 0 0,'0'0'1011'0'0,"0"0"-279"0"0,0 0-235 0 0,0 0-235 0 0,0 0-242 0 0,0 0-167 0 0,0 0-40 0 0,0 0-10 0 0,0 0 32 0 0,0 0 34 0 0,0 0-20 0 0,0 0 23 0 0,-10-2 20 0 0,0-2 182 0 0,-29-5 2470 0 0,88-40 1032 0 0,-34 25-3201 0 0,-1-1 1 0 0,-2-1-1 0 0,-1 0 1 0 0,0-1 0 0 0,-2 0-1 0 0,-1-1 1 0 0,-2 1-1 0 0,0-1 1 0 0,-2-1 0 0 0,-1 1-1 0 0,-1-1 1 0 0,-2 1-1 0 0,-1-1 1 0 0,-1 1 0 0 0,-4-21-376 0 0,6 49 3 0 0,-72-441 1617 0 0,52 318-1271 0 0,6-1 0 0 0,5-1 1 0 0,5 0-1 0 0,6 1 0 0 0,10-61-349 0 0,39-118 179 0 0,48-147 185 0 0,-75 346-354 0 0,9-85 151 0 0,-8-1 0 0 0,-9-2 0 0 0,-7-74-161 0 0,0 35 13 0 0,-7-130 69 0 0,-24 173-1260 0 0,22 188-638 0 0,0 0-555 0 0,0 5-1800 0 0,1 19 3390 0 0,2-14 826 0 0,1-1 0 0 0,1 0 0 0 0,-1 0 0 0 0,2 0 0 0 0,-1-1 0 0 0,1 0-1 0 0,0 0 1 0 0,1 0 0 0 0,0-1 0 0 0,0 0 0 0 0,0 0 0 0 0,1 0 0 0 0,0-1 0 0 0,0-1 0 0 0,1 1 0 0 0,0-1 0 0 0,0-1 0 0 0,0 0 0 0 0,0 0 0 0 0,1 0 0 0 0,-1-2 0 0 0,1 1-1 0 0,4 0-44 0 0,38 5 309 0 0,0-2 0 0 0,0-2 0 0 0,0-3-1 0 0,0-2 1 0 0,19-3-309 0 0,-45 2 38 0 0,953-49 360 0 0,783-47 690 0 0,-1411 90-392 0 0,-350 8-645 0 0,-1 0 25 0 0,0 0 46 0 0,0 0 54 0 0,0 0 19 0 0,0 0-11 0 0,0 0-21 0 0,0 0-37 0 0,0 0-13 0 0,0 0-9 0 0,0 0-6 0 0,-49-20-4841 0 0,-40 7-680 0 0,77 11 2065 0 0</inkml:trace>
  <inkml:trace contextRef="#ctx0" brushRef="#br1" timeOffset="16369.402">12292 586 0 0 0,'0'0'520'0'0,"0"0"787"0"0,0 0-179 0 0,0 0-438 0 0,0 0-175 0 0,0 0-55 0 0,0 0 12 0 0,0 0 47 0 0,0 0-3 0 0,0 0-122 0 0,0 0-276 0 0,0 0-356 0 0,-17-10-216 0 0,-51-30 24 0 0,154 48 281 0 0,-41 0 125 0 0,-1 2-1 0 0,-1 2 1 0 0,1 1 0 0 0,-2 3-1 0 0,0 1 1 0 0,-1 2 0 0 0,-1 2-1 0 0,-1 2 1 0 0,8 8 24 0 0,-45-30-3 0 0,0 0 0 0 0,0 0 0 0 0,0 0 0 0 0,-1 1 0 0 0,1-1 1 0 0,-1 1-1 0 0,1-1 0 0 0,-1 1 0 0 0,1 0 0 0 0,-1-1 0 0 0,0 1 0 0 0,0 0 0 0 0,0 0 0 0 0,0 0 0 0 0,0 0 0 0 0,0 0 0 0 0,0 0 0 0 0,-1 0 0 0 0,1 0 1 0 0,-1 0-1 0 0,1 0 0 0 0,-1 1 0 0 0,0-1 0 0 0,0 0 0 0 0,0 0 0 0 0,0 0 0 0 0,0 0 0 0 0,-1 0 0 0 0,1 1 0 0 0,-1-1 0 0 0,1 0 0 0 0,-1 0 0 0 0,0 0 1 0 0,0 0-1 0 0,0 0 0 0 0,0 0 0 0 0,0 0 0 0 0,0-1 0 0 0,0 1 0 0 0,-1 0 0 0 0,1-1 0 0 0,-1 1 0 0 0,1-1 0 0 0,-1 1 0 0 0,1-1 0 0 0,-1 1 1 0 0,0-1-1 0 0,0 0 0 0 0,0 0 0 0 0,0 0 0 0 0,-1 0 3 0 0,-104 54 957 0 0,-54-11-465 0 0,-64 28-508 0 0,224-72-1 0 0,0 0-1 0 0,0 0 1 0 0,0 0-1 0 0,0 0 1 0 0,0 0-1 0 0,0 1 0 0 0,0-1 1 0 0,0 0-1 0 0,0 1 1 0 0,0-1-1 0 0,0 0 0 0 0,1 1 1 0 0,-1-1-1 0 0,0 1 1 0 0,0 0-1 0 0,0-1 1 0 0,0 1-1 0 0,1-1 0 0 0,-1 1 1 0 0,0 0-1 0 0,1 0 1 0 0,-1 0-1 0 0,1-1 1 0 0,-1 1-1 0 0,1 0 0 0 0,-1 0 1 0 0,1 0-1 0 0,-1 0 1 0 0,1 0-1 0 0,0 0 1 0 0,-1 0-1 0 0,1 0 0 0 0,0 0 1 0 0,0 0-1 0 0,0 0 1 0 0,0 0-1 0 0,0 0 1 0 0,0 0-1 0 0,0 0 0 0 0,0 0 1 0 0,0 0-1 0 0,1 0 1 0 0,-1 0-1 0 0,0 0 1 0 0,1 0-1 0 0,-1 0 0 0 0,0 0 1 0 0,1-1-1 0 0,-1 1 1 0 0,1 0-1 0 0,0 0 1 0 0,-1 0-1 0 0,1 0 0 0 0,0-1 1 0 0,-1 1-1 0 0,1 0 1 0 0,0-1-1 0 0,0 1 1 0 0,-1 0-1 0 0,1-1 0 0 0,0 1 1 0 0,0-1-1 0 0,0 0 1 0 0,0 1-1 0 0,0-1 18 0 0,68 24-1353 0 0,-65-23 1114 0 0,12 3-3460 0 0</inkml:trace>
  <inkml:trace contextRef="#ctx0" brushRef="#br1" timeOffset="24133.169">7091 14314 0 0 0,'0'0'1727'0'0,"0"0"-764"0"0,0 0-266 0 0,0 0 37 0 0,0 0 94 0 0,0 0 95 0 0,0 0 1 0 0,0 0-81 0 0,0 0-175 0 0,0 0-314 0 0,-4-9-414 0 0,-12-28-441 0 0,-6 55-867 0 0,10 14 1729 0 0,1 0 0 0 0,1 0 0 0 0,2 1 0 0 0,2 0 0 0 0,1 1 0 0 0,1-1 0 0 0,2 1 0 0 0,1 6-361 0 0,0-18 154 0 0,-46 975 2192 0 0,16-472-2669 0 0,29-354 1655 0 0,6-171 4690 0 0,3-7-4893 0 0,3 0-2052 0 0,453-31 918 0 0,-445 36 6 0 0,336-26 52 0 0,218-12 287 0 0,275 28-340 0 0,-37 45 0 0 0,735 7 21 0 0,-1394-48 236 0 0,-163-62 1525 0 0,11 38-1722 0 0,2 1-1 0 0,0 0 1 0 0,3-1 0 0 0,0 1 0 0 0,2 0-1 0 0,1 1 1 0 0,3-3-60 0 0,14-75 189 0 0,6-71 48 0 0,-7-1 1 0 0,-8 0-1 0 0,-8-11-237 0 0,-23-164 457 0 0,8 283-331 0 0,-2 1 0 0 0,-4 0 0 0 0,-3 1 0 0 0,-3 0 0 0 0,-3 2 1 0 0,-15-28-127 0 0,37 94-45 0 0,1 1 0 0 0,-1-1 1 0 0,0 1-1 0 0,1-1 0 0 0,-1 1 1 0 0,0 0-1 0 0,0-1 0 0 0,0 1 1 0 0,0 0-1 0 0,0 0 0 0 0,0 0 1 0 0,0 0-1 0 0,-1 0 0 0 0,1 0 1 0 0,0 0-1 0 0,-1 0 0 0 0,1 0 1 0 0,0 0-1 0 0,-1 1 0 0 0,1-1 1 0 0,-1 1-1 0 0,1-1 0 0 0,-1 1 1 0 0,1-1-1 0 0,-1 1 0 0 0,1 0 1 0 0,-1 0-1 0 0,0 0 0 0 0,1 0 1 0 0,-1 0-1 0 0,1 0 0 0 0,-1 0 1 0 0,1 0-1 0 0,-1 1 0 0 0,0-1 1 0 0,1 1-1 0 0,-1-1 0 0 0,1 1 1 0 0,0 0-1 0 0,-1-1 0 0 0,1 1 1 0 0,0 0-1 0 0,-1 0 0 0 0,1 0 1 0 0,0 0-1 0 0,0 0 0 0 0,-1 0 1 0 0,1 0-1 0 0,0 1 0 0 0,0-1 1 0 0,1 0-1 0 0,-1 0 0 0 0,0 1 1 0 0,0-1-1 0 0,1 1 0 0 0,-1-1 1 0 0,0 1-1 0 0,1-1 0 0 0,0 1 1 0 0,-1-1-1 0 0,1 1 0 0 0,0-1 1 0 0,0 1-1 0 0,0-1 0 0 0,0 1 1 0 0,0 0-1 0 0,0 0 45 0 0,-2 0-19 0 0,-78 158-4081 0 0,47-46-4719 0 0,28-86 1291 0 0</inkml:trace>
  <inkml:trace contextRef="#ctx0" brushRef="#br1" timeOffset="25100.608">5101 15146 1400 0 0,'0'0'1170'0'0,"0"0"182"0"0,0 0 274 0 0,0 0 206 0 0,0 0-38 0 0,0 0-176 0 0,0 0-281 0 0,0 0-305 0 0,0 0-342 0 0,0 0-405 0 0,0 0-491 0 0,0 0-368 0 0,0 0-107 0 0,9-18 105 0 0,32-48 281 0 0,-40 66 295 0 0,0 0 0 0 0,0-1 0 0 0,0 1 1 0 0,0 0-1 0 0,0 0 0 0 0,0 0 0 0 0,1 0 1 0 0,-1 0-1 0 0,0 0 0 0 0,0 0 0 0 0,0 1 0 0 0,0-1 1 0 0,0 0-1 0 0,0 1 0 0 0,0-1 0 0 0,0 0 0 0 0,0 1 1 0 0,0 0-1 0 0,0-1 0 0 0,0 1 0 0 0,0-1 0 0 0,0 1 1 0 0,0 0-1 0 0,0 0 0 0 0,0-1 0 0 0,-1 1 0 0 0,1 0 1 0 0,0 0-1 0 0,-1 0 0 0 0,1 0 0 0 0,-1 0 1 0 0,1 0-1 0 0,-1 0 0 0 0,1 0 0 0 0,-1 0 0 0 0,0 0 1 0 0,1 0-1 0 0,-1 1 0 0 0,0-1 0 0 0,0 0 0 0 0,0 0 1 0 0,0 0-1 0 0,0 0 0 0 0,0 0 0 0 0,0 0 0 0 0,0 1 1 0 0,0-1-1 0 0,-1 0 0 0 0,1 0 0 0 0,2 7 22 0 0,74 237 732 0 0,34 77-112 0 0,-100-302-529 0 0,2 0-1 0 0,0-1 0 0 0,1-1 1 0 0,1 0-1 0 0,0 0 0 0 0,1-1 1 0 0,1-1-1 0 0,16 12-112 0 0,0-31 6111 0 0,1-54-4796 0 0,-28 46-1015 0 0,26-64 214 0 0,-3-2 0 0 0,-3-1 0 0 0,13-75-514 0 0,77-217 513 0 0,-85 310-1103 0 0,-10 98-2684 0 0,-14 98-5559 0 0,-7-88 3274 0 0,1-28-97 0 0</inkml:trace>
  <inkml:trace contextRef="#ctx0" brushRef="#br1" timeOffset="26034.3">5951 15765 3713 0 0,'0'0'2419'0'0,"0"0"-536"0"0,0 0-612 0 0,0 0-632 0 0,0 0-593 0 0,0 0-438 0 0,0 0-158 0 0,0 0 63 0 0,0 0 233 0 0,0 0 261 0 0,0 0 201 0 0,0 0 203 0 0,1-5 145 0 0,134-86 3109 0 0,128-82-2496 0 0,-257 167-1258 0 0,-30 31-687 0 0,17-10 694 0 0,1 0 1 0 0,1 0-1 0 0,0 1 1 0 0,1-1-1 0 0,1 1 0 0 0,0 0 1 0 0,1 1-1 0 0,1-1 1 0 0,0 0-1 0 0,2 0 1 0 0,0 1-1 0 0,0-1 1 0 0,1 0-1 0 0,4 11 82 0 0,2 71-236 0 0,-7-59 208 0 0,1-32 4 0 0,-1 0 0 0 0,0 0-1 0 0,0 0 1 0 0,0 0 0 0 0,-1 0-1 0 0,0 0 1 0 0,0 0 0 0 0,-1 0-1 0 0,0 0 1 0 0,0 0 0 0 0,0 0-1 0 0,-1 0 1 0 0,0-1 0 0 0,-1 1-1 0 0,1 0 1 0 0,-1-1 0 0 0,-1 0-1 0 0,1 0 1 0 0,-1 0 0 0 0,0 0-1 0 0,0 0 1 0 0,-1-1-1 0 0,1 0 1 0 0,-1 0 0 0 0,-1 0-1 0 0,1 0 1 0 0,-1-1 0 0 0,-5 4 24 0 0,-22 4 142 0 0,-1-2 1 0 0,-1-1 0 0 0,1-2 0 0 0,-1-1-1 0 0,0-1 1 0 0,0-2 0 0 0,-1-2-1 0 0,1-1 1 0 0,-1-2 0 0 0,1-2-1 0 0,-30-6-142 0 0,41 0 498 0 0,-2 0 3336 0 0,137-15-3747 0 0,416-6 878 0 0,-309 36-574 0 0,-181-4-3417 0 0,-16-1-3561 0 0,-28 0 2488 0 0,-1 0-885 0 0</inkml:trace>
  <inkml:trace contextRef="#ctx0" brushRef="#br1" timeOffset="28313.119">14019 1530 1296 0 0,'0'0'1677'0'0,"0"0"-489"0"0,0 0-193 0 0,0 0 72 0 0,0 0 113 0 0,0 0 36 0 0,29-23-74 0 0,88-70-2 0 0,-33-5 4701 0 0,-84 98-6277 0 0,0 0-635 0 0,0 0-622 0 0,0 2-1292 0 0,0 14 1875 0 0,-39 191 229 0 0,32-149 934 0 0,2 1 0 0 0,2-1 0 0 0,3 1 0 0 0,3-1 0 0 0,2 1 1 0 0,3-1-1 0 0,3-1 0 0 0,1 0 0 0 0,4 0 0 0 0,1-1 0 0 0,4-1 0 0 0,9 16-53 0 0,-26-63-138 0 0,32 41 2686 0 0,-36-48-2301 0 0,1 0 0 0 0,0 0 0 0 0,1 0 0 0 0,-1 0 0 0 0,0 0 0 0 0,0 0 0 0 0,0-1 0 0 0,0 1 0 0 0,1-1 0 0 0,-1 1 0 0 0,0-1 0 0 0,0 1 0 0 0,1-1 0 0 0,-1 0 0 0 0,0 1-1 0 0,1-1 1 0 0,-1 0 0 0 0,0 0 0 0 0,1 0 0 0 0,-1 0 0 0 0,1 0 0 0 0,-1 0 0 0 0,0-1 0 0 0,1 1 0 0 0,-1 0 0 0 0,0-1 0 0 0,1 1 0 0 0,-1-1 0 0 0,0 1 0 0 0,0-1 0 0 0,0 1 0 0 0,1-1 0 0 0,-1 0 0 0 0,0 0 0 0 0,0 0 0 0 0,0 0 0 0 0,0 0 0 0 0,0 0 0 0 0,0 0-247 0 0,18-20 195 0 0,0 0 0 0 0,-1-1 1 0 0,-2-1-1 0 0,0 0 0 0 0,-1-1 1 0 0,-2-1-1 0 0,0-1 1 0 0,-2 1-1 0 0,-1-2 0 0 0,-1 0 1 0 0,-1 0-1 0 0,3-19-195 0 0,53-436 307 0 0,-32 176-765 0 0,-26 307-2846 0 0,12 34 1586 0 0,53 249-11832 0 0,-69-260 8684 0 0</inkml:trace>
  <inkml:trace contextRef="#ctx0" brushRef="#br1" timeOffset="28809.128">14788 2376 4241 0 0,'0'0'1914'0'0,"0"0"-823"0"0,0 0-458 0 0,0 0-166 0 0,0 0-10 0 0,0 0 89 0 0,0 0 119 0 0,0 0 146 0 0,0 0 72 0 0,0 0-86 0 0,0 0-222 0 0,0 0-263 0 0,0 0-282 0 0,-4-12-217 0 0,-11-36-117 0 0,15 46 273 0 0,1 0 1 0 0,0-1-1 0 0,0 2 1 0 0,1-1-1 0 0,-1 0 1 0 0,0 0 0 0 0,1 0-1 0 0,-1 1 1 0 0,1-1-1 0 0,-1 0 1 0 0,1 1-1 0 0,0 0 1 0 0,0-1-1 0 0,0 1 1 0 0,0 0-1 0 0,0 0 1 0 0,0 0 0 0 0,0 0-1 0 0,0 0 1 0 0,0 0-1 0 0,0 1 1 0 0,0-1-1 0 0,0 1 1 0 0,1 0-1 0 0,-1-1 1 0 0,0 1-1 0 0,0 0 1 0 0,1 0 30 0 0,5-2-93 0 0,51-10-60 0 0,0 2-1 0 0,1 3 0 0 0,0 3 0 0 0,0 2 1 0 0,34 4 153 0 0,-26-2-113 0 0,150 27-2036 0 0,-217-27 2110 0 0,1 1 0 0 0,-1-1 0 0 0,1 0 0 0 0,-1 1 0 0 0,0-1 0 0 0,0 1 0 0 0,1 0 0 0 0,-1 0 0 0 0,0-1 0 0 0,0 1 0 0 0,0 0 0 0 0,0 0 0 0 0,0 0 0 0 0,0 0 0 0 0,0 0 0 0 0,0 0 0 0 0,0 0 0 0 0,0 0 0 0 0,0 1 0 0 0,-1-1 0 0 0,1 0 0 0 0,-1 0 0 0 0,1 1 0 0 0,-1-1 0 0 0,1 0-1 0 0,-1 1 1 0 0,0-1 0 0 0,1 1 0 0 0,-1-1 0 0 0,0 0 0 0 0,0 1 0 0 0,0-1 0 0 0,0 1 0 0 0,0-1 0 0 0,-1 0 0 0 0,1 1 0 0 0,0-1 0 0 0,-1 1 0 0 0,1-1 0 0 0,0 0 0 0 0,-1 0 0 0 0,0 1 0 0 0,1-1 0 0 0,-1 0 0 0 0,0 0 0 0 0,0 1 0 0 0,0-1 0 0 0,1 0 0 0 0,-1 0 0 0 0,0 0 0 0 0,-1 0 0 0 0,1 0 39 0 0,-61 54 697 0 0,59-52-720 0 0,-440 254 1245 0 0,439-251 4698 0 0,17-5-3384 0 0,52-11-1845 0 0,38-10-699 0 0,1 4 0 0 0,1 4-1 0 0,0 6 1 0 0,86 5 8 0 0,-61 41-2174 0 0,-75 31-5881 0 0,-48-54 5454 0 0,-3-4-2505 0 0</inkml:trace>
  <inkml:trace contextRef="#ctx0" brushRef="#br1" timeOffset="29667.851">20078 5156 11106 0 0,'0'0'654'0'0,"0"0"-334"0"0,0 0-782 0 0,0 0-990 0 0,0 0-306 0 0,0 0 135 0 0,0 0 598 0 0,0 0 777 0 0,0 0 209 0 0,0 0 85 0 0,0 0 83 0 0,-13 29 86 0 0,-91 204 737 0 0,29-79-222 0 0,-7-4 0 0 0,-6-4 0 0 0,-7-3 0 0 0,-6-5-1 0 0,-6-4 1 0 0,-89 84-730 0 0,-81 31 1357 0 0,277-248-1341 0 0,-2-1-12 0 0,1 0 0 0 0,-1 0 0 0 0,1 1 0 0 0,-1-1 0 0 0,1 0 0 0 0,0 1 1 0 0,-1 0-1 0 0,1-1 0 0 0,0 1 0 0 0,-1 0 0 0 0,1 0 0 0 0,0-1 0 0 0,0 1 0 0 0,-1 0 0 0 0,1 0 0 0 0,0 0 1 0 0,0 1-1 0 0,0-1 0 0 0,0 0 0 0 0,1 0 0 0 0,-1 0 0 0 0,0 1 0 0 0,0-1 0 0 0,1 0 0 0 0,-1 1 1 0 0,1-1-1 0 0,-1 1 0 0 0,1-1 0 0 0,0 1 0 0 0,-1-1 0 0 0,1 1 0 0 0,0-1 0 0 0,0 1 0 0 0,0-1 1 0 0,0 1-1 0 0,0-1 0 0 0,0 1 0 0 0,1-1 0 0 0,-1 1 0 0 0,0-1 0 0 0,1 0 0 0 0,-1 1 0 0 0,1-1 0 0 0,0 1 1 0 0,-1-1-1 0 0,1 0 0 0 0,0 0 0 0 0,0 1 0 0 0,0-1 0 0 0,0 0 0 0 0,0 0 0 0 0,0 0 0 0 0,0 0 1 0 0,0 0-1 0 0,0 0 0 0 0,1 0 0 0 0,-1 0 0 0 0,0-1 0 0 0,0 1 0 0 0,1 0 0 0 0,-1-1 0 0 0,1 1-4 0 0,26 7 716 0 0,-1-1 0 0 0,1-1 0 0 0,0-1-1 0 0,1-1 1 0 0,-1-2 0 0 0,1-1-1 0 0,-1-1 1 0 0,3-2-716 0 0,19 2 372 0 0,919-2 776 0 0,-759-12-1579 0 0,-223 11-4759 0 0,-50-66-4343 0 0,53 54 4620 0 0</inkml:trace>
  <inkml:trace contextRef="#ctx0" brushRef="#br1" timeOffset="30049.738">19785 5261 11570 0 0,'0'0'917'0'0,"0"0"420"0"0,0 0 178 0 0,0 0-46 0 0,-12-28-193 0 0,-37-83-244 0 0,41 78-1031 0 0,20 32-491 0 0,18 23-185 0 0,-30-22 707 0 0,34 38-105 0 0,-1 2 0 0 0,-2 1 0 0 0,-2 1-1 0 0,-2 1 1 0 0,-2 2 0 0 0,-1 0 0 0 0,-3 2 0 0 0,-2 0 0 0 0,-2 1 0 0 0,11 51 73 0 0,-18-71-13 0 0,17 53 36 0 0,13 43 57 0 0,5-1 0 0 0,6-3 1 0 0,11 9-81 0 0,-28-63 224 0 0,4-1 0 0 0,2-2 0 0 0,4-2 0 0 0,1-1 0 0 0,4-3 0 0 0,29 25-224 0 0,-77-80 35 0 0,0-1 1 0 0,0 1-1 0 0,0-1 1 0 0,1 0-1 0 0,-1 0 0 0 0,1 1 1 0 0,-1-1-1 0 0,1 0 0 0 0,-1 0 1 0 0,1-1-1 0 0,-1 1 1 0 0,1 0-1 0 0,0 0 0 0 0,0-1 1 0 0,-1 1-1 0 0,1-1 0 0 0,0 0 1 0 0,0 1-1 0 0,0-1 1 0 0,-1 0-1 0 0,1 0 0 0 0,0 0 1 0 0,0 0-1 0 0,0 0 0 0 0,0-1 1 0 0,-1 1-1 0 0,1-1 1 0 0,0 1-1 0 0,0-1 0 0 0,-1 1 1 0 0,1-1-1 0 0,0 0 0 0 0,-1 0 1 0 0,1 0-1 0 0,-1 0 0 0 0,1 0 1 0 0,-1 0-1 0 0,1 0 1 0 0,-1-1-1 0 0,0 1 0 0 0,0 0 1 0 0,0-1-1 0 0,1 1 0 0 0,-1-1 1 0 0,-1 1-1 0 0,1-1 1 0 0,0 0-1 0 0,0 1 0 0 0,0-1 1 0 0,-1 0-1 0 0,1 0 0 0 0,-1 1 1 0 0,0-1-1 0 0,1 0 1 0 0,-1 0-1 0 0,0 0 0 0 0,0 0 1 0 0,0 1-1 0 0,0-2-35 0 0,19-63-4080 0 0,-14-2-5591 0 0,-5 52 2487 0 0</inkml:trace>
  <inkml:trace contextRef="#ctx0" brushRef="#br1" timeOffset="30486.27">20739 5538 9674 0 0,'0'0'1070'0'0,"0"0"-552"0"0,0 0-794 0 0,0 0-928 0 0,0 0-284 0 0,0 0 270 0 0,0 0 590 0 0,0 0 672 0 0,0 0 156 0 0,0 0 11 0 0,0 0 4 0 0,19 31 46 0 0,58 105 23 0 0,-14 60 700 0 0,-12 42-14 0 0,-30-130-485 0 0,4-2 1 0 0,4-1-1 0 0,9 11-485 0 0,-31-99 149 0 0,0-1 0 0 0,2 0-1 0 0,-1-1 1 0 0,2 0 0 0 0,0 0 0 0 0,1-1-1 0 0,0-1 1 0 0,1 1 0 0 0,0-2 0 0 0,1 0-1 0 0,1 0 1 0 0,0-1 0 0 0,0-1-149 0 0,84 21 3542 0 0,-23-69 1253 0 0,0-79-3471 0 0,-44 40-1151 0 0,-4-1 0 0 0,-3-1 0 0 0,-3-1 0 0 0,-4-1 0 0 0,-4-1 0 0 0,3-78-173 0 0,64-722 24 0 0,-80 882-169 0 0,0 1-1 0 0,0-1 1 0 0,0 1-1 0 0,0-1 0 0 0,0 1 1 0 0,0-1-1 0 0,1 0 1 0 0,-1 1-1 0 0,0-1 0 0 0,0 1 1 0 0,0-1-1 0 0,1 0 1 0 0,-1 1-1 0 0,0-1 0 0 0,0 0 1 0 0,1 1-1 0 0,-1-1 1 0 0,0 0-1 0 0,1 1 0 0 0,-1-1 1 0 0,1 0-1 0 0,-1 0 1 0 0,0 1-1 0 0,1-1 0 0 0,-1 0 1 0 0,1 0-1 0 0,-1 0 1 0 0,0 0-1 0 0,1 0 0 0 0,-1 0 1 0 0,1 1-1 0 0,-1-1 1 0 0,1 0-1 0 0,-1 0 0 0 0,1 0 1 0 0,-1 0-1 0 0,0 0 1 0 0,1-1-1 0 0,-1 1 0 0 0,1 0 1 0 0,-1 0-1 0 0,1 0 1 0 0,-1 0-1 0 0,1 0 146 0 0,12 49-2890 0 0,12 100-6730 0 0,-22-123 4806 0 0</inkml:trace>
  <inkml:trace contextRef="#ctx0" brushRef="#br1" timeOffset="31027.434">22405 6499 3649 0 0,'0'0'992'0'0,"0"0"27"0"0,0 0 122 0 0,0 0 70 0 0,0 0-61 0 0,0 0-14 0 0,0 0-108 0 0,0 0-107 0 0,0 0-61 0 0,-14-26-100 0 0,-41-80-39 0 0,54 105-696 0 0,1 1-1 0 0,-1-1 1 0 0,0 0-1 0 0,0 1 0 0 0,0-1 1 0 0,1 0-1 0 0,-1 1 0 0 0,0-1 1 0 0,1 0-1 0 0,-1 0 1 0 0,1 0-1 0 0,-1 0 0 0 0,1 1 1 0 0,-1-1-1 0 0,1 0 0 0 0,0 0 1 0 0,0 0-1 0 0,-1 0 1 0 0,1 0-1 0 0,0 0 0 0 0,0 0 1 0 0,0 0-1 0 0,0 0 0 0 0,0 0 1 0 0,0 0-1 0 0,0 0 1 0 0,0 0-1 0 0,0 0 0 0 0,1 0 1 0 0,-1 0-1 0 0,0 0 0 0 0,0 0 1 0 0,1 0-1 0 0,-1 0 1 0 0,1 0-1 0 0,-1 0 0 0 0,1 1 1 0 0,0-1-1 0 0,-1 0 0 0 0,1 0 1 0 0,-1 1-1 0 0,1-1 1 0 0,0 0-1 0 0,0 1 0 0 0,0-1 1 0 0,-1 0-1 0 0,1 1 0 0 0,0-1 1 0 0,0 1-1 0 0,0 0 1 0 0,0-1-1 0 0,0 1 0 0 0,0 0 1 0 0,0-1-1 0 0,0 1 0 0 0,0 0 1 0 0,0 0-1 0 0,0 0 1 0 0,0 0-1 0 0,0 0 0 0 0,0 0 1 0 0,0 0-1 0 0,0 0 0 0 0,0 0 1 0 0,0 1-1 0 0,0-1 1 0 0,0 0-25 0 0,2 0 55 0 0,57-5-10 0 0,0 2 0 0 0,0 2 0 0 0,0 4 0 0 0,0 2 0 0 0,0 2-1 0 0,11 5-44 0 0,222 17 898 0 0,-291-29-692 0 0,-2 0-114 0 0,0 0-437 0 0,-27 1-2781 0 0,-336 59-4912 0 0,237-35 6770 0 0,76-15 911 0 0,0-3 227 0 0,-1 3-1 0 0,2 2 0 0 0,0 2 0 0 0,0 2 0 0 0,1 2 1 0 0,2 2-1 0 0,-16 10 131 0 0,51-5 2362 0 0,58-22 2491 0 0,-35-4-4503 0 0,234-7 3925 0 0,60 0-3278 0 0,-8 45-7035 0 0,-256-24 511 0 0,-31-8 562 0 0</inkml:trace>
  <inkml:trace contextRef="#ctx0" brushRef="#br1" timeOffset="32149.028">23776 5470 32 0 0,'0'0'1639'0'0,"0"0"-272"0"0,0 0-211 0 0,0 0 40 0 0,0 0 65 0 0,0 0-28 0 0,0 0-115 0 0,0 0-267 0 0,0 0-202 0 0,0 0-166 0 0,0 0-143 0 0,0 0-93 0 0,0 0-86 0 0,-1-5 1538 0 0,0 5-3404 0 0,12 48 793 0 0,10 23-6072 0 0,-17-61 3153 0 0</inkml:trace>
  <inkml:trace contextRef="#ctx0" brushRef="#br1" timeOffset="33342.811">23774 5400 1576 0 0,'0'0'1737'0'0,"0"0"-670"0"0,0 0-135 0 0,0 0 111 0 0,0 0 96 0 0,0 0 9 0 0,0 0-115 0 0,0 0-147 0 0,0 0-185 0 0,0 0-164 0 0,0 0-147 0 0,0 0-186 0 0,0 0-116 0 0,-2-12-66 0 0,1 4-368 0 0,-5-27 878 0 0,9 31-4687 0 0,5 19 4290 0 0,0 1-1 0 0,-1 0 1 0 0,-1 1 0 0 0,0 0-1 0 0,-1-1 1 0 0,-1 2 0 0 0,-1-1-1 0 0,0 0 1 0 0,-1 1 0 0 0,-1 0-135 0 0,-1-17 296 0 0,0-1 212 0 0,0 0 207 0 0,0 0 172 0 0,0 0 116 0 0,0 0 61 0 0,1-7 3958 0 0,2-6-4179 0 0,2-12-1420 0 0,-2-4 682 0 0,-2-1 0 0 0,-1 1 1 0 0,-2-1-1 0 0,-1 1 0 0 0,-1-1 1 0 0,-1 1-1 0 0,-3-4-105 0 0,15 77-4383 0 0,7 29 4648 0 0,137 402-357 0 0,-137-415 148 0 0,2-1 1 0 0,3 0 0 0 0,3-1 0 0 0,2-2-1 0 0,2 0 1 0 0,3-2 0 0 0,2-1-1 0 0,18 21-56 0 0,31 28 766 0 0,-77-115 5561 0 0,11-29-6036 0 0,-2 8-316 0 0,181-469-75 0 0,-177 463 65 0 0,61-163-402 0 0,98-180 437 0 0,-170 374-79 0 0,5-12-402 0 0,0 1-1 0 0,2 0 1 0 0,1 0-1 0 0,0 2 1 0 0,2-1 0 0 0,0 2-1 0 0,17-16 482 0 0,-31 32-323 0 0,0 0 0 0 0,0 0 0 0 0,0 0 0 0 0,0 1 1 0 0,1-1-1 0 0,-1 0 0 0 0,0 0 0 0 0,1 1 0 0 0,-1-1 0 0 0,0 1 0 0 0,1 0 0 0 0,-1-1 0 0 0,1 1 0 0 0,-1 0 0 0 0,1 0 0 0 0,-1 0 0 0 0,1 0 0 0 0,-1 0 0 0 0,0 0 0 0 0,1 0 0 0 0,-1 0 0 0 0,1 0 1 0 0,-1 1-1 0 0,1-1 0 0 0,-1 1 0 0 0,0-1 0 0 0,1 1 0 0 0,-1 0 0 0 0,0-1 0 0 0,0 1 0 0 0,1 0 0 0 0,-1 0 0 0 0,0 0 0 0 0,0 0 0 0 0,0 0 0 0 0,0 0 0 0 0,0 0 0 0 0,0 0 0 0 0,0 0 0 0 0,0 0 1 0 0,-1 1-1 0 0,1-1 0 0 0,0 0 0 0 0,-1 1 0 0 0,1-1 0 0 0,-1 0 0 0 0,1 1 0 0 0,-1-1 0 0 0,0 1 0 0 0,0-1 0 0 0,1 1 323 0 0,3 8-3490 0 0</inkml:trace>
  <inkml:trace contextRef="#ctx0" brushRef="#br1" timeOffset="34800.181">24576 6432 1176 0 0,'0'0'1190'0'0,"0"0"-431"0"0,0 0 10 0 0,0 0 71 0 0,0 0-55 0 0,0 0-168 0 0,0 0-266 0 0,0 0-231 0 0,0 0-86 0 0,0 0 10 0 0,0 0 104 0 0,0 0 142 0 0,0 0 150 0 0,9-6 137 0 0,90-20 1040 0 0,-89 25-1725 0 0,1 0 0 0 0,-1 1 0 0 0,0 0 1 0 0,1 0-1 0 0,-1 1 0 0 0,0 1 0 0 0,1 0 1 0 0,-1 0-1 0 0,0 1 0 0 0,0 0 0 0 0,-1 0 1 0 0,1 1-1 0 0,-1 1 0 0 0,0 0 0 0 0,0 0 0 0 0,0 0 1 0 0,0 1-1 0 0,-1 1 0 0 0,0-1 0 0 0,-1 1 1 0 0,4 5 107 0 0,-11-6-8 0 0,-1 0 0 0 0,1 0 1 0 0,-1 0-1 0 0,-1-1 1 0 0,1 1-1 0 0,-1 0 1 0 0,0 0-1 0 0,0-1 0 0 0,-1 1 1 0 0,1-1-1 0 0,-1 0 1 0 0,0 0-1 0 0,-1 0 0 0 0,0 0 1 0 0,1 0-1 0 0,-1-1 1 0 0,-1 0-1 0 0,1 0 1 0 0,-1 0-1 0 0,1 0 0 0 0,-1 0 1 0 0,0-1-1 0 0,0 0 1 0 0,-1 0-1 0 0,1-1 1 0 0,-1 1-1 0 0,0-1 8 0 0,-13 11-67 0 0,-287 217 373 0 0,299-216 5356 0 0,24-12-3298 0 0,38-12-2044 0 0,-45 7-69 0 0,340-31-1018 0 0,-349 34-875 0 0,-3-1-8923 0 0,1 1 10148 0 0,1 0-2317 0 0</inkml:trace>
  <inkml:trace contextRef="#ctx0" brushRef="#br1" timeOffset="35379.004">25426 6008 0 0 0,'0'0'2974'0'0,"0"0"-1086"0"0,0 0-218 0 0,0 0-7 0 0,0 0-173 0 0,0 0-293 0 0,0 0-274 0 0,0 0-185 0 0,0 0-124 0 0,0 0-87 0 0,0 0-80 0 0,29-10-46 0 0,91-29-8 0 0,71 18 782 0 0,-144 22-1012 0 0,179-1 259 0 0,-226 0-477 0 0,0 0-39 0 0,0 0-61 0 0,0 0-49 0 0,0 0-70 0 0,0 0-123 0 0,0 0-211 0 0,0 0-332 0 0,-8 2-4278 0 0,-16 6 2368 0 0,14-5 166 0 0,5-2-522 0 0</inkml:trace>
  <inkml:trace contextRef="#ctx0" brushRef="#br1" timeOffset="35898.517">26477 5305 5993 0 0,'0'0'628'0'0,"0"0"161"0"0,0 0 255 0 0,0 0 187 0 0,0 0-2 0 0,0 0-106 0 0,0 0-223 0 0,0 0-321 0 0,0 0-344 0 0,0 0-403 0 0,0 0-410 0 0,0 0-214 0 0,0 0 41 0 0,10-13 210 0 0,31-34 292 0 0,-40 47 249 0 0,-1 0 0 0 0,1 0 0 0 0,0 0 0 0 0,0-1 0 0 0,0 1 1 0 0,0 0-1 0 0,-1 0 0 0 0,1 0 0 0 0,0 0 0 0 0,0 1 0 0 0,0-1 0 0 0,0 0 1 0 0,-1 0-1 0 0,1 0 0 0 0,0 1 0 0 0,0-1 0 0 0,0 0 0 0 0,-1 1 0 0 0,1-1 1 0 0,0 1-1 0 0,-1-1 0 0 0,1 1 0 0 0,0-1 0 0 0,-1 1 0 0 0,1-1 0 0 0,-1 1 1 0 0,1 0-1 0 0,0-1 0 0 0,-1 1 0 0 0,0 0 0 0 0,1-1 0 0 0,-1 1 1 0 0,1 0-1 0 0,-1 0 0 0 0,0 0 0 0 0,0-1 0 0 0,1 1 0 0 0,-1 0 0 0 0,0 0 1 0 0,0 0-1 0 0,0-1 0 0 0,0 1 0 0 0,0 0 0 0 0,0 0 0 0 0,0 0 0 0 0,0 0 1 0 0,0 0-1 0 0,0-1 0 0 0,-1 1 0 0 0,1 0 0 0 0,2 6 17 0 0,148 588 345 0 0,-142-552-195 0 0,3-1 0 0 0,1 0-1 0 0,3-1 1 0 0,0 0-1 0 0,3-1 1 0 0,2-1-1 0 0,1-1 1 0 0,2 0-1 0 0,1-2 1 0 0,2 0-167 0 0,-11-30 6500 0 0,0-16-3520 0 0,19-61-3163 0 0,-29 55 830 0 0,224-718 51 0 0,-221 713-723 0 0,17-55-42 0 0,3 1-1 0 0,3 1 1 0 0,3 2-1 0 0,4 2 1 0 0,27-38 67 0 0,-65 108-66 0 0,-1 1 1 0 0,1-1 0 0 0,-1 1 0 0 0,1 0-1 0 0,-1-1 1 0 0,1 1 0 0 0,0 0 0 0 0,-1 0-1 0 0,1-1 1 0 0,0 1 0 0 0,0 0 0 0 0,0 0-1 0 0,-1-1 1 0 0,1 1 0 0 0,0 0 0 0 0,0 0 0 0 0,0 0-1 0 0,0-1 1 0 0,0 1 0 0 0,0 0 0 0 0,1 0-1 0 0,-1-1 1 0 0,0 1 0 0 0,0 0 0 0 0,0 0-1 0 0,1-1 1 0 0,-1 1 0 0 0,0 0 0 0 0,1-1-1 0 0,-1 1 1 0 0,1 0 0 0 0,-1-1 0 0 0,1 1-1 0 0,-1 0 1 0 0,1-1 0 0 0,-1 1 0 0 0,1-1 0 0 0,0 1-1 0 0,-1-1 1 0 0,1 0 0 0 0,0 1 0 0 0,-1-1-1 0 0,1 1 1 0 0,0-1 0 0 0,0 0 0 0 0,-1 0-1 0 0,1 1 1 0 0,0-1 0 0 0,0 0 0 0 0,-1 0-1 0 0,1 0 1 0 0,0 0 0 0 0,0 0 0 0 0,0 0-1 0 0,-1 0 1 0 0,1 0 0 0 0,0 0 0 0 0,0 0 0 0 0,-1-1-1 0 0,1 1 1 0 0,0 0 0 0 0,0-1 0 0 0,-1 1-1 0 0,1 0 1 0 0,0-1 0 0 0,-1 1 0 0 0,1-1 65 0 0,-3 78-1381 0 0,-99 206-11455 0 0,86-250 8420 0 0</inkml:trace>
  <inkml:trace contextRef="#ctx0" brushRef="#br1" timeOffset="36206.431">27350 6222 7170 0 0,'0'0'1360'0'0,"0"0"59"0"0,0 0-22 0 0,0 0-75 0 0,0 0-66 0 0,0 0-121 0 0,0 0-156 0 0,0 0-216 0 0,0 0-254 0 0,0 0-281 0 0,0 0-336 0 0,0 0-345 0 0,0 0-233 0 0,5-1-16 0 0,-3 1 683 0 0,-1 0 1 0 0,1 0 0 0 0,-1 0 0 0 0,1 0-1 0 0,-1 0 1 0 0,1 1 0 0 0,-1-1 0 0 0,0 0 0 0 0,1 1-1 0 0,-1-1 1 0 0,1 1 0 0 0,-1-1 0 0 0,0 1-1 0 0,1 0 1 0 0,-1 0 0 0 0,0-1 0 0 0,0 1-1 0 0,0 0 1 0 0,0 0 0 0 0,1 0 0 0 0,-1 0-1 0 0,-1 0 1 0 0,1 0 0 0 0,0 1 0 0 0,0-1 0 0 0,0 0-1 0 0,0 0 1 0 0,-1 1 0 0 0,1-1 0 0 0,-1 0-1 0 0,1 1 1 0 0,-1-1 0 0 0,0 1 0 0 0,1-1-1 0 0,-1 1 1 0 0,0-1 0 0 0,0 1 0 0 0,0-1-1 0 0,0 0 1 0 0,0 1 0 0 0,0-1 0 0 0,0 1 0 0 0,-1-1-1 0 0,1 1 1 0 0,0-1 0 0 0,-1 1 18 0 0,10 64-392 0 0,21 181 1693 0 0,-27-86-8425 0 0,-6-137 3866 0 0,0-7-2019 0 0</inkml:trace>
  <inkml:trace contextRef="#ctx0" brushRef="#br1" timeOffset="37591.153">17711 4914 13483 0 0,'0'0'1103'0'0,"0"0"-48"0"0,0 0-87 0 0,0 0-231 0 0,0 0-462 0 0,0 0-615 0 0,0 0-763 0 0,0 0-815 0 0,0 0-153 0 0,0 0 374 0 0,0 0 584 0 0,0 0 761 0 0,0 3 388 0 0,-62 536 2409 0 0,-88 497-1342 0 0,117-823-846 0 0,9 1 0 0 0,9 0 1 0 0,11 92-258 0 0,2-289 126 0 0,2 0 1 0 0,0 0-1 0 0,0 0 0 0 0,2 0 1 0 0,0 0-1 0 0,1 0 1 0 0,1-1-1 0 0,0 1 0 0 0,1-1 1 0 0,1 0-1 0 0,0 0 0 0 0,2 0 1 0 0,-1-1-1 0 0,2-1 1 0 0,0 1-1 0 0,1-1 0 0 0,0-1 1 0 0,1 1-1 0 0,1-2 1 0 0,0 0-1 0 0,0 0 0 0 0,1-1 1 0 0,1-1-1 0 0,0 0 0 0 0,0-1 1 0 0,1 0-1 0 0,0-1 1 0 0,1-1-1 0 0,-1 0 0 0 0,5 0-126 0 0,284 6 2717 0 0,-248-14-2546 0 0,808-45 844 0 0,1171 30-452 0 0,-1899 17-518 0 0,4296 183 435 0 0,-2185-94-363 0 0,-2161-87-38 0 0,0-4-1 0 0,1-3 1 0 0,-1-5 0 0 0,-1-3 0 0 0,0-4-1 0 0,0-3 1 0 0,23-12-79 0 0,-98 28 64 0 0,0 0 0 0 0,0 0 0 0 0,0-1 0 0 0,0 0 0 0 0,-1-1 0 0 0,0 0 0 0 0,0 0 0 0 0,0-1 0 0 0,0-1 0 0 0,-1 1 0 0 0,0-1 0 0 0,-1-1 0 0 0,0 1 0 0 0,0-1 0 0 0,0 0 0 0 0,-1-1 0 0 0,0 0 0 0 0,-1 0 0 0 0,0 0 0 0 0,0-1 0 0 0,-1 1 0 0 0,0-1 0 0 0,-1 0 0 0 0,0 0 0 0 0,-1 0 0 0 0,0-1 0 0 0,0 1 0 0 0,0-10-64 0 0,-55-169-528 0 0,12 78 559 0 0,35 67-65 0 0,2 0 1 0 0,2 0 0 0 0,2 0-1 0 0,2 0 1 0 0,2 0-1 0 0,2 0 1 0 0,2 0 0 0 0,1 1-1 0 0,3 1 1 0 0,1 0-1 0 0,2 0 1 0 0,2 1-1 0 0,1 1 34 0 0,16-51 16 0 0,3-15-61 0 0,40-101 34 0 0,-9-3 1 0 0,-9-3-1 0 0,-9-3 0 0 0,6-105 11 0 0,-46 193-13 0 0,-5 0 0 0 0,-5 0 0 0 0,-6 0-1 0 0,-6 0 1 0 0,-5 1 0 0 0,-6 0 0 0 0,-6 2 0 0 0,-39-107 13 0 0,1 102-892 0 0,60 128 724 0 0,1 1 0 0 0,-1 1 0 0 0,0-1 0 0 0,1 1 0 0 0,-1 0 0 0 0,0 1 0 0 0,1 0 1 0 0,-1 0-1 0 0,0 0 0 0 0,1 1 0 0 0,-1 0 0 0 0,1 0 0 0 0,0 0 0 0 0,0 1 0 0 0,-1 0 1 0 0,2 1-1 0 0,-1-1 0 0 0,0 1 0 0 0,1 0 0 0 0,0 0 0 0 0,0 1 0 0 0,0-1 0 0 0,0 1 1 0 0,-2 3 167 0 0,-65 62-642 0 0,59-55 643 0 0,-1 0 0 0 0,0-1-1 0 0,-1-1 1 0 0,-1 0 0 0 0,0-1-1 0 0,0-1 1 0 0,-1-1 0 0 0,-1 0-1 0 0,0-1 1 0 0,0-1-1 0 0,-50 10 78 0 0,-1-2 0 0 0,0-4 0 0 0,-1-3 0 0 0,0-3 0 0 0,0-3 1 0 0,-7-3-79 0 0,27 1 12 0 0,-1765-31 425 0 0,1197 6-350 0 0,544 22-80 0 0,-4766-68 535 0 0,4012 98-454 0 0,-336 73-88 0 0,334 38-6851 0 0,689-107-3091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7:42.7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669 1 0 0 0,'0'0'91'0'0,"0"0"117"0"0,0 0-55 0 0,0 0-46 0 0,0 0-46 0 0,0 0-28 0 0,0 0-14 0 0,0 0-2 0 0,0 0 9 0 0,25 1 26 0 0,77 5 68 0 0,-17 24 1856 0 0,-51-11-1592 0 0,-2-12-23 0 0,1-2-1 0 0,0-1 0 0 0,0-1 1 0 0,0-2-1 0 0,0-1 0 0 0,18-4-360 0 0,32 2 344 0 0,8 1-51 0 0,-41-2-270 0 0,-1 3 0 0 0,0 2 0 0 0,0 2 0 0 0,0 2 0 0 0,21 6-23 0 0,-68-11 47 0 0,0-1 0 0 0,0 1 0 0 0,0 0 0 0 0,-1 0 0 0 0,1-1 0 0 0,0 1 0 0 0,-1 0 0 0 0,1 0 0 0 0,0 1-1 0 0,-1-1 1 0 0,1 0 0 0 0,-1 0 0 0 0,0 1 0 0 0,1-1 0 0 0,-1 1 0 0 0,0-1 0 0 0,0 1 0 0 0,0 0 0 0 0,0-1 0 0 0,0 1-1 0 0,-1 0 1 0 0,1 0 0 0 0,0-1 0 0 0,-1 1 0 0 0,1 0 0 0 0,-1 0 0 0 0,0 0 0 0 0,1 0 0 0 0,-1 0 0 0 0,0 0 0 0 0,0 0-1 0 0,0 0 1 0 0,-1-1 0 0 0,1 1 0 0 0,0 0 0 0 0,-1 0 0 0 0,1 0 0 0 0,-1 0 0 0 0,0 1-47 0 0,-1 25-72 0 0,49 356 819 0 0,79 409 2216 0 0,-93-611-2541 0 0,-8 2 0 0 0,-7 1 0 0 0,-8 84-422 0 0,-35 1379 745 0 0,12-1361-627 0 0,-12 0-1 0 0,-16 19-117 0 0,6-40-5 0 0,-19 312 434 0 0,20-185 291 0 0,-40 770 1415 0 0,-25-348-1720 0 0,39 94 551 0 0,79-181-457 0 0,-2-298-240 0 0,35-95 161 0 0,-43-304 313 0 0,-8-31-747 0 0,-1 0 21 0 0,22 30 99 0 0,43 62-924 0 0,-123-85 1137 0 0,-283-18-1017 0 0,341 11 435 0 0,-5 0-922 0 0,4 1-9115 0 0,1-1 2560 0 0</inkml:trace>
  <inkml:trace contextRef="#ctx0" brushRef="#br0" timeOffset="3899.948">288 1065 0 0 0,'0'0'545'0'0,"0"0"-124"0"0,0 0-40 0 0,0 0 3 0 0,0 0-28 0 0,0 0-60 0 0,0 0-86 0 0,0 0-58 0 0,0 0-44 0 0,0 0-20 0 0,0 0 9 0 0,13-1-6 0 0,660-5 2580 0 0,42 37-1283 0 0,-714-31-1400 0 0,-1 0-64 0 0,0 0-76 0 0,0 0-87 0 0,-26 0-962 0 0,-43 6-2112 0 0,57-6 1118 0 0</inkml:trace>
  <inkml:trace contextRef="#ctx0" brushRef="#br0" timeOffset="4441.113">369 842 1864 0 0,'0'0'471'0'0,"0"0"-41"0"0,0 0-37 0 0,0 0-46 0 0,0 0-2 0 0,0 0 43 0 0,0 0 20 0 0,0 0-56 0 0,0 0-177 0 0,0 0-378 0 0,0 0-18 0 0,0 0 184 0 0,4-7 587 0 0,-88 76 249 0 0,36-37-675 0 0,-111 103-153 0 0,159-134 46 0 0,-1 0-1 0 0,0 0 1 0 0,0 0 0 0 0,1 0-1 0 0,-1 1 1 0 0,0-1 0 0 0,1 0-1 0 0,-1 0 1 0 0,1 0 0 0 0,0 1-1 0 0,-1-1 1 0 0,1 0 0 0 0,0 0-1 0 0,0 1 1 0 0,0-1-1 0 0,0 0 1 0 0,0 1 0 0 0,0-1-1 0 0,0 0 1 0 0,0 1 0 0 0,0-1-1 0 0,1 0 1 0 0,-1 0 0 0 0,0 1-1 0 0,1-1 1 0 0,-1 0 0 0 0,1 0-1 0 0,0 0 1 0 0,-1 0 0 0 0,1 0-1 0 0,0 1 1 0 0,0-1 0 0 0,-1 0-1 0 0,1-1 1 0 0,0 1 0 0 0,0 0-1 0 0,0 0 1 0 0,0 0 0 0 0,0 0-1 0 0,1-1 1 0 0,-1 1 0 0 0,0-1-1 0 0,0 1 1 0 0,0-1 0 0 0,1 1-1 0 0,-1-1 1 0 0,0 1 0 0 0,0-1-1 0 0,2 0-16 0 0,80 16 957 0 0,-60-13-936 0 0,277 36 614 0 0,-289-22-2443 0 0,-9-6-1972 0 0,-1-7 783 0 0</inkml:trace>
  <inkml:trace contextRef="#ctx0" brushRef="#br0" timeOffset="7194.214">871 2358 0 0 0,'0'0'585'0'0,"0"0"509"0"0,0 0-184 0 0,0 0-237 0 0,0 0-126 0 0,0 0-84 0 0,0 0 17 0 0,0 0 177 0 0,0 0 155 0 0,0 0 111 0 0,0 0 31 0 0,-7-7-73 0 0,-18-19-99 0 0,19 20-139 0 0,6 6-139 0 0,0 0-135 0 0,0 0-128 0 0,0 0-126 0 0,0 0-134 0 0,0 0-90 0 0,0 0-92 0 0,47 0-825 0 0,615 9 2061 0 0,-349-29-621 0 0,-302 19-5540 0 0,-29 3 827 0 0,11 0 1997 0 0</inkml:trace>
  <inkml:trace contextRef="#ctx0" brushRef="#br0" timeOffset="7690.126">731 2022 0 0 0,'0'0'112'0'0,"0"0"267"0"0,0 0 97 0 0,0 0-37 0 0,0 0-67 0 0,0 0-86 0 0,0 0-88 0 0,0 0-66 0 0,0 0-37 0 0,0 0-10 0 0,0 0-14 0 0,16 0-22 0 0,46 1-18 0 0,-60 0-3 0 0,0 0 1 0 0,0 0-1 0 0,0 0 1 0 0,0 0-1 0 0,0 1 1 0 0,0-1-1 0 0,0 1 1 0 0,0-1-1 0 0,-1 1 1 0 0,1 0-1 0 0,-1-1 1 0 0,1 1-1 0 0,-1 0 1 0 0,1 0-1 0 0,-1 0 1 0 0,0 0-1 0 0,0 0 1 0 0,0 0-1 0 0,0 1 1 0 0,-1-1-1 0 0,1 0 1 0 0,0 0-1 0 0,-1 1 1 0 0,0-1-1 0 0,1 0 1 0 0,-1 1-1 0 0,0-1 1 0 0,0 0-1 0 0,-1 1 1 0 0,1-1-1 0 0,0 0 1 0 0,-1 1-1 0 0,1-1 1 0 0,-1 0-1 0 0,0 0 1 0 0,0 1-1 0 0,0-1 1 0 0,0 0-1 0 0,0 0 1 0 0,-1 2-29 0 0,-10 7 207 0 0,0-1-1 0 0,-1 0 1 0 0,0 0 0 0 0,0-2-1 0 0,-1 1 1 0 0,0-2 0 0 0,0 0-1 0 0,-1 0 1 0 0,0-2 0 0 0,0 0-207 0 0,-3 3 93 0 0,-4 1-34 0 0,-16 5 72 0 0,1 2 1 0 0,0 1 0 0 0,2 2-1 0 0,0 2 1 0 0,1 1-1 0 0,-5 6-131 0 0,118 1 2901 0 0,181 34-3086 0 0,-176-40-2473 0 0,-58-16 264 0 0,-8-2-2143 0 0</inkml:trace>
  <inkml:trace contextRef="#ctx0" brushRef="#br0" timeOffset="8339.937">187 4521 1536 0 0,'0'0'620'0'0,"0"0"-114"0"0,0 0-49 0 0,0 0-22 0 0,0 0 71 0 0,0 0 66 0 0,0 0 38 0 0,0 0 0 0 0,30-7-63 0 0,92-24-67 0 0,96 21 1052 0 0,643 22-641 0 0,-608-43-1580 0 0,-254 31 564 0 0,1 0 1 0 0,0 0 0 0 0,-1 0 0 0 0,1 0 0 0 0,0-1 0 0 0,-1 1 0 0 0,1 0 0 0 0,0 0 0 0 0,-1 0-1 0 0,1 0 1 0 0,0 0 0 0 0,-1-1 0 0 0,1 1 0 0 0,0 0 0 0 0,-1 0 0 0 0,1 0 0 0 0,0-1 0 0 0,-1 1 0 0 0,1 0-1 0 0,0 0 1 0 0,0-1 0 0 0,0 1 0 0 0,-1 0 0 0 0,1-1 0 0 0,0 1 0 0 0,0 0 0 0 0,0-1 0 0 0,0 1-1 0 0,-1 0 1 0 0,1-1 0 0 0,0 1 0 0 0,0 0 0 0 0,0-1 0 0 0,0 1 0 0 0,0-1 0 0 0,0 1 0 0 0,0 0 0 0 0,0-1-1 0 0,0 1 1 0 0,0 0 0 0 0,0-1 0 0 0,0 1 0 0 0,1 0 0 0 0,-1-1 0 0 0,0 1 0 0 0,0-1 0 0 0,0 1-1 0 0,0 0 1 0 0,1 0 0 0 0,-1-1 0 0 0,0 1 124 0 0,-9-2-2283 0 0</inkml:trace>
  <inkml:trace contextRef="#ctx0" brushRef="#br0" timeOffset="8765.141">605 4157 960 0 0,'0'0'212'0'0,"0"0"-86"0"0,0 0-48 0 0,0 0 0 0 0,0 0 20 0 0,0 0 5 0 0,0 0-8 0 0,0 0-13 0 0,0 0-7 0 0,0 0-22 0 0,0 0 5 0 0,0 0 54 0 0,0 0 97 0 0,13 6 106 0 0,35 22 72 0 0,-92 11 758 0 0,-474 174 2488 0 0,510-189-3140 0 0,49-14 1146 0 0,-41-10-1637 0 0,219 30 1657 0 0,23 4-2320 0 0,-85 5-4826 0 0,-127-29 23 0 0</inkml:trace>
  <inkml:trace contextRef="#ctx0" brushRef="#br0" timeOffset="9501.097">439 8488 4569 0 0,'0'0'1227'0'0,"0"0"-72"0"0,0 0-135 0 0,0 0-232 0 0,32-10-174 0 0,102-30-145 0 0,90 12 308 0 0,-168 28-656 0 0,354-6 319 0 0,-327 17-1304 0 0,-34 7-3423 0 0,-43-5-567 0 0,-6-10 3679 0 0</inkml:trace>
  <inkml:trace contextRef="#ctx0" brushRef="#br0" timeOffset="9979.986">508 8204 6561 0 0,'0'0'368'0'0,"0"0"-277"0"0,0 0-300 0 0,0 0-190 0 0,0 0-45 0 0,0 0 188 0 0,0 0 239 0 0,0 0 98 0 0,0 0-5 0 0,0 0-60 0 0,0 0-37 0 0,0 0-6 0 0,0 0 46 0 0,7 3 41 0 0,21 13 45 0 0,-27-14-76 0 0,-1 0-1 0 0,1 0 1 0 0,-1 0-1 0 0,0 0 1 0 0,0 0 0 0 0,0 0-1 0 0,0 0 1 0 0,0 0 0 0 0,0 0-1 0 0,0 0 1 0 0,-1 0-1 0 0,1 0 1 0 0,-1 0 0 0 0,1 0-1 0 0,-1-1 1 0 0,0 1 0 0 0,0 0-1 0 0,0 0 1 0 0,0-1 0 0 0,0 1-1 0 0,0 0 1 0 0,0-1-1 0 0,0 1 1 0 0,-1-1 0 0 0,1 1-1 0 0,-1-1 1 0 0,1 0 0 0 0,-1 0-1 0 0,1 0 1 0 0,-2 1-29 0 0,-24 18 283 0 0,0-2-1 0 0,-1-1 1 0 0,-1-1 0 0 0,0-1 0 0 0,-1-1 0 0 0,0-2 0 0 0,-32 8-283 0 0,11-2 114 0 0,-157 63-2 0 0,208-79-83 0 0,0 0 1 0 0,0-1 0 0 0,1 1 0 0 0,-1-1 0 0 0,0 1 0 0 0,1-1 0 0 0,0 1 0 0 0,-1-1-1 0 0,1 1 1 0 0,0-1 0 0 0,0 0 0 0 0,-1 1 0 0 0,1-1 0 0 0,0 0 0 0 0,1 0 0 0 0,-1 1-1 0 0,0-1 1 0 0,0 0 0 0 0,0 0 0 0 0,1 0 0 0 0,-1-1 0 0 0,0 1 0 0 0,1 0 0 0 0,-1 0-1 0 0,1-1 1 0 0,-1 1 0 0 0,1-1 0 0 0,-1 1 0 0 0,1-1 0 0 0,-1 0 0 0 0,1 1 0 0 0,-1-1-1 0 0,1 0 1 0 0,0 0 0 0 0,-1 0 0 0 0,1 0 0 0 0,-1 0 0 0 0,1-1 0 0 0,-1 1 0 0 0,1 0-1 0 0,0-1 1 0 0,-1 1 0 0 0,1-1 0 0 0,0 0-30 0 0,-1 1 15 0 0,452 38 1735 0 0,-372-16-2217 0 0,-98 13-3067 0 0,11-29 159 0 0,3 0-1397 0 0</inkml:trace>
  <inkml:trace contextRef="#ctx0" brushRef="#br0" timeOffset="12783.099">1977 8066 0 0 0,'0'0'259'0'0,"0"0"177"0"0,0 0 63 0 0,0 0-38 0 0,0 0-82 0 0,0 0-64 0 0,0 0-93 0 0,0 0-35 0 0,0 0 16 0 0,0 0 22 0 0,0 0 76 0 0,0 0 46 0 0,26-19 15 0 0,82-57 6 0 0,43 4 1152 0 0,-246 91-2463 0 0,-157 49 2553 0 0,251-68-1616 0 0,0 1 1 0 0,0-1-1 0 0,0 0 0 0 0,1 0 1 0 0,-1 0-1 0 0,0 0 1 0 0,0 1-1 0 0,1-1 0 0 0,-1 0 1 0 0,0 1-1 0 0,1-1 1 0 0,-1 1-1 0 0,0-1 0 0 0,1 1 1 0 0,-1-1-1 0 0,0 1 1 0 0,1-1-1 0 0,-1 1 0 0 0,1-1 1 0 0,-1 1-1 0 0,1 0 1 0 0,0-1-1 0 0,-1 1 0 0 0,1 0 1 0 0,0 0-1 0 0,-1-1 1 0 0,1 1-1 0 0,0 0 1 0 0,0 0-1 0 0,-1-1 0 0 0,1 1 1 0 0,0 0-1 0 0,0 0 1 0 0,0 0-1 0 0,0-1 0 0 0,0 1 1 0 0,0 0-1 0 0,0 0 1 0 0,1-1-1 0 0,-1 1 0 0 0,0 0 1 0 0,0 0-1 0 0,0 0 1 0 0,1-1-1 0 0,-1 1 0 0 0,1 0 1 0 0,-1-1-1 0 0,0 1 1 0 0,1 0-1 0 0,-1-1 0 0 0,1 1 1 0 0,-1-1-1 0 0,1 1 1 0 0,0 0-1 0 0,-1-1 0 0 0,1 1 1 0 0,-1-1-1 0 0,1 0 1 0 0,0 1-1 0 0,0-1 0 0 0,-1 0 1 0 0,1 1-1 0 0,0-1 1 0 0,0 0-1 0 0,-1 0 0 0 0,1 1 1 0 0,0-1-1 0 0,0 0 1 0 0,0 0 5 0 0,54 26 842 0 0,59-1-174 0 0,-95-23-713 0 0,0 1 1 0 0,-1 0-1 0 0,1 1 1 0 0,-1 1 0 0 0,0 1-1 0 0,0 0 1 0 0,0 2-1 0 0,-1 0 1 0 0,-1 0 0 0 0,1 2-1 0 0,-1 0 1 0 0,-1 1 0 0 0,3 3 44 0 0,-15-11-26 0 0,-1-1 1 0 0,0 1 0 0 0,0 0-1 0 0,0 0 1 0 0,0 0 0 0 0,-1 0-1 0 0,1 0 1 0 0,-1 0-1 0 0,0 0 1 0 0,0 1 0 0 0,0-1-1 0 0,0 0 1 0 0,0 1 0 0 0,-1-1-1 0 0,0 0 1 0 0,1 1 0 0 0,-1-1-1 0 0,0 1 1 0 0,-1-1 0 0 0,1 1-1 0 0,-1-1 1 0 0,1 0 0 0 0,-1 1-1 0 0,0-1 1 0 0,-1 0 0 0 0,1 1-1 0 0,0-1 1 0 0,-1 0 0 0 0,0 0-1 0 0,1 0 1 0 0,-1-1 0 0 0,0 1-1 0 0,-1 0 1 0 0,1-1 0 0 0,0 1-1 0 0,-1-1 1 0 0,0 0 0 0 0,0 1 25 0 0,-116 78 670 0 0,85-67-346 0 0,-1-1-1 0 0,-1-2 0 0 0,0-2 1 0 0,0-1-1 0 0,0-2 0 0 0,-1-1 1 0 0,0-2-1 0 0,0-2 0 0 0,-12-2-323 0 0,49 1-65 0 0,0 0 0 0 0,1 0 0 0 0,-1-1 0 0 0,0 1-1 0 0,0 0 1 0 0,0 0 0 0 0,1-1 0 0 0,-1 1 0 0 0,0 0-1 0 0,0 0 1 0 0,0-1 0 0 0,0 1 0 0 0,0 0 0 0 0,1-1-1 0 0,-1 1 1 0 0,0 0 0 0 0,0 0 0 0 0,0-1 0 0 0,0 1-1 0 0,0 0 1 0 0,0-1 0 0 0,0 1 0 0 0,0 0 0 0 0,0-1-1 0 0,0 1 1 0 0,0 0 0 0 0,0-1 0 0 0,0 1 0 0 0,-1 0-1 0 0,1 0 1 0 0,0-1 0 0 0,0 1 0 0 0,0 0 0 0 0,0-1-1 0 0,0 1 1 0 0,-1 0 0 0 0,1 0 0 0 0,0-1 0 0 0,0 1-1 0 0,0 0 1 0 0,-1 0 0 0 0,1 0 0 0 0,0-1 0 0 0,0 1-1 0 0,-1 0 66 0 0,34-15-5384 0 0,-32 14 5199 0 0,12-4-1227 0 0</inkml:trace>
  <inkml:trace contextRef="#ctx0" brushRef="#br0" timeOffset="13373.846">2510 7990 7914 0 0,'0'0'1'0'0,"0"0"-421"0"0,0 0-411 0 0,0 0-124 0 0,0 0 272 0 0,0 0 490 0 0,0 0 441 0 0,0 0 214 0 0,0 0 64 0 0,0 0 53 0 0,0 0-1 0 0,0 0-44 0 0,-7 24-67 0 0,-58 156 375 0 0,63-175-799 0 0,-6 11 116 0 0,0 1 0 0 0,1 1 1 0 0,0-1-1 0 0,2 1 0 0 0,0 0 0 0 0,1 0 0 0 0,1 1 1 0 0,1-1-1 0 0,0 2-159 0 0,2-19 495 0 0,0-1 254 0 0,0 0 251 0 0,0 0 183 0 0,10-28 1714 0 0,14-13-2650 0 0,0-2-561 0 0,90-252-843 0 0,-111 300-5921 0 0,5 39 6799 0 0,68 298 1014 0 0,-75-341-717 0 0,0-1 0 0 0,0 2 0 0 0,-1-1 0 0 0,1 0 0 0 0,0 0 0 0 0,-1 0 0 0 0,1 0 0 0 0,-1 0 0 0 0,0 0 0 0 0,1 1 0 0 0,-1-1-1 0 0,0 0 1 0 0,0 0 0 0 0,1 1 0 0 0,-1-1 0 0 0,0 0 0 0 0,0 0 0 0 0,0 1 0 0 0,-1-1 0 0 0,1 0 0 0 0,0 0 0 0 0,0 0 0 0 0,-1 1 0 0 0,1-1 0 0 0,-1 0-1 0 0,1 0 1 0 0,-1 0 0 0 0,1 0 0 0 0,-1 0 0 0 0,0 0 0 0 0,1 0 0 0 0,-1 0 0 0 0,0 0 0 0 0,0 0 0 0 0,0 0 0 0 0,0 0 0 0 0,0 0 0 0 0,0-1 0 0 0,0 1 0 0 0,0 0-1 0 0,0-1 1 0 0,0 1 0 0 0,0-1 0 0 0,0 1 0 0 0,-1-1 0 0 0,1 1 0 0 0,0-1 0 0 0,0 0 0 0 0,0 0 0 0 0,-1 0 0 0 0,1 0 0 0 0,0 1 0 0 0,0-2 0 0 0,-1 1 0 0 0,1 0-1 0 0,-1 0-17 0 0,-342-39 1366 0 0,291 39-3909 0 0,52 0 484 0 0,1 0-254 0 0,1 0 75 0 0,0 0-2 0 0</inkml:trace>
  <inkml:trace contextRef="#ctx0" brushRef="#br0" timeOffset="14180.166">2699 8100 3889 0 0,'0'0'1380'0'0,"0"0"-216"0"0,0 0-293 0 0,0 0-501 0 0,0 0-577 0 0,0 0-396 0 0,0 0-78 0 0,0 0 174 0 0,0 0 362 0 0,0 0 346 0 0,0 0 136 0 0,0 0-17 0 0,0 0-89 0 0,-4 14-47 0 0,-1-3-100 0 0,1-1 0 0 0,0 1-1 0 0,0-1 1 0 0,2 1 0 0 0,-1 0 0 0 0,1 0-1 0 0,1 1 1 0 0,0-1 0 0 0,0 0 0 0 0,2 0-1 0 0,-1 1 1 0 0,1-1 0 0 0,1 0 0 0 0,0 0-1 0 0,0 0 1 0 0,1 0 0 0 0,0 0 0 0 0,1-1-1 0 0,1 1 1 0 0,4 8-84 0 0,1-21 4485 0 0,-21-68-5600 0 0,-15 9 946 0 0,-24-106 1310 0 0,52 164-1236 0 0,1 1-1 0 0,-1-1 0 0 0,1 1 0 0 0,0 0 0 0 0,-1 0 0 0 0,1 0 1 0 0,0 0-1 0 0,1 0 0 0 0,-1 1 0 0 0,0-1 0 0 0,0 1 0 0 0,1 0 0 0 0,-1 0 1 0 0,1 0-1 0 0,-1 0 0 0 0,1 1 0 0 0,-1-1 0 0 0,1 1 0 0 0,-1 0 1 0 0,1 0-1 0 0,-1 0 0 0 0,1 1 0 0 0,0-1 0 0 0,2 2 96 0 0,5-2-15 0 0,-9 0-9 0 0,11-2-116 0 0,0 0 1 0 0,0 2 0 0 0,1-1 0 0 0,-1 2 0 0 0,0 0-1 0 0,0 0 1 0 0,0 1 0 0 0,0 1 0 0 0,0 0 0 0 0,0 1 0 0 0,0 1-1 0 0,-1-1 1 0 0,0 2 0 0 0,0 0 0 0 0,9 6 139 0 0,-20-9-14 0 0,-1 0 1 0 0,0-1-1 0 0,0 1 1 0 0,0 0-1 0 0,0-1 1 0 0,-1 1-1 0 0,1 0 1 0 0,-1-1-1 0 0,1 1 1 0 0,-1 0-1 0 0,0-1 1 0 0,0 1-1 0 0,0-1 1 0 0,-1 1-1 0 0,1-1 1 0 0,0 0-1 0 0,-1 0 1 0 0,0 1-1 0 0,1-1 1 0 0,-1 0-1 0 0,0 0 1 0 0,0-1-1 0 0,0 1 1 0 0,0 0-1 0 0,0-1 1 0 0,-1 1-1 0 0,1-1 1 0 0,-1 0 0 0 0,1 1-1 0 0,0-1 1 0 0,-1 0-1 0 0,0-1 1 0 0,1 1-1 0 0,-1 0 1 0 0,0-1-1 0 0,1 1 1 0 0,-1-1-1 0 0,0 0 1 0 0,-1 0 13 0 0,3 0-2 0 0,-247 47 1310 0 0,329-31-2566 0 0,-29-10 778 0 0,-17-4 180 0 0,0 2-1 0 0,-1 1 1 0 0,0 2 0 0 0,0 1 0 0 0,0 2 0 0 0,-1 1-1 0 0,16 9 301 0 0,-47-19-2 0 0,0-1 0 0 0,-1 1 0 0 0,1-1 0 0 0,-1 1 0 0 0,1 0 0 0 0,-1-1-1 0 0,1 1 1 0 0,-1 0 0 0 0,0 0 0 0 0,1 0 0 0 0,-1 0 0 0 0,0 0 0 0 0,0 1-1 0 0,0-1 1 0 0,0 0 0 0 0,0 1 0 0 0,0-1 0 0 0,0 0 0 0 0,0 1 0 0 0,0-1-1 0 0,0 1 1 0 0,-1-1 0 0 0,1 1 0 0 0,-1 0 0 0 0,1-1 0 0 0,-1 1-1 0 0,0-1 1 0 0,0 1 0 0 0,1 0 0 0 0,-1-1 0 0 0,0 1 0 0 0,-1 0 0 0 0,1-1-1 0 0,0 1 1 0 0,0 0 0 0 0,-1-1 0 0 0,1 1 0 0 0,-1-1 0 0 0,1 1 0 0 0,-1 0-1 0 0,0-1 1 0 0,1 1 0 0 0,-1-1 0 0 0,0 0 0 0 0,0 1 0 0 0,0-1 0 0 0,0 0-1 0 0,0 0 1 0 0,-1 1 0 0 0,1-1 0 0 0,0 0 0 0 0,0 0 0 0 0,-1 0 2 0 0,-81 46 1843 0 0,39-37-1410 0 0,0-2 0 0 0,0-1 0 0 0,-1-3 0 0 0,1-2 0 0 0,-1-1 0 0 0,-12-4-433 0 0,-11 2 140 0 0,63 0-1195 0 0,4 0-3526 0 0,1 0 415 0 0</inkml:trace>
  <inkml:trace contextRef="#ctx0" brushRef="#br0" timeOffset="14497.271">3131 8085 2961 0 0,'0'0'534'0'0,"0"0"-127"0"0,0 0-180 0 0,0 0-268 0 0,0 0-253 0 0,0 0-49 0 0,0 0 143 0 0,0 0 258 0 0,0 0 312 0 0,0 0 179 0 0,0 0-5 0 0,0 0-78 0 0,0 0-93 0 0,-1 16-51 0 0,0-5-300 0 0,15 140 1223 0 0,55-32-261 0 0,-67-115-1513 0 0,-3-3-6375 0 0,1-1 6153 0 0</inkml:trace>
  <inkml:trace contextRef="#ctx0" brushRef="#br0" timeOffset="15029.547">3009 8019 4825 0 0,'0'0'656'0'0,"0"0"-204"0"0,0 0-246 0 0,0 0-149 0 0,0 0 70 0 0,0 0 131 0 0,0 0 81 0 0,30-4 31 0 0,98-14-33 0 0,-115 16-293 0 0,0 0 1 0 0,1 1-1 0 0,-1 0 0 0 0,1 1 1 0 0,-1 1-1 0 0,1 0 1 0 0,-1 1-1 0 0,0 0 0 0 0,0 1 1 0 0,0 1-1 0 0,0 0 0 0 0,0 0 1 0 0,-1 2-1 0 0,0-1 0 0 0,4 4-44 0 0,-14-9-18 0 0,0 0 0 0 0,0 0 0 0 0,0 0 0 0 0,0 0 0 0 0,0 1 0 0 0,0-1 0 0 0,0 1 0 0 0,0-1-1 0 0,0 1 1 0 0,0 0 0 0 0,0 0 0 0 0,0 0 0 0 0,-1 0 0 0 0,1 0 0 0 0,0 0 0 0 0,-1 0-1 0 0,1 1 1 0 0,-1-1 0 0 0,1 0 0 0 0,-1 1 0 0 0,0 0 0 0 0,1-1 0 0 0,-1 1 0 0 0,0 0 0 0 0,0-1-1 0 0,0 1 1 0 0,0 0 0 0 0,-1 0 0 0 0,1 0 0 0 0,0 0 0 0 0,-1 0 0 0 0,1 0 0 0 0,-1 0-1 0 0,0 0 1 0 0,0 0 0 0 0,0 0 0 0 0,0 0 0 0 0,0 0 0 0 0,0 0 0 0 0,0 0 0 0 0,-1 0 0 0 0,1 0-1 0 0,-1 0 1 0 0,1 0 0 0 0,-1 0 0 0 0,0 0 0 0 0,0 0 0 0 0,0-1 0 0 0,0 1 0 0 0,0 0-1 0 0,0-1 1 0 0,0 1 0 0 0,-1 0 18 0 0,-21 9 278 0 0,0-2-1 0 0,-1 0 0 0 0,-1-1 1 0 0,1-1-1 0 0,-1-2 1 0 0,0 0-1 0 0,-1-2 0 0 0,1-1 1 0 0,-1-1-1 0 0,-24-2-277 0 0,212 22-71 0 0,-148-20 58 0 0,8 0-64 0 0,0 2 0 0 0,0 0 0 0 0,0 1 0 0 0,-1 1 0 0 0,0 1 0 0 0,0 1 0 0 0,-1 1 0 0 0,2 2 77 0 0,-20-10-13 0 0,0 1 1 0 0,-1 0-1 0 0,1 0 1 0 0,0 0-1 0 0,-1 0 0 0 0,1 0 1 0 0,-1 0-1 0 0,0 0 1 0 0,1 0-1 0 0,-1 1 1 0 0,0-1-1 0 0,0 1 0 0 0,0-1 1 0 0,1 1-1 0 0,-2-1 1 0 0,1 1-1 0 0,0-1 0 0 0,0 1 1 0 0,0 0-1 0 0,-1-1 1 0 0,1 1-1 0 0,-1 0 0 0 0,1 0 1 0 0,-1 0-1 0 0,0-1 1 0 0,0 1-1 0 0,0 0 0 0 0,0 0 1 0 0,0 0-1 0 0,0 0 1 0 0,0-1-1 0 0,-1 1 0 0 0,1 0 1 0 0,-1 0-1 0 0,1-1 1 0 0,-1 1-1 0 0,0 0 1 0 0,1-1-1 0 0,-1 1 0 0 0,0 0 1 0 0,0-1-1 0 0,0 1 1 0 0,0-1-1 0 0,-1 0 0 0 0,1 1 1 0 0,0-1-1 0 0,-1 0 1 0 0,1 0-1 0 0,0 1 0 0 0,-1-1 1 0 0,0 0-1 0 0,1-1 1 0 0,-1 1-1 0 0,1 0 0 0 0,-1 0 1 0 0,-1 0 12 0 0,-101 51 1549 0 0,100-50-1567 0 0,-220 50 1319 0 0,126-47-6407 0 0,98-5 2422 0 0,0 0-1059 0 0</inkml:trace>
  <inkml:trace contextRef="#ctx0" brushRef="#br0" timeOffset="15311.133">3582 8043 9746 0 0,'0'0'-275'0'0,"0"0"-422"0"0,0 0-361 0 0,0 0-95 0 0,0 0 398 0 0,0 0 572 0 0,0 0 487 0 0,0 0 324 0 0,0 0-3 0 0,0 0-105 0 0,0 0-84 0 0,0 0-83 0 0,0 0-54 0 0,-8 28-75 0 0,-40 139-3 0 0,43-152-113 0 0,1 1 0 0 0,0-1-1 0 0,2 1 1 0 0,0-1-1 0 0,0 1 1 0 0,2 0 0 0 0,0 0-1 0 0,1 0 1 0 0,0 0 0 0 0,2 7-108 0 0,10-11-3477 0 0,-7-9-208 0 0,-5-1 535 0 0</inkml:trace>
  <inkml:trace contextRef="#ctx0" brushRef="#br0" timeOffset="15945.996">3989 8036 9642 0 0,'0'0'405'0'0,"0"0"-517"0"0,0 0-361 0 0,0 0-48 0 0,0 0 271 0 0,0 0 270 0 0,0 0 112 0 0,0 0 66 0 0,0 0 90 0 0,0 0 108 0 0,0 0 31 0 0,-9 27-15 0 0,-27 83-43 0 0,-46 13 525 0 0,15-33 284 0 0,67-89-958 0 0,0-1 127 0 0,0 0 140 0 0,0 0 105 0 0,0 0 80 0 0,0 0 11 0 0,22-30 121 0 0,106-281-2906 0 0,-127 310 2041 0 0,0-1 0 0 0,-1 0-1 0 0,1 1 1 0 0,0-1 0 0 0,0 1-1 0 0,0-1 1 0 0,0 1 0 0 0,0-1-1 0 0,1 1 1 0 0,-1 0 0 0 0,0 0-1 0 0,1 0 1 0 0,-1 0-1 0 0,1 0 1 0 0,-1 0 0 0 0,1 0-1 0 0,-1 0 1 0 0,1 0 0 0 0,0 0-1 0 0,-1 1 1 0 0,1-1 0 0 0,0 1-1 0 0,0 0 1 0 0,-1-1 0 0 0,1 1-1 0 0,0 0 1 0 0,0 0-1 0 0,0 0 1 0 0,-1 0 0 0 0,1 0-1 0 0,0 0 1 0 0,0 1 0 0 0,-1-1-1 0 0,1 1 1 0 0,0-1 0 0 0,0 1-1 0 0,-1 0 1 0 0,1-1 0 0 0,-1 1-1 0 0,1 0 1 0 0,0 0 0 0 0,-1 0-1 0 0,0 0 1 0 0,1 1-1 0 0,-1-1 1 0 0,0 0 0 0 0,1 0-1 0 0,-1 1 1 0 0,1 1 61 0 0,67 81-678 0 0,-59-70 770 0 0,158 230-70 0 0,-169-245-4 0 0,0 1-1 0 0,1-1 0 0 0,-1 1 1 0 0,0 0-1 0 0,1-1 0 0 0,-1 1 0 0 0,0 0 1 0 0,1 0-1 0 0,-1-1 0 0 0,0 1 1 0 0,0 0-1 0 0,1 0 0 0 0,-1 0 1 0 0,0 0-1 0 0,0 0 0 0 0,1 0 0 0 0,-1 0 1 0 0,0 0-1 0 0,0 0 0 0 0,1 0 1 0 0,-1 0-1 0 0,0 1 0 0 0,0-1 1 0 0,1 0-1 0 0,-1 1 0 0 0,0-1 0 0 0,1 0 1 0 0,-1 1-1 0 0,0-1 0 0 0,1 1 1 0 0,-1-1-1 0 0,1 1 0 0 0,-1-1 0 0 0,1 1 1 0 0,-1-1-1 0 0,1 1 0 0 0,-1-1 1 0 0,1 1-1 0 0,-1 0 0 0 0,1-1 1 0 0,0 1-1 0 0,-1 0 0 0 0,1 0 0 0 0,0-1 1 0 0,0 1-1 0 0,0 0 0 0 0,-1-1 1 0 0,1 1-1 0 0,0 0 0 0 0,0 0 1 0 0,0-1-1 0 0,0 1 0 0 0,0 0 0 0 0,0 0 1 0 0,1 0-1 0 0,-1-1 0 0 0,0 1 1 0 0,0 0-1 0 0,0-1 0 0 0,1 1 1 0 0,-1 0-1 0 0,0 0 0 0 0,1-1 0 0 0,-1 1 1 0 0,1-1-1 0 0,-1 1 0 0 0,0 0 1 0 0,1-1-1 0 0,0 1-17 0 0,-17-2 183 0 0,-201-18 1404 0 0,109 5-2556 0 0,-1 8-5647 0 0,95 6 99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1:00.3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540 1 1632 0 0,'0'0'464'0'0,"0"0"-191"0"0,0 0-43 0 0,0 0 37 0 0,0 0 52 0 0,-8 29 54 0 0,-26 94 81 0 0,21 57 1259 0 0,20-56-773 0 0,5 0-1 0 0,5 0 0 0 0,22 70-939 0 0,-34-168 85 0 0,0 3-6 0 0,1 0 0 0 0,1 0-1 0 0,2 0 1 0 0,0-1 0 0 0,2-1 0 0 0,1 1-1 0 0,7 7-78 0 0,-19-35 97 0 0,0-1 0 0 0,0 1 0 0 0,0-1 0 0 0,0 1 0 0 0,0-1 0 0 0,0 1 0 0 0,0-1 0 0 0,0 1 0 0 0,0-1 0 0 0,1 1 0 0 0,-1 0 0 0 0,0-1 0 0 0,0 1 0 0 0,1-1 0 0 0,-1 1 0 0 0,0 0-1 0 0,1-1 1 0 0,-1 1 0 0 0,0 0 0 0 0,1-1 0 0 0,-1 1 0 0 0,0 0 0 0 0,1-1 0 0 0,-1 1 0 0 0,1 0 0 0 0,-1 0 0 0 0,1 0 0 0 0,-1-1 0 0 0,0 1 0 0 0,1 0 0 0 0,-1 0 0 0 0,1 0 0 0 0,-1 0 0 0 0,1 0 0 0 0,-1 0 0 0 0,1 0-1 0 0,-1 0 1 0 0,1 0 0 0 0,-1 0 0 0 0,1 0 0 0 0,-1 0 0 0 0,1 0 0 0 0,-1 0 0 0 0,1 1 0 0 0,-1-1 0 0 0,1 0 0 0 0,-1 0 0 0 0,0 0 0 0 0,1 1 0 0 0,-1-1 0 0 0,1 0 0 0 0,-1 1 0 0 0,0-1 0 0 0,1 0 0 0 0,-1 1 0 0 0,1-1-97 0 0,-2-55 684 0 0,0 49-675 0 0,-7-31-179 0 0,-1 1 0 0 0,-2 0 1 0 0,-2 0-1 0 0,-2 1 0 0 0,0 1 0 0 0,-3 0 1 0 0,0 1-1 0 0,-3 1 0 0 0,0 1 0 0 0,-2 1 1 0 0,-1 1-1 0 0,-2 1 0 0 0,-17-15 170 0 0,33 32-19 0 0,-138-153 1690 0 0,227 153-4085 0 0,5 14 2503 0 0,0 5 0 0 0,-1 3 0 0 0,0 3 0 0 0,-1 4 0 0 0,-1 4 0 0 0,32 15-89 0 0,-76-26-30 0 0,-1 2 0 0 0,0 1 0 0 0,-1 1 0 0 0,-1 3 0 0 0,0 0 0 0 0,-2 2 0 0 0,0 2 0 0 0,-1 1 0 0 0,-1 1 1 0 0,-2 2-1 0 0,0 0 0 0 0,-2 2 0 0 0,-1 1 0 0 0,-1 1 0 0 0,-1 1 0 0 0,5 13 30 0 0,-25-39 18 0 0,0 0-1 0 0,0 0 1 0 0,-1 0 0 0 0,0 0-1 0 0,0 0 1 0 0,0 1 0 0 0,-1-1-1 0 0,0 1 1 0 0,0-1 0 0 0,0 1-1 0 0,-1-1 1 0 0,0 1 0 0 0,0 0-1 0 0,0-1 1 0 0,0 1 0 0 0,-1-1-1 0 0,0 1 1 0 0,0-1 0 0 0,-1 1-1 0 0,1-1 1 0 0,-1 0 0 0 0,-1 0-1 0 0,1 0 1 0 0,-1 0 0 0 0,1 0-1 0 0,-1 0 1 0 0,-1-1 0 0 0,1 1-1 0 0,-1-1 1 0 0,1 0 0 0 0,-1 0-1 0 0,-1 0 1 0 0,1 0 0 0 0,0-1-1 0 0,-1 0 1 0 0,-2 1-18 0 0,-30 11 568 0 0,-2-1-1 0 0,0-2 0 0 0,0-2 1 0 0,-1-2-1 0 0,0-1 1 0 0,0-2-1 0 0,-1-2 1 0 0,-33-2-568 0 0,44 1 216 0 0,-802 14 1516 0 0,693-33-2060 0 0,138 16 267 0 0,1 1 0 0 0,-1 0 0 0 0,0 0 0 0 0,1 0-1 0 0,-1 0 1 0 0,1 0 0 0 0,-1 0 0 0 0,1-1 0 0 0,-1 1 0 0 0,1 0 0 0 0,-1 0-1 0 0,1-1 1 0 0,-1 1 0 0 0,1 0 0 0 0,0-1 0 0 0,-1 1 0 0 0,1-1 0 0 0,-1 1-1 0 0,1 0 1 0 0,0-1 0 0 0,-1 1 0 0 0,1-1 0 0 0,0 1 0 0 0,0-1 0 0 0,-1 1-1 0 0,1-1 1 0 0,0 1 0 0 0,0-1 0 0 0,0 1 0 0 0,0-1 0 0 0,0 0 0 0 0,0 1-1 0 0,0-1 1 0 0,0 1 0 0 0,0-1 0 0 0,0 1 0 0 0,0-1 0 0 0,0 1 0 0 0,0-1-1 0 0,0 1 1 0 0,0-1 0 0 0,0 0 0 0 0,1 1 0 0 0,-1-1 0 0 0,0 1 0 0 0,0-1-1 0 0,1 1 1 0 0,-1 0 0 0 0,0-1 0 0 0,1 1 0 0 0,-1-1 0 0 0,0 1 0 0 0,1-1-1 0 0,-1 1 1 0 0,1 0 0 0 0,-1-1 0 0 0,0 1 0 0 0,1 0 0 0 0,-1 0 0 0 0,1-1 0 0 0,-1 1-1 0 0,1 0 1 0 0,-1 0 0 0 0,1 0 0 0 0,0-1 0 0 0,-1 1 0 0 0,1 0 0 0 0,-1 0-1 0 0,1 0 1 0 0,0 0 61 0 0,44-17-4302 0 0,-43 17 4133 0 0,165-41-7175 0 0,-124 32 4255 0 0</inkml:trace>
  <inkml:trace contextRef="#ctx0" brushRef="#br0" timeOffset="414.236">1770 917 6057 0 0,'0'0'-110'0'0,"0"0"-472"0"0,0 0-327 0 0,0 0 98 0 0,0 0 473 0 0,0 0 341 0 0,0 0 100 0 0,0 0 102 0 0,0 0 110 0 0,0 0 116 0 0,0 0 99 0 0,0 0 45 0 0,12 27 9 0 0,35 88-45 0 0,-11 47 2078 0 0,-40-188 5091 0 0,4-18-5277 0 0,-4-31-3114 0 0,0 58 771 0 0,2 13-118 0 0,0-1 0 0 0,0 1 0 0 0,0 0 0 0 0,1 0 0 0 0,-1-1 0 0 0,1 1 0 0 0,0-1 0 0 0,1 1 0 0 0,-1-1 0 0 0,1 1 0 0 0,-1-1 1 0 0,1 0-1 0 0,1 1 0 0 0,-1-1 0 0 0,1 1 0 0 0,0-1 0 0 0,0 0 0 0 0,0 1 0 0 0,0 0 0 0 0,1-1 0 0 0,0 1 0 0 0,0 0 0 0 0,0 0 0 0 0,0 0 0 0 0,1 0 0 0 0,-1 0 0 0 0,1 1 0 0 0,0-1 0 0 0,0 1 0 0 0,0-1 0 0 0,1 1 0 0 0,-1 0 0 0 0,1 1 0 0 0,0-1 0 0 0,0 0 0 0 0,3-1 30 0 0,17-2-215 0 0,-1 0 0 0 0,1 2-1 0 0,0 0 1 0 0,0 2-1 0 0,1 0 1 0 0,-1 2-1 0 0,0 1 1 0 0,0 1 0 0 0,0 0-1 0 0,11 4 216 0 0,79 18-9824 0 0,-100-21 4128 0 0</inkml:trace>
  <inkml:trace contextRef="#ctx0" brushRef="#br0" timeOffset="623.164">2517 906 12755 0 0,'0'0'-276'0'0,"0"0"-586"0"0,0 0-199 0 0,0 0 268 0 0,0 0 581 0 0,0 0 218 0 0,0 0 28 0 0,0 0-3 0 0,0 0 12 0 0,14 28-5 0 0,45 85-8 0 0,-14 10 538 0 0,-30-118-1579 0 0,1-8-3587 0 0,-10 0-94 0 0</inkml:trace>
  <inkml:trace contextRef="#ctx0" brushRef="#br0" timeOffset="863.249">2550 398 20708 0 0,'0'0'625'0'0,"0"0"-9"0"0,0 0-208 0 0,0 0-320 0 0,0 0-368 0 0,0 0-512 0 0,0 0-561 0 0,0 0-127 0 0,0 0 8 0 0,0 0 71 0 0,0 0 97 0 0,0 0-256 0 0,0 0-329 0 0,0 0-279 0 0,70-19-65 0 0,-53 24 281 0 0,-4 0-2609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8:49.64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72 77 0 0 0,'11'-76'1746'0'0,"-11"76"-1738"0"0,1 0 1 0 0,-1 0-1 0 0,0 1 1 0 0,1-1-1 0 0,-1 0 1 0 0,0 0 0 0 0,1 0-1 0 0,-1 0 1 0 0,0 0-1 0 0,1 1 1 0 0,-1-1-1 0 0,0 0 1 0 0,1 0-1 0 0,-1 0 1 0 0,0 0-1 0 0,1 0 1 0 0,-1 0 0 0 0,0 0-1 0 0,1 0 1 0 0,-1 0-1 0 0,0 0 1 0 0,1 0-1 0 0,-1 0 1 0 0,0 0-1 0 0,1-1 1 0 0,-1 1-1 0 0,1 0-8 0 0,9 152 176 0 0,36 132 479 0 0,-6-66 622 0 0,-59-174-1999 0 0,-65-6-984 0 0,72-33 1765 0 0,10-4-39 0 0,-1-1-1 0 0,0 1 1 0 0,1 0 0 0 0,-1 0 0 0 0,1 0 0 0 0,-1 0 0 0 0,1 0 0 0 0,0 1 0 0 0,-1-1-1 0 0,1 1 1 0 0,0-1 0 0 0,0 1 0 0 0,0 0 0 0 0,0 0 0 0 0,0 0 0 0 0,0 0 0 0 0,1 0-1 0 0,-1 0 1 0 0,1 0 0 0 0,-1 1 0 0 0,1-1 0 0 0,0 1 0 0 0,0-1 0 0 0,0 1 0 0 0,0-1-1 0 0,0 1 1 0 0,1 0 0 0 0,-1 0-20 0 0,-9 58 596 0 0,-2-6 549 0 0,53-55-471 0 0,680 23-640 0 0,-1 46-2143 0 0,-547-54 1592 0 0,0-8-1 0 0,88-10 518 0 0,-120-8 327 0 0,-140 11-314 0 0,-1 0-23 0 0,0 0-40 0 0,0 0-44 0 0,0 0-41 0 0,0 0-30 0 0,-4 0-577 0 0,1 0 22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8:50.22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63 0 0 0,'0'0'363'0'0,"0"0"341"0"0,0 0 9 0 0,0 0 9 0 0,0 0 82 0 0,0 0 115 0 0,0 0 16 0 0,0 0-51 0 0,0 0-101 0 0,0 0-208 0 0,0 0-231 0 0,0 0-215 0 0,0 0-254 0 0,7-11-219 0 0,21-30-178 0 0,-21 30-147 0 0,-7 11-17 0 0,0 32-127 0 0,-9 308 1638 0 0,63 118-445 0 0,-46-302-686 0 0,-43-131-3991 0 0,28-23 2979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8:51.34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434 2 0 0 0,'0'0'131'0'0,"0"0"82"0"0,0 0 55 0 0,0 0 19 0 0,0 0-15 0 0,0 0-12 0 0,0 0-75 0 0,0 0-61 0 0,0 0-62 0 0,0 0-38 0 0,0 0-3 0 0,13-1 3 0 0,38 1 33 0 0,-50 2-38 0 0,0-1-1 0 0,1 1 1 0 0,-1 0-1 0 0,0 0 0 0 0,0 0 1 0 0,0 0-1 0 0,0 0 1 0 0,0 0-1 0 0,0 0 1 0 0,-1 0-1 0 0,1 0 0 0 0,-1 0 1 0 0,0 1-1 0 0,1-1 1 0 0,-1 0-1 0 0,0 0 0 0 0,0 0 1 0 0,0 1-1 0 0,-1-1 1 0 0,1 0-1 0 0,0 0 0 0 0,-1 0 1 0 0,0 0-1 0 0,1 0 1 0 0,-1 0-1 0 0,0 1 1 0 0,0-2-1 0 0,0 1 0 0 0,0 0 1 0 0,0 0-1 0 0,-2 2-18 0 0,-26 44 401 0 0,-3-1 0 0 0,-1-1 0 0 0,-3-2 0 0 0,-30 28-401 0 0,6-3 102 0 0,-151 146 298 0 0,180-172 7 0 0,59-47 1528 0 0,-2-4-2159 0 0,131-37-2442 0 0,-2-7 0 0 0,72-38 2666 0 0,315-208 475 0 0,-408 248 680 0 0,-149 72-1099 0 0,-16 8 441 0 0,-1-1 0 0 0,-2-1 0 0 0,0-2 1 0 0,-2-2-1 0 0,-38 19-497 0 0,-7 7 166 0 0,-380 235 621 0 0,442-279 471 0 0,26-16-135 0 0,26-15-2560 0 0,293-97-4287 0 0,-171 67 4802 0 0,-45 11 1242 0 0,3 6-1 0 0,1 4 0 0 0,2 5 0 0 0,0 6 0 0 0,97-7-319 0 0,-213 30 18 0 0,-1 1 1 0 0,1-1-1 0 0,-1 0 1 0 0,1 1-1 0 0,-1-1 0 0 0,1 1 1 0 0,-1-1-1 0 0,1 1 1 0 0,-1-1-1 0 0,1 1 0 0 0,0-1 1 0 0,-1 1-1 0 0,1 0 1 0 0,0-1-1 0 0,-1 1 1 0 0,1-1-1 0 0,0 1 0 0 0,0 0 1 0 0,0-1-1 0 0,0 1 1 0 0,-1 0-1 0 0,1-1 1 0 0,0 1-1 0 0,0 0 0 0 0,0-1 1 0 0,0 1-1 0 0,1 0 1 0 0,-1-1-1 0 0,0 1 1 0 0,0 0-1 0 0,0-1 0 0 0,0 1 1 0 0,1 0-1 0 0,-1-1 1 0 0,0 1-1 0 0,1-1 0 0 0,-1 1 1 0 0,0 0-1 0 0,1-1 1 0 0,-1 1-1 0 0,1-1 1 0 0,-1 1-1 0 0,1-1 0 0 0,-1 0 1 0 0,1 1-1 0 0,-1-1 1 0 0,1 1-1 0 0,-1-1 1 0 0,1 0-1 0 0,-1 1 0 0 0,1-1 1 0 0,0 0-1 0 0,-1 0 1 0 0,1 0-19 0 0,-6 5 160 0 0,-218 148 2495 0 0,-388 209-1612 0 0,611-362-993 0 0,1 0-1 0 0,-1 1 1 0 0,0-1-1 0 0,0 0 1 0 0,1 0 0 0 0,-1 1-1 0 0,0-1 1 0 0,0 0 0 0 0,0 1-1 0 0,1-1 1 0 0,-1 0 0 0 0,0 1-1 0 0,0-1 1 0 0,0 0-1 0 0,0 1 1 0 0,0-1 0 0 0,1 0-1 0 0,-1 1 1 0 0,0-1 0 0 0,0 0-1 0 0,0 1 1 0 0,0-1 0 0 0,0 0-1 0 0,0 1 1 0 0,0-1 0 0 0,0 0-1 0 0,0 1 1 0 0,-1-1-1 0 0,1 0 1 0 0,0 1-50 0 0,59-15-1657 0 0,-44 11 1538 0 0,115-25-409 0 0,2 7 0 0 0,0 5 0 0 0,1 6 0 0 0,36 6 528 0 0,-166 4 4 0 0,0 0 1 0 0,0 0-1 0 0,0-1 0 0 0,0 2 1 0 0,0-1-1 0 0,0 0 1 0 0,0 1-1 0 0,0-1 1 0 0,0 1-1 0 0,0 0 1 0 0,0 0-1 0 0,-1 0 0 0 0,1 0 1 0 0,0 1-1 0 0,0-1 1 0 0,-1 1-1 0 0,1 0 1 0 0,-1-1-1 0 0,0 1 1 0 0,0 0-1 0 0,1 1 0 0 0,-1-1 1 0 0,0 0-1 0 0,-1 0 1 0 0,1 1-1 0 0,0-1 1 0 0,-1 1-1 0 0,1 0 1 0 0,-1-1-1 0 0,0 1 1 0 0,0 0-1 0 0,0 0 0 0 0,0 0 1 0 0,0 0-1 0 0,-1 0 1 0 0,1 0-1 0 0,-1 0 1 0 0,0 0-1 0 0,0 0 1 0 0,0 0-1 0 0,0 0 0 0 0,-1 0 1 0 0,1 0-1 0 0,-1 0 1 0 0,0-1-1 0 0,1 1 1 0 0,-2 0-1 0 0,1 0 1 0 0,0 0-1 0 0,0-1 0 0 0,-1 1 1 0 0,1 0-1 0 0,-1-1 1 0 0,-2 2-5 0 0,-65 100-2265 0 0,54-86-574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8:54.81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104 25 0 0 0,'1'-3'184'0'0,"-1"2"-187"0"0,0-1-1 0 0,-1 1 1 0 0,1 0 0 0 0,-1 0-1 0 0,1 0 1 0 0,-1 0 0 0 0,1 0-1 0 0,-1 0 1 0 0,0 0 0 0 0,1 0-1 0 0,-1 0 1 0 0,0 1 0 0 0,0-1-1 0 0,1 0 1 0 0,-1 0 0 0 0,0 1-1 0 0,0-1 1 0 0,0 0-1 0 0,0 1 1 0 0,0-1 0 0 0,0 1-1 0 0,0-1 1 0 0,0 1 0 0 0,0-1-1 0 0,-1 1 1 0 0,1 0 0 0 0,0 0-1 0 0,0 0 1 0 0,0-1 0 0 0,0 1-1 0 0,0 0 1 0 0,-1 0 0 0 0,1 1-1 0 0,0-1 1 0 0,0 0 0 0 0,0 0-1 0 0,0 0 1 0 0,0 1 0 0 0,0-1-1 0 0,0 1 1 0 0,0-1 0 0 0,-1 1-1 0 0,1-1 1 0 0,1 1-1 0 0,-1-1 1 0 0,0 1 0 0 0,0 0-1 0 0,0 0 1 0 0,0-1 0 0 0,0 1-1 0 0,1 0 1 0 0,-1 0 0 0 0,0 0-1 0 0,1 0 1 0 0,-1 0 3 0 0,-55 29-63 0 0,61-27 3788 0 0,92 19-4316 0 0,454-13 465 0 0,-472-6 193 0 0,-1-3 1 0 0,1-4 0 0 0,-1-4-1 0 0,28-7-67 0 0,283 3 341 0 0,-244 14-214 0 0,-87-2-125 0 0,13-2-103 0 0,0 2-1 0 0,-1 4 1 0 0,1 3 0 0 0,-1 3-1 0 0,58 16 102 0 0,-107-16-1439 0 0,-19-9-300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8:56.26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15 98 0 0 0,'0'0'1263'0'0,"0"0"-580"0"0,0 0-278 0 0,0 0-99 0 0,0 0-10 0 0,0 0 29 0 0,0 0 3 0 0,0 0 23 0 0,0 0 22 0 0,0 0 18 0 0,0 0 34 0 0,0 0 8 0 0,-3-11-39 0 0,-8-36-63 0 0,11 46-324 0 0,0 0 0 0 0,0-1 0 0 0,1 1 0 0 0,-1 0 0 0 0,0-1 0 0 0,1 1 0 0 0,-1 0 0 0 0,1 0 0 0 0,-1-1 0 0 0,1 1 0 0 0,-1 0 0 0 0,1 0 0 0 0,0 0 0 0 0,0 0 0 0 0,0 0 0 0 0,0 0 0 0 0,0 0 0 0 0,0 0 0 0 0,0 0 0 0 0,0 0 0 0 0,0 0 0 0 0,0 1 0 0 0,0-1 0 0 0,0 0 0 0 0,1 1 0 0 0,-1-1 0 0 0,0 1 0 0 0,0-1 0 0 0,1 1 0 0 0,-1 0 0 0 0,0-1 0 0 0,1 1 0 0 0,-1 0 0 0 0,0 0 0 0 0,1 0 0 0 0,-1 0 0 0 0,0 0 0 0 0,1 0 0 0 0,-1 1 0 0 0,0-1 0 0 0,1 0 0 0 0,-1 1 0 0 0,0-1 0 0 0,1 1 0 0 0,-1-1-7 0 0,6 1 104 0 0,456-15 888 0 0,98 25-992 0 0,-415-7-1 0 0,886 0 763 0 0,-920-1-184 0 0,-112-3-517 0 0,0 0-190 0 0,0 0-293 0 0,-18 3-1939 0 0,-9 5-396 0 0,18-5-689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9:02.17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950 45 0 0 0,'0'0'291'0'0,"0"0"118"0"0,0 0-43 0 0,0 0-18 0 0,0 0-10 0 0,0 0 1 0 0,0 0 7 0 0,0 0-17 0 0,0 0-25 0 0,10-7-68 0 0,32-23-129 0 0,-31 22-169 0 0,-11 8-176 0 0,-30 19-485 0 0,-363 190 1638 0 0,-174 147 652 0 0,544-346 68 0 0,27-23 1772 0 0,17-12-850 0 0,-7 13-3980 0 0,24-14 738 0 0,2 1 0 0 0,1 3 1 0 0,1 1-1 0 0,0 3 1 0 0,2 1-1 0 0,30-7 685 0 0,-39 11-593 0 0,368-104-2841 0 0,213-10 3462 0 0,-589 122-50 0 0,227-25 102 0 0,-271 46-317 0 0,-292 114 1254 0 0,-658 240 1080 0 0,755-293-950 0 0,211-81 3154 0 0,45-25-5519 0 0,64-18 147 0 0,3 4 0 0 0,1 5 0 0 0,2 5 0 0 0,101-16 1071 0 0,-130 30-805 0 0,933-190-962 0 0,-1007 211 1494 0 0,-37 13 375 0 0,-45 19 296 0 0,-138 50 93 0 0,-54 21 662 0 0,-211 120-1153 0 0,285-119 1363 0 0,187-105-269 0 0,11-6 745 0 0,77-35-2887 0 0,2 3 1 0 0,2 5-1 0 0,1 3 0 0 0,0 4 1 0 0,80-10 1047 0 0,-148 30-102 0 0,122-25-2 0 0,1 7 0 0 0,1 7 1 0 0,0 6-1 0 0,72 6 104 0 0,-214 3-13 0 0,0 0-1 0 0,0-1 1 0 0,-1 2 0 0 0,1-1-1 0 0,0 0 1 0 0,0 1 0 0 0,0 0-1 0 0,0 0 1 0 0,0 1 0 0 0,0-1-1 0 0,0 1 1 0 0,0 0 0 0 0,-1 0-1 0 0,1 1 1 0 0,0 0 0 0 0,-1-1-1 0 0,1 1 1 0 0,-1 1 0 0 0,1-1-1 0 0,-1 1 1 0 0,0 0 0 0 0,0 0-1 0 0,0 0 1 0 0,-1 0 0 0 0,1 1-1 0 0,-1-1 1 0 0,0 1 0 0 0,0 0-1 0 0,0 0 1 0 0,0 0 0 0 0,0 0-1 0 0,-1 1 1 0 0,0-1 0 0 0,0 1-1 0 0,0-1 1 0 0,-1 1 0 0 0,0 0-1 0 0,1 0 1 0 0,-2-1 0 0 0,1 1-1 0 0,0 0 1 0 0,-1 0 0 0 0,0 3 13 0 0,-46 85-486 0 0,31-71-2117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9:09.53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1 135 0 0 0,'0'0'377'0'0,"0"0"189"0"0,0 0-135 0 0,0 0-165 0 0,0 0-95 0 0,0 0-52 0 0,0 0-65 0 0,0 0-18 0 0,0 0-20 0 0,16-7-18 0 0,122-37 8 0 0,446-15-3 0 0,-533 57-32 0 0,-430 5 106 0 0,192-3-29 0 0,186 0 7 0 0,1 0 13 0 0,37 0-2 0 0,759-23-91 0 0,-740 21-58 0 0,0 2 0 0 0,0 3-1 0 0,-1 3 1 0 0,1 2 0 0 0,-1 2 0 0 0,-1 2-1 0 0,20 10 84 0 0,-9-14 62 0 0,-64-8-53 0 0,-1 0-54 0 0,0 0-69 0 0,-43 17-190 0 0,-367 56 273 0 0,330-63-84 0 0,18-2 176 0 0,-1-2 1 0 0,0-3 0 0 0,0-3-1 0 0,-37-5-61 0 0,204-13 648 0 0,682 16-812 0 0,-122 19 50 0 0,-660-21 427 0 0,-39 0-394 0 0,-676 31-473 0 0,695-25-391 0 0,7-1 414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9:10.64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0 0 0,'46'174'621'0'0,"-37"-111"-154"0"0,31 327 189 0 0,-38-309-338 0 0,-2-81-218 0 0,0 0 50 0 0,0 0 49 0 0,0 0 36 0 0,0 0 14 0 0,0 0 11 0 0,0 0-2 0 0,3-7 2227 0 0,12-28-2736 0 0,2-18-218 0 0,-2 0 0 0 0,-3 0 0 0 0,-2-1 0 0 0,2-53 469 0 0,-1 23-1214 0 0,4 34 923 0 0,-2 73-657 0 0,-6 15 1007 0 0,-2 0 1 0 0,-2 0-1 0 0,-1 0 1 0 0,-2 0-1 0 0,-1 0 1 0 0,-3 1 0 0 0,-1-1-1 0 0,-1-1 1 0 0,-3 1-1 0 0,-1-1 1 0 0,-1-1-1 0 0,-16 34-59 0 0,-40 49 86 0 0,55-108-243 0 0,13-11 148 0 0,0 0 1 0 0,-1 0 0 0 0,1-1 0 0 0,0 2-1 0 0,-1-1 1 0 0,1 0 0 0 0,-1 0 0 0 0,1 0-1 0 0,0 0 1 0 0,-1 0 0 0 0,1 0-1 0 0,0 1 1 0 0,-1-1 0 0 0,1 0 0 0 0,-1 0-1 0 0,1 1 1 0 0,0-1 0 0 0,-1 1 0 0 0,1-1-1 0 0,-1 0 1 0 0,1 1 0 0 0,-1-1 0 0 0,0 1-1 0 0,1-1 1 0 0,-1 1 0 0 0,1-1-1 0 0,-1 1 1 0 0,0-1 0 0 0,1 1 0 0 0,-1 0-1 0 0,0-1 1 0 0,0 1 0 0 0,1-1 0 0 0,-1 1-1 0 0,0 0 1 0 0,0-1 0 0 0,0 1 0 0 0,0 0-1 0 0,0-1 1 0 0,0 1 0 0 0,0 0-1 0 0,0-1 1 0 0,0 1 0 0 0,0 0 0 0 0,0-1-1 0 0,-1 1 1 0 0,1 0 0 0 0,0-1 0 0 0,0 1-1 0 0,-1-1 1 0 0,1 1 0 0 0,0-1-1 0 0,-1 1 1 0 0,1 0 0 0 0,0-1 0 0 0,-1 1 8 0 0,841 36-80 0 0,-693-19-930 0 0,-147-7 502 0 0,-2-11 508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9:10.92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39 0 0 0,'260'0'0'0'0,"-193"1"22"0"0,300 6 178 0 0,0-16-1 0 0,31-20-199 0 0,-295 20-381 0 0,-105 9 341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9:11.19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230 0 0 0 0,'0'0'0'0'0,"0"0"0"0"0,0 0 0 0 0,0 0 0 0 0,0 0 0 0 0,0 0 0 0 0,0 0 0 0 0,0 0 0 0 0,0 0 0 0 0,0 0 0 0 0,0 0 0 0 0,0 0 0 0 0,-178 61 0 0 0,155-54 0 0 0,7-3 0 0 0,4-1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1:23.6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86 3153 0 0,'0'0'1220'0'0,"0"0"79"0"0,0 0 127 0 0,0 0-34 0 0,0 0-151 0 0,0 0-108 0 0,0 0-90 0 0,0 0-19 0 0,0 0-1 0 0,0 0-35 0 0,0 0-161 0 0,4-14-253 0 0,1-1-541 0 0,8-41-2069 0 0,-11 75-1591 0 0,7 13 3690 0 0,-3-11 91 0 0,88 647 877 0 0,-82-638-1408 0 0,-2-6 1934 0 0,-7-11 6213 0 0,-2-58-7337 0 0,2 0-1 0 0,2 0 1 0 0,1 0 0 0 0,3 1-1 0 0,7-17-432 0 0,-9 33-75 0 0,1 0 0 0 0,1 1-1 0 0,2 0 1 0 0,1 1 0 0 0,1 0 0 0 0,1 0 0 0 0,1 1-1 0 0,2 1 1 0 0,0 1 0 0 0,1 1 0 0 0,2 0-1 0 0,0 1 1 0 0,1 1 0 0 0,1 1 0 0 0,1 1 0 0 0,0 1-1 0 0,2 1 1 0 0,0 1 0 0 0,0 1 0 0 0,1 2-1 0 0,1 0 1 0 0,1 2 75 0 0,-11 3-12 0 0,0 0 0 0 0,1 2-1 0 0,0 0 1 0 0,0 2 0 0 0,0-1-1 0 0,0 2 1 0 0,1 1 0 0 0,-1 0-1 0 0,1 1 1 0 0,-1 1 0 0 0,1 1-1 0 0,-1 0 1 0 0,0 2 0 0 0,0 0-1 0 0,0 1 1 0 0,-1 1 0 0 0,1 0-1 0 0,-1 1 1 0 0,-1 1 0 0 0,1 1-1 0 0,-1 0 1 0 0,-1 1 0 0 0,0 1-1 0 0,10 9 13 0 0,-5 4-26 0 0,0 0 1 0 0,-2 2-1 0 0,-1 0 0 0 0,-2 1 0 0 0,0 0 1 0 0,-1 1-1 0 0,-2 1 0 0 0,-1 0 0 0 0,-2 1 0 0 0,0 0 1 0 0,-2 0-1 0 0,1 20 26 0 0,16 380 1815 0 0,-24-374-946 0 0,-7-73-6485 0 0,1 7-2623 0 0,1 5-1404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9:11.52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70 0 0 0,'0'0'725'0'0,"0"0"168"0"0,0 0-289 0 0,0 0-256 0 0,0 0-213 0 0,0 0-141 0 0,0 0-43 0 0,0 0 13 0 0,0 0 55 0 0,0 0 15 0 0,0 0 9 0 0,25-6-10 0 0,83-16-9 0 0,104 19-31 0 0,-149 9 26 0 0,59 0 72 0 0,0-5 1 0 0,0-5-1 0 0,37-9-91 0 0,-218 4-978 0 0,-249-14-1097 0 0,293 21 2075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9:11.79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168 35 0 0 0,'0'0'413'0'0,"30"-2"-117"0"0,148-11 70 0 0,-72 2 677 0 0,-106 11-1011 0 0,0 0-71 0 0,0 0-52 0 0,-24 3-47 0 0,-19 4 96 0 0,0-2 1 0 0,0-2 0 0 0,0-2-1 0 0,0-1 1 0 0,-1-3-1 0 0,1-1 1 0 0,-17-5 41 0 0,-29-2-1420 0 0,83 11 1248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9:13.36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200 151 0 0 0,'32'218'171'0'0,"-29"73"813"0"0,30-162-236 0 0,-55-159-503 0 0,10-1-433 0 0,1-1 0 0 0,1 0 0 0 0,2 0 0 0 0,2-1 0 0 0,1 0-1 0 0,1 0 1 0 0,1-6 188 0 0,-13-87 204 0 0,-57-211 817 0 0,72 335-994 0 0,-2-26 213 0 0,16 35-367 0 0,8 21 180 0 0,2-1-1 0 0,1-1 1 0 0,1-1-1 0 0,1-2 0 0 0,1 0 1 0 0,1-2-1 0 0,1 0 1 0 0,10 3-53 0 0,24 20 41 0 0,-67-47 44 0 0,0 0 1 0 0,1-1 0 0 0,-1 1-1 0 0,1 0 1 0 0,0-1 0 0 0,0 0-1 0 0,1 0 1 0 0,-1 0 0 0 0,1 0 0 0 0,-1 0-1 0 0,2 0 1 0 0,-1-1 0 0 0,0 1-1 0 0,1-1 1 0 0,-1 1 0 0 0,1-1 0 0 0,1 0-1 0 0,-1 1 1 0 0,1-3-86 0 0,27-132 1125 0 0,-36 165-3121 0 0,-25 134 1081 0 0,69 74 849 0 0,-33-231 72 0 0,-1 0 1 0 0,1 0-1 0 0,-1 0 1 0 0,0 1 0 0 0,0-1-1 0 0,0 0 1 0 0,0 1 0 0 0,-1-1-1 0 0,1 0 1 0 0,-1 1-1 0 0,0-1 1 0 0,0 1 0 0 0,0-1-1 0 0,0 0 1 0 0,-1 1 0 0 0,1-1-1 0 0,-1 1 1 0 0,0-1-1 0 0,0 0 1 0 0,0 0 0 0 0,0 1-1 0 0,-1-1 1 0 0,1 0 0 0 0,-1 0-1 0 0,0 0 1 0 0,0-1-1 0 0,0 1 1 0 0,0 0 0 0 0,-1-1-1 0 0,1 1 1 0 0,-1-1-7 0 0,3-2 249 0 0,5-83 1065 0 0,12-118-909 0 0,-37 70-585 0 0,4 86-226 0 0,16 44 40 0 0,0 1-62 0 0,-8 40-357 0 0,0 261 909 0 0,-17 172-42 0 0,23-340-78 0 0,2-119 3210 0 0,-42-158-4157 0 0,40 140 878 0 0,-1-1 1 0 0,1 1-1 0 0,-1-1 1 0 0,0 1-1 0 0,0 0 0 0 0,-1 0 1 0 0,1 1-1 0 0,-1-1 1 0 0,0 1-1 0 0,0-1 1 0 0,0 1-1 0 0,0 0 1 0 0,-1 1-1 0 0,1-1 0 0 0,-1 1 1 0 0,0 0-1 0 0,1 0 1 0 0,-1 0-1 0 0,0 1 1 0 0,0 0-1 0 0,0 0 0 0 0,0 0 1 0 0,0 0-1 0 0,-1 1 1 0 0,1 0-1 0 0,0 0 1 0 0,0 0-1 0 0,-2 1 65 0 0,0 3-23 0 0,-1 1-1 0 0,1 0 1 0 0,-1 0-1 0 0,1 0 1 0 0,1 1-1 0 0,-1 0 1 0 0,1 1-1 0 0,0-1 1 0 0,0 1-1 0 0,1 0 1 0 0,0 1 0 0 0,1-1-1 0 0,-1 1 1 0 0,1 0-1 0 0,1 0 1 0 0,-1 0-1 0 0,1 1 1 0 0,0 1 23 0 0,-8 15-23 0 0,-12 19-1128 0 0,13-30-367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9:13.7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491 0 0 0 0,'0'0'0'0'0,"0"0"0"0"0,0 0 0 0 0,0 0 0 0 0,0 0 0 0 0,0 0 0 0 0,0 0 0 0 0,0 0 0 0 0,-183 30 0 0 0,151-27 0 0 0,-4 0 0 0 0,-3-1 0 0 0,3-1 0 0 0,0-1 0 0 0,-5 0 0 0 0,2 0 0 0 0,9 0 0 0 0,11-1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9:14.3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39 0 0 0,'0'0'1174'0'0,"0"0"-452"0"0,0 0-237 0 0,0 0-192 0 0,0 0-141 0 0,0 0-95 0 0,0 0-66 0 0,0 0 2 0 0,0 0 51 0 0,0 0 44 0 0,0 0 32 0 0,29-7 4 0 0,93-20 4 0 0,102 22 75 0 0,298 76-984 0 0,-322-36-1796 0 0,-171-30 2361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49:14.61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1123 10 0 0 0,'-163'-9'0'0'0,"-69"29"0"0"0,180-14 0 0 0,-105 11 0 0 0,1 6 0 0 0,1 7 0 0 0,-29 15 0 0 0,161-38 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02:38.1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69 2493 0 0 0,'0'0'651'0'0,"0"0"-19"0"0,0 0-125 0 0,0 0-47 0 0,0 0 105 0 0,0 0 98 0 0,0 0 81 0 0,0 0 70 0 0,0 0 33 0 0,0 0 34 0 0,-2-23-25 0 0,-7-100 567 0 0,5 127-5239 0 0,-8 53 3642 0 0,5 32 188 0 0,4 0 1 0 0,3 0-1 0 0,5 0 0 0 0,8 37-14 0 0,-7 68 499 0 0,-21-176 1278 0 0,3-7-2203 0 0,22 5-3540 0 0,-7-14 972 0 0</inkml:trace>
  <inkml:trace contextRef="#ctx0" brushRef="#br0" timeOffset="980.718">0 3211 0 0 0,'0'0'665'0'0,"0"0"449"0"0,0 0-422 0 0,0 0-262 0 0,0 0-17 0 0,0 0 15 0 0,0 0 23 0 0,0 0-8 0 0,0 0-67 0 0,0 0-72 0 0,0 0-48 0 0,0 0-64 0 0,2-8-39 0 0,6-23-34 0 0,60 10-104 0 0,240-26 967 0 0,-180 24-45 0 0,1 5-1 0 0,129 0-936 0 0,204 18 1032 0 0,88-56-26 0 0,-129 96-916 0 0,607-10 202 0 0,-212-116 28 0 0,-533 89-538 0 0,-278-3 282 0 0,-9 2-7268 0 0,0-2 2916 0 0</inkml:trace>
  <inkml:trace contextRef="#ctx0" brushRef="#br0" timeOffset="2396.058">321 2584 0 0 0,'0'0'400'0'0,"0"0"280"0"0,0 0 16 0 0,0 0-118 0 0,0 0-79 0 0,0 0 10 0 0,0 0 54 0 0,0 0 73 0 0,0 0 73 0 0,8-10-8 0 0,37-44 468 0 0,49 44-981 0 0,406-7 396 0 0,-185 2-463 0 0,402-39 366 0 0,-407 2-380 0 0,293-31-156 0 0,-556 80-17 0 0,1 2 1 0 0,-1 2 0 0 0,0 2-1 0 0,-1 2 1 0 0,1 2 0 0 0,-1 2-1 0 0,43 15 66 0 0,-52-11 79 0 0,1-2 0 0 0,1-1 1 0 0,0-2-1 0 0,0-1 0 0 0,0-3 0 0 0,1-1 0 0 0,0-2 0 0 0,-1-1 0 0 0,1-2 0 0 0,0-2 0 0 0,6-3-79 0 0,229-14-552 0 0,-275 21 795 0 0,0 0 79 0 0,0 0 56 0 0,0 0 8 0 0,0 0-54 0 0,0 0-93 0 0,0 0-133 0 0,0 0-132 0 0,0 0-99 0 0,0 0-83 0 0,0 0-78 0 0,14 33-2081 0 0,102 245 2358 0 0,-30-20 989 0 0,-86-258-453 0 0,5 0 4263 0 0,6-4-7532 0 0,1 1-5494 0 0,-6 2 5494 0 0</inkml:trace>
  <inkml:trace contextRef="#ctx0" brushRef="#br0" timeOffset="4186.654">4280 2668 216 0 0,'0'0'2433'0'0,"0"0"-908"0"0,0 0-249 0 0,0 0 39 0 0,0 0-88 0 0,0 0-164 0 0,0 0-255 0 0,0 0-315 0 0,0 0-267 0 0,0 0-247 0 0,7-20-54 0 0,26-66 29 0 0,49 9 164 0 0,50-10-61 0 0,4 6-1 0 0,89-36-56 0 0,-29 15 37 0 0,638-336 259 0 0,-466 229-92 0 0,10 17 1 0 0,7 16-1 0 0,209-57-204 0 0,-566 224 14 0 0,1171-374 479 0 0,-615 236 470 0 0,6 26 1 0 0,326-16-964 0 0,-549 103 139 0 0,0 16 1 0 0,106 18-140 0 0,-353 4-61 0 0,-1 6-1 0 0,0 5 1 0 0,-1 5 0 0 0,-1 5 0 0 0,-1 6-1 0 0,-1 4 1 0 0,-2 5 0 0 0,-2 5 0 0 0,-3 5-1 0 0,-1 5 1 0 0,72 51 61 0 0,0 29-233 0 0,-7 8 0 0 0,-6 8-1 0 0,114 134 234 0 0,-75-74 180 0 0,184 143-180 0 0,58-43 332 0 0,-436-302-1265 0 0,4 3 3860 0 0,-26-33-588 0 0,-91-83-6352 0 0,-19 22-4817 0 0,105 71 3872 0 0</inkml:trace>
  <inkml:trace contextRef="#ctx0" brushRef="#br0" timeOffset="4532.677">15173 1369 10002 0 0,'0'0'148'0'0,"0"0"-176"0"0,0 0-179 0 0,0 0-83 0 0,0 0 26 0 0,0 0 72 0 0,0 0 38 0 0,27 9-8 0 0,89 30-20 0 0,-109-37 161 0 0,-1 1 0 0 0,0-1 0 0 0,0 2 0 0 0,0-1 0 0 0,-1 0 0 0 0,1 1-1 0 0,-1 0 1 0 0,0 1 0 0 0,0-1 0 0 0,0 1 0 0 0,-1 0 0 0 0,1 0 0 0 0,-1 0 0 0 0,0 1-1 0 0,-1-1 1 0 0,1 1 0 0 0,-1 1 21 0 0,7 10-57 0 0,84 191-392 0 0,-83-174 438 0 0,1 0 0 0 0,2-1-1 0 0,2 0 1 0 0,1-1 0 0 0,1-1 0 0 0,7 7 11 0 0,-28-35 176 0 0,0 0 0 0 0,0 0 0 0 0,0-1 0 0 0,0 1 0 0 0,-1-1 0 0 0,1 0 0 0 0,-1 0 0 0 0,1 0 0 0 0,-1-1-1 0 0,0 1 1 0 0,0-1 0 0 0,1 0 0 0 0,-1 0 0 0 0,0 0 0 0 0,0-1 0 0 0,0 1 0 0 0,0-1 0 0 0,0 0 0 0 0,0 0 0 0 0,0 0 0 0 0,-2-1-176 0 0,-5 3 224 0 0,-425 94 659 0 0,294-56-3320 0 0,3 3-3645 0 0,71-21 2060 0 0</inkml:trace>
  <inkml:trace contextRef="#ctx0" brushRef="#br0" timeOffset="32069.939">314 5358 0 0 0,'0'0'1103'0'0,"0"0"88"0"0,0 0-526 0 0,0 0-371 0 0,0 0-114 0 0,0 0-48 0 0,0 0-28 0 0,0 0-19 0 0,0 0 4 0 0,0 0 22 0 0,0 0 76 0 0,-2-4 160 0 0,-35-67 6639 0 0,33 76-12276 0 0,-5 18 5541 0 0,8-19-587 0 0,-9 32 387 0 0,1-1 0 0 0,2 1 1 0 0,2 1-1 0 0,1-1 0 0 0,2 1 0 0 0,2 0 1 0 0,2 16-52 0 0,-6 113 222 0 0,-4-135-244 0 0,-1 7 3099 0 0,-18 15-4250 0 0,10 1 1197 0 0,17-53-28 0 0,124 17 1750 0 0,-23 0-1733 0 0,291 2 320 0 0,32-2-290 0 0,176-17 180 0 0,-43-27-90 0 0,550 55-102 0 0,-1000-56 1700 0 0,-143 30-12056 0 0,30 1 7815 0 0</inkml:trace>
  <inkml:trace contextRef="#ctx0" brushRef="#br0" timeOffset="33480.777">246 5414 0 0 0,'0'0'1172'0'0,"0"0"9"0"0,0 0-552 0 0,0 0-326 0 0,0 0-135 0 0,0 0-68 0 0,0 0-14 0 0,0 0 0 0 0,0 0 11 0 0,0 0-7 0 0,0 0-10 0 0,0 0-11 0 0,12-11-16 0 0,41-36-1 0 0,24 31 83 0 0,-67 17-123 0 0,121 27 695 0 0,653-22 1465 0 0,-64-18-1953 0 0,64 23-92 0 0,-694-7 232 0 0,0-4 0 0 0,0-4 1 0 0,0-4-1 0 0,32-9-359 0 0,52-19 3172 0 0,-145 58-5286 0 0,-7-5 2741 0 0,41 13 239 0 0,-38-1-575 0 0,-6-5-355 0 0,-1 0-1 0 0,-2 1 0 0 0,0 1 0 0 0,-1 1 1 0 0,-2 0-1 0 0,-1 1 0 0 0,-1 0 1 0 0,-1 0-1 0 0,-2 1 0 0 0,4 24 65 0 0,14 103-146 0 0,-24-151 96 0 0,1 1 185 0 0,-2-2-5067 0 0,-1-3-1245 0 0</inkml:trace>
  <inkml:trace contextRef="#ctx0" brushRef="#br0" timeOffset="38994.04">3741 5685 0 0 0,'0'0'2030'0'0,"0"0"-1318"0"0,0 0-441 0 0,0 0-86 0 0,0 0-56 0 0,0 0-25 0 0,0 0-37 0 0,0 0-12 0 0,0 0-37 0 0,0 0-24 0 0,8-38 1254 0 0,42-18-126 0 0,-45 47-1033 0 0,1-1 1 0 0,-1 1-1 0 0,2 1 0 0 0,-1-1 1 0 0,1 1-1 0 0,1 0 1 0 0,-1 0-1 0 0,1 1 1 0 0,1 0-1 0 0,-1 1 1 0 0,1 0-1 0 0,10-5-89 0 0,266-156 243 0 0,154-80 845 0 0,-264 144-464 0 0,3 9 0 0 0,70-22-624 0 0,105-88 582 0 0,-4 68-711 0 0,-188 82 267 0 0,299-91 61 0 0,140-24 524 0 0,60 72-581 0 0,-228 69-144 0 0,215 23-72 0 0,-438 5 93 0 0,37-3 123 0 0,389 17-303 0 0,110 93 252 0 0,-23 2-88 0 0,140 44 1082 0 0,-278 11-1090 0 0,205 71 126 0 0,-315-104 7 0 0,-348-76-545 0 0,-124-46-3016 0 0,-35-13-631 0 0,21 2 1039 0 0,3 2 1375 0 0</inkml:trace>
  <inkml:trace contextRef="#ctx0" brushRef="#br0" timeOffset="39405.787">13846 4552 128 0 0,'0'0'1446'0'0,"0"0"-922"0"0,0 0-416 0 0,0 0-92 0 0,0 0-4 0 0,0 0 73 0 0,0 0 43 0 0,0 0 3 0 0,0 0-2 0 0,0 0-13 0 0,0 0 26 0 0,27 10 26 0 0,86 32 25 0 0,-39 17 490 0 0,193 175 1816 0 0,37 2-1245 0 0,-294-205-744 0 0,-55-29 330 0 0,22-4-625 0 0,-243 30-107 0 0,97 19-5860 0 0,152-40 2069 0 0</inkml:trace>
  <inkml:trace contextRef="#ctx0" brushRef="#br0" timeOffset="42891.049">18277 2348 0 0 0,'0'0'419'0'0,"0"0"837"0"0,0 0-226 0 0,0 0-364 0 0,0 0-230 0 0,0 0-158 0 0,0 0-134 0 0,0 0-149 0 0,0 0-103 0 0,0 0-40 0 0,0 0-11 0 0,0 0 5 0 0,-7-6 33 0 0,3 3 113 0 0,1 0 0 0 0,0 1 0 0 0,-1-1-1 0 0,1 1 1 0 0,-1 0 0 0 0,0 0 0 0 0,0 0 0 0 0,0 1 0 0 0,0 0-1 0 0,0-1 1 0 0,0 1 0 0 0,0 0 0 0 0,0 1 0 0 0,-1-1-1 0 0,1 1 1 0 0,0 0 0 0 0,0 0 0 0 0,-1 0 0 0 0,1 1 0 0 0,0-1-1 0 0,0 1 1 0 0,0 0 0 0 0,-4 1 8 0 0,-563 175 2789 0 0,523-162-2651 0 0,1 2 1 0 0,1 2-1 0 0,1 2 1 0 0,0 2-1 0 0,2 3 1 0 0,1 0-1 0 0,1 3 1 0 0,-32 30-139 0 0,45-34 30 0 0,-169 160-31 0 0,75-52 41 0 0,-62 72 133 0 0,-124 157 520 0 0,246-278-664 0 0,33-48 9 0 0,1 2-1 0 0,2 1 1 0 0,1 1-1 0 0,3 1 1 0 0,1 1-1 0 0,-15 42-37 0 0,-29 102 527 0 0,37-113-343 0 0,3 1 0 0 0,3 2-1 0 0,4 0 1 0 0,-4 36-184 0 0,-12 276 828 0 0,41 91-220 0 0,36-233-128 0 0,-33-148-304 0 0,4 0-1 0 0,5-2 0 0 0,3 0 0 0 0,19 43-175 0 0,-15-60 54 0 0,-14-33 47 0 0,2-1 0 0 0,2 0 0 0 0,2-1 0 0 0,2-1 0 0 0,1-1 0 0 0,3-1 0 0 0,1-1 0 0 0,2-1 0 0 0,6 4-101 0 0,81 87 321 0 0,-68-73-112 0 0,2-2 0 0 0,3-2 0 0 0,2-2-1 0 0,2-3 1 0 0,60 40-209 0 0,-49-52 399 0 0,2-3-1 0 0,1-3 1 0 0,2-3-1 0 0,1-3 1 0 0,0-4-1 0 0,72 12-398 0 0,318 52 487 0 0,-326-45-506 0 0,88 26 343 0 0,211 33-324 0 0,761 71 278 0 0,-872-136 71 0 0,2-14 0 0 0,0-15 0 0 0,75-18-349 0 0,23 3-28 0 0,-1 18 1 0 0,151 33 27 0 0,-398-24 122 0 0,1-7 1 0 0,-1-7-1 0 0,1-9 1 0 0,44-12-123 0 0,-104 3 80 0 0,-38 10 48 0 0,1-3 0 0 0,-2-3 0 0 0,0-4 0 0 0,0-3-1 0 0,-2-4 1 0 0,0-3 0 0 0,-2-3 0 0 0,-1-4 0 0 0,-2-2-1 0 0,55-38-127 0 0,279-255 450 0 0,-361 292-459 0 0,-3-1 0 0 0,-1-3-1 0 0,-2-1 1 0 0,-2-1 0 0 0,-2-2 0 0 0,-1-2 0 0 0,-3-1 0 0 0,-2-1 0 0 0,-2-2-1 0 0,-2 0 1 0 0,-2-2 0 0 0,-3 0 0 0 0,-2-1 0 0 0,3-21 9 0 0,-4-47-137 0 0,-6-1 0 0 0,-5-1 1 0 0,-5 1-1 0 0,-8-27 137 0 0,-4 32-145 0 0,-5 1-1 0 0,-4 1 0 0 0,-6 1 1 0 0,-5 1-1 0 0,-5 2 1 0 0,-30-61 145 0 0,-97-220-27 0 0,136 330 11 0 0,-48-105-112 0 0,-7 3 0 0 0,-85-122 128 0 0,66 156-334 0 0,-5 4 0 0 0,-6 5 0 0 0,-5 5 0 0 0,-50-33 334 0 0,112 97 44 0 0,-108-93-42 0 0,-6 7 0 0 0,-97-55-2 0 0,-219-84-110 0 0,352 213 26 0 0,-3 5-1 0 0,-2 7 0 0 0,-29-2 85 0 0,152 49-3 0 0,-457-139-128 0 0,-245-48 182 0 0,434 123-178 0 0,-2 13 0 0 0,-3 13 1 0 0,-2 12-1 0 0,-181 8 127 0 0,350 19-36 0 0,0 6 1 0 0,0 6-1 0 0,1 4 0 0 0,0 6 0 0 0,1 6 1 0 0,2 4-1 0 0,0 5 0 0 0,2 6 1 0 0,-53 28 35 0 0,-182 137-2711 0 0,134-49-2537 0 0,128-87-2237 0 0</inkml:trace>
  <inkml:trace contextRef="#ctx0" brushRef="#br0" timeOffset="66418.948">525 8748 0 0 0,'0'0'0'0'0,"0"0"0"0"0,0 0 0 0 0,0 0 0 0 0,0 0 0 0 0,0 0 0 0 0,0 0 0 0 0,0 0 0 0 0,0 0 0 0 0,0 0 0 0 0</inkml:trace>
  <inkml:trace contextRef="#ctx0" brushRef="#br0" timeOffset="68663.873">525 8748 0 0 0,'2'3'-88'0'0,"13"3"1849"0"0,-8-14 325 0 0,50 28-2612 0 0,69 24 642 0 0,68-21 120 0 0,102-26 550 0 0,-116-8-417 0 0,890 16 2531 0 0,-656 13-2482 0 0,136-7 169 0 0,-542-10-556 0 0,188 5 456 0 0,-72-44 2754 0 0,-77 10-1578 0 0,9-1-2917 0 0,12-20 2889 0 0,-61 23-1472 0 0,-1 1 0 0 0,-1-1 0 0 0,-1 0 0 0 0,-2-1 0 0 0,0 1 0 0 0,-2 0 0 0 0,-1-1 0 0 0,-1 1 0 0 0,-1 0-1 0 0,-1 0 1 0 0,-2 0 0 0 0,0 0 0 0 0,-5-9-163 0 0,-9-48-84 0 0,16 78-75 0 0,-1 0 1 0 0,0 0-1 0 0,0 0 0 0 0,0 1 0 0 0,0-1 0 0 0,-1 1 1 0 0,0 1-1 0 0,0-1 0 0 0,0 1 0 0 0,0 0 0 0 0,0 0 0 0 0,-1 1 1 0 0,1-1-1 0 0,-1 2 0 0 0,0-1 0 0 0,0 1 0 0 0,1 0 1 0 0,-1 0-1 0 0,0 1 0 0 0,0-1 0 0 0,0 2 0 0 0,0-1 1 0 0,0 1-1 0 0,0 0 0 0 0,1 1 0 0 0,-1-1 0 0 0,-1 1 159 0 0,-27 0-33 0 0,-476-19 711 0 0,153-9-700 0 0,-180 42 17 0 0,-520 0 711 0 0,735 24-716 0 0,187-38 509 0 0,136-2-532 0 0,0 0 6 0 0,0 0 8 0 0,0 0 34 0 0,0 0 65 0 0,0 0 75 0 0,0 0 85 0 0,0 0 86 0 0,0 0 72 0 0,0 0 22 0 0,0 0-11 0 0,0 0-37 0 0,0 0-26 0 0,0 0-21 0 0,0 0-30 0 0,0 0-50 0 0,0 0-83 0 0,0 0-58 0 0,0 0-47 0 0,0 0-36 0 0,0 0-19 0 0,0 0-38 0 0,0 0-27 0 0,0 0-12 0 0,0 0 11 0 0,0 0 18 0 0,0 0 24 0 0,0 0 32 0 0,0 0 10 0 0,0 0 16 0 0,0 0 10 0 0,0 0 28 0 0,0 0 6 0 0,0 0-16 0 0,-40-5-5907 0 0,-23 60 4599 0 0,46-29 1138 0 0,1 0-1 0 0,2 1 1 0 0,0 0 0 0 0,2 1-1 0 0,2 1 1 0 0,0 0 0 0 0,-1 10 106 0 0,-21 143-6560 0 0,30-173 3027 0 0</inkml:trace>
  <inkml:trace contextRef="#ctx0" brushRef="#br0" timeOffset="71364.75">3839 8684 0 0 0,'0'0'1108'0'0,"0"0"-242"0"0,0 0-229 0 0,-4-6-207 0 0,-11-49 1067 0 0,21 38-672 0 0,-1 31-2542 0 0,14 20-1525 0 0,-17-30 2838 0 0</inkml:trace>
  <inkml:trace contextRef="#ctx0" brushRef="#br0" timeOffset="73192.245">4033 8605 0 0 0,'0'0'545'0'0,"0"0"-326"0"0,0 0-148 0 0,0 0-115 0 0,0 0-84 0 0,0 0-7 0 0,0 0-48 0 0,0 0 33 0 0,0 0 58 0 0,0 0 53 0 0,0 0 95 0 0,0 0 108 0 0,0 0 27 0 0,0 0 78 0 0,0 0 41 0 0,0 0-37 0 0,0 0-33 0 0,0 0-83 0 0,0 0-75 0 0,0 0-54 0 0,0 0-6 0 0,0 0 2 0 0,0 0 10 0 0,0 0 39 0 0,0 0 31 0 0,12-33 3018 0 0,-5 22-3020 0 0,0 0-1 0 0,1 1 0 0 0,1 0 1 0 0,-1 1-1 0 0,2 0 1 0 0,-1 0-1 0 0,1 1 1 0 0,0 1-1 0 0,1-1 1 0 0,0 1-1 0 0,0 1 0 0 0,0 0 1 0 0,1 1-1 0 0,0 0 1 0 0,10-2-102 0 0,364-145 588 0 0,303-84 1096 0 0,-109 70-1396 0 0,340-43-122 0 0,-266 68 663 0 0,-495 112-701 0 0,0 5-1 0 0,1 8 1 0 0,64 6-128 0 0,761 60-59 0 0,-321-51 288 0 0,205 4 25 0 0,-91 48-54 0 0,-474-15-127 0 0,-3 13-1 0 0,75 31-72 0 0,625 123 401 0 0,-907-192 530 0 0,-58-8-1489 0 0,-45-4-5379 0 0,-17-2 3244 0 0,17 1-893 0 0</inkml:trace>
  <inkml:trace contextRef="#ctx0" brushRef="#br0" timeOffset="73540.966">13025 7642 936 0 0,'0'0'1686'0'0,"0"0"-805"0"0,0 0-283 0 0,0 0 35 0 0,0 0 70 0 0,0 0 1 0 0,0 0-158 0 0,0 0-302 0 0,0 0-407 0 0,0 0-390 0 0,0 0-159 0 0,0 0 101 0 0,0 0 240 0 0,-10-10 263 0 0,8 7 114 0 0,-30-29 34 0 0,49 53 414 0 0,33 23-178 0 0,3-2-1 0 0,1-2 0 0 0,3-3 1 0 0,0-2-1 0 0,2-3 1 0 0,2-2-1 0 0,1-3 1 0 0,1-3-1 0 0,0-3 1 0 0,42 8-276 0 0,-30-4 115 0 0,247 92 540 0 0,-319-116-676 0 0,-1-1 0 0 0,1 0 0 0 0,-1 1 0 0 0,1 0 0 0 0,-1 0 1 0 0,1-1-1 0 0,-1 1 0 0 0,1 1 0 0 0,-1-1 0 0 0,0 0 0 0 0,0 1 0 0 0,1-1 1 0 0,-1 1-1 0 0,0-1 0 0 0,0 1 0 0 0,-1 0 0 0 0,1 0 0 0 0,0 0 0 0 0,-1 0 1 0 0,1 0-1 0 0,-1 0 0 0 0,1 1 0 0 0,-1-1 0 0 0,0 0 0 0 0,0 1 0 0 0,0-1 1 0 0,0 1-1 0 0,-1-1 0 0 0,1 1 0 0 0,-1 0 0 0 0,1-1 0 0 0,-1 1 0 0 0,0-1 1 0 0,0 1-1 0 0,0 0 0 0 0,0-1 0 0 0,-1 1 0 0 0,1-1 0 0 0,-1 1 0 0 0,1 0 0 0 0,-1-1 1 0 0,0 1-1 0 0,0-1 0 0 0,0 0 0 0 0,-1 1 0 0 0,1-1 0 0 0,0 0 0 0 0,-1 0 1 0 0,1 0-1 0 0,-1 0 0 0 0,0 0 0 0 0,0 0 0 0 0,0 0 0 0 0,0 0 0 0 0,0-1 1 0 0,-1 2 20 0 0,-25 10 265 0 0,0-1 0 0 0,-1-1 1 0 0,0-1-1 0 0,0-1 1 0 0,-1-2-1 0 0,0-1 0 0 0,-30 1-265 0 0,8 2 175 0 0,-108 15 175 0 0,-233 57-615 0 0,335-56-1745 0 0,20-4-3168 0 0,22-11 2979 0 0</inkml:trace>
  <inkml:trace contextRef="#ctx0" brushRef="#br0" timeOffset="78546.836">14114 8104 1952 0 0,'0'0'598'0'0,"0"0"-111"0"0,0 0-39 0 0,0 0 19 0 0,0 0 33 0 0,0 0 25 0 0,0 0 41 0 0,0 0 38 0 0,0 0 60 0 0,0 0 77 0 0,0 0 17 0 0,0 0 10 0 0,11-14-24 0 0,52-71 1501 0 0,-51 87-4793 0 0,19 36 2295 0 0,162 197 1183 0 0,-108-145-657 0 0,232 202 1182 0 0,-113-115-1142 0 0,-8 5 67 0 0,-126-143 30 0 0,2-2 0 0 0,1-4-1 0 0,1-3 1 0 0,31 6-410 0 0,42 18 194 0 0,305 118 277 0 0,48-34 321 0 0,55 3-467 0 0,-136-10-318 0 0,445-19 776 0 0,-239-77 940 0 0,451 32-562 0 0,183 17-1121 0 0,-116 22 70 0 0,-603-104 222 0 0,265-60 60 0 0,-472 40-407 0 0,-193 15 66 0 0,0-7 1 0 0,0-6 0 0 0,19-10-52 0 0,119-59 190 0 0,274-143-58 0 0,-471 184-216 0 0,-2-3 0 0 0,-2-3 0 0 0,-2-4 0 0 0,-2-3 0 0 0,61-63 84 0 0,-62 57-80 0 0,-41 39 126 0 0,0-2 0 0 0,-2-1-1 0 0,-1-1 1 0 0,-1-1 0 0 0,-2-2-1 0 0,0-1 1 0 0,-3 0 0 0 0,0-2-1 0 0,5-14-45 0 0,51-240-320 0 0,-36 100 448 0 0,-28 143-191 0 0,-2 1 0 0 0,-1-1 0 0 0,-3-1 0 0 0,-1 0 0 0 0,-3 0 0 0 0,-2 0 0 0 0,-1-1 0 0 0,-3 1 0 0 0,-1 0 0 0 0,-3 0 0 0 0,-2 0 0 0 0,-4-10 63 0 0,-50-149 72 0 0,9-2 0 0 0,9-2 0 0 0,-5-108-72 0 0,23 138-85 0 0,-8 2 1 0 0,-43-126 84 0 0,35 141 34 0 0,-89-552 73 0 0,83 568-243 0 0,-6 1-1 0 0,-7 3 1 0 0,-29-43 136 0 0,-2 0-8 0 0,-176-311-256 0 0,-152-137-345 0 0,-58 57 593 0 0,177 279-306 0 0,-117-116 392 0 0,328 339-202 0 0,-2 3 0 0 0,-3 5 0 0 0,-3 4 0 0 0,-3 4 0 0 0,-2 4 0 0 0,-3 5 0 0 0,-97-30 132 0 0,-338-77-176 0 0,234 72 257 0 0,-186-37-314 0 0,204 73 176 0 0,-49-9 54 0 0,-3 15-1 0 0,-27 13 4 0 0,-332-25 183 0 0,69 43-237 0 0,575 18-18 0 0,0 1 1 0 0,1 3-1 0 0,0 3 0 0 0,1 1 0 0 0,0 3 0 0 0,2 3 0 0 0,0 2 0 0 0,2 2 0 0 0,0 2 0 0 0,2 2 0 0 0,1 2 0 0 0,2 3 1 0 0,-24 22 71 0 0,-233 174-91 0 0,191-133-129 0 0,-4-4 0 0 0,-67 37 220 0 0,-28 6 97 0 0,-150 115-226 0 0,-75 117-2 0 0,272-219 24 0 0,6 6 0 0 0,-9 25 107 0 0,154-166-9 0 0,-27 36-22 0 0,2 2 0 0 0,2 2 0 0 0,3 1 0 0 0,2 2 0 0 0,2 0 0 0 0,-15 53 31 0 0,-18 30-22 0 0,-62 177 134 0 0,-59 282 222 0 0,52-154-334 0 0,92-291-3 0 0,-7-2 0 0 0,-7-2-1 0 0,-14 18 4 0 0,-131 285-36 0 0,127-289 34 0 0,7 4-1 0 0,-9 56 3 0 0,61-191 9 0 0,-3 14-4 0 0,1 1 1 0 0,2 0-1 0 0,3 1 0 0 0,1 0 0 0 0,3 0 0 0 0,2 16-5 0 0,14 429 261 0 0,-15-452-153 0 0,2 0 0 0 0,2 0 1 0 0,2 0-1 0 0,1-1 0 0 0,3 1 0 0 0,1-1 0 0 0,12 35-108 0 0,56 195 421 0 0,-70-251 232 0 0,1 8-3542 0 0,-9 5-4897 0 0,0-23 539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55:33.3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550 171 136 0 0,'0'0'1552'0'0,"0"0"-747"0"0,0 0-243 0 0,0 0-52 0 0,0 0-33 0 0,0 0-29 0 0,0 0 23 0 0,0 0 135 0 0,0 0 211 0 0,0 0 201 0 0,0 0 60 0 0,-7-13-59 0 0,-21-40-180 0 0,25 50-843 0 0,0-1-1 0 0,0 1 1 0 0,-1 0-1 0 0,0 0 1 0 0,1 0-1 0 0,-1 0 0 0 0,0 1 1 0 0,-1-1-1 0 0,1 1 1 0 0,0 0-1 0 0,-1 1 1 0 0,1-1-1 0 0,-1 1 1 0 0,1 0-1 0 0,-1 0 1 0 0,0 0-1 0 0,1 0 1 0 0,-1 1-1 0 0,0 0 0 0 0,0 0 1 0 0,1 0-1 0 0,-1 1 1 0 0,0-1-1 0 0,1 1 1 0 0,-1 0-1 0 0,0 1 1 0 0,1-1-1 0 0,0 1 1 0 0,-1 0-1 0 0,1 0 1 0 0,0 0-1 0 0,0 1 0 0 0,0-1 1 0 0,0 1-1 0 0,0 0 1 0 0,1 0-1 0 0,-1 0 1 0 0,1 1-1 0 0,0-1 1 0 0,0 1-1 0 0,-1 2 5 0 0,-15 7 282 0 0,-4-1-244 0 0,0 2 0 0 0,1 1 0 0 0,1 1 0 0 0,1 0 0 0 0,0 2 0 0 0,1 0 0 0 0,1 1 0 0 0,1 1 0 0 0,0 1 0 0 0,2 0 0 0 0,0 1 0 0 0,2 0 0 0 0,0 2 0 0 0,2-1 0 0 0,0 1 0 0 0,2 1 0 0 0,1 0 0 0 0,0 0 0 0 0,2 1 0 0 0,1 0 0 0 0,1 0 0 0 0,2 0 0 0 0,0 0 0 0 0,2 8-38 0 0,1-24 102 0 0,1-1 0 0 0,1 0-1 0 0,-1 1 1 0 0,1-1 0 0 0,1 0-1 0 0,0 0 1 0 0,0-1 0 0 0,1 1-1 0 0,0-1 1 0 0,0 0 0 0 0,1 0-1 0 0,0 0 1 0 0,1-1 0 0 0,-1 0-1 0 0,1-1 1 0 0,1 1 0 0 0,-1-1-1 0 0,1 0 1 0 0,0-1 0 0 0,0 0-1 0 0,1 0 1 0 0,0-1-1 0 0,-1 0 1 0 0,1-1 0 0 0,1 0-1 0 0,-1 0 1 0 0,0-1 0 0 0,3 0-102 0 0,7 3 223 0 0,1-2-1 0 0,-1 0 1 0 0,1-1 0 0 0,0-2 0 0 0,0 1-1 0 0,0-2 1 0 0,0-1 0 0 0,0-1 0 0 0,-1 0 0 0 0,1-1-1 0 0,-1-2 1 0 0,0 0 0 0 0,7-3-223 0 0,-9 1 14 0 0,0-1-1 0 0,-1 0 1 0 0,0-1 0 0 0,-1 0 0 0 0,0-2-1 0 0,0 0 1 0 0,-1 0 0 0 0,-1-1-1 0 0,0-1 1 0 0,-1 0 0 0 0,0-1-1 0 0,-2 0 1 0 0,1-1 0 0 0,-2 0 0 0 0,0-1-1 0 0,-1 0 1 0 0,-1 0 0 0 0,0 0-1 0 0,-1-1 1 0 0,-1 0 0 0 0,-1-1 0 0 0,-1 1-1 0 0,0-1 1 0 0,-1 1 0 0 0,-1-1-1 0 0,-1 0 1 0 0,-1 1 0 0 0,0-1-1 0 0,-2 0 1 0 0,0 1 0 0 0,-1-1 0 0 0,0 1-1 0 0,-2 0 1 0 0,0 1 0 0 0,-1-1-1 0 0,-7-12-13 0 0,2 12-162 0 0,0 0-1 0 0,-2 0 0 0 0,0 2 1 0 0,0-1-1 0 0,-2 2 0 0 0,0 0 1 0 0,0 1-1 0 0,-1 1 0 0 0,-1 0 1 0 0,0 1-1 0 0,-1 1 0 0 0,-11-4 163 0 0,21 11-104 0 0,-1 0-1 0 0,1 0 1 0 0,-1 0-1 0 0,0 2 0 0 0,0-1 1 0 0,0 1-1 0 0,-1 1 1 0 0,1-1-1 0 0,0 2 1 0 0,0 0-1 0 0,-1 0 1 0 0,1 0-1 0 0,0 2 1 0 0,-1-1-1 0 0,1 1 1 0 0,0 1-1 0 0,0 0 0 0 0,0 0 1 0 0,1 1-1 0 0,-1 0 1 0 0,1 0-1 0 0,0 1 1 0 0,0 1-1 0 0,1-1 1 0 0,-1 2-1 0 0,-5 5 105 0 0,-68 106-1140 0 0,48-30-3761 0 0,24-58-1970 0 0</inkml:trace>
  <inkml:trace contextRef="#ctx0" brushRef="#br0" timeOffset="777.157">1139 409 2208 0 0,'0'0'439'0'0,"0"0"-80"0"0,0 0-207 0 0,0 0-149 0 0,0 0-30 0 0,0 0 6 0 0,0 0 102 0 0,0 0 207 0 0,0 0 164 0 0,0 0 124 0 0,0 0 78 0 0,0 0 23 0 0,0 0-5 0 0,-9 21-45 0 0,-30 66-77 0 0,30 35 837 0 0,28 90 401 0 0,-20-211-1548 0 0,-1 0 0 0 0,0 0 0 0 0,0 0 0 0 0,-1 0 0 0 0,1-1 0 0 0,0 1 0 0 0,0-1 0 0 0,0 1 0 0 0,0-1 0 0 0,-1 0 0 0 0,1 0 0 0 0,0 0 0 0 0,0 0 0 0 0,-1 0 0 0 0,1 0 0 0 0,0-1 0 0 0,0 1 0 0 0,0-1 0 0 0,0 0 0 0 0,0 1 0 0 0,0-1 0 0 0,0 0 0 0 0,0 0 0 0 0,0 0 0 0 0,0-1 0 0 0,0 1 0 0 0,0 0 0 0 0,0-2-240 0 0,-4-4 209 0 0,0 0-1 0 0,1 0 1 0 0,1-1-1 0 0,-1 0 1 0 0,1 0-1 0 0,0 0 1 0 0,1-1-1 0 0,0 1 1 0 0,0-1 0 0 0,1 0-1 0 0,0 1 1 0 0,1-1-1 0 0,0 0 1 0 0,0-5-209 0 0,0 5 2 0 0,1-1 1 0 0,1 0 0 0 0,-1 1-1 0 0,1-1 1 0 0,1 1 0 0 0,0-1-1 0 0,0 1 1 0 0,1 0 0 0 0,0 0-1 0 0,1 0 1 0 0,-1 0 0 0 0,2 0-1 0 0,-1 1 1 0 0,2 0-1 0 0,-1 0 1 0 0,1 0 0 0 0,0 1-1 0 0,0-1 1 0 0,1 1 0 0 0,6-4-3 0 0,-1 3-124 0 0,1 1 1 0 0,0 1 0 0 0,0 0 0 0 0,0 1 0 0 0,1 0-1 0 0,0 1 1 0 0,-1 0 0 0 0,2 2 0 0 0,-1-1-1 0 0,0 2 1 0 0,0 0 0 0 0,1 0 0 0 0,-1 2 0 0 0,0 0-1 0 0,9 1 124 0 0,15 13-3200 0 0,-8 12-4865 0 0,-25-21 5883 0 0,0-1-3080 0 0</inkml:trace>
  <inkml:trace contextRef="#ctx0" brushRef="#br0" timeOffset="1030.33">1566 506 13723 0 0,'0'0'557'0'0,"0"0"-562"0"0,0 0-534 0 0,0 0-588 0 0,0 0-181 0 0,0 0 211 0 0,0 0 420 0 0,0 0 577 0 0,0 0 308 0 0,0 0 160 0 0,0 0 93 0 0,0 0-5 0 0,-3 14-64 0 0,2-9-435 0 0,-3 9 154 0 0,1 1 0 0 0,0-1 1 0 0,1 1-1 0 0,1 0 0 0 0,1-1 0 0 0,0 1 0 0 0,0 0 0 0 0,1 0 0 0 0,1-1 0 0 0,1 1 1 0 0,0-1-1 0 0,2 3-111 0 0,28 32-8270 0 0,-29-45 3937 0 0</inkml:trace>
  <inkml:trace contextRef="#ctx0" brushRef="#br0" timeOffset="1298.051">1516 145 15979 0 0,'0'0'342'0'0,"0"0"174"0"0,0 0-19 0 0,0 0-199 0 0,0 0-269 0 0,0 0-324 0 0,0 0-334 0 0,0 0-193 0 0,0 0 16 0 0,0 0 96 0 0,0 0 103 0 0,0 0 43 0 0,0 0-7 0 0,2-10-114 0 0,0 0 548 0 0,10-13-1704 0 0,10 43-3339 0 0,-16-11 366 0 0</inkml:trace>
  <inkml:trace contextRef="#ctx0" brushRef="#br0" timeOffset="1810.441">1971 626 16532 0 0,'0'0'53'0'0,"0"0"-113"0"0,0 0-211 0 0,0 0-206 0 0,0 0-105 0 0,0 0 39 0 0,0 0 177 0 0,0 0 356 0 0,0 0 357 0 0,0 0 183 0 0,0 0 28 0 0,0 0-99 0 0,0 0-145 0 0,15-7-136 0 0,114-70 26 0 0,-65 5 1670 0 0,-112 69-5027 0 0,31 5 3076 0 0,0 1 0 0 0,0 1 0 0 0,1 0 0 0 0,-1 1-1 0 0,1 1 1 0 0,0 1 0 0 0,0 0 0 0 0,1 1 0 0 0,0 0 0 0 0,1 1-1 0 0,-1 1 1 0 0,2 0 0 0 0,-1 1 0 0 0,2 1 0 0 0,-1 1 77 0 0,10-10-8 0 0,1-1 0 0 0,0 1-1 0 0,0 0 1 0 0,0 1 0 0 0,1-1 0 0 0,-1 0 0 0 0,1 0 0 0 0,0 1 0 0 0,0-1 0 0 0,0 1 0 0 0,0-1 0 0 0,0 1 0 0 0,1-1-1 0 0,0 1 1 0 0,-1 0 0 0 0,1-1 0 0 0,1 1 0 0 0,-1-1 0 0 0,0 1 0 0 0,1 0 0 0 0,0-1 0 0 0,0 1 0 0 0,0-1 0 0 0,0 0-1 0 0,1 1 1 0 0,-1-1 0 0 0,1 0 0 0 0,0 0 0 0 0,0 0 0 0 0,0 0 0 0 0,0 0 0 0 0,0 0 0 0 0,3 2 8 0 0,102 78 281 0 0,-76-63-322 0 0,-16-12 3 0 0,-1 1-1 0 0,0 0 1 0 0,-1 1-1 0 0,0 1 1 0 0,0 0-1 0 0,-1 0 1 0 0,-1 2-1 0 0,0-1 1 0 0,0 1-1 0 0,-1 1 1 0 0,-1 0-1 0 0,-1 0 1 0 0,0 1-1 0 0,0 0 1 0 0,-2 0-1 0 0,0 1 1 0 0,0 0-1 0 0,-2 0 1 0 0,0 0-1 0 0,-1 1 1 0 0,0 4 38 0 0,-5-16 61 0 0,-1 0 1 0 0,0 0-1 0 0,0-1 1 0 0,0 0 0 0 0,0 1-1 0 0,-1-1 1 0 0,0 0-1 0 0,0-1 1 0 0,0 1-1 0 0,0-1 1 0 0,0 1-1 0 0,-1-1 1 0 0,0-1-1 0 0,1 1 1 0 0,-1-1-1 0 0,0 1 1 0 0,0-1-1 0 0,-1-1 1 0 0,1 1-1 0 0,0-1 1 0 0,-1 0 0 0 0,1 0-1 0 0,0 0 1 0 0,-1-1-1 0 0,1 0 1 0 0,-1 0-1 0 0,1-1 1 0 0,-6 0-62 0 0,3 2 67 0 0,-90 2 461 0 0,0-4 1 0 0,-1-4 0 0 0,2-5 0 0 0,0-3 0 0 0,0-6 0 0 0,1-3 0 0 0,1-4-529 0 0,34 1 56 0 0,92 15-6206 0 0,62-3-1986 0 0,-69 10 3279 0 0</inkml:trace>
  <inkml:trace contextRef="#ctx0" brushRef="#br0" timeOffset="2063.891">2302 478 16227 0 0,'0'0'86'0'0,"0"0"-150"0"0,0 0-443 0 0,0 0-591 0 0,0 0-155 0 0,0 0 159 0 0,0 0 393 0 0,0 0 542 0 0,0 0 230 0 0,0 0 73 0 0,0 0 41 0 0,0 0-13 0 0,0 0-12 0 0,5 18-12 0 0,49 134 1029 0 0,-7-87-198 0 0,-27-46-4139 0 0,-1-5-4892 0 0,-14-10 4791 0 0</inkml:trace>
  <inkml:trace contextRef="#ctx0" brushRef="#br0" timeOffset="2271.322">2329 67 20588 0 0,'0'0'88'0'0,"0"0"192"0"0,0 0-143 0 0,0 0-346 0 0,0 0-487 0 0,0 0-184 0 0,0 0-88 0 0,0 0 80 0 0,0 0 256 0 0,0 0 7 0 0,0 0-71 0 0,0 0-24 0 0,0 0-96 0 0,0 0-280 0 0,100 0-385 0 0,-89 18-527 0 0,-3-2-441 0 0,-2-5-4416 0 0</inkml:trace>
  <inkml:trace contextRef="#ctx0" brushRef="#br0" timeOffset="3361.341">2702 446 16139 0 0,'0'0'-356'0'0,"0"0"-257"0"0,0 0-262 0 0,0 0-68 0 0,0 0 142 0 0,0 0 199 0 0,0 0 159 0 0,0 0 110 0 0,0 0 117 0 0,0 0 152 0 0,0 0 156 0 0,0 0 121 0 0,0 0 38 0 0,-6 23-8 0 0,-20 68-28 0 0,25-87-140 0 0,0-1 1 0 0,0 1-1 0 0,0-1 1 0 0,1 1-1 0 0,-1-1 1 0 0,1 1-1 0 0,0-1 1 0 0,0 1-1 0 0,1 0 1 0 0,-1-1-1 0 0,1 1 1 0 0,-1-1-1 0 0,1 1 1 0 0,0-1-1 0 0,0 0 1 0 0,1 1-1 0 0,-1-1 1 0 0,1 0-1 0 0,0 0 1 0 0,0 0-1 0 0,0 0 1 0 0,0 0-1 0 0,0 0 1 0 0,0 0-1 0 0,1-1 1 0 0,0 1 0 0 0,-1-1-1 0 0,1 0 1 0 0,0 0-1 0 0,1 1-75 0 0,0 0 168 0 0,64 8 2498 0 0,-61-14-2649 0 0,0-1 0 0 0,-1 1 0 0 0,1-1 0 0 0,-1 0 0 0 0,0 0 0 0 0,0-1 0 0 0,-1 0 0 0 0,1 0 0 0 0,-1 0 0 0 0,0-1 0 0 0,0 1 0 0 0,-1-1 0 0 0,0-1 0 0 0,0 1 0 0 0,0 0 0 0 0,-1-1 0 0 0,0 0 0 0 0,0 0 0 0 0,-1 0 0 0 0,1 0 0 0 0,-2 0 0 0 0,2-8-17 0 0,-3 15-203 0 0,0 0-104 0 0,0 0-77 0 0,0 0-40 0 0,0 6 448 0 0,1 0 0 0 0,-1 0 0 0 0,1-1 0 0 0,0 1 0 0 0,1 0 0 0 0,0 0-1 0 0,-1-1 1 0 0,2 1 0 0 0,-1-1 0 0 0,1 0 0 0 0,0 0 0 0 0,0 0 0 0 0,0 0 0 0 0,0 0 0 0 0,1 0 0 0 0,0-1-1 0 0,0 0 1 0 0,0 0 0 0 0,1 0 0 0 0,0 0 0 0 0,-1-1 0 0 0,1 0 0 0 0,0 0 0 0 0,0 0 0 0 0,1 0 0 0 0,-1-1-1 0 0,1 0 1 0 0,-1 0 0 0 0,1 0 0 0 0,0-1 0 0 0,-1 0 0 0 0,1 0 0 0 0,0 0 0 0 0,0-1 0 0 0,0 0 0 0 0,0 0-1 0 0,0-1 1 0 0,-1 1 0 0 0,3-2-24 0 0,132-32-4068 0 0,-78-38 5845 0 0,-61 101-4176 0 0,84 38 3811 0 0,-43-52-3530 0 0,61 0-423 0 0,-91-13 2871 0 0,1-1 1 0 0,-1 0-1 0 0,0-1 1 0 0,0-1 0 0 0,1 0-1 0 0,-1 0 1 0 0,0-1-1 0 0,0-1 1 0 0,0 0 0 0 0,-1-1-1 0 0,1 0 1 0 0,-1-1-1 0 0,0 0 1 0 0,0 0 0 0 0,0-1-1 0 0,-1-1 1 0 0,0 0-1 0 0,0 0 1 0 0,5-6-331 0 0,-13 10-8 0 0,0 0 0 0 0,0 0 0 0 0,0 0 0 0 0,0 0 0 0 0,0 0 0 0 0,-1-1 0 0 0,0 1 0 0 0,1 0 0 0 0,-1-1 0 0 0,0 0 0 0 0,-1 1 0 0 0,1-1 0 0 0,-1 1 0 0 0,1-1 0 0 0,-1 0 0 0 0,0 1 0 0 0,0-1 0 0 0,-1 0-1 0 0,1 1 1 0 0,-1-1 0 0 0,0 1 0 0 0,0-1 0 0 0,0 1 0 0 0,0-1 0 0 0,-1 1 0 0 0,1-1 0 0 0,-1 1 0 0 0,0 0 0 0 0,0 0 0 0 0,0 0 0 0 0,0 0 0 0 0,-1 0 0 0 0,1 1 0 0 0,-1-1 0 0 0,0 1 0 0 0,1-1 0 0 0,-2 1 8 0 0,-117-73-1853 0 0,112 71 1885 0 0,0 0 1 0 0,-1 0-1 0 0,1 1 0 0 0,-1 0 1 0 0,0 1-1 0 0,0 0 0 0 0,0 0 1 0 0,0 1-1 0 0,0 1 0 0 0,0-1 1 0 0,0 2-1 0 0,0-1 0 0 0,0 1 0 0 0,0 1 1 0 0,0 0-1 0 0,0 0 0 0 0,1 1 1 0 0,-1 1-1 0 0,1-1 0 0 0,0 1 1 0 0,0 1-1 0 0,0 0 0 0 0,0 0 1 0 0,1 1-1 0 0,0 0 0 0 0,0 0 0 0 0,0 1 1 0 0,1 0-1 0 0,0 0 0 0 0,1 0 1 0 0,-1 1-33 0 0,5-4 36 0 0,1 0 0 0 0,-1 0 0 0 0,1-1 0 0 0,0 1 0 0 0,0 0 0 0 0,0 0 0 0 0,0 0 0 0 0,1 0 0 0 0,0 0 0 0 0,0 0 0 0 0,0 0 0 0 0,0 0 0 0 0,0 1-1 0 0,1-1 1 0 0,0 0 0 0 0,0-1 0 0 0,0 1 0 0 0,0 0 0 0 0,0 0 0 0 0,1 0 0 0 0,0-1 0 0 0,0 1 0 0 0,0-1 0 0 0,0 1 0 0 0,0-1 0 0 0,1 0 0 0 0,0 0 0 0 0,-1 0 0 0 0,1 0 0 0 0,0 0 0 0 0,1-1 0 0 0,-1 1 0 0 0,0-1 0 0 0,1 0 0 0 0,-1 0 0 0 0,1 0 0 0 0,0 0 0 0 0,-1-1-36 0 0,151 50 1920 0 0,-126-46-1745 0 0,0-1 0 0 0,0-2 0 0 0,0 0 0 0 0,1-2 0 0 0,-1-1 1 0 0,0-1-1 0 0,24-5-175 0 0,-31-2 328 0 0,3 4-2786 0 0,42 42 712 0 0,-27-30-2758 0 0,-2-3-3431 0 0,-37-4 7781 0 0,14 2-2080 0 0</inkml:trace>
  <inkml:trace contextRef="#ctx0" brushRef="#br0" timeOffset="4468.643">4023 1 8778 0 0,'0'0'488'0'0,"0"0"-25"0"0,0 0-159 0 0,0 0-294 0 0,0 0-259 0 0,0 0-214 0 0,0 0 75 0 0,0 0 283 0 0,0 0 320 0 0,0 0 290 0 0,0 0 59 0 0,0 0-73 0 0,-7 9-82 0 0,-30 83 480 0 0,85 324 543 0 0,-45-395-1277 0 0,-1-1 1 0 0,2 1 0 0 0,1-1-1 0 0,1 0 1 0 0,0-1-1 0 0,1 1 1 0 0,1-1 0 0 0,1-1-1 0 0,1 1 1 0 0,1-2-1 0 0,0 1 1 0 0,7 6-156 0 0,-16-22 125 0 0,1 1 0 0 0,0-1 1 0 0,0 0-1 0 0,0 0 0 0 0,0 0 1 0 0,0 0-1 0 0,1 0 0 0 0,-1-1 0 0 0,1 1 1 0 0,-1-1-1 0 0,1 0 0 0 0,-1 0 0 0 0,1 0 1 0 0,0-1-1 0 0,-1 0 0 0 0,1 1 0 0 0,0-1 1 0 0,-1 0-1 0 0,1 0 0 0 0,0-1 1 0 0,-1 1-1 0 0,1-1 0 0 0,0 0 0 0 0,-1 0 1 0 0,1 0-1 0 0,-1-1 0 0 0,0 1 0 0 0,1-1 1 0 0,-1 1-1 0 0,0-1 0 0 0,0 0 0 0 0,0-1 1 0 0,0 1-1 0 0,0 0 0 0 0,1-2-125 0 0,85-102 92 0 0,-76 66-360 0 0,-1 0 0 0 0,-2-1 0 0 0,-2 0 0 0 0,-1-1 0 0 0,-2 1 0 0 0,-3-1 1 0 0,-1 0-1 0 0,-1 0 0 0 0,-6-25 268 0 0,4-41 251 0 0,2 37 1108 0 0,0 70-1604 0 0,-2 10-2800 0 0,-5 17 2731 0 0,5-21 180 0 0,-7 35 267 0 0,2 1 1 0 0,1 0-1 0 0,2 1 0 0 0,2-1 0 0 0,2 1 1 0 0,2-1-1 0 0,1 1 0 0 0,2-1 0 0 0,4 7-133 0 0,-5-29 137 0 0,1 0-1 0 0,1-1 1 0 0,1 0-1 0 0,0 0 1 0 0,1-1-1 0 0,1 0 1 0 0,1 0-1 0 0,1-1 1 0 0,11 14-137 0 0,-19-26 72 0 0,1 1 1 0 0,-1-1-1 0 0,1 0 1 0 0,0 0-1 0 0,0 0 1 0 0,0-1 0 0 0,1 1-1 0 0,-1-1 1 0 0,1 0-1 0 0,0-1 1 0 0,0 1-1 0 0,0-1 1 0 0,0 0-1 0 0,0 0 1 0 0,1 0-1 0 0,-1-1 1 0 0,1 0-1 0 0,-1 0 1 0 0,1 0 0 0 0,-1-1-1 0 0,1 0 1 0 0,-1 0-1 0 0,1 0 1 0 0,-1 0-1 0 0,1-1 1 0 0,-1 0-1 0 0,1-1 1 0 0,-1 1-1 0 0,0-1 1 0 0,1 0-1 0 0,-1 0 1 0 0,0 0 0 0 0,0-1-1 0 0,-1 0 1 0 0,5-3-73 0 0,-2 1-3 0 0,0-1 1 0 0,0-1 0 0 0,-1 1 0 0 0,0-1-1 0 0,0 0 1 0 0,-1 0 0 0 0,0-1 0 0 0,0 0-1 0 0,-1 0 1 0 0,0 0 0 0 0,0 0-1 0 0,-1 0 1 0 0,0-1 0 0 0,0 0 0 0 0,-1 0-1 0 0,0 1 1 0 0,-1-1 0 0 0,0 0 0 0 0,0 0-1 0 0,-1-1 1 0 0,0 1 0 0 0,-1 0 0 0 0,0-1 2 0 0,1 10-146 0 0,0 0-104 0 0,0 0-159 0 0,0 0-201 0 0,0 36-2338 0 0,0-17 3060 0 0,-2-11-14 0 0,1 1-1 0 0,0 0 1 0 0,1-1-1 0 0,0 1 1 0 0,0 0 0 0 0,1-1-1 0 0,0 1 1 0 0,1 0 0 0 0,0-1-1 0 0,0 1 1 0 0,1-1-1 0 0,0 0 1 0 0,0 0 0 0 0,1 0-1 0 0,0 0 1 0 0,0-1-1 0 0,1 1 1 0 0,0-1 0 0 0,0 0-1 0 0,1-1 1 0 0,0 1 0 0 0,2 1-98 0 0,-1-6 31 0 0,1 0 1 0 0,-1 0 0 0 0,1-1-1 0 0,0 0 1 0 0,-1-1 0 0 0,1 0-1 0 0,0 0 1 0 0,0 0 0 0 0,-1-1 0 0 0,1 0-1 0 0,-1-1 1 0 0,1 0 0 0 0,-1 0-1 0 0,1 0 1 0 0,-1-1 0 0 0,0 0-1 0 0,0-1 1 0 0,-1 1 0 0 0,1-1 0 0 0,-1-1-1 0 0,1 1 1 0 0,2-4-32 0 0,0-1-5 0 0,0-1-1 0 0,0 0 1 0 0,-1-1 0 0 0,0 0-1 0 0,0 0 1 0 0,-2-1 0 0 0,1 1-1 0 0,-1-2 1 0 0,-1 1 0 0 0,0-1-1 0 0,-1 1 1 0 0,2-13 5 0 0,2-25-2665 0 0,-5 99 2730 0 0,3 1 1 0 0,1-1-1 0 0,2-1 0 0 0,3 1 0 0 0,14 36-65 0 0,1 6 72 0 0,-25-83-70 0 0,20 166 8 0 0,-27-168 90 0 0,0 0 1 0 0,0 0 0 0 0,0 0-1 0 0,-1-1 1 0 0,0 1-1 0 0,0-1 1 0 0,0-1 0 0 0,-1 1-1 0 0,1-1 1 0 0,-1 0-1 0 0,0-1 1 0 0,0 1 0 0 0,0-2-1 0 0,-1 1 1 0 0,1-1-1 0 0,-1 0 1 0 0,0 0-1 0 0,1-1 1 0 0,-1 0 0 0 0,0 0-1 0 0,-7-1-100 0 0,-555 44 1352 0 0,408-40-1755 0 0,-1 7 0 0 0,1 8 0 0 0,-104 27 403 0 0,191-24-3169 0 0,27-3-3505 0 0,28-9-2075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13:31.97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3181 145 2144 0 0,'0'0'118'0'0,"0"0"-78"0"0,-29-18-28 0 0,-96-57 6 0 0,110 67-7 0 0,1 1-1 0 0,-1 1 1 0 0,-1 0-1 0 0,1 0 0 0 0,-1 2 1 0 0,0 0-1 0 0,0 1 0 0 0,0 0 1 0 0,-1 2-1 0 0,-15-1-10 0 0,2 0 15 0 0,-148 3 10 0 0,0 7 0 0 0,1 8 1 0 0,1 8-1 0 0,1 8 0 0 0,-136 43-25 0 0,136-34 46 0 0,-1238 297 73 0 0,1388-332 22 0 0,38-8 8 0 0,43-9-122 0 0,-54 11-43 0 0,575-97-264 0 0,316-1 280 0 0,214 16 211 0 0,589 52-211 0 0,-1355 46-15 0 0,-300-3-272 0 0,-60 9-32 0 0,-63 2 468 0 0,-1-4 0 0 0,-1-4 1 0 0,-52 3-150 0 0,9-1 34 0 0,-435 70 36 0 0,-1305 230 182 0 0,1462-220-94 0 0,351-65-239 0 0,89-22 21 0 0,90-6-213 0 0,-1-5 0 0 0,1-5 1 0 0,81-16 272 0 0,-98 10-25 0 0,2102-140 1036 0 0,-2171 156-1161 0 0,-109 6 103 0 0,-1965 178 11 0 0,1406-107-608 0 0,542-69-1821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13:34.17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1343 1 448 0 0,'0'0'1144'0'0,"-33"2"-370"0"0,-199 23 31 0 0,200-21-774 0 0,1 2 0 0 0,0 1 0 0 0,1 2 0 0 0,-1 1 0 0 0,2 1 0 0 0,0 2 0 0 0,0 0-1 0 0,1 2 1 0 0,1 1 0 0 0,0 2 0 0 0,1 0 0 0 0,1 2 0 0 0,1 1 0 0 0,1 0 0 0 0,1 2-1 0 0,1 1 1 0 0,1 0 0 0 0,1 2 0 0 0,-7 12-31 0 0,24-34 2 0 0,0 0-1 0 0,1 0 0 0 0,-1 0 1 0 0,1 1-1 0 0,0-1 1 0 0,0 1-1 0 0,0-1 1 0 0,0 1-1 0 0,1-1 1 0 0,0 1-1 0 0,0-1 1 0 0,0 1-1 0 0,1-1 0 0 0,-1 1 1 0 0,1-1-1 0 0,0 1 1 0 0,0-1-1 0 0,1 1 1 0 0,-1-1-1 0 0,1 0 1 0 0,0 0-1 0 0,0 0 1 0 0,0 0-1 0 0,1 0 0 0 0,0 0 1 0 0,-1-1-1 0 0,1 1 1 0 0,0-1-1 0 0,1 0 1 0 0,-1 0-1 0 0,1 0 1 0 0,-1 0-1 0 0,1 0 0 0 0,0-1 1 0 0,0 0-1 0 0,0 0 1 0 0,2 1-2 0 0,171 59 240 0 0,-165-59-262 0 0,843 132-945 0 0,-842-133 949 0 0,0 0-26 0 0,0 0-1 0 0,0 1 1 0 0,0 0-1 0 0,0 1 1 0 0,-1 0-1 0 0,1 1 0 0 0,-1 0 1 0 0,0 1-1 0 0,-1 1 1 0 0,1 0-1 0 0,3 3 45 0 0,-14-8-13 0 0,1 0 0 0 0,-1-1 0 0 0,0 1 0 0 0,0 0 0 0 0,0-1 0 0 0,0 1 0 0 0,-1 0 0 0 0,1 0 0 0 0,0 0 0 0 0,-1 0 0 0 0,1 0 0 0 0,-1 0 0 0 0,0 0 0 0 0,1 0 0 0 0,-1 0 0 0 0,0 0-1 0 0,0-1 1 0 0,-1 1 0 0 0,1 0 0 0 0,0 0 0 0 0,0 0 0 0 0,-1 0 0 0 0,0 0 0 0 0,1 0 0 0 0,-1 0 0 0 0,0 0 0 0 0,0 0 0 0 0,0-1 0 0 0,0 1 0 0 0,0 0 0 0 0,0-1 0 0 0,0 1 0 0 0,-1-1 0 0 0,1 1 0 0 0,-1-1 0 0 0,1 0 0 0 0,-1 1 0 0 0,1-1 0 0 0,-1 0 0 0 0,0 0-1 0 0,-1 0 14 0 0,-80 48 438 0 0,77-46-403 0 0,-935 371 1186 0 0,786-308-1084 0 0,-290 143 30 0 0,327-126-222 0 0,114-80 54 0 0,0 0 1 0 0,0 1-1 0 0,1-1 0 0 0,-1 1 0 0 0,1 0 1 0 0,0 0-1 0 0,0 1 0 0 0,0-1 0 0 0,1 0 1 0 0,0 1-1 0 0,0 0 0 0 0,0 0 0 0 0,0-1 1 0 0,1 1-1 0 0,-1 0 0 0 0,1 0 0 0 0,0 0 1 0 0,1 1-1 0 0,0-1 0 0 0,-1 0 0 0 0,1 0 1 0 0,1 0-1 0 0,-1 0 0 0 0,1 0 0 0 0,0 0 1 0 0,1 1 0 0 0,3 3 49 0 0,2-1 0 0 0,-1 0 0 0 0,1-1 1 0 0,1 1-1 0 0,-1-1 0 0 0,1-1 1 0 0,1 0-1 0 0,-1 0 0 0 0,1 0 1 0 0,0-1-1 0 0,0-1 0 0 0,0 1 1 0 0,1-1-1 0 0,0-1 0 0 0,8 3-49 0 0,-15-5 7 0 0,404 117 62 0 0,-298-93-308 0 0,-2 5 0 0 0,-1 4 0 0 0,69 34 239 0 0,-149-56-67 0 0,0 1-1 0 0,-1 1 1 0 0,-1 2-1 0 0,-1 0 1 0 0,0 1 0 0 0,-1 1-1 0 0,-1 1 1 0 0,1 2 67 0 0,-15-13-23 0 0,-1 0 0 0 0,0 0 0 0 0,0 0 0 0 0,0 1 0 0 0,-1-1 0 0 0,0 1 0 0 0,-1 0 0 0 0,0 1 0 0 0,-1-1 1 0 0,1 1-1 0 0,-2 0 0 0 0,1 0 0 0 0,-2 0 0 0 0,1 0 0 0 0,-1 0 0 0 0,-1 0 0 0 0,0 0 0 0 0,0 0 0 0 0,-1 1 0 0 0,0-1 0 0 0,-1 0 0 0 0,0 0 1 0 0,-1-1-1 0 0,-1 4 23 0 0,-11 24 56 0 0,-2-1 1 0 0,-1 0-1 0 0,-2-1 1 0 0,-1-1-1 0 0,-24 27-56 0 0,27-37 13 0 0,0-1 0 0 0,1 2 0 0 0,1 1 1 0 0,2 0-1 0 0,0 0 0 0 0,2 1 0 0 0,1 1 0 0 0,1 0 0 0 0,2 1 0 0 0,0 0 0 0 0,0 12-13 0 0,7-24 38 0 0,1-1 0 0 0,1 0 0 0 0,1 0-1 0 0,0 0 1 0 0,1 0 0 0 0,1 0-1 0 0,0 0 1 0 0,1-1 0 0 0,1 0 0 0 0,0 0-1 0 0,1 0 1 0 0,0-1 0 0 0,2 0 0 0 0,-1 0-1 0 0,2-1 1 0 0,0 0 0 0 0,0-1-1 0 0,1 0 1 0 0,1 0 0 0 0,0-1 0 0 0,12 8-38 0 0,24 16-81 0 0,1-1 0 0 0,2-3 0 0 0,1-3 0 0 0,1-1 0 0 0,24 6 81 0 0,100 31-127 0 0,3-8-1 0 0,2-8 0 0 0,2-8 0 0 0,2-9 1 0 0,40-3 127 0 0,-163-19-30 0 0,226 24 73 0 0,2-13 0 0 0,289-18-43 0 0,-526-2 95 0 0,-1-2 0 0 0,1-2 0 0 0,-1-3 0 0 0,0-3 0 0 0,-1-1 0 0 0,43-16-95 0 0,-96 26 15 0 0,0 1 0 0 0,0 0-1 0 0,0-1 1 0 0,0 0-1 0 0,0 1 1 0 0,0-1 0 0 0,1 1-1 0 0,-1-1 1 0 0,0 0-1 0 0,0 0 1 0 0,1 1-1 0 0,-1-1 1 0 0,1 0 0 0 0,-1 0-1 0 0,1 0 1 0 0,-1 0-1 0 0,1 0 1 0 0,-1 0 0 0 0,1 0-1 0 0,0 0 1 0 0,-1 0-1 0 0,1 0 1 0 0,0 0-1 0 0,0 0 1 0 0,0 0 0 0 0,0 0-1 0 0,0 0 1 0 0,0 0-1 0 0,0 0 1 0 0,0 0-1 0 0,0 0 1 0 0,0 0 0 0 0,1 0-1 0 0,-1 0 1 0 0,0 0-1 0 0,1 0 1 0 0,-1 0 0 0 0,1 1-1 0 0,-1-1 1 0 0,1 0-1 0 0,-1 0 1 0 0,1 0-1 0 0,0 0 1 0 0,-1 1 0 0 0,1-1-1 0 0,0 0 1 0 0,0 1-1 0 0,-1-1 1 0 0,1 0 0 0 0,0 1-1 0 0,0-1 1 0 0,0 1-1 0 0,0-1 1 0 0,0 1-1 0 0,0 0 1 0 0,0-1 0 0 0,0 1-1 0 0,0 0 1 0 0,0 0-1 0 0,0-1-14 0 0,-68-3-173 0 0,-1 3 1 0 0,1 2-1 0 0,-1 4 0 0 0,1 2 0 0 0,-20 8 173 0 0,-39 2-59 0 0,-2085 266 117 0 0,2185-279-176 0 0,-16 1 772 0 0,77-19-582 0 0,681-173-1923 0 0,59 22 1851 0 0,-330 75 1123 0 0,3 19 0 0 0,400-8-1123 0 0,-609 80-135 0 0,-237-2 115 0 0,-1 0 0 0 0,1 1 0 0 0,0-1 0 0 0,-1 1 0 0 0,1 0 0 0 0,0-1 0 0 0,0 1 0 0 0,-1 0 0 0 0,1 0 0 0 0,0 0 0 0 0,0 0 0 0 0,-1 1 0 0 0,1-1 0 0 0,0 0 0 0 0,0 1 0 0 0,-1-1 0 0 0,1 1 0 0 0,0-1 0 0 0,-1 1 0 0 0,1 0 0 0 0,-1 0 0 0 0,1 0 0 0 0,-1 0 0 0 0,1 0 1 0 0,-1 0-1 0 0,1 0 0 0 0,-1 0 0 0 0,0 1 0 0 0,0-1 0 0 0,0 0 0 0 0,0 1 0 0 0,0-1 0 0 0,0 1 0 0 0,0-1 0 0 0,0 1 0 0 0,-1 0 0 0 0,1-1 0 0 0,0 1 0 0 0,-1 0 0 0 0,1-1 0 0 0,-1 1 0 0 0,0 0 0 0 0,0 0 0 0 0,0-1 0 0 0,0 1 0 0 0,0 0 0 0 0,0 0 0 0 0,0 0 0 0 0,0-1 0 0 0,-1 1 0 0 0,1 0 0 0 0,-1-1 0 0 0,1 1 0 0 0,-1 0 20 0 0,-156 73-32 0 0,-206 34 92 0 0,-321 51-60 0 0,565-135-5 0 0,-227 48-25 0 0,-1382 329 704 0 0,1691-392-657 0 0,-32 7 35 0 0,1 3 0 0 0,1 3-1 0 0,1 3 1 0 0,-26 17-52 0 0,90-43-17 0 0,0 0 0 0 0,0 0 1 0 0,0 0-1 0 0,0 1 0 0 0,0-1 0 0 0,0 1 0 0 0,0 0 1 0 0,1-1-1 0 0,-1 1 0 0 0,0 0 0 0 0,0 0 0 0 0,1 0 1 0 0,-1 0-1 0 0,1 0 0 0 0,-1 0 0 0 0,1 1 0 0 0,-1-1 1 0 0,1 0-1 0 0,0 1 0 0 0,0-1 0 0 0,-1 1 0 0 0,1 0 1 0 0,0-1-1 0 0,0 1 0 0 0,1 0 0 0 0,-1 0 0 0 0,0-1 1 0 0,1 1-1 0 0,-1 0 0 0 0,1 0 0 0 0,-1 0 0 0 0,1 0 1 0 0,0 0-1 0 0,0 0 0 0 0,0 0 0 0 0,0-1 0 0 0,0 1 1 0 0,0 0-1 0 0,0 0 0 0 0,1 0 0 0 0,-1 0 0 0 0,1 0 1 0 0,-1 0-1 0 0,1-1 0 0 0,0 1 0 0 0,0 0 0 0 0,0 0 17 0 0,18 4-27 0 0,0-1 0 0 0,1-1 0 0 0,-1 0 0 0 0,1-1 0 0 0,0-2 0 0 0,0 0 0 0 0,0-1 0 0 0,0-1 0 0 0,1-1 27 0 0,28 2-66 0 0,1237-67-118 0 0,-1254 66 186 0 0,218 22-40 0 0,-249-21 34 0 0,1 0 0 0 0,0 0 0 0 0,-1 0 0 0 0,1 0 0 0 0,-1 1 1 0 0,1-1-1 0 0,-1 0 0 0 0,1 1 0 0 0,-1-1 0 0 0,1 1 0 0 0,-1-1 0 0 0,1 1 0 0 0,-1 0 0 0 0,0 0 0 0 0,1-1 0 0 0,-1 1 1 0 0,0 0-1 0 0,0 0 0 0 0,0 0 0 0 0,0 1 0 0 0,0-1 0 0 0,0 0 0 0 0,0 0 0 0 0,0 1 0 0 0,0-1 0 0 0,0 0 0 0 0,-1 1 1 0 0,1-1-1 0 0,0 1 0 0 0,-1-1 0 0 0,1 1 0 0 0,-1-1 0 0 0,0 1 0 0 0,1-1 0 0 0,-1 1 0 0 0,0-1 0 0 0,0 1 0 0 0,0-1 0 0 0,0 1 1 0 0,0-1-1 0 0,-1 1 0 0 0,1 0 0 0 0,0-1 0 0 0,-1 1 0 0 0,1-1 0 0 0,-1 0 0 0 0,1 1 0 0 0,-1-1 0 0 0,0 1 0 0 0,0-1 1 0 0,0 0-1 0 0,0 1 0 0 0,1-1 0 0 0,-2 0 0 0 0,1 0 0 0 0,0 0 0 0 0,0 0 0 0 0,0 0 0 0 0,-1 1 4 0 0,-211 102 230 0 0,164-86-173 0 0,-1035 406 1366 0 0,935-357-1250 0 0,-21 6-36 0 0,4 8-1 0 0,4 7 1 0 0,-25 25-137 0 0,181-109 3 0 0,-7 3-4 0 0,0-1 0 0 0,0 2 0 0 0,1-1 0 0 0,0 2 0 0 0,0 0 0 0 0,1 0 0 0 0,0 1 0 0 0,1 0 0 0 0,0 1 0 0 0,1 0 0 0 0,0 1 0 0 0,1-1 0 0 0,0 2 0 0 0,0-1 0 0 0,2 1 0 0 0,0 0 0 0 0,0 1 0 0 0,1 0 0 0 0,1-1 0 0 0,0 1 0 0 0,-2 14 1 0 0,12-18 3 0 0,1 0 0 0 0,-1-1 0 0 0,2 0-1 0 0,-1 0 1 0 0,1-1 0 0 0,0 0 0 0 0,1 0-1 0 0,0-1 1 0 0,0 0 0 0 0,1-1 0 0 0,0 0 0 0 0,0 0-1 0 0,0-1 1 0 0,1 0 0 0 0,-1-1 0 0 0,1 0-1 0 0,0-1 1 0 0,1 0 0 0 0,-1-1 0 0 0,0 0-1 0 0,1-1 1 0 0,10 0-3 0 0,-17 0-19 0 0,171 28-886 0 0,1-8 0 0 0,50-6 905 0 0,76 9-496 0 0,-301-24 495 0 0,128 11-131 0 0,-1 6 1 0 0,0 6 0 0 0,-2 5-1 0 0,20 12 132 0 0,-16 32-178 0 0,-128-70 175 0 0,-1 0-1 0 0,0 1 1 0 0,1-1-1 0 0,-1 1 1 0 0,0-1-1 0 0,0 1 1 0 0,0 0-1 0 0,-1 0 1 0 0,1 0-1 0 0,-1 0 1 0 0,1 0-1 0 0,-1 0 1 0 0,0 0-1 0 0,0 1 1 0 0,-1-1-1 0 0,1 0 0 0 0,-1 0 1 0 0,1 1-1 0 0,-1-1 1 0 0,0 0-1 0 0,0 1 1 0 0,-1-1-1 0 0,1 0 1 0 0,-1 1-1 0 0,1-1 1 0 0,-1 0-1 0 0,0 0 1 0 0,0 1-1 0 0,-1-1 1 0 0,1 0-1 0 0,0 0 1 0 0,-1 0-1 0 0,0-1 1 0 0,0 1-1 0 0,0 0 1 0 0,0-1-1 0 0,0 1 1 0 0,-1-1-1 0 0,1 1 1 0 0,-1-1-1 0 0,1 0 1 0 0,-2 0 3 0 0,-36 30 231 0 0,0-2-1 0 0,-2-2 1 0 0,-1-2 0 0 0,-2-2 0 0 0,0-2 0 0 0,-19 6-231 0 0,-20 11 298 0 0,83-39-296 0 0,-147 67 247 0 0,3 6 1 0 0,4 6-1 0 0,3 6 0 0 0,4 6 0 0 0,-86 79-249 0 0,205-160 4 0 0,1 1-1 0 0,1 1 1 0 0,0 1-1 0 0,1-1 1 0 0,0 2-1 0 0,1 0 1 0 0,0 0 0 0 0,1 1-1 0 0,1 0 1 0 0,0 1-1 0 0,1 0 1 0 0,1 0-1 0 0,1 1 1 0 0,0 0-1 0 0,1 0 1 0 0,1 0 0 0 0,0 1-1 0 0,1 3-3 0 0,8-9-15 0 0,1 0-1 0 0,0 0 1 0 0,1-1-1 0 0,0 0 1 0 0,0-1 0 0 0,2 1-1 0 0,-1-2 1 0 0,1 1 0 0 0,0-1-1 0 0,1 0 1 0 0,0-1-1 0 0,1 0 1 0 0,0-1 0 0 0,0 0-1 0 0,0-1 1 0 0,1 0-1 0 0,0-1 1 0 0,0 0 0 0 0,0-1-1 0 0,1 0 1 0 0,-1-1-1 0 0,11 2 16 0 0,155 42-690 0 0,2-8-1 0 0,1-7 1 0 0,1-8 0 0 0,93-4 690 0 0,-141-9-29 0 0,78 7-188 0 0,45 1-71 0 0,-2 11 0 0 0,147 40 288 0 0,-370-64-141 0 0,0 2 0 0 0,-1 1 0 0 0,0 2 0 0 0,0 0 1 0 0,-1 2-1 0 0,-1 2 0 0 0,0 0 0 0 0,18 15 141 0 0,-43-27 0 0 0,-1-1 0 0 0,0 1 0 0 0,0 0 0 0 0,1 0 0 0 0,-2 0 0 0 0,1 0 0 0 0,0 1 0 0 0,-1-1 0 0 0,0 1 0 0 0,1 0 0 0 0,-1-1 0 0 0,-1 1 0 0 0,1 0 0 0 0,-1 0 0 0 0,1 0 0 0 0,-1 0 0 0 0,0 1 0 0 0,-1-1 0 0 0,1 0 0 0 0,-1 0 0 0 0,0 1 0 0 0,0-1 0 0 0,0 0 0 0 0,0 0 0 0 0,-1 1 0 0 0,1-1 0 0 0,-1 0 0 0 0,0 0 0 0 0,-1 0 0 0 0,1 0 0 0 0,-1 0 0 0 0,0 0 0 0 0,0 0 0 0 0,0-1 0 0 0,0 1 0 0 0,-1 0 0 0 0,1-1 0 0 0,-1 0 0 0 0,0 0 0 0 0,0 0 0 0 0,0 0 0 0 0,0 0 0 0 0,-4 2 0 0 0,-34 24 273 0 0,-2-1 0 0 0,-1-2 1 0 0,-1-2-1 0 0,-1-1 0 0 0,-1-3 0 0 0,0-2 1 0 0,-48 11-274 0 0,62-18 122 0 0,-105 34 442 0 0,9-5-57 0 0,2 6-1 0 0,2 5 0 0 0,-38 26-506 0 0,152-71 20 0 0,4-4-20 0 0,0 1 1 0 0,0 1-1 0 0,1-1 0 0 0,-1 1 0 0 0,1 0 1 0 0,0 1-1 0 0,0 0 0 0 0,0-1 1 0 0,1 2-1 0 0,0-1 0 0 0,0 1 0 0 0,0 0 1 0 0,1 0-1 0 0,-1 0 0 0 0,0 3 0 0 0,69 7 989 0 0,-55-16-862 0 0,151-9 190 0 0,0-7-1 0 0,-2-7 0 0 0,59-21-316 0 0,-18 6 254 0 0,661-114 351 0 0,5 38 0 0 0,347 19-605 0 0,-1140 92-54 0 0,329 14-279 0 0,-392-9 280 0 0,-4-3-23 0 0,0 1-1 0 0,0 0 1 0 0,0 0 0 0 0,0 1 0 0 0,0-1 0 0 0,0 1 0 0 0,0 0 0 0 0,0 1 0 0 0,-1-1 0 0 0,1 1-1 0 0,0 0 1 0 0,-1 0 0 0 0,1 1 0 0 0,-1-1 0 0 0,0 1 0 0 0,0 0 0 0 0,0 0 0 0 0,0 0 0 0 0,0 0-1 0 0,0 1 1 0 0,-1 0 0 0 0,0 0 0 0 0,0 0 0 0 0,0 0 0 0 0,0 0 0 0 0,0 1 76 0 0,-6 0-18 0 0,-1-1 0 0 0,1-1 0 0 0,0 1 0 0 0,-1 0 1 0 0,0-1-1 0 0,0 0 0 0 0,0 0 0 0 0,0 0 0 0 0,-1 0 0 0 0,1-1 1 0 0,-1 0-1 0 0,1 0 0 0 0,-1 0 0 0 0,0 0 0 0 0,0-1 0 0 0,0 1 1 0 0,0-1-1 0 0,0-1 0 0 0,-5 1 18 0 0,2 1 11 0 0,-92 17 217 0 0,0-4-1 0 0,-2-5 1 0 0,1-4 0 0 0,-1-5 0 0 0,-84-10-228 0 0,133 8-309 0 0,1-1 0 0 0,-1-3 1 0 0,1-3-1 0 0,0-1 0 0 0,1-3 1 0 0,0-2-1 0 0,1-3 0 0 0,1-1 1 0 0,-25-15 308 0 0,65 28-159 0 0,1-1 1 0 0,-1 0-1 0 0,1-1 1 0 0,1 0-1 0 0,-1 0 1 0 0,1 0-1 0 0,0-1 1 0 0,1 0-1 0 0,0-1 1 0 0,0 0-1 0 0,1 1 1 0 0,0-2-1 0 0,-3-7 159 0 0,0-3-1224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5:31:26.7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1 740 3473 0 0,'0'0'868'0'0,"0"0"-20"0"0,0 0-233 0 0,0 0-471 0 0,0 0-373 0 0,0 0-206 0 0,0 0-20 0 0,0 0 163 0 0,0 0 145 0 0,0 0 86 0 0,0 0 53 0 0,0 0 41 0 0,0 0 22 0 0,11 10 34 0 0,37 35 18 0 0,-44-40-78 0 0,-1 0 0 0 0,0-1 0 0 0,0 1 1 0 0,-1 0-1 0 0,1 0 0 0 0,-1 1 0 0 0,0-1 0 0 0,0 0 0 0 0,-1 1 0 0 0,0-1 1 0 0,0 1-1 0 0,0-1 0 0 0,0 1 0 0 0,-1 0 0 0 0,0-1 0 0 0,-1 6-29 0 0,2 10 69 0 0,-49 400 1764 0 0,48-421-324 0 0,2-3 3561 0 0,2-4-3714 0 0,4-4-935 0 0,22-31-720 0 0,3 2 0 0 0,1 1 0 0 0,2 1 0 0 0,1 2 0 0 0,2 2 0 0 0,2 2 0 0 0,1 0 299 0 0,-41 32-70 0 0,0-1-1 0 0,0 1 1 0 0,0-1-1 0 0,-1 1 0 0 0,1-1 1 0 0,0 1-1 0 0,0 0 1 0 0,0-1-1 0 0,0 1 1 0 0,0 0-1 0 0,0 0 1 0 0,0 0-1 0 0,0-1 1 0 0,0 1-1 0 0,0 0 0 0 0,0 0 1 0 0,0 1-1 0 0,0-1 1 0 0,0 0-1 0 0,0 0 1 0 0,0 0-1 0 0,0 1 1 0 0,-1-1-1 0 0,1 0 1 0 0,0 1-1 0 0,0-1 0 0 0,0 1 1 0 0,0-1-1 0 0,0 1 1 0 0,-1-1-1 0 0,1 1 1 0 0,0 0-1 0 0,0-1 1 0 0,-1 1-1 0 0,1 0 1 0 0,0 0-1 0 0,-1-1 1 0 0,1 1-1 0 0,-1 0 0 0 0,1 0 1 0 0,-1 0-1 0 0,0 0 1 0 0,1 0-1 0 0,-1-1 1 0 0,0 1-1 0 0,0 0 1 0 0,1 0-1 0 0,-1 0 1 0 0,0 0-1 0 0,0 0 0 0 0,0 0 1 0 0,0 0-1 0 0,0 0 1 0 0,0 0-1 0 0,0 0 1 0 0,-1 0-1 0 0,1 0 1 0 0,0 0-1 0 0,-1 0 1 0 0,1 0-1 0 0,0 0 0 0 0,-1 0 1 0 0,1-1-1 0 0,-1 1 1 0 0,1 0-1 0 0,-1 0 1 0 0,0 0-1 0 0,1-1 1 0 0,-2 2 70 0 0,2 18 861 0 0,1-2-695 0 0,-3-13-72 0 0,1-1 0 0 0,0 1 1 0 0,1-1-1 0 0,-1 1 1 0 0,1 0-1 0 0,0-1 0 0 0,0 1 1 0 0,0 0-1 0 0,1-1 1 0 0,0 1-1 0 0,0-1 0 0 0,0 1 1 0 0,0-1-1 0 0,1 1 0 0 0,-1-1 1 0 0,1 0-1 0 0,0 0 1 0 0,1 0-1 0 0,-1 0 0 0 0,1 0 1 0 0,-1 0-1 0 0,1 0 0 0 0,0-1 1 0 0,1 0-1 0 0,-1 1 1 0 0,0-1-1 0 0,1-1 0 0 0,0 1 1 0 0,0 0-1 0 0,0-1 0 0 0,0 0 1 0 0,0 0-1 0 0,0 0 1 0 0,1 0-1 0 0,-1-1 0 0 0,1 1-94 0 0,14-4 156 0 0,0-1-1 0 0,1-1 0 0 0,-1 0 1 0 0,0-2-1 0 0,-1 0 1 0 0,1-1-1 0 0,-1 0 0 0 0,-1-2 1 0 0,1 0-1 0 0,-2-1 0 0 0,1-1 1 0 0,-1 0-1 0 0,-1-2 1 0 0,13-12-156 0 0,27-59 3099 0 0,-55 84-3067 0 0,0 0-276 0 0,0 0-312 0 0,0 0-352 0 0,0 4-2502 0 0,-1 20 2845 0 0,1-17 620 0 0,0 0 0 0 0,0-1 0 0 0,1 1 0 0 0,0 0 0 0 0,0-1 0 0 0,1 1 0 0 0,0 0 0 0 0,0-1 0 0 0,0 0 0 0 0,1 1 0 0 0,0-1 0 0 0,0 0 0 0 0,1 0 0 0 0,0-1 0 0 0,0 1 0 0 0,0-1 0 0 0,0 0 0 0 0,1 0 0 0 0,0 0 0 0 0,0-1 0 0 0,0 1 0 0 0,1-1 0 0 0,0-1 0 0 0,-1 1 0 0 0,1-1 0 0 0,0 0 0 0 0,1 0 0 0 0,-1-1 0 0 0,0 1 0 0 0,1-1 0 0 0,-1-1 0 0 0,1 1 0 0 0,0-1 0 0 0,1-1-55 0 0,40 6-2016 0 0,-15-5-3316 0 0,-23-1-1607 0 0</inkml:trace>
  <inkml:trace contextRef="#ctx0" brushRef="#br0" timeOffset="247.844">343 125 16003 0 0,'0'0'634'0'0,"0"0"-35"0"0,0 0-61 0 0,0 0-137 0 0,0 0-288 0 0,0 0-539 0 0,0 0-807 0 0,0 0-525 0 0,0 0 2 0 0,0 0 307 0 0,0 0 504 0 0,0 0 217 0 0,0-9-144 0 0,0 4 821 0 0,1 5 6 0 0,-1 1 0 0 0,1 0-1 0 0,-1 0 1 0 0,1-1 0 0 0,0 1 0 0 0,-1 0 0 0 0,1-1 0 0 0,0 1 0 0 0,0-1 0 0 0,0 1-1 0 0,-1-1 1 0 0,1 1 0 0 0,0-1 0 0 0,0 0 0 0 0,0 1 0 0 0,0-1 0 0 0,0 0-1 0 0,-1 0 1 0 0,1 1 0 0 0,0-1 0 0 0,0 0 0 0 0,0 0 0 0 0,0 0 0 0 0,0 0-1 0 0,0 0 1 0 0,0 0 0 0 0,0-1 0 0 0,0 1 0 0 0,0 0 0 0 0,0 0 0 0 0,-1-1 0 0 0,1 1-1 0 0,0 0 1 0 0,0-1 0 0 0,0 1 0 0 0,0-1 0 0 0,-1 1 0 0 0,1-1 0 0 0,0 0-1 0 0,-1 1 1 0 0,1-1 0 0 0,0 0 0 0 0,-1 1 0 0 0,1-1 0 0 0,-1 0 0 0 0,1 0 0 0 0,-1 1-1 0 0,1-1 1 0 0,-1 0 0 0 0,1 0 0 0 0,-1 0 0 0 0,0 0 0 0 0,0 0 0 0 0,1 0-1 0 0,-1 0 1 0 0,0 1 0 0 0,0-1 0 0 0,0-1 45 0 0,110 78-3639 0 0,-93-68 826 0 0</inkml:trace>
  <inkml:trace contextRef="#ctx0" brushRef="#br0" timeOffset="668.197">1340 0 21253 0 0,'0'0'393'0'0,"0"0"-344"0"0,0 0-654 0 0,0 0-498 0 0,0 0 31 0 0,0 0 260 0 0,0 0 433 0 0,0 0 328 0 0,9 34 19 0 0,27 108-23 0 0,-23 43-104 0 0,-15-130 142 0 0,-27 206-105 0 0,18-202 92 0 0,2 0 0 0 0,4 0 0 0 0,2 0 0 0 0,4 50 30 0 0,1-99 14 0 0,0 0 1 0 0,0 1 0 0 0,2-1 0 0 0,-1 0 0 0 0,1 0 0 0 0,0 0-1 0 0,1-1 1 0 0,0 0 0 0 0,1 0 0 0 0,0 0 0 0 0,0 0 0 0 0,1-1-1 0 0,0 0 1 0 0,1-1 0 0 0,0 1 0 0 0,0-1 0 0 0,0-1 0 0 0,1 0-1 0 0,0 0 1 0 0,0 0 0 0 0,0-1 0 0 0,1-1 0 0 0,0 0-1 0 0,-1 0 1 0 0,2-1 0 0 0,-1 0 0 0 0,0 0 0 0 0,1-1 0 0 0,-1-1-1 0 0,1 0 1 0 0,-1 0 0 0 0,1-1 0 0 0,0 0 0 0 0,-1-1 0 0 0,1 0-1 0 0,-1-1 1 0 0,1 0 0 0 0,-1-1 0 0 0,0 0 0 0 0,0-1 0 0 0,0 0-1 0 0,0 0 1 0 0,2-2-15 0 0,-1 2 88 0 0,-1 1 0 0 0,1-1 0 0 0,-1 0 0 0 0,0-1 0 0 0,-1-1 0 0 0,1 1 0 0 0,-1-1 0 0 0,0-1 0 0 0,-1 0 0 0 0,0 0 0 0 0,0-1 0 0 0,0 0 0 0 0,-1 0 0 0 0,0-1 0 0 0,0 1 0 0 0,-1-2 0 0 0,0 1 0 0 0,-1-1 0 0 0,0 1 0 0 0,-1-2 0 0 0,0 1-1 0 0,0 0 1 0 0,-1-1 0 0 0,-1 1 0 0 0,0-1 0 0 0,0 0 0 0 0,0-7-88 0 0,-3 15-73 0 0,-1-1-1 0 0,1 1 0 0 0,-1-1 0 0 0,0 1 0 0 0,0 0 1 0 0,0-1-1 0 0,0 1 0 0 0,-1 0 0 0 0,1 1 1 0 0,-1-1-1 0 0,0 0 0 0 0,0 1 0 0 0,0-1 1 0 0,0 1-1 0 0,0 0 0 0 0,0 0 0 0 0,-1 0 1 0 0,1 0-1 0 0,-1 1 0 0 0,1 0 0 0 0,-1-1 0 0 0,0 1 1 0 0,1 0-1 0 0,-1 1 0 0 0,0-1 0 0 0,0 1 1 0 0,1-1-1 0 0,-1 1 0 0 0,0 0 0 0 0,0 1 1 0 0,0-1-1 0 0,0 1 0 0 0,1 0 0 0 0,-1 0 0 0 0,0 0 74 0 0,1 2-44 0 0,1 0-1 0 0,0 0 0 0 0,0 1 1 0 0,1-1-1 0 0,-1 0 0 0 0,1 1 1 0 0,0-1-1 0 0,0 1 0 0 0,0 0 1 0 0,0-1-1 0 0,0 1 0 0 0,1 0 1 0 0,0 0-1 0 0,0-1 0 0 0,0 1 1 0 0,0 0-1 0 0,0 0 0 0 0,1-1 1 0 0,0 1-1 0 0,0 0 0 0 0,0-1 1 0 0,0 1-1 0 0,0 0 0 0 0,1-1 1 0 0,-1 0-1 0 0,1 1 0 0 0,0-1 0 0 0,0 0 1 0 0,0 0-1 0 0,1 0 0 0 0,-1 0 1 0 0,1 0-1 0 0,0-1 0 0 0,-1 1 1 0 0,1-1-1 0 0,0 0 0 0 0,1 0 1 0 0,1 2 44 0 0,105 67-770 0 0,-31-37-7005 0 0,-59-29 419 0 0</inkml:trace>
  <inkml:trace contextRef="#ctx0" brushRef="#br0" timeOffset="917.055">948 354 17660 0 0,'0'0'873'0'0,"0"0"-183"0"0,0 0-378 0 0,0 0-564 0 0,0 0-515 0 0,0 0-181 0 0,0 0 82 0 0,0 0 303 0 0,27-6 289 0 0,165-20-114 0 0,-63 25-175 0 0,130 2-712 0 0,-90 14-6907 0 0,-140-11 2725 0 0</inkml:trace>
  <inkml:trace contextRef="#ctx0" brushRef="#br0" timeOffset="1229.733">2025 635 15275 0 0,'0'0'1090'0'0,"0"0"-495"0"0,0 0-1023 0 0,0 0-637 0 0,0 0-140 0 0,0 0-5 0 0,0 0 114 0 0,0 0 100 0 0,0 0 74 0 0,31 3 210 0 0,156 10 275 0 0,-27-18 1507 0 0,-159 5-1087 0 0,-1 0 0 0 0,1 0-1 0 0,0 0 1 0 0,0 0 0 0 0,0 0-1 0 0,0 1 1 0 0,0-1-1 0 0,0 0 1 0 0,0 0 0 0 0,-1 1-1 0 0,1-1 1 0 0,0 0 0 0 0,0 1-1 0 0,0-1 1 0 0,-1 1-1 0 0,1-1 1 0 0,0 1 0 0 0,0-1-1 0 0,-1 1 1 0 0,1 0-1 0 0,-1-1 1 0 0,1 1 0 0 0,0 0-1 0 0,-1-1 1 0 0,1 1 0 0 0,-1 0-1 0 0,0 0 1 0 0,1 0-1 0 0,-1-1 1 0 0,0 1 0 0 0,1 0-1 0 0,-1 0 1 0 0,0 0-1 0 0,0 0 1 0 0,0 0 0 0 0,0 0-1 0 0,0-1 1 0 0,0 1 0 0 0,0 0-1 0 0,0 0 1 0 0,0 0-1 0 0,0 0 1 0 0,0 0 0 0 0,0 0-1 0 0,-1 0 1 0 0,1-1 0 0 0,0 1-1 0 0,-1 0 1 0 0,1 0-1 0 0,-1 0 1 0 0,1-1 0 0 0,-1 1-1 0 0,1 0 1 0 0,-1-1-1 0 0,1 1 1 0 0,-1 0 0 0 0,0-1-1 0 0,1 1 1 0 0,-1 0 0 0 0,0-1-1 0 0,0 0 1 0 0,1 1-1 0 0,-1-1 18 0 0,-44 47 777 0 0,45-47-807 0 0,-75 89-92 0 0,73-86 97 0 0,0 0 1 0 0,1-1-1 0 0,-1 1 1 0 0,1 0-1 0 0,0 0 1 0 0,0 0-1 0 0,0 0 1 0 0,0 0-1 0 0,0 1 1 0 0,1-1 0 0 0,-1 0-1 0 0,1 0 1 0 0,0 0-1 0 0,0 1 1 0 0,0-1-1 0 0,0 0 1 0 0,1 0-1 0 0,-1 0 1 0 0,1 1-1 0 0,0-1 1 0 0,0 0-1 0 0,0 0 1 0 0,0 0-1 0 0,1 0 1 0 0,-1 0-1 0 0,1-1 1 0 0,0 1-1 0 0,0 0 1 0 0,0-1-1 0 0,0 1 1 0 0,0-1-1 0 0,0 0 1 0 0,1 0 0 0 0,-1 1 24 0 0,81 41-5382 0 0,-71-40 2107 0 0</inkml:trace>
  <inkml:trace contextRef="#ctx0" brushRef="#br0" timeOffset="1567.384">2576 1048 12747 0 0,'0'0'1433'0'0,"0"0"-1023"0"0,0 0-866 0 0,0 0-565 0 0,0 0-72 0 0,0 0 98 0 0,0 0 320 0 0,0 0 420 0 0,0 0 91 0 0,0 0 51 0 0,0 0 93 0 0,0 0 124 0 0,0 0 155 0 0,8 10 148 0 0,22 30 161 0 0,-28-38-443 0 0,0-1 0 0 0,0 1 0 0 0,0-1 0 0 0,0 0 0 0 0,0 0 0 0 0,0 0 0 0 0,0 0 0 0 0,1-1 0 0 0,-1 1 0 0 0,0 0 0 0 0,0-1 0 0 0,1 0 0 0 0,-1 1 0 0 0,0-1 0 0 0,1 0 0 0 0,-1 0 0 0 0,0 0 0 0 0,1-1 0 0 0,-1 1 0 0 0,0 0 1 0 0,0-1-1 0 0,1 0 0 0 0,-1 1 0 0 0,0-1 0 0 0,0 0 0 0 0,0 0 0 0 0,0 0 0 0 0,0-1 0 0 0,0 1 0 0 0,0 0 0 0 0,0-1 0 0 0,0 1 0 0 0,0-1-125 0 0,3-2 260 0 0,-2 3-217 0 0,0 0 1 0 0,0-1-1 0 0,-1 0 1 0 0,1 0-1 0 0,0 1 1 0 0,-1-2-1 0 0,0 1 1 0 0,1 0-1 0 0,-1 0 1 0 0,0-1-1 0 0,0 1 1 0 0,0-1-1 0 0,0 0 1 0 0,-1 1-1 0 0,1-1 1 0 0,-1 0-1 0 0,0 0 1 0 0,1 0-1 0 0,-1 0 1 0 0,-1 0-1 0 0,1 0 1 0 0,0-1-1 0 0,-1 1 0 0 0,0 0 1 0 0,1 0-1 0 0,-1 0 1 0 0,-1-1-1 0 0,1 1 1 0 0,0 0-1 0 0,-1 0 1 0 0,1 0-1 0 0,-1-1 1 0 0,0 1-1 0 0,0 0 1 0 0,0 0-1 0 0,-1 0 1 0 0,1 1-1 0 0,-1-1 1 0 0,0 0-1 0 0,-1-2-43 0 0,-1-1-5 0 0,-1 0 0 0 0,1 0 0 0 0,-2 0 0 0 0,1 1 0 0 0,0-1 1 0 0,-1 1-1 0 0,0 0 0 0 0,0 1 0 0 0,0 0 0 0 0,-1 0 0 0 0,0 0 0 0 0,0 1 0 0 0,0-1 0 0 0,0 2 0 0 0,0-1 0 0 0,-7-1 5 0 0,8 3-45 0 0,1 0 0 0 0,0 0-1 0 0,0 1 1 0 0,-1 0 0 0 0,1 0-1 0 0,0 0 1 0 0,-1 0 0 0 0,1 1 0 0 0,0 0-1 0 0,0 0 1 0 0,0 0 0 0 0,-1 1-1 0 0,1 0 1 0 0,1 0 0 0 0,-1 0-1 0 0,0 0 1 0 0,0 1 0 0 0,1 0-1 0 0,-1 0 1 0 0,1 0 0 0 0,0 0-1 0 0,0 1 1 0 0,0 0 0 0 0,1 0 0 0 0,-1 0-1 0 0,1 0 1 0 0,0 0 0 0 0,0 1-1 0 0,1-1 1 0 0,-1 1 0 0 0,1 0-1 0 0,0 0 1 0 0,0 0 0 0 0,0 0-1 0 0,1 0 1 0 0,0 0 0 0 0,0 0-1 0 0,0 1 1 0 0,1-1 0 0 0,-1 0 0 0 0,1 1-1 0 0,0-1 1 0 0,1 3 45 0 0,13 74-2231 0 0,9-32-3092 0 0,-10-29-2357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13:35.37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944 3558 0 0 0,'0'0'551'0'0,"0"0"570"0"0,30-34-232 0 0,98-110-160 0 0,-75 90 86 0 0,2 2 0 0 0,2 2 1 0 0,2 3-1 0 0,2 3 0 0 0,21-9-815 0 0,60-44 436 0 0,-53 36-277 0 0,-55 39-63 0 0,0-1 0 0 0,-1-2 1 0 0,-1-1-1 0 0,-2-1 1 0 0,-1-2-1 0 0,0-2-96 0 0,-12 14-450 0 0,1 1-1 0 0,0 0 1 0 0,1 1-1 0 0,1 1 1 0 0,0 1 0 0 0,1 1-1 0 0,0 1 1 0 0,1 0 450 0 0,46-27-111 0 0,-45 25 80 0 0,-4 5 97 0 0,-1-1 0 0 0,1 0 0 0 0,-1-2 0 0 0,-1 0 0 0 0,0-1 0 0 0,-1 0 0 0 0,0-1 0 0 0,-1-1 0 0 0,0-1 0 0 0,-1 0-1 0 0,-1-1 1 0 0,0 0 0 0 0,-1-1 0 0 0,-1-1 0 0 0,-1 0 0 0 0,0 0 0 0 0,-2-1 0 0 0,0 0 0 0 0,-1 0 0 0 0,0-1 0 0 0,0-8-66 0 0,-8-10-37 0 0,-2 0 1 0 0,-2 0 0 0 0,-1 1-1 0 0,-2-1 1 0 0,-1 2 0 0 0,-2-1-1 0 0,-2 1 1 0 0,-1 1 0 0 0,-1 0-1 0 0,-3 1 1 0 0,0 1 0 0 0,-14-16 36 0 0,16 19 12 0 0,-8-12 76 0 0,1-1 0 0 0,2-1 0 0 0,2-1 0 0 0,2-1 0 0 0,2 0 0 0 0,3-1 0 0 0,-3-20-88 0 0,14 42-5 0 0,-2 1 0 0 0,0-1 0 0 0,-2 1 0 0 0,0 0 0 0 0,-2 0 0 0 0,0 1 0 0 0,-2 0 0 0 0,-1 0 0 0 0,0 1 0 0 0,-2 0 0 0 0,0 0 0 0 0,-2 2 0 0 0,0 0 0 0 0,-4-3 5 0 0,-17-13-33 0 0,-3 2 0 0 0,0 1 0 0 0,-3 2 0 0 0,0 2 0 0 0,-6-1 33 0 0,-374-178 69 0 0,330 168 42 0 0,-332-136 1728 0 0,-192-43-1839 0 0,579 208 107 0 0,14 6 114 0 0,1-2 0 0 0,0 0 1 0 0,1-1-1 0 0,0-1 0 0 0,0-1 0 0 0,1 0 0 0 0,0-2 0 0 0,-7-6-221 0 0,25 18 34 0 0,0 0 0 0 0,0 0 0 0 0,0-1-1 0 0,0 1 1 0 0,0-1 0 0 0,0 1 0 0 0,0-1-1 0 0,1 1 1 0 0,-1-1 0 0 0,0 1 0 0 0,0-1-1 0 0,0 0 1 0 0,1 1 0 0 0,-1-1 0 0 0,0 0-1 0 0,1 0 1 0 0,-1 0 0 0 0,0 0-1 0 0,1 1 1 0 0,0-1 0 0 0,-1 0 0 0 0,1 0-1 0 0,-1 0 1 0 0,1 0 0 0 0,0 0 0 0 0,0 0-1 0 0,-1 0 1 0 0,1 0 0 0 0,0 0 0 0 0,0 0-1 0 0,0 0 1 0 0,0 0 0 0 0,0 0 0 0 0,0 0-1 0 0,1 0 1 0 0,-1 0 0 0 0,0 0-1 0 0,0 0 1 0 0,1 0 0 0 0,-1 0 0 0 0,1 0-1 0 0,-1 0 1 0 0,1 0 0 0 0,-1 0 0 0 0,1 0-1 0 0,-1 1 1 0 0,1-1 0 0 0,0 0 0 0 0,-1 0-1 0 0,1 1 1 0 0,0-1 0 0 0,0 0 0 0 0,0 1-1 0 0,0-1 1 0 0,-1 1 0 0 0,1-1-1 0 0,0 1 1 0 0,0-1 0 0 0,0 1 0 0 0,0 0-1 0 0,0-1 1 0 0,1 1-34 0 0,72-8-2154 0 0,-65 7 2307 0 0,200 4-697 0 0,-1 10 0 0 0,163 31 544 0 0,-247-28-480 0 0,-118-15 449 0 0,241 29-926 0 0,-1 10 0 0 0,198 62 957 0 0,-426-97-80 0 0,77 43-949 0 0,-96-45 994 0 0,0 1 1 0 0,0-1-1 0 0,0 0 1 0 0,0 0-1 0 0,-1 0 0 0 0,1 0 1 0 0,-1 0-1 0 0,0-1 1 0 0,0 1-1 0 0,0 0 1 0 0,-1-1-1 0 0,1 1 1 0 0,0-1-1 0 0,-1 0 0 0 0,0 0 1 0 0,1 0-1 0 0,-1 0 1 0 0,0 0-1 0 0,0-1 1 0 0,0 1-1 0 0,0-1 0 0 0,0 0 1 0 0,0 0-1 0 0,-1 0 1 0 0,1 0-1 0 0,0 0 1 0 0,-1-1-1 0 0,1 0 1 0 0,0 1-1 0 0,-1-1 0 0 0,-2-1 35 0 0,-1 3-20 0 0,-142 32 177 0 0,-2-6 1 0 0,-74 1-158 0 0,86-14 111 0 0,1 6 0 0 0,1 7 0 0 0,-25 12-111 0 0,145-34 16 0 0,-85 46-167 0 0,102-50 172 0 0,0 0 1 0 0,0-1-1 0 0,0 1 0 0 0,1 0 1 0 0,-1 0-1 0 0,0-1 0 0 0,0 1 1 0 0,1 0-1 0 0,-1-1 0 0 0,1 1 1 0 0,0-1-1 0 0,-1 1 0 0 0,1-1 1 0 0,0 1-1 0 0,0-1 0 0 0,0 1 1 0 0,0-1-1 0 0,0 0 0 0 0,0 1 0 0 0,1-1 1 0 0,-1 0-1 0 0,0 0 0 0 0,0 0 1 0 0,1 0-1 0 0,-1 0 0 0 0,1 0 1 0 0,-1 0-1 0 0,1-1 0 0 0,0 1 1 0 0,-1 0-1 0 0,1-1 0 0 0,-1 0 1 0 0,1 1-1 0 0,0-1 0 0 0,-1 0 1 0 0,1 0-1 0 0,0 1 0 0 0,0-1 1 0 0,-1-1-1 0 0,1 1 0 0 0,0 0 1 0 0,-1 0-1 0 0,2-1-21 0 0,3 3 78 0 0,87 14 22 0 0,0-4 0 0 0,1-4 0 0 0,75-5-100 0 0,-49 0-360 0 0,968 14-279 0 0,335 15 1715 0 0,-1370-30-1045 0 0,177 30-380 0 0,-228-30 318 0 0,0-1 0 0 0,0 1 0 0 0,0 0 0 0 0,0 0 0 0 0,0 0 0 0 0,-1 0 0 0 0,1 0 1 0 0,-1 0-1 0 0,1 0 0 0 0,-1 0 0 0 0,0 0 0 0 0,0 1 0 0 0,0-1 0 0 0,0 1 0 0 0,0-1 0 0 0,-1 1 1 0 0,1-1-1 0 0,-1 1 0 0 0,1-1 0 0 0,-1 1 0 0 0,0-1 0 0 0,0 1 0 0 0,0-1 0 0 0,0 1 1 0 0,-1 0-1 0 0,1-1 0 0 0,-1 1 0 0 0,0-1 0 0 0,1 1 0 0 0,-1-1 0 0 0,0 0 0 0 0,0 1 0 0 0,-1-1 1 0 0,1 0-1 0 0,0 0 0 0 0,-1 0 0 0 0,1 0 0 0 0,-1 0 0 0 0,0 0 0 0 0,0 0 0 0 0,1 0 0 0 0,-1-1 1 0 0,-1 1-1 0 0,1-1 0 0 0,0 1 0 0 0,0-1 0 0 0,0 0 0 0 0,-1 0 0 0 0,1 0 0 0 0,0 0 1 0 0,-1 0-1 0 0,1 0 0 0 0,-1-1 0 0 0,1 1 0 0 0,-1-1 0 0 0,0 0 0 0 0,1 0 31 0 0,-81 41 53 0 0,-1-4 0 0 0,-2-4 0 0 0,-1-4 0 0 0,-1-3-1 0 0,-2-4 1 0 0,-10-3-53 0 0,2 4-5 0 0,16-5-7 0 0,3-1-6 0 0,-1 3 1 0 0,2 3-1 0 0,1 4 1 0 0,-3 5 17 0 0,78-32-1 0 0,1 0 0 0 0,-1 0 1 0 0,0 0-1 0 0,0 0 0 0 0,1 0 1 0 0,-1 0-1 0 0,0 0 0 0 0,1 1 1 0 0,-1-1-1 0 0,0 1 1 0 0,1-1-1 0 0,-1 1 0 0 0,1 0 1 0 0,-1 0-1 0 0,1 0 0 0 0,-1 0 1 0 0,1 0-1 0 0,0 0 0 0 0,-1 0 1 0 0,1 0-1 0 0,0 0 0 0 0,0 0 1 0 0,0 1-1 0 0,0-1 1 0 0,0 0-1 0 0,0 1 0 0 0,0-1 1 0 0,0 1-1 0 0,0 0 0 0 0,1-1 1 0 0,-1 1-1 0 0,1-1 0 0 0,-1 1 1 0 0,1 0-1 0 0,0-1 0 0 0,0 1 1 0 0,-1 0-1 0 0,1 0 1 0 0,0-1-1 0 0,0 1 0 0 0,1 0 1 0 0,-1-1-1 0 0,0 1 0 0 0,1 0 1 0 0,-1-1-1 0 0,1 1 0 0 0,-1 0 1 0 0,1-1-1 0 0,0 1 0 0 0,-1-1 1 0 0,1 1-1 0 0,0-1 0 0 0,0 0 1 0 0,0 1-1 0 0,0-1 1 0 0,1 0-1 0 0,-1 1 0 0 0,0-1 1 0 0,29 9-54 0 0,0-1 0 0 0,1-1 0 0 0,-1-2 0 0 0,1-1 0 0 0,1-1 0 0 0,-1-2 0 0 0,14-1 54 0 0,-1 2-95 0 0,433 11-168 0 0,19-21 263 0 0,-431 5 53 0 0,514-37 726 0 0,-481 11 1119 0 0,-122 15-2365 0 0,-350 5-960 0 0,-151 42-262 0 0,460-28-1128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13:36.52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41 2794 2825 0 0,'0'0'56'0'0,"23"-27"-2"0"0,145-167 61 0 0,11 9 2379 0 0,199-158-2494 0 0,44 38 1747 0 0,-344 251-1624 0 0,-3-3 0 0 0,-2-4 0 0 0,44-50-123 0 0,-110 105-56 0 0,-1 0-1 0 0,0-1 1 0 0,0 0-1 0 0,0 0 1 0 0,-1-1-1 0 0,-1 1 1 0 0,1-1-1 0 0,-1 0 1 0 0,0-1-1 0 0,-1 1 1 0 0,0-1-1 0 0,0 1 1 0 0,-1-1-1 0 0,0-4 57 0 0,-4 9-92 0 0,-1-1-1 0 0,0 1 0 0 0,-1 0 1 0 0,1 0-1 0 0,-1 0 0 0 0,1 0 1 0 0,-1 1-1 0 0,0 0 0 0 0,-1-1 1 0 0,1 2-1 0 0,0-1 0 0 0,-1 0 0 0 0,0 1 1 0 0,1 0-1 0 0,-1 0 0 0 0,0 0 1 0 0,0 1-1 0 0,0-1 0 0 0,-1 1 1 0 0,1 0-1 0 0,0 1 0 0 0,0-1 1 0 0,0 1-1 0 0,-1 0 0 0 0,1 1 0 0 0,0-1 1 0 0,-3 1 92 0 0,4-1-15 0 0,-144-3-124 0 0,-1 6 0 0 0,1 6 1 0 0,-144 29 138 0 0,184-23-65 0 0,-515 74 212 0 0,603-95 941 0 0,70-12-960 0 0,-46 17-222 0 0,281-78-1350 0 0,156-17 1444 0 0,-381 83-86 0 0,1531-278-615 0 0,-1400 241 639 0 0,-192 50 59 0 0,1 0 0 0 0,-1 0 0 0 0,1 1 0 0 0,-1-1 0 0 0,1 0 0 0 0,-1 0 0 0 0,1 0 0 0 0,-1 0 0 0 0,1 1 0 0 0,-1-1 0 0 0,1 0 0 0 0,-1 0 0 0 0,1 0 0 0 0,-1 0 0 0 0,1 0 0 0 0,-1 0 0 0 0,1-1-1 0 0,-1 1 1 0 0,1 0 0 0 0,-1 0 0 0 0,1 0 0 0 0,-1 0 0 0 0,1-1 0 0 0,0 1 0 0 0,-1 0 0 0 0,1 0 0 0 0,-1-1 0 0 0,1 1 0 0 0,0 0 0 0 0,-1-1 0 0 0,1 1 0 0 0,-1 0 0 0 0,1-1 0 0 0,0 1 0 0 0,0 0 0 0 0,-1-1 0 0 0,1 1 0 0 0,0-1 0 0 0,0 1-1 0 0,-1-1 1 0 0,1 1 0 0 0,0-1 0 0 0,0 1 0 0 0,0-1 0 0 0,0 1 0 0 0,0-1 0 0 0,0 1 0 0 0,0-1 0 0 0,0 1 0 0 0,0-1 0 0 0,0 1 0 0 0,0-1 0 0 0,0 1 0 0 0,0-1 0 0 0,0 1 0 0 0,0-1 0 0 0,0 1 3 0 0,-55-2-161 0 0,-1067 48 738 0 0,950-65-263 0 0,167 17-296 0 0,-1 1 1 0 0,1-1-1 0 0,-1 1 1 0 0,1-2-1 0 0,0 1 1 0 0,0 0 0 0 0,0-1-1 0 0,0 0 1 0 0,1 0-1 0 0,-1-1 1 0 0,1 1-1 0 0,-1-1 1 0 0,1 0 0 0 0,1 0-1 0 0,-1 0 1 0 0,0-1-1 0 0,1 1 1 0 0,0-1-1 0 0,0 0 1 0 0,0 0 0 0 0,1 0-1 0 0,0 0 1 0 0,0 0-1 0 0,0-1 1 0 0,0 1-1 0 0,1-1 1 0 0,0 1 0 0 0,0-4-19 0 0,-2-67 16 0 0,3 53-8 0 0,0 1 0 0 0,-2 0 0 0 0,0-1-1 0 0,-1 1 1 0 0,-2 0 0 0 0,0 0 0 0 0,-1 1-1 0 0,-1 0 1 0 0,-7-14-8 0 0,-7 0 101 0 0,0 1-1 0 0,-3 1 1 0 0,0 2 0 0 0,-2 0-1 0 0,-23-20-100 0 0,-69-86 1548 0 0,116 136-1521 0 0,0 0-1 0 0,0-1 1 0 0,0 1-1 0 0,0-1 1 0 0,0 0-1 0 0,0 1 1 0 0,0-1-1 0 0,1 0 1 0 0,-1 0-1 0 0,1 0 1 0 0,-1 0-1 0 0,1 0 1 0 0,0 0-1 0 0,0-1 1 0 0,0 1-1 0 0,0 0 1 0 0,0-1-1 0 0,0 1 1 0 0,1 0-1 0 0,-1-1 1 0 0,1 1-1 0 0,0-1 1 0 0,0 1-1 0 0,0-1 1 0 0,0 1-1 0 0,0-1 1 0 0,0 1-1 0 0,1-1 1 0 0,-1 1-1 0 0,1-1 1 0 0,-1 1-1 0 0,1 0 1 0 0,0-1-1 0 0,0 1 1 0 0,0 0-1 0 0,0-1 1 0 0,1 1-1 0 0,-1 0 1 0 0,1 0-1 0 0,-1 0 1 0 0,1 0-1 0 0,0 1 1 0 0,-1-1-1 0 0,1 0 1 0 0,0 1-1 0 0,0-1 1 0 0,2 0-27 0 0,33-3-197 0 0,0 2 0 0 0,0 1 0 0 0,1 2 1 0 0,-1 2-1 0 0,0 1 0 0 0,1 2 0 0 0,-2 1 0 0 0,3 3 197 0 0,14 0-77 0 0,601 114-459 0 0,269 40-948 0 0,-582-126 1609 0 0,1-15 0 0 0,144-16-125 0 0,-460-9 18 0 0,-81 1-86 0 0,-750 22 251 0 0,-78 42-183 0 0,814-56 22 0 0,-28 1 8 0 0,1 4-1 0 0,0 5 1 0 0,-89 26-30 0 0,110 1-81 0 0,76-41 84 0 0,0 0 0 0 0,0 0 0 0 0,0 0 0 0 0,0 0 1 0 0,1 0-1 0 0,-1 0 0 0 0,0 0 0 0 0,1 0 0 0 0,0 0 1 0 0,-1-1-1 0 0,1 1 0 0 0,0 0 0 0 0,0-1 0 0 0,0 0 1 0 0,0 1-1 0 0,0-1 0 0 0,0 0 0 0 0,0 0 1 0 0,0 0-1 0 0,0-1 0 0 0,1 1 0 0 0,-1 0 0 0 0,0-1 1 0 0,1 1-1 0 0,-1-1 0 0 0,0 0 0 0 0,1 0 0 0 0,-1 0 1 0 0,2 0-4 0 0,2 1 12 0 0,106 19 49 0 0,1-5 0 0 0,1-6 1 0 0,0-4-1 0 0,4-5-61 0 0,-56 1 10 0 0,1875 15 203 0 0,-1294 7-2219 0 0,-599-21-609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13:36.8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1 271 8538 0 0,'0'0'-416'0'0,"0"0"-16"0"0,163-110-56 0 0,-74 78 111 0 0,15 5 169 0 0,18 5 128 0 0,13 2-304 0 0,10 3-216 0 0,13 2-144 0 0,9 3-288 0 0,-37 3-817 0 0,-39 2-79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13:39.55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1972 9 0 0 0,'41'-1'656'0'0,"289"-3"856"0"0,-281 1-1460 0 0,0 2-1 0 0,1 3 0 0 0,-1 1 1 0 0,0 3-1 0 0,-1 2 1 0 0,0 2-1 0 0,0 2 0 0 0,-1 2 1 0 0,0 2-1 0 0,40 21-51 0 0,-81-35-13 0 0,0 1 0 0 0,-1 0 0 0 0,0 0 0 0 0,1 0 0 0 0,-1 0 0 0 0,0 1-1 0 0,-1 0 1 0 0,1 0 0 0 0,-1 0 0 0 0,0 1 0 0 0,0-1 0 0 0,0 1 0 0 0,0 0 0 0 0,-1 0 0 0 0,0 0 0 0 0,0 1 0 0 0,0-1 0 0 0,-1 1 0 0 0,0 0 0 0 0,0 0 0 0 0,0-1 0 0 0,-1 1-1 0 0,0 0 1 0 0,0 0 0 0 0,-1 0 0 0 0,1 1 0 0 0,-1-1 0 0 0,0 0 0 0 0,-1 0 0 0 0,0 0 0 0 0,0 0 0 0 0,0 0 0 0 0,0 0 0 0 0,-1 0 0 0 0,0-1 0 0 0,0 1 0 0 0,-1 0-1 0 0,0-1 1 0 0,0 0 0 0 0,0 1 0 0 0,0-1 0 0 0,-1-1 0 0 0,0 1 0 0 0,-2 2 13 0 0,-22 14-34 0 0,-1 0 1 0 0,-1-2-1 0 0,-1-1 0 0 0,-1-1 1 0 0,0-2-1 0 0,-1-2 0 0 0,-1 0 1 0 0,0-2-1 0 0,-1-2 0 0 0,-13 1 34 0 0,26-4-27 0 0,9-2-138 0 0,-29 8 610 0 0,68-13 386 0 0,569-79-3916 0 0,156 16 3085 0 0,-174 60 1515 0 0,-570 4-1495 0 0,14 0 1 0 0,1 1 1 0 0,-1 0-1 0 0,0 2 0 0 0,0 0 0 0 0,0 1 0 0 0,0 1 0 0 0,-1 1 1 0 0,17 8-22 0 0,-35-13-35 0 0,0 0 1 0 0,-1 0-1 0 0,1 0 1 0 0,-1 0-1 0 0,1 0 1 0 0,-1 0 0 0 0,1 0-1 0 0,-1 1 1 0 0,0-1-1 0 0,1 0 1 0 0,-1 1-1 0 0,0-1 1 0 0,0 1-1 0 0,0-1 1 0 0,0 1-1 0 0,0 0 1 0 0,-1 0 0 0 0,1-1-1 0 0,0 1 1 0 0,-1 0-1 0 0,0 0 1 0 0,1-1-1 0 0,-1 1 1 0 0,0 0-1 0 0,0 0 1 0 0,0 0 0 0 0,0 0-1 0 0,0 0 1 0 0,0 0-1 0 0,0-1 1 0 0,-1 1-1 0 0,1 0 1 0 0,-1 0-1 0 0,1 0 1 0 0,-1-1-1 0 0,0 1 1 0 0,0 0 0 0 0,1-1-1 0 0,-1 1 1 0 0,-1-1-1 0 0,1 1 1 0 0,0-1 0 0 0,0 1 0 0 0,0-1-1 0 0,-1 1 35 0 0,-65 57 76 0 0,-10-17 190 0 0,-1-3 0 0 0,-1-3-1 0 0,-3-4 1 0 0,0-4 0 0 0,-2-3 0 0 0,-35 3-266 0 0,93-21 5 0 0,-794 182 1354 0 0,738-156-1296 0 0,129-17 549 0 0,451 2-220 0 0,-292-19-608 0 0,-126 2 132 0 0,88-1 2 0 0,0 8 0 0 0,0 6-1 0 0,58 18 83 0 0,-214-29-16 0 0,-6-3-10 0 0,-1 0 0 0 0,1 0-1 0 0,-1 1 1 0 0,0 0 0 0 0,1 0 0 0 0,-1 1-1 0 0,0-1 1 0 0,0 1 0 0 0,0 0-1 0 0,0 1 1 0 0,0-1 0 0 0,0 1 0 0 0,-1 0-1 0 0,1 0 1 0 0,-1 0 0 0 0,0 1-1 0 0,0-1 1 0 0,0 1 0 0 0,-1 0 0 0 0,1 0-1 0 0,1 3 27 0 0,-7-2-5 0 0,1 0 1 0 0,-2-1-1 0 0,1 1 0 0 0,0-1 0 0 0,-1 1 0 0 0,0-1 1 0 0,0 0-1 0 0,0 0 0 0 0,0 0 0 0 0,-1-1 0 0 0,0 1 0 0 0,0-1 1 0 0,0 0-1 0 0,0 0 0 0 0,0 0 0 0 0,0 0 0 0 0,-1-1 0 0 0,1 1 1 0 0,-1-1-1 0 0,0-1 0 0 0,0 1 0 0 0,0-1 0 0 0,1 1 1 0 0,-5-1 4 0 0,0 3 13 0 0,-146 49 120 0 0,-2-5 1 0 0,-2-8-1 0 0,-14-5-133 0 0,-7 4 96 0 0,-1421 333 473 0 0,1473-340-548 0 0,1 5 0 0 0,3 6-1 0 0,1 5 1 0 0,0 7-21 0 0,112-51 4 0 0,0 1 1 0 0,1 0-1 0 0,-1 0 1 0 0,1 1-1 0 0,0 1 1 0 0,1-1-1 0 0,0 1 1 0 0,0 1 0 0 0,0 0-1 0 0,1 0 1 0 0,0 1-1 0 0,1 0 1 0 0,0 0-1 0 0,0 1 1 0 0,1 0-1 0 0,0 0 1 0 0,1 0-1 0 0,-3 9-4 0 0,9-12 5 0 0,1-1 0 0 0,0 1 1 0 0,0-1-1 0 0,1 1 0 0 0,0-1 0 0 0,0 0 0 0 0,1 0 0 0 0,0 0 0 0 0,-1-1 0 0 0,2 1 0 0 0,-1-1 0 0 0,1 0 1 0 0,0 0-1 0 0,0-1 0 0 0,0 0 0 0 0,1 1 0 0 0,-1-2 0 0 0,1 1 0 0 0,0-1 0 0 0,0 1 0 0 0,0-2 0 0 0,1 1 1 0 0,-1-1-1 0 0,1 0 0 0 0,-1 0 0 0 0,1-1 0 0 0,0 1 0 0 0,-1-2 0 0 0,4 1-5 0 0,119 29-258 0 0,0-5 0 0 0,2-7-1 0 0,124 3 259 0 0,-209-18-18 0 0,690 39 95 0 0,585 58 435 0 0,-1086-48-354 0 0,-234-52-163 0 0,1 1 1 0 0,-1-1-1 0 0,0 0 1 0 0,1 1-1 0 0,-1 0 1 0 0,1-1-1 0 0,-1 1 1 0 0,0 0-1 0 0,0-1 1 0 0,0 1-1 0 0,1 0 0 0 0,-1 0 1 0 0,0 0-1 0 0,0 0 1 0 0,0 0-1 0 0,0 0 1 0 0,0 1-1 0 0,-1-1 1 0 0,1 0-1 0 0,0 0 1 0 0,0 1-1 0 0,-1-1 1 0 0,1 0-1 0 0,-1 1 1 0 0,1-1-1 0 0,-1 0 1 0 0,0 1-1 0 0,1-1 1 0 0,-1 1-1 0 0,0-1 1 0 0,0 1-1 0 0,0-1 1 0 0,0 1-1 0 0,0-1 1 0 0,0 1-1 0 0,-1-1 1 0 0,1 0-1 0 0,0 1 1 0 0,-1-1-1 0 0,1 1 1 0 0,-1-1-1 0 0,0 0 1 0 0,1 1-1 0 0,-1-1 1 0 0,0 0-1 0 0,0 0 1 0 0,0 0-1 0 0,0 1 1 0 0,0-1-1 0 0,0 0 1 0 0,0 0-1 0 0,0 0 1 0 0,0-1-1 0 0,0 1 1 0 0,0 0-1 0 0,-1 0 1 0 0,1-1-1 0 0,0 1 1 0 0,-1 0-1 0 0,1-1 1 0 0,-1 1-1 0 0,1-1 5 0 0,-90 44 360 0 0,89-43-354 0 0,-844 268 1208 0 0,756-219-1228 0 0,123-30 673 0 0,464 7-1804 0 0,-384-23 720 0 0,34-1 187 0 0,-1 7 0 0 0,0 6 0 0 0,52 16 238 0 0,-197-32-7 0 0,1-1 0 0 0,0 1 1 0 0,0-1-1 0 0,-1 1 0 0 0,1 0 1 0 0,0-1-1 0 0,0 1 0 0 0,0 0 1 0 0,-1 0-1 0 0,1 1 0 0 0,0-1 0 0 0,0 0 1 0 0,0 0-1 0 0,-1 1 0 0 0,1-1 1 0 0,0 1-1 0 0,-1 0 0 0 0,1-1 1 0 0,0 1-1 0 0,-1 0 0 0 0,1 0 1 0 0,-1 0-1 0 0,1 0 0 0 0,-1 0 0 0 0,0 0 1 0 0,1 1-1 0 0,-1-1 0 0 0,0 0 1 0 0,0 1-1 0 0,0-1 0 0 0,0 1 1 0 0,0-1-1 0 0,0 1 0 0 0,0 0 1 0 0,0-1-1 0 0,-1 1 0 0 0,1 0 0 0 0,-1-1 1 0 0,1 1-1 0 0,-1 0 0 0 0,0 0 1 0 0,0-1-1 0 0,1 1 0 0 0,-1 0 1 0 0,0 0-1 0 0,-1 0 0 0 0,1-1 1 0 0,0 1-1 0 0,0 0 0 0 0,-1 0 0 0 0,1-1 1 0 0,-1 1-1 0 0,0 0 0 0 0,0 0 7 0 0,-19 10 76 0 0,0 0-1 0 0,-1-1 1 0 0,-1-2-1 0 0,0 0 1 0 0,0-1-1 0 0,-1-1 1 0 0,0-1-1 0 0,-1-1-75 0 0,-14 5 75 0 0,-282 71 321 0 0,-332 105 98 0 0,628-177-488 0 0,8-5-13 0 0,0 1-1 0 0,1 1 0 0 0,-1 0 0 0 0,1 1 0 0 0,0 1 0 0 0,1 1 0 0 0,0 0 0 0 0,0 0 0 0 0,1 1 1 0 0,0 1-1 0 0,-4 5 8 0 0,17-13 32 0 0,-1 0 1 0 0,1 0-1 0 0,0-1 1 0 0,0 1-1 0 0,0 0 1 0 0,0-1-1 0 0,1 1 1 0 0,-1 0-1 0 0,1 0 1 0 0,-1-1-1 0 0,1 1 1 0 0,0-1-1 0 0,0 1 1 0 0,0-1-1 0 0,1 1 1 0 0,-1-1-1 0 0,0 0 1 0 0,1 1-1 0 0,0-1 1 0 0,-1 0-1 0 0,1 0 1 0 0,0 0-1 0 0,0 0 1 0 0,0-1 0 0 0,0 1-1 0 0,1 0 1 0 0,-1-1-1 0 0,0 0 1 0 0,1 1-1 0 0,-1-1 1 0 0,1 0-1 0 0,-1 0 1 0 0,1 0-1 0 0,0-1 1 0 0,-1 1-1 0 0,1-1 1 0 0,0 1-1 0 0,-1-1 1 0 0,1 0-1 0 0,0 0 1 0 0,-1 0-1 0 0,1 0 1 0 0,0-1-1 0 0,1 1-32 0 0,1 1 41 0 0,128 27 161 0 0,0-7 1 0 0,1-5 0 0 0,24-5-203 0 0,39 6-227 0 0,-128-10 143 0 0,127 10-314 0 0,0 10 0 0 0,161 44 398 0 0,-350-69-23 0 0,6 0-70 0 0,-1 1-1 0 0,0 0 1 0 0,0 1-1 0 0,0 1 0 0 0,0-1 1 0 0,-1 2-1 0 0,0 0 1 0 0,0 0-1 0 0,0 1 1 0 0,-1 0-1 0 0,0 1 0 0 0,1 2 94 0 0,-10-6-10 0 0,-1 0 0 0 0,1 0 0 0 0,-1 0 0 0 0,0 0 0 0 0,-1 1 0 0 0,1-1 0 0 0,-1 0 0 0 0,0 0 0 0 0,0 0 0 0 0,0 0 0 0 0,0 0 0 0 0,0 0 0 0 0,-1-1 0 0 0,0 1-1 0 0,0 0 1 0 0,0-1 0 0 0,0 1 0 0 0,-1-1 0 0 0,1 0 0 0 0,-1 0 0 0 0,0 0 0 0 0,0 0 0 0 0,0 0 0 0 0,0 0 0 0 0,-1-1 0 0 0,1 0 0 0 0,-1 0 0 0 0,1 0 0 0 0,-1 0 0 0 0,0 0-1 0 0,1-1 1 0 0,-1 1 0 0 0,0-1 0 0 0,0 0 0 0 0,0 0 0 0 0,-1-1 0 0 0,-1 1 10 0 0,-2 3 26 0 0,-452 183 1185 0 0,210-92-1113 0 0,-456 206 106 0 0,697-296-201 0 0,-2-1-12 0 0,-1 0 1 0 0,1 1-1 0 0,1 1 1 0 0,-1 0-1 0 0,1 0 1 0 0,0 1-1 0 0,0 0 0 0 0,1 0 1 0 0,0 1-1 0 0,0 1 1 0 0,1 0-1 0 0,0 0 1 0 0,1 0-1 0 0,0 1 0 0 0,0 0 1 0 0,1 0-1 0 0,0 1 1 0 0,1 0-1 0 0,0 1 9 0 0,6-7 46 0 0,1 0-1 0 0,0 0 1 0 0,0-1 0 0 0,0 1-1 0 0,1 0 1 0 0,0-1-1 0 0,0 1 1 0 0,0-1 0 0 0,0 0-1 0 0,0 0 1 0 0,1 0-1 0 0,0-1 1 0 0,0 1 0 0 0,0-1-1 0 0,0 0 1 0 0,0 0-1 0 0,1 0 1 0 0,-1 0 0 0 0,1-1-1 0 0,0 0 1 0 0,0 0-1 0 0,0 0 1 0 0,0-1 0 0 0,0 1-1 0 0,0-1 1 0 0,3 0-46 0 0,82 23-232 0 0,2-3 1 0 0,1-4 0 0 0,0-5 0 0 0,1-3-1 0 0,9-5 232 0 0,9 4-129 0 0,645 66 209 0 0,-745-72-101 0 0,5 0-77 0 0,0 0 0 0 0,-1 2 0 0 0,1 0 0 0 0,-1 0 0 0 0,0 2-1 0 0,0 0 1 0 0,0 1 0 0 0,-1 0 0 0 0,14 10 98 0 0,-28-16-17 0 0,0 0 0 0 0,1 0 0 0 0,-1 0 0 0 0,0 0 0 0 0,0 0 0 0 0,0 1 0 0 0,0-1 0 0 0,0 0 0 0 0,0 1 0 0 0,0-1 0 0 0,-1 1 0 0 0,1-1 0 0 0,0 1 0 0 0,-1-1-1 0 0,1 1 1 0 0,-1 0 0 0 0,0-1 0 0 0,1 1 0 0 0,-1-1 0 0 0,0 1 0 0 0,0 0 0 0 0,0-1 0 0 0,0 1 0 0 0,0 0 0 0 0,0-1 0 0 0,-1 1 0 0 0,1 0 0 0 0,-1-1 0 0 0,1 1 0 0 0,-1-1 0 0 0,1 1 0 0 0,-1-1 0 0 0,0 1 0 0 0,0-1 0 0 0,0 1 0 0 0,0-1 0 0 0,0 0 0 0 0,0 0 0 0 0,0 1 0 0 0,0-1 0 0 0,0 0-1 0 0,-1 0 1 0 0,1 0 0 0 0,0 0 0 0 0,-1 0 0 0 0,1-1 0 0 0,-1 1 0 0 0,1 0 0 0 0,-2 0 17 0 0,-80 40 260 0 0,79-40-260 0 0,-532 158 922 0 0,299-96-693 0 0,41-9-64 0 0,-484 153 164 0 0,676-205-328 0 0,-29 8 31 0 0,0 3 0 0 0,0 0-1 0 0,2 2 1 0 0,0 2 0 0 0,1 0 0 0 0,0 2 0 0 0,2 2 0 0 0,-5 4-32 0 0,31-23-8 0 0,-1 0-1 0 0,1 0 1 0 0,0 0 0 0 0,0 0 0 0 0,0 1 0 0 0,0-1 0 0 0,0 1 0 0 0,0 0 0 0 0,0-1 0 0 0,1 1 0 0 0,0 0 0 0 0,-1 0 0 0 0,1 0-1 0 0,0 0 1 0 0,1 0 0 0 0,-1 0 0 0 0,0 0 0 0 0,1 1 0 0 0,0-1 0 0 0,-1 0 0 0 0,1 0 0 0 0,1 0 0 0 0,-1 1 0 0 0,0-1 0 0 0,1 0-1 0 0,-1 0 1 0 0,1 0 0 0 0,0 0 0 0 0,0 0 0 0 0,1 0 0 0 0,-1 0 0 0 0,0 0 0 0 0,1 0 0 0 0,0-1 0 0 0,0 1 0 0 0,-1-1-1 0 0,1 1 1 0 0,1-1 0 0 0,-1 0 0 0 0,0 1 0 0 0,1-1 0 0 0,-1 0 0 0 0,1-1 0 0 0,0 1 0 0 0,-1 0 0 0 0,1-1 0 0 0,0 1 0 0 0,2 0 8 0 0,38 15-176 0 0,0-1 1 0 0,1-3 0 0 0,0-1 0 0 0,1-2 0 0 0,0-2 0 0 0,1-2-1 0 0,14-1 176 0 0,-28-2-82 0 0,516 45-237 0 0,-179-19 1149 0 0,89 29-830 0 0,-236 3-379 0 0,-220-60 366 0 0,-1-1-1 0 0,1 0 0 0 0,-1 1 0 0 0,0-1 0 0 0,1 1 1 0 0,-1 0-1 0 0,0 0 0 0 0,1-1 0 0 0,-1 1 1 0 0,0 0-1 0 0,0 0 0 0 0,0 0 0 0 0,0 0 1 0 0,0 0-1 0 0,0 0 0 0 0,0 1 0 0 0,0-1 0 0 0,0 0 1 0 0,0 0-1 0 0,-1 1 0 0 0,1-1 0 0 0,-1 0 1 0 0,1 1-1 0 0,-1-1 0 0 0,1 1 0 0 0,-1-1 0 0 0,0 1 1 0 0,0-1-1 0 0,1 1 0 0 0,-1-1 0 0 0,0 1 1 0 0,0-1-1 0 0,-1 1 0 0 0,1-1 0 0 0,0 1 1 0 0,0-1-1 0 0,-1 0 0 0 0,1 1 0 0 0,-1-1 0 0 0,1 1 1 0 0,-1-1-1 0 0,0 0 0 0 0,1 1 0 0 0,-1-1 1 0 0,0 0-1 0 0,0 0 0 0 0,0 0 0 0 0,0 1 0 0 0,0-1 1 0 0,0 0-1 0 0,0 0 0 0 0,0 0 0 0 0,-1-1 1 0 0,1 1-1 0 0,0 0 0 0 0,-1 0 14 0 0,-80 42 183 0 0,-79 10 356 0 0,-2-6 0 0 0,-132 18-539 0 0,130-30 185 0 0,-34 7 41 0 0,-402 108 306 0 0,449-77-767 0 0,152-72 245 0 0,-1 0 1 0 0,1 0 0 0 0,-1-1-1 0 0,1 1 1 0 0,-1 0-1 0 0,1 0 1 0 0,-1 0 0 0 0,1 0-1 0 0,0 0 1 0 0,-1 0-1 0 0,1 0 1 0 0,0 0 0 0 0,0-1-1 0 0,0 1 1 0 0,0 0-1 0 0,0 0 1 0 0,0 0 0 0 0,0 0-1 0 0,0 0 1 0 0,0 0-1 0 0,0 0 1 0 0,1 0 0 0 0,-1 0-1 0 0,0 0 1 0 0,1 0-1 0 0,-1 0 1 0 0,0 0 0 0 0,1-1-1 0 0,-1 1 1 0 0,1 0-1 0 0,0 0 1 0 0,-1 0-1 0 0,1-1 1 0 0,-1 1 0 0 0,1 0-1 0 0,0-1 1 0 0,0 1-1 0 0,-1 0 1 0 0,1-1 0 0 0,0 1-1 0 0,0-1 1 0 0,0 0-1 0 0,0 1 1 0 0,0-1 0 0 0,0 0-1 0 0,0 1 1 0 0,-1-1-1 0 0,1 0 1 0 0,0 0 0 0 0,0 0-1 0 0,0 0 1 0 0,0 0-1 0 0,0 0 1 0 0,0 0-11 0 0,65 14 755 0 0,-59-13-703 0 0,506 19 948 0 0,-313-21-951 0 0,-169 1-50 0 0,219 1-93 0 0,0 11-1 0 0,-1 11 0 0 0,27 15 95 0 0,-255-34-56 0 0,-1-2-59 0 0,-1 1 0 0 0,1 1 0 0 0,-1 1-1 0 0,0 1 1 0 0,0 0 0 0 0,-1 2 0 0 0,0 0-1 0 0,0 1 1 0 0,-1 1 0 0 0,11 8 115 0 0,-26-16-47 0 0,1 0 0 0 0,-2 0 0 0 0,1 0 0 0 0,0 0 0 0 0,0 1 0 0 0,-1-1 0 0 0,1 1-1 0 0,-1-1 1 0 0,1 1 0 0 0,-1 0 0 0 0,0-1 0 0 0,0 1 0 0 0,-1 0 0 0 0,1 0 0 0 0,0-1 0 0 0,-1 1 0 0 0,0 0 0 0 0,0 0 0 0 0,0 0 0 0 0,0 0 0 0 0,0 0 0 0 0,0 0 0 0 0,-1 0 0 0 0,1-1 0 0 0,-1 1 0 0 0,0 0 0 0 0,0 0 0 0 0,0-1 0 0 0,0 1 0 0 0,-1 0 0 0 0,1-1 0 0 0,-1 1 0 0 0,1-1 0 0 0,-1 0 0 0 0,0 1 0 0 0,0-1-1 0 0,0 0 1 0 0,0 0 0 0 0,-1 0 47 0 0,-93 74-82 0 0,-43-2 248 0 0,-3-6 0 0 0,-2-5 0 0 0,-34 3-166 0 0,35-11-14 0 0,76-30-4 0 0,27-12-36 0 0,0 1 1 0 0,2 3 0 0 0,0 0-1 0 0,0 3 1 0 0,2 1 0 0 0,0 2-1 0 0,2 1 1 0 0,-13 13 53 0 0,44-35 24 0 0,0 1 1 0 0,0-1-1 0 0,1 1 0 0 0,-1 0 1 0 0,1 0-1 0 0,-1 0 0 0 0,1 0 1 0 0,0 0-1 0 0,0 1 0 0 0,0-1 1 0 0,1 1-1 0 0,-1-1 1 0 0,1 1-1 0 0,0 0 0 0 0,0-1 1 0 0,0 1-1 0 0,0 0 0 0 0,1 0 1 0 0,-1 0-1 0 0,1 0 0 0 0,0 0 1 0 0,0-1-1 0 0,1 1 0 0 0,-1 0 1 0 0,1 0-1 0 0,0 0 0 0 0,0-1 1 0 0,0 1-1 0 0,0 0 0 0 0,1-1 1 0 0,-1 1-1 0 0,1-1 0 0 0,0 1 1 0 0,0-1-1 0 0,1 0 0 0 0,-1 0 1 0 0,0 0-1 0 0,1 0 1 0 0,0 0-1 0 0,0-1 0 0 0,0 1 1 0 0,0-1-1 0 0,0 0 0 0 0,0 0 1 0 0,1 0-1 0 0,-1 0 0 0 0,1 0-24 0 0,34 18 82 0 0,1-2 1 0 0,1-2-1 0 0,0-1 0 0 0,1-3 0 0 0,1-1 1 0 0,0-2-1 0 0,0-1 0 0 0,10-2-82 0 0,-1 3-132 0 0,207 31-363 0 0,-135-26 388 0 0,0 6 1 0 0,-1 4-1 0 0,-2 6 1 0 0,0 6 0 0 0,-3 4-1 0 0,55 30 107 0 0,-154-61-68 0 0,0 1-1 0 0,0 2 1 0 0,-1 0-1 0 0,-1 0 0 0 0,0 2 1 0 0,-1 0-1 0 0,0 0 1 0 0,-1 2-1 0 0,1 1 69 0 0,-11-12-29 0 0,-1-1 0 0 0,1 1-1 0 0,-1 0 1 0 0,0 0 0 0 0,-1 0-1 0 0,1 0 1 0 0,-1 1-1 0 0,0-1 1 0 0,0 1 0 0 0,-1-1-1 0 0,1 1 1 0 0,-1 0 0 0 0,-1-1-1 0 0,1 1 1 0 0,-1 0 0 0 0,0 0-1 0 0,0 0 1 0 0,-1-1 0 0 0,1 1-1 0 0,-1 0 1 0 0,-1-1-1 0 0,1 1 1 0 0,-1 0 0 0 0,0-1-1 0 0,0 0 1 0 0,0 1 0 0 0,-1-1-1 0 0,0 0 1 0 0,0 0 0 0 0,0 0-1 0 0,-1-1 1 0 0,0 1 0 0 0,0-1-1 0 0,-1 1 30 0 0,-25 21-4 0 0,-2-1 0 0 0,0-2-1 0 0,-2-1 1 0 0,-1-1 0 0 0,0-2 0 0 0,-1-2-1 0 0,-25 8 5 0 0,37-14 2 0 0,-303 117 102 0 0,-5-14-1 0 0,-233 43-103 0 0,417-117 83 0 0,-34 12-107 0 0,199-39 482 0 0,35-9-376 0 0,598-27-943 0 0,-688 37 417 0 0,-554 72 518 0 0,75-16 94 0 0,-396 52 1157 0 0,-203-29-1325 0 0,658-91 568 0 0,374-27 1191 0 0,82 24-1715 0 0,1 0 0 0 0,-1-1 0 0 0,1 1 1 0 0,0 0-1 0 0,0 0 0 0 0,-1 0 0 0 0,1-1 1 0 0,0 1-1 0 0,0-1 0 0 0,0 1 0 0 0,0-1 1 0 0,1 1-1 0 0,-1-1 0 0 0,0 1 0 0 0,1-1 1 0 0,-1 0-1 0 0,1 1 0 0 0,-1-1 0 0 0,1 0 1 0 0,0 0-1 0 0,0 1 0 0 0,0-1 0 0 0,0 0 1 0 0,0 0-1 0 0,0 1 0 0 0,0-1 0 0 0,1 0 1 0 0,-1 1-1 0 0,0-1 0 0 0,1 0 1 0 0,0 1-1 0 0,-1-1 0 0 0,1 0 0 0 0,0 1 1 0 0,0-1-1 0 0,0 1 0 0 0,0-1 0 0 0,0 1 1 0 0,0 0-1 0 0,0-1 0 0 0,0 1 0 0 0,1 0 1 0 0,-1 0-1 0 0,0 0 0 0 0,1 0 0 0 0,-1 0 1 0 0,1 0-45 0 0,184-143 1188 0 0,-213 138-3271 0 0,-1178 21 1408 0 0,1043-40 2415 0 0,161 25-1692 0 0,-1-1 0 0 0,1 1 0 0 0,0-1 0 0 0,0 1 0 0 0,0-1 0 0 0,1 0 0 0 0,-1 0 0 0 0,0 1 0 0 0,0-1 0 0 0,0 0 0 0 0,0 0 0 0 0,1 0 0 0 0,-1 0 0 0 0,0 0 0 0 0,1 0 1 0 0,-1 0-1 0 0,1 0 0 0 0,-1 0 0 0 0,1 0 0 0 0,-1 0 0 0 0,1-1 0 0 0,0 1 0 0 0,0 0 0 0 0,0 0 0 0 0,-1 0 0 0 0,1 0 0 0 0,0-1 0 0 0,0 1 0 0 0,1 0 0 0 0,-1 0 0 0 0,0 0 0 0 0,0 0 0 0 0,1-1 0 0 0,-1 1 0 0 0,0 0 0 0 0,1 0 0 0 0,-1 0 0 0 0,1 0 0 0 0,-1 0 0 0 0,1 0 0 0 0,0 0 0 0 0,-1 0 0 0 0,1 0 0 0 0,0 0 0 0 0,0 0 0 0 0,0 1 0 0 0,0-1 0 0 0,0 0 0 0 0,0 0 0 0 0,0 1 0 0 0,0-1-48 0 0,54-34-708 0 0,15 8 99 0 0,1 3 0 0 0,1 3 0 0 0,2 3-1 0 0,15 1 610 0 0,-13 1-225 0 0,956-154-1444 0 0,-1159 162 2024 0 0,-32 6 43 0 0,1 6 0 0 0,0 8 1 0 0,-106 23-399 0 0,-41 52-5160 0 0,280-78 1969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13:13.069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182 2596 7210 0 0,'0'0'961'0'0,"0"0"-466"0"0,0 0 53 0 0,0 0 113 0 0,0 0-15 0 0,0 0-70 0 0,-8-26-141 0 0,-26-81-188 0 0,35 144-4293 0 0,-4 139 4880 0 0,-51 427 793 0 0,-16 1493 1542 0 0,61-1476-1634 0 0,4 330 1153 0 0,76 470-2688 0 0,113 544 1739 0 0,-63-771 53 0 0,-111-1099-1598 0 0,-4 0 1 0 0,-4 1 0 0 0,-9 82-195 0 0,6-162 94 0 0,0-1 1 0 0,-1 0-1 0 0,-1 1 1 0 0,0-1-1 0 0,0 0 1 0 0,-2 0 0 0 0,0-1-1 0 0,0 1 1 0 0,-2-1-1 0 0,1 0 1 0 0,-7 9-95 0 0,25-80-1178 0 0,6-16-3782 0 0,-5 24-1889 0 0,-4 18-2905 0 0</inkml:trace>
  <inkml:trace contextRef="#ctx0" brushRef="#br0" timeOffset="1332.738">1354 2581 10954 0 0,'0'0'-481'0'0,"0"0"-162"0"0,0 0 6 0 0,0 0 173 0 0,0 0 247 0 0,35-5 171 0 0,113-12 34 0 0,266 18 199 0 0,83-17 202 0 0,281-53-389 0 0,-55 2 1184 0 0,2493-2 2700 0 0,-74 250-3188 0 0,-2920-161-648 0 0,282 26 827 0 0,227-19-875 0 0,-685-26 522 0 0,0-3 0 0 0,-1-2 0 0 0,1-2-1 0 0,-1-1 1 0 0,0-3 0 0 0,-1-2 0 0 0,0-1 0 0 0,28-14-522 0 0,-77 37-3124 0 0,-33 66 3154 0 0,2 1 0 0 0,5 1 1 0 0,2 2-1 0 0,5 1 1 0 0,3 1-1 0 0,3 1 1 0 0,4 1-1 0 0,-2 78-30 0 0,7-100 49 0 0,-40 479 393 0 0,24 1-1 0 0,23 1 1 0 0,25 24-442 0 0,105 1772 1250 0 0,-7-5-137 0 0,-63-1571-502 0 0,66 220-611 0 0,-12-84 462 0 0,-106-674 11 0 0,-44-246 142 0 0,-82-32-658 0 0,-2 5-1 0 0,-2 6 1 0 0,-2 5 0 0 0,-2 6-1 0 0,-1 5 1 0 0,0 6 0 0 0,-74 0 43 0 0,107 8-9 0 0,-890-84 305 0 0,-3 43 0 0 0,-389 51-296 0 0,-2490 194 335 0 0,2289-68-561 0 0,1527-122 154 0 0,-14 3-394 0 0,0-3 1 0 0,1-3-1 0 0,-1-3 0 0 0,1-2 1 0 0,-60-15 465 0 0,45-10-2371 0 0,35-1-3747 0 0,28 16-2202 0 0</inkml:trace>
  <inkml:trace contextRef="#ctx0" brushRef="#br0" timeOffset="2423.996">2955 4375 1360 0 0,'0'0'510'0'0,"0"0"75"0"0,0 0 118 0 0,0 0 71 0 0,0 0-37 0 0,0 0-153 0 0,0 0-206 0 0,0 0-206 0 0,0 0-163 0 0,-28-20-44 0 0,-86-62 30 0 0,43 58 55 0 0,56 25-25 0 0,-51 6 278 0 0,0 2 1 0 0,0 3 0 0 0,1 3-1 0 0,1 3 1 0 0,1 2-1 0 0,0 4 1 0 0,2 2 0 0 0,1 2-1 0 0,1 4 1 0 0,1 1 0 0 0,2 4-1 0 0,2 1 1 0 0,1 3 0 0 0,3 3-1 0 0,1 1 1 0 0,-24 32-304 0 0,17-19 60 0 0,2 3 0 0 0,3 2 0 0 0,3 3 1 0 0,3 1-1 0 0,3 2 0 0 0,3 2 0 0 0,4 2 0 0 0,-2 11-60 0 0,21-42 86 0 0,2 1 0 0 0,2 0-1 0 0,2 1 1 0 0,2 0-1 0 0,1 0 1 0 0,3 1 0 0 0,1 0-1 0 0,3 0 1 0 0,1 0-1 0 0,3 0 1 0 0,1 0 0 0 0,2-1-1 0 0,3 0 1 0 0,1 0 0 0 0,2-1-1 0 0,2-1 1 0 0,2 0-1 0 0,1-1 1 0 0,2-1 0 0 0,3-1-1 0 0,0-1 1 0 0,3-1-1 0 0,1-1 1 0 0,1-1 0 0 0,2-1-1 0 0,31 25-85 0 0,29 3 303 0 0,3-3-1 0 0,2-5 0 0 0,2-4 1 0 0,3-5-1 0 0,1-3 0 0 0,3-5 1 0 0,0-5-1 0 0,2-4 0 0 0,1-5 1 0 0,95 7-303 0 0,-88-10 238 0 0,1-5 1 0 0,0-4-1 0 0,0-6 1 0 0,1-5 0 0 0,-1-5-1 0 0,1-5 1 0 0,-2-4-1 0 0,0-6 1 0 0,-1-5 0 0 0,-1-5-1 0 0,-2-5 1 0 0,100-46-239 0 0,-154 54 79 0 0,-2-2 1 0 0,-1-2 0 0 0,-2-3-1 0 0,-1-2 1 0 0,-2-3-1 0 0,-2-1 1 0 0,-1-2 0 0 0,-2-3-1 0 0,-2-1 1 0 0,-3-1-1 0 0,-1-3 1 0 0,-3-1 0 0 0,-1-1-1 0 0,-4-2 1 0 0,-1-1-1 0 0,-3-1 1 0 0,-2-1-1 0 0,-3-1 1 0 0,-3-1 0 0 0,-2-1-1 0 0,-3 0 1 0 0,2-29-80 0 0,-13 12-45 0 0,-3 1 0 0 0,-4-1-1 0 0,-3 1 1 0 0,-3 1 0 0 0,-4 0 0 0 0,-3 0 0 0 0,-3 2 0 0 0,-3 0-1 0 0,-3 2 1 0 0,-3 1 0 0 0,-4 2 0 0 0,-2 1 0 0 0,-4 2 0 0 0,-3-1 45 0 0,5 12-134 0 0,-1 3 1 0 0,-3 1-1 0 0,-2 2 1 0 0,-2 3 0 0 0,-2 1-1 0 0,-2 3 1 0 0,-2 1-1 0 0,-1 4 1 0 0,-46-24 133 0 0,62 40-85 0 0,-2 1 0 0 0,0 2 0 0 0,0 2 0 0 0,-2 2 0 0 0,0 1 0 0 0,0 2 0 0 0,-1 2-1 0 0,0 2 1 0 0,0 2 0 0 0,-1 2 0 0 0,1 2 0 0 0,-1 1 0 0 0,1 3 0 0 0,0 1 0 0 0,-9 4 85 0 0,-6 6-113 0 0,0 2 0 0 0,1 3-1 0 0,1 2 1 0 0,1 3 0 0 0,1 2 0 0 0,1 2 0 0 0,2 3-1 0 0,1 2 1 0 0,2 2 0 0 0,1 2 0 0 0,2 2-1 0 0,1 2 1 0 0,-28 37 113 0 0,26-22-1836 0 0,1 1 0 0 0,3 2 0 0 0,3 2 0 0 0,-3 13 1836 0 0,6-3-8525 0 0</inkml:trace>
  <inkml:trace contextRef="#ctx0" brushRef="#br0" timeOffset="3307.019">3600 8986 5449 0 0,'0'0'859'0'0,"0"0"187"0"0,0 0 230 0 0,0 0 28 0 0,0 0-173 0 0,0 0-227 0 0,0 0-306 0 0,0 0-262 0 0,0 0-203 0 0,0 0-273 0 0,0 0-368 0 0,-3-23-487 0 0,-11-70-393 0 0,2 82-1341 0 0,-12 35 2739 0 0,21-20-120 0 0,-353 316 1826 0 0,248-232-1239 0 0,4 5 0 0 0,4 4-1 0 0,-77 99-476 0 0,134-141 127 0 0,3 2 1 0 0,3 2-1 0 0,1 1 0 0 0,4 2 1 0 0,2 1-1 0 0,4 2 0 0 0,-17 56-127 0 0,34-86 83 0 0,0 0 0 0 0,3 0 0 0 0,1 0 0 0 0,1 1-1 0 0,2 0 1 0 0,1-1 0 0 0,2 1 0 0 0,2 0 0 0 0,1-1 0 0 0,2 1-1 0 0,1-1 1 0 0,2 0 0 0 0,1-1 0 0 0,2 0 0 0 0,1-1 0 0 0,4 4-83 0 0,12 12 192 0 0,2-2 1 0 0,3 0-1 0 0,1-3 0 0 0,3-1 1 0 0,1-2-1 0 0,2-1 1 0 0,2-2-1 0 0,1-2 0 0 0,2-3 1 0 0,1-1-1 0 0,1-2 1 0 0,2-2-1 0 0,1-3 1 0 0,1-2-1 0 0,1-2 0 0 0,1-2 1 0 0,1-3-1 0 0,0-2 1 0 0,1-3-1 0 0,0-2 1 0 0,50 1-193 0 0,116 7 632 0 0,0-10 1 0 0,88-12-633 0 0,-141 0 222 0 0,0-7 0 0 0,-1-7 0 0 0,-2-8 0 0 0,0-6 0 0 0,-2-8-1 0 0,-2-8 1 0 0,-3-6 0 0 0,7-10-222 0 0,-124 45 60 0 0,0-1-1 0 0,-2-2 1 0 0,-1-2-1 0 0,0-1 0 0 0,-2-2 1 0 0,-1-2-1 0 0,-2-1 1 0 0,-1-2-1 0 0,-1-1 1 0 0,-2-2-1 0 0,-1-1 1 0 0,-2-1-1 0 0,-2-1 1 0 0,-1-1-1 0 0,-3-1 0 0 0,-1-1 1 0 0,-2-1-1 0 0,-1-1 1 0 0,6-34-60 0 0,-9 12-27 0 0,-3-2-1 0 0,-3 1 1 0 0,-3-1 0 0 0,-3 0-1 0 0,-3 0 1 0 0,-3 0 0 0 0,-3 0 0 0 0,-2 1-1 0 0,-4 0 1 0 0,-3 1 0 0 0,-2 1 0 0 0,-4 0-1 0 0,-2 1 1 0 0,-3 2 0 0 0,-2 1 0 0 0,-16-22 27 0 0,8 28-41 0 0,-1 1-1 0 0,-3 2 1 0 0,-3 2 0 0 0,-1 2 0 0 0,-3 2 0 0 0,-1 1 0 0 0,-2 4 0 0 0,-3 1 0 0 0,0 3 0 0 0,-3 2 0 0 0,-1 3 0 0 0,-1 2 0 0 0,-1 3-1 0 0,-2 2 1 0 0,0 3 0 0 0,-2 3 0 0 0,0 3 0 0 0,-1 3 0 0 0,0 2 0 0 0,-1 3 0 0 0,-53 2 41 0 0,74 2-123 0 0,0 3 0 0 0,0 2 0 0 0,0 2 0 0 0,0 1 0 0 0,0 3 0 0 0,1 1 1 0 0,0 3-1 0 0,1 1 0 0 0,0 3 0 0 0,1 1 0 0 0,0 2 0 0 0,2 1 0 0 0,0 3 0 0 0,1 1 0 0 0,2 2 0 0 0,0 1 0 0 0,2 2 1 0 0,0 2-1 0 0,-27 31 123 0 0,-9 57-2726 0 0,42-32-2397 0 0,22-45-1527 0 0</inkml:trace>
  <inkml:trace contextRef="#ctx0" brushRef="#br0" timeOffset="4940.87">7040 3009 0 0 0,'0'0'331'0'0,"0"0"274"0"0,0 0-42 0 0,0 0-104 0 0,0 0 4 0 0,0 0 21 0 0,0 0 2 0 0,0 0-14 0 0,0 0-49 0 0,0 0-65 0 0,-27-24-74 0 0,-85-75-56 0 0,51 69 61 0 0,50 30-230 0 0,-18 1 38 0 0,0 0 0 0 0,1 2 0 0 0,-1 1 0 0 0,1 1 0 0 0,-1 2 0 0 0,2 0 0 0 0,-1 2 0 0 0,1 1 0 0 0,0 2 0 0 0,1 0 0 0 0,-23 15-97 0 0,-259 191 940 0 0,283-196-925 0 0,0 0 0 0 0,1 2 0 0 0,1 1 0 0 0,2 1 1 0 0,0 1-1 0 0,2 0 0 0 0,1 2 0 0 0,1 0 0 0 0,2 1 0 0 0,1 0 0 0 0,1 1 1 0 0,-5 20-16 0 0,6-10 22 0 0,2 1 1 0 0,2 1 0 0 0,1-1 0 0 0,2 1 0 0 0,3 0 0 0 0,1 5-23 0 0,-1-28 71 0 0,1 1 0 0 0,2 0 0 0 0,0-1 0 0 0,1 1 0 0 0,1-1 0 0 0,1 1 0 0 0,0-1 0 0 0,2 0 0 0 0,0-1 0 0 0,2 0 1 0 0,0 0-1 0 0,1 0 0 0 0,1-1 0 0 0,0 0 0 0 0,1-1 0 0 0,1 0 0 0 0,1-1 0 0 0,1 0 0 0 0,0-1 0 0 0,3 2-71 0 0,185 97 1766 0 0,140-24-128 0 0,-251-72-1294 0 0,1-4 0 0 0,0-4 1 0 0,1-4-1 0 0,-1-4 1 0 0,1-5-1 0 0,37-6-344 0 0,-86 3 249 0 0,-1-1 0 0 0,1-2 1 0 0,-1-2-1 0 0,-1-2 0 0 0,0-2 1 0 0,-1-1-1 0 0,-1-3 0 0 0,-1-1 0 0 0,0-2 1 0 0,-2-1-1 0 0,0-2 0 0 0,-2-2 0 0 0,-1-1 1 0 0,15-16-250 0 0,-26 17 93 0 0,-1-2 0 0 0,-2 0 0 0 0,0-1-1 0 0,-2-1 1 0 0,-2-1 0 0 0,0 0 0 0 0,-2-1 0 0 0,-2 0 0 0 0,-1-2 0 0 0,-2 1 0 0 0,-1-1 0 0 0,-1 0 0 0 0,-3-1 0 0 0,0 1 0 0 0,-3-1 0 0 0,0 0 0 0 0,-3 1 0 0 0,-2-12-93 0 0,-1 14-97 0 0,-1 0 0 0 0,-1 1 0 0 0,-2-1 0 0 0,-1 2-1 0 0,-2-1 1 0 0,-1 2 0 0 0,-1 0 0 0 0,-2 0 0 0 0,-1 1 0 0 0,-1 1-1 0 0,-2 1 1 0 0,0 1 0 0 0,-2 0 0 0 0,0 2 0 0 0,-2 1-1 0 0,-1 0 1 0 0,-1 2 0 0 0,-22-14 97 0 0,20 16-143 0 0,0 1 0 0 0,-1 2-1 0 0,0 1 1 0 0,-1 1 0 0 0,-1 2-1 0 0,0 1 1 0 0,-1 1 0 0 0,0 2-1 0 0,-1 1 1 0 0,1 1 0 0 0,-1 2 0 0 0,-6 1 143 0 0,-7 6-80 0 0,1 1 1 0 0,-1 3 0 0 0,1 1 0 0 0,1 2 0 0 0,0 3-1 0 0,0 1 1 0 0,1 2 0 0 0,1 2 0 0 0,1 2 0 0 0,1 1 0 0 0,0 2-1 0 0,2 2 1 0 0,1 2 0 0 0,1 1 0 0 0,1 2 0 0 0,1 1 0 0 0,2 2-1 0 0,2 1 1 0 0,-13 19 79 0 0,-73 137-3453 0 0,60-55-2298 0 0,36-80 44 0 0</inkml:trace>
  <inkml:trace contextRef="#ctx0" brushRef="#br0" timeOffset="6339.609">6876 6001 1168 0 0,'0'0'579'0'0,"0"0"-200"0"0,0 0-124 0 0,0 0-39 0 0,-29 2-30 0 0,-91 11-50 0 0,8 35 64 0 0,90-32-157 0 0,0 2 29 0 0,1 0-1 0 0,0 1 1 0 0,2 1 0 0 0,0 1-1 0 0,1 1 1 0 0,1 0 0 0 0,1 2-1 0 0,2-1 1 0 0,0 2 0 0 0,1 0 0 0 0,2 1-1 0 0,0 0 1 0 0,0 6-72 0 0,-77 360 1138 0 0,76-305-836 0 0,3 0 0 0 0,5 1-1 0 0,3 0 1 0 0,4-1 0 0 0,4 1 0 0 0,4-1 0 0 0,4 0 0 0 0,3-2 0 0 0,4 0 0 0 0,4-1-1 0 0,26 58-301 0 0,-37-107 206 0 0,2 0 0 0 0,1-1 0 0 0,1-1 0 0 0,2-1 0 0 0,1 0 0 0 0,2-2 0 0 0,1-1 0 0 0,1-1 0 0 0,2-1 0 0 0,0-1 0 0 0,2-1 0 0 0,0-2 0 0 0,2-1 0 0 0,1-2 0 0 0,0-1-206 0 0,37 14 421 0 0,1-4-1 0 0,1-2 0 0 0,1-4 1 0 0,1-3-1 0 0,1-4 0 0 0,1-2 1 0 0,60 2-421 0 0,114-2 2044 0 0,179-14-2044 0 0,-401-1 81 0 0,57-1 221 0 0,-1-4 1 0 0,0-3-1 0 0,0-4 0 0 0,-1-4 0 0 0,-1-4 0 0 0,70-27-302 0 0,-105 30 201 0 0,-2-3-1 0 0,0-2 1 0 0,-1-1-1 0 0,-1-3 1 0 0,-1-1-1 0 0,31-29-200 0 0,105-145 654 0 0,-139 132-616 0 0,-2-2-1 0 0,-3-1 1 0 0,-4-2 0 0 0,-3-1-1 0 0,-3-1 1 0 0,-4-1-1 0 0,-3-1 1 0 0,-3 0-1 0 0,-4-2 1 0 0,-4 1-1 0 0,-3-1 1 0 0,-4 1-1 0 0,-8-62-37 0 0,6 102-72 0 0,-1-1 0 0 0,-3 1-1 0 0,-1 0 1 0 0,-2 0 0 0 0,-1 1-1 0 0,-2 1 1 0 0,-2 0 0 0 0,-2 0-1 0 0,-1 2 1 0 0,-2 0-1 0 0,-1 1 1 0 0,-2 1 0 0 0,-1 2-1 0 0,-2 0 1 0 0,-1 1 0 0 0,-1 2-1 0 0,-2 1 1 0 0,0 1-1 0 0,-19-11 73 0 0,-31-13-127 0 0,-2 4 0 0 0,-3 3 0 0 0,-1 4 0 0 0,-2 4 0 0 0,-1 3 0 0 0,-2 5 0 0 0,-1 3 0 0 0,-1 5 0 0 0,-1 3 0 0 0,0 5 0 0 0,-1 4 0 0 0,0 4 0 0 0,0 4-1 0 0,-81 11 128 0 0,99-4-91 0 0,1 4-1 0 0,0 3 0 0 0,1 3 0 0 0,1 4 1 0 0,0 3-1 0 0,2 3 0 0 0,1 3 0 0 0,-31 19 92 0 0,-98 84-3443 0 0,29 34-4605 0 0,131-117 2559 0 0</inkml:trace>
  <inkml:trace contextRef="#ctx0" brushRef="#br0" timeOffset="7447.667">9179 11251 0 0 0,'0'0'217'0'0,"0"0"133"0"0,0 0 18 0 0,0 0-49 0 0,0 0-45 0 0,-3 22 30 0 0,-6 68 50 0 0,8-88-307 0 0,1 1 0 0 0,0-1 1 0 0,0 0-1 0 0,0 0 0 0 0,0 0 0 0 0,0 0 0 0 0,0 0 1 0 0,1 1-1 0 0,-1-1 0 0 0,1 0 0 0 0,-1 0 1 0 0,1 0-1 0 0,0 0 0 0 0,0 0 0 0 0,0 0 1 0 0,0-1-1 0 0,0 1 0 0 0,0 0 0 0 0,0 0 1 0 0,1-1-1 0 0,-1 1 0 0 0,1 0 0 0 0,-1-1 1 0 0,1 0-1 0 0,0 1 0 0 0,-1-1 0 0 0,1 0 0 0 0,0 0 1 0 0,0 0-1 0 0,1 0-47 0 0,7 6 326 0 0,32 30 143 0 0,1-1 0 0 0,3-3 0 0 0,0-1 1 0 0,2-3-1 0 0,2-1 0 0 0,18 5-469 0 0,-48-24 272 0 0,1 0 0 0 0,0-2 1 0 0,0-1-1 0 0,1-1 0 0 0,0 0 0 0 0,0-2 0 0 0,0 0 0 0 0,0-2 0 0 0,0 0 0 0 0,1-2 1 0 0,-1 0-1 0 0,0-2 0 0 0,0 0 0 0 0,0-1 0 0 0,-1-2 0 0 0,1 0 0 0 0,8-4-272 0 0,-4 0 299 0 0,-1-1 0 0 0,0-1-1 0 0,0-1 1 0 0,-1-1 0 0 0,-1-1-1 0 0,0-1 1 0 0,-1-1 0 0 0,-1-1 0 0 0,0-1-1 0 0,-2-1 1 0 0,0 0 0 0 0,-2-2-1 0 0,0 0 1 0 0,-1-1 0 0 0,-1 0-1 0 0,-1-2 1 0 0,-2 1 0 0 0,0-2-1 0 0,-2 1 1 0 0,0-1 0 0 0,-2-1-1 0 0,-1 0 1 0 0,-1 0 0 0 0,1-23-299 0 0,-6 9-28 0 0,-2-1 1 0 0,-2 0-1 0 0,-1 1 0 0 0,-2-1 1 0 0,-2 1-1 0 0,-2 1 1 0 0,-2 0-1 0 0,-1 0 1 0 0,-2 1-1 0 0,-2 1 0 0 0,-2 0 1 0 0,-1 2-1 0 0,-1 0 1 0 0,-3 1-1 0 0,-21-25 28 0 0,-6-1-84 0 0,-2 2 0 0 0,-3 2 0 0 0,-2 3-1 0 0,-3 3 1 0 0,-2 2 0 0 0,-2 3 0 0 0,-62-33 84 0 0,75 51-2 0 0,-1 3 0 0 0,0 2 1 0 0,-2 2-1 0 0,0 3 0 0 0,-1 2 1 0 0,-1 2-1 0 0,-1 3 0 0 0,0 3 1 0 0,0 2-1 0 0,0 3 0 0 0,0 2 1 0 0,-1 3-1 0 0,1 2 0 0 0,0 3 1 0 0,0 2-1 0 0,1 3 0 0 0,0 2 1 0 0,1 3-1 0 0,1 2 0 0 0,1 3 0 0 0,1 2 1 0 0,1 2-1 0 0,1 2 0 0 0,1 3 1 0 0,1 2-1 0 0,3 2 0 0 0,-29 27 2 0 0,52-33 31 0 0,2 0 0 0 0,0 1 0 0 0,2 1 0 0 0,2 1 0 0 0,0 1 0 0 0,3 0 0 0 0,0 1 0 0 0,2 1 0 0 0,2 0-1 0 0,1 0 1 0 0,2 1 0 0 0,1 0 0 0 0,2 0 0 0 0,2 1 0 0 0,1-1 0 0 0,2 1 0 0 0,1-1 0 0 0,2 0 0 0 0,1 0 0 0 0,2 0 0 0 0,2 0-1 0 0,1-1 1 0 0,1-1 0 0 0,3 0 0 0 0,0 0 0 0 0,2-1 0 0 0,2-1 0 0 0,0-1 0 0 0,3-1 0 0 0,0 0 0 0 0,2-2 0 0 0,1 0-1 0 0,1-2 1 0 0,15 12-31 0 0,12 3 75 0 0,1-3 0 0 0,1-2 0 0 0,2-3 0 0 0,2-2 0 0 0,0-2 0 0 0,2-4 0 0 0,1-1 0 0 0,1-4 0 0 0,1-2 0 0 0,20 1-75 0 0,284 36-2810 0 0,-5-41-6057 0 0,-281-14 1253 0 0</inkml:trace>
  <inkml:trace contextRef="#ctx0" brushRef="#br0" timeOffset="8625.943">3717 4491 7114 0 0,'0'0'346'0'0,"0"0"-94"0"0,0 0-74 0 0,0 0-82 0 0,0 0-51 0 0,23-28-17 0 0,94-114-25 0 0,-161 152-1188 0 0,-140 76 1395 0 0,3 8 0 0 0,5 7 0 0 0,-128 101-210 0 0,249-165 95 0 0,-276 175 467 0 0,-137 55-562 0 0,393-228-25 0 0,-2-1-109 0 0,1 3 0 0 0,3 3 0 0 0,2 3 0 0 0,-60 53 134 0 0,128-99 10 0 0,0 0 0 0 0,0 0 0 0 0,1 1 0 0 0,-1-1 0 0 0,1 1 0 0 0,-1-1 0 0 0,1 1 1 0 0,0 0-1 0 0,0 0 0 0 0,0 0 0 0 0,0 0 0 0 0,0 0 0 0 0,0 0 0 0 0,0 1 0 0 0,0-1 0 0 0,1 1 0 0 0,0-1 0 0 0,-1 1 0 0 0,1-1 0 0 0,0 1 0 0 0,0 0 1 0 0,0 0-1 0 0,1-1 0 0 0,-1 1 0 0 0,1 0 0 0 0,-1 0 0 0 0,1 0 0 0 0,0 0 0 0 0,0 0 0 0 0,0 0 0 0 0,1 0 0 0 0,-1-1 0 0 0,1 1 0 0 0,-1 0 1 0 0,1 0-1 0 0,0 0 0 0 0,0-1 0 0 0,0 1 0 0 0,1 0 0 0 0,-1-1 0 0 0,1 1 0 0 0,-1-1 0 0 0,1 0 0 0 0,0 1 0 0 0,0-1 0 0 0,0 0 0 0 0,1 1-10 0 0,24 2 205 0 0,0-2 1 0 0,0 0-1 0 0,1-2 0 0 0,-1-1 0 0 0,1-1 0 0 0,-1-2 0 0 0,0 0 0 0 0,0-2 0 0 0,10-3-205 0 0,1723-395 699 0 0,-1666 384-746 0 0,-1-2-202 0 0,0 5-1 0 0,1 4 0 0 0,49 1 250 0 0,-144 11-30 0 0,1 1 1 0 0,0-1-1 0 0,-1 1 0 0 0,1-1 1 0 0,0 0-1 0 0,0 1 1 0 0,-1-1-1 0 0,1 1 0 0 0,0-1 1 0 0,0 1-1 0 0,0-1 1 0 0,-1 1-1 0 0,1-1 0 0 0,0 1 1 0 0,0-1-1 0 0,0 1 0 0 0,0 0 1 0 0,0-1-1 0 0,0 1 1 0 0,0-1-1 0 0,0 1 0 0 0,0-1 1 0 0,0 1-1 0 0,1-1 1 0 0,-1 1-1 0 0,0-1 0 0 0,0 1 1 0 0,0-1-1 0 0,1 1 1 0 0,-1-1-1 0 0,0 1 0 0 0,0-1 1 0 0,1 0-1 0 0,-1 1 1 0 0,0-1-1 0 0,1 1 0 0 0,-1-1 1 0 0,1 0-1 0 0,-1 1 1 0 0,0-1-1 0 0,1 0 0 0 0,-1 0 1 0 0,1 1-1 0 0,-1-1 1 0 0,1 0-1 0 0,-1 0 0 0 0,1 0 1 0 0,-1 1-1 0 0,1-1 1 0 0,-1 0-1 0 0,1 0 0 0 0,-1 0 1 0 0,1 0-1 0 0,-1 0 1 0 0,1 0-1 0 0,-1 0 0 0 0,1 0 1 0 0,0 0-1 0 0,-1 0 0 0 0,1-1 1 0 0,-1 1-1 0 0,1 0 1 0 0,-1 0-1 0 0,1-1 30 0 0,-37 28-63 0 0,-92 44 1403 0 0,-3-7-1 0 0,-112 37-1339 0 0,115-48 216 0 0,12-5-78 0 0,-215 89 119 0 0,7 14 0 0 0,-77 60-257 0 0,379-198-27 0 0,13-9-50 0 0,0 0-1 0 0,1 1 1 0 0,0 0-1 0 0,0 0 0 0 0,0 1 1 0 0,0 0-1 0 0,1 0 0 0 0,0 1 1 0 0,0 0-1 0 0,1 0 0 0 0,0 1 1 0 0,0-1-1 0 0,-2 6 78 0 0,9-10-90 0 0,0 0-1 0 0,1 0 1 0 0,-1 0-1 0 0,0-1 1 0 0,1 1-1 0 0,0 0 1 0 0,0-1-1 0 0,0 1 1 0 0,0-1-1 0 0,0 0 1 0 0,0 0-1 0 0,0 0 1 0 0,1 0-1 0 0,-1 0 1 0 0,1 0-1 0 0,0 0 1 0 0,-1-1-1 0 0,1 0 1 0 0,0 1 0 0 0,0-1-1 0 0,0 0 1 0 0,0 0-1 0 0,0-1 1 0 0,0 1-1 0 0,0-1 1 0 0,0 1-1 0 0,0-1 1 0 0,1 0-1 0 0,-1 0 1 0 0,0 0-1 0 0,0-1 1 0 0,0 1-1 0 0,1-1 91 0 0,3 2-218 0 0,51 4-1923 0 0,-8-1-2892 0 0</inkml:trace>
  <inkml:trace contextRef="#ctx0" brushRef="#br0" timeOffset="9453.222">8044 6556 2785 0 0,'0'0'196'0'0,"0"0"-187"0"0,0 0-88 0 0,0 0 26 0 0,0 0 170 0 0,0 0 71 0 0,0 0 18 0 0,0 0 3 0 0,32 2 2 0 0,104 7-19 0 0,-81-7-26 0 0,0-2 1 0 0,0-3 0 0 0,-1-2-1 0 0,1-3 1 0 0,11-5-167 0 0,-21 5 126 0 0,-42 8-181 0 0,28-6 683 0 0,-39 1 1145 0 0,-141 13-1044 0 0,0 7 0 0 0,-141 33-729 0 0,235-39 167 0 0,-226 41 1038 0 0,2 12 0 0 0,-144 57-1205 0 0,402-111 5 0 0,4-4-24 0 0,0 1 0 0 0,1 0 0 0 0,0 1 0 0 0,0 1 0 0 0,1 1 0 0 0,-1 0 0 0 0,2 1-1 0 0,-1 1 1 0 0,1 0 0 0 0,1 1 0 0 0,0 0 0 0 0,-6 7 19 0 0,18-16 8 0 0,0-1 0 0 0,0 0 0 0 0,0 0-1 0 0,1 0 1 0 0,-1 1 0 0 0,0-1 0 0 0,1 0 0 0 0,-1 1 0 0 0,1-1 0 0 0,-1 1-1 0 0,1-1 1 0 0,0 0 0 0 0,0 1 0 0 0,-1-1 0 0 0,1 1 0 0 0,0-1 0 0 0,0 1-1 0 0,0-1 1 0 0,1 1 0 0 0,-1-1 0 0 0,0 1 0 0 0,1-1 0 0 0,-1 1 0 0 0,0-1 0 0 0,1 0-1 0 0,0 1 1 0 0,-1-1 0 0 0,1 0 0 0 0,0 1 0 0 0,0-1 0 0 0,-1 0 0 0 0,1 0-1 0 0,0 0 1 0 0,0 0 0 0 0,1 0 0 0 0,-1 0 0 0 0,0 0 0 0 0,0 0 0 0 0,0 0-1 0 0,1 0 1 0 0,-1-1 0 0 0,0 1 0 0 0,1 0 0 0 0,-1-1 0 0 0,0 1 0 0 0,1-1-1 0 0,-1 0 1 0 0,2 1-8 0 0,76 15 797 0 0,-77-16-784 0 0,145 8 455 0 0,-1-6 1 0 0,1-7-1 0 0,48-12-468 0 0,5 2 99 0 0,-125 10-93 0 0,108-8-93 0 0,0 8 0 0 0,115 15 87 0 0,-288-9-42 0 0,-4-2-41 0 0,1 1 0 0 0,-1-1 0 0 0,0 2-1 0 0,1-1 1 0 0,-1 1 0 0 0,0 0 0 0 0,1 0 0 0 0,-1 0 0 0 0,0 1 0 0 0,0 0 0 0 0,0 1-1 0 0,0-1 1 0 0,0 1 0 0 0,-1 0 0 0 0,1 1 0 0 0,-1-1 0 0 0,0 1 0 0 0,0 0 0 0 0,0 0-1 0 0,-1 1 1 0 0,1-1 0 0 0,1 3 83 0 0,-7-3-28 0 0,0 0 0 0 0,0 0 1 0 0,-1 0-1 0 0,1 0 0 0 0,-1-1 0 0 0,0 1 0 0 0,0-1 0 0 0,0 1 0 0 0,0-1 0 0 0,-1 0 1 0 0,1 0-1 0 0,-1 0 0 0 0,0 0 0 0 0,0 0 0 0 0,0 0 0 0 0,0-1 0 0 0,-1 1 1 0 0,1-1-1 0 0,-1 0 0 0 0,1 0 0 0 0,-1-1 0 0 0,0 1 0 0 0,0-1 0 0 0,-3 2 28 0 0,2-1 9 0 0,-92 42 399 0 0,-1-5-1 0 0,-2-4 1 0 0,-27 2-408 0 0,0 2 153 0 0,-773 243 486 0 0,680-197-674 0 0,307-76 601 0 0,611-109 14 0 0,89 0-743 0 0,-262 79-93 0 0,-508 21 218 0 0,-3-1-52 0 0,-1 0 0 0 0,1 2 1 0 0,-1-1-1 0 0,1 2 0 0 0,-1 0 1 0 0,0 0-1 0 0,0 1 0 0 0,0 1 1 0 0,0 0-1 0 0,-1 1 0 0 0,1 0 1 0 0,-1 1-1 0 0,0 0 90 0 0,-10-2-50 0 0,1 0 0 0 0,-1 1 0 0 0,0-1 0 0 0,-1 1 0 0 0,1 0-1 0 0,-1-1 1 0 0,0 1 0 0 0,0 0 0 0 0,0 0 0 0 0,-1-1 0 0 0,1 1 0 0 0,-1 0 0 0 0,-1 0 0 0 0,1 0 0 0 0,0 0-1 0 0,-1-1 1 0 0,0 1 0 0 0,-1 0 0 0 0,1-1 0 0 0,-1 1 0 0 0,1 0 0 0 0,-1-1 0 0 0,-1 0 0 0 0,1 1 0 0 0,-1-1 0 0 0,1 0-1 0 0,-1 0 1 0 0,0-1 0 0 0,-1 1 0 0 0,1-1 0 0 0,0 1 0 0 0,-1-1 0 0 0,0 0 0 0 0,0 0 0 0 0,0-1 0 0 0,0 1-1 0 0,0-1 1 0 0,-1 0 0 0 0,-1 1 50 0 0,-263 185-5680 0 0,198-143 722 0 0</inkml:trace>
  <inkml:trace contextRef="#ctx0" brushRef="#br0" timeOffset="10191.091">4510 9291 3481 0 0,'0'0'317'0'0,"0"0"-21"0"0,0 0-82 0 0,0 0-178 0 0,0 0-115 0 0,0 0 19 0 0,0 0 295 0 0,0 0 210 0 0,-28 8 126 0 0,-176 58 693 0 0,-57 49-59 0 0,5 11 0 0 0,5 11 1 0 0,-59 55-1206 0 0,285-176 37 0 0,12-9-28 0 0,-1 1-1 0 0,2 1 1 0 0,-1 0 0 0 0,1 1 0 0 0,0 0-1 0 0,1 1 1 0 0,1 0 0 0 0,-1 1-1 0 0,2 0 1 0 0,0 0 0 0 0,-6 10-9 0 0,16-19 18 0 0,-1-1 0 0 0,0 0 1 0 0,0 1-1 0 0,1-1 0 0 0,0 0 0 0 0,-1 1 1 0 0,1-1-1 0 0,0 0 0 0 0,0 0 0 0 0,0 0 1 0 0,0 0-1 0 0,1 0 0 0 0,-1 0 0 0 0,0 0 1 0 0,1 0-1 0 0,0 0 0 0 0,-1 0 0 0 0,1-1 1 0 0,0 1-1 0 0,0-1 0 0 0,0 1 0 0 0,0-1 1 0 0,0 0-1 0 0,0 0 0 0 0,0 0 0 0 0,0 0 1 0 0,0 0-1 0 0,1 0 0 0 0,-1-1 0 0 0,0 1 1 0 0,1-1-1 0 0,-1 0 0 0 0,0 1 0 0 0,1-1 1 0 0,-1 0-1 0 0,1 0 0 0 0,-1 0 0 0 0,0-1 1 0 0,1 1-1 0 0,-1-1 0 0 0,0 1 0 0 0,1-1 1 0 0,-1 0-1 0 0,0 0 0 0 0,0 0 0 0 0,0 0 1 0 0,2-1-19 0 0,11 2 122 0 0,96-7 123 0 0,-1-5 0 0 0,-1-4 0 0 0,0-5 0 0 0,-1-5-245 0 0,27-4-45 0 0,299-61-238 0 0,4 19-1 0 0,7 19 284 0 0,-366 51-1541 0 0,-96 14 535 0 0,-440 152 3964 0 0,-468 169-2378 0 0,704-229-789 0 0,221-104 203 0 0,1 0 1 0 0,0 1 0 0 0,0-1-1 0 0,-1 0 1 0 0,1 0 0 0 0,0 1-1 0 0,-1-1 1 0 0,1 0 0 0 0,-1 1-1 0 0,1-1 1 0 0,0 1 0 0 0,-1-1-1 0 0,1 1 1 0 0,-1-1 0 0 0,1 1-1 0 0,-1-1 1 0 0,1 1 0 0 0,-1-1-1 0 0,1 1 1 0 0,-1 0 0 0 0,0-1-1 0 0,1 1 1 0 0,-1 0 0 0 0,0-1-1 0 0,0 1 1 0 0,1 0 0 0 0,-1-1 0 0 0,0 1-1 0 0,0 0 1 0 0,0 0 0 0 0,0-1-1 0 0,0 1 1 0 0,0 0 0 0 0,0-1-1 0 0,0 1 1 0 0,0 0 0 0 0,0 0-1 0 0,-1-1 1 0 0,1 1 0 0 0,0 0-1 0 0,0-1 1 0 0,-1 1 0 0 0,1 0-1 0 0,0-1 1 0 0,-1 1 0 0 0,1 0-1 0 0,0-1 1 0 0,-1 1 0 0 0,1-1-1 0 0,-1 1 1 0 0,1-1 0 0 0,-1 1-1 0 0,0-1 1 0 0,1 1 0 0 0,-1-1-1 0 0,1 0 1 0 0,-1 1 0 0 0,0-1-1 0 0,1 0 1 0 0,-1 1 0 0 0,0-1-1 0 0,0 0 1 0 0,1 0 0 0 0,-1 0 5 0 0,73 2 535 0 0,-62-2-477 0 0,488-64 673 0 0,-47-6-953 0 0,3 20 1 0 0,159 14 221 0 0,-579 36-50 0 0,-6-2-65 0 0,-1 0 1 0 0,1 2-1 0 0,0 1 0 0 0,-1 1 0 0 0,1 2 0 0 0,-1 1 1 0 0,0 0-1 0 0,0 2 0 0 0,-1 2 0 0 0,0 0 1 0 0,19 10 114 0 0,-42-15-40 0 0,-1 0 0 0 0,0-1 0 0 0,1 1 0 0 0,-1 0 0 0 0,-1 0 0 0 0,1 0 0 0 0,-1 1 0 0 0,1-1 1 0 0,-1 0-1 0 0,0 1 0 0 0,-1-1 0 0 0,1 0 0 0 0,-1 1 0 0 0,0-1 0 0 0,0 1 0 0 0,0-1 0 0 0,-1 0 1 0 0,1 1-1 0 0,-1-1 0 0 0,0 1 0 0 0,-1-1 0 0 0,1 0 0 0 0,-1 0 0 0 0,1 0 0 0 0,-1 0 1 0 0,0 0-1 0 0,-1 0 0 0 0,1 0 0 0 0,-1-1 0 0 0,0 1 0 0 0,0-1 0 0 0,0 0 0 0 0,0 0 0 0 0,0 0 1 0 0,-1 0-1 0 0,1 0 0 0 0,-1-1 0 0 0,0 0 0 0 0,0 1 0 0 0,1-2 0 0 0,-2 1 0 0 0,1 0 0 0 0,-3 0 40 0 0,-75 53 146 0 0,-2-4 0 0 0,-2-4-1 0 0,-3-3 1 0 0,-15 1-146 0 0,47-19 64 0 0,-432 187 265 0 0,-126 57-166 0 0,222-68-5138 0 0,343-173-1300 0 0</inkml:trace>
  <inkml:trace contextRef="#ctx0" brushRef="#br0" timeOffset="10915.55">9141 10410 12043 0 0,'0'0'54'0'0,"0"0"-11"0"0,0 0-527 0 0,0 0-722 0 0,0 0-391 0 0,0 0 18 0 0,0 0 425 0 0,0 0 670 0 0,0 0 375 0 0,0 0 90 0 0,-26 7 54 0 0,-165 53 141 0 0,17 8 199 0 0,-3-8 1 0 0,-2-8 0 0 0,-3-7 0 0 0,-24-5-376 0 0,112-27 2908 0 0,111-24-806 0 0,319-78-3398 0 0,-262 74 1281 0 0,277-53-153 0 0,4 16-1 0 0,1 15 1 0 0,60 13 168 0 0,-371 23-68 0 0,-21-2-52 0 0,-1 2 1 0 0,1 0-1 0 0,0 1 1 0 0,-1 2-1 0 0,1 0 0 0 0,-1 2 1 0 0,1 0-1 0 0,-1 2 1 0 0,-1 0-1 0 0,1 2 1 0 0,17 8 119 0 0,-38-15-33 0 0,0 0 0 0 0,0 0 0 0 0,-1 0 1 0 0,1 1-1 0 0,0-1 0 0 0,-1 0 0 0 0,1 1 0 0 0,-1-1 1 0 0,0 1-1 0 0,1-1 0 0 0,-1 1 0 0 0,0 0 1 0 0,0-1-1 0 0,0 1 0 0 0,0 0 0 0 0,-1 0 1 0 0,1 0-1 0 0,0 0 0 0 0,-1 0 0 0 0,1 0 0 0 0,-1 0 1 0 0,0 0-1 0 0,1 0 0 0 0,-1 0 0 0 0,0 0 1 0 0,0 0-1 0 0,-1 0 0 0 0,1 0 0 0 0,0 0 1 0 0,-1 0-1 0 0,1 0 0 0 0,-1 0 0 0 0,1 0 0 0 0,-1 0 1 0 0,0-1-1 0 0,0 1 0 0 0,0 0 0 0 0,0 0 1 0 0,0-1-1 0 0,0 1 0 0 0,-1 0 0 0 0,1 0 33 0 0,-71 60-240 0 0,-45 3 456 0 0,-3-4 1 0 0,-3-6-1 0 0,-87 26-216 0 0,158-61 14 0 0,-975 321 501 0 0,830-263-434 0 0,180-53 199 0 0,69-21 156 0 0,402-53 171 0 0,-275 23-562 0 0,-87 14-20 0 0,211-30 124 0 0,1 13-1 0 0,279 10-148 0 0,-574 20-30 0 0,2-2-56 0 0,0 1-1 0 0,0 0 1 0 0,0 1-1 0 0,0 0 1 0 0,0 1-1 0 0,-1 0 1 0 0,1 0-1 0 0,0 2 1 0 0,-1-1-1 0 0,0 1 1 0 0,0 0 0 0 0,0 1-1 0 0,0 1 1 0 0,6 4 86 0 0,-15-9-27 0 0,0 1 1 0 0,1 0-1 0 0,-1-1 1 0 0,0 1-1 0 0,1 0 1 0 0,-1 0-1 0 0,0 0 1 0 0,-1 0-1 0 0,1 0 1 0 0,0 0-1 0 0,0 0 1 0 0,-1 0-1 0 0,1 0 1 0 0,-1 0 0 0 0,0 1-1 0 0,0-1 1 0 0,0 0-1 0 0,0 0 1 0 0,0 0-1 0 0,0 1 1 0 0,0-1-1 0 0,-1 0 1 0 0,1 0-1 0 0,-1 0 1 0 0,0 0-1 0 0,1 0 1 0 0,-1 0-1 0 0,0 0 1 0 0,0 0-1 0 0,0 0 1 0 0,-1 0 0 0 0,1 0-1 0 0,0-1 1 0 0,-1 1-1 0 0,1 0 1 0 0,-1-1-1 0 0,1 1 1 0 0,-1-1-1 0 0,0 0 27 0 0,-74 58 195 0 0,75-58-190 0 0,-371 178-1619 0 0,334-163 520 0 0,-39 14-4490 0 0</inkml:trace>
  <inkml:trace contextRef="#ctx0" brushRef="#br0" timeOffset="11828.922">7648 3008 2401 0 0,'0'0'2144'0'0,"0"0"-476"0"0,0 0-290 0 0,0 0-407 0 0,0 0-584 0 0,0 0-427 0 0,0 0-220 0 0,0 0-23 0 0,-29 2 91 0 0,-175 24 78 0 0,43 12 182 0 0,1 7-1 0 0,3 7 0 0 0,-49 27-67 0 0,201-77-3 0 0,-10 4-82 0 0,0 0 1 0 0,0 1 0 0 0,0 1-1 0 0,1 0 1 0 0,0 1 0 0 0,1 1-1 0 0,0 0 1 0 0,0 1 0 0 0,1 0-1 0 0,0 1 1 0 0,-4 7 84 0 0,14-17 25 0 0,1 0-1 0 0,0 1 1 0 0,0-1-1 0 0,0 1 1 0 0,0 0 0 0 0,1-1-1 0 0,-1 1 1 0 0,1 0-1 0 0,-1-1 1 0 0,1 1 0 0 0,0 0-1 0 0,0 0 1 0 0,0-1-1 0 0,1 1 1 0 0,-1 0 0 0 0,0-1-1 0 0,1 1 1 0 0,0 0 0 0 0,0-1-1 0 0,0 1 1 0 0,0-1-1 0 0,0 1 1 0 0,0-1 0 0 0,1 0-1 0 0,-1 1 1 0 0,1-1-1 0 0,0 0 1 0 0,-1 0 0 0 0,1 0-1 0 0,0 0 1 0 0,0 0 0 0 0,0 0-1 0 0,1-1 1 0 0,-1 1-1 0 0,0-1 1 0 0,1 0 0 0 0,-1 1-1 0 0,0-1 1 0 0,1 0-1 0 0,0 0 1 0 0,0 0-25 0 0,114 34 1109 0 0,-114-34-1105 0 0,131 17 386 0 0,0-5 1 0 0,1-6 0 0 0,80-8-391 0 0,-13 1 132 0 0,159 21-725 0 0,-359-22 549 0 0,0 1 1 0 0,0-1-1 0 0,0 1 1 0 0,0 0 0 0 0,0 0-1 0 0,0-1 1 0 0,-1 1-1 0 0,1 1 1 0 0,0-1 0 0 0,0 0-1 0 0,0 0 1 0 0,0 1-1 0 0,0-1 1 0 0,0 1 0 0 0,-1 0-1 0 0,1-1 1 0 0,0 1 0 0 0,0 0-1 0 0,-1 0 1 0 0,1 0-1 0 0,-1 0 1 0 0,1 0 0 0 0,-1 1-1 0 0,1-1 1 0 0,-1 0-1 0 0,0 1 1 0 0,1-1 0 0 0,-1 1-1 0 0,0-1 1 0 0,0 1-1 0 0,0 0 1 0 0,0-1 0 0 0,-1 1-1 0 0,1 0 1 0 0,0 0 0 0 0,-1 0-1 0 0,1-1 1 0 0,-1 1-1 0 0,0 0 1 0 0,1 0 0 0 0,-1 0-1 0 0,0 0 1 0 0,0 0-1 0 0,0 0 1 0 0,0 0 0 0 0,-1 0-1 0 0,1-1 1 0 0,0 1-1 0 0,-1 0 1 0 0,0 0 0 0 0,1 0-1 0 0,-1 0 1 0 0,0-1 0 0 0,0 1-1 0 0,0 0 1 0 0,0-1-1 0 0,0 1 1 0 0,-1 0 43 0 0,-21 15 263 0 0,-1-2-1 0 0,-1-1 1 0 0,0-1 0 0 0,-1-1-1 0 0,0-1 1 0 0,-1-2 0 0 0,-3 1-263 0 0,-8 3 217 0 0,-1080 333 1825 0 0,959-288-2142 0 0,194-51 1162 0 0,465-53 1216 0 0,-241 14-2190 0 0,-188 25-96 0 0,57-8-96 0 0,1 5 1 0 0,0 6-1 0 0,0 6 0 0 0,12 6 104 0 0,-36 20-943 0 0,-102-27 893 0 0,0 0 0 0 0,-1 1-1 0 0,1-1 1 0 0,-1 0-1 0 0,1 1 1 0 0,-1-1-1 0 0,0 1 1 0 0,0 0 0 0 0,0 0-1 0 0,1-1 1 0 0,-2 2-1 0 0,1-1 1 0 0,0 0-1 0 0,0 0 1 0 0,-1 0 0 0 0,1 1-1 0 0,-1-1 1 0 0,0 1-1 0 0,1 0 1 0 0,-1-1-1 0 0,-1 1 1 0 0,1 0 0 0 0,0-1-1 0 0,-1 1 1 0 0,1 0-1 0 0,-1 0 1 0 0,0-1-1 0 0,0 1 1 0 0,0 0-1 0 0,0 0 1 0 0,0 0 0 0 0,-1 0-1 0 0,1-1 1 0 0,-1 1-1 0 0,0 0 1 0 0,0 0 50 0 0,-5 8 2 0 0,-1 1 0 0 0,0-1 0 0 0,-1 0 0 0 0,0-1 1 0 0,0 0-1 0 0,-2 0 0 0 0,1-1 0 0 0,-1 0 0 0 0,0-1 0 0 0,-1 0 0 0 0,-6 4-2 0 0,-1 2 68 0 0,-194 141 186 0 0,70-58-4144 0 0,79-55-4337 0 0</inkml:trace>
  <inkml:trace contextRef="#ctx0" brushRef="#br1" timeOffset="35906.652">4363 6793 0 0 0,'0'0'376'0'0,"0"0"-108"0"0,0 0-90 0 0,0 0-90 0 0,0 0-32 0 0,0 0-14 0 0,0 0-2 0 0,0 0 0 0 0,0 0 2 0 0,0 0 8 0 0,-5 38 608 0 0,-8-21-151 0 0,0-1 1 0 0,0 0 0 0 0,-2 0-1 0 0,0-2 1 0 0,-1 0 0 0 0,0 0-1 0 0,-1-2 1 0 0,0 0 0 0 0,-1-1-1 0 0,-12 6-507 0 0,-17 13 361 0 0,26-17-209 0 0,-13 8-76 0 0,0 1 0 0 0,1 1 0 0 0,1 2 0 0 0,1 1 1 0 0,2 2-1 0 0,1 1 0 0 0,1 1 0 0 0,1 1 0 0 0,1 2-76 0 0,22-29 99 0 0,0 1-1 0 0,0-1 1 0 0,1 1-1 0 0,-1 0 1 0 0,1 0-1 0 0,0 0 1 0 0,1 0-1 0 0,-1 0 1 0 0,1 0-1 0 0,0 1 1 0 0,0-1-1 0 0,0 0 1 0 0,1 1-1 0 0,0-1 1 0 0,0 0-1 0 0,0 1 1 0 0,1-1-1 0 0,0 0 1 0 0,0 0-1 0 0,0 1 1 0 0,1-1-1 0 0,-1 0 0 0 0,1 0 1 0 0,1 0-1 0 0,-1 0 1 0 0,1-1-1 0 0,-1 1 1 0 0,1-1-1 0 0,1 1 1 0 0,-1-1-1 0 0,0 0 1 0 0,1 0-1 0 0,0-1 1 0 0,0 1-1 0 0,0-1 1 0 0,1 0-1 0 0,-1 0 1 0 0,1 0-1 0 0,1 1-98 0 0,13 6 299 0 0,1-1-1 0 0,0 0 0 0 0,0-1 0 0 0,1-1 1 0 0,0-1-1 0 0,0-1 0 0 0,0-1 1 0 0,1-1-1 0 0,0-1 0 0 0,-1-1 0 0 0,1 0 1 0 0,0-2-1 0 0,-1 0 0 0 0,19-5-298 0 0,26-7 428 0 0,-2-2 0 0 0,0-4-1 0 0,-1-2 1 0 0,12-9-428 0 0,-22 12 97 0 0,-31 11-256 0 0,1 2 1 0 0,-1 0-1 0 0,1 1 1 0 0,0 2-1 0 0,0 0 1 0 0,0 2-1 0 0,0 0 1 0 0,5 2 158 0 0,-21-2 90 0 0,-1 0 1 0 0,0-1 0 0 0,1 0-1 0 0,-1 0 1 0 0,0-1-1 0 0,0 0 1 0 0,0 0-1 0 0,0 0 1 0 0,0-1-1 0 0,0 0 1 0 0,-1 0-1 0 0,1 0 1 0 0,-1-1-1 0 0,0 1 1 0 0,0-1 0 0 0,0-1-1 0 0,-1 1 1 0 0,1-1-1 0 0,-1 0 1 0 0,0 0-1 0 0,0 0 1 0 0,-1 0-1 0 0,0 0 1 0 0,0-1-1 0 0,0 0 1 0 0,0 0-1 0 0,0-1-90 0 0,3-3 1 0 0,-1 0 0 0 0,1 0-1 0 0,-2-1 1 0 0,1 0-1 0 0,-1 0 1 0 0,-1 0 0 0 0,0 0-1 0 0,-1-1 1 0 0,0 1-1 0 0,-1-1 1 0 0,0 1-1 0 0,0-1 1 0 0,-2 1 0 0 0,1-1-1 0 0,-1 1 1 0 0,-2-7-1 0 0,-2 10-135 0 0,-1 1 0 0 0,0 0 0 0 0,0 0-1 0 0,0 0 1 0 0,-1 1 0 0 0,0 0 0 0 0,0 0 0 0 0,-1 0 0 0 0,1 1 0 0 0,-1 1 0 0 0,-1-1 0 0 0,1 1 0 0 0,0 1 0 0 0,-1-1 0 0 0,0 1 0 0 0,0 1 0 0 0,0 0-1 0 0,0 0 1 0 0,0 1 0 0 0,0 0 0 0 0,0 0 0 0 0,-1 1 0 0 0,1 0 0 0 0,0 1 0 0 0,0 0 0 0 0,0 1 0 0 0,-2 0 135 0 0,3-2-45 0 0,-69 6-165 0 0,-1 3-1 0 0,1 4 0 0 0,1 4 0 0 0,0 2 0 0 0,-41 19 211 0 0,45-17 83 0 0,14-4-4 0 0,22-9-94 0 0,0 3 0 0 0,0 1 0 0 0,1 1 0 0 0,0 2-1 0 0,1 2 1 0 0,-28 18 15 0 0,62-35-5 0 0,1 0-1 0 0,0 0 1 0 0,0 0-1 0 0,0 0 0 0 0,-1 1 1 0 0,1-1-1 0 0,0 0 0 0 0,0 0 1 0 0,-1 1-1 0 0,1-1 1 0 0,0 0-1 0 0,-1 1 0 0 0,1-1 1 0 0,0 1-1 0 0,-1-1 0 0 0,1 1 1 0 0,-1-1-1 0 0,1 1 0 0 0,0-1 1 0 0,-1 1-1 0 0,1 0 1 0 0,-1-1-1 0 0,0 1 0 0 0,1 0 1 0 0,-1-1-1 0 0,0 1 0 0 0,1 0 1 0 0,-1 0-1 0 0,0-1 1 0 0,0 1-1 0 0,1 0 0 0 0,-1 0 1 0 0,0 0-1 0 0,0-1 0 0 0,0 1 1 0 0,0 0-1 0 0,0 0 1 0 0,0-1-1 0 0,0 1 0 0 0,-1 0 1 0 0,1 0-1 0 0,0 0 0 0 0,0-1 1 0 0,-1 1-1 0 0,1 0 1 0 0,0-1-1 0 0,-1 1 0 0 0,1 0 1 0 0,0-1-1 0 0,-1 1 0 0 0,1 0 1 0 0,-1-1-1 0 0,0 1 1 0 0,1-1-1 0 0,-1 1 0 0 0,1-1 1 0 0,-1 1-1 0 0,0-1 0 0 0,1 1 1 0 0,-1-1-1 0 0,0 1 1 0 0,1-1-1 0 0,-1 0 0 0 0,0 0 1 0 0,0 1-1 0 0,1-1 0 0 0,-1 0 1 0 0,0 0 5 0 0,67 5 1417 0 0,-64-5-1398 0 0,121-6 513 0 0,0-5 0 0 0,-1-5 0 0 0,23-11-532 0 0,54-20 456 0 0,-290 68-2156 0 0,57-9 1592 0 0,13-7-1 0 0,1 1 0 0 0,0 1 0 0 0,0 0 0 0 0,0 2 0 0 0,1 0 0 0 0,1 2 0 0 0,-1 0 0 0 0,2 1 0 0 0,-1 0 0 0 0,2 2 0 0 0,-13 12 109 0 0,28-25 4 0 0,-1 0-1 0 0,1 0 0 0 0,0 0 1 0 0,-1 1-1 0 0,1-1 1 0 0,0 0-1 0 0,0 1 1 0 0,0-1-1 0 0,0 1 0 0 0,0-1 1 0 0,0 1-1 0 0,0 0 1 0 0,1-1-1 0 0,-1 1 1 0 0,1 0-1 0 0,-1 0 0 0 0,1-1 1 0 0,0 1-1 0 0,-1 0 1 0 0,1 0-1 0 0,0 0 1 0 0,0-1-1 0 0,0 1 0 0 0,0 0 1 0 0,1 0-1 0 0,-1 0 1 0 0,0-1-1 0 0,1 1 1 0 0,0 0-1 0 0,-1 0 1 0 0,1-1-1 0 0,0 1 0 0 0,0-1 1 0 0,-1 1-1 0 0,1 0 1 0 0,1-1-1 0 0,-1 0 1 0 0,0 1-1 0 0,0-1 0 0 0,0 0 1 0 0,1 1-1 0 0,-1-1 1 0 0,1 0-1 0 0,-1 0 1 0 0,1 0-1 0 0,-1 0 0 0 0,1-1 1 0 0,0 1-1 0 0,-1 0 1 0 0,1-1-1 0 0,0 1 1 0 0,-1-1-1 0 0,1 1 0 0 0,0-1 1 0 0,2 0-4 0 0,107 11 759 0 0,-105-11-907 0 0,20 1-162 0 0,-1 0 0 0 0,1-2-1 0 0,0-1 1 0 0,-1-1 0 0 0,1-2-1 0 0,-1 0 1 0 0,0-1-1 0 0,0-2 1 0 0,-1 0 0 0 0,0-2-1 0 0,-1-1 1 0 0,0 0 0 0 0,0-2-1 0 0,16-12 311 0 0,-35 21-45 0 0,0 0-1 0 0,-1 0 0 0 0,1 0 0 0 0,-1-1 0 0 0,0 1 0 0 0,0-1 1 0 0,0 1-1 0 0,-1-1 0 0 0,0 0 0 0 0,0 0 0 0 0,0 0 0 0 0,-1 0 0 0 0,1-1 1 0 0,-1 1-1 0 0,0 0 0 0 0,-1 0 0 0 0,1-1 0 0 0,-1 1 0 0 0,0-1 1 0 0,-1 1-1 0 0,1 0 0 0 0,-1-1 0 0 0,0 1 0 0 0,0 0 0 0 0,-1 0 1 0 0,1 0-1 0 0,-1-1 0 0 0,0 2 0 0 0,-1-1 0 0 0,1 0 0 0 0,-1 0 1 0 0,0 1-1 0 0,0-1 0 0 0,-1 1 0 0 0,1 0 0 0 0,-1 0 0 0 0,0 1 1 0 0,0-1-1 0 0,0 1 0 0 0,0-1 0 0 0,-1 1 0 0 0,1 0 0 0 0,-1 1 1 0 0,0-1-1 0 0,0 1 0 0 0,-1 0 46 0 0,-9-6-103 0 0,0 1 1 0 0,0 1-1 0 0,-1 0 0 0 0,0 1 1 0 0,0 1-1 0 0,0 0 0 0 0,-1 1 1 0 0,1 1-1 0 0,-1 1 1 0 0,0 0-1 0 0,0 1 0 0 0,1 1 1 0 0,-1 0-1 0 0,0 1 0 0 0,1 1 1 0 0,0 1-1 0 0,-1 0 0 0 0,-13 6 103 0 0,-274 137 635 0 0,303-146-626 0 0,-3 1 30 0 0,-2 1-27 0 0,0-1 1 0 0,0 1-1 0 0,0 0 0 0 0,1 0 1 0 0,-1 0-1 0 0,1 1 1 0 0,0-1-1 0 0,0 2 1 0 0,0-1-1 0 0,0 0 1 0 0,1 1-1 0 0,0 0 1 0 0,0 0-1 0 0,0 0 0 0 0,1 0 1 0 0,0 1-1 0 0,0-1 1 0 0,0 1-1 0 0,0 0 1 0 0,1 0-1 0 0,0 0 1 0 0,0 0-1 0 0,0 3-12 0 0,5-6 97 0 0,0 0-1 0 0,1-1 1 0 0,-1 1-1 0 0,0-1 1 0 0,1 0 0 0 0,-1 0-1 0 0,1 0 1 0 0,0 0-1 0 0,-1-1 1 0 0,1 1-1 0 0,0-1 1 0 0,0 0 0 0 0,0 0-1 0 0,0-1 1 0 0,0 1-1 0 0,0-1 1 0 0,0 0 0 0 0,0 0-1 0 0,1 0 1 0 0,-1 0-1 0 0,2-1-96 0 0,-3 1 77 0 0,37-1 120 0 0,-1-1 0 0 0,1-3 1 0 0,-1 0-1 0 0,0-3 0 0 0,-1-1 1 0 0,0-2-1 0 0,0-2 1 0 0,-2-1-1 0 0,1-2 0 0 0,-2-1 1 0 0,19-13-198 0 0,-50 29 35 0 0,-1 0 0 0 0,1-1 0 0 0,-1 1 0 0 0,1-1 0 0 0,-1 0 0 0 0,0 0 0 0 0,0 0 0 0 0,0-1 0 0 0,0 1 0 0 0,0 0 0 0 0,0-1 0 0 0,-1 0 0 0 0,1 0 0 0 0,-1 0 0 0 0,0 0 0 0 0,0 0 0 0 0,0 0 0 0 0,0-1 0 0 0,0 1 0 0 0,-1 0 0 0 0,0-1 0 0 0,1 0 0 0 0,-1 1 0 0 0,-1-1 0 0 0,1 0 0 0 0,0 1 0 0 0,-1-1 0 0 0,0 0 1 0 0,0 0-1 0 0,0 1 0 0 0,0-1 0 0 0,-1 0 0 0 0,1 0 0 0 0,-1 1 0 0 0,0-1 0 0 0,0 0 0 0 0,-1 1 0 0 0,1-1 0 0 0,-1 1 0 0 0,1 0 0 0 0,-1-1 0 0 0,0 1 0 0 0,0 0 0 0 0,-1 0 0 0 0,-1-2-35 0 0,-16-3-116 0 0,0 2 1 0 0,0 0-1 0 0,-1 1 0 0 0,1 1 1 0 0,-1 1-1 0 0,0 1 1 0 0,0 0-1 0 0,0 2 0 0 0,0 1 1 0 0,-1 0-1 0 0,2 2 0 0 0,-1 0 1 0 0,0 1-1 0 0,1 1 0 0 0,-1 1 1 0 0,1 1-1 0 0,-15 8 116 0 0,19-11-6 0 0,0 0 0 0 0,0 1 0 0 0,1 0 0 0 0,-1 2 0 0 0,1 0 0 0 0,0 0 0 0 0,1 1 0 0 0,0 1-1 0 0,0 1 1 0 0,1 0 0 0 0,0 0 0 0 0,1 2 0 0 0,0-1 0 0 0,1 1 0 0 0,0 1 0 0 0,-2 4 6 0 0,14 36-1799 0 0,20-25-2678 0 0,-11-18-1051 0 0</inkml:trace>
  <inkml:trace contextRef="#ctx0" brushRef="#br1" timeOffset="37374.002">4629 8375 2264 0 0,'0'0'993'0'0,"0"0"-130"0"0,0 0-294 0 0,0 0-124 0 0,0 0 9 0 0,0 0 18 0 0,0 0 13 0 0,0 0-4 0 0,0 0-40 0 0,29-17-52 0 0,145-88 457 0 0,-173 105-846 0 0,112-79 3522 0 0,-110 77-3456 0 0,-1-1 0 0 0,1 1 0 0 0,-1 0 0 0 0,0-1 0 0 0,1 0 0 0 0,-1 0 0 0 0,0 0 0 0 0,-1 0 0 0 0,1 0 0 0 0,-1 0 1 0 0,1 0-1 0 0,-1 0 0 0 0,0 0 0 0 0,0-1 0 0 0,0 1 0 0 0,0-1 0 0 0,-1 1 0 0 0,0 0 0 0 0,1-1 0 0 0,-1 1 0 0 0,0-1 0 0 0,-1 1 0 0 0,1-1 0 0 0,-1 1 1 0 0,1-1-1 0 0,-1 1 0 0 0,0 0 0 0 0,0-1 0 0 0,0 1 0 0 0,-1 0 0 0 0,1 0 0 0 0,-1 0 0 0 0,0 0 0 0 0,0 0 0 0 0,0 0 0 0 0,0 0 0 0 0,-3-1-66 0 0,-2-3-94 0 0,0 1-1 0 0,-1 0 0 0 0,0 0 0 0 0,0 1 0 0 0,-1 0 1 0 0,0 0-1 0 0,0 1 0 0 0,0 0 0 0 0,0 1 0 0 0,0 0 0 0 0,-1 0 1 0 0,1 1-1 0 0,-1 0 0 0 0,0 1 0 0 0,1 0 0 0 0,-1 0 1 0 0,0 1-1 0 0,0 1 0 0 0,0 0 0 0 0,-1 0 95 0 0,-194 44-684 0 0,-285 152 840 0 0,486-195-155 0 0,-11 4-24 0 0,1 0-1 0 0,0 1 0 0 0,0 1 0 0 0,1 0 0 0 0,0 1 1 0 0,0 1-1 0 0,1 0 0 0 0,1 0 0 0 0,-1 1 0 0 0,2 1 1 0 0,-1-1-1 0 0,-2 7 24 0 0,13-17 15 0 0,-1 0 1 0 0,1 1-1 0 0,-1-1 1 0 0,1 1-1 0 0,-1-1 1 0 0,1 1-1 0 0,0-1 0 0 0,0 1 1 0 0,0-1-1 0 0,0 1 1 0 0,0-1-1 0 0,0 1 1 0 0,0-1-1 0 0,1 1 1 0 0,-1-1-1 0 0,0 1 0 0 0,1-1 1 0 0,-1 0-1 0 0,1 1 1 0 0,0-1-1 0 0,-1 0 1 0 0,1 1-1 0 0,0-1 1 0 0,0 0-1 0 0,0 0 1 0 0,0 1-1 0 0,0-1 0 0 0,0 0 1 0 0,0 0-1 0 0,0 0 1 0 0,0 0-1 0 0,1-1 1 0 0,-1 1-1 0 0,0 0 1 0 0,0 0-1 0 0,1-1 0 0 0,-1 1 1 0 0,1-1-1 0 0,-1 1 1 0 0,1-1-1 0 0,-1 0 1 0 0,1 1-1 0 0,-1-1 1 0 0,1 0-1 0 0,-1 0 0 0 0,1 0-15 0 0,77 10 1184 0 0,-75-10-1166 0 0,546-2 920 0 0,-549 2-952 0 0,0-1 0 0 0,0 1-1 0 0,0 0 1 0 0,1 0 0 0 0,-1 0 0 0 0,0 0 0 0 0,0 0 0 0 0,0 0 0 0 0,1 0 0 0 0,-1 0-1 0 0,0 0 1 0 0,0 1 0 0 0,0-1 0 0 0,0 0 0 0 0,0 1 0 0 0,1-1 0 0 0,-1 1 0 0 0,0-1-1 0 0,0 1 1 0 0,0 0 0 0 0,0-1 0 0 0,-1 1 0 0 0,1 0 0 0 0,0 0 0 0 0,0 0 0 0 0,0-1-1 0 0,0 1 1 0 0,-1 0 0 0 0,1 0 0 0 0,0 0 0 0 0,-1 0 0 0 0,1 0 0 0 0,-1 1 0 0 0,0-1-1 0 0,1 0 1 0 0,-1 0 0 0 0,0 0 0 0 0,1 0 0 0 0,-1 0 0 0 0,0 1 0 0 0,0-1 0 0 0,0 0-1 0 0,0 0 1 0 0,0 0 0 0 0,0 1 0 0 0,0-1 0 0 0,-1 0 0 0 0,1 0 0 0 0,-1 1 14 0 0,43 11 1041 0 0,-11-8-827 0 0,2-1 0 0 0,-1-1-1 0 0,0-2 1 0 0,0-2 0 0 0,1 0 0 0 0,-1-3-1 0 0,0 0 1 0 0,-1-2 0 0 0,1-1-1 0 0,-1-2 1 0 0,0-1 0 0 0,8-5-214 0 0,-37 14 37 0 0,96-62 553 0 0,-96 62-676 0 0,1-1 0 0 0,-1 0 0 0 0,0 1 0 0 0,1-1 0 0 0,-1 0 0 0 0,0 0 0 0 0,0 0 1 0 0,0-1-1 0 0,-1 1 0 0 0,1 0 0 0 0,0-1 0 0 0,-1 1 0 0 0,0-1 0 0 0,1 1 0 0 0,-1-1 0 0 0,0 0 0 0 0,-1 0 0 0 0,1 1 0 0 0,0-1 0 0 0,-1 0 0 0 0,1 0 0 0 0,-1 0 0 0 0,0 0 0 0 0,0 0 1 0 0,0 1-1 0 0,0-1 0 0 0,-1 0 0 0 0,1 0 0 0 0,-1 0 0 0 0,0 0 0 0 0,1 1 0 0 0,-1-1 0 0 0,-1 0 0 0 0,1 1 0 0 0,0-1 0 0 0,-1 1 0 0 0,1-1 86 0 0,-9-4-246 0 0,0 1-1 0 0,0 0 0 0 0,0 0 0 0 0,-1 1 1 0 0,0 0-1 0 0,0 1 0 0 0,0 0 1 0 0,-1 1-1 0 0,1 0 0 0 0,-1 1 1 0 0,1 0-1 0 0,-1 1 0 0 0,0 1 0 0 0,0-1 1 0 0,0 2-1 0 0,-1 0 247 0 0,6-2-24 0 0,-75-1 309 0 0,1 3 0 0 0,-1 3 0 0 0,1 4 1 0 0,0 4-1 0 0,1 3 0 0 0,1 4 0 0 0,-20 9-285 0 0,56-5-493 0 0,42-22 493 0 0,1-1 0 0 0,0 1-1 0 0,-1 0 1 0 0,1-1 0 0 0,0 1 0 0 0,-1 0 0 0 0,1 0 0 0 0,0-1 0 0 0,0 1-1 0 0,0 0 1 0 0,0 0 0 0 0,-1-1 0 0 0,1 1 0 0 0,0 0 0 0 0,0 0-1 0 0,1-1 1 0 0,-1 1 0 0 0,0 0 0 0 0,0 0 0 0 0,0-1 0 0 0,0 1-1 0 0,1 0 1 0 0,-1 0 0 0 0,0-1 0 0 0,1 1 0 0 0,-1 0 0 0 0,0-1-1 0 0,1 1 1 0 0,-1 0 0 0 0,1-1 0 0 0,-1 1 0 0 0,1-1 0 0 0,-1 1-1 0 0,1-1 1 0 0,0 1 0 0 0,-1-1 0 0 0,1 1 0 0 0,0-1 0 0 0,-1 0-1 0 0,1 1 1 0 0,0-1 0 0 0,-1 0 0 0 0,1 0 0 0 0,0 1 0 0 0,0-1-1 0 0,-1 0 1 0 0,1 0 0 0 0,0 0 0 0 0,0 0 0 0 0,-1 0 0 0 0,1 0-1 0 0,0 0 1 0 0,0 0 0 0 0,0 0 0 0 0,-1 0 0 0 0,1 0 0 0 0,0-1 0 0 0,0 1-1 0 0,-1 0 1 0 0,37 6 388 0 0,-1-2 0 0 0,1-1 0 0 0,0-1-1 0 0,0-3 1 0 0,35-4-388 0 0,-42 3 92 0 0,-6 1-11 0 0,26 0 173 0 0,0-3 1 0 0,0-2 0 0 0,-1-1-1 0 0,1-3 1 0 0,46-17-255 0 0,-95 28 34 0 0,-1-1-1 0 0,1 0 0 0 0,0 0 1 0 0,0 0-1 0 0,0 0 1 0 0,-1-1-1 0 0,1 1 1 0 0,0 0-1 0 0,0 0 1 0 0,0 0-1 0 0,-1-1 1 0 0,1 1-1 0 0,0 0 0 0 0,0-1 1 0 0,-1 1-1 0 0,1 0 1 0 0,0-1-1 0 0,-1 1 1 0 0,1-1-1 0 0,0 1 1 0 0,-1-1-1 0 0,1 0 0 0 0,-1 1 1 0 0,1-1-1 0 0,-1 0 1 0 0,1 1-1 0 0,-1-1 1 0 0,0 0-1 0 0,1 1 1 0 0,-1-1-1 0 0,0 0 1 0 0,1 0-1 0 0,-1 1 0 0 0,0-1 1 0 0,0 0-1 0 0,0 0 1 0 0,0 0-1 0 0,0 1 1 0 0,0-1-1 0 0,0 0 1 0 0,0 0-1 0 0,0 0 1 0 0,0 0-1 0 0,0 1 0 0 0,0-1 1 0 0,0 0-1 0 0,-1 0 1 0 0,1 1-1 0 0,0-1 1 0 0,-1 0-1 0 0,1 0 1 0 0,-1 1-1 0 0,1-1 1 0 0,-1 0-1 0 0,1 1 0 0 0,-1-1 1 0 0,1 1-1 0 0,-1-1 1 0 0,1 1-1 0 0,-1-1 1 0 0,0 1-1 0 0,1-1 1 0 0,-1 1-1 0 0,0-1 0 0 0,0 1 1 0 0,1 0-1 0 0,-1-1 1 0 0,0 1-1 0 0,0 0 1 0 0,0 0-34 0 0,-56-23-722 0 0,-6 9 628 0 0,0 3 0 0 0,0 3 0 0 0,-1 3 0 0 0,0 2 0 0 0,0 3 0 0 0,-53 7 94 0 0,101-6-21 0 0,0 0 0 0 0,0 0 0 0 0,-1 2-1 0 0,2 0 1 0 0,-1 1 0 0 0,0 0 0 0 0,1 1-1 0 0,-1 1 1 0 0,2 0 0 0 0,-1 2 0 0 0,1-1 0 0 0,0 2-1 0 0,-11 7 22 0 0,24-14-9 0 0,-1 0 1 0 0,1 1-1 0 0,0-1 0 0 0,0 0 0 0 0,0 0 0 0 0,0 1 0 0 0,0-1 0 0 0,0 0 0 0 0,0 1 0 0 0,1-1 1 0 0,-1 1-1 0 0,1-1 0 0 0,0 1 0 0 0,0-1 0 0 0,0 1 0 0 0,0-1 0 0 0,0 1 0 0 0,0-1 1 0 0,1 1-1 0 0,-1-1 0 0 0,1 1 0 0 0,0-1 0 0 0,0 1 0 0 0,-1-1 0 0 0,2 0 0 0 0,-1 0 1 0 0,0 1-1 0 0,0-1 0 0 0,1 0 0 0 0,-1 0 0 0 0,1 0 0 0 0,0 0 0 0 0,-1-1 0 0 0,1 1 1 0 0,0 0-1 0 0,0-1 0 0 0,0 1 0 0 0,1 0 9 0 0,85 54 987 0 0,88-6-884 0 0,-55-33-5661 0 0,-85-12 1931 0 0,-11-2-4263 0 0</inkml:trace>
  <inkml:trace contextRef="#ctx0" brushRef="#br1" timeOffset="38657.028">7347 5505 3001 0 0,'0'0'874'0'0,"0"0"-387"0"0,0 0-237 0 0,0 0-412 0 0,0 0-318 0 0,0 0-107 0 0,0 0 70 0 0,0 0 261 0 0,0 0 164 0 0,0 0 49 0 0,0 0 42 0 0,-31 3 149 0 0,-199 30 1891 0 0,-49 43 2640 0 0,194-49-4431 0 0,0 4 0 0 0,2 4-1 0 0,-63 37-247 0 0,48 8 77 0 0,96-77-58 0 0,0-1 0 0 0,0 1-1 0 0,0-1 1 0 0,0 1 0 0 0,1 0 0 0 0,-1 0 0 0 0,1-1 0 0 0,-1 1-1 0 0,1 0 1 0 0,0 0 0 0 0,0 0 0 0 0,1 1 0 0 0,-1-1 0 0 0,1 0 0 0 0,-1 0-1 0 0,1 0 1 0 0,0 0 0 0 0,0 1 0 0 0,0-1 0 0 0,1 0 0 0 0,-1 0-1 0 0,1 0 1 0 0,-1 0 0 0 0,1 0 0 0 0,0 1 0 0 0,1-2 0 0 0,-1 1-1 0 0,0 0 1 0 0,1 0 0 0 0,-1 0 0 0 0,1-1 0 0 0,0 1 0 0 0,0 0-1 0 0,0-1 1 0 0,0 0 0 0 0,1 0 0 0 0,-1 1-19 0 0,18 9 244 0 0,0-1 0 0 0,1-1-1 0 0,0 0 1 0 0,1-2 0 0 0,0 0 0 0 0,0-2 0 0 0,0 0 0 0 0,1-2-1 0 0,0 0 1 0 0,0-2 0 0 0,0 0 0 0 0,0-2 0 0 0,0 0-1 0 0,0-1 1 0 0,0-2 0 0 0,0 0 0 0 0,11-4-244 0 0,-5 2 196 0 0,-13 4-47 0 0,1-1-1 0 0,-1-1 0 0 0,0 0 0 0 0,0-1 1 0 0,0-1-1 0 0,0-1 0 0 0,0 0 0 0 0,-1-1 1 0 0,0 0-1 0 0,5-5-148 0 0,-22 10-62 0 0,0 0 0 0 0,0 0 0 0 0,0 1 1 0 0,0-1-1 0 0,0 1 0 0 0,0-1 0 0 0,0 1 0 0 0,-1 0 1 0 0,1 0-1 0 0,-1 0 0 0 0,1 0 0 0 0,-1 0 0 0 0,1 0 1 0 0,-1 1-1 0 0,1-1 0 0 0,-1 1 0 0 0,0 0 0 0 0,1 0 1 0 0,-1 0-1 0 0,1 0 0 0 0,-1 0 0 0 0,0 0 0 0 0,1 1 0 0 0,-1-1 1 0 0,1 1-1 0 0,-2 0 62 0 0,-109 37-1314 0 0,114-38 1306 0 0,-1 0 1 0 0,1 0-1 0 0,-1 0 0 0 0,1 0 0 0 0,-1 0 0 0 0,0 0 0 0 0,1 0 1 0 0,-1 0-1 0 0,1 0 0 0 0,-1 0 0 0 0,1 0 0 0 0,-1 0 0 0 0,1 1 1 0 0,-1-1-1 0 0,0 0 0 0 0,1 0 0 0 0,-1 0 0 0 0,1 1 0 0 0,-1-1 0 0 0,0 0 1 0 0,1 0-1 0 0,-1 1 0 0 0,0-1 0 0 0,1 0 0 0 0,-1 1 0 0 0,0-1 1 0 0,1 0-1 0 0,-1 1 0 0 0,0-1 0 0 0,0 1 0 0 0,1-1 0 0 0,-1 0 1 0 0,0 1-1 0 0,0-1 0 0 0,0 1 0 0 0,0-1 0 0 0,0 1 0 0 0,0-1 1 0 0,1 1-1 0 0,-1-1 0 0 0,0 0 0 0 0,0 1 0 0 0,0-1 0 0 0,-1 1 0 0 0,1-1 1 0 0,0 1-1 0 0,0-1 0 0 0,0 1 0 0 0,0-1 0 0 0,0 1 0 0 0,0-1 1 0 0,-1 0-1 0 0,1 1 0 0 0,0-1 0 0 0,0 1 0 0 0,-1-1 0 0 0,1 0 1 0 0,0 1-1 0 0,-1-1 0 0 0,1 0 0 0 0,0 1 0 0 0,-1-1 0 0 0,1 0 1 0 0,-1 1 7 0 0,40 2 1032 0 0,7-8-1130 0 0,-1-1 0 0 0,1-2-1 0 0,-2-2 1 0 0,1-2 0 0 0,-1-2 0 0 0,-1-2 0 0 0,-1-2 0 0 0,33-18 98 0 0,-67 34 38 0 0,0-1 0 0 0,0 0-1 0 0,-1 0 1 0 0,1 0 0 0 0,-1-1 0 0 0,1 0 0 0 0,-1-1 0 0 0,0 1 0 0 0,-1-2 0 0 0,1 1 0 0 0,-1 0 0 0 0,0-1 0 0 0,0 0 0 0 0,-1-1 0 0 0,0 1 0 0 0,0-1 0 0 0,0 0 0 0 0,-1 0 0 0 0,0-1 0 0 0,-1 1 0 0 0,1-1 0 0 0,-1 0 0 0 0,-1 0 0 0 0,0 0 0 0 0,0 0 0 0 0,0 0 0 0 0,-1-1 0 0 0,0 1 0 0 0,-1 0 0 0 0,0-1 0 0 0,0 1 0 0 0,-1 0 0 0 0,0-1 0 0 0,0 1 0 0 0,-1 0 0 0 0,0 0 0 0 0,-1 0 0 0 0,1 0 0 0 0,-1 0 0 0 0,-1 1 0 0 0,0-1 0 0 0,-2-2-38 0 0,-3 0-57 0 0,0 1 1 0 0,-1 0-1 0 0,-1 0 1 0 0,1 1 0 0 0,-2 0-1 0 0,1 1 1 0 0,-1 0 0 0 0,0 1-1 0 0,0 0 1 0 0,-1 1-1 0 0,1 0 1 0 0,-1 1 0 0 0,0 0-1 0 0,-1 1 1 0 0,1 1-1 0 0,0 0 1 0 0,-1 1 0 0 0,1 1-1 0 0,-1 0 1 0 0,1 0 0 0 0,-1 1-1 0 0,-8 3 57 0 0,-27 4-112 0 0,0 2 0 0 0,1 2-1 0 0,1 3 1 0 0,0 1 0 0 0,-23 13 112 0 0,56-23-23 0 0,-154 90-510 0 0,167-96 535 0 0,0 1 0 0 0,1 0 0 0 0,-1-1 1 0 0,1 1-1 0 0,-1-1 0 0 0,1 1 0 0 0,-1 0 1 0 0,1-1-1 0 0,0 1 0 0 0,-1 0 0 0 0,1-1 1 0 0,0 1-1 0 0,-1 0 0 0 0,1 0 0 0 0,0 0 1 0 0,0-1-1 0 0,0 1 0 0 0,-1 0 0 0 0,1 0 1 0 0,0 0-1 0 0,0-1 0 0 0,0 1 0 0 0,0 0 1 0 0,1 0-1 0 0,-1 0 0 0 0,0-1 0 0 0,0 1 1 0 0,0 0-1 0 0,1 0 0 0 0,-1-1 0 0 0,0 1 1 0 0,1 0-1 0 0,-1-1 0 0 0,1 1 0 0 0,-1 0 1 0 0,1-1-1 0 0,-1 1 0 0 0,1 0 0 0 0,-1-1 1 0 0,1 1-1 0 0,-1-1 0 0 0,1 1 0 0 0,0-1 1 0 0,-1 1-1 0 0,1-1 0 0 0,0 0 0 0 0,0 1 1 0 0,-1-1-1 0 0,1 0 0 0 0,0 0 0 0 0,0 1 1 0 0,-1-1-1 0 0,1 0 0 0 0,0 0 0 0 0,0 0 1 0 0,0 0-1 0 0,-1 0 0 0 0,1 0 0 0 0,0 0 1 0 0,0 0-1 0 0,0 0 0 0 0,-1 0 0 0 0,1-1 1 0 0,1 1-3 0 0,62 4 1102 0 0,-61-4-1133 0 0,68-5-131 0 0,-1-4 0 0 0,-1-2 0 0 0,0-4 0 0 0,-1-2-1 0 0,0-4 1 0 0,42-19 162 0 0,-111 40 67 0 0,1-1-1 0 0,-1 1 0 0 0,1 0 0 0 0,-1 0 1 0 0,1-1-1 0 0,0 1 0 0 0,-1-1 0 0 0,1 1 1 0 0,0 0-1 0 0,-1-1 0 0 0,1 1 0 0 0,0-1 1 0 0,0 1-1 0 0,-1 0 0 0 0,1-1 0 0 0,0 1 1 0 0,0-1-1 0 0,0 1 0 0 0,0-1 0 0 0,0 1 1 0 0,-1-1-1 0 0,1 1 0 0 0,0-1 0 0 0,0 1 1 0 0,0-1-1 0 0,0 1 0 0 0,0-1 0 0 0,1 1 1 0 0,-1-1-67 0 0,-65 6-628 0 0,-285 76 705 0 0,186-37 106 0 0,83-23-102 0 0,63-13-587 0 0,57-11-751 0 0,135-30-6959 0 0,-142 27 3575 0 0</inkml:trace>
  <inkml:trace contextRef="#ctx0" brushRef="#br1" timeOffset="39754.106">6859 6062 5217 0 0,'0'0'683'0'0,"0"0"137"0"0,0 0-97 0 0,0 0-42 0 0,0 0 54 0 0,14-28-13 0 0,71-132 927 0 0,15 27 1640 0 0,-100 135-8244 0 0,-30 31 5112 0 0,-1-13 228 0 0,-1-2 0 0 0,-1-1 0 0 0,0-1 0 0 0,-1-2 0 0 0,-1-1 1 0 0,0-2-1 0 0,-1-1 0 0 0,1-2 0 0 0,-2-2 0 0 0,1-1 0 0 0,-1-1 0 0 0,0-3 0 0 0,0 0 1 0 0,-1-3-386 0 0,39 2 42 0 0,0 0 1 0 0,-1 0 0 0 0,1-1-1 0 0,-1 1 1 0 0,1 0 0 0 0,0 0 0 0 0,-1 0-1 0 0,1-1 1 0 0,-1 1 0 0 0,1 0-1 0 0,-1-1 1 0 0,1 1 0 0 0,-1 0 0 0 0,1-1-1 0 0,-1 1 1 0 0,1-1 0 0 0,-1 1-1 0 0,1-1 1 0 0,-1 1 0 0 0,0-1 0 0 0,1 1-1 0 0,-1-1 1 0 0,0 1 0 0 0,0-1-1 0 0,1 0 1 0 0,-1 1 0 0 0,0-1 0 0 0,0 1-1 0 0,0-1 1 0 0,0 0 0 0 0,0 1-1 0 0,1-1 1 0 0,-1 1 0 0 0,0-1 0 0 0,-1 0-1 0 0,1 1 1 0 0,0-1 0 0 0,0 0-1 0 0,0 1 1 0 0,0-1 0 0 0,0 1 0 0 0,-1-1-1 0 0,1 0 1 0 0,0 1 0 0 0,0-1 0 0 0,-1 1-1 0 0,1-1 1 0 0,0 1 0 0 0,-1-1-1 0 0,1 1 1 0 0,-1-1 0 0 0,1 1 0 0 0,-1-1-1 0 0,1 1 1 0 0,-1 0 0 0 0,1-1-1 0 0,-1 1 1 0 0,1 0 0 0 0,-1-1 0 0 0,1 1-1 0 0,-1 0 1 0 0,0 0 0 0 0,1 0-1 0 0,-1-1 1 0 0,1 1 0 0 0,-1 0 0 0 0,0 0-43 0 0,45-34-1442 0 0,9 3 1207 0 0,2 1 0 0 0,1 4 1 0 0,1 1-1 0 0,1 4 0 0 0,1 1 1 0 0,1 4-1 0 0,1 2 0 0 0,0 3 0 0 0,21 0 235 0 0,-16 13-2344 0 0,-91 26 1578 0 0,-30 0 1149 0 0,-2-2-1 0 0,0-3 0 0 0,-1-2 1 0 0,-1-2-1 0 0,-1-4 0 0 0,-35 4-382 0 0,-191 29 2441 0 0,782-152-2124 0 0,-139 79-1076 0 0,-355 24 718 0 0,-1 0-1 0 0,0 1 1 0 0,1-1 0 0 0,-1 0-1 0 0,1 1 1 0 0,-1 0-1 0 0,1-1 1 0 0,-1 1 0 0 0,1 0-1 0 0,0 0 1 0 0,-1 0-1 0 0,1 0 1 0 0,-1 0-1 0 0,1 0 1 0 0,-1 0 0 0 0,1 1-1 0 0,-1-1 1 0 0,1 0-1 0 0,-1 1 1 0 0,1-1 0 0 0,-1 1-1 0 0,1 0 1 0 0,-1 0-1 0 0,0-1 1 0 0,1 1-1 0 0,-1 0 1 0 0,0 0 0 0 0,0 0-1 0 0,0 0 1 0 0,0 0-1 0 0,1 0 1 0 0,-2 1-1 0 0,1-1 1 0 0,0 0 0 0 0,0 1-1 0 0,0-1 1 0 0,0 0-1 0 0,-1 1 1 0 0,1-1 0 0 0,-1 1-1 0 0,1-1 1 0 0,-1 1-1 0 0,0-1 1 0 0,1 1-1 0 0,-1-1 1 0 0,0 1 0 0 0,0-1-1 0 0,0 1 1 0 0,0-1-1 0 0,0 1 1 0 0,-1 0-1 0 0,1-1 1 0 0,0 1 0 0 0,-1-1-1 0 0,1 1 1 0 0,-1-1-1 0 0,1 0 1 0 0,-1 1 0 0 0,0-1-1 0 0,0 1 1 0 0,1-1-1 0 0,-1 0 1 0 0,0 0-1 0 0,0 0 1 0 0,0 1 0 0 0,-1-1-1 0 0,1 0 1 0 0,0 0 41 0 0,-191 135-1848 0 0,137-102-2190 0 0,23-14-2863 0 0</inkml:trace>
  <inkml:trace contextRef="#ctx0" brushRef="#br1" timeOffset="41127.022">6570 8316 56 0 0,'0'0'2509'0'0,"0"0"-768"0"0,0 0-48 0 0,0 0-169 0 0,0 0-280 0 0,0 0-314 0 0,0 0-345 0 0,0 0-217 0 0,0 0-153 0 0,-16-27-144 0 0,-53-80-106 0 0,68 105 30 0 0,0 0 0 0 0,0 0-1 0 0,0 0 1 0 0,0 0 0 0 0,0 0 0 0 0,-1 0 0 0 0,1 0-1 0 0,-1 0 1 0 0,1 1 0 0 0,-1-1 0 0 0,0 0 0 0 0,1 1-1 0 0,-1-1 1 0 0,0 1 0 0 0,0 0 0 0 0,0 0 0 0 0,0 0-1 0 0,0 0 1 0 0,0 0 0 0 0,-1 0 0 0 0,1 1 0 0 0,0-1-1 0 0,0 0 1 0 0,-1 1 0 0 0,1 0 0 0 0,0 0 0 0 0,0 0-1 0 0,-1 0 1 0 0,1 0 0 0 0,0 0 0 0 0,-2 0 5 0 0,-8 2-52 0 0,-7-1 116 0 0,-1 1 1 0 0,1 1-1 0 0,0 1 1 0 0,0 1-1 0 0,0 0 1 0 0,0 2-1 0 0,1 0 1 0 0,0 1 0 0 0,1 0-1 0 0,0 2 1 0 0,0 0-1 0 0,1 1 1 0 0,0 0-1 0 0,1 2 1 0 0,-12 11-65 0 0,16-12 49 0 0,0-1 0 0 0,1 1 0 0 0,0 1 0 0 0,1 0 0 0 0,0 0 0 0 0,2 1 0 0 0,-1 0-1 0 0,2 0 1 0 0,0 1 0 0 0,0 0 0 0 0,1 0 0 0 0,1 0 0 0 0,1 1 0 0 0,0-1 0 0 0,1 1 0 0 0,1 0 0 0 0,0-1 0 0 0,1 1 0 0 0,1 0 0 0 0,0 0 0 0 0,1 0 0 0 0,1-1 0 0 0,0 1 0 0 0,1-1-49 0 0,3-5 150 0 0,1 0-1 0 0,-1-1 1 0 0,2 0 0 0 0,-1 0 0 0 0,1-1 0 0 0,0 0 0 0 0,1-1 0 0 0,0 0 0 0 0,0 0 0 0 0,1-1-1 0 0,-1 0 1 0 0,1-1 0 0 0,1 0 0 0 0,-1-1 0 0 0,1-1 0 0 0,-1 1 0 0 0,1-2 0 0 0,0 1-1 0 0,0-2 1 0 0,0 0 0 0 0,0 0 0 0 0,1-1 0 0 0,-1-1 0 0 0,0 0 0 0 0,0 0 0 0 0,0-1-1 0 0,0-1 1 0 0,0 0 0 0 0,-1 0 0 0 0,1-1 0 0 0,-1-1 0 0 0,0 0 0 0 0,0-1 0 0 0,-1 0-1 0 0,1 0 1 0 0,-1-1 0 0 0,-1-1 0 0 0,1 1 0 0 0,3-6-150 0 0,-6 8 71 0 0,-1 1 1 0 0,0-2-1 0 0,-1 1 0 0 0,1-1 1 0 0,-1 0-1 0 0,0 0 0 0 0,0 0 1 0 0,-1-1-1 0 0,0 1 0 0 0,0-1 1 0 0,-1 0-1 0 0,1 0 1 0 0,-1-1-1 0 0,-1 1 0 0 0,0-1 1 0 0,1-3-72 0 0,-5 8-87 0 0,-1 0 1 0 0,0 0 0 0 0,1 1-1 0 0,-1-1 1 0 0,0 1-1 0 0,0 0 1 0 0,0 0 0 0 0,-1 0-1 0 0,1 0 1 0 0,-1 0 0 0 0,1 1-1 0 0,-1 0 1 0 0,1-1 0 0 0,-1 1-1 0 0,0 1 1 0 0,1-1 0 0 0,-1 0-1 0 0,0 1 1 0 0,0 0-1 0 0,1 0 1 0 0,-1 0 0 0 0,0 0-1 0 0,0 1 1 0 0,1 0 0 0 0,-3 0 86 0 0,2-1-47 0 0,-10 0-69 0 0,-1 0 1 0 0,1 1 0 0 0,0 1 0 0 0,0 0-1 0 0,0 1 1 0 0,0 0 0 0 0,0 1 0 0 0,1 1-1 0 0,0 0 1 0 0,0 1 0 0 0,0 0-1 0 0,0 1 1 0 0,1 1 0 0 0,0 0 0 0 0,1 0-1 0 0,-6 6 116 0 0,18-11 50 0 0,0-1 0 0 0,1 0-1 0 0,-1 0 1 0 0,1 0 0 0 0,-1 0-1 0 0,1 0 1 0 0,0 0-1 0 0,0 0 1 0 0,0 0 0 0 0,0-1-1 0 0,0 1 1 0 0,0-1 0 0 0,0 1-1 0 0,1-1 1 0 0,-1 0 0 0 0,0 0-1 0 0,1 0 1 0 0,-1 0-1 0 0,1-1 1 0 0,-1 1 0 0 0,1 0-1 0 0,-1-1 1 0 0,1 0 0 0 0,0 0-1 0 0,-1 0 1 0 0,1 0 0 0 0,-1 0-1 0 0,1 0 1 0 0,0-1-1 0 0,-1 1 1 0 0,1-1 0 0 0,-1 0-1 0 0,1 0 1 0 0,1 0-50 0 0,-1 1-11 0 0,55-3 165 0 0,-1-2 1 0 0,1-2-1 0 0,-1-3 1 0 0,-1-2-1 0 0,0-3 1 0 0,53-22-155 0 0,-106 37 18 0 0,0 0 0 0 0,0 0 1 0 0,0 0-1 0 0,0 0 1 0 0,0-1-1 0 0,0 0 0 0 0,0 1 1 0 0,-1-1-1 0 0,1 0 0 0 0,0 0 1 0 0,0 0-1 0 0,-1-1 1 0 0,1 1-1 0 0,-1-1 0 0 0,1 1 1 0 0,-1-1-1 0 0,1 0 1 0 0,-1 0-1 0 0,0 0 0 0 0,0 0 1 0 0,0-1-1 0 0,0 1 1 0 0,-1 0-1 0 0,1-1 0 0 0,0 1 1 0 0,-1-1-1 0 0,0 0 0 0 0,0 1 1 0 0,0-1-1 0 0,0 0 1 0 0,0 0-1 0 0,0 0 0 0 0,-1 0 1 0 0,1 0-1 0 0,-1 0 1 0 0,0 0-1 0 0,0 1 0 0 0,0-1 1 0 0,0 0-1 0 0,0 0 1 0 0,-1 0-1 0 0,1 0 0 0 0,-1 0 1 0 0,0 0-1 0 0,0 0 0 0 0,0 1 1 0 0,0-1-1 0 0,-1 0 1 0 0,1 1-1 0 0,-1-1 0 0 0,1 1 1 0 0,-2-2-19 0 0,-22-9-65 0 0,0 0 0 0 0,0 2 0 0 0,-1 1-1 0 0,0 2 1 0 0,-1 0 0 0 0,0 2 0 0 0,0 0 0 0 0,0 2 0 0 0,-1 1 0 0 0,0 2 0 0 0,1 0 0 0 0,-1 2 0 0 0,0 1 0 0 0,1 1 0 0 0,-5 2 65 0 0,-8 0-31 0 0,0 2 0 0 0,1 2 0 0 0,0 1 0 0 0,1 3 0 0 0,0 0 0 0 0,0 3 1 0 0,-2 2 30 0 0,39-18-6 0 0,0 0 1 0 0,0 0 0 0 0,-1-1 0 0 0,1 1 0 0 0,0 0 0 0 0,-1 0 0 0 0,1 0 0 0 0,0 0 0 0 0,0 0 0 0 0,-1 0 0 0 0,1 1 0 0 0,0-1 0 0 0,0 0 0 0 0,-1 1 0 0 0,1-1 0 0 0,0 1 0 0 0,0-1 0 0 0,0 1 0 0 0,0-1 0 0 0,-1 1 0 0 0,1 0-1 0 0,0 0 1 0 0,0-1 0 0 0,0 1 0 0 0,1 0 0 0 0,-1 0 0 0 0,0 0 0 0 0,0 0 0 0 0,0 0 0 0 0,1 0 0 0 0,-1 0 0 0 0,0 1 0 0 0,1-1 0 0 0,-1 0 0 0 0,1 0 0 0 0,0 0 0 0 0,-1 1 0 0 0,1-1 0 0 0,0 0 0 0 0,0 0 0 0 0,0 1-1 0 0,-1-1 1 0 0,1 0 0 0 0,1 1 0 0 0,-1-1 0 0 0,0 0 0 0 0,0 0 0 0 0,0 1 0 0 0,1-1 0 0 0,-1 0 0 0 0,1 0 0 0 0,-1 1 0 0 0,1-1 0 0 0,-1 0 0 0 0,1 0 0 0 0,0 0 0 0 0,-1 0 0 0 0,1 0 0 0 0,0 0 0 0 0,0 0 0 0 0,0 0 0 0 0,0 0-1 0 0,0 0 1 0 0,0-1 0 0 0,0 1 0 0 0,0 0 0 0 0,0-1 0 0 0,0 1 0 0 0,0 0 0 0 0,2 0 5 0 0,37 1 211 0 0,0 0 0 0 0,0-3-1 0 0,0-1 1 0 0,0-2 0 0 0,-1-2-1 0 0,1-2 1 0 0,-1-1 0 0 0,-1-2 0 0 0,0-1-1 0 0,28-15-210 0 0,-48 21 28 0 0,9-2 72 0 0,1-2 0 0 0,-1-1 1 0 0,-1-1-1 0 0,0-1 0 0 0,-1-1 0 0 0,0-1 1 0 0,21-18-101 0 0,-44 32 7 0 0,-1 0 1 0 0,0 0 0 0 0,0 0 0 0 0,1 0-1 0 0,-1 0 1 0 0,0 0 0 0 0,0-1 0 0 0,0 1-1 0 0,0 0 1 0 0,0 0 0 0 0,-1-1 0 0 0,1 1-1 0 0,0-1 1 0 0,0 1 0 0 0,-1-1-1 0 0,1 1 1 0 0,-1-1 0 0 0,0 1 0 0 0,1-1-1 0 0,-1 1 1 0 0,0-1 0 0 0,0 1 0 0 0,0-1-1 0 0,0 0 1 0 0,0 1 0 0 0,0-1 0 0 0,0 1-1 0 0,-1-1 1 0 0,1 1 0 0 0,0-1-1 0 0,-1 1 1 0 0,0-1 0 0 0,1 1 0 0 0,-1-1-1 0 0,0 1 1 0 0,1 0 0 0 0,-1-1 0 0 0,0 1-1 0 0,0 0 1 0 0,0 0 0 0 0,0-1-1 0 0,-1 1 1 0 0,1 0 0 0 0,0 0 0 0 0,0 0-1 0 0,-1 0 1 0 0,1 1 0 0 0,0-1 0 0 0,-1 0-1 0 0,1 1 1 0 0,-1-1 0 0 0,1 0 0 0 0,-1 1-1 0 0,0-1-7 0 0,-89-23-1151 0 0,52 19 1129 0 0,-1 1 0 0 0,0 3 0 0 0,1 1 0 0 0,-1 2 0 0 0,1 1 0 0 0,-1 3 0 0 0,1 1 0 0 0,0 1 0 0 0,1 3 0 0 0,0 1 0 0 0,-18 9 22 0 0,50-19-75 0 0,0 0 1 0 0,1 0 0 0 0,-1 0 0 0 0,0 1-1 0 0,1-1 1 0 0,0 1 0 0 0,-1 1 0 0 0,1-1-1 0 0,0 1 1 0 0,1 0 0 0 0,-1 0 0 0 0,1 0-1 0 0,0 1 1 0 0,0-1 0 0 0,0 1 0 0 0,0 0-1 0 0,1 0 1 0 0,0 1 0 0 0,0-1 0 0 0,0 1-1 0 0,1-1 1 0 0,0 1 0 0 0,0 0 0 0 0,0 0-1 0 0,1 0 1 0 0,0 0 0 0 0,0 0 0 0 0,0 0-1 0 0,1 0 1 0 0,0 0 0 0 0,0 1 0 0 0,1-1-1 0 0,0 0 1 0 0,0 0 0 0 0,0 0 0 0 0,1 0-1 0 0,-1 0 1 0 0,1-1 0 0 0,1 1 0 0 0,2 4 74 0 0,70 67-8051 0 0,-54-62 1006 0 0</inkml:trace>
  <inkml:trace contextRef="#ctx0" brushRef="#br1" timeOffset="42493.463">6584 10033 5681 0 0,'0'0'500'0'0,"0"0"-189"0"0,0 0-263 0 0,0 0-224 0 0,0 0-4 0 0,0 0 188 0 0,0 0 321 0 0,0 0 260 0 0,0 0 189 0 0,0 0 23 0 0,0 0-175 0 0,0 0-120 0 0,9 0-117 0 0,24-1-155 0 0,162-31 890 0 0,-179 27-1071 0 0,0-1 1 0 0,0-1-1 0 0,-1-1 1 0 0,0 0-1 0 0,0-1 1 0 0,-1-1 0 0 0,0 0-1 0 0,0-1 1 0 0,-1 0-1 0 0,-1-1 1 0 0,0-1-1 0 0,-1 0 1 0 0,0 0-1 0 0,2-5-53 0 0,-12 16 11 0 0,0-1 1 0 0,0 1-1 0 0,0 0 0 0 0,0-1 0 0 0,-1 1 0 0 0,1-1 0 0 0,-1 1 0 0 0,1-1 0 0 0,-1 1 0 0 0,0-1 0 0 0,0 0 1 0 0,0 1-1 0 0,0-1 0 0 0,-1 1 0 0 0,1-1 0 0 0,-1 1 0 0 0,0-1 0 0 0,1 1 0 0 0,-1-1 0 0 0,0 1 0 0 0,0 0 1 0 0,-1-1-1 0 0,1 1 0 0 0,0 0 0 0 0,-1 0 0 0 0,1 0 0 0 0,-1 0 0 0 0,0 0 0 0 0,0 0 0 0 0,1 1 1 0 0,-1-1-1 0 0,-1 0 0 0 0,1 1 0 0 0,0 0 0 0 0,0-1 0 0 0,0 1 0 0 0,-1 0 0 0 0,1 0 0 0 0,0 0 0 0 0,-1 0 1 0 0,1 1-1 0 0,-1-1-11 0 0,-112-19-76 0 0,68 20 237 0 0,-1 3 1 0 0,0 2-1 0 0,1 2 1 0 0,0 2-1 0 0,0 1 0 0 0,1 3 1 0 0,0 2-1 0 0,2 2 0 0 0,0 2 1 0 0,-13 9-162 0 0,-42 59-128 0 0,97-84 147 0 0,0 0 0 0 0,1 0 0 0 0,-1 0 1 0 0,1 1-1 0 0,0-1 0 0 0,0 1 0 0 0,0-1 1 0 0,0 1-1 0 0,1-1 0 0 0,-1 1 0 0 0,1-1 1 0 0,0 1-1 0 0,0-1 0 0 0,0 1 0 0 0,1-1 1 0 0,-1 1-1 0 0,1-1 0 0 0,0 1 0 0 0,0-1 1 0 0,0 1-1 0 0,0-1 0 0 0,0 0 0 0 0,1 1 1 0 0,0-1-1 0 0,0 0 0 0 0,-1 0 0 0 0,2 0 0 0 0,-1-1 1 0 0,0 1-1 0 0,1 0 0 0 0,-1-1 0 0 0,1 0 1 0 0,0 1-1 0 0,-1-1 0 0 0,2 0-19 0 0,20 12 118 0 0,1-2-1 0 0,1 0 1 0 0,0-2 0 0 0,0 0-1 0 0,1-2 1 0 0,0-1 0 0 0,1-1-1 0 0,0-2 1 0 0,-1 0 0 0 0,1-2-1 0 0,1-1 1 0 0,-1-2-1 0 0,0 0 1 0 0,2-2-118 0 0,7 3-204 0 0,-17 1 109 0 0,0 0-1 0 0,1 0 1 0 0,-1-2 0 0 0,0-1-1 0 0,0 0 1 0 0,0-2-1 0 0,0 0 1 0 0,0-1 0 0 0,-1-1-1 0 0,0-1 1 0 0,0-1-1 0 0,-1 0 1 0 0,0-2 0 0 0,0 0-1 0 0,15-11 96 0 0,-31 17-2 0 0,1 0-1 0 0,-1 0 1 0 0,1 0 0 0 0,-1 0-1 0 0,0-1 1 0 0,-1 1 0 0 0,1-1-1 0 0,-1 1 1 0 0,0-1 0 0 0,0 1-1 0 0,0-1 1 0 0,-1 0 0 0 0,1 1-1 0 0,-1-1 1 0 0,0 0 0 0 0,-1 1-1 0 0,1-1 1 0 0,-1 0 0 0 0,0 1-1 0 0,0-1 1 0 0,0 1 0 0 0,-1-1-1 0 0,0 1 1 0 0,0 0-1 0 0,0-1 1 0 0,0 1 0 0 0,0 0-1 0 0,-1 0 1 0 0,0 1 0 0 0,0-1-1 0 0,0 0 1 0 0,0 1 0 0 0,-1 0-1 0 0,1 0 1 0 0,-1 0 0 0 0,0 0-1 0 0,0 0 1 0 0,0 1 0 0 0,0 0-1 0 0,0 0 1 0 0,0 0 0 0 0,-1 0-1 0 0,1 1 1 0 0,-1-1 0 0 0,1 1-1 0 0,-1 0 1 0 0,1 1-1 0 0,-1-1 1 0 0,0 1 0 0 0,-4 0 2 0 0,-17-6 30 0 0,1 1 0 0 0,-1 1 0 0 0,-1 1 1 0 0,1 1-1 0 0,0 2 0 0 0,0 1 0 0 0,0 0 0 0 0,0 2 0 0 0,0 1 1 0 0,0 2-1 0 0,0 0 0 0 0,1 1 0 0 0,0 2 0 0 0,1 0 0 0 0,0 2 1 0 0,-19 11-31 0 0,39-21 5 0 0,1 1 0 0 0,-1-1 0 0 0,1 0 1 0 0,0 1-1 0 0,-1 0 0 0 0,1-1 0 0 0,0 1 1 0 0,0 1-1 0 0,0-1 0 0 0,0 0 0 0 0,1 1 1 0 0,-1-1-1 0 0,1 1 0 0 0,-1 0 0 0 0,1 0 1 0 0,0 0-1 0 0,0 0 0 0 0,0 0 0 0 0,1 1 1 0 0,-1-1-1 0 0,1 0 0 0 0,-1 1 0 0 0,1-1 1 0 0,0 1-1 0 0,1 0 0 0 0,-1-1 0 0 0,1 1 1 0 0,-1 0-1 0 0,1-1 0 0 0,0 1 1 0 0,0 0-1 0 0,1-1 0 0 0,-1 1 0 0 0,1 0 1 0 0,0-1-1 0 0,0 1 0 0 0,0-1 0 0 0,0 1 1 0 0,1-1-1 0 0,-1 1 0 0 0,1-1 0 0 0,0 0 1 0 0,0 0-1 0 0,0 0 0 0 0,0 0 0 0 0,1 0 1 0 0,-1 0-1 0 0,1-1 0 0 0,-1 1 0 0 0,1-1 1 0 0,3 2-6 0 0,24 4 40 0 0,1 0-1 0 0,-1-3 1 0 0,1 0 0 0 0,0-2 0 0 0,1-2 0 0 0,-1 0 0 0 0,0-2 0 0 0,0-2 0 0 0,0 0 0 0 0,0-3 0 0 0,0 0-1 0 0,19-8-39 0 0,22-2 16 0 0,-1-3-1 0 0,-1-4 0 0 0,-1-2 0 0 0,-1-3 0 0 0,-1-4 0 0 0,45-28-15 0 0,-110 59 31 0 0,0 1 1 0 0,0 0-1 0 0,0-1 0 0 0,0 1 0 0 0,1-1 1 0 0,-1 0-1 0 0,0 0 0 0 0,0 0 1 0 0,0 0-1 0 0,0 0 0 0 0,0 0 0 0 0,-1 0 1 0 0,1 0-1 0 0,0-1 0 0 0,0 1 0 0 0,-1-1 1 0 0,1 0-1 0 0,-1 1 0 0 0,1-1 1 0 0,-1 0-1 0 0,0 0 0 0 0,0 0 0 0 0,0 0 1 0 0,0 0-1 0 0,0 0 0 0 0,0 0 0 0 0,-1 0 1 0 0,1 0-1 0 0,0 0 0 0 0,-1 0 1 0 0,0-1-1 0 0,0 1 0 0 0,1 0 0 0 0,-1 0 1 0 0,0-1-1 0 0,-1 1 0 0 0,1 0 0 0 0,0 0 1 0 0,-1 0-1 0 0,1-1 0 0 0,-1 1 0 0 0,0 0 1 0 0,0 0-1 0 0,0 0 0 0 0,0 0 1 0 0,0 0-1 0 0,0 0 0 0 0,0 0 0 0 0,0 1 1 0 0,-1-1-1 0 0,1 0 0 0 0,-1 1 0 0 0,0-1 1 0 0,1 1-1 0 0,-1-1 0 0 0,0 1 1 0 0,0 0-1 0 0,0 0-31 0 0,-24-7-46 0 0,0 2-1 0 0,-1 1 1 0 0,0 1 0 0 0,0 2 0 0 0,0 0 0 0 0,0 2 0 0 0,0 1 0 0 0,0 1-1 0 0,0 1 1 0 0,0 1 0 0 0,1 2 0 0 0,0 0 0 0 0,-4 3 46 0 0,7-3-13 0 0,-14 0 21 0 0,1 2 1 0 0,0 1-1 0 0,0 2 1 0 0,1 2-1 0 0,1 1 0 0 0,0 2 1 0 0,1 1-1 0 0,1 1 0 0 0,-15 13-8 0 0,45-30 1 0 0,0 0 1 0 0,1 0-1 0 0,-1 0 0 0 0,0 1 0 0 0,1-1 0 0 0,0 1 0 0 0,-1-1 0 0 0,1 1 0 0 0,0-1 0 0 0,0 1 1 0 0,0 0-1 0 0,0 0 0 0 0,0-1 0 0 0,0 1 0 0 0,0 0 0 0 0,0 0 0 0 0,1 0 0 0 0,-1 0 0 0 0,1 0 0 0 0,0 0 1 0 0,-1 0-1 0 0,1 0 0 0 0,0 0 0 0 0,0 0 0 0 0,0 0 0 0 0,1 0 0 0 0,-1 0 0 0 0,0 0 0 0 0,1 0 0 0 0,-1 0 1 0 0,1 0-1 0 0,0 0 0 0 0,0 0 0 0 0,0 0 0 0 0,0 0 0 0 0,0-1 0 0 0,0 1 0 0 0,0 0 0 0 0,0-1 1 0 0,1 1-1 0 0,-1-1 0 0 0,1 1 0 0 0,-1-1 0 0 0,1 0 0 0 0,-1 1 0 0 0,1-1 0 0 0,0 0 0 0 0,0 0 0 0 0,-1 0 1 0 0,1 0-1 0 0,0-1 0 0 0,0 1 0 0 0,0 0 0 0 0,0-1 0 0 0,0 0 0 0 0,0 1 0 0 0,0-1 0 0 0,2 0-1 0 0,126 23-1380 0 0,-42-17-2976 0 0,-24-2-1956 0 0,-30-1 938 0 0</inkml:trace>
  <inkml:trace contextRef="#ctx0" brushRef="#br1" timeOffset="43471.588">7416 10652 2304 0 0,'0'0'225'0'0,"0"0"41"0"0,0 0 77 0 0,0 0 150 0 0,0 0 221 0 0,0 0 222 0 0,0 0 131 0 0,0 0 0 0 0,0 0-30 0 0,27-20-68 0 0,83-65-77 0 0,-103 81-656 0 0,0-1-1 0 0,0-1 1 0 0,-1 1 0 0 0,1-1 0 0 0,-1 0 0 0 0,-1-1-1 0 0,1 1 1 0 0,-1-1 0 0 0,0 0 0 0 0,-1-1-1 0 0,0 1 1 0 0,0-1 0 0 0,0 0 0 0 0,-1 1 0 0 0,1-4-236 0 0,3-10 378 0 0,-5 19-376 0 0,-1 0 0 0 0,0-1 0 0 0,1 1 0 0 0,-1 0 0 0 0,0-1 0 0 0,-1 1 0 0 0,1-1 0 0 0,0 0-1 0 0,-1 1 1 0 0,1-1 0 0 0,-1 0 0 0 0,0 1 0 0 0,0-1 0 0 0,0 1 0 0 0,0-1 0 0 0,-1 0 0 0 0,1 1-1 0 0,-1-1 1 0 0,1 0 0 0 0,-1 1 0 0 0,0-1 0 0 0,0 1 0 0 0,0 0 0 0 0,0-1 0 0 0,-1 1 0 0 0,1 0-1 0 0,0-1 1 0 0,-1 1 0 0 0,0 0 0 0 0,1 0 0 0 0,-1 0 0 0 0,0 1 0 0 0,0-1 0 0 0,0 0 0 0 0,-1 1 0 0 0,1-1-1 0 0,0 1 1 0 0,0 0 0 0 0,-1-1 0 0 0,1 1 0 0 0,-1 0 0 0 0,1 1 0 0 0,-1-1 0 0 0,1 0 0 0 0,-1 1-1 0 0,-2-1-1 0 0,-123 9-1462 0 0,88 5 1482 0 0,2 1 0 0 0,0 2 0 0 0,1 2 0 0 0,1 1 0 0 0,0 2 0 0 0,2 2-1 0 0,1 1 1 0 0,0 1 0 0 0,-8 11-20 0 0,37-34 37 0 0,1 0 0 0 0,0 1 0 0 0,0-1 0 0 0,0 1 0 0 0,0 0 0 0 0,0 0 0 0 0,1 0-1 0 0,-1 0 1 0 0,1 0 0 0 0,0 0 0 0 0,0 1 0 0 0,0-1 0 0 0,0 1 0 0 0,1 0 0 0 0,-1-1 0 0 0,1 1 0 0 0,0 0 0 0 0,0 0 0 0 0,0 0-1 0 0,1 0 1 0 0,-1 0 0 0 0,1 0 0 0 0,0 0 0 0 0,0 0 0 0 0,0 0 0 0 0,1 0 0 0 0,0 0 0 0 0,-1 0 0 0 0,1 0 0 0 0,1-1 0 0 0,-1 1-1 0 0,0 0 1 0 0,1-1 0 0 0,0 1 0 0 0,0 0 0 0 0,0-1 0 0 0,0 0 0 0 0,1 0 0 0 0,-1 0 0 0 0,1 0 0 0 0,0 0 0 0 0,0 0 0 0 0,0 0-1 0 0,0-1 1 0 0,0 0 0 0 0,0 1 0 0 0,4 0-37 0 0,21 7 212 0 0,0-1 1 0 0,1-1-1 0 0,0-2 0 0 0,0-1 1 0 0,0-1-1 0 0,1-1 0 0 0,-1-2 0 0 0,1-1 1 0 0,-1-1-1 0 0,1-2 0 0 0,19-4-212 0 0,5 1 69 0 0,-1-3 1 0 0,0-2-1 0 0,-1-2 0 0 0,-1-2 0 0 0,0-2 0 0 0,23-13-69 0 0,-71 29 23 0 0,-1 1 0 0 0,0 0-1 0 0,1-1 1 0 0,-1 0 0 0 0,0 1-1 0 0,0-1 1 0 0,0 0 0 0 0,1 0 0 0 0,-1-1-1 0 0,0 1 1 0 0,0 0 0 0 0,0 0-1 0 0,-1-1 1 0 0,1 0 0 0 0,0 1 0 0 0,0-1-1 0 0,-1 0 1 0 0,1 0 0 0 0,-1 1-1 0 0,0-1 1 0 0,0 0 0 0 0,1-1 0 0 0,-1 1-1 0 0,0 0 1 0 0,-1 0 0 0 0,1 0-1 0 0,0-1 1 0 0,-1 1 0 0 0,1 0 0 0 0,-1 0-1 0 0,0-1 1 0 0,1 1 0 0 0,-1-1-1 0 0,0 1 1 0 0,-1 0 0 0 0,1-1 0 0 0,0 1-1 0 0,-1 0 1 0 0,1-1 0 0 0,-1 1 0 0 0,0 0-1 0 0,0 0 1 0 0,0 0 0 0 0,0-1-1 0 0,0 1 1 0 0,0 0 0 0 0,0 0 0 0 0,-1 0-1 0 0,1 1 1 0 0,-1-1 0 0 0,1 0-1 0 0,-1 1 1 0 0,0-1 0 0 0,0 0 0 0 0,0 1-1 0 0,0 0 1 0 0,0 0 0 0 0,-2-2-23 0 0,-25-11-66 0 0,-1 1 1 0 0,0 1 0 0 0,-1 1 0 0 0,0 2 0 0 0,-1 1-1 0 0,0 2 1 0 0,0 1 0 0 0,-1 1 0 0 0,1 2-1 0 0,-1 2 1 0 0,-7 1 65 0 0,-5-5 42 0 0,-1 2 0 0 0,0 2 1 0 0,1 2-1 0 0,-1 2 0 0 0,1 2 0 0 0,0 2 0 0 0,0 2 0 0 0,1 2 0 0 0,0 1 1 0 0,-33 17-43 0 0,75-30-20 0 0,-1 1 0 0 0,1-1 1 0 0,-1 1-1 0 0,1 0 1 0 0,0 0-1 0 0,-1 0 1 0 0,1 0-1 0 0,0 0 0 0 0,-1 0 1 0 0,1 1-1 0 0,0-1 1 0 0,0 1-1 0 0,0-1 0 0 0,0 1 1 0 0,0 0-1 0 0,1 0 1 0 0,-1 0-1 0 0,0 0 0 0 0,1 0 1 0 0,0 0-1 0 0,-1 1 1 0 0,1-1-1 0 0,0 0 1 0 0,0 1-1 0 0,0-1 0 0 0,0 1 1 0 0,1-1-1 0 0,-1 1 1 0 0,1-1-1 0 0,0 1 0 0 0,-1-1 1 0 0,1 1-1 0 0,0-1 1 0 0,0 1-1 0 0,1 0 0 0 0,-1-1 1 0 0,1 1-1 0 0,-1-1 1 0 0,1 1-1 0 0,0-1 1 0 0,0 1-1 0 0,0-1 0 0 0,0 0 1 0 0,0 1-1 0 0,0-1 1 0 0,1 0-1 0 0,-1 0 0 0 0,1 1 20 0 0,17 6 127 0 0,1-1 0 0 0,0 0-1 0 0,1-1 1 0 0,-1-1 0 0 0,1-2 0 0 0,0 0-1 0 0,0-1 1 0 0,1 0 0 0 0,-1-2-1 0 0,0-1 1 0 0,1-1 0 0 0,8-1-127 0 0,5 2 60 0 0,0 1-1 0 0,1-2-1 0 0,-1-1 1 0 0,1-1 0 0 0,-1-3 0 0 0,0 0 0 0 0,0-2-1 0 0,-1-2 1 0 0,0-1 0 0 0,-1-2 0 0 0,1-2-59 0 0,-32 15 30 0 0,0 0 0 0 0,0-1-1 0 0,0 1 1 0 0,0-1 0 0 0,-1 0 0 0 0,1 1 0 0 0,0-1-1 0 0,-1 0 1 0 0,1 0 0 0 0,0 0 0 0 0,-1 0 0 0 0,1 0-1 0 0,-1-1 1 0 0,1 1 0 0 0,-1 0 0 0 0,0-1 0 0 0,0 1-1 0 0,1-1 1 0 0,-1 1 0 0 0,0-1 0 0 0,0 1 0 0 0,-1-1-1 0 0,1 0 1 0 0,0 0 0 0 0,0 1 0 0 0,-1-1 0 0 0,1 0 0 0 0,-1 0-1 0 0,0 0 1 0 0,1 0 0 0 0,-1 0 0 0 0,0 1 0 0 0,0-1-1 0 0,0 0 1 0 0,-1 0 0 0 0,1 0 0 0 0,0 0 0 0 0,-1 0-1 0 0,1 0 1 0 0,-1 1 0 0 0,1-1 0 0 0,-1 0 0 0 0,0 0-1 0 0,0 1 1 0 0,0-1 0 0 0,0 0 0 0 0,0 1 0 0 0,0-1-1 0 0,0 1 1 0 0,-1 0 0 0 0,1-1 0 0 0,0 1 0 0 0,-1 0 0 0 0,1 0-1 0 0,-1 0 1 0 0,1-1 0 0 0,-2 1-30 0 0,-106-39-1387 0 0,-64 38-377 0 0,115 6-1871 0 0,1 2-4321 0 0,45-6 1232 0 0</inkml:trace>
  <inkml:trace contextRef="#ctx0" brushRef="#br1" timeOffset="44266.953">7669 9615 1960 0 0,'0'0'1365'0'0,"0"0"-813"0"0,0 0-332 0 0,0 0-99 0 0,0 0 102 0 0,0 0 142 0 0,29-7 119 0 0,184-37 1206 0 0,984-257 2594 0 0,753-190-263 0 0,1350-142-3293 0 0,-2171 335-419 0 0,-970 245-1939 0 0,-168 55-4553 0 0,-7-2 3895 0 0,-15 3 561 0 0,-55 17-1251 0 0,53-11 1462 0 0</inkml:trace>
  <inkml:trace contextRef="#ctx0" brushRef="#br1" timeOffset="45203.781">6501 8653 0 0 0,'0'0'348'0'0,"0"0"680"0"0,0 0 37 0 0,0 0 41 0 0,0 0 95 0 0,0 0 16 0 0,0 0-70 0 0,0 0-152 0 0,0 0-221 0 0,0 0-238 0 0,0 0-207 0 0,0 0-177 0 0,0 0-101 0 0,24-4-41 0 0,172-16 201 0 0,251 89 2316 0 0,-126-42-1200 0 0,1-15-1 0 0,294-27-1326 0 0,821-104 763 0 0,-965 74-599 0 0,3065-438 2111 0 0,-2079 280-1891 0 0,-1436 200 165 0 0,14-2-2530 0 0,-66 3-2029 0 0,-45 10-4130 0 0,58-5 2786 0 0</inkml:trace>
  <inkml:trace contextRef="#ctx0" brushRef="#br1" timeOffset="47304.193">16578 7211 0 0 0,'0'0'456'0'0,"0"0"-161"0"0,0 0-176 0 0,0 0-71 0 0,0 0 16 0 0,0 0 36 0 0,0 0 49 0 0,0 0 39 0 0,0 0 12 0 0,0 0-23 0 0,0 0-26 0 0,0 0-31 0 0,22-5-29 0 0,67-13-27 0 0,-88 17-108 0 0,0 0 0 0 0,0 0 0 0 0,0 0 1 0 0,0 1-1 0 0,0-1 0 0 0,0 0 0 0 0,0 0 1 0 0,0 0-1 0 0,1 1 0 0 0,-1-1 0 0 0,0 1 0 0 0,1-1 1 0 0,-1 1-1 0 0,0 0 0 0 0,1-1 0 0 0,-1 1 1 0 0,0 0-1 0 0,1 0 0 0 0,-1 0 0 0 0,1 0 0 0 0,-1 0 1 0 0,0 0-1 0 0,1 0 0 0 0,-1 0 0 0 0,1 1 0 0 0,-1-1 1 0 0,0 1-1 0 0,1-1 0 0 0,-1 1 0 0 0,0-1 1 0 0,0 1-1 0 0,1 0 0 0 0,-1-1 0 0 0,0 1 0 0 0,0 0 1 0 0,0 0-1 0 0,0 0 0 0 0,0 0 0 0 0,0 0 1 0 0,0 0-1 0 0,0 0 0 0 0,0 0 0 0 0,-1 1 0 0 0,1-1 1 0 0,0 0-1 0 0,-1 0 0 0 0,1 1 44 0 0,-1 0-164 0 0</inkml:trace>
  <inkml:trace contextRef="#ctx0" brushRef="#br1" timeOffset="47766.105">16551 7182 0 0 0,'0'0'0'0'0,"0"0"0"0"0</inkml:trace>
  <inkml:trace contextRef="#ctx0" brushRef="#br1" timeOffset="48875.948">16551 7182 0 0 0,'-8'-30'427'0'0,"-8"29"3123"0"0,11 1-1700 0 0,7 0-1697 0 0,0 0 1 0 0,0-1-1 0 0,0 1 1 0 0,0-1 0 0 0,0 1-1 0 0,0-1 1 0 0,0 0-1 0 0,0 0 1 0 0,0 0 0 0 0,-1 0-1 0 0,1 0 1 0 0,0 0-1 0 0,0-1 1 0 0,-1 1 0 0 0,1 0-1 0 0,-1-1 1 0 0,1 0-1 0 0,-1 1 1 0 0,0-1-1 0 0,0 0 1 0 0,0 1 0 0 0,0-1-1 0 0,0 0 1 0 0,0 0-1 0 0,0 0 1 0 0,0 0 0 0 0,-1 0-1 0 0,1 0 1 0 0,0-1-154 0 0,-1 3 51 0 0,0 0-135 0 0,0 0-166 0 0,0 0-203 0 0,-5 0-2414 0 0,-19 6 2528 0 0,-193 64 2947 0 0,206-63-2651 0 0,-1 0 0 0 0,1 0 0 0 0,0 1 0 0 0,1 1 0 0 0,0 0 0 0 0,0 0 0 0 0,1 1 0 0 0,0 0 0 0 0,1 1 0 0 0,0-1 0 0 0,1 2 0 0 0,0-1 0 0 0,-5 12 43 0 0,-36 49 274 0 0,0-13 15 0 0,19-27-169 0 0,2 1 0 0 0,1 1 0 0 0,2 1 0 0 0,1 1 0 0 0,2 1 0 0 0,2 1 0 0 0,1 1 0 0 0,-9 30-120 0 0,25-61 83 0 0,0-1-1 0 0,1 1 1 0 0,0 0-1 0 0,0 0 1 0 0,0 0-1 0 0,1 0 1 0 0,1 0-1 0 0,-1-1 1 0 0,1 1-1 0 0,0 0 1 0 0,1 0-1 0 0,0 0 1 0 0,0-1-1 0 0,1 1 1 0 0,0-1-1 0 0,0 0 1 0 0,0 0-1 0 0,1 0 1 0 0,0 0-1 0 0,1 0 1 0 0,-1-1-1 0 0,1 0 1 0 0,1 0-1 0 0,-1 0 1 0 0,1-1-1 0 0,0 0 1 0 0,0 0-1 0 0,1 0 1 0 0,-1-1-1 0 0,1 0 1 0 0,0 0-1 0 0,0 0 1 0 0,0-1-1 0 0,1 0 1 0 0,1 0-83 0 0,31 10 265 0 0,0-2 0 0 0,1-1 1 0 0,0-3-1 0 0,0-1 0 0 0,0-1 0 0 0,1-3 1 0 0,-1-1-1 0 0,1-3 0 0 0,0-1 0 0 0,12-4-265 0 0,-37 6-27 0 0,0-1-1 0 0,0-1 0 0 0,0 0 0 0 0,0-1 1 0 0,-1-1-1 0 0,1-1 0 0 0,-1 0 0 0 0,-1-1 0 0 0,1-1 1 0 0,-1 0-1 0 0,0-1 0 0 0,-1-1 0 0 0,0 0 1 0 0,-1-1-1 0 0,0-1 0 0 0,4-4 28 0 0,-14 11-25 0 0,-1 1-1 0 0,1-1 1 0 0,-1 0-1 0 0,0 0 0 0 0,0 0 1 0 0,0 0-1 0 0,-1 0 1 0 0,0 0-1 0 0,0-1 1 0 0,0 1-1 0 0,0 0 1 0 0,-1-1-1 0 0,0 1 0 0 0,0 0 1 0 0,0-1-1 0 0,-1 1 1 0 0,0 0-1 0 0,0-1 1 0 0,0 1-1 0 0,-1 0 1 0 0,0 0-1 0 0,0 0 1 0 0,0 0-1 0 0,0 0 0 0 0,-1 1 1 0 0,0-1-1 0 0,0 1 1 0 0,0-1-1 0 0,-1 1 1 0 0,1 0-1 0 0,-1 0 1 0 0,0 1-1 0 0,0-1 0 0 0,0 1 1 0 0,0 0-1 0 0,-1 0 1 0 0,0 0-1 0 0,1 1 1 0 0,-1-1-1 0 0,0 1 1 0 0,0 0-1 0 0,0 1 1 0 0,0-1-1 0 0,-3 1 26 0 0,7 3-78 0 0,0 1 1 0 0,0 0-1 0 0,0 0 1 0 0,0 0-1 0 0,0 0 1 0 0,0 0-1 0 0,1 0 1 0 0,-1 0-1 0 0,1 0 1 0 0,0 0-1 0 0,0 0 1 0 0,0 0-1 0 0,1 1 1 0 0,-1-1-1 0 0,1 0 1 0 0,-1 0-1 0 0,1 0 1 0 0,0 0-1 0 0,0 0 0 0 0,0-1 1 0 0,1 1-1 0 0,-1 0 1 0 0,1 0 77 0 0,5 7 142 0 0,-1 1 0 0 0,1-2-1 0 0,1 1 1 0 0,0-1 0 0 0,0 0 0 0 0,1-1 0 0 0,0 0 0 0 0,1-1-1 0 0,-1 1 1 0 0,1-2 0 0 0,1 1 0 0 0,-1-2 0 0 0,1 1 0 0 0,0-1-1 0 0,0-1 1 0 0,1 0 0 0 0,0-1 0 0 0,-1 0 0 0 0,2 0-142 0 0,231 13 1737 0 0,-209-19-1549 0 0,-1-2 1 0 0,0 0 0 0 0,-1-3 0 0 0,0-1 0 0 0,0-1 0 0 0,0-2 0 0 0,-2-1 0 0 0,1-1 0 0 0,9-8-189 0 0,-35 19-16 0 0,-1-1 0 0 0,0 1-1 0 0,0-1 1 0 0,0 0 0 0 0,0 0 0 0 0,-1-1 0 0 0,0 0-1 0 0,0 1 1 0 0,0-1 0 0 0,0-1 0 0 0,-1 1 0 0 0,0 0-1 0 0,0-1 1 0 0,0 0 0 0 0,-1 1 0 0 0,0-1 0 0 0,0 0 0 0 0,0 0-1 0 0,-1-1 1 0 0,0 1 0 0 0,0 0 0 0 0,-1 0 0 0 0,1-1-1 0 0,-1 1 1 0 0,-1 0 0 0 0,1 0 0 0 0,-1-1 0 0 0,0 1 0 0 0,-1 0-1 0 0,1 0 1 0 0,-1 0 0 0 0,0 0 0 0 0,-1 0 0 0 0,0 1-1 0 0,1-1 1 0 0,-2 1 0 0 0,1-1 0 0 0,-1 1 0 0 0,1 0-1 0 0,-2 0 1 0 0,1 1 0 0 0,0-1 0 0 0,-1 1 0 0 0,-3-3 16 0 0,-16-6-124 0 0,0 0 0 0 0,0 1 1 0 0,-1 2-1 0 0,-1 0 0 0 0,1 2 1 0 0,-1 1-1 0 0,-1 1 0 0 0,0 1 1 0 0,1 1-1 0 0,-1 2 0 0 0,0 0 1 0 0,-1 2-1 0 0,1 1 0 0 0,0 2 1 0 0,0 0-1 0 0,1 1 0 0 0,-1 2 1 0 0,1 1-1 0 0,-7 3 124 0 0,22-8-47 0 0,-1 0 0 0 0,1 0 0 0 0,-1 1 0 0 0,1 1 0 0 0,0 0 0 0 0,0 0-1 0 0,1 1 1 0 0,-1 0 0 0 0,1 1 0 0 0,0 0 0 0 0,1 1 0 0 0,-1 0 0 0 0,1 1 0 0 0,1-1 0 0 0,-1 2 0 0 0,1-1 0 0 0,1 1 0 0 0,0 0 0 0 0,0 1 0 0 0,1 0 0 0 0,0 0-1 0 0,0 0 1 0 0,1 1 0 0 0,-1 3 47 0 0,7-8-321 0 0,0 0-1 0 0,0 0 0 0 0,1 0 0 0 0,0 0 0 0 0,0-1 1 0 0,0 1-1 0 0,1-1 0 0 0,0 1 0 0 0,0-1 0 0 0,0 0 1 0 0,0 0-1 0 0,1-1 0 0 0,0 1 0 0 0,0-1 0 0 0,0 1 1 0 0,1-1-1 0 0,-1 0 0 0 0,1-1 0 0 0,0 1 1 0 0,0-1-1 0 0,1 0 0 0 0,-1 0 0 0 0,0-1 0 0 0,7 2 322 0 0,-5 1-897 0 0,15 8-4523 0 0</inkml:trace>
  <inkml:trace contextRef="#ctx0" brushRef="#br1" timeOffset="49574.561">17589 7512 10922 0 0,'0'0'1094'0'0,"0"0"-329"0"0,0 0-669 0 0,0 0-620 0 0,0 0-172 0 0,0 0 228 0 0,0 0 348 0 0,0 0 221 0 0,0 0 98 0 0,0 0 13 0 0,0 0 12 0 0,0 0 11 0 0,0 0-11 0 0,24 25-17 0 0,72 78-23 0 0,-61-28 117 0 0,-34-55-225 0 0,34 88 972 0 0,-18-106 3622 0 0,14-32-3480 0 0,-27 26-1010 0 0,200-276-1453 0 0,-206 299-4226 0 0,-2 75 6778 0 0,4-86-1170 0 0,0 0 0 0 0,1 0 0 0 0,0 1-1 0 0,0-1 1 0 0,1 0 0 0 0,0 0 0 0 0,1 0 0 0 0,-1 0-1 0 0,2 0 1 0 0,-1-1 0 0 0,1 1 0 0 0,0-1 0 0 0,0 0-1 0 0,1 0 1 0 0,0 0 0 0 0,0-1 0 0 0,1 0 0 0 0,0 0-1 0 0,0 0 1 0 0,0-1 0 0 0,1 0 0 0 0,0 0 0 0 0,0 0-1 0 0,0-1 1 0 0,0 0 0 0 0,1-1 0 0 0,-1 1 0 0 0,1-1-1 0 0,0-1 1 0 0,0 0 0 0 0,0 0 0 0 0,0 0 0 0 0,1-1-1 0 0,-1 0 1 0 0,0-1 0 0 0,4 0-109 0 0,-3 1-6 0 0,2 0 0 0 0,-1-1 0 0 0,0 0 0 0 0,0 0 0 0 0,0-1 0 0 0,0-1 1 0 0,0 0-1 0 0,-1 0 0 0 0,1-1 0 0 0,0 0 0 0 0,-1-1 0 0 0,0 0 0 0 0,0 0 0 0 0,0-1 0 0 0,0 0 0 0 0,-1 0 0 0 0,0-1 1 0 0,0-1-1 0 0,0 1 0 0 0,-1-1 0 0 0,0 0 0 0 0,0-1 0 0 0,-1 0 0 0 0,0 0 0 0 0,0 0 0 0 0,-1-1 0 0 0,0 1 0 0 0,0-1 1 0 0,-1-1-1 0 0,-1 1 0 0 0,1 0 0 0 0,-1-1 0 0 0,-1 0 0 0 0,0 0 0 0 0,0 0 0 0 0,-1 0 0 0 0,0-7 6 0 0,-1 16-31 0 0,1 0-1 0 0,-1 0 1 0 0,0-1-1 0 0,0 1 0 0 0,0 0 1 0 0,0 0-1 0 0,0-1 1 0 0,0 1-1 0 0,0 0 1 0 0,0 0-1 0 0,0 0 1 0 0,0-1-1 0 0,-1 1 0 0 0,1 0 1 0 0,0 0-1 0 0,-1 0 1 0 0,1-1-1 0 0,-1 1 1 0 0,1 0-1 0 0,-1 0 1 0 0,0 0-1 0 0,0 0 0 0 0,1 0 1 0 0,-1 0-1 0 0,0 0 1 0 0,0 1-1 0 0,0-1 1 0 0,0 0-1 0 0,0 0 1 0 0,0 1-1 0 0,0-1 0 0 0,0 0 1 0 0,0 1-1 0 0,0-1 1 0 0,0 1-1 0 0,-1 0 1 0 0,1-1-1 0 0,0 1 1 0 0,0 0-1 0 0,0-1 0 0 0,-1 1 1 0 0,1 0-1 0 0,0 0 1 0 0,0 0-1 0 0,-1 0 1 0 0,1 1-1 0 0,0-1 1 0 0,0 0-1 0 0,0 0 0 0 0,-1 1 1 0 0,1-1-1 0 0,0 0 1 0 0,0 1-1 0 0,0 0 1 0 0,0-1-1 0 0,0 1 1 0 0,0 0-1 0 0,0-1 0 0 0,0 1 1 0 0,0 0-1 0 0,0 0 1 0 0,0 0 31 0 0,0 10 51 0 0,0 0 0 0 0,1 0 0 0 0,0 1 0 0 0,1-1 0 0 0,0 0 0 0 0,1 0 0 0 0,0 0 0 0 0,1 0 0 0 0,0 0 0 0 0,1 0 0 0 0,0-1 0 0 0,0 1 0 0 0,1-1 0 0 0,1-1 0 0 0,0 1 0 0 0,0-1 0 0 0,1 0 0 0 0,0 0 0 0 0,0 0 0 0 0,1-1 0 0 0,0 0 0 0 0,1-1 0 0 0,0 0 0 0 0,0 0 0 0 0,0-1 0 0 0,1 0 0 0 0,9 4-51 0 0,39 24-3401 0 0,-19-14-3262 0 0,-23-12-1019 0 0</inkml:trace>
  <inkml:trace contextRef="#ctx0" brushRef="#br1" timeOffset="50174.623">18948 7406 10866 0 0,'0'0'136'0'0,"0"0"-690"0"0,0 0-361 0 0,0 0 8 0 0,0 0 288 0 0,0 0 483 0 0,0 0 387 0 0,0 0 290 0 0,0 0 201 0 0,0 0 61 0 0,0 0 50 0 0,4 29-25 0 0,39 189 1071 0 0,-19-125-1253 0 0,-3 1 0 0 0,-5 1 1 0 0,1 58-647 0 0,2 5 451 0 0,-17-141-1581 0 0,2-3 3789 0 0,-3-37 1585 0 0,-50-237-5332 0 0,49 245 1049 0 0,0 0 0 0 0,1 0-1 0 0,1 0 1 0 0,0 0 0 0 0,2 1 0 0 0,-1-1-1 0 0,2 1 1 0 0,0 0 0 0 0,0 0-1 0 0,1 0 1 0 0,1 1 0 0 0,0 0 0 0 0,1 1-1 0 0,1-1 1 0 0,0 1 0 0 0,0 1 0 0 0,1 0-1 0 0,6-5 40 0 0,-6 2-103 0 0,1 0-1 0 0,0 1 1 0 0,1 0 0 0 0,0 1-1 0 0,1 0 1 0 0,0 1-1 0 0,0 1 1 0 0,2 0 0 0 0,-1 1-1 0 0,1 0 1 0 0,0 1-1 0 0,1 1 1 0 0,0 0-1 0 0,0 1 1 0 0,1 1 0 0 0,-1 1-1 0 0,1 0 1 0 0,0 1-1 0 0,0 1 1 0 0,11 0 103 0 0,-23 1-85 0 0,0 0 0 0 0,0 0 1 0 0,0 0-1 0 0,-1 1 0 0 0,1 0 0 0 0,0 0 0 0 0,0 0 1 0 0,0 1-1 0 0,0-1 0 0 0,0 1 0 0 0,0 0 1 0 0,0 1-1 0 0,0-1 0 0 0,-1 1 0 0 0,1 0 0 0 0,-1 0 1 0 0,1 1-1 0 0,-1-1 0 0 0,0 1 0 0 0,0 0 1 0 0,0 0-1 0 0,0 0 0 0 0,-1 1 0 0 0,1-1 0 0 0,-1 1 1 0 0,0 0-1 0 0,0 0 0 0 0,0 0 0 0 0,0 0 1 0 0,-1 0-1 0 0,0 1 0 0 0,0-1 0 0 0,0 1 1 0 0,0 0-1 0 0,-1 0 0 0 0,0-1 0 0 0,1 3 85 0 0,-2 0 30 0 0,0 0-1 0 0,-1 0 1 0 0,1 0 0 0 0,-1 0-1 0 0,-1 0 1 0 0,1 0-1 0 0,-1-1 1 0 0,0 1-1 0 0,-1 0 1 0 0,1-1 0 0 0,-2 0-1 0 0,1 1 1 0 0,0-1-1 0 0,-1 0 1 0 0,0-1-1 0 0,-1 1 1 0 0,1-1 0 0 0,-1 0-1 0 0,0 0 1 0 0,0 0-1 0 0,-1-1 1 0 0,0 1 0 0 0,1-1-1 0 0,-1-1 1 0 0,0 1-1 0 0,-1-1 1 0 0,1 0-1 0 0,-1-1 1 0 0,1 1 0 0 0,-1-1-1 0 0,0 0 1 0 0,-6 0-30 0 0,-13 4 134 0 0,-1-2 0 0 0,0-1 0 0 0,0-1 1 0 0,-1-1-1 0 0,1-1 0 0 0,0-2 0 0 0,0-1 1 0 0,-2-1-135 0 0,-210-55-1731 0 0,162 31-1621 0 0,1-1-3563 0 0,60 22 1941 0 0</inkml:trace>
  <inkml:trace contextRef="#ctx0" brushRef="#br1" timeOffset="50591.111">19776 7728 9514 0 0,'0'0'1607'0'0,"0"0"-693"0"0,0 0-748 0 0,0 0-248 0 0,0 0 126 0 0,0 0 250 0 0,0 0 198 0 0,0 0 139 0 0,0 0 25 0 0,0 0-35 0 0,0 0-61 0 0,0 0-64 0 0,0 0-74 0 0,29 13-93 0 0,92 42-45 0 0,-111-50-210 0 0,0-1 0 0 0,1 0 0 0 0,0-1 0 0 0,-1 0 0 0 0,1-1 0 0 0,0 0 0 0 0,1-1 0 0 0,-1 0 0 0 0,0-1 0 0 0,0 0 0 0 0,0-1 0 0 0,4 0-74 0 0,12-2 132 0 0,-16 2-96 0 0,1 0 0 0 0,-1-1 0 0 0,0-1 0 0 0,0 0 0 0 0,-1 0 0 0 0,1-1 0 0 0,-1-1 0 0 0,1 0 0 0 0,-2 0 0 0 0,1-1 0 0 0,0 0 0 0 0,5-6-36 0 0,-11 10-26 0 0,-1 0 0 0 0,0-1 0 0 0,0 0-1 0 0,-1 0 1 0 0,1 0 0 0 0,0 0 0 0 0,-1 0-1 0 0,0 0 1 0 0,0-1 0 0 0,0 1 0 0 0,0-1 0 0 0,0 1-1 0 0,-1-1 1 0 0,0 0 0 0 0,0 1 0 0 0,0-1 0 0 0,0 0-1 0 0,0 0 1 0 0,-1 0 0 0 0,1 0 0 0 0,-1 0 0 0 0,0 0-1 0 0,-1 0 1 0 0,1 0 0 0 0,-1 0 0 0 0,1 0-1 0 0,-1 0 1 0 0,0 1 0 0 0,-1-1 0 0 0,1 0 0 0 0,-1 1-1 0 0,1-1 1 0 0,-1 0 0 0 0,0 1 0 0 0,0 0 0 0 0,-1 0-1 0 0,0-2 27 0 0,-11-9-150 0 0,-1 2 0 0 0,0-1 0 0 0,0 2 0 0 0,-1 0 0 0 0,-1 0 0 0 0,0 2 0 0 0,0 0 0 0 0,-1 1 0 0 0,0 1 0 0 0,0 0 0 0 0,-1 2 0 0 0,1 0 0 0 0,-1 1-1 0 0,-1 1 1 0 0,1 0 0 0 0,0 2 0 0 0,-1 0 0 0 0,1 2 0 0 0,0 0 0 0 0,-1 1 0 0 0,-7 2 150 0 0,-122 52 90 0 0,101 2-1888 0 0,47 20-5749 0 0,8-64 2523 0 0</inkml:trace>
  <inkml:trace contextRef="#ctx0" brushRef="#br1" timeOffset="51534.246">20720 7517 10810 0 0,'0'0'977'0'0,"0"0"-109"0"0,0 0-290 0 0,0 0-540 0 0,0 0-577 0 0,0 0-270 0 0,0 0 115 0 0,0 0 379 0 0,0 0 478 0 0,0 0 318 0 0,0 0 18 0 0,0 0-119 0 0,0 0-85 0 0,-5 15-43 0 0,-20 123 832 0 0,29-131-1049 0 0,0 0 0 0 0,1 0 0 0 0,0 0-1 0 0,1-1 1 0 0,-1 1 0 0 0,1-1 0 0 0,0-1-1 0 0,1 1 1 0 0,0-1 0 0 0,-1 0 0 0 0,2-1 0 0 0,-1 1-1 0 0,0-1 1 0 0,1-1 0 0 0,0 1 0 0 0,0-1-1 0 0,0-1 1 0 0,0 0 0 0 0,0 0 0 0 0,1 0-1 0 0,-1-1 1 0 0,0 0 0 0 0,1-1 0 0 0,-1 0 0 0 0,1 0-1 0 0,-1-1 1 0 0,1 0 0 0 0,2-1-35 0 0,226-34-3405 0 0,-226 32 3451 0 0,0 0 0 0 0,0-1-1 0 0,-1 0 1 0 0,1-1 0 0 0,-1 0-1 0 0,-1 0 1 0 0,1-1 0 0 0,-1 0-1 0 0,-1-1 1 0 0,1 0 0 0 0,-1 0-1 0 0,3-5-45 0 0,-7-29 1908 0 0,-22 46-3433 0 0,17-1 1574 0 0,-1-1 1 0 0,0 0-1 0 0,1 1 0 0 0,0 0 1 0 0,0-1-1 0 0,0 1 0 0 0,0 0 1 0 0,0-1-1 0 0,0 1 0 0 0,1 0 0 0 0,-1 0 1 0 0,1 0-1 0 0,0 0 0 0 0,0 0 1 0 0,0-1-1 0 0,0 1 0 0 0,0 0 1 0 0,1 0-1 0 0,-1 0 0 0 0,1 0 1 0 0,0 0-1 0 0,0-1 0 0 0,0 1 1 0 0,0 0-1 0 0,0-1 0 0 0,0 1 0 0 0,1-1 1 0 0,0 1-1 0 0,-1-1 0 0 0,1 0 1 0 0,0 0-1 0 0,0 0 0 0 0,0 0 1 0 0,0 0-1 0 0,0 0 0 0 0,1 0 1 0 0,-1-1-1 0 0,1 1 0 0 0,-1-1 1 0 0,1 1-1 0 0,-1-1 0 0 0,1 0 0 0 0,2 0-49 0 0,17 6 156 0 0,-1-2 0 0 0,1-1 0 0 0,0-1 0 0 0,0-1 0 0 0,0 0 0 0 0,0-2 0 0 0,0 0 0 0 0,0-2 0 0 0,0-1 0 0 0,0 0 0 0 0,0-1 0 0 0,16-7-156 0 0,-20 8-13 0 0,0-1 0 0 0,-1 0 0 0 0,1-2 0 0 0,-1 0 1 0 0,-1-1-1 0 0,1-1 0 0 0,-1 0 0 0 0,0-1 0 0 0,-1-1 1 0 0,0 0-1 0 0,-1-1 0 0 0,0 0 0 0 0,-1-2 0 0 0,0 1 1 0 0,7-11 11 0 0,-17 19-59 0 0,-2-1-1 0 0,1 1 0 0 0,0-1 1 0 0,-1 1-1 0 0,0-1 0 0 0,0 1 0 0 0,0-1 1 0 0,-1 0-1 0 0,1 0 0 0 0,-1 1 0 0 0,0-1 1 0 0,0 0-1 0 0,-1 0 0 0 0,0 1 0 0 0,0-1 1 0 0,0 0-1 0 0,0 1 0 0 0,0-1 0 0 0,-1 1 1 0 0,0 0-1 0 0,0-1 0 0 0,0 1 0 0 0,-1 0 1 0 0,1 0-1 0 0,-1 0 0 0 0,0 0 0 0 0,0 1 1 0 0,-1-1-1 0 0,1 1 0 0 0,-1 0 0 0 0,1 0 1 0 0,-1 0-1 0 0,0 0 0 0 0,0 1 0 0 0,0 0 1 0 0,0 0-1 0 0,-1 0 0 0 0,1 0 0 0 0,-1 0 1 0 0,1 1-1 0 0,-1 0 0 0 0,0 0 0 0 0,1 0 1 0 0,-1 1-1 0 0,0-1 0 0 0,1 1 0 0 0,-1 0 1 0 0,0 0-1 0 0,-1 1 61 0 0,-1-1 21 0 0,-1-1 1 0 0,1 1-1 0 0,0 1 1 0 0,0 0 0 0 0,0 0-1 0 0,0 0 1 0 0,0 0-1 0 0,0 1 1 0 0,0 1-1 0 0,1-1 1 0 0,-1 1-1 0 0,1 0 1 0 0,-1 0-1 0 0,1 1 1 0 0,0 0 0 0 0,0 0-1 0 0,1 0 1 0 0,-1 1-1 0 0,1 0 1 0 0,0 0-1 0 0,1 0 1 0 0,-1 1-1 0 0,1 0 1 0 0,0-1-1 0 0,0 1 1 0 0,0 1-1 0 0,1-1 1 0 0,0 1 0 0 0,1-1-1 0 0,-1 1 1 0 0,1 0-1 0 0,0 0 1 0 0,0 5-22 0 0,1-6 77 0 0,1 1 0 0 0,-1 0 0 0 0,1-1 0 0 0,1 1 0 0 0,-1 0 1 0 0,1-1-1 0 0,1 1 0 0 0,-1-1 0 0 0,1 1 0 0 0,0-1 0 0 0,0 1 0 0 0,1-1 1 0 0,0 0-1 0 0,0 0 0 0 0,0-1 0 0 0,1 1 0 0 0,0-1 0 0 0,0 1 0 0 0,0-1 1 0 0,1 0-1 0 0,0-1 0 0 0,0 1 0 0 0,0-1 0 0 0,0 0 0 0 0,1 0 1 0 0,-1-1-1 0 0,1 1 0 0 0,0-1 0 0 0,0-1 0 0 0,0 1 0 0 0,3 0-77 0 0,15 7-86 0 0,1-2 0 0 0,0 0 0 0 0,0-2 0 0 0,0-1 0 0 0,1-1 0 0 0,0-1 0 0 0,15 0 86 0 0,-4-2-567 0 0,1-2 0 0 0,-1-1-1 0 0,0-1 1 0 0,0-2-1 0 0,-1-2 1 0 0,1-2 0 0 0,22-8 567 0 0,-46 12 71 0 0,0 0 1 0 0,0-1-1 0 0,-1-1 1 0 0,0 0-1 0 0,0 0 1 0 0,0-1 0 0 0,-1-1-1 0 0,0 0 1 0 0,-1 0-1 0 0,0-1 1 0 0,0 0-1 0 0,-1-1 1 0 0,-1 0-1 0 0,0-1-71 0 0,-6 11 4 0 0,0 0-1 0 0,0-1 0 0 0,0 0 1 0 0,-1 1-1 0 0,1-1 0 0 0,-1 0 1 0 0,1 0-1 0 0,-1 0 0 0 0,0 0 1 0 0,0 0-1 0 0,1 0 0 0 0,-2 0 0 0 0,1 0 1 0 0,0 0-1 0 0,0 0 0 0 0,-1-1 1 0 0,1 1-1 0 0,-1 0 0 0 0,1-1 1 0 0,-1 1-1 0 0,0 0 0 0 0,0 0 1 0 0,0-1-1 0 0,-1 1 0 0 0,1 0 0 0 0,0-1 1 0 0,-1 1-1 0 0,1 0 0 0 0,-1-1 1 0 0,0 1-1 0 0,0 0 0 0 0,0 0 1 0 0,0 0-1 0 0,0 0 0 0 0,0 0 1 0 0,-1 0-1 0 0,1 0 0 0 0,-1 1 0 0 0,1-1 1 0 0,-1 0-1 0 0,0 1 0 0 0,0-1 1 0 0,1 1-1 0 0,-1-1 0 0 0,0 1 1 0 0,0 0-1 0 0,0 0 0 0 0,-1 0 1 0 0,1 0-1 0 0,0 0 0 0 0,0 1 0 0 0,-1-1-3 0 0,0 4 60 0 0,0-1 0 0 0,0 1 0 0 0,0 0 0 0 0,0 0 0 0 0,0 0 0 0 0,1 0 0 0 0,-1 1 0 0 0,1-1 0 0 0,0 1 0 0 0,0-1 0 0 0,0 1 0 0 0,1 0 0 0 0,-1 0 0 0 0,1 0-1 0 0,0 0 1 0 0,0 0 0 0 0,0 0 0 0 0,1 0 0 0 0,0 0 0 0 0,-1 0 0 0 0,1 0 0 0 0,1 1 0 0 0,-1-1 0 0 0,0 0 0 0 0,1 0 0 0 0,0 0 0 0 0,0 0 0 0 0,0 0-1 0 0,1 0 1 0 0,-1 0 0 0 0,1-1 0 0 0,0 1 0 0 0,2 3-60 0 0,7 2 1 0 0,0-1-1 0 0,0 1 1 0 0,1-2-1 0 0,0 0 1 0 0,1 0-1 0 0,-1-1 1 0 0,1 0-1 0 0,1-2 1 0 0,-1 1-1 0 0,1-1 1 0 0,-1-1-1 0 0,1-1 0 0 0,0 0 1 0 0,0-1-1 0 0,0 0 1 0 0,0-1-1 0 0,0 0 1 0 0,0-1-1 0 0,0-1 1 0 0,0 0-1 0 0,0-1 1 0 0,0-1-1 0 0,-1 0 1 0 0,0-1-1 0 0,8-3 0 0 0,-12 5 255 0 0,1 0 0 0 0,0-1 1 0 0,-1 0-1 0 0,0-1 0 0 0,0 1 0 0 0,0-2 0 0 0,0 1 0 0 0,-1-1 0 0 0,0-1 0 0 0,0 1 0 0 0,-1-2 0 0 0,0 1 1 0 0,0-1-1 0 0,5-7-255 0 0,-12 14 260 0 0,0 1-623 0 0,0 0-420 0 0,2 8 732 0 0,0 0-1 0 0,0 1 0 0 0,1-1 1 0 0,0 0-1 0 0,0 0 1 0 0,1 0-1 0 0,0-1 0 0 0,1 1 1 0 0,-1-1-1 0 0,1 0 1 0 0,1 0-1 0 0,-1-1 1 0 0,1 1-1 0 0,0-1 0 0 0,1-1 1 0 0,-1 1-1 0 0,1-1 1 0 0,0 0-1 0 0,1-1 0 0 0,-1 1 1 0 0,1-2-1 0 0,0 1 1 0 0,0-1-1 0 0,6 2 52 0 0,72 25-4616 0 0,-19-18-2045 0 0,-42-8 1407 0 0</inkml:trace>
  <inkml:trace contextRef="#ctx0" brushRef="#br1" timeOffset="52069.44">23682 6474 18612 0 0,'0'0'256'0'0,"0"0"-96"0"0,0 0-256 0 0,0 0-580 0 0,0 0-523 0 0,0 0-123 0 0,0 0 166 0 0,0 0 511 0 0,0 0 555 0 0,0 0 261 0 0,0 0 122 0 0,0 0 57 0 0,-12 27 3 0 0,-36 89 7 0 0,31 16 500 0 0,19-91-643 0 0,15 452 1077 0 0,-14-468-1250 0 0,0-1-1 0 0,2 0 0 0 0,0-1 1 0 0,2 1-1 0 0,0-1 0 0 0,2 0 0 0 0,0-1 1 0 0,2 0-1 0 0,0 0 0 0 0,2-1 1 0 0,0 0-1 0 0,1-2 0 0 0,1 1 0 0 0,1-2 1 0 0,1 0-1 0 0,0-1 0 0 0,2-1 0 0 0,-1 0 1 0 0,2-1-1 0 0,0-2 0 0 0,1 0 1 0 0,0-1-1 0 0,1-1 0 0 0,0-1 0 0 0,1-1 1 0 0,0 0-1 0 0,0-2 0 0 0,1-1 1 0 0,0-1-1 0 0,0-1 0 0 0,2-1-43 0 0,-16-1-141 0 0,0 0 0 0 0,1-1 0 0 0,-1 0 0 0 0,0 0 0 0 0,1-1 0 0 0,-1-1 1 0 0,0 0-1 0 0,0 0 0 0 0,1-1 0 0 0,-1 0 0 0 0,0-1 0 0 0,-1 0 0 0 0,1 0 0 0 0,0-1 0 0 0,-1-1 0 0 0,0 0 0 0 0,0 0 0 0 0,0 0 0 0 0,-1-1 0 0 0,0-1 1 0 0,0 1-1 0 0,0-1 0 0 0,-1 0 0 0 0,0-1 0 0 0,0 0 0 0 0,-1 0 0 0 0,0-1 0 0 0,0 1 0 0 0,-1-1 0 0 0,-1 0 0 0 0,1-1 0 0 0,-1 1 0 0 0,-1-1 0 0 0,0 0 141 0 0,-1 2-73 0 0,-2-1-1 0 0,1 1 0 0 0,-1 0 0 0 0,0-1 0 0 0,-1 1 0 0 0,0 0 0 0 0,0-1 1 0 0,-1 1-1 0 0,0 0 0 0 0,0 0 0 0 0,-1 0 0 0 0,0 0 0 0 0,-1 1 0 0 0,0-1 74 0 0,1 2 141 0 0,-1 0 1 0 0,0 0-1 0 0,0 1 0 0 0,-1-1 0 0 0,1 1 0 0 0,-1 0 0 0 0,0 1 0 0 0,-1-1 0 0 0,1 1 0 0 0,-1 0 0 0 0,0 0 0 0 0,0 1 0 0 0,0-1 0 0 0,0 2 0 0 0,-1-1 0 0 0,1 0 0 0 0,-1 1 0 0 0,0 1 1 0 0,1-1-1 0 0,-1 1 0 0 0,0 0 0 0 0,0 0 0 0 0,0 1 0 0 0,0 0 0 0 0,-5 1-141 0 0,9 1 56 0 0,1 0-1 0 0,-1 1 1 0 0,0-1 0 0 0,1 1-1 0 0,-1 0 1 0 0,1 0 0 0 0,0 0 0 0 0,0 0-1 0 0,0 1 1 0 0,0-1 0 0 0,1 0-1 0 0,-1 1 1 0 0,1-1 0 0 0,0 1-1 0 0,0-1 1 0 0,0 1 0 0 0,1 0 0 0 0,-1-1-1 0 0,1 1 1 0 0,0 0 0 0 0,0-1-1 0 0,0 1 1 0 0,0 0 0 0 0,1 0 0 0 0,-1-1-1 0 0,1 1 1 0 0,0 0 0 0 0,0-1-1 0 0,1 1 1 0 0,-1-1 0 0 0,1 0-1 0 0,-1 1 1 0 0,1-1 0 0 0,0 0 0 0 0,0 0-1 0 0,1 0 1 0 0,-1 0 0 0 0,1 0-1 0 0,0 0-55 0 0,17 20 108 0 0,0-1 0 0 0,2-1 0 0 0,0-1 0 0 0,1-1 0 0 0,1-1 0 0 0,0-1 0 0 0,2-1 0 0 0,0-1-1 0 0,1-1 1 0 0,0-2 0 0 0,1 0 0 0 0,0-2 0 0 0,25 5-108 0 0,94 16-4335 0 0,-4-21-6233 0 0,-121-10 5111 0 0</inkml:trace>
  <inkml:trace contextRef="#ctx0" brushRef="#br1" timeOffset="52332.905">23351 6663 22389 0 0,'0'0'700'0'0,"0"0"13"0"0,0 0-76 0 0,0 0-357 0 0,0 0-391 0 0,0 0-229 0 0,30-11-40 0 0,0-3 298 0 0,-16 7 59 0 0,1 0 0 0 0,1 1-1 0 0,-1 0 1 0 0,1 1-1 0 0,0 1 1 0 0,0 1 0 0 0,0 0-1 0 0,0 1 1 0 0,1 1-1 0 0,-1 0 1 0 0,8 2 23 0 0,71 5-241 0 0,-1 4-1 0 0,0 4 0 0 0,54 16 242 0 0,-10 13-3683 0 0,-6 14-5114 0 0,-96-38-1547 0 0</inkml:trace>
  <inkml:trace contextRef="#ctx0" brushRef="#br1" timeOffset="53001.808">16537 9280 2737 0 0,'0'0'556'0'0,"0"0"-94"0"0,0 0 96 0 0,0 0 263 0 0,0 0 289 0 0,0 0 161 0 0,0 0 20 0 0,0 0-68 0 0,0 0-114 0 0,0 0-108 0 0,0 0-139 0 0,32 11-144 0 0,103 35-122 0 0,-127-43-507 0 0,0 0-1 0 0,0-1 1 0 0,1-1-1 0 0,-1 1 1 0 0,1-1 0 0 0,-1-1-1 0 0,1 0 1 0 0,0 0-1 0 0,-1 0 1 0 0,1-1 0 0 0,-1-1-1 0 0,0 1 1 0 0,1-1-1 0 0,-1-1 1 0 0,0 1 0 0 0,0-1-1 0 0,0-1-88 0 0,17-5 240 0 0,96-48 806 0 0,-117 55-1122 0 0,0 0 1 0 0,0-1-1 0 0,0 0 1 0 0,-1 1-1 0 0,1-1 1 0 0,-1 0-1 0 0,0-1 0 0 0,0 1 1 0 0,0 0-1 0 0,0-1 1 0 0,-1 0-1 0 0,1 0 1 0 0,-1 0-1 0 0,0 0 1 0 0,0 0-1 0 0,0 0 1 0 0,-1 0-1 0 0,1-1 1 0 0,-1 1-1 0 0,0 0 0 0 0,-1-1 1 0 0,1 1-1 0 0,-1-1 1 0 0,0 1-1 0 0,0-1 1 0 0,0 0-1 0 0,-1-2 76 0 0,-4-2-235 0 0,0 1 0 0 0,-1 0 0 0 0,0 0 0 0 0,-1 1 0 0 0,1-1 0 0 0,-1 2 0 0 0,-1-1 0 0 0,1 1 0 0 0,-1 0 0 0 0,-1 0-1 0 0,1 1 1 0 0,-1 0 0 0 0,1 1 0 0 0,-1 0 0 0 0,-1 0 0 0 0,1 1 0 0 0,0 0 0 0 0,-1 1 0 0 0,-6-1 235 0 0,-14-6 128 0 0,-1 2-1 0 0,0 1 1 0 0,0 2 0 0 0,0 0 0 0 0,-1 3-1 0 0,1 0 1 0 0,-1 2 0 0 0,1 1 0 0 0,0 2-1 0 0,0 1 1 0 0,0 1 0 0 0,0 2 0 0 0,1 1-1 0 0,1 1 1 0 0,-1 2 0 0 0,2 1 0 0 0,0 1-1 0 0,0 1 1 0 0,-17 14-128 0 0,41-26 45 0 0,-1-1 0 0 0,1 1 0 0 0,-1 0 1 0 0,1 0-1 0 0,0 1 0 0 0,0-1 0 0 0,1 1 0 0 0,-1 0 0 0 0,1 0 0 0 0,0 0 0 0 0,0 0 0 0 0,0 1 0 0 0,0-1 1 0 0,1 1-1 0 0,0-1 0 0 0,0 1 0 0 0,0 0 0 0 0,0 0 0 0 0,1 0 0 0 0,0 0 0 0 0,0 1 0 0 0,0-1 1 0 0,1 0-1 0 0,0 0 0 0 0,0 0 0 0 0,0 1 0 0 0,0-1 0 0 0,1 0 0 0 0,0 0 0 0 0,0 0 0 0 0,0 0 0 0 0,1 0 1 0 0,0 0-1 0 0,0 0 0 0 0,0 0 0 0 0,0-1 0 0 0,1 1 0 0 0,0-1 0 0 0,2 3-45 0 0,17 8 256 0 0,1-1 0 0 0,1-1 0 0 0,1-2 0 0 0,0 0 0 0 0,0-1 0 0 0,1-2 1 0 0,0 0-1 0 0,0-2 0 0 0,1-1 0 0 0,0-1 0 0 0,21 0-256 0 0,-22 0 77 0 0,399 22 779 0 0,-425-26-761 0 0,38 3 628 0 0,63-3-3278 0 0,-35 0-5881 0 0,-47 0 72 0 0</inkml:trace>
  <inkml:trace contextRef="#ctx0" brushRef="#br1" timeOffset="54122.048">17516 8861 12883 0 0,'0'0'864'0'0,"0"0"-291"0"0,0 0-549 0 0,0 0-546 0 0,0 0-144 0 0,0 0 306 0 0,0 0 583 0 0,0 0 186 0 0,30 4-23 0 0,94 12-76 0 0,123 41 1187 0 0,-88-23-1387 0 0,-158-34-287 0 0,-41 19-2632 0 0,19-11 2925 0 0,0 1 0 0 0,0 1-1 0 0,1 0 1 0 0,0 2-1 0 0,1 0 1 0 0,1 1-1 0 0,0 1 1 0 0,0 1 0 0 0,2 1-1 0 0,0 0 1 0 0,0 1-1 0 0,2 0 1 0 0,0 1 0 0 0,1 1-1 0 0,-9 18-115 0 0,21-33 51 0 0,0 0 0 0 0,0 0 0 0 0,0 0 0 0 0,1 0 0 0 0,-1 0 1 0 0,1 0-1 0 0,0 0 0 0 0,0 0 0 0 0,1 1 0 0 0,-1-1 0 0 0,1 0 0 0 0,0-1 0 0 0,0 1 0 0 0,0 0 0 0 0,1 0 0 0 0,-1 0 0 0 0,1-1 0 0 0,0 1 0 0 0,0 0 0 0 0,0-1 1 0 0,1 0-1 0 0,-1 0 0 0 0,1 1 0 0 0,0-2 0 0 0,0 1 0 0 0,0 0 0 0 0,0 0 0 0 0,0-1 0 0 0,0 0 0 0 0,1 0 0 0 0,-1 0 0 0 0,1 0 0 0 0,0 0 0 0 0,-1 0 1 0 0,1-1-1 0 0,4 1-51 0 0,150 28 832 0 0,-148-29-837 0 0,20 3-543 0 0,-1-1 0 0 0,1-1 0 0 0,-1-2 0 0 0,1-1 0 0 0,0-1 0 0 0,-1-1 1 0 0,0-2-1 0 0,1-1 0 0 0,-2-2 0 0 0,1 0 0 0 0,-1-2 0 0 0,1-2 548 0 0,14-23 1580 0 0,-35 2 5189 0 0,102 70-5700 0 0,-87-32-1041 0 0,0-2 1 0 0,0 0-1 0 0,0-1 0 0 0,1-2 0 0 0,-1 0 1 0 0,0-2-1 0 0,0 0 0 0 0,0-2 0 0 0,0 0 0 0 0,0-2 1 0 0,-1 0-1 0 0,0-1 0 0 0,6-4-28 0 0,-26 9-31 0 0,0 0 0 0 0,0 0 0 0 0,0 0 0 0 0,0-1 0 0 0,0 1 0 0 0,0 0 0 0 0,-1-1 0 0 0,1 1 0 0 0,-1-1 1 0 0,0 1-1 0 0,1-1 0 0 0,-1 0 0 0 0,0 0 0 0 0,-1 1 0 0 0,1-1 0 0 0,-1 0 0 0 0,1 0 0 0 0,-1 0 0 0 0,0 0 0 0 0,0 0 0 0 0,0 0 0 0 0,0 0 0 0 0,0 0 0 0 0,-1 1 0 0 0,0-1 0 0 0,1 0 0 0 0,-1 0 0 0 0,0 0 1 0 0,0 1-1 0 0,0-1 0 0 0,-1 0 0 0 0,1 1 0 0 0,-1-1 0 0 0,1 1 0 0 0,-1 0 0 0 0,0-1 0 0 0,0 1 0 0 0,0 0 0 0 0,0 0 0 0 0,0 0 0 0 0,-1 1 0 0 0,1-1 0 0 0,-1 0 0 0 0,1 1 0 0 0,-1-1 0 0 0,1 1 0 0 0,-1 0 1 0 0,0 0-1 0 0,1 0 0 0 0,-1 0 0 0 0,0 1 0 0 0,0-1 0 0 0,0 1 0 0 0,0 0 0 0 0,0-1 0 0 0,0 1 0 0 0,0 0 0 0 0,-1 1 31 0 0,-14-6-82 0 0,0 0-1 0 0,0 2 1 0 0,0 0-1 0 0,0 1 1 0 0,0 1-1 0 0,-1 0 1 0 0,1 2-1 0 0,0 0 1 0 0,-1 1-1 0 0,1 1 1 0 0,0 0-1 0 0,0 2 1 0 0,1 0-1 0 0,-1 1 1 0 0,1 0 0 0 0,0 2-1 0 0,1 0 1 0 0,-7 5 82 0 0,21-12 0 0 0,0 1 0 0 0,-1 0 0 0 0,1 0 0 0 0,0 0 0 0 0,1 0 0 0 0,-1 0 0 0 0,0 0 0 0 0,0 0 0 0 0,1 1 0 0 0,0-1 0 0 0,-1 0 0 0 0,1 1 1 0 0,0 0-1 0 0,0-1 0 0 0,0 1 0 0 0,0 0 0 0 0,1-1 0 0 0,-1 1 0 0 0,1 0 0 0 0,0 0 0 0 0,0-1 0 0 0,0 1 0 0 0,0 0 0 0 0,0 0 0 0 0,0-1 0 0 0,1 1 1 0 0,-1 0-1 0 0,1 0 0 0 0,0-1 0 0 0,0 1 0 0 0,0-1 0 0 0,0 1 0 0 0,1-1 0 0 0,-1 1 0 0 0,0-1 0 0 0,1 1 0 0 0,0-1 0 0 0,-1 0 0 0 0,1 0 0 0 0,1 1 0 0 0,89 72 893 0 0,-15-32-689 0 0,183 129-375 0 0,-248-161 108 0 0,-1 1-1 0 0,0 0 1 0 0,-1 0-1 0 0,0 1 1 0 0,0 0-1 0 0,-2 1 1 0 0,0 0-1 0 0,0 1 1 0 0,-1-1-1 0 0,-1 1 1 0 0,0 1-1 0 0,-2-1 1 0 0,1 1-1 0 0,-2 0 0 0 0,0 0 1 0 0,-1 0-1 0 0,-1 0 1 0 0,0 2 63 0 0,0-8 15 0 0,0 0 1 0 0,0 0-1 0 0,-1 0 0 0 0,-1 0 1 0 0,0 0-1 0 0,0-1 0 0 0,-1 1 0 0 0,0 0 1 0 0,0 0-1 0 0,-1-1 0 0 0,-1 1 1 0 0,0-1-1 0 0,0 0 0 0 0,0 0 1 0 0,-1 0-1 0 0,-1-1 0 0 0,0 0 1 0 0,0 0-1 0 0,0 0 0 0 0,-1-1 1 0 0,0 0-1 0 0,0 0 0 0 0,-1 0 1 0 0,0-1-1 0 0,0 0 0 0 0,-1-1 1 0 0,1 0-1 0 0,-1 0 0 0 0,0-1 0 0 0,-1 0 1 0 0,1-1-1 0 0,-1 0 0 0 0,1 0 1 0 0,-1-1-1 0 0,-1 0-15 0 0,-31-6 400 0 0,0-1 0 0 0,1-2 0 0 0,-1-2 0 0 0,2-1 0 0 0,-1-3 0 0 0,1-1 0 0 0,1-2 0 0 0,1-2 0 0 0,-8-5-400 0 0,27 14 88 0 0,-55-24 214 0 0,-239-132 473 0 0,259 112-825 0 0,53 52-93 0 0,0 0 1 0 0,1 0 0 0 0,-1-1 0 0 0,0 1-1 0 0,0 0 1 0 0,1 0 0 0 0,-1 0 0 0 0,1-1-1 0 0,-1 1 1 0 0,1 0 0 0 0,0-1 0 0 0,-1 1-1 0 0,1-1 1 0 0,0 1 0 0 0,0 0 0 0 0,0-1 0 0 0,0 1-1 0 0,0-1 1 0 0,0 1 0 0 0,0 0 0 0 0,1-1-1 0 0,-1 1 1 0 0,0 0 0 0 0,1-1 0 0 0,-1 1-1 0 0,1 0 1 0 0,0-1 0 0 0,-1 1 0 0 0,1 0-1 0 0,0 0 1 0 0,0 0 0 0 0,-1 0 0 0 0,1 0-1 0 0,0 0 1 0 0,0 0 0 0 0,0 0 0 0 0,1 0 0 0 0,-1 0-1 0 0,0 0 1 0 0,0 1 0 0 0,0-1 0 0 0,1 0-1 0 0,-1 1 1 0 0,0-1 0 0 0,0 1 0 0 0,1-1-1 0 0,-1 1 1 0 0,1 0 0 0 0,0-1 142 0 0,97-19-10789 0 0,-74 18 6436 0 0</inkml:trace>
  <inkml:trace contextRef="#ctx0" brushRef="#br1" timeOffset="54389.077">19463 9128 18004 0 0,'0'0'421'0'0,"0"0"-514"0"0,0 0-254 0 0,0 0-205 0 0,0 0-200 0 0,0 0-3 0 0,0 0 123 0 0,0 0 236 0 0,0 0 257 0 0,0 0 172 0 0,0 0 90 0 0,0 0 43 0 0,0 0-4 0 0,-19 11 2 0 0,-57 33 23 0 0,75-42-166 0 0,-1-1 1 0 0,1 0-1 0 0,0 0 0 0 0,-1 1 1 0 0,1-1-1 0 0,0 1 0 0 0,0-1 1 0 0,0 1-1 0 0,0-1 0 0 0,0 1 1 0 0,0 0-1 0 0,0 0 0 0 0,1-1 1 0 0,-1 1-1 0 0,0 0 0 0 0,1 0 1 0 0,0 0-1 0 0,-1 0 0 0 0,1 0 1 0 0,0-1-1 0 0,0 1 0 0 0,0 0 1 0 0,0 0-1 0 0,0 0 0 0 0,1 0 1 0 0,-1 0-1 0 0,1 0 0 0 0,-1-1 0 0 0,1 1 1 0 0,0 0-1 0 0,-1 0 0 0 0,1-1 1 0 0,0 1-1 0 0,0 0 0 0 0,0-1 1 0 0,0 1-1 0 0,1-1 0 0 0,-1 1 1 0 0,0-1-1 0 0,1 0 0 0 0,-1 1 1 0 0,1-1-1 0 0,-1 0 0 0 0,1 0 1 0 0,-1 0-1 0 0,2 0-21 0 0,1 4 50 0 0,67 46-2431 0 0,7-15-6775 0 0,-61-29 4068 0 0</inkml:trace>
  <inkml:trace contextRef="#ctx0" brushRef="#br1" timeOffset="54640.519">19416 8631 14651 0 0,'0'0'6442'0'0,"0"0"-6170"0"0,0 0-8 0 0,0 0-96 0 0,0 0-320 0 0,0 0-481 0 0,0 0-431 0 0,0 0-176 0 0,0 0 32 0 0,0 0 176 0 0,0 0 111 0 0,0 0-191 0 0,0 0-416 0 0,0 0-449 0 0,110-37-639 0 0,-87 54-33 0 0,-2-3-183 0 0,-7-5-1 0 0</inkml:trace>
  <inkml:trace contextRef="#ctx0" brushRef="#br1" timeOffset="55074.166">20204 8373 13531 0 0,'0'0'1666'0'0,"0"0"-524"0"0,0 0-244 0 0,0 0-293 0 0,0 0-295 0 0,0 0-113 0 0,0 0-51 0 0,0 0-82 0 0,0 0-154 0 0,0 0-304 0 0,0 0-315 0 0,0 0-35 0 0,0 0 133 0 0,-7-11 310 0 0,3 4 286 0 0,4 8 22 0 0,0 1-1 0 0,-1-1 0 0 0,1 0 1 0 0,0 0-1 0 0,-1 0 1 0 0,1 0-1 0 0,0 0 0 0 0,-1 0 1 0 0,1 1-1 0 0,-1-1 0 0 0,0 0 1 0 0,1 0-1 0 0,-1-1 0 0 0,0 1 1 0 0,0 0-1 0 0,1 0 1 0 0,-1 0-1 0 0,0 0 0 0 0,0-1 1 0 0,0 1-1 0 0,0 0 0 0 0,0-1 1 0 0,0 1-1 0 0,0-1 0 0 0,0 1 1 0 0,0-1-1 0 0,-1 1 1 0 0,1-1-1 0 0,0 0 0 0 0,0 0 1 0 0,0 1-1 0 0,0-1 0 0 0,-1 0 1 0 0,1 0-1 0 0,0 0 0 0 0,0 0 1 0 0,0-1-1 0 0,-1 1 1 0 0,1 0-1 0 0,0 0 0 0 0,0-1 1 0 0,0 1-1 0 0,0-1 0 0 0,0 1 1 0 0,0-1-1 0 0,0 1 0 0 0,0-1 1 0 0,0 1-1 0 0,0-1 1 0 0,0 0-1 0 0,0 0 0 0 0,0 0 1 0 0,0 1-1 0 0,0-1 0 0 0,1 0 1 0 0,-1 0-1 0 0,0-1-6 0 0,-23 115 364 0 0,5 0 0 0 0,5 2 0 0 0,6 0 0 0 0,4 92-364 0 0,3-186 67 0 0,1 0 0 0 0,1 0 0 0 0,0 0 0 0 0,2 0 0 0 0,0 0-1 0 0,2 0 1 0 0,0-1 0 0 0,1 0 0 0 0,1 0 0 0 0,1 0 0 0 0,1-1 0 0 0,1 0-1 0 0,0-1 1 0 0,1 0 0 0 0,1 0 0 0 0,4 3-67 0 0,-14-20 95 0 0,-1 1 0 0 0,1-1 0 0 0,0 1 0 0 0,0-1 0 0 0,0 1-1 0 0,0-1 1 0 0,1 0 0 0 0,-1 0 0 0 0,0 0 0 0 0,0-1 0 0 0,1 1 0 0 0,-1 0 0 0 0,0-1 0 0 0,1 1 0 0 0,-1-1 0 0 0,0 0 0 0 0,1 0-1 0 0,-1 0 1 0 0,1 0 0 0 0,-1 0 0 0 0,0-1 0 0 0,1 1 0 0 0,-1-1 0 0 0,0 1 0 0 0,1-1 0 0 0,-1 0 0 0 0,0 0 0 0 0,0 0 0 0 0,0 0-1 0 0,1 0 1 0 0,-1-1 0 0 0,-1 1 0 0 0,1 0 0 0 0,0-1 0 0 0,0 0 0 0 0,0 1 0 0 0,-1-1 0 0 0,1 0 0 0 0,-1 0 0 0 0,1 0-1 0 0,-1 0 1 0 0,0 0 0 0 0,1-2-95 0 0,55-96-499 0 0,-32 25-225 0 0,-4 0-1 0 0,-3-1 1 0 0,-3-1 0 0 0,-3 0-1 0 0,-1-55 725 0 0,-2 49-124 0 0,13-368 2003 0 0,-22 450-2051 0 0,0 40-2715 0 0,0 52 3472 0 0,23 418 1288 0 0,-16-464-1777 0 0,1 1 1 0 0,3-1-1 0 0,1-1 0 0 0,3 0 0 0 0,1-1 1 0 0,2 0-1 0 0,2-2 0 0 0,2 0 0 0 0,27 37-96 0 0,53 46-1571 0 0,-64-86-1565 0 0,1-4-3292 0 0,-22-20-3001 0 0</inkml:trace>
  <inkml:trace contextRef="#ctx0" brushRef="#br1" timeOffset="56123.047">21131 9285 9706 0 0,'0'0'532'0'0,"0"0"-616"0"0,0 0-612 0 0,0 0-88 0 0,0 0 370 0 0,0 0 644 0 0,0 0 533 0 0,0 0 341 0 0,0 0 108 0 0,0 0-109 0 0,0 0-169 0 0,0 0-204 0 0,0 0-161 0 0,19 8-121 0 0,61 27-100 0 0,79-8 1515 0 0,-135-27-1492 0 0,-18 0-323 0 0,-1-1 1 0 0,1 1 0 0 0,-1-1 0 0 0,1 0 0 0 0,-1-1 0 0 0,0 1-1 0 0,1-1 1 0 0,-1 0 0 0 0,0-1 0 0 0,0 1 0 0 0,0-1 0 0 0,0 0 0 0 0,-1 0-1 0 0,1 0 1 0 0,-1-1 0 0 0,0 0 0 0 0,0 0 0 0 0,0 0 0 0 0,3-4-49 0 0,-6 6-82 0 0,1-1 0 0 0,-1 1 0 0 0,1-1 1 0 0,-1 1-1 0 0,0-1 0 0 0,0 0 0 0 0,0 1 1 0 0,-1-1-1 0 0,1 0 0 0 0,-1 0 0 0 0,1 0 1 0 0,-1 1-1 0 0,0-1 0 0 0,0 0 0 0 0,0 0 1 0 0,0 0-1 0 0,-1 0 0 0 0,1 1 0 0 0,-1-1 1 0 0,0 0-1 0 0,0 0 0 0 0,0 1 0 0 0,0-1 0 0 0,0 0 1 0 0,0 1-1 0 0,-1-1 0 0 0,1 1 0 0 0,-1 0 1 0 0,0-1-1 0 0,0 1 0 0 0,0 0 0 0 0,0 0 1 0 0,0 0-1 0 0,0 0 0 0 0,0 1 0 0 0,-1-1 1 0 0,1 1-1 0 0,0-1 0 0 0,-2 1 82 0 0,-19-12-259 0 0,-2 2-1 0 0,0 1 1 0 0,0 0 0 0 0,0 2 0 0 0,-1 1-1 0 0,0 1 1 0 0,-1 2 0 0 0,1 0-1 0 0,-1 2 1 0 0,0 1 0 0 0,0 1-1 0 0,1 1 1 0 0,-1 1 0 0 0,-6 3 259 0 0,14-4 11 0 0,1 1 0 0 0,0 0 0 0 0,0 2 0 0 0,0 0 0 0 0,1 1 0 0 0,-1 1 0 0 0,1 1 1 0 0,0 0-1 0 0,1 1 0 0 0,0 1 0 0 0,0 1 0 0 0,1 0 0 0 0,-13 11-11 0 0,26-19-29 0 0,0 0 0 0 0,1 0-1 0 0,-1 0 1 0 0,0 0 0 0 0,1 1 0 0 0,-1-1 0 0 0,1 1 0 0 0,0-1 0 0 0,0 1-1 0 0,0-1 1 0 0,0 1 0 0 0,0 0 0 0 0,0 0 0 0 0,1-1 0 0 0,0 1 0 0 0,-1 0-1 0 0,1 0 1 0 0,0-1 0 0 0,0 1 0 0 0,0 0 0 0 0,1 0 0 0 0,-1 0 0 0 0,1-1-1 0 0,0 1 1 0 0,-1 0 0 0 0,1-1 0 0 0,0 1 0 0 0,1 0 0 0 0,-1-1 0 0 0,0 1-1 0 0,1-1 1 0 0,-1 0 0 0 0,1 1 29 0 0,42 44-6994 0 0,-30-36 2762 0 0</inkml:trace>
  <inkml:trace contextRef="#ctx0" brushRef="#br1" timeOffset="56742.597">21961 9006 15371 0 0,'0'0'306'0'0,"0"0"-208"0"0,0 0-298 0 0,0 0-281 0 0,0 0-107 0 0,0 0 153 0 0,0 0 267 0 0,0 0 173 0 0,31-4 71 0 0,96-12 35 0 0,146 13 989 0 0,-91-15-1000 0 0,-183 17-111 0 0,1 1-1 0 0,0 0 0 0 0,-1-1 1 0 0,1 1-1 0 0,-1 0 0 0 0,1-1 1 0 0,0 1-1 0 0,-1 0 1 0 0,1-1-1 0 0,0 1 0 0 0,-1-1 1 0 0,1 1-1 0 0,0 0 0 0 0,0-1 1 0 0,0 1-1 0 0,-1-1 0 0 0,1 1 1 0 0,0-1-1 0 0,0 1 1 0 0,0-1-1 0 0,0 1 0 0 0,0-1 1 0 0,0 1-1 0 0,0-1 0 0 0,0 1 1 0 0,0-1-1 0 0,0 1 0 0 0,0-1 1 0 0,0 1-1 0 0,0-1 0 0 0,0 1 1 0 0,1-1-1 0 0,-1 1 1 0 0,0-1-1 0 0,0 1 0 0 0,0-1 1 0 0,1 1-1 0 0,-1 0 0 0 0,0-1 1 0 0,1 1-1 0 0,-1-1 0 0 0,0 1 1 0 0,1 0-1 0 0,-1-1 1 0 0,1 1-1 0 0,-1 0 0 0 0,0 0 1 0 0,1-1-1 0 0,-1 1 0 0 0,1 0 1 0 0,-1 0-1 0 0,1 0 0 0 0,-1-1 1 0 0,1 1-1 0 0,-1 0 1 0 0,1 0-1 0 0,-1 0 0 0 0,1 0 12 0 0,-45-13-1156 0 0,-32 7 1201 0 0,0 2 0 0 0,1 5 0 0 0,-1 2 0 0 0,-67 13-45 0 0,134-15 10 0 0,-35 3 81 0 0,18-3-73 0 0,0 1 1 0 0,0 2-1 0 0,0 0 1 0 0,0 2-1 0 0,1 1 0 0 0,-1 1 1 0 0,2 1-1 0 0,-7 4-18 0 0,29-13 0 0 0,0 1 0 0 0,1-1-1 0 0,0 1 1 0 0,-1-1 0 0 0,1 1-1 0 0,-1 0 1 0 0,1 0 0 0 0,0 0-1 0 0,-1 0 1 0 0,1 0 0 0 0,0 0-1 0 0,0 0 1 0 0,0 0-1 0 0,0 0 1 0 0,0 1 0 0 0,0-1-1 0 0,0 0 1 0 0,0 1 0 0 0,0-1-1 0 0,1 1 1 0 0,-1-1 0 0 0,1 1-1 0 0,-1-1 1 0 0,1 1 0 0 0,-1-1-1 0 0,1 1 1 0 0,0-1 0 0 0,0 1-1 0 0,0 0 1 0 0,0-1 0 0 0,0 1-1 0 0,0-1 1 0 0,0 1 0 0 0,0 0-1 0 0,1-1 1 0 0,-1 1 0 0 0,1-1-1 0 0,-1 1 1 0 0,1-1-1 0 0,-1 1 1 0 0,1-1 0 0 0,0 0-1 0 0,0 1 1 0 0,0-1 0 0 0,0 0-1 0 0,0 1 1 0 0,0-1 0 0 0,0 0-1 0 0,0 0 1 0 0,0 0 0 0 0,1 0 0 0 0,72 43 464 0 0,5-20-680 0 0,1-3-1 0 0,0-3 0 0 0,59 3 217 0 0,218 56 349 0 0,-295-43-472 0 0,-61-33 143 0 0,0-1 0 0 0,0 1-1 0 0,0 0 1 0 0,0 0 0 0 0,0-1-1 0 0,-1 1 1 0 0,1 0 0 0 0,0 0-1 0 0,-1 0 1 0 0,1 0 0 0 0,0 0 0 0 0,-1 0-1 0 0,1 0 1 0 0,-1 0 0 0 0,0 0-1 0 0,1 0 1 0 0,-1 0 0 0 0,0 1-1 0 0,0-1 1 0 0,1 0 0 0 0,-1 0-1 0 0,0 0 1 0 0,0 0 0 0 0,0 1 0 0 0,-1-1-1 0 0,1 0 1 0 0,0 0 0 0 0,0 0-1 0 0,-1 0 1 0 0,1 0 0 0 0,0 0-1 0 0,-1 0 1 0 0,1 0 0 0 0,-1 0 0 0 0,1 0-1 0 0,-1 0 1 0 0,0 0 0 0 0,0 0-1 0 0,1 0 1 0 0,-1 0 0 0 0,0 0-1 0 0,0-1 1 0 0,0 1 0 0 0,0 0 0 0 0,0 0-1 0 0,0-1 1 0 0,0 1 0 0 0,0-1-1 0 0,0 1 1 0 0,0-1 0 0 0,0 0-1 0 0,0 1 1 0 0,0-1 0 0 0,0 0 0 0 0,0 0-1 0 0,0 1 1 0 0,-2-1-20 0 0,-34 12 468 0 0,-2-1-1 0 0,1-2 1 0 0,-1-1-1 0 0,-1-3 1 0 0,1 0 0 0 0,-37-3-468 0 0,43 0 137 0 0,-334 3-884 0 0,365-5 394 0 0,-24-5-2244 0 0,13-2-5442 0 0,12 5 1794 0 0</inkml:trace>
  <inkml:trace contextRef="#ctx0" brushRef="#br1" timeOffset="57173.685">23179 9374 14483 0 0,'0'0'-24'0'0,"0"0"-361"0"0,0 0-102 0 0,0 0 132 0 0,0 0 243 0 0,0 0 205 0 0,0 0 74 0 0,27 1-13 0 0,144 6 339 0 0,26-62-1936 0 0,-179 47 547 0 0,-14 7 769 0 0,0 1-1 0 0,0-1 1 0 0,-1 0 0 0 0,1 0 0 0 0,0 0-1 0 0,-1 0 1 0 0,1-1 0 0 0,-1 0-1 0 0,0 1 1 0 0,1-1 0 0 0,-1 0 0 0 0,0-1-1 0 0,0 1 1 0 0,0 0 0 0 0,-1-1 0 0 0,1 0-1 0 0,0 0 1 0 0,-1 0 0 0 0,0 0 0 0 0,0 0-1 0 0,0 0 1 0 0,0 0 0 0 0,0-1 0 0 0,-1 1-1 0 0,1-1 1 0 0,-1 1 0 0 0,0-1 0 0 0,0 0-1 0 0,0 1 1 0 0,-1-1 0 0 0,1 0-1 0 0,-1 0 1 0 0,0 1 0 0 0,0-1 0 0 0,0 0-1 0 0,-1 0 1 0 0,1 0 0 0 0,-1 1 0 0 0,0-1-1 0 0,0 0 1 0 0,0 1 0 0 0,0-1 0 0 0,-1 1-1 0 0,0-1 1 0 0,1 1 0 0 0,-1 0 0 0 0,-1-2 127 0 0,-20-11 293 0 0,0 1 0 0 0,-2 1 1 0 0,1 1-1 0 0,-1 1 1 0 0,-1 1-1 0 0,0 2 0 0 0,-1 0 1 0 0,0 2-1 0 0,0 0 1 0 0,0 2-1 0 0,-1 2 0 0 0,1 0 1 0 0,-21 1-294 0 0,27-1 348 0 0,-1 0 0 0 0,1 0 1 0 0,0 2-1 0 0,-1 1 0 0 0,1 1 1 0 0,0 0-1 0 0,-1 2 0 0 0,1 0 1 0 0,0 2-1 0 0,0 0 0 0 0,1 1 1 0 0,0 1-1 0 0,0 1 0 0 0,0 1 1 0 0,-11 8-349 0 0,28-15 31 0 0,1 0 1 0 0,0 0 0 0 0,-1 0-1 0 0,1 0 1 0 0,0 0 0 0 0,0 0-1 0 0,0 1 1 0 0,1-1-1 0 0,-1 1 1 0 0,1 0 0 0 0,-1-1-1 0 0,1 1 1 0 0,0 0 0 0 0,0 0-1 0 0,0 0 1 0 0,0 0 0 0 0,1 0-1 0 0,-1 0 1 0 0,1 0-1 0 0,0 0 1 0 0,0 0 0 0 0,0 0-1 0 0,0 0 1 0 0,0 0 0 0 0,0 0-1 0 0,1 0 1 0 0,0 0-1 0 0,0 0 1 0 0,-1 0 0 0 0,2 0-1 0 0,-1-1 1 0 0,0 1 0 0 0,1 0-1 0 0,-1-1 1 0 0,1 1-1 0 0,0 0 1 0 0,-1-1 0 0 0,1 0-1 0 0,1 0 1 0 0,-1 1 0 0 0,0-1-1 0 0,0 0 1 0 0,1-1-1 0 0,-1 1 1 0 0,1 0 0 0 0,0 0-32 0 0,129 73 981 0 0,572 134 1377 0 0,-659-196-2379 0 0,-1 2-1 0 0,0 1 1 0 0,-1 2-1 0 0,-1 3 0 0 0,-1 1 1 0 0,-1 1-1 0 0,-1 3 1 0 0,-1 1-1 0 0,-1 2 1 0 0,-2 1-1 0 0,-1 2 1 0 0,-1 1-1 0 0,3 8 22 0 0,-5 18-2723 0 0,-19-18-4695 0 0,-7-24-1701 0 0</inkml:trace>
  <inkml:trace contextRef="#ctx0" brushRef="#br1" timeOffset="58342.23">17391 10387 15163 0 0,'0'0'619'0'0,"0"0"-123"0"0,0 0-257 0 0,0 0-434 0 0,0 0-280 0 0,0 0-15 0 0,0 0 128 0 0,0 0 292 0 0,0 0 270 0 0,0 0 125 0 0,0 0 36 0 0,3 11-26 0 0,12 63-4 0 0,-3 0 1 0 0,-3 1-1 0 0,-4 0 1 0 0,-3 1-1 0 0,-7 64-331 0 0,3 1 353 0 0,2-40-232 0 0,-23 617 310 0 0,10-513-428 0 0,11-158 2852 0 0,0-78-2948 0 0,-3 0 0 0 0,0 0 1 0 0,-2 1-1 0 0,-1 0 0 0 0,-2 0 1 0 0,-1 0-1 0 0,-1 2 0 0 0,-1-1 0 0 0,-1 2 1 0 0,-2 0-1 0 0,-1 0 0 0 0,-1 2 0 0 0,-1 0 1 0 0,-1 1-1 0 0,-2 1 0 0 0,0 1 1 0 0,-8-5 92 0 0,27 23-70 0 0,0 0 0 0 0,0 0 0 0 0,0 1-1 0 0,0-1 1 0 0,-1 1 0 0 0,1 0 0 0 0,-1 0 0 0 0,0 0 0 0 0,0 0 0 0 0,0 1 0 0 0,0-1 0 0 0,-1 1 0 0 0,1 0 0 0 0,-1 1 0 0 0,1-1 0 0 0,-1 1 0 0 0,0-1 0 0 0,0 2 0 0 0,1-1 0 0 0,-1 0 0 0 0,0 1 0 0 0,0 0 0 0 0,0 0 0 0 0,0 0 0 0 0,1 1 0 0 0,-1 0 0 0 0,0 0 0 0 0,0 0 0 0 0,1 0 0 0 0,-1 1 0 0 0,1-1 0 0 0,-1 1 0 0 0,1 0 0 0 0,0 1 0 0 0,-1-1-1 0 0,1 1 1 0 0,1 0 0 0 0,-1 0 0 0 0,0 0 70 0 0,-2 10 83 0 0,0 0-1 0 0,1 0 1 0 0,1 0-1 0 0,0 0 1 0 0,1 1 0 0 0,0 0-1 0 0,1-1 1 0 0,0 1-1 0 0,2 0 1 0 0,-1 0-1 0 0,2 0 1 0 0,0 0-1 0 0,0 0 1 0 0,1 0-1 0 0,1-1 1 0 0,1 1-1 0 0,0-1 1 0 0,0 1-83 0 0,8 18 178 0 0,0-1 0 0 0,2 0 0 0 0,1-1 0 0 0,2 0 0 0 0,1-2 0 0 0,20 26-178 0 0,-20-31 150 0 0,0-1 0 0 0,2-1 0 0 0,0-1 0 0 0,1-1-1 0 0,1-1 1 0 0,1-1 0 0 0,0-1 0 0 0,1-1 0 0 0,1-1 0 0 0,1-1-1 0 0,0-1 1 0 0,0-1 0 0 0,1-1 0 0 0,0-2 0 0 0,1-1 0 0 0,0-1-1 0 0,0-1 1 0 0,0-2 0 0 0,0 0 0 0 0,15-2-150 0 0,-29-7 167 0 0,-1 0-1 0 0,1-1 1 0 0,-1 0 0 0 0,0-1-1 0 0,-1-1 1 0 0,0 0 0 0 0,0-1-1 0 0,-1 0 1 0 0,0 0 0 0 0,-1-2 0 0 0,0 1-1 0 0,-1-1 1 0 0,0 0 0 0 0,-1-1-1 0 0,0 0 1 0 0,-1 0 0 0 0,-1-1 0 0 0,0 0-1 0 0,-1 0 1 0 0,0 0 0 0 0,-1-1-1 0 0,-1 0 1 0 0,0 1 0 0 0,1-16-167 0 0,52-439 358 0 0,-56 468-410 0 0,0 1 0 0 0,-1-1 0 0 0,1 0 0 0 0,0 1 0 0 0,0-1-1 0 0,0 0 1 0 0,0 1 0 0 0,0-1 0 0 0,-1 1 0 0 0,1-1-1 0 0,0 0 1 0 0,1 1 0 0 0,-1-1 0 0 0,0 0 0 0 0,0 1 0 0 0,0-1-1 0 0,0 0 1 0 0,0 1 0 0 0,1-1 0 0 0,-1 1 0 0 0,0-1-1 0 0,0 1 1 0 0,1-1 0 0 0,-1 0 0 0 0,0 1 0 0 0,1-1 0 0 0,-1 1-1 0 0,1-1 1 0 0,-1 1 0 0 0,1 0 0 0 0,-1-1 0 0 0,1 1-1 0 0,-1-1 1 0 0,1 1 0 0 0,-1 0 0 0 0,1 0 0 0 0,0-1-1 0 0,-1 1 1 0 0,1 0 0 0 0,-1 0 0 0 0,1 0 0 0 0,0-1 0 0 0,-1 1-1 0 0,1 0 1 0 0,-1 0 0 0 0,1 0 0 0 0,0 0 0 0 0,-1 0-1 0 0,1 0 1 0 0,0 0 0 0 0,-1 1 0 0 0,1-1 0 0 0,0 0 0 0 0,-1 0-1 0 0,1 0 1 0 0,-1 1 0 0 0,1-1 0 0 0,-1 0 0 0 0,1 0-1 0 0,0 1 1 0 0,-1-1 0 0 0,1 1 0 0 0,-1-1 0 0 0,1 0 0 0 0,-1 1-1 0 0,0-1 1 0 0,1 1 0 0 0,-1-1 52 0 0,24 40-5437 0 0,-4 21-4410 0 0,-12-38 1511 0 0</inkml:trace>
  <inkml:trace contextRef="#ctx0" brushRef="#br1" timeOffset="59102.045">16011 13008 4793 0 0,'0'0'2539'0'0,"0"0"-230"0"0,0 0-101 0 0,0 0-453 0 0,0 0-465 0 0,0 0-358 0 0,0 0-380 0 0,0 0-384 0 0,0 0-344 0 0,0 0-251 0 0,0 0-5 0 0,0 0 219 0 0,6-1 440 0 0,-5 1-208 0 0,1-1 1 0 0,-1 1 0 0 0,1 0 0 0 0,-1 0 0 0 0,1 1-1 0 0,-1-1 1 0 0,1 0 0 0 0,-1 0 0 0 0,1 1 0 0 0,-1-1 0 0 0,0 1-1 0 0,1-1 1 0 0,-1 1 0 0 0,1 0 0 0 0,-1-1 0 0 0,0 1-1 0 0,0 0 1 0 0,1 0 0 0 0,-1 0 0 0 0,0 0 0 0 0,0 0-1 0 0,0 0 1 0 0,0 0 0 0 0,0 0 0 0 0,0 1 0 0 0,0-1-1 0 0,-1 0 1 0 0,1 1 0 0 0,0-1 0 0 0,-1 0 0 0 0,1 1 0 0 0,-1-1-1 0 0,1 1 1 0 0,-1-1 0 0 0,0 1 0 0 0,0-1 0 0 0,1 1-1 0 0,-1-1 1 0 0,0 1 0 0 0,0-1 0 0 0,0 1 0 0 0,-1-1-1 0 0,1 1 1 0 0,0-1 0 0 0,-1 1 0 0 0,1 0-20 0 0,2 9 80 0 0,10 62 406 0 0,51 317 578 0 0,17-3-1 0 0,17-4 0 0 0,27 28-1063 0 0,-113-379 41 0 0,20 62 77 0 0,4-1-1 0 0,5-2 1 0 0,3-2 0 0 0,4-2 0 0 0,28 37-118 0 0,-74-123 16 0 0,2 6 94 0 0,1 0-1 0 0,0-1 0 0 0,1 0 1 0 0,-1 1-1 0 0,1-2 0 0 0,0 1 1 0 0,1-1-1 0 0,-1 1 0 0 0,1-1 1 0 0,0-1-1 0 0,0 1 0 0 0,1-1 1 0 0,-1 0-1 0 0,1-1 0 0 0,0 0 1 0 0,0 0-1 0 0,0 0 0 0 0,0-1 1 0 0,1 0-1 0 0,-1 0 0 0 0,3 0-109 0 0,-4-6 130 0 0,0 0-1 0 0,-1-1 1 0 0,0 1 0 0 0,0-1-1 0 0,0 0 1 0 0,0-1-1 0 0,-1 1 1 0 0,0-1 0 0 0,0 0-1 0 0,-1 0 1 0 0,1 0-1 0 0,-1 0 1 0 0,-1 0 0 0 0,1-1-1 0 0,-1 0 1 0 0,0 1-1 0 0,0-3-129 0 0,0 3 56 0 0,24-82 103 0 0,-3-1 0 0 0,-5-1-1 0 0,-3-1 1 0 0,0-63-159 0 0,-4 55 48 0 0,14-106-23 0 0,9 2 0 0 0,8 2 0 0 0,10 1 1 0 0,8 3-1 0 0,18-23-25 0 0,-70 197-69 0 0,1 0 1 0 0,0 1 0 0 0,2 0 0 0 0,1 1 0 0 0,1 0 0 0 0,0 1 0 0 0,2 0-1 0 0,0 1 1 0 0,1 0 0 0 0,6-4 68 0 0,-20 22-120 0 0,0 0-1 0 0,0 0 0 0 0,0 0 1 0 0,0 0-1 0 0,0 0 0 0 0,0 0 1 0 0,1 0-1 0 0,-1 0 1 0 0,0 1-1 0 0,0-1 0 0 0,1 1 1 0 0,-1 0-1 0 0,0 0 1 0 0,0 0-1 0 0,1 0 0 0 0,-1 0 1 0 0,0 0-1 0 0,0 1 0 0 0,1-1 1 0 0,-1 1-1 0 0,0-1 1 0 0,0 1-1 0 0,0 0 0 0 0,0 0 1 0 0,0 0-1 0 0,0 0 1 0 0,0 0-1 0 0,0 0 0 0 0,0 1 1 0 0,0-1-1 0 0,0 1 0 0 0,-1-1 1 0 0,1 1-1 0 0,-1 0 1 0 0,1-1-1 0 0,-1 1 0 0 0,0 0 1 0 0,1 0-1 0 0,-1 0 121 0 0,43 78-7148 0 0,-33-45 1855 0 0,-5-6-3082 0 0</inkml:trace>
  <inkml:trace contextRef="#ctx0" brushRef="#br1" timeOffset="59947.048">17630 15221 11082 0 0,'0'0'2193'0'0,"0"0"-329"0"0,0 0-447 0 0,0 0-499 0 0,0 0-289 0 0,0 0-185 0 0,0 0-140 0 0,0 0-68 0 0,29-11-30 0 0,186-59 505 0 0,-32-8 490 0 0,-249 58-2871 0 0,12 16 1666 0 0,-1 3 0 0 0,1 3 1 0 0,-1 2-1 0 0,1 2 0 0 0,0 2 1 0 0,1 3-1 0 0,0 2 0 0 0,1 3 1 0 0,-5 4 3 0 0,54-20-5 0 0,0 0 0 0 0,0 0 0 0 0,0 1 0 0 0,0-1 0 0 0,0 1 1 0 0,1 0-1 0 0,-1-1 0 0 0,0 1 0 0 0,0 1 0 0 0,1-1 1 0 0,-1 0-1 0 0,1 1 0 0 0,-1-1 0 0 0,1 1 0 0 0,-1 0 1 0 0,1 0-1 0 0,0 0 0 0 0,0 0 0 0 0,0 0 0 0 0,0 0 1 0 0,1 1-1 0 0,-1-1 0 0 0,0 1 0 0 0,1-1 0 0 0,0 1 1 0 0,-1-1-1 0 0,1 1 0 0 0,0 0 0 0 0,0 0 0 0 0,1-1 1 0 0,-1 1-1 0 0,1 0 0 0 0,-1 0 0 0 0,1 0 0 0 0,0 0 0 0 0,0 0 1 0 0,0 0-1 0 0,0 0 0 0 0,1 0 0 0 0,-1-1 0 0 0,1 1 1 0 0,0 0-1 0 0,0 0 0 0 0,0 0 0 0 0,0-1 0 0 0,0 1 1 0 0,1-1-1 0 0,1 3 5 0 0,27 18 126 0 0,2-2 1 0 0,1-1 0 0 0,0-2 0 0 0,1-1-1 0 0,1-2 1 0 0,1-1 0 0 0,0-2-1 0 0,10 1-126 0 0,50 20 134 0 0,-11-2-164 0 0,-23-11-50 0 0,0 4-1 0 0,-1 2 1 0 0,-1 3-1 0 0,-2 2 1 0 0,4 6 80 0 0,-56-34-86 0 0,-1 1 1 0 0,1-1-1 0 0,-1 1 1 0 0,0-1-1 0 0,-1 2 1 0 0,1-1-1 0 0,0 0 1 0 0,-1 1-1 0 0,0 0 1 0 0,0 0-1 0 0,-1 0 1 0 0,1 0-1 0 0,-1 1 1 0 0,0-1-1 0 0,-1 1 1 0 0,1 0-1 0 0,-1 0 1 0 0,0 0 0 0 0,-1 0-1 0 0,1 0 1 0 0,-1 3 85 0 0,-5-5 24 0 0,0 0 1 0 0,0-1 0 0 0,0 1 0 0 0,-1-1-1 0 0,0 0 1 0 0,1 0 0 0 0,-1-1 0 0 0,0 1 0 0 0,0-1-1 0 0,-1-1 1 0 0,1 1 0 0 0,0 0 0 0 0,0-1-1 0 0,-1 0 1 0 0,1-1 0 0 0,-1 1 0 0 0,1-1 0 0 0,-1 0-1 0 0,1 0 1 0 0,-1-1 0 0 0,0 1-25 0 0,3 0 34 0 0,-113-4 1036 0 0,0-4 1 0 0,1-6-1 0 0,0-4 0 0 0,-73-24-1070 0 0,-21-2 378 0 0,96 21-404 0 0,162 28-4509 0 0,69 27-5828 0 0,-87-25 1883 0 0</inkml:trace>
  <inkml:trace contextRef="#ctx0" brushRef="#br1" timeOffset="60666.899">18632 14996 9834 0 0,'0'0'6441'0'0,"0"0"-4284"0"0,0 0-1246 0 0,0 0-386 0 0,0 0-426 0 0,0 0-255 0 0,0 0-144 0 0,0 0-39 0 0,0 0 39 0 0,0 0 68 0 0,0 0 67 0 0,0 0 50 0 0,0 0 68 0 0,18 2 74 0 0,55 14 53 0 0,-71-15-73 0 0,0 0 1 0 0,-1 0-1 0 0,1 1 0 0 0,0-1 1 0 0,-1 1-1 0 0,0-1 0 0 0,1 1 1 0 0,-1 0-1 0 0,0-1 0 0 0,0 1 1 0 0,0 0-1 0 0,0 0 0 0 0,0 0 1 0 0,0 0-1 0 0,0 0 0 0 0,-1 0 1 0 0,1 0-1 0 0,-1 0 0 0 0,1 0 1 0 0,-1 0-1 0 0,0 0 0 0 0,0 0 1 0 0,0 1-1 0 0,0-1 0 0 0,0 0 1 0 0,-1 0-1 0 0,1 0 0 0 0,0 0 1 0 0,-1 1-8 0 0,0 10 52 0 0,-4 120 399 0 0,-5-1 0 0 0,-6 0 0 0 0,-23 82-451 0 0,24-62 1140 0 0,21-172 3055 0 0,12-20-4200 0 0,-9 20 152 0 0,62-304 669 0 0,10 302-367 0 0,-59 20-489 0 0,26-2 11 0 0,1-3 1 0 0,-1-1-1 0 0,0-2 0 0 0,-1-3 1 0 0,8-4 28 0 0,-44 13 7 0 0,1-1 0 0 0,-1 0 1 0 0,0 0-1 0 0,-1-1 0 0 0,1-1 0 0 0,-1 0 1 0 0,0 0-1 0 0,-1-1 0 0 0,0 0 0 0 0,0 0 0 0 0,-1-1 1 0 0,0-1-1 0 0,0 1 0 0 0,-1-1 0 0 0,-1 0 1 0 0,1-1-1 0 0,-2 0 0 0 0,1 0 0 0 0,-2 0 0 0 0,1 0 1 0 0,-1-1-1 0 0,-1 0 0 0 0,0-3-7 0 0,-1-203 345 0 0,-2 218-362 0 0,0 0-59 0 0,0 23-603 0 0,6 61 848 0 0,3 0 0 0 0,4-1-1 0 0,4-1 1 0 0,3 0-1 0 0,12 23-168 0 0,59 307-2412 0 0,-85-333-1156 0 0,-3-27-2997 0 0,-3-8-5436 0 0</inkml:trace>
  <inkml:trace contextRef="#ctx0" brushRef="#br1" timeOffset="66816.106">21039 14419 5921 0 0,'0'0'2780'0'0,"0"0"-196"0"0,0 0-291 0 0,0 0-394 0 0,0 0-351 0 0,0 0-349 0 0,0 0-339 0 0,0 0-250 0 0,0 0-180 0 0,0 0-100 0 0,0 0-49 0 0,2-6-28 0 0,7-18-2 0 0,43 18 919 0 0,251-11-745 0 0,737-32-223 0 0,-660 53-252 0 0,-380-4-51 0 0,-35 0-3380 0 0,-22 7-3765 0 0,39-5 3096 0 0,-3 1-3858 0 0</inkml:trace>
  <inkml:trace contextRef="#ctx0" brushRef="#br1" timeOffset="67532.078">21039 13968 16532 0 0,'0'0'105'0'0,"0"0"-225"0"0,0 0-60 0 0,0 0 86 0 0,0 0 77 0 0,0 0 101 0 0,0 0 27 0 0,0 0-16 0 0,0 0 21 0 0,0 0-16 0 0,0 0-51 0 0,0 0-101 0 0,0 0-157 0 0,16-6-34 0 0,49-13 100 0 0,-64 20 164 0 0,0 0 0 0 0,0-1 0 0 0,-1 1 0 0 0,1 0 1 0 0,-1 0-1 0 0,1 0 0 0 0,-1 0 0 0 0,1 0 0 0 0,-1 0 0 0 0,1 0 0 0 0,-1 1 0 0 0,0-1 0 0 0,0 0 0 0 0,0 0 0 0 0,0 0 1 0 0,1 0-1 0 0,-1 0 0 0 0,-1 0 0 0 0,1 0 0 0 0,0 1 0 0 0,0-1 0 0 0,0 0 0 0 0,-1 0 0 0 0,1 0 0 0 0,0 0 0 0 0,-1 0 1 0 0,1 0-1 0 0,-1 0 0 0 0,1 0 0 0 0,-1 0 0 0 0,0 0 0 0 0,1 0 0 0 0,-1 0 0 0 0,0-1 0 0 0,1 1 0 0 0,-1 0 0 0 0,0 0 1 0 0,0-1-1 0 0,0 1 0 0 0,0 0 0 0 0,0-1 0 0 0,0 1 0 0 0,0-1 0 0 0,-1 1-21 0 0,1 0 43 0 0,-27 32 57 0 0,-3-2 0 0 0,0-2 0 0 0,-2 0 0 0 0,-1-3 0 0 0,-1 0 0 0 0,-1-3 0 0 0,-1-1 0 0 0,-1-1 0 0 0,-19 6-100 0 0,-14 11 87 0 0,-238 125 53 0 0,308-163-144 0 0,0 0-1 0 0,0 0 1 0 0,0 1 0 0 0,0-1 0 0 0,0 0 0 0 0,0 1-1 0 0,0-1 1 0 0,0 1 0 0 0,1-1 0 0 0,-1 1 0 0 0,0 0-1 0 0,0-1 1 0 0,1 1 0 0 0,-1 0 0 0 0,0-1-1 0 0,1 1 1 0 0,-1 0 0 0 0,0 0 0 0 0,1 0 0 0 0,-1 0-1 0 0,1-1 1 0 0,-1 1 0 0 0,1 0 0 0 0,0 0-1 0 0,-1 0 1 0 0,1 0 0 0 0,0 0 0 0 0,0 0 0 0 0,0 0-1 0 0,0 0 1 0 0,0 0 0 0 0,0 0 0 0 0,0 0 0 0 0,0 0-1 0 0,0 0 1 0 0,0 0 0 0 0,0 0 0 0 0,1 0-1 0 0,-1 0 1 0 0,0 0 0 0 0,1 0 0 0 0,-1 0 0 0 0,1 0-1 0 0,-1 0 1 0 0,1-1 0 0 0,-1 1 0 0 0,1 0-1 0 0,0 0 1 0 0,-1 0 0 0 0,1-1 0 0 0,0 1 0 0 0,-1 0-1 0 0,1-1 1 0 0,0 1 0 0 0,0-1 0 0 0,0 1 0 0 0,0-1-1 0 0,0 1 1 0 0,0-1 0 0 0,0 0 0 0 0,0 1-1 0 0,-1-1 1 0 0,2 0 4 0 0,72 17 1823 0 0,-64-15-1810 0 0,591 69 637 0 0,-475-66-68 0 0,-125-5-255 0 0,-1 0 19 0 0,0 0-56 0 0,-52-114-8839 0 0,29 78 5678 0 0,-23-60-3420 0 0,8-4 4504 0 0,-8-20 8229 0 0,23 84 1797 0 0,23 35-7260 0 0,0 1-639 0 0,0 23-1613 0 0,0-15 1278 0 0,12 216 2463 0 0,4-152-4460 0 0,10 0-3734 0 0,-16-50-4375 0 0</inkml:trace>
  <inkml:trace contextRef="#ctx0" brushRef="#br1" timeOffset="68157.684">22763 14127 15627 0 0,'0'0'1255'0'0,"0"0"78"0"0,0 0 34 0 0,0 0-259 0 0,0 0-321 0 0,0 0-227 0 0,0 0-206 0 0,0 0-92 0 0,0 0-14 0 0,0 0 1 0 0,0 0-6 0 0,0 0-59 0 0,-1-5-76 0 0,1 5-138 0 0,1 0 0 0 0,-1 1 0 0 0,0-1 0 0 0,1 0 0 0 0,-1 0 0 0 0,1 0 0 0 0,-1 1 0 0 0,0-1 0 0 0,1 0 0 0 0,-1 0 0 0 0,1 0 1 0 0,-1 0-1 0 0,1 0 0 0 0,-1 0 0 0 0,1 0 0 0 0,-1 0 0 0 0,1 0 0 0 0,-1 0 0 0 0,0 0 0 0 0,1 0 0 0 0,-1 0 0 0 0,1 0 0 0 0,-1-1 0 0 0,1 1 0 0 0,-1 0 0 0 0,0 0 0 0 0,1 0 0 0 0,-1-1 0 0 0,1 1 0 0 0,-1 0 0 0 0,0 0 0 0 0,1-1 0 0 0,-1 1 0 0 0,0 0 0 0 0,1-1 0 0 0,-1 1 0 0 0,0 0 1 0 0,0-1-1 0 0,1 1 0 0 0,-1-1 0 0 0,0 1 0 0 0,0 0 0 0 0,0-1 0 0 0,0 1 0 0 0,1-1 0 0 0,-1 1 0 0 0,0-1 0 0 0,0 1 0 0 0,0-1 30 0 0,29 21 90 0 0,28 6-5 0 0,1-2 0 0 0,0-3 0 0 0,2-2 0 0 0,24 3-85 0 0,222 84 35 0 0,-304-105-37 0 0,-1-1-1 0 0,1 1 1 0 0,-1 0 0 0 0,1 0-1 0 0,-1 0 1 0 0,1 0 0 0 0,-1 0-1 0 0,0 0 1 0 0,0 1 0 0 0,1-1-1 0 0,-1 0 1 0 0,0 1 0 0 0,0-1-1 0 0,0 0 1 0 0,0 1-1 0 0,-1-1 1 0 0,1 1 0 0 0,0 0-1 0 0,-1-1 1 0 0,1 1 0 0 0,-1 0-1 0 0,1-1 1 0 0,-1 1 0 0 0,0 0-1 0 0,1-1 1 0 0,-1 1-1 0 0,0 0 1 0 0,0 0 0 0 0,-1-1-1 0 0,1 1 1 0 0,0 0 0 0 0,0-1-1 0 0,-1 1 1 0 0,1 0 0 0 0,-1-1-1 0 0,0 1 1 0 0,1 0 0 0 0,-1-1-1 0 0,0 1 1 0 0,0-1-1 0 0,0 0 1 0 0,0 1 0 0 0,0-1-1 0 0,0 1 1 0 0,0-1 0 0 0,-1 0-1 0 0,1 0 1 0 0,0 0 0 0 0,-1 0-1 0 0,1 0 1 0 0,-1 0-1 0 0,1 0 1 0 0,-1-1 0 0 0,1 1-1 0 0,-1 0 1 0 0,0-1 0 0 0,1 1-1 0 0,-1-1 1 0 0,0 0 0 0 0,1 1-1 0 0,-1-1 1 0 0,0 0 0 0 0,0 0-1 0 0,1 0 1 0 0,-2 0 2 0 0,-52 26 43 0 0,-1-1 0 0 0,-1-3-1 0 0,0-3 1 0 0,-2-2 0 0 0,-1-3 0 0 0,1-2 0 0 0,-2-3 0 0 0,-61 1-43 0 0,109-9-687 0 0,-24 1-331 0 0,21 6-8445 0 0,16-6 600 0 0</inkml:trace>
  <inkml:trace contextRef="#ctx0" brushRef="#br1" timeOffset="69824.073">25314 13277 0 0 0,'0'0'153'0'0,"0"0"326"0"0,0 0 244 0 0,0 0 221 0 0,0 0 136 0 0,0 0 77 0 0,0 0-73 0 0,0 0-127 0 0,0 0-135 0 0,0 0-113 0 0,3-7-91 0 0,13-30 743 0 0,-33 29 3545 0 0,-71 17-5077 0 0,78-7 759 0 0,-52 10-296 0 0,0 2 0 0 0,1 3 1 0 0,1 3-1 0 0,1 2 0 0 0,0 3 0 0 0,2 2 0 0 0,1 3 1 0 0,1 2-1 0 0,2 3 0 0 0,-48 41-292 0 0,91-68 42 0 0,0 0 0 0 0,0 1 0 0 0,1 0 0 0 0,0 1 0 0 0,1 0 0 0 0,0 0 0 0 0,1 1 1 0 0,0 0-1 0 0,0 1 0 0 0,1-1 0 0 0,1 1 0 0 0,0 0 0 0 0,0 1 0 0 0,1-1 0 0 0,1 1 0 0 0,0 0 0 0 0,1-1 0 0 0,1 1 0 0 0,-1 0 0 0 0,2 8-42 0 0,13 147 287 0 0,18-65 212 0 0,-11-78-338 0 0,0 0 0 0 0,2-2 0 0 0,1 0 0 0 0,1-1 0 0 0,1-2 0 0 0,0-1 0 0 0,2 0 0 0 0,0-2 0 0 0,1-1 0 0 0,1-2 0 0 0,0 0 0 0 0,6 0-161 0 0,20 13 16 0 0,29 13 88 0 0,1-4-1 0 0,3-3 1 0 0,0-4-1 0 0,2-5 1 0 0,1-3-1 0 0,0-4 1 0 0,1-4 0 0 0,50-1-104 0 0,-102-10 23 0 0,37 5 73 0 0,0-4 0 0 0,-1-3 0 0 0,1-3 1 0 0,67-12-97 0 0,-124 10 37 0 0,0-1 1 0 0,0 0 0 0 0,-1-1-1 0 0,0-2 1 0 0,0 0 0 0 0,-1 0-1 0 0,0-2 1 0 0,-1 0 0 0 0,0-1-1 0 0,-1-1 1 0 0,0-1 0 0 0,-1 0-1 0 0,-1 0 1 0 0,0-2 0 0 0,-1 0-1 0 0,0 0 1 0 0,-2-1 0 0 0,0-1-1 0 0,-1 0 1 0 0,0-1-1 0 0,-2 1 1 0 0,0-2 0 0 0,-1 1-1 0 0,-1-1 1 0 0,0-8-38 0 0,4 0-56 0 0,-2 0-1 0 0,-2-1 1 0 0,0 0-1 0 0,-2 0 1 0 0,-1 0-1 0 0,-1 0 1 0 0,-2-1-1 0 0,-1 1 1 0 0,-1 0 0 0 0,-1 0-1 0 0,-2 0 1 0 0,-1 0-1 0 0,-1 0 1 0 0,-2 1-1 0 0,-1 0 1 0 0,0 1-1 0 0,-3 0 1 0 0,0 1-1 0 0,-1 0 1 0 0,-2 1 0 0 0,-15-19 56 0 0,8 20-36 0 0,-2 1 1 0 0,0 1 0 0 0,-1 2-1 0 0,-2 0 1 0 0,0 2 0 0 0,-1 1-1 0 0,0 1 1 0 0,-1 1 0 0 0,-1 2-1 0 0,-1 1 1 0 0,1 2 0 0 0,-23-5 35 0 0,-46-7-112 0 0,0 5 0 0 0,-2 3 1 0 0,-53 3 111 0 0,28 2-437 0 0,1 7 0 0 0,-120 13 437 0 0,91 20-3518 0 0,58 5-5733 0 0,68-23 753 0 0</inkml:trace>
  <inkml:trace contextRef="#ctx0" brushRef="#br1" timeOffset="70723.984">25358 12880 13971 0 0,'0'0'1212'0'0,"0"0"65"0"0,0 0 17 0 0,0 0-275 0 0,0 0-339 0 0,0 0-207 0 0,0 0-136 0 0,0 0-80 0 0,0 0-41 0 0,0 0-65 0 0,0 0-84 0 0,0 0-105 0 0,0 0-102 0 0,7-12-124 0 0,22-32-129 0 0,-24 85-306 0 0,-30 645 1211 0 0,21-403-400 0 0,12 0 0 0 0,30 163-112 0 0,-24-343 4 0 0,-4 1 0 0 0,-5 0 0 0 0,-4 0-1 0 0,-5 0 1 0 0,-6 17-4 0 0,-65 171 201 0 0,73-289-130 0 0,-1-1-1 0 0,0 0 1 0 0,0 0-1 0 0,0-1 1 0 0,0 1-1 0 0,0-1 1 0 0,0 1-1 0 0,0-1 1 0 0,0 0-1 0 0,-1 0 1 0 0,1 0-1 0 0,0-1 1 0 0,-1 1-1 0 0,1-1 1 0 0,0 0-1 0 0,-1 0 1 0 0,1 0-1 0 0,-1 0 1 0 0,1-1-1 0 0,0 1 1 0 0,-1-1-1 0 0,1 0 1 0 0,0 0-1 0 0,-1 0 1 0 0,1 0 0 0 0,0-1-1 0 0,0 0-70 0 0,-5 1-69 0 0,-246-46-146 0 0,-1 12 0 0 0,-146 2 215 0 0,262 26-167 0 0,138 7 11 0 0,27 3-283 0 0,272 1 1766 0 0,161-10-1072 0 0,232 2 85 0 0,-527-13 353 0 0,-142-29-3256 0 0,-25 13-10161 0 0,0 24 4377 0 0</inkml:trace>
  <inkml:trace contextRef="#ctx0" brushRef="#br1" timeOffset="71090.225">24856 12722 18564 0 0,'0'0'877'0'0,"0"0"133"0"0,0 0 40 0 0,0 0-222 0 0,0 0-245 0 0,0 0-147 0 0,28-20-96 0 0,90-63-40 0 0,-112 78-259 0 0,1 1-1 0 0,0 0 1 0 0,0 1 0 0 0,0-1-1 0 0,0 1 1 0 0,0 0 0 0 0,1 1 0 0 0,-1 0-1 0 0,1 0 1 0 0,0 1 0 0 0,0 0 0 0 0,-1 0-1 0 0,1 1 1 0 0,0 0 0 0 0,4 0-41 0 0,18 1 129 0 0,228-3 1034 0 0,186 26-1163 0 0,101 2 432 0 0,-611 15-4038 0 0,-2 11-1457 0 0,26-15-3160 0 0,25-20-1208 0 0</inkml:trace>
  <inkml:trace contextRef="#ctx0" brushRef="#br1" timeOffset="71654.248">26338 15432 16908 0 0,'0'0'-431'0'0,"0"0"-335"0"0,0 0-161 0 0,0 0 9 0 0,0 0 224 0 0,0 0 359 0 0,0 0 223 0 0,0 0 230 0 0,0 0 196 0 0,0 0 155 0 0,0 0 89 0 0,0 0 33 0 0,0 0-32 0 0,-6 31-91 0 0,-44 191 559 0 0,41-182-724 0 0,3 0 0 0 0,1 0 0 0 0,2 0 0 0 0,2 1 0 0 0,1-1 0 0 0,3 0 0 0 0,1 1 0 0 0,1-1 0 0 0,3 2-303 0 0,-5-26 143 0 0,1 1-395 0 0,-3-43-2761 0 0,-1-41-8739 0 0,0 50 7070 0 0</inkml:trace>
  <inkml:trace contextRef="#ctx0" brushRef="#br1" timeOffset="71922.113">25931 15323 19148 0 0,'0'0'976'0'0,"0"0"-154"0"0,0 0-202 0 0,0 0-296 0 0,0 0-129 0 0,0 0 45 0 0,0 0 175 0 0,0 0 199 0 0,0 0 96 0 0,0 0 6 0 0,0 0-93 0 0,31-1-138 0 0,222-3 417 0 0,263-14-103 0 0,-511 15-2476 0 0,-27 1-11095 0 0,18 2 1344 0 0</inkml:trace>
  <inkml:trace contextRef="#ctx0" brushRef="#br1" timeOffset="72753.59">25023 11106 2785 0 0,'0'0'2328'0'0,"0"0"133"0"0,0 0-124 0 0,0 0-271 0 0,0 0-241 0 0,0 0-178 0 0,0 0-208 0 0,0 0-250 0 0,0 0-239 0 0,0 0-245 0 0,0 0-235 0 0,0 0-214 0 0,0 0-211 0 0,11-14-206 0 0,31-43-158 0 0,-34 86-2367 0 0,-9-25 2703 0 0,-5 26 74 0 0,0 0 0 0 0,2 1-1 0 0,1 0 1 0 0,2-1 0 0 0,0 1-1 0 0,3 0 1 0 0,3 24-91 0 0,27 16-1184 0 0,-21-58-2652 0 0,2-3-3304 0 0,-9-9 1311 0 0</inkml:trace>
  <inkml:trace contextRef="#ctx0" brushRef="#br1" timeOffset="73010.546">24643 11026 7986 0 0,'0'0'3007'0'0,"0"0"-768"0"0,0 0-741 0 0,0 0-529 0 0,0 0-275 0 0,0 0 10 0 0,0 0 170 0 0,0 0 91 0 0,32-6-33 0 0,102-19-165 0 0,187 8 705 0 0,-258 18-1436 0 0,-49 0-213 0 0,136 5 127 0 0,-53 9-5616 0 0,-83-11 1654 0 0,-2 4-3608 0 0,-9-4 3002 0 0</inkml:trace>
  <inkml:trace contextRef="#ctx0" brushRef="#br1" timeOffset="73366.188">25497 11229 10994 0 0,'0'0'-202'0'0,"0"0"-142"0"0,0 0 433 0 0,0 0 583 0 0,0 0 180 0 0,0 0 34 0 0,0 0 34 0 0,0 0 9 0 0,0 0-2 0 0,0 0-45 0 0,0 0-82 0 0,27 17-88 0 0,84 53-88 0 0,-106-66-521 0 0,0-1 0 0 0,0 1 0 0 0,0-1 0 0 0,1 0 0 0 0,-1-1-1 0 0,1 1 1 0 0,0-1 0 0 0,0 0 0 0 0,0-1 0 0 0,0 1 0 0 0,0-1 0 0 0,0-1-1 0 0,0 1 1 0 0,1-1 0 0 0,-1 0 0 0 0,0 0 0 0 0,2-1-103 0 0,15 0 270 0 0,-2 0-103 0 0,-1 0 0 0 0,0-1 0 0 0,0-1-1 0 0,0-1 1 0 0,0-1 0 0 0,0 0-1 0 0,-1-2 1 0 0,0 0 0 0 0,1-2-167 0 0,-13 6 7 0 0,0 0 0 0 0,-1-1 0 0 0,0 1 0 0 0,1-1 0 0 0,-1 0 0 0 0,-1-1 0 0 0,1 0 0 0 0,-1 0 0 0 0,1 0 0 0 0,-1 0 0 0 0,-1-1 0 0 0,1 0 0 0 0,-1 0-1 0 0,0 0 1 0 0,0-1 0 0 0,-1 1 0 0 0,0-1 0 0 0,0 0 0 0 0,-1 1 0 0 0,0-1 0 0 0,0-1 0 0 0,0 1 0 0 0,-1 0 0 0 0,0 0 0 0 0,0-1 0 0 0,-1-3-7 0 0,-1 5-75 0 0,0 0 0 0 0,0 0 0 0 0,0 0 0 0 0,-1 0 0 0 0,0 1 0 0 0,0-1 1 0 0,-1 0-1 0 0,0 1 0 0 0,0 0 0 0 0,0 0 0 0 0,0 0 0 0 0,-1 0 0 0 0,0 0 0 0 0,0 1 0 0 0,0-1 0 0 0,0 1 0 0 0,-1 0 0 0 0,0 0 0 0 0,1 1 0 0 0,-1-1 0 0 0,-1 1 0 0 0,1 0 0 0 0,0 1 0 0 0,-1-1 1 0 0,0 1-1 0 0,1 0 0 0 0,-1 1 0 0 0,0-1 0 0 0,-5 0 75 0 0,-6-1-187 0 0,-1-1-1 0 0,1 2 1 0 0,0 0 0 0 0,-1 2 0 0 0,1-1 0 0 0,-1 2-1 0 0,1 0 1 0 0,0 2 0 0 0,-17 3 187 0 0,22-3-79 0 0,1 1 0 0 0,-1 1 1 0 0,1-1-1 0 0,0 2 0 0 0,0-1 0 0 0,1 2 1 0 0,0-1-1 0 0,0 2 0 0 0,0-1 0 0 0,1 1 1 0 0,0 0-1 0 0,-3 5 79 0 0,9-9-69 0 0,0-1 0 0 0,0 1 0 0 0,0 0 0 0 0,1 0-1 0 0,-1 0 1 0 0,1 1 0 0 0,0-1 0 0 0,0 0 0 0 0,1 1 0 0 0,-1-1 0 0 0,1 1 0 0 0,0 0 0 0 0,0 0 0 0 0,1-1 0 0 0,-1 1 0 0 0,1 0 0 0 0,0 0 0 0 0,1-1 0 0 0,-1 1-1 0 0,1 0 1 0 0,0 0 0 0 0,0-1 0 0 0,0 1 0 0 0,0-1 0 0 0,1 1 0 0 0,0-1 0 0 0,0 1 0 0 0,0-1 0 0 0,1 0 0 0 0,-1 0 0 0 0,1 0 0 0 0,1 0 69 0 0,33 36-6646 0 0,-23-28-2137 0 0</inkml:trace>
  <inkml:trace contextRef="#ctx0" brushRef="#br1" timeOffset="73640.838">26323 11067 14763 0 0,'0'0'1795'0'0,"0"0"-210"0"0,0 0-511 0 0,0 0-584 0 0,0 0-407 0 0,0 0-234 0 0,0 0-89 0 0,0 0 1 0 0,0 0 32 0 0,0 0 70 0 0,0 0 74 0 0,0 0 77 0 0,0 0 51 0 0,0 12-6 0 0,1 105 127 0 0,42-20 349 0 0,-26-86-4880 0 0,2-11-4755 0 0,-17-1 2933 0 0</inkml:trace>
  <inkml:trace contextRef="#ctx0" brushRef="#br1" timeOffset="73894.136">26020 10877 12267 0 0,'0'0'2405'0'0,"0"0"-637"0"0,0 0-710 0 0,0 0-646 0 0,0 0-425 0 0,0 0-54 0 0,0 0 184 0 0,0 0 231 0 0,0 0 77 0 0,0 0-54 0 0,30 1-97 0 0,203 11 125 0 0,-95 17-1056 0 0,-16-3-4294 0 0,-1-11-7014 0 0,-108-15 9774 0 0</inkml:trace>
  <inkml:trace contextRef="#ctx0" brushRef="#br1" timeOffset="74358.203">26814 10985 3017 0 0,'0'0'1563'0'0,"0"0"-278"0"0,0 0-191 0 0,0 0-39 0 0,0 0 10 0 0,0 0-26 0 0,0 0-112 0 0,0 0-159 0 0,0 0-137 0 0,0 0-138 0 0,0 0-139 0 0,-15 28-97 0 0,-87 170 398 0 0,55-101 369 0 0,94-141 1740 0 0,84-107-8156 0 0,-78 45 4891 0 0,-24 47 6484 0 0,-29 109-9041 0 0,1-28 3184 0 0,23 104 452 0 0,67 42 123 0 0,-24-53-312 0 0,-67-114-364 0 0,0-1 0 0 0,1 1 0 0 0,-1 0 1 0 0,0 0-1 0 0,-1 0 0 0 0,1 0 0 0 0,0 0 0 0 0,0 0 1 0 0,0-1-1 0 0,0 1 0 0 0,-1 0 0 0 0,1 0 0 0 0,0 0 0 0 0,-1 0 1 0 0,1-1-1 0 0,-1 1 0 0 0,1 0 0 0 0,-1 0 0 0 0,1-1 0 0 0,-1 1 1 0 0,1 0-1 0 0,-1-1 0 0 0,0 1 0 0 0,1-1 0 0 0,-1 1 1 0 0,0-1-1 0 0,0 1 0 0 0,1-1 0 0 0,-1 1 0 0 0,0-1 0 0 0,0 0 1 0 0,0 1-1 0 0,0-1 0 0 0,1 0 0 0 0,-1 0 0 0 0,0 0 0 0 0,0 0 1 0 0,0 0-1 0 0,0 0 0 0 0,0 0 0 0 0,0 0 0 0 0,1 0 1 0 0,-1 0-1 0 0,0 0 0 0 0,0 0 0 0 0,0-1 0 0 0,0 1 0 0 0,0 0 1 0 0,1-1-1 0 0,-1 1 0 0 0,0 0 0 0 0,0-1 0 0 0,1 1 0 0 0,-2-1-25 0 0,-70-11 535 0 0,63 10-523 0 0,-313-59 389 0 0,252 50-3720 0 0,1 2-3487 0 0,64 9 2915 0 0,3 0-1217 0 0</inkml:trace>
  <inkml:trace contextRef="#ctx0" brushRef="#br1" timeOffset="74812.874">27180 11001 8642 0 0,'0'0'3061'0'0,"0"0"-1092"0"0,0 0-398 0 0,0 0-285 0 0,0 0-237 0 0,0 0-110 0 0,0 0-167 0 0,0 0-207 0 0,0 0-313 0 0,0 0-600 0 0,0 0-433 0 0,0 0-148 0 0,4-2 133 0 0,-3 2 785 0 0,1 0 0 0 0,-1 0 1 0 0,0 0-1 0 0,0 0 0 0 0,0 1 1 0 0,0-1-1 0 0,0 0 0 0 0,0 0 0 0 0,0 1 1 0 0,0-1-1 0 0,0 1 0 0 0,-1-1 1 0 0,1 1-1 0 0,0-1 0 0 0,0 1 1 0 0,0-1-1 0 0,0 1 0 0 0,-1 0 0 0 0,1 0 1 0 0,0-1-1 0 0,-1 1 0 0 0,1 0 1 0 0,0 0-1 0 0,-1 0 0 0 0,1 0 1 0 0,-1 0-1 0 0,1-1 0 0 0,-1 1 0 0 0,0 0 1 0 0,1 0-1 0 0,-1 0 0 0 0,0 0 1 0 0,0 0-1 0 0,0 0 0 0 0,1 1 1 0 0,-1-1-1 0 0,0 0 0 0 0,0 0 1 0 0,-1 0-1 0 0,1 0 0 0 0,0 0 0 0 0,0 0 1 0 0,0 0-1 0 0,-1 0 0 0 0,1 0 1 0 0,-1 0-1 0 0,1 0 0 0 0,0-1 1 0 0,-1 1-1 0 0,0 0 0 0 0,1 0 0 0 0,-1 0 1 0 0,1 0-1 0 0,-1-1 0 0 0,0 1 1 0 0,0 0-1 0 0,1 0 0 0 0,-1-1 1 0 0,0 1-1 0 0,0-1 0 0 0,0 1 0 0 0,0 0 11 0 0,-5 19 38 0 0,-32 202 361 0 0,39-218-343 0 0,0 0 0 0 0,0 1-1 0 0,0-1 1 0 0,1 0 0 0 0,-1 0 0 0 0,1 0 0 0 0,0 0-1 0 0,0 0 1 0 0,0 0 0 0 0,1 0 0 0 0,-1-1-1 0 0,1 1 1 0 0,0-1 0 0 0,0 0 0 0 0,0 1 0 0 0,0-1-1 0 0,1-1 1 0 0,-1 1 0 0 0,1-1 0 0 0,0 1 0 0 0,0-1-1 0 0,0 0 1 0 0,0 0 0 0 0,0-1 0 0 0,0 1 0 0 0,0-1-1 0 0,1 0 1 0 0,-1 0 0 0 0,1 0-56 0 0,137 10 1792 0 0,-120-12-1788 0 0,105-31 1722 0 0,-103 24-20378 0 0,-19 8 15139 0 0</inkml:trace>
  <inkml:trace contextRef="#ctx0" brushRef="#br1" timeOffset="75178.498">27760 11056 7850 0 0,'0'0'5311'0'0,"0"0"-4081"0"0,0 0-1537 0 0,0 0-554 0 0,0 0-75 0 0,0 0 295 0 0,0 0 523 0 0,0 0 518 0 0,0 0 189 0 0,0 0 27 0 0,0 0-37 0 0,0 0-103 0 0,0 0-129 0 0,-1 21-120 0 0,-12 150 296 0 0,11-149-422 0 0,1-18 20 0 0,0 1 1 0 0,-1-1-1 0 0,2 0 1 0 0,-1 0-1 0 0,0 1 0 0 0,1-1 1 0 0,0 0-1 0 0,0 1 1 0 0,0-1-1 0 0,0 0 1 0 0,1 1-1 0 0,0-1 1 0 0,0 0-1 0 0,0 0 0 0 0,0 0 1 0 0,1 0-1 0 0,-1 0 1 0 0,1 0-1 0 0,0 0 1 0 0,1 0-1 0 0,-1 0 1 0 0,0-1-1 0 0,1 0 0 0 0,0 1 1 0 0,0-1-1 0 0,0 0 1 0 0,0 0-1 0 0,0 0 1 0 0,1-1-1 0 0,-1 1 1 0 0,1-1-1 0 0,0 0 0 0 0,2 1-121 0 0,349 24 2730 0 0,-251-27-1957 0 0,-116-4-5238 0 0,-8-3-6139 0 0,12 7 2777 0 0</inkml:trace>
  <inkml:trace contextRef="#ctx0" brushRef="#br1" timeOffset="75448.948">27701 11221 14243 0 0,'0'0'1374'0'0,"0"0"-880"0"0,0 0-223 0 0,0 0 47 0 0,27-4 55 0 0,211-18 1139 0 0,-190 21-1510 0 0,66-3 221 0 0,-42-10-4737 0 0,-60 8 1357 0 0,-9-2-2422 0 0,-2 5 19 0 0</inkml:trace>
  <inkml:trace contextRef="#ctx0" brushRef="#br1" timeOffset="75691.938">27829 10831 19900 0 0,'0'0'1441'0'0,"0"0"-137"0"0,0 0-512 0 0,0 0-408 0 0,0 0-200 0 0,0 0-24 0 0,186-58-16 0 0,-141 56-48 0 0,2 2-16 0 0,3 0-88 0 0,1 10-56 0 0,-2 2-104 0 0,-5 5-248 0 0,1 5-440 0 0,-11 3-920 0 0,-2 3-2241 0 0,-9-6-4713 0 0,-10-6 280 0 0</inkml:trace>
  <inkml:trace contextRef="#ctx0" brushRef="#br1" timeOffset="76958.268">15375 12523 4209 0 0,'0'0'816'0'0,"7"-35"304"0"0,51-214 2153 0 0,93-230 9411 0 0,-189 611-14151 0 0,-47 183 1409 0 0,13 2 1 0 0,14 6 57 0 0,-32 151-128 0 0,-212 920-883 0 0,-80 95 246 0 0,371-1444 803 0 0,2 1 0 0 0,2 1 0 0 0,2 0 1 0 0,2-1-1 0 0,4 46-38 0 0,15-49 2052 0 0,-16-43-1429 0 0,0 0 40 0 0,5-23-467 0 0,2 0 0 0 0,0 0 0 0 0,1 1 0 0 0,1 0 1 0 0,1 1-1 0 0,1 0 0 0 0,1 0 0 0 0,1 1 0 0 0,13-15-196 0 0,-17 30-57 0 0,0 0 0 0 0,1 0-1 0 0,-1 1 1 0 0,1 0 0 0 0,0 1 0 0 0,0 0-1 0 0,1 1 1 0 0,-1 0 0 0 0,0 1-1 0 0,1-1 1 0 0,-1 2 0 0 0,1 0-1 0 0,-1 0 1 0 0,1 1 0 0 0,2 1 57 0 0,11-2-38 0 0,567 58-159 0 0,1212 67 185 0 0,-472-8-406 0 0,1169 64-965 0 0,-1437-172 2107 0 0,106-52-724 0 0,942-79 1094 0 0,-500 41-935 0 0,-1547 77-222 0 0,-7 3-127 0 0,0-3 0 0 0,-1-2 0 0 0,1-3-1 0 0,-2-2 1 0 0,54-18 190 0 0,-64-6-2311 0 0,-45 20-1505 0 0,-13-2-3437 0 0,2 9-1333 0 0</inkml:trace>
  <inkml:trace contextRef="#ctx0" brushRef="#br1" timeOffset="77576.479">17641 11149 3713 0 0,'0'0'1012'0'0,"0"0"50"0"0,0 0-9 0 0,36-7-126 0 0,118-24-158 0 0,190 16 1079 0 0,2078-66 1904 0 0,-2099 60-3658 0 0,601-35-306 0 0,32 42 212 0 0,-940 14-175 0 0,463 33-232 0 0,-283 13-8133 0 0,-175-39 3644 0 0</inkml:trace>
  <inkml:trace contextRef="#ctx0" brushRef="#br1" timeOffset="78530.533">27994 12647 7122 0 0,'0'0'1361'0'0,"0"0"-21"0"0,0 0 117 0 0,0 0-105 0 0,0 0-352 0 0,0 0-432 0 0,0 0-569 0 0,0 0-638 0 0,0 0-517 0 0,0 0 41 0 0,0 0 427 0 0,0 0 569 0 0,0 0 561 0 0,-3 14 164 0 0,-97 585 2799 0 0,58-315-2851 0 0,-249 1990 1150 0 0,284-2069-3584 0 0,13-173-259 0 0,13-25-4912 0 0,-13-9 928 0 0</inkml:trace>
  <inkml:trace contextRef="#ctx0" brushRef="#br1" timeOffset="79710.214">26652 10277 4833 0 0,'0'0'2294'0'0,"0"0"-172"0"0,0 0-366 0 0,0 0-456 0 0,0 0-484 0 0,0 0-446 0 0,27-4-265 0 0,86-14-134 0 0,-107 17-20 0 0,32-15 1788 0 0,-50 3-2150 0 0,-14-21 212 0 0,6 11 433 0 0,1 0-1 0 0,2-1 1 0 0,0-1 0 0 0,1-1-1 0 0,2 0 1 0 0,1-1 0 0 0,1-1-1 0 0,1 1 1 0 0,1-2-1 0 0,2 0 1 0 0,-2-15-234 0 0,4-20 404 0 0,3-1 0 0 0,3 1 0 0 0,3 0 0 0 0,3 0 0 0 0,2 0 0 0 0,4 1 0 0 0,2 0 0 0 0,2 1-1 0 0,8-11-403 0 0,11-68-159 0 0,-6-2-1 0 0,-6-1 0 0 0,-6-1 0 0 0,-7 0 0 0 0,-6-10 160 0 0,8-64 378 0 0,53-691 2791 0 0,-57 837-3039 0 0,16-100-61 0 0,-8-1 0 0 0,-7 0 0 0 0,-8 0 1 0 0,-7 0-1 0 0,-15-60-69 0 0,-42-88 38 0 0,-81-229-38 0 0,59 219 471 0 0,-34-285-471 0 0,69-24 348 0 0,50 638-393 0 0,0 1 1 0 0,0-1-1 0 0,0 1 0 0 0,0-1 0 0 0,0 1 0 0 0,-1-1 0 0 0,1 1 1 0 0,-1-1-1 0 0,0 1 0 0 0,0-1 0 0 0,0 1 0 0 0,0 0 0 0 0,0 0 1 0 0,0 0-1 0 0,0-1 0 0 0,-1 1 0 0 0,1 0 0 0 0,-1 0 0 0 0,0 1 1 0 0,0-1-1 0 0,1 0 0 0 0,-1 1 0 0 0,0-1 0 0 0,0 1 0 0 0,0-1 1 0 0,-1 1-1 0 0,1 0 0 0 0,0 0 0 0 0,-1 0 0 0 0,1 0 0 0 0,0 0 1 0 0,-1 1-1 0 0,1-1 0 0 0,-1 1 0 0 0,1-1 0 0 0,-1 1 0 0 0,1 0 1 0 0,-1 0-1 0 0,1 0 0 0 0,-1 1 0 0 0,1-1 0 0 0,-3 1 45 0 0,-437-3-1251 0 0,-2362 52 1206 0 0,2736-50-456 0 0,-74 0-1153 0 0,50 5-9437 0 0,76-3 2583 0 0</inkml:trace>
  <inkml:trace contextRef="#ctx0" brushRef="#br1" timeOffset="80428.426">22568 3167 1512 0 0,'0'0'403'0'0,"0"0"168"0"0,0 0 156 0 0,0 0 36 0 0,29-2-66 0 0,200-5 1653 0 0,-266 37-182 0 0,-506 221 2488 0 0,502-228-4622 0 0,21-13-32 0 0,0 1-1 0 0,0 1 1 0 0,2 1-1 0 0,-1 0 1 0 0,2 1-1 0 0,0 1 1 0 0,0 1 0 0 0,0 2-2 0 0,16-17 19 0 0,-1 1-1 0 0,1-1 1 0 0,-1 1 0 0 0,1 0 0 0 0,0-1 0 0 0,-1 1 0 0 0,1 0 0 0 0,0 0 0 0 0,0 0 0 0 0,0 0 0 0 0,0-1 0 0 0,1 1-1 0 0,-1 1 1 0 0,1-1 0 0 0,-1 0 0 0 0,1 0 0 0 0,0 0 0 0 0,-1 0 0 0 0,1 0 0 0 0,0 0 0 0 0,0 0 0 0 0,1 0-1 0 0,-1 1 1 0 0,0-1 0 0 0,1 0 0 0 0,-1 0 0 0 0,1 0 0 0 0,0 0 0 0 0,-1 0 0 0 0,1 0 0 0 0,0 0 0 0 0,0-1 0 0 0,1 1-1 0 0,-1 0 1 0 0,0 0 0 0 0,1-1 0 0 0,-1 1 0 0 0,0-1 0 0 0,1 1 0 0 0,0-1 0 0 0,-1 0 0 0 0,1 1 0 0 0,0-1 0 0 0,0 0-1 0 0,0 0 1 0 0,0 0 0 0 0,0-1 0 0 0,0 1-19 0 0,104 23 1370 0 0,350-16 680 0 0,-440-10-1895 0 0,6 1 132 0 0,-18 4-4157 0 0,-3 3-3629 0 0,-1-3 941 0 0</inkml:trace>
  <inkml:trace contextRef="#ctx0" brushRef="#br1" timeOffset="81837.134">18030 822 3545 0 0,'0'0'-204'0'0,"0"0"-556"0"0,0 0-82 0 0,0 0 223 0 0,0 0 271 0 0,0 0 236 0 0,0 0 258 0 0,-2 29 232 0 0,-12 189 939 0 0,15-192-1014 0 0,1-1 0 0 0,1 1 0 0 0,1-1 0 0 0,1 0 0 0 0,2-1 0 0 0,0 1 0 0 0,1-1 0 0 0,2 0 0 0 0,0-1 0 0 0,2 0 0 0 0,0-1 0 0 0,1 0 0 0 0,12 12-303 0 0,-30-43 7891 0 0,-26-45-8135 0 0,-62-75 411 0 0,-62-111 557 0 0,147 225-679 0 0,0-1 0 0 0,1 0 0 0 0,1 0 0 0 0,0-1 1 0 0,1 1-1 0 0,1-1 0 0 0,1 0 0 0 0,0-1 0 0 0,1 1 0 0 0,1 0 0 0 0,1-1 1 0 0,0 1-1 0 0,2-14-45 0 0,5 20-26 0 0,1 1 0 0 0,-1 0 0 0 0,1 0 1 0 0,1 1-1 0 0,0 0 0 0 0,0 0 0 0 0,1 1 1 0 0,0 0-1 0 0,0 1 0 0 0,1 0 0 0 0,0 1 1 0 0,0 0-1 0 0,0 1 0 0 0,1 0 0 0 0,0 1 0 0 0,0 0 1 0 0,0 1-1 0 0,0 0 0 0 0,11-1 26 0 0,49-12 86 0 0,0 3 1 0 0,1 2-1 0 0,0 4 0 0 0,0 4 0 0 0,0 2 1 0 0,55 8-87 0 0,-109-7-100 0 0,1 1 1 0 0,-1 1-1 0 0,1 1 1 0 0,-1 0 0 0 0,0 2-1 0 0,0 0 1 0 0,0 1-1 0 0,-1 1 1 0 0,0 1 0 0 0,0 0-1 0 0,-1 2 100 0 0,-14-8-76 0 0,-1 0 0 0 0,0 0-1 0 0,-1 0 1 0 0,1 0 0 0 0,0 0 0 0 0,-1 1 0 0 0,1-1-1 0 0,-1 0 1 0 0,0 1 0 0 0,1-1 0 0 0,-1 1-1 0 0,-1 0 1 0 0,1-1 0 0 0,0 1 0 0 0,-1 0 0 0 0,1 0-1 0 0,-1-1 1 0 0,0 1 0 0 0,1 0 0 0 0,-2 0 0 0 0,1 0-1 0 0,0-1 1 0 0,0 1 0 0 0,-1 0 0 0 0,0 0-1 0 0,1-1 1 0 0,-1 1 0 0 0,0 0 0 0 0,0-1 0 0 0,-1 1-1 0 0,1-1 1 0 0,0 0 0 0 0,-1 1 0 0 0,0-1-1 0 0,1 0 1 0 0,-1 0 0 0 0,0 0 0 0 0,-2 2 76 0 0,-85 76 512 0 0,85-77-530 0 0,-550 339 465 0 0,516-306-498 0 0,74-10 1765 0 0,349 6 959 0 0,-288 3-4015 0 0,-92-33 1492 0 0,1 0 1 0 0,-1-1-1 0 0,1 0 0 0 0,0 0 1 0 0,-1 0-1 0 0,1 0 0 0 0,0-1 1 0 0,0 0-1 0 0,0 0 0 0 0,-1-1 1 0 0,1 0-1 0 0,0 1 0 0 0,-1-2 1 0 0,1 1-1 0 0,-1-1 0 0 0,1 0 1 0 0,-1 0-1 0 0,5-3-150 0 0,3 0 104 0 0,0-1 0 0 0,0 0 0 0 0,-1 0 0 0 0,0-1 0 0 0,-1-1 0 0 0,1 0 0 0 0,-2-1 0 0 0,1 0 0 0 0,-1-1 0 0 0,0 0 0 0 0,1-3-104 0 0,26-91 750 0 0,-38 101-896 0 0,0 0 1 0 0,0 0 0 0 0,-1 1-1 0 0,1-1 1 0 0,-1 1-1 0 0,0-1 1 0 0,0 1 0 0 0,0-1-1 0 0,0 1 1 0 0,0 0 0 0 0,0 0-1 0 0,0 0 1 0 0,-1 0 0 0 0,1 0-1 0 0,-1 1 1 0 0,0-1-1 0 0,1 1 1 0 0,-1 0 0 0 0,0-1-1 0 0,0 1 1 0 0,0 0 0 0 0,1 1-1 0 0,-1-1 1 0 0,0 1 0 0 0,0-1-1 0 0,-1 1 1 0 0,1 0-1 0 0,0 0 1 0 0,0 0 0 0 0,0 0-1 0 0,0 1 1 0 0,0-1 0 0 0,0 1-1 0 0,0 0 1 0 0,1 0 0 0 0,-1 0-1 0 0,0 0 1 0 0,0 0-1 0 0,0 0 1 0 0,1 1 0 0 0,-1 0-1 0 0,1-1 1 0 0,-1 1 0 0 0,1 0-1 0 0,0 0 1 0 0,0 0 0 0 0,0 1-1 0 0,0-1 1 0 0,-1 2 145 0 0,-2 0 36 0 0,0 0 1 0 0,1 0 0 0 0,0 0 0 0 0,0 1-1 0 0,0 0 1 0 0,1-1 0 0 0,-1 1-1 0 0,1 1 1 0 0,0-1 0 0 0,1 0 0 0 0,-1 1-1 0 0,1-1 1 0 0,0 1 0 0 0,1 0-1 0 0,-1 0 1 0 0,1 0 0 0 0,0-1 0 0 0,1 1-1 0 0,-1 0 1 0 0,1 0 0 0 0,0 0-1 0 0,1 0 1 0 0,-1 0 0 0 0,1 0-1 0 0,0 0 1 0 0,1 0 0 0 0,0 0 0 0 0,-1-1-1 0 0,2 1 1 0 0,-1-1 0 0 0,1 1-1 0 0,0-1 1 0 0,0 0 0 0 0,0 0 0 0 0,1 0-1 0 0,-1 0 1 0 0,1-1 0 0 0,1 0-1 0 0,-1 1 1 0 0,5 2-37 0 0,8 3 195 0 0,-1 0 0 0 0,2-2 0 0 0,0 0 0 0 0,0-1 0 0 0,0-1 0 0 0,0 0 0 0 0,1-2 0 0 0,0 0 0 0 0,0-1 0 0 0,17 0-195 0 0,116-2-3425 0 0,-56-19-4418 0 0,-79 12 2678 0 0</inkml:trace>
  <inkml:trace contextRef="#ctx0" brushRef="#br1" timeOffset="82545.181">19348 232 8922 0 0,'0'0'459'0'0,"0"0"-885"0"0,0 0-1002 0 0,0 0-412 0 0,0 0 253 0 0,0 0 758 0 0,0 0 791 0 0,0 0 232 0 0,0 27 65 0 0,4 200 535 0 0,-11-58 12 0 0,8 177 1028 0 0,2-328-1631 0 0,0 0 0 0 0,1 0 0 0 0,1 0 0 0 0,0 0 0 0 0,2 0-1 0 0,0-1 1 0 0,1 0 0 0 0,0-1 0 0 0,1 0 0 0 0,1 0 0 0 0,1-1 0 0 0,0 0 0 0 0,1-1-1 0 0,1 0 1 0 0,0-1 0 0 0,14 11-203 0 0,-25-22 138 0 0,0 0 0 0 0,1 0 0 0 0,-1 0 0 0 0,1 0 0 0 0,0 0-1 0 0,-1-1 1 0 0,1 1 0 0 0,0-1 0 0 0,0 1 0 0 0,0-1 0 0 0,0 0 0 0 0,0 0-1 0 0,0-1 1 0 0,0 1 0 0 0,0-1 0 0 0,1 1 0 0 0,-1-1 0 0 0,0 0 0 0 0,0 0-1 0 0,0-1 1 0 0,1 1 0 0 0,-1-1 0 0 0,0 1 0 0 0,0-1 0 0 0,0 0 0 0 0,0 0-1 0 0,0 0 1 0 0,0-1 0 0 0,0 1 0 0 0,-1-1 0 0 0,1 1 0 0 0,0-1 0 0 0,1-2-138 0 0,39-60-1520 0 0,-23-31 3202 0 0,-20 95-1901 0 0,0 0-632 0 0,0 0-581 0 0,10 23-1819 0 0,31 27 5909 0 0,-32-45-2415 0 0,0-1 0 0 0,1 0 0 0 0,0-1 0 0 0,-1 0 0 0 0,1-1 0 0 0,1 0 0 0 0,-1 0 1 0 0,0-1-1 0 0,0 0 0 0 0,1-1 0 0 0,-1 0 0 0 0,0-1 0 0 0,0 0 0 0 0,1-1 0 0 0,-1 0 0 0 0,0 0 1 0 0,0-1-1 0 0,-1 0 0 0 0,1-1 0 0 0,-1 0 0 0 0,1-1 0 0 0,-1 0 0 0 0,0 0 0 0 0,-1-1 1 0 0,1 0-1 0 0,-1 0 0 0 0,-1-1 0 0 0,1 0 0 0 0,-1 0 0 0 0,2-4-243 0 0,-7 7-80 0 0,-1 1 1 0 0,1-1-1 0 0,-1 0 0 0 0,0 0 1 0 0,-1 1-1 0 0,1-1 0 0 0,-1 0 0 0 0,1 0 1 0 0,-1 0-1 0 0,0 0 0 0 0,-1 0 1 0 0,1 0-1 0 0,-1 1 0 0 0,1-1 0 0 0,-1 0 1 0 0,0 0-1 0 0,0 1 0 0 0,-1-1 1 0 0,1 1-1 0 0,-1-1 0 0 0,0 1 0 0 0,0-1 1 0 0,0 1-1 0 0,0 0 0 0 0,-1 0 0 0 0,1 0 1 0 0,-1 0-1 0 0,0 0 0 0 0,0 1 1 0 0,0-1-1 0 0,0 1 0 0 0,-3-2 80 0 0,-2-2-316 0 0,0 1 0 0 0,0-1 0 0 0,0 2 0 0 0,-1-1 0 0 0,0 1 0 0 0,0 0 0 0 0,0 1-1 0 0,0 0 1 0 0,0 1 0 0 0,-1 0 0 0 0,1 0 0 0 0,-9 0 316 0 0,15 2-37 0 0,1 0 0 0 0,-1 0 0 0 0,1 0 0 0 0,-1 0-1 0 0,1 1 1 0 0,-1 0 0 0 0,1-1 0 0 0,-1 1 0 0 0,1 0 0 0 0,-1 0 0 0 0,1 0 0 0 0,0 0 0 0 0,0 1-1 0 0,-1-1 1 0 0,1 0 0 0 0,0 1 0 0 0,0 0 0 0 0,0-1 0 0 0,1 1 0 0 0,-1 0 0 0 0,0 0-1 0 0,1 0 1 0 0,-1 0 0 0 0,1 0 0 0 0,0 1 0 0 0,-1-1 0 0 0,1 0 0 0 0,0 1 0 0 0,0-1 0 0 0,1 1-1 0 0,-1-1 1 0 0,1 1 0 0 0,-1-1 0 0 0,1 1 0 0 0,0-1 0 0 0,-1 1 0 0 0,2-1 0 0 0,-1 1-1 0 0,0 0 1 0 0,0-1 0 0 0,1 1 0 0 0,-1-1 0 0 0,1 1 0 0 0,0-1 0 0 0,0 1 0 0 0,0-1 0 0 0,0 0-1 0 0,1 2 38 0 0,6 5 271 0 0,0 0 0 0 0,1-1 0 0 0,0 0 0 0 0,1 0-1 0 0,0-1 1 0 0,0-1 0 0 0,0 1 0 0 0,1-1 0 0 0,0-1-1 0 0,0 0 1 0 0,0-1 0 0 0,1 0 0 0 0,0-1 0 0 0,-1 0-1 0 0,1-1 1 0 0,0 0 0 0 0,0-1 0 0 0,2 0-271 0 0,59 4 1129 0 0,15 3-1123 0 0,-28 3-4626 0 0,-18 0-3546 0 0,-33-10 3792 0 0</inkml:trace>
  <inkml:trace contextRef="#ctx0" brushRef="#br1" timeOffset="83147.842">20454 738 8602 0 0,'0'0'3322'0'0,"0"0"-1468"0"0,0 0-591 0 0,0 0-533 0 0,0 0-603 0 0,0 0-536 0 0,0 0-424 0 0,0 0-189 0 0,0 0 124 0 0,0 0 365 0 0,0 0 379 0 0,0 0 306 0 0,0 0 140 0 0,12-1 0 0 0,223 33 1211 0 0,1 2-1337 0 0,-243-28-4633 0 0,-43 15 4350 0 0,32-16 195 0 0,-10 1-156 0 0,0 1 0 0 0,1 1 0 0 0,-1 2 0 0 0,2 0 0 0 0,-1 2 0 0 0,1 1 0 0 0,1 1 0 0 0,1 1 0 0 0,0 1 0 0 0,0 1 0 0 0,2 1-1 0 0,0 2 1 0 0,2 0 0 0 0,-4 5 78 0 0,21-22 40 0 0,0 0 1 0 0,0 1-1 0 0,1-1 0 0 0,-1 1 0 0 0,1 0 0 0 0,0 0 0 0 0,0 0 0 0 0,0 0 1 0 0,1 0-1 0 0,0 0 0 0 0,-1 0 0 0 0,1 0 0 0 0,1 0 0 0 0,-1 1 1 0 0,0-1-1 0 0,1 0 0 0 0,0 1 0 0 0,0-1 0 0 0,1 1 0 0 0,-1-1 1 0 0,1 0-1 0 0,0 0 0 0 0,0 1 0 0 0,0-1 0 0 0,0 0 0 0 0,1 0 0 0 0,0 0 1 0 0,0 0-1 0 0,0 0 0 0 0,0-1 0 0 0,1 1 0 0 0,-1 0 0 0 0,1-1 1 0 0,0 0-1 0 0,0 0 0 0 0,0 0 0 0 0,0 0 0 0 0,1 0 0 0 0,-1-1 1 0 0,1 1-1 0 0,0-1 0 0 0,0 0 0 0 0,-1 0 0 0 0,1 0 0 0 0,3 0-40 0 0,21 6 499 0 0,0-2 0 0 0,1-1 0 0 0,0-2-1 0 0,-1 0 1 0 0,1-2 0 0 0,1-1 0 0 0,-1-1-1 0 0,-1-2 1 0 0,1-1 0 0 0,8-3-499 0 0,-25 7 146 0 0,1-1 0 0 0,0-1 0 0 0,0 0-1 0 0,-1 0 1 0 0,1-1 0 0 0,-1-1 0 0 0,1 0 0 0 0,-1-1 0 0 0,-1 0-1 0 0,1-1 1 0 0,-1 0 0 0 0,0-1 0 0 0,0 0 0 0 0,-1-1 0 0 0,0 0 0 0 0,0-1-1 0 0,-1 0 1 0 0,0 0 0 0 0,-1-1 0 0 0,0 0 0 0 0,0-1 0 0 0,-1 1-1 0 0,0-1 1 0 0,-1-1 0 0 0,2-5-146 0 0,-3 0-2722 0 0,-1 44 1065 0 0,2 13 1906 0 0,-1-31-209 0 0,0 0 0 0 0,0 0 1 0 0,1 0-1 0 0,1-1 0 0 0,-1 0 1 0 0,1 0-1 0 0,1-1 0 0 0,-1 0 0 0 0,1 0 1 0 0,0-1-1 0 0,1 0 0 0 0,0 0 0 0 0,0-1 1 0 0,0 0-1 0 0,6 2-40 0 0,39 15-3110 0 0,0-6-3758 0 0,-39-12 1076 0 0</inkml:trace>
  <inkml:trace contextRef="#ctx0" brushRef="#br1" timeOffset="83401.942">21230 524 14883 0 0,'0'0'1529'0'0,"0"0"-497"0"0,0 0-144 0 0,0 0-312 0 0,0 0-296 0 0,0 0-200 0 0,0 0-184 0 0,0 0-312 0 0,0 0-616 0 0,0 0-1169 0 0,0 0-991 0 0,0 0-209 0 0,0 0 464 0 0,0 0 1137 0 0,-27-117 952 0 0,30 129-1209 0 0,3-2 777 0 0</inkml:trace>
  <inkml:trace contextRef="#ctx0" brushRef="#br1" timeOffset="83676.704">21672 1113 13251 0 0,'0'0'-546'0'0,"0"0"-519"0"0,0 0-99 0 0,0 0 270 0 0,0 0 573 0 0,0 0 526 0 0,0 0 218 0 0,0 0 133 0 0,0 0 109 0 0,0 0 69 0 0,0 0 9 0 0,0 0-48 0 0,19 2-91 0 0,59 3-92 0 0,-75-5-520 0 0,1 0 0 0 0,-1-1 0 0 0,1 0 0 0 0,-1 1-1 0 0,1-1 1 0 0,-1 0 0 0 0,1 0 0 0 0,-1-1 0 0 0,0 1 0 0 0,0-1 0 0 0,0 0 0 0 0,1 1 0 0 0,-2-2 0 0 0,1 1 0 0 0,0 0 0 0 0,0 0 0 0 0,-1-1 0 0 0,1 1 0 0 0,-1-1 0 0 0,0 0 0 0 0,0 0-1 0 0,0 0 1 0 0,0 0 0 0 0,0 0 0 0 0,-1 0 0 0 0,1-1 0 0 0,-1 1 0 0 0,0 0 0 0 0,0-1 0 0 0,0 1 0 0 0,-1-1 0 0 0,1 1 0 0 0,-1-1 0 0 0,0 1 0 0 0,0-1 0 0 0,0 1 0 0 0,0-1 0 0 0,-1 0 0 0 0,1 1-1 0 0,-1 0 1 0 0,0-1 0 0 0,0 1 0 0 0,0-1 0 0 0,0 1 0 0 0,-1 0 0 0 0,1 0 0 0 0,-1-1 0 0 0,-1 1 8 0 0,-8-11-141 0 0,0 1 0 0 0,-1 0 0 0 0,0 1 0 0 0,-2 1 0 0 0,1 0 0 0 0,-1 1 0 0 0,0 0 0 0 0,-1 1 0 0 0,0 1 0 0 0,-1 0 0 0 0,0 1 1 0 0,0 1-1 0 0,0 0 0 0 0,-1 1 0 0 0,0 1 0 0 0,0 1 0 0 0,0 0 0 0 0,0 1 0 0 0,-1 1 0 0 0,1 0 0 0 0,0 2 0 0 0,-1 0 0 0 0,-6 2 141 0 0,18-4 16 0 0,0 1 0 0 0,0 0 1 0 0,0 1-1 0 0,1 0 0 0 0,-1 0 0 0 0,0 0 1 0 0,0 0-1 0 0,0 1 0 0 0,1 0 0 0 0,-1 0 0 0 0,1 1 1 0 0,-1-1-1 0 0,1 1 0 0 0,0 0 0 0 0,0 1 1 0 0,1-1-1 0 0,-1 1 0 0 0,0 0 0 0 0,1 0 1 0 0,0 0-1 0 0,0 1 0 0 0,1 0 0 0 0,-1-1 0 0 0,1 1 1 0 0,0 1-1 0 0,0-1 0 0 0,0 0 0 0 0,1 1 1 0 0,0-1-1 0 0,0 1 0 0 0,1 0 0 0 0,-1-1 1 0 0,1 1-1 0 0,0 0 0 0 0,1 0 0 0 0,-1 0 0 0 0,1 0 1 0 0,0 0-1 0 0,1 0 0 0 0,0 0 0 0 0,-1 0 1 0 0,2-1-1 0 0,-1 1 0 0 0,1 0 0 0 0,0-1 1 0 0,0 1-1 0 0,1-1 0 0 0,-1 1 0 0 0,1-1 0 0 0,0 0 1 0 0,1 0-1 0 0,-1 0 0 0 0,1 0-16 0 0,97 51-271 0 0,-28-32-4233 0 0,-47-15 1513 0 0,-3-2-872 0 0</inkml:trace>
  <inkml:trace contextRef="#ctx0" brushRef="#br1" timeOffset="84274.56">22111 821 15667 0 0,'0'0'935'0'0,"0"0"-321"0"0,0 0-764 0 0,0 0-1151 0 0,0 0-824 0 0,0 0 26 0 0,0 0 459 0 0,0 0 869 0 0,0 0 778 0 0,0 0 178 0 0,0 0 3 0 0,0 0-17 0 0,0 0-15 0 0,0 24-23 0 0,-2 155 519 0 0,2-175-501 0 0,1-1-1 0 0,-1 1 0 0 0,1 0 1 0 0,0-1-1 0 0,0 1 0 0 0,1-1 1 0 0,-1 1-1 0 0,1-1 0 0 0,0 0 0 0 0,0 0 1 0 0,0 1-1 0 0,0-1 0 0 0,0-1 1 0 0,1 1-1 0 0,0 0 0 0 0,-1-1 1 0 0,1 1-1 0 0,0-1 0 0 0,0 0 1 0 0,0 0-1 0 0,0 0 0 0 0,1 0 1 0 0,-1 0-1 0 0,0-1 0 0 0,1 1 1 0 0,-1-1-1 0 0,1 0 0 0 0,0 0 1 0 0,-1-1-1 0 0,1 1 0 0 0,0-1 1 0 0,-1 1-1 0 0,1-1 0 0 0,0-1 1 0 0,-1 1-1 0 0,1 0 0 0 0,0-1 0 0 0,3 0-149 0 0,138-49 1221 0 0,-136 43-1123 0 0,-1-1 0 0 0,0 0 0 0 0,0 0 0 0 0,-1-1 0 0 0,0 1-1 0 0,0-2 1 0 0,-1 1 0 0 0,0-1 0 0 0,0 0 0 0 0,-1 0 0 0 0,-1 0 0 0 0,0-1 0 0 0,0 0 0 0 0,-1 0 0 0 0,-1 0-1 0 0,1 0 1 0 0,-2 0 0 0 0,0 0 0 0 0,0-8-99 0 0,-1 19-237 0 0,0 0-458 0 0,0 0-548 0 0,0 8-2317 0 0,-1 23 3466 0 0,-1-23 216 0 0,0 0-1 0 0,1 0 1 0 0,0 0 0 0 0,0 0 0 0 0,1 1 0 0 0,0-1-1 0 0,0 0 1 0 0,1 0 0 0 0,0 0 0 0 0,1 0 0 0 0,0 0-1 0 0,0 0 1 0 0,0 0 0 0 0,1-1 0 0 0,1 1 0 0 0,-1-1-1 0 0,1 1 1 0 0,0-1 0 0 0,1-1 0 0 0,-1 1 0 0 0,1-1-1 0 0,1 1 1 0 0,-1-1 0 0 0,1-1 0 0 0,0 1 0 0 0,1-1-1 0 0,-1 0 1 0 0,1 0 0 0 0,0-1 0 0 0,0 0-1 0 0,0 0 1 0 0,1-1 0 0 0,-1 0 0 0 0,1 0 0 0 0,0-1-1 0 0,0 0 1 0 0,8 1-122 0 0,-7 0 36 0 0,0 0 0 0 0,0 0 0 0 0,1-1 0 0 0,-1-1 0 0 0,1 1 0 0 0,0-2 1 0 0,-1 1-1 0 0,1-1 0 0 0,0-1 0 0 0,0 0 0 0 0,-1 0 0 0 0,1-1 0 0 0,-1 0 0 0 0,1 0 0 0 0,-1-1 0 0 0,0-1 0 0 0,0 1 0 0 0,0-2 0 0 0,-1 1 0 0 0,1-1 0 0 0,-1 0 0 0 0,0-1 0 0 0,-1 0 0 0 0,1 0 0 0 0,-1-1 0 0 0,0 1 0 0 0,-1-2 1 0 0,0 1-1 0 0,0-1 0 0 0,0 0 0 0 0,-1 0 0 0 0,0 0 0 0 0,-1-1 0 0 0,3-7-36 0 0,3-34 920 0 0,-10 49-923 0 0,0 1-215 0 0,1 5-3810 0 0,2 14 2730 0 0,1 6 1741 0 0,1-16-400 0 0,-1 1-1 0 0,1-1 1 0 0,1-1 0 0 0,0 1-1 0 0,0-1 1 0 0,0 0-1 0 0,1 0 1 0 0,0-1-1 0 0,1 0 1 0 0,0 0 0 0 0,0-1-1 0 0,0 0 1 0 0,1 0-1 0 0,0-1 1 0 0,0 0-1 0 0,0-1 1 0 0,0 1 0 0 0,2-2-43 0 0,52 21-3198 0 0,-2-7-3566 0 0,-42-13 804 0 0</inkml:trace>
  <inkml:trace contextRef="#ctx0" brushRef="#br1" timeOffset="84552.759">23024 311 20868 0 0,'0'0'649'0'0,"0"0"87"0"0,0 0-40 0 0,0 0-184 0 0,0 0-176 0 0,0 0-312 0 0,0 0-496 0 0,0 0-728 0 0,0 0-1057 0 0,0 0-31 0 0,0 0-41 0 0,0 0-159 0 0,0 0-105 0 0,-27-59-175 0 0,30 79-281 0 0,2-4-1328 0 0</inkml:trace>
  <inkml:trace contextRef="#ctx0" brushRef="#br1" timeOffset="85663.784">23694 987 1256 0 0,'0'0'3492'0'0,"0"0"-1597"0"0,0 0-574 0 0,0 0-186 0 0,0 0-171 0 0,0 0-118 0 0,0 0-81 0 0,0 0-47 0 0,0 0-37 0 0,0 0-110 0 0,0 0-196 0 0,0 0-144 0 0,0 0-66 0 0,15 1-26 0 0,288 33 1736 0 0,-286-32-1837 0 0,0-1 0 0 0,0 0 0 0 0,0-2 0 0 0,0 0 1 0 0,0-1-1 0 0,0-1 0 0 0,0 0 0 0 0,0-2 0 0 0,-1 1 0 0 0,1-2 1 0 0,-1 0-1 0 0,-1-1 0 0 0,1-1 0 0 0,-1 0 0 0 0,-1-1 0 0 0,0-1 1 0 0,0 0-1 0 0,3-4-38 0 0,-14 8-70 0 0,-1 1 0 0 0,0-1 0 0 0,0 1 0 0 0,0-1 0 0 0,-1 0 0 0 0,1 0 0 0 0,-1 0 0 0 0,-1 1 0 0 0,1-1 0 0 0,-1 0 0 0 0,0 0 0 0 0,-1 0 0 0 0,1 0 0 0 0,-1 0 0 0 0,0 0 0 0 0,-1 0 0 0 0,1 1 0 0 0,-1-1 0 0 0,0 0 0 0 0,-1 1 0 0 0,1 0 0 0 0,-1-1 0 0 0,0 1 0 0 0,-1 0 0 0 0,1 0 0 0 0,-1 1 0 0 0,0-1 0 0 0,0 1 0 0 0,0 0 0 0 0,-1 0 1 0 0,1 0-1 0 0,-1 1 0 0 0,0-1 0 0 0,0 1 0 0 0,0 0 0 0 0,-1 1 0 0 0,1-1 0 0 0,-1 1 0 0 0,1 0 0 0 0,-1 0 0 0 0,0 1 0 0 0,0 0 0 0 0,0 0 0 0 0,0 0 0 0 0,1 1 0 0 0,-1 0 0 0 0,-4 0 70 0 0,-2-1-110 0 0,-1 0-1 0 0,1 1 1 0 0,-1 0 0 0 0,1 1 0 0 0,-1 0-1 0 0,1 1 1 0 0,0 0 0 0 0,-1 1-1 0 0,1 1 1 0 0,1 0 0 0 0,-11 5 110 0 0,18-7-12 0 0,0 0 1 0 0,0 0 0 0 0,1 0-1 0 0,-1 1 1 0 0,0-1 0 0 0,1 1-1 0 0,-1 0 1 0 0,1 0 0 0 0,0 1-1 0 0,0-1 1 0 0,0 1 0 0 0,1-1-1 0 0,-1 1 1 0 0,1 0 0 0 0,0 0-1 0 0,0 0 1 0 0,0 0 0 0 0,0 0-1 0 0,1 1 1 0 0,0-1-1 0 0,0 0 1 0 0,0 1 0 0 0,0-1-1 0 0,1 1 1 0 0,-1-1 0 0 0,1 1-1 0 0,0-1 1 0 0,1 1 0 0 0,-1-1-1 0 0,1 1 1 0 0,0-1 0 0 0,0 0-1 0 0,0 1 1 0 0,2 1 11 0 0,5 6 231 0 0,1 0 1 0 0,1-1 0 0 0,0 0-1 0 0,0-1 1 0 0,1 0-1 0 0,0-1 1 0 0,1 0-1 0 0,0 0 1 0 0,0-1-1 0 0,1-1 1 0 0,0 0-1 0 0,0-1 1 0 0,1-1-1 0 0,0 0 1 0 0,0 0-1 0 0,0-2 1 0 0,0 1-1 0 0,1-2 1 0 0,-1 0-1 0 0,9-1-231 0 0,-8 4 28 0 0,0-1 1 0 0,1-1-1 0 0,-1 0 0 0 0,1-1 0 0 0,0-1 0 0 0,-1 0 0 0 0,1-1 0 0 0,0-1 1 0 0,0-1-1 0 0,-1 0 0 0 0,1 0 0 0 0,-1-2 0 0 0,0 0 0 0 0,0-1 0 0 0,0 0 1 0 0,-1-2-1 0 0,1 1 0 0 0,-1-2 0 0 0,-1 0 0 0 0,11-8-28 0 0,0-48 1311 0 0,-21 51-2622 0 0,-1 16-3706 0 0,3 5 5185 0 0,0 0-1 0 0,0 0 1 0 0,1 0 0 0 0,0-1 0 0 0,0 1-1 0 0,1-2 1 0 0,0 1 0 0 0,0-1 0 0 0,1 0-1 0 0,-1 0 1 0 0,1-1 0 0 0,1 0 0 0 0,-1 0-1 0 0,0-1 1 0 0,1 0 0 0 0,0-1 0 0 0,0 0-1 0 0,0 0 1 0 0,1-1 0 0 0,-1 0 0 0 0,1 0-1 0 0,-1-1 1 0 0,1-1 0 0 0,-1 1 0 0 0,1-2-1 0 0,-1 1 1 0 0,1-1 0 0 0,-1-1 0 0 0,1 0-1 0 0,-1 0 1 0 0,0-1 0 0 0,1 0-168 0 0,-4 1 20 0 0,0 1 0 0 0,0-2-1 0 0,-1 1 1 0 0,1 0 0 0 0,-1-1 0 0 0,1 0 0 0 0,-1 0 0 0 0,0-1 0 0 0,-1 1 0 0 0,1-1 0 0 0,0 0-1 0 0,-1-1 1 0 0,0 1 0 0 0,0-1 0 0 0,0 1 0 0 0,-1-1 0 0 0,1 0 0 0 0,-1-1 0 0 0,-1 1 0 0 0,1 0-1 0 0,-1-1 1 0 0,0 0 0 0 0,0 0 0 0 0,0 1 0 0 0,-1-1 0 0 0,0 0 0 0 0,0 0 0 0 0,0 0-1 0 0,-1 0 1 0 0,0 0 0 0 0,0 0 0 0 0,-1 0 0 0 0,1 0 0 0 0,-2-2-20 0 0,4 33-5561 0 0,8 38 6449 0 0,-7-57-758 0 0,1 0 0 0 0,0 0 0 0 0,0-1-1 0 0,1 1 1 0 0,0-1 0 0 0,0 0 0 0 0,0 0 0 0 0,1-1 0 0 0,-1 0 0 0 0,1 0 0 0 0,0 0 0 0 0,0-1-1 0 0,1 1 1 0 0,-1-1 0 0 0,0-1 0 0 0,1 1 0 0 0,0-1 0 0 0,0-1 0 0 0,0 1 0 0 0,0-1 0 0 0,0 0-1 0 0,0-1 1 0 0,0 1 0 0 0,0-1 0 0 0,0-1 0 0 0,0 0 0 0 0,0 0 0 0 0,2 0-130 0 0,-4-3 56 0 0,0 0 1 0 0,-1-1 0 0 0,1 1 0 0 0,-1-1-1 0 0,0 0 1 0 0,0 0 0 0 0,0 0-1 0 0,-1 0 1 0 0,0-1 0 0 0,0 1-1 0 0,0-1 1 0 0,-1 0 0 0 0,1 0 0 0 0,-1 0-1 0 0,-1 0 1 0 0,1-1 0 0 0,-1 1-1 0 0,0 0 1 0 0,-1 0 0 0 0,0-1 0 0 0,0 1-1 0 0,0-1 1 0 0,0 1 0 0 0,-1 0-1 0 0,0 0 1 0 0,-1-2-57 0 0,2-6 652 0 0,0 14-496 0 0,0 0-226 0 0,0 0-273 0 0,0 0-331 0 0,0 4-2704 0 0,3 19 2631 0 0,-2-9 811 0 0,1 0 0 0 0,0-1-1 0 0,2 1 1 0 0,-1-1 0 0 0,1 0 0 0 0,1 0 0 0 0,1 0 0 0 0,0-1 0 0 0,0 1 0 0 0,1-1-1 0 0,1-1 1 0 0,0 1 0 0 0,0-2 0 0 0,1 1 0 0 0,1-1 0 0 0,5 5-64 0 0,70 45-5854 0 0,-65-50 2353 0 0,-6-3-2648 0 0</inkml:trace>
  <inkml:trace contextRef="#ctx0" brushRef="#br1" timeOffset="86225.418">25634 718 14259 0 0,'0'0'-380'0'0,"0"0"-976"0"0,0 0-933 0 0,0 0 26 0 0,0 0 585 0 0,0 0 1060 0 0,0 0 931 0 0,0 0 162 0 0,0 0-11 0 0,2 30 24 0 0,16 204 915 0 0,47 334 773 0 0,-60-540-1972 0 0,1 0-1 0 0,0-1 0 0 0,3 0 1 0 0,0 0-1 0 0,1-1 1 0 0,2 0-1 0 0,1 0 0 0 0,13 20-203 0 0,-30-59 6292 0 0,-3-11-4947 0 0,-16-50-2947 0 0,-3 19 1466 0 0,2-1 0 0 0,3-1 0 0 0,2-1 0 0 0,3 0 1 0 0,2-2-1 0 0,3 0 0 0 0,3 0 0 0 0,2-1 0 0 0,3-26 136 0 0,3 77-103 0 0,1 0-1 0 0,1 0 0 0 0,0-1 1 0 0,0 1-1 0 0,1 0 1 0 0,0 1-1 0 0,1-1 1 0 0,0 1-1 0 0,0-1 1 0 0,1 1-1 0 0,1 0 1 0 0,-1 1-1 0 0,1-1 1 0 0,1 1-1 0 0,-1 0 1 0 0,1 1-1 0 0,1 0 1 0 0,-1 0-1 0 0,1 0 1 0 0,1 1-1 0 0,-1 0 1 0 0,1 1-1 0 0,0 0 1 0 0,0 0-1 0 0,1 1 0 0 0,-1 0 1 0 0,1 0-1 0 0,0 2 1 0 0,0-1 103 0 0,24-6-118 0 0,-1 1 0 0 0,1 2-1 0 0,1 1 1 0 0,-1 1 0 0 0,1 3 0 0 0,-1 0 0 0 0,1 3 0 0 0,5 1 118 0 0,52 24-827 0 0,-90-26 784 0 0,-1 0 1 0 0,1 0-1 0 0,-1 0 0 0 0,1 0 0 0 0,-1 0 1 0 0,0 0-1 0 0,1 0 0 0 0,-1 0 0 0 0,0 1 1 0 0,0-1-1 0 0,0 0 0 0 0,0 1 0 0 0,0-1 1 0 0,0 1-1 0 0,-1-1 0 0 0,1 1 1 0 0,0-1-1 0 0,-1 1 0 0 0,1 0 0 0 0,-1-1 1 0 0,1 1-1 0 0,-1 0 0 0 0,0-1 0 0 0,0 1 1 0 0,0 0-1 0 0,0 0 0 0 0,0-1 0 0 0,0 1 1 0 0,0 0-1 0 0,0-1 0 0 0,-1 1 1 0 0,1 0-1 0 0,-1-1 0 0 0,1 1 0 0 0,-1-1 1 0 0,0 1-1 0 0,0 0 0 0 0,0-1 0 0 0,1 0 1 0 0,-1 1-1 0 0,0-1 0 0 0,-1 1 0 0 0,1-1 1 0 0,0 0-1 0 0,0 0 0 0 0,-1 0 1 0 0,1 0-1 0 0,0 0 0 0 0,-1 0 0 0 0,1 0 1 0 0,-1 0-1 0 0,0 0 43 0 0,-27 21 217 0 0,-1-2 1 0 0,0 0-1 0 0,-1-2 0 0 0,-1-2 1 0 0,-1-1-1 0 0,-1-1 1 0 0,0-2-1 0 0,0-1 0 0 0,-1-1 1 0 0,-25 2-218 0 0,23-9-1286 0 0,12-3-2362 0 0,12 0-300 0 0,10 0 219 0 0</inkml:trace>
  <inkml:trace contextRef="#ctx0" brushRef="#br1" timeOffset="86476.368">26255 724 14379 0 0,'0'0'355'0'0,"0"0"-761"0"0,0 0-1077 0 0,0 0-366 0 0,0 0 95 0 0,0 0 579 0 0,0 0 836 0 0,0 0 198 0 0,0 0 86 0 0,0 0 103 0 0,0 0 64 0 0,0 0 20 0 0,1 24-1 0 0,4 124 572 0 0,24-101-334 0 0,2-26-4399 0 0,-21-16-967 0 0</inkml:trace>
  <inkml:trace contextRef="#ctx0" brushRef="#br1" timeOffset="86667.165">26150 222 17684 0 0,'0'0'136'0'0,"0"0"32"0"0,0 0-24 0 0,0 0-16 0 0,0 0-56 0 0,0 0-256 0 0,0 0-600 0 0,0 0-1089 0 0,0 0-1207 0 0,0 0-65 0 0,0 0 392 0 0,0 0 897 0 0,0 0 1160 0 0,0 0 216 0 0,-19-64 128 0 0,30 78 80 0 0,-1-1-112 0 0,-4-4-2089 0 0</inkml:trace>
  <inkml:trace contextRef="#ctx0" brushRef="#br1" timeOffset="87107.529">26685 630 12771 0 0,'0'0'1524'0'0,"0"0"-793"0"0,0 0-723 0 0,0 0-782 0 0,0 0-831 0 0,0 0-386 0 0,0 0 228 0 0,0 0 668 0 0,0 0 860 0 0,0 0 514 0 0,0 0 41 0 0,0 0-104 0 0,0 0-174 0 0,5 2-202 0 0,17 4-334 0 0,-19 4-3303 0 0,-14 11 3995 0 0,10-18-284 0 0,-25 44 1337 0 0,16-33-1066 0 0,0 2 0 0 0,1-1 0 0 0,1 1 0 0 0,1 0 0 0 0,0 1 0 0 0,1 0-1 0 0,1 0 1 0 0,0 0 0 0 0,2 1 0 0 0,0-1 0 0 0,0 1 0 0 0,2 0 0 0 0,0 18-185 0 0,2-32 153 0 0,0 0 0 0 0,0 0-1 0 0,0 0 1 0 0,0-1-1 0 0,1 1 1 0 0,-1 0 0 0 0,1 0-1 0 0,0-1 1 0 0,0 1-1 0 0,0-1 1 0 0,1 0 0 0 0,-1 1-1 0 0,1-1 1 0 0,0 0-1 0 0,0 0 1 0 0,0-1 0 0 0,0 1-1 0 0,0-1 1 0 0,1 0-1 0 0,-1 1 1 0 0,1-1 0 0 0,-1-1-1 0 0,1 1 1 0 0,0 0-1 0 0,0-1 1 0 0,0 0 0 0 0,0 0-1 0 0,0 0 1 0 0,0-1-1 0 0,0 1 1 0 0,0-1 0 0 0,0 0-1 0 0,0 0 1 0 0,0 0 0 0 0,0-1-1 0 0,2 1-152 0 0,3-1 181 0 0,1 0 1 0 0,0 0-1 0 0,-1-1 0 0 0,1-1 0 0 0,-1 1 1 0 0,0-1-1 0 0,0-1 0 0 0,0 0 0 0 0,0 0 0 0 0,0-1 1 0 0,-1 0-1 0 0,0 0 0 0 0,0-1 0 0 0,6-5-181 0 0,-7 4 273 0 0,-1-1 0 0 0,1 0 0 0 0,-1 0 0 0 0,-1 0 0 0 0,1-1 0 0 0,-1 1-1 0 0,-1-2 1 0 0,0 1 0 0 0,0 0 0 0 0,-1-1 0 0 0,0 1 0 0 0,0-1 0 0 0,-1 0-1 0 0,-1 0 1 0 0,0 0-273 0 0,2 17-4585 0 0,4 22 4183 0 0,-4-16 510 0 0,1 1 0 0 0,0-1 0 0 0,1 0 1 0 0,1 0-1 0 0,0-1 0 0 0,1 1 0 0 0,0-1 1 0 0,0-1-1 0 0,2 1 0 0 0,-1-2 0 0 0,1 1 1 0 0,1-1-1 0 0,0 0 0 0 0,9 6-108 0 0,41 27-2893 0 0,2-13-4807 0 0,-48-25 1897 0 0</inkml:trace>
  <inkml:trace contextRef="#ctx0" brushRef="#br1" timeOffset="87404.858">27010 475 17676 0 0,'0'0'633'0'0,"0"0"-118"0"0,0 0-22 0 0,0 0-71 0 0,0 0-274 0 0,0 0-400 0 0,0 0-443 0 0,0 0-456 0 0,0 0-401 0 0,0 0-311 0 0,0 0 108 0 0,0 0 252 0 0,0 0 349 0 0,0-8 362 0 0,1-1 652 0 0,-1 9 93 0 0,1 1 0 0 0,-1-1 0 0 0,1 1 0 0 0,-1-1 0 0 0,0 1 0 0 0,1-1 0 0 0,-1 1 0 0 0,1-1 0 0 0,0 1 0 0 0,-1-1 0 0 0,1 0 0 0 0,-1 1 0 0 0,1-1 0 0 0,0 0 0 0 0,-1 0-1 0 0,1 1 1 0 0,-1-1 0 0 0,1 0 0 0 0,0 0 0 0 0,-1 0 0 0 0,1 0 0 0 0,0 0 0 0 0,-1 0 0 0 0,1 0 0 0 0,0 0 0 0 0,-1 0 0 0 0,1 0 0 0 0,0 0 0 0 0,-1 0 0 0 0,1 0 0 0 0,0-1 0 0 0,-1 1 0 0 0,1 0 0 0 0,-1 0 0 0 0,1-1 0 0 0,0 1 0 0 0,-1-1 0 0 0,1 1 0 0 0,-1 0 0 0 0,1-1 0 0 0,-1 1 0 0 0,1-1 0 0 0,-1 1 0 0 0,1-1 0 0 0,-1 1 0 0 0,0-1 0 0 0,1 0 0 0 0,-1 1 0 0 0,0-1 0 0 0,1 1 0 0 0,-1-1-1 0 0,0 0 1 0 0,0 1 0 0 0,0-1 0 0 0,0 0 0 0 0,1 1 0 0 0,-1-1 47 0 0,53 47-3751 0 0,-39-35 1153 0 0</inkml:trace>
  <inkml:trace contextRef="#ctx0" brushRef="#br1" timeOffset="87673.651">27815 755 9322 0 0,'0'0'276'0'0,"0"0"-420"0"0,0 0-471 0 0,0 0-300 0 0,0 0-82 0 0,0 0 125 0 0,0 0 284 0 0,0 0 270 0 0,0 0 137 0 0,0 0 57 0 0,-29-3 60 0 0,-90-7 77 0 0,112 9 36 0 0,0 1 0 0 0,0-1 0 0 0,0 1 0 0 0,-1 1 0 0 0,1 0 0 0 0,0 0 0 0 0,0 0 1 0 0,0 1-1 0 0,0 0 0 0 0,0 0 0 0 0,0 1 0 0 0,0-1 0 0 0,1 2 0 0 0,0-1 0 0 0,-1 1 0 0 0,1 0 0 0 0,0 0 0 0 0,-1 2-49 0 0,-5 3 89 0 0,4-4-15 0 0,-1 0 1 0 0,0 1-1 0 0,1 0 0 0 0,0 1 0 0 0,1-1 0 0 0,0 2 1 0 0,0-1-1 0 0,0 1 0 0 0,1 0 0 0 0,0 0 1 0 0,0 1-1 0 0,1 0 0 0 0,0 0 0 0 0,1 0 0 0 0,0 1 1 0 0,0-1-1 0 0,1 1 0 0 0,0 0 0 0 0,1 0 0 0 0,0 0 1 0 0,1 0-1 0 0,0 0 0 0 0,0 0 0 0 0,1 1 0 0 0,1-1 1 0 0,0 0-1 0 0,0 0 0 0 0,2 8-74 0 0,64 28 914 0 0,67-34-5941 0 0,-120-12 4183 0 0,7 0-2042 0 0</inkml:trace>
  <inkml:trace contextRef="#ctx0" brushRef="#br1" timeOffset="88163.551">27772 0 11426 0 0,'0'0'1306'0'0,"0"0"-55"0"0,0 0-47 0 0,0 0-244 0 0,0 0-379 0 0,0 0-685 0 0,0 0-1115 0 0,0 0-1189 0 0,0 0-540 0 0,0 0 438 0 0,0 0 1096 0 0,0 0 1273 0 0,0 0 782 0 0,1 4 164 0 0,3 155 1863 0 0,20 152-1500 0 0,-17-277-1033 0 0,0 12 77 0 0,2 0 1 0 0,1 0 0 0 0,3-1-1 0 0,2-1 1 0 0,2 0-1 0 0,1-1 1 0 0,2-1 0 0 0,3-1-1 0 0,1 0 1 0 0,10 10-213 0 0,20-7 1218 0 0,-52-42-1049 0 0,-1-1 0 0 0,1 0 0 0 0,0 0 0 0 0,0 0 0 0 0,0 0 0 0 0,0-1 0 0 0,0 1 0 0 0,0-1 0 0 0,1 1 0 0 0,-1-1 0 0 0,0 1 0 0 0,0-1 0 0 0,0 0 0 0 0,1 0 0 0 0,-1 0 1 0 0,0 0-1 0 0,0-1 0 0 0,0 1 0 0 0,0-1 0 0 0,0 1 0 0 0,1-1 0 0 0,-1 0 0 0 0,0 1 0 0 0,0-1 0 0 0,0 0 0 0 0,-1 0 0 0 0,1-1 0 0 0,0 1 0 0 0,1-2-169 0 0,5 6-6951 0 0,14 14 6290 0 0,6 4 2176 0 0,-18-16-1373 0 0,0 0 0 0 0,0-1 0 0 0,1 0 0 0 0,-1-1 0 0 0,1 0 0 0 0,0-1 0 0 0,0 0 0 0 0,0 0 0 0 0,0-1 0 0 0,0-1 0 0 0,0 0 0 0 0,0 0 0 0 0,0-1 0 0 0,0-1 0 0 0,0 0 0 0 0,0 0 0 0 0,0-1 0 0 0,-1 0 0 0 0,1-1 0 0 0,-1 0 0 0 0,0-1 0 0 0,0 0 0 0 0,0-1 0 0 0,-1 0 0 0 0,0 0 0 0 0,0-1 0 0 0,-1 0 0 0 0,1-1 0 0 0,-2 1 0 0 0,1-2 1 0 0,-1 1-1 0 0,0-1 0 0 0,-1 0 0 0 0,0 0 0 0 0,0-1 0 0 0,0-2-142 0 0,-1-1 40 0 0,0 0 1 0 0,0 0 0 0 0,-2 0-1 0 0,1-1 1 0 0,-2 1-1 0 0,0-1 1 0 0,0 0 0 0 0,-2 0-1 0 0,1 0 1 0 0,-2 0 0 0 0,0 1-1 0 0,-1-1 1 0 0,-1-4-41 0 0,-19 17-4708 0 0,-11 43 3471 0 0,26-21 1301 0 0,1 0 0 0 0,1 1 0 0 0,1 0 1 0 0,1-1-1 0 0,0 1 0 0 0,2 0 1 0 0,1 0-1 0 0,0 0 0 0 0,2 0 0 0 0,1 0 1 0 0,0 0-1 0 0,1 0 0 0 0,2-1 1 0 0,6 17-65 0 0,5 33-1067 0 0,13 61-6686 0 0,-24-102 2427 0 0</inkml:trace>
  <inkml:trace contextRef="#ctx0" brushRef="#br1" timeOffset="89385.766">19914 2020 0 0 0,'0'0'1523'0'0,"0"0"-515"0"0,0 0-302 0 0,0 0-41 0 0,0 0 98 0 0,0 0 93 0 0,0 0 54 0 0,0 0 26 0 0,0 0-15 0 0,0 0-58 0 0,0 0-127 0 0,0 0-238 0 0,0 0-289 0 0,17-12-293 0 0,51-34-315 0 0,-50 35-357 0 0,-18 11-385 0 0,0 0-209 0 0,-3 5-883 0 0,-9 21 2728 0 0,-175 353 3574 0 0,40-87-1874 0 0,-50 161-2195 0 0,195-447 693 0 0,-11 28-1707 0 0,8-26 3440 0 0,0-4 3440 0 0,-19-50-8813 0 0,-35-43-1132 0 0,-4-7 1635 0 0,-10 9 3857 0 0,49 134-4067 0 0,20-17 3015 0 0,2 1 0 0 0,1 0 1 0 0,1 0-1 0 0,2 0 0 0 0,1 0 1 0 0,1 0-1 0 0,2-1 0 0 0,1 0 0 0 0,1 0 1 0 0,7 15-362 0 0,-12-36-1273 0 0,3 8 1274 0 0,17-4 10179 0 0,-2-27-8638 0 0,7-8-1699 0 0,0 1 1 0 0,2 1-1 0 0,1 1 0 0 0,1 2 1 0 0,0 1-1 0 0,1 1 0 0 0,0 2 1 0 0,1 2-1 0 0,1 1 0 0 0,-1 1 1 0 0,2 2-1 0 0,-1 2 0 0 0,30-1 157 0 0,-11 18-5090 0 0,-22 9-3309 0 0,-22-12 1212 0 0</inkml:trace>
  <inkml:trace contextRef="#ctx0" brushRef="#br1" timeOffset="90335.732">17822 3886 0 0 0,'0'0'1523'0'0,"0"0"-288"0"0,0 0-218 0 0,0 0 24 0 0,0 0 30 0 0,0 0-51 0 0,0 0-95 0 0,0 0-118 0 0,0 0-43 0 0,0 0-29 0 0,0 0 5 0 0,0-19 42 0 0,-1-84 773 0 0,10 51 2130 0 0,-20 53-7529 0 0,-13 4 2466 0 0,-28 16 1484 0 0,1 3 0 0 0,1 3-1 0 0,2 1 1 0 0,0 2 0 0 0,2 3-1 0 0,2 1 1 0 0,1 3 0 0 0,2 1-1 0 0,1 2 1 0 0,2 2 0 0 0,2 1-1 0 0,2 2 1 0 0,2 1-1 0 0,-5 12-105 0 0,27-37 74 0 0,0 0 0 0 0,2 1 0 0 0,0 0 0 0 0,1 0 0 0 0,2 0 0 0 0,0 1-1 0 0,1 0 1 0 0,1 0 0 0 0,2 0 0 0 0,0 0 0 0 0,1 1 0 0 0,1-1 0 0 0,2 0-1 0 0,0 0 1 0 0,1 0 0 0 0,2-1 0 0 0,0 1 0 0 0,1-1 0 0 0,1-1 0 0 0,1 1-1 0 0,1-2 1 0 0,1 1 0 0 0,1-1 0 0 0,1-1 0 0 0,0 0 0 0 0,2-1 0 0 0,0 0-1 0 0,1-1 1 0 0,12 10-74 0 0,6-1 216 0 0,1-1 1 0 0,1-2-1 0 0,1-2 0 0 0,1-1 0 0 0,1-1 0 0 0,1-3 1 0 0,0-1-1 0 0,1-2 0 0 0,0-2 0 0 0,1-1 0 0 0,0-3 1 0 0,1-1-1 0 0,-1-2 0 0 0,1-2 0 0 0,0-2 0 0 0,0-2 1 0 0,0-2-1 0 0,12-3-216 0 0,-16 2 162 0 0,0-3 1 0 0,0 0 0 0 0,-1-3-1 0 0,0-1 1 0 0,0-2-1 0 0,-2-1 1 0 0,0-2 0 0 0,-1-2-1 0 0,0-1 1 0 0,-2-2-1 0 0,-1-1 1 0 0,0-1 0 0 0,-2-2-1 0 0,-1-1 1 0 0,-1-1-1 0 0,-1-1 1 0 0,-2-2 0 0 0,-1-1-1 0 0,-1 0 1 0 0,-2-2-1 0 0,-1 0 1 0 0,-2-2 0 0 0,-2 0-1 0 0,-1-1 1 0 0,-1 0-1 0 0,-2-1 1 0 0,2-22-163 0 0,-10 35-66 0 0,-1-1-1 0 0,-2 0 1 0 0,0 0-1 0 0,-2 0 1 0 0,-1 0-1 0 0,-1 0 1 0 0,-1 0-1 0 0,-1 0 1 0 0,-2 1-1 0 0,0 0 1 0 0,-2 1-1 0 0,-1-1 1 0 0,0 2-1 0 0,-2-1 1 0 0,-1 2-1 0 0,0 0 1 0 0,-2 0-1 0 0,-1 1 1 0 0,0 1-1 0 0,-1 0 1 0 0,-1 2-1 0 0,-1 0 1 0 0,-1 1-1 0 0,-1 1 1 0 0,0 0-1 0 0,0 2 1 0 0,-2 1-1 0 0,-19-9 67 0 0,0 9-134 0 0,0 1 0 0 0,-1 3 0 0 0,0 1 0 0 0,-1 2 0 0 0,1 2 0 0 0,-1 2 0 0 0,0 2 0 0 0,0 2 0 0 0,1 2 0 0 0,-1 1 0 0 0,1 3-1 0 0,1 1 1 0 0,-1 2 0 0 0,1 3 0 0 0,1 0 0 0 0,1 3 0 0 0,-29 17 134 0 0,11-6-244 0 0,2 4-1 0 0,1 2 1 0 0,1 2-1 0 0,2 2 1 0 0,2 3-1 0 0,-8 12 245 0 0,-49 58-2972 0 0,13 9-3403 0 0,65-78-1555 0 0</inkml:trace>
  <inkml:trace contextRef="#ctx0" brushRef="#br1" timeOffset="91078.112">17864 3079 16980 0 0,'0'0'154'0'0,"0"0"41"0"0,0 0-434 0 0,0 0-950 0 0,0 0-648 0 0,0 0-110 0 0,0 0 320 0 0,0 0 768 0 0,0 0 506 0 0,0 0 108 0 0,0 0 42 0 0,9 30 63 0 0,24 98 49 0 0,-27 62 181 0 0,-11-142 6 0 0,-199 1474 3343 0 0,196-1429-3187 0 0,-3 28 245 0 0,-4-1 1 0 0,-29 104-498 0 0,43-215 100 0 0,-1-1 0 0 0,-1 1 0 0 0,0 0 0 0 0,0-1 0 0 0,0 0 0 0 0,-1 0 0 0 0,0 0 0 0 0,-1 0 0 0 0,0-1 0 0 0,0 0 0 0 0,-1 0 0 0 0,1 0 0 0 0,-1 0 0 0 0,-1-1 0 0 0,1 0 0 0 0,-1-1 0 0 0,0 1 0 0 0,-1-1 0 0 0,1-1 0 0 0,-1 1 0 0 0,0-1 0 0 0,0-1 0 0 0,-1 1 0 0 0,1-1 0 0 0,-1-1 0 0 0,1 0 0 0 0,-1 0 0 0 0,0 0 0 0 0,-4-1-100 0 0,-291 19 1840 0 0,225-20-1835 0 0,1 4 1 0 0,-1 3-1 0 0,-76 18-5 0 0,-48 43-707 0 0,256-63 1334 0 0,977-1 1440 0 0,-686-10-1627 0 0,-274-19 974 0 0,-69 24-1453 0 0,0 0 1 0 0,0 0-1 0 0,0 0 1 0 0,0 0 0 0 0,0 0-1 0 0,0 0 1 0 0,0 0-1 0 0,0 0 1 0 0,0 0-1 0 0,-1 0 1 0 0,1-1-1 0 0,-1 1 1 0 0,1 0-1 0 0,-1-1 1 0 0,1 1-1 0 0,-1 0 1 0 0,0-1-1 0 0,1 1 1 0 0,-1 0 0 0 0,0-1-1 0 0,0 1 1 0 0,0-1-1 0 0,0 1 1 0 0,0 0-1 0 0,-1-1 1 0 0,1 1-1 0 0,0 0 1 0 0,-1-1-1 0 0,1 1 1 0 0,-1 0-1 0 0,1-1 1 0 0,-1 1-1 0 0,1 0 1 0 0,-1 0-1 0 0,0-1 1 0 0,0 1 0 0 0,0 0-1 0 0,0 0 1 0 0,0 0-1 0 0,0 0 1 0 0,0 0-1 0 0,0 0 1 0 0,0 1-1 0 0,0-1 1 0 0,0 0-1 0 0,0 0 1 0 0,-1 1-1 0 0,1-1 1 0 0,0 1 38 0 0,-108-65-12855 0 0,87 53 5527 0 0</inkml:trace>
  <inkml:trace contextRef="#ctx0" brushRef="#br1" timeOffset="91471.613">16717 3239 20300 0 0,'0'0'118'0'0,"0"0"-26"0"0,0 0-68 0 0,32-20-48 0 0,105-63-46 0 0,-129 78 55 0 0,1 1-1 0 0,-1 0 0 0 0,1 1 0 0 0,0-1 1 0 0,0 2-1 0 0,0-1 0 0 0,0 1 0 0 0,1 1 1 0 0,-1 0-1 0 0,0 0 0 0 0,1 0 1 0 0,-1 1-1 0 0,2 1 16 0 0,16 0-44 0 0,507 31-207 0 0,-117 0 382 0 0,-241-29 694 0 0,0-8 0 0 0,-1-7-1 0 0,29-12-824 0 0,-195 23-1221 0 0,-50 11-298 0 0,17 3 1179 0 0,-70 35-3296 0 0,9 10-6023 0 0,73-46 3488 0 0</inkml:trace>
  <inkml:trace contextRef="#ctx0" brushRef="#br1" timeOffset="92133.846">18652 5324 4785 0 0,'0'0'1832'0'0,"0"0"-306"0"0,0 0-458 0 0,0 0-388 0 0,0 0-167 0 0,0 0-65 0 0,0 0-70 0 0,0 0-19 0 0,0 0 47 0 0,0 0 47 0 0,0 0 38 0 0,0 0 40 0 0,0 0 15 0 0,17 0-7 0 0,317-11 2583 0 0,-332 11-3110 0 0,19-1 176 0 0,1 0 0 0 0,-1-2 0 0 0,0 0 0 0 0,0-1 0 0 0,0-1 0 0 0,-1-1 0 0 0,1-1 0 0 0,-1-1 0 0 0,-1-1 0 0 0,0 0 0 0 0,0-2 0 0 0,0 0 1 0 0,-2-1-1 0 0,1-1 0 0 0,3-4-188 0 0,-19 14-45 0 0,0 0 0 0 0,0 0 0 0 0,-1 0 1 0 0,1 0-1 0 0,-1 0 0 0 0,1-1 0 0 0,-1 1 1 0 0,0 0-1 0 0,0-1 0 0 0,-1 1 0 0 0,1-1 1 0 0,-1 1-1 0 0,1-1 0 0 0,-1 1 0 0 0,0-1 1 0 0,-1 1-1 0 0,1-1 0 0 0,-1 1 0 0 0,1-1 1 0 0,-1 1-1 0 0,0-1 0 0 0,0 1 0 0 0,0 0 1 0 0,-1-1-1 0 0,1 1 0 0 0,-1 0 0 0 0,0 0 1 0 0,0 0-1 0 0,0 0 0 0 0,0 1 0 0 0,-1-1 1 0 0,1 0-1 0 0,-1 1 0 0 0,1 0 0 0 0,-1-1 1 0 0,0 1-1 0 0,0 0 0 0 0,0 0 0 0 0,0 1 1 0 0,0-1-1 0 0,0 1 0 0 0,-1-1 0 0 0,1 1 1 0 0,0 0-1 0 0,-1 0 0 0 0,1 1 0 0 0,-1-1 1 0 0,1 1-1 0 0,-1 0 0 0 0,1 0 0 0 0,-1 0 1 0 0,-3 0 44 0 0,-17-1-110 0 0,0 1 0 0 0,0 1 0 0 0,1 1 0 0 0,-1 1 0 0 0,0 1 0 0 0,1 1 0 0 0,0 1 0 0 0,0 1 0 0 0,0 1 0 0 0,1 1 0 0 0,0 1 0 0 0,1 1 0 0 0,0 1 0 0 0,1 1 0 0 0,0 1 0 0 0,1 0 0 0 0,1 2 0 0 0,0 0 0 0 0,-9 11 110 0 0,23-21 40 0 0,-1 0 1 0 0,1 0-1 0 0,-1 0 0 0 0,2 1 1 0 0,-1-1-1 0 0,1 1 1 0 0,0 0-1 0 0,0 0 0 0 0,1 1 1 0 0,0-1-1 0 0,1 0 1 0 0,-1 1-1 0 0,1-1 0 0 0,0 1 1 0 0,1-1-1 0 0,0 1 1 0 0,0 0-1 0 0,1-1 1 0 0,0 1-1 0 0,0-1 0 0 0,1 1 1 0 0,0-1-1 0 0,0 0 1 0 0,1 0-1 0 0,0 0 0 0 0,0 0 1 0 0,0 0-1 0 0,1-1 1 0 0,0 1-1 0 0,1-1 0 0 0,-1 0 1 0 0,1 0-1 0 0,0-1 1 0 0,0 1-1 0 0,1-1 0 0 0,0 0 1 0 0,0-1-1 0 0,0 1 1 0 0,0-1-1 0 0,3 1-40 0 0,33 15 301 0 0,2-2-1 0 0,-1-2 1 0 0,2-2 0 0 0,0-1-1 0 0,1-3 1 0 0,0-2 0 0 0,0-2-1 0 0,1-1 1 0 0,-1-3 0 0 0,1-2-1 0 0,45-6-300 0 0,-78 7-169 0 0,-1-1 0 0 0,1-1 0 0 0,-1 0 0 0 0,1-1 0 0 0,-1-1 0 0 0,0 0 0 0 0,0 0 0 0 0,0-1 0 0 0,0-1 0 0 0,-1 0 0 0 0,1-1 0 0 0,4-4 169 0 0,-10-4-3425 0 0,-9-1-4480 0 0,-2 10 247 0 0</inkml:trace>
  <inkml:trace contextRef="#ctx0" brushRef="#br1" timeOffset="93309.714">13844 2515 0 0 0,'0'0'1571'0'0,"0"0"245"0"0,0 0-143 0 0,0 0-116 0 0,0 0-223 0 0,0 0-324 0 0,0 0-296 0 0,0 0-236 0 0,0 0-202 0 0,0 0-173 0 0,0 0-131 0 0,0 0-79 0 0,27 12-347 0 0,-7-10 534 0 0,-1-2 0 0 0,1-1 0 0 0,-1 0 0 0 0,0-1-1 0 0,1-1 1 0 0,-1-1 0 0 0,0-1 0 0 0,-1 0 0 0 0,1-2 0 0 0,-1 0-1 0 0,0-1 1 0 0,-1-1 0 0 0,0 0 0 0 0,0-1 0 0 0,-1-1-1 0 0,-1-1 1 0 0,1 0 0 0 0,-2-1 0 0 0,6-7-80 0 0,-18 19 8 0 0,-1 0 0 0 0,0 0 1 0 0,1 0-1 0 0,-1 0 0 0 0,0-1 0 0 0,0 1 1 0 0,0 0-1 0 0,0-1 0 0 0,0 1 0 0 0,0-1 1 0 0,0 1-1 0 0,0-1 0 0 0,-1 0 0 0 0,1 1 1 0 0,0-1-1 0 0,-1 0 0 0 0,0 1 0 0 0,1-1 1 0 0,-1 0-1 0 0,0 0 0 0 0,0 0 0 0 0,0 1 1 0 0,0-1-1 0 0,0 0 0 0 0,0 0 0 0 0,-1 1 1 0 0,1-1-1 0 0,0 0 0 0 0,-1 1 0 0 0,0-1 1 0 0,1 0-1 0 0,-1 1 0 0 0,0-1 0 0 0,0 0 1 0 0,0 1-1 0 0,0 0 0 0 0,0-1 0 0 0,0 1 1 0 0,0-1-1 0 0,0 1 0 0 0,-1 0 1 0 0,1 0-1 0 0,0 0 0 0 0,-1 0 0 0 0,1 0-8 0 0,-80-15-1994 0 0,57 16 2032 0 0,0 1 0 0 0,1 1 0 0 0,-1 1 0 0 0,1 1 0 0 0,0 1 1 0 0,0 1-1 0 0,0 1 0 0 0,1 1 0 0 0,0 2 0 0 0,0 0 0 0 0,1 1 0 0 0,1 0 1 0 0,0 2-1 0 0,0 1 0 0 0,1 0 0 0 0,1 1 0 0 0,1 1 0 0 0,0 1 0 0 0,1 1 1 0 0,-14 19-39 0 0,26-32 70 0 0,0 1 0 0 0,0 0 0 0 0,1 0 0 0 0,-1 0 0 0 0,1 0 0 0 0,1 1 0 0 0,-1-1 0 0 0,1 1 1 0 0,0 0-1 0 0,1-1 0 0 0,-1 1 0 0 0,1 0 0 0 0,1 0 0 0 0,0 0 0 0 0,-1 0 0 0 0,2 0 0 0 0,-1 0 1 0 0,1 0-1 0 0,0 0 0 0 0,1 0 0 0 0,0-1 0 0 0,0 1 0 0 0,0 0 0 0 0,1-1 0 0 0,0 0 0 0 0,0 1 0 0 0,0-1 1 0 0,1 0-1 0 0,0-1 0 0 0,0 1 0 0 0,1-1 0 0 0,-1 0 0 0 0,1 0 0 0 0,0 0 0 0 0,1 0 0 0 0,-1-1 1 0 0,1 0-1 0 0,0 0 0 0 0,0-1 0 0 0,0 1 0 0 0,0-2 0 0 0,1 1 0 0 0,-1 0 0 0 0,2-1-70 0 0,19 6 24 0 0,1-1-1 0 0,0-2 0 0 0,-1-1 1 0 0,1-1-1 0 0,1-1 1 0 0,-1-2-1 0 0,0-1 0 0 0,0-1 1 0 0,3-1-24 0 0,152-38-9494 0 0,-158 33 5093 0 0</inkml:trace>
  <inkml:trace contextRef="#ctx0" brushRef="#br1" timeOffset="93730.412">14613 1723 12339 0 0,'0'0'564'0'0,"0"0"-16"0"0,0 0-453 0 0,0 0-1032 0 0,0 0-768 0 0,0 0-268 0 0,0 0 277 0 0,0 0 886 0 0,0 0 678 0 0,0 0 311 0 0,0 0 149 0 0,-10 29 83 0 0,-34 98 4 0 0,11 106 844 0 0,32-221-1205 0 0,-90 1295 3531 0 0,82-1097-3536 0 0,9-207 98 0 0,-1-1-1 0 0,-1 1 1 0 0,1-1-1 0 0,0 1 1 0 0,-1-1-1 0 0,1 0 1 0 0,-1 1-1 0 0,0-1 1 0 0,1 0-1 0 0,-1 0 1 0 0,0 0 0 0 0,-1 0-1 0 0,1 0 1 0 0,0-1-1 0 0,0 1 1 0 0,-1-1-1 0 0,1 1 1 0 0,-1-1-1 0 0,1 0 1 0 0,-1 0-1 0 0,0 0 1 0 0,1 0-1 0 0,-1 0 1 0 0,0-1-1 0 0,0 1 1 0 0,1-1-1 0 0,-1 0 1 0 0,0 0-1 0 0,0 0 1 0 0,0 0-1 0 0,1 0 1 0 0,-1-1-1 0 0,0 1 1 0 0,-1-1-147 0 0,-101-24 2071 0 0,58-25-2314 0 0,44-17-3343 0 0,59-64-8558 0 0,-44 114 8491 0 0</inkml:trace>
  <inkml:trace contextRef="#ctx0" brushRef="#br1" timeOffset="94067.01">15101 1777 15891 0 0,'0'0'795'0'0,"0"0"-24"0"0,0 0-48 0 0,4-28-162 0 0,17-129 26 0 0,-32 195-9786 0 0,-15 28 8343 0 0,-6 18 1992 0 0,-138 686 1168 0 0,111-467-787 0 0,-10 200-1517 0 0,66-324 45 0 0,-63-183-149 0 0,-42-39-9141 0 0,89 35 4319 0 0</inkml:trace>
  <inkml:trace contextRef="#ctx0" brushRef="#br1" timeOffset="94355.592">13960 3017 6441 0 0,'0'0'2117'0'0,"0"0"205"0"0,0 0-186 0 0,0 0-512 0 0,20-28-359 0 0,67-89-304 0 0,-2 56 62 0 0,-67 55-861 0 0,68-19-5 0 0,2 4 0 0 0,0 3 0 0 0,1 5 1 0 0,0 4-1 0 0,0 3 0 0 0,1 4 0 0 0,47 7-157 0 0,-40-4 58 0 0,77 1-506 0 0,-6 0-2682 0 0,-57-3-3971 0 0,-87-1 3755 0 0,-9-1-1838 0 0</inkml:trace>
  <inkml:trace contextRef="#ctx0" brushRef="#br1" timeOffset="95397.057">15304 2439 11490 0 0,'0'0'394'0'0,"0"0"-527"0"0,0 0-605 0 0,0 0-226 0 0,0 0 205 0 0,0 0 464 0 0,0 0 402 0 0,0 0 162 0 0,0 0 69 0 0,0 0 60 0 0,0 0 63 0 0,0 0 76 0 0,0 0 81 0 0,23 14 46 0 0,71 46 1 0 0,-15-43 655 0 0,-61-20-1042 0 0,-10 4-108 0 0,0 0 1 0 0,0-1 0 0 0,0 0-1 0 0,0-1 1 0 0,0 0 0 0 0,0 0-1 0 0,0-1 1 0 0,-1 0 0 0 0,1 0-1 0 0,0-1 1 0 0,-1 0-1 0 0,0 0 1 0 0,0 0 0 0 0,0-1-1 0 0,0-1 1 0 0,0 1 0 0 0,-1-1-1 0 0,0 0 1 0 0,0 0 0 0 0,4-5-171 0 0,-11 5-110 0 0,0 1 1 0 0,-1-1-1 0 0,0 1 1 0 0,0-1-1 0 0,0 1 1 0 0,0 0-1 0 0,-1 0 1 0 0,0 0-1 0 0,1 0 1 0 0,-2 0-1 0 0,1 1 1 0 0,0-1-1 0 0,-1 1 1 0 0,1 0-1 0 0,-1 0 1 0 0,0 0 0 0 0,0 1-1 0 0,0-1 1 0 0,0 1-1 0 0,-1 0 1 0 0,1 0-1 0 0,-1 1 1 0 0,1-1-1 0 0,-1 1 1 0 0,0 0-1 0 0,1 0 1 0 0,-1 0-1 0 0,0 1 1 0 0,0 0-1 0 0,1 0 1 0 0,-1 0-1 0 0,0 0 1 0 0,0 1 0 0 0,0 0-1 0 0,1 0 110 0 0,-5-1-149 0 0,0 2 0 0 0,0-1 0 0 0,0 1 0 0 0,0 1 0 0 0,0 0 0 0 0,1 0 0 0 0,0 0 0 0 0,-1 1 0 0 0,1 1 0 0 0,0-1 0 0 0,1 1 0 0 0,-1 1 0 0 0,1-1 0 0 0,0 1 0 0 0,1 0 0 0 0,-1 1 0 0 0,1 0 0 0 0,0 0-1 0 0,1 0 1 0 0,0 0 0 0 0,0 1 0 0 0,0 0 0 0 0,0 3 149 0 0,1-4 30 0 0,0 1 0 0 0,1 0-1 0 0,0 1 1 0 0,0-1-1 0 0,1 0 1 0 0,0 1 0 0 0,0-1-1 0 0,1 1 1 0 0,0 0-1 0 0,1-1 1 0 0,0 1 0 0 0,0 0-1 0 0,1 0 1 0 0,0-1-1 0 0,1 1 1 0 0,-1-1-30 0 0,6 0 78 0 0,-1 0 0 0 0,1-1 0 0 0,-1-1-1 0 0,2 1 1 0 0,-1-1 0 0 0,1 0 0 0 0,0-1 0 0 0,0 1 0 0 0,1-2-1 0 0,0 1 1 0 0,-1-1 0 0 0,1-1 0 0 0,1 1 0 0 0,-1-2-1 0 0,0 1 1 0 0,1-1 0 0 0,-1-1 0 0 0,1 1 0 0 0,0-2 0 0 0,0 1-1 0 0,-1-1 1 0 0,1-1 0 0 0,0 0 0 0 0,-1 0 0 0 0,1-1 0 0 0,-1 0-1 0 0,1-1 1 0 0,1-1-78 0 0,14-2-200 0 0,-1-1-1 0 0,0-1 1 0 0,-1-1-1 0 0,0-2 1 0 0,0 0-1 0 0,-1-1 1 0 0,0-1-1 0 0,-1-2 1 0 0,-1 0-1 0 0,0-1 1 0 0,-1 0-1 0 0,-1-2 1 0 0,-1 0-1 0 0,0-1 1 0 0,-1-1-1 0 0,-1-1 1 0 0,-1 0-1 0 0,6-13 201 0 0,0-3 171 0 0,-1 0 0 0 0,-3-2 0 0 0,0 1 0 0 0,-3-2 0 0 0,-1 0 0 0 0,-2 0 0 0 0,-2-1 0 0 0,-2-1 0 0 0,-1 1 0 0 0,-2-38-171 0 0,-2 46 761 0 0,-2 1 0 0 0,-1-1-1 0 0,-1 1 1 0 0,-2 0 0 0 0,-2 0 0 0 0,0 0-1 0 0,-7-13-760 0 0,7 52-5177 0 0,-6 32 4347 0 0,10-29 659 0 0,-15 61 537 0 0,3 1 1 0 0,3 0-1 0 0,3 0 1 0 0,3 11-367 0 0,-6 46 175 0 0,6-83-46 0 0,0-18 2 0 0,2 1 1 0 0,0 0-1 0 0,2 0 0 0 0,1 1 0 0 0,2-1 0 0 0,0 0 0 0 0,2 0 1 0 0,2 0-1 0 0,0 0 0 0 0,2 0 0 0 0,1-1 0 0 0,5 10-131 0 0,-5-30 4876 0 0,-6-27-3609 0 0,-11-29-2341 0 0,5 39 1046 0 0,-1 1 1 0 0,2-1-1 0 0,-1 1 0 0 0,1-1 0 0 0,1 0 0 0 0,-1 0 0 0 0,1-1 0 0 0,1 1 0 0 0,0 0 0 0 0,0-1 0 0 0,1 1 0 0 0,0-1 0 0 0,1 1 0 0 0,0 0 0 0 0,0-1 0 0 0,1 1 0 0 0,1 0 0 0 0,-1 0 0 0 0,1 0 0 0 0,1 0 1 0 0,-1 1-1 0 0,2-1 0 0 0,4-7 28 0 0,52-97-972 0 0,-30 61 834 0 0,-3-1 0 0 0,-2-2 0 0 0,-2-1 0 0 0,-3-1 0 0 0,9-39 138 0 0,12-109 2729 0 0,-60 333-9035 0 0,-23 191 7621 0 0,24-198-983 0 0,8-71-166 0 0,2 0 0 0 0,2 0 0 0 0,2 1-1 0 0,3 0 1 0 0,1 0 0 0 0,3 0-166 0 0,29 33 930 0 0,-14-89 3369 0 0,25-37-5122 0 0,-13-21-28 0 0,-31 62 810 0 0,0 1-120 0 0,0 0-183 0 0,0 0-262 0 0,5 7-2438 0 0,6 17 2609 0 0,0-2 852 0 0,80 52-953 0 0,-17-45-8722 0 0,-61-25 3833 0 0</inkml:trace>
  <inkml:trace contextRef="#ctx0" brushRef="#br1" timeOffset="96044.169">16098 2207 10050 0 0,'0'0'279'0'0,"0"0"-16"0"0,0 0-57 0 0,0 0-71 0 0,0 0-82 0 0,0 0-83 0 0,-27-19-52 0 0,-135-97-1141 0 0,162 116 1078 0 0,1 0 0 0 0,-1 0-1 0 0,1-1 1 0 0,-1 1-1 0 0,1 0 1 0 0,0 0-1 0 0,-1 0 1 0 0,1 0 0 0 0,-1 0-1 0 0,1-1 1 0 0,-1 1-1 0 0,1 0 1 0 0,-1 0-1 0 0,0-1 1 0 0,1 1-1 0 0,-1 0 1 0 0,1-1 0 0 0,-1 1-1 0 0,0 0 1 0 0,1-1-1 0 0,-1 1 1 0 0,1-1-1 0 0,-1 1 1 0 0,0-1 0 0 0,0 1-1 0 0,1 0 1 0 0,-1-1-1 0 0,0 1 1 0 0,0-1-1 0 0,0 0 1 0 0,0 1 0 0 0,1-1-1 0 0,-1 1 1 0 0,0-1-1 0 0,0 1 1 0 0,0-1-1 0 0,0 1 1 0 0,0-1 0 0 0,0 1-1 0 0,0-1 1 0 0,0 1-1 0 0,-1-1 1 0 0,1 1-1 0 0,0-1 1 0 0,0 1 0 0 0,0-1-1 0 0,-1 1 1 0 0,1-1-1 0 0,0 1 1 0 0,0-1-1 0 0,-1 1 1 0 0,1-1 145 0 0,30-4 1629 0 0,253-63 8125 0 0,122 33-8383 0 0,-133 32-749 0 0,-306 13-3974 0 0,-40 46 2831 0 0,60-42 552 0 0,1 1 0 0 0,1 0 0 0 0,0 1 0 0 0,2 0 0 0 0,0 1 0 0 0,0 0 0 0 0,2 1 0 0 0,0 0 0 0 0,1 0 0 0 0,1 1 0 0 0,0-1 0 0 0,2 1 0 0 0,0 1 0 0 0,1-1 0 0 0,1 0 0 0 0,1 1 1 0 0,0-1-1 0 0,2 1 0 0 0,0-1 0 0 0,1 1 0 0 0,1-1 0 0 0,1 0 0 0 0,1 0 0 0 0,1 0 0 0 0,0 0 0 0 0,1-1 0 0 0,1 0 0 0 0,1-1 0 0 0,9 15-31 0 0,2-22 7091 0 0,-1-28-4711 0 0,7-44-2531 0 0,-23 54 649 0 0,9-28-417 0 0,85-182 242 0 0,-92 209-431 0 0,0 1-1 0 0,0 0 0 0 0,1 1 1 0 0,0-1-1 0 0,0 1 1 0 0,1 0-1 0 0,0 1 1 0 0,1-1-1 0 0,-1 1 1 0 0,1 1-1 0 0,0-1 0 0 0,0 2 1 0 0,1-1-1 0 0,-1 1 1 0 0,1 0-1 0 0,0 1 1 0 0,0 0-1 0 0,1 0 0 0 0,-1 1 1 0 0,1 0-1 0 0,-1 1 1 0 0,7-1 108 0 0,43 25-2815 0 0,-18 58-9033 0 0,-35-60 9146 0 0,-2-10-259 0 0</inkml:trace>
  <inkml:trace contextRef="#ctx0" brushRef="#br1" timeOffset="96417.293">17252 2625 2945 0 0,'0'0'1940'0'0,"0"0"74"0"0,0 0 78 0 0,0 0-154 0 0,0 0-240 0 0,0 0-234 0 0,0 0-193 0 0,0 0-160 0 0,0 0-150 0 0,27 4-108 0 0,84 12-83 0 0,-101-14-576 0 0,0-1-1 0 0,0-1 0 0 0,0 0 0 0 0,0 0 0 0 0,0-1 0 0 0,1 0 1 0 0,-1-1-1 0 0,-1 0 0 0 0,1-1 0 0 0,0 0 0 0 0,0 0 1 0 0,-1-1-1 0 0,0 0 0 0 0,7-4-193 0 0,11-5 308 0 0,-11 7-162 0 0,0 0 0 0 0,0-2 0 0 0,0 0 0 0 0,0 0-1 0 0,-2-2 1 0 0,1 0 0 0 0,-1 0 0 0 0,0-1 0 0 0,-1-1 0 0 0,-1-1 0 0 0,0 1 0 0 0,0-2-1 0 0,7-11-145 0 0,-17 21-41 0 0,0 0 0 0 0,-1 0 1 0 0,1 0-1 0 0,-1 0 0 0 0,0-1 0 0 0,0 1 0 0 0,0 0 0 0 0,0 0 0 0 0,-1-1 0 0 0,0 1 0 0 0,0 0 0 0 0,0-1 0 0 0,0 1 0 0 0,-1-1 0 0 0,0 1 0 0 0,0 0 0 0 0,0 0 0 0 0,0 0 0 0 0,-1-1 0 0 0,1 1 0 0 0,-1 0 0 0 0,0 1 0 0 0,0-1 0 0 0,-1 0 0 0 0,1 1 0 0 0,-1-1 0 0 0,0 1 0 0 0,0 0 0 0 0,0-1 0 0 0,0 1 0 0 0,0 1 0 0 0,-1-1 0 0 0,1 1 0 0 0,-1-1 0 0 0,0 1 0 0 0,0 0 0 0 0,-1 0 41 0 0,-6-4-178 0 0,0 2 0 0 0,0 0 0 0 0,-1 0 0 0 0,1 1 0 0 0,-1 0 0 0 0,0 1 0 0 0,0 1 0 0 0,0-1 0 0 0,0 2 0 0 0,0 0 0 0 0,0 0 0 0 0,0 1 0 0 0,-2 1 178 0 0,9-2-2 0 0,0 0 0 0 0,-1 0 0 0 0,1 1 0 0 0,0 0 0 0 0,-1 0 0 0 0,1 0 0 0 0,0 1 0 0 0,0-1 0 0 0,0 1 0 0 0,0 0-1 0 0,0 1 1 0 0,0-1 0 0 0,0 1 0 0 0,1 0 0 0 0,0 0 0 0 0,-1 1 0 0 0,1-1 0 0 0,0 1 0 0 0,1 0 0 0 0,-1 0 0 0 0,1 0 0 0 0,-1 0 0 0 0,1 1-1 0 0,0-1 1 0 0,1 1 0 0 0,-1 0 0 0 0,1 0 0 0 0,0 0 0 0 0,0 0 0 0 0,1 0 0 0 0,0 0 0 0 0,0 1 0 0 0,0-1 0 0 0,0 0 0 0 0,1 1 0 0 0,0-1-1 0 0,0 1 1 0 0,0-1 0 0 0,1 0 0 0 0,-1 1 0 0 0,1-1 0 0 0,1 0 0 0 0,-1 1 0 0 0,1-1 0 0 0,0 0 0 0 0,0 0 0 0 0,0 0 0 0 0,1-1-1 0 0,0 1 1 0 0,0-1 0 0 0,0 1 0 0 0,2 1 2 0 0,31 20 252 0 0,2-2-1 0 0,0-1 1 0 0,1-3-1 0 0,1-1 1 0 0,1-1-1 0 0,1-3 1 0 0,0-1-1 0 0,1-2 1 0 0,0-2-1 0 0,31 2-251 0 0,140 42-618 0 0,-100-8-2754 0 0,-78-27-604 0 0,-2 1-3307 0 0,-12-3-11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1:58.54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1 634 8282 0 0,'0'0'2639'0'0,"0"0"-627"0"0,0 0-331 0 0,0 0-576 0 0,0 0-404 0 0,0 0-252 0 0,0 0-176 0 0,0 0-81 0 0,0 0 6 0 0,0 0 43 0 0,0 0 58 0 0,0 0 61 0 0,22-3 27 0 0,69-8 1 0 0,7 45 691 0 0,-63-19-949 0 0,0-2 1 0 0,1-1 0 0 0,0-2-1 0 0,0-2 1 0 0,1-1 0 0 0,1-1-1 0 0,-1-3 1 0 0,1-1-1 0 0,-1-1 1 0 0,1-2 0 0 0,0-2-1 0 0,-1-2 1 0 0,0-1 0 0 0,0-2-1 0 0,-1-1 1 0 0,0-2 0 0 0,0-2-1 0 0,-1-1 1 0 0,-1-1 0 0 0,0-2-1 0 0,-1-2 1 0 0,-1-1-1 0 0,-1-1 1 0 0,-1-1 0 0 0,-1-2-1 0 0,-1-1 1 0 0,5-8-131 0 0,-25 25-6 0 0,1 0-1 0 0,-2 0 1 0 0,1-1 0 0 0,-1 0-1 0 0,-1 0 1 0 0,1-1 0 0 0,-2 0-1 0 0,1 0 1 0 0,-1 0 0 0 0,-1-1-1 0 0,0 0 1 0 0,-1 0 0 0 0,0 0-1 0 0,0 0 1 0 0,-1 0 0 0 0,0 0-1 0 0,-1-1 1 0 0,-1 1 0 0 0,0-1-1 0 0,0 1 1 0 0,-1-1 0 0 0,-1 1-1 0 0,0 0 1 0 0,0-1-1 0 0,-1 1 1 0 0,0 0 0 0 0,-1 1-1 0 0,0-1 1 0 0,-1 1 0 0 0,0-1-1 0 0,-1 2 1 0 0,0-1 0 0 0,-1 0-1 0 0,0 1 1 0 0,0 0 0 0 0,-1 1-1 0 0,0 0 1 0 0,0 0 0 0 0,-1 1-1 0 0,0 0 1 0 0,-1 0 6 0 0,-15-3-49 0 0,-1 1 0 0 0,0 1 0 0 0,-1 2 0 0 0,0 0 0 0 0,1 2 0 0 0,-2 1 0 0 0,1 1 0 0 0,0 1 0 0 0,0 2 0 0 0,-1 1 0 0 0,1 0-1 0 0,0 2 1 0 0,0 2 0 0 0,1 0 0 0 0,0 2 0 0 0,0 0 0 0 0,0 2 0 0 0,-8 5 49 0 0,-7 5 46 0 0,1 2-1 0 0,1 1 0 0 0,1 2 1 0 0,2 2-1 0 0,0 1 1 0 0,2 2-1 0 0,1 1 0 0 0,1 2 1 0 0,2 1-1 0 0,1 1 1 0 0,2 2-1 0 0,2 0 0 0 0,1 2 1 0 0,2 1-1 0 0,1 0 1 0 0,3 2-1 0 0,1 0 0 0 0,2 1 1 0 0,2 1-1 0 0,2 0 1 0 0,2 0-1 0 0,2 1 0 0 0,2 0 1 0 0,1 1-1 0 0,3 0-45 0 0,-2-4 54 0 0,2 1 0 0 0,2-1 0 0 0,1 0 0 0 0,3 0 1 0 0,1 0-1 0 0,2-1 0 0 0,2 0 0 0 0,1 0 0 0 0,3-1 0 0 0,1 0 0 0 0,2-2 0 0 0,1 0 0 0 0,2 0 0 0 0,2-2 0 0 0,1-1 0 0 0,2-1 1 0 0,1-1-1 0 0,17 15-54 0 0,-7-15 158 0 0,2-1 0 0 0,1-2 0 0 0,1-2 1 0 0,2-2-1 0 0,0-2 0 0 0,2-1 1 0 0,1-2-1 0 0,0-3 0 0 0,1-1 0 0 0,1-3 1 0 0,0-1-1 0 0,1-3 0 0 0,1-1 1 0 0,-1-3-1 0 0,1-2 0 0 0,17-2-158 0 0,-87-25 24 0 0,-82-11-2736 0 0,67 32-1118 0 0,0 2-4260 0 0,30 0 5887 0 0,-2 0-8297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1:59.18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16460 0 0,'0'0'1013'0'0,"0"0"-449"0"0,0 0-389 0 0,0 0-379 0 0,0 0-203 0 0,0 0 36 0 0,0 0 130 0 0,0 0 244 0 0,0 0 291 0 0,0 0 116 0 0,0 0 65 0 0,33 7 30 0 0,107 25-38 0 0,147-12 998 0 0,-204-21-1242 0 0,-30 1-107 0 0,15 2-27 0 0,0-4 0 0 0,0-2 0 0 0,-1-3 0 0 0,63-15-89 0 0,-119 19-665 0 0,-25 6 60 0 0,-30 8 21 0 0,-74 35 335 0 0,2 5-1 0 0,2 5 0 0 0,3 4 0 0 0,3 6 0 0 0,1 5 250 0 0,99-65-22 0 0,-103 106-298 0 0,112-110 400 0 0,-1 1-1 0 0,0-1 0 0 0,1 1 0 0 0,0-1 0 0 0,-1 1 0 0 0,1-1 0 0 0,0 1 0 0 0,0-1 0 0 0,0 0 0 0 0,1 0 0 0 0,-1 1 0 0 0,0-1 0 0 0,1 0 0 0 0,0 0 0 0 0,-1 0 0 0 0,1-1 0 0 0,0 1 0 0 0,0 0 0 0 0,0-1 0 0 0,0 1 1 0 0,0-1-1 0 0,0 0 0 0 0,1 1 0 0 0,-1-1 0 0 0,0 0 0 0 0,1 0 0 0 0,-1-1 0 0 0,0 1 0 0 0,1 0 0 0 0,-1-1 0 0 0,1 0 0 0 0,0 1 0 0 0,-1-1 0 0 0,1 0 0 0 0,-1 0 0 0 0,1-1 0 0 0,-1 1 0 0 0,1 0 0 0 0,-1-1 1 0 0,1 0-81 0 0,6 3 151 0 0,68 4 445 0 0,1-3 0 0 0,0-4 0 0 0,-1-2 0 0 0,54-12-595 0 0,35 0 40 0 0,-64 5-366 0 0,50-2-717 0 0,-102 13-3158 0 0,-2 3-3459 0 0,-34-1-2700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1:59.85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485 331 12739 0 0,'0'0'120'0'0,"0"0"-163"0"0,0 0-226 0 0,0 0-271 0 0,0 0-79 0 0,0 0 108 0 0,0 0 223 0 0,0 0 551 0 0,0 0 330 0 0,0 0 222 0 0,0 0 85 0 0,1 30 24 0 0,-4 169 806 0 0,-94 815 2367 0 0,85-693-3034 0 0,12-320-587 0 0,0-1 209 0 0,0 0 130 0 0,0-21 265 0 0,0-67-5163 0 0,0 30-3460 0 0,0 34-1724 0 0</inkml:trace>
  <inkml:trace contextRef="#ctx0" brushRef="#br0" timeOffset="521.334">1 189 23317 0 0,'0'0'76'0'0,"0"0"-75"0"0,0 0-149 0 0,0 0-157 0 0,0 0-57 0 0,36-27 32 0 0,125-86 72 0 0,-152 108 241 0 0,1-1 0 0 0,0 1 0 0 0,0 1 0 0 0,0-1 0 0 0,1 2 0 0 0,0 0 0 0 0,-1 0-1 0 0,1 1 1 0 0,0 0 0 0 0,0 0 0 0 0,0 2 0 0 0,1-1 0 0 0,6 2 17 0 0,17-2-34 0 0,114-6-32 0 0,0 6 0 0 0,0 7 0 0 0,0 6 0 0 0,-1 7 0 0 0,13 9 66 0 0,102 63-471 0 0,-249-85 378 0 0,-1 1 1 0 0,0 1-1 0 0,0 0 1 0 0,-1 1-1 0 0,0 0 1 0 0,0 1-1 0 0,-1 0 1 0 0,0 1-1 0 0,-1 0 1 0 0,-1 1-1 0 0,1 0 1 0 0,-2 0-1 0 0,0 1 1 0 0,0 0-1 0 0,-1 1 1 0 0,-1 0-1 0 0,0 1 93 0 0,-4-6-51 0 0,0-1 0 0 0,-1 1 0 0 0,0-1-1 0 0,-1 1 1 0 0,0 0 0 0 0,0-1 0 0 0,-1 1-1 0 0,0 0 1 0 0,0-1 0 0 0,-1 1 0 0 0,0-1-1 0 0,-1 0 1 0 0,0 0 0 0 0,0 1-1 0 0,-1-2 1 0 0,1 1 0 0 0,-2 0 0 0 0,1-1-1 0 0,-1 0 1 0 0,0 0 0 0 0,-1 0 0 0 0,-3 3 51 0 0,-150 128 290 0 0,151-132-278 0 0,-107 67 205 0 0,-3-5 0 0 0,-3-5 0 0 0,-3-5 0 0 0,-2-6 1 0 0,-69 17-218 0 0,139-49 57 0 0,-134 64-102 0 0,188-82 44 0 0,1-1 0 0 0,-1 0 0 0 0,1 0 0 0 0,0 1 0 0 0,-1-1 0 0 0,1 1 0 0 0,0-1 0 0 0,0 1 0 0 0,0 0 0 0 0,0 0 0 0 0,0-1 0 0 0,0 1 0 0 0,0 0 0 0 0,0 0 0 0 0,1 0 0 0 0,-1 0 0 0 0,1 0 0 0 0,0 0 0 0 0,-1-1 0 0 0,1 1 0 0 0,0 0 0 0 0,0 0 0 0 0,0 0 0 0 0,0 0 0 0 0,1 0 0 0 0,-1 0 0 0 0,0 0 0 0 0,1 0 0 0 0,0 0 0 0 0,-1 0 0 0 0,1 0 0 0 0,0 0 0 0 0,0-1 1 0 0,0 1-1 0 0,0 0 0 0 0,0-1 0 0 0,0 1 0 0 0,1-1 0 0 0,-1 1 0 0 0,0-1 0 0 0,1 1 0 0 0,-1-1 0 0 0,1 0 0 0 0,0 0 0 0 0,1 1 1 0 0,81 58 1060 0 0,-78-57-1000 0 0,349 149 1869 0 0,-160-80-1592 0 0,-84-18-311 0 0,-2 4 1 0 0,-3 5 0 0 0,-3 5-1 0 0,-2 4 1 0 0,17 21-27 0 0,-24-25 671 0 0,-102-81 2536 0 0,-17-32-2958 0 0,-4-6-1115 0 0,-29-19-4586 0 0,36 47-3222 0 0,16 16-2274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1:57.34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81 0 5841 0 0,'0'0'1026'0'0,"0"0"-1077"0"0,0 0-525 0 0,0 0-191 0 0,0 0 127 0 0,0 0 340 0 0,0 0 661 0 0,0 0 280 0 0,0 0 73 0 0,0 20-19 0 0,-8 141 1327 0 0,-6 354 3845 0 0,-32 644-3135 0 0,33-998-856 0 0,13-160-1295 0 0,0-1 7 0 0,0 0-56 0 0,0 0-81 0 0,0 0-70 0 0,0 0-48 0 0,0 0-54 0 0,0 0-61 0 0,0 0-60 0 0,0 0-50 0 0,0 0-8 0 0,0 0-12 0 0,38-12 344 0 0,45-9-433 0 0,0 2 0 0 0,2 5 0 0 0,0 3 0 0 0,15 3 1 0 0,27-4-4 0 0,870-99 619 0 0,-931 111-433 0 0,-110 29 163 0 0,-32-29-1897 0 0,53-11-3113 0 0,1-3-4792 0 0,16 10 307 0 0</inkml:trace>
  <inkml:trace contextRef="#ctx0" brushRef="#br0" timeOffset="357.93">1499 1367 22549 0 0,'0'0'116'0'0,"0"0"-157"0"0,0 0-261 0 0,0 0-235 0 0,0 0 13 0 0,0 0 98 0 0,0 0 153 0 0,0 0 213 0 0,0 0 92 0 0,0 0 57 0 0,0 0 64 0 0,0 0 63 0 0,0 0 26 0 0,28 21-9 0 0,177 137 297 0 0,278 106-18 0 0,-478-262-512 0 0,-1 0 1 0 0,0 0-1 0 0,-1 1 1 0 0,1-1-1 0 0,0 1 1 0 0,-1-1-1 0 0,1 1 1 0 0,-1 0-1 0 0,0 0 0 0 0,0 1 1 0 0,0-1-1 0 0,0 1 1 0 0,0 0-1 0 0,-1-1 1 0 0,0 1-1 0 0,0 0 1 0 0,0 0-1 0 0,0 0 1 0 0,-1 1-1 0 0,1-1 1 0 0,-1 0-1 0 0,0 1 1 0 0,0-1-1 0 0,-1 1 1 0 0,1-1-1 0 0,-1 1 0 0 0,0-1 1 0 0,-1 1-1 0 0,1-1 1 0 0,-1 1-1 0 0,1-1 1 0 0,-1 0-1 0 0,-1 1 1 0 0,1-1-1 0 0,0 0 1 0 0,-1 0-1 0 0,-2 4 0 0 0,-17 13 128 0 0,0-1-1 0 0,-2-1 1 0 0,0-1 0 0 0,-1-1 0 0 0,0-1-1 0 0,-2-1 1 0 0,0-2 0 0 0,0 0-1 0 0,-1-2 1 0 0,-1 0 0 0 0,0-2-1 0 0,0-2 1 0 0,-1 0 0 0 0,0-2-1 0 0,-26 2-127 0 0,-17-2-1057 0 0,94-20-11251 0 0,-12 10 2840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1T16:32:03.18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0 552 10282 0 0,'0'0'530'0'0,"0"0"-101"0"0,0 0-220 0 0,0 0-207 0 0,0 0-69 0 0,0 0-5 0 0,0 0 35 0 0,0 0 39 0 0,0 0-10 0 0,0 0-21 0 0,0 0-4 0 0,0 0 35 0 0,0 0 80 0 0,5-2 60 0 0,-4 1-125 0 0,0 1 0 0 0,0 0 1 0 0,1-1-1 0 0,-1 1 0 0 0,0 0 0 0 0,0 0 0 0 0,0-1 0 0 0,0 1 0 0 0,0 0 0 0 0,0 0 0 0 0,0 0 0 0 0,1 0 0 0 0,-1 0 0 0 0,0 1 0 0 0,0-1 0 0 0,0 0 0 0 0,0 1 0 0 0,0-1 0 0 0,0 0 0 0 0,0 1 0 0 0,0-1 0 0 0,0 1 0 0 0,0-1 0 0 0,0 1 0 0 0,0 0 0 0 0,0-1 0 0 0,0 1 0 0 0,-1 0 0 0 0,1 0 0 0 0,0 0 0 0 0,0 0 0 0 0,-1 0 0 0 0,1-1 0 0 0,-1 1 0 0 0,1 0 0 0 0,-1 0 0 0 0,1 0 0 0 0,-1 1 0 0 0,1-1 0 0 0,-1 0 0 0 0,0 0 0 0 0,0 0 0 0 0,0 0 0 0 0,1 0 0 0 0,-1 0 0 0 0,0 0 0 0 0,0 0 0 0 0,-1 1 0 0 0,1-1 0 0 0,0 0 0 0 0,0 0 0 0 0,0 0 0 0 0,-1 0 0 0 0,1 0 0 0 0,-1 0 1 0 0,1 0-1 0 0,0 0 0 0 0,-1 0 0 0 0,0 0 0 0 0,1 0 0 0 0,-1 0 0 0 0,0 0 0 0 0,0 0-17 0 0,1 7 66 0 0,-28 71 1555 0 0,29-73-1468 0 0,0 0 1 0 0,0 0-1 0 0,1 0 0 0 0,0 0 1 0 0,0 0-1 0 0,1 0 1 0 0,-1 0-1 0 0,1 0 1 0 0,0-1-1 0 0,1 0 1 0 0,-1 0-1 0 0,1 0 1 0 0,0 0-1 0 0,1 0 0 0 0,-1-1 1 0 0,1 1-154 0 0,-1-7 6177 0 0,20-17-5585 0 0,214 9-678 0 0,-100 10 126 0 0,-58 2 3 0 0,-1-3 0 0 0,1-4 0 0 0,-1-3 0 0 0,31-10-43 0 0,-93 5 123 0 0,-61 6-518 0 0,33 6 245 0 0,-76-7-223 0 0,67 9 396 0 0,-1-2 0 0 0,1 0 0 0 0,0-1 0 0 0,0-1 0 0 0,0-1 0 0 0,0 0 0 0 0,0-2-1 0 0,1 0 1 0 0,0-2 0 0 0,0 0 0 0 0,1-1 0 0 0,0 0 0 0 0,0-2 0 0 0,1 0 0 0 0,1-1 0 0 0,-1-1-23 0 0,6 0-38 0 0,0-2 0 0 0,1 1 1 0 0,0-2-1 0 0,2 1 1 0 0,-1-1-1 0 0,2 0 0 0 0,0-1 1 0 0,1 0-1 0 0,1 0 1 0 0,0 0-1 0 0,1-1 0 0 0,1 1 1 0 0,1-1-1 0 0,1 0 0 0 0,0 0 1 0 0,1 0-1 0 0,1 0 1 0 0,0 1-1 0 0,2-1 0 0 0,1-4 38 0 0,-1 12-19 0 0,0 0 0 0 0,1 0-1 0 0,0 0 1 0 0,0 1 0 0 0,1 0-1 0 0,1 0 1 0 0,-1 0 0 0 0,1 1-1 0 0,1 0 1 0 0,0 0-1 0 0,0 0 1 0 0,0 1 0 0 0,1 0-1 0 0,0 1 1 0 0,0-1 0 0 0,1 1-1 0 0,0 1 1 0 0,0 0 0 0 0,0 0-1 0 0,1 1 1 0 0,-1 0-1 0 0,1 1 1 0 0,0 0 0 0 0,10-2 19 0 0,254-29-108 0 0,-223 29 79 0 0,1 2 0 0 0,0 2 0 0 0,-1 2 0 0 0,1 3 0 0 0,-1 1 0 0 0,1 4 0 0 0,-2 1 0 0 0,0 2 0 0 0,0 3-1 0 0,-1 2 1 0 0,-1 2 0 0 0,-1 2 0 0 0,0 2 0 0 0,-2 2 0 0 0,-1 2 0 0 0,0 2 29 0 0,-37-23-4 0 0,-1 0 0 0 0,1 1 0 0 0,-1 0 1 0 0,0 0-1 0 0,0 0 0 0 0,-1 1 0 0 0,0-1 0 0 0,0 1 0 0 0,-1 1 0 0 0,0-1 1 0 0,0 1-1 0 0,-1-1 0 0 0,0 1 0 0 0,-1 0 0 0 0,0 0 0 0 0,0 0 0 0 0,-1 0 1 0 0,0 1-1 0 0,-1-1 0 0 0,0 0 0 0 0,0 0 0 0 0,-1 1 0 0 0,0-1 1 0 0,-1 0-1 0 0,0 0 0 0 0,0 0 0 0 0,-1 0 0 0 0,0-1 0 0 0,-1 1 0 0 0,0-1 1 0 0,0 1-1 0 0,-1-1 0 0 0,0-1 0 0 0,0 1 0 0 0,-1 0 4 0 0,-236 247 1288 0 0,241-254-1266 0 0,-1 0 0 0 0,1 1 0 0 0,0-1 0 0 0,0 0 0 0 0,0 1 0 0 0,1-1 0 0 0,-1 0-1 0 0,0 1 1 0 0,0-1 0 0 0,1 1 0 0 0,-1-1 0 0 0,1 1 0 0 0,-1 0 0 0 0,1-1 0 0 0,0 1-1 0 0,0 0 1 0 0,-1-1 0 0 0,1 1 0 0 0,0-1 0 0 0,0 1 0 0 0,1 0 0 0 0,-1-1-1 0 0,0 1 1 0 0,1 0 0 0 0,-1-1 0 0 0,1 1 0 0 0,-1-1 0 0 0,1 1 0 0 0,-1-1 0 0 0,1 1-1 0 0,0-1 1 0 0,0 1 0 0 0,0-1 0 0 0,0 0 0 0 0,0 0 0 0 0,0 1 0 0 0,0-1 0 0 0,1 0-1 0 0,-1 0 1 0 0,0 0 0 0 0,1 0 0 0 0,-1 0 0 0 0,0-1 0 0 0,1 1 0 0 0,-1 0 0 0 0,1-1-1 0 0,-1 1 1 0 0,1 0 0 0 0,0-1 0 0 0,-1 0 0 0 0,1 1 0 0 0,-1-1 0 0 0,1 0-1 0 0,0 0 1 0 0,-1 0 0 0 0,1 0 0 0 0,0 0 0 0 0,-1-1 0 0 0,1 1 0 0 0,0 0 0 0 0,-1-1-1 0 0,1 1 1 0 0,-1-1 0 0 0,1 0 0 0 0,0 0-22 0 0,71 4 167 0 0,0-3 0 0 0,0-4 1 0 0,0-3-1 0 0,0-3 0 0 0,-1-3-167 0 0,148-17 11 0 0,-21 22-182 0 0,-158 25-365 0 0,-33-3-5208 0 0,-8-14 2085 0 0,0 0-1856 0 0,0 0-3608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customXml" Target="../ink/ink6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4.xml"/><Relationship Id="rId18" Type="http://schemas.openxmlformats.org/officeDocument/2006/relationships/image" Target="../media/image78.png"/><Relationship Id="rId26" Type="http://schemas.openxmlformats.org/officeDocument/2006/relationships/image" Target="../media/image82.png"/><Relationship Id="rId3" Type="http://schemas.openxmlformats.org/officeDocument/2006/relationships/customXml" Target="../ink/ink69.xml"/><Relationship Id="rId21" Type="http://schemas.openxmlformats.org/officeDocument/2006/relationships/customXml" Target="../ink/ink78.xml"/><Relationship Id="rId34" Type="http://schemas.openxmlformats.org/officeDocument/2006/relationships/image" Target="../media/image86.png"/><Relationship Id="rId7" Type="http://schemas.openxmlformats.org/officeDocument/2006/relationships/customXml" Target="../ink/ink71.xml"/><Relationship Id="rId12" Type="http://schemas.openxmlformats.org/officeDocument/2006/relationships/image" Target="../media/image75.png"/><Relationship Id="rId17" Type="http://schemas.openxmlformats.org/officeDocument/2006/relationships/customXml" Target="../ink/ink76.xml"/><Relationship Id="rId25" Type="http://schemas.openxmlformats.org/officeDocument/2006/relationships/customXml" Target="../ink/ink80.xml"/><Relationship Id="rId33" Type="http://schemas.openxmlformats.org/officeDocument/2006/relationships/customXml" Target="../ink/ink84.xml"/><Relationship Id="rId2" Type="http://schemas.openxmlformats.org/officeDocument/2006/relationships/image" Target="../media/image70.png"/><Relationship Id="rId16" Type="http://schemas.openxmlformats.org/officeDocument/2006/relationships/image" Target="../media/image77.png"/><Relationship Id="rId20" Type="http://schemas.openxmlformats.org/officeDocument/2006/relationships/image" Target="../media/image79.png"/><Relationship Id="rId29" Type="http://schemas.openxmlformats.org/officeDocument/2006/relationships/customXml" Target="../ink/ink8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customXml" Target="../ink/ink73.xml"/><Relationship Id="rId24" Type="http://schemas.openxmlformats.org/officeDocument/2006/relationships/image" Target="../media/image81.png"/><Relationship Id="rId32" Type="http://schemas.openxmlformats.org/officeDocument/2006/relationships/image" Target="../media/image85.png"/><Relationship Id="rId5" Type="http://schemas.openxmlformats.org/officeDocument/2006/relationships/customXml" Target="../ink/ink70.xml"/><Relationship Id="rId15" Type="http://schemas.openxmlformats.org/officeDocument/2006/relationships/customXml" Target="../ink/ink75.xml"/><Relationship Id="rId23" Type="http://schemas.openxmlformats.org/officeDocument/2006/relationships/customXml" Target="../ink/ink79.xml"/><Relationship Id="rId28" Type="http://schemas.openxmlformats.org/officeDocument/2006/relationships/image" Target="../media/image83.png"/><Relationship Id="rId36" Type="http://schemas.openxmlformats.org/officeDocument/2006/relationships/image" Target="../media/image87.png"/><Relationship Id="rId10" Type="http://schemas.openxmlformats.org/officeDocument/2006/relationships/image" Target="../media/image74.png"/><Relationship Id="rId19" Type="http://schemas.openxmlformats.org/officeDocument/2006/relationships/customXml" Target="../ink/ink77.xml"/><Relationship Id="rId31" Type="http://schemas.openxmlformats.org/officeDocument/2006/relationships/customXml" Target="../ink/ink83.xml"/><Relationship Id="rId4" Type="http://schemas.openxmlformats.org/officeDocument/2006/relationships/image" Target="../media/image71.png"/><Relationship Id="rId9" Type="http://schemas.openxmlformats.org/officeDocument/2006/relationships/customXml" Target="../ink/ink72.xml"/><Relationship Id="rId14" Type="http://schemas.openxmlformats.org/officeDocument/2006/relationships/image" Target="../media/image76.png"/><Relationship Id="rId22" Type="http://schemas.openxmlformats.org/officeDocument/2006/relationships/image" Target="../media/image80.png"/><Relationship Id="rId27" Type="http://schemas.openxmlformats.org/officeDocument/2006/relationships/customXml" Target="../ink/ink81.xml"/><Relationship Id="rId30" Type="http://schemas.openxmlformats.org/officeDocument/2006/relationships/image" Target="../media/image84.png"/><Relationship Id="rId35" Type="http://schemas.openxmlformats.org/officeDocument/2006/relationships/customXml" Target="../ink/ink85.xml"/><Relationship Id="rId8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6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customXml" Target="../ink/ink87.xml"/><Relationship Id="rId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.xml"/><Relationship Id="rId13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98.png"/><Relationship Id="rId12" Type="http://schemas.openxmlformats.org/officeDocument/2006/relationships/customXml" Target="../ink/ink93.xml"/><Relationship Id="rId2" Type="http://schemas.openxmlformats.org/officeDocument/2006/relationships/customXml" Target="../ink/ink8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0.xml"/><Relationship Id="rId11" Type="http://schemas.openxmlformats.org/officeDocument/2006/relationships/image" Target="../media/image100.png"/><Relationship Id="rId5" Type="http://schemas.openxmlformats.org/officeDocument/2006/relationships/image" Target="../media/image97.png"/><Relationship Id="rId15" Type="http://schemas.openxmlformats.org/officeDocument/2006/relationships/image" Target="../media/image102.png"/><Relationship Id="rId10" Type="http://schemas.openxmlformats.org/officeDocument/2006/relationships/customXml" Target="../ink/ink92.xml"/><Relationship Id="rId4" Type="http://schemas.openxmlformats.org/officeDocument/2006/relationships/customXml" Target="../ink/ink89.xml"/><Relationship Id="rId9" Type="http://schemas.openxmlformats.org/officeDocument/2006/relationships/image" Target="../media/image99.png"/><Relationship Id="rId14" Type="http://schemas.openxmlformats.org/officeDocument/2006/relationships/customXml" Target="../ink/ink9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png"/><Relationship Id="rId18" Type="http://schemas.openxmlformats.org/officeDocument/2006/relationships/customXml" Target="../ink/ink103.xml"/><Relationship Id="rId26" Type="http://schemas.openxmlformats.org/officeDocument/2006/relationships/customXml" Target="../ink/ink107.xml"/><Relationship Id="rId3" Type="http://schemas.openxmlformats.org/officeDocument/2006/relationships/image" Target="../media/image104.png"/><Relationship Id="rId21" Type="http://schemas.openxmlformats.org/officeDocument/2006/relationships/image" Target="../media/image113.png"/><Relationship Id="rId7" Type="http://schemas.openxmlformats.org/officeDocument/2006/relationships/image" Target="../media/image106.png"/><Relationship Id="rId12" Type="http://schemas.openxmlformats.org/officeDocument/2006/relationships/customXml" Target="../ink/ink100.xml"/><Relationship Id="rId17" Type="http://schemas.openxmlformats.org/officeDocument/2006/relationships/image" Target="../media/image111.png"/><Relationship Id="rId25" Type="http://schemas.openxmlformats.org/officeDocument/2006/relationships/image" Target="../media/image115.png"/><Relationship Id="rId33" Type="http://schemas.openxmlformats.org/officeDocument/2006/relationships/image" Target="../media/image119.png"/><Relationship Id="rId2" Type="http://schemas.openxmlformats.org/officeDocument/2006/relationships/customXml" Target="../ink/ink95.xml"/><Relationship Id="rId16" Type="http://schemas.openxmlformats.org/officeDocument/2006/relationships/customXml" Target="../ink/ink102.xml"/><Relationship Id="rId20" Type="http://schemas.openxmlformats.org/officeDocument/2006/relationships/customXml" Target="../ink/ink104.xml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7.xml"/><Relationship Id="rId11" Type="http://schemas.openxmlformats.org/officeDocument/2006/relationships/image" Target="../media/image108.png"/><Relationship Id="rId24" Type="http://schemas.openxmlformats.org/officeDocument/2006/relationships/customXml" Target="../ink/ink106.xml"/><Relationship Id="rId32" Type="http://schemas.openxmlformats.org/officeDocument/2006/relationships/customXml" Target="../ink/ink110.xml"/><Relationship Id="rId5" Type="http://schemas.openxmlformats.org/officeDocument/2006/relationships/image" Target="../media/image105.png"/><Relationship Id="rId15" Type="http://schemas.openxmlformats.org/officeDocument/2006/relationships/image" Target="../media/image110.png"/><Relationship Id="rId23" Type="http://schemas.openxmlformats.org/officeDocument/2006/relationships/image" Target="../media/image114.png"/><Relationship Id="rId28" Type="http://schemas.openxmlformats.org/officeDocument/2006/relationships/customXml" Target="../ink/ink108.xml"/><Relationship Id="rId10" Type="http://schemas.openxmlformats.org/officeDocument/2006/relationships/customXml" Target="../ink/ink99.xml"/><Relationship Id="rId19" Type="http://schemas.openxmlformats.org/officeDocument/2006/relationships/image" Target="../media/image112.png"/><Relationship Id="rId31" Type="http://schemas.openxmlformats.org/officeDocument/2006/relationships/image" Target="../media/image118.png"/><Relationship Id="rId4" Type="http://schemas.openxmlformats.org/officeDocument/2006/relationships/customXml" Target="../ink/ink96.xml"/><Relationship Id="rId9" Type="http://schemas.openxmlformats.org/officeDocument/2006/relationships/image" Target="../media/image107.png"/><Relationship Id="rId14" Type="http://schemas.openxmlformats.org/officeDocument/2006/relationships/customXml" Target="../ink/ink101.xml"/><Relationship Id="rId22" Type="http://schemas.openxmlformats.org/officeDocument/2006/relationships/customXml" Target="../ink/ink105.xml"/><Relationship Id="rId27" Type="http://schemas.openxmlformats.org/officeDocument/2006/relationships/image" Target="../media/image116.png"/><Relationship Id="rId30" Type="http://schemas.openxmlformats.org/officeDocument/2006/relationships/customXml" Target="../ink/ink109.xml"/><Relationship Id="rId8" Type="http://schemas.openxmlformats.org/officeDocument/2006/relationships/customXml" Target="../ink/ink9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.png"/><Relationship Id="rId18" Type="http://schemas.openxmlformats.org/officeDocument/2006/relationships/customXml" Target="../ink/ink119.xml"/><Relationship Id="rId26" Type="http://schemas.openxmlformats.org/officeDocument/2006/relationships/customXml" Target="../ink/ink123.xml"/><Relationship Id="rId39" Type="http://schemas.openxmlformats.org/officeDocument/2006/relationships/image" Target="../media/image138.png"/><Relationship Id="rId21" Type="http://schemas.openxmlformats.org/officeDocument/2006/relationships/image" Target="../media/image129.png"/><Relationship Id="rId34" Type="http://schemas.openxmlformats.org/officeDocument/2006/relationships/customXml" Target="../ink/ink127.xml"/><Relationship Id="rId42" Type="http://schemas.openxmlformats.org/officeDocument/2006/relationships/customXml" Target="../ink/ink131.xml"/><Relationship Id="rId47" Type="http://schemas.openxmlformats.org/officeDocument/2006/relationships/image" Target="../media/image142.png"/><Relationship Id="rId50" Type="http://schemas.openxmlformats.org/officeDocument/2006/relationships/customXml" Target="../ink/ink135.xml"/><Relationship Id="rId55" Type="http://schemas.openxmlformats.org/officeDocument/2006/relationships/image" Target="../media/image146.png"/><Relationship Id="rId7" Type="http://schemas.openxmlformats.org/officeDocument/2006/relationships/image" Target="../media/image122.png"/><Relationship Id="rId2" Type="http://schemas.openxmlformats.org/officeDocument/2006/relationships/customXml" Target="../ink/ink111.xml"/><Relationship Id="rId16" Type="http://schemas.openxmlformats.org/officeDocument/2006/relationships/customXml" Target="../ink/ink118.xml"/><Relationship Id="rId29" Type="http://schemas.openxmlformats.org/officeDocument/2006/relationships/image" Target="../media/image133.png"/><Relationship Id="rId11" Type="http://schemas.openxmlformats.org/officeDocument/2006/relationships/image" Target="../media/image124.png"/><Relationship Id="rId24" Type="http://schemas.openxmlformats.org/officeDocument/2006/relationships/customXml" Target="../ink/ink122.xml"/><Relationship Id="rId32" Type="http://schemas.openxmlformats.org/officeDocument/2006/relationships/customXml" Target="../ink/ink126.xml"/><Relationship Id="rId37" Type="http://schemas.openxmlformats.org/officeDocument/2006/relationships/image" Target="../media/image137.png"/><Relationship Id="rId40" Type="http://schemas.openxmlformats.org/officeDocument/2006/relationships/customXml" Target="../ink/ink130.xml"/><Relationship Id="rId45" Type="http://schemas.openxmlformats.org/officeDocument/2006/relationships/image" Target="../media/image141.png"/><Relationship Id="rId53" Type="http://schemas.openxmlformats.org/officeDocument/2006/relationships/image" Target="../media/image145.png"/><Relationship Id="rId58" Type="http://schemas.openxmlformats.org/officeDocument/2006/relationships/customXml" Target="../ink/ink139.xml"/><Relationship Id="rId5" Type="http://schemas.openxmlformats.org/officeDocument/2006/relationships/image" Target="../media/image121.png"/><Relationship Id="rId61" Type="http://schemas.openxmlformats.org/officeDocument/2006/relationships/image" Target="../media/image149.png"/><Relationship Id="rId19" Type="http://schemas.openxmlformats.org/officeDocument/2006/relationships/image" Target="../media/image128.png"/><Relationship Id="rId14" Type="http://schemas.openxmlformats.org/officeDocument/2006/relationships/customXml" Target="../ink/ink117.xml"/><Relationship Id="rId22" Type="http://schemas.openxmlformats.org/officeDocument/2006/relationships/customXml" Target="../ink/ink121.xml"/><Relationship Id="rId27" Type="http://schemas.openxmlformats.org/officeDocument/2006/relationships/image" Target="../media/image132.png"/><Relationship Id="rId30" Type="http://schemas.openxmlformats.org/officeDocument/2006/relationships/customXml" Target="../ink/ink125.xml"/><Relationship Id="rId35" Type="http://schemas.openxmlformats.org/officeDocument/2006/relationships/image" Target="../media/image136.png"/><Relationship Id="rId43" Type="http://schemas.openxmlformats.org/officeDocument/2006/relationships/image" Target="../media/image140.png"/><Relationship Id="rId48" Type="http://schemas.openxmlformats.org/officeDocument/2006/relationships/customXml" Target="../ink/ink134.xml"/><Relationship Id="rId56" Type="http://schemas.openxmlformats.org/officeDocument/2006/relationships/customXml" Target="../ink/ink138.xml"/><Relationship Id="rId8" Type="http://schemas.openxmlformats.org/officeDocument/2006/relationships/customXml" Target="../ink/ink114.xml"/><Relationship Id="rId51" Type="http://schemas.openxmlformats.org/officeDocument/2006/relationships/image" Target="../media/image144.png"/><Relationship Id="rId3" Type="http://schemas.openxmlformats.org/officeDocument/2006/relationships/image" Target="../media/image120.png"/><Relationship Id="rId12" Type="http://schemas.openxmlformats.org/officeDocument/2006/relationships/customXml" Target="../ink/ink116.xml"/><Relationship Id="rId17" Type="http://schemas.openxmlformats.org/officeDocument/2006/relationships/image" Target="../media/image127.png"/><Relationship Id="rId25" Type="http://schemas.openxmlformats.org/officeDocument/2006/relationships/image" Target="../media/image131.png"/><Relationship Id="rId33" Type="http://schemas.openxmlformats.org/officeDocument/2006/relationships/image" Target="../media/image135.png"/><Relationship Id="rId38" Type="http://schemas.openxmlformats.org/officeDocument/2006/relationships/customXml" Target="../ink/ink129.xml"/><Relationship Id="rId46" Type="http://schemas.openxmlformats.org/officeDocument/2006/relationships/customXml" Target="../ink/ink133.xml"/><Relationship Id="rId59" Type="http://schemas.openxmlformats.org/officeDocument/2006/relationships/image" Target="../media/image148.png"/><Relationship Id="rId20" Type="http://schemas.openxmlformats.org/officeDocument/2006/relationships/customXml" Target="../ink/ink120.xml"/><Relationship Id="rId41" Type="http://schemas.openxmlformats.org/officeDocument/2006/relationships/image" Target="../media/image139.png"/><Relationship Id="rId54" Type="http://schemas.openxmlformats.org/officeDocument/2006/relationships/customXml" Target="../ink/ink13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3.xml"/><Relationship Id="rId15" Type="http://schemas.openxmlformats.org/officeDocument/2006/relationships/image" Target="../media/image126.png"/><Relationship Id="rId23" Type="http://schemas.openxmlformats.org/officeDocument/2006/relationships/image" Target="../media/image130.png"/><Relationship Id="rId28" Type="http://schemas.openxmlformats.org/officeDocument/2006/relationships/customXml" Target="../ink/ink124.xml"/><Relationship Id="rId36" Type="http://schemas.openxmlformats.org/officeDocument/2006/relationships/customXml" Target="../ink/ink128.xml"/><Relationship Id="rId49" Type="http://schemas.openxmlformats.org/officeDocument/2006/relationships/image" Target="../media/image143.png"/><Relationship Id="rId57" Type="http://schemas.openxmlformats.org/officeDocument/2006/relationships/image" Target="../media/image147.png"/><Relationship Id="rId10" Type="http://schemas.openxmlformats.org/officeDocument/2006/relationships/customXml" Target="../ink/ink115.xml"/><Relationship Id="rId31" Type="http://schemas.openxmlformats.org/officeDocument/2006/relationships/image" Target="../media/image134.png"/><Relationship Id="rId44" Type="http://schemas.openxmlformats.org/officeDocument/2006/relationships/customXml" Target="../ink/ink132.xml"/><Relationship Id="rId52" Type="http://schemas.openxmlformats.org/officeDocument/2006/relationships/customXml" Target="../ink/ink136.xml"/><Relationship Id="rId60" Type="http://schemas.openxmlformats.org/officeDocument/2006/relationships/customXml" Target="../ink/ink140.xml"/><Relationship Id="rId4" Type="http://schemas.openxmlformats.org/officeDocument/2006/relationships/customXml" Target="../ink/ink112.xml"/><Relationship Id="rId9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.xml"/><Relationship Id="rId5" Type="http://schemas.openxmlformats.org/officeDocument/2006/relationships/image" Target="../media/image16.png"/><Relationship Id="rId4" Type="http://schemas.openxmlformats.org/officeDocument/2006/relationships/customXml" Target="../ink/ink16.xml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4.xml"/><Relationship Id="rId13" Type="http://schemas.openxmlformats.org/officeDocument/2006/relationships/image" Target="../media/image155.png"/><Relationship Id="rId18" Type="http://schemas.openxmlformats.org/officeDocument/2006/relationships/customXml" Target="../ink/ink149.xml"/><Relationship Id="rId3" Type="http://schemas.openxmlformats.org/officeDocument/2006/relationships/image" Target="../media/image150.png"/><Relationship Id="rId21" Type="http://schemas.openxmlformats.org/officeDocument/2006/relationships/image" Target="../media/image159.png"/><Relationship Id="rId7" Type="http://schemas.openxmlformats.org/officeDocument/2006/relationships/image" Target="../media/image152.png"/><Relationship Id="rId12" Type="http://schemas.openxmlformats.org/officeDocument/2006/relationships/customXml" Target="../ink/ink146.xml"/><Relationship Id="rId17" Type="http://schemas.openxmlformats.org/officeDocument/2006/relationships/image" Target="../media/image157.png"/><Relationship Id="rId25" Type="http://schemas.openxmlformats.org/officeDocument/2006/relationships/image" Target="../media/image161.png"/><Relationship Id="rId2" Type="http://schemas.openxmlformats.org/officeDocument/2006/relationships/customXml" Target="../ink/ink141.xml"/><Relationship Id="rId16" Type="http://schemas.openxmlformats.org/officeDocument/2006/relationships/customXml" Target="../ink/ink148.xml"/><Relationship Id="rId20" Type="http://schemas.openxmlformats.org/officeDocument/2006/relationships/customXml" Target="../ink/ink15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3.xml"/><Relationship Id="rId11" Type="http://schemas.openxmlformats.org/officeDocument/2006/relationships/image" Target="../media/image154.png"/><Relationship Id="rId24" Type="http://schemas.openxmlformats.org/officeDocument/2006/relationships/customXml" Target="../ink/ink152.xml"/><Relationship Id="rId5" Type="http://schemas.openxmlformats.org/officeDocument/2006/relationships/image" Target="../media/image151.png"/><Relationship Id="rId15" Type="http://schemas.openxmlformats.org/officeDocument/2006/relationships/image" Target="../media/image156.png"/><Relationship Id="rId23" Type="http://schemas.openxmlformats.org/officeDocument/2006/relationships/image" Target="../media/image160.png"/><Relationship Id="rId10" Type="http://schemas.openxmlformats.org/officeDocument/2006/relationships/customXml" Target="../ink/ink145.xml"/><Relationship Id="rId19" Type="http://schemas.openxmlformats.org/officeDocument/2006/relationships/image" Target="../media/image158.png"/><Relationship Id="rId4" Type="http://schemas.openxmlformats.org/officeDocument/2006/relationships/customXml" Target="../ink/ink142.xml"/><Relationship Id="rId9" Type="http://schemas.openxmlformats.org/officeDocument/2006/relationships/image" Target="../media/image153.png"/><Relationship Id="rId14" Type="http://schemas.openxmlformats.org/officeDocument/2006/relationships/customXml" Target="../ink/ink147.xml"/><Relationship Id="rId22" Type="http://schemas.openxmlformats.org/officeDocument/2006/relationships/customXml" Target="../ink/ink15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6.xml"/><Relationship Id="rId13" Type="http://schemas.openxmlformats.org/officeDocument/2006/relationships/image" Target="../media/image167.png"/><Relationship Id="rId18" Type="http://schemas.openxmlformats.org/officeDocument/2006/relationships/customXml" Target="../ink/ink161.xml"/><Relationship Id="rId3" Type="http://schemas.openxmlformats.org/officeDocument/2006/relationships/image" Target="../media/image162.png"/><Relationship Id="rId21" Type="http://schemas.openxmlformats.org/officeDocument/2006/relationships/image" Target="../media/image171.png"/><Relationship Id="rId7" Type="http://schemas.openxmlformats.org/officeDocument/2006/relationships/image" Target="../media/image164.png"/><Relationship Id="rId12" Type="http://schemas.openxmlformats.org/officeDocument/2006/relationships/customXml" Target="../ink/ink158.xml"/><Relationship Id="rId17" Type="http://schemas.openxmlformats.org/officeDocument/2006/relationships/image" Target="../media/image169.png"/><Relationship Id="rId2" Type="http://schemas.openxmlformats.org/officeDocument/2006/relationships/customXml" Target="../ink/ink153.xml"/><Relationship Id="rId16" Type="http://schemas.openxmlformats.org/officeDocument/2006/relationships/customXml" Target="../ink/ink160.xml"/><Relationship Id="rId20" Type="http://schemas.openxmlformats.org/officeDocument/2006/relationships/customXml" Target="../ink/ink16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5.xml"/><Relationship Id="rId11" Type="http://schemas.openxmlformats.org/officeDocument/2006/relationships/image" Target="../media/image166.png"/><Relationship Id="rId5" Type="http://schemas.openxmlformats.org/officeDocument/2006/relationships/image" Target="../media/image163.png"/><Relationship Id="rId15" Type="http://schemas.openxmlformats.org/officeDocument/2006/relationships/image" Target="../media/image168.png"/><Relationship Id="rId10" Type="http://schemas.openxmlformats.org/officeDocument/2006/relationships/customXml" Target="../ink/ink157.xml"/><Relationship Id="rId19" Type="http://schemas.openxmlformats.org/officeDocument/2006/relationships/image" Target="../media/image170.png"/><Relationship Id="rId4" Type="http://schemas.openxmlformats.org/officeDocument/2006/relationships/customXml" Target="../ink/ink154.xml"/><Relationship Id="rId9" Type="http://schemas.openxmlformats.org/officeDocument/2006/relationships/image" Target="../media/image165.png"/><Relationship Id="rId14" Type="http://schemas.openxmlformats.org/officeDocument/2006/relationships/customXml" Target="../ink/ink15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6.xml"/><Relationship Id="rId13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4.png"/><Relationship Id="rId12" Type="http://schemas.openxmlformats.org/officeDocument/2006/relationships/customXml" Target="../ink/ink168.xml"/><Relationship Id="rId17" Type="http://schemas.openxmlformats.org/officeDocument/2006/relationships/image" Target="../media/image179.png"/><Relationship Id="rId2" Type="http://schemas.openxmlformats.org/officeDocument/2006/relationships/customXml" Target="../ink/ink163.xml"/><Relationship Id="rId16" Type="http://schemas.openxmlformats.org/officeDocument/2006/relationships/customXml" Target="../ink/ink17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5.xml"/><Relationship Id="rId11" Type="http://schemas.openxmlformats.org/officeDocument/2006/relationships/image" Target="../media/image176.png"/><Relationship Id="rId5" Type="http://schemas.openxmlformats.org/officeDocument/2006/relationships/image" Target="../media/image173.png"/><Relationship Id="rId15" Type="http://schemas.openxmlformats.org/officeDocument/2006/relationships/image" Target="../media/image178.png"/><Relationship Id="rId10" Type="http://schemas.openxmlformats.org/officeDocument/2006/relationships/customXml" Target="../ink/ink167.xml"/><Relationship Id="rId4" Type="http://schemas.openxmlformats.org/officeDocument/2006/relationships/customXml" Target="../ink/ink164.xml"/><Relationship Id="rId9" Type="http://schemas.openxmlformats.org/officeDocument/2006/relationships/image" Target="../media/image175.png"/><Relationship Id="rId14" Type="http://schemas.openxmlformats.org/officeDocument/2006/relationships/customXml" Target="../ink/ink16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4.xml"/><Relationship Id="rId13" Type="http://schemas.openxmlformats.org/officeDocument/2006/relationships/image" Target="../media/image185.png"/><Relationship Id="rId18" Type="http://schemas.openxmlformats.org/officeDocument/2006/relationships/customXml" Target="../ink/ink179.xml"/><Relationship Id="rId3" Type="http://schemas.openxmlformats.org/officeDocument/2006/relationships/image" Target="../media/image180.png"/><Relationship Id="rId7" Type="http://schemas.openxmlformats.org/officeDocument/2006/relationships/image" Target="../media/image182.png"/><Relationship Id="rId12" Type="http://schemas.openxmlformats.org/officeDocument/2006/relationships/customXml" Target="../ink/ink176.xml"/><Relationship Id="rId17" Type="http://schemas.openxmlformats.org/officeDocument/2006/relationships/image" Target="../media/image187.png"/><Relationship Id="rId2" Type="http://schemas.openxmlformats.org/officeDocument/2006/relationships/customXml" Target="../ink/ink171.xml"/><Relationship Id="rId16" Type="http://schemas.openxmlformats.org/officeDocument/2006/relationships/customXml" Target="../ink/ink17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3.xml"/><Relationship Id="rId11" Type="http://schemas.openxmlformats.org/officeDocument/2006/relationships/image" Target="../media/image184.png"/><Relationship Id="rId5" Type="http://schemas.openxmlformats.org/officeDocument/2006/relationships/image" Target="../media/image181.png"/><Relationship Id="rId15" Type="http://schemas.openxmlformats.org/officeDocument/2006/relationships/image" Target="../media/image186.png"/><Relationship Id="rId10" Type="http://schemas.openxmlformats.org/officeDocument/2006/relationships/customXml" Target="../ink/ink175.xml"/><Relationship Id="rId19" Type="http://schemas.openxmlformats.org/officeDocument/2006/relationships/image" Target="../media/image188.png"/><Relationship Id="rId4" Type="http://schemas.openxmlformats.org/officeDocument/2006/relationships/customXml" Target="../ink/ink172.xml"/><Relationship Id="rId9" Type="http://schemas.openxmlformats.org/officeDocument/2006/relationships/image" Target="../media/image183.png"/><Relationship Id="rId14" Type="http://schemas.openxmlformats.org/officeDocument/2006/relationships/customXml" Target="../ink/ink177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4.png"/><Relationship Id="rId18" Type="http://schemas.openxmlformats.org/officeDocument/2006/relationships/customXml" Target="../ink/ink188.xml"/><Relationship Id="rId26" Type="http://schemas.openxmlformats.org/officeDocument/2006/relationships/customXml" Target="../ink/ink192.xml"/><Relationship Id="rId39" Type="http://schemas.openxmlformats.org/officeDocument/2006/relationships/image" Target="../media/image207.png"/><Relationship Id="rId21" Type="http://schemas.openxmlformats.org/officeDocument/2006/relationships/image" Target="../media/image198.png"/><Relationship Id="rId34" Type="http://schemas.openxmlformats.org/officeDocument/2006/relationships/customXml" Target="../ink/ink196.xml"/><Relationship Id="rId42" Type="http://schemas.openxmlformats.org/officeDocument/2006/relationships/customXml" Target="../ink/ink200.xml"/><Relationship Id="rId7" Type="http://schemas.openxmlformats.org/officeDocument/2006/relationships/image" Target="../media/image191.png"/><Relationship Id="rId2" Type="http://schemas.openxmlformats.org/officeDocument/2006/relationships/customXml" Target="../ink/ink180.xml"/><Relationship Id="rId16" Type="http://schemas.openxmlformats.org/officeDocument/2006/relationships/customXml" Target="../ink/ink187.xml"/><Relationship Id="rId20" Type="http://schemas.openxmlformats.org/officeDocument/2006/relationships/customXml" Target="../ink/ink189.xml"/><Relationship Id="rId29" Type="http://schemas.openxmlformats.org/officeDocument/2006/relationships/image" Target="../media/image202.png"/><Relationship Id="rId41" Type="http://schemas.openxmlformats.org/officeDocument/2006/relationships/image" Target="../media/image20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2.xml"/><Relationship Id="rId11" Type="http://schemas.openxmlformats.org/officeDocument/2006/relationships/image" Target="../media/image193.png"/><Relationship Id="rId24" Type="http://schemas.openxmlformats.org/officeDocument/2006/relationships/customXml" Target="../ink/ink191.xml"/><Relationship Id="rId32" Type="http://schemas.openxmlformats.org/officeDocument/2006/relationships/customXml" Target="../ink/ink195.xml"/><Relationship Id="rId37" Type="http://schemas.openxmlformats.org/officeDocument/2006/relationships/image" Target="../media/image206.png"/><Relationship Id="rId40" Type="http://schemas.openxmlformats.org/officeDocument/2006/relationships/customXml" Target="../ink/ink199.xml"/><Relationship Id="rId5" Type="http://schemas.openxmlformats.org/officeDocument/2006/relationships/image" Target="../media/image190.png"/><Relationship Id="rId15" Type="http://schemas.openxmlformats.org/officeDocument/2006/relationships/image" Target="../media/image195.png"/><Relationship Id="rId23" Type="http://schemas.openxmlformats.org/officeDocument/2006/relationships/image" Target="../media/image199.png"/><Relationship Id="rId28" Type="http://schemas.openxmlformats.org/officeDocument/2006/relationships/customXml" Target="../ink/ink193.xml"/><Relationship Id="rId36" Type="http://schemas.openxmlformats.org/officeDocument/2006/relationships/customXml" Target="../ink/ink197.xml"/><Relationship Id="rId10" Type="http://schemas.openxmlformats.org/officeDocument/2006/relationships/customXml" Target="../ink/ink184.xml"/><Relationship Id="rId19" Type="http://schemas.openxmlformats.org/officeDocument/2006/relationships/image" Target="../media/image197.png"/><Relationship Id="rId31" Type="http://schemas.openxmlformats.org/officeDocument/2006/relationships/image" Target="../media/image203.png"/><Relationship Id="rId4" Type="http://schemas.openxmlformats.org/officeDocument/2006/relationships/customXml" Target="../ink/ink181.xml"/><Relationship Id="rId9" Type="http://schemas.openxmlformats.org/officeDocument/2006/relationships/image" Target="../media/image192.png"/><Relationship Id="rId14" Type="http://schemas.openxmlformats.org/officeDocument/2006/relationships/customXml" Target="../ink/ink186.xml"/><Relationship Id="rId22" Type="http://schemas.openxmlformats.org/officeDocument/2006/relationships/customXml" Target="../ink/ink190.xml"/><Relationship Id="rId27" Type="http://schemas.openxmlformats.org/officeDocument/2006/relationships/image" Target="../media/image201.png"/><Relationship Id="rId30" Type="http://schemas.openxmlformats.org/officeDocument/2006/relationships/customXml" Target="../ink/ink194.xml"/><Relationship Id="rId35" Type="http://schemas.openxmlformats.org/officeDocument/2006/relationships/image" Target="../media/image205.png"/><Relationship Id="rId43" Type="http://schemas.openxmlformats.org/officeDocument/2006/relationships/image" Target="../media/image209.png"/><Relationship Id="rId8" Type="http://schemas.openxmlformats.org/officeDocument/2006/relationships/customXml" Target="../ink/ink183.xml"/><Relationship Id="rId3" Type="http://schemas.openxmlformats.org/officeDocument/2006/relationships/image" Target="../media/image189.png"/><Relationship Id="rId12" Type="http://schemas.openxmlformats.org/officeDocument/2006/relationships/customXml" Target="../ink/ink185.xml"/><Relationship Id="rId17" Type="http://schemas.openxmlformats.org/officeDocument/2006/relationships/image" Target="../media/image196.png"/><Relationship Id="rId25" Type="http://schemas.openxmlformats.org/officeDocument/2006/relationships/image" Target="../media/image200.png"/><Relationship Id="rId33" Type="http://schemas.openxmlformats.org/officeDocument/2006/relationships/image" Target="../media/image204.png"/><Relationship Id="rId38" Type="http://schemas.openxmlformats.org/officeDocument/2006/relationships/customXml" Target="../ink/ink19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12.png"/><Relationship Id="rId2" Type="http://schemas.openxmlformats.org/officeDocument/2006/relationships/customXml" Target="../ink/ink20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3.xml"/><Relationship Id="rId5" Type="http://schemas.openxmlformats.org/officeDocument/2006/relationships/image" Target="../media/image211.png"/><Relationship Id="rId4" Type="http://schemas.openxmlformats.org/officeDocument/2006/relationships/customXml" Target="../ink/ink20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7.xml"/><Relationship Id="rId13" Type="http://schemas.openxmlformats.org/officeDocument/2006/relationships/image" Target="../media/image218.png"/><Relationship Id="rId3" Type="http://schemas.openxmlformats.org/officeDocument/2006/relationships/image" Target="../media/image213.png"/><Relationship Id="rId7" Type="http://schemas.openxmlformats.org/officeDocument/2006/relationships/image" Target="../media/image215.png"/><Relationship Id="rId12" Type="http://schemas.openxmlformats.org/officeDocument/2006/relationships/customXml" Target="../ink/ink209.xml"/><Relationship Id="rId17" Type="http://schemas.openxmlformats.org/officeDocument/2006/relationships/image" Target="../media/image220.png"/><Relationship Id="rId2" Type="http://schemas.openxmlformats.org/officeDocument/2006/relationships/customXml" Target="../ink/ink204.xml"/><Relationship Id="rId16" Type="http://schemas.openxmlformats.org/officeDocument/2006/relationships/customXml" Target="../ink/ink21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6.xml"/><Relationship Id="rId11" Type="http://schemas.openxmlformats.org/officeDocument/2006/relationships/image" Target="../media/image217.png"/><Relationship Id="rId5" Type="http://schemas.openxmlformats.org/officeDocument/2006/relationships/image" Target="../media/image214.png"/><Relationship Id="rId15" Type="http://schemas.openxmlformats.org/officeDocument/2006/relationships/image" Target="../media/image219.png"/><Relationship Id="rId10" Type="http://schemas.openxmlformats.org/officeDocument/2006/relationships/customXml" Target="../ink/ink208.xml"/><Relationship Id="rId4" Type="http://schemas.openxmlformats.org/officeDocument/2006/relationships/customXml" Target="../ink/ink205.xml"/><Relationship Id="rId9" Type="http://schemas.openxmlformats.org/officeDocument/2006/relationships/image" Target="../media/image216.png"/><Relationship Id="rId14" Type="http://schemas.openxmlformats.org/officeDocument/2006/relationships/customXml" Target="../ink/ink210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6.png"/><Relationship Id="rId18" Type="http://schemas.openxmlformats.org/officeDocument/2006/relationships/customXml" Target="../ink/ink220.xml"/><Relationship Id="rId26" Type="http://schemas.openxmlformats.org/officeDocument/2006/relationships/customXml" Target="../ink/ink224.xml"/><Relationship Id="rId39" Type="http://schemas.openxmlformats.org/officeDocument/2006/relationships/image" Target="../media/image239.png"/><Relationship Id="rId21" Type="http://schemas.openxmlformats.org/officeDocument/2006/relationships/image" Target="../media/image230.png"/><Relationship Id="rId34" Type="http://schemas.openxmlformats.org/officeDocument/2006/relationships/customXml" Target="../ink/ink228.xml"/><Relationship Id="rId7" Type="http://schemas.openxmlformats.org/officeDocument/2006/relationships/image" Target="../media/image223.png"/><Relationship Id="rId2" Type="http://schemas.openxmlformats.org/officeDocument/2006/relationships/customXml" Target="../ink/ink212.xml"/><Relationship Id="rId16" Type="http://schemas.openxmlformats.org/officeDocument/2006/relationships/customXml" Target="../ink/ink219.xml"/><Relationship Id="rId20" Type="http://schemas.openxmlformats.org/officeDocument/2006/relationships/customXml" Target="../ink/ink221.xml"/><Relationship Id="rId29" Type="http://schemas.openxmlformats.org/officeDocument/2006/relationships/image" Target="../media/image234.png"/><Relationship Id="rId41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4.xml"/><Relationship Id="rId11" Type="http://schemas.openxmlformats.org/officeDocument/2006/relationships/image" Target="../media/image225.png"/><Relationship Id="rId24" Type="http://schemas.openxmlformats.org/officeDocument/2006/relationships/customXml" Target="../ink/ink223.xml"/><Relationship Id="rId32" Type="http://schemas.openxmlformats.org/officeDocument/2006/relationships/customXml" Target="../ink/ink227.xml"/><Relationship Id="rId37" Type="http://schemas.openxmlformats.org/officeDocument/2006/relationships/image" Target="../media/image238.png"/><Relationship Id="rId40" Type="http://schemas.openxmlformats.org/officeDocument/2006/relationships/customXml" Target="../ink/ink231.xml"/><Relationship Id="rId5" Type="http://schemas.openxmlformats.org/officeDocument/2006/relationships/image" Target="../media/image222.png"/><Relationship Id="rId15" Type="http://schemas.openxmlformats.org/officeDocument/2006/relationships/image" Target="../media/image227.png"/><Relationship Id="rId23" Type="http://schemas.openxmlformats.org/officeDocument/2006/relationships/image" Target="../media/image231.png"/><Relationship Id="rId28" Type="http://schemas.openxmlformats.org/officeDocument/2006/relationships/customXml" Target="../ink/ink225.xml"/><Relationship Id="rId36" Type="http://schemas.openxmlformats.org/officeDocument/2006/relationships/customXml" Target="../ink/ink229.xml"/><Relationship Id="rId10" Type="http://schemas.openxmlformats.org/officeDocument/2006/relationships/customXml" Target="../ink/ink216.xml"/><Relationship Id="rId19" Type="http://schemas.openxmlformats.org/officeDocument/2006/relationships/image" Target="../media/image229.png"/><Relationship Id="rId31" Type="http://schemas.openxmlformats.org/officeDocument/2006/relationships/image" Target="../media/image235.png"/><Relationship Id="rId4" Type="http://schemas.openxmlformats.org/officeDocument/2006/relationships/customXml" Target="../ink/ink213.xml"/><Relationship Id="rId9" Type="http://schemas.openxmlformats.org/officeDocument/2006/relationships/image" Target="../media/image224.png"/><Relationship Id="rId14" Type="http://schemas.openxmlformats.org/officeDocument/2006/relationships/customXml" Target="../ink/ink218.xml"/><Relationship Id="rId22" Type="http://schemas.openxmlformats.org/officeDocument/2006/relationships/customXml" Target="../ink/ink222.xml"/><Relationship Id="rId27" Type="http://schemas.openxmlformats.org/officeDocument/2006/relationships/image" Target="../media/image233.png"/><Relationship Id="rId30" Type="http://schemas.openxmlformats.org/officeDocument/2006/relationships/customXml" Target="../ink/ink226.xml"/><Relationship Id="rId35" Type="http://schemas.openxmlformats.org/officeDocument/2006/relationships/image" Target="../media/image237.png"/><Relationship Id="rId8" Type="http://schemas.openxmlformats.org/officeDocument/2006/relationships/customXml" Target="../ink/ink215.xml"/><Relationship Id="rId3" Type="http://schemas.openxmlformats.org/officeDocument/2006/relationships/image" Target="../media/image221.png"/><Relationship Id="rId12" Type="http://schemas.openxmlformats.org/officeDocument/2006/relationships/customXml" Target="../ink/ink217.xml"/><Relationship Id="rId17" Type="http://schemas.openxmlformats.org/officeDocument/2006/relationships/image" Target="../media/image228.png"/><Relationship Id="rId25" Type="http://schemas.openxmlformats.org/officeDocument/2006/relationships/image" Target="../media/image232.png"/><Relationship Id="rId33" Type="http://schemas.openxmlformats.org/officeDocument/2006/relationships/image" Target="../media/image236.png"/><Relationship Id="rId38" Type="http://schemas.openxmlformats.org/officeDocument/2006/relationships/customXml" Target="../ink/ink2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25.png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" Type="http://schemas.openxmlformats.org/officeDocument/2006/relationships/image" Target="../media/image20.png"/><Relationship Id="rId21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customXml" Target="../ink/ink24.xml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2" Type="http://schemas.openxmlformats.org/officeDocument/2006/relationships/customXml" Target="../ink/ink19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.xml"/><Relationship Id="rId11" Type="http://schemas.openxmlformats.org/officeDocument/2006/relationships/image" Target="../media/image24.png"/><Relationship Id="rId24" Type="http://schemas.openxmlformats.org/officeDocument/2006/relationships/customXml" Target="../ink/ink30.xml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10" Type="http://schemas.openxmlformats.org/officeDocument/2006/relationships/customXml" Target="../ink/ink23.xml"/><Relationship Id="rId19" Type="http://schemas.openxmlformats.org/officeDocument/2006/relationships/image" Target="../media/image28.png"/><Relationship Id="rId4" Type="http://schemas.openxmlformats.org/officeDocument/2006/relationships/customXml" Target="../ink/ink20.xml"/><Relationship Id="rId9" Type="http://schemas.openxmlformats.org/officeDocument/2006/relationships/image" Target="../media/image23.png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4.xml"/><Relationship Id="rId5" Type="http://schemas.openxmlformats.org/officeDocument/2006/relationships/image" Target="../media/image34.png"/><Relationship Id="rId4" Type="http://schemas.openxmlformats.org/officeDocument/2006/relationships/customXml" Target="../ink/ink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41.png"/><Relationship Id="rId18" Type="http://schemas.openxmlformats.org/officeDocument/2006/relationships/customXml" Target="../ink/ink43.xml"/><Relationship Id="rId3" Type="http://schemas.openxmlformats.org/officeDocument/2006/relationships/image" Target="../media/image36.png"/><Relationship Id="rId21" Type="http://schemas.openxmlformats.org/officeDocument/2006/relationships/image" Target="../media/image45.png"/><Relationship Id="rId7" Type="http://schemas.openxmlformats.org/officeDocument/2006/relationships/image" Target="../media/image38.png"/><Relationship Id="rId12" Type="http://schemas.openxmlformats.org/officeDocument/2006/relationships/customXml" Target="../ink/ink40.xml"/><Relationship Id="rId17" Type="http://schemas.openxmlformats.org/officeDocument/2006/relationships/image" Target="../media/image43.png"/><Relationship Id="rId2" Type="http://schemas.openxmlformats.org/officeDocument/2006/relationships/customXml" Target="../ink/ink35.xml"/><Relationship Id="rId16" Type="http://schemas.openxmlformats.org/officeDocument/2006/relationships/customXml" Target="../ink/ink42.xml"/><Relationship Id="rId20" Type="http://schemas.openxmlformats.org/officeDocument/2006/relationships/customXml" Target="../ink/ink4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7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10" Type="http://schemas.openxmlformats.org/officeDocument/2006/relationships/customXml" Target="../ink/ink39.xml"/><Relationship Id="rId19" Type="http://schemas.openxmlformats.org/officeDocument/2006/relationships/image" Target="../media/image44.png"/><Relationship Id="rId4" Type="http://schemas.openxmlformats.org/officeDocument/2006/relationships/customXml" Target="../ink/ink36.xml"/><Relationship Id="rId9" Type="http://schemas.openxmlformats.org/officeDocument/2006/relationships/image" Target="../media/image39.png"/><Relationship Id="rId14" Type="http://schemas.openxmlformats.org/officeDocument/2006/relationships/customXml" Target="../ink/ink41.xml"/><Relationship Id="rId22" Type="http://schemas.openxmlformats.org/officeDocument/2006/relationships/customXml" Target="../ink/ink4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customXml" Target="../ink/ink54.xml"/><Relationship Id="rId26" Type="http://schemas.openxmlformats.org/officeDocument/2006/relationships/customXml" Target="../ink/ink58.xml"/><Relationship Id="rId3" Type="http://schemas.openxmlformats.org/officeDocument/2006/relationships/image" Target="../media/image47.png"/><Relationship Id="rId21" Type="http://schemas.openxmlformats.org/officeDocument/2006/relationships/image" Target="../media/image56.png"/><Relationship Id="rId34" Type="http://schemas.openxmlformats.org/officeDocument/2006/relationships/customXml" Target="../ink/ink62.xml"/><Relationship Id="rId7" Type="http://schemas.openxmlformats.org/officeDocument/2006/relationships/image" Target="../media/image49.png"/><Relationship Id="rId12" Type="http://schemas.openxmlformats.org/officeDocument/2006/relationships/customXml" Target="../ink/ink51.xml"/><Relationship Id="rId17" Type="http://schemas.openxmlformats.org/officeDocument/2006/relationships/image" Target="../media/image54.png"/><Relationship Id="rId25" Type="http://schemas.openxmlformats.org/officeDocument/2006/relationships/image" Target="../media/image58.png"/><Relationship Id="rId33" Type="http://schemas.openxmlformats.org/officeDocument/2006/relationships/image" Target="../media/image62.png"/><Relationship Id="rId2" Type="http://schemas.openxmlformats.org/officeDocument/2006/relationships/customXml" Target="../ink/ink46.xml"/><Relationship Id="rId16" Type="http://schemas.openxmlformats.org/officeDocument/2006/relationships/customXml" Target="../ink/ink53.xml"/><Relationship Id="rId20" Type="http://schemas.openxmlformats.org/officeDocument/2006/relationships/customXml" Target="../ink/ink55.xml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8.xml"/><Relationship Id="rId11" Type="http://schemas.openxmlformats.org/officeDocument/2006/relationships/image" Target="../media/image51.png"/><Relationship Id="rId24" Type="http://schemas.openxmlformats.org/officeDocument/2006/relationships/customXml" Target="../ink/ink57.xml"/><Relationship Id="rId32" Type="http://schemas.openxmlformats.org/officeDocument/2006/relationships/customXml" Target="../ink/ink61.xml"/><Relationship Id="rId5" Type="http://schemas.openxmlformats.org/officeDocument/2006/relationships/image" Target="../media/image48.png"/><Relationship Id="rId15" Type="http://schemas.openxmlformats.org/officeDocument/2006/relationships/image" Target="../media/image53.png"/><Relationship Id="rId23" Type="http://schemas.openxmlformats.org/officeDocument/2006/relationships/image" Target="../media/image57.png"/><Relationship Id="rId28" Type="http://schemas.openxmlformats.org/officeDocument/2006/relationships/customXml" Target="../ink/ink59.xml"/><Relationship Id="rId10" Type="http://schemas.openxmlformats.org/officeDocument/2006/relationships/customXml" Target="../ink/ink50.xml"/><Relationship Id="rId19" Type="http://schemas.openxmlformats.org/officeDocument/2006/relationships/image" Target="../media/image55.png"/><Relationship Id="rId31" Type="http://schemas.openxmlformats.org/officeDocument/2006/relationships/image" Target="../media/image61.png"/><Relationship Id="rId4" Type="http://schemas.openxmlformats.org/officeDocument/2006/relationships/customXml" Target="../ink/ink47.xml"/><Relationship Id="rId9" Type="http://schemas.openxmlformats.org/officeDocument/2006/relationships/image" Target="../media/image50.png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59.png"/><Relationship Id="rId30" Type="http://schemas.openxmlformats.org/officeDocument/2006/relationships/customXml" Target="../ink/ink60.xml"/><Relationship Id="rId35" Type="http://schemas.openxmlformats.org/officeDocument/2006/relationships/image" Target="../media/image63.png"/><Relationship Id="rId8" Type="http://schemas.openxmlformats.org/officeDocument/2006/relationships/customXml" Target="../ink/ink4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5.xml"/><Relationship Id="rId5" Type="http://schemas.openxmlformats.org/officeDocument/2006/relationships/image" Target="../media/image65.png"/><Relationship Id="rId4" Type="http://schemas.openxmlformats.org/officeDocument/2006/relationships/customXml" Target="../ink/ink64.xml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D9053369-B259-4DBA-A00C-B66E4C241836}"/>
                  </a:ext>
                </a:extLst>
              </p14:cNvPr>
              <p14:cNvContentPartPr/>
              <p14:nvPr/>
            </p14:nvContentPartPr>
            <p14:xfrm>
              <a:off x="897922" y="1248738"/>
              <a:ext cx="1423080" cy="41040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D9053369-B259-4DBA-A00C-B66E4C2418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278" y="1230738"/>
                <a:ext cx="1458729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7F9A384E-61BA-4402-88FC-B8FBE42AD6FA}"/>
                  </a:ext>
                </a:extLst>
              </p14:cNvPr>
              <p14:cNvContentPartPr/>
              <p14:nvPr/>
            </p14:nvContentPartPr>
            <p14:xfrm>
              <a:off x="2426122" y="724218"/>
              <a:ext cx="565200" cy="29412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7F9A384E-61BA-4402-88FC-B8FBE42AD6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8482" y="706218"/>
                <a:ext cx="6008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C4F27439-540E-4F34-9B74-4C06F84CAFF9}"/>
                  </a:ext>
                </a:extLst>
              </p14:cNvPr>
              <p14:cNvContentPartPr/>
              <p14:nvPr/>
            </p14:nvContentPartPr>
            <p14:xfrm>
              <a:off x="888922" y="273138"/>
              <a:ext cx="1367280" cy="86688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C4F27439-540E-4F34-9B74-4C06F84CAF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1277" y="255145"/>
                <a:ext cx="1402929" cy="902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371F45DC-A94E-427F-8045-1DFF6C2A50C4}"/>
                  </a:ext>
                </a:extLst>
              </p14:cNvPr>
              <p14:cNvContentPartPr/>
              <p14:nvPr/>
            </p14:nvContentPartPr>
            <p14:xfrm>
              <a:off x="5627962" y="1047138"/>
              <a:ext cx="474840" cy="43164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371F45DC-A94E-427F-8045-1DFF6C2A50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09976" y="1029498"/>
                <a:ext cx="510453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CED78C53-65B7-474B-A9DF-7C3CB73F95AC}"/>
                  </a:ext>
                </a:extLst>
              </p14:cNvPr>
              <p14:cNvContentPartPr/>
              <p14:nvPr/>
            </p14:nvContentPartPr>
            <p14:xfrm>
              <a:off x="3776842" y="1267098"/>
              <a:ext cx="1260720" cy="22716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CED78C53-65B7-474B-A9DF-7C3CB73F95A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58842" y="1249458"/>
                <a:ext cx="12963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483991D9-A623-4701-A691-2AFE5E14145E}"/>
                  </a:ext>
                </a:extLst>
              </p14:cNvPr>
              <p14:cNvContentPartPr/>
              <p14:nvPr/>
            </p14:nvContentPartPr>
            <p14:xfrm>
              <a:off x="1967842" y="1989258"/>
              <a:ext cx="1100880" cy="55800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483991D9-A623-4701-A691-2AFE5E14145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49842" y="1971258"/>
                <a:ext cx="113652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65FC892F-8DF5-4083-A0D9-F5FA1D69F9FC}"/>
                  </a:ext>
                </a:extLst>
              </p14:cNvPr>
              <p14:cNvContentPartPr/>
              <p14:nvPr/>
            </p14:nvContentPartPr>
            <p14:xfrm>
              <a:off x="839962" y="1911858"/>
              <a:ext cx="962280" cy="43992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65FC892F-8DF5-4083-A0D9-F5FA1D69F9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2315" y="1894204"/>
                <a:ext cx="997933" cy="475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25351E31-0365-42B4-9472-2675E9414313}"/>
                  </a:ext>
                </a:extLst>
              </p14:cNvPr>
              <p14:cNvContentPartPr/>
              <p14:nvPr/>
            </p14:nvContentPartPr>
            <p14:xfrm>
              <a:off x="7124842" y="2986818"/>
              <a:ext cx="456840" cy="353160"/>
            </p14:xfrm>
          </p:contentPart>
        </mc:Choice>
        <mc:Fallback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25351E31-0365-42B4-9472-2675E941431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06842" y="2969178"/>
                <a:ext cx="4924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0" name="Input penna 69">
                <a:extLst>
                  <a:ext uri="{FF2B5EF4-FFF2-40B4-BE49-F238E27FC236}">
                    <a16:creationId xmlns:a16="http://schemas.microsoft.com/office/drawing/2014/main" id="{4BD0F02F-9BD7-4CCD-9100-AF06C1E1816F}"/>
                  </a:ext>
                </a:extLst>
              </p14:cNvPr>
              <p14:cNvContentPartPr/>
              <p14:nvPr/>
            </p14:nvContentPartPr>
            <p14:xfrm>
              <a:off x="4477762" y="2724018"/>
              <a:ext cx="985320" cy="479520"/>
            </p14:xfrm>
          </p:contentPart>
        </mc:Choice>
        <mc:Fallback>
          <p:pic>
            <p:nvPicPr>
              <p:cNvPr id="70" name="Input penna 69">
                <a:extLst>
                  <a:ext uri="{FF2B5EF4-FFF2-40B4-BE49-F238E27FC236}">
                    <a16:creationId xmlns:a16="http://schemas.microsoft.com/office/drawing/2014/main" id="{4BD0F02F-9BD7-4CCD-9100-AF06C1E1816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0122" y="2706032"/>
                <a:ext cx="1020960" cy="515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2FE5B494-3022-4879-A143-F89B35775753}"/>
                  </a:ext>
                </a:extLst>
              </p14:cNvPr>
              <p14:cNvContentPartPr/>
              <p14:nvPr/>
            </p14:nvContentPartPr>
            <p14:xfrm>
              <a:off x="5741002" y="3031098"/>
              <a:ext cx="786240" cy="183960"/>
            </p14:xfrm>
          </p:contentPart>
        </mc:Choice>
        <mc:Fallback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2FE5B494-3022-4879-A143-F89B357757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23354" y="3013458"/>
                <a:ext cx="821896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9" name="Input penna 98">
                <a:extLst>
                  <a:ext uri="{FF2B5EF4-FFF2-40B4-BE49-F238E27FC236}">
                    <a16:creationId xmlns:a16="http://schemas.microsoft.com/office/drawing/2014/main" id="{15845D33-8249-4F4E-8430-552ABA2689C9}"/>
                  </a:ext>
                </a:extLst>
              </p14:cNvPr>
              <p14:cNvContentPartPr/>
              <p14:nvPr/>
            </p14:nvContentPartPr>
            <p14:xfrm>
              <a:off x="8183242" y="677418"/>
              <a:ext cx="3843720" cy="5937840"/>
            </p14:xfrm>
          </p:contentPart>
        </mc:Choice>
        <mc:Fallback>
          <p:pic>
            <p:nvPicPr>
              <p:cNvPr id="99" name="Input penna 98">
                <a:extLst>
                  <a:ext uri="{FF2B5EF4-FFF2-40B4-BE49-F238E27FC236}">
                    <a16:creationId xmlns:a16="http://schemas.microsoft.com/office/drawing/2014/main" id="{15845D33-8249-4F4E-8430-552ABA2689C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65600" y="659418"/>
                <a:ext cx="3879363" cy="59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5C87DA65-37F8-413E-B128-3DC26F594D68}"/>
                  </a:ext>
                </a:extLst>
              </p14:cNvPr>
              <p14:cNvContentPartPr/>
              <p14:nvPr/>
            </p14:nvContentPartPr>
            <p14:xfrm>
              <a:off x="989002" y="3728418"/>
              <a:ext cx="767520" cy="957240"/>
            </p14:xfrm>
          </p:contentPart>
        </mc:Choice>
        <mc:Fallback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5C87DA65-37F8-413E-B128-3DC26F594D6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71362" y="3710425"/>
                <a:ext cx="803160" cy="992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5" name="Input penna 134">
                <a:extLst>
                  <a:ext uri="{FF2B5EF4-FFF2-40B4-BE49-F238E27FC236}">
                    <a16:creationId xmlns:a16="http://schemas.microsoft.com/office/drawing/2014/main" id="{30F51261-F3B0-4805-B038-6BBE3EFD9659}"/>
                  </a:ext>
                </a:extLst>
              </p14:cNvPr>
              <p14:cNvContentPartPr/>
              <p14:nvPr/>
            </p14:nvContentPartPr>
            <p14:xfrm>
              <a:off x="6996322" y="5824338"/>
              <a:ext cx="786600" cy="720720"/>
            </p14:xfrm>
          </p:contentPart>
        </mc:Choice>
        <mc:Fallback>
          <p:pic>
            <p:nvPicPr>
              <p:cNvPr id="135" name="Input penna 134">
                <a:extLst>
                  <a:ext uri="{FF2B5EF4-FFF2-40B4-BE49-F238E27FC236}">
                    <a16:creationId xmlns:a16="http://schemas.microsoft.com/office/drawing/2014/main" id="{30F51261-F3B0-4805-B038-6BBE3EFD965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78674" y="5806698"/>
                <a:ext cx="822256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7" name="Input penna 136">
                <a:extLst>
                  <a:ext uri="{FF2B5EF4-FFF2-40B4-BE49-F238E27FC236}">
                    <a16:creationId xmlns:a16="http://schemas.microsoft.com/office/drawing/2014/main" id="{F193C510-0582-4308-B1AA-1185DF4A8D16}"/>
                  </a:ext>
                </a:extLst>
              </p14:cNvPr>
              <p14:cNvContentPartPr/>
              <p14:nvPr/>
            </p14:nvContentPartPr>
            <p14:xfrm>
              <a:off x="2241442" y="3999138"/>
              <a:ext cx="4351320" cy="2362680"/>
            </p14:xfrm>
          </p:contentPart>
        </mc:Choice>
        <mc:Fallback>
          <p:pic>
            <p:nvPicPr>
              <p:cNvPr id="137" name="Input penna 136">
                <a:extLst>
                  <a:ext uri="{FF2B5EF4-FFF2-40B4-BE49-F238E27FC236}">
                    <a16:creationId xmlns:a16="http://schemas.microsoft.com/office/drawing/2014/main" id="{F193C510-0582-4308-B1AA-1185DF4A8D1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23442" y="3981138"/>
                <a:ext cx="4386960" cy="23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1494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481FC37C-8D86-4FF2-B7B4-651CF09D4CFA}"/>
                  </a:ext>
                </a:extLst>
              </p14:cNvPr>
              <p14:cNvContentPartPr/>
              <p14:nvPr/>
            </p14:nvContentPartPr>
            <p14:xfrm>
              <a:off x="6153562" y="177684"/>
              <a:ext cx="2593080" cy="309600"/>
            </p14:xfrm>
          </p:contentPart>
        </mc:Choice>
        <mc:Fallback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481FC37C-8D86-4FF2-B7B4-651CF09D4C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5562" y="160044"/>
                <a:ext cx="262872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AFD17B16-CDAC-4A85-B28B-A91FB67BF9C9}"/>
                  </a:ext>
                </a:extLst>
              </p14:cNvPr>
              <p14:cNvContentPartPr/>
              <p14:nvPr/>
            </p14:nvContentPartPr>
            <p14:xfrm>
              <a:off x="1250722" y="780324"/>
              <a:ext cx="10459440" cy="6102774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AFD17B16-CDAC-4A85-B28B-A91FB67BF9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3082" y="762684"/>
                <a:ext cx="10495080" cy="61384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944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CBC5B275-CCE7-0443-4C8C-F39CCCB35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64" y="-8326"/>
            <a:ext cx="9527672" cy="67810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87B94987-FA40-47CA-833B-8B6D00441EB2}"/>
                  </a:ext>
                </a:extLst>
              </p14:cNvPr>
              <p14:cNvContentPartPr/>
              <p14:nvPr/>
            </p14:nvContentPartPr>
            <p14:xfrm>
              <a:off x="10297882" y="1861818"/>
              <a:ext cx="1535760" cy="377388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87B94987-FA40-47CA-833B-8B6D00441E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80242" y="1844178"/>
                <a:ext cx="1571400" cy="38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B467C083-D8FE-4D86-9839-B53D176431CD}"/>
                  </a:ext>
                </a:extLst>
              </p14:cNvPr>
              <p14:cNvContentPartPr/>
              <p14:nvPr/>
            </p14:nvContentPartPr>
            <p14:xfrm>
              <a:off x="7823602" y="5345538"/>
              <a:ext cx="803160" cy="36936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B467C083-D8FE-4D86-9839-B53D176431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9602" y="5237898"/>
                <a:ext cx="91080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F507DBD4-BD54-4A15-8104-73FE08D3C0BD}"/>
                  </a:ext>
                </a:extLst>
              </p14:cNvPr>
              <p14:cNvContentPartPr/>
              <p14:nvPr/>
            </p14:nvContentPartPr>
            <p14:xfrm>
              <a:off x="8586442" y="5297298"/>
              <a:ext cx="34560" cy="36504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F507DBD4-BD54-4A15-8104-73FE08D3C0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2802" y="5189298"/>
                <a:ext cx="14220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A9A529D7-DA25-4306-BBCE-57EA1D55C3D0}"/>
                  </a:ext>
                </a:extLst>
              </p14:cNvPr>
              <p14:cNvContentPartPr/>
              <p14:nvPr/>
            </p14:nvContentPartPr>
            <p14:xfrm>
              <a:off x="7890922" y="5292258"/>
              <a:ext cx="638640" cy="33660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A9A529D7-DA25-4306-BBCE-57EA1D55C3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7282" y="5184618"/>
                <a:ext cx="74628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F3FE724E-3A76-4FED-A00C-CA5D672D9A11}"/>
                  </a:ext>
                </a:extLst>
              </p14:cNvPr>
              <p14:cNvContentPartPr/>
              <p14:nvPr/>
            </p14:nvContentPartPr>
            <p14:xfrm>
              <a:off x="7817122" y="4098138"/>
              <a:ext cx="781200" cy="3636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F3FE724E-3A76-4FED-A00C-CA5D672D9A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63122" y="3990138"/>
                <a:ext cx="8888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983966E8-24E6-4C04-92DE-EB532B238534}"/>
                  </a:ext>
                </a:extLst>
              </p14:cNvPr>
              <p14:cNvContentPartPr/>
              <p14:nvPr/>
            </p14:nvContentPartPr>
            <p14:xfrm>
              <a:off x="7807042" y="3513138"/>
              <a:ext cx="852120" cy="3564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983966E8-24E6-4C04-92DE-EB532B23853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53402" y="3405138"/>
                <a:ext cx="959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DB0F2B5E-313B-4621-BF2F-51CE8F026A94}"/>
                  </a:ext>
                </a:extLst>
              </p14:cNvPr>
              <p14:cNvContentPartPr/>
              <p14:nvPr/>
            </p14:nvContentPartPr>
            <p14:xfrm>
              <a:off x="7823242" y="2556978"/>
              <a:ext cx="855720" cy="28548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DB0F2B5E-313B-4621-BF2F-51CE8F026A9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69242" y="2448978"/>
                <a:ext cx="96336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28001145-9AB3-480F-9371-5527D1870A3D}"/>
                  </a:ext>
                </a:extLst>
              </p14:cNvPr>
              <p14:cNvContentPartPr/>
              <p14:nvPr/>
            </p14:nvContentPartPr>
            <p14:xfrm>
              <a:off x="7776802" y="2524578"/>
              <a:ext cx="812880" cy="7236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28001145-9AB3-480F-9371-5527D1870A3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23162" y="2416938"/>
                <a:ext cx="9205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B171B39A-3430-420E-A49B-29C4B7F079EB}"/>
                  </a:ext>
                </a:extLst>
              </p14:cNvPr>
              <p14:cNvContentPartPr/>
              <p14:nvPr/>
            </p14:nvContentPartPr>
            <p14:xfrm>
              <a:off x="7737922" y="2567058"/>
              <a:ext cx="391320" cy="35244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B171B39A-3430-420E-A49B-29C4B7F079E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84282" y="2459058"/>
                <a:ext cx="49896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1D3F5EAD-2748-4A3D-85FA-78B5BD7BA773}"/>
                  </a:ext>
                </a:extLst>
              </p14:cNvPr>
              <p14:cNvContentPartPr/>
              <p14:nvPr/>
            </p14:nvContentPartPr>
            <p14:xfrm>
              <a:off x="7867882" y="2903658"/>
              <a:ext cx="562680" cy="1728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1D3F5EAD-2748-4A3D-85FA-78B5BD7BA77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14242" y="2795658"/>
                <a:ext cx="6703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46BB2929-8B91-4E95-A67C-67166363F4B0}"/>
                  </a:ext>
                </a:extLst>
              </p14:cNvPr>
              <p14:cNvContentPartPr/>
              <p14:nvPr/>
            </p14:nvContentPartPr>
            <p14:xfrm>
              <a:off x="8353522" y="2888898"/>
              <a:ext cx="83160" cy="2736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46BB2929-8B91-4E95-A67C-67166363F4B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99882" y="2780898"/>
                <a:ext cx="1908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15C377C7-22D5-4C82-8279-6E216BB4CF23}"/>
                  </a:ext>
                </a:extLst>
              </p14:cNvPr>
              <p14:cNvContentPartPr/>
              <p14:nvPr/>
            </p14:nvContentPartPr>
            <p14:xfrm>
              <a:off x="8232562" y="2892138"/>
              <a:ext cx="336240" cy="25200"/>
            </p14:xfrm>
          </p:contentPart>
        </mc:Choice>
        <mc:Fallback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15C377C7-22D5-4C82-8279-6E216BB4CF2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78922" y="2784498"/>
                <a:ext cx="4438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F561C464-2247-499F-86B7-C75ACEDC773C}"/>
                  </a:ext>
                </a:extLst>
              </p14:cNvPr>
              <p14:cNvContentPartPr/>
              <p14:nvPr/>
            </p14:nvContentPartPr>
            <p14:xfrm>
              <a:off x="8377642" y="2858298"/>
              <a:ext cx="173520" cy="12600"/>
            </p14:xfrm>
          </p:contentPart>
        </mc:Choice>
        <mc:Fallback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F561C464-2247-499F-86B7-C75ACEDC773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324002" y="2750658"/>
                <a:ext cx="2811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E2CAE996-04E8-4C68-9C64-D16B706425EE}"/>
                  </a:ext>
                </a:extLst>
              </p14:cNvPr>
              <p14:cNvContentPartPr/>
              <p14:nvPr/>
            </p14:nvContentPartPr>
            <p14:xfrm>
              <a:off x="8479162" y="2537538"/>
              <a:ext cx="148320" cy="38484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E2CAE996-04E8-4C68-9C64-D16B706425E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425162" y="2429898"/>
                <a:ext cx="25596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A28B6F5C-9156-44BD-9582-D357E12F482D}"/>
                  </a:ext>
                </a:extLst>
              </p14:cNvPr>
              <p14:cNvContentPartPr/>
              <p14:nvPr/>
            </p14:nvContentPartPr>
            <p14:xfrm>
              <a:off x="8168482" y="2866938"/>
              <a:ext cx="177120" cy="1440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A28B6F5C-9156-44BD-9582-D357E12F482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14482" y="2758938"/>
                <a:ext cx="284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EB034877-208F-4BE8-8247-F072D8909A19}"/>
                  </a:ext>
                </a:extLst>
              </p14:cNvPr>
              <p14:cNvContentPartPr/>
              <p14:nvPr/>
            </p14:nvContentPartPr>
            <p14:xfrm>
              <a:off x="7927642" y="2570658"/>
              <a:ext cx="405360" cy="3996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EB034877-208F-4BE8-8247-F072D8909A1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73642" y="2462658"/>
                <a:ext cx="5130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AD834028-17F7-4AA2-9147-2CC063A7997C}"/>
                  </a:ext>
                </a:extLst>
              </p14:cNvPr>
              <p14:cNvContentPartPr/>
              <p14:nvPr/>
            </p14:nvContentPartPr>
            <p14:xfrm>
              <a:off x="8030602" y="2602338"/>
              <a:ext cx="404280" cy="5400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AD834028-17F7-4AA2-9147-2CC063A7997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76962" y="2494698"/>
                <a:ext cx="511920" cy="2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42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3F2B1BBD-1C66-48EA-0D67-1554466AE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48" y="843087"/>
            <a:ext cx="10931356" cy="50648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5D80A4DF-82E7-4F3E-A1BF-64876D654D45}"/>
                  </a:ext>
                </a:extLst>
              </p14:cNvPr>
              <p14:cNvContentPartPr/>
              <p14:nvPr/>
            </p14:nvContentPartPr>
            <p14:xfrm>
              <a:off x="368002" y="490218"/>
              <a:ext cx="9642240" cy="368604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5D80A4DF-82E7-4F3E-A1BF-64876D654D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003" y="472576"/>
                <a:ext cx="9677879" cy="37216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27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BA2F956B-E921-B041-C21D-FC4793C52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32" y="247412"/>
            <a:ext cx="7228305" cy="775177"/>
          </a:xfrm>
          <a:prstGeom prst="rect">
            <a:avLst/>
          </a:prstGeom>
        </p:spPr>
      </p:pic>
      <p:pic>
        <p:nvPicPr>
          <p:cNvPr id="3" name="Immagine 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EF11F69E-100A-A57E-5F85-29051E386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23" b="-1150"/>
          <a:stretch/>
        </p:blipFill>
        <p:spPr>
          <a:xfrm>
            <a:off x="847558" y="1505149"/>
            <a:ext cx="8919842" cy="59254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724422-EAC3-CBE1-D767-F7596523CE8B}"/>
              </a:ext>
            </a:extLst>
          </p:cNvPr>
          <p:cNvSpPr txBox="1"/>
          <p:nvPr/>
        </p:nvSpPr>
        <p:spPr>
          <a:xfrm>
            <a:off x="1189789" y="2553368"/>
            <a:ext cx="1001294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cs typeface="Calibri"/>
              </a:rPr>
              <a:t>BRV </a:t>
            </a:r>
            <a:r>
              <a:rPr lang="it-IT" sz="2800" dirty="0">
                <a:cs typeface="Calibri"/>
              </a:rPr>
              <a:t>= Bulk Rock Volume   ===&gt;  from </a:t>
            </a:r>
            <a:r>
              <a:rPr lang="it-IT" sz="2800" dirty="0" err="1">
                <a:cs typeface="Calibri"/>
              </a:rPr>
              <a:t>reflection</a:t>
            </a:r>
            <a:r>
              <a:rPr lang="it-IT" sz="2800" dirty="0">
                <a:cs typeface="Calibri"/>
              </a:rPr>
              <a:t> </a:t>
            </a:r>
            <a:r>
              <a:rPr lang="it-IT" sz="2800" dirty="0" err="1">
                <a:cs typeface="Calibri"/>
              </a:rPr>
              <a:t>seismics</a:t>
            </a:r>
            <a:endParaRPr lang="it-IT" sz="2800" dirty="0">
              <a:cs typeface="Calibri"/>
            </a:endParaRPr>
          </a:p>
          <a:p>
            <a:r>
              <a:rPr lang="it-IT" sz="2800" b="1" dirty="0">
                <a:solidFill>
                  <a:srgbClr val="FF0000"/>
                </a:solidFill>
                <a:ea typeface="+mn-lt"/>
                <a:cs typeface="+mn-lt"/>
              </a:rPr>
              <a:t>N:G </a:t>
            </a:r>
            <a:r>
              <a:rPr lang="it-IT" sz="2800" dirty="0">
                <a:ea typeface="+mn-lt"/>
                <a:cs typeface="+mn-lt"/>
              </a:rPr>
              <a:t>= </a:t>
            </a:r>
            <a:r>
              <a:rPr lang="it-IT" sz="2800" dirty="0" err="1">
                <a:ea typeface="+mn-lt"/>
                <a:cs typeface="+mn-lt"/>
              </a:rPr>
              <a:t>lithological</a:t>
            </a:r>
            <a:r>
              <a:rPr lang="it-IT" sz="2800" dirty="0">
                <a:ea typeface="+mn-lt"/>
                <a:cs typeface="+mn-lt"/>
              </a:rPr>
              <a:t> make-up of BRV ===&gt; from </a:t>
            </a:r>
            <a:r>
              <a:rPr lang="it-IT" sz="2800" dirty="0" err="1">
                <a:ea typeface="+mn-lt"/>
                <a:cs typeface="+mn-lt"/>
              </a:rPr>
              <a:t>wells</a:t>
            </a:r>
            <a:r>
              <a:rPr lang="it-IT" sz="2800" dirty="0">
                <a:ea typeface="+mn-lt"/>
                <a:cs typeface="+mn-lt"/>
              </a:rPr>
              <a:t>, </a:t>
            </a:r>
            <a:r>
              <a:rPr lang="it-IT" sz="2800" dirty="0" err="1">
                <a:ea typeface="+mn-lt"/>
                <a:cs typeface="+mn-lt"/>
              </a:rPr>
              <a:t>well</a:t>
            </a:r>
            <a:r>
              <a:rPr lang="it-IT" sz="2800" dirty="0">
                <a:ea typeface="+mn-lt"/>
                <a:cs typeface="+mn-lt"/>
              </a:rPr>
              <a:t>-logs</a:t>
            </a:r>
          </a:p>
          <a:p>
            <a:r>
              <a:rPr lang="it-IT" sz="2800" dirty="0">
                <a:cs typeface="Calibri"/>
              </a:rPr>
              <a:t>           (in case of </a:t>
            </a:r>
            <a:r>
              <a:rPr lang="it-IT" sz="2800" dirty="0" err="1">
                <a:cs typeface="Calibri"/>
              </a:rPr>
              <a:t>well</a:t>
            </a:r>
            <a:r>
              <a:rPr lang="it-IT" sz="2800" dirty="0">
                <a:cs typeface="Calibri"/>
              </a:rPr>
              <a:t>-logs: </a:t>
            </a:r>
            <a:r>
              <a:rPr lang="it-IT" sz="2800" b="1" dirty="0" err="1">
                <a:solidFill>
                  <a:srgbClr val="FF0000"/>
                </a:solidFill>
                <a:cs typeface="Calibri"/>
              </a:rPr>
              <a:t>N</a:t>
            </a:r>
            <a:r>
              <a:rPr lang="it-IT" sz="2800" dirty="0" err="1">
                <a:cs typeface="Calibri"/>
              </a:rPr>
              <a:t>eutron</a:t>
            </a:r>
            <a:r>
              <a:rPr lang="it-IT" sz="2800" dirty="0">
                <a:cs typeface="Calibri"/>
              </a:rPr>
              <a:t> </a:t>
            </a:r>
            <a:r>
              <a:rPr lang="it-IT" sz="2800" dirty="0" err="1">
                <a:cs typeface="Calibri"/>
              </a:rPr>
              <a:t>density</a:t>
            </a:r>
            <a:r>
              <a:rPr lang="it-IT" sz="2800" dirty="0">
                <a:cs typeface="Calibri"/>
              </a:rPr>
              <a:t> and </a:t>
            </a:r>
            <a:r>
              <a:rPr lang="it-IT" sz="2800" b="1" dirty="0">
                <a:solidFill>
                  <a:srgbClr val="FF0000"/>
                </a:solidFill>
                <a:cs typeface="Calibri"/>
              </a:rPr>
              <a:t>G</a:t>
            </a:r>
            <a:r>
              <a:rPr lang="it-IT" sz="2800" dirty="0">
                <a:cs typeface="Calibri"/>
              </a:rPr>
              <a:t>amma ray)</a:t>
            </a:r>
          </a:p>
          <a:p>
            <a:r>
              <a:rPr lang="it-IT" sz="2800" dirty="0">
                <a:cs typeface="Calibri"/>
              </a:rPr>
              <a:t>        = </a:t>
            </a:r>
            <a:r>
              <a:rPr lang="it-IT" sz="2800" dirty="0" err="1">
                <a:cs typeface="Calibri"/>
              </a:rPr>
              <a:t>Porosity</a:t>
            </a:r>
            <a:r>
              <a:rPr lang="it-IT" sz="2800" dirty="0">
                <a:cs typeface="Calibri"/>
              </a:rPr>
              <a:t> ===&gt; from </a:t>
            </a:r>
            <a:r>
              <a:rPr lang="it-IT" sz="2800" dirty="0" err="1">
                <a:cs typeface="Calibri"/>
              </a:rPr>
              <a:t>Neutron</a:t>
            </a:r>
            <a:r>
              <a:rPr lang="it-IT" sz="2800" dirty="0">
                <a:cs typeface="Calibri"/>
              </a:rPr>
              <a:t>, </a:t>
            </a:r>
            <a:r>
              <a:rPr lang="it-IT" sz="2800" dirty="0" err="1">
                <a:cs typeface="Calibri"/>
              </a:rPr>
              <a:t>Density</a:t>
            </a:r>
            <a:r>
              <a:rPr lang="it-IT" sz="2800" dirty="0">
                <a:cs typeface="Calibri"/>
              </a:rPr>
              <a:t> and Sonic Logs</a:t>
            </a:r>
          </a:p>
          <a:p>
            <a:r>
              <a:rPr lang="it-IT" sz="2800" b="1" dirty="0">
                <a:solidFill>
                  <a:srgbClr val="FF0000"/>
                </a:solidFill>
                <a:cs typeface="Calibri"/>
              </a:rPr>
              <a:t>S</a:t>
            </a:r>
            <a:r>
              <a:rPr lang="it-IT" sz="2400" b="1" baseline="-25000" dirty="0">
                <a:solidFill>
                  <a:srgbClr val="FF0000"/>
                </a:solidFill>
                <a:cs typeface="Calibri"/>
              </a:rPr>
              <a:t>0</a:t>
            </a:r>
            <a:r>
              <a:rPr lang="it-IT" sz="2800" b="1" dirty="0">
                <a:solidFill>
                  <a:srgbClr val="FF0000"/>
                </a:solidFill>
                <a:cs typeface="Calibri"/>
              </a:rPr>
              <a:t> </a:t>
            </a:r>
            <a:r>
              <a:rPr lang="it-IT" sz="2800" dirty="0">
                <a:cs typeface="Calibri"/>
              </a:rPr>
              <a:t>= Oil </a:t>
            </a:r>
            <a:r>
              <a:rPr lang="it-IT" sz="2800" dirty="0" err="1">
                <a:cs typeface="Calibri"/>
              </a:rPr>
              <a:t>Saturation</a:t>
            </a:r>
            <a:r>
              <a:rPr lang="it-IT" sz="2800" dirty="0">
                <a:cs typeface="Calibri"/>
              </a:rPr>
              <a:t> ===&gt; from </a:t>
            </a:r>
            <a:r>
              <a:rPr lang="it-IT" sz="2800" dirty="0" err="1">
                <a:cs typeface="Calibri"/>
              </a:rPr>
              <a:t>well</a:t>
            </a:r>
            <a:r>
              <a:rPr lang="it-IT" sz="2800" dirty="0">
                <a:cs typeface="Calibri"/>
              </a:rPr>
              <a:t>-logs</a:t>
            </a:r>
            <a:endParaRPr lang="it-IT" dirty="0"/>
          </a:p>
        </p:txBody>
      </p:sp>
      <p:pic>
        <p:nvPicPr>
          <p:cNvPr id="5" name="Immagine 5" descr="Immagine che contiene testo, forbici, clipart&#10;&#10;Descrizione generata automaticamente">
            <a:extLst>
              <a:ext uri="{FF2B5EF4-FFF2-40B4-BE49-F238E27FC236}">
                <a16:creationId xmlns:a16="http://schemas.microsoft.com/office/drawing/2014/main" id="{1A6371C1-48FD-689F-A04C-F2F4ADDF7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515" y="3834899"/>
            <a:ext cx="395706" cy="5384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0EC2144F-70E0-465D-89C0-E3CC5E003732}"/>
                  </a:ext>
                </a:extLst>
              </p14:cNvPr>
              <p14:cNvContentPartPr/>
              <p14:nvPr/>
            </p14:nvContentPartPr>
            <p14:xfrm>
              <a:off x="5542642" y="894498"/>
              <a:ext cx="1857240" cy="49824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0EC2144F-70E0-465D-89C0-E3CC5E0037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5002" y="876858"/>
                <a:ext cx="1892880" cy="5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969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BA2F956B-E921-B041-C21D-FC4793C52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32" y="247412"/>
            <a:ext cx="7228305" cy="775177"/>
          </a:xfrm>
          <a:prstGeom prst="rect">
            <a:avLst/>
          </a:prstGeom>
        </p:spPr>
      </p:pic>
      <p:pic>
        <p:nvPicPr>
          <p:cNvPr id="3" name="Immagine 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EF11F69E-100A-A57E-5F85-29051E386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23" b="-1150"/>
          <a:stretch/>
        </p:blipFill>
        <p:spPr>
          <a:xfrm>
            <a:off x="847558" y="1505149"/>
            <a:ext cx="8919842" cy="592542"/>
          </a:xfrm>
          <a:prstGeom prst="rect">
            <a:avLst/>
          </a:prstGeom>
        </p:spPr>
      </p:pic>
      <p:pic>
        <p:nvPicPr>
          <p:cNvPr id="6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98B4EC65-8503-5D33-8D07-DD680050D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979" y="2967770"/>
            <a:ext cx="8170778" cy="19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5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BA2F956B-E921-B041-C21D-FC4793C52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32" y="247412"/>
            <a:ext cx="7228305" cy="775177"/>
          </a:xfrm>
          <a:prstGeom prst="rect">
            <a:avLst/>
          </a:prstGeom>
        </p:spPr>
      </p:pic>
      <p:pic>
        <p:nvPicPr>
          <p:cNvPr id="3" name="Immagine 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EF11F69E-100A-A57E-5F85-29051E386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23" b="-1150"/>
          <a:stretch/>
        </p:blipFill>
        <p:spPr>
          <a:xfrm>
            <a:off x="847558" y="1505149"/>
            <a:ext cx="8919842" cy="592542"/>
          </a:xfrm>
          <a:prstGeom prst="rect">
            <a:avLst/>
          </a:prstGeom>
        </p:spPr>
      </p:pic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FE93D8B-F6C0-C9A5-46BA-A2A6FFA1EE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5" b="2997"/>
          <a:stretch/>
        </p:blipFill>
        <p:spPr>
          <a:xfrm>
            <a:off x="2044032" y="2668643"/>
            <a:ext cx="7348625" cy="25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7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DDF55D27-C859-4EA6-B2E5-44D9F54FB659}"/>
                  </a:ext>
                </a:extLst>
              </p14:cNvPr>
              <p14:cNvContentPartPr/>
              <p14:nvPr/>
            </p14:nvContentPartPr>
            <p14:xfrm>
              <a:off x="1834282" y="1418298"/>
              <a:ext cx="1701720" cy="37260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DDF55D27-C859-4EA6-B2E5-44D9F54FB6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0642" y="1310298"/>
                <a:ext cx="180936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9CE3C6BD-61AB-4998-8615-E9CC52B3133A}"/>
                  </a:ext>
                </a:extLst>
              </p14:cNvPr>
              <p14:cNvContentPartPr/>
              <p14:nvPr/>
            </p14:nvContentPartPr>
            <p14:xfrm>
              <a:off x="1605322" y="1705938"/>
              <a:ext cx="2554560" cy="319356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9CE3C6BD-61AB-4998-8615-E9CC52B313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1322" y="1598298"/>
                <a:ext cx="2662200" cy="34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F1B017DC-2C52-4F0F-A530-48C024ADACBF}"/>
                  </a:ext>
                </a:extLst>
              </p14:cNvPr>
              <p14:cNvContentPartPr/>
              <p14:nvPr/>
            </p14:nvContentPartPr>
            <p14:xfrm>
              <a:off x="3340882" y="3277698"/>
              <a:ext cx="1780560" cy="128088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F1B017DC-2C52-4F0F-A530-48C024ADAC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86882" y="3169698"/>
                <a:ext cx="188820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998D2AD6-3A4F-431A-A456-6142AB1AFB5B}"/>
                  </a:ext>
                </a:extLst>
              </p14:cNvPr>
              <p14:cNvContentPartPr/>
              <p14:nvPr/>
            </p14:nvContentPartPr>
            <p14:xfrm>
              <a:off x="3415042" y="1943538"/>
              <a:ext cx="1778040" cy="100584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998D2AD6-3A4F-431A-A456-6142AB1AFB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61402" y="1835538"/>
                <a:ext cx="1885680" cy="12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D4B9FFC4-43CC-4AB5-A5EA-84C40DB331EC}"/>
                  </a:ext>
                </a:extLst>
              </p14:cNvPr>
              <p14:cNvContentPartPr/>
              <p14:nvPr/>
            </p14:nvContentPartPr>
            <p14:xfrm>
              <a:off x="3360682" y="1299858"/>
              <a:ext cx="469800" cy="9756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D4B9FFC4-43CC-4AB5-A5EA-84C40DB331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07042" y="1191858"/>
                <a:ext cx="57744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BCC0D275-7E48-45BC-B558-D79AFCCCB67B}"/>
                  </a:ext>
                </a:extLst>
              </p14:cNvPr>
              <p14:cNvContentPartPr/>
              <p14:nvPr/>
            </p14:nvContentPartPr>
            <p14:xfrm>
              <a:off x="3842722" y="1247298"/>
              <a:ext cx="2210040" cy="353340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BCC0D275-7E48-45BC-B558-D79AFCCCB6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8722" y="1139298"/>
                <a:ext cx="2317680" cy="37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2" name="Input penna 111">
                <a:extLst>
                  <a:ext uri="{FF2B5EF4-FFF2-40B4-BE49-F238E27FC236}">
                    <a16:creationId xmlns:a16="http://schemas.microsoft.com/office/drawing/2014/main" id="{1E3DA9C4-06E5-4B1A-8DAC-AE824ADC7389}"/>
                  </a:ext>
                </a:extLst>
              </p14:cNvPr>
              <p14:cNvContentPartPr/>
              <p14:nvPr/>
            </p14:nvContentPartPr>
            <p14:xfrm>
              <a:off x="1625482" y="366378"/>
              <a:ext cx="10279080" cy="6046920"/>
            </p14:xfrm>
          </p:contentPart>
        </mc:Choice>
        <mc:Fallback>
          <p:pic>
            <p:nvPicPr>
              <p:cNvPr id="112" name="Input penna 111">
                <a:extLst>
                  <a:ext uri="{FF2B5EF4-FFF2-40B4-BE49-F238E27FC236}">
                    <a16:creationId xmlns:a16="http://schemas.microsoft.com/office/drawing/2014/main" id="{1E3DA9C4-06E5-4B1A-8DAC-AE824ADC738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07482" y="348378"/>
                <a:ext cx="10314720" cy="608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7711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5022A353-420B-BB0B-F69C-F50211F1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87" y="213517"/>
            <a:ext cx="11859319" cy="58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7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5" name="Input penna 74">
                <a:extLst>
                  <a:ext uri="{FF2B5EF4-FFF2-40B4-BE49-F238E27FC236}">
                    <a16:creationId xmlns:a16="http://schemas.microsoft.com/office/drawing/2014/main" id="{E90D6F06-927D-4C2D-A699-F6E2FC2CCD41}"/>
                  </a:ext>
                </a:extLst>
              </p14:cNvPr>
              <p14:cNvContentPartPr/>
              <p14:nvPr/>
            </p14:nvContentPartPr>
            <p14:xfrm>
              <a:off x="3661282" y="4170498"/>
              <a:ext cx="461520" cy="745560"/>
            </p14:xfrm>
          </p:contentPart>
        </mc:Choice>
        <mc:Fallback>
          <p:pic>
            <p:nvPicPr>
              <p:cNvPr id="75" name="Input penna 74">
                <a:extLst>
                  <a:ext uri="{FF2B5EF4-FFF2-40B4-BE49-F238E27FC236}">
                    <a16:creationId xmlns:a16="http://schemas.microsoft.com/office/drawing/2014/main" id="{E90D6F06-927D-4C2D-A699-F6E2FC2CCD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43642" y="4152498"/>
                <a:ext cx="497160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E2F4FD10-373D-4F65-9231-7F7B01DC2E34}"/>
                  </a:ext>
                </a:extLst>
              </p14:cNvPr>
              <p14:cNvContentPartPr/>
              <p14:nvPr/>
            </p14:nvContentPartPr>
            <p14:xfrm>
              <a:off x="4470922" y="4294338"/>
              <a:ext cx="437400" cy="204480"/>
            </p14:xfrm>
          </p:contentPart>
        </mc:Choice>
        <mc:Fallback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E2F4FD10-373D-4F65-9231-7F7B01DC2E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53282" y="4276698"/>
                <a:ext cx="4730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9" name="Input penna 78">
                <a:extLst>
                  <a:ext uri="{FF2B5EF4-FFF2-40B4-BE49-F238E27FC236}">
                    <a16:creationId xmlns:a16="http://schemas.microsoft.com/office/drawing/2014/main" id="{6D34E363-AA2E-4669-9EF9-6DDA769EBBD9}"/>
                  </a:ext>
                </a:extLst>
              </p14:cNvPr>
              <p14:cNvContentPartPr/>
              <p14:nvPr/>
            </p14:nvContentPartPr>
            <p14:xfrm>
              <a:off x="5670082" y="3872058"/>
              <a:ext cx="670680" cy="724320"/>
            </p14:xfrm>
          </p:contentPart>
        </mc:Choice>
        <mc:Fallback>
          <p:pic>
            <p:nvPicPr>
              <p:cNvPr id="79" name="Input penna 78">
                <a:extLst>
                  <a:ext uri="{FF2B5EF4-FFF2-40B4-BE49-F238E27FC236}">
                    <a16:creationId xmlns:a16="http://schemas.microsoft.com/office/drawing/2014/main" id="{6D34E363-AA2E-4669-9EF9-6DDA769EBB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52442" y="3854058"/>
                <a:ext cx="706320" cy="7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0" name="Input penna 79">
                <a:extLst>
                  <a:ext uri="{FF2B5EF4-FFF2-40B4-BE49-F238E27FC236}">
                    <a16:creationId xmlns:a16="http://schemas.microsoft.com/office/drawing/2014/main" id="{0E7E5018-2DA3-4D64-A23E-14A0D1A0C27F}"/>
                  </a:ext>
                </a:extLst>
              </p14:cNvPr>
              <p14:cNvContentPartPr/>
              <p14:nvPr/>
            </p14:nvContentPartPr>
            <p14:xfrm>
              <a:off x="2227762" y="3800418"/>
              <a:ext cx="821160" cy="781200"/>
            </p14:xfrm>
          </p:contentPart>
        </mc:Choice>
        <mc:Fallback>
          <p:pic>
            <p:nvPicPr>
              <p:cNvPr id="80" name="Input penna 79">
                <a:extLst>
                  <a:ext uri="{FF2B5EF4-FFF2-40B4-BE49-F238E27FC236}">
                    <a16:creationId xmlns:a16="http://schemas.microsoft.com/office/drawing/2014/main" id="{0E7E5018-2DA3-4D64-A23E-14A0D1A0C2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09770" y="3782418"/>
                <a:ext cx="856784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3" name="Input penna 82">
                <a:extLst>
                  <a:ext uri="{FF2B5EF4-FFF2-40B4-BE49-F238E27FC236}">
                    <a16:creationId xmlns:a16="http://schemas.microsoft.com/office/drawing/2014/main" id="{E269FD6D-4910-401C-93BE-E751AE110BFC}"/>
                  </a:ext>
                </a:extLst>
              </p14:cNvPr>
              <p14:cNvContentPartPr/>
              <p14:nvPr/>
            </p14:nvContentPartPr>
            <p14:xfrm>
              <a:off x="5606002" y="5632458"/>
              <a:ext cx="858600" cy="301680"/>
            </p14:xfrm>
          </p:contentPart>
        </mc:Choice>
        <mc:Fallback>
          <p:pic>
            <p:nvPicPr>
              <p:cNvPr id="83" name="Input penna 82">
                <a:extLst>
                  <a:ext uri="{FF2B5EF4-FFF2-40B4-BE49-F238E27FC236}">
                    <a16:creationId xmlns:a16="http://schemas.microsoft.com/office/drawing/2014/main" id="{E269FD6D-4910-401C-93BE-E751AE110BF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88002" y="5614818"/>
                <a:ext cx="89424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4" name="Input penna 83">
                <a:extLst>
                  <a:ext uri="{FF2B5EF4-FFF2-40B4-BE49-F238E27FC236}">
                    <a16:creationId xmlns:a16="http://schemas.microsoft.com/office/drawing/2014/main" id="{6BEA02AF-AF0C-4A00-9CF3-64044616CCCA}"/>
                  </a:ext>
                </a:extLst>
              </p14:cNvPr>
              <p14:cNvContentPartPr/>
              <p14:nvPr/>
            </p14:nvContentPartPr>
            <p14:xfrm>
              <a:off x="7002082" y="4405218"/>
              <a:ext cx="71280" cy="39600"/>
            </p14:xfrm>
          </p:contentPart>
        </mc:Choice>
        <mc:Fallback>
          <p:pic>
            <p:nvPicPr>
              <p:cNvPr id="84" name="Input penna 83">
                <a:extLst>
                  <a:ext uri="{FF2B5EF4-FFF2-40B4-BE49-F238E27FC236}">
                    <a16:creationId xmlns:a16="http://schemas.microsoft.com/office/drawing/2014/main" id="{6BEA02AF-AF0C-4A00-9CF3-64044616CC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84082" y="4387578"/>
                <a:ext cx="1069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FAFE29F2-2270-4C72-99BE-E47E2C483C97}"/>
                  </a:ext>
                </a:extLst>
              </p14:cNvPr>
              <p14:cNvContentPartPr/>
              <p14:nvPr/>
            </p14:nvContentPartPr>
            <p14:xfrm>
              <a:off x="7743682" y="4775658"/>
              <a:ext cx="517320" cy="618120"/>
            </p14:xfrm>
          </p:contentPart>
        </mc:Choice>
        <mc:Fallback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FAFE29F2-2270-4C72-99BE-E47E2C483C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25682" y="4758018"/>
                <a:ext cx="5529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8" name="Input penna 87">
                <a:extLst>
                  <a:ext uri="{FF2B5EF4-FFF2-40B4-BE49-F238E27FC236}">
                    <a16:creationId xmlns:a16="http://schemas.microsoft.com/office/drawing/2014/main" id="{759499E1-4EC4-4CC5-8F19-E489CAB84291}"/>
                  </a:ext>
                </a:extLst>
              </p14:cNvPr>
              <p14:cNvContentPartPr/>
              <p14:nvPr/>
            </p14:nvContentPartPr>
            <p14:xfrm>
              <a:off x="5829922" y="4848018"/>
              <a:ext cx="333000" cy="608760"/>
            </p14:xfrm>
          </p:contentPart>
        </mc:Choice>
        <mc:Fallback>
          <p:pic>
            <p:nvPicPr>
              <p:cNvPr id="88" name="Input penna 87">
                <a:extLst>
                  <a:ext uri="{FF2B5EF4-FFF2-40B4-BE49-F238E27FC236}">
                    <a16:creationId xmlns:a16="http://schemas.microsoft.com/office/drawing/2014/main" id="{759499E1-4EC4-4CC5-8F19-E489CAB8429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2282" y="4830378"/>
                <a:ext cx="3686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1" name="Input penna 90">
                <a:extLst>
                  <a:ext uri="{FF2B5EF4-FFF2-40B4-BE49-F238E27FC236}">
                    <a16:creationId xmlns:a16="http://schemas.microsoft.com/office/drawing/2014/main" id="{C5CE1311-343D-43B2-917F-14A715C5405D}"/>
                  </a:ext>
                </a:extLst>
              </p14:cNvPr>
              <p14:cNvContentPartPr/>
              <p14:nvPr/>
            </p14:nvContentPartPr>
            <p14:xfrm>
              <a:off x="7587082" y="3932178"/>
              <a:ext cx="1417680" cy="576000"/>
            </p14:xfrm>
          </p:contentPart>
        </mc:Choice>
        <mc:Fallback>
          <p:pic>
            <p:nvPicPr>
              <p:cNvPr id="91" name="Input penna 90">
                <a:extLst>
                  <a:ext uri="{FF2B5EF4-FFF2-40B4-BE49-F238E27FC236}">
                    <a16:creationId xmlns:a16="http://schemas.microsoft.com/office/drawing/2014/main" id="{C5CE1311-343D-43B2-917F-14A715C5405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69442" y="3914178"/>
                <a:ext cx="145332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4" name="Input penna 93">
                <a:extLst>
                  <a:ext uri="{FF2B5EF4-FFF2-40B4-BE49-F238E27FC236}">
                    <a16:creationId xmlns:a16="http://schemas.microsoft.com/office/drawing/2014/main" id="{394BF1F0-B126-449E-AA50-84D1B8E10396}"/>
                  </a:ext>
                </a:extLst>
              </p14:cNvPr>
              <p14:cNvContentPartPr/>
              <p14:nvPr/>
            </p14:nvContentPartPr>
            <p14:xfrm>
              <a:off x="10149202" y="4138818"/>
              <a:ext cx="109080" cy="46800"/>
            </p14:xfrm>
          </p:contentPart>
        </mc:Choice>
        <mc:Fallback>
          <p:pic>
            <p:nvPicPr>
              <p:cNvPr id="94" name="Input penna 93">
                <a:extLst>
                  <a:ext uri="{FF2B5EF4-FFF2-40B4-BE49-F238E27FC236}">
                    <a16:creationId xmlns:a16="http://schemas.microsoft.com/office/drawing/2014/main" id="{394BF1F0-B126-449E-AA50-84D1B8E103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31562" y="4121178"/>
                <a:ext cx="1447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7" name="Input penna 96">
                <a:extLst>
                  <a:ext uri="{FF2B5EF4-FFF2-40B4-BE49-F238E27FC236}">
                    <a16:creationId xmlns:a16="http://schemas.microsoft.com/office/drawing/2014/main" id="{48BAFDD0-6CB8-4D8C-A556-EF447781814A}"/>
                  </a:ext>
                </a:extLst>
              </p14:cNvPr>
              <p14:cNvContentPartPr/>
              <p14:nvPr/>
            </p14:nvContentPartPr>
            <p14:xfrm>
              <a:off x="10573282" y="4698978"/>
              <a:ext cx="771120" cy="39240"/>
            </p14:xfrm>
          </p:contentPart>
        </mc:Choice>
        <mc:Fallback>
          <p:pic>
            <p:nvPicPr>
              <p:cNvPr id="97" name="Input penna 96">
                <a:extLst>
                  <a:ext uri="{FF2B5EF4-FFF2-40B4-BE49-F238E27FC236}">
                    <a16:creationId xmlns:a16="http://schemas.microsoft.com/office/drawing/2014/main" id="{48BAFDD0-6CB8-4D8C-A556-EF44778181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555642" y="4680978"/>
                <a:ext cx="806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8" name="Input penna 97">
                <a:extLst>
                  <a:ext uri="{FF2B5EF4-FFF2-40B4-BE49-F238E27FC236}">
                    <a16:creationId xmlns:a16="http://schemas.microsoft.com/office/drawing/2014/main" id="{8D78B7DD-4F02-4EA8-89FE-775C0B0F0C6E}"/>
                  </a:ext>
                </a:extLst>
              </p14:cNvPr>
              <p14:cNvContentPartPr/>
              <p14:nvPr/>
            </p14:nvContentPartPr>
            <p14:xfrm>
              <a:off x="10742842" y="4813818"/>
              <a:ext cx="575280" cy="52560"/>
            </p14:xfrm>
          </p:contentPart>
        </mc:Choice>
        <mc:Fallback>
          <p:pic>
            <p:nvPicPr>
              <p:cNvPr id="98" name="Input penna 97">
                <a:extLst>
                  <a:ext uri="{FF2B5EF4-FFF2-40B4-BE49-F238E27FC236}">
                    <a16:creationId xmlns:a16="http://schemas.microsoft.com/office/drawing/2014/main" id="{8D78B7DD-4F02-4EA8-89FE-775C0B0F0C6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24842" y="4796178"/>
                <a:ext cx="6109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4" name="Input penna 113">
                <a:extLst>
                  <a:ext uri="{FF2B5EF4-FFF2-40B4-BE49-F238E27FC236}">
                    <a16:creationId xmlns:a16="http://schemas.microsoft.com/office/drawing/2014/main" id="{E9C70810-1ABD-4563-A337-315F9A3C4876}"/>
                  </a:ext>
                </a:extLst>
              </p14:cNvPr>
              <p14:cNvContentPartPr/>
              <p14:nvPr/>
            </p14:nvContentPartPr>
            <p14:xfrm>
              <a:off x="9634042" y="4955658"/>
              <a:ext cx="2147400" cy="1499760"/>
            </p14:xfrm>
          </p:contentPart>
        </mc:Choice>
        <mc:Fallback>
          <p:pic>
            <p:nvPicPr>
              <p:cNvPr id="114" name="Input penna 113">
                <a:extLst>
                  <a:ext uri="{FF2B5EF4-FFF2-40B4-BE49-F238E27FC236}">
                    <a16:creationId xmlns:a16="http://schemas.microsoft.com/office/drawing/2014/main" id="{E9C70810-1ABD-4563-A337-315F9A3C487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616402" y="4938014"/>
                <a:ext cx="2183040" cy="1535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5" name="Input penna 114">
                <a:extLst>
                  <a:ext uri="{FF2B5EF4-FFF2-40B4-BE49-F238E27FC236}">
                    <a16:creationId xmlns:a16="http://schemas.microsoft.com/office/drawing/2014/main" id="{56F85D1A-2D13-4187-A0FB-648C4E04FB29}"/>
                  </a:ext>
                </a:extLst>
              </p14:cNvPr>
              <p14:cNvContentPartPr/>
              <p14:nvPr/>
            </p14:nvContentPartPr>
            <p14:xfrm>
              <a:off x="10724122" y="3842178"/>
              <a:ext cx="531000" cy="616680"/>
            </p14:xfrm>
          </p:contentPart>
        </mc:Choice>
        <mc:Fallback>
          <p:pic>
            <p:nvPicPr>
              <p:cNvPr id="115" name="Input penna 114">
                <a:extLst>
                  <a:ext uri="{FF2B5EF4-FFF2-40B4-BE49-F238E27FC236}">
                    <a16:creationId xmlns:a16="http://schemas.microsoft.com/office/drawing/2014/main" id="{56F85D1A-2D13-4187-A0FB-648C4E04FB2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706482" y="3824548"/>
                <a:ext cx="566640" cy="652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6" name="Input penna 115">
                <a:extLst>
                  <a:ext uri="{FF2B5EF4-FFF2-40B4-BE49-F238E27FC236}">
                    <a16:creationId xmlns:a16="http://schemas.microsoft.com/office/drawing/2014/main" id="{FAEDC0E7-63A3-4A86-B7EB-D90A56F1FED4}"/>
                  </a:ext>
                </a:extLst>
              </p14:cNvPr>
              <p14:cNvContentPartPr/>
              <p14:nvPr/>
            </p14:nvContentPartPr>
            <p14:xfrm>
              <a:off x="9441442" y="3827418"/>
              <a:ext cx="433440" cy="577440"/>
            </p14:xfrm>
          </p:contentPart>
        </mc:Choice>
        <mc:Fallback>
          <p:pic>
            <p:nvPicPr>
              <p:cNvPr id="116" name="Input penna 115">
                <a:extLst>
                  <a:ext uri="{FF2B5EF4-FFF2-40B4-BE49-F238E27FC236}">
                    <a16:creationId xmlns:a16="http://schemas.microsoft.com/office/drawing/2014/main" id="{FAEDC0E7-63A3-4A86-B7EB-D90A56F1FED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423457" y="3809778"/>
                <a:ext cx="46905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8" name="Input penna 117">
                <a:extLst>
                  <a:ext uri="{FF2B5EF4-FFF2-40B4-BE49-F238E27FC236}">
                    <a16:creationId xmlns:a16="http://schemas.microsoft.com/office/drawing/2014/main" id="{22F9D56E-7338-449B-B8B4-103459E9AB63}"/>
                  </a:ext>
                </a:extLst>
              </p14:cNvPr>
              <p14:cNvContentPartPr/>
              <p14:nvPr/>
            </p14:nvContentPartPr>
            <p14:xfrm>
              <a:off x="318322" y="577338"/>
              <a:ext cx="10978920" cy="2998800"/>
            </p14:xfrm>
          </p:contentPart>
        </mc:Choice>
        <mc:Fallback>
          <p:pic>
            <p:nvPicPr>
              <p:cNvPr id="118" name="Input penna 117">
                <a:extLst>
                  <a:ext uri="{FF2B5EF4-FFF2-40B4-BE49-F238E27FC236}">
                    <a16:creationId xmlns:a16="http://schemas.microsoft.com/office/drawing/2014/main" id="{22F9D56E-7338-449B-B8B4-103459E9AB6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0682" y="559340"/>
                <a:ext cx="11014560" cy="30344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980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7FD0D1FE-BB7B-44C7-93A7-C045E5A67769}"/>
                  </a:ext>
                </a:extLst>
              </p14:cNvPr>
              <p14:cNvContentPartPr/>
              <p14:nvPr/>
            </p14:nvContentPartPr>
            <p14:xfrm>
              <a:off x="7886602" y="642498"/>
              <a:ext cx="16560" cy="7416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7FD0D1FE-BB7B-44C7-93A7-C045E5A677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68602" y="624858"/>
                <a:ext cx="52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2E39AA70-23DB-4E80-A112-985E54086A34}"/>
                  </a:ext>
                </a:extLst>
              </p14:cNvPr>
              <p14:cNvContentPartPr/>
              <p14:nvPr/>
            </p14:nvContentPartPr>
            <p14:xfrm>
              <a:off x="7841962" y="1012938"/>
              <a:ext cx="36360" cy="7524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2E39AA70-23DB-4E80-A112-985E54086A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4322" y="994938"/>
                <a:ext cx="720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7084E38F-65FB-44CF-B622-C58A863B67C0}"/>
                  </a:ext>
                </a:extLst>
              </p14:cNvPr>
              <p14:cNvContentPartPr/>
              <p14:nvPr/>
            </p14:nvContentPartPr>
            <p14:xfrm>
              <a:off x="744202" y="2002218"/>
              <a:ext cx="339840" cy="3672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7084E38F-65FB-44CF-B622-C58A863B67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6562" y="1984218"/>
                <a:ext cx="3754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4B390342-697A-4459-B06F-D94D598E8DCA}"/>
                  </a:ext>
                </a:extLst>
              </p14:cNvPr>
              <p14:cNvContentPartPr/>
              <p14:nvPr/>
            </p14:nvContentPartPr>
            <p14:xfrm>
              <a:off x="5534722" y="1536738"/>
              <a:ext cx="2311560" cy="72504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4B390342-697A-4459-B06F-D94D598E8D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16725" y="1518738"/>
                <a:ext cx="2347194" cy="7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B3DC26FC-A569-4A7E-81D5-35AA1D50DAB9}"/>
                  </a:ext>
                </a:extLst>
              </p14:cNvPr>
              <p14:cNvContentPartPr/>
              <p14:nvPr/>
            </p14:nvContentPartPr>
            <p14:xfrm>
              <a:off x="1615762" y="1661658"/>
              <a:ext cx="3322800" cy="48780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B3DC26FC-A569-4A7E-81D5-35AA1D50DA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97762" y="1643658"/>
                <a:ext cx="335844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58C1A0EC-3447-456D-BEB2-3A04B26D1B2E}"/>
                  </a:ext>
                </a:extLst>
              </p14:cNvPr>
              <p14:cNvContentPartPr/>
              <p14:nvPr/>
            </p14:nvContentPartPr>
            <p14:xfrm>
              <a:off x="3626722" y="498498"/>
              <a:ext cx="4023000" cy="71280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58C1A0EC-3447-456D-BEB2-3A04B26D1B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08724" y="480858"/>
                <a:ext cx="4058637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C1712BC7-525C-4245-841A-50D14B8B88EC}"/>
                  </a:ext>
                </a:extLst>
              </p14:cNvPr>
              <p14:cNvContentPartPr/>
              <p14:nvPr/>
            </p14:nvContentPartPr>
            <p14:xfrm>
              <a:off x="655642" y="529098"/>
              <a:ext cx="2271600" cy="83016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C1712BC7-525C-4245-841A-50D14B8B88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7642" y="511458"/>
                <a:ext cx="2307240" cy="8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F4672983-9BB0-425E-8EB0-B31F5A307DA7}"/>
                  </a:ext>
                </a:extLst>
              </p14:cNvPr>
              <p14:cNvContentPartPr/>
              <p14:nvPr/>
            </p14:nvContentPartPr>
            <p14:xfrm>
              <a:off x="11335402" y="1386258"/>
              <a:ext cx="447480" cy="536400"/>
            </p14:xfrm>
          </p:contentPart>
        </mc:Choice>
        <mc:Fallback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F4672983-9BB0-425E-8EB0-B31F5A307DA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17402" y="1368258"/>
                <a:ext cx="48312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ABB9B883-572A-4E72-BE25-43404A3E6B61}"/>
                  </a:ext>
                </a:extLst>
              </p14:cNvPr>
              <p14:cNvContentPartPr/>
              <p14:nvPr/>
            </p14:nvContentPartPr>
            <p14:xfrm>
              <a:off x="9181522" y="1439178"/>
              <a:ext cx="1819440" cy="656640"/>
            </p14:xfrm>
          </p:contentPart>
        </mc:Choice>
        <mc:Fallback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ABB9B883-572A-4E72-BE25-43404A3E6B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63882" y="1421538"/>
                <a:ext cx="185508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A4B38B50-1394-44C9-80C1-A167644F25CA}"/>
                  </a:ext>
                </a:extLst>
              </p14:cNvPr>
              <p14:cNvContentPartPr/>
              <p14:nvPr/>
            </p14:nvContentPartPr>
            <p14:xfrm>
              <a:off x="757162" y="3169698"/>
              <a:ext cx="300960" cy="39240"/>
            </p14:xfrm>
          </p:contentPart>
        </mc:Choice>
        <mc:Fallback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A4B38B50-1394-44C9-80C1-A167644F25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9522" y="3151698"/>
                <a:ext cx="336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82D4D4CC-C33C-4E5C-A26C-47111EEDFBCE}"/>
                  </a:ext>
                </a:extLst>
              </p14:cNvPr>
              <p14:cNvContentPartPr/>
              <p14:nvPr/>
            </p14:nvContentPartPr>
            <p14:xfrm>
              <a:off x="5486842" y="2561298"/>
              <a:ext cx="1588680" cy="71640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82D4D4CC-C33C-4E5C-A26C-47111EEDFB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69202" y="2543649"/>
                <a:ext cx="1624320" cy="752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2AE85CE0-A132-441B-AA58-638EE90E6010}"/>
                  </a:ext>
                </a:extLst>
              </p14:cNvPr>
              <p14:cNvContentPartPr/>
              <p14:nvPr/>
            </p14:nvContentPartPr>
            <p14:xfrm>
              <a:off x="1499482" y="2652018"/>
              <a:ext cx="3515760" cy="915120"/>
            </p14:xfrm>
          </p:contentPart>
        </mc:Choice>
        <mc:Fallback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2AE85CE0-A132-441B-AA58-638EE90E601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81840" y="2634378"/>
                <a:ext cx="3551404" cy="9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4" name="Input penna 73">
                <a:extLst>
                  <a:ext uri="{FF2B5EF4-FFF2-40B4-BE49-F238E27FC236}">
                    <a16:creationId xmlns:a16="http://schemas.microsoft.com/office/drawing/2014/main" id="{55609B5E-D81C-45B1-8A47-20EFA8E6265D}"/>
                  </a:ext>
                </a:extLst>
              </p14:cNvPr>
              <p14:cNvContentPartPr/>
              <p14:nvPr/>
            </p14:nvContentPartPr>
            <p14:xfrm>
              <a:off x="10833202" y="2536098"/>
              <a:ext cx="710280" cy="545040"/>
            </p14:xfrm>
          </p:contentPart>
        </mc:Choice>
        <mc:Fallback>
          <p:pic>
            <p:nvPicPr>
              <p:cNvPr id="74" name="Input penna 73">
                <a:extLst>
                  <a:ext uri="{FF2B5EF4-FFF2-40B4-BE49-F238E27FC236}">
                    <a16:creationId xmlns:a16="http://schemas.microsoft.com/office/drawing/2014/main" id="{55609B5E-D81C-45B1-8A47-20EFA8E626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815202" y="2518098"/>
                <a:ext cx="74592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5" name="Input penna 74">
                <a:extLst>
                  <a:ext uri="{FF2B5EF4-FFF2-40B4-BE49-F238E27FC236}">
                    <a16:creationId xmlns:a16="http://schemas.microsoft.com/office/drawing/2014/main" id="{9E4DB123-99A5-495D-913A-A74F0F69162A}"/>
                  </a:ext>
                </a:extLst>
              </p14:cNvPr>
              <p14:cNvContentPartPr/>
              <p14:nvPr/>
            </p14:nvContentPartPr>
            <p14:xfrm>
              <a:off x="9262882" y="2457258"/>
              <a:ext cx="1321200" cy="697320"/>
            </p14:xfrm>
          </p:contentPart>
        </mc:Choice>
        <mc:Fallback>
          <p:pic>
            <p:nvPicPr>
              <p:cNvPr id="75" name="Input penna 74">
                <a:extLst>
                  <a:ext uri="{FF2B5EF4-FFF2-40B4-BE49-F238E27FC236}">
                    <a16:creationId xmlns:a16="http://schemas.microsoft.com/office/drawing/2014/main" id="{9E4DB123-99A5-495D-913A-A74F0F6916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245242" y="2439627"/>
                <a:ext cx="1356840" cy="732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824B34FA-8FB7-48F8-A476-CB826F64F7A2}"/>
                  </a:ext>
                </a:extLst>
              </p14:cNvPr>
              <p14:cNvContentPartPr/>
              <p14:nvPr/>
            </p14:nvContentPartPr>
            <p14:xfrm>
              <a:off x="362602" y="3719418"/>
              <a:ext cx="11042640" cy="160200"/>
            </p14:xfrm>
          </p:contentPart>
        </mc:Choice>
        <mc:Fallback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824B34FA-8FB7-48F8-A476-CB826F64F7A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4602" y="3701778"/>
                <a:ext cx="110782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3" name="Input penna 92">
                <a:extLst>
                  <a:ext uri="{FF2B5EF4-FFF2-40B4-BE49-F238E27FC236}">
                    <a16:creationId xmlns:a16="http://schemas.microsoft.com/office/drawing/2014/main" id="{13DB4F36-E802-46DF-A402-77EA55C937E8}"/>
                  </a:ext>
                </a:extLst>
              </p14:cNvPr>
              <p14:cNvContentPartPr/>
              <p14:nvPr/>
            </p14:nvContentPartPr>
            <p14:xfrm>
              <a:off x="4756402" y="5614098"/>
              <a:ext cx="228240" cy="226440"/>
            </p14:xfrm>
          </p:contentPart>
        </mc:Choice>
        <mc:Fallback>
          <p:pic>
            <p:nvPicPr>
              <p:cNvPr id="93" name="Input penna 92">
                <a:extLst>
                  <a:ext uri="{FF2B5EF4-FFF2-40B4-BE49-F238E27FC236}">
                    <a16:creationId xmlns:a16="http://schemas.microsoft.com/office/drawing/2014/main" id="{13DB4F36-E802-46DF-A402-77EA55C937E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38762" y="5596098"/>
                <a:ext cx="2638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4" name="Input penna 93">
                <a:extLst>
                  <a:ext uri="{FF2B5EF4-FFF2-40B4-BE49-F238E27FC236}">
                    <a16:creationId xmlns:a16="http://schemas.microsoft.com/office/drawing/2014/main" id="{7078F1EC-A5A8-4C29-9BE8-3E11955D1CB9}"/>
                  </a:ext>
                </a:extLst>
              </p14:cNvPr>
              <p14:cNvContentPartPr/>
              <p14:nvPr/>
            </p14:nvContentPartPr>
            <p14:xfrm>
              <a:off x="3398482" y="5656938"/>
              <a:ext cx="1219320" cy="253080"/>
            </p14:xfrm>
          </p:contentPart>
        </mc:Choice>
        <mc:Fallback>
          <p:pic>
            <p:nvPicPr>
              <p:cNvPr id="94" name="Input penna 93">
                <a:extLst>
                  <a:ext uri="{FF2B5EF4-FFF2-40B4-BE49-F238E27FC236}">
                    <a16:creationId xmlns:a16="http://schemas.microsoft.com/office/drawing/2014/main" id="{7078F1EC-A5A8-4C29-9BE8-3E11955D1CB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0837" y="5638938"/>
                <a:ext cx="1254971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5" name="Input penna 94">
                <a:extLst>
                  <a:ext uri="{FF2B5EF4-FFF2-40B4-BE49-F238E27FC236}">
                    <a16:creationId xmlns:a16="http://schemas.microsoft.com/office/drawing/2014/main" id="{0901F024-FF26-4045-BA25-4C82B0DAC5C2}"/>
                  </a:ext>
                </a:extLst>
              </p14:cNvPr>
              <p14:cNvContentPartPr/>
              <p14:nvPr/>
            </p14:nvContentPartPr>
            <p14:xfrm>
              <a:off x="2065042" y="4467498"/>
              <a:ext cx="1198800" cy="1417680"/>
            </p14:xfrm>
          </p:contentPart>
        </mc:Choice>
        <mc:Fallback>
          <p:pic>
            <p:nvPicPr>
              <p:cNvPr id="95" name="Input penna 94">
                <a:extLst>
                  <a:ext uri="{FF2B5EF4-FFF2-40B4-BE49-F238E27FC236}">
                    <a16:creationId xmlns:a16="http://schemas.microsoft.com/office/drawing/2014/main" id="{0901F024-FF26-4045-BA25-4C82B0DAC5C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47402" y="4449854"/>
                <a:ext cx="1234440" cy="1453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6" name="Input penna 95">
                <a:extLst>
                  <a:ext uri="{FF2B5EF4-FFF2-40B4-BE49-F238E27FC236}">
                    <a16:creationId xmlns:a16="http://schemas.microsoft.com/office/drawing/2014/main" id="{24741F32-CF00-4BBB-AB30-E622948529DC}"/>
                  </a:ext>
                </a:extLst>
              </p14:cNvPr>
              <p14:cNvContentPartPr/>
              <p14:nvPr/>
            </p14:nvContentPartPr>
            <p14:xfrm>
              <a:off x="5968882" y="4941978"/>
              <a:ext cx="221040" cy="34200"/>
            </p14:xfrm>
          </p:contentPart>
        </mc:Choice>
        <mc:Fallback>
          <p:pic>
            <p:nvPicPr>
              <p:cNvPr id="96" name="Input penna 95">
                <a:extLst>
                  <a:ext uri="{FF2B5EF4-FFF2-40B4-BE49-F238E27FC236}">
                    <a16:creationId xmlns:a16="http://schemas.microsoft.com/office/drawing/2014/main" id="{24741F32-CF00-4BBB-AB30-E622948529D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51242" y="4924338"/>
                <a:ext cx="2566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7" name="Input penna 96">
                <a:extLst>
                  <a:ext uri="{FF2B5EF4-FFF2-40B4-BE49-F238E27FC236}">
                    <a16:creationId xmlns:a16="http://schemas.microsoft.com/office/drawing/2014/main" id="{EA8DBB99-5D65-47F5-8F6B-9418502BAA27}"/>
                  </a:ext>
                </a:extLst>
              </p14:cNvPr>
              <p14:cNvContentPartPr/>
              <p14:nvPr/>
            </p14:nvContentPartPr>
            <p14:xfrm>
              <a:off x="5936122" y="5080938"/>
              <a:ext cx="298800" cy="26640"/>
            </p14:xfrm>
          </p:contentPart>
        </mc:Choice>
        <mc:Fallback>
          <p:pic>
            <p:nvPicPr>
              <p:cNvPr id="97" name="Input penna 96">
                <a:extLst>
                  <a:ext uri="{FF2B5EF4-FFF2-40B4-BE49-F238E27FC236}">
                    <a16:creationId xmlns:a16="http://schemas.microsoft.com/office/drawing/2014/main" id="{EA8DBB99-5D65-47F5-8F6B-9418502BAA2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18482" y="5063298"/>
                <a:ext cx="3344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0" name="Input penna 99">
                <a:extLst>
                  <a:ext uri="{FF2B5EF4-FFF2-40B4-BE49-F238E27FC236}">
                    <a16:creationId xmlns:a16="http://schemas.microsoft.com/office/drawing/2014/main" id="{EFE35342-848D-4CD1-97B6-36FB9F26EFB0}"/>
                  </a:ext>
                </a:extLst>
              </p14:cNvPr>
              <p14:cNvContentPartPr/>
              <p14:nvPr/>
            </p14:nvContentPartPr>
            <p14:xfrm>
              <a:off x="9649522" y="4471098"/>
              <a:ext cx="1211760" cy="1098720"/>
            </p14:xfrm>
          </p:contentPart>
        </mc:Choice>
        <mc:Fallback>
          <p:pic>
            <p:nvPicPr>
              <p:cNvPr id="100" name="Input penna 99">
                <a:extLst>
                  <a:ext uri="{FF2B5EF4-FFF2-40B4-BE49-F238E27FC236}">
                    <a16:creationId xmlns:a16="http://schemas.microsoft.com/office/drawing/2014/main" id="{EFE35342-848D-4CD1-97B6-36FB9F26EF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631882" y="4453098"/>
                <a:ext cx="1247400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5" name="Input penna 114">
                <a:extLst>
                  <a:ext uri="{FF2B5EF4-FFF2-40B4-BE49-F238E27FC236}">
                    <a16:creationId xmlns:a16="http://schemas.microsoft.com/office/drawing/2014/main" id="{DE661051-9897-4255-A6D4-C436E1E9DC57}"/>
                  </a:ext>
                </a:extLst>
              </p14:cNvPr>
              <p14:cNvContentPartPr/>
              <p14:nvPr/>
            </p14:nvContentPartPr>
            <p14:xfrm>
              <a:off x="9240922" y="5727498"/>
              <a:ext cx="1512720" cy="672120"/>
            </p14:xfrm>
          </p:contentPart>
        </mc:Choice>
        <mc:Fallback>
          <p:pic>
            <p:nvPicPr>
              <p:cNvPr id="115" name="Input penna 114">
                <a:extLst>
                  <a:ext uri="{FF2B5EF4-FFF2-40B4-BE49-F238E27FC236}">
                    <a16:creationId xmlns:a16="http://schemas.microsoft.com/office/drawing/2014/main" id="{DE661051-9897-4255-A6D4-C436E1E9DC5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223278" y="5709858"/>
                <a:ext cx="1548368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24" name="Input penna 123">
                <a:extLst>
                  <a:ext uri="{FF2B5EF4-FFF2-40B4-BE49-F238E27FC236}">
                    <a16:creationId xmlns:a16="http://schemas.microsoft.com/office/drawing/2014/main" id="{03847C8A-282B-4190-95C1-5FBBA0DD9C4B}"/>
                  </a:ext>
                </a:extLst>
              </p14:cNvPr>
              <p14:cNvContentPartPr/>
              <p14:nvPr/>
            </p14:nvContentPartPr>
            <p14:xfrm>
              <a:off x="8950042" y="6488538"/>
              <a:ext cx="2989440" cy="329760"/>
            </p14:xfrm>
          </p:contentPart>
        </mc:Choice>
        <mc:Fallback>
          <p:pic>
            <p:nvPicPr>
              <p:cNvPr id="124" name="Input penna 123">
                <a:extLst>
                  <a:ext uri="{FF2B5EF4-FFF2-40B4-BE49-F238E27FC236}">
                    <a16:creationId xmlns:a16="http://schemas.microsoft.com/office/drawing/2014/main" id="{03847C8A-282B-4190-95C1-5FBBA0DD9C4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932042" y="6470538"/>
                <a:ext cx="30250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28" name="Input penna 127">
                <a:extLst>
                  <a:ext uri="{FF2B5EF4-FFF2-40B4-BE49-F238E27FC236}">
                    <a16:creationId xmlns:a16="http://schemas.microsoft.com/office/drawing/2014/main" id="{15EC25D0-5717-4BA4-AB6F-CC5842579C4E}"/>
                  </a:ext>
                </a:extLst>
              </p14:cNvPr>
              <p14:cNvContentPartPr/>
              <p14:nvPr/>
            </p14:nvContentPartPr>
            <p14:xfrm>
              <a:off x="7086322" y="4431138"/>
              <a:ext cx="684360" cy="700200"/>
            </p14:xfrm>
          </p:contentPart>
        </mc:Choice>
        <mc:Fallback>
          <p:pic>
            <p:nvPicPr>
              <p:cNvPr id="128" name="Input penna 127">
                <a:extLst>
                  <a:ext uri="{FF2B5EF4-FFF2-40B4-BE49-F238E27FC236}">
                    <a16:creationId xmlns:a16="http://schemas.microsoft.com/office/drawing/2014/main" id="{15EC25D0-5717-4BA4-AB6F-CC5842579C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68682" y="4413138"/>
                <a:ext cx="72000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51" name="Input penna 150">
                <a:extLst>
                  <a:ext uri="{FF2B5EF4-FFF2-40B4-BE49-F238E27FC236}">
                    <a16:creationId xmlns:a16="http://schemas.microsoft.com/office/drawing/2014/main" id="{53B90A09-2198-4EC0-A27C-5CD28A613FFB}"/>
                  </a:ext>
                </a:extLst>
              </p14:cNvPr>
              <p14:cNvContentPartPr/>
              <p14:nvPr/>
            </p14:nvContentPartPr>
            <p14:xfrm>
              <a:off x="6131602" y="5442738"/>
              <a:ext cx="2125800" cy="1327320"/>
            </p14:xfrm>
          </p:contentPart>
        </mc:Choice>
        <mc:Fallback>
          <p:pic>
            <p:nvPicPr>
              <p:cNvPr id="151" name="Input penna 150">
                <a:extLst>
                  <a:ext uri="{FF2B5EF4-FFF2-40B4-BE49-F238E27FC236}">
                    <a16:creationId xmlns:a16="http://schemas.microsoft.com/office/drawing/2014/main" id="{53B90A09-2198-4EC0-A27C-5CD28A613FF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13959" y="5425098"/>
                <a:ext cx="2161446" cy="13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52" name="Input penna 151">
                <a:extLst>
                  <a:ext uri="{FF2B5EF4-FFF2-40B4-BE49-F238E27FC236}">
                    <a16:creationId xmlns:a16="http://schemas.microsoft.com/office/drawing/2014/main" id="{14E89E1B-427A-42EE-90D6-B25114D5C510}"/>
                  </a:ext>
                </a:extLst>
              </p14:cNvPr>
              <p14:cNvContentPartPr/>
              <p14:nvPr/>
            </p14:nvContentPartPr>
            <p14:xfrm>
              <a:off x="8641162" y="4810578"/>
              <a:ext cx="83520" cy="134640"/>
            </p14:xfrm>
          </p:contentPart>
        </mc:Choice>
        <mc:Fallback>
          <p:pic>
            <p:nvPicPr>
              <p:cNvPr id="152" name="Input penna 151">
                <a:extLst>
                  <a:ext uri="{FF2B5EF4-FFF2-40B4-BE49-F238E27FC236}">
                    <a16:creationId xmlns:a16="http://schemas.microsoft.com/office/drawing/2014/main" id="{14E89E1B-427A-42EE-90D6-B25114D5C51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623162" y="4792578"/>
                <a:ext cx="1191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62" name="Input penna 161">
                <a:extLst>
                  <a:ext uri="{FF2B5EF4-FFF2-40B4-BE49-F238E27FC236}">
                    <a16:creationId xmlns:a16="http://schemas.microsoft.com/office/drawing/2014/main" id="{3CACE62D-AB86-49F1-A8F7-FA16EA3B9B26}"/>
                  </a:ext>
                </a:extLst>
              </p14:cNvPr>
              <p14:cNvContentPartPr/>
              <p14:nvPr/>
            </p14:nvContentPartPr>
            <p14:xfrm>
              <a:off x="3716722" y="6068058"/>
              <a:ext cx="609840" cy="282600"/>
            </p14:xfrm>
          </p:contentPart>
        </mc:Choice>
        <mc:Fallback>
          <p:pic>
            <p:nvPicPr>
              <p:cNvPr id="162" name="Input penna 161">
                <a:extLst>
                  <a:ext uri="{FF2B5EF4-FFF2-40B4-BE49-F238E27FC236}">
                    <a16:creationId xmlns:a16="http://schemas.microsoft.com/office/drawing/2014/main" id="{3CACE62D-AB86-49F1-A8F7-FA16EA3B9B2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99072" y="6050058"/>
                <a:ext cx="645501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63" name="Input penna 162">
                <a:extLst>
                  <a:ext uri="{FF2B5EF4-FFF2-40B4-BE49-F238E27FC236}">
                    <a16:creationId xmlns:a16="http://schemas.microsoft.com/office/drawing/2014/main" id="{90BED6E8-F756-4DD7-BA6A-731EB598FD74}"/>
                  </a:ext>
                </a:extLst>
              </p14:cNvPr>
              <p14:cNvContentPartPr/>
              <p14:nvPr/>
            </p14:nvContentPartPr>
            <p14:xfrm>
              <a:off x="2279242" y="6048258"/>
              <a:ext cx="1300680" cy="263160"/>
            </p14:xfrm>
          </p:contentPart>
        </mc:Choice>
        <mc:Fallback>
          <p:pic>
            <p:nvPicPr>
              <p:cNvPr id="163" name="Input penna 162">
                <a:extLst>
                  <a:ext uri="{FF2B5EF4-FFF2-40B4-BE49-F238E27FC236}">
                    <a16:creationId xmlns:a16="http://schemas.microsoft.com/office/drawing/2014/main" id="{90BED6E8-F756-4DD7-BA6A-731EB598FD7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61602" y="6030618"/>
                <a:ext cx="13363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64" name="Input penna 163">
                <a:extLst>
                  <a:ext uri="{FF2B5EF4-FFF2-40B4-BE49-F238E27FC236}">
                    <a16:creationId xmlns:a16="http://schemas.microsoft.com/office/drawing/2014/main" id="{1B1CFE19-69BE-455D-B406-66E61D09CE06}"/>
                  </a:ext>
                </a:extLst>
              </p14:cNvPr>
              <p14:cNvContentPartPr/>
              <p14:nvPr/>
            </p14:nvContentPartPr>
            <p14:xfrm>
              <a:off x="1502362" y="5247618"/>
              <a:ext cx="302760" cy="147600"/>
            </p14:xfrm>
          </p:contentPart>
        </mc:Choice>
        <mc:Fallback>
          <p:pic>
            <p:nvPicPr>
              <p:cNvPr id="164" name="Input penna 163">
                <a:extLst>
                  <a:ext uri="{FF2B5EF4-FFF2-40B4-BE49-F238E27FC236}">
                    <a16:creationId xmlns:a16="http://schemas.microsoft.com/office/drawing/2014/main" id="{1B1CFE19-69BE-455D-B406-66E61D09CE0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84362" y="5229978"/>
                <a:ext cx="3384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67" name="Input penna 166">
                <a:extLst>
                  <a:ext uri="{FF2B5EF4-FFF2-40B4-BE49-F238E27FC236}">
                    <a16:creationId xmlns:a16="http://schemas.microsoft.com/office/drawing/2014/main" id="{AF52237D-0EB5-480E-ABB8-32833474ED03}"/>
                  </a:ext>
                </a:extLst>
              </p14:cNvPr>
              <p14:cNvContentPartPr/>
              <p14:nvPr/>
            </p14:nvContentPartPr>
            <p14:xfrm>
              <a:off x="510562" y="4638498"/>
              <a:ext cx="642960" cy="1195920"/>
            </p14:xfrm>
          </p:contentPart>
        </mc:Choice>
        <mc:Fallback>
          <p:pic>
            <p:nvPicPr>
              <p:cNvPr id="167" name="Input penna 166">
                <a:extLst>
                  <a:ext uri="{FF2B5EF4-FFF2-40B4-BE49-F238E27FC236}">
                    <a16:creationId xmlns:a16="http://schemas.microsoft.com/office/drawing/2014/main" id="{AF52237D-0EB5-480E-ABB8-32833474ED0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2562" y="4620498"/>
                <a:ext cx="678600" cy="12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21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A298C0C4-940D-4BF0-A8C9-5DFF3ECCF1F7}"/>
                  </a:ext>
                </a:extLst>
              </p14:cNvPr>
              <p14:cNvContentPartPr/>
              <p14:nvPr/>
            </p14:nvContentPartPr>
            <p14:xfrm>
              <a:off x="2279962" y="499578"/>
              <a:ext cx="2023920" cy="65268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A298C0C4-940D-4BF0-A8C9-5DFF3ECCF1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2319" y="481938"/>
                <a:ext cx="2059566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40EA2292-0E4F-43CE-A435-7D7F38B5CB1D}"/>
                  </a:ext>
                </a:extLst>
              </p14:cNvPr>
              <p14:cNvContentPartPr/>
              <p14:nvPr/>
            </p14:nvContentPartPr>
            <p14:xfrm>
              <a:off x="920602" y="428658"/>
              <a:ext cx="1142280" cy="80208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40EA2292-0E4F-43CE-A435-7D7F38B5CB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2608" y="410658"/>
                <a:ext cx="1177909" cy="8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D1C39AEA-ED83-4FAC-92B1-85877C905315}"/>
                  </a:ext>
                </a:extLst>
              </p14:cNvPr>
              <p14:cNvContentPartPr/>
              <p14:nvPr/>
            </p14:nvContentPartPr>
            <p14:xfrm>
              <a:off x="7065442" y="715938"/>
              <a:ext cx="501120" cy="36288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D1C39AEA-ED83-4FAC-92B1-85877C9053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7802" y="698298"/>
                <a:ext cx="53676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2" name="Input penna 151">
                <a:extLst>
                  <a:ext uri="{FF2B5EF4-FFF2-40B4-BE49-F238E27FC236}">
                    <a16:creationId xmlns:a16="http://schemas.microsoft.com/office/drawing/2014/main" id="{760CF25D-089A-4FD9-9FC3-7901C17E5764}"/>
                  </a:ext>
                </a:extLst>
              </p14:cNvPr>
              <p14:cNvContentPartPr/>
              <p14:nvPr/>
            </p14:nvContentPartPr>
            <p14:xfrm>
              <a:off x="215362" y="1869018"/>
              <a:ext cx="11173680" cy="4907880"/>
            </p14:xfrm>
          </p:contentPart>
        </mc:Choice>
        <mc:Fallback>
          <p:pic>
            <p:nvPicPr>
              <p:cNvPr id="152" name="Input penna 151">
                <a:extLst>
                  <a:ext uri="{FF2B5EF4-FFF2-40B4-BE49-F238E27FC236}">
                    <a16:creationId xmlns:a16="http://schemas.microsoft.com/office/drawing/2014/main" id="{760CF25D-089A-4FD9-9FC3-7901C17E57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722" y="1851379"/>
                <a:ext cx="11209320" cy="49435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5677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1F407081-25E1-43CA-A5C9-659EFACEA17A}"/>
                  </a:ext>
                </a:extLst>
              </p14:cNvPr>
              <p14:cNvContentPartPr/>
              <p14:nvPr/>
            </p14:nvContentPartPr>
            <p14:xfrm>
              <a:off x="3561562" y="793698"/>
              <a:ext cx="3762720" cy="83592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1F407081-25E1-43CA-A5C9-659EFACEA1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3562" y="776058"/>
                <a:ext cx="379836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8B5527B2-C5D4-42E4-8D28-A0E0359F144F}"/>
                  </a:ext>
                </a:extLst>
              </p14:cNvPr>
              <p14:cNvContentPartPr/>
              <p14:nvPr/>
            </p14:nvContentPartPr>
            <p14:xfrm>
              <a:off x="967762" y="714138"/>
              <a:ext cx="1928520" cy="110232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8B5527B2-C5D4-42E4-8D28-A0E0359F14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9762" y="696138"/>
                <a:ext cx="1964160" cy="11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98A9AC77-357B-4656-A138-AB36BF4D400A}"/>
                  </a:ext>
                </a:extLst>
              </p14:cNvPr>
              <p14:cNvContentPartPr/>
              <p14:nvPr/>
            </p14:nvContentPartPr>
            <p14:xfrm>
              <a:off x="4667482" y="2963778"/>
              <a:ext cx="330120" cy="720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98A9AC77-357B-4656-A138-AB36BF4D40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49482" y="2945778"/>
                <a:ext cx="3657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47F4C7E1-54B0-46EF-AEF5-12CA1DC5A79D}"/>
                  </a:ext>
                </a:extLst>
              </p14:cNvPr>
              <p14:cNvContentPartPr/>
              <p14:nvPr/>
            </p14:nvContentPartPr>
            <p14:xfrm>
              <a:off x="4708882" y="3131538"/>
              <a:ext cx="461160" cy="5652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47F4C7E1-54B0-46EF-AEF5-12CA1DC5A7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1242" y="3113538"/>
                <a:ext cx="4968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715394AB-0161-4A9A-834D-5AEECF59C7E1}"/>
                  </a:ext>
                </a:extLst>
              </p14:cNvPr>
              <p14:cNvContentPartPr/>
              <p14:nvPr/>
            </p14:nvContentPartPr>
            <p14:xfrm>
              <a:off x="7358842" y="2381658"/>
              <a:ext cx="649800" cy="67860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715394AB-0161-4A9A-834D-5AEECF59C7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40842" y="2363658"/>
                <a:ext cx="685440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9E16BE63-B113-4E77-B326-6F45EAE42010}"/>
                  </a:ext>
                </a:extLst>
              </p14:cNvPr>
              <p14:cNvContentPartPr/>
              <p14:nvPr/>
            </p14:nvContentPartPr>
            <p14:xfrm>
              <a:off x="2937322" y="2389218"/>
              <a:ext cx="807480" cy="105624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9E16BE63-B113-4E77-B326-6F45EAE420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9322" y="2371218"/>
                <a:ext cx="843120" cy="10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BD2459A8-7FF0-46A2-9DFA-14407B73023F}"/>
                  </a:ext>
                </a:extLst>
              </p14:cNvPr>
              <p14:cNvContentPartPr/>
              <p14:nvPr/>
            </p14:nvContentPartPr>
            <p14:xfrm>
              <a:off x="6548842" y="3404418"/>
              <a:ext cx="2652480" cy="4320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BD2459A8-7FF0-46A2-9DFA-14407B7302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31202" y="3386418"/>
                <a:ext cx="26881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8049E6C8-2FF3-4AD6-BBEF-965A7F365D18}"/>
                  </a:ext>
                </a:extLst>
              </p14:cNvPr>
              <p14:cNvContentPartPr/>
              <p14:nvPr/>
            </p14:nvContentPartPr>
            <p14:xfrm>
              <a:off x="6862402" y="3672258"/>
              <a:ext cx="4697640" cy="295452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8049E6C8-2FF3-4AD6-BBEF-965A7F365D1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44762" y="3654258"/>
                <a:ext cx="4733280" cy="29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1F773FB5-9133-4204-AC64-719E0D0C52BC}"/>
                  </a:ext>
                </a:extLst>
              </p14:cNvPr>
              <p14:cNvContentPartPr/>
              <p14:nvPr/>
            </p14:nvContentPartPr>
            <p14:xfrm>
              <a:off x="1640962" y="5406378"/>
              <a:ext cx="1186920" cy="767520"/>
            </p14:xfrm>
          </p:contentPart>
        </mc:Choice>
        <mc:Fallback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1F773FB5-9133-4204-AC64-719E0D0C52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86962" y="5298378"/>
                <a:ext cx="1294560" cy="9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31B56486-23F8-4D3C-86C2-7E8923DA4124}"/>
                  </a:ext>
                </a:extLst>
              </p14:cNvPr>
              <p14:cNvContentPartPr/>
              <p14:nvPr/>
            </p14:nvContentPartPr>
            <p14:xfrm>
              <a:off x="1247842" y="4454538"/>
              <a:ext cx="1161720" cy="681840"/>
            </p14:xfrm>
          </p:contentPart>
        </mc:Choice>
        <mc:Fallback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31B56486-23F8-4D3C-86C2-7E8923DA412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4202" y="4346538"/>
                <a:ext cx="1269360" cy="89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8" name="Input penna 77">
                <a:extLst>
                  <a:ext uri="{FF2B5EF4-FFF2-40B4-BE49-F238E27FC236}">
                    <a16:creationId xmlns:a16="http://schemas.microsoft.com/office/drawing/2014/main" id="{ED92627B-00C7-4381-A9DF-893EE5F3E066}"/>
                  </a:ext>
                </a:extLst>
              </p14:cNvPr>
              <p14:cNvContentPartPr/>
              <p14:nvPr/>
            </p14:nvContentPartPr>
            <p14:xfrm>
              <a:off x="2520442" y="4660818"/>
              <a:ext cx="998280" cy="624960"/>
            </p14:xfrm>
          </p:contentPart>
        </mc:Choice>
        <mc:Fallback>
          <p:pic>
            <p:nvPicPr>
              <p:cNvPr id="78" name="Input penna 77">
                <a:extLst>
                  <a:ext uri="{FF2B5EF4-FFF2-40B4-BE49-F238E27FC236}">
                    <a16:creationId xmlns:a16="http://schemas.microsoft.com/office/drawing/2014/main" id="{ED92627B-00C7-4381-A9DF-893EE5F3E06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66802" y="4552818"/>
                <a:ext cx="110592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2" name="Input penna 81">
                <a:extLst>
                  <a:ext uri="{FF2B5EF4-FFF2-40B4-BE49-F238E27FC236}">
                    <a16:creationId xmlns:a16="http://schemas.microsoft.com/office/drawing/2014/main" id="{5554D0F0-DCB3-4C16-B96D-3485A4072045}"/>
                  </a:ext>
                </a:extLst>
              </p14:cNvPr>
              <p14:cNvContentPartPr/>
              <p14:nvPr/>
            </p14:nvContentPartPr>
            <p14:xfrm>
              <a:off x="975322" y="4196058"/>
              <a:ext cx="2747880" cy="2411280"/>
            </p14:xfrm>
          </p:contentPart>
        </mc:Choice>
        <mc:Fallback>
          <p:pic>
            <p:nvPicPr>
              <p:cNvPr id="82" name="Input penna 81">
                <a:extLst>
                  <a:ext uri="{FF2B5EF4-FFF2-40B4-BE49-F238E27FC236}">
                    <a16:creationId xmlns:a16="http://schemas.microsoft.com/office/drawing/2014/main" id="{5554D0F0-DCB3-4C16-B96D-3485A407204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57324" y="4178058"/>
                <a:ext cx="2783515" cy="24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0552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EB84EB4D-D9BF-47B8-84F7-4107FCCD90E1}"/>
                  </a:ext>
                </a:extLst>
              </p14:cNvPr>
              <p14:cNvContentPartPr/>
              <p14:nvPr/>
            </p14:nvContentPartPr>
            <p14:xfrm>
              <a:off x="2830762" y="2917698"/>
              <a:ext cx="161280" cy="3024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EB84EB4D-D9BF-47B8-84F7-4107FCCD9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3122" y="2899698"/>
                <a:ext cx="1969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DFEF1C35-7B79-4BE5-90C6-A99916FFBF5E}"/>
                  </a:ext>
                </a:extLst>
              </p14:cNvPr>
              <p14:cNvContentPartPr/>
              <p14:nvPr/>
            </p14:nvContentPartPr>
            <p14:xfrm>
              <a:off x="2844442" y="3069618"/>
              <a:ext cx="361440" cy="8712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DFEF1C35-7B79-4BE5-90C6-A99916FFBF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6442" y="3051618"/>
                <a:ext cx="397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B3B7B0C0-60F5-4751-A03A-103C900BB18D}"/>
                  </a:ext>
                </a:extLst>
              </p14:cNvPr>
              <p14:cNvContentPartPr/>
              <p14:nvPr/>
            </p14:nvContentPartPr>
            <p14:xfrm>
              <a:off x="1617202" y="2453298"/>
              <a:ext cx="928080" cy="104328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B3B7B0C0-60F5-4751-A03A-103C900BB1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9202" y="2435658"/>
                <a:ext cx="963720" cy="10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4800FEDE-7A05-40AF-B670-B02B4186BF6C}"/>
                  </a:ext>
                </a:extLst>
              </p14:cNvPr>
              <p14:cNvContentPartPr/>
              <p14:nvPr/>
            </p14:nvContentPartPr>
            <p14:xfrm>
              <a:off x="4205242" y="2845338"/>
              <a:ext cx="634680" cy="56160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4800FEDE-7A05-40AF-B670-B02B4186BF6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7242" y="2827338"/>
                <a:ext cx="67032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2717DD67-6C42-4ECA-844F-EDA7B87F20F9}"/>
                  </a:ext>
                </a:extLst>
              </p14:cNvPr>
              <p14:cNvContentPartPr/>
              <p14:nvPr/>
            </p14:nvContentPartPr>
            <p14:xfrm>
              <a:off x="8694082" y="2690538"/>
              <a:ext cx="783000" cy="38484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2717DD67-6C42-4ECA-844F-EDA7B87F20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76082" y="2672898"/>
                <a:ext cx="81864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BE71055C-89EB-4EA3-8C52-31DEA72B328E}"/>
                  </a:ext>
                </a:extLst>
              </p14:cNvPr>
              <p14:cNvContentPartPr/>
              <p14:nvPr/>
            </p14:nvContentPartPr>
            <p14:xfrm>
              <a:off x="8242642" y="3261138"/>
              <a:ext cx="2276640" cy="5976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BE71055C-89EB-4EA3-8C52-31DEA72B328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25002" y="3243138"/>
                <a:ext cx="23122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3D2B5069-EB24-4973-87EB-7783089E041E}"/>
                  </a:ext>
                </a:extLst>
              </p14:cNvPr>
              <p14:cNvContentPartPr/>
              <p14:nvPr/>
            </p14:nvContentPartPr>
            <p14:xfrm>
              <a:off x="5765122" y="2008698"/>
              <a:ext cx="2090520" cy="129312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3D2B5069-EB24-4973-87EB-7783089E04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47122" y="1991053"/>
                <a:ext cx="2126160" cy="1328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1C1D0005-5C38-4A0B-B680-FDFF2A4DEFC2}"/>
                  </a:ext>
                </a:extLst>
              </p14:cNvPr>
              <p14:cNvContentPartPr/>
              <p14:nvPr/>
            </p14:nvContentPartPr>
            <p14:xfrm>
              <a:off x="9178642" y="2025618"/>
              <a:ext cx="420480" cy="488520"/>
            </p14:xfrm>
          </p:contentPart>
        </mc:Choice>
        <mc:Fallback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1C1D0005-5C38-4A0B-B680-FDFF2A4DEFC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60642" y="2007631"/>
                <a:ext cx="456120" cy="524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8A92A3B1-9A7C-46AA-8274-A10BE10C9331}"/>
                  </a:ext>
                </a:extLst>
              </p14:cNvPr>
              <p14:cNvContentPartPr/>
              <p14:nvPr/>
            </p14:nvContentPartPr>
            <p14:xfrm>
              <a:off x="8535322" y="3429978"/>
              <a:ext cx="3643560" cy="1139760"/>
            </p14:xfrm>
          </p:contentPart>
        </mc:Choice>
        <mc:Fallback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8A92A3B1-9A7C-46AA-8274-A10BE10C933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17682" y="3412332"/>
                <a:ext cx="3679200" cy="1175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0286B6C5-4D46-4436-8D77-8B33F195ABF4}"/>
                  </a:ext>
                </a:extLst>
              </p14:cNvPr>
              <p14:cNvContentPartPr/>
              <p14:nvPr/>
            </p14:nvContentPartPr>
            <p14:xfrm>
              <a:off x="9710722" y="1432698"/>
              <a:ext cx="2302920" cy="476280"/>
            </p14:xfrm>
          </p:contentPart>
        </mc:Choice>
        <mc:Fallback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0286B6C5-4D46-4436-8D77-8B33F195ABF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93082" y="1414698"/>
                <a:ext cx="2338560" cy="5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113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CCE1720B-5716-481C-B320-CA77C0C56F63}"/>
                  </a:ext>
                </a:extLst>
              </p14:cNvPr>
              <p14:cNvContentPartPr/>
              <p14:nvPr/>
            </p14:nvContentPartPr>
            <p14:xfrm>
              <a:off x="4657762" y="1253418"/>
              <a:ext cx="337680" cy="22104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CCE1720B-5716-481C-B320-CA77C0C56F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9762" y="1235778"/>
                <a:ext cx="3733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E78FD6E6-D3AC-495D-B3F7-0E4556817EA3}"/>
                  </a:ext>
                </a:extLst>
              </p14:cNvPr>
              <p14:cNvContentPartPr/>
              <p14:nvPr/>
            </p14:nvContentPartPr>
            <p14:xfrm>
              <a:off x="6086962" y="601458"/>
              <a:ext cx="782640" cy="76212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E78FD6E6-D3AC-495D-B3F7-0E4556817E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9322" y="583818"/>
                <a:ext cx="81828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BED4105B-1E9A-4635-957A-666BD15F5780}"/>
                  </a:ext>
                </a:extLst>
              </p14:cNvPr>
              <p14:cNvContentPartPr/>
              <p14:nvPr/>
            </p14:nvContentPartPr>
            <p14:xfrm>
              <a:off x="9126442" y="887298"/>
              <a:ext cx="1263600" cy="113724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BED4105B-1E9A-4635-957A-666BD15F57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08802" y="869298"/>
                <a:ext cx="1299240" cy="11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952699D5-CF90-4F80-94A5-F8BA009AC2F7}"/>
                  </a:ext>
                </a:extLst>
              </p14:cNvPr>
              <p14:cNvContentPartPr/>
              <p14:nvPr/>
            </p14:nvContentPartPr>
            <p14:xfrm>
              <a:off x="1457722" y="2929578"/>
              <a:ext cx="1060920" cy="81540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952699D5-CF90-4F80-94A5-F8BA009AC2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0082" y="2911938"/>
                <a:ext cx="109656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A3BA8E61-252F-407A-81D1-F2871D0F6C62}"/>
                  </a:ext>
                </a:extLst>
              </p14:cNvPr>
              <p14:cNvContentPartPr/>
              <p14:nvPr/>
            </p14:nvContentPartPr>
            <p14:xfrm>
              <a:off x="3153682" y="3460578"/>
              <a:ext cx="2621160" cy="15768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A3BA8E61-252F-407A-81D1-F2871D0F6C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36042" y="3442938"/>
                <a:ext cx="2656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909874C9-5D77-465A-A845-204C22486DEE}"/>
                  </a:ext>
                </a:extLst>
              </p14:cNvPr>
              <p14:cNvContentPartPr/>
              <p14:nvPr/>
            </p14:nvContentPartPr>
            <p14:xfrm>
              <a:off x="3916162" y="2784498"/>
              <a:ext cx="569880" cy="56232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909874C9-5D77-465A-A845-204C22486DE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98522" y="2766858"/>
                <a:ext cx="6055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DF5914E7-C449-48EF-A82E-620CFC9DC93A}"/>
                  </a:ext>
                </a:extLst>
              </p14:cNvPr>
              <p14:cNvContentPartPr/>
              <p14:nvPr/>
            </p14:nvContentPartPr>
            <p14:xfrm>
              <a:off x="3774682" y="3797538"/>
              <a:ext cx="1400760" cy="98604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DF5914E7-C449-48EF-A82E-620CFC9DC93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57037" y="3779545"/>
                <a:ext cx="1436409" cy="1021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FBB4ACE6-7E7C-4D88-BB94-0A15384C7A3D}"/>
                  </a:ext>
                </a:extLst>
              </p14:cNvPr>
              <p14:cNvContentPartPr/>
              <p14:nvPr/>
            </p14:nvContentPartPr>
            <p14:xfrm>
              <a:off x="2489842" y="745818"/>
              <a:ext cx="809640" cy="142740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FBB4ACE6-7E7C-4D88-BB94-0A15384C7A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71842" y="727823"/>
                <a:ext cx="845280" cy="14630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8065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80A3A841-DB8C-419B-B233-D9B481EC00C9}"/>
                  </a:ext>
                </a:extLst>
              </p14:cNvPr>
              <p14:cNvContentPartPr/>
              <p14:nvPr/>
            </p14:nvContentPartPr>
            <p14:xfrm>
              <a:off x="2773162" y="713058"/>
              <a:ext cx="7394760" cy="129960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80A3A841-DB8C-419B-B233-D9B481EC00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5522" y="695418"/>
                <a:ext cx="7430400" cy="13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B2E77F44-AF5A-47DF-A653-9CDE8348D1DD}"/>
                  </a:ext>
                </a:extLst>
              </p14:cNvPr>
              <p14:cNvContentPartPr/>
              <p14:nvPr/>
            </p14:nvContentPartPr>
            <p14:xfrm>
              <a:off x="956242" y="928338"/>
              <a:ext cx="1057320" cy="602280"/>
            </p14:xfrm>
          </p:contentPart>
        </mc:Choice>
        <mc:Fallback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B2E77F44-AF5A-47DF-A653-9CDE8348D1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602" y="910338"/>
                <a:ext cx="109296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F37D8424-FBE5-4436-AF68-39F647A212CB}"/>
                  </a:ext>
                </a:extLst>
              </p14:cNvPr>
              <p14:cNvContentPartPr/>
              <p14:nvPr/>
            </p14:nvContentPartPr>
            <p14:xfrm>
              <a:off x="3140722" y="3529698"/>
              <a:ext cx="199800" cy="3060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F37D8424-FBE5-4436-AF68-39F647A212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3082" y="3512058"/>
                <a:ext cx="2354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80D210D7-C7F5-4D16-B1ED-C8B76BC3CE4C}"/>
                  </a:ext>
                </a:extLst>
              </p14:cNvPr>
              <p14:cNvContentPartPr/>
              <p14:nvPr/>
            </p14:nvContentPartPr>
            <p14:xfrm>
              <a:off x="3183202" y="3716538"/>
              <a:ext cx="152280" cy="720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80D210D7-C7F5-4D16-B1ED-C8B76BC3CE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5202" y="3698898"/>
                <a:ext cx="187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32B17440-0615-4A56-9A90-D6AEE34FBA1A}"/>
                  </a:ext>
                </a:extLst>
              </p14:cNvPr>
              <p14:cNvContentPartPr/>
              <p14:nvPr/>
            </p14:nvContentPartPr>
            <p14:xfrm>
              <a:off x="1996282" y="3020298"/>
              <a:ext cx="732600" cy="1190880"/>
            </p14:xfrm>
          </p:contentPart>
        </mc:Choice>
        <mc:Fallback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32B17440-0615-4A56-9A90-D6AEE34FBA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8282" y="3002303"/>
                <a:ext cx="768240" cy="1226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A030E4B3-FC65-4732-95CD-A4677CB886C8}"/>
                  </a:ext>
                </a:extLst>
              </p14:cNvPr>
              <p14:cNvContentPartPr/>
              <p14:nvPr/>
            </p14:nvContentPartPr>
            <p14:xfrm>
              <a:off x="4246642" y="3141258"/>
              <a:ext cx="615240" cy="703800"/>
            </p14:xfrm>
          </p:contentPart>
        </mc:Choice>
        <mc:Fallback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A030E4B3-FC65-4732-95CD-A4677CB886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28642" y="3123258"/>
                <a:ext cx="65088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3" name="Input penna 52">
                <a:extLst>
                  <a:ext uri="{FF2B5EF4-FFF2-40B4-BE49-F238E27FC236}">
                    <a16:creationId xmlns:a16="http://schemas.microsoft.com/office/drawing/2014/main" id="{536D6A71-B09C-4D52-8AE2-61E5A8AB884D}"/>
                  </a:ext>
                </a:extLst>
              </p14:cNvPr>
              <p14:cNvContentPartPr/>
              <p14:nvPr/>
            </p14:nvContentPartPr>
            <p14:xfrm>
              <a:off x="8871562" y="3068178"/>
              <a:ext cx="1189800" cy="854640"/>
            </p14:xfrm>
          </p:contentPart>
        </mc:Choice>
        <mc:Fallback>
          <p:pic>
            <p:nvPicPr>
              <p:cNvPr id="53" name="Input penna 52">
                <a:extLst>
                  <a:ext uri="{FF2B5EF4-FFF2-40B4-BE49-F238E27FC236}">
                    <a16:creationId xmlns:a16="http://schemas.microsoft.com/office/drawing/2014/main" id="{536D6A71-B09C-4D52-8AE2-61E5A8AB884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53922" y="3050538"/>
                <a:ext cx="1225440" cy="89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344796B3-AE7A-433A-ACB7-B4BAE050DB67}"/>
                  </a:ext>
                </a:extLst>
              </p14:cNvPr>
              <p14:cNvContentPartPr/>
              <p14:nvPr/>
            </p14:nvContentPartPr>
            <p14:xfrm>
              <a:off x="5566762" y="2469138"/>
              <a:ext cx="2745360" cy="173736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344796B3-AE7A-433A-ACB7-B4BAE050DB6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48764" y="2451138"/>
                <a:ext cx="2780995" cy="177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351F3602-0E65-4CB0-B601-5FABAAE8CCF6}"/>
                  </a:ext>
                </a:extLst>
              </p14:cNvPr>
              <p14:cNvContentPartPr/>
              <p14:nvPr/>
            </p14:nvContentPartPr>
            <p14:xfrm>
              <a:off x="5522482" y="4345818"/>
              <a:ext cx="4399560" cy="1501200"/>
            </p14:xfrm>
          </p:contentPart>
        </mc:Choice>
        <mc:Fallback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351F3602-0E65-4CB0-B601-5FABAAE8CC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04842" y="4327818"/>
                <a:ext cx="4435200" cy="15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5472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7BA58F72-9E1A-424D-ADE2-09B3D536F8A6}"/>
                  </a:ext>
                </a:extLst>
              </p14:cNvPr>
              <p14:cNvContentPartPr/>
              <p14:nvPr/>
            </p14:nvContentPartPr>
            <p14:xfrm>
              <a:off x="1193842" y="580218"/>
              <a:ext cx="441000" cy="75636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7BA58F72-9E1A-424D-ADE2-09B3D536F8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6188" y="562218"/>
                <a:ext cx="476669" cy="7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BD4C1AA5-7419-46A9-8616-381292B727F0}"/>
                  </a:ext>
                </a:extLst>
              </p14:cNvPr>
              <p14:cNvContentPartPr/>
              <p14:nvPr/>
            </p14:nvContentPartPr>
            <p14:xfrm>
              <a:off x="2287882" y="1096458"/>
              <a:ext cx="246240" cy="1296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BD4C1AA5-7419-46A9-8616-381292B727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9882" y="1078458"/>
                <a:ext cx="2818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F290152D-192D-4552-83E0-A1D856C3F714}"/>
                  </a:ext>
                </a:extLst>
              </p14:cNvPr>
              <p14:cNvContentPartPr/>
              <p14:nvPr/>
            </p14:nvContentPartPr>
            <p14:xfrm>
              <a:off x="2321002" y="1188258"/>
              <a:ext cx="169200" cy="1656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F290152D-192D-4552-83E0-A1D856C3F7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3362" y="1170618"/>
                <a:ext cx="2048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ADF31D29-1FD3-4256-AE98-7A4F0967D9DC}"/>
                  </a:ext>
                </a:extLst>
              </p14:cNvPr>
              <p14:cNvContentPartPr/>
              <p14:nvPr/>
            </p14:nvContentPartPr>
            <p14:xfrm>
              <a:off x="5797162" y="765258"/>
              <a:ext cx="67320" cy="10728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ADF31D29-1FD3-4256-AE98-7A4F0967D9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79522" y="747258"/>
                <a:ext cx="1029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56BD89FC-39C2-4F48-88E6-E6DF2E39AD70}"/>
                  </a:ext>
                </a:extLst>
              </p14:cNvPr>
              <p14:cNvContentPartPr/>
              <p14:nvPr/>
            </p14:nvContentPartPr>
            <p14:xfrm>
              <a:off x="5851522" y="1105098"/>
              <a:ext cx="18720" cy="7200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56BD89FC-39C2-4F48-88E6-E6DF2E39AD7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33882" y="1087458"/>
                <a:ext cx="543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A9265AC1-1B02-4279-BFE5-2F4E72228EAD}"/>
                  </a:ext>
                </a:extLst>
              </p14:cNvPr>
              <p14:cNvContentPartPr/>
              <p14:nvPr/>
            </p14:nvContentPartPr>
            <p14:xfrm>
              <a:off x="7012162" y="699018"/>
              <a:ext cx="568080" cy="38052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A9265AC1-1B02-4279-BFE5-2F4E72228EA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94162" y="681035"/>
                <a:ext cx="603720" cy="416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2BDCC283-97F4-48FE-82DC-8A452FA9C083}"/>
                  </a:ext>
                </a:extLst>
              </p14:cNvPr>
              <p14:cNvContentPartPr/>
              <p14:nvPr/>
            </p14:nvContentPartPr>
            <p14:xfrm>
              <a:off x="5692042" y="957138"/>
              <a:ext cx="590400" cy="8604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2BDCC283-97F4-48FE-82DC-8A452FA9C08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74042" y="939138"/>
                <a:ext cx="6260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A7E49921-0BD6-4D1F-A085-00CC176E4C7E}"/>
                  </a:ext>
                </a:extLst>
              </p14:cNvPr>
              <p14:cNvContentPartPr/>
              <p14:nvPr/>
            </p14:nvContentPartPr>
            <p14:xfrm>
              <a:off x="3946042" y="772458"/>
              <a:ext cx="899640" cy="43848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A7E49921-0BD6-4D1F-A085-00CC176E4C7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8402" y="754818"/>
                <a:ext cx="93528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4FD4DC08-7310-4C52-AE96-C1D032B42640}"/>
                  </a:ext>
                </a:extLst>
              </p14:cNvPr>
              <p14:cNvContentPartPr/>
              <p14:nvPr/>
            </p14:nvContentPartPr>
            <p14:xfrm>
              <a:off x="3147922" y="822498"/>
              <a:ext cx="565200" cy="41112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4FD4DC08-7310-4C52-AE96-C1D032B426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9922" y="804858"/>
                <a:ext cx="6008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50782BA1-97BB-4C25-880F-5CD9F15C76D2}"/>
                  </a:ext>
                </a:extLst>
              </p14:cNvPr>
              <p14:cNvContentPartPr/>
              <p14:nvPr/>
            </p14:nvContentPartPr>
            <p14:xfrm>
              <a:off x="3467962" y="2260698"/>
              <a:ext cx="1475640" cy="74556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50782BA1-97BB-4C25-880F-5CD9F15C76D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50318" y="2243058"/>
                <a:ext cx="1511289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069A63FE-2369-42F8-A32F-875B97F8D4AC}"/>
                  </a:ext>
                </a:extLst>
              </p14:cNvPr>
              <p14:cNvContentPartPr/>
              <p14:nvPr/>
            </p14:nvContentPartPr>
            <p14:xfrm>
              <a:off x="953002" y="2267178"/>
              <a:ext cx="980640" cy="66888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069A63FE-2369-42F8-A32F-875B97F8D4A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5002" y="2249188"/>
                <a:ext cx="1016280" cy="70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88BFAC7F-0828-459B-9410-22BA4DAE1F34}"/>
                  </a:ext>
                </a:extLst>
              </p14:cNvPr>
              <p14:cNvContentPartPr/>
              <p14:nvPr/>
            </p14:nvContentPartPr>
            <p14:xfrm>
              <a:off x="5589802" y="2222538"/>
              <a:ext cx="689040" cy="72576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88BFAC7F-0828-459B-9410-22BA4DAE1F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71802" y="2204898"/>
                <a:ext cx="72468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72E809E7-58D4-455E-AEA0-FF47AE2B63B3}"/>
                  </a:ext>
                </a:extLst>
              </p14:cNvPr>
              <p14:cNvContentPartPr/>
              <p14:nvPr/>
            </p14:nvContentPartPr>
            <p14:xfrm>
              <a:off x="6991282" y="2135418"/>
              <a:ext cx="725760" cy="74808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72E809E7-58D4-455E-AEA0-FF47AE2B63B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73282" y="2117778"/>
                <a:ext cx="761400" cy="7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5653D866-235B-4B16-8C95-71B3CC7F8560}"/>
                  </a:ext>
                </a:extLst>
              </p14:cNvPr>
              <p14:cNvContentPartPr/>
              <p14:nvPr/>
            </p14:nvContentPartPr>
            <p14:xfrm>
              <a:off x="7980202" y="2747058"/>
              <a:ext cx="26280" cy="171000"/>
            </p14:xfrm>
          </p:contentPart>
        </mc:Choice>
        <mc:Fallback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5653D866-235B-4B16-8C95-71B3CC7F856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62202" y="2729058"/>
                <a:ext cx="619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4CAAEC3D-21C9-4F80-81F7-4BF9DFAC2947}"/>
                  </a:ext>
                </a:extLst>
              </p14:cNvPr>
              <p14:cNvContentPartPr/>
              <p14:nvPr/>
            </p14:nvContentPartPr>
            <p14:xfrm>
              <a:off x="7917562" y="2466618"/>
              <a:ext cx="76320" cy="82080"/>
            </p14:xfrm>
          </p:contentPart>
        </mc:Choice>
        <mc:Fallback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4CAAEC3D-21C9-4F80-81F7-4BF9DFAC294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99562" y="2448618"/>
                <a:ext cx="1119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5629EF73-6072-4949-AA3E-9B34E1D42EC5}"/>
                  </a:ext>
                </a:extLst>
              </p14:cNvPr>
              <p14:cNvContentPartPr/>
              <p14:nvPr/>
            </p14:nvContentPartPr>
            <p14:xfrm>
              <a:off x="8226802" y="2740578"/>
              <a:ext cx="585000" cy="16092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5629EF73-6072-4949-AA3E-9B34E1D42E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09162" y="2722578"/>
                <a:ext cx="6206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294B5065-5BBC-48BD-A194-A9E2BFBE9A0B}"/>
                  </a:ext>
                </a:extLst>
              </p14:cNvPr>
              <p14:cNvContentPartPr/>
              <p14:nvPr/>
            </p14:nvContentPartPr>
            <p14:xfrm>
              <a:off x="7140682" y="3235938"/>
              <a:ext cx="1353960" cy="8748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294B5065-5BBC-48BD-A194-A9E2BFBE9A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22682" y="3218298"/>
                <a:ext cx="13896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DD9EA3CF-B972-42DB-93E3-CBB06D61B360}"/>
                  </a:ext>
                </a:extLst>
              </p14:cNvPr>
              <p14:cNvContentPartPr/>
              <p14:nvPr/>
            </p14:nvContentPartPr>
            <p14:xfrm>
              <a:off x="7418242" y="3489738"/>
              <a:ext cx="356400" cy="63792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DD9EA3CF-B972-42DB-93E3-CBB06D61B36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00602" y="3472098"/>
                <a:ext cx="39204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055CBAA8-BB25-4155-912B-C53CE43CED3C}"/>
                  </a:ext>
                </a:extLst>
              </p14:cNvPr>
              <p14:cNvContentPartPr/>
              <p14:nvPr/>
            </p14:nvContentPartPr>
            <p14:xfrm>
              <a:off x="6065722" y="4343658"/>
              <a:ext cx="3377160" cy="1014480"/>
            </p14:xfrm>
          </p:contentPart>
        </mc:Choice>
        <mc:Fallback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055CBAA8-BB25-4155-912B-C53CE43CED3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48080" y="4326018"/>
                <a:ext cx="3412804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273281A2-AD53-41DE-BBF7-777BF9B3FCE7}"/>
                  </a:ext>
                </a:extLst>
              </p14:cNvPr>
              <p14:cNvContentPartPr/>
              <p14:nvPr/>
            </p14:nvContentPartPr>
            <p14:xfrm>
              <a:off x="1020322" y="5082378"/>
              <a:ext cx="4192200" cy="1325520"/>
            </p14:xfrm>
          </p:contentPart>
        </mc:Choice>
        <mc:Fallback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id="{273281A2-AD53-41DE-BBF7-777BF9B3FCE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02682" y="5064378"/>
                <a:ext cx="4227840" cy="13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9" name="Input penna 78">
                <a:extLst>
                  <a:ext uri="{FF2B5EF4-FFF2-40B4-BE49-F238E27FC236}">
                    <a16:creationId xmlns:a16="http://schemas.microsoft.com/office/drawing/2014/main" id="{3F8A5B51-596B-49F8-9545-88FDD9A396C0}"/>
                  </a:ext>
                </a:extLst>
              </p14:cNvPr>
              <p14:cNvContentPartPr/>
              <p14:nvPr/>
            </p14:nvContentPartPr>
            <p14:xfrm>
              <a:off x="6841882" y="5706978"/>
              <a:ext cx="3449520" cy="1092960"/>
            </p14:xfrm>
          </p:contentPart>
        </mc:Choice>
        <mc:Fallback>
          <p:pic>
            <p:nvPicPr>
              <p:cNvPr id="79" name="Input penna 78">
                <a:extLst>
                  <a:ext uri="{FF2B5EF4-FFF2-40B4-BE49-F238E27FC236}">
                    <a16:creationId xmlns:a16="http://schemas.microsoft.com/office/drawing/2014/main" id="{3F8A5B51-596B-49F8-9545-88FDD9A396C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23882" y="5688978"/>
                <a:ext cx="3485160" cy="11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4788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BB095610-EF2D-42A4-8146-5C0EBF7DDAB5}"/>
                  </a:ext>
                </a:extLst>
              </p14:cNvPr>
              <p14:cNvContentPartPr/>
              <p14:nvPr/>
            </p14:nvContentPartPr>
            <p14:xfrm>
              <a:off x="5760082" y="495618"/>
              <a:ext cx="4816080" cy="69984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BB095610-EF2D-42A4-8146-5C0EBF7DDA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2082" y="477978"/>
                <a:ext cx="485172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E237F674-F93E-40AB-AC2B-E1B936D4F010}"/>
                  </a:ext>
                </a:extLst>
              </p14:cNvPr>
              <p14:cNvContentPartPr/>
              <p14:nvPr/>
            </p14:nvContentPartPr>
            <p14:xfrm>
              <a:off x="1505602" y="569418"/>
              <a:ext cx="3492000" cy="66204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E237F674-F93E-40AB-AC2B-E1B936D4F0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7960" y="551418"/>
                <a:ext cx="3527644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8" name="Input penna 157">
                <a:extLst>
                  <a:ext uri="{FF2B5EF4-FFF2-40B4-BE49-F238E27FC236}">
                    <a16:creationId xmlns:a16="http://schemas.microsoft.com/office/drawing/2014/main" id="{419B771C-7E75-4D31-ADEA-158310592852}"/>
                  </a:ext>
                </a:extLst>
              </p14:cNvPr>
              <p14:cNvContentPartPr/>
              <p14:nvPr/>
            </p14:nvContentPartPr>
            <p14:xfrm>
              <a:off x="913402" y="2305338"/>
              <a:ext cx="10765800" cy="4604040"/>
            </p14:xfrm>
          </p:contentPart>
        </mc:Choice>
        <mc:Fallback>
          <p:pic>
            <p:nvPicPr>
              <p:cNvPr id="158" name="Input penna 157">
                <a:extLst>
                  <a:ext uri="{FF2B5EF4-FFF2-40B4-BE49-F238E27FC236}">
                    <a16:creationId xmlns:a16="http://schemas.microsoft.com/office/drawing/2014/main" id="{419B771C-7E75-4D31-ADEA-1583105928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5402" y="2287339"/>
                <a:ext cx="10801440" cy="46396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6222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C5D8CE0F-7D13-4190-A3E2-0D2EABECB112}"/>
                  </a:ext>
                </a:extLst>
              </p14:cNvPr>
              <p14:cNvContentPartPr/>
              <p14:nvPr/>
            </p14:nvContentPartPr>
            <p14:xfrm>
              <a:off x="812602" y="891618"/>
              <a:ext cx="8428680" cy="378072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C5D8CE0F-7D13-4190-A3E2-0D2EABECB1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962" y="873976"/>
                <a:ext cx="8464320" cy="3816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8EFEDBE0-8363-45E5-814A-647DF15892A6}"/>
                  </a:ext>
                </a:extLst>
              </p14:cNvPr>
              <p14:cNvContentPartPr/>
              <p14:nvPr/>
            </p14:nvContentPartPr>
            <p14:xfrm>
              <a:off x="7090642" y="1809258"/>
              <a:ext cx="605160" cy="69660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8EFEDBE0-8363-45E5-814A-647DF15892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73002" y="1791258"/>
                <a:ext cx="64080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5C92C074-142F-4ACF-9E6F-7DA582881EBE}"/>
                  </a:ext>
                </a:extLst>
              </p14:cNvPr>
              <p14:cNvContentPartPr/>
              <p14:nvPr/>
            </p14:nvContentPartPr>
            <p14:xfrm>
              <a:off x="6228442" y="2975658"/>
              <a:ext cx="10440" cy="1512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5C92C074-142F-4ACF-9E6F-7DA582881E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10442" y="2957658"/>
                <a:ext cx="460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131415E3-EBAF-4B95-A9CA-DD6158C42EE7}"/>
                  </a:ext>
                </a:extLst>
              </p14:cNvPr>
              <p14:cNvContentPartPr/>
              <p14:nvPr/>
            </p14:nvContentPartPr>
            <p14:xfrm>
              <a:off x="6182722" y="2989698"/>
              <a:ext cx="1867320" cy="3276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131415E3-EBAF-4B95-A9CA-DD6158C42E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65082" y="2971698"/>
                <a:ext cx="19029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073B93CF-ABE1-4401-B719-C076C19BA708}"/>
                  </a:ext>
                </a:extLst>
              </p14:cNvPr>
              <p14:cNvContentPartPr/>
              <p14:nvPr/>
            </p14:nvContentPartPr>
            <p14:xfrm>
              <a:off x="6877162" y="3400818"/>
              <a:ext cx="448560" cy="107208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073B93CF-ABE1-4401-B719-C076C19BA7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59162" y="3382818"/>
                <a:ext cx="484200" cy="11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0A79AB48-16AA-4128-B5F4-6C8660E0B15A}"/>
                  </a:ext>
                </a:extLst>
              </p14:cNvPr>
              <p14:cNvContentPartPr/>
              <p14:nvPr/>
            </p14:nvContentPartPr>
            <p14:xfrm>
              <a:off x="7364962" y="4285338"/>
              <a:ext cx="30600" cy="30348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0A79AB48-16AA-4128-B5F4-6C8660E0B1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46962" y="4267338"/>
                <a:ext cx="6624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D206C45D-3FB9-4843-8479-ACAC0551478F}"/>
                  </a:ext>
                </a:extLst>
              </p14:cNvPr>
              <p14:cNvContentPartPr/>
              <p14:nvPr/>
            </p14:nvContentPartPr>
            <p14:xfrm>
              <a:off x="7372882" y="4198218"/>
              <a:ext cx="274680" cy="3132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D206C45D-3FB9-4843-8479-ACAC055147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54882" y="4180578"/>
                <a:ext cx="3103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13E460A6-AF2E-4F98-8810-0584A13B2B4D}"/>
                  </a:ext>
                </a:extLst>
              </p14:cNvPr>
              <p14:cNvContentPartPr/>
              <p14:nvPr/>
            </p14:nvContentPartPr>
            <p14:xfrm>
              <a:off x="7362082" y="4424298"/>
              <a:ext cx="224640" cy="2412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13E460A6-AF2E-4F98-8810-0584A13B2B4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44442" y="4406658"/>
                <a:ext cx="26028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6991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4EF4E32C-BAA6-4DA5-8479-2E685CB26284}"/>
                  </a:ext>
                </a:extLst>
              </p14:cNvPr>
              <p14:cNvContentPartPr/>
              <p14:nvPr/>
            </p14:nvContentPartPr>
            <p14:xfrm>
              <a:off x="2413882" y="978738"/>
              <a:ext cx="687240" cy="36324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4EF4E32C-BAA6-4DA5-8479-2E685CB262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6242" y="960738"/>
                <a:ext cx="7228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18D67548-FBF5-4B27-812C-9B79C7700115}"/>
                  </a:ext>
                </a:extLst>
              </p14:cNvPr>
              <p14:cNvContentPartPr/>
              <p14:nvPr/>
            </p14:nvContentPartPr>
            <p14:xfrm>
              <a:off x="6203602" y="713058"/>
              <a:ext cx="42480" cy="6156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18D67548-FBF5-4B27-812C-9B79C77001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5602" y="695058"/>
                <a:ext cx="781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A432A9EF-39B9-43F5-B076-150C0066833E}"/>
                  </a:ext>
                </a:extLst>
              </p14:cNvPr>
              <p14:cNvContentPartPr/>
              <p14:nvPr/>
            </p14:nvContentPartPr>
            <p14:xfrm>
              <a:off x="7962562" y="918978"/>
              <a:ext cx="24120" cy="13320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A432A9EF-39B9-43F5-B076-150C006683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44562" y="900978"/>
                <a:ext cx="597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2E4F22F8-3EDF-4DAE-BAFA-32FF485F4E92}"/>
                  </a:ext>
                </a:extLst>
              </p14:cNvPr>
              <p14:cNvContentPartPr/>
              <p14:nvPr/>
            </p14:nvContentPartPr>
            <p14:xfrm>
              <a:off x="7903882" y="411378"/>
              <a:ext cx="47520" cy="7848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2E4F22F8-3EDF-4DAE-BAFA-32FF485F4E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86242" y="393378"/>
                <a:ext cx="83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D282C331-CD8C-4739-99D5-3BECD9C0720D}"/>
                  </a:ext>
                </a:extLst>
              </p14:cNvPr>
              <p14:cNvContentPartPr/>
              <p14:nvPr/>
            </p14:nvContentPartPr>
            <p14:xfrm>
              <a:off x="1718722" y="1918338"/>
              <a:ext cx="546480" cy="35136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D282C331-CD8C-4739-99D5-3BECD9C072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0722" y="1900338"/>
                <a:ext cx="58212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711939A4-D289-438A-BCF3-86E66A3B30BC}"/>
                  </a:ext>
                </a:extLst>
              </p14:cNvPr>
              <p14:cNvContentPartPr/>
              <p14:nvPr/>
            </p14:nvContentPartPr>
            <p14:xfrm>
              <a:off x="1719442" y="1637538"/>
              <a:ext cx="126000" cy="6408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711939A4-D289-438A-BCF3-86E66A3B30B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01802" y="1619538"/>
                <a:ext cx="1616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D9EA4308-90BB-4AD5-8DE7-C0C970786748}"/>
                  </a:ext>
                </a:extLst>
              </p14:cNvPr>
              <p14:cNvContentPartPr/>
              <p14:nvPr/>
            </p14:nvContentPartPr>
            <p14:xfrm>
              <a:off x="8217442" y="424698"/>
              <a:ext cx="1148760" cy="61236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D9EA4308-90BB-4AD5-8DE7-C0C9707867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99802" y="407048"/>
                <a:ext cx="1184400" cy="648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4553A17F-4BC5-4857-99DE-38B1AD0CEF61}"/>
                  </a:ext>
                </a:extLst>
              </p14:cNvPr>
              <p14:cNvContentPartPr/>
              <p14:nvPr/>
            </p14:nvContentPartPr>
            <p14:xfrm>
              <a:off x="6572962" y="519378"/>
              <a:ext cx="1164240" cy="606600"/>
            </p14:xfrm>
          </p:contentPart>
        </mc:Choice>
        <mc:Fallback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4553A17F-4BC5-4857-99DE-38B1AD0CEF6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55322" y="501378"/>
                <a:ext cx="119988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A5ED85DF-DA80-4D90-BF8A-0F8B53F1429E}"/>
                  </a:ext>
                </a:extLst>
              </p14:cNvPr>
              <p14:cNvContentPartPr/>
              <p14:nvPr/>
            </p14:nvContentPartPr>
            <p14:xfrm>
              <a:off x="5149522" y="936258"/>
              <a:ext cx="1159920" cy="299880"/>
            </p14:xfrm>
          </p:contentPart>
        </mc:Choice>
        <mc:Fallback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A5ED85DF-DA80-4D90-BF8A-0F8B53F1429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31882" y="918618"/>
                <a:ext cx="11955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ED338C33-1C1D-4F31-ABA1-5F9A624F55FA}"/>
                  </a:ext>
                </a:extLst>
              </p14:cNvPr>
              <p14:cNvContentPartPr/>
              <p14:nvPr/>
            </p14:nvContentPartPr>
            <p14:xfrm>
              <a:off x="3435922" y="972258"/>
              <a:ext cx="742320" cy="313920"/>
            </p14:xfrm>
          </p:contentPart>
        </mc:Choice>
        <mc:Fallback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ED338C33-1C1D-4F31-ABA1-5F9A624F55F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18282" y="954258"/>
                <a:ext cx="77796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837CE130-3174-426B-8A23-1FE2DDA7FF14}"/>
                  </a:ext>
                </a:extLst>
              </p14:cNvPr>
              <p14:cNvContentPartPr/>
              <p14:nvPr/>
            </p14:nvContentPartPr>
            <p14:xfrm>
              <a:off x="1387522" y="677058"/>
              <a:ext cx="772560" cy="600480"/>
            </p14:xfrm>
          </p:contentPart>
        </mc:Choice>
        <mc:Fallback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837CE130-3174-426B-8A23-1FE2DDA7FF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69514" y="659058"/>
                <a:ext cx="808217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C01CA95A-F169-4939-A7CF-164958BF384C}"/>
                  </a:ext>
                </a:extLst>
              </p14:cNvPr>
              <p14:cNvContentPartPr/>
              <p14:nvPr/>
            </p14:nvContentPartPr>
            <p14:xfrm>
              <a:off x="2771362" y="1896738"/>
              <a:ext cx="2209320" cy="1639800"/>
            </p14:xfrm>
          </p:contentPart>
        </mc:Choice>
        <mc:Fallback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C01CA95A-F169-4939-A7CF-164958BF384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3362" y="1878734"/>
                <a:ext cx="2244960" cy="167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5BEEBA69-8DC2-4234-94ED-92E24FB98233}"/>
                  </a:ext>
                </a:extLst>
              </p14:cNvPr>
              <p14:cNvContentPartPr/>
              <p14:nvPr/>
            </p14:nvContentPartPr>
            <p14:xfrm>
              <a:off x="6666202" y="3640218"/>
              <a:ext cx="555120" cy="554760"/>
            </p14:xfrm>
          </p:contentPart>
        </mc:Choice>
        <mc:Fallback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5BEEBA69-8DC2-4234-94ED-92E24FB9823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48202" y="3622218"/>
                <a:ext cx="59076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3B0F6F5D-54FE-469B-A939-984ADF65946E}"/>
                  </a:ext>
                </a:extLst>
              </p14:cNvPr>
              <p14:cNvContentPartPr/>
              <p14:nvPr/>
            </p14:nvContentPartPr>
            <p14:xfrm>
              <a:off x="1682722" y="4764858"/>
              <a:ext cx="1959840" cy="673920"/>
            </p14:xfrm>
          </p:contentPart>
        </mc:Choice>
        <mc:Fallback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3B0F6F5D-54FE-469B-A939-984ADF65946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64722" y="4747218"/>
                <a:ext cx="199548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14D0BB48-80F5-4DC8-A85B-FC06AD0D6398}"/>
                  </a:ext>
                </a:extLst>
              </p14:cNvPr>
              <p14:cNvContentPartPr/>
              <p14:nvPr/>
            </p14:nvContentPartPr>
            <p14:xfrm>
              <a:off x="7859962" y="3533658"/>
              <a:ext cx="2419560" cy="712800"/>
            </p14:xfrm>
          </p:contentPart>
        </mc:Choice>
        <mc:Fallback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14D0BB48-80F5-4DC8-A85B-FC06AD0D639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42322" y="3516018"/>
                <a:ext cx="245520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09CBB686-AC9E-4E32-B414-600E00A974D1}"/>
                  </a:ext>
                </a:extLst>
              </p14:cNvPr>
              <p14:cNvContentPartPr/>
              <p14:nvPr/>
            </p14:nvContentPartPr>
            <p14:xfrm>
              <a:off x="1899442" y="3765498"/>
              <a:ext cx="3912120" cy="640440"/>
            </p14:xfrm>
          </p:contentPart>
        </mc:Choice>
        <mc:Fallback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09CBB686-AC9E-4E32-B414-600E00A974D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81442" y="3747848"/>
                <a:ext cx="3947760" cy="676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CC2FC570-0BE0-4542-AFD2-4C731999719F}"/>
                  </a:ext>
                </a:extLst>
              </p14:cNvPr>
              <p14:cNvContentPartPr/>
              <p14:nvPr/>
            </p14:nvContentPartPr>
            <p14:xfrm>
              <a:off x="1948042" y="5725338"/>
              <a:ext cx="1834560" cy="511920"/>
            </p14:xfrm>
          </p:contentPart>
        </mc:Choice>
        <mc:Fallback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CC2FC570-0BE0-4542-AFD2-4C73199971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30042" y="5707338"/>
                <a:ext cx="187020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8" name="Input penna 77">
                <a:extLst>
                  <a:ext uri="{FF2B5EF4-FFF2-40B4-BE49-F238E27FC236}">
                    <a16:creationId xmlns:a16="http://schemas.microsoft.com/office/drawing/2014/main" id="{F84B9AB5-98BB-47BD-9C80-49F60783772A}"/>
                  </a:ext>
                </a:extLst>
              </p14:cNvPr>
              <p14:cNvContentPartPr/>
              <p14:nvPr/>
            </p14:nvContentPartPr>
            <p14:xfrm>
              <a:off x="8286562" y="4602858"/>
              <a:ext cx="626760" cy="560880"/>
            </p14:xfrm>
          </p:contentPart>
        </mc:Choice>
        <mc:Fallback>
          <p:pic>
            <p:nvPicPr>
              <p:cNvPr id="78" name="Input penna 77">
                <a:extLst>
                  <a:ext uri="{FF2B5EF4-FFF2-40B4-BE49-F238E27FC236}">
                    <a16:creationId xmlns:a16="http://schemas.microsoft.com/office/drawing/2014/main" id="{F84B9AB5-98BB-47BD-9C80-49F60783772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68912" y="4584858"/>
                <a:ext cx="66242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9" name="Input penna 78">
                <a:extLst>
                  <a:ext uri="{FF2B5EF4-FFF2-40B4-BE49-F238E27FC236}">
                    <a16:creationId xmlns:a16="http://schemas.microsoft.com/office/drawing/2014/main" id="{EC20C37D-04C1-4CD1-9D5B-D474A040084D}"/>
                  </a:ext>
                </a:extLst>
              </p14:cNvPr>
              <p14:cNvContentPartPr/>
              <p14:nvPr/>
            </p14:nvContentPartPr>
            <p14:xfrm>
              <a:off x="4342762" y="4657938"/>
              <a:ext cx="3221640" cy="905040"/>
            </p14:xfrm>
          </p:contentPart>
        </mc:Choice>
        <mc:Fallback>
          <p:pic>
            <p:nvPicPr>
              <p:cNvPr id="79" name="Input penna 78">
                <a:extLst>
                  <a:ext uri="{FF2B5EF4-FFF2-40B4-BE49-F238E27FC236}">
                    <a16:creationId xmlns:a16="http://schemas.microsoft.com/office/drawing/2014/main" id="{EC20C37D-04C1-4CD1-9D5B-D474A040084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25122" y="4640298"/>
                <a:ext cx="3257280" cy="9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2" name="Input penna 91">
                <a:extLst>
                  <a:ext uri="{FF2B5EF4-FFF2-40B4-BE49-F238E27FC236}">
                    <a16:creationId xmlns:a16="http://schemas.microsoft.com/office/drawing/2014/main" id="{B2B15233-3EB8-4AEC-AB15-B816ECA0451A}"/>
                  </a:ext>
                </a:extLst>
              </p14:cNvPr>
              <p14:cNvContentPartPr/>
              <p14:nvPr/>
            </p14:nvContentPartPr>
            <p14:xfrm>
              <a:off x="4135042" y="5723898"/>
              <a:ext cx="3976200" cy="510840"/>
            </p14:xfrm>
          </p:contentPart>
        </mc:Choice>
        <mc:Fallback>
          <p:pic>
            <p:nvPicPr>
              <p:cNvPr id="92" name="Input penna 91">
                <a:extLst>
                  <a:ext uri="{FF2B5EF4-FFF2-40B4-BE49-F238E27FC236}">
                    <a16:creationId xmlns:a16="http://schemas.microsoft.com/office/drawing/2014/main" id="{B2B15233-3EB8-4AEC-AB15-B816ECA0451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17400" y="5705898"/>
                <a:ext cx="4011843" cy="5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89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26823FE4-F93F-5A77-5537-3CA66CE2F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74" y="286818"/>
            <a:ext cx="7408778" cy="646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C305C6F-404E-48C0-98B4-1CDF0851A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2" t="32704" r="56132" b="52453"/>
          <a:stretch/>
        </p:blipFill>
        <p:spPr>
          <a:xfrm>
            <a:off x="539080" y="155942"/>
            <a:ext cx="9389924" cy="42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7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F8B01EFA-90FF-40C4-98FE-25E09FD204C8}"/>
                  </a:ext>
                </a:extLst>
              </p14:cNvPr>
              <p14:cNvContentPartPr/>
              <p14:nvPr/>
            </p14:nvContentPartPr>
            <p14:xfrm>
              <a:off x="5490802" y="296538"/>
              <a:ext cx="1950120" cy="110340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F8B01EFA-90FF-40C4-98FE-25E09FD204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3162" y="278538"/>
                <a:ext cx="1985760" cy="11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6754F6B0-CD09-4CA9-AD01-A25AE90A00F2}"/>
                  </a:ext>
                </a:extLst>
              </p14:cNvPr>
              <p14:cNvContentPartPr/>
              <p14:nvPr/>
            </p14:nvContentPartPr>
            <p14:xfrm>
              <a:off x="3100042" y="666618"/>
              <a:ext cx="1724040" cy="40104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6754F6B0-CD09-4CA9-AD01-A25AE90A00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2042" y="648634"/>
                <a:ext cx="1759680" cy="436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449A86DF-2F97-48D6-8DCB-7CA8A9D16901}"/>
                  </a:ext>
                </a:extLst>
              </p14:cNvPr>
              <p14:cNvContentPartPr/>
              <p14:nvPr/>
            </p14:nvContentPartPr>
            <p14:xfrm>
              <a:off x="476722" y="393378"/>
              <a:ext cx="1992600" cy="69012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449A86DF-2F97-48D6-8DCB-7CA8A9D169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079" y="375738"/>
                <a:ext cx="2028246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02443A8A-B2B3-42C4-BBAF-1AD1743CDEE9}"/>
                  </a:ext>
                </a:extLst>
              </p14:cNvPr>
              <p14:cNvContentPartPr/>
              <p14:nvPr/>
            </p14:nvContentPartPr>
            <p14:xfrm>
              <a:off x="4154842" y="2137218"/>
              <a:ext cx="3602880" cy="72216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02443A8A-B2B3-42C4-BBAF-1AD1743CDEE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36844" y="2119218"/>
                <a:ext cx="3638516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9614EF14-F013-419F-A62E-A295A554871F}"/>
                  </a:ext>
                </a:extLst>
              </p14:cNvPr>
              <p14:cNvContentPartPr/>
              <p14:nvPr/>
            </p14:nvContentPartPr>
            <p14:xfrm>
              <a:off x="1559602" y="1545018"/>
              <a:ext cx="2182680" cy="136944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9614EF14-F013-419F-A62E-A295A55487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1962" y="1527378"/>
                <a:ext cx="2218320" cy="14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0F166013-BBCA-4270-800B-0C6EB4B081CC}"/>
                  </a:ext>
                </a:extLst>
              </p14:cNvPr>
              <p14:cNvContentPartPr/>
              <p14:nvPr/>
            </p14:nvContentPartPr>
            <p14:xfrm>
              <a:off x="5038282" y="3122538"/>
              <a:ext cx="2902680" cy="541440"/>
            </p14:xfrm>
          </p:contentPart>
        </mc:Choice>
        <mc:Fallback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0F166013-BBCA-4270-800B-0C6EB4B081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20282" y="3104550"/>
                <a:ext cx="2938320" cy="577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B41CC876-A9C4-4555-AEE9-6C613AB19981}"/>
                  </a:ext>
                </a:extLst>
              </p14:cNvPr>
              <p14:cNvContentPartPr/>
              <p14:nvPr/>
            </p14:nvContentPartPr>
            <p14:xfrm>
              <a:off x="3819322" y="3106698"/>
              <a:ext cx="723600" cy="538200"/>
            </p14:xfrm>
          </p:contentPart>
        </mc:Choice>
        <mc:Fallback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B41CC876-A9C4-4555-AEE9-6C613AB199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1322" y="3088698"/>
                <a:ext cx="75924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500DA139-B641-463D-8F73-3102AAF65D8F}"/>
                  </a:ext>
                </a:extLst>
              </p14:cNvPr>
              <p14:cNvContentPartPr/>
              <p14:nvPr/>
            </p14:nvContentPartPr>
            <p14:xfrm>
              <a:off x="8421562" y="2131458"/>
              <a:ext cx="3322080" cy="94716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500DA139-B641-463D-8F73-3102AAF65D8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03562" y="2113818"/>
                <a:ext cx="3357720" cy="9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D241D21E-618E-43D7-BEAA-06DBD82F850C}"/>
                  </a:ext>
                </a:extLst>
              </p14:cNvPr>
              <p14:cNvContentPartPr/>
              <p14:nvPr/>
            </p14:nvContentPartPr>
            <p14:xfrm>
              <a:off x="10925002" y="3939738"/>
              <a:ext cx="264240" cy="68040"/>
            </p14:xfrm>
          </p:contentPart>
        </mc:Choice>
        <mc:Fallback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D241D21E-618E-43D7-BEAA-06DBD82F850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907362" y="3922098"/>
                <a:ext cx="2998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8" name="Input penna 77">
                <a:extLst>
                  <a:ext uri="{FF2B5EF4-FFF2-40B4-BE49-F238E27FC236}">
                    <a16:creationId xmlns:a16="http://schemas.microsoft.com/office/drawing/2014/main" id="{34CDDF7C-FFAB-4A67-A550-D29F8AF77485}"/>
                  </a:ext>
                </a:extLst>
              </p14:cNvPr>
              <p14:cNvContentPartPr/>
              <p14:nvPr/>
            </p14:nvContentPartPr>
            <p14:xfrm>
              <a:off x="10514962" y="4076178"/>
              <a:ext cx="725040" cy="315000"/>
            </p14:xfrm>
          </p:contentPart>
        </mc:Choice>
        <mc:Fallback>
          <p:pic>
            <p:nvPicPr>
              <p:cNvPr id="78" name="Input penna 77">
                <a:extLst>
                  <a:ext uri="{FF2B5EF4-FFF2-40B4-BE49-F238E27FC236}">
                    <a16:creationId xmlns:a16="http://schemas.microsoft.com/office/drawing/2014/main" id="{34CDDF7C-FFAB-4A67-A550-D29F8AF7748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497313" y="4058178"/>
                <a:ext cx="760698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9" name="Input penna 78">
                <a:extLst>
                  <a:ext uri="{FF2B5EF4-FFF2-40B4-BE49-F238E27FC236}">
                    <a16:creationId xmlns:a16="http://schemas.microsoft.com/office/drawing/2014/main" id="{327B4DBD-E703-4D95-9265-6C37EFC1901B}"/>
                  </a:ext>
                </a:extLst>
              </p14:cNvPr>
              <p14:cNvContentPartPr/>
              <p14:nvPr/>
            </p14:nvContentPartPr>
            <p14:xfrm>
              <a:off x="7291882" y="4084818"/>
              <a:ext cx="2983680" cy="469080"/>
            </p14:xfrm>
          </p:contentPart>
        </mc:Choice>
        <mc:Fallback>
          <p:pic>
            <p:nvPicPr>
              <p:cNvPr id="79" name="Input penna 78">
                <a:extLst>
                  <a:ext uri="{FF2B5EF4-FFF2-40B4-BE49-F238E27FC236}">
                    <a16:creationId xmlns:a16="http://schemas.microsoft.com/office/drawing/2014/main" id="{327B4DBD-E703-4D95-9265-6C37EFC190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73882" y="4066818"/>
                <a:ext cx="301932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0" name="Input penna 79">
                <a:extLst>
                  <a:ext uri="{FF2B5EF4-FFF2-40B4-BE49-F238E27FC236}">
                    <a16:creationId xmlns:a16="http://schemas.microsoft.com/office/drawing/2014/main" id="{09FA7CB6-60B8-431D-ACF2-5FC8517D325B}"/>
                  </a:ext>
                </a:extLst>
              </p14:cNvPr>
              <p14:cNvContentPartPr/>
              <p14:nvPr/>
            </p14:nvContentPartPr>
            <p14:xfrm>
              <a:off x="3849922" y="3966378"/>
              <a:ext cx="2945160" cy="520920"/>
            </p14:xfrm>
          </p:contentPart>
        </mc:Choice>
        <mc:Fallback>
          <p:pic>
            <p:nvPicPr>
              <p:cNvPr id="80" name="Input penna 79">
                <a:extLst>
                  <a:ext uri="{FF2B5EF4-FFF2-40B4-BE49-F238E27FC236}">
                    <a16:creationId xmlns:a16="http://schemas.microsoft.com/office/drawing/2014/main" id="{09FA7CB6-60B8-431D-ACF2-5FC8517D325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31924" y="3948738"/>
                <a:ext cx="2980796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5" name="Input penna 124">
                <a:extLst>
                  <a:ext uri="{FF2B5EF4-FFF2-40B4-BE49-F238E27FC236}">
                    <a16:creationId xmlns:a16="http://schemas.microsoft.com/office/drawing/2014/main" id="{516B4056-456F-4888-94C4-9A28BAC482F9}"/>
                  </a:ext>
                </a:extLst>
              </p14:cNvPr>
              <p14:cNvContentPartPr/>
              <p14:nvPr/>
            </p14:nvContentPartPr>
            <p14:xfrm>
              <a:off x="530002" y="4711578"/>
              <a:ext cx="10875240" cy="1841040"/>
            </p14:xfrm>
          </p:contentPart>
        </mc:Choice>
        <mc:Fallback>
          <p:pic>
            <p:nvPicPr>
              <p:cNvPr id="125" name="Input penna 124">
                <a:extLst>
                  <a:ext uri="{FF2B5EF4-FFF2-40B4-BE49-F238E27FC236}">
                    <a16:creationId xmlns:a16="http://schemas.microsoft.com/office/drawing/2014/main" id="{516B4056-456F-4888-94C4-9A28BAC482F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2002" y="4693578"/>
                <a:ext cx="10910880" cy="187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129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AEAFEB72-E5AE-47E7-ADD9-271760493D3B}"/>
                  </a:ext>
                </a:extLst>
              </p14:cNvPr>
              <p14:cNvContentPartPr/>
              <p14:nvPr/>
            </p14:nvContentPartPr>
            <p14:xfrm>
              <a:off x="7485562" y="373578"/>
              <a:ext cx="2801520" cy="784080"/>
            </p14:xfrm>
          </p:contentPart>
        </mc:Choice>
        <mc:Fallback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AEAFEB72-E5AE-47E7-ADD9-271760493D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7564" y="355938"/>
                <a:ext cx="2837155" cy="8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B298EFD9-0058-4C4E-8CEF-DF713C7343B6}"/>
                  </a:ext>
                </a:extLst>
              </p14:cNvPr>
              <p14:cNvContentPartPr/>
              <p14:nvPr/>
            </p14:nvContentPartPr>
            <p14:xfrm>
              <a:off x="607762" y="333618"/>
              <a:ext cx="6285600" cy="63684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B298EFD9-0058-4C4E-8CEF-DF713C7343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9762" y="315978"/>
                <a:ext cx="632124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1" name="Input penna 120">
                <a:extLst>
                  <a:ext uri="{FF2B5EF4-FFF2-40B4-BE49-F238E27FC236}">
                    <a16:creationId xmlns:a16="http://schemas.microsoft.com/office/drawing/2014/main" id="{42F0CC0C-122C-4312-8038-359F0D2BE8AE}"/>
                  </a:ext>
                </a:extLst>
              </p14:cNvPr>
              <p14:cNvContentPartPr/>
              <p14:nvPr/>
            </p14:nvContentPartPr>
            <p14:xfrm>
              <a:off x="768682" y="1422618"/>
              <a:ext cx="10919160" cy="5356080"/>
            </p14:xfrm>
          </p:contentPart>
        </mc:Choice>
        <mc:Fallback>
          <p:pic>
            <p:nvPicPr>
              <p:cNvPr id="121" name="Input penna 120">
                <a:extLst>
                  <a:ext uri="{FF2B5EF4-FFF2-40B4-BE49-F238E27FC236}">
                    <a16:creationId xmlns:a16="http://schemas.microsoft.com/office/drawing/2014/main" id="{42F0CC0C-122C-4312-8038-359F0D2BE8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682" y="1404617"/>
                <a:ext cx="10954800" cy="53917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845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9005271E-F0B1-4E70-B9D8-905F8375460E}"/>
                  </a:ext>
                </a:extLst>
              </p14:cNvPr>
              <p14:cNvContentPartPr/>
              <p14:nvPr/>
            </p14:nvContentPartPr>
            <p14:xfrm>
              <a:off x="1639162" y="619098"/>
              <a:ext cx="441000" cy="35892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9005271E-F0B1-4E70-B9D8-905F837546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1522" y="601458"/>
                <a:ext cx="4766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0FD92B55-AF60-49E9-B965-8DB024FF8DEC}"/>
                  </a:ext>
                </a:extLst>
              </p14:cNvPr>
              <p14:cNvContentPartPr/>
              <p14:nvPr/>
            </p14:nvContentPartPr>
            <p14:xfrm>
              <a:off x="5128642" y="597498"/>
              <a:ext cx="948600" cy="28008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0FD92B55-AF60-49E9-B965-8DB024FF8D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1002" y="579858"/>
                <a:ext cx="98424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53DD99D5-E0FD-4349-AC42-AC8E2E362565}"/>
                  </a:ext>
                </a:extLst>
              </p14:cNvPr>
              <p14:cNvContentPartPr/>
              <p14:nvPr/>
            </p14:nvContentPartPr>
            <p14:xfrm>
              <a:off x="4079242" y="608298"/>
              <a:ext cx="846720" cy="24696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53DD99D5-E0FD-4349-AC42-AC8E2E3625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1242" y="590684"/>
                <a:ext cx="882360" cy="282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B6AF5146-91D1-4AB7-92FB-EEB4313977D5}"/>
                  </a:ext>
                </a:extLst>
              </p14:cNvPr>
              <p14:cNvContentPartPr/>
              <p14:nvPr/>
            </p14:nvContentPartPr>
            <p14:xfrm>
              <a:off x="2281762" y="636018"/>
              <a:ext cx="902160" cy="32760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B6AF5146-91D1-4AB7-92FB-EEB4313977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3769" y="618038"/>
                <a:ext cx="937786" cy="363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9CF01E06-F5B0-42B5-B880-115673311CCC}"/>
                  </a:ext>
                </a:extLst>
              </p14:cNvPr>
              <p14:cNvContentPartPr/>
              <p14:nvPr/>
            </p14:nvContentPartPr>
            <p14:xfrm>
              <a:off x="8500402" y="513258"/>
              <a:ext cx="3138120" cy="64440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9CF01E06-F5B0-42B5-B880-115673311C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82762" y="495268"/>
                <a:ext cx="3173760" cy="680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4E08A798-307F-4671-842B-912F53353008}"/>
                  </a:ext>
                </a:extLst>
              </p14:cNvPr>
              <p14:cNvContentPartPr/>
              <p14:nvPr/>
            </p14:nvContentPartPr>
            <p14:xfrm>
              <a:off x="8562682" y="2526738"/>
              <a:ext cx="2112120" cy="278568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4E08A798-307F-4671-842B-912F533530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45042" y="2509098"/>
                <a:ext cx="2147760" cy="28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F1B5BFE0-3704-4BD6-AA29-BC5CD4C03358}"/>
                  </a:ext>
                </a:extLst>
              </p14:cNvPr>
              <p14:cNvContentPartPr/>
              <p14:nvPr/>
            </p14:nvContentPartPr>
            <p14:xfrm>
              <a:off x="2305882" y="2531418"/>
              <a:ext cx="1803240" cy="1686960"/>
            </p14:xfrm>
          </p:contentPart>
        </mc:Choice>
        <mc:Fallback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F1B5BFE0-3704-4BD6-AA29-BC5CD4C033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87882" y="2513778"/>
                <a:ext cx="1838880" cy="17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BE7E61C5-E8BB-4DC0-A2FB-F52301D7C46C}"/>
                  </a:ext>
                </a:extLst>
              </p14:cNvPr>
              <p14:cNvContentPartPr/>
              <p14:nvPr/>
            </p14:nvContentPartPr>
            <p14:xfrm>
              <a:off x="7157602" y="1465458"/>
              <a:ext cx="3164760" cy="591840"/>
            </p14:xfrm>
          </p:contentPart>
        </mc:Choice>
        <mc:Fallback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BE7E61C5-E8BB-4DC0-A2FB-F52301D7C46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39602" y="1447469"/>
                <a:ext cx="3200400" cy="627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7F9FF38F-8612-4634-A4DE-273353F1C672}"/>
                  </a:ext>
                </a:extLst>
              </p14:cNvPr>
              <p14:cNvContentPartPr/>
              <p14:nvPr/>
            </p14:nvContentPartPr>
            <p14:xfrm>
              <a:off x="839602" y="1294458"/>
              <a:ext cx="2937960" cy="72432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7F9FF38F-8612-4634-A4DE-273353F1C6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1602" y="1276809"/>
                <a:ext cx="2973600" cy="759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13C4F65B-31DD-4B7C-80C5-B4D6E2BA8DB4}"/>
                  </a:ext>
                </a:extLst>
              </p14:cNvPr>
              <p14:cNvContentPartPr/>
              <p14:nvPr/>
            </p14:nvContentPartPr>
            <p14:xfrm>
              <a:off x="832042" y="5667378"/>
              <a:ext cx="1160280" cy="10152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13C4F65B-31DD-4B7C-80C5-B4D6E2BA8D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4042" y="5649738"/>
                <a:ext cx="11959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31CE5DAE-48B7-4BCA-B6C8-15E90B702FB1}"/>
                  </a:ext>
                </a:extLst>
              </p14:cNvPr>
              <p14:cNvContentPartPr/>
              <p14:nvPr/>
            </p14:nvContentPartPr>
            <p14:xfrm>
              <a:off x="513082" y="5633898"/>
              <a:ext cx="448200" cy="318600"/>
            </p14:xfrm>
          </p:contentPart>
        </mc:Choice>
        <mc:Fallback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31CE5DAE-48B7-4BCA-B6C8-15E90B702F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5442" y="5616258"/>
                <a:ext cx="483840" cy="3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894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48AA8D2F-505D-4F7C-919C-1653D9706CE5}"/>
                  </a:ext>
                </a:extLst>
              </p14:cNvPr>
              <p14:cNvContentPartPr/>
              <p14:nvPr/>
            </p14:nvContentPartPr>
            <p14:xfrm>
              <a:off x="6385762" y="572658"/>
              <a:ext cx="885960" cy="60948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48AA8D2F-505D-4F7C-919C-1653D9706C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8115" y="554658"/>
                <a:ext cx="921614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8BF859C6-5BF4-4796-8CDA-A57C0C22E6AA}"/>
                  </a:ext>
                </a:extLst>
              </p14:cNvPr>
              <p14:cNvContentPartPr/>
              <p14:nvPr/>
            </p14:nvContentPartPr>
            <p14:xfrm>
              <a:off x="4456162" y="588498"/>
              <a:ext cx="1567080" cy="38988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8BF859C6-5BF4-4796-8CDA-A57C0C22E6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8522" y="570858"/>
                <a:ext cx="160272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1EA805AD-67B5-4CB7-8B70-A117BFADDE03}"/>
                  </a:ext>
                </a:extLst>
              </p14:cNvPr>
              <p14:cNvContentPartPr/>
              <p14:nvPr/>
            </p14:nvContentPartPr>
            <p14:xfrm>
              <a:off x="8416162" y="1685058"/>
              <a:ext cx="2853360" cy="197892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1EA805AD-67B5-4CB7-8B70-A117BFADDE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8164" y="1667058"/>
                <a:ext cx="2888996" cy="20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A60AEFBD-41D7-41F7-8DF8-C44086058380}"/>
                  </a:ext>
                </a:extLst>
              </p14:cNvPr>
              <p14:cNvContentPartPr/>
              <p14:nvPr/>
            </p14:nvContentPartPr>
            <p14:xfrm>
              <a:off x="8906122" y="1133178"/>
              <a:ext cx="1502640" cy="32148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A60AEFBD-41D7-41F7-8DF8-C440860583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88482" y="1115518"/>
                <a:ext cx="1538280" cy="3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3ED43DB6-27FD-40AD-BED9-5C7301ED0A54}"/>
                  </a:ext>
                </a:extLst>
              </p14:cNvPr>
              <p14:cNvContentPartPr/>
              <p14:nvPr/>
            </p14:nvContentPartPr>
            <p14:xfrm>
              <a:off x="8931322" y="565098"/>
              <a:ext cx="1244880" cy="390240"/>
            </p14:xfrm>
          </p:contentPart>
        </mc:Choice>
        <mc:Fallback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3ED43DB6-27FD-40AD-BED9-5C7301ED0A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13677" y="547115"/>
                <a:ext cx="1280530" cy="425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D48960E4-0025-472E-9A4A-80A4681FA0EA}"/>
                  </a:ext>
                </a:extLst>
              </p14:cNvPr>
              <p14:cNvContentPartPr/>
              <p14:nvPr/>
            </p14:nvContentPartPr>
            <p14:xfrm>
              <a:off x="467002" y="1882338"/>
              <a:ext cx="2500920" cy="44136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D48960E4-0025-472E-9A4A-80A4681FA0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9002" y="1864353"/>
                <a:ext cx="2536560" cy="476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BD468329-7106-4D66-900F-A05E4F6B46A3}"/>
                  </a:ext>
                </a:extLst>
              </p14:cNvPr>
              <p14:cNvContentPartPr/>
              <p14:nvPr/>
            </p14:nvContentPartPr>
            <p14:xfrm>
              <a:off x="3217762" y="2091498"/>
              <a:ext cx="1091880" cy="282960"/>
            </p14:xfrm>
          </p:contentPart>
        </mc:Choice>
        <mc:Fallback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BD468329-7106-4D66-900F-A05E4F6B46A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00116" y="2073858"/>
                <a:ext cx="1127532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3" name="Input penna 52">
                <a:extLst>
                  <a:ext uri="{FF2B5EF4-FFF2-40B4-BE49-F238E27FC236}">
                    <a16:creationId xmlns:a16="http://schemas.microsoft.com/office/drawing/2014/main" id="{D76005C8-8CDD-422C-B44F-1146C9BE4435}"/>
                  </a:ext>
                </a:extLst>
              </p14:cNvPr>
              <p14:cNvContentPartPr/>
              <p14:nvPr/>
            </p14:nvContentPartPr>
            <p14:xfrm>
              <a:off x="4699882" y="1701618"/>
              <a:ext cx="1861560" cy="980640"/>
            </p14:xfrm>
          </p:contentPart>
        </mc:Choice>
        <mc:Fallback>
          <p:pic>
            <p:nvPicPr>
              <p:cNvPr id="53" name="Input penna 52">
                <a:extLst>
                  <a:ext uri="{FF2B5EF4-FFF2-40B4-BE49-F238E27FC236}">
                    <a16:creationId xmlns:a16="http://schemas.microsoft.com/office/drawing/2014/main" id="{D76005C8-8CDD-422C-B44F-1146C9BE443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82242" y="1683618"/>
                <a:ext cx="189720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0" name="Input penna 69">
                <a:extLst>
                  <a:ext uri="{FF2B5EF4-FFF2-40B4-BE49-F238E27FC236}">
                    <a16:creationId xmlns:a16="http://schemas.microsoft.com/office/drawing/2014/main" id="{5475CE2A-2760-40E8-8372-9117D6AA4246}"/>
                  </a:ext>
                </a:extLst>
              </p14:cNvPr>
              <p14:cNvContentPartPr/>
              <p14:nvPr/>
            </p14:nvContentPartPr>
            <p14:xfrm>
              <a:off x="1222642" y="5631018"/>
              <a:ext cx="65160" cy="146520"/>
            </p14:xfrm>
          </p:contentPart>
        </mc:Choice>
        <mc:Fallback>
          <p:pic>
            <p:nvPicPr>
              <p:cNvPr id="70" name="Input penna 69">
                <a:extLst>
                  <a:ext uri="{FF2B5EF4-FFF2-40B4-BE49-F238E27FC236}">
                    <a16:creationId xmlns:a16="http://schemas.microsoft.com/office/drawing/2014/main" id="{5475CE2A-2760-40E8-8372-9117D6AA424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05002" y="5613018"/>
                <a:ext cx="1008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A301A3B0-7B63-48C1-8800-BDB14577D0B2}"/>
                  </a:ext>
                </a:extLst>
              </p14:cNvPr>
              <p14:cNvContentPartPr/>
              <p14:nvPr/>
            </p14:nvContentPartPr>
            <p14:xfrm>
              <a:off x="1202482" y="5530218"/>
              <a:ext cx="55080" cy="28440"/>
            </p14:xfrm>
          </p:contentPart>
        </mc:Choice>
        <mc:Fallback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A301A3B0-7B63-48C1-8800-BDB14577D0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84482" y="5512218"/>
                <a:ext cx="907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744A55E3-3C8A-4E0E-9A90-BA55834105D6}"/>
                  </a:ext>
                </a:extLst>
              </p14:cNvPr>
              <p14:cNvContentPartPr/>
              <p14:nvPr/>
            </p14:nvContentPartPr>
            <p14:xfrm>
              <a:off x="1487242" y="5659818"/>
              <a:ext cx="212400" cy="115200"/>
            </p14:xfrm>
          </p:contentPart>
        </mc:Choice>
        <mc:Fallback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id="{744A55E3-3C8A-4E0E-9A90-BA55834105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69242" y="5642178"/>
                <a:ext cx="2480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D54C3AF4-9BB3-4597-9730-6F533ED2BC9A}"/>
                  </a:ext>
                </a:extLst>
              </p14:cNvPr>
              <p14:cNvContentPartPr/>
              <p14:nvPr/>
            </p14:nvContentPartPr>
            <p14:xfrm>
              <a:off x="2072962" y="5493138"/>
              <a:ext cx="882000" cy="362520"/>
            </p14:xfrm>
          </p:contentPart>
        </mc:Choice>
        <mc:Fallback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D54C3AF4-9BB3-4597-9730-6F533ED2BC9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54969" y="5475498"/>
                <a:ext cx="917625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9" name="Input penna 78">
                <a:extLst>
                  <a:ext uri="{FF2B5EF4-FFF2-40B4-BE49-F238E27FC236}">
                    <a16:creationId xmlns:a16="http://schemas.microsoft.com/office/drawing/2014/main" id="{C487CEC5-71E2-420C-9E0F-8D0350C95D83}"/>
                  </a:ext>
                </a:extLst>
              </p14:cNvPr>
              <p14:cNvContentPartPr/>
              <p14:nvPr/>
            </p14:nvContentPartPr>
            <p14:xfrm>
              <a:off x="1811602" y="5946378"/>
              <a:ext cx="677880" cy="494280"/>
            </p14:xfrm>
          </p:contentPart>
        </mc:Choice>
        <mc:Fallback>
          <p:pic>
            <p:nvPicPr>
              <p:cNvPr id="79" name="Input penna 78">
                <a:extLst>
                  <a:ext uri="{FF2B5EF4-FFF2-40B4-BE49-F238E27FC236}">
                    <a16:creationId xmlns:a16="http://schemas.microsoft.com/office/drawing/2014/main" id="{C487CEC5-71E2-420C-9E0F-8D0350C95D8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93962" y="5928738"/>
                <a:ext cx="71352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6" name="Input penna 85">
                <a:extLst>
                  <a:ext uri="{FF2B5EF4-FFF2-40B4-BE49-F238E27FC236}">
                    <a16:creationId xmlns:a16="http://schemas.microsoft.com/office/drawing/2014/main" id="{F5BA5E58-E16F-4DF1-BF63-2E1687802055}"/>
                  </a:ext>
                </a:extLst>
              </p14:cNvPr>
              <p14:cNvContentPartPr/>
              <p14:nvPr/>
            </p14:nvContentPartPr>
            <p14:xfrm>
              <a:off x="4949722" y="6329058"/>
              <a:ext cx="379800" cy="258480"/>
            </p14:xfrm>
          </p:contentPart>
        </mc:Choice>
        <mc:Fallback>
          <p:pic>
            <p:nvPicPr>
              <p:cNvPr id="86" name="Input penna 85">
                <a:extLst>
                  <a:ext uri="{FF2B5EF4-FFF2-40B4-BE49-F238E27FC236}">
                    <a16:creationId xmlns:a16="http://schemas.microsoft.com/office/drawing/2014/main" id="{F5BA5E58-E16F-4DF1-BF63-2E168780205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32082" y="6311058"/>
                <a:ext cx="4154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DEAF5BF7-B81D-49D8-810E-061F15548D4E}"/>
                  </a:ext>
                </a:extLst>
              </p14:cNvPr>
              <p14:cNvContentPartPr/>
              <p14:nvPr/>
            </p14:nvContentPartPr>
            <p14:xfrm>
              <a:off x="2835802" y="6312138"/>
              <a:ext cx="1915200" cy="284040"/>
            </p14:xfrm>
          </p:contentPart>
        </mc:Choice>
        <mc:Fallback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DEAF5BF7-B81D-49D8-810E-061F15548D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17802" y="6294138"/>
                <a:ext cx="19508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4" name="Input penna 123">
                <a:extLst>
                  <a:ext uri="{FF2B5EF4-FFF2-40B4-BE49-F238E27FC236}">
                    <a16:creationId xmlns:a16="http://schemas.microsoft.com/office/drawing/2014/main" id="{78C49A74-33AE-4111-BC08-F47048216FC9}"/>
                  </a:ext>
                </a:extLst>
              </p14:cNvPr>
              <p14:cNvContentPartPr/>
              <p14:nvPr/>
            </p14:nvContentPartPr>
            <p14:xfrm>
              <a:off x="6677002" y="4960698"/>
              <a:ext cx="5208840" cy="1756440"/>
            </p14:xfrm>
          </p:contentPart>
        </mc:Choice>
        <mc:Fallback>
          <p:pic>
            <p:nvPicPr>
              <p:cNvPr id="124" name="Input penna 123">
                <a:extLst>
                  <a:ext uri="{FF2B5EF4-FFF2-40B4-BE49-F238E27FC236}">
                    <a16:creationId xmlns:a16="http://schemas.microsoft.com/office/drawing/2014/main" id="{78C49A74-33AE-4111-BC08-F47048216FC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59362" y="4942698"/>
                <a:ext cx="5244480" cy="17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51" name="Input penna 150">
                <a:extLst>
                  <a:ext uri="{FF2B5EF4-FFF2-40B4-BE49-F238E27FC236}">
                    <a16:creationId xmlns:a16="http://schemas.microsoft.com/office/drawing/2014/main" id="{5243D206-2F41-499F-8D37-87E026782087}"/>
                  </a:ext>
                </a:extLst>
              </p14:cNvPr>
              <p14:cNvContentPartPr/>
              <p14:nvPr/>
            </p14:nvContentPartPr>
            <p14:xfrm>
              <a:off x="307162" y="2892858"/>
              <a:ext cx="5317920" cy="2500560"/>
            </p14:xfrm>
          </p:contentPart>
        </mc:Choice>
        <mc:Fallback>
          <p:pic>
            <p:nvPicPr>
              <p:cNvPr id="151" name="Input penna 150">
                <a:extLst>
                  <a:ext uri="{FF2B5EF4-FFF2-40B4-BE49-F238E27FC236}">
                    <a16:creationId xmlns:a16="http://schemas.microsoft.com/office/drawing/2014/main" id="{5243D206-2F41-499F-8D37-87E02678208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9521" y="2874858"/>
                <a:ext cx="5353562" cy="253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230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10EE9231-A7A3-4366-813B-CD6EBC69E62E}"/>
                  </a:ext>
                </a:extLst>
              </p14:cNvPr>
              <p14:cNvContentPartPr/>
              <p14:nvPr/>
            </p14:nvContentPartPr>
            <p14:xfrm>
              <a:off x="3315322" y="2797818"/>
              <a:ext cx="360" cy="36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10EE9231-A7A3-4366-813B-CD6EBC69E6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1322" y="268981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1EEB955D-1016-4E2D-BB96-946CEF68D8B8}"/>
                  </a:ext>
                </a:extLst>
              </p14:cNvPr>
              <p14:cNvContentPartPr/>
              <p14:nvPr/>
            </p14:nvContentPartPr>
            <p14:xfrm>
              <a:off x="2977282" y="2601978"/>
              <a:ext cx="5836320" cy="27072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1EEB955D-1016-4E2D-BB96-946CEF68D8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3642" y="2493978"/>
                <a:ext cx="594396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A6E256CC-5ABA-41EF-A091-CBAF10B1B29C}"/>
                  </a:ext>
                </a:extLst>
              </p14:cNvPr>
              <p14:cNvContentPartPr/>
              <p14:nvPr/>
            </p14:nvContentPartPr>
            <p14:xfrm>
              <a:off x="3192202" y="1533498"/>
              <a:ext cx="5634360" cy="107676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A6E256CC-5ABA-41EF-A091-CBAF10B1B2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8562" y="1425498"/>
                <a:ext cx="5742000" cy="12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610DE78E-8D6B-490F-88E5-B8FE5A0953C1}"/>
                  </a:ext>
                </a:extLst>
              </p14:cNvPr>
              <p14:cNvContentPartPr/>
              <p14:nvPr/>
            </p14:nvContentPartPr>
            <p14:xfrm>
              <a:off x="-292598" y="185298"/>
              <a:ext cx="11569320" cy="6638760"/>
            </p14:xfrm>
          </p:contentPart>
        </mc:Choice>
        <mc:Fallback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610DE78E-8D6B-490F-88E5-B8FE5A0953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10598" y="167657"/>
                <a:ext cx="11604960" cy="66744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30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275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77</Words>
  <Application>Microsoft Office PowerPoint</Application>
  <PresentationFormat>Widescreen</PresentationFormat>
  <Paragraphs>5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PIPAN MICHELE</cp:lastModifiedBy>
  <cp:revision>263</cp:revision>
  <dcterms:created xsi:type="dcterms:W3CDTF">2022-11-10T12:47:36Z</dcterms:created>
  <dcterms:modified xsi:type="dcterms:W3CDTF">2022-11-11T16:47:11Z</dcterms:modified>
</cp:coreProperties>
</file>