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256" r:id="rId3"/>
    <p:sldId id="257" r:id="rId4"/>
    <p:sldId id="259" r:id="rId5"/>
    <p:sldId id="258" r:id="rId6"/>
    <p:sldId id="262" r:id="rId7"/>
    <p:sldId id="320" r:id="rId8"/>
    <p:sldId id="321" r:id="rId9"/>
    <p:sldId id="325" r:id="rId10"/>
    <p:sldId id="322" r:id="rId11"/>
    <p:sldId id="323" r:id="rId12"/>
    <p:sldId id="337" r:id="rId13"/>
    <p:sldId id="326" r:id="rId14"/>
    <p:sldId id="324" r:id="rId15"/>
    <p:sldId id="328" r:id="rId16"/>
    <p:sldId id="329" r:id="rId17"/>
    <p:sldId id="333" r:id="rId18"/>
    <p:sldId id="330" r:id="rId19"/>
    <p:sldId id="331" r:id="rId20"/>
    <p:sldId id="332" r:id="rId21"/>
    <p:sldId id="327" r:id="rId22"/>
    <p:sldId id="338" r:id="rId23"/>
    <p:sldId id="339" r:id="rId24"/>
    <p:sldId id="340"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D6318-9C5D-489D-ABF8-97A6F12536F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930F7C3-4186-44DA-87FB-42F539B74883}">
      <dgm:prSet/>
      <dgm:spPr/>
      <dgm:t>
        <a:bodyPr/>
        <a:lstStyle/>
        <a:p>
          <a:r>
            <a:rPr lang="it-IT" dirty="0"/>
            <a:t>PRATEN (parlare) IK PRAAT, JIJ PRAAT… </a:t>
          </a:r>
          <a:endParaRPr lang="en-US" dirty="0"/>
        </a:p>
      </dgm:t>
    </dgm:pt>
    <dgm:pt modelId="{FFD6CF16-C500-4EB1-A689-17A5352AEF41}" type="parTrans" cxnId="{2A396052-AC36-4C77-B197-1BACA724666F}">
      <dgm:prSet/>
      <dgm:spPr/>
      <dgm:t>
        <a:bodyPr/>
        <a:lstStyle/>
        <a:p>
          <a:endParaRPr lang="en-US"/>
        </a:p>
      </dgm:t>
    </dgm:pt>
    <dgm:pt modelId="{9A1B203D-DA69-4BE7-9580-5E5E3D8BB702}" type="sibTrans" cxnId="{2A396052-AC36-4C77-B197-1BACA724666F}">
      <dgm:prSet/>
      <dgm:spPr/>
      <dgm:t>
        <a:bodyPr/>
        <a:lstStyle/>
        <a:p>
          <a:endParaRPr lang="en-US"/>
        </a:p>
      </dgm:t>
    </dgm:pt>
    <dgm:pt modelId="{E0E0DA81-D41F-48CC-B76C-802548BBCCF4}">
      <dgm:prSet/>
      <dgm:spPr/>
      <dgm:t>
        <a:bodyPr/>
        <a:lstStyle/>
        <a:p>
          <a:r>
            <a:rPr lang="it-IT" dirty="0"/>
            <a:t>VERGETEN (dimenticare) IK VERGEET</a:t>
          </a:r>
          <a:endParaRPr lang="en-US" dirty="0"/>
        </a:p>
      </dgm:t>
    </dgm:pt>
    <dgm:pt modelId="{F8705A79-F8A4-450C-935C-D58F24135334}" type="parTrans" cxnId="{1D747A51-BC09-4FF9-B6CE-0F19964DAE33}">
      <dgm:prSet/>
      <dgm:spPr/>
      <dgm:t>
        <a:bodyPr/>
        <a:lstStyle/>
        <a:p>
          <a:endParaRPr lang="en-US"/>
        </a:p>
      </dgm:t>
    </dgm:pt>
    <dgm:pt modelId="{2876E4C7-FED5-4C3D-AD87-D3CEB0FAE1DC}" type="sibTrans" cxnId="{1D747A51-BC09-4FF9-B6CE-0F19964DAE33}">
      <dgm:prSet/>
      <dgm:spPr/>
      <dgm:t>
        <a:bodyPr/>
        <a:lstStyle/>
        <a:p>
          <a:endParaRPr lang="en-US"/>
        </a:p>
      </dgm:t>
    </dgm:pt>
    <dgm:pt modelId="{DDDC46FF-3CFB-494D-BB33-192B8EF130FE}">
      <dgm:prSet/>
      <dgm:spPr/>
      <dgm:t>
        <a:bodyPr/>
        <a:lstStyle/>
        <a:p>
          <a:r>
            <a:rPr lang="it-IT" dirty="0"/>
            <a:t>HOR</a:t>
          </a:r>
          <a:r>
            <a:rPr lang="it-IT" b="1" dirty="0"/>
            <a:t>EN</a:t>
          </a:r>
          <a:r>
            <a:rPr lang="it-IT" dirty="0"/>
            <a:t> (sentire) IK HOOR </a:t>
          </a:r>
          <a:endParaRPr lang="en-US" dirty="0"/>
        </a:p>
      </dgm:t>
    </dgm:pt>
    <dgm:pt modelId="{F9BF5153-C2B8-4A39-97F8-4C535CDB0BAD}" type="parTrans" cxnId="{329EE00C-3714-44B2-BAAD-8BAB7D5D0D65}">
      <dgm:prSet/>
      <dgm:spPr/>
      <dgm:t>
        <a:bodyPr/>
        <a:lstStyle/>
        <a:p>
          <a:endParaRPr lang="en-US"/>
        </a:p>
      </dgm:t>
    </dgm:pt>
    <dgm:pt modelId="{AFF3DACE-44FC-49C8-A152-3036CCA85DC8}" type="sibTrans" cxnId="{329EE00C-3714-44B2-BAAD-8BAB7D5D0D65}">
      <dgm:prSet/>
      <dgm:spPr/>
      <dgm:t>
        <a:bodyPr/>
        <a:lstStyle/>
        <a:p>
          <a:endParaRPr lang="en-US"/>
        </a:p>
      </dgm:t>
    </dgm:pt>
    <dgm:pt modelId="{921B281E-0342-4EC1-A4F1-D5CC53C8E493}">
      <dgm:prSet/>
      <dgm:spPr/>
      <dgm:t>
        <a:bodyPr/>
        <a:lstStyle/>
        <a:p>
          <a:r>
            <a:rPr lang="it-IT" dirty="0"/>
            <a:t>WETEN (sapere) IK WEET JIJ WEET HIJ/ZIJ/HET WEET, WIJ WETEN…</a:t>
          </a:r>
          <a:endParaRPr lang="en-US" dirty="0"/>
        </a:p>
      </dgm:t>
    </dgm:pt>
    <dgm:pt modelId="{141BC7D3-2959-4462-B311-294A901C2755}" type="parTrans" cxnId="{A949007D-29E6-4740-9039-2866FBA758CD}">
      <dgm:prSet/>
      <dgm:spPr/>
      <dgm:t>
        <a:bodyPr/>
        <a:lstStyle/>
        <a:p>
          <a:endParaRPr lang="en-US"/>
        </a:p>
      </dgm:t>
    </dgm:pt>
    <dgm:pt modelId="{5BD4FA4C-8482-4588-8E51-7DEEF0747D0E}" type="sibTrans" cxnId="{A949007D-29E6-4740-9039-2866FBA758CD}">
      <dgm:prSet/>
      <dgm:spPr/>
      <dgm:t>
        <a:bodyPr/>
        <a:lstStyle/>
        <a:p>
          <a:endParaRPr lang="en-US"/>
        </a:p>
      </dgm:t>
    </dgm:pt>
    <dgm:pt modelId="{B9C4EA47-1178-49AC-AC97-B02A62DF7FB1}">
      <dgm:prSet/>
      <dgm:spPr/>
      <dgm:t>
        <a:bodyPr/>
        <a:lstStyle/>
        <a:p>
          <a:r>
            <a:rPr lang="it-IT" dirty="0"/>
            <a:t>HUREN (affittare) </a:t>
          </a:r>
          <a:endParaRPr lang="en-US" dirty="0"/>
        </a:p>
      </dgm:t>
    </dgm:pt>
    <dgm:pt modelId="{B026C2A2-EA94-4453-B773-641C23E5F904}" type="parTrans" cxnId="{16CD3683-BDD9-4831-9200-A6E928853FE2}">
      <dgm:prSet/>
      <dgm:spPr/>
      <dgm:t>
        <a:bodyPr/>
        <a:lstStyle/>
        <a:p>
          <a:endParaRPr lang="en-US"/>
        </a:p>
      </dgm:t>
    </dgm:pt>
    <dgm:pt modelId="{F9AC0105-0461-48CA-AAB2-61F1AFFE0FAD}" type="sibTrans" cxnId="{16CD3683-BDD9-4831-9200-A6E928853FE2}">
      <dgm:prSet/>
      <dgm:spPr/>
      <dgm:t>
        <a:bodyPr/>
        <a:lstStyle/>
        <a:p>
          <a:endParaRPr lang="en-US"/>
        </a:p>
      </dgm:t>
    </dgm:pt>
    <dgm:pt modelId="{605E08D3-3B8E-41CF-AFFE-E7DBA4595827}">
      <dgm:prSet/>
      <dgm:spPr/>
      <dgm:t>
        <a:bodyPr/>
        <a:lstStyle/>
        <a:p>
          <a:r>
            <a:rPr lang="it-IT" dirty="0"/>
            <a:t>ROKEN (fumare) </a:t>
          </a:r>
          <a:endParaRPr lang="en-US" dirty="0"/>
        </a:p>
      </dgm:t>
    </dgm:pt>
    <dgm:pt modelId="{C6A82C2A-379A-4477-A011-7D4ECAF42710}" type="parTrans" cxnId="{9BF57B12-CDEF-4B68-91A1-C9236E26A587}">
      <dgm:prSet/>
      <dgm:spPr/>
      <dgm:t>
        <a:bodyPr/>
        <a:lstStyle/>
        <a:p>
          <a:endParaRPr lang="en-US"/>
        </a:p>
      </dgm:t>
    </dgm:pt>
    <dgm:pt modelId="{D420DD20-F87B-4348-B2AA-A9271423480C}" type="sibTrans" cxnId="{9BF57B12-CDEF-4B68-91A1-C9236E26A587}">
      <dgm:prSet/>
      <dgm:spPr/>
      <dgm:t>
        <a:bodyPr/>
        <a:lstStyle/>
        <a:p>
          <a:endParaRPr lang="en-US"/>
        </a:p>
      </dgm:t>
    </dgm:pt>
    <dgm:pt modelId="{35DF8DC5-054B-4B5D-915F-718CBD92D7C5}">
      <dgm:prSet/>
      <dgm:spPr/>
      <dgm:t>
        <a:bodyPr/>
        <a:lstStyle/>
        <a:p>
          <a:r>
            <a:rPr lang="it-IT" dirty="0"/>
            <a:t>PRIJZEN (lodare) IK PRIJS </a:t>
          </a:r>
          <a:endParaRPr lang="en-US" dirty="0"/>
        </a:p>
      </dgm:t>
    </dgm:pt>
    <dgm:pt modelId="{AD152270-FFF7-47ED-AC3C-7ECCA39E8C27}" type="parTrans" cxnId="{71F3BB1D-FD3D-4637-A02F-D6A71C72D9A0}">
      <dgm:prSet/>
      <dgm:spPr/>
      <dgm:t>
        <a:bodyPr/>
        <a:lstStyle/>
        <a:p>
          <a:endParaRPr lang="en-US"/>
        </a:p>
      </dgm:t>
    </dgm:pt>
    <dgm:pt modelId="{411E07E6-F2C8-46BB-9F0D-8F2309FECAD8}" type="sibTrans" cxnId="{71F3BB1D-FD3D-4637-A02F-D6A71C72D9A0}">
      <dgm:prSet/>
      <dgm:spPr/>
      <dgm:t>
        <a:bodyPr/>
        <a:lstStyle/>
        <a:p>
          <a:endParaRPr lang="en-US"/>
        </a:p>
      </dgm:t>
    </dgm:pt>
    <dgm:pt modelId="{D8B9C0D3-2B11-4D01-8C4B-33899C8572CC}">
      <dgm:prSet/>
      <dgm:spPr/>
      <dgm:t>
        <a:bodyPr/>
        <a:lstStyle/>
        <a:p>
          <a:r>
            <a:rPr lang="it-IT" dirty="0"/>
            <a:t>DELEN (dividere) IK DEEL, JIJ DEELT…</a:t>
          </a:r>
          <a:endParaRPr lang="en-US" dirty="0"/>
        </a:p>
      </dgm:t>
    </dgm:pt>
    <dgm:pt modelId="{20E1F04B-F818-4422-A00E-B4AEC2DA5934}" type="parTrans" cxnId="{A83FF6CB-A3B4-483A-A34F-60D80AB4B402}">
      <dgm:prSet/>
      <dgm:spPr/>
      <dgm:t>
        <a:bodyPr/>
        <a:lstStyle/>
        <a:p>
          <a:endParaRPr lang="en-US"/>
        </a:p>
      </dgm:t>
    </dgm:pt>
    <dgm:pt modelId="{BA74B82E-E08F-46E1-8283-8461D20CF935}" type="sibTrans" cxnId="{A83FF6CB-A3B4-483A-A34F-60D80AB4B402}">
      <dgm:prSet/>
      <dgm:spPr/>
      <dgm:t>
        <a:bodyPr/>
        <a:lstStyle/>
        <a:p>
          <a:endParaRPr lang="en-US"/>
        </a:p>
      </dgm:t>
    </dgm:pt>
    <dgm:pt modelId="{539BD041-DB01-4397-8DBE-4708F44FEC61}">
      <dgm:prSet/>
      <dgm:spPr/>
      <dgm:t>
        <a:bodyPr/>
        <a:lstStyle/>
        <a:p>
          <a:r>
            <a:rPr lang="it-IT" dirty="0"/>
            <a:t>METEN (misurare)</a:t>
          </a:r>
          <a:endParaRPr lang="en-US" dirty="0"/>
        </a:p>
      </dgm:t>
    </dgm:pt>
    <dgm:pt modelId="{6AD833C9-CA8B-487D-9FF7-F3DE182AF5F8}" type="parTrans" cxnId="{7BE06E1E-1CDD-4EC0-9F28-0A57C0EAC0CD}">
      <dgm:prSet/>
      <dgm:spPr/>
      <dgm:t>
        <a:bodyPr/>
        <a:lstStyle/>
        <a:p>
          <a:endParaRPr lang="en-US"/>
        </a:p>
      </dgm:t>
    </dgm:pt>
    <dgm:pt modelId="{C167BFC6-C24E-4CDA-8C2F-3A2200AEFC7A}" type="sibTrans" cxnId="{7BE06E1E-1CDD-4EC0-9F28-0A57C0EAC0CD}">
      <dgm:prSet/>
      <dgm:spPr/>
      <dgm:t>
        <a:bodyPr/>
        <a:lstStyle/>
        <a:p>
          <a:endParaRPr lang="en-US"/>
        </a:p>
      </dgm:t>
    </dgm:pt>
    <dgm:pt modelId="{DEE9B5AF-9C09-4FD9-913B-D59848825EE4}">
      <dgm:prSet/>
      <dgm:spPr/>
      <dgm:t>
        <a:bodyPr/>
        <a:lstStyle/>
        <a:p>
          <a:r>
            <a:rPr lang="it-IT" dirty="0">
              <a:solidFill>
                <a:schemeClr val="accent2">
                  <a:lumMod val="75000"/>
                </a:schemeClr>
              </a:solidFill>
            </a:rPr>
            <a:t>BELOVEN (promettere)</a:t>
          </a:r>
          <a:endParaRPr lang="en-US" dirty="0">
            <a:solidFill>
              <a:schemeClr val="accent2">
                <a:lumMod val="75000"/>
              </a:schemeClr>
            </a:solidFill>
          </a:endParaRPr>
        </a:p>
      </dgm:t>
    </dgm:pt>
    <dgm:pt modelId="{34007ED6-64CD-4052-AE42-BCAA630C0C95}" type="parTrans" cxnId="{5DC50906-C4EE-4B04-B234-E49EA50383DE}">
      <dgm:prSet/>
      <dgm:spPr/>
      <dgm:t>
        <a:bodyPr/>
        <a:lstStyle/>
        <a:p>
          <a:endParaRPr lang="en-US"/>
        </a:p>
      </dgm:t>
    </dgm:pt>
    <dgm:pt modelId="{D4882BD4-51EF-41B4-A06F-3AA49E7395BB}" type="sibTrans" cxnId="{5DC50906-C4EE-4B04-B234-E49EA50383DE}">
      <dgm:prSet/>
      <dgm:spPr/>
      <dgm:t>
        <a:bodyPr/>
        <a:lstStyle/>
        <a:p>
          <a:endParaRPr lang="en-US"/>
        </a:p>
      </dgm:t>
    </dgm:pt>
    <dgm:pt modelId="{F3948F08-DC6A-4A3C-83F3-4A4852EBC4AA}">
      <dgm:prSet/>
      <dgm:spPr/>
      <dgm:t>
        <a:bodyPr/>
        <a:lstStyle/>
        <a:p>
          <a:r>
            <a:rPr lang="it-IT" dirty="0">
              <a:solidFill>
                <a:schemeClr val="accent2">
                  <a:lumMod val="75000"/>
                </a:schemeClr>
              </a:solidFill>
            </a:rPr>
            <a:t>GELOVEN (credere)</a:t>
          </a:r>
          <a:endParaRPr lang="en-US" dirty="0">
            <a:solidFill>
              <a:schemeClr val="accent2">
                <a:lumMod val="75000"/>
              </a:schemeClr>
            </a:solidFill>
          </a:endParaRPr>
        </a:p>
      </dgm:t>
    </dgm:pt>
    <dgm:pt modelId="{A4B00507-20C6-44E5-9822-D97B25B0A69E}" type="parTrans" cxnId="{7CADC185-0866-4B96-9EA1-96794CB515BA}">
      <dgm:prSet/>
      <dgm:spPr/>
      <dgm:t>
        <a:bodyPr/>
        <a:lstStyle/>
        <a:p>
          <a:endParaRPr lang="en-US"/>
        </a:p>
      </dgm:t>
    </dgm:pt>
    <dgm:pt modelId="{0E98CBFC-99E1-4627-A897-CBA07706E288}" type="sibTrans" cxnId="{7CADC185-0866-4B96-9EA1-96794CB515BA}">
      <dgm:prSet/>
      <dgm:spPr/>
      <dgm:t>
        <a:bodyPr/>
        <a:lstStyle/>
        <a:p>
          <a:endParaRPr lang="en-US"/>
        </a:p>
      </dgm:t>
    </dgm:pt>
    <dgm:pt modelId="{80F2F332-ED40-49E5-9557-2A5B692871BB}">
      <dgm:prSet/>
      <dgm:spPr/>
      <dgm:t>
        <a:bodyPr/>
        <a:lstStyle/>
        <a:p>
          <a:r>
            <a:rPr lang="it-IT" dirty="0">
              <a:solidFill>
                <a:schemeClr val="accent2">
                  <a:lumMod val="75000"/>
                </a:schemeClr>
              </a:solidFill>
            </a:rPr>
            <a:t>LOZEN (scaricare) IK LOOS </a:t>
          </a:r>
          <a:endParaRPr lang="en-US" dirty="0">
            <a:solidFill>
              <a:schemeClr val="accent2">
                <a:lumMod val="75000"/>
              </a:schemeClr>
            </a:solidFill>
          </a:endParaRPr>
        </a:p>
      </dgm:t>
    </dgm:pt>
    <dgm:pt modelId="{67C69EF0-6C74-49A7-91C5-7DCF8CAB337D}" type="parTrans" cxnId="{7F97D46B-DC03-490B-A45E-DA771D642024}">
      <dgm:prSet/>
      <dgm:spPr/>
      <dgm:t>
        <a:bodyPr/>
        <a:lstStyle/>
        <a:p>
          <a:endParaRPr lang="en-US"/>
        </a:p>
      </dgm:t>
    </dgm:pt>
    <dgm:pt modelId="{22B6F50C-CE33-4BC0-AF4E-76404AF8FD25}" type="sibTrans" cxnId="{7F97D46B-DC03-490B-A45E-DA771D642024}">
      <dgm:prSet/>
      <dgm:spPr/>
      <dgm:t>
        <a:bodyPr/>
        <a:lstStyle/>
        <a:p>
          <a:endParaRPr lang="en-US"/>
        </a:p>
      </dgm:t>
    </dgm:pt>
    <dgm:pt modelId="{630FBC82-88AD-4A1A-915B-3122EAEBA7FA}" type="pres">
      <dgm:prSet presAssocID="{4C0D6318-9C5D-489D-ABF8-97A6F12536F8}" presName="vert0" presStyleCnt="0">
        <dgm:presLayoutVars>
          <dgm:dir/>
          <dgm:animOne val="branch"/>
          <dgm:animLvl val="lvl"/>
        </dgm:presLayoutVars>
      </dgm:prSet>
      <dgm:spPr/>
      <dgm:t>
        <a:bodyPr/>
        <a:lstStyle/>
        <a:p>
          <a:endParaRPr lang="it-IT"/>
        </a:p>
      </dgm:t>
    </dgm:pt>
    <dgm:pt modelId="{9C79E60D-5A09-46FB-A1A7-C61B11E8F19F}" type="pres">
      <dgm:prSet presAssocID="{F930F7C3-4186-44DA-87FB-42F539B74883}" presName="thickLine" presStyleLbl="alignNode1" presStyleIdx="0" presStyleCnt="12"/>
      <dgm:spPr/>
    </dgm:pt>
    <dgm:pt modelId="{22F923DF-887F-4FFD-8383-2FA3C8DD30E7}" type="pres">
      <dgm:prSet presAssocID="{F930F7C3-4186-44DA-87FB-42F539B74883}" presName="horz1" presStyleCnt="0"/>
      <dgm:spPr/>
    </dgm:pt>
    <dgm:pt modelId="{BD83B3EB-2A47-45C9-A2F2-90E96170E6F1}" type="pres">
      <dgm:prSet presAssocID="{F930F7C3-4186-44DA-87FB-42F539B74883}" presName="tx1" presStyleLbl="revTx" presStyleIdx="0" presStyleCnt="12"/>
      <dgm:spPr/>
      <dgm:t>
        <a:bodyPr/>
        <a:lstStyle/>
        <a:p>
          <a:endParaRPr lang="it-IT"/>
        </a:p>
      </dgm:t>
    </dgm:pt>
    <dgm:pt modelId="{F2E080C4-8AF0-4817-B3C8-D6895E5F3D66}" type="pres">
      <dgm:prSet presAssocID="{F930F7C3-4186-44DA-87FB-42F539B74883}" presName="vert1" presStyleCnt="0"/>
      <dgm:spPr/>
    </dgm:pt>
    <dgm:pt modelId="{270A6907-E472-4F37-BC3E-42C53B291919}" type="pres">
      <dgm:prSet presAssocID="{E0E0DA81-D41F-48CC-B76C-802548BBCCF4}" presName="thickLine" presStyleLbl="alignNode1" presStyleIdx="1" presStyleCnt="12"/>
      <dgm:spPr/>
    </dgm:pt>
    <dgm:pt modelId="{D4F52CB9-E22C-4C43-BC1E-804E8870E04B}" type="pres">
      <dgm:prSet presAssocID="{E0E0DA81-D41F-48CC-B76C-802548BBCCF4}" presName="horz1" presStyleCnt="0"/>
      <dgm:spPr/>
    </dgm:pt>
    <dgm:pt modelId="{D82CE801-F186-4DFC-8506-A6A0BB7D20AF}" type="pres">
      <dgm:prSet presAssocID="{E0E0DA81-D41F-48CC-B76C-802548BBCCF4}" presName="tx1" presStyleLbl="revTx" presStyleIdx="1" presStyleCnt="12"/>
      <dgm:spPr/>
      <dgm:t>
        <a:bodyPr/>
        <a:lstStyle/>
        <a:p>
          <a:endParaRPr lang="it-IT"/>
        </a:p>
      </dgm:t>
    </dgm:pt>
    <dgm:pt modelId="{5E50551D-6E8D-4124-AA94-6CB397504853}" type="pres">
      <dgm:prSet presAssocID="{E0E0DA81-D41F-48CC-B76C-802548BBCCF4}" presName="vert1" presStyleCnt="0"/>
      <dgm:spPr/>
    </dgm:pt>
    <dgm:pt modelId="{5BD6B3D4-CA0B-46F2-8951-5AF3668FBA21}" type="pres">
      <dgm:prSet presAssocID="{DDDC46FF-3CFB-494D-BB33-192B8EF130FE}" presName="thickLine" presStyleLbl="alignNode1" presStyleIdx="2" presStyleCnt="12"/>
      <dgm:spPr/>
    </dgm:pt>
    <dgm:pt modelId="{4E7A5A54-8ADB-4BF1-A644-EA9823772432}" type="pres">
      <dgm:prSet presAssocID="{DDDC46FF-3CFB-494D-BB33-192B8EF130FE}" presName="horz1" presStyleCnt="0"/>
      <dgm:spPr/>
    </dgm:pt>
    <dgm:pt modelId="{9FC174AB-644E-4C25-8DA3-A755154B245A}" type="pres">
      <dgm:prSet presAssocID="{DDDC46FF-3CFB-494D-BB33-192B8EF130FE}" presName="tx1" presStyleLbl="revTx" presStyleIdx="2" presStyleCnt="12"/>
      <dgm:spPr/>
      <dgm:t>
        <a:bodyPr/>
        <a:lstStyle/>
        <a:p>
          <a:endParaRPr lang="it-IT"/>
        </a:p>
      </dgm:t>
    </dgm:pt>
    <dgm:pt modelId="{655B966E-0473-49D7-97E8-660E2A69F3FC}" type="pres">
      <dgm:prSet presAssocID="{DDDC46FF-3CFB-494D-BB33-192B8EF130FE}" presName="vert1" presStyleCnt="0"/>
      <dgm:spPr/>
    </dgm:pt>
    <dgm:pt modelId="{7188BC7A-23C6-4CA8-8A61-4D2521291F14}" type="pres">
      <dgm:prSet presAssocID="{921B281E-0342-4EC1-A4F1-D5CC53C8E493}" presName="thickLine" presStyleLbl="alignNode1" presStyleIdx="3" presStyleCnt="12"/>
      <dgm:spPr/>
    </dgm:pt>
    <dgm:pt modelId="{A5ACB4A3-7D0E-4673-8C44-1B4449B4F093}" type="pres">
      <dgm:prSet presAssocID="{921B281E-0342-4EC1-A4F1-D5CC53C8E493}" presName="horz1" presStyleCnt="0"/>
      <dgm:spPr/>
    </dgm:pt>
    <dgm:pt modelId="{0EF2DEDD-0395-4C81-8AE1-15A59E901654}" type="pres">
      <dgm:prSet presAssocID="{921B281E-0342-4EC1-A4F1-D5CC53C8E493}" presName="tx1" presStyleLbl="revTx" presStyleIdx="3" presStyleCnt="12"/>
      <dgm:spPr/>
      <dgm:t>
        <a:bodyPr/>
        <a:lstStyle/>
        <a:p>
          <a:endParaRPr lang="it-IT"/>
        </a:p>
      </dgm:t>
    </dgm:pt>
    <dgm:pt modelId="{60CDFDCC-DE3E-4143-B93A-9191FFC0138D}" type="pres">
      <dgm:prSet presAssocID="{921B281E-0342-4EC1-A4F1-D5CC53C8E493}" presName="vert1" presStyleCnt="0"/>
      <dgm:spPr/>
    </dgm:pt>
    <dgm:pt modelId="{2567772C-063E-467F-9877-F2EB89AF4F3B}" type="pres">
      <dgm:prSet presAssocID="{B9C4EA47-1178-49AC-AC97-B02A62DF7FB1}" presName="thickLine" presStyleLbl="alignNode1" presStyleIdx="4" presStyleCnt="12"/>
      <dgm:spPr/>
    </dgm:pt>
    <dgm:pt modelId="{114C7525-587B-486B-A2DE-9E818E123D81}" type="pres">
      <dgm:prSet presAssocID="{B9C4EA47-1178-49AC-AC97-B02A62DF7FB1}" presName="horz1" presStyleCnt="0"/>
      <dgm:spPr/>
    </dgm:pt>
    <dgm:pt modelId="{FAC7B36A-1FD3-446E-9250-1BF574CBD7BC}" type="pres">
      <dgm:prSet presAssocID="{B9C4EA47-1178-49AC-AC97-B02A62DF7FB1}" presName="tx1" presStyleLbl="revTx" presStyleIdx="4" presStyleCnt="12"/>
      <dgm:spPr/>
      <dgm:t>
        <a:bodyPr/>
        <a:lstStyle/>
        <a:p>
          <a:endParaRPr lang="it-IT"/>
        </a:p>
      </dgm:t>
    </dgm:pt>
    <dgm:pt modelId="{53D83C92-7C40-4F11-9773-0DB9FCEDEF7A}" type="pres">
      <dgm:prSet presAssocID="{B9C4EA47-1178-49AC-AC97-B02A62DF7FB1}" presName="vert1" presStyleCnt="0"/>
      <dgm:spPr/>
    </dgm:pt>
    <dgm:pt modelId="{E5CAF690-43A1-4AB9-9506-41523667E4D9}" type="pres">
      <dgm:prSet presAssocID="{605E08D3-3B8E-41CF-AFFE-E7DBA4595827}" presName="thickLine" presStyleLbl="alignNode1" presStyleIdx="5" presStyleCnt="12"/>
      <dgm:spPr/>
    </dgm:pt>
    <dgm:pt modelId="{F3CAF989-4655-4AC0-BB45-0E4F8F245B86}" type="pres">
      <dgm:prSet presAssocID="{605E08D3-3B8E-41CF-AFFE-E7DBA4595827}" presName="horz1" presStyleCnt="0"/>
      <dgm:spPr/>
    </dgm:pt>
    <dgm:pt modelId="{93A7DDAB-E0FF-4238-8332-39371F354CBB}" type="pres">
      <dgm:prSet presAssocID="{605E08D3-3B8E-41CF-AFFE-E7DBA4595827}" presName="tx1" presStyleLbl="revTx" presStyleIdx="5" presStyleCnt="12"/>
      <dgm:spPr/>
      <dgm:t>
        <a:bodyPr/>
        <a:lstStyle/>
        <a:p>
          <a:endParaRPr lang="it-IT"/>
        </a:p>
      </dgm:t>
    </dgm:pt>
    <dgm:pt modelId="{BFA5ACC0-1237-4001-86D1-C256F09A5A7C}" type="pres">
      <dgm:prSet presAssocID="{605E08D3-3B8E-41CF-AFFE-E7DBA4595827}" presName="vert1" presStyleCnt="0"/>
      <dgm:spPr/>
    </dgm:pt>
    <dgm:pt modelId="{8E2576DB-2E6B-400C-A928-45FC316F51BD}" type="pres">
      <dgm:prSet presAssocID="{35DF8DC5-054B-4B5D-915F-718CBD92D7C5}" presName="thickLine" presStyleLbl="alignNode1" presStyleIdx="6" presStyleCnt="12"/>
      <dgm:spPr/>
    </dgm:pt>
    <dgm:pt modelId="{95774FF3-7F8D-4A16-A2A9-1C97DE8B8CE8}" type="pres">
      <dgm:prSet presAssocID="{35DF8DC5-054B-4B5D-915F-718CBD92D7C5}" presName="horz1" presStyleCnt="0"/>
      <dgm:spPr/>
    </dgm:pt>
    <dgm:pt modelId="{9937F8D7-030D-4940-A519-F5B887D98224}" type="pres">
      <dgm:prSet presAssocID="{35DF8DC5-054B-4B5D-915F-718CBD92D7C5}" presName="tx1" presStyleLbl="revTx" presStyleIdx="6" presStyleCnt="12"/>
      <dgm:spPr/>
      <dgm:t>
        <a:bodyPr/>
        <a:lstStyle/>
        <a:p>
          <a:endParaRPr lang="it-IT"/>
        </a:p>
      </dgm:t>
    </dgm:pt>
    <dgm:pt modelId="{A740B88F-0B63-48F7-A794-6ACFCACFCF82}" type="pres">
      <dgm:prSet presAssocID="{35DF8DC5-054B-4B5D-915F-718CBD92D7C5}" presName="vert1" presStyleCnt="0"/>
      <dgm:spPr/>
    </dgm:pt>
    <dgm:pt modelId="{45011127-C160-4E30-B7AB-20847C662F5A}" type="pres">
      <dgm:prSet presAssocID="{D8B9C0D3-2B11-4D01-8C4B-33899C8572CC}" presName="thickLine" presStyleLbl="alignNode1" presStyleIdx="7" presStyleCnt="12"/>
      <dgm:spPr/>
    </dgm:pt>
    <dgm:pt modelId="{D5491620-17E4-4958-B933-EBFA2E76B524}" type="pres">
      <dgm:prSet presAssocID="{D8B9C0D3-2B11-4D01-8C4B-33899C8572CC}" presName="horz1" presStyleCnt="0"/>
      <dgm:spPr/>
    </dgm:pt>
    <dgm:pt modelId="{974211F9-EA1A-48F3-84C7-763D98F5C7FA}" type="pres">
      <dgm:prSet presAssocID="{D8B9C0D3-2B11-4D01-8C4B-33899C8572CC}" presName="tx1" presStyleLbl="revTx" presStyleIdx="7" presStyleCnt="12"/>
      <dgm:spPr/>
      <dgm:t>
        <a:bodyPr/>
        <a:lstStyle/>
        <a:p>
          <a:endParaRPr lang="it-IT"/>
        </a:p>
      </dgm:t>
    </dgm:pt>
    <dgm:pt modelId="{0EBA736B-B504-458B-B723-DDA66CE44489}" type="pres">
      <dgm:prSet presAssocID="{D8B9C0D3-2B11-4D01-8C4B-33899C8572CC}" presName="vert1" presStyleCnt="0"/>
      <dgm:spPr/>
    </dgm:pt>
    <dgm:pt modelId="{DC2EC18D-1E1D-4DB7-B72D-6535BB9B894B}" type="pres">
      <dgm:prSet presAssocID="{539BD041-DB01-4397-8DBE-4708F44FEC61}" presName="thickLine" presStyleLbl="alignNode1" presStyleIdx="8" presStyleCnt="12"/>
      <dgm:spPr/>
    </dgm:pt>
    <dgm:pt modelId="{73EA189F-9E07-4B2A-96EE-526E63179CEA}" type="pres">
      <dgm:prSet presAssocID="{539BD041-DB01-4397-8DBE-4708F44FEC61}" presName="horz1" presStyleCnt="0"/>
      <dgm:spPr/>
    </dgm:pt>
    <dgm:pt modelId="{B354D735-D08F-4923-91E2-084662522D87}" type="pres">
      <dgm:prSet presAssocID="{539BD041-DB01-4397-8DBE-4708F44FEC61}" presName="tx1" presStyleLbl="revTx" presStyleIdx="8" presStyleCnt="12"/>
      <dgm:spPr/>
      <dgm:t>
        <a:bodyPr/>
        <a:lstStyle/>
        <a:p>
          <a:endParaRPr lang="it-IT"/>
        </a:p>
      </dgm:t>
    </dgm:pt>
    <dgm:pt modelId="{223FEC42-A3B6-46FC-AAFE-16C3F7B9DB6D}" type="pres">
      <dgm:prSet presAssocID="{539BD041-DB01-4397-8DBE-4708F44FEC61}" presName="vert1" presStyleCnt="0"/>
      <dgm:spPr/>
    </dgm:pt>
    <dgm:pt modelId="{965AA652-3DE5-4A92-9FC4-184C5897BE8D}" type="pres">
      <dgm:prSet presAssocID="{DEE9B5AF-9C09-4FD9-913B-D59848825EE4}" presName="thickLine" presStyleLbl="alignNode1" presStyleIdx="9" presStyleCnt="12"/>
      <dgm:spPr/>
    </dgm:pt>
    <dgm:pt modelId="{1DA8D65D-41A9-4E87-AFFC-F98CF8FBA143}" type="pres">
      <dgm:prSet presAssocID="{DEE9B5AF-9C09-4FD9-913B-D59848825EE4}" presName="horz1" presStyleCnt="0"/>
      <dgm:spPr/>
    </dgm:pt>
    <dgm:pt modelId="{C66247A7-3EDF-4947-ABDE-F353B42AA3EF}" type="pres">
      <dgm:prSet presAssocID="{DEE9B5AF-9C09-4FD9-913B-D59848825EE4}" presName="tx1" presStyleLbl="revTx" presStyleIdx="9" presStyleCnt="12"/>
      <dgm:spPr/>
      <dgm:t>
        <a:bodyPr/>
        <a:lstStyle/>
        <a:p>
          <a:endParaRPr lang="it-IT"/>
        </a:p>
      </dgm:t>
    </dgm:pt>
    <dgm:pt modelId="{3B1DE959-937A-46DE-9565-D6346B0AA34F}" type="pres">
      <dgm:prSet presAssocID="{DEE9B5AF-9C09-4FD9-913B-D59848825EE4}" presName="vert1" presStyleCnt="0"/>
      <dgm:spPr/>
    </dgm:pt>
    <dgm:pt modelId="{59B22C12-010C-4B07-BA15-05B5669CCF0A}" type="pres">
      <dgm:prSet presAssocID="{F3948F08-DC6A-4A3C-83F3-4A4852EBC4AA}" presName="thickLine" presStyleLbl="alignNode1" presStyleIdx="10" presStyleCnt="12"/>
      <dgm:spPr/>
    </dgm:pt>
    <dgm:pt modelId="{4E160F9A-B608-4368-B790-3BC19D97490A}" type="pres">
      <dgm:prSet presAssocID="{F3948F08-DC6A-4A3C-83F3-4A4852EBC4AA}" presName="horz1" presStyleCnt="0"/>
      <dgm:spPr/>
    </dgm:pt>
    <dgm:pt modelId="{7185D329-3C3E-4CE1-B2A9-E025E5B1FBC7}" type="pres">
      <dgm:prSet presAssocID="{F3948F08-DC6A-4A3C-83F3-4A4852EBC4AA}" presName="tx1" presStyleLbl="revTx" presStyleIdx="10" presStyleCnt="12"/>
      <dgm:spPr/>
      <dgm:t>
        <a:bodyPr/>
        <a:lstStyle/>
        <a:p>
          <a:endParaRPr lang="it-IT"/>
        </a:p>
      </dgm:t>
    </dgm:pt>
    <dgm:pt modelId="{CEFAF589-3488-424C-B294-3CF09E6378EE}" type="pres">
      <dgm:prSet presAssocID="{F3948F08-DC6A-4A3C-83F3-4A4852EBC4AA}" presName="vert1" presStyleCnt="0"/>
      <dgm:spPr/>
    </dgm:pt>
    <dgm:pt modelId="{B1B27C24-BD35-4217-8113-F3A4C095EF53}" type="pres">
      <dgm:prSet presAssocID="{80F2F332-ED40-49E5-9557-2A5B692871BB}" presName="thickLine" presStyleLbl="alignNode1" presStyleIdx="11" presStyleCnt="12"/>
      <dgm:spPr/>
    </dgm:pt>
    <dgm:pt modelId="{63369562-2141-426B-A3AB-7FF1CEB10CF4}" type="pres">
      <dgm:prSet presAssocID="{80F2F332-ED40-49E5-9557-2A5B692871BB}" presName="horz1" presStyleCnt="0"/>
      <dgm:spPr/>
    </dgm:pt>
    <dgm:pt modelId="{201CE9B3-96BF-4AEE-9FA5-F45EBE962189}" type="pres">
      <dgm:prSet presAssocID="{80F2F332-ED40-49E5-9557-2A5B692871BB}" presName="tx1" presStyleLbl="revTx" presStyleIdx="11" presStyleCnt="12"/>
      <dgm:spPr/>
      <dgm:t>
        <a:bodyPr/>
        <a:lstStyle/>
        <a:p>
          <a:endParaRPr lang="it-IT"/>
        </a:p>
      </dgm:t>
    </dgm:pt>
    <dgm:pt modelId="{7EF32D67-F93F-4F19-8438-1977B670259A}" type="pres">
      <dgm:prSet presAssocID="{80F2F332-ED40-49E5-9557-2A5B692871BB}" presName="vert1" presStyleCnt="0"/>
      <dgm:spPr/>
    </dgm:pt>
  </dgm:ptLst>
  <dgm:cxnLst>
    <dgm:cxn modelId="{C9F98E44-8B63-473C-97CD-CD1AD83FB01C}" type="presOf" srcId="{80F2F332-ED40-49E5-9557-2A5B692871BB}" destId="{201CE9B3-96BF-4AEE-9FA5-F45EBE962189}" srcOrd="0" destOrd="0" presId="urn:microsoft.com/office/officeart/2008/layout/LinedList"/>
    <dgm:cxn modelId="{7CADC185-0866-4B96-9EA1-96794CB515BA}" srcId="{4C0D6318-9C5D-489D-ABF8-97A6F12536F8}" destId="{F3948F08-DC6A-4A3C-83F3-4A4852EBC4AA}" srcOrd="10" destOrd="0" parTransId="{A4B00507-20C6-44E5-9822-D97B25B0A69E}" sibTransId="{0E98CBFC-99E1-4627-A897-CBA07706E288}"/>
    <dgm:cxn modelId="{16CD3683-BDD9-4831-9200-A6E928853FE2}" srcId="{4C0D6318-9C5D-489D-ABF8-97A6F12536F8}" destId="{B9C4EA47-1178-49AC-AC97-B02A62DF7FB1}" srcOrd="4" destOrd="0" parTransId="{B026C2A2-EA94-4453-B773-641C23E5F904}" sibTransId="{F9AC0105-0461-48CA-AAB2-61F1AFFE0FAD}"/>
    <dgm:cxn modelId="{A949007D-29E6-4740-9039-2866FBA758CD}" srcId="{4C0D6318-9C5D-489D-ABF8-97A6F12536F8}" destId="{921B281E-0342-4EC1-A4F1-D5CC53C8E493}" srcOrd="3" destOrd="0" parTransId="{141BC7D3-2959-4462-B311-294A901C2755}" sibTransId="{5BD4FA4C-8482-4588-8E51-7DEEF0747D0E}"/>
    <dgm:cxn modelId="{A83FF6CB-A3B4-483A-A34F-60D80AB4B402}" srcId="{4C0D6318-9C5D-489D-ABF8-97A6F12536F8}" destId="{D8B9C0D3-2B11-4D01-8C4B-33899C8572CC}" srcOrd="7" destOrd="0" parTransId="{20E1F04B-F818-4422-A00E-B4AEC2DA5934}" sibTransId="{BA74B82E-E08F-46E1-8283-8461D20CF935}"/>
    <dgm:cxn modelId="{205427CD-70F5-4149-86DC-A0DED9F92539}" type="presOf" srcId="{E0E0DA81-D41F-48CC-B76C-802548BBCCF4}" destId="{D82CE801-F186-4DFC-8506-A6A0BB7D20AF}" srcOrd="0" destOrd="0" presId="urn:microsoft.com/office/officeart/2008/layout/LinedList"/>
    <dgm:cxn modelId="{71F3BB1D-FD3D-4637-A02F-D6A71C72D9A0}" srcId="{4C0D6318-9C5D-489D-ABF8-97A6F12536F8}" destId="{35DF8DC5-054B-4B5D-915F-718CBD92D7C5}" srcOrd="6" destOrd="0" parTransId="{AD152270-FFF7-47ED-AC3C-7ECCA39E8C27}" sibTransId="{411E07E6-F2C8-46BB-9F0D-8F2309FECAD8}"/>
    <dgm:cxn modelId="{003B5D71-3FAF-49EA-A71C-9E46BAC24A15}" type="presOf" srcId="{B9C4EA47-1178-49AC-AC97-B02A62DF7FB1}" destId="{FAC7B36A-1FD3-446E-9250-1BF574CBD7BC}" srcOrd="0" destOrd="0" presId="urn:microsoft.com/office/officeart/2008/layout/LinedList"/>
    <dgm:cxn modelId="{9BF57B12-CDEF-4B68-91A1-C9236E26A587}" srcId="{4C0D6318-9C5D-489D-ABF8-97A6F12536F8}" destId="{605E08D3-3B8E-41CF-AFFE-E7DBA4595827}" srcOrd="5" destOrd="0" parTransId="{C6A82C2A-379A-4477-A011-7D4ECAF42710}" sibTransId="{D420DD20-F87B-4348-B2AA-A9271423480C}"/>
    <dgm:cxn modelId="{7200D414-1386-4723-9BAB-15098BB95984}" type="presOf" srcId="{4C0D6318-9C5D-489D-ABF8-97A6F12536F8}" destId="{630FBC82-88AD-4A1A-915B-3122EAEBA7FA}" srcOrd="0" destOrd="0" presId="urn:microsoft.com/office/officeart/2008/layout/LinedList"/>
    <dgm:cxn modelId="{51F255D9-C8FB-4053-B7C9-DB8ACD80DB0D}" type="presOf" srcId="{DEE9B5AF-9C09-4FD9-913B-D59848825EE4}" destId="{C66247A7-3EDF-4947-ABDE-F353B42AA3EF}" srcOrd="0" destOrd="0" presId="urn:microsoft.com/office/officeart/2008/layout/LinedList"/>
    <dgm:cxn modelId="{8BB8AE33-60B6-401C-B52C-C907EA8C7DEE}" type="presOf" srcId="{921B281E-0342-4EC1-A4F1-D5CC53C8E493}" destId="{0EF2DEDD-0395-4C81-8AE1-15A59E901654}" srcOrd="0" destOrd="0" presId="urn:microsoft.com/office/officeart/2008/layout/LinedList"/>
    <dgm:cxn modelId="{329EE00C-3714-44B2-BAAD-8BAB7D5D0D65}" srcId="{4C0D6318-9C5D-489D-ABF8-97A6F12536F8}" destId="{DDDC46FF-3CFB-494D-BB33-192B8EF130FE}" srcOrd="2" destOrd="0" parTransId="{F9BF5153-C2B8-4A39-97F8-4C535CDB0BAD}" sibTransId="{AFF3DACE-44FC-49C8-A152-3036CCA85DC8}"/>
    <dgm:cxn modelId="{930933A7-E6A8-450F-9666-243E96E5801F}" type="presOf" srcId="{F3948F08-DC6A-4A3C-83F3-4A4852EBC4AA}" destId="{7185D329-3C3E-4CE1-B2A9-E025E5B1FBC7}" srcOrd="0" destOrd="0" presId="urn:microsoft.com/office/officeart/2008/layout/LinedList"/>
    <dgm:cxn modelId="{92BC862C-5481-4D32-96AF-7927B8578E83}" type="presOf" srcId="{605E08D3-3B8E-41CF-AFFE-E7DBA4595827}" destId="{93A7DDAB-E0FF-4238-8332-39371F354CBB}" srcOrd="0" destOrd="0" presId="urn:microsoft.com/office/officeart/2008/layout/LinedList"/>
    <dgm:cxn modelId="{2A396052-AC36-4C77-B197-1BACA724666F}" srcId="{4C0D6318-9C5D-489D-ABF8-97A6F12536F8}" destId="{F930F7C3-4186-44DA-87FB-42F539B74883}" srcOrd="0" destOrd="0" parTransId="{FFD6CF16-C500-4EB1-A689-17A5352AEF41}" sibTransId="{9A1B203D-DA69-4BE7-9580-5E5E3D8BB702}"/>
    <dgm:cxn modelId="{B568292B-A680-4158-810E-7EEBDE6FE6CD}" type="presOf" srcId="{539BD041-DB01-4397-8DBE-4708F44FEC61}" destId="{B354D735-D08F-4923-91E2-084662522D87}" srcOrd="0" destOrd="0" presId="urn:microsoft.com/office/officeart/2008/layout/LinedList"/>
    <dgm:cxn modelId="{5DC50906-C4EE-4B04-B234-E49EA50383DE}" srcId="{4C0D6318-9C5D-489D-ABF8-97A6F12536F8}" destId="{DEE9B5AF-9C09-4FD9-913B-D59848825EE4}" srcOrd="9" destOrd="0" parTransId="{34007ED6-64CD-4052-AE42-BCAA630C0C95}" sibTransId="{D4882BD4-51EF-41B4-A06F-3AA49E7395BB}"/>
    <dgm:cxn modelId="{6F2653CB-1EAE-4B8A-B0E8-31B8A01B12F4}" type="presOf" srcId="{F930F7C3-4186-44DA-87FB-42F539B74883}" destId="{BD83B3EB-2A47-45C9-A2F2-90E96170E6F1}" srcOrd="0" destOrd="0" presId="urn:microsoft.com/office/officeart/2008/layout/LinedList"/>
    <dgm:cxn modelId="{9D7C5CB4-4930-4174-B8B2-2E7BF3FE457A}" type="presOf" srcId="{DDDC46FF-3CFB-494D-BB33-192B8EF130FE}" destId="{9FC174AB-644E-4C25-8DA3-A755154B245A}" srcOrd="0" destOrd="0" presId="urn:microsoft.com/office/officeart/2008/layout/LinedList"/>
    <dgm:cxn modelId="{88DD2481-A5C4-42A3-80F9-B780C419FD0D}" type="presOf" srcId="{D8B9C0D3-2B11-4D01-8C4B-33899C8572CC}" destId="{974211F9-EA1A-48F3-84C7-763D98F5C7FA}" srcOrd="0" destOrd="0" presId="urn:microsoft.com/office/officeart/2008/layout/LinedList"/>
    <dgm:cxn modelId="{D9F161F7-F869-4FCE-BDD7-0A715BC2317F}" type="presOf" srcId="{35DF8DC5-054B-4B5D-915F-718CBD92D7C5}" destId="{9937F8D7-030D-4940-A519-F5B887D98224}" srcOrd="0" destOrd="0" presId="urn:microsoft.com/office/officeart/2008/layout/LinedList"/>
    <dgm:cxn modelId="{7F97D46B-DC03-490B-A45E-DA771D642024}" srcId="{4C0D6318-9C5D-489D-ABF8-97A6F12536F8}" destId="{80F2F332-ED40-49E5-9557-2A5B692871BB}" srcOrd="11" destOrd="0" parTransId="{67C69EF0-6C74-49A7-91C5-7DCF8CAB337D}" sibTransId="{22B6F50C-CE33-4BC0-AF4E-76404AF8FD25}"/>
    <dgm:cxn modelId="{7BE06E1E-1CDD-4EC0-9F28-0A57C0EAC0CD}" srcId="{4C0D6318-9C5D-489D-ABF8-97A6F12536F8}" destId="{539BD041-DB01-4397-8DBE-4708F44FEC61}" srcOrd="8" destOrd="0" parTransId="{6AD833C9-CA8B-487D-9FF7-F3DE182AF5F8}" sibTransId="{C167BFC6-C24E-4CDA-8C2F-3A2200AEFC7A}"/>
    <dgm:cxn modelId="{1D747A51-BC09-4FF9-B6CE-0F19964DAE33}" srcId="{4C0D6318-9C5D-489D-ABF8-97A6F12536F8}" destId="{E0E0DA81-D41F-48CC-B76C-802548BBCCF4}" srcOrd="1" destOrd="0" parTransId="{F8705A79-F8A4-450C-935C-D58F24135334}" sibTransId="{2876E4C7-FED5-4C3D-AD87-D3CEB0FAE1DC}"/>
    <dgm:cxn modelId="{46841BFE-D9A7-4FCE-8608-7E75D20EA8FF}" type="presParOf" srcId="{630FBC82-88AD-4A1A-915B-3122EAEBA7FA}" destId="{9C79E60D-5A09-46FB-A1A7-C61B11E8F19F}" srcOrd="0" destOrd="0" presId="urn:microsoft.com/office/officeart/2008/layout/LinedList"/>
    <dgm:cxn modelId="{90F849F3-9A37-4F66-B56F-AF28A162673E}" type="presParOf" srcId="{630FBC82-88AD-4A1A-915B-3122EAEBA7FA}" destId="{22F923DF-887F-4FFD-8383-2FA3C8DD30E7}" srcOrd="1" destOrd="0" presId="urn:microsoft.com/office/officeart/2008/layout/LinedList"/>
    <dgm:cxn modelId="{DB519765-13BC-4F7C-B620-DB7B8C6BF14A}" type="presParOf" srcId="{22F923DF-887F-4FFD-8383-2FA3C8DD30E7}" destId="{BD83B3EB-2A47-45C9-A2F2-90E96170E6F1}" srcOrd="0" destOrd="0" presId="urn:microsoft.com/office/officeart/2008/layout/LinedList"/>
    <dgm:cxn modelId="{CF000F91-B3EF-4325-BB02-21FC45BBD011}" type="presParOf" srcId="{22F923DF-887F-4FFD-8383-2FA3C8DD30E7}" destId="{F2E080C4-8AF0-4817-B3C8-D6895E5F3D66}" srcOrd="1" destOrd="0" presId="urn:microsoft.com/office/officeart/2008/layout/LinedList"/>
    <dgm:cxn modelId="{4EC824E0-9803-45B4-8711-257FD56866F4}" type="presParOf" srcId="{630FBC82-88AD-4A1A-915B-3122EAEBA7FA}" destId="{270A6907-E472-4F37-BC3E-42C53B291919}" srcOrd="2" destOrd="0" presId="urn:microsoft.com/office/officeart/2008/layout/LinedList"/>
    <dgm:cxn modelId="{06323EEE-7358-4001-9E33-D7EDE2C08C1C}" type="presParOf" srcId="{630FBC82-88AD-4A1A-915B-3122EAEBA7FA}" destId="{D4F52CB9-E22C-4C43-BC1E-804E8870E04B}" srcOrd="3" destOrd="0" presId="urn:microsoft.com/office/officeart/2008/layout/LinedList"/>
    <dgm:cxn modelId="{871D5666-093A-4B6E-A51F-3F92DBFD312B}" type="presParOf" srcId="{D4F52CB9-E22C-4C43-BC1E-804E8870E04B}" destId="{D82CE801-F186-4DFC-8506-A6A0BB7D20AF}" srcOrd="0" destOrd="0" presId="urn:microsoft.com/office/officeart/2008/layout/LinedList"/>
    <dgm:cxn modelId="{CBE9FCB1-14CA-4791-A2EC-89E5A8449FD3}" type="presParOf" srcId="{D4F52CB9-E22C-4C43-BC1E-804E8870E04B}" destId="{5E50551D-6E8D-4124-AA94-6CB397504853}" srcOrd="1" destOrd="0" presId="urn:microsoft.com/office/officeart/2008/layout/LinedList"/>
    <dgm:cxn modelId="{D91ADEB1-A701-48D6-B353-4446783ECBCC}" type="presParOf" srcId="{630FBC82-88AD-4A1A-915B-3122EAEBA7FA}" destId="{5BD6B3D4-CA0B-46F2-8951-5AF3668FBA21}" srcOrd="4" destOrd="0" presId="urn:microsoft.com/office/officeart/2008/layout/LinedList"/>
    <dgm:cxn modelId="{B77BDA60-065B-4D9D-9E56-5E0ED7C0D55B}" type="presParOf" srcId="{630FBC82-88AD-4A1A-915B-3122EAEBA7FA}" destId="{4E7A5A54-8ADB-4BF1-A644-EA9823772432}" srcOrd="5" destOrd="0" presId="urn:microsoft.com/office/officeart/2008/layout/LinedList"/>
    <dgm:cxn modelId="{37FEFFF0-3B76-41EA-9503-FAD08B7B2AA5}" type="presParOf" srcId="{4E7A5A54-8ADB-4BF1-A644-EA9823772432}" destId="{9FC174AB-644E-4C25-8DA3-A755154B245A}" srcOrd="0" destOrd="0" presId="urn:microsoft.com/office/officeart/2008/layout/LinedList"/>
    <dgm:cxn modelId="{4CF90B51-F32C-429C-ACE7-54371A964650}" type="presParOf" srcId="{4E7A5A54-8ADB-4BF1-A644-EA9823772432}" destId="{655B966E-0473-49D7-97E8-660E2A69F3FC}" srcOrd="1" destOrd="0" presId="urn:microsoft.com/office/officeart/2008/layout/LinedList"/>
    <dgm:cxn modelId="{96D9C8BB-12F0-4EB8-A508-8B1E9E3CFD3C}" type="presParOf" srcId="{630FBC82-88AD-4A1A-915B-3122EAEBA7FA}" destId="{7188BC7A-23C6-4CA8-8A61-4D2521291F14}" srcOrd="6" destOrd="0" presId="urn:microsoft.com/office/officeart/2008/layout/LinedList"/>
    <dgm:cxn modelId="{B868E96F-1616-407F-8187-E9E915462DA6}" type="presParOf" srcId="{630FBC82-88AD-4A1A-915B-3122EAEBA7FA}" destId="{A5ACB4A3-7D0E-4673-8C44-1B4449B4F093}" srcOrd="7" destOrd="0" presId="urn:microsoft.com/office/officeart/2008/layout/LinedList"/>
    <dgm:cxn modelId="{AC5942EF-4572-4241-99C6-7DAD5BEC9AC8}" type="presParOf" srcId="{A5ACB4A3-7D0E-4673-8C44-1B4449B4F093}" destId="{0EF2DEDD-0395-4C81-8AE1-15A59E901654}" srcOrd="0" destOrd="0" presId="urn:microsoft.com/office/officeart/2008/layout/LinedList"/>
    <dgm:cxn modelId="{56105810-0C71-42AB-B85F-F93F7B5C0F87}" type="presParOf" srcId="{A5ACB4A3-7D0E-4673-8C44-1B4449B4F093}" destId="{60CDFDCC-DE3E-4143-B93A-9191FFC0138D}" srcOrd="1" destOrd="0" presId="urn:microsoft.com/office/officeart/2008/layout/LinedList"/>
    <dgm:cxn modelId="{2AD1475F-F06D-4893-B742-47EA1B1EEA00}" type="presParOf" srcId="{630FBC82-88AD-4A1A-915B-3122EAEBA7FA}" destId="{2567772C-063E-467F-9877-F2EB89AF4F3B}" srcOrd="8" destOrd="0" presId="urn:microsoft.com/office/officeart/2008/layout/LinedList"/>
    <dgm:cxn modelId="{50714584-2FFB-48A1-990A-D56D5C764D69}" type="presParOf" srcId="{630FBC82-88AD-4A1A-915B-3122EAEBA7FA}" destId="{114C7525-587B-486B-A2DE-9E818E123D81}" srcOrd="9" destOrd="0" presId="urn:microsoft.com/office/officeart/2008/layout/LinedList"/>
    <dgm:cxn modelId="{B132B61D-97C3-4A43-AB3D-996F4B734052}" type="presParOf" srcId="{114C7525-587B-486B-A2DE-9E818E123D81}" destId="{FAC7B36A-1FD3-446E-9250-1BF574CBD7BC}" srcOrd="0" destOrd="0" presId="urn:microsoft.com/office/officeart/2008/layout/LinedList"/>
    <dgm:cxn modelId="{A983E525-A47D-428A-B0B7-6813B957B98E}" type="presParOf" srcId="{114C7525-587B-486B-A2DE-9E818E123D81}" destId="{53D83C92-7C40-4F11-9773-0DB9FCEDEF7A}" srcOrd="1" destOrd="0" presId="urn:microsoft.com/office/officeart/2008/layout/LinedList"/>
    <dgm:cxn modelId="{622A9D0D-67A0-4934-AF2A-B8470F8B3852}" type="presParOf" srcId="{630FBC82-88AD-4A1A-915B-3122EAEBA7FA}" destId="{E5CAF690-43A1-4AB9-9506-41523667E4D9}" srcOrd="10" destOrd="0" presId="urn:microsoft.com/office/officeart/2008/layout/LinedList"/>
    <dgm:cxn modelId="{CE2BEFB6-9336-42E8-AD72-1621F9621D35}" type="presParOf" srcId="{630FBC82-88AD-4A1A-915B-3122EAEBA7FA}" destId="{F3CAF989-4655-4AC0-BB45-0E4F8F245B86}" srcOrd="11" destOrd="0" presId="urn:microsoft.com/office/officeart/2008/layout/LinedList"/>
    <dgm:cxn modelId="{F7244EC3-3B03-40FE-9BFD-AE4906D78A89}" type="presParOf" srcId="{F3CAF989-4655-4AC0-BB45-0E4F8F245B86}" destId="{93A7DDAB-E0FF-4238-8332-39371F354CBB}" srcOrd="0" destOrd="0" presId="urn:microsoft.com/office/officeart/2008/layout/LinedList"/>
    <dgm:cxn modelId="{178B4346-821E-475D-9079-97F80BED5A1D}" type="presParOf" srcId="{F3CAF989-4655-4AC0-BB45-0E4F8F245B86}" destId="{BFA5ACC0-1237-4001-86D1-C256F09A5A7C}" srcOrd="1" destOrd="0" presId="urn:microsoft.com/office/officeart/2008/layout/LinedList"/>
    <dgm:cxn modelId="{E418F311-371F-4347-B60D-73FD88D598D6}" type="presParOf" srcId="{630FBC82-88AD-4A1A-915B-3122EAEBA7FA}" destId="{8E2576DB-2E6B-400C-A928-45FC316F51BD}" srcOrd="12" destOrd="0" presId="urn:microsoft.com/office/officeart/2008/layout/LinedList"/>
    <dgm:cxn modelId="{F1B902CF-B8BE-4161-A156-C1C9E3A6DED3}" type="presParOf" srcId="{630FBC82-88AD-4A1A-915B-3122EAEBA7FA}" destId="{95774FF3-7F8D-4A16-A2A9-1C97DE8B8CE8}" srcOrd="13" destOrd="0" presId="urn:microsoft.com/office/officeart/2008/layout/LinedList"/>
    <dgm:cxn modelId="{6E762301-211B-4291-9D3A-1D88C6E5675D}" type="presParOf" srcId="{95774FF3-7F8D-4A16-A2A9-1C97DE8B8CE8}" destId="{9937F8D7-030D-4940-A519-F5B887D98224}" srcOrd="0" destOrd="0" presId="urn:microsoft.com/office/officeart/2008/layout/LinedList"/>
    <dgm:cxn modelId="{1A4AE9E3-1897-4835-B404-92CFFBA60DDD}" type="presParOf" srcId="{95774FF3-7F8D-4A16-A2A9-1C97DE8B8CE8}" destId="{A740B88F-0B63-48F7-A794-6ACFCACFCF82}" srcOrd="1" destOrd="0" presId="urn:microsoft.com/office/officeart/2008/layout/LinedList"/>
    <dgm:cxn modelId="{5C3A39FA-1F46-46B4-8FD2-B82901F68ECC}" type="presParOf" srcId="{630FBC82-88AD-4A1A-915B-3122EAEBA7FA}" destId="{45011127-C160-4E30-B7AB-20847C662F5A}" srcOrd="14" destOrd="0" presId="urn:microsoft.com/office/officeart/2008/layout/LinedList"/>
    <dgm:cxn modelId="{A3B2211F-C932-407C-9D9C-42ADFA8B7024}" type="presParOf" srcId="{630FBC82-88AD-4A1A-915B-3122EAEBA7FA}" destId="{D5491620-17E4-4958-B933-EBFA2E76B524}" srcOrd="15" destOrd="0" presId="urn:microsoft.com/office/officeart/2008/layout/LinedList"/>
    <dgm:cxn modelId="{08360783-8242-437C-A905-BDF5A6063EA1}" type="presParOf" srcId="{D5491620-17E4-4958-B933-EBFA2E76B524}" destId="{974211F9-EA1A-48F3-84C7-763D98F5C7FA}" srcOrd="0" destOrd="0" presId="urn:microsoft.com/office/officeart/2008/layout/LinedList"/>
    <dgm:cxn modelId="{06D610C4-7890-4EB5-B5AB-2D26C9907182}" type="presParOf" srcId="{D5491620-17E4-4958-B933-EBFA2E76B524}" destId="{0EBA736B-B504-458B-B723-DDA66CE44489}" srcOrd="1" destOrd="0" presId="urn:microsoft.com/office/officeart/2008/layout/LinedList"/>
    <dgm:cxn modelId="{FD171EC4-521C-4F61-A8D4-03260CB73DE5}" type="presParOf" srcId="{630FBC82-88AD-4A1A-915B-3122EAEBA7FA}" destId="{DC2EC18D-1E1D-4DB7-B72D-6535BB9B894B}" srcOrd="16" destOrd="0" presId="urn:microsoft.com/office/officeart/2008/layout/LinedList"/>
    <dgm:cxn modelId="{C1793E31-46E8-4C98-B3A5-19A3646FDB77}" type="presParOf" srcId="{630FBC82-88AD-4A1A-915B-3122EAEBA7FA}" destId="{73EA189F-9E07-4B2A-96EE-526E63179CEA}" srcOrd="17" destOrd="0" presId="urn:microsoft.com/office/officeart/2008/layout/LinedList"/>
    <dgm:cxn modelId="{3C6C6ECF-EADF-49C6-8C04-9FE5C0118F24}" type="presParOf" srcId="{73EA189F-9E07-4B2A-96EE-526E63179CEA}" destId="{B354D735-D08F-4923-91E2-084662522D87}" srcOrd="0" destOrd="0" presId="urn:microsoft.com/office/officeart/2008/layout/LinedList"/>
    <dgm:cxn modelId="{FC7009CD-7088-447B-B9B2-2A2173288518}" type="presParOf" srcId="{73EA189F-9E07-4B2A-96EE-526E63179CEA}" destId="{223FEC42-A3B6-46FC-AAFE-16C3F7B9DB6D}" srcOrd="1" destOrd="0" presId="urn:microsoft.com/office/officeart/2008/layout/LinedList"/>
    <dgm:cxn modelId="{6F7DB234-FEE8-443C-9B98-4823A294B9A6}" type="presParOf" srcId="{630FBC82-88AD-4A1A-915B-3122EAEBA7FA}" destId="{965AA652-3DE5-4A92-9FC4-184C5897BE8D}" srcOrd="18" destOrd="0" presId="urn:microsoft.com/office/officeart/2008/layout/LinedList"/>
    <dgm:cxn modelId="{3414ED63-1D71-4B2E-BA76-7DE0741D09F7}" type="presParOf" srcId="{630FBC82-88AD-4A1A-915B-3122EAEBA7FA}" destId="{1DA8D65D-41A9-4E87-AFFC-F98CF8FBA143}" srcOrd="19" destOrd="0" presId="urn:microsoft.com/office/officeart/2008/layout/LinedList"/>
    <dgm:cxn modelId="{32493939-E98C-4AE3-819C-9D2322777148}" type="presParOf" srcId="{1DA8D65D-41A9-4E87-AFFC-F98CF8FBA143}" destId="{C66247A7-3EDF-4947-ABDE-F353B42AA3EF}" srcOrd="0" destOrd="0" presId="urn:microsoft.com/office/officeart/2008/layout/LinedList"/>
    <dgm:cxn modelId="{06866D06-8DD6-4E65-BF76-19E77B86019F}" type="presParOf" srcId="{1DA8D65D-41A9-4E87-AFFC-F98CF8FBA143}" destId="{3B1DE959-937A-46DE-9565-D6346B0AA34F}" srcOrd="1" destOrd="0" presId="urn:microsoft.com/office/officeart/2008/layout/LinedList"/>
    <dgm:cxn modelId="{13979357-4191-42D2-9DBD-44C632619A0F}" type="presParOf" srcId="{630FBC82-88AD-4A1A-915B-3122EAEBA7FA}" destId="{59B22C12-010C-4B07-BA15-05B5669CCF0A}" srcOrd="20" destOrd="0" presId="urn:microsoft.com/office/officeart/2008/layout/LinedList"/>
    <dgm:cxn modelId="{C7CF4BAE-92E0-481E-B0C8-D34A66A63640}" type="presParOf" srcId="{630FBC82-88AD-4A1A-915B-3122EAEBA7FA}" destId="{4E160F9A-B608-4368-B790-3BC19D97490A}" srcOrd="21" destOrd="0" presId="urn:microsoft.com/office/officeart/2008/layout/LinedList"/>
    <dgm:cxn modelId="{ACD50268-D486-4B8E-A66F-41B05B2DA4DD}" type="presParOf" srcId="{4E160F9A-B608-4368-B790-3BC19D97490A}" destId="{7185D329-3C3E-4CE1-B2A9-E025E5B1FBC7}" srcOrd="0" destOrd="0" presId="urn:microsoft.com/office/officeart/2008/layout/LinedList"/>
    <dgm:cxn modelId="{D3139EE2-5919-4D74-98B1-47783691A816}" type="presParOf" srcId="{4E160F9A-B608-4368-B790-3BC19D97490A}" destId="{CEFAF589-3488-424C-B294-3CF09E6378EE}" srcOrd="1" destOrd="0" presId="urn:microsoft.com/office/officeart/2008/layout/LinedList"/>
    <dgm:cxn modelId="{05CE3931-BF19-4C65-9EC5-1943ABCE7C90}" type="presParOf" srcId="{630FBC82-88AD-4A1A-915B-3122EAEBA7FA}" destId="{B1B27C24-BD35-4217-8113-F3A4C095EF53}" srcOrd="22" destOrd="0" presId="urn:microsoft.com/office/officeart/2008/layout/LinedList"/>
    <dgm:cxn modelId="{AB1F8566-3367-4DF1-913C-2F662C6627CB}" type="presParOf" srcId="{630FBC82-88AD-4A1A-915B-3122EAEBA7FA}" destId="{63369562-2141-426B-A3AB-7FF1CEB10CF4}" srcOrd="23" destOrd="0" presId="urn:microsoft.com/office/officeart/2008/layout/LinedList"/>
    <dgm:cxn modelId="{1682BD3C-6FC1-4461-B0C7-27C5066AF1FA}" type="presParOf" srcId="{63369562-2141-426B-A3AB-7FF1CEB10CF4}" destId="{201CE9B3-96BF-4AEE-9FA5-F45EBE962189}" srcOrd="0" destOrd="0" presId="urn:microsoft.com/office/officeart/2008/layout/LinedList"/>
    <dgm:cxn modelId="{44DAC994-7F05-46EB-93E6-36465AB55A52}" type="presParOf" srcId="{63369562-2141-426B-A3AB-7FF1CEB10CF4}" destId="{7EF32D67-F93F-4F19-8438-1977B67025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0EA2F-6447-484F-AB08-795231A2A06E}"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2B25991-3FAD-45AB-9B22-850E5BD9E982}">
      <dgm:prSet/>
      <dgm:spPr/>
      <dgm:t>
        <a:bodyPr/>
        <a:lstStyle/>
        <a:p>
          <a:r>
            <a:rPr lang="it-IT"/>
            <a:t>Meervoud met – EN </a:t>
          </a:r>
          <a:endParaRPr lang="en-US"/>
        </a:p>
      </dgm:t>
    </dgm:pt>
    <dgm:pt modelId="{8E42DF9E-FA58-423B-93DD-E97D062EAD25}" type="parTrans" cxnId="{6AE3F344-30E5-42CC-8817-7CE00B776E52}">
      <dgm:prSet/>
      <dgm:spPr/>
      <dgm:t>
        <a:bodyPr/>
        <a:lstStyle/>
        <a:p>
          <a:endParaRPr lang="en-US"/>
        </a:p>
      </dgm:t>
    </dgm:pt>
    <dgm:pt modelId="{7709E0C2-D9F3-4172-A2B3-DFC7E87A0791}" type="sibTrans" cxnId="{6AE3F344-30E5-42CC-8817-7CE00B776E52}">
      <dgm:prSet/>
      <dgm:spPr/>
      <dgm:t>
        <a:bodyPr/>
        <a:lstStyle/>
        <a:p>
          <a:endParaRPr lang="en-US"/>
        </a:p>
      </dgm:t>
    </dgm:pt>
    <dgm:pt modelId="{DBE435E2-DD8C-4B32-878F-C0A5A0110101}">
      <dgm:prSet/>
      <dgm:spPr/>
      <dgm:t>
        <a:bodyPr/>
        <a:lstStyle/>
        <a:p>
          <a:r>
            <a:rPr lang="it-IT"/>
            <a:t>Meervoud met – S </a:t>
          </a:r>
          <a:endParaRPr lang="en-US"/>
        </a:p>
      </dgm:t>
    </dgm:pt>
    <dgm:pt modelId="{935A172C-C709-404C-A4E7-819D6326F09A}" type="parTrans" cxnId="{FAC84C2A-2D4C-47E0-8832-45D235D27925}">
      <dgm:prSet/>
      <dgm:spPr/>
      <dgm:t>
        <a:bodyPr/>
        <a:lstStyle/>
        <a:p>
          <a:endParaRPr lang="en-US"/>
        </a:p>
      </dgm:t>
    </dgm:pt>
    <dgm:pt modelId="{D37ADCFA-5F8A-476A-98C6-6CD1FCA08962}" type="sibTrans" cxnId="{FAC84C2A-2D4C-47E0-8832-45D235D27925}">
      <dgm:prSet/>
      <dgm:spPr/>
      <dgm:t>
        <a:bodyPr/>
        <a:lstStyle/>
        <a:p>
          <a:endParaRPr lang="en-US"/>
        </a:p>
      </dgm:t>
    </dgm:pt>
    <dgm:pt modelId="{7126FFAC-DF4C-4B59-A11D-3364B49DE169}" type="pres">
      <dgm:prSet presAssocID="{3A30EA2F-6447-484F-AB08-795231A2A06E}" presName="hierChild1" presStyleCnt="0">
        <dgm:presLayoutVars>
          <dgm:chPref val="1"/>
          <dgm:dir/>
          <dgm:animOne val="branch"/>
          <dgm:animLvl val="lvl"/>
          <dgm:resizeHandles/>
        </dgm:presLayoutVars>
      </dgm:prSet>
      <dgm:spPr/>
      <dgm:t>
        <a:bodyPr/>
        <a:lstStyle/>
        <a:p>
          <a:endParaRPr lang="it-IT"/>
        </a:p>
      </dgm:t>
    </dgm:pt>
    <dgm:pt modelId="{8A56CA07-21C0-4240-A218-E7EF912F2E96}" type="pres">
      <dgm:prSet presAssocID="{52B25991-3FAD-45AB-9B22-850E5BD9E982}" presName="hierRoot1" presStyleCnt="0"/>
      <dgm:spPr/>
    </dgm:pt>
    <dgm:pt modelId="{696F5ECF-D4AE-490B-8539-AD786EC9D773}" type="pres">
      <dgm:prSet presAssocID="{52B25991-3FAD-45AB-9B22-850E5BD9E982}" presName="composite" presStyleCnt="0"/>
      <dgm:spPr/>
    </dgm:pt>
    <dgm:pt modelId="{E7A633A5-E9DE-4D87-ABC2-C2D41959C14E}" type="pres">
      <dgm:prSet presAssocID="{52B25991-3FAD-45AB-9B22-850E5BD9E982}" presName="background" presStyleLbl="node0" presStyleIdx="0" presStyleCnt="2"/>
      <dgm:spPr/>
    </dgm:pt>
    <dgm:pt modelId="{B2A00F4F-73A2-4D69-BE25-5CAF12A318A1}" type="pres">
      <dgm:prSet presAssocID="{52B25991-3FAD-45AB-9B22-850E5BD9E982}" presName="text" presStyleLbl="fgAcc0" presStyleIdx="0" presStyleCnt="2">
        <dgm:presLayoutVars>
          <dgm:chPref val="3"/>
        </dgm:presLayoutVars>
      </dgm:prSet>
      <dgm:spPr/>
      <dgm:t>
        <a:bodyPr/>
        <a:lstStyle/>
        <a:p>
          <a:endParaRPr lang="it-IT"/>
        </a:p>
      </dgm:t>
    </dgm:pt>
    <dgm:pt modelId="{43A073FF-987F-4158-AB37-12C28AA11888}" type="pres">
      <dgm:prSet presAssocID="{52B25991-3FAD-45AB-9B22-850E5BD9E982}" presName="hierChild2" presStyleCnt="0"/>
      <dgm:spPr/>
    </dgm:pt>
    <dgm:pt modelId="{6D8BBFAA-B0D8-4DFA-8EC4-90A274969591}" type="pres">
      <dgm:prSet presAssocID="{DBE435E2-DD8C-4B32-878F-C0A5A0110101}" presName="hierRoot1" presStyleCnt="0"/>
      <dgm:spPr/>
    </dgm:pt>
    <dgm:pt modelId="{F21FBE35-7751-45AF-AC7D-3FA40FFABECA}" type="pres">
      <dgm:prSet presAssocID="{DBE435E2-DD8C-4B32-878F-C0A5A0110101}" presName="composite" presStyleCnt="0"/>
      <dgm:spPr/>
    </dgm:pt>
    <dgm:pt modelId="{F905EAAE-20B9-4ADB-8680-A3CD9C9FD48B}" type="pres">
      <dgm:prSet presAssocID="{DBE435E2-DD8C-4B32-878F-C0A5A0110101}" presName="background" presStyleLbl="node0" presStyleIdx="1" presStyleCnt="2"/>
      <dgm:spPr/>
    </dgm:pt>
    <dgm:pt modelId="{50149A3F-AEC6-4DDA-BD52-2B437630503C}" type="pres">
      <dgm:prSet presAssocID="{DBE435E2-DD8C-4B32-878F-C0A5A0110101}" presName="text" presStyleLbl="fgAcc0" presStyleIdx="1" presStyleCnt="2">
        <dgm:presLayoutVars>
          <dgm:chPref val="3"/>
        </dgm:presLayoutVars>
      </dgm:prSet>
      <dgm:spPr/>
      <dgm:t>
        <a:bodyPr/>
        <a:lstStyle/>
        <a:p>
          <a:endParaRPr lang="it-IT"/>
        </a:p>
      </dgm:t>
    </dgm:pt>
    <dgm:pt modelId="{A60B7583-8CE5-4E9F-AD39-8638CF9CD0D8}" type="pres">
      <dgm:prSet presAssocID="{DBE435E2-DD8C-4B32-878F-C0A5A0110101}" presName="hierChild2" presStyleCnt="0"/>
      <dgm:spPr/>
    </dgm:pt>
  </dgm:ptLst>
  <dgm:cxnLst>
    <dgm:cxn modelId="{7A68866C-4D6E-4CD5-8AAF-3A142E579F64}" type="presOf" srcId="{DBE435E2-DD8C-4B32-878F-C0A5A0110101}" destId="{50149A3F-AEC6-4DDA-BD52-2B437630503C}" srcOrd="0" destOrd="0" presId="urn:microsoft.com/office/officeart/2005/8/layout/hierarchy1"/>
    <dgm:cxn modelId="{FAC84C2A-2D4C-47E0-8832-45D235D27925}" srcId="{3A30EA2F-6447-484F-AB08-795231A2A06E}" destId="{DBE435E2-DD8C-4B32-878F-C0A5A0110101}" srcOrd="1" destOrd="0" parTransId="{935A172C-C709-404C-A4E7-819D6326F09A}" sibTransId="{D37ADCFA-5F8A-476A-98C6-6CD1FCA08962}"/>
    <dgm:cxn modelId="{6AE3F344-30E5-42CC-8817-7CE00B776E52}" srcId="{3A30EA2F-6447-484F-AB08-795231A2A06E}" destId="{52B25991-3FAD-45AB-9B22-850E5BD9E982}" srcOrd="0" destOrd="0" parTransId="{8E42DF9E-FA58-423B-93DD-E97D062EAD25}" sibTransId="{7709E0C2-D9F3-4172-A2B3-DFC7E87A0791}"/>
    <dgm:cxn modelId="{E47966CA-44F9-4E75-B029-371DDEE3F16E}" type="presOf" srcId="{3A30EA2F-6447-484F-AB08-795231A2A06E}" destId="{7126FFAC-DF4C-4B59-A11D-3364B49DE169}" srcOrd="0" destOrd="0" presId="urn:microsoft.com/office/officeart/2005/8/layout/hierarchy1"/>
    <dgm:cxn modelId="{D0A6EB2D-10D8-48C2-B4FB-A8AE8E777D4F}" type="presOf" srcId="{52B25991-3FAD-45AB-9B22-850E5BD9E982}" destId="{B2A00F4F-73A2-4D69-BE25-5CAF12A318A1}" srcOrd="0" destOrd="0" presId="urn:microsoft.com/office/officeart/2005/8/layout/hierarchy1"/>
    <dgm:cxn modelId="{FBED6679-8439-42C2-9A14-44F3CF363B5D}" type="presParOf" srcId="{7126FFAC-DF4C-4B59-A11D-3364B49DE169}" destId="{8A56CA07-21C0-4240-A218-E7EF912F2E96}" srcOrd="0" destOrd="0" presId="urn:microsoft.com/office/officeart/2005/8/layout/hierarchy1"/>
    <dgm:cxn modelId="{77F17F9F-CAEB-4412-A96D-3AF746A666E1}" type="presParOf" srcId="{8A56CA07-21C0-4240-A218-E7EF912F2E96}" destId="{696F5ECF-D4AE-490B-8539-AD786EC9D773}" srcOrd="0" destOrd="0" presId="urn:microsoft.com/office/officeart/2005/8/layout/hierarchy1"/>
    <dgm:cxn modelId="{F076CCC4-B5C1-4666-A4B2-F27850AA6355}" type="presParOf" srcId="{696F5ECF-D4AE-490B-8539-AD786EC9D773}" destId="{E7A633A5-E9DE-4D87-ABC2-C2D41959C14E}" srcOrd="0" destOrd="0" presId="urn:microsoft.com/office/officeart/2005/8/layout/hierarchy1"/>
    <dgm:cxn modelId="{BF23BBBC-FDAE-4299-AB5E-D8CBB05BDD2E}" type="presParOf" srcId="{696F5ECF-D4AE-490B-8539-AD786EC9D773}" destId="{B2A00F4F-73A2-4D69-BE25-5CAF12A318A1}" srcOrd="1" destOrd="0" presId="urn:microsoft.com/office/officeart/2005/8/layout/hierarchy1"/>
    <dgm:cxn modelId="{569955A5-205F-4071-8C09-053BE8A13709}" type="presParOf" srcId="{8A56CA07-21C0-4240-A218-E7EF912F2E96}" destId="{43A073FF-987F-4158-AB37-12C28AA11888}" srcOrd="1" destOrd="0" presId="urn:microsoft.com/office/officeart/2005/8/layout/hierarchy1"/>
    <dgm:cxn modelId="{FA112696-B987-470C-8D18-357287CAEFA5}" type="presParOf" srcId="{7126FFAC-DF4C-4B59-A11D-3364B49DE169}" destId="{6D8BBFAA-B0D8-4DFA-8EC4-90A274969591}" srcOrd="1" destOrd="0" presId="urn:microsoft.com/office/officeart/2005/8/layout/hierarchy1"/>
    <dgm:cxn modelId="{E5B79E74-C27F-471E-8F92-255E25F74807}" type="presParOf" srcId="{6D8BBFAA-B0D8-4DFA-8EC4-90A274969591}" destId="{F21FBE35-7751-45AF-AC7D-3FA40FFABECA}" srcOrd="0" destOrd="0" presId="urn:microsoft.com/office/officeart/2005/8/layout/hierarchy1"/>
    <dgm:cxn modelId="{931A311F-2F93-4821-AD88-603100716396}" type="presParOf" srcId="{F21FBE35-7751-45AF-AC7D-3FA40FFABECA}" destId="{F905EAAE-20B9-4ADB-8680-A3CD9C9FD48B}" srcOrd="0" destOrd="0" presId="urn:microsoft.com/office/officeart/2005/8/layout/hierarchy1"/>
    <dgm:cxn modelId="{54AF1ADF-A4CC-459A-A5ED-84FC8B5A39FD}" type="presParOf" srcId="{F21FBE35-7751-45AF-AC7D-3FA40FFABECA}" destId="{50149A3F-AEC6-4DDA-BD52-2B437630503C}" srcOrd="1" destOrd="0" presId="urn:microsoft.com/office/officeart/2005/8/layout/hierarchy1"/>
    <dgm:cxn modelId="{1F5A877A-0B10-482D-A137-EC4E33F37806}" type="presParOf" srcId="{6D8BBFAA-B0D8-4DFA-8EC4-90A274969591}" destId="{A60B7583-8CE5-4E9F-AD39-8638CF9CD0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AA4C2-DE17-4A93-A7BC-9B9A11D80C54}"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2BC51AC-5713-4ADF-B0BD-E1BCBCD55C7B}">
      <dgm:prSet/>
      <dgm:spPr/>
      <dgm:t>
        <a:bodyPr/>
        <a:lstStyle/>
        <a:p>
          <a:pPr>
            <a:defRPr cap="all"/>
          </a:pPr>
          <a:r>
            <a:rPr lang="it-IT"/>
            <a:t>Bom (bomba) – bommen  </a:t>
          </a:r>
          <a:endParaRPr lang="en-US"/>
        </a:p>
      </dgm:t>
    </dgm:pt>
    <dgm:pt modelId="{BC6495E3-4EB6-46A0-8EBB-64101551E6D1}" type="parTrans" cxnId="{7E1FFAA7-E588-4300-A164-7F8957F503A6}">
      <dgm:prSet/>
      <dgm:spPr/>
      <dgm:t>
        <a:bodyPr/>
        <a:lstStyle/>
        <a:p>
          <a:endParaRPr lang="en-US"/>
        </a:p>
      </dgm:t>
    </dgm:pt>
    <dgm:pt modelId="{BD4864AF-856F-499E-915A-1115808D261B}" type="sibTrans" cxnId="{7E1FFAA7-E588-4300-A164-7F8957F503A6}">
      <dgm:prSet/>
      <dgm:spPr/>
      <dgm:t>
        <a:bodyPr/>
        <a:lstStyle/>
        <a:p>
          <a:endParaRPr lang="en-US"/>
        </a:p>
      </dgm:t>
    </dgm:pt>
    <dgm:pt modelId="{DF5C7944-A16B-45A9-A1EF-0AB5EB3A87FF}">
      <dgm:prSet/>
      <dgm:spPr/>
      <dgm:t>
        <a:bodyPr/>
        <a:lstStyle/>
        <a:p>
          <a:pPr>
            <a:defRPr cap="all"/>
          </a:pPr>
          <a:r>
            <a:rPr lang="it-IT"/>
            <a:t>Boom (albero) – bomen </a:t>
          </a:r>
          <a:endParaRPr lang="en-US"/>
        </a:p>
      </dgm:t>
    </dgm:pt>
    <dgm:pt modelId="{D788C243-EF3B-40CB-B7EC-AD9A04024651}" type="parTrans" cxnId="{73E84EA5-84F9-4987-A79B-5D699E9F8A5E}">
      <dgm:prSet/>
      <dgm:spPr/>
      <dgm:t>
        <a:bodyPr/>
        <a:lstStyle/>
        <a:p>
          <a:endParaRPr lang="en-US"/>
        </a:p>
      </dgm:t>
    </dgm:pt>
    <dgm:pt modelId="{C39FD1F7-5D73-473A-95D8-94DABA80888F}" type="sibTrans" cxnId="{73E84EA5-84F9-4987-A79B-5D699E9F8A5E}">
      <dgm:prSet/>
      <dgm:spPr/>
      <dgm:t>
        <a:bodyPr/>
        <a:lstStyle/>
        <a:p>
          <a:endParaRPr lang="en-US"/>
        </a:p>
      </dgm:t>
    </dgm:pt>
    <dgm:pt modelId="{9B95BB1F-C171-4EDF-8E33-5C533B6BAB9A}" type="pres">
      <dgm:prSet presAssocID="{B78AA4C2-DE17-4A93-A7BC-9B9A11D80C54}" presName="root" presStyleCnt="0">
        <dgm:presLayoutVars>
          <dgm:dir/>
          <dgm:resizeHandles val="exact"/>
        </dgm:presLayoutVars>
      </dgm:prSet>
      <dgm:spPr/>
      <dgm:t>
        <a:bodyPr/>
        <a:lstStyle/>
        <a:p>
          <a:endParaRPr lang="it-IT"/>
        </a:p>
      </dgm:t>
    </dgm:pt>
    <dgm:pt modelId="{DDB336AC-9C28-46AF-B6B4-2D925F5104B1}" type="pres">
      <dgm:prSet presAssocID="{B2BC51AC-5713-4ADF-B0BD-E1BCBCD55C7B}" presName="compNode" presStyleCnt="0"/>
      <dgm:spPr/>
    </dgm:pt>
    <dgm:pt modelId="{ADAE3CB5-D538-4167-8828-6E6D2845A477}" type="pres">
      <dgm:prSet presAssocID="{B2BC51AC-5713-4ADF-B0BD-E1BCBCD55C7B}" presName="iconBgRect" presStyleLbl="bgShp" presStyleIdx="0" presStyleCnt="2"/>
      <dgm:spPr/>
    </dgm:pt>
    <dgm:pt modelId="{732DCFEE-B338-459F-8E07-D9E28B3D2A5A}" type="pres">
      <dgm:prSet presAssocID="{B2BC51AC-5713-4ADF-B0BD-E1BCBCD55C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adioattivo"/>
        </a:ext>
      </dgm:extLst>
    </dgm:pt>
    <dgm:pt modelId="{B058E89B-83AF-4616-871D-117C9AA94C11}" type="pres">
      <dgm:prSet presAssocID="{B2BC51AC-5713-4ADF-B0BD-E1BCBCD55C7B}" presName="spaceRect" presStyleCnt="0"/>
      <dgm:spPr/>
    </dgm:pt>
    <dgm:pt modelId="{0996A46A-641A-49F3-8863-FFB190F0814F}" type="pres">
      <dgm:prSet presAssocID="{B2BC51AC-5713-4ADF-B0BD-E1BCBCD55C7B}" presName="textRect" presStyleLbl="revTx" presStyleIdx="0" presStyleCnt="2">
        <dgm:presLayoutVars>
          <dgm:chMax val="1"/>
          <dgm:chPref val="1"/>
        </dgm:presLayoutVars>
      </dgm:prSet>
      <dgm:spPr/>
      <dgm:t>
        <a:bodyPr/>
        <a:lstStyle/>
        <a:p>
          <a:endParaRPr lang="it-IT"/>
        </a:p>
      </dgm:t>
    </dgm:pt>
    <dgm:pt modelId="{7DBDC2CC-7B73-44FF-AE7C-E2554DE31F26}" type="pres">
      <dgm:prSet presAssocID="{BD4864AF-856F-499E-915A-1115808D261B}" presName="sibTrans" presStyleCnt="0"/>
      <dgm:spPr/>
    </dgm:pt>
    <dgm:pt modelId="{F48DA2CF-EF02-44C7-BFEF-A425C36D6F99}" type="pres">
      <dgm:prSet presAssocID="{DF5C7944-A16B-45A9-A1EF-0AB5EB3A87FF}" presName="compNode" presStyleCnt="0"/>
      <dgm:spPr/>
    </dgm:pt>
    <dgm:pt modelId="{F17FE4CC-C88E-4312-87CF-AE478587DDA7}" type="pres">
      <dgm:prSet presAssocID="{DF5C7944-A16B-45A9-A1EF-0AB5EB3A87FF}" presName="iconBgRect" presStyleLbl="bgShp" presStyleIdx="1" presStyleCnt="2"/>
      <dgm:spPr/>
    </dgm:pt>
    <dgm:pt modelId="{5636F98A-6813-40AD-9122-037053189342}" type="pres">
      <dgm:prSet presAssocID="{DF5C7944-A16B-45A9-A1EF-0AB5EB3A87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eciduous tree"/>
        </a:ext>
      </dgm:extLst>
    </dgm:pt>
    <dgm:pt modelId="{6224552F-54F9-4443-9512-355C89A0AA69}" type="pres">
      <dgm:prSet presAssocID="{DF5C7944-A16B-45A9-A1EF-0AB5EB3A87FF}" presName="spaceRect" presStyleCnt="0"/>
      <dgm:spPr/>
    </dgm:pt>
    <dgm:pt modelId="{E1D69F47-4620-4ED9-90B3-1B254FE51209}" type="pres">
      <dgm:prSet presAssocID="{DF5C7944-A16B-45A9-A1EF-0AB5EB3A87FF}" presName="textRect" presStyleLbl="revTx" presStyleIdx="1" presStyleCnt="2">
        <dgm:presLayoutVars>
          <dgm:chMax val="1"/>
          <dgm:chPref val="1"/>
        </dgm:presLayoutVars>
      </dgm:prSet>
      <dgm:spPr/>
      <dgm:t>
        <a:bodyPr/>
        <a:lstStyle/>
        <a:p>
          <a:endParaRPr lang="it-IT"/>
        </a:p>
      </dgm:t>
    </dgm:pt>
  </dgm:ptLst>
  <dgm:cxnLst>
    <dgm:cxn modelId="{EABF42A8-FE3B-44D9-85DD-E70EDE1588D0}" type="presOf" srcId="{B2BC51AC-5713-4ADF-B0BD-E1BCBCD55C7B}" destId="{0996A46A-641A-49F3-8863-FFB190F0814F}" srcOrd="0" destOrd="0" presId="urn:microsoft.com/office/officeart/2018/5/layout/IconCircleLabelList"/>
    <dgm:cxn modelId="{97944522-10C6-4956-9AF6-0281F71B94D9}" type="presOf" srcId="{B78AA4C2-DE17-4A93-A7BC-9B9A11D80C54}" destId="{9B95BB1F-C171-4EDF-8E33-5C533B6BAB9A}" srcOrd="0" destOrd="0" presId="urn:microsoft.com/office/officeart/2018/5/layout/IconCircleLabelList"/>
    <dgm:cxn modelId="{9F5F1AE3-F78C-492C-963F-FB08CDAA9BB9}" type="presOf" srcId="{DF5C7944-A16B-45A9-A1EF-0AB5EB3A87FF}" destId="{E1D69F47-4620-4ED9-90B3-1B254FE51209}" srcOrd="0" destOrd="0" presId="urn:microsoft.com/office/officeart/2018/5/layout/IconCircleLabelList"/>
    <dgm:cxn modelId="{73E84EA5-84F9-4987-A79B-5D699E9F8A5E}" srcId="{B78AA4C2-DE17-4A93-A7BC-9B9A11D80C54}" destId="{DF5C7944-A16B-45A9-A1EF-0AB5EB3A87FF}" srcOrd="1" destOrd="0" parTransId="{D788C243-EF3B-40CB-B7EC-AD9A04024651}" sibTransId="{C39FD1F7-5D73-473A-95D8-94DABA80888F}"/>
    <dgm:cxn modelId="{7E1FFAA7-E588-4300-A164-7F8957F503A6}" srcId="{B78AA4C2-DE17-4A93-A7BC-9B9A11D80C54}" destId="{B2BC51AC-5713-4ADF-B0BD-E1BCBCD55C7B}" srcOrd="0" destOrd="0" parTransId="{BC6495E3-4EB6-46A0-8EBB-64101551E6D1}" sibTransId="{BD4864AF-856F-499E-915A-1115808D261B}"/>
    <dgm:cxn modelId="{3BEF8DF2-44EC-4B8B-BADE-44EF044A53F4}" type="presParOf" srcId="{9B95BB1F-C171-4EDF-8E33-5C533B6BAB9A}" destId="{DDB336AC-9C28-46AF-B6B4-2D925F5104B1}" srcOrd="0" destOrd="0" presId="urn:microsoft.com/office/officeart/2018/5/layout/IconCircleLabelList"/>
    <dgm:cxn modelId="{98963E06-2283-45CF-9E69-58DDAF412BCB}" type="presParOf" srcId="{DDB336AC-9C28-46AF-B6B4-2D925F5104B1}" destId="{ADAE3CB5-D538-4167-8828-6E6D2845A477}" srcOrd="0" destOrd="0" presId="urn:microsoft.com/office/officeart/2018/5/layout/IconCircleLabelList"/>
    <dgm:cxn modelId="{3886684A-68B4-4161-9E72-4A35DAA7F222}" type="presParOf" srcId="{DDB336AC-9C28-46AF-B6B4-2D925F5104B1}" destId="{732DCFEE-B338-459F-8E07-D9E28B3D2A5A}" srcOrd="1" destOrd="0" presId="urn:microsoft.com/office/officeart/2018/5/layout/IconCircleLabelList"/>
    <dgm:cxn modelId="{653ACA12-B03B-4B2D-A060-876C69F7E475}" type="presParOf" srcId="{DDB336AC-9C28-46AF-B6B4-2D925F5104B1}" destId="{B058E89B-83AF-4616-871D-117C9AA94C11}" srcOrd="2" destOrd="0" presId="urn:microsoft.com/office/officeart/2018/5/layout/IconCircleLabelList"/>
    <dgm:cxn modelId="{D54CB2B7-BC0C-48A9-8AA2-533B22CE6678}" type="presParOf" srcId="{DDB336AC-9C28-46AF-B6B4-2D925F5104B1}" destId="{0996A46A-641A-49F3-8863-FFB190F0814F}" srcOrd="3" destOrd="0" presId="urn:microsoft.com/office/officeart/2018/5/layout/IconCircleLabelList"/>
    <dgm:cxn modelId="{FEFCCA34-5891-4DAC-B620-F08DE7F8617B}" type="presParOf" srcId="{9B95BB1F-C171-4EDF-8E33-5C533B6BAB9A}" destId="{7DBDC2CC-7B73-44FF-AE7C-E2554DE31F26}" srcOrd="1" destOrd="0" presId="urn:microsoft.com/office/officeart/2018/5/layout/IconCircleLabelList"/>
    <dgm:cxn modelId="{FF4871DF-17A9-44B5-A496-826FD19A4E70}" type="presParOf" srcId="{9B95BB1F-C171-4EDF-8E33-5C533B6BAB9A}" destId="{F48DA2CF-EF02-44C7-BFEF-A425C36D6F99}" srcOrd="2" destOrd="0" presId="urn:microsoft.com/office/officeart/2018/5/layout/IconCircleLabelList"/>
    <dgm:cxn modelId="{29D763C6-56C8-4A03-B612-3BCC273E37C2}" type="presParOf" srcId="{F48DA2CF-EF02-44C7-BFEF-A425C36D6F99}" destId="{F17FE4CC-C88E-4312-87CF-AE478587DDA7}" srcOrd="0" destOrd="0" presId="urn:microsoft.com/office/officeart/2018/5/layout/IconCircleLabelList"/>
    <dgm:cxn modelId="{78086C98-3840-4F79-A9CE-35820B1F924D}" type="presParOf" srcId="{F48DA2CF-EF02-44C7-BFEF-A425C36D6F99}" destId="{5636F98A-6813-40AD-9122-037053189342}" srcOrd="1" destOrd="0" presId="urn:microsoft.com/office/officeart/2018/5/layout/IconCircleLabelList"/>
    <dgm:cxn modelId="{EF77D519-9134-473B-B4B8-1579C651EF32}" type="presParOf" srcId="{F48DA2CF-EF02-44C7-BFEF-A425C36D6F99}" destId="{6224552F-54F9-4443-9512-355C89A0AA69}" srcOrd="2" destOrd="0" presId="urn:microsoft.com/office/officeart/2018/5/layout/IconCircleLabelList"/>
    <dgm:cxn modelId="{4A39E853-9AE3-4BB9-8A7A-9660EB0918FE}" type="presParOf" srcId="{F48DA2CF-EF02-44C7-BFEF-A425C36D6F99}" destId="{E1D69F47-4620-4ED9-90B3-1B254FE512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9E60D-5A09-46FB-A1A7-C61B11E8F19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3B3EB-2A47-45C9-A2F2-90E96170E6F1}">
      <dsp:nvSpPr>
        <dsp:cNvPr id="0" name=""/>
        <dsp:cNvSpPr/>
      </dsp:nvSpPr>
      <dsp:spPr>
        <a:xfrm>
          <a:off x="0" y="270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PRATEN (parlare) IK PRAAT, JIJ PRAAT… </a:t>
          </a:r>
          <a:endParaRPr lang="en-US" sz="1900" kern="1200" dirty="0"/>
        </a:p>
      </dsp:txBody>
      <dsp:txXfrm>
        <a:off x="0" y="2703"/>
        <a:ext cx="6900512" cy="460894"/>
      </dsp:txXfrm>
    </dsp:sp>
    <dsp:sp modelId="{270A6907-E472-4F37-BC3E-42C53B291919}">
      <dsp:nvSpPr>
        <dsp:cNvPr id="0" name=""/>
        <dsp:cNvSpPr/>
      </dsp:nvSpPr>
      <dsp:spPr>
        <a:xfrm>
          <a:off x="0" y="46359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CE801-F186-4DFC-8506-A6A0BB7D20AF}">
      <dsp:nvSpPr>
        <dsp:cNvPr id="0" name=""/>
        <dsp:cNvSpPr/>
      </dsp:nvSpPr>
      <dsp:spPr>
        <a:xfrm>
          <a:off x="0" y="463597"/>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VERGETEN (dimenticare) IK VERGEET</a:t>
          </a:r>
          <a:endParaRPr lang="en-US" sz="1900" kern="1200" dirty="0"/>
        </a:p>
      </dsp:txBody>
      <dsp:txXfrm>
        <a:off x="0" y="463597"/>
        <a:ext cx="6900512" cy="460894"/>
      </dsp:txXfrm>
    </dsp:sp>
    <dsp:sp modelId="{5BD6B3D4-CA0B-46F2-8951-5AF3668FBA21}">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174AB-644E-4C25-8DA3-A755154B245A}">
      <dsp:nvSpPr>
        <dsp:cNvPr id="0" name=""/>
        <dsp:cNvSpPr/>
      </dsp:nvSpPr>
      <dsp:spPr>
        <a:xfrm>
          <a:off x="0" y="924492"/>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HOR</a:t>
          </a:r>
          <a:r>
            <a:rPr lang="it-IT" sz="1900" b="1" kern="1200" dirty="0"/>
            <a:t>EN</a:t>
          </a:r>
          <a:r>
            <a:rPr lang="it-IT" sz="1900" kern="1200" dirty="0"/>
            <a:t> (sentire) IK HOOR </a:t>
          </a:r>
          <a:endParaRPr lang="en-US" sz="1900" kern="1200" dirty="0"/>
        </a:p>
      </dsp:txBody>
      <dsp:txXfrm>
        <a:off x="0" y="924492"/>
        <a:ext cx="6900512" cy="460894"/>
      </dsp:txXfrm>
    </dsp:sp>
    <dsp:sp modelId="{7188BC7A-23C6-4CA8-8A61-4D2521291F14}">
      <dsp:nvSpPr>
        <dsp:cNvPr id="0" name=""/>
        <dsp:cNvSpPr/>
      </dsp:nvSpPr>
      <dsp:spPr>
        <a:xfrm>
          <a:off x="0" y="1385386"/>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2DEDD-0395-4C81-8AE1-15A59E901654}">
      <dsp:nvSpPr>
        <dsp:cNvPr id="0" name=""/>
        <dsp:cNvSpPr/>
      </dsp:nvSpPr>
      <dsp:spPr>
        <a:xfrm>
          <a:off x="0" y="1385386"/>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WETEN (sapere) IK WEET JIJ WEET HIJ/ZIJ/HET WEET, WIJ WETEN…</a:t>
          </a:r>
          <a:endParaRPr lang="en-US" sz="1900" kern="1200" dirty="0"/>
        </a:p>
      </dsp:txBody>
      <dsp:txXfrm>
        <a:off x="0" y="1385386"/>
        <a:ext cx="6900512" cy="460894"/>
      </dsp:txXfrm>
    </dsp:sp>
    <dsp:sp modelId="{2567772C-063E-467F-9877-F2EB89AF4F3B}">
      <dsp:nvSpPr>
        <dsp:cNvPr id="0" name=""/>
        <dsp:cNvSpPr/>
      </dsp:nvSpPr>
      <dsp:spPr>
        <a:xfrm>
          <a:off x="0" y="1846281"/>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7B36A-1FD3-446E-9250-1BF574CBD7BC}">
      <dsp:nvSpPr>
        <dsp:cNvPr id="0" name=""/>
        <dsp:cNvSpPr/>
      </dsp:nvSpPr>
      <dsp:spPr>
        <a:xfrm>
          <a:off x="0" y="1846281"/>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HUREN (affittare) </a:t>
          </a:r>
          <a:endParaRPr lang="en-US" sz="1900" kern="1200" dirty="0"/>
        </a:p>
      </dsp:txBody>
      <dsp:txXfrm>
        <a:off x="0" y="1846281"/>
        <a:ext cx="6900512" cy="460894"/>
      </dsp:txXfrm>
    </dsp:sp>
    <dsp:sp modelId="{E5CAF690-43A1-4AB9-9506-41523667E4D9}">
      <dsp:nvSpPr>
        <dsp:cNvPr id="0" name=""/>
        <dsp:cNvSpPr/>
      </dsp:nvSpPr>
      <dsp:spPr>
        <a:xfrm>
          <a:off x="0" y="23071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7DDAB-E0FF-4238-8332-39371F354CBB}">
      <dsp:nvSpPr>
        <dsp:cNvPr id="0" name=""/>
        <dsp:cNvSpPr/>
      </dsp:nvSpPr>
      <dsp:spPr>
        <a:xfrm>
          <a:off x="0" y="230717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ROKEN (fumare) </a:t>
          </a:r>
          <a:endParaRPr lang="en-US" sz="1900" kern="1200" dirty="0"/>
        </a:p>
      </dsp:txBody>
      <dsp:txXfrm>
        <a:off x="0" y="2307175"/>
        <a:ext cx="6900512" cy="460894"/>
      </dsp:txXfrm>
    </dsp:sp>
    <dsp:sp modelId="{8E2576DB-2E6B-400C-A928-45FC316F51BD}">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7F8D7-030D-4940-A519-F5B887D98224}">
      <dsp:nvSpPr>
        <dsp:cNvPr id="0" name=""/>
        <dsp:cNvSpPr/>
      </dsp:nvSpPr>
      <dsp:spPr>
        <a:xfrm>
          <a:off x="0" y="2768070"/>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PRIJZEN (lodare) IK PRIJS </a:t>
          </a:r>
          <a:endParaRPr lang="en-US" sz="1900" kern="1200" dirty="0"/>
        </a:p>
      </dsp:txBody>
      <dsp:txXfrm>
        <a:off x="0" y="2768070"/>
        <a:ext cx="6900512" cy="460894"/>
      </dsp:txXfrm>
    </dsp:sp>
    <dsp:sp modelId="{45011127-C160-4E30-B7AB-20847C662F5A}">
      <dsp:nvSpPr>
        <dsp:cNvPr id="0" name=""/>
        <dsp:cNvSpPr/>
      </dsp:nvSpPr>
      <dsp:spPr>
        <a:xfrm>
          <a:off x="0" y="322896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211F9-EA1A-48F3-84C7-763D98F5C7FA}">
      <dsp:nvSpPr>
        <dsp:cNvPr id="0" name=""/>
        <dsp:cNvSpPr/>
      </dsp:nvSpPr>
      <dsp:spPr>
        <a:xfrm>
          <a:off x="0" y="322896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DELEN (dividere) IK DEEL, JIJ DEELT…</a:t>
          </a:r>
          <a:endParaRPr lang="en-US" sz="1900" kern="1200" dirty="0"/>
        </a:p>
      </dsp:txBody>
      <dsp:txXfrm>
        <a:off x="0" y="3228965"/>
        <a:ext cx="6900512" cy="460894"/>
      </dsp:txXfrm>
    </dsp:sp>
    <dsp:sp modelId="{DC2EC18D-1E1D-4DB7-B72D-6535BB9B894B}">
      <dsp:nvSpPr>
        <dsp:cNvPr id="0" name=""/>
        <dsp:cNvSpPr/>
      </dsp:nvSpPr>
      <dsp:spPr>
        <a:xfrm>
          <a:off x="0" y="368985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54D735-D08F-4923-91E2-084662522D87}">
      <dsp:nvSpPr>
        <dsp:cNvPr id="0" name=""/>
        <dsp:cNvSpPr/>
      </dsp:nvSpPr>
      <dsp:spPr>
        <a:xfrm>
          <a:off x="0" y="3689859"/>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t>METEN (misurare)</a:t>
          </a:r>
          <a:endParaRPr lang="en-US" sz="1900" kern="1200" dirty="0"/>
        </a:p>
      </dsp:txBody>
      <dsp:txXfrm>
        <a:off x="0" y="3689859"/>
        <a:ext cx="6900512" cy="460894"/>
      </dsp:txXfrm>
    </dsp:sp>
    <dsp:sp modelId="{965AA652-3DE5-4A92-9FC4-184C5897BE8D}">
      <dsp:nvSpPr>
        <dsp:cNvPr id="0" name=""/>
        <dsp:cNvSpPr/>
      </dsp:nvSpPr>
      <dsp:spPr>
        <a:xfrm>
          <a:off x="0" y="4150754"/>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247A7-3EDF-4947-ABDE-F353B42AA3EF}">
      <dsp:nvSpPr>
        <dsp:cNvPr id="0" name=""/>
        <dsp:cNvSpPr/>
      </dsp:nvSpPr>
      <dsp:spPr>
        <a:xfrm>
          <a:off x="0" y="4150754"/>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solidFill>
                <a:schemeClr val="accent2">
                  <a:lumMod val="75000"/>
                </a:schemeClr>
              </a:solidFill>
            </a:rPr>
            <a:t>BELOVEN (promettere)</a:t>
          </a:r>
          <a:endParaRPr lang="en-US" sz="1900" kern="1200" dirty="0">
            <a:solidFill>
              <a:schemeClr val="accent2">
                <a:lumMod val="75000"/>
              </a:schemeClr>
            </a:solidFill>
          </a:endParaRPr>
        </a:p>
      </dsp:txBody>
      <dsp:txXfrm>
        <a:off x="0" y="4150754"/>
        <a:ext cx="6900512" cy="460894"/>
      </dsp:txXfrm>
    </dsp:sp>
    <dsp:sp modelId="{59B22C12-010C-4B07-BA15-05B5669CCF0A}">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5D329-3C3E-4CE1-B2A9-E025E5B1FBC7}">
      <dsp:nvSpPr>
        <dsp:cNvPr id="0" name=""/>
        <dsp:cNvSpPr/>
      </dsp:nvSpPr>
      <dsp:spPr>
        <a:xfrm>
          <a:off x="0" y="4611648"/>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solidFill>
                <a:schemeClr val="accent2">
                  <a:lumMod val="75000"/>
                </a:schemeClr>
              </a:solidFill>
            </a:rPr>
            <a:t>GELOVEN (credere)</a:t>
          </a:r>
          <a:endParaRPr lang="en-US" sz="1900" kern="1200" dirty="0">
            <a:solidFill>
              <a:schemeClr val="accent2">
                <a:lumMod val="75000"/>
              </a:schemeClr>
            </a:solidFill>
          </a:endParaRPr>
        </a:p>
      </dsp:txBody>
      <dsp:txXfrm>
        <a:off x="0" y="4611648"/>
        <a:ext cx="6900512" cy="460894"/>
      </dsp:txXfrm>
    </dsp:sp>
    <dsp:sp modelId="{B1B27C24-BD35-4217-8113-F3A4C095EF53}">
      <dsp:nvSpPr>
        <dsp:cNvPr id="0" name=""/>
        <dsp:cNvSpPr/>
      </dsp:nvSpPr>
      <dsp:spPr>
        <a:xfrm>
          <a:off x="0" y="507254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CE9B3-96BF-4AEE-9FA5-F45EBE962189}">
      <dsp:nvSpPr>
        <dsp:cNvPr id="0" name=""/>
        <dsp:cNvSpPr/>
      </dsp:nvSpPr>
      <dsp:spPr>
        <a:xfrm>
          <a:off x="0" y="507254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a:solidFill>
                <a:schemeClr val="accent2">
                  <a:lumMod val="75000"/>
                </a:schemeClr>
              </a:solidFill>
            </a:rPr>
            <a:t>LOZEN (scaricare) IK LOOS </a:t>
          </a:r>
          <a:endParaRPr lang="en-US" sz="1900" kern="1200" dirty="0">
            <a:solidFill>
              <a:schemeClr val="accent2">
                <a:lumMod val="75000"/>
              </a:schemeClr>
            </a:solidFill>
          </a:endParaRPr>
        </a:p>
      </dsp:txBody>
      <dsp:txXfrm>
        <a:off x="0" y="5072543"/>
        <a:ext cx="6900512" cy="460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633A5-E9DE-4D87-ABC2-C2D41959C14E}">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00F4F-73A2-4D69-BE25-5CAF12A318A1}">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a:t>Meervoud met – EN </a:t>
          </a:r>
          <a:endParaRPr lang="en-US" sz="6500" kern="1200"/>
        </a:p>
      </dsp:txBody>
      <dsp:txXfrm>
        <a:off x="585701" y="873933"/>
        <a:ext cx="4337991" cy="2693452"/>
      </dsp:txXfrm>
    </dsp:sp>
    <dsp:sp modelId="{F905EAAE-20B9-4ADB-8680-A3CD9C9FD48B}">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49A3F-AEC6-4DDA-BD52-2B437630503C}">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a:t>Meervoud met – S </a:t>
          </a:r>
          <a:endParaRPr lang="en-US" sz="6500" kern="1200"/>
        </a:p>
      </dsp:txBody>
      <dsp:txXfrm>
        <a:off x="6092527" y="87393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E3CB5-D538-4167-8828-6E6D2845A477}">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2DCFEE-B338-459F-8E07-D9E28B3D2A5A}">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96A46A-641A-49F3-8863-FFB190F0814F}">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defRPr cap="all"/>
          </a:pPr>
          <a:r>
            <a:rPr lang="it-IT" sz="2500" kern="1200"/>
            <a:t>Bom (bomba) – bommen  </a:t>
          </a:r>
          <a:endParaRPr lang="en-US" sz="2500" kern="1200"/>
        </a:p>
      </dsp:txBody>
      <dsp:txXfrm>
        <a:off x="1548914" y="3176402"/>
        <a:ext cx="3600000" cy="720000"/>
      </dsp:txXfrm>
    </dsp:sp>
    <dsp:sp modelId="{F17FE4CC-C88E-4312-87CF-AE478587DDA7}">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6F98A-6813-40AD-9122-037053189342}">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69F47-4620-4ED9-90B3-1B254FE51209}">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defRPr cap="all"/>
          </a:pPr>
          <a:r>
            <a:rPr lang="it-IT" sz="2500" kern="1200"/>
            <a:t>Boom (albero) – bomen </a:t>
          </a:r>
          <a:endParaRPr lang="en-US" sz="2500" kern="1200"/>
        </a:p>
      </dsp:txBody>
      <dsp:txXfrm>
        <a:off x="5778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2D41A-E466-DB27-DCC0-C059D3B969F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8C6DCA3-045A-A3EC-88F2-97B614635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4B3693B-1E98-56C1-ABD9-D7DB52DFF30C}"/>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5" name="Segnaposto piè di pagina 4">
            <a:extLst>
              <a:ext uri="{FF2B5EF4-FFF2-40B4-BE49-F238E27FC236}">
                <a16:creationId xmlns:a16="http://schemas.microsoft.com/office/drawing/2014/main" id="{69C7F549-E26D-1AC4-08AD-7A3641C827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FE99E6-4290-0D58-F6EF-F8D149958AC0}"/>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174285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30696E-C6DE-40AE-7EDD-AA265F1E72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37BC23-F40D-7121-C2EF-22349356EE1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237148-95AF-4565-03AC-DD858B7A9CAC}"/>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5" name="Segnaposto piè di pagina 4">
            <a:extLst>
              <a:ext uri="{FF2B5EF4-FFF2-40B4-BE49-F238E27FC236}">
                <a16:creationId xmlns:a16="http://schemas.microsoft.com/office/drawing/2014/main" id="{F3D11AB5-A16F-37E9-F142-51AEF306B4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BFE16F-23AE-E1A5-903D-25B02728F9F4}"/>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32969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D941DCC-8BC6-9A35-5FA2-DAAA9A0C86F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520B01B-1CFA-794A-886E-48CC7830E82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336360-EF54-6EA3-7264-F001719626A9}"/>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5" name="Segnaposto piè di pagina 4">
            <a:extLst>
              <a:ext uri="{FF2B5EF4-FFF2-40B4-BE49-F238E27FC236}">
                <a16:creationId xmlns:a16="http://schemas.microsoft.com/office/drawing/2014/main" id="{01988D2A-8179-6027-BB21-7E58F2B833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440F49-A54F-7549-9EDD-27981532871A}"/>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32194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AA3D0-8009-E7E2-6080-448240E3B9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208EE65-3AFC-15AA-2809-922C41AF07B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4DB3DB-819D-7F29-0CB9-212C21D39A99}"/>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5" name="Segnaposto piè di pagina 4">
            <a:extLst>
              <a:ext uri="{FF2B5EF4-FFF2-40B4-BE49-F238E27FC236}">
                <a16:creationId xmlns:a16="http://schemas.microsoft.com/office/drawing/2014/main" id="{25002BD4-D7EE-B0DF-599C-AB1B01776B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D4D99D-2E27-9FB6-6164-71A3F119521D}"/>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73205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7117D-6429-E6FC-40FC-2230347745D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479B59F-B417-7C3F-F0BB-BA69A787E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7383CC9-6A4C-A6E8-077E-84BAA233D523}"/>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5" name="Segnaposto piè di pagina 4">
            <a:extLst>
              <a:ext uri="{FF2B5EF4-FFF2-40B4-BE49-F238E27FC236}">
                <a16:creationId xmlns:a16="http://schemas.microsoft.com/office/drawing/2014/main" id="{DA21B26A-024E-0A72-E104-122EA05B76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E512A0-1847-2420-B325-59FB511F4C69}"/>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37819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05E71-B32B-22E5-4956-248B5E39B7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8FCDB0-7597-36E8-A334-5E30059B56A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1535511-0FEC-A2DC-CCE1-1E44610CF00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B4DA11A-B919-A4C1-2587-F27B33148047}"/>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6" name="Segnaposto piè di pagina 5">
            <a:extLst>
              <a:ext uri="{FF2B5EF4-FFF2-40B4-BE49-F238E27FC236}">
                <a16:creationId xmlns:a16="http://schemas.microsoft.com/office/drawing/2014/main" id="{E1E7EB3E-E09A-9466-232E-AC9AFBF1118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F74712-ADD4-81AF-1F86-B2F2469B8FFC}"/>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375373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D89B4-4354-CDE1-5F5E-435A0101D13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A7CC4D-C3E6-AEF7-61BB-9B3A53CEE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BD9B9A2-AA0B-870A-6417-74F3DBE9BBA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D85D34B-FEC7-515A-9B09-4D6C4DA2D4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F8549EE-627B-78A2-8C20-C0674DEA0FC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5B4600E-DCBF-3DFD-DCA6-5F6C8BA978D5}"/>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8" name="Segnaposto piè di pagina 7">
            <a:extLst>
              <a:ext uri="{FF2B5EF4-FFF2-40B4-BE49-F238E27FC236}">
                <a16:creationId xmlns:a16="http://schemas.microsoft.com/office/drawing/2014/main" id="{938CD244-CE7B-DD56-721B-559815884AC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1D1B8ED-0E30-8A4C-441F-4BE44A064B8E}"/>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173739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A8D8B0-9D2D-B5C3-87C7-E6D44BA0AD6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9F0CF09-2C44-C9B5-955C-4E6EAC91612E}"/>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4" name="Segnaposto piè di pagina 3">
            <a:extLst>
              <a:ext uri="{FF2B5EF4-FFF2-40B4-BE49-F238E27FC236}">
                <a16:creationId xmlns:a16="http://schemas.microsoft.com/office/drawing/2014/main" id="{2FF6AB48-2BB1-6885-B1D3-DE34A9FEAD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E18000-B871-06F5-763D-A5828872B6A4}"/>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286100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9889ACA-0D1D-72F6-0D48-50C3758A1576}"/>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3" name="Segnaposto piè di pagina 2">
            <a:extLst>
              <a:ext uri="{FF2B5EF4-FFF2-40B4-BE49-F238E27FC236}">
                <a16:creationId xmlns:a16="http://schemas.microsoft.com/office/drawing/2014/main" id="{8C5000A2-E999-81B6-C491-8D810DF9C4A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E7BB29C-9DA3-032F-A96B-4FB6D519879C}"/>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226131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0006F5-6789-75CE-A045-3E6C425D2A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6FDFAD-166F-DAF3-C82F-C6A055B48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38031B7-C30C-25E0-79F7-2394EA458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850F3B-6129-80B7-1E92-AACACE9DE366}"/>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6" name="Segnaposto piè di pagina 5">
            <a:extLst>
              <a:ext uri="{FF2B5EF4-FFF2-40B4-BE49-F238E27FC236}">
                <a16:creationId xmlns:a16="http://schemas.microsoft.com/office/drawing/2014/main" id="{E8CE42EA-4136-9AD6-4230-A17833BDE6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8BA8FD-F6DC-116D-88C5-18D16BC941AB}"/>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262579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593645-4E29-1478-E4F6-1449F40B64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572DB40-0FE6-2619-C9B5-59D299ADF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286B76-9AB5-FF03-2E06-F568C1C74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08F50F5-E8E6-6099-C0D9-B6C986DE408A}"/>
              </a:ext>
            </a:extLst>
          </p:cNvPr>
          <p:cNvSpPr>
            <a:spLocks noGrp="1"/>
          </p:cNvSpPr>
          <p:nvPr>
            <p:ph type="dt" sz="half" idx="10"/>
          </p:nvPr>
        </p:nvSpPr>
        <p:spPr/>
        <p:txBody>
          <a:bodyPr/>
          <a:lstStyle/>
          <a:p>
            <a:fld id="{856E4839-D7BB-40FA-8461-C2F850F04311}" type="datetimeFigureOut">
              <a:rPr lang="it-IT" smtClean="0"/>
              <a:t>25/10/2022</a:t>
            </a:fld>
            <a:endParaRPr lang="it-IT"/>
          </a:p>
        </p:txBody>
      </p:sp>
      <p:sp>
        <p:nvSpPr>
          <p:cNvPr id="6" name="Segnaposto piè di pagina 5">
            <a:extLst>
              <a:ext uri="{FF2B5EF4-FFF2-40B4-BE49-F238E27FC236}">
                <a16:creationId xmlns:a16="http://schemas.microsoft.com/office/drawing/2014/main" id="{F0FD7031-A156-95B6-C57F-D385CB72B5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32CB41-B3D5-F0D8-D400-A8B132408B54}"/>
              </a:ext>
            </a:extLst>
          </p:cNvPr>
          <p:cNvSpPr>
            <a:spLocks noGrp="1"/>
          </p:cNvSpPr>
          <p:nvPr>
            <p:ph type="sldNum" sz="quarter" idx="12"/>
          </p:nvPr>
        </p:nvSpPr>
        <p:spPr/>
        <p:txBody>
          <a:bodyPr/>
          <a:lstStyle/>
          <a:p>
            <a:fld id="{19E9A071-6587-4BAC-BD61-9292A9A37F9F}" type="slidenum">
              <a:rPr lang="it-IT" smtClean="0"/>
              <a:t>‹N›</a:t>
            </a:fld>
            <a:endParaRPr lang="it-IT"/>
          </a:p>
        </p:txBody>
      </p:sp>
    </p:spTree>
    <p:extLst>
      <p:ext uri="{BB962C8B-B14F-4D97-AF65-F5344CB8AC3E}">
        <p14:creationId xmlns:p14="http://schemas.microsoft.com/office/powerpoint/2010/main" val="252058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8A209BE-5399-D7B1-CEF6-821C45339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83AC53-5F04-2B0D-54C6-BF922894A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F2665E-A445-0DE5-F4AC-11165AEF6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E4839-D7BB-40FA-8461-C2F850F04311}" type="datetimeFigureOut">
              <a:rPr lang="it-IT" smtClean="0"/>
              <a:t>25/10/2022</a:t>
            </a:fld>
            <a:endParaRPr lang="it-IT"/>
          </a:p>
        </p:txBody>
      </p:sp>
      <p:sp>
        <p:nvSpPr>
          <p:cNvPr id="5" name="Segnaposto piè di pagina 4">
            <a:extLst>
              <a:ext uri="{FF2B5EF4-FFF2-40B4-BE49-F238E27FC236}">
                <a16:creationId xmlns:a16="http://schemas.microsoft.com/office/drawing/2014/main" id="{C694A334-7B01-3569-6460-3DB05D358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6A8D0F-F0FC-A7D0-B531-33DA0018D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9A071-6587-4BAC-BD61-9292A9A37F9F}" type="slidenum">
              <a:rPr lang="it-IT" smtClean="0"/>
              <a:t>‹N›</a:t>
            </a:fld>
            <a:endParaRPr lang="it-IT"/>
          </a:p>
        </p:txBody>
      </p:sp>
    </p:spTree>
    <p:extLst>
      <p:ext uri="{BB962C8B-B14F-4D97-AF65-F5344CB8AC3E}">
        <p14:creationId xmlns:p14="http://schemas.microsoft.com/office/powerpoint/2010/main" val="92850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nio.com/it/paesaggi/tramonto/spiaggia-tramonto-faro-alba-acqua-calma-natura-paesaggio-oceano"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llpaperflare.com/netherlands-groningen-reitdiephaven-building-exterior-built-structure-wallpaper-eyyx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llpaperflare.com/kinderdijk-mills-netherlands-holland-windmills-tourism-wallpaper-arqov"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nfiniteworldwonders.com/photos-of-amsterdam-thatll-make-you-wanna-visit-this-amazing-city/"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sbrendon.wordpress.com/2017/08/16/ferragosto-a-texel/"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ngelsotomayor1.blogspot.com/2014/03/amberes-antwerpen-ii.html" TargetMode="External"/><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olland.com/be_nl/toerisme/bestemmingen/utrecht/de-dom-van-utrecht.ht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nl/tulpen-tulpenbluete-bloemen-47399/"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pPr lvl="0"/>
            <a:r>
              <a:rPr lang="it-IT" dirty="0"/>
              <a:t>Da lunedì prossimo fino almeno a metà novembre le mie lezioni di lingua neerlandese I si svolgeranno in Aula Magna. </a:t>
            </a:r>
          </a:p>
          <a:p>
            <a:pPr lvl="0"/>
            <a:r>
              <a:rPr lang="it-IT" dirty="0"/>
              <a:t>Per l’assistenza linguistica del martedì verrete divisi in due gruppi da 30. Un gruppo farà lezione dalle 15 alle 16 e l’altro gruppo dalle 16 alle 17. La lettrice farà la stessa lezione ripetuta con i due gruppi. In questo modo non fate quattro ore di fila come la scorsa volta. L’aula sarà la D1. </a:t>
            </a:r>
          </a:p>
          <a:p>
            <a:pPr lvl="0"/>
            <a:r>
              <a:rPr lang="it-IT" dirty="0"/>
              <a:t>Nei giorni 25 ottobre e 8 novembre l’assistente linguistica sarà Elisabeth Braem. Dal 22 novembre in poi avrete Emma Bologna. </a:t>
            </a:r>
          </a:p>
          <a:p>
            <a:pPr lvl="0"/>
            <a:r>
              <a:rPr lang="it-IT" dirty="0"/>
              <a:t>Visto che per adesso la priorità è andare avanti con la grammatica, il seminario della prof.ssa </a:t>
            </a:r>
            <a:r>
              <a:rPr lang="it-IT" b="1" dirty="0"/>
              <a:t>Matilde </a:t>
            </a:r>
            <a:r>
              <a:rPr lang="it-IT" b="1" dirty="0" err="1"/>
              <a:t>Soliani</a:t>
            </a:r>
            <a:r>
              <a:rPr lang="it-IT" b="1" dirty="0"/>
              <a:t> </a:t>
            </a:r>
            <a:r>
              <a:rPr lang="it-IT" dirty="0"/>
              <a:t>sarà spostato al </a:t>
            </a:r>
            <a:r>
              <a:rPr lang="it-IT" b="1" dirty="0"/>
              <a:t>15 novembre</a:t>
            </a:r>
            <a:r>
              <a:rPr lang="it-IT" dirty="0"/>
              <a:t>.</a:t>
            </a:r>
          </a:p>
          <a:p>
            <a:pPr lvl="0"/>
            <a:r>
              <a:rPr lang="it-IT" dirty="0"/>
              <a:t>Per quanto riguarda la </a:t>
            </a:r>
            <a:r>
              <a:rPr lang="it-IT" dirty="0" err="1"/>
              <a:t>masterclass</a:t>
            </a:r>
            <a:r>
              <a:rPr lang="it-IT" dirty="0"/>
              <a:t> di Claudia Di Palermo, ho letto i testi che farà tradurre e ci siamo rese conto che potrebbero essere ancora troppo difficili. Quindi l’idea è che voi il 25 ottobre facciate lezione regolarmente con me (13-15) e con Elisabeth (15-17), così andiamo avanti con il programma. In compenso la dott.ssa Di Palermo passerà in Aula Magna all’inizio della mia lezione di martedì 25 e sarà lieta di rispondere alle vostre domande sulla traduzione dal neerlandese. </a:t>
            </a:r>
          </a:p>
        </p:txBody>
      </p:sp>
    </p:spTree>
    <p:extLst>
      <p:ext uri="{BB962C8B-B14F-4D97-AF65-F5344CB8AC3E}">
        <p14:creationId xmlns:p14="http://schemas.microsoft.com/office/powerpoint/2010/main" val="328997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descr="Immagine che contiene acqua, esterni, tramonto&#10;&#10;Descrizione generata automaticamente">
            <a:extLst>
              <a:ext uri="{FF2B5EF4-FFF2-40B4-BE49-F238E27FC236}">
                <a16:creationId xmlns:a16="http://schemas.microsoft.com/office/drawing/2014/main" id="{B7DCC55B-DDE9-D97A-3B5D-531AA98F2F1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4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31170948-3DD3-BCFD-371B-0010945554AB}"/>
              </a:ext>
            </a:extLst>
          </p:cNvPr>
          <p:cNvSpPr>
            <a:spLocks noGrp="1"/>
          </p:cNvSpPr>
          <p:nvPr>
            <p:ph type="title"/>
          </p:nvPr>
        </p:nvSpPr>
        <p:spPr>
          <a:xfrm>
            <a:off x="709448" y="1913950"/>
            <a:ext cx="4204137" cy="1342754"/>
          </a:xfrm>
        </p:spPr>
        <p:txBody>
          <a:bodyPr>
            <a:normAutofit/>
          </a:bodyPr>
          <a:lstStyle/>
          <a:p>
            <a:pPr algn="ctr"/>
            <a:r>
              <a:rPr lang="it-IT" sz="3600" b="1" dirty="0"/>
              <a:t>DE MEERVOUD</a:t>
            </a:r>
          </a:p>
        </p:txBody>
      </p:sp>
      <p:cxnSp>
        <p:nvCxnSpPr>
          <p:cNvPr id="51" name="Straight Connector 5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EF40A87D-D3E7-9062-B3D4-11B355921D4D}"/>
              </a:ext>
            </a:extLst>
          </p:cNvPr>
          <p:cNvSpPr>
            <a:spLocks noGrp="1"/>
          </p:cNvSpPr>
          <p:nvPr>
            <p:ph idx="1"/>
          </p:nvPr>
        </p:nvSpPr>
        <p:spPr>
          <a:xfrm>
            <a:off x="525516" y="3417573"/>
            <a:ext cx="5087008" cy="3267006"/>
          </a:xfrm>
        </p:spPr>
        <p:txBody>
          <a:bodyPr anchor="ctr">
            <a:normAutofit fontScale="92500" lnSpcReduction="10000"/>
          </a:bodyPr>
          <a:lstStyle/>
          <a:p>
            <a:pPr>
              <a:buFontTx/>
              <a:buChar char="-"/>
            </a:pPr>
            <a:r>
              <a:rPr lang="en-US" b="1" dirty="0"/>
              <a:t>EN (parole </a:t>
            </a:r>
            <a:r>
              <a:rPr lang="en-US" b="1" dirty="0" err="1"/>
              <a:t>monosillabiche</a:t>
            </a:r>
            <a:r>
              <a:rPr lang="en-US" b="1" dirty="0"/>
              <a:t>) </a:t>
            </a:r>
          </a:p>
          <a:p>
            <a:pPr marL="0" indent="0">
              <a:buNone/>
            </a:pPr>
            <a:endParaRPr lang="en-US" dirty="0"/>
          </a:p>
          <a:p>
            <a:pPr marL="0" indent="0">
              <a:buNone/>
            </a:pPr>
            <a:r>
              <a:rPr lang="en-US" sz="2400" dirty="0" err="1"/>
              <a:t>Fiets</a:t>
            </a:r>
            <a:r>
              <a:rPr lang="en-US" sz="2400" dirty="0"/>
              <a:t> &gt; </a:t>
            </a:r>
            <a:r>
              <a:rPr lang="en-US" sz="2400" dirty="0" err="1"/>
              <a:t>fiets</a:t>
            </a:r>
            <a:r>
              <a:rPr lang="en-US" sz="2400" b="1" dirty="0" err="1"/>
              <a:t>en</a:t>
            </a:r>
            <a:r>
              <a:rPr lang="en-US" sz="2400" dirty="0"/>
              <a:t> </a:t>
            </a:r>
          </a:p>
          <a:p>
            <a:pPr marL="0" indent="0">
              <a:buNone/>
            </a:pPr>
            <a:r>
              <a:rPr lang="en-US" sz="2400" dirty="0" err="1"/>
              <a:t>Schroef</a:t>
            </a:r>
            <a:r>
              <a:rPr lang="en-US" sz="2400" dirty="0"/>
              <a:t> &gt; </a:t>
            </a:r>
            <a:r>
              <a:rPr lang="en-US" sz="2400" dirty="0" err="1"/>
              <a:t>schroeven</a:t>
            </a:r>
            <a:endParaRPr lang="en-US" sz="2400" dirty="0"/>
          </a:p>
          <a:p>
            <a:pPr marL="0" indent="0">
              <a:buNone/>
            </a:pPr>
            <a:r>
              <a:rPr lang="en-US" sz="2400" dirty="0" err="1"/>
              <a:t>Vracht</a:t>
            </a:r>
            <a:r>
              <a:rPr lang="en-US" sz="2400" dirty="0"/>
              <a:t> &gt; </a:t>
            </a:r>
            <a:r>
              <a:rPr lang="en-US" sz="2400" dirty="0" err="1"/>
              <a:t>vrachten</a:t>
            </a:r>
            <a:r>
              <a:rPr lang="en-US" sz="2400" dirty="0"/>
              <a:t> </a:t>
            </a:r>
          </a:p>
          <a:p>
            <a:pPr marL="0" indent="0">
              <a:buNone/>
            </a:pPr>
            <a:r>
              <a:rPr lang="en-US" sz="2400" dirty="0"/>
              <a:t>Vrouw &gt; </a:t>
            </a:r>
            <a:r>
              <a:rPr lang="en-US" sz="2400" dirty="0" err="1"/>
              <a:t>vrouwen</a:t>
            </a:r>
            <a:r>
              <a:rPr lang="en-US" sz="2400" dirty="0"/>
              <a:t> </a:t>
            </a:r>
          </a:p>
          <a:p>
            <a:pPr marL="0" indent="0">
              <a:buNone/>
            </a:pPr>
            <a:r>
              <a:rPr lang="en-US" sz="2400" dirty="0"/>
              <a:t>Brief &gt; </a:t>
            </a:r>
            <a:r>
              <a:rPr lang="en-US" sz="2400" dirty="0" err="1"/>
              <a:t>brieven</a:t>
            </a:r>
            <a:r>
              <a:rPr lang="en-US" sz="2400" dirty="0"/>
              <a:t> </a:t>
            </a:r>
          </a:p>
          <a:p>
            <a:pPr marL="0" indent="0">
              <a:buNone/>
            </a:pPr>
            <a:r>
              <a:rPr lang="en-US" sz="2400" dirty="0" err="1"/>
              <a:t>Boek</a:t>
            </a:r>
            <a:r>
              <a:rPr lang="en-US" sz="2400" dirty="0"/>
              <a:t> &gt; </a:t>
            </a:r>
            <a:r>
              <a:rPr lang="en-US" sz="2400" dirty="0" err="1"/>
              <a:t>boeken</a:t>
            </a:r>
            <a:endParaRPr lang="en-US" sz="2400" dirty="0"/>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359178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170948-3DD3-BCFD-371B-0010945554AB}"/>
              </a:ext>
            </a:extLst>
          </p:cNvPr>
          <p:cNvSpPr>
            <a:spLocks noGrp="1"/>
          </p:cNvSpPr>
          <p:nvPr>
            <p:ph type="title"/>
          </p:nvPr>
        </p:nvSpPr>
        <p:spPr>
          <a:xfrm>
            <a:off x="640080" y="325369"/>
            <a:ext cx="4368602" cy="1956841"/>
          </a:xfrm>
        </p:spPr>
        <p:txBody>
          <a:bodyPr anchor="b">
            <a:normAutofit/>
          </a:bodyPr>
          <a:lstStyle/>
          <a:p>
            <a:r>
              <a:rPr lang="it-IT" sz="5400" b="1"/>
              <a:t>DE MEERVOUD</a:t>
            </a:r>
          </a:p>
        </p:txBody>
      </p:sp>
      <p:sp>
        <p:nvSpPr>
          <p:cNvPr id="1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EF40A87D-D3E7-9062-B3D4-11B355921D4D}"/>
              </a:ext>
            </a:extLst>
          </p:cNvPr>
          <p:cNvSpPr>
            <a:spLocks noGrp="1"/>
          </p:cNvSpPr>
          <p:nvPr>
            <p:ph idx="1"/>
          </p:nvPr>
        </p:nvSpPr>
        <p:spPr>
          <a:xfrm>
            <a:off x="640080" y="2872899"/>
            <a:ext cx="4243589" cy="3320668"/>
          </a:xfrm>
        </p:spPr>
        <p:txBody>
          <a:bodyPr>
            <a:normAutofit/>
          </a:bodyPr>
          <a:lstStyle/>
          <a:p>
            <a:pPr>
              <a:buFontTx/>
              <a:buChar char="-"/>
            </a:pPr>
            <a:r>
              <a:rPr lang="en-US" sz="2200" b="1" dirty="0"/>
              <a:t>EN </a:t>
            </a:r>
          </a:p>
          <a:p>
            <a:pPr marL="0" indent="0">
              <a:buNone/>
            </a:pPr>
            <a:endParaRPr lang="en-US" sz="2200" dirty="0"/>
          </a:p>
          <a:p>
            <a:pPr marL="0" indent="0">
              <a:buNone/>
            </a:pPr>
            <a:r>
              <a:rPr lang="en-US" sz="2200" dirty="0"/>
              <a:t>Strand &gt; </a:t>
            </a:r>
            <a:r>
              <a:rPr lang="en-US" sz="2200" dirty="0" err="1"/>
              <a:t>stranden</a:t>
            </a:r>
            <a:endParaRPr lang="en-US" sz="2200" dirty="0"/>
          </a:p>
          <a:p>
            <a:pPr marL="0" indent="0">
              <a:buNone/>
            </a:pPr>
            <a:r>
              <a:rPr lang="en-US" sz="2200" dirty="0" err="1"/>
              <a:t>Raam</a:t>
            </a:r>
            <a:r>
              <a:rPr lang="en-US" sz="2200" dirty="0"/>
              <a:t> &gt; ramen</a:t>
            </a:r>
          </a:p>
          <a:p>
            <a:pPr marL="0" indent="0">
              <a:buNone/>
            </a:pPr>
            <a:r>
              <a:rPr lang="en-US" sz="2200" dirty="0" err="1"/>
              <a:t>Deur</a:t>
            </a:r>
            <a:r>
              <a:rPr lang="en-US" sz="2200" dirty="0"/>
              <a:t> &gt; </a:t>
            </a:r>
            <a:r>
              <a:rPr lang="en-US" sz="2200" dirty="0" err="1"/>
              <a:t>deuren</a:t>
            </a:r>
            <a:r>
              <a:rPr lang="en-US" sz="2200" dirty="0"/>
              <a:t> </a:t>
            </a:r>
          </a:p>
          <a:p>
            <a:pPr marL="0" indent="0">
              <a:buNone/>
            </a:pPr>
            <a:r>
              <a:rPr lang="en-US" sz="2200" dirty="0"/>
              <a:t>Pak &gt; </a:t>
            </a:r>
            <a:r>
              <a:rPr lang="en-US" sz="2200" dirty="0" err="1"/>
              <a:t>pakken</a:t>
            </a:r>
            <a:r>
              <a:rPr lang="en-US" sz="2200" dirty="0"/>
              <a:t> </a:t>
            </a:r>
          </a:p>
          <a:p>
            <a:pPr marL="0" indent="0">
              <a:buNone/>
            </a:pPr>
            <a:endParaRPr lang="en-US" sz="2200" dirty="0"/>
          </a:p>
          <a:p>
            <a:pPr marL="0" indent="0">
              <a:buNone/>
            </a:pPr>
            <a:endParaRPr lang="en-US" sz="2200" dirty="0"/>
          </a:p>
          <a:p>
            <a:pPr marL="0" indent="0">
              <a:buNone/>
            </a:pPr>
            <a:endParaRPr lang="en-US" sz="2200" dirty="0"/>
          </a:p>
        </p:txBody>
      </p:sp>
      <p:pic>
        <p:nvPicPr>
          <p:cNvPr id="7" name="Immagine 6" descr="Immagine che contiene acqua, esterni, cielo, tramonto&#10;&#10;Descrizione generata automaticamente">
            <a:extLst>
              <a:ext uri="{FF2B5EF4-FFF2-40B4-BE49-F238E27FC236}">
                <a16:creationId xmlns:a16="http://schemas.microsoft.com/office/drawing/2014/main" id="{D0A9474F-5D1B-4B40-00A3-2041B09BBF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968" r="328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5961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8555B56-5207-444D-A7E3-0858D5DFC97E}"/>
              </a:ext>
            </a:extLst>
          </p:cNvPr>
          <p:cNvSpPr>
            <a:spLocks noGrp="1"/>
          </p:cNvSpPr>
          <p:nvPr>
            <p:ph type="title"/>
          </p:nvPr>
        </p:nvSpPr>
        <p:spPr>
          <a:xfrm>
            <a:off x="1371597" y="348865"/>
            <a:ext cx="10044023" cy="877729"/>
          </a:xfrm>
        </p:spPr>
        <p:txBody>
          <a:bodyPr anchor="ctr">
            <a:normAutofit/>
          </a:bodyPr>
          <a:lstStyle/>
          <a:p>
            <a:r>
              <a:rPr lang="it-IT" sz="4000" dirty="0">
                <a:solidFill>
                  <a:srgbClr val="FFFFFF"/>
                </a:solidFill>
              </a:rPr>
              <a:t>LET OP!!!!</a:t>
            </a:r>
          </a:p>
        </p:txBody>
      </p:sp>
      <p:graphicFrame>
        <p:nvGraphicFramePr>
          <p:cNvPr id="5" name="Segnaposto contenuto 2">
            <a:extLst>
              <a:ext uri="{FF2B5EF4-FFF2-40B4-BE49-F238E27FC236}">
                <a16:creationId xmlns:a16="http://schemas.microsoft.com/office/drawing/2014/main" id="{55BAD4DF-1025-3171-C421-DFBA289EA4FD}"/>
              </a:ext>
            </a:extLst>
          </p:cNvPr>
          <p:cNvGraphicFramePr>
            <a:graphicFrameLocks noGrp="1"/>
          </p:cNvGraphicFramePr>
          <p:nvPr>
            <p:ph idx="1"/>
            <p:extLst>
              <p:ext uri="{D42A27DB-BD31-4B8C-83A1-F6EECF244321}">
                <p14:modId xmlns:p14="http://schemas.microsoft.com/office/powerpoint/2010/main" val="364617508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97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3DE09D-9C10-B687-F7BF-43603937E0AC}"/>
              </a:ext>
            </a:extLst>
          </p:cNvPr>
          <p:cNvSpPr>
            <a:spLocks noGrp="1"/>
          </p:cNvSpPr>
          <p:nvPr>
            <p:ph type="title"/>
          </p:nvPr>
        </p:nvSpPr>
        <p:spPr>
          <a:xfrm>
            <a:off x="481013" y="3752849"/>
            <a:ext cx="3290887" cy="2452687"/>
          </a:xfrm>
        </p:spPr>
        <p:txBody>
          <a:bodyPr anchor="ctr">
            <a:normAutofit/>
          </a:bodyPr>
          <a:lstStyle/>
          <a:p>
            <a:r>
              <a:rPr lang="it-IT" sz="3600" b="1" dirty="0"/>
              <a:t>LET OP! </a:t>
            </a:r>
          </a:p>
        </p:txBody>
      </p:sp>
      <p:pic>
        <p:nvPicPr>
          <p:cNvPr id="5" name="Segnaposto contenuto 4" descr="Immagine che contiene acqua, scena, esterni, porto&#10;&#10;Descrizione generata automaticamente">
            <a:extLst>
              <a:ext uri="{FF2B5EF4-FFF2-40B4-BE49-F238E27FC236}">
                <a16:creationId xmlns:a16="http://schemas.microsoft.com/office/drawing/2014/main" id="{DC728835-9488-DC48-E1EC-9E7F4F1E31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37220" b="1718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6" name="Content Placeholder 8">
            <a:extLst>
              <a:ext uri="{FF2B5EF4-FFF2-40B4-BE49-F238E27FC236}">
                <a16:creationId xmlns:a16="http://schemas.microsoft.com/office/drawing/2014/main" id="{D3CF03D9-822F-5748-8286-5686B7C60130}"/>
              </a:ext>
            </a:extLst>
          </p:cNvPr>
          <p:cNvSpPr>
            <a:spLocks noGrp="1"/>
          </p:cNvSpPr>
          <p:nvPr>
            <p:ph idx="1"/>
          </p:nvPr>
        </p:nvSpPr>
        <p:spPr>
          <a:xfrm>
            <a:off x="3647440" y="3752850"/>
            <a:ext cx="8061955" cy="2932430"/>
          </a:xfrm>
        </p:spPr>
        <p:txBody>
          <a:bodyPr anchor="ctr">
            <a:normAutofit fontScale="77500" lnSpcReduction="20000"/>
          </a:bodyPr>
          <a:lstStyle/>
          <a:p>
            <a:pPr marL="0" indent="0">
              <a:buNone/>
            </a:pPr>
            <a:r>
              <a:rPr lang="en-US" sz="2400" dirty="0"/>
              <a:t>Le parole </a:t>
            </a:r>
            <a:r>
              <a:rPr lang="en-US" sz="2400" dirty="0" err="1"/>
              <a:t>che</a:t>
            </a:r>
            <a:r>
              <a:rPr lang="en-US" sz="2400" dirty="0"/>
              <a:t> </a:t>
            </a:r>
            <a:r>
              <a:rPr lang="en-US" sz="2400" dirty="0" err="1"/>
              <a:t>terminano</a:t>
            </a:r>
            <a:r>
              <a:rPr lang="en-US" sz="2400" dirty="0"/>
              <a:t> con </a:t>
            </a:r>
            <a:r>
              <a:rPr lang="en-US" sz="2400" b="1" dirty="0"/>
              <a:t>–F </a:t>
            </a:r>
            <a:r>
              <a:rPr lang="en-US" sz="2400" dirty="0"/>
              <a:t>o </a:t>
            </a:r>
            <a:r>
              <a:rPr lang="en-US" sz="2400" b="1" dirty="0"/>
              <a:t>–S </a:t>
            </a:r>
            <a:r>
              <a:rPr lang="en-US" sz="2400" dirty="0" err="1"/>
              <a:t>si</a:t>
            </a:r>
            <a:r>
              <a:rPr lang="en-US" sz="2400" dirty="0"/>
              <a:t> </a:t>
            </a:r>
            <a:r>
              <a:rPr lang="it-IT" sz="2400" dirty="0"/>
              <a:t>sonorizzano</a:t>
            </a:r>
            <a:r>
              <a:rPr lang="en-US" sz="2400" dirty="0"/>
              <a:t> al </a:t>
            </a:r>
            <a:r>
              <a:rPr lang="en-US" sz="2400" dirty="0" err="1"/>
              <a:t>plurale</a:t>
            </a:r>
            <a:r>
              <a:rPr lang="en-US" sz="2400" dirty="0"/>
              <a:t> e </a:t>
            </a:r>
            <a:r>
              <a:rPr lang="en-US" sz="2400" dirty="0" err="1"/>
              <a:t>mettono</a:t>
            </a:r>
            <a:r>
              <a:rPr lang="en-US" sz="2400" dirty="0"/>
              <a:t> </a:t>
            </a:r>
            <a:r>
              <a:rPr lang="en-US" sz="2400" b="1" dirty="0"/>
              <a:t>–V </a:t>
            </a:r>
            <a:r>
              <a:rPr lang="en-US" sz="2400" dirty="0"/>
              <a:t>e </a:t>
            </a:r>
            <a:r>
              <a:rPr lang="en-US" sz="2400" b="1" dirty="0"/>
              <a:t>-Z</a:t>
            </a:r>
          </a:p>
          <a:p>
            <a:pPr marL="0" indent="0">
              <a:buNone/>
            </a:pPr>
            <a:endParaRPr lang="en-US" sz="2400" dirty="0"/>
          </a:p>
          <a:p>
            <a:pPr marL="0" indent="0">
              <a:buNone/>
            </a:pPr>
            <a:endParaRPr lang="en-US" sz="2400" dirty="0"/>
          </a:p>
          <a:p>
            <a:pPr marL="0" indent="0">
              <a:buNone/>
            </a:pPr>
            <a:r>
              <a:rPr lang="en-US" sz="2400" dirty="0"/>
              <a:t>DIE</a:t>
            </a:r>
            <a:r>
              <a:rPr lang="en-US" sz="2400" b="1" dirty="0"/>
              <a:t>F</a:t>
            </a:r>
            <a:r>
              <a:rPr lang="en-US" sz="2400" dirty="0"/>
              <a:t> (</a:t>
            </a:r>
            <a:r>
              <a:rPr lang="en-US" sz="2400" dirty="0" err="1"/>
              <a:t>ladro</a:t>
            </a:r>
            <a:r>
              <a:rPr lang="en-US" sz="2400" dirty="0"/>
              <a:t>) &gt; DIE</a:t>
            </a:r>
            <a:r>
              <a:rPr lang="en-US" sz="2400" b="1" dirty="0"/>
              <a:t>V</a:t>
            </a:r>
            <a:r>
              <a:rPr lang="en-US" sz="2400" dirty="0"/>
              <a:t>EN </a:t>
            </a:r>
          </a:p>
          <a:p>
            <a:pPr marL="0" indent="0">
              <a:buNone/>
            </a:pPr>
            <a:r>
              <a:rPr lang="en-US" sz="2400" dirty="0"/>
              <a:t>PRIJ</a:t>
            </a:r>
            <a:r>
              <a:rPr lang="en-US" sz="2400" b="1" dirty="0"/>
              <a:t>S</a:t>
            </a:r>
            <a:r>
              <a:rPr lang="en-US" sz="2400" dirty="0"/>
              <a:t> (</a:t>
            </a:r>
            <a:r>
              <a:rPr lang="en-US" sz="2400" dirty="0" err="1"/>
              <a:t>premio</a:t>
            </a:r>
            <a:r>
              <a:rPr lang="en-US" sz="2400" dirty="0"/>
              <a:t>) &gt; PRIJ</a:t>
            </a:r>
            <a:r>
              <a:rPr lang="en-US" sz="2400" b="1" dirty="0"/>
              <a:t>Z</a:t>
            </a:r>
            <a:r>
              <a:rPr lang="en-US" sz="2400" dirty="0"/>
              <a:t>EN </a:t>
            </a:r>
          </a:p>
          <a:p>
            <a:pPr marL="0" indent="0">
              <a:buNone/>
            </a:pPr>
            <a:r>
              <a:rPr lang="en-US" sz="2400" dirty="0"/>
              <a:t>SLAA</a:t>
            </a:r>
            <a:r>
              <a:rPr lang="en-US" sz="2400" b="1" dirty="0"/>
              <a:t>F</a:t>
            </a:r>
            <a:r>
              <a:rPr lang="en-US" sz="2400" dirty="0"/>
              <a:t> (</a:t>
            </a:r>
            <a:r>
              <a:rPr lang="en-US" sz="2400" dirty="0" err="1"/>
              <a:t>schiavo</a:t>
            </a:r>
            <a:r>
              <a:rPr lang="en-US" sz="2400" dirty="0"/>
              <a:t>) &gt; SLA</a:t>
            </a:r>
            <a:r>
              <a:rPr lang="en-US" sz="2400" b="1" dirty="0"/>
              <a:t>V</a:t>
            </a:r>
            <a:r>
              <a:rPr lang="en-US" sz="2400" dirty="0"/>
              <a:t>EN </a:t>
            </a:r>
          </a:p>
          <a:p>
            <a:pPr marL="0" indent="0">
              <a:buNone/>
            </a:pPr>
            <a:r>
              <a:rPr lang="en-US" sz="2400" dirty="0"/>
              <a:t>GRAA</a:t>
            </a:r>
            <a:r>
              <a:rPr lang="en-US" sz="2400" b="1" dirty="0"/>
              <a:t>F</a:t>
            </a:r>
            <a:r>
              <a:rPr lang="en-US" sz="2400" dirty="0"/>
              <a:t> (conte) &gt; GRA</a:t>
            </a:r>
            <a:r>
              <a:rPr lang="en-US" sz="2400" b="1" dirty="0"/>
              <a:t>V</a:t>
            </a:r>
            <a:r>
              <a:rPr lang="en-US" sz="2400" dirty="0"/>
              <a:t>EN </a:t>
            </a:r>
          </a:p>
          <a:p>
            <a:pPr marL="0" indent="0">
              <a:buNone/>
            </a:pPr>
            <a:r>
              <a:rPr lang="en-US" sz="2400" dirty="0">
                <a:highlight>
                  <a:srgbClr val="FF0000"/>
                </a:highlight>
              </a:rPr>
              <a:t>FOTOGRAA</a:t>
            </a:r>
            <a:r>
              <a:rPr lang="en-US" sz="2400" b="1" dirty="0">
                <a:highlight>
                  <a:srgbClr val="FF0000"/>
                </a:highlight>
              </a:rPr>
              <a:t>F</a:t>
            </a:r>
            <a:r>
              <a:rPr lang="en-US" sz="2400" dirty="0">
                <a:highlight>
                  <a:srgbClr val="FF0000"/>
                </a:highlight>
              </a:rPr>
              <a:t> &gt; FOTOGRA</a:t>
            </a:r>
            <a:r>
              <a:rPr lang="en-US" sz="2400" b="1" dirty="0">
                <a:highlight>
                  <a:srgbClr val="FF0000"/>
                </a:highlight>
              </a:rPr>
              <a:t>F</a:t>
            </a:r>
            <a:r>
              <a:rPr lang="en-US" sz="2400" dirty="0">
                <a:highlight>
                  <a:srgbClr val="FF0000"/>
                </a:highlight>
              </a:rPr>
              <a:t>EN</a:t>
            </a:r>
          </a:p>
          <a:p>
            <a:pPr marL="0" indent="0">
              <a:buNone/>
            </a:pPr>
            <a:r>
              <a:rPr lang="en-US" sz="2400" dirty="0">
                <a:highlight>
                  <a:srgbClr val="FF0000"/>
                </a:highlight>
              </a:rPr>
              <a:t>FILOSOO</a:t>
            </a:r>
            <a:r>
              <a:rPr lang="en-US" sz="2400" b="1" dirty="0">
                <a:highlight>
                  <a:srgbClr val="FF0000"/>
                </a:highlight>
              </a:rPr>
              <a:t>F </a:t>
            </a:r>
            <a:r>
              <a:rPr lang="en-US" sz="2400" dirty="0">
                <a:highlight>
                  <a:srgbClr val="FF0000"/>
                </a:highlight>
              </a:rPr>
              <a:t>&gt; FILOSO</a:t>
            </a:r>
            <a:r>
              <a:rPr lang="en-US" sz="2400" b="1" dirty="0">
                <a:highlight>
                  <a:srgbClr val="FF0000"/>
                </a:highlight>
              </a:rPr>
              <a:t>F</a:t>
            </a:r>
            <a:r>
              <a:rPr lang="en-US" sz="2400" dirty="0">
                <a:highlight>
                  <a:srgbClr val="FF0000"/>
                </a:highlight>
              </a:rPr>
              <a:t>EN </a:t>
            </a:r>
          </a:p>
        </p:txBody>
      </p:sp>
      <p:pic>
        <p:nvPicPr>
          <p:cNvPr id="7" name="Immagine 6" descr="Immagine che contiene testo, clipart&#10;&#10;Descrizione generata automaticamente">
            <a:extLst>
              <a:ext uri="{FF2B5EF4-FFF2-40B4-BE49-F238E27FC236}">
                <a16:creationId xmlns:a16="http://schemas.microsoft.com/office/drawing/2014/main" id="{E2B9C9DE-2DBB-44CD-42AC-6D418AAFFC6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0323" y="5708566"/>
            <a:ext cx="945198" cy="834464"/>
          </a:xfrm>
          <a:prstGeom prst="rect">
            <a:avLst/>
          </a:prstGeom>
        </p:spPr>
      </p:pic>
    </p:spTree>
    <p:extLst>
      <p:ext uri="{BB962C8B-B14F-4D97-AF65-F5344CB8AC3E}">
        <p14:creationId xmlns:p14="http://schemas.microsoft.com/office/powerpoint/2010/main" val="14160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fade">
                                      <p:cBhvr>
                                        <p:cTn id="3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en groep van gele figuren en een rode figuur aan de andere zijde">
            <a:extLst>
              <a:ext uri="{FF2B5EF4-FFF2-40B4-BE49-F238E27FC236}">
                <a16:creationId xmlns:a16="http://schemas.microsoft.com/office/drawing/2014/main" id="{3E92E107-C1D6-18CD-FDDC-951B12D3A7F3}"/>
              </a:ext>
            </a:extLst>
          </p:cNvPr>
          <p:cNvPicPr>
            <a:picLocks noChangeAspect="1"/>
          </p:cNvPicPr>
          <p:nvPr/>
        </p:nvPicPr>
        <p:blipFill rotWithShape="1">
          <a:blip r:embed="rId2"/>
          <a:srcRect l="20783"/>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94CFE55E-148A-C0FD-6477-9EFCB42294D0}"/>
              </a:ext>
            </a:extLst>
          </p:cNvPr>
          <p:cNvSpPr>
            <a:spLocks noGrp="1"/>
          </p:cNvSpPr>
          <p:nvPr>
            <p:ph type="title"/>
          </p:nvPr>
        </p:nvSpPr>
        <p:spPr>
          <a:xfrm>
            <a:off x="172721" y="2950387"/>
            <a:ext cx="3762780" cy="3531403"/>
          </a:xfrm>
        </p:spPr>
        <p:txBody>
          <a:bodyPr vert="horz" lIns="91440" tIns="45720" rIns="91440" bIns="45720" rtlCol="0" anchor="t">
            <a:normAutofit/>
          </a:bodyPr>
          <a:lstStyle/>
          <a:p>
            <a:r>
              <a:rPr lang="en-US" sz="2800" b="1" dirty="0">
                <a:solidFill>
                  <a:srgbClr val="FFFFFF"/>
                </a:solidFill>
              </a:rPr>
              <a:t>UITZONDERINGEN</a:t>
            </a:r>
            <a:r>
              <a:rPr lang="en-US" sz="2800" dirty="0">
                <a:solidFill>
                  <a:srgbClr val="FFFFFF"/>
                </a:solidFill>
              </a:rPr>
              <a:t/>
            </a:r>
            <a:br>
              <a:rPr lang="en-US" sz="2800" dirty="0">
                <a:solidFill>
                  <a:srgbClr val="FFFFFF"/>
                </a:solidFill>
              </a:rPr>
            </a:br>
            <a:r>
              <a:rPr lang="en-US" sz="2800" dirty="0">
                <a:solidFill>
                  <a:srgbClr val="FFFFFF"/>
                </a:solidFill>
              </a:rPr>
              <a:t/>
            </a:r>
            <a:br>
              <a:rPr lang="en-US" sz="2800" dirty="0">
                <a:solidFill>
                  <a:srgbClr val="FFFFFF"/>
                </a:solidFill>
              </a:rPr>
            </a:br>
            <a:r>
              <a:rPr lang="en-US" sz="2800" dirty="0">
                <a:solidFill>
                  <a:srgbClr val="FFFFFF"/>
                </a:solidFill>
              </a:rPr>
              <a:t>Zoon &gt; </a:t>
            </a:r>
            <a:r>
              <a:rPr lang="en-US" sz="2800" dirty="0" err="1">
                <a:solidFill>
                  <a:srgbClr val="FFFFFF"/>
                </a:solidFill>
              </a:rPr>
              <a:t>zoons</a:t>
            </a:r>
            <a:r>
              <a:rPr lang="en-US" sz="2800" dirty="0">
                <a:solidFill>
                  <a:srgbClr val="FFFFFF"/>
                </a:solidFill>
              </a:rPr>
              <a:t>/</a:t>
            </a:r>
            <a:r>
              <a:rPr lang="en-US" sz="2800" dirty="0" err="1">
                <a:solidFill>
                  <a:srgbClr val="FFFFFF"/>
                </a:solidFill>
              </a:rPr>
              <a:t>zonen</a:t>
            </a:r>
            <a:r>
              <a:rPr lang="en-US" sz="2800" dirty="0">
                <a:solidFill>
                  <a:srgbClr val="FFFFFF"/>
                </a:solidFill>
              </a:rPr>
              <a:t> (</a:t>
            </a:r>
            <a:r>
              <a:rPr lang="en-US" sz="2800" dirty="0" err="1">
                <a:solidFill>
                  <a:srgbClr val="FFFFFF"/>
                </a:solidFill>
              </a:rPr>
              <a:t>figli</a:t>
            </a:r>
            <a:r>
              <a:rPr lang="en-US" sz="2800" dirty="0">
                <a:solidFill>
                  <a:srgbClr val="FFFFFF"/>
                </a:solidFill>
              </a:rPr>
              <a:t>) </a:t>
            </a:r>
            <a:br>
              <a:rPr lang="en-US" sz="2800" dirty="0">
                <a:solidFill>
                  <a:srgbClr val="FFFFFF"/>
                </a:solidFill>
              </a:rPr>
            </a:br>
            <a:r>
              <a:rPr lang="en-US" sz="2800" dirty="0">
                <a:solidFill>
                  <a:srgbClr val="FFFFFF"/>
                </a:solidFill>
              </a:rPr>
              <a:t/>
            </a:r>
            <a:br>
              <a:rPr lang="en-US" sz="2800" dirty="0">
                <a:solidFill>
                  <a:srgbClr val="FFFFFF"/>
                </a:solidFill>
              </a:rPr>
            </a:br>
            <a:r>
              <a:rPr lang="en-US" sz="2800" dirty="0" err="1">
                <a:solidFill>
                  <a:srgbClr val="FFFFFF"/>
                </a:solidFill>
              </a:rPr>
              <a:t>Oom</a:t>
            </a:r>
            <a:r>
              <a:rPr lang="en-US" sz="2800" dirty="0">
                <a:solidFill>
                  <a:srgbClr val="FFFFFF"/>
                </a:solidFill>
              </a:rPr>
              <a:t> &gt; </a:t>
            </a:r>
            <a:r>
              <a:rPr lang="en-US" sz="2800" dirty="0" err="1">
                <a:solidFill>
                  <a:srgbClr val="FFFFFF"/>
                </a:solidFill>
              </a:rPr>
              <a:t>ooms</a:t>
            </a:r>
            <a:r>
              <a:rPr lang="en-US" sz="2800" dirty="0">
                <a:solidFill>
                  <a:srgbClr val="FFFFFF"/>
                </a:solidFill>
              </a:rPr>
              <a:t> (</a:t>
            </a:r>
            <a:r>
              <a:rPr lang="en-US" sz="2800" dirty="0" err="1">
                <a:solidFill>
                  <a:srgbClr val="FFFFFF"/>
                </a:solidFill>
              </a:rPr>
              <a:t>zii</a:t>
            </a:r>
            <a:r>
              <a:rPr lang="en-US" sz="2800" dirty="0">
                <a:solidFill>
                  <a:srgbClr val="FFFFFF"/>
                </a:solidFill>
              </a:rPr>
              <a:t>) </a:t>
            </a:r>
            <a:br>
              <a:rPr lang="en-US" sz="2800" dirty="0">
                <a:solidFill>
                  <a:srgbClr val="FFFFFF"/>
                </a:solidFill>
              </a:rPr>
            </a:br>
            <a:r>
              <a:rPr lang="en-US" sz="2800" dirty="0">
                <a:solidFill>
                  <a:srgbClr val="FFFFFF"/>
                </a:solidFill>
              </a:rPr>
              <a:t/>
            </a:r>
            <a:br>
              <a:rPr lang="en-US" sz="2800" dirty="0">
                <a:solidFill>
                  <a:srgbClr val="FFFFFF"/>
                </a:solidFill>
              </a:rPr>
            </a:br>
            <a:r>
              <a:rPr lang="en-US" sz="2800" dirty="0" err="1">
                <a:solidFill>
                  <a:srgbClr val="FFFFFF"/>
                </a:solidFill>
              </a:rPr>
              <a:t>Broer</a:t>
            </a:r>
            <a:r>
              <a:rPr lang="en-US" sz="2800" dirty="0">
                <a:solidFill>
                  <a:srgbClr val="FFFFFF"/>
                </a:solidFill>
              </a:rPr>
              <a:t> &gt; </a:t>
            </a:r>
            <a:r>
              <a:rPr lang="en-US" sz="2800" dirty="0" err="1">
                <a:solidFill>
                  <a:srgbClr val="FFFFFF"/>
                </a:solidFill>
              </a:rPr>
              <a:t>broers</a:t>
            </a:r>
            <a:r>
              <a:rPr lang="en-US" sz="2800" dirty="0">
                <a:solidFill>
                  <a:srgbClr val="FFFFFF"/>
                </a:solidFill>
              </a:rPr>
              <a:t> (Fratelli) </a:t>
            </a:r>
          </a:p>
        </p:txBody>
      </p:sp>
    </p:spTree>
    <p:extLst>
      <p:ext uri="{BB962C8B-B14F-4D97-AF65-F5344CB8AC3E}">
        <p14:creationId xmlns:p14="http://schemas.microsoft.com/office/powerpoint/2010/main" val="156308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3A31D32-8FDC-4460-8FFC-3D1953DFF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tte letters van het alfabet die vlak en gestapeld zijn geplaatst">
            <a:extLst>
              <a:ext uri="{FF2B5EF4-FFF2-40B4-BE49-F238E27FC236}">
                <a16:creationId xmlns:a16="http://schemas.microsoft.com/office/drawing/2014/main" id="{3083068F-28D5-3D91-EB51-74468F87D542}"/>
              </a:ext>
            </a:extLst>
          </p:cNvPr>
          <p:cNvPicPr>
            <a:picLocks noChangeAspect="1"/>
          </p:cNvPicPr>
          <p:nvPr/>
        </p:nvPicPr>
        <p:blipFill rotWithShape="1">
          <a:blip r:embed="rId2">
            <a:alphaModFix/>
          </a:blip>
          <a:srcRect t="15730"/>
          <a:stretch/>
        </p:blipFill>
        <p:spPr>
          <a:xfrm>
            <a:off x="20" y="1"/>
            <a:ext cx="12191980" cy="6857999"/>
          </a:xfrm>
          <a:prstGeom prst="rect">
            <a:avLst/>
          </a:prstGeom>
        </p:spPr>
      </p:pic>
      <p:sp>
        <p:nvSpPr>
          <p:cNvPr id="16" name="Rectangle 15">
            <a:extLst>
              <a:ext uri="{FF2B5EF4-FFF2-40B4-BE49-F238E27FC236}">
                <a16:creationId xmlns:a16="http://schemas.microsoft.com/office/drawing/2014/main" id="{F59A8478-804D-4DD9-9061-081FACB3CC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7E1D97-432A-47D5-AE33-17BB811BB7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83D28E6-CD57-6336-20EB-18281EBFD227}"/>
              </a:ext>
            </a:extLst>
          </p:cNvPr>
          <p:cNvSpPr>
            <a:spLocks noGrp="1"/>
          </p:cNvSpPr>
          <p:nvPr>
            <p:ph type="title"/>
          </p:nvPr>
        </p:nvSpPr>
        <p:spPr>
          <a:xfrm>
            <a:off x="6583171" y="543561"/>
            <a:ext cx="5160997" cy="1183639"/>
          </a:xfrm>
        </p:spPr>
        <p:txBody>
          <a:bodyPr vert="horz" lIns="91440" tIns="45720" rIns="91440" bIns="45720" rtlCol="0" anchor="b">
            <a:normAutofit/>
          </a:bodyPr>
          <a:lstStyle/>
          <a:p>
            <a:pPr algn="ctr"/>
            <a:r>
              <a:rPr lang="en-US" sz="4000" b="1" dirty="0"/>
              <a:t>WOORDEN MET –IE </a:t>
            </a:r>
          </a:p>
        </p:txBody>
      </p:sp>
      <p:sp>
        <p:nvSpPr>
          <p:cNvPr id="6" name="CasellaDiTesto 5">
            <a:extLst>
              <a:ext uri="{FF2B5EF4-FFF2-40B4-BE49-F238E27FC236}">
                <a16:creationId xmlns:a16="http://schemas.microsoft.com/office/drawing/2014/main" id="{38595748-3CA7-3FC5-4FDB-5D636AACD3D2}"/>
              </a:ext>
            </a:extLst>
          </p:cNvPr>
          <p:cNvSpPr txBox="1"/>
          <p:nvPr/>
        </p:nvSpPr>
        <p:spPr>
          <a:xfrm>
            <a:off x="6583170" y="2075179"/>
            <a:ext cx="5608523" cy="4832092"/>
          </a:xfrm>
          <a:prstGeom prst="rect">
            <a:avLst/>
          </a:prstGeom>
          <a:noFill/>
        </p:spPr>
        <p:txBody>
          <a:bodyPr wrap="square" rtlCol="0">
            <a:spAutoFit/>
          </a:bodyPr>
          <a:lstStyle/>
          <a:p>
            <a:r>
              <a:rPr lang="it-IT" sz="2800" dirty="0"/>
              <a:t>Per le parole con l’accento sull’ultima sillaba, si aggiunge la desinenza – ËN </a:t>
            </a:r>
          </a:p>
          <a:p>
            <a:endParaRPr lang="it-IT" sz="2800" dirty="0"/>
          </a:p>
          <a:p>
            <a:r>
              <a:rPr lang="it-IT" sz="2800" dirty="0"/>
              <a:t>KNIE (ginocchio) &gt; KNIE</a:t>
            </a:r>
            <a:r>
              <a:rPr lang="it-IT" sz="2800" b="1" dirty="0"/>
              <a:t>ËN</a:t>
            </a:r>
            <a:r>
              <a:rPr lang="it-IT" sz="2800" dirty="0"/>
              <a:t> </a:t>
            </a:r>
          </a:p>
          <a:p>
            <a:r>
              <a:rPr lang="it-IT" sz="2800" dirty="0"/>
              <a:t>THEORIE &gt; THEORIE</a:t>
            </a:r>
            <a:r>
              <a:rPr lang="it-IT" sz="2800" b="1" dirty="0"/>
              <a:t>ËN</a:t>
            </a:r>
            <a:r>
              <a:rPr lang="it-IT" sz="2800" dirty="0"/>
              <a:t> </a:t>
            </a:r>
          </a:p>
          <a:p>
            <a:r>
              <a:rPr lang="it-IT" sz="2800" dirty="0"/>
              <a:t>THERAPIE &gt; THERAPIE</a:t>
            </a:r>
            <a:r>
              <a:rPr lang="it-IT" sz="2800" b="1" dirty="0"/>
              <a:t>ËN</a:t>
            </a:r>
            <a:r>
              <a:rPr lang="it-IT" sz="2800" dirty="0"/>
              <a:t> </a:t>
            </a:r>
          </a:p>
          <a:p>
            <a:r>
              <a:rPr lang="it-IT" sz="2800" dirty="0"/>
              <a:t>KOLONIE &gt; KOLONI</a:t>
            </a:r>
            <a:r>
              <a:rPr lang="it-IT" sz="2800" b="1" dirty="0"/>
              <a:t>ËN</a:t>
            </a:r>
            <a:r>
              <a:rPr lang="it-IT" sz="2800" dirty="0"/>
              <a:t> </a:t>
            </a:r>
          </a:p>
          <a:p>
            <a:r>
              <a:rPr lang="it-IT" sz="2800" dirty="0"/>
              <a:t>BACTERIE &gt; BACTERIE</a:t>
            </a:r>
            <a:r>
              <a:rPr lang="it-IT" sz="2800" b="1" dirty="0"/>
              <a:t>ËN</a:t>
            </a:r>
            <a:r>
              <a:rPr lang="it-IT" sz="2800" dirty="0"/>
              <a:t> </a:t>
            </a:r>
          </a:p>
          <a:p>
            <a:endParaRPr lang="it-IT" sz="2800" dirty="0"/>
          </a:p>
          <a:p>
            <a:endParaRPr lang="it-IT" sz="2800" dirty="0"/>
          </a:p>
          <a:p>
            <a:endParaRPr lang="it-IT" sz="2800" dirty="0"/>
          </a:p>
        </p:txBody>
      </p:sp>
    </p:spTree>
    <p:extLst>
      <p:ext uri="{BB962C8B-B14F-4D97-AF65-F5344CB8AC3E}">
        <p14:creationId xmlns:p14="http://schemas.microsoft.com/office/powerpoint/2010/main" val="146013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Immagine che contiene acqua, cielo, barca, esterni">
            <a:extLst>
              <a:ext uri="{FF2B5EF4-FFF2-40B4-BE49-F238E27FC236}">
                <a16:creationId xmlns:a16="http://schemas.microsoft.com/office/drawing/2014/main" id="{7632D212-574D-9ABF-A774-045E9D91FC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3391" r="9091"/>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ED49FE6D-E54D-4A15-9572-966ED42F8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2192000" cy="20773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0244ADB-9528-D717-C093-663F90B11C73}"/>
              </a:ext>
            </a:extLst>
          </p:cNvPr>
          <p:cNvSpPr>
            <a:spLocks noGrp="1"/>
          </p:cNvSpPr>
          <p:nvPr>
            <p:ph type="title"/>
          </p:nvPr>
        </p:nvSpPr>
        <p:spPr>
          <a:xfrm>
            <a:off x="630688" y="4337523"/>
            <a:ext cx="10918056" cy="1327380"/>
          </a:xfrm>
        </p:spPr>
        <p:txBody>
          <a:bodyPr vert="horz" lIns="91440" tIns="45720" rIns="91440" bIns="45720" rtlCol="0" anchor="b">
            <a:normAutofit/>
          </a:bodyPr>
          <a:lstStyle/>
          <a:p>
            <a:pPr algn="ctr"/>
            <a:r>
              <a:rPr lang="en-US" sz="6000" b="1" dirty="0"/>
              <a:t>MEERVOUD MET -S</a:t>
            </a:r>
          </a:p>
        </p:txBody>
      </p:sp>
      <p:cxnSp>
        <p:nvCxnSpPr>
          <p:cNvPr id="27" name="Straight Connector 26">
            <a:extLst>
              <a:ext uri="{FF2B5EF4-FFF2-40B4-BE49-F238E27FC236}">
                <a16:creationId xmlns:a16="http://schemas.microsoft.com/office/drawing/2014/main" id="{EAFC8083-BBFA-464C-A805-4E844F66B23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49692"/>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DF9911-4A37-4096-BE25-0CCCFECBF6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11486"/>
            <a:ext cx="274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752BC6-CDD2-4020-8DCF-B5E813CD3A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26067"/>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testo, acqua, esterni, barca&#10;&#10;Descrizione generata automaticamente">
            <a:extLst>
              <a:ext uri="{FF2B5EF4-FFF2-40B4-BE49-F238E27FC236}">
                <a16:creationId xmlns:a16="http://schemas.microsoft.com/office/drawing/2014/main" id="{EF17A8AA-F293-8EF5-22B5-C4E874B8BEE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9091" r="28200"/>
          <a:stretch/>
        </p:blipFill>
        <p:spPr>
          <a:xfrm>
            <a:off x="2562726" y="1"/>
            <a:ext cx="9629274" cy="6857999"/>
          </a:xfrm>
          <a:prstGeom prst="rect">
            <a:avLst/>
          </a:prstGeom>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E37C1AC-6DEC-4EF7-2CAF-8401104DF30E}"/>
              </a:ext>
            </a:extLst>
          </p:cNvPr>
          <p:cNvSpPr>
            <a:spLocks noGrp="1"/>
          </p:cNvSpPr>
          <p:nvPr>
            <p:ph type="title"/>
          </p:nvPr>
        </p:nvSpPr>
        <p:spPr>
          <a:xfrm>
            <a:off x="269344" y="207474"/>
            <a:ext cx="4516015" cy="1672126"/>
          </a:xfrm>
        </p:spPr>
        <p:txBody>
          <a:bodyPr vert="horz" lIns="91440" tIns="45720" rIns="91440" bIns="45720" rtlCol="0" anchor="b">
            <a:normAutofit fontScale="90000"/>
          </a:bodyPr>
          <a:lstStyle/>
          <a:p>
            <a:pPr algn="ctr"/>
            <a:r>
              <a:rPr lang="en-US" sz="3600" b="1" dirty="0"/>
              <a:t>Parole </a:t>
            </a:r>
            <a:r>
              <a:rPr lang="en-US" sz="3600" b="1" dirty="0" err="1"/>
              <a:t>che</a:t>
            </a:r>
            <a:r>
              <a:rPr lang="en-US" sz="3600" b="1" dirty="0"/>
              <a:t> </a:t>
            </a:r>
            <a:r>
              <a:rPr lang="en-US" sz="3600" b="1" dirty="0" err="1"/>
              <a:t>terminano</a:t>
            </a:r>
            <a:r>
              <a:rPr lang="en-US" sz="3600" b="1" dirty="0"/>
              <a:t> con  –e </a:t>
            </a:r>
            <a:r>
              <a:rPr lang="en-US" sz="5400" b="1" dirty="0"/>
              <a:t/>
            </a:r>
            <a:br>
              <a:rPr lang="en-US" sz="5400" b="1" dirty="0"/>
            </a:br>
            <a:endParaRPr lang="en-US" sz="5400" b="1" dirty="0"/>
          </a:p>
        </p:txBody>
      </p:sp>
      <p:sp>
        <p:nvSpPr>
          <p:cNvPr id="6" name="CasellaDiTesto 5">
            <a:extLst>
              <a:ext uri="{FF2B5EF4-FFF2-40B4-BE49-F238E27FC236}">
                <a16:creationId xmlns:a16="http://schemas.microsoft.com/office/drawing/2014/main" id="{172B5539-D311-4996-4445-49BFADBD43F9}"/>
              </a:ext>
            </a:extLst>
          </p:cNvPr>
          <p:cNvSpPr txBox="1"/>
          <p:nvPr/>
        </p:nvSpPr>
        <p:spPr>
          <a:xfrm>
            <a:off x="269345" y="2306696"/>
            <a:ext cx="3566160" cy="1569660"/>
          </a:xfrm>
          <a:prstGeom prst="rect">
            <a:avLst/>
          </a:prstGeom>
          <a:noFill/>
        </p:spPr>
        <p:txBody>
          <a:bodyPr wrap="square" rtlCol="0">
            <a:spAutoFit/>
          </a:bodyPr>
          <a:lstStyle/>
          <a:p>
            <a:r>
              <a:rPr lang="it-IT" sz="3200" dirty="0" err="1"/>
              <a:t>Ziekte</a:t>
            </a:r>
            <a:r>
              <a:rPr lang="it-IT" sz="3200" dirty="0"/>
              <a:t> &gt; </a:t>
            </a:r>
            <a:r>
              <a:rPr lang="it-IT" sz="3200" dirty="0" err="1"/>
              <a:t>ziektes</a:t>
            </a:r>
            <a:endParaRPr lang="it-IT" sz="3200" dirty="0"/>
          </a:p>
          <a:p>
            <a:r>
              <a:rPr lang="it-IT" sz="3200" dirty="0" err="1"/>
              <a:t>Horloge</a:t>
            </a:r>
            <a:r>
              <a:rPr lang="it-IT" sz="3200" dirty="0"/>
              <a:t> &gt; </a:t>
            </a:r>
            <a:r>
              <a:rPr lang="it-IT" sz="3200" dirty="0" err="1"/>
              <a:t>horloges</a:t>
            </a:r>
            <a:r>
              <a:rPr lang="it-IT" sz="3200" dirty="0"/>
              <a:t> </a:t>
            </a:r>
          </a:p>
          <a:p>
            <a:endParaRPr lang="it-IT" sz="3200" dirty="0"/>
          </a:p>
        </p:txBody>
      </p:sp>
    </p:spTree>
    <p:extLst>
      <p:ext uri="{BB962C8B-B14F-4D97-AF65-F5344CB8AC3E}">
        <p14:creationId xmlns:p14="http://schemas.microsoft.com/office/powerpoint/2010/main" val="354942976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B44E7F-9F63-E594-1309-86DC679E4E79}"/>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800" b="1" dirty="0"/>
              <a:t>- El, - </a:t>
            </a:r>
            <a:r>
              <a:rPr lang="en-US" sz="3800" b="1" dirty="0" err="1"/>
              <a:t>em</a:t>
            </a:r>
            <a:r>
              <a:rPr lang="en-US" sz="3800" b="1" dirty="0"/>
              <a:t>, -</a:t>
            </a:r>
            <a:r>
              <a:rPr lang="en-US" sz="3800" b="1" dirty="0" err="1"/>
              <a:t>en</a:t>
            </a:r>
            <a:r>
              <a:rPr lang="en-US" sz="3800" b="1" dirty="0"/>
              <a:t>, -er</a:t>
            </a:r>
            <a:br>
              <a:rPr lang="en-US" sz="3800" b="1" dirty="0"/>
            </a:br>
            <a:r>
              <a:rPr lang="en-US" sz="3800" dirty="0"/>
              <a:t/>
            </a:r>
            <a:br>
              <a:rPr lang="en-US" sz="3800" dirty="0"/>
            </a:br>
            <a:r>
              <a:rPr lang="en-US" sz="3800" b="1" dirty="0" err="1"/>
              <a:t>Tafels</a:t>
            </a:r>
            <a:r>
              <a:rPr lang="en-US" sz="3800" b="1" dirty="0"/>
              <a:t> (</a:t>
            </a:r>
            <a:r>
              <a:rPr lang="en-US" sz="3800" b="1" dirty="0" err="1"/>
              <a:t>tavoli</a:t>
            </a:r>
            <a:r>
              <a:rPr lang="en-US" sz="3800" b="1" dirty="0"/>
              <a:t>)</a:t>
            </a:r>
            <a:br>
              <a:rPr lang="en-US" sz="3800" b="1" dirty="0"/>
            </a:br>
            <a:r>
              <a:rPr lang="en-US" sz="3800" b="1" dirty="0" err="1"/>
              <a:t>Bezems</a:t>
            </a:r>
            <a:r>
              <a:rPr lang="en-US" sz="3800" b="1" dirty="0"/>
              <a:t> (scope) </a:t>
            </a:r>
            <a:br>
              <a:rPr lang="en-US" sz="3800" b="1" dirty="0"/>
            </a:br>
            <a:r>
              <a:rPr lang="en-US" sz="3800" b="1" dirty="0" err="1"/>
              <a:t>Jongens</a:t>
            </a:r>
            <a:r>
              <a:rPr lang="en-US" sz="3800" b="1" dirty="0"/>
              <a:t> (</a:t>
            </a:r>
            <a:r>
              <a:rPr lang="en-US" sz="3800" b="1" dirty="0" err="1"/>
              <a:t>ragazzi</a:t>
            </a:r>
            <a:r>
              <a:rPr lang="en-US" sz="3800" b="1" dirty="0"/>
              <a:t>) </a:t>
            </a:r>
            <a:br>
              <a:rPr lang="en-US" sz="3800" b="1" dirty="0"/>
            </a:br>
            <a:r>
              <a:rPr lang="en-US" sz="3800" b="1" dirty="0" err="1"/>
              <a:t>Vissers</a:t>
            </a:r>
            <a:r>
              <a:rPr lang="en-US" sz="3800" b="1" dirty="0"/>
              <a:t> (</a:t>
            </a:r>
            <a:r>
              <a:rPr lang="en-US" sz="3800" b="1" dirty="0" err="1"/>
              <a:t>pescatori</a:t>
            </a:r>
            <a:r>
              <a:rPr lang="en-US" sz="3800" b="1" dirty="0"/>
              <a:t>)</a:t>
            </a:r>
          </a:p>
        </p:txBody>
      </p:sp>
      <p:sp>
        <p:nvSpPr>
          <p:cNvPr id="4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erba, cielo, esterni, natura&#10;&#10;Descrizione generata automaticamente">
            <a:extLst>
              <a:ext uri="{FF2B5EF4-FFF2-40B4-BE49-F238E27FC236}">
                <a16:creationId xmlns:a16="http://schemas.microsoft.com/office/drawing/2014/main" id="{7E3FCB41-1B2D-2F56-90A2-7C4FDE4554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7347" r="174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348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acqua, fiume, esterni, stagno&#10;&#10;Descrizione generata automaticamente">
            <a:extLst>
              <a:ext uri="{FF2B5EF4-FFF2-40B4-BE49-F238E27FC236}">
                <a16:creationId xmlns:a16="http://schemas.microsoft.com/office/drawing/2014/main" id="{C5C9A84F-336B-ADBE-5867-EE528F33583C}"/>
              </a:ext>
            </a:extLst>
          </p:cNvPr>
          <p:cNvPicPr>
            <a:picLocks noChangeAspect="1"/>
          </p:cNvPicPr>
          <p:nvPr/>
        </p:nvPicPr>
        <p:blipFill rotWithShape="1">
          <a:blip r:embed="rId2">
            <a:extLst>
              <a:ext uri="{28A0092B-C50C-407E-A947-70E740481C1C}">
                <a14:useLocalDpi xmlns:a14="http://schemas.microsoft.com/office/drawing/2010/main" val="0"/>
              </a:ext>
            </a:extLst>
          </a:blip>
          <a:srcRect l="7393" r="13389"/>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17B9F9B7-DBA0-4090-D2BF-705E847CCD33}"/>
              </a:ext>
            </a:extLst>
          </p:cNvPr>
          <p:cNvSpPr>
            <a:spLocks noGrp="1"/>
          </p:cNvSpPr>
          <p:nvPr>
            <p:ph type="title"/>
          </p:nvPr>
        </p:nvSpPr>
        <p:spPr>
          <a:xfrm>
            <a:off x="492084" y="1992515"/>
            <a:ext cx="3443417" cy="3767154"/>
          </a:xfrm>
        </p:spPr>
        <p:txBody>
          <a:bodyPr vert="horz" lIns="91440" tIns="45720" rIns="91440" bIns="45720" rtlCol="0" anchor="t">
            <a:normAutofit fontScale="90000"/>
          </a:bodyPr>
          <a:lstStyle/>
          <a:p>
            <a:pPr algn="ctr"/>
            <a:r>
              <a:rPr lang="en-US" sz="2800" dirty="0">
                <a:solidFill>
                  <a:srgbClr val="FFFFFF"/>
                </a:solidFill>
              </a:rPr>
              <a:t>Parole </a:t>
            </a:r>
            <a:r>
              <a:rPr lang="en-US" sz="2800" dirty="0" err="1">
                <a:solidFill>
                  <a:srgbClr val="FFFFFF"/>
                </a:solidFill>
              </a:rPr>
              <a:t>che</a:t>
            </a:r>
            <a:r>
              <a:rPr lang="en-US" sz="2800" dirty="0">
                <a:solidFill>
                  <a:srgbClr val="FFFFFF"/>
                </a:solidFill>
              </a:rPr>
              <a:t> </a:t>
            </a:r>
            <a:r>
              <a:rPr lang="en-US" sz="2800" dirty="0" err="1">
                <a:solidFill>
                  <a:srgbClr val="FFFFFF"/>
                </a:solidFill>
              </a:rPr>
              <a:t>terminano</a:t>
            </a:r>
            <a:r>
              <a:rPr lang="en-US" sz="2800" dirty="0">
                <a:solidFill>
                  <a:srgbClr val="FFFFFF"/>
                </a:solidFill>
              </a:rPr>
              <a:t> con </a:t>
            </a:r>
            <a:br>
              <a:rPr lang="en-US" sz="2800" dirty="0">
                <a:solidFill>
                  <a:srgbClr val="FFFFFF"/>
                </a:solidFill>
              </a:rPr>
            </a:br>
            <a:r>
              <a:rPr lang="en-US" sz="2800" dirty="0">
                <a:solidFill>
                  <a:srgbClr val="FFFFFF"/>
                </a:solidFill>
              </a:rPr>
              <a:t>-a, </a:t>
            </a:r>
            <a:r>
              <a:rPr lang="en-US" sz="2800" dirty="0" err="1">
                <a:solidFill>
                  <a:srgbClr val="FFFFFF"/>
                </a:solidFill>
              </a:rPr>
              <a:t>i</a:t>
            </a:r>
            <a:r>
              <a:rPr lang="en-US" sz="2800" dirty="0">
                <a:solidFill>
                  <a:srgbClr val="FFFFFF"/>
                </a:solidFill>
              </a:rPr>
              <a:t>, o, u, y </a:t>
            </a:r>
            <a:br>
              <a:rPr lang="en-US" sz="2800" dirty="0">
                <a:solidFill>
                  <a:srgbClr val="FFFFFF"/>
                </a:solidFill>
              </a:rPr>
            </a:br>
            <a:r>
              <a:rPr lang="en-US" sz="2800" dirty="0">
                <a:solidFill>
                  <a:srgbClr val="FFFFFF"/>
                </a:solidFill>
              </a:rPr>
              <a:t>(</a:t>
            </a:r>
            <a:r>
              <a:rPr lang="en-US" sz="2800" dirty="0" err="1">
                <a:solidFill>
                  <a:srgbClr val="FFFFFF"/>
                </a:solidFill>
              </a:rPr>
              <a:t>prestiti</a:t>
            </a:r>
            <a:r>
              <a:rPr lang="en-US" sz="2800" dirty="0">
                <a:solidFill>
                  <a:srgbClr val="FFFFFF"/>
                </a:solidFill>
              </a:rPr>
              <a:t> da </a:t>
            </a:r>
            <a:r>
              <a:rPr lang="en-US" sz="2800" dirty="0" err="1">
                <a:solidFill>
                  <a:srgbClr val="FFFFFF"/>
                </a:solidFill>
              </a:rPr>
              <a:t>altre</a:t>
            </a:r>
            <a:r>
              <a:rPr lang="en-US" sz="2800" dirty="0">
                <a:solidFill>
                  <a:srgbClr val="FFFFFF"/>
                </a:solidFill>
              </a:rPr>
              <a:t> lingue)  </a:t>
            </a:r>
            <a:br>
              <a:rPr lang="en-US" sz="2800" dirty="0">
                <a:solidFill>
                  <a:srgbClr val="FFFFFF"/>
                </a:solidFill>
              </a:rPr>
            </a:br>
            <a:r>
              <a:rPr lang="en-US" sz="2800" dirty="0">
                <a:solidFill>
                  <a:srgbClr val="FFFFFF"/>
                </a:solidFill>
              </a:rPr>
              <a:t/>
            </a:r>
            <a:br>
              <a:rPr lang="en-US" sz="2800" dirty="0">
                <a:solidFill>
                  <a:srgbClr val="FFFFFF"/>
                </a:solidFill>
              </a:rPr>
            </a:br>
            <a:r>
              <a:rPr lang="en-US" sz="2800" dirty="0" err="1">
                <a:solidFill>
                  <a:srgbClr val="FFFFFF"/>
                </a:solidFill>
              </a:rPr>
              <a:t>oma’s</a:t>
            </a:r>
            <a:r>
              <a:rPr lang="en-US" sz="2800" dirty="0">
                <a:solidFill>
                  <a:srgbClr val="FFFFFF"/>
                </a:solidFill>
              </a:rPr>
              <a:t> </a:t>
            </a:r>
            <a:br>
              <a:rPr lang="en-US" sz="2800" dirty="0">
                <a:solidFill>
                  <a:srgbClr val="FFFFFF"/>
                </a:solidFill>
              </a:rPr>
            </a:br>
            <a:r>
              <a:rPr lang="en-US" sz="2800" dirty="0">
                <a:solidFill>
                  <a:srgbClr val="FFFFFF"/>
                </a:solidFill>
              </a:rPr>
              <a:t>baby’s </a:t>
            </a:r>
            <a:br>
              <a:rPr lang="en-US" sz="2800" dirty="0">
                <a:solidFill>
                  <a:srgbClr val="FFFFFF"/>
                </a:solidFill>
              </a:rPr>
            </a:br>
            <a:r>
              <a:rPr lang="en-US" sz="2800" dirty="0">
                <a:solidFill>
                  <a:srgbClr val="FFFFFF"/>
                </a:solidFill>
              </a:rPr>
              <a:t>radio’s </a:t>
            </a:r>
            <a:br>
              <a:rPr lang="en-US" sz="2800" dirty="0">
                <a:solidFill>
                  <a:srgbClr val="FFFFFF"/>
                </a:solidFill>
              </a:rPr>
            </a:br>
            <a:r>
              <a:rPr lang="en-US" sz="2800" dirty="0" err="1">
                <a:solidFill>
                  <a:srgbClr val="FFFFFF"/>
                </a:solidFill>
              </a:rPr>
              <a:t>paraplu’s</a:t>
            </a:r>
            <a:r>
              <a:rPr lang="en-US" sz="2800" dirty="0">
                <a:solidFill>
                  <a:srgbClr val="FFFFFF"/>
                </a:solidFill>
              </a:rPr>
              <a:t> </a:t>
            </a:r>
            <a:br>
              <a:rPr lang="en-US" sz="2800" dirty="0">
                <a:solidFill>
                  <a:srgbClr val="FFFFFF"/>
                </a:solidFill>
              </a:rPr>
            </a:br>
            <a:r>
              <a:rPr lang="en-US" sz="2800" dirty="0">
                <a:solidFill>
                  <a:srgbClr val="FFFFFF"/>
                </a:solidFill>
              </a:rPr>
              <a:t>lobby’s </a:t>
            </a:r>
          </a:p>
        </p:txBody>
      </p:sp>
    </p:spTree>
    <p:extLst>
      <p:ext uri="{BB962C8B-B14F-4D97-AF65-F5344CB8AC3E}">
        <p14:creationId xmlns:p14="http://schemas.microsoft.com/office/powerpoint/2010/main" val="200176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edificio, esterni, acqua, cielo&#10;&#10;Descrizione generata automaticamente">
            <a:extLst>
              <a:ext uri="{FF2B5EF4-FFF2-40B4-BE49-F238E27FC236}">
                <a16:creationId xmlns:a16="http://schemas.microsoft.com/office/drawing/2014/main" id="{8709157A-273D-75C8-7C8A-C6DC9C46534D}"/>
              </a:ext>
            </a:extLst>
          </p:cNvPr>
          <p:cNvPicPr>
            <a:picLocks noChangeAspect="1"/>
          </p:cNvPicPr>
          <p:nvPr/>
        </p:nvPicPr>
        <p:blipFill rotWithShape="1">
          <a:blip r:embed="rId2">
            <a:extLst>
              <a:ext uri="{28A0092B-C50C-407E-A947-70E740481C1C}">
                <a14:useLocalDpi xmlns:a14="http://schemas.microsoft.com/office/drawing/2010/main" val="0"/>
              </a:ext>
            </a:extLst>
          </a:blip>
          <a:srcRect t="13793"/>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A4E8CBC8-A7D0-A58A-F28F-F498C647BC28}"/>
              </a:ext>
            </a:extLst>
          </p:cNvPr>
          <p:cNvSpPr>
            <a:spLocks noGrp="1"/>
          </p:cNvSpPr>
          <p:nvPr>
            <p:ph type="ctrTitle"/>
          </p:nvPr>
        </p:nvSpPr>
        <p:spPr>
          <a:xfrm>
            <a:off x="8022021" y="3231931"/>
            <a:ext cx="3852041" cy="1834056"/>
          </a:xfrm>
        </p:spPr>
        <p:txBody>
          <a:bodyPr>
            <a:normAutofit/>
          </a:bodyPr>
          <a:lstStyle/>
          <a:p>
            <a:r>
              <a:rPr lang="it-IT" sz="4000" dirty="0" err="1"/>
              <a:t>Les</a:t>
            </a:r>
            <a:r>
              <a:rPr lang="it-IT" sz="4000" dirty="0"/>
              <a:t> 3 </a:t>
            </a:r>
          </a:p>
        </p:txBody>
      </p:sp>
      <p:sp>
        <p:nvSpPr>
          <p:cNvPr id="3" name="Sottotitolo 2">
            <a:extLst>
              <a:ext uri="{FF2B5EF4-FFF2-40B4-BE49-F238E27FC236}">
                <a16:creationId xmlns:a16="http://schemas.microsoft.com/office/drawing/2014/main" id="{611DEB6D-B1B7-E7ED-F89D-8361B91006A6}"/>
              </a:ext>
            </a:extLst>
          </p:cNvPr>
          <p:cNvSpPr>
            <a:spLocks noGrp="1"/>
          </p:cNvSpPr>
          <p:nvPr>
            <p:ph type="subTitle" idx="1"/>
          </p:nvPr>
        </p:nvSpPr>
        <p:spPr>
          <a:xfrm>
            <a:off x="7782910" y="5242675"/>
            <a:ext cx="4330262" cy="683284"/>
          </a:xfrm>
        </p:spPr>
        <p:txBody>
          <a:bodyPr>
            <a:normAutofit/>
          </a:bodyPr>
          <a:lstStyle/>
          <a:p>
            <a:r>
              <a:rPr lang="it-IT" sz="2000" dirty="0"/>
              <a:t>24 </a:t>
            </a:r>
            <a:r>
              <a:rPr lang="it-IT" sz="2000" dirty="0" err="1"/>
              <a:t>oktober</a:t>
            </a:r>
            <a:r>
              <a:rPr lang="it-IT" sz="2000" dirty="0"/>
              <a:t> 2022</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36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esterni, parecchi&#10;&#10;Descrizione generata automaticamente">
            <a:extLst>
              <a:ext uri="{FF2B5EF4-FFF2-40B4-BE49-F238E27FC236}">
                <a16:creationId xmlns:a16="http://schemas.microsoft.com/office/drawing/2014/main" id="{D02F69E8-439B-79D9-BABB-1C280A31A0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0805" r="9681"/>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3847E80A-4620-DBF3-B205-BF798A4FB441}"/>
              </a:ext>
            </a:extLst>
          </p:cNvPr>
          <p:cNvSpPr>
            <a:spLocks noGrp="1"/>
          </p:cNvSpPr>
          <p:nvPr>
            <p:ph type="title"/>
          </p:nvPr>
        </p:nvSpPr>
        <p:spPr>
          <a:xfrm>
            <a:off x="492084" y="1663298"/>
            <a:ext cx="3052293" cy="3531403"/>
          </a:xfrm>
        </p:spPr>
        <p:txBody>
          <a:bodyPr vert="horz" lIns="91440" tIns="45720" rIns="91440" bIns="45720" rtlCol="0" anchor="t">
            <a:normAutofit fontScale="90000"/>
          </a:bodyPr>
          <a:lstStyle/>
          <a:p>
            <a:pPr algn="ctr"/>
            <a:r>
              <a:rPr lang="en-US" sz="4000" dirty="0" err="1">
                <a:solidFill>
                  <a:srgbClr val="FFFFFF"/>
                </a:solidFill>
              </a:rPr>
              <a:t>Prestiti</a:t>
            </a:r>
            <a:r>
              <a:rPr lang="en-US" sz="4000" dirty="0">
                <a:solidFill>
                  <a:srgbClr val="FFFFFF"/>
                </a:solidFill>
              </a:rPr>
              <a:t> (quasi tutti con –s)</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Experts</a:t>
            </a:r>
            <a:br>
              <a:rPr lang="en-US" sz="4000" dirty="0">
                <a:solidFill>
                  <a:srgbClr val="FFFFFF"/>
                </a:solidFill>
              </a:rPr>
            </a:br>
            <a:r>
              <a:rPr lang="en-US" sz="4000" dirty="0">
                <a:solidFill>
                  <a:srgbClr val="FFFFFF"/>
                </a:solidFill>
              </a:rPr>
              <a:t>Films</a:t>
            </a:r>
            <a:br>
              <a:rPr lang="en-US" sz="4000" dirty="0">
                <a:solidFill>
                  <a:srgbClr val="FFFFFF"/>
                </a:solidFill>
              </a:rPr>
            </a:br>
            <a:r>
              <a:rPr lang="en-US" sz="4000" dirty="0" err="1">
                <a:solidFill>
                  <a:srgbClr val="FFFFFF"/>
                </a:solidFill>
              </a:rPr>
              <a:t>Ingenieurs</a:t>
            </a:r>
            <a:r>
              <a:rPr lang="en-US" sz="4000" dirty="0">
                <a:solidFill>
                  <a:srgbClr val="FFFFFF"/>
                </a:solidFill>
              </a:rPr>
              <a:t/>
            </a:r>
            <a:br>
              <a:rPr lang="en-US" sz="4000" dirty="0">
                <a:solidFill>
                  <a:srgbClr val="FFFFFF"/>
                </a:solidFill>
              </a:rPr>
            </a:br>
            <a:r>
              <a:rPr lang="en-US" sz="4000" dirty="0" err="1">
                <a:solidFill>
                  <a:srgbClr val="FFFFFF"/>
                </a:solidFill>
              </a:rPr>
              <a:t>Ambassadeurs</a:t>
            </a:r>
            <a:r>
              <a:rPr lang="en-US" sz="4000" dirty="0">
                <a:solidFill>
                  <a:srgbClr val="FFFFFF"/>
                </a:solidFill>
              </a:rPr>
              <a:t/>
            </a:r>
            <a:br>
              <a:rPr lang="en-US" sz="4000" dirty="0">
                <a:solidFill>
                  <a:srgbClr val="FFFFFF"/>
                </a:solidFill>
              </a:rPr>
            </a:br>
            <a:r>
              <a:rPr lang="en-US" sz="4000" dirty="0" err="1">
                <a:solidFill>
                  <a:srgbClr val="FFFFFF"/>
                </a:solidFill>
              </a:rPr>
              <a:t>Passagiers</a:t>
            </a:r>
            <a:r>
              <a:rPr lang="en-US" sz="4000" dirty="0">
                <a:solidFill>
                  <a:srgbClr val="FFFFFF"/>
                </a:solidFill>
              </a:rPr>
              <a:t> </a:t>
            </a:r>
          </a:p>
        </p:txBody>
      </p:sp>
    </p:spTree>
    <p:extLst>
      <p:ext uri="{BB962C8B-B14F-4D97-AF65-F5344CB8AC3E}">
        <p14:creationId xmlns:p14="http://schemas.microsoft.com/office/powerpoint/2010/main" val="92624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204661F-DBB5-7549-798A-E81883D58B07}"/>
              </a:ext>
            </a:extLst>
          </p:cNvPr>
          <p:cNvSpPr>
            <a:spLocks noGrp="1"/>
          </p:cNvSpPr>
          <p:nvPr>
            <p:ph type="title"/>
          </p:nvPr>
        </p:nvSpPr>
        <p:spPr>
          <a:xfrm>
            <a:off x="744896" y="3156798"/>
            <a:ext cx="10640754" cy="982465"/>
          </a:xfrm>
        </p:spPr>
        <p:txBody>
          <a:bodyPr vert="horz" lIns="91440" tIns="45720" rIns="91440" bIns="45720" rtlCol="0" anchor="b">
            <a:normAutofit/>
          </a:bodyPr>
          <a:lstStyle/>
          <a:p>
            <a:pPr algn="ctr"/>
            <a:r>
              <a:rPr lang="it-IT" sz="2400" b="1" i="0" dirty="0">
                <a:solidFill>
                  <a:srgbClr val="146AFF"/>
                </a:solidFill>
                <a:effectLst/>
                <a:latin typeface="Nunito" pitchFamily="2" charset="0"/>
              </a:rPr>
              <a:t>www.wooclap.com/SPLKBP</a:t>
            </a:r>
            <a:endParaRPr lang="en-US" sz="2400" kern="1200" dirty="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Famiglia">
            <a:extLst>
              <a:ext uri="{FF2B5EF4-FFF2-40B4-BE49-F238E27FC236}">
                <a16:creationId xmlns:a16="http://schemas.microsoft.com/office/drawing/2014/main" id="{70C12172-C936-6658-9D25-67407C6C6A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46990" y="320231"/>
            <a:ext cx="2836567" cy="283656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5879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E1E431-93B0-9FFF-DFCB-CEAF7FCA0C3D}"/>
              </a:ext>
            </a:extLst>
          </p:cNvPr>
          <p:cNvSpPr>
            <a:spLocks noGrp="1"/>
          </p:cNvSpPr>
          <p:nvPr>
            <p:ph type="title"/>
          </p:nvPr>
        </p:nvSpPr>
        <p:spPr/>
        <p:txBody>
          <a:bodyPr/>
          <a:lstStyle/>
          <a:p>
            <a:r>
              <a:rPr lang="it-IT" dirty="0"/>
              <a:t>OEFENINGEN MET DE SYLLABEN </a:t>
            </a:r>
          </a:p>
        </p:txBody>
      </p:sp>
      <p:graphicFrame>
        <p:nvGraphicFramePr>
          <p:cNvPr id="4" name="Tabella 4">
            <a:extLst>
              <a:ext uri="{FF2B5EF4-FFF2-40B4-BE49-F238E27FC236}">
                <a16:creationId xmlns:a16="http://schemas.microsoft.com/office/drawing/2014/main" id="{5C8E9A6E-B51C-B117-B043-19D90A6EC976}"/>
              </a:ext>
            </a:extLst>
          </p:cNvPr>
          <p:cNvGraphicFramePr>
            <a:graphicFrameLocks noGrp="1"/>
          </p:cNvGraphicFramePr>
          <p:nvPr>
            <p:ph idx="1"/>
            <p:extLst>
              <p:ext uri="{D42A27DB-BD31-4B8C-83A1-F6EECF244321}">
                <p14:modId xmlns:p14="http://schemas.microsoft.com/office/powerpoint/2010/main" val="2546248995"/>
              </p:ext>
            </p:extLst>
          </p:nvPr>
        </p:nvGraphicFramePr>
        <p:xfrm>
          <a:off x="838200" y="1825625"/>
          <a:ext cx="10662920" cy="40792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70252634"/>
                    </a:ext>
                  </a:extLst>
                </a:gridCol>
                <a:gridCol w="1959994">
                  <a:extLst>
                    <a:ext uri="{9D8B030D-6E8A-4147-A177-3AD203B41FA5}">
                      <a16:colId xmlns:a16="http://schemas.microsoft.com/office/drawing/2014/main" val="3142622426"/>
                    </a:ext>
                  </a:extLst>
                </a:gridCol>
                <a:gridCol w="1941446">
                  <a:extLst>
                    <a:ext uri="{9D8B030D-6E8A-4147-A177-3AD203B41FA5}">
                      <a16:colId xmlns:a16="http://schemas.microsoft.com/office/drawing/2014/main" val="1890499067"/>
                    </a:ext>
                  </a:extLst>
                </a:gridCol>
                <a:gridCol w="4094480">
                  <a:extLst>
                    <a:ext uri="{9D8B030D-6E8A-4147-A177-3AD203B41FA5}">
                      <a16:colId xmlns:a16="http://schemas.microsoft.com/office/drawing/2014/main" val="3091510874"/>
                    </a:ext>
                  </a:extLst>
                </a:gridCol>
              </a:tblGrid>
              <a:tr h="370840">
                <a:tc>
                  <a:txBody>
                    <a:bodyPr/>
                    <a:lstStyle/>
                    <a:p>
                      <a:endParaRPr lang="it-IT" dirty="0"/>
                    </a:p>
                  </a:txBody>
                  <a:tcPr/>
                </a:tc>
                <a:tc>
                  <a:txBody>
                    <a:bodyPr/>
                    <a:lstStyle/>
                    <a:p>
                      <a:r>
                        <a:rPr lang="it-IT" dirty="0"/>
                        <a:t>APERTA</a:t>
                      </a:r>
                    </a:p>
                  </a:txBody>
                  <a:tcPr/>
                </a:tc>
                <a:tc>
                  <a:txBody>
                    <a:bodyPr/>
                    <a:lstStyle/>
                    <a:p>
                      <a:r>
                        <a:rPr lang="it-IT" dirty="0"/>
                        <a:t>CHIUSA</a:t>
                      </a:r>
                    </a:p>
                  </a:txBody>
                  <a:tcPr/>
                </a:tc>
                <a:tc>
                  <a:txBody>
                    <a:bodyPr/>
                    <a:lstStyle/>
                    <a:p>
                      <a:r>
                        <a:rPr lang="it-IT" smtClean="0"/>
                        <a:t>Singolare/plurale (per i nomi) </a:t>
                      </a:r>
                      <a:endParaRPr lang="it-IT" dirty="0"/>
                    </a:p>
                  </a:txBody>
                  <a:tcPr/>
                </a:tc>
                <a:extLst>
                  <a:ext uri="{0D108BD9-81ED-4DB2-BD59-A6C34878D82A}">
                    <a16:rowId xmlns:a16="http://schemas.microsoft.com/office/drawing/2014/main" val="1802234223"/>
                  </a:ext>
                </a:extLst>
              </a:tr>
              <a:tr h="370840">
                <a:tc>
                  <a:txBody>
                    <a:bodyPr/>
                    <a:lstStyle/>
                    <a:p>
                      <a:r>
                        <a:rPr lang="it-IT" dirty="0" err="1"/>
                        <a:t>Landen</a:t>
                      </a:r>
                      <a:r>
                        <a:rPr lang="it-IT" dirty="0"/>
                        <a:t> (</a:t>
                      </a:r>
                      <a:r>
                        <a:rPr lang="it-IT" dirty="0" err="1"/>
                        <a:t>Lan</a:t>
                      </a:r>
                      <a:r>
                        <a:rPr lang="it-IT" dirty="0"/>
                        <a:t>-den)</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854061516"/>
                  </a:ext>
                </a:extLst>
              </a:tr>
              <a:tr h="370840">
                <a:tc>
                  <a:txBody>
                    <a:bodyPr/>
                    <a:lstStyle/>
                    <a:p>
                      <a:r>
                        <a:rPr lang="it-IT" dirty="0" err="1"/>
                        <a:t>Mannen</a:t>
                      </a:r>
                      <a:r>
                        <a:rPr lang="it-IT" dirty="0"/>
                        <a:t> (man-</a:t>
                      </a:r>
                      <a:r>
                        <a:rPr lang="it-IT" dirty="0" err="1"/>
                        <a:t>nen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994178714"/>
                  </a:ext>
                </a:extLst>
              </a:tr>
              <a:tr h="370840">
                <a:tc>
                  <a:txBody>
                    <a:bodyPr/>
                    <a:lstStyle/>
                    <a:p>
                      <a:r>
                        <a:rPr lang="it-IT" dirty="0"/>
                        <a:t>Namen (</a:t>
                      </a:r>
                      <a:r>
                        <a:rPr lang="it-IT" dirty="0" err="1"/>
                        <a:t>na</a:t>
                      </a:r>
                      <a:r>
                        <a:rPr lang="it-IT" dirty="0"/>
                        <a:t>-men)</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86228397"/>
                  </a:ext>
                </a:extLst>
              </a:tr>
              <a:tr h="370840">
                <a:tc>
                  <a:txBody>
                    <a:bodyPr/>
                    <a:lstStyle/>
                    <a:p>
                      <a:r>
                        <a:rPr lang="it-IT" dirty="0" err="1"/>
                        <a:t>Talen</a:t>
                      </a:r>
                      <a:r>
                        <a:rPr lang="it-IT" dirty="0"/>
                        <a:t> (</a:t>
                      </a:r>
                      <a:r>
                        <a:rPr lang="it-IT" dirty="0" err="1"/>
                        <a:t>ta-len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150997510"/>
                  </a:ext>
                </a:extLst>
              </a:tr>
              <a:tr h="370840">
                <a:tc>
                  <a:txBody>
                    <a:bodyPr/>
                    <a:lstStyle/>
                    <a:p>
                      <a:r>
                        <a:rPr lang="it-IT" dirty="0" err="1"/>
                        <a:t>Leren</a:t>
                      </a:r>
                      <a:r>
                        <a:rPr lang="it-IT" dirty="0"/>
                        <a:t> (le-</a:t>
                      </a:r>
                      <a:r>
                        <a:rPr lang="it-IT" dirty="0" err="1"/>
                        <a:t>ren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746402893"/>
                  </a:ext>
                </a:extLst>
              </a:tr>
              <a:tr h="370840">
                <a:tc>
                  <a:txBody>
                    <a:bodyPr/>
                    <a:lstStyle/>
                    <a:p>
                      <a:r>
                        <a:rPr lang="it-IT" dirty="0" err="1"/>
                        <a:t>Spreken</a:t>
                      </a:r>
                      <a:r>
                        <a:rPr lang="it-IT" dirty="0"/>
                        <a:t> (</a:t>
                      </a:r>
                      <a:r>
                        <a:rPr lang="it-IT" dirty="0" err="1"/>
                        <a:t>spre-ken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670147506"/>
                  </a:ext>
                </a:extLst>
              </a:tr>
              <a:tr h="370840">
                <a:tc>
                  <a:txBody>
                    <a:bodyPr/>
                    <a:lstStyle/>
                    <a:p>
                      <a:r>
                        <a:rPr lang="it-IT" dirty="0" err="1"/>
                        <a:t>Werken</a:t>
                      </a:r>
                      <a:r>
                        <a:rPr lang="it-IT" dirty="0"/>
                        <a:t> (</a:t>
                      </a:r>
                      <a:r>
                        <a:rPr lang="it-IT" dirty="0" err="1"/>
                        <a:t>wer-ken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645108329"/>
                  </a:ext>
                </a:extLst>
              </a:tr>
              <a:tr h="370840">
                <a:tc>
                  <a:txBody>
                    <a:bodyPr/>
                    <a:lstStyle/>
                    <a:p>
                      <a:r>
                        <a:rPr lang="it-IT" dirty="0" err="1"/>
                        <a:t>Horen</a:t>
                      </a:r>
                      <a:r>
                        <a:rPr lang="it-IT" dirty="0"/>
                        <a:t> (ho-</a:t>
                      </a:r>
                      <a:r>
                        <a:rPr lang="it-IT" dirty="0" err="1"/>
                        <a:t>ren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010493389"/>
                  </a:ext>
                </a:extLst>
              </a:tr>
              <a:tr h="370840">
                <a:tc>
                  <a:txBody>
                    <a:bodyPr/>
                    <a:lstStyle/>
                    <a:p>
                      <a:r>
                        <a:rPr lang="it-IT" dirty="0" err="1"/>
                        <a:t>Sporten</a:t>
                      </a:r>
                      <a:r>
                        <a:rPr lang="it-IT" dirty="0"/>
                        <a:t> (spor-</a:t>
                      </a:r>
                      <a:r>
                        <a:rPr lang="it-IT" dirty="0" err="1"/>
                        <a:t>ten</a:t>
                      </a:r>
                      <a:r>
                        <a:rPr lang="it-IT" dirty="0"/>
                        <a:t>)</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953277840"/>
                  </a:ext>
                </a:extLst>
              </a:tr>
              <a:tr h="370840">
                <a:tc>
                  <a:txBody>
                    <a:bodyPr/>
                    <a:lstStyle/>
                    <a:p>
                      <a:r>
                        <a:rPr lang="it-IT" dirty="0" err="1"/>
                        <a:t>Wonen</a:t>
                      </a:r>
                      <a:r>
                        <a:rPr lang="it-IT" dirty="0"/>
                        <a:t> (</a:t>
                      </a:r>
                      <a:r>
                        <a:rPr lang="it-IT" dirty="0" err="1"/>
                        <a:t>wo-nen</a:t>
                      </a:r>
                      <a:r>
                        <a:rPr lang="it-IT" dirty="0"/>
                        <a:t>) </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265499104"/>
                  </a:ext>
                </a:extLst>
              </a:tr>
            </a:tbl>
          </a:graphicData>
        </a:graphic>
      </p:graphicFrame>
    </p:spTree>
    <p:extLst>
      <p:ext uri="{BB962C8B-B14F-4D97-AF65-F5344CB8AC3E}">
        <p14:creationId xmlns:p14="http://schemas.microsoft.com/office/powerpoint/2010/main" val="184241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a:extLst>
              <a:ext uri="{FF2B5EF4-FFF2-40B4-BE49-F238E27FC236}">
                <a16:creationId xmlns:a16="http://schemas.microsoft.com/office/drawing/2014/main" id="{72E91F8B-82B3-1F71-1624-52A3E7689031}"/>
              </a:ext>
            </a:extLst>
          </p:cNvPr>
          <p:cNvSpPr>
            <a:spLocks noGrp="1"/>
          </p:cNvSpPr>
          <p:nvPr>
            <p:ph type="title"/>
          </p:nvPr>
        </p:nvSpPr>
        <p:spPr>
          <a:xfrm>
            <a:off x="3880430" y="583345"/>
            <a:ext cx="7160357" cy="1783935"/>
          </a:xfrm>
        </p:spPr>
        <p:txBody>
          <a:bodyPr vert="horz" lIns="91440" tIns="45720" rIns="91440" bIns="45720" rtlCol="0" anchor="t">
            <a:normAutofit/>
          </a:bodyPr>
          <a:lstStyle/>
          <a:p>
            <a:pPr algn="r"/>
            <a:r>
              <a:rPr lang="en-US" sz="8000" kern="1200">
                <a:solidFill>
                  <a:srgbClr val="FFFFFF"/>
                </a:solidFill>
                <a:latin typeface="+mj-lt"/>
                <a:ea typeface="+mj-ea"/>
                <a:cs typeface="+mj-cs"/>
              </a:rPr>
              <a:t>RICAPITOLANDO</a:t>
            </a:r>
          </a:p>
        </p:txBody>
      </p:sp>
      <p:sp>
        <p:nvSpPr>
          <p:cNvPr id="2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CasellaDiTesto 3">
            <a:extLst>
              <a:ext uri="{FF2B5EF4-FFF2-40B4-BE49-F238E27FC236}">
                <a16:creationId xmlns:a16="http://schemas.microsoft.com/office/drawing/2014/main" id="{92667F1A-E7A5-1153-13E7-1B8675A584EB}"/>
              </a:ext>
            </a:extLst>
          </p:cNvPr>
          <p:cNvSpPr txBox="1"/>
          <p:nvPr/>
        </p:nvSpPr>
        <p:spPr>
          <a:xfrm>
            <a:off x="856114" y="2259708"/>
            <a:ext cx="11142846" cy="3416320"/>
          </a:xfrm>
          <a:prstGeom prst="rect">
            <a:avLst/>
          </a:prstGeom>
          <a:noFill/>
        </p:spPr>
        <p:txBody>
          <a:bodyPr wrap="square" rtlCol="0">
            <a:spAutoFit/>
          </a:bodyPr>
          <a:lstStyle/>
          <a:p>
            <a:r>
              <a:rPr lang="it-IT" sz="2400" dirty="0">
                <a:solidFill>
                  <a:schemeClr val="bg1"/>
                </a:solidFill>
              </a:rPr>
              <a:t>PLURALE</a:t>
            </a:r>
          </a:p>
          <a:p>
            <a:endParaRPr lang="it-IT" sz="2400" dirty="0">
              <a:solidFill>
                <a:schemeClr val="bg1"/>
              </a:solidFill>
            </a:endParaRPr>
          </a:p>
          <a:p>
            <a:r>
              <a:rPr lang="it-IT" sz="2400" dirty="0">
                <a:solidFill>
                  <a:schemeClr val="bg1"/>
                </a:solidFill>
              </a:rPr>
              <a:t>Sostantivi con –a, -i, -o, -u, -y -------- </a:t>
            </a:r>
            <a:r>
              <a:rPr lang="it-IT" sz="2400" b="1" dirty="0">
                <a:solidFill>
                  <a:schemeClr val="bg1"/>
                </a:solidFill>
              </a:rPr>
              <a:t>‘s </a:t>
            </a:r>
            <a:r>
              <a:rPr lang="it-IT" sz="2400" dirty="0">
                <a:solidFill>
                  <a:schemeClr val="bg1"/>
                </a:solidFill>
              </a:rPr>
              <a:t>(</a:t>
            </a:r>
            <a:r>
              <a:rPr lang="it-IT" sz="2400" dirty="0" err="1">
                <a:solidFill>
                  <a:schemeClr val="bg1"/>
                </a:solidFill>
              </a:rPr>
              <a:t>oma’s</a:t>
            </a:r>
            <a:r>
              <a:rPr lang="it-IT" sz="2400" dirty="0">
                <a:solidFill>
                  <a:schemeClr val="bg1"/>
                </a:solidFill>
              </a:rPr>
              <a:t>, </a:t>
            </a:r>
            <a:r>
              <a:rPr lang="it-IT" sz="2400" dirty="0" err="1">
                <a:solidFill>
                  <a:schemeClr val="bg1"/>
                </a:solidFill>
              </a:rPr>
              <a:t>baby’s</a:t>
            </a:r>
            <a:r>
              <a:rPr lang="it-IT" sz="2400" dirty="0">
                <a:solidFill>
                  <a:schemeClr val="bg1"/>
                </a:solidFill>
              </a:rPr>
              <a:t>, </a:t>
            </a:r>
            <a:r>
              <a:rPr lang="it-IT" sz="2400" dirty="0" err="1">
                <a:solidFill>
                  <a:schemeClr val="bg1"/>
                </a:solidFill>
              </a:rPr>
              <a:t>hobby’s</a:t>
            </a:r>
            <a:r>
              <a:rPr lang="it-IT" sz="2400" dirty="0">
                <a:solidFill>
                  <a:schemeClr val="bg1"/>
                </a:solidFill>
              </a:rPr>
              <a:t>) </a:t>
            </a:r>
          </a:p>
          <a:p>
            <a:r>
              <a:rPr lang="it-IT" sz="2400" dirty="0">
                <a:solidFill>
                  <a:schemeClr val="bg1"/>
                </a:solidFill>
              </a:rPr>
              <a:t>Sostantivi con –e, -</a:t>
            </a:r>
            <a:r>
              <a:rPr lang="it-IT" sz="2400" dirty="0" err="1">
                <a:solidFill>
                  <a:schemeClr val="bg1"/>
                </a:solidFill>
              </a:rPr>
              <a:t>é</a:t>
            </a:r>
            <a:r>
              <a:rPr lang="it-IT" sz="2400" dirty="0">
                <a:solidFill>
                  <a:schemeClr val="bg1"/>
                </a:solidFill>
              </a:rPr>
              <a:t>, </a:t>
            </a:r>
            <a:r>
              <a:rPr lang="it-IT" sz="2400" dirty="0" err="1">
                <a:solidFill>
                  <a:schemeClr val="bg1"/>
                </a:solidFill>
              </a:rPr>
              <a:t>el</a:t>
            </a:r>
            <a:r>
              <a:rPr lang="it-IT" sz="2400" dirty="0">
                <a:solidFill>
                  <a:schemeClr val="bg1"/>
                </a:solidFill>
              </a:rPr>
              <a:t>, em, en, </a:t>
            </a:r>
            <a:r>
              <a:rPr lang="it-IT" sz="2400" dirty="0" err="1">
                <a:solidFill>
                  <a:schemeClr val="bg1"/>
                </a:solidFill>
              </a:rPr>
              <a:t>er</a:t>
            </a:r>
            <a:r>
              <a:rPr lang="it-IT" sz="2400" dirty="0">
                <a:solidFill>
                  <a:schemeClr val="bg1"/>
                </a:solidFill>
              </a:rPr>
              <a:t> ------ </a:t>
            </a:r>
            <a:r>
              <a:rPr lang="it-IT" sz="2400" b="1" dirty="0">
                <a:solidFill>
                  <a:schemeClr val="bg1"/>
                </a:solidFill>
              </a:rPr>
              <a:t>s</a:t>
            </a:r>
            <a:r>
              <a:rPr lang="it-IT" sz="2400" dirty="0">
                <a:solidFill>
                  <a:schemeClr val="bg1"/>
                </a:solidFill>
              </a:rPr>
              <a:t> (</a:t>
            </a:r>
            <a:r>
              <a:rPr lang="it-IT" sz="2400" dirty="0" err="1">
                <a:solidFill>
                  <a:schemeClr val="bg1"/>
                </a:solidFill>
              </a:rPr>
              <a:t>cafés</a:t>
            </a:r>
            <a:r>
              <a:rPr lang="it-IT" sz="2400" dirty="0">
                <a:solidFill>
                  <a:schemeClr val="bg1"/>
                </a:solidFill>
              </a:rPr>
              <a:t>, </a:t>
            </a:r>
            <a:r>
              <a:rPr lang="it-IT" sz="2400" dirty="0" err="1">
                <a:solidFill>
                  <a:schemeClr val="bg1"/>
                </a:solidFill>
              </a:rPr>
              <a:t>lepels</a:t>
            </a:r>
            <a:r>
              <a:rPr lang="it-IT" sz="2400" dirty="0">
                <a:solidFill>
                  <a:schemeClr val="bg1"/>
                </a:solidFill>
              </a:rPr>
              <a:t>, computers, </a:t>
            </a:r>
            <a:r>
              <a:rPr lang="it-IT" sz="2400" dirty="0" err="1">
                <a:solidFill>
                  <a:schemeClr val="bg1"/>
                </a:solidFill>
              </a:rPr>
              <a:t>drankjes</a:t>
            </a:r>
            <a:r>
              <a:rPr lang="it-IT" sz="2400" dirty="0">
                <a:solidFill>
                  <a:schemeClr val="bg1"/>
                </a:solidFill>
              </a:rPr>
              <a:t>, </a:t>
            </a:r>
            <a:r>
              <a:rPr lang="it-IT" sz="2400" dirty="0" err="1">
                <a:solidFill>
                  <a:schemeClr val="bg1"/>
                </a:solidFill>
              </a:rPr>
              <a:t>regels</a:t>
            </a:r>
            <a:r>
              <a:rPr lang="it-IT" sz="2400" dirty="0">
                <a:solidFill>
                  <a:schemeClr val="bg1"/>
                </a:solidFill>
              </a:rPr>
              <a:t>) </a:t>
            </a:r>
          </a:p>
          <a:p>
            <a:r>
              <a:rPr lang="it-IT" sz="2400" dirty="0">
                <a:solidFill>
                  <a:schemeClr val="bg1"/>
                </a:solidFill>
              </a:rPr>
              <a:t>Tutto il resto (tranne alcune eccezioni) ------ </a:t>
            </a:r>
            <a:r>
              <a:rPr lang="it-IT" sz="2400" b="1" dirty="0">
                <a:solidFill>
                  <a:schemeClr val="bg1"/>
                </a:solidFill>
              </a:rPr>
              <a:t>EN</a:t>
            </a:r>
            <a:r>
              <a:rPr lang="it-IT" sz="2400" dirty="0">
                <a:solidFill>
                  <a:schemeClr val="bg1"/>
                </a:solidFill>
              </a:rPr>
              <a:t> </a:t>
            </a:r>
          </a:p>
          <a:p>
            <a:endParaRPr lang="it-IT" sz="2400" dirty="0">
              <a:solidFill>
                <a:schemeClr val="bg1"/>
              </a:solidFill>
            </a:endParaRPr>
          </a:p>
          <a:p>
            <a:endParaRPr lang="it-IT" sz="2400" dirty="0">
              <a:solidFill>
                <a:schemeClr val="bg1"/>
              </a:solidFill>
            </a:endParaRPr>
          </a:p>
          <a:p>
            <a:r>
              <a:rPr lang="it-IT" sz="2400" dirty="0">
                <a:solidFill>
                  <a:schemeClr val="bg1"/>
                </a:solidFill>
              </a:rPr>
              <a:t>Le sillabe aperte hanno vocali lunghe (AA, OO, UU) </a:t>
            </a:r>
          </a:p>
          <a:p>
            <a:r>
              <a:rPr lang="it-IT" sz="2400" dirty="0">
                <a:solidFill>
                  <a:schemeClr val="bg1"/>
                </a:solidFill>
              </a:rPr>
              <a:t>Le sillabe chiuse hanno vocali brevi  </a:t>
            </a:r>
          </a:p>
        </p:txBody>
      </p:sp>
    </p:spTree>
    <p:extLst>
      <p:ext uri="{BB962C8B-B14F-4D97-AF65-F5344CB8AC3E}">
        <p14:creationId xmlns:p14="http://schemas.microsoft.com/office/powerpoint/2010/main" val="38259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D1666D1-6406-CF6B-DDA5-7E432FF91A2F}"/>
              </a:ext>
            </a:extLst>
          </p:cNvPr>
          <p:cNvSpPr>
            <a:spLocks noGrp="1"/>
          </p:cNvSpPr>
          <p:nvPr>
            <p:ph idx="1"/>
          </p:nvPr>
        </p:nvSpPr>
        <p:spPr>
          <a:xfrm>
            <a:off x="640080" y="2872899"/>
            <a:ext cx="4243589" cy="3320668"/>
          </a:xfrm>
        </p:spPr>
        <p:txBody>
          <a:bodyPr>
            <a:normAutofit/>
          </a:bodyPr>
          <a:lstStyle/>
          <a:p>
            <a:r>
              <a:rPr lang="it-IT" sz="2200" b="1" i="0" dirty="0">
                <a:effectLst/>
                <a:latin typeface="Nunito" pitchFamily="2" charset="0"/>
              </a:rPr>
              <a:t>www.wooclap.com/UUUQYL</a:t>
            </a:r>
            <a:endParaRPr lang="it-IT" sz="2200" dirty="0"/>
          </a:p>
        </p:txBody>
      </p:sp>
      <p:pic>
        <p:nvPicPr>
          <p:cNvPr id="5" name="Picture 4" descr="Red pinpointers pinned on a road">
            <a:extLst>
              <a:ext uri="{FF2B5EF4-FFF2-40B4-BE49-F238E27FC236}">
                <a16:creationId xmlns:a16="http://schemas.microsoft.com/office/drawing/2014/main" id="{34C9587D-99C0-23A5-CA12-9BBE6B63776C}"/>
              </a:ext>
            </a:extLst>
          </p:cNvPr>
          <p:cNvPicPr>
            <a:picLocks noChangeAspect="1"/>
          </p:cNvPicPr>
          <p:nvPr/>
        </p:nvPicPr>
        <p:blipFill rotWithShape="1">
          <a:blip r:embed="rId2"/>
          <a:srcRect l="19480" r="135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6894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descr="Immagine che contiene bicicletta, edificio, esterni, parcheggiato&#10;&#10;Descrizione generata automaticamente">
            <a:extLst>
              <a:ext uri="{FF2B5EF4-FFF2-40B4-BE49-F238E27FC236}">
                <a16:creationId xmlns:a16="http://schemas.microsoft.com/office/drawing/2014/main" id="{986F2F83-2D13-23DA-0CBA-045A94DFEA15}"/>
              </a:ext>
            </a:extLst>
          </p:cNvPr>
          <p:cNvPicPr>
            <a:picLocks noChangeAspect="1"/>
          </p:cNvPicPr>
          <p:nvPr/>
        </p:nvPicPr>
        <p:blipFill rotWithShape="1">
          <a:blip r:embed="rId2">
            <a:extLst>
              <a:ext uri="{28A0092B-C50C-407E-A947-70E740481C1C}">
                <a14:useLocalDpi xmlns:a14="http://schemas.microsoft.com/office/drawing/2010/main" val="0"/>
              </a:ext>
            </a:extLst>
          </a:blip>
          <a:srcRect r="12323" b="9091"/>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B405C3D-BA93-542D-CFAD-04DB8E51FDB8}"/>
              </a:ext>
            </a:extLst>
          </p:cNvPr>
          <p:cNvSpPr>
            <a:spLocks noGrp="1"/>
          </p:cNvSpPr>
          <p:nvPr>
            <p:ph idx="1"/>
          </p:nvPr>
        </p:nvSpPr>
        <p:spPr>
          <a:xfrm>
            <a:off x="594109" y="2121763"/>
            <a:ext cx="6620505" cy="3773010"/>
          </a:xfrm>
        </p:spPr>
        <p:txBody>
          <a:bodyPr>
            <a:normAutofit/>
          </a:bodyPr>
          <a:lstStyle/>
          <a:p>
            <a:pPr marL="0" indent="0">
              <a:buNone/>
            </a:pPr>
            <a:r>
              <a:rPr lang="nl-NL" sz="2400" b="0" i="0" dirty="0">
                <a:effectLst/>
                <a:latin typeface="lato" panose="020F0502020204030203" pitchFamily="34" charset="0"/>
              </a:rPr>
              <a:t>Utrecht is het </a:t>
            </a:r>
            <a:r>
              <a:rPr lang="nl-NL" sz="2400" b="1" i="0" dirty="0">
                <a:effectLst/>
                <a:latin typeface="lato" panose="020F0502020204030203" pitchFamily="34" charset="0"/>
              </a:rPr>
              <a:t>bruisende</a:t>
            </a:r>
            <a:r>
              <a:rPr lang="nl-NL" sz="2400" b="0" i="0" dirty="0">
                <a:effectLst/>
                <a:latin typeface="lato" panose="020F0502020204030203" pitchFamily="34" charset="0"/>
              </a:rPr>
              <a:t> (</a:t>
            </a:r>
            <a:r>
              <a:rPr lang="nl-NL" sz="2400" b="1" i="0" dirty="0">
                <a:effectLst/>
                <a:latin typeface="lato" panose="020F0502020204030203" pitchFamily="34" charset="0"/>
              </a:rPr>
              <a:t>levendig</a:t>
            </a:r>
            <a:r>
              <a:rPr lang="nl-NL" sz="2400" b="0" i="0" dirty="0">
                <a:effectLst/>
                <a:latin typeface="lato" panose="020F0502020204030203" pitchFamily="34" charset="0"/>
              </a:rPr>
              <a:t>) en kloppende hart van Nederland. De stad is </a:t>
            </a:r>
            <a:r>
              <a:rPr lang="nl-NL" sz="2400" b="1" i="0" dirty="0">
                <a:effectLst/>
                <a:latin typeface="lato" panose="020F0502020204030203" pitchFamily="34" charset="0"/>
              </a:rPr>
              <a:t>g</a:t>
            </a:r>
            <a:r>
              <a:rPr lang="nl-NL" sz="2400" b="0" i="0" dirty="0">
                <a:effectLst/>
                <a:latin typeface="lato" panose="020F0502020204030203" pitchFamily="34" charset="0"/>
              </a:rPr>
              <a:t>ebouwd rondom de </a:t>
            </a:r>
            <a:r>
              <a:rPr lang="nl-NL" sz="2400" b="1" i="0" dirty="0">
                <a:effectLst/>
                <a:latin typeface="lato" panose="020F0502020204030203" pitchFamily="34" charset="0"/>
                <a:hlinkClick r:id="rId3" tooltip="De Dom van Utrecht"/>
              </a:rPr>
              <a:t>Domtoren</a:t>
            </a:r>
            <a:r>
              <a:rPr lang="nl-NL" sz="2400" dirty="0">
                <a:latin typeface="lato" panose="020F0502020204030203" pitchFamily="34" charset="0"/>
              </a:rPr>
              <a:t>.</a:t>
            </a:r>
            <a:r>
              <a:rPr lang="nl-NL" sz="2400" b="0" i="0" dirty="0">
                <a:effectLst/>
                <a:latin typeface="lato" panose="020F0502020204030203" pitchFamily="34" charset="0"/>
              </a:rPr>
              <a:t>Utrecht heeft s</a:t>
            </a:r>
            <a:r>
              <a:rPr lang="nl-NL" sz="2400" b="1" i="0" dirty="0">
                <a:effectLst/>
                <a:latin typeface="lato" panose="020F0502020204030203" pitchFamily="34" charset="0"/>
              </a:rPr>
              <a:t>ch</a:t>
            </a:r>
            <a:r>
              <a:rPr lang="nl-NL" sz="2400" b="0" i="0" dirty="0">
                <a:effectLst/>
                <a:latin typeface="lato" panose="020F0502020204030203" pitchFamily="34" charset="0"/>
              </a:rPr>
              <a:t>itterende (prachtig, fantast</a:t>
            </a:r>
            <a:r>
              <a:rPr lang="nl-NL" sz="2400" b="1" i="0" dirty="0">
                <a:effectLst/>
                <a:latin typeface="lato" panose="020F0502020204030203" pitchFamily="34" charset="0"/>
              </a:rPr>
              <a:t>isch</a:t>
            </a:r>
            <a:r>
              <a:rPr lang="nl-NL" sz="2400" b="0" i="0" dirty="0">
                <a:effectLst/>
                <a:latin typeface="lato" panose="020F0502020204030203" pitchFamily="34" charset="0"/>
              </a:rPr>
              <a:t>) </a:t>
            </a:r>
            <a:r>
              <a:rPr lang="nl-NL" sz="2400" b="1" i="0" dirty="0">
                <a:effectLst/>
                <a:latin typeface="lato" panose="020F0502020204030203" pitchFamily="34" charset="0"/>
              </a:rPr>
              <a:t>g</a:t>
            </a:r>
            <a:r>
              <a:rPr lang="nl-NL" sz="2400" b="0" i="0" dirty="0">
                <a:effectLst/>
                <a:latin typeface="lato" panose="020F0502020204030203" pitchFamily="34" charset="0"/>
              </a:rPr>
              <a:t>ra</a:t>
            </a:r>
            <a:r>
              <a:rPr lang="nl-NL" sz="2400" b="1" i="0" dirty="0">
                <a:effectLst/>
                <a:latin typeface="lato" panose="020F0502020204030203" pitchFamily="34" charset="0"/>
              </a:rPr>
              <a:t>ch</a:t>
            </a:r>
            <a:r>
              <a:rPr lang="nl-NL" sz="2400" b="0" i="0" dirty="0">
                <a:effectLst/>
                <a:latin typeface="lato" panose="020F0502020204030203" pitchFamily="34" charset="0"/>
              </a:rPr>
              <a:t>ten met bijzondere werfkelders vol cafés en terrassen aan het water. Naast de Domtoren telt Utrecht nog honderden andere monumenten, die bijdragen aan een bijzondere atmosfeer in de </a:t>
            </a:r>
            <a:r>
              <a:rPr lang="nl-NL" sz="2400" b="1" i="0" dirty="0">
                <a:effectLst/>
                <a:latin typeface="lato" panose="020F0502020204030203" pitchFamily="34" charset="0"/>
              </a:rPr>
              <a:t>eeuw</a:t>
            </a:r>
            <a:r>
              <a:rPr lang="nl-NL" sz="2400" b="0" i="0" dirty="0">
                <a:effectLst/>
                <a:latin typeface="lato" panose="020F0502020204030203" pitchFamily="34" charset="0"/>
              </a:rPr>
              <a:t> enoude universiteitsstad.</a:t>
            </a:r>
            <a:endParaRPr lang="it-IT" sz="2400" dirty="0"/>
          </a:p>
        </p:txBody>
      </p:sp>
    </p:spTree>
    <p:extLst>
      <p:ext uri="{BB962C8B-B14F-4D97-AF65-F5344CB8AC3E}">
        <p14:creationId xmlns:p14="http://schemas.microsoft.com/office/powerpoint/2010/main" val="273867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9AF76C1-8568-5AB9-BC04-99A11A5F9FD2}"/>
              </a:ext>
            </a:extLst>
          </p:cNvPr>
          <p:cNvSpPr>
            <a:spLocks noGrp="1"/>
          </p:cNvSpPr>
          <p:nvPr>
            <p:ph type="title"/>
          </p:nvPr>
        </p:nvSpPr>
        <p:spPr>
          <a:xfrm>
            <a:off x="466722" y="586855"/>
            <a:ext cx="3201366" cy="3387497"/>
          </a:xfrm>
        </p:spPr>
        <p:txBody>
          <a:bodyPr anchor="b">
            <a:normAutofit/>
          </a:bodyPr>
          <a:lstStyle/>
          <a:p>
            <a:pPr algn="r"/>
            <a:r>
              <a:rPr lang="it-IT" sz="4000" dirty="0">
                <a:solidFill>
                  <a:srgbClr val="FFFFFF"/>
                </a:solidFill>
              </a:rPr>
              <a:t>De </a:t>
            </a:r>
            <a:r>
              <a:rPr lang="it-IT" sz="4000" dirty="0" err="1">
                <a:solidFill>
                  <a:srgbClr val="FFFFFF"/>
                </a:solidFill>
              </a:rPr>
              <a:t>stam</a:t>
            </a:r>
            <a:r>
              <a:rPr lang="it-IT" sz="4000" dirty="0">
                <a:solidFill>
                  <a:srgbClr val="FFFFFF"/>
                </a:solidFill>
              </a:rPr>
              <a:t> van de </a:t>
            </a:r>
            <a:r>
              <a:rPr lang="it-IT" sz="4000" dirty="0" err="1">
                <a:solidFill>
                  <a:srgbClr val="FFFFFF"/>
                </a:solidFill>
              </a:rPr>
              <a:t>werkwoorden</a:t>
            </a:r>
            <a:endParaRPr lang="it-IT" sz="4000" dirty="0">
              <a:solidFill>
                <a:srgbClr val="FFFFFF"/>
              </a:solidFill>
            </a:endParaRPr>
          </a:p>
        </p:txBody>
      </p:sp>
      <p:sp>
        <p:nvSpPr>
          <p:cNvPr id="3" name="Segnaposto contenuto 2">
            <a:extLst>
              <a:ext uri="{FF2B5EF4-FFF2-40B4-BE49-F238E27FC236}">
                <a16:creationId xmlns:a16="http://schemas.microsoft.com/office/drawing/2014/main" id="{74774911-EF85-1FAE-FFE7-4C2C3446E1F0}"/>
              </a:ext>
            </a:extLst>
          </p:cNvPr>
          <p:cNvSpPr>
            <a:spLocks noGrp="1"/>
          </p:cNvSpPr>
          <p:nvPr>
            <p:ph idx="1"/>
          </p:nvPr>
        </p:nvSpPr>
        <p:spPr>
          <a:xfrm>
            <a:off x="4810259" y="649480"/>
            <a:ext cx="6555347" cy="5546047"/>
          </a:xfrm>
        </p:spPr>
        <p:txBody>
          <a:bodyPr anchor="ctr">
            <a:normAutofit/>
          </a:bodyPr>
          <a:lstStyle/>
          <a:p>
            <a:pPr marL="0" indent="0">
              <a:buNone/>
            </a:pPr>
            <a:r>
              <a:rPr lang="it-IT" sz="2000" dirty="0"/>
              <a:t>LOPEN &gt; </a:t>
            </a:r>
            <a:r>
              <a:rPr lang="it-IT" sz="2000" dirty="0">
                <a:solidFill>
                  <a:srgbClr val="FF0000"/>
                </a:solidFill>
              </a:rPr>
              <a:t>LOP </a:t>
            </a:r>
            <a:r>
              <a:rPr lang="it-IT" sz="2000" dirty="0"/>
              <a:t>&gt; LOOP ---------</a:t>
            </a:r>
            <a:r>
              <a:rPr lang="it-IT" sz="2000" dirty="0" err="1"/>
              <a:t>Ik</a:t>
            </a:r>
            <a:r>
              <a:rPr lang="it-IT" sz="2000" dirty="0"/>
              <a:t> loop, </a:t>
            </a:r>
            <a:r>
              <a:rPr lang="it-IT" sz="2000" dirty="0" err="1"/>
              <a:t>jij</a:t>
            </a:r>
            <a:r>
              <a:rPr lang="it-IT" sz="2000" dirty="0"/>
              <a:t> </a:t>
            </a:r>
            <a:r>
              <a:rPr lang="it-IT" sz="2000" dirty="0" err="1"/>
              <a:t>loopt</a:t>
            </a:r>
            <a:r>
              <a:rPr lang="it-IT" sz="2000" dirty="0"/>
              <a:t>, </a:t>
            </a:r>
            <a:r>
              <a:rPr lang="it-IT" sz="2000" dirty="0" err="1"/>
              <a:t>hij</a:t>
            </a:r>
            <a:r>
              <a:rPr lang="it-IT" sz="2000" dirty="0"/>
              <a:t>/</a:t>
            </a:r>
            <a:r>
              <a:rPr lang="it-IT" sz="2000" dirty="0" err="1"/>
              <a:t>zij</a:t>
            </a:r>
            <a:r>
              <a:rPr lang="it-IT" sz="2000" dirty="0"/>
              <a:t> </a:t>
            </a:r>
            <a:r>
              <a:rPr lang="it-IT" sz="2000" dirty="0" err="1"/>
              <a:t>loopt</a:t>
            </a:r>
            <a:r>
              <a:rPr lang="it-IT" sz="2000" dirty="0"/>
              <a:t>, </a:t>
            </a:r>
            <a:r>
              <a:rPr lang="it-IT" sz="2000" dirty="0" err="1"/>
              <a:t>wij</a:t>
            </a:r>
            <a:r>
              <a:rPr lang="it-IT" sz="2000" dirty="0"/>
              <a:t> </a:t>
            </a:r>
            <a:r>
              <a:rPr lang="it-IT" sz="2000" dirty="0" err="1"/>
              <a:t>lopen</a:t>
            </a:r>
            <a:r>
              <a:rPr lang="it-IT" sz="2000" dirty="0"/>
              <a:t>…</a:t>
            </a:r>
          </a:p>
          <a:p>
            <a:pPr marL="0" indent="0">
              <a:buNone/>
            </a:pPr>
            <a:r>
              <a:rPr lang="it-IT" sz="2000" dirty="0"/>
              <a:t>MAKEN &gt; </a:t>
            </a:r>
            <a:r>
              <a:rPr lang="it-IT" sz="2000" dirty="0">
                <a:solidFill>
                  <a:srgbClr val="FF0000"/>
                </a:solidFill>
              </a:rPr>
              <a:t>MAK</a:t>
            </a:r>
            <a:r>
              <a:rPr lang="it-IT" sz="2000" dirty="0"/>
              <a:t> &gt; MAAK ------</a:t>
            </a:r>
            <a:r>
              <a:rPr lang="it-IT" sz="2000" dirty="0" err="1"/>
              <a:t>ik</a:t>
            </a:r>
            <a:r>
              <a:rPr lang="it-IT" sz="2000" dirty="0"/>
              <a:t> </a:t>
            </a:r>
            <a:r>
              <a:rPr lang="it-IT" sz="2000" dirty="0" err="1"/>
              <a:t>maak</a:t>
            </a:r>
            <a:r>
              <a:rPr lang="it-IT" sz="2000" dirty="0"/>
              <a:t>, </a:t>
            </a:r>
            <a:r>
              <a:rPr lang="it-IT" sz="2000" dirty="0" err="1"/>
              <a:t>jij</a:t>
            </a:r>
            <a:r>
              <a:rPr lang="it-IT" sz="2000" dirty="0"/>
              <a:t> </a:t>
            </a:r>
            <a:r>
              <a:rPr lang="it-IT" sz="2000" dirty="0" err="1"/>
              <a:t>maakt</a:t>
            </a:r>
            <a:r>
              <a:rPr lang="it-IT" sz="2000" dirty="0"/>
              <a:t>, </a:t>
            </a:r>
            <a:r>
              <a:rPr lang="it-IT" sz="2000" dirty="0" err="1"/>
              <a:t>hij</a:t>
            </a:r>
            <a:r>
              <a:rPr lang="it-IT" sz="2000" dirty="0"/>
              <a:t>/</a:t>
            </a:r>
            <a:r>
              <a:rPr lang="it-IT" sz="2000" dirty="0" err="1"/>
              <a:t>zij</a:t>
            </a:r>
            <a:r>
              <a:rPr lang="it-IT" sz="2000" dirty="0"/>
              <a:t> </a:t>
            </a:r>
            <a:r>
              <a:rPr lang="it-IT" sz="2000" dirty="0" err="1"/>
              <a:t>maakt</a:t>
            </a:r>
            <a:r>
              <a:rPr lang="it-IT" sz="2000" dirty="0"/>
              <a:t>, </a:t>
            </a:r>
            <a:r>
              <a:rPr lang="it-IT" sz="2000" dirty="0" err="1"/>
              <a:t>wij</a:t>
            </a:r>
            <a:r>
              <a:rPr lang="it-IT" sz="2000" dirty="0"/>
              <a:t> </a:t>
            </a:r>
            <a:r>
              <a:rPr lang="it-IT" sz="2000" dirty="0" err="1"/>
              <a:t>maken</a:t>
            </a:r>
            <a:endParaRPr lang="it-IT" sz="2000" dirty="0"/>
          </a:p>
          <a:p>
            <a:pPr marL="0" indent="0">
              <a:buNone/>
            </a:pPr>
            <a:endParaRPr lang="it-IT" sz="2000" dirty="0"/>
          </a:p>
          <a:p>
            <a:pPr marL="0" indent="0">
              <a:buNone/>
            </a:pPr>
            <a:r>
              <a:rPr lang="it-IT" sz="2000" dirty="0"/>
              <a:t>Perché non si può avere LOP, MAK? </a:t>
            </a:r>
          </a:p>
          <a:p>
            <a:pPr marL="0" indent="0">
              <a:buNone/>
            </a:pPr>
            <a:r>
              <a:rPr lang="it-IT" sz="2000" dirty="0"/>
              <a:t>Perché sono vocali lunghe in sillaba chiusa, quindi si devono scrivere con due segni grafici. </a:t>
            </a:r>
          </a:p>
          <a:p>
            <a:pPr marL="0" indent="0">
              <a:buNone/>
            </a:pPr>
            <a:endParaRPr lang="it-IT" sz="2000" dirty="0"/>
          </a:p>
          <a:p>
            <a:pPr marL="0" indent="0">
              <a:buNone/>
            </a:pPr>
            <a:r>
              <a:rPr lang="it-IT" sz="2000" dirty="0"/>
              <a:t>LO-PEN &gt; LOOP ---- </a:t>
            </a:r>
            <a:r>
              <a:rPr lang="it-IT" sz="2000" dirty="0" err="1"/>
              <a:t>ik</a:t>
            </a:r>
            <a:r>
              <a:rPr lang="it-IT" sz="2000" dirty="0"/>
              <a:t> loop, </a:t>
            </a:r>
            <a:r>
              <a:rPr lang="it-IT" sz="2000" dirty="0" err="1"/>
              <a:t>jij</a:t>
            </a:r>
            <a:r>
              <a:rPr lang="it-IT" sz="2000" dirty="0"/>
              <a:t> </a:t>
            </a:r>
            <a:r>
              <a:rPr lang="it-IT" sz="2000" dirty="0" err="1"/>
              <a:t>loopt</a:t>
            </a:r>
            <a:r>
              <a:rPr lang="it-IT" sz="2000" dirty="0"/>
              <a:t>, </a:t>
            </a:r>
            <a:r>
              <a:rPr lang="it-IT" sz="2000" dirty="0" err="1"/>
              <a:t>hij</a:t>
            </a:r>
            <a:r>
              <a:rPr lang="it-IT" sz="2000" dirty="0"/>
              <a:t> </a:t>
            </a:r>
            <a:r>
              <a:rPr lang="it-IT" sz="2000" dirty="0" err="1"/>
              <a:t>loopt</a:t>
            </a:r>
            <a:r>
              <a:rPr lang="it-IT" sz="2000" dirty="0"/>
              <a:t>, </a:t>
            </a:r>
            <a:r>
              <a:rPr lang="it-IT" sz="2000" dirty="0" err="1"/>
              <a:t>wij</a:t>
            </a:r>
            <a:r>
              <a:rPr lang="it-IT" sz="2000" dirty="0"/>
              <a:t> </a:t>
            </a:r>
            <a:r>
              <a:rPr lang="it-IT" sz="2000" dirty="0" err="1"/>
              <a:t>lopen</a:t>
            </a:r>
            <a:r>
              <a:rPr lang="it-IT" sz="2000" dirty="0"/>
              <a:t>…</a:t>
            </a:r>
          </a:p>
          <a:p>
            <a:pPr marL="0" indent="0">
              <a:buNone/>
            </a:pPr>
            <a:r>
              <a:rPr lang="it-IT" sz="2000" dirty="0"/>
              <a:t>MA-KEN &gt; MAAK --- </a:t>
            </a:r>
            <a:r>
              <a:rPr lang="it-IT" sz="2000" dirty="0" err="1"/>
              <a:t>ik</a:t>
            </a:r>
            <a:r>
              <a:rPr lang="it-IT" sz="2000" dirty="0"/>
              <a:t> </a:t>
            </a:r>
            <a:r>
              <a:rPr lang="it-IT" sz="2000" dirty="0" err="1"/>
              <a:t>maak</a:t>
            </a:r>
            <a:r>
              <a:rPr lang="it-IT" sz="2000" dirty="0"/>
              <a:t>, </a:t>
            </a:r>
            <a:r>
              <a:rPr lang="it-IT" sz="2000" dirty="0" err="1"/>
              <a:t>jij</a:t>
            </a:r>
            <a:r>
              <a:rPr lang="it-IT" sz="2000" dirty="0"/>
              <a:t> </a:t>
            </a:r>
            <a:r>
              <a:rPr lang="it-IT" sz="2000" dirty="0" err="1"/>
              <a:t>maakt</a:t>
            </a:r>
            <a:r>
              <a:rPr lang="it-IT" sz="2000" dirty="0"/>
              <a:t>, </a:t>
            </a:r>
            <a:r>
              <a:rPr lang="it-IT" sz="2000" dirty="0" err="1"/>
              <a:t>hij</a:t>
            </a:r>
            <a:r>
              <a:rPr lang="it-IT" sz="2000" dirty="0"/>
              <a:t> </a:t>
            </a:r>
            <a:r>
              <a:rPr lang="it-IT" sz="2000" dirty="0" err="1"/>
              <a:t>maakt</a:t>
            </a:r>
            <a:r>
              <a:rPr lang="it-IT" sz="2000" dirty="0"/>
              <a:t>, </a:t>
            </a:r>
            <a:r>
              <a:rPr lang="it-IT" sz="2000" dirty="0" err="1"/>
              <a:t>wij</a:t>
            </a:r>
            <a:r>
              <a:rPr lang="it-IT" sz="2000" dirty="0"/>
              <a:t> </a:t>
            </a:r>
            <a:r>
              <a:rPr lang="it-IT" sz="2000" dirty="0" err="1"/>
              <a:t>maken</a:t>
            </a:r>
            <a:r>
              <a:rPr lang="it-IT" sz="2000" dirty="0"/>
              <a:t>…</a:t>
            </a:r>
          </a:p>
          <a:p>
            <a:pPr marL="0" indent="0">
              <a:buNone/>
            </a:pPr>
            <a:endParaRPr lang="it-IT" sz="2000" dirty="0"/>
          </a:p>
        </p:txBody>
      </p:sp>
    </p:spTree>
    <p:extLst>
      <p:ext uri="{BB962C8B-B14F-4D97-AF65-F5344CB8AC3E}">
        <p14:creationId xmlns:p14="http://schemas.microsoft.com/office/powerpoint/2010/main" val="129906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B24C5DB-5E4C-5687-B141-3091CF3B0639}"/>
              </a:ext>
            </a:extLst>
          </p:cNvPr>
          <p:cNvSpPr>
            <a:spLocks noGrp="1"/>
          </p:cNvSpPr>
          <p:nvPr>
            <p:ph type="title"/>
          </p:nvPr>
        </p:nvSpPr>
        <p:spPr>
          <a:xfrm>
            <a:off x="635000" y="640823"/>
            <a:ext cx="3418659" cy="5583148"/>
          </a:xfrm>
        </p:spPr>
        <p:txBody>
          <a:bodyPr anchor="ctr">
            <a:normAutofit/>
          </a:bodyPr>
          <a:lstStyle/>
          <a:p>
            <a:r>
              <a:rPr lang="it-IT" sz="3600" b="1" dirty="0"/>
              <a:t>OEFENINGEN MET WERKWOORDEN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0FE56542-8896-C6E7-7F6F-0389ABDC34A0}"/>
              </a:ext>
            </a:extLst>
          </p:cNvPr>
          <p:cNvGraphicFramePr>
            <a:graphicFrameLocks noGrp="1"/>
          </p:cNvGraphicFramePr>
          <p:nvPr>
            <p:ph idx="1"/>
            <p:extLst>
              <p:ext uri="{D42A27DB-BD31-4B8C-83A1-F6EECF244321}">
                <p14:modId xmlns:p14="http://schemas.microsoft.com/office/powerpoint/2010/main" val="10662000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13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B4EAC06-2D06-827D-C22C-02D3B108C9C8}"/>
              </a:ext>
            </a:extLst>
          </p:cNvPr>
          <p:cNvSpPr>
            <a:spLocks noGrp="1"/>
          </p:cNvSpPr>
          <p:nvPr>
            <p:ph type="title"/>
          </p:nvPr>
        </p:nvSpPr>
        <p:spPr>
          <a:xfrm>
            <a:off x="589560" y="856180"/>
            <a:ext cx="4560584" cy="1128068"/>
          </a:xfrm>
        </p:spPr>
        <p:txBody>
          <a:bodyPr anchor="ctr">
            <a:normAutofit/>
          </a:bodyPr>
          <a:lstStyle/>
          <a:p>
            <a:r>
              <a:rPr lang="it-IT" sz="4000" dirty="0" err="1"/>
              <a:t>Let</a:t>
            </a:r>
            <a:r>
              <a:rPr lang="it-IT" sz="4000" dirty="0"/>
              <a:t> op!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5D9844B-AF58-A5C6-4F58-758692C99B3D}"/>
              </a:ext>
            </a:extLst>
          </p:cNvPr>
          <p:cNvSpPr>
            <a:spLocks noGrp="1"/>
          </p:cNvSpPr>
          <p:nvPr>
            <p:ph idx="1"/>
          </p:nvPr>
        </p:nvSpPr>
        <p:spPr>
          <a:xfrm>
            <a:off x="590719" y="2330505"/>
            <a:ext cx="4559425" cy="3979585"/>
          </a:xfrm>
        </p:spPr>
        <p:txBody>
          <a:bodyPr anchor="ctr">
            <a:normAutofit/>
          </a:bodyPr>
          <a:lstStyle/>
          <a:p>
            <a:pPr marL="0" indent="0" algn="ctr">
              <a:buNone/>
            </a:pPr>
            <a:r>
              <a:rPr lang="en-US" sz="2000" dirty="0"/>
              <a:t>Le </a:t>
            </a:r>
            <a:r>
              <a:rPr lang="en-US" sz="2000" dirty="0" err="1"/>
              <a:t>consonanti</a:t>
            </a:r>
            <a:r>
              <a:rPr lang="en-US" sz="2000" dirty="0"/>
              <a:t> </a:t>
            </a:r>
            <a:r>
              <a:rPr lang="en-US" sz="2000" b="1" dirty="0"/>
              <a:t>Z </a:t>
            </a:r>
            <a:r>
              <a:rPr lang="en-US" sz="2000" dirty="0"/>
              <a:t>e </a:t>
            </a:r>
            <a:r>
              <a:rPr lang="en-US" sz="2000" b="1" dirty="0"/>
              <a:t>V</a:t>
            </a:r>
            <a:r>
              <a:rPr lang="en-US" sz="2000" dirty="0"/>
              <a:t> </a:t>
            </a:r>
            <a:r>
              <a:rPr lang="en-US" sz="2000" dirty="0" err="1"/>
              <a:t>diventano</a:t>
            </a:r>
            <a:r>
              <a:rPr lang="en-US" sz="2000" dirty="0"/>
              <a:t> </a:t>
            </a:r>
            <a:r>
              <a:rPr lang="en-US" sz="2000" b="1" dirty="0"/>
              <a:t>S</a:t>
            </a:r>
            <a:r>
              <a:rPr lang="en-US" sz="2000" dirty="0"/>
              <a:t> e </a:t>
            </a:r>
            <a:r>
              <a:rPr lang="en-US" sz="2000" b="1" dirty="0"/>
              <a:t>F</a:t>
            </a:r>
          </a:p>
          <a:p>
            <a:pPr marL="0" indent="0" algn="ctr">
              <a:buNone/>
            </a:pPr>
            <a:endParaRPr lang="en-US" sz="2000" b="1" dirty="0"/>
          </a:p>
          <a:p>
            <a:pPr marL="0" indent="0" algn="ctr">
              <a:buNone/>
            </a:pPr>
            <a:r>
              <a:rPr lang="en-US" sz="2000" dirty="0"/>
              <a:t>BELO</a:t>
            </a:r>
            <a:r>
              <a:rPr lang="en-US" sz="2000" b="1" dirty="0"/>
              <a:t>V</a:t>
            </a:r>
            <a:r>
              <a:rPr lang="en-US" sz="2000" dirty="0"/>
              <a:t>EN &gt; BEL</a:t>
            </a:r>
            <a:r>
              <a:rPr lang="en-US" sz="2000" b="1" dirty="0"/>
              <a:t>OO</a:t>
            </a:r>
            <a:r>
              <a:rPr lang="en-US" sz="2000" b="1" dirty="0">
                <a:solidFill>
                  <a:srgbClr val="FF0000"/>
                </a:solidFill>
              </a:rPr>
              <a:t>V</a:t>
            </a:r>
            <a:r>
              <a:rPr lang="en-US" sz="2000" dirty="0"/>
              <a:t> &gt; BELOO</a:t>
            </a:r>
            <a:r>
              <a:rPr lang="en-US" sz="2000" b="1" dirty="0">
                <a:solidFill>
                  <a:srgbClr val="92D050"/>
                </a:solidFill>
              </a:rPr>
              <a:t>F</a:t>
            </a:r>
          </a:p>
          <a:p>
            <a:pPr marL="0" indent="0" algn="ctr">
              <a:buNone/>
            </a:pPr>
            <a:r>
              <a:rPr lang="en-US" sz="2000" dirty="0"/>
              <a:t>GELO</a:t>
            </a:r>
            <a:r>
              <a:rPr lang="en-US" sz="2000" b="1" dirty="0"/>
              <a:t>V</a:t>
            </a:r>
            <a:r>
              <a:rPr lang="en-US" sz="2000" dirty="0"/>
              <a:t>EN &gt; GELOO</a:t>
            </a:r>
            <a:r>
              <a:rPr lang="en-US" sz="2000" b="1" dirty="0">
                <a:solidFill>
                  <a:srgbClr val="FF0000"/>
                </a:solidFill>
              </a:rPr>
              <a:t>V</a:t>
            </a:r>
            <a:r>
              <a:rPr lang="en-US" sz="2000" dirty="0"/>
              <a:t> &gt; GELOO</a:t>
            </a:r>
            <a:r>
              <a:rPr lang="en-US" sz="2000" b="1" dirty="0">
                <a:solidFill>
                  <a:srgbClr val="92D050"/>
                </a:solidFill>
              </a:rPr>
              <a:t>F</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fiore, piatto, disposto, frutta&#10;&#10;Descrizione generata automaticamente">
            <a:extLst>
              <a:ext uri="{FF2B5EF4-FFF2-40B4-BE49-F238E27FC236}">
                <a16:creationId xmlns:a16="http://schemas.microsoft.com/office/drawing/2014/main" id="{677E6308-FFCC-A7FC-A15D-50DF984086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8414" r="14217"/>
          <a:stretch/>
        </p:blipFill>
        <p:spPr>
          <a:xfrm>
            <a:off x="5977788" y="799352"/>
            <a:ext cx="5425410" cy="5259296"/>
          </a:xfrm>
          <a:prstGeom prst="rect">
            <a:avLst/>
          </a:prstGeom>
        </p:spPr>
      </p:pic>
    </p:spTree>
    <p:extLst>
      <p:ext uri="{BB962C8B-B14F-4D97-AF65-F5344CB8AC3E}">
        <p14:creationId xmlns:p14="http://schemas.microsoft.com/office/powerpoint/2010/main" val="30730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49">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1">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3">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55D9C3A-4B2B-11AA-EFC2-88FB5C3D6F8F}"/>
              </a:ext>
            </a:extLst>
          </p:cNvPr>
          <p:cNvSpPr>
            <a:spLocks noGrp="1"/>
          </p:cNvSpPr>
          <p:nvPr>
            <p:ph type="title"/>
          </p:nvPr>
        </p:nvSpPr>
        <p:spPr>
          <a:xfrm>
            <a:off x="466722" y="586855"/>
            <a:ext cx="3201366" cy="3387497"/>
          </a:xfrm>
        </p:spPr>
        <p:txBody>
          <a:bodyPr anchor="b">
            <a:normAutofit/>
          </a:bodyPr>
          <a:lstStyle/>
          <a:p>
            <a:pPr algn="r"/>
            <a:r>
              <a:rPr lang="it-IT" sz="4000" b="1">
                <a:solidFill>
                  <a:srgbClr val="FFFFFF"/>
                </a:solidFill>
              </a:rPr>
              <a:t>ANCORA VERBI </a:t>
            </a:r>
          </a:p>
        </p:txBody>
      </p:sp>
      <p:sp>
        <p:nvSpPr>
          <p:cNvPr id="3" name="Segnaposto contenuto 2"/>
          <p:cNvSpPr>
            <a:spLocks noGrp="1"/>
          </p:cNvSpPr>
          <p:nvPr>
            <p:ph idx="1"/>
          </p:nvPr>
        </p:nvSpPr>
        <p:spPr>
          <a:xfrm>
            <a:off x="4581727" y="649480"/>
            <a:ext cx="3390914" cy="6024589"/>
          </a:xfrm>
        </p:spPr>
        <p:txBody>
          <a:bodyPr anchor="ctr">
            <a:normAutofit/>
          </a:bodyPr>
          <a:lstStyle/>
          <a:p>
            <a:r>
              <a:rPr lang="it-IT" sz="1800" dirty="0"/>
              <a:t>Alcuni verbi presentano solo la desinenza –n all’infinito</a:t>
            </a:r>
          </a:p>
          <a:p>
            <a:pPr marL="0" indent="0">
              <a:buNone/>
            </a:pPr>
            <a:endParaRPr lang="it-IT" sz="1800" dirty="0"/>
          </a:p>
          <a:p>
            <a:pPr>
              <a:buFontTx/>
              <a:buChar char="-"/>
            </a:pPr>
            <a:r>
              <a:rPr lang="it-IT" sz="1800" b="1" dirty="0" err="1"/>
              <a:t>Gaan</a:t>
            </a:r>
            <a:r>
              <a:rPr lang="it-IT" sz="1800" b="1" dirty="0"/>
              <a:t> (andare)</a:t>
            </a:r>
          </a:p>
          <a:p>
            <a:pPr>
              <a:buFontTx/>
              <a:buChar char="-"/>
            </a:pPr>
            <a:r>
              <a:rPr lang="it-IT" sz="1800" b="1" dirty="0" err="1"/>
              <a:t>Staan</a:t>
            </a:r>
            <a:r>
              <a:rPr lang="it-IT" sz="1800" b="1" dirty="0"/>
              <a:t> (stare) </a:t>
            </a:r>
          </a:p>
          <a:p>
            <a:pPr>
              <a:buFontTx/>
              <a:buChar char="-"/>
            </a:pPr>
            <a:r>
              <a:rPr lang="it-IT" sz="1800" b="1" dirty="0" err="1"/>
              <a:t>Slaan</a:t>
            </a:r>
            <a:r>
              <a:rPr lang="it-IT" sz="1800" b="1" dirty="0"/>
              <a:t> (picchiare) </a:t>
            </a:r>
          </a:p>
          <a:p>
            <a:pPr>
              <a:buFontTx/>
              <a:buChar char="-"/>
            </a:pPr>
            <a:r>
              <a:rPr lang="it-IT" sz="1800" b="1" dirty="0" err="1"/>
              <a:t>Zien</a:t>
            </a:r>
            <a:r>
              <a:rPr lang="it-IT" sz="1800" b="1" dirty="0"/>
              <a:t> (vedere)</a:t>
            </a:r>
          </a:p>
          <a:p>
            <a:pPr>
              <a:buFontTx/>
              <a:buChar char="-"/>
            </a:pPr>
            <a:r>
              <a:rPr lang="it-IT" sz="1800" b="1" dirty="0" err="1"/>
              <a:t>Doen</a:t>
            </a:r>
            <a:r>
              <a:rPr lang="it-IT" sz="1800" b="1" dirty="0"/>
              <a:t> (fare) </a:t>
            </a:r>
          </a:p>
          <a:p>
            <a:pPr marL="0" indent="0">
              <a:buNone/>
            </a:pPr>
            <a:endParaRPr lang="it-IT" sz="1800" dirty="0"/>
          </a:p>
          <a:p>
            <a:pPr marL="0" indent="0">
              <a:buNone/>
            </a:pPr>
            <a:r>
              <a:rPr lang="it-IT" sz="1800" dirty="0"/>
              <a:t>Per trovare la radice si toglie la –n</a:t>
            </a:r>
          </a:p>
          <a:p>
            <a:pPr marL="0" indent="0">
              <a:buNone/>
            </a:pPr>
            <a:r>
              <a:rPr lang="it-IT" sz="1800" b="1" dirty="0" err="1"/>
              <a:t>Ik</a:t>
            </a:r>
            <a:r>
              <a:rPr lang="it-IT" sz="1800" b="1" dirty="0"/>
              <a:t> </a:t>
            </a:r>
            <a:r>
              <a:rPr lang="it-IT" sz="1800" b="1" dirty="0" err="1"/>
              <a:t>ga</a:t>
            </a:r>
            <a:r>
              <a:rPr lang="it-IT" sz="1800" dirty="0"/>
              <a:t>, </a:t>
            </a:r>
            <a:r>
              <a:rPr lang="it-IT" sz="1800" dirty="0" err="1"/>
              <a:t>jij</a:t>
            </a:r>
            <a:r>
              <a:rPr lang="it-IT" sz="1800" dirty="0"/>
              <a:t> </a:t>
            </a:r>
            <a:r>
              <a:rPr lang="it-IT" sz="1800" dirty="0" err="1"/>
              <a:t>gaat</a:t>
            </a:r>
            <a:r>
              <a:rPr lang="it-IT" sz="1800" dirty="0"/>
              <a:t>, </a:t>
            </a:r>
            <a:r>
              <a:rPr lang="it-IT" sz="1800" dirty="0" err="1"/>
              <a:t>hij</a:t>
            </a:r>
            <a:r>
              <a:rPr lang="it-IT" sz="1800" dirty="0"/>
              <a:t>/</a:t>
            </a:r>
            <a:r>
              <a:rPr lang="it-IT" sz="1800" dirty="0" err="1"/>
              <a:t>zij</a:t>
            </a:r>
            <a:r>
              <a:rPr lang="it-IT" sz="1800" dirty="0"/>
              <a:t> </a:t>
            </a:r>
            <a:r>
              <a:rPr lang="it-IT" sz="1800" dirty="0" err="1"/>
              <a:t>gaat</a:t>
            </a:r>
            <a:r>
              <a:rPr lang="it-IT" sz="1800" dirty="0"/>
              <a:t>, </a:t>
            </a:r>
            <a:r>
              <a:rPr lang="it-IT" sz="1800" dirty="0" err="1"/>
              <a:t>wij</a:t>
            </a:r>
            <a:r>
              <a:rPr lang="it-IT" sz="1800" dirty="0"/>
              <a:t> </a:t>
            </a:r>
            <a:r>
              <a:rPr lang="it-IT" sz="1800" dirty="0" err="1"/>
              <a:t>gaan</a:t>
            </a:r>
            <a:r>
              <a:rPr lang="it-IT" sz="1800" dirty="0"/>
              <a:t>…</a:t>
            </a:r>
          </a:p>
          <a:p>
            <a:pPr marL="0" indent="0">
              <a:buNone/>
            </a:pPr>
            <a:r>
              <a:rPr lang="it-IT" sz="1800" dirty="0" err="1"/>
              <a:t>Ik</a:t>
            </a:r>
            <a:r>
              <a:rPr lang="it-IT" sz="1800" dirty="0"/>
              <a:t> sta, </a:t>
            </a:r>
            <a:r>
              <a:rPr lang="it-IT" sz="1800" dirty="0" err="1"/>
              <a:t>jij</a:t>
            </a:r>
            <a:r>
              <a:rPr lang="it-IT" sz="1800" dirty="0"/>
              <a:t> </a:t>
            </a:r>
            <a:r>
              <a:rPr lang="it-IT" sz="1800" dirty="0" err="1"/>
              <a:t>staat</a:t>
            </a:r>
            <a:r>
              <a:rPr lang="it-IT" sz="1800" dirty="0"/>
              <a:t>, </a:t>
            </a:r>
            <a:r>
              <a:rPr lang="it-IT" sz="1800" dirty="0" err="1"/>
              <a:t>hij</a:t>
            </a:r>
            <a:r>
              <a:rPr lang="it-IT" sz="1800" dirty="0"/>
              <a:t>/</a:t>
            </a:r>
            <a:r>
              <a:rPr lang="it-IT" sz="1800" dirty="0" err="1"/>
              <a:t>zij</a:t>
            </a:r>
            <a:r>
              <a:rPr lang="it-IT" sz="1800" dirty="0"/>
              <a:t> </a:t>
            </a:r>
            <a:r>
              <a:rPr lang="it-IT" sz="1800" dirty="0" err="1"/>
              <a:t>staat</a:t>
            </a:r>
            <a:r>
              <a:rPr lang="it-IT" sz="1800" dirty="0"/>
              <a:t>, </a:t>
            </a:r>
            <a:r>
              <a:rPr lang="it-IT" sz="1800" dirty="0" err="1"/>
              <a:t>wij</a:t>
            </a:r>
            <a:r>
              <a:rPr lang="it-IT" sz="1800" dirty="0"/>
              <a:t> </a:t>
            </a:r>
            <a:r>
              <a:rPr lang="it-IT" sz="1800" dirty="0" err="1"/>
              <a:t>staan</a:t>
            </a:r>
            <a:r>
              <a:rPr lang="it-IT" sz="1800" dirty="0"/>
              <a:t>…</a:t>
            </a:r>
          </a:p>
          <a:p>
            <a:pPr marL="0" indent="0">
              <a:buNone/>
            </a:pPr>
            <a:r>
              <a:rPr lang="it-IT" sz="1800" dirty="0" err="1"/>
              <a:t>Ik</a:t>
            </a:r>
            <a:r>
              <a:rPr lang="it-IT" sz="1800" dirty="0"/>
              <a:t> sla…</a:t>
            </a:r>
          </a:p>
          <a:p>
            <a:pPr marL="0" indent="0">
              <a:buNone/>
            </a:pPr>
            <a:r>
              <a:rPr lang="it-IT" sz="1800" dirty="0" err="1"/>
              <a:t>Ik</a:t>
            </a:r>
            <a:r>
              <a:rPr lang="it-IT" sz="1800" dirty="0"/>
              <a:t> zie </a:t>
            </a:r>
          </a:p>
          <a:p>
            <a:pPr marL="0" indent="0">
              <a:buNone/>
            </a:pPr>
            <a:r>
              <a:rPr lang="it-IT" sz="1800" dirty="0" err="1"/>
              <a:t>Ik</a:t>
            </a:r>
            <a:r>
              <a:rPr lang="it-IT" sz="1800" dirty="0"/>
              <a:t> </a:t>
            </a:r>
            <a:r>
              <a:rPr lang="it-IT" sz="1800" dirty="0" err="1"/>
              <a:t>doe</a:t>
            </a:r>
            <a:r>
              <a:rPr lang="it-IT" sz="1800" dirty="0"/>
              <a:t> </a:t>
            </a:r>
          </a:p>
          <a:p>
            <a:pPr>
              <a:buFontTx/>
              <a:buChar char="-"/>
            </a:pPr>
            <a:endParaRPr lang="it-IT" sz="1800" dirty="0"/>
          </a:p>
        </p:txBody>
      </p:sp>
      <p:pic>
        <p:nvPicPr>
          <p:cNvPr id="6" name="Immagine 5" descr="Immagine che contiene persona, interni&#10;&#10;Descrizione generata automaticamente">
            <a:extLst>
              <a:ext uri="{FF2B5EF4-FFF2-40B4-BE49-F238E27FC236}">
                <a16:creationId xmlns:a16="http://schemas.microsoft.com/office/drawing/2014/main" id="{4A027DAC-585A-C10F-E13E-3448D17FB9F0}"/>
              </a:ext>
            </a:extLst>
          </p:cNvPr>
          <p:cNvPicPr>
            <a:picLocks noChangeAspect="1"/>
          </p:cNvPicPr>
          <p:nvPr/>
        </p:nvPicPr>
        <p:blipFill rotWithShape="1">
          <a:blip r:embed="rId2">
            <a:extLst>
              <a:ext uri="{28A0092B-C50C-407E-A947-70E740481C1C}">
                <a14:useLocalDpi xmlns:a14="http://schemas.microsoft.com/office/drawing/2010/main" val="0"/>
              </a:ext>
            </a:extLst>
          </a:blip>
          <a:srcRect l="21934" r="21305" b="-1"/>
          <a:stretch/>
        </p:blipFill>
        <p:spPr>
          <a:xfrm>
            <a:off x="8109502" y="1555719"/>
            <a:ext cx="3615776" cy="3758441"/>
          </a:xfrm>
          <a:prstGeom prst="rect">
            <a:avLst/>
          </a:prstGeom>
        </p:spPr>
      </p:pic>
    </p:spTree>
    <p:extLst>
      <p:ext uri="{BB962C8B-B14F-4D97-AF65-F5344CB8AC3E}">
        <p14:creationId xmlns:p14="http://schemas.microsoft.com/office/powerpoint/2010/main" val="82048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F8079B-273B-A69D-7C71-11B8CE2D3209}"/>
              </a:ext>
            </a:extLst>
          </p:cNvPr>
          <p:cNvSpPr>
            <a:spLocks noGrp="1"/>
          </p:cNvSpPr>
          <p:nvPr>
            <p:ph type="title"/>
          </p:nvPr>
        </p:nvSpPr>
        <p:spPr>
          <a:xfrm>
            <a:off x="6810060" y="518205"/>
            <a:ext cx="4805996" cy="1297115"/>
          </a:xfrm>
        </p:spPr>
        <p:txBody>
          <a:bodyPr vert="horz" lIns="91440" tIns="45720" rIns="91440" bIns="45720" rtlCol="0" anchor="t">
            <a:normAutofit fontScale="90000"/>
          </a:bodyPr>
          <a:lstStyle/>
          <a:p>
            <a:r>
              <a:rPr lang="en-US" sz="4000" b="1" kern="1200" dirty="0">
                <a:solidFill>
                  <a:schemeClr val="tx2"/>
                </a:solidFill>
                <a:latin typeface="+mj-lt"/>
                <a:ea typeface="+mj-ea"/>
                <a:cs typeface="+mj-cs"/>
              </a:rPr>
              <a:t>EVEN OEFENEN</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Mio padre fa la </a:t>
            </a:r>
            <a:r>
              <a:rPr lang="en-US" sz="4000" b="1" kern="1200" dirty="0" err="1">
                <a:solidFill>
                  <a:schemeClr val="tx2"/>
                </a:solidFill>
                <a:latin typeface="+mj-lt"/>
                <a:ea typeface="+mj-ea"/>
                <a:cs typeface="+mj-cs"/>
              </a:rPr>
              <a:t>spesa</a:t>
            </a:r>
            <a:r>
              <a:rPr lang="en-US" sz="4000" b="1" kern="1200" dirty="0">
                <a:solidFill>
                  <a:schemeClr val="tx2"/>
                </a:solidFill>
                <a:latin typeface="+mj-lt"/>
                <a:ea typeface="+mj-ea"/>
                <a:cs typeface="+mj-cs"/>
              </a:rPr>
              <a:t> </a:t>
            </a:r>
            <a:br>
              <a:rPr lang="en-US" sz="4000" b="1" kern="1200" dirty="0">
                <a:solidFill>
                  <a:schemeClr val="tx2"/>
                </a:solidFill>
                <a:latin typeface="+mj-lt"/>
                <a:ea typeface="+mj-ea"/>
                <a:cs typeface="+mj-cs"/>
              </a:rPr>
            </a:br>
            <a:r>
              <a:rPr lang="en-US" sz="4000" b="1" kern="1200" dirty="0" err="1">
                <a:solidFill>
                  <a:schemeClr val="tx2"/>
                </a:solidFill>
                <a:latin typeface="+mj-lt"/>
                <a:ea typeface="+mj-ea"/>
                <a:cs typeface="+mj-cs"/>
              </a:rPr>
              <a:t>Voi</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chiedete</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tante</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cose</a:t>
            </a:r>
            <a:r>
              <a:rPr lang="en-US" sz="4000" b="1" kern="1200" dirty="0">
                <a:solidFill>
                  <a:schemeClr val="tx2"/>
                </a:solidFill>
                <a:latin typeface="+mj-lt"/>
                <a:ea typeface="+mj-ea"/>
                <a:cs typeface="+mj-cs"/>
              </a:rPr>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Io </a:t>
            </a:r>
            <a:r>
              <a:rPr lang="en-US" sz="4000" b="1" kern="1200" dirty="0" err="1">
                <a:solidFill>
                  <a:schemeClr val="tx2"/>
                </a:solidFill>
                <a:latin typeface="+mj-lt"/>
                <a:ea typeface="+mj-ea"/>
                <a:cs typeface="+mj-cs"/>
              </a:rPr>
              <a:t>vedo</a:t>
            </a:r>
            <a:r>
              <a:rPr lang="en-US" sz="4000" b="1" kern="1200" dirty="0">
                <a:solidFill>
                  <a:schemeClr val="tx2"/>
                </a:solidFill>
                <a:latin typeface="+mj-lt"/>
                <a:ea typeface="+mj-ea"/>
                <a:cs typeface="+mj-cs"/>
              </a:rPr>
              <a:t> il sole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Il </a:t>
            </a:r>
            <a:r>
              <a:rPr lang="en-US" sz="4000" b="1" kern="1200" dirty="0" err="1">
                <a:solidFill>
                  <a:schemeClr val="tx2"/>
                </a:solidFill>
                <a:latin typeface="+mj-lt"/>
                <a:ea typeface="+mj-ea"/>
                <a:cs typeface="+mj-cs"/>
              </a:rPr>
              <a:t>gatto</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beve</a:t>
            </a:r>
            <a:r>
              <a:rPr lang="en-US" sz="4000" b="1" kern="1200" dirty="0">
                <a:solidFill>
                  <a:schemeClr val="tx2"/>
                </a:solidFill>
                <a:latin typeface="+mj-lt"/>
                <a:ea typeface="+mj-ea"/>
                <a:cs typeface="+mj-cs"/>
              </a:rPr>
              <a:t> il latte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Io </a:t>
            </a:r>
            <a:r>
              <a:rPr lang="en-US" sz="4000" b="1" kern="1200" dirty="0" err="1">
                <a:solidFill>
                  <a:schemeClr val="tx2"/>
                </a:solidFill>
                <a:latin typeface="+mj-lt"/>
                <a:ea typeface="+mj-ea"/>
                <a:cs typeface="+mj-cs"/>
              </a:rPr>
              <a:t>compro</a:t>
            </a:r>
            <a:r>
              <a:rPr lang="en-US" sz="4000" b="1" kern="1200" dirty="0">
                <a:solidFill>
                  <a:schemeClr val="tx2"/>
                </a:solidFill>
                <a:latin typeface="+mj-lt"/>
                <a:ea typeface="+mj-ea"/>
                <a:cs typeface="+mj-cs"/>
              </a:rPr>
              <a:t> le mele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Io ho una </a:t>
            </a:r>
            <a:r>
              <a:rPr lang="en-US" sz="4000" b="1" kern="1200" dirty="0" err="1">
                <a:solidFill>
                  <a:schemeClr val="tx2"/>
                </a:solidFill>
                <a:latin typeface="+mj-lt"/>
                <a:ea typeface="+mj-ea"/>
                <a:cs typeface="+mj-cs"/>
              </a:rPr>
              <a:t>televisione</a:t>
            </a:r>
            <a:r>
              <a:rPr lang="en-US" sz="4000" b="1" kern="1200" dirty="0">
                <a:solidFill>
                  <a:schemeClr val="tx2"/>
                </a:solidFill>
                <a:latin typeface="+mj-lt"/>
                <a:ea typeface="+mj-ea"/>
                <a:cs typeface="+mj-cs"/>
              </a:rPr>
              <a:t>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Io </a:t>
            </a:r>
            <a:r>
              <a:rPr lang="en-US" sz="4000" b="1" kern="1200" dirty="0" err="1">
                <a:solidFill>
                  <a:schemeClr val="tx2"/>
                </a:solidFill>
                <a:latin typeface="+mj-lt"/>
                <a:ea typeface="+mj-ea"/>
                <a:cs typeface="+mj-cs"/>
              </a:rPr>
              <a:t>scrivo</a:t>
            </a:r>
            <a:r>
              <a:rPr lang="en-US" sz="4000" b="1" kern="1200" dirty="0">
                <a:solidFill>
                  <a:schemeClr val="tx2"/>
                </a:solidFill>
                <a:latin typeface="+mj-lt"/>
                <a:ea typeface="+mj-ea"/>
                <a:cs typeface="+mj-cs"/>
              </a:rPr>
              <a:t> due </a:t>
            </a:r>
            <a:r>
              <a:rPr lang="en-US" sz="4000" b="1" kern="1200" dirty="0" err="1">
                <a:solidFill>
                  <a:schemeClr val="tx2"/>
                </a:solidFill>
                <a:latin typeface="+mj-lt"/>
                <a:ea typeface="+mj-ea"/>
                <a:cs typeface="+mj-cs"/>
              </a:rPr>
              <a:t>lettere</a:t>
            </a:r>
            <a:r>
              <a:rPr lang="en-US" sz="4000" b="1" kern="1200" dirty="0">
                <a:solidFill>
                  <a:schemeClr val="tx2"/>
                </a:solidFill>
                <a:latin typeface="+mj-lt"/>
                <a:ea typeface="+mj-ea"/>
                <a:cs typeface="+mj-cs"/>
              </a:rPr>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La </a:t>
            </a:r>
            <a:r>
              <a:rPr lang="en-US" sz="4000" b="1" kern="1200" dirty="0" err="1">
                <a:solidFill>
                  <a:schemeClr val="tx2"/>
                </a:solidFill>
                <a:latin typeface="+mj-lt"/>
                <a:ea typeface="+mj-ea"/>
                <a:cs typeface="+mj-cs"/>
              </a:rPr>
              <a:t>ragazza</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piange</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huilen</a:t>
            </a:r>
            <a:r>
              <a:rPr lang="en-US" sz="4000" b="1" kern="1200" dirty="0">
                <a:solidFill>
                  <a:schemeClr val="tx2"/>
                </a:solidFill>
                <a:latin typeface="+mj-lt"/>
                <a:ea typeface="+mj-ea"/>
                <a:cs typeface="+mj-cs"/>
              </a:rPr>
              <a:t>)</a:t>
            </a:r>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asellaDiTesto 2">
            <a:extLst>
              <a:ext uri="{FF2B5EF4-FFF2-40B4-BE49-F238E27FC236}">
                <a16:creationId xmlns:a16="http://schemas.microsoft.com/office/drawing/2014/main" id="{8B1EB57C-0C6B-43A2-BF6C-4CF06FC5ECF5}"/>
              </a:ext>
            </a:extLst>
          </p:cNvPr>
          <p:cNvSpPr txBox="1"/>
          <p:nvPr/>
        </p:nvSpPr>
        <p:spPr>
          <a:xfrm>
            <a:off x="276837" y="1815320"/>
            <a:ext cx="4882392" cy="4678204"/>
          </a:xfrm>
          <a:prstGeom prst="rect">
            <a:avLst/>
          </a:prstGeom>
          <a:noFill/>
        </p:spPr>
        <p:txBody>
          <a:bodyPr wrap="square" rtlCol="0">
            <a:spAutoFit/>
          </a:bodyPr>
          <a:lstStyle/>
          <a:p>
            <a:r>
              <a:rPr lang="it-IT" sz="2800" dirty="0" err="1"/>
              <a:t>Mijn</a:t>
            </a:r>
            <a:r>
              <a:rPr lang="it-IT" sz="2800" dirty="0"/>
              <a:t> </a:t>
            </a:r>
            <a:r>
              <a:rPr lang="it-IT" sz="2800" dirty="0" err="1"/>
              <a:t>vader</a:t>
            </a:r>
            <a:r>
              <a:rPr lang="it-IT" sz="2800" dirty="0"/>
              <a:t> </a:t>
            </a:r>
            <a:r>
              <a:rPr lang="it-IT" sz="2800" dirty="0" err="1"/>
              <a:t>doet</a:t>
            </a:r>
            <a:r>
              <a:rPr lang="it-IT" sz="2800" dirty="0"/>
              <a:t> </a:t>
            </a:r>
            <a:r>
              <a:rPr lang="it-IT" sz="2800" dirty="0" err="1"/>
              <a:t>boodschappen</a:t>
            </a:r>
            <a:r>
              <a:rPr lang="it-IT" sz="2800" dirty="0"/>
              <a:t> </a:t>
            </a:r>
          </a:p>
          <a:p>
            <a:r>
              <a:rPr lang="it-IT" sz="2800" dirty="0" err="1"/>
              <a:t>Jullie</a:t>
            </a:r>
            <a:r>
              <a:rPr lang="it-IT" sz="2800" dirty="0"/>
              <a:t> </a:t>
            </a:r>
            <a:r>
              <a:rPr lang="it-IT" sz="2800" dirty="0" err="1"/>
              <a:t>vragen</a:t>
            </a:r>
            <a:r>
              <a:rPr lang="it-IT" sz="2800" dirty="0"/>
              <a:t> vele </a:t>
            </a:r>
            <a:r>
              <a:rPr lang="it-IT" sz="2800" dirty="0" err="1"/>
              <a:t>dingen</a:t>
            </a:r>
            <a:endParaRPr lang="it-IT" sz="2800" dirty="0"/>
          </a:p>
          <a:p>
            <a:r>
              <a:rPr lang="it-IT" sz="2800" dirty="0" err="1"/>
              <a:t>Ik</a:t>
            </a:r>
            <a:r>
              <a:rPr lang="it-IT" sz="2800" dirty="0"/>
              <a:t> zie de </a:t>
            </a:r>
            <a:r>
              <a:rPr lang="it-IT" sz="2800" dirty="0" err="1"/>
              <a:t>zon</a:t>
            </a:r>
            <a:endParaRPr lang="it-IT" sz="2800" dirty="0"/>
          </a:p>
          <a:p>
            <a:r>
              <a:rPr lang="it-IT" sz="2800" dirty="0"/>
              <a:t>De </a:t>
            </a:r>
            <a:r>
              <a:rPr lang="it-IT" sz="2800" dirty="0" err="1"/>
              <a:t>kat</a:t>
            </a:r>
            <a:r>
              <a:rPr lang="it-IT" sz="2800" dirty="0"/>
              <a:t> </a:t>
            </a:r>
            <a:r>
              <a:rPr lang="it-IT" sz="2800" dirty="0" err="1"/>
              <a:t>drinkt</a:t>
            </a:r>
            <a:r>
              <a:rPr lang="it-IT" sz="2800" dirty="0"/>
              <a:t> </a:t>
            </a:r>
            <a:r>
              <a:rPr lang="it-IT" sz="2800" dirty="0" err="1"/>
              <a:t>melk</a:t>
            </a:r>
            <a:endParaRPr lang="it-IT" sz="2800" dirty="0"/>
          </a:p>
          <a:p>
            <a:r>
              <a:rPr lang="it-IT" sz="2800" dirty="0" err="1"/>
              <a:t>Ik</a:t>
            </a:r>
            <a:r>
              <a:rPr lang="it-IT" sz="2800" dirty="0"/>
              <a:t> </a:t>
            </a:r>
            <a:r>
              <a:rPr lang="it-IT" sz="2800" dirty="0" err="1"/>
              <a:t>koop</a:t>
            </a:r>
            <a:r>
              <a:rPr lang="it-IT" sz="2800" dirty="0"/>
              <a:t> de </a:t>
            </a:r>
            <a:r>
              <a:rPr lang="it-IT" sz="2800" dirty="0" err="1"/>
              <a:t>appelen</a:t>
            </a:r>
            <a:endParaRPr lang="it-IT" sz="2800" dirty="0"/>
          </a:p>
          <a:p>
            <a:r>
              <a:rPr lang="it-IT" sz="2800" dirty="0" err="1"/>
              <a:t>Ik</a:t>
            </a:r>
            <a:r>
              <a:rPr lang="it-IT" sz="2800" dirty="0"/>
              <a:t> </a:t>
            </a:r>
            <a:r>
              <a:rPr lang="it-IT" sz="2800" dirty="0" err="1"/>
              <a:t>heb</a:t>
            </a:r>
            <a:r>
              <a:rPr lang="it-IT" sz="2800" dirty="0"/>
              <a:t> </a:t>
            </a:r>
            <a:r>
              <a:rPr lang="it-IT" sz="2800" dirty="0" err="1"/>
              <a:t>een</a:t>
            </a:r>
            <a:r>
              <a:rPr lang="it-IT" sz="2800" dirty="0"/>
              <a:t> </a:t>
            </a:r>
            <a:r>
              <a:rPr lang="it-IT" sz="2800" dirty="0" err="1"/>
              <a:t>televisie</a:t>
            </a:r>
            <a:endParaRPr lang="it-IT" sz="2800" dirty="0"/>
          </a:p>
          <a:p>
            <a:r>
              <a:rPr lang="it-IT" sz="2800" dirty="0" err="1"/>
              <a:t>Schrijven</a:t>
            </a:r>
            <a:r>
              <a:rPr lang="it-IT" sz="2800" dirty="0"/>
              <a:t> </a:t>
            </a:r>
          </a:p>
          <a:p>
            <a:r>
              <a:rPr lang="it-IT" sz="2800" dirty="0" err="1"/>
              <a:t>Ik</a:t>
            </a:r>
            <a:r>
              <a:rPr lang="it-IT" sz="2800" dirty="0"/>
              <a:t> </a:t>
            </a:r>
            <a:r>
              <a:rPr lang="it-IT" sz="2800" dirty="0" err="1"/>
              <a:t>schrijf</a:t>
            </a:r>
            <a:r>
              <a:rPr lang="it-IT" sz="2800" dirty="0"/>
              <a:t> </a:t>
            </a:r>
            <a:r>
              <a:rPr lang="it-IT" sz="2800" dirty="0" err="1"/>
              <a:t>twee</a:t>
            </a:r>
            <a:r>
              <a:rPr lang="it-IT" sz="2800" dirty="0"/>
              <a:t> </a:t>
            </a:r>
            <a:r>
              <a:rPr lang="it-IT" sz="2800" dirty="0" err="1"/>
              <a:t>brieven</a:t>
            </a:r>
            <a:endParaRPr lang="it-IT" sz="2800" dirty="0"/>
          </a:p>
          <a:p>
            <a:r>
              <a:rPr lang="it-IT" sz="2800" dirty="0" err="1"/>
              <a:t>Het</a:t>
            </a:r>
            <a:r>
              <a:rPr lang="it-IT" sz="2800" dirty="0"/>
              <a:t> </a:t>
            </a:r>
            <a:r>
              <a:rPr lang="it-IT" sz="2800" dirty="0" err="1"/>
              <a:t>meisje</a:t>
            </a:r>
            <a:r>
              <a:rPr lang="it-IT" sz="2800" dirty="0"/>
              <a:t> </a:t>
            </a:r>
            <a:r>
              <a:rPr lang="it-IT" sz="2800" dirty="0" err="1"/>
              <a:t>huilt</a:t>
            </a:r>
            <a:endParaRPr lang="it-IT" sz="2800" dirty="0"/>
          </a:p>
          <a:p>
            <a:endParaRPr lang="it-IT" sz="2800" dirty="0"/>
          </a:p>
          <a:p>
            <a:endParaRPr lang="it-IT" dirty="0"/>
          </a:p>
        </p:txBody>
      </p:sp>
    </p:spTree>
    <p:extLst>
      <p:ext uri="{BB962C8B-B14F-4D97-AF65-F5344CB8AC3E}">
        <p14:creationId xmlns:p14="http://schemas.microsoft.com/office/powerpoint/2010/main" val="137484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810286E-74CF-4BD2-D825-24BA0D8AF0F8}"/>
              </a:ext>
            </a:extLst>
          </p:cNvPr>
          <p:cNvSpPr>
            <a:spLocks noGrp="1"/>
          </p:cNvSpPr>
          <p:nvPr>
            <p:ph type="title"/>
          </p:nvPr>
        </p:nvSpPr>
        <p:spPr>
          <a:xfrm>
            <a:off x="838201" y="300580"/>
            <a:ext cx="9829800" cy="1089529"/>
          </a:xfrm>
        </p:spPr>
        <p:txBody>
          <a:bodyPr>
            <a:normAutofit/>
          </a:bodyPr>
          <a:lstStyle/>
          <a:p>
            <a:pPr algn="ctr"/>
            <a:r>
              <a:rPr lang="it-IT" sz="3600" b="1" dirty="0"/>
              <a:t>TWEE BELANGRIJKE DINGEN</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Segnaposto contenuto 2">
            <a:extLst>
              <a:ext uri="{FF2B5EF4-FFF2-40B4-BE49-F238E27FC236}">
                <a16:creationId xmlns:a16="http://schemas.microsoft.com/office/drawing/2014/main" id="{CE2CFC89-C390-E7D8-2A46-1BB79BA77C98}"/>
              </a:ext>
            </a:extLst>
          </p:cNvPr>
          <p:cNvGraphicFramePr>
            <a:graphicFrameLocks noGrp="1"/>
          </p:cNvGraphicFramePr>
          <p:nvPr>
            <p:ph idx="1"/>
            <p:extLst>
              <p:ext uri="{D42A27DB-BD31-4B8C-83A1-F6EECF244321}">
                <p14:modId xmlns:p14="http://schemas.microsoft.com/office/powerpoint/2010/main" val="1536257358"/>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45011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1056</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Calibri Light</vt:lpstr>
      <vt:lpstr>lato</vt:lpstr>
      <vt:lpstr>Nunito</vt:lpstr>
      <vt:lpstr>Tema di Office</vt:lpstr>
      <vt:lpstr>Presentazione standard di PowerPoint</vt:lpstr>
      <vt:lpstr>Les 3 </vt:lpstr>
      <vt:lpstr>Presentazione standard di PowerPoint</vt:lpstr>
      <vt:lpstr>De stam van de werkwoorden</vt:lpstr>
      <vt:lpstr>OEFENINGEN MET WERKWOORDEN </vt:lpstr>
      <vt:lpstr>Let op! </vt:lpstr>
      <vt:lpstr>ANCORA VERBI </vt:lpstr>
      <vt:lpstr>EVEN OEFENEN   Mio padre fa la spesa  Voi chiedete tante cose Io vedo il sole  Il gatto beve il latte  Io compro le mele  Io ho una televisione  Io scrivo due lettere La ragazza piange (huilen)</vt:lpstr>
      <vt:lpstr>TWEE BELANGRIJKE DINGEN</vt:lpstr>
      <vt:lpstr>DE MEERVOUD</vt:lpstr>
      <vt:lpstr>DE MEERVOUD</vt:lpstr>
      <vt:lpstr>LET OP!!!!</vt:lpstr>
      <vt:lpstr>LET OP! </vt:lpstr>
      <vt:lpstr>UITZONDERINGEN  Zoon &gt; zoons/zonen (figli)   Oom &gt; ooms (zii)   Broer &gt; broers (Fratelli) </vt:lpstr>
      <vt:lpstr>WOORDEN MET –IE </vt:lpstr>
      <vt:lpstr>MEERVOUD MET -S</vt:lpstr>
      <vt:lpstr>Parole che terminano con  –e  </vt:lpstr>
      <vt:lpstr>- El, - em, -en, -er  Tafels (tavoli) Bezems (scope)  Jongens (ragazzi)  Vissers (pescatori)</vt:lpstr>
      <vt:lpstr>Parole che terminano con  -a, i, o, u, y  (prestiti da altre lingue)    oma’s  baby’s  radio’s  paraplu’s  lobby’s </vt:lpstr>
      <vt:lpstr>Prestiti (quasi tutti con –s)  Experts Films Ingenieurs Ambassadeurs Passagiers </vt:lpstr>
      <vt:lpstr>www.wooclap.com/SPLKBP</vt:lpstr>
      <vt:lpstr>OEFENINGEN MET DE SYLLABEN </vt:lpstr>
      <vt:lpstr>RICAPITOLANDO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3</dc:title>
  <dc:creator>GENTILE PAOLA</dc:creator>
  <cp:lastModifiedBy>GENTILE PAOLA</cp:lastModifiedBy>
  <cp:revision>66</cp:revision>
  <dcterms:created xsi:type="dcterms:W3CDTF">2022-10-22T13:27:35Z</dcterms:created>
  <dcterms:modified xsi:type="dcterms:W3CDTF">2022-10-25T10:26:38Z</dcterms:modified>
</cp:coreProperties>
</file>