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72" r:id="rId2"/>
    <p:sldId id="256" r:id="rId3"/>
    <p:sldId id="260" r:id="rId4"/>
    <p:sldId id="257" r:id="rId5"/>
    <p:sldId id="268" r:id="rId6"/>
    <p:sldId id="258" r:id="rId7"/>
    <p:sldId id="259" r:id="rId8"/>
    <p:sldId id="261" r:id="rId9"/>
    <p:sldId id="262" r:id="rId10"/>
    <p:sldId id="265" r:id="rId11"/>
    <p:sldId id="266" r:id="rId12"/>
    <p:sldId id="267" r:id="rId13"/>
    <p:sldId id="269" r:id="rId14"/>
    <p:sldId id="270" r:id="rId15"/>
    <p:sldId id="271" r:id="rId16"/>
    <p:sldId id="273" r:id="rId17"/>
    <p:sldId id="274" r:id="rId18"/>
    <p:sldId id="275"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3" autoAdjust="0"/>
    <p:restoredTop sz="94660"/>
  </p:normalViewPr>
  <p:slideViewPr>
    <p:cSldViewPr snapToGrid="0">
      <p:cViewPr varScale="1">
        <p:scale>
          <a:sx n="63" d="100"/>
          <a:sy n="63"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85DC6-2241-4C63-B657-12CF822B723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02F9DD5C-C258-4D5E-9587-FCC582C8EFD0}">
      <dgm:prSet/>
      <dgm:spPr/>
      <dgm:t>
        <a:bodyPr/>
        <a:lstStyle/>
        <a:p>
          <a:r>
            <a:rPr lang="it-IT" b="1" i="0" baseline="0" dirty="0" err="1"/>
            <a:t>gaan</a:t>
          </a:r>
          <a:r>
            <a:rPr lang="it-IT" b="0" i="0" baseline="0" dirty="0"/>
            <a:t> &gt; </a:t>
          </a:r>
          <a:r>
            <a:rPr lang="it-IT" b="0" i="0" baseline="0" dirty="0" err="1"/>
            <a:t>ik</a:t>
          </a:r>
          <a:r>
            <a:rPr lang="it-IT" b="0" i="0" baseline="0" dirty="0"/>
            <a:t> </a:t>
          </a:r>
          <a:r>
            <a:rPr lang="it-IT" b="0" i="0" baseline="0" dirty="0" err="1"/>
            <a:t>ga</a:t>
          </a:r>
          <a:r>
            <a:rPr lang="it-IT" b="0" i="0" baseline="0" dirty="0"/>
            <a:t>, </a:t>
          </a:r>
          <a:r>
            <a:rPr lang="it-IT" b="0" i="0" baseline="0" dirty="0" err="1"/>
            <a:t>jij</a:t>
          </a:r>
          <a:r>
            <a:rPr lang="it-IT" b="0" i="0" baseline="0" dirty="0"/>
            <a:t>/</a:t>
          </a:r>
          <a:r>
            <a:rPr lang="it-IT" b="0" i="0" baseline="0" dirty="0" err="1"/>
            <a:t>hij</a:t>
          </a:r>
          <a:r>
            <a:rPr lang="it-IT" b="0" i="0" baseline="0" dirty="0"/>
            <a:t> </a:t>
          </a:r>
          <a:r>
            <a:rPr lang="it-IT" b="0" i="0" baseline="0" dirty="0" err="1"/>
            <a:t>gaat</a:t>
          </a:r>
          <a:endParaRPr lang="en-US" dirty="0"/>
        </a:p>
      </dgm:t>
    </dgm:pt>
    <dgm:pt modelId="{1CA4CC02-2719-4D3B-BDC8-E4ED39A9367A}" type="parTrans" cxnId="{1E6B5A2A-EB0E-4F6A-9C1C-CAF6D2D0BA4C}">
      <dgm:prSet/>
      <dgm:spPr/>
      <dgm:t>
        <a:bodyPr/>
        <a:lstStyle/>
        <a:p>
          <a:endParaRPr lang="en-US"/>
        </a:p>
      </dgm:t>
    </dgm:pt>
    <dgm:pt modelId="{4575FA91-721A-4A37-ACE4-62E38D90D4AF}" type="sibTrans" cxnId="{1E6B5A2A-EB0E-4F6A-9C1C-CAF6D2D0BA4C}">
      <dgm:prSet/>
      <dgm:spPr/>
      <dgm:t>
        <a:bodyPr/>
        <a:lstStyle/>
        <a:p>
          <a:endParaRPr lang="en-US"/>
        </a:p>
      </dgm:t>
    </dgm:pt>
    <dgm:pt modelId="{A96E9FAA-9414-46AC-8997-3D52D38068B7}">
      <dgm:prSet/>
      <dgm:spPr/>
      <dgm:t>
        <a:bodyPr/>
        <a:lstStyle/>
        <a:p>
          <a:r>
            <a:rPr lang="it-IT" b="1" i="0" baseline="0"/>
            <a:t>staan &gt; </a:t>
          </a:r>
          <a:r>
            <a:rPr lang="it-IT" b="0" i="0" baseline="0"/>
            <a:t>ik sta, jij/hij staat</a:t>
          </a:r>
          <a:endParaRPr lang="en-US"/>
        </a:p>
      </dgm:t>
    </dgm:pt>
    <dgm:pt modelId="{0416FF47-EB0C-4012-8476-2D55A3681C8B}" type="parTrans" cxnId="{5FE55307-ED50-477E-9EA7-23FA45E11ACE}">
      <dgm:prSet/>
      <dgm:spPr/>
      <dgm:t>
        <a:bodyPr/>
        <a:lstStyle/>
        <a:p>
          <a:endParaRPr lang="en-US"/>
        </a:p>
      </dgm:t>
    </dgm:pt>
    <dgm:pt modelId="{E6DB2423-ED05-4968-9D45-04E78A75221A}" type="sibTrans" cxnId="{5FE55307-ED50-477E-9EA7-23FA45E11ACE}">
      <dgm:prSet/>
      <dgm:spPr/>
      <dgm:t>
        <a:bodyPr/>
        <a:lstStyle/>
        <a:p>
          <a:endParaRPr lang="en-US"/>
        </a:p>
      </dgm:t>
    </dgm:pt>
    <dgm:pt modelId="{B91435F2-8E30-4015-9727-007E8DDDDE2C}">
      <dgm:prSet/>
      <dgm:spPr/>
      <dgm:t>
        <a:bodyPr/>
        <a:lstStyle/>
        <a:p>
          <a:r>
            <a:rPr lang="it-IT" b="1" i="0" baseline="0"/>
            <a:t>slaan &gt; </a:t>
          </a:r>
          <a:r>
            <a:rPr lang="it-IT" b="0" i="0" baseline="0"/>
            <a:t>ik sla, jij/hij slaat</a:t>
          </a:r>
          <a:endParaRPr lang="en-US"/>
        </a:p>
      </dgm:t>
    </dgm:pt>
    <dgm:pt modelId="{A518EF7B-5A61-4238-8571-D6EAA2E6172E}" type="parTrans" cxnId="{DAA897F1-9763-4734-89DB-06F9DDC560D6}">
      <dgm:prSet/>
      <dgm:spPr/>
      <dgm:t>
        <a:bodyPr/>
        <a:lstStyle/>
        <a:p>
          <a:endParaRPr lang="en-US"/>
        </a:p>
      </dgm:t>
    </dgm:pt>
    <dgm:pt modelId="{5EE8C645-2B4D-41F3-8996-2E5DB850132D}" type="sibTrans" cxnId="{DAA897F1-9763-4734-89DB-06F9DDC560D6}">
      <dgm:prSet/>
      <dgm:spPr/>
      <dgm:t>
        <a:bodyPr/>
        <a:lstStyle/>
        <a:p>
          <a:endParaRPr lang="en-US"/>
        </a:p>
      </dgm:t>
    </dgm:pt>
    <dgm:pt modelId="{1712C958-1BDA-43AA-8B3A-399DB8F32B8C}">
      <dgm:prSet/>
      <dgm:spPr/>
      <dgm:t>
        <a:bodyPr/>
        <a:lstStyle/>
        <a:p>
          <a:r>
            <a:rPr lang="it-IT" b="1" i="0" baseline="0"/>
            <a:t>zien</a:t>
          </a:r>
          <a:r>
            <a:rPr lang="it-IT" b="0" i="0" baseline="0"/>
            <a:t> &gt; ik zie, jij ziet, hij ziet</a:t>
          </a:r>
          <a:endParaRPr lang="en-US"/>
        </a:p>
      </dgm:t>
    </dgm:pt>
    <dgm:pt modelId="{F9A7EF71-B350-44BE-81A8-F72DA1AD4D6F}" type="parTrans" cxnId="{1427830D-9C18-4092-A1A1-71664162907A}">
      <dgm:prSet/>
      <dgm:spPr/>
      <dgm:t>
        <a:bodyPr/>
        <a:lstStyle/>
        <a:p>
          <a:endParaRPr lang="en-US"/>
        </a:p>
      </dgm:t>
    </dgm:pt>
    <dgm:pt modelId="{3304C0B6-98C0-482C-A199-3016BC8F0D77}" type="sibTrans" cxnId="{1427830D-9C18-4092-A1A1-71664162907A}">
      <dgm:prSet/>
      <dgm:spPr/>
      <dgm:t>
        <a:bodyPr/>
        <a:lstStyle/>
        <a:p>
          <a:endParaRPr lang="en-US"/>
        </a:p>
      </dgm:t>
    </dgm:pt>
    <dgm:pt modelId="{2B82CC7B-A6E3-4771-9C7E-3D511C308903}">
      <dgm:prSet/>
      <dgm:spPr/>
      <dgm:t>
        <a:bodyPr/>
        <a:lstStyle/>
        <a:p>
          <a:r>
            <a:rPr lang="it-IT" b="1" i="0" baseline="0"/>
            <a:t>doen</a:t>
          </a:r>
          <a:r>
            <a:rPr lang="it-IT" b="0" i="0" baseline="0"/>
            <a:t> &gt; ik doe, jij doet, hij doet</a:t>
          </a:r>
          <a:endParaRPr lang="en-US"/>
        </a:p>
      </dgm:t>
    </dgm:pt>
    <dgm:pt modelId="{1C9F3F48-97F1-42B8-B990-768AC15CC3CB}" type="parTrans" cxnId="{425BD3CF-C2D4-47BD-876E-72B09E1E8756}">
      <dgm:prSet/>
      <dgm:spPr/>
      <dgm:t>
        <a:bodyPr/>
        <a:lstStyle/>
        <a:p>
          <a:endParaRPr lang="en-US"/>
        </a:p>
      </dgm:t>
    </dgm:pt>
    <dgm:pt modelId="{9E29FCDF-8624-4CE2-BCDF-355630C758C6}" type="sibTrans" cxnId="{425BD3CF-C2D4-47BD-876E-72B09E1E8756}">
      <dgm:prSet/>
      <dgm:spPr/>
      <dgm:t>
        <a:bodyPr/>
        <a:lstStyle/>
        <a:p>
          <a:endParaRPr lang="en-US"/>
        </a:p>
      </dgm:t>
    </dgm:pt>
    <dgm:pt modelId="{1CDDE976-2C33-42B3-8970-060EAF2F52DB}">
      <dgm:prSet/>
      <dgm:spPr/>
      <dgm:t>
        <a:bodyPr/>
        <a:lstStyle/>
        <a:p>
          <a:r>
            <a:rPr lang="it-IT" b="1" i="0" baseline="0"/>
            <a:t>komen</a:t>
          </a:r>
          <a:r>
            <a:rPr lang="it-IT" b="0" i="0" baseline="0"/>
            <a:t> &gt; ik kom, jij komt, hij komt</a:t>
          </a:r>
          <a:endParaRPr lang="en-US"/>
        </a:p>
      </dgm:t>
    </dgm:pt>
    <dgm:pt modelId="{34D8515B-1E35-4B43-BB00-8BF2C816B55E}" type="parTrans" cxnId="{907480C6-305D-4DE0-B25B-E3DC5EE12A4C}">
      <dgm:prSet/>
      <dgm:spPr/>
      <dgm:t>
        <a:bodyPr/>
        <a:lstStyle/>
        <a:p>
          <a:endParaRPr lang="en-US"/>
        </a:p>
      </dgm:t>
    </dgm:pt>
    <dgm:pt modelId="{08B20397-13E1-4DBD-BCC5-9A4F268D5F23}" type="sibTrans" cxnId="{907480C6-305D-4DE0-B25B-E3DC5EE12A4C}">
      <dgm:prSet/>
      <dgm:spPr/>
      <dgm:t>
        <a:bodyPr/>
        <a:lstStyle/>
        <a:p>
          <a:endParaRPr lang="en-US"/>
        </a:p>
      </dgm:t>
    </dgm:pt>
    <dgm:pt modelId="{B473E38A-5670-49CF-95B5-6081F65FE3B3}">
      <dgm:prSet/>
      <dgm:spPr/>
      <dgm:t>
        <a:bodyPr/>
        <a:lstStyle/>
        <a:p>
          <a:r>
            <a:rPr lang="it-IT" b="1" i="0" baseline="0"/>
            <a:t>zijn</a:t>
          </a:r>
          <a:r>
            <a:rPr lang="it-IT" b="0" i="0" baseline="0"/>
            <a:t> &gt; ik ben, jij bent, hij is</a:t>
          </a:r>
          <a:endParaRPr lang="en-US"/>
        </a:p>
      </dgm:t>
    </dgm:pt>
    <dgm:pt modelId="{480E719C-A4F7-4867-BF48-7F51CAE9B23E}" type="parTrans" cxnId="{E4B97002-00B7-4BF1-987B-08F153E3CF26}">
      <dgm:prSet/>
      <dgm:spPr/>
      <dgm:t>
        <a:bodyPr/>
        <a:lstStyle/>
        <a:p>
          <a:endParaRPr lang="en-US"/>
        </a:p>
      </dgm:t>
    </dgm:pt>
    <dgm:pt modelId="{69748668-0E58-4092-AE18-F3F03A83CB5F}" type="sibTrans" cxnId="{E4B97002-00B7-4BF1-987B-08F153E3CF26}">
      <dgm:prSet/>
      <dgm:spPr/>
      <dgm:t>
        <a:bodyPr/>
        <a:lstStyle/>
        <a:p>
          <a:endParaRPr lang="en-US"/>
        </a:p>
      </dgm:t>
    </dgm:pt>
    <dgm:pt modelId="{4D046EA0-81B7-4F70-AEF5-8180BEEDC1B3}">
      <dgm:prSet/>
      <dgm:spPr/>
      <dgm:t>
        <a:bodyPr/>
        <a:lstStyle/>
        <a:p>
          <a:r>
            <a:rPr lang="it-IT" b="1" i="0" baseline="0"/>
            <a:t>hebben</a:t>
          </a:r>
          <a:r>
            <a:rPr lang="it-IT" b="0" i="0" baseline="0"/>
            <a:t> &gt; ik heb, jij hebt, hij heeft</a:t>
          </a:r>
          <a:endParaRPr lang="en-US"/>
        </a:p>
      </dgm:t>
    </dgm:pt>
    <dgm:pt modelId="{8E87A7A7-855D-470E-A71D-FFFC66C164B0}" type="parTrans" cxnId="{CD848D0F-5CC8-43B7-8956-DC87CE30288E}">
      <dgm:prSet/>
      <dgm:spPr/>
      <dgm:t>
        <a:bodyPr/>
        <a:lstStyle/>
        <a:p>
          <a:endParaRPr lang="en-US"/>
        </a:p>
      </dgm:t>
    </dgm:pt>
    <dgm:pt modelId="{ECD1A044-B4D7-44C8-8DCD-F90848D83142}" type="sibTrans" cxnId="{CD848D0F-5CC8-43B7-8956-DC87CE30288E}">
      <dgm:prSet/>
      <dgm:spPr/>
      <dgm:t>
        <a:bodyPr/>
        <a:lstStyle/>
        <a:p>
          <a:endParaRPr lang="en-US"/>
        </a:p>
      </dgm:t>
    </dgm:pt>
    <dgm:pt modelId="{DC2D4DDB-58D1-41EF-847A-1A9EF1B04D29}" type="pres">
      <dgm:prSet presAssocID="{98285DC6-2241-4C63-B657-12CF822B7238}" presName="diagram" presStyleCnt="0">
        <dgm:presLayoutVars>
          <dgm:dir/>
          <dgm:resizeHandles val="exact"/>
        </dgm:presLayoutVars>
      </dgm:prSet>
      <dgm:spPr/>
    </dgm:pt>
    <dgm:pt modelId="{248EC7AD-3F27-4B85-B9CF-89CF97176BE4}" type="pres">
      <dgm:prSet presAssocID="{02F9DD5C-C258-4D5E-9587-FCC582C8EFD0}" presName="node" presStyleLbl="node1" presStyleIdx="0" presStyleCnt="8">
        <dgm:presLayoutVars>
          <dgm:bulletEnabled val="1"/>
        </dgm:presLayoutVars>
      </dgm:prSet>
      <dgm:spPr/>
    </dgm:pt>
    <dgm:pt modelId="{C53DE20F-6F2B-4A16-8570-F2E1168EA831}" type="pres">
      <dgm:prSet presAssocID="{4575FA91-721A-4A37-ACE4-62E38D90D4AF}" presName="sibTrans" presStyleCnt="0"/>
      <dgm:spPr/>
    </dgm:pt>
    <dgm:pt modelId="{568CA3AE-AB81-4CA2-BFB3-075048E65FC4}" type="pres">
      <dgm:prSet presAssocID="{A96E9FAA-9414-46AC-8997-3D52D38068B7}" presName="node" presStyleLbl="node1" presStyleIdx="1" presStyleCnt="8">
        <dgm:presLayoutVars>
          <dgm:bulletEnabled val="1"/>
        </dgm:presLayoutVars>
      </dgm:prSet>
      <dgm:spPr/>
    </dgm:pt>
    <dgm:pt modelId="{79869968-B6EE-485C-8BC0-EFD62196FD2C}" type="pres">
      <dgm:prSet presAssocID="{E6DB2423-ED05-4968-9D45-04E78A75221A}" presName="sibTrans" presStyleCnt="0"/>
      <dgm:spPr/>
    </dgm:pt>
    <dgm:pt modelId="{766E0A6E-07E5-4A44-9916-2801779CB4EA}" type="pres">
      <dgm:prSet presAssocID="{B91435F2-8E30-4015-9727-007E8DDDDE2C}" presName="node" presStyleLbl="node1" presStyleIdx="2" presStyleCnt="8">
        <dgm:presLayoutVars>
          <dgm:bulletEnabled val="1"/>
        </dgm:presLayoutVars>
      </dgm:prSet>
      <dgm:spPr/>
    </dgm:pt>
    <dgm:pt modelId="{1C44F12C-3320-4841-ABA9-1429FE33B376}" type="pres">
      <dgm:prSet presAssocID="{5EE8C645-2B4D-41F3-8996-2E5DB850132D}" presName="sibTrans" presStyleCnt="0"/>
      <dgm:spPr/>
    </dgm:pt>
    <dgm:pt modelId="{0CD7798E-F4E6-4E88-92C1-B4139BA73BF0}" type="pres">
      <dgm:prSet presAssocID="{1712C958-1BDA-43AA-8B3A-399DB8F32B8C}" presName="node" presStyleLbl="node1" presStyleIdx="3" presStyleCnt="8">
        <dgm:presLayoutVars>
          <dgm:bulletEnabled val="1"/>
        </dgm:presLayoutVars>
      </dgm:prSet>
      <dgm:spPr/>
    </dgm:pt>
    <dgm:pt modelId="{94E09816-9CCD-4A05-83CA-52450D995E57}" type="pres">
      <dgm:prSet presAssocID="{3304C0B6-98C0-482C-A199-3016BC8F0D77}" presName="sibTrans" presStyleCnt="0"/>
      <dgm:spPr/>
    </dgm:pt>
    <dgm:pt modelId="{2B5A39D8-E43B-4293-B1D6-EFFE62DAE977}" type="pres">
      <dgm:prSet presAssocID="{2B82CC7B-A6E3-4771-9C7E-3D511C308903}" presName="node" presStyleLbl="node1" presStyleIdx="4" presStyleCnt="8">
        <dgm:presLayoutVars>
          <dgm:bulletEnabled val="1"/>
        </dgm:presLayoutVars>
      </dgm:prSet>
      <dgm:spPr/>
    </dgm:pt>
    <dgm:pt modelId="{CAE37983-DFD4-4EBA-8915-98E82C964BD9}" type="pres">
      <dgm:prSet presAssocID="{9E29FCDF-8624-4CE2-BCDF-355630C758C6}" presName="sibTrans" presStyleCnt="0"/>
      <dgm:spPr/>
    </dgm:pt>
    <dgm:pt modelId="{60C47360-06B1-4E8C-BF67-49E16EC2FD55}" type="pres">
      <dgm:prSet presAssocID="{1CDDE976-2C33-42B3-8970-060EAF2F52DB}" presName="node" presStyleLbl="node1" presStyleIdx="5" presStyleCnt="8">
        <dgm:presLayoutVars>
          <dgm:bulletEnabled val="1"/>
        </dgm:presLayoutVars>
      </dgm:prSet>
      <dgm:spPr/>
    </dgm:pt>
    <dgm:pt modelId="{FBD24B9E-C05D-4ECC-9EAB-1BE999D8DC87}" type="pres">
      <dgm:prSet presAssocID="{08B20397-13E1-4DBD-BCC5-9A4F268D5F23}" presName="sibTrans" presStyleCnt="0"/>
      <dgm:spPr/>
    </dgm:pt>
    <dgm:pt modelId="{BE60294E-DE56-455F-9D3B-0CCD0F4FF48F}" type="pres">
      <dgm:prSet presAssocID="{B473E38A-5670-49CF-95B5-6081F65FE3B3}" presName="node" presStyleLbl="node1" presStyleIdx="6" presStyleCnt="8">
        <dgm:presLayoutVars>
          <dgm:bulletEnabled val="1"/>
        </dgm:presLayoutVars>
      </dgm:prSet>
      <dgm:spPr/>
    </dgm:pt>
    <dgm:pt modelId="{FB08B6C1-8F57-49BC-B9D8-15DB874339D5}" type="pres">
      <dgm:prSet presAssocID="{69748668-0E58-4092-AE18-F3F03A83CB5F}" presName="sibTrans" presStyleCnt="0"/>
      <dgm:spPr/>
    </dgm:pt>
    <dgm:pt modelId="{89B828F5-410D-4937-A190-9B665809EA4B}" type="pres">
      <dgm:prSet presAssocID="{4D046EA0-81B7-4F70-AEF5-8180BEEDC1B3}" presName="node" presStyleLbl="node1" presStyleIdx="7" presStyleCnt="8">
        <dgm:presLayoutVars>
          <dgm:bulletEnabled val="1"/>
        </dgm:presLayoutVars>
      </dgm:prSet>
      <dgm:spPr/>
    </dgm:pt>
  </dgm:ptLst>
  <dgm:cxnLst>
    <dgm:cxn modelId="{E4B97002-00B7-4BF1-987B-08F153E3CF26}" srcId="{98285DC6-2241-4C63-B657-12CF822B7238}" destId="{B473E38A-5670-49CF-95B5-6081F65FE3B3}" srcOrd="6" destOrd="0" parTransId="{480E719C-A4F7-4867-BF48-7F51CAE9B23E}" sibTransId="{69748668-0E58-4092-AE18-F3F03A83CB5F}"/>
    <dgm:cxn modelId="{5FE55307-ED50-477E-9EA7-23FA45E11ACE}" srcId="{98285DC6-2241-4C63-B657-12CF822B7238}" destId="{A96E9FAA-9414-46AC-8997-3D52D38068B7}" srcOrd="1" destOrd="0" parTransId="{0416FF47-EB0C-4012-8476-2D55A3681C8B}" sibTransId="{E6DB2423-ED05-4968-9D45-04E78A75221A}"/>
    <dgm:cxn modelId="{1427830D-9C18-4092-A1A1-71664162907A}" srcId="{98285DC6-2241-4C63-B657-12CF822B7238}" destId="{1712C958-1BDA-43AA-8B3A-399DB8F32B8C}" srcOrd="3" destOrd="0" parTransId="{F9A7EF71-B350-44BE-81A8-F72DA1AD4D6F}" sibTransId="{3304C0B6-98C0-482C-A199-3016BC8F0D77}"/>
    <dgm:cxn modelId="{CD848D0F-5CC8-43B7-8956-DC87CE30288E}" srcId="{98285DC6-2241-4C63-B657-12CF822B7238}" destId="{4D046EA0-81B7-4F70-AEF5-8180BEEDC1B3}" srcOrd="7" destOrd="0" parTransId="{8E87A7A7-855D-470E-A71D-FFFC66C164B0}" sibTransId="{ECD1A044-B4D7-44C8-8DCD-F90848D83142}"/>
    <dgm:cxn modelId="{E08BA925-9781-41EC-B6B9-4C0ADA201170}" type="presOf" srcId="{A96E9FAA-9414-46AC-8997-3D52D38068B7}" destId="{568CA3AE-AB81-4CA2-BFB3-075048E65FC4}" srcOrd="0" destOrd="0" presId="urn:microsoft.com/office/officeart/2005/8/layout/default"/>
    <dgm:cxn modelId="{1E6B5A2A-EB0E-4F6A-9C1C-CAF6D2D0BA4C}" srcId="{98285DC6-2241-4C63-B657-12CF822B7238}" destId="{02F9DD5C-C258-4D5E-9587-FCC582C8EFD0}" srcOrd="0" destOrd="0" parTransId="{1CA4CC02-2719-4D3B-BDC8-E4ED39A9367A}" sibTransId="{4575FA91-721A-4A37-ACE4-62E38D90D4AF}"/>
    <dgm:cxn modelId="{99D28072-FC17-4AB0-A936-90296A5A7A7D}" type="presOf" srcId="{B473E38A-5670-49CF-95B5-6081F65FE3B3}" destId="{BE60294E-DE56-455F-9D3B-0CCD0F4FF48F}" srcOrd="0" destOrd="0" presId="urn:microsoft.com/office/officeart/2005/8/layout/default"/>
    <dgm:cxn modelId="{72248A73-6422-4F00-89F7-9AF960E2CDD4}" type="presOf" srcId="{1712C958-1BDA-43AA-8B3A-399DB8F32B8C}" destId="{0CD7798E-F4E6-4E88-92C1-B4139BA73BF0}" srcOrd="0" destOrd="0" presId="urn:microsoft.com/office/officeart/2005/8/layout/default"/>
    <dgm:cxn modelId="{8B7C8878-381B-479C-9D97-D7299710F5EE}" type="presOf" srcId="{B91435F2-8E30-4015-9727-007E8DDDDE2C}" destId="{766E0A6E-07E5-4A44-9916-2801779CB4EA}" srcOrd="0" destOrd="0" presId="urn:microsoft.com/office/officeart/2005/8/layout/default"/>
    <dgm:cxn modelId="{97BF8B7D-2623-4406-88AC-FB131FFD3603}" type="presOf" srcId="{98285DC6-2241-4C63-B657-12CF822B7238}" destId="{DC2D4DDB-58D1-41EF-847A-1A9EF1B04D29}" srcOrd="0" destOrd="0" presId="urn:microsoft.com/office/officeart/2005/8/layout/default"/>
    <dgm:cxn modelId="{B1D98292-8176-4435-9C35-52A3CE0191F5}" type="presOf" srcId="{1CDDE976-2C33-42B3-8970-060EAF2F52DB}" destId="{60C47360-06B1-4E8C-BF67-49E16EC2FD55}" srcOrd="0" destOrd="0" presId="urn:microsoft.com/office/officeart/2005/8/layout/default"/>
    <dgm:cxn modelId="{B1846BC6-4DA6-48FA-B18F-4047CB89943A}" type="presOf" srcId="{02F9DD5C-C258-4D5E-9587-FCC582C8EFD0}" destId="{248EC7AD-3F27-4B85-B9CF-89CF97176BE4}" srcOrd="0" destOrd="0" presId="urn:microsoft.com/office/officeart/2005/8/layout/default"/>
    <dgm:cxn modelId="{907480C6-305D-4DE0-B25B-E3DC5EE12A4C}" srcId="{98285DC6-2241-4C63-B657-12CF822B7238}" destId="{1CDDE976-2C33-42B3-8970-060EAF2F52DB}" srcOrd="5" destOrd="0" parTransId="{34D8515B-1E35-4B43-BB00-8BF2C816B55E}" sibTransId="{08B20397-13E1-4DBD-BCC5-9A4F268D5F23}"/>
    <dgm:cxn modelId="{425BD3CF-C2D4-47BD-876E-72B09E1E8756}" srcId="{98285DC6-2241-4C63-B657-12CF822B7238}" destId="{2B82CC7B-A6E3-4771-9C7E-3D511C308903}" srcOrd="4" destOrd="0" parTransId="{1C9F3F48-97F1-42B8-B990-768AC15CC3CB}" sibTransId="{9E29FCDF-8624-4CE2-BCDF-355630C758C6}"/>
    <dgm:cxn modelId="{DAA897F1-9763-4734-89DB-06F9DDC560D6}" srcId="{98285DC6-2241-4C63-B657-12CF822B7238}" destId="{B91435F2-8E30-4015-9727-007E8DDDDE2C}" srcOrd="2" destOrd="0" parTransId="{A518EF7B-5A61-4238-8571-D6EAA2E6172E}" sibTransId="{5EE8C645-2B4D-41F3-8996-2E5DB850132D}"/>
    <dgm:cxn modelId="{EBD40FF8-10C1-4ED2-ADB6-2C6AC2660CAC}" type="presOf" srcId="{2B82CC7B-A6E3-4771-9C7E-3D511C308903}" destId="{2B5A39D8-E43B-4293-B1D6-EFFE62DAE977}" srcOrd="0" destOrd="0" presId="urn:microsoft.com/office/officeart/2005/8/layout/default"/>
    <dgm:cxn modelId="{AEC5AEFD-23B4-421D-873D-A51605FFA54A}" type="presOf" srcId="{4D046EA0-81B7-4F70-AEF5-8180BEEDC1B3}" destId="{89B828F5-410D-4937-A190-9B665809EA4B}" srcOrd="0" destOrd="0" presId="urn:microsoft.com/office/officeart/2005/8/layout/default"/>
    <dgm:cxn modelId="{EE6D16BC-3D65-49B2-B460-141D2B2CFD09}" type="presParOf" srcId="{DC2D4DDB-58D1-41EF-847A-1A9EF1B04D29}" destId="{248EC7AD-3F27-4B85-B9CF-89CF97176BE4}" srcOrd="0" destOrd="0" presId="urn:microsoft.com/office/officeart/2005/8/layout/default"/>
    <dgm:cxn modelId="{D9A9E16D-2561-4C4A-86EB-6BE81185ADB5}" type="presParOf" srcId="{DC2D4DDB-58D1-41EF-847A-1A9EF1B04D29}" destId="{C53DE20F-6F2B-4A16-8570-F2E1168EA831}" srcOrd="1" destOrd="0" presId="urn:microsoft.com/office/officeart/2005/8/layout/default"/>
    <dgm:cxn modelId="{72F30FFB-2563-40C9-8B8C-7B28B811B7B3}" type="presParOf" srcId="{DC2D4DDB-58D1-41EF-847A-1A9EF1B04D29}" destId="{568CA3AE-AB81-4CA2-BFB3-075048E65FC4}" srcOrd="2" destOrd="0" presId="urn:microsoft.com/office/officeart/2005/8/layout/default"/>
    <dgm:cxn modelId="{DE7504F2-325B-4AFD-BE5B-D709E03AB35F}" type="presParOf" srcId="{DC2D4DDB-58D1-41EF-847A-1A9EF1B04D29}" destId="{79869968-B6EE-485C-8BC0-EFD62196FD2C}" srcOrd="3" destOrd="0" presId="urn:microsoft.com/office/officeart/2005/8/layout/default"/>
    <dgm:cxn modelId="{A8FC1E41-FFD2-4998-8969-7744ABB4D642}" type="presParOf" srcId="{DC2D4DDB-58D1-41EF-847A-1A9EF1B04D29}" destId="{766E0A6E-07E5-4A44-9916-2801779CB4EA}" srcOrd="4" destOrd="0" presId="urn:microsoft.com/office/officeart/2005/8/layout/default"/>
    <dgm:cxn modelId="{277504BE-0B0F-4B2A-9702-003535224973}" type="presParOf" srcId="{DC2D4DDB-58D1-41EF-847A-1A9EF1B04D29}" destId="{1C44F12C-3320-4841-ABA9-1429FE33B376}" srcOrd="5" destOrd="0" presId="urn:microsoft.com/office/officeart/2005/8/layout/default"/>
    <dgm:cxn modelId="{BAC06D34-FD85-4C59-99D3-BD15C0359857}" type="presParOf" srcId="{DC2D4DDB-58D1-41EF-847A-1A9EF1B04D29}" destId="{0CD7798E-F4E6-4E88-92C1-B4139BA73BF0}" srcOrd="6" destOrd="0" presId="urn:microsoft.com/office/officeart/2005/8/layout/default"/>
    <dgm:cxn modelId="{EA919922-8FA7-4236-9AD4-F3BB1E5A66F3}" type="presParOf" srcId="{DC2D4DDB-58D1-41EF-847A-1A9EF1B04D29}" destId="{94E09816-9CCD-4A05-83CA-52450D995E57}" srcOrd="7" destOrd="0" presId="urn:microsoft.com/office/officeart/2005/8/layout/default"/>
    <dgm:cxn modelId="{A61D8EEF-66D4-46CA-83FC-09389405229B}" type="presParOf" srcId="{DC2D4DDB-58D1-41EF-847A-1A9EF1B04D29}" destId="{2B5A39D8-E43B-4293-B1D6-EFFE62DAE977}" srcOrd="8" destOrd="0" presId="urn:microsoft.com/office/officeart/2005/8/layout/default"/>
    <dgm:cxn modelId="{51265B54-0B5B-4013-A666-57DDACCF5FF8}" type="presParOf" srcId="{DC2D4DDB-58D1-41EF-847A-1A9EF1B04D29}" destId="{CAE37983-DFD4-4EBA-8915-98E82C964BD9}" srcOrd="9" destOrd="0" presId="urn:microsoft.com/office/officeart/2005/8/layout/default"/>
    <dgm:cxn modelId="{1E4326F6-08DC-4AF8-B0E5-CA57C34ABBD2}" type="presParOf" srcId="{DC2D4DDB-58D1-41EF-847A-1A9EF1B04D29}" destId="{60C47360-06B1-4E8C-BF67-49E16EC2FD55}" srcOrd="10" destOrd="0" presId="urn:microsoft.com/office/officeart/2005/8/layout/default"/>
    <dgm:cxn modelId="{7B864E6E-9439-4866-8080-5058F2DD6C2C}" type="presParOf" srcId="{DC2D4DDB-58D1-41EF-847A-1A9EF1B04D29}" destId="{FBD24B9E-C05D-4ECC-9EAB-1BE999D8DC87}" srcOrd="11" destOrd="0" presId="urn:microsoft.com/office/officeart/2005/8/layout/default"/>
    <dgm:cxn modelId="{D8D40CDC-51AC-4CC3-B9DD-34938810BE5F}" type="presParOf" srcId="{DC2D4DDB-58D1-41EF-847A-1A9EF1B04D29}" destId="{BE60294E-DE56-455F-9D3B-0CCD0F4FF48F}" srcOrd="12" destOrd="0" presId="urn:microsoft.com/office/officeart/2005/8/layout/default"/>
    <dgm:cxn modelId="{6ADA0E94-FD08-4706-9A2C-98CBE7C0EB32}" type="presParOf" srcId="{DC2D4DDB-58D1-41EF-847A-1A9EF1B04D29}" destId="{FB08B6C1-8F57-49BC-B9D8-15DB874339D5}" srcOrd="13" destOrd="0" presId="urn:microsoft.com/office/officeart/2005/8/layout/default"/>
    <dgm:cxn modelId="{871E53D8-F90E-44E3-A5DD-3C038DF86640}" type="presParOf" srcId="{DC2D4DDB-58D1-41EF-847A-1A9EF1B04D29}" destId="{89B828F5-410D-4937-A190-9B665809EA4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C7AD-3F27-4B85-B9CF-89CF97176BE4}">
      <dsp:nvSpPr>
        <dsp:cNvPr id="0" name=""/>
        <dsp:cNvSpPr/>
      </dsp:nvSpPr>
      <dsp:spPr>
        <a:xfrm>
          <a:off x="3232" y="427808"/>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dirty="0" err="1"/>
            <a:t>gaan</a:t>
          </a:r>
          <a:r>
            <a:rPr lang="it-IT" sz="3000" b="0" i="0" kern="1200" baseline="0" dirty="0"/>
            <a:t> &gt; </a:t>
          </a:r>
          <a:r>
            <a:rPr lang="it-IT" sz="3000" b="0" i="0" kern="1200" baseline="0" dirty="0" err="1"/>
            <a:t>ik</a:t>
          </a:r>
          <a:r>
            <a:rPr lang="it-IT" sz="3000" b="0" i="0" kern="1200" baseline="0" dirty="0"/>
            <a:t> </a:t>
          </a:r>
          <a:r>
            <a:rPr lang="it-IT" sz="3000" b="0" i="0" kern="1200" baseline="0" dirty="0" err="1"/>
            <a:t>ga</a:t>
          </a:r>
          <a:r>
            <a:rPr lang="it-IT" sz="3000" b="0" i="0" kern="1200" baseline="0" dirty="0"/>
            <a:t>, </a:t>
          </a:r>
          <a:r>
            <a:rPr lang="it-IT" sz="3000" b="0" i="0" kern="1200" baseline="0" dirty="0" err="1"/>
            <a:t>jij</a:t>
          </a:r>
          <a:r>
            <a:rPr lang="it-IT" sz="3000" b="0" i="0" kern="1200" baseline="0" dirty="0"/>
            <a:t>/</a:t>
          </a:r>
          <a:r>
            <a:rPr lang="it-IT" sz="3000" b="0" i="0" kern="1200" baseline="0" dirty="0" err="1"/>
            <a:t>hij</a:t>
          </a:r>
          <a:r>
            <a:rPr lang="it-IT" sz="3000" b="0" i="0" kern="1200" baseline="0" dirty="0"/>
            <a:t> </a:t>
          </a:r>
          <a:r>
            <a:rPr lang="it-IT" sz="3000" b="0" i="0" kern="1200" baseline="0" dirty="0" err="1"/>
            <a:t>gaat</a:t>
          </a:r>
          <a:endParaRPr lang="en-US" sz="3000" kern="1200" dirty="0"/>
        </a:p>
      </dsp:txBody>
      <dsp:txXfrm>
        <a:off x="3232" y="427808"/>
        <a:ext cx="2564317" cy="1538590"/>
      </dsp:txXfrm>
    </dsp:sp>
    <dsp:sp modelId="{568CA3AE-AB81-4CA2-BFB3-075048E65FC4}">
      <dsp:nvSpPr>
        <dsp:cNvPr id="0" name=""/>
        <dsp:cNvSpPr/>
      </dsp:nvSpPr>
      <dsp:spPr>
        <a:xfrm>
          <a:off x="2823981" y="427808"/>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staan &gt; </a:t>
          </a:r>
          <a:r>
            <a:rPr lang="it-IT" sz="3000" b="0" i="0" kern="1200" baseline="0"/>
            <a:t>ik sta, jij/hij staat</a:t>
          </a:r>
          <a:endParaRPr lang="en-US" sz="3000" kern="1200"/>
        </a:p>
      </dsp:txBody>
      <dsp:txXfrm>
        <a:off x="2823981" y="427808"/>
        <a:ext cx="2564317" cy="1538590"/>
      </dsp:txXfrm>
    </dsp:sp>
    <dsp:sp modelId="{766E0A6E-07E5-4A44-9916-2801779CB4EA}">
      <dsp:nvSpPr>
        <dsp:cNvPr id="0" name=""/>
        <dsp:cNvSpPr/>
      </dsp:nvSpPr>
      <dsp:spPr>
        <a:xfrm>
          <a:off x="5644730" y="427808"/>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slaan &gt; </a:t>
          </a:r>
          <a:r>
            <a:rPr lang="it-IT" sz="3000" b="0" i="0" kern="1200" baseline="0"/>
            <a:t>ik sla, jij/hij slaat</a:t>
          </a:r>
          <a:endParaRPr lang="en-US" sz="3000" kern="1200"/>
        </a:p>
      </dsp:txBody>
      <dsp:txXfrm>
        <a:off x="5644730" y="427808"/>
        <a:ext cx="2564317" cy="1538590"/>
      </dsp:txXfrm>
    </dsp:sp>
    <dsp:sp modelId="{0CD7798E-F4E6-4E88-92C1-B4139BA73BF0}">
      <dsp:nvSpPr>
        <dsp:cNvPr id="0" name=""/>
        <dsp:cNvSpPr/>
      </dsp:nvSpPr>
      <dsp:spPr>
        <a:xfrm>
          <a:off x="8465479" y="427808"/>
          <a:ext cx="2564317" cy="15385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zien</a:t>
          </a:r>
          <a:r>
            <a:rPr lang="it-IT" sz="3000" b="0" i="0" kern="1200" baseline="0"/>
            <a:t> &gt; ik zie, jij ziet, hij ziet</a:t>
          </a:r>
          <a:endParaRPr lang="en-US" sz="3000" kern="1200"/>
        </a:p>
      </dsp:txBody>
      <dsp:txXfrm>
        <a:off x="8465479" y="427808"/>
        <a:ext cx="2564317" cy="1538590"/>
      </dsp:txXfrm>
    </dsp:sp>
    <dsp:sp modelId="{2B5A39D8-E43B-4293-B1D6-EFFE62DAE977}">
      <dsp:nvSpPr>
        <dsp:cNvPr id="0" name=""/>
        <dsp:cNvSpPr/>
      </dsp:nvSpPr>
      <dsp:spPr>
        <a:xfrm>
          <a:off x="3232" y="2222830"/>
          <a:ext cx="2564317" cy="15385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doen</a:t>
          </a:r>
          <a:r>
            <a:rPr lang="it-IT" sz="3000" b="0" i="0" kern="1200" baseline="0"/>
            <a:t> &gt; ik doe, jij doet, hij doet</a:t>
          </a:r>
          <a:endParaRPr lang="en-US" sz="3000" kern="1200"/>
        </a:p>
      </dsp:txBody>
      <dsp:txXfrm>
        <a:off x="3232" y="2222830"/>
        <a:ext cx="2564317" cy="1538590"/>
      </dsp:txXfrm>
    </dsp:sp>
    <dsp:sp modelId="{60C47360-06B1-4E8C-BF67-49E16EC2FD55}">
      <dsp:nvSpPr>
        <dsp:cNvPr id="0" name=""/>
        <dsp:cNvSpPr/>
      </dsp:nvSpPr>
      <dsp:spPr>
        <a:xfrm>
          <a:off x="2823981" y="2222830"/>
          <a:ext cx="2564317" cy="15385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komen</a:t>
          </a:r>
          <a:r>
            <a:rPr lang="it-IT" sz="3000" b="0" i="0" kern="1200" baseline="0"/>
            <a:t> &gt; ik kom, jij komt, hij komt</a:t>
          </a:r>
          <a:endParaRPr lang="en-US" sz="3000" kern="1200"/>
        </a:p>
      </dsp:txBody>
      <dsp:txXfrm>
        <a:off x="2823981" y="2222830"/>
        <a:ext cx="2564317" cy="1538590"/>
      </dsp:txXfrm>
    </dsp:sp>
    <dsp:sp modelId="{BE60294E-DE56-455F-9D3B-0CCD0F4FF48F}">
      <dsp:nvSpPr>
        <dsp:cNvPr id="0" name=""/>
        <dsp:cNvSpPr/>
      </dsp:nvSpPr>
      <dsp:spPr>
        <a:xfrm>
          <a:off x="5644730" y="2222830"/>
          <a:ext cx="2564317" cy="15385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zijn</a:t>
          </a:r>
          <a:r>
            <a:rPr lang="it-IT" sz="3000" b="0" i="0" kern="1200" baseline="0"/>
            <a:t> &gt; ik ben, jij bent, hij is</a:t>
          </a:r>
          <a:endParaRPr lang="en-US" sz="3000" kern="1200"/>
        </a:p>
      </dsp:txBody>
      <dsp:txXfrm>
        <a:off x="5644730" y="2222830"/>
        <a:ext cx="2564317" cy="1538590"/>
      </dsp:txXfrm>
    </dsp:sp>
    <dsp:sp modelId="{89B828F5-410D-4937-A190-9B665809EA4B}">
      <dsp:nvSpPr>
        <dsp:cNvPr id="0" name=""/>
        <dsp:cNvSpPr/>
      </dsp:nvSpPr>
      <dsp:spPr>
        <a:xfrm>
          <a:off x="8465479" y="2222830"/>
          <a:ext cx="2564317" cy="153859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b="1" i="0" kern="1200" baseline="0"/>
            <a:t>hebben</a:t>
          </a:r>
          <a:r>
            <a:rPr lang="it-IT" sz="3000" b="0" i="0" kern="1200" baseline="0"/>
            <a:t> &gt; ik heb, jij hebt, hij heeft</a:t>
          </a:r>
          <a:endParaRPr lang="en-US" sz="3000" kern="1200"/>
        </a:p>
      </dsp:txBody>
      <dsp:txXfrm>
        <a:off x="8465479" y="2222830"/>
        <a:ext cx="2564317" cy="153859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11/6/2022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‹N›</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02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11/6/2022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1241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11/6/2022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210213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423611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11/6/2022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809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13709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59407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11/6/2022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44792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11/6/2022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08822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11/6/2022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418347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11/6/2022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‹N›</a:t>
            </a:fld>
            <a:endParaRPr lang="en-US"/>
          </a:p>
        </p:txBody>
      </p:sp>
    </p:spTree>
    <p:extLst>
      <p:ext uri="{BB962C8B-B14F-4D97-AF65-F5344CB8AC3E}">
        <p14:creationId xmlns:p14="http://schemas.microsoft.com/office/powerpoint/2010/main" val="308821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11/6/2022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a:t>
            </a:fld>
            <a:endParaRPr lang="en-US"/>
          </a:p>
        </p:txBody>
      </p:sp>
    </p:spTree>
    <p:extLst>
      <p:ext uri="{BB962C8B-B14F-4D97-AF65-F5344CB8AC3E}">
        <p14:creationId xmlns:p14="http://schemas.microsoft.com/office/powerpoint/2010/main" val="203576479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2" r:id="rId6"/>
    <p:sldLayoutId id="2147483698" r:id="rId7"/>
    <p:sldLayoutId id="2147483699" r:id="rId8"/>
    <p:sldLayoutId id="2147483700" r:id="rId9"/>
    <p:sldLayoutId id="2147483701"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www.vacanzelandia.com/contenuti-utenti/diario-di-viaggio-in-camper-germania-e-olanda-viaggio-itinerante-al-di-fuori-dalle-solite-mete/page4" TargetMode="External"/><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36553196@N08/31337094075"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kist.com/free-photo-smfdy"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Codice del team: </a:t>
            </a:r>
            <a:r>
              <a:rPr lang="it-IT" dirty="0" err="1"/>
              <a:t>yqqygft</a:t>
            </a:r>
            <a:r>
              <a:rPr lang="it-IT" dirty="0"/>
              <a:t> </a:t>
            </a:r>
          </a:p>
        </p:txBody>
      </p:sp>
    </p:spTree>
    <p:extLst>
      <p:ext uri="{BB962C8B-B14F-4D97-AF65-F5344CB8AC3E}">
        <p14:creationId xmlns:p14="http://schemas.microsoft.com/office/powerpoint/2010/main" val="227043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FD184A-EA29-7E44-8E10-134488B99AC2}"/>
              </a:ext>
            </a:extLst>
          </p:cNvPr>
          <p:cNvSpPr>
            <a:spLocks noGrp="1"/>
          </p:cNvSpPr>
          <p:nvPr>
            <p:ph type="title"/>
          </p:nvPr>
        </p:nvSpPr>
        <p:spPr>
          <a:xfrm>
            <a:off x="1157084" y="374427"/>
            <a:ext cx="10374517" cy="971512"/>
          </a:xfrm>
        </p:spPr>
        <p:txBody>
          <a:bodyPr vert="horz" lIns="0" tIns="0" rIns="0" bIns="0" rtlCol="0" anchor="ctr">
            <a:normAutofit/>
          </a:bodyPr>
          <a:lstStyle/>
          <a:p>
            <a:pPr algn="ctr"/>
            <a:r>
              <a:rPr lang="en-US" sz="3200" dirty="0"/>
              <a:t>PRESENS</a:t>
            </a:r>
          </a:p>
        </p:txBody>
      </p:sp>
      <p:graphicFrame>
        <p:nvGraphicFramePr>
          <p:cNvPr id="5" name="CasellaDiTesto 2">
            <a:extLst>
              <a:ext uri="{FF2B5EF4-FFF2-40B4-BE49-F238E27FC236}">
                <a16:creationId xmlns:a16="http://schemas.microsoft.com/office/drawing/2014/main" id="{DEF1656C-78D3-5CDE-B9C2-2D7E8D391F2E}"/>
              </a:ext>
            </a:extLst>
          </p:cNvPr>
          <p:cNvGraphicFramePr/>
          <p:nvPr/>
        </p:nvGraphicFramePr>
        <p:xfrm>
          <a:off x="579474" y="2062715"/>
          <a:ext cx="11033029" cy="4189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036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48EC7AD-3F27-4B85-B9CF-89CF97176BE4}"/>
                                            </p:graphicEl>
                                          </p:spTgt>
                                        </p:tgtEl>
                                        <p:attrNameLst>
                                          <p:attrName>style.visibility</p:attrName>
                                        </p:attrNameLst>
                                      </p:cBhvr>
                                      <p:to>
                                        <p:strVal val="visible"/>
                                      </p:to>
                                    </p:set>
                                    <p:animEffect transition="in" filter="fade">
                                      <p:cBhvr>
                                        <p:cTn id="7" dur="500"/>
                                        <p:tgtEl>
                                          <p:spTgt spid="5">
                                            <p:graphicEl>
                                              <a:dgm id="{248EC7AD-3F27-4B85-B9CF-89CF97176BE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68CA3AE-AB81-4CA2-BFB3-075048E65FC4}"/>
                                            </p:graphicEl>
                                          </p:spTgt>
                                        </p:tgtEl>
                                        <p:attrNameLst>
                                          <p:attrName>style.visibility</p:attrName>
                                        </p:attrNameLst>
                                      </p:cBhvr>
                                      <p:to>
                                        <p:strVal val="visible"/>
                                      </p:to>
                                    </p:set>
                                    <p:animEffect transition="in" filter="fade">
                                      <p:cBhvr>
                                        <p:cTn id="12" dur="500"/>
                                        <p:tgtEl>
                                          <p:spTgt spid="5">
                                            <p:graphicEl>
                                              <a:dgm id="{568CA3AE-AB81-4CA2-BFB3-075048E65FC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766E0A6E-07E5-4A44-9916-2801779CB4EA}"/>
                                            </p:graphicEl>
                                          </p:spTgt>
                                        </p:tgtEl>
                                        <p:attrNameLst>
                                          <p:attrName>style.visibility</p:attrName>
                                        </p:attrNameLst>
                                      </p:cBhvr>
                                      <p:to>
                                        <p:strVal val="visible"/>
                                      </p:to>
                                    </p:set>
                                    <p:animEffect transition="in" filter="fade">
                                      <p:cBhvr>
                                        <p:cTn id="17" dur="500"/>
                                        <p:tgtEl>
                                          <p:spTgt spid="5">
                                            <p:graphicEl>
                                              <a:dgm id="{766E0A6E-07E5-4A44-9916-2801779CB4E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CD7798E-F4E6-4E88-92C1-B4139BA73BF0}"/>
                                            </p:graphicEl>
                                          </p:spTgt>
                                        </p:tgtEl>
                                        <p:attrNameLst>
                                          <p:attrName>style.visibility</p:attrName>
                                        </p:attrNameLst>
                                      </p:cBhvr>
                                      <p:to>
                                        <p:strVal val="visible"/>
                                      </p:to>
                                    </p:set>
                                    <p:animEffect transition="in" filter="fade">
                                      <p:cBhvr>
                                        <p:cTn id="22" dur="500"/>
                                        <p:tgtEl>
                                          <p:spTgt spid="5">
                                            <p:graphicEl>
                                              <a:dgm id="{0CD7798E-F4E6-4E88-92C1-B4139BA73B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2B5A39D8-E43B-4293-B1D6-EFFE62DAE977}"/>
                                            </p:graphicEl>
                                          </p:spTgt>
                                        </p:tgtEl>
                                        <p:attrNameLst>
                                          <p:attrName>style.visibility</p:attrName>
                                        </p:attrNameLst>
                                      </p:cBhvr>
                                      <p:to>
                                        <p:strVal val="visible"/>
                                      </p:to>
                                    </p:set>
                                    <p:animEffect transition="in" filter="fade">
                                      <p:cBhvr>
                                        <p:cTn id="27" dur="500"/>
                                        <p:tgtEl>
                                          <p:spTgt spid="5">
                                            <p:graphicEl>
                                              <a:dgm id="{2B5A39D8-E43B-4293-B1D6-EFFE62DAE97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60C47360-06B1-4E8C-BF67-49E16EC2FD55}"/>
                                            </p:graphicEl>
                                          </p:spTgt>
                                        </p:tgtEl>
                                        <p:attrNameLst>
                                          <p:attrName>style.visibility</p:attrName>
                                        </p:attrNameLst>
                                      </p:cBhvr>
                                      <p:to>
                                        <p:strVal val="visible"/>
                                      </p:to>
                                    </p:set>
                                    <p:animEffect transition="in" filter="fade">
                                      <p:cBhvr>
                                        <p:cTn id="32" dur="500"/>
                                        <p:tgtEl>
                                          <p:spTgt spid="5">
                                            <p:graphicEl>
                                              <a:dgm id="{60C47360-06B1-4E8C-BF67-49E16EC2FD5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BE60294E-DE56-455F-9D3B-0CCD0F4FF48F}"/>
                                            </p:graphicEl>
                                          </p:spTgt>
                                        </p:tgtEl>
                                        <p:attrNameLst>
                                          <p:attrName>style.visibility</p:attrName>
                                        </p:attrNameLst>
                                      </p:cBhvr>
                                      <p:to>
                                        <p:strVal val="visible"/>
                                      </p:to>
                                    </p:set>
                                    <p:animEffect transition="in" filter="fade">
                                      <p:cBhvr>
                                        <p:cTn id="37" dur="500"/>
                                        <p:tgtEl>
                                          <p:spTgt spid="5">
                                            <p:graphicEl>
                                              <a:dgm id="{BE60294E-DE56-455F-9D3B-0CCD0F4FF48F}"/>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89B828F5-410D-4937-A190-9B665809EA4B}"/>
                                            </p:graphicEl>
                                          </p:spTgt>
                                        </p:tgtEl>
                                        <p:attrNameLst>
                                          <p:attrName>style.visibility</p:attrName>
                                        </p:attrNameLst>
                                      </p:cBhvr>
                                      <p:to>
                                        <p:strVal val="visible"/>
                                      </p:to>
                                    </p:set>
                                    <p:animEffect transition="in" filter="fade">
                                      <p:cBhvr>
                                        <p:cTn id="42" dur="500"/>
                                        <p:tgtEl>
                                          <p:spTgt spid="5">
                                            <p:graphicEl>
                                              <a:dgm id="{89B828F5-410D-4937-A190-9B665809EA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 name="Rectangle 6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CFC14E-A728-7BD7-059E-70D3571A09FF}"/>
              </a:ext>
            </a:extLst>
          </p:cNvPr>
          <p:cNvSpPr>
            <a:spLocks noGrp="1"/>
          </p:cNvSpPr>
          <p:nvPr>
            <p:ph type="title"/>
          </p:nvPr>
        </p:nvSpPr>
        <p:spPr>
          <a:xfrm>
            <a:off x="422564" y="1826933"/>
            <a:ext cx="4023360" cy="3204134"/>
          </a:xfrm>
        </p:spPr>
        <p:txBody>
          <a:bodyPr vert="horz" lIns="91440" tIns="45720" rIns="91440" bIns="45720" rtlCol="0" anchor="b">
            <a:normAutofit fontScale="90000"/>
          </a:bodyPr>
          <a:lstStyle/>
          <a:p>
            <a:pPr algn="ctr"/>
            <a:r>
              <a:rPr lang="en-US" sz="2000" b="1" dirty="0"/>
              <a:t>I numeri di </a:t>
            </a:r>
            <a:r>
              <a:rPr lang="en-US" sz="2000" b="1" dirty="0" err="1"/>
              <a:t>misure</a:t>
            </a:r>
            <a:r>
              <a:rPr lang="en-US" sz="2000" b="1" dirty="0"/>
              <a:t> </a:t>
            </a:r>
            <a:r>
              <a:rPr lang="en-US" sz="2000" b="1" dirty="0" err="1"/>
              <a:t>rimangono</a:t>
            </a:r>
            <a:r>
              <a:rPr lang="en-US" sz="2000" b="1" dirty="0"/>
              <a:t> al </a:t>
            </a:r>
            <a:r>
              <a:rPr lang="en-US" sz="2000" b="1" dirty="0" err="1"/>
              <a:t>singolare</a:t>
            </a:r>
            <a:r>
              <a:rPr lang="en-US" sz="2000" b="1" dirty="0"/>
              <a:t> </a:t>
            </a:r>
            <a:br>
              <a:rPr lang="en-US" sz="2000" dirty="0"/>
            </a:br>
            <a:br>
              <a:rPr lang="en-US" sz="2000" dirty="0"/>
            </a:br>
            <a:r>
              <a:rPr lang="en-US" sz="2200" dirty="0"/>
              <a:t>4 liter</a:t>
            </a:r>
            <a:br>
              <a:rPr lang="en-US" sz="2200" dirty="0"/>
            </a:br>
            <a:r>
              <a:rPr lang="en-US" sz="2200" dirty="0"/>
              <a:t>10 kilometer</a:t>
            </a:r>
            <a:br>
              <a:rPr lang="en-US" sz="2200" dirty="0"/>
            </a:br>
            <a:r>
              <a:rPr lang="en-US" sz="2200" dirty="0"/>
              <a:t>5 kilo</a:t>
            </a:r>
            <a:br>
              <a:rPr lang="en-US" sz="2200" dirty="0"/>
            </a:br>
            <a:r>
              <a:rPr lang="en-US" sz="2200" dirty="0"/>
              <a:t>100 dollar</a:t>
            </a:r>
            <a:br>
              <a:rPr lang="en-US" sz="2200" dirty="0"/>
            </a:br>
            <a:r>
              <a:rPr lang="en-US" sz="2200" dirty="0"/>
              <a:t>100 euro</a:t>
            </a:r>
            <a:br>
              <a:rPr lang="en-US" sz="2200" dirty="0"/>
            </a:br>
            <a:r>
              <a:rPr lang="en-US" sz="2200" dirty="0"/>
              <a:t>5 </a:t>
            </a:r>
            <a:r>
              <a:rPr lang="en-US" sz="2200" dirty="0" err="1"/>
              <a:t>uur</a:t>
            </a:r>
            <a:r>
              <a:rPr lang="en-US" sz="2200" dirty="0"/>
              <a:t> </a:t>
            </a:r>
            <a:br>
              <a:rPr lang="en-US" sz="2200" dirty="0"/>
            </a:br>
            <a:r>
              <a:rPr lang="en-US" sz="2200" dirty="0"/>
              <a:t>2 </a:t>
            </a:r>
            <a:r>
              <a:rPr lang="en-US" sz="2200" dirty="0" err="1"/>
              <a:t>jaar</a:t>
            </a:r>
            <a:r>
              <a:rPr lang="en-US" sz="2200" dirty="0"/>
              <a:t> </a:t>
            </a:r>
            <a:r>
              <a:rPr lang="en-US" sz="2200" dirty="0" err="1"/>
              <a:t>geleden</a:t>
            </a:r>
            <a:r>
              <a:rPr lang="en-US" sz="2200" dirty="0"/>
              <a:t> </a:t>
            </a:r>
            <a:br>
              <a:rPr lang="en-US" sz="3700" dirty="0"/>
            </a:br>
            <a:br>
              <a:rPr lang="en-US" sz="3700" dirty="0"/>
            </a:br>
            <a:endParaRPr lang="en-US" sz="3700" dirty="0"/>
          </a:p>
        </p:txBody>
      </p:sp>
      <p:sp>
        <p:nvSpPr>
          <p:cNvPr id="63"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Immagine 12" descr="Immagine che contiene testo, albero, esterni, fiume&#10;&#10;Descrizione generata automaticamente">
            <a:extLst>
              <a:ext uri="{FF2B5EF4-FFF2-40B4-BE49-F238E27FC236}">
                <a16:creationId xmlns:a16="http://schemas.microsoft.com/office/drawing/2014/main" id="{9E067C3D-D07F-DFFD-2A52-A6EE44B63E1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876" r="15056"/>
          <a:stretch/>
        </p:blipFill>
        <p:spPr>
          <a:xfrm>
            <a:off x="4868487" y="10"/>
            <a:ext cx="7323513" cy="6857990"/>
          </a:xfrm>
          <a:prstGeom prst="rect">
            <a:avLst/>
          </a:prstGeom>
        </p:spPr>
      </p:pic>
    </p:spTree>
    <p:extLst>
      <p:ext uri="{BB962C8B-B14F-4D97-AF65-F5344CB8AC3E}">
        <p14:creationId xmlns:p14="http://schemas.microsoft.com/office/powerpoint/2010/main" val="233896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sta dall'alto di una scrivania in legno con una tastiera bianca, un disegno, un compasso e delle penne.">
            <a:extLst>
              <a:ext uri="{FF2B5EF4-FFF2-40B4-BE49-F238E27FC236}">
                <a16:creationId xmlns:a16="http://schemas.microsoft.com/office/drawing/2014/main" id="{3453AE41-C0D9-0355-B5F2-01EBA097DF22}"/>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7D64FDCD-88F3-1FB7-305A-9962EB1EF7A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dirty="0"/>
              <a:t>LA COSTRUZIONE DELLA FRASE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asellaDiTesto 2">
            <a:extLst>
              <a:ext uri="{FF2B5EF4-FFF2-40B4-BE49-F238E27FC236}">
                <a16:creationId xmlns:a16="http://schemas.microsoft.com/office/drawing/2014/main" id="{AD10BA18-5D09-FADC-55B8-C19C75BCC39B}"/>
              </a:ext>
            </a:extLst>
          </p:cNvPr>
          <p:cNvSpPr txBox="1"/>
          <p:nvPr/>
        </p:nvSpPr>
        <p:spPr>
          <a:xfrm>
            <a:off x="6096001" y="625683"/>
            <a:ext cx="6193622" cy="5816977"/>
          </a:xfrm>
          <a:prstGeom prst="rect">
            <a:avLst/>
          </a:prstGeom>
          <a:noFill/>
        </p:spPr>
        <p:txBody>
          <a:bodyPr wrap="square" rtlCol="0">
            <a:spAutoFit/>
          </a:bodyPr>
          <a:lstStyle/>
          <a:p>
            <a:pPr algn="ctr"/>
            <a:r>
              <a:rPr lang="it-IT" sz="2400" b="1" dirty="0"/>
              <a:t>SVO – soggetto/verbo/oggetto/complemento </a:t>
            </a:r>
          </a:p>
          <a:p>
            <a:pPr algn="ctr"/>
            <a:endParaRPr lang="it-IT" b="1" dirty="0"/>
          </a:p>
          <a:p>
            <a:r>
              <a:rPr lang="it-IT" dirty="0" err="1"/>
              <a:t>Ik</a:t>
            </a:r>
            <a:r>
              <a:rPr lang="it-IT" dirty="0"/>
              <a:t> zie </a:t>
            </a:r>
            <a:r>
              <a:rPr lang="it-IT" dirty="0" err="1"/>
              <a:t>haar</a:t>
            </a:r>
            <a:r>
              <a:rPr lang="it-IT" dirty="0"/>
              <a:t> morgen </a:t>
            </a:r>
          </a:p>
          <a:p>
            <a:r>
              <a:rPr lang="it-IT" dirty="0" err="1"/>
              <a:t>Ik</a:t>
            </a:r>
            <a:r>
              <a:rPr lang="it-IT" dirty="0"/>
              <a:t> </a:t>
            </a:r>
            <a:r>
              <a:rPr lang="it-IT" dirty="0" err="1"/>
              <a:t>vertrek</a:t>
            </a:r>
            <a:r>
              <a:rPr lang="it-IT" dirty="0"/>
              <a:t> </a:t>
            </a:r>
            <a:r>
              <a:rPr lang="it-IT" dirty="0" err="1"/>
              <a:t>vandaag</a:t>
            </a:r>
            <a:r>
              <a:rPr lang="it-IT" dirty="0"/>
              <a:t> </a:t>
            </a:r>
          </a:p>
          <a:p>
            <a:endParaRPr lang="it-IT" dirty="0"/>
          </a:p>
          <a:p>
            <a:endParaRPr lang="it-IT" b="1" dirty="0"/>
          </a:p>
          <a:p>
            <a:pPr algn="ctr"/>
            <a:r>
              <a:rPr lang="it-IT" b="1" dirty="0"/>
              <a:t>INVERSIONE (come in tedesco) </a:t>
            </a:r>
          </a:p>
          <a:p>
            <a:pPr algn="ctr"/>
            <a:endParaRPr lang="it-IT" dirty="0"/>
          </a:p>
          <a:p>
            <a:r>
              <a:rPr lang="it-IT" dirty="0"/>
              <a:t>Si mette in risalto un elemento della frase </a:t>
            </a:r>
          </a:p>
          <a:p>
            <a:endParaRPr lang="it-IT" dirty="0"/>
          </a:p>
          <a:p>
            <a:r>
              <a:rPr lang="it-IT" dirty="0"/>
              <a:t>Morgen </a:t>
            </a:r>
            <a:r>
              <a:rPr lang="it-IT" dirty="0" err="1"/>
              <a:t>vertrek</a:t>
            </a:r>
            <a:r>
              <a:rPr lang="it-IT" dirty="0"/>
              <a:t> </a:t>
            </a:r>
            <a:r>
              <a:rPr lang="it-IT" dirty="0" err="1"/>
              <a:t>ik</a:t>
            </a:r>
            <a:r>
              <a:rPr lang="it-IT" dirty="0"/>
              <a:t> </a:t>
            </a:r>
          </a:p>
          <a:p>
            <a:r>
              <a:rPr lang="it-IT" dirty="0"/>
              <a:t>Op school </a:t>
            </a:r>
            <a:r>
              <a:rPr lang="it-IT" dirty="0" err="1"/>
              <a:t>leer</a:t>
            </a:r>
            <a:r>
              <a:rPr lang="it-IT" dirty="0"/>
              <a:t> </a:t>
            </a:r>
            <a:r>
              <a:rPr lang="it-IT" dirty="0" err="1"/>
              <a:t>ik</a:t>
            </a:r>
            <a:r>
              <a:rPr lang="it-IT" dirty="0"/>
              <a:t> </a:t>
            </a:r>
            <a:r>
              <a:rPr lang="it-IT" dirty="0" err="1"/>
              <a:t>veel</a:t>
            </a:r>
            <a:r>
              <a:rPr lang="it-IT" dirty="0"/>
              <a:t> </a:t>
            </a:r>
          </a:p>
          <a:p>
            <a:r>
              <a:rPr lang="it-IT" dirty="0" err="1"/>
              <a:t>Vandaag</a:t>
            </a:r>
            <a:r>
              <a:rPr lang="it-IT" dirty="0"/>
              <a:t> </a:t>
            </a:r>
            <a:r>
              <a:rPr lang="it-IT" dirty="0" err="1"/>
              <a:t>ga</a:t>
            </a:r>
            <a:r>
              <a:rPr lang="it-IT" dirty="0"/>
              <a:t> </a:t>
            </a:r>
            <a:r>
              <a:rPr lang="it-IT" dirty="0" err="1"/>
              <a:t>ik</a:t>
            </a:r>
            <a:r>
              <a:rPr lang="it-IT" dirty="0"/>
              <a:t> </a:t>
            </a:r>
            <a:r>
              <a:rPr lang="it-IT" dirty="0" err="1"/>
              <a:t>naar</a:t>
            </a:r>
            <a:r>
              <a:rPr lang="it-IT" dirty="0"/>
              <a:t> Amsterdam </a:t>
            </a:r>
          </a:p>
          <a:p>
            <a:endParaRPr lang="it-IT" dirty="0"/>
          </a:p>
          <a:p>
            <a:pPr algn="ctr"/>
            <a:r>
              <a:rPr lang="it-IT" b="1" dirty="0"/>
              <a:t>FRASE INTERROGATIVA (come in inglese) </a:t>
            </a:r>
          </a:p>
          <a:p>
            <a:endParaRPr lang="it-IT" dirty="0"/>
          </a:p>
          <a:p>
            <a:r>
              <a:rPr lang="it-IT" dirty="0"/>
              <a:t>Zie je </a:t>
            </a:r>
            <a:r>
              <a:rPr lang="it-IT" dirty="0" err="1"/>
              <a:t>hem</a:t>
            </a:r>
            <a:r>
              <a:rPr lang="it-IT" dirty="0"/>
              <a:t> morgen? </a:t>
            </a:r>
          </a:p>
          <a:p>
            <a:r>
              <a:rPr lang="it-IT" dirty="0" err="1"/>
              <a:t>Vertrek</a:t>
            </a:r>
            <a:r>
              <a:rPr lang="it-IT" dirty="0"/>
              <a:t> je </a:t>
            </a:r>
            <a:r>
              <a:rPr lang="it-IT" dirty="0" err="1"/>
              <a:t>vandaag</a:t>
            </a:r>
            <a:r>
              <a:rPr lang="it-IT" dirty="0"/>
              <a:t>? </a:t>
            </a:r>
          </a:p>
          <a:p>
            <a:endParaRPr lang="it-IT" dirty="0"/>
          </a:p>
        </p:txBody>
      </p:sp>
    </p:spTree>
    <p:extLst>
      <p:ext uri="{BB962C8B-B14F-4D97-AF65-F5344CB8AC3E}">
        <p14:creationId xmlns:p14="http://schemas.microsoft.com/office/powerpoint/2010/main" val="209587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0DFFDF3D-C251-0726-4470-D6995A6F61EE}"/>
              </a:ext>
            </a:extLst>
          </p:cNvPr>
          <p:cNvPicPr>
            <a:picLocks noChangeAspect="1"/>
          </p:cNvPicPr>
          <p:nvPr/>
        </p:nvPicPr>
        <p:blipFill rotWithShape="1">
          <a:blip r:embed="rId2">
            <a:extLst>
              <a:ext uri="{28A0092B-C50C-407E-A947-70E740481C1C}">
                <a14:useLocalDpi xmlns:a14="http://schemas.microsoft.com/office/drawing/2010/main" val="0"/>
              </a:ext>
            </a:extLst>
          </a:blip>
          <a:srcRect t="10714"/>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3D05D30-4ACA-08D6-702B-70388DF768F6}"/>
              </a:ext>
            </a:extLst>
          </p:cNvPr>
          <p:cNvSpPr>
            <a:spLocks noGrp="1"/>
          </p:cNvSpPr>
          <p:nvPr>
            <p:ph type="title"/>
          </p:nvPr>
        </p:nvSpPr>
        <p:spPr>
          <a:xfrm>
            <a:off x="342075" y="348046"/>
            <a:ext cx="9404301" cy="3569242"/>
          </a:xfrm>
        </p:spPr>
        <p:txBody>
          <a:bodyPr vert="horz" lIns="91440" tIns="45720" rIns="91440" bIns="45720" rtlCol="0" anchor="t">
            <a:normAutofit fontScale="90000"/>
          </a:bodyPr>
          <a:lstStyle/>
          <a:p>
            <a:r>
              <a:rPr lang="en-US" sz="3600" b="1" dirty="0"/>
              <a:t>IMPERATIVO </a:t>
            </a:r>
            <a:br>
              <a:rPr lang="en-US" sz="3600" b="1" dirty="0">
                <a:solidFill>
                  <a:schemeClr val="bg1"/>
                </a:solidFill>
              </a:rPr>
            </a:br>
            <a:r>
              <a:rPr lang="en-US" sz="3600" dirty="0"/>
              <a:t>Si fa con la prima persona </a:t>
            </a:r>
            <a:r>
              <a:rPr lang="en-US" sz="3600" dirty="0" err="1"/>
              <a:t>singolare</a:t>
            </a:r>
            <a:r>
              <a:rPr lang="en-US" sz="3600" dirty="0"/>
              <a:t> del verbo</a:t>
            </a:r>
            <a:br>
              <a:rPr lang="en-US" sz="3600" dirty="0"/>
            </a:br>
            <a:r>
              <a:rPr lang="en-US" sz="3600" dirty="0" err="1"/>
              <a:t>Kom</a:t>
            </a:r>
            <a:r>
              <a:rPr lang="en-US" sz="3600" dirty="0"/>
              <a:t> </a:t>
            </a:r>
            <a:r>
              <a:rPr lang="en-US" sz="3600" dirty="0" err="1"/>
              <a:t>hier</a:t>
            </a:r>
            <a:r>
              <a:rPr lang="en-US" sz="3600" dirty="0"/>
              <a:t>! Ga </a:t>
            </a:r>
            <a:r>
              <a:rPr lang="en-US" sz="3600" dirty="0" err="1"/>
              <a:t>weg</a:t>
            </a:r>
            <a:r>
              <a:rPr lang="en-US" sz="3600" dirty="0"/>
              <a:t>! </a:t>
            </a:r>
            <a:br>
              <a:rPr lang="en-US" sz="3600" dirty="0"/>
            </a:br>
            <a:r>
              <a:rPr lang="en-US" sz="3600" dirty="0"/>
              <a:t>Per </a:t>
            </a:r>
            <a:r>
              <a:rPr lang="en-US" sz="3600" dirty="0" err="1"/>
              <a:t>attenuare</a:t>
            </a:r>
            <a:r>
              <a:rPr lang="en-US" sz="3600" dirty="0"/>
              <a:t> </a:t>
            </a:r>
            <a:r>
              <a:rPr lang="en-US" sz="3600" dirty="0" err="1"/>
              <a:t>si</a:t>
            </a:r>
            <a:r>
              <a:rPr lang="en-US" sz="3600" dirty="0"/>
              <a:t> </a:t>
            </a:r>
            <a:r>
              <a:rPr lang="en-US" sz="3600" dirty="0" err="1"/>
              <a:t>usano</a:t>
            </a:r>
            <a:r>
              <a:rPr lang="en-US" sz="3600" dirty="0"/>
              <a:t> </a:t>
            </a:r>
            <a:r>
              <a:rPr lang="en-US" sz="3600" dirty="0" err="1"/>
              <a:t>particelle</a:t>
            </a:r>
            <a:r>
              <a:rPr lang="en-US" sz="3600" dirty="0"/>
              <a:t> </a:t>
            </a:r>
            <a:r>
              <a:rPr lang="en-US" sz="3600" dirty="0" err="1"/>
              <a:t>modali</a:t>
            </a:r>
            <a:r>
              <a:rPr lang="en-US" sz="3600" dirty="0"/>
              <a:t>: </a:t>
            </a:r>
            <a:br>
              <a:rPr lang="en-US" sz="3600" dirty="0"/>
            </a:br>
            <a:r>
              <a:rPr lang="en-US" sz="3600" dirty="0" err="1"/>
              <a:t>Kom</a:t>
            </a:r>
            <a:r>
              <a:rPr lang="en-US" sz="3600" dirty="0"/>
              <a:t> </a:t>
            </a:r>
            <a:r>
              <a:rPr lang="en-US" sz="3600" b="1" dirty="0" err="1"/>
              <a:t>toch</a:t>
            </a:r>
            <a:r>
              <a:rPr lang="en-US" sz="3600" dirty="0"/>
              <a:t> </a:t>
            </a:r>
            <a:r>
              <a:rPr lang="en-US" sz="3600" dirty="0" err="1"/>
              <a:t>hier</a:t>
            </a:r>
            <a:r>
              <a:rPr lang="en-US" sz="3600" dirty="0"/>
              <a:t>, doe </a:t>
            </a:r>
            <a:r>
              <a:rPr lang="en-US" sz="3600" dirty="0" err="1"/>
              <a:t>dit</a:t>
            </a:r>
            <a:r>
              <a:rPr lang="en-US" sz="3600" dirty="0"/>
              <a:t> </a:t>
            </a:r>
            <a:r>
              <a:rPr lang="en-US" sz="3600" b="1" dirty="0"/>
              <a:t>maar</a:t>
            </a:r>
            <a:r>
              <a:rPr lang="en-US" sz="3600" dirty="0"/>
              <a:t>, </a:t>
            </a:r>
            <a:r>
              <a:rPr lang="en-US" sz="3600" dirty="0" err="1"/>
              <a:t>kom</a:t>
            </a:r>
            <a:r>
              <a:rPr lang="en-US" sz="3600" dirty="0"/>
              <a:t> </a:t>
            </a:r>
            <a:r>
              <a:rPr lang="en-US" sz="3600" b="1" dirty="0"/>
              <a:t>maar</a:t>
            </a:r>
            <a:r>
              <a:rPr lang="en-US" sz="3600" dirty="0"/>
              <a:t> </a:t>
            </a:r>
            <a:r>
              <a:rPr lang="en-US" sz="3600" dirty="0" err="1"/>
              <a:t>hier</a:t>
            </a:r>
            <a:br>
              <a:rPr lang="en-US" sz="3600" dirty="0"/>
            </a:br>
            <a:br>
              <a:rPr lang="en-US" sz="6000" dirty="0">
                <a:solidFill>
                  <a:schemeClr val="bg1"/>
                </a:solidFill>
              </a:rPr>
            </a:br>
            <a:br>
              <a:rPr lang="en-US" sz="6000" dirty="0">
                <a:solidFill>
                  <a:schemeClr val="bg1"/>
                </a:solidFill>
              </a:rPr>
            </a:br>
            <a:endParaRPr lang="en-US" sz="6000" dirty="0">
              <a:solidFill>
                <a:schemeClr val="bg1"/>
              </a:solidFill>
            </a:endParaRPr>
          </a:p>
        </p:txBody>
      </p:sp>
      <p:sp>
        <p:nvSpPr>
          <p:cNvPr id="30" name="Rectangle 29">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32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ED88BB9-19BB-21BB-804E-2EF5C72D99B8}"/>
              </a:ext>
            </a:extLst>
          </p:cNvPr>
          <p:cNvSpPr>
            <a:spLocks noGrp="1"/>
          </p:cNvSpPr>
          <p:nvPr>
            <p:ph type="title"/>
          </p:nvPr>
        </p:nvSpPr>
        <p:spPr>
          <a:xfrm>
            <a:off x="411480" y="987552"/>
            <a:ext cx="4485861" cy="1088136"/>
          </a:xfrm>
        </p:spPr>
        <p:txBody>
          <a:bodyPr anchor="b">
            <a:normAutofit/>
          </a:bodyPr>
          <a:lstStyle/>
          <a:p>
            <a:r>
              <a:rPr lang="it-IT" sz="3400"/>
              <a:t>VERTAAL EENS </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6F8A5437-E8CC-C39F-4F85-3FC4512036D4}"/>
              </a:ext>
            </a:extLst>
          </p:cNvPr>
          <p:cNvSpPr>
            <a:spLocks noGrp="1"/>
          </p:cNvSpPr>
          <p:nvPr>
            <p:ph idx="1"/>
          </p:nvPr>
        </p:nvSpPr>
        <p:spPr>
          <a:xfrm>
            <a:off x="411479" y="2688336"/>
            <a:ext cx="4498848" cy="3584448"/>
          </a:xfrm>
        </p:spPr>
        <p:txBody>
          <a:bodyPr anchor="t">
            <a:normAutofit/>
          </a:bodyPr>
          <a:lstStyle/>
          <a:p>
            <a:pPr marL="0" indent="0">
              <a:lnSpc>
                <a:spcPct val="100000"/>
              </a:lnSpc>
              <a:buNone/>
            </a:pPr>
            <a:r>
              <a:rPr lang="it-IT" sz="1600"/>
              <a:t>Domani ti chiamo (</a:t>
            </a:r>
            <a:r>
              <a:rPr lang="it-IT" sz="1600" i="1"/>
              <a:t>bellen</a:t>
            </a:r>
            <a:r>
              <a:rPr lang="it-IT" sz="1600"/>
              <a:t>) </a:t>
            </a:r>
          </a:p>
          <a:p>
            <a:pPr marL="0" indent="0">
              <a:lnSpc>
                <a:spcPct val="100000"/>
              </a:lnSpc>
              <a:buNone/>
            </a:pPr>
            <a:r>
              <a:rPr lang="it-IT" sz="1600"/>
              <a:t>Dove abitano loro? (</a:t>
            </a:r>
            <a:r>
              <a:rPr lang="it-IT" sz="1600" i="1"/>
              <a:t>wonen</a:t>
            </a:r>
            <a:r>
              <a:rPr lang="it-IT" sz="1600"/>
              <a:t>) </a:t>
            </a:r>
          </a:p>
          <a:p>
            <a:pPr marL="0" indent="0">
              <a:lnSpc>
                <a:spcPct val="100000"/>
              </a:lnSpc>
              <a:buNone/>
            </a:pPr>
            <a:r>
              <a:rPr lang="it-IT" sz="1600"/>
              <a:t>Oggi andiamo al mercato (</a:t>
            </a:r>
            <a:r>
              <a:rPr lang="it-IT" sz="1600" i="1"/>
              <a:t>markt</a:t>
            </a:r>
            <a:r>
              <a:rPr lang="it-IT" sz="1600"/>
              <a:t>)</a:t>
            </a:r>
          </a:p>
          <a:p>
            <a:pPr marL="0" indent="0">
              <a:lnSpc>
                <a:spcPct val="100000"/>
              </a:lnSpc>
              <a:buNone/>
            </a:pPr>
            <a:r>
              <a:rPr lang="it-IT" sz="1600"/>
              <a:t>Io ho una bicicletta </a:t>
            </a:r>
          </a:p>
          <a:p>
            <a:pPr marL="0" indent="0">
              <a:lnSpc>
                <a:spcPct val="100000"/>
              </a:lnSpc>
              <a:buNone/>
            </a:pPr>
            <a:r>
              <a:rPr lang="it-IT" sz="1600"/>
              <a:t>La docente corregge un articolo (</a:t>
            </a:r>
            <a:r>
              <a:rPr lang="it-IT" sz="1600" i="1"/>
              <a:t>corrigeren</a:t>
            </a:r>
            <a:r>
              <a:rPr lang="it-IT" sz="1600"/>
              <a:t>, </a:t>
            </a:r>
            <a:r>
              <a:rPr lang="it-IT" sz="1600" i="1"/>
              <a:t>artikel</a:t>
            </a:r>
            <a:r>
              <a:rPr lang="it-IT" sz="1600"/>
              <a:t>) </a:t>
            </a:r>
          </a:p>
          <a:p>
            <a:pPr marL="0" indent="0">
              <a:lnSpc>
                <a:spcPct val="100000"/>
              </a:lnSpc>
              <a:buNone/>
            </a:pPr>
            <a:r>
              <a:rPr lang="it-IT" sz="1600"/>
              <a:t>Perché piangi? (</a:t>
            </a:r>
            <a:r>
              <a:rPr lang="it-IT" sz="1600" i="1"/>
              <a:t>huilen</a:t>
            </a:r>
            <a:r>
              <a:rPr lang="it-IT" sz="1600"/>
              <a:t>)</a:t>
            </a:r>
          </a:p>
          <a:p>
            <a:pPr marL="0" indent="0">
              <a:lnSpc>
                <a:spcPct val="100000"/>
              </a:lnSpc>
              <a:buNone/>
            </a:pPr>
            <a:r>
              <a:rPr lang="it-IT" sz="1600"/>
              <a:t>Vieni qui! </a:t>
            </a:r>
          </a:p>
          <a:p>
            <a:pPr marL="0" indent="0">
              <a:lnSpc>
                <a:spcPct val="100000"/>
              </a:lnSpc>
              <a:buNone/>
            </a:pPr>
            <a:r>
              <a:rPr lang="it-IT" sz="1600"/>
              <a:t>Cosa dici? </a:t>
            </a:r>
          </a:p>
          <a:p>
            <a:pPr marL="0" indent="0">
              <a:lnSpc>
                <a:spcPct val="100000"/>
              </a:lnSpc>
              <a:buNone/>
            </a:pPr>
            <a:r>
              <a:rPr lang="it-IT" sz="1600"/>
              <a:t>Quando comincia la lezione? </a:t>
            </a:r>
          </a:p>
        </p:txBody>
      </p:sp>
      <p:pic>
        <p:nvPicPr>
          <p:cNvPr id="5" name="Immagine 4" descr="Immagine che contiene esterni, cielo, acqua, tramonto&#10;&#10;Descrizione generata automaticamente">
            <a:extLst>
              <a:ext uri="{FF2B5EF4-FFF2-40B4-BE49-F238E27FC236}">
                <a16:creationId xmlns:a16="http://schemas.microsoft.com/office/drawing/2014/main" id="{C3B3FE7C-943B-7846-6AD6-FE979B063094}"/>
              </a:ext>
            </a:extLst>
          </p:cNvPr>
          <p:cNvPicPr>
            <a:picLocks noChangeAspect="1"/>
          </p:cNvPicPr>
          <p:nvPr/>
        </p:nvPicPr>
        <p:blipFill rotWithShape="1">
          <a:blip r:embed="rId2">
            <a:extLst>
              <a:ext uri="{28A0092B-C50C-407E-A947-70E740481C1C}">
                <a14:useLocalDpi xmlns:a14="http://schemas.microsoft.com/office/drawing/2010/main" val="0"/>
              </a:ext>
            </a:extLst>
          </a:blip>
          <a:srcRect l="23217" r="14047"/>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82144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DFF94-B76B-EBCB-C916-AAE3E5991581}"/>
              </a:ext>
            </a:extLst>
          </p:cNvPr>
          <p:cNvSpPr>
            <a:spLocks noGrp="1"/>
          </p:cNvSpPr>
          <p:nvPr>
            <p:ph type="title"/>
          </p:nvPr>
        </p:nvSpPr>
        <p:spPr/>
        <p:txBody>
          <a:bodyPr/>
          <a:lstStyle/>
          <a:p>
            <a:r>
              <a:rPr lang="it-IT" dirty="0"/>
              <a:t>LUISTER EENS </a:t>
            </a:r>
          </a:p>
        </p:txBody>
      </p:sp>
      <p:sp>
        <p:nvSpPr>
          <p:cNvPr id="3" name="Segnaposto contenuto 2">
            <a:extLst>
              <a:ext uri="{FF2B5EF4-FFF2-40B4-BE49-F238E27FC236}">
                <a16:creationId xmlns:a16="http://schemas.microsoft.com/office/drawing/2014/main" id="{60573110-95C5-84E0-5739-BBBBDD7656D7}"/>
              </a:ext>
            </a:extLst>
          </p:cNvPr>
          <p:cNvSpPr>
            <a:spLocks noGrp="1"/>
          </p:cNvSpPr>
          <p:nvPr>
            <p:ph idx="1"/>
          </p:nvPr>
        </p:nvSpPr>
        <p:spPr/>
        <p:txBody>
          <a:bodyPr>
            <a:normAutofit fontScale="85000" lnSpcReduction="20000"/>
          </a:bodyPr>
          <a:lstStyle/>
          <a:p>
            <a:pPr marL="0" indent="0">
              <a:buNone/>
            </a:pPr>
            <a:r>
              <a:rPr lang="it-IT" b="1" dirty="0" err="1"/>
              <a:t>Moeder</a:t>
            </a:r>
            <a:r>
              <a:rPr lang="it-IT" b="1" dirty="0"/>
              <a:t> </a:t>
            </a:r>
            <a:r>
              <a:rPr lang="it-IT" b="1" dirty="0" err="1"/>
              <a:t>is</a:t>
            </a:r>
            <a:r>
              <a:rPr lang="it-IT" b="1" dirty="0"/>
              <a:t> </a:t>
            </a:r>
            <a:r>
              <a:rPr lang="it-IT" b="1" dirty="0" err="1"/>
              <a:t>jarig</a:t>
            </a:r>
            <a:r>
              <a:rPr lang="it-IT" b="1" dirty="0"/>
              <a:t>! </a:t>
            </a:r>
          </a:p>
          <a:p>
            <a:pPr marL="0" indent="0">
              <a:buNone/>
            </a:pPr>
            <a:r>
              <a:rPr lang="it-IT" dirty="0"/>
              <a:t>Peter en Letizia [</a:t>
            </a:r>
            <a:r>
              <a:rPr lang="it-IT" b="1" dirty="0" err="1"/>
              <a:t>gaan</a:t>
            </a:r>
            <a:r>
              <a:rPr lang="it-IT" dirty="0"/>
              <a:t>] </a:t>
            </a:r>
            <a:r>
              <a:rPr lang="it-IT" dirty="0" err="1"/>
              <a:t>naar</a:t>
            </a:r>
            <a:r>
              <a:rPr lang="it-IT" dirty="0"/>
              <a:t> </a:t>
            </a:r>
            <a:r>
              <a:rPr lang="it-IT" dirty="0" err="1"/>
              <a:t>het</a:t>
            </a:r>
            <a:r>
              <a:rPr lang="it-IT" dirty="0"/>
              <a:t> </a:t>
            </a:r>
            <a:r>
              <a:rPr lang="it-IT" dirty="0" err="1"/>
              <a:t>huis</a:t>
            </a:r>
            <a:r>
              <a:rPr lang="it-IT" dirty="0"/>
              <a:t> van Emma, in de </a:t>
            </a:r>
            <a:r>
              <a:rPr lang="it-IT" dirty="0" err="1"/>
              <a:t>Guldenstraat</a:t>
            </a:r>
            <a:r>
              <a:rPr lang="it-IT" dirty="0"/>
              <a:t>. Emma [</a:t>
            </a:r>
            <a:r>
              <a:rPr lang="it-IT" b="1" dirty="0" err="1"/>
              <a:t>wonen</a:t>
            </a:r>
            <a:r>
              <a:rPr lang="it-IT" dirty="0"/>
              <a:t>] </a:t>
            </a:r>
            <a:r>
              <a:rPr lang="it-IT" dirty="0" err="1"/>
              <a:t>nog</a:t>
            </a:r>
            <a:r>
              <a:rPr lang="it-IT" dirty="0"/>
              <a:t> </a:t>
            </a:r>
            <a:r>
              <a:rPr lang="it-IT" dirty="0" err="1"/>
              <a:t>thuis</a:t>
            </a:r>
            <a:r>
              <a:rPr lang="it-IT" dirty="0"/>
              <a:t> </a:t>
            </a:r>
            <a:r>
              <a:rPr lang="it-IT" dirty="0" err="1"/>
              <a:t>bij</a:t>
            </a:r>
            <a:r>
              <a:rPr lang="it-IT" dirty="0"/>
              <a:t> </a:t>
            </a:r>
            <a:r>
              <a:rPr lang="it-IT" dirty="0" err="1"/>
              <a:t>haar</a:t>
            </a:r>
            <a:r>
              <a:rPr lang="it-IT" dirty="0"/>
              <a:t> </a:t>
            </a:r>
            <a:r>
              <a:rPr lang="it-IT" dirty="0" err="1"/>
              <a:t>ouders</a:t>
            </a:r>
            <a:r>
              <a:rPr lang="it-IT" dirty="0"/>
              <a:t>. </a:t>
            </a:r>
            <a:r>
              <a:rPr lang="it-IT" dirty="0" err="1"/>
              <a:t>Vandaag</a:t>
            </a:r>
            <a:r>
              <a:rPr lang="it-IT" dirty="0"/>
              <a:t> </a:t>
            </a:r>
            <a:r>
              <a:rPr lang="it-IT" dirty="0" err="1"/>
              <a:t>is</a:t>
            </a:r>
            <a:r>
              <a:rPr lang="it-IT" dirty="0"/>
              <a:t> </a:t>
            </a:r>
            <a:r>
              <a:rPr lang="it-IT" dirty="0" err="1"/>
              <a:t>het</a:t>
            </a:r>
            <a:r>
              <a:rPr lang="it-IT" dirty="0"/>
              <a:t> 20 </a:t>
            </a:r>
            <a:r>
              <a:rPr lang="it-IT" dirty="0" err="1"/>
              <a:t>oktober</a:t>
            </a:r>
            <a:r>
              <a:rPr lang="it-IT" dirty="0"/>
              <a:t> en </a:t>
            </a:r>
            <a:r>
              <a:rPr lang="it-IT" dirty="0" err="1"/>
              <a:t>haar</a:t>
            </a:r>
            <a:r>
              <a:rPr lang="it-IT" dirty="0"/>
              <a:t> </a:t>
            </a:r>
            <a:r>
              <a:rPr lang="it-IT" dirty="0" err="1"/>
              <a:t>moeder</a:t>
            </a:r>
            <a:r>
              <a:rPr lang="it-IT" dirty="0"/>
              <a:t> </a:t>
            </a:r>
            <a:r>
              <a:rPr lang="it-IT" dirty="0" err="1"/>
              <a:t>is</a:t>
            </a:r>
            <a:r>
              <a:rPr lang="it-IT" dirty="0"/>
              <a:t> </a:t>
            </a:r>
            <a:r>
              <a:rPr lang="it-IT" dirty="0" err="1"/>
              <a:t>jarig</a:t>
            </a:r>
            <a:r>
              <a:rPr lang="it-IT" dirty="0"/>
              <a:t>. Letizia [</a:t>
            </a:r>
            <a:r>
              <a:rPr lang="it-IT" b="1" dirty="0" err="1"/>
              <a:t>bellen</a:t>
            </a:r>
            <a:r>
              <a:rPr lang="it-IT" dirty="0"/>
              <a:t>] </a:t>
            </a:r>
            <a:r>
              <a:rPr lang="it-IT" dirty="0" err="1"/>
              <a:t>aan</a:t>
            </a:r>
            <a:r>
              <a:rPr lang="it-IT" dirty="0"/>
              <a:t> en Emma [</a:t>
            </a:r>
            <a:r>
              <a:rPr lang="it-IT" b="1" dirty="0" err="1"/>
              <a:t>doen</a:t>
            </a:r>
            <a:r>
              <a:rPr lang="it-IT" dirty="0"/>
              <a:t>] de </a:t>
            </a:r>
            <a:r>
              <a:rPr lang="it-IT" dirty="0" err="1"/>
              <a:t>deur</a:t>
            </a:r>
            <a:r>
              <a:rPr lang="it-IT" dirty="0"/>
              <a:t> open. Peter [</a:t>
            </a:r>
            <a:r>
              <a:rPr lang="it-IT" b="1" dirty="0" err="1"/>
              <a:t>feliciteren</a:t>
            </a:r>
            <a:r>
              <a:rPr lang="it-IT" dirty="0"/>
              <a:t>] Emma </a:t>
            </a:r>
            <a:r>
              <a:rPr lang="it-IT" dirty="0" err="1"/>
              <a:t>met</a:t>
            </a:r>
            <a:r>
              <a:rPr lang="it-IT" dirty="0"/>
              <a:t> de </a:t>
            </a:r>
            <a:r>
              <a:rPr lang="it-IT" dirty="0" err="1"/>
              <a:t>verjaardag</a:t>
            </a:r>
            <a:r>
              <a:rPr lang="it-IT" dirty="0"/>
              <a:t> van </a:t>
            </a:r>
            <a:r>
              <a:rPr lang="it-IT" dirty="0" err="1"/>
              <a:t>haar</a:t>
            </a:r>
            <a:r>
              <a:rPr lang="it-IT" dirty="0"/>
              <a:t> </a:t>
            </a:r>
            <a:r>
              <a:rPr lang="it-IT" dirty="0" err="1"/>
              <a:t>moeder</a:t>
            </a:r>
            <a:r>
              <a:rPr lang="it-IT" dirty="0"/>
              <a:t>. Letizia </a:t>
            </a:r>
            <a:r>
              <a:rPr lang="it-IT" dirty="0" err="1"/>
              <a:t>is</a:t>
            </a:r>
            <a:r>
              <a:rPr lang="it-IT" dirty="0"/>
              <a:t> erg </a:t>
            </a:r>
            <a:r>
              <a:rPr lang="it-IT" dirty="0" err="1"/>
              <a:t>verbaasd</a:t>
            </a:r>
            <a:r>
              <a:rPr lang="it-IT" dirty="0"/>
              <a:t>, </a:t>
            </a:r>
            <a:r>
              <a:rPr lang="it-IT" dirty="0" err="1"/>
              <a:t>zij</a:t>
            </a:r>
            <a:r>
              <a:rPr lang="it-IT" dirty="0"/>
              <a:t> [</a:t>
            </a:r>
            <a:r>
              <a:rPr lang="it-IT" b="1" dirty="0" err="1"/>
              <a:t>vinden</a:t>
            </a:r>
            <a:r>
              <a:rPr lang="it-IT" dirty="0"/>
              <a:t>] </a:t>
            </a:r>
            <a:r>
              <a:rPr lang="it-IT" dirty="0" err="1"/>
              <a:t>het</a:t>
            </a:r>
            <a:r>
              <a:rPr lang="it-IT" dirty="0"/>
              <a:t> </a:t>
            </a:r>
            <a:r>
              <a:rPr lang="it-IT" dirty="0" err="1"/>
              <a:t>vreemd</a:t>
            </a:r>
            <a:r>
              <a:rPr lang="it-IT" dirty="0"/>
              <a:t>, in </a:t>
            </a:r>
            <a:r>
              <a:rPr lang="it-IT" dirty="0" err="1"/>
              <a:t>Italië</a:t>
            </a:r>
            <a:r>
              <a:rPr lang="it-IT" dirty="0"/>
              <a:t> [</a:t>
            </a:r>
            <a:r>
              <a:rPr lang="it-IT" b="1" dirty="0" err="1"/>
              <a:t>feliciteren</a:t>
            </a:r>
            <a:r>
              <a:rPr lang="it-IT" dirty="0"/>
              <a:t>] je </a:t>
            </a:r>
            <a:r>
              <a:rPr lang="it-IT" dirty="0" err="1"/>
              <a:t>alleen</a:t>
            </a:r>
            <a:r>
              <a:rPr lang="it-IT" dirty="0"/>
              <a:t> de </a:t>
            </a:r>
            <a:r>
              <a:rPr lang="it-IT" dirty="0" err="1"/>
              <a:t>jarige</a:t>
            </a:r>
            <a:r>
              <a:rPr lang="it-IT" dirty="0"/>
              <a:t>. Peter [</a:t>
            </a:r>
            <a:r>
              <a:rPr lang="it-IT" b="1" dirty="0" err="1"/>
              <a:t>geven</a:t>
            </a:r>
            <a:r>
              <a:rPr lang="it-IT" dirty="0"/>
              <a:t>] </a:t>
            </a:r>
            <a:r>
              <a:rPr lang="it-IT" dirty="0" err="1"/>
              <a:t>haar</a:t>
            </a:r>
            <a:r>
              <a:rPr lang="it-IT" dirty="0"/>
              <a:t> </a:t>
            </a:r>
            <a:r>
              <a:rPr lang="it-IT" dirty="0" err="1"/>
              <a:t>een</a:t>
            </a:r>
            <a:r>
              <a:rPr lang="it-IT" dirty="0"/>
              <a:t> </a:t>
            </a:r>
            <a:r>
              <a:rPr lang="it-IT" dirty="0" err="1"/>
              <a:t>bos</a:t>
            </a:r>
            <a:r>
              <a:rPr lang="it-IT" dirty="0"/>
              <a:t> </a:t>
            </a:r>
            <a:r>
              <a:rPr lang="it-IT" dirty="0" err="1"/>
              <a:t>chrysanten</a:t>
            </a:r>
            <a:r>
              <a:rPr lang="it-IT" dirty="0"/>
              <a:t>. Letizia [</a:t>
            </a:r>
            <a:r>
              <a:rPr lang="it-IT" dirty="0" err="1"/>
              <a:t>worden</a:t>
            </a:r>
            <a:r>
              <a:rPr lang="it-IT" dirty="0"/>
              <a:t>] </a:t>
            </a:r>
            <a:r>
              <a:rPr lang="it-IT" dirty="0" err="1"/>
              <a:t>een</a:t>
            </a:r>
            <a:r>
              <a:rPr lang="it-IT" dirty="0"/>
              <a:t> </a:t>
            </a:r>
            <a:r>
              <a:rPr lang="it-IT" dirty="0" err="1"/>
              <a:t>beetje</a:t>
            </a:r>
            <a:r>
              <a:rPr lang="it-IT" dirty="0"/>
              <a:t> </a:t>
            </a:r>
            <a:r>
              <a:rPr lang="it-IT" dirty="0" err="1"/>
              <a:t>boos</a:t>
            </a:r>
            <a:r>
              <a:rPr lang="it-IT" dirty="0"/>
              <a:t> </a:t>
            </a:r>
            <a:r>
              <a:rPr lang="it-IT" dirty="0" err="1"/>
              <a:t>want</a:t>
            </a:r>
            <a:r>
              <a:rPr lang="it-IT" dirty="0"/>
              <a:t> </a:t>
            </a:r>
            <a:r>
              <a:rPr lang="it-IT" dirty="0" err="1"/>
              <a:t>chrystanten</a:t>
            </a:r>
            <a:r>
              <a:rPr lang="it-IT" dirty="0"/>
              <a:t> </a:t>
            </a:r>
            <a:r>
              <a:rPr lang="it-IT" dirty="0" err="1"/>
              <a:t>zet</a:t>
            </a:r>
            <a:r>
              <a:rPr lang="it-IT" dirty="0"/>
              <a:t> je op </a:t>
            </a:r>
            <a:r>
              <a:rPr lang="it-IT" dirty="0" err="1"/>
              <a:t>een</a:t>
            </a:r>
            <a:r>
              <a:rPr lang="it-IT" dirty="0"/>
              <a:t> </a:t>
            </a:r>
            <a:r>
              <a:rPr lang="it-IT" dirty="0" err="1"/>
              <a:t>graf</a:t>
            </a:r>
            <a:r>
              <a:rPr lang="it-IT" dirty="0"/>
              <a:t>, </a:t>
            </a:r>
            <a:r>
              <a:rPr lang="it-IT" dirty="0" err="1"/>
              <a:t>het</a:t>
            </a:r>
            <a:r>
              <a:rPr lang="it-IT" dirty="0"/>
              <a:t> </a:t>
            </a:r>
            <a:r>
              <a:rPr lang="it-IT" dirty="0" err="1"/>
              <a:t>zijn</a:t>
            </a:r>
            <a:r>
              <a:rPr lang="it-IT" dirty="0"/>
              <a:t> </a:t>
            </a:r>
            <a:r>
              <a:rPr lang="it-IT" dirty="0" err="1"/>
              <a:t>bloemen</a:t>
            </a:r>
            <a:r>
              <a:rPr lang="it-IT" dirty="0"/>
              <a:t> voor de </a:t>
            </a:r>
            <a:r>
              <a:rPr lang="it-IT" dirty="0" err="1"/>
              <a:t>doden</a:t>
            </a:r>
            <a:r>
              <a:rPr lang="it-IT" dirty="0"/>
              <a:t>. </a:t>
            </a:r>
            <a:r>
              <a:rPr lang="it-IT" dirty="0" err="1"/>
              <a:t>Zij</a:t>
            </a:r>
            <a:r>
              <a:rPr lang="it-IT" dirty="0"/>
              <a:t> [</a:t>
            </a:r>
            <a:r>
              <a:rPr lang="it-IT" b="1" dirty="0" err="1"/>
              <a:t>willen</a:t>
            </a:r>
            <a:r>
              <a:rPr lang="it-IT" dirty="0"/>
              <a:t>] </a:t>
            </a:r>
            <a:r>
              <a:rPr lang="it-IT" dirty="0" err="1"/>
              <a:t>tulpen</a:t>
            </a:r>
            <a:r>
              <a:rPr lang="it-IT" dirty="0"/>
              <a:t>, </a:t>
            </a:r>
            <a:r>
              <a:rPr lang="it-IT" dirty="0" err="1"/>
              <a:t>maar</a:t>
            </a:r>
            <a:r>
              <a:rPr lang="it-IT" dirty="0"/>
              <a:t> </a:t>
            </a:r>
            <a:r>
              <a:rPr lang="it-IT" dirty="0" err="1"/>
              <a:t>het</a:t>
            </a:r>
            <a:r>
              <a:rPr lang="it-IT" dirty="0"/>
              <a:t> </a:t>
            </a:r>
            <a:r>
              <a:rPr lang="it-IT" dirty="0" err="1"/>
              <a:t>is</a:t>
            </a:r>
            <a:r>
              <a:rPr lang="it-IT" dirty="0"/>
              <a:t> nu </a:t>
            </a:r>
            <a:r>
              <a:rPr lang="it-IT" dirty="0" err="1"/>
              <a:t>najaar</a:t>
            </a:r>
            <a:r>
              <a:rPr lang="it-IT" dirty="0"/>
              <a:t> en </a:t>
            </a:r>
            <a:r>
              <a:rPr lang="it-IT" dirty="0" err="1"/>
              <a:t>tulpen</a:t>
            </a:r>
            <a:r>
              <a:rPr lang="it-IT" dirty="0"/>
              <a:t> [</a:t>
            </a:r>
            <a:r>
              <a:rPr lang="it-IT" b="1" dirty="0" err="1"/>
              <a:t>groeien</a:t>
            </a:r>
            <a:r>
              <a:rPr lang="it-IT" dirty="0"/>
              <a:t>] in </a:t>
            </a:r>
            <a:r>
              <a:rPr lang="it-IT" dirty="0" err="1"/>
              <a:t>het</a:t>
            </a:r>
            <a:r>
              <a:rPr lang="it-IT" dirty="0"/>
              <a:t> </a:t>
            </a:r>
            <a:r>
              <a:rPr lang="it-IT" dirty="0" err="1"/>
              <a:t>voorjaar</a:t>
            </a:r>
            <a:r>
              <a:rPr lang="it-IT" dirty="0"/>
              <a:t>. </a:t>
            </a:r>
          </a:p>
        </p:txBody>
      </p:sp>
      <p:pic>
        <p:nvPicPr>
          <p:cNvPr id="4" name="Uni_02_track_01">
            <a:hlinkClick r:id="" action="ppaction://media"/>
            <a:extLst>
              <a:ext uri="{FF2B5EF4-FFF2-40B4-BE49-F238E27FC236}">
                <a16:creationId xmlns:a16="http://schemas.microsoft.com/office/drawing/2014/main" id="{329C4D8F-D31D-0D57-81A6-F51DCEDAE9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57440" y="935228"/>
            <a:ext cx="406400" cy="406400"/>
          </a:xfrm>
          <a:prstGeom prst="rect">
            <a:avLst/>
          </a:prstGeom>
        </p:spPr>
      </p:pic>
    </p:spTree>
    <p:extLst>
      <p:ext uri="{BB962C8B-B14F-4D97-AF65-F5344CB8AC3E}">
        <p14:creationId xmlns:p14="http://schemas.microsoft.com/office/powerpoint/2010/main" val="79437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6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Vervoeg</a:t>
            </a:r>
            <a:r>
              <a:rPr lang="it-IT" dirty="0"/>
              <a:t> de </a:t>
            </a:r>
            <a:r>
              <a:rPr lang="it-IT" dirty="0" err="1"/>
              <a:t>werkwoorden</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dirty="0" err="1"/>
              <a:t>Vanavond</a:t>
            </a:r>
            <a:r>
              <a:rPr lang="it-IT" dirty="0"/>
              <a:t> (</a:t>
            </a:r>
            <a:r>
              <a:rPr lang="it-IT" b="1" dirty="0" err="1"/>
              <a:t>vieren</a:t>
            </a:r>
            <a:r>
              <a:rPr lang="it-IT" dirty="0"/>
              <a:t>) de </a:t>
            </a:r>
            <a:r>
              <a:rPr lang="it-IT" dirty="0" err="1"/>
              <a:t>moeder</a:t>
            </a:r>
            <a:r>
              <a:rPr lang="it-IT" dirty="0"/>
              <a:t> van Emma en </a:t>
            </a:r>
            <a:r>
              <a:rPr lang="it-IT" dirty="0" err="1"/>
              <a:t>haar</a:t>
            </a:r>
            <a:r>
              <a:rPr lang="it-IT" dirty="0"/>
              <a:t> </a:t>
            </a:r>
            <a:r>
              <a:rPr lang="it-IT" dirty="0" err="1"/>
              <a:t>tweelingzus</a:t>
            </a:r>
            <a:r>
              <a:rPr lang="it-IT" dirty="0"/>
              <a:t> Margot </a:t>
            </a:r>
            <a:r>
              <a:rPr lang="it-IT" dirty="0" err="1"/>
              <a:t>hun</a:t>
            </a:r>
            <a:r>
              <a:rPr lang="it-IT" dirty="0"/>
              <a:t> </a:t>
            </a:r>
            <a:r>
              <a:rPr lang="it-IT" dirty="0" err="1"/>
              <a:t>verjaardag</a:t>
            </a:r>
            <a:r>
              <a:rPr lang="it-IT" dirty="0"/>
              <a:t> in </a:t>
            </a:r>
            <a:r>
              <a:rPr lang="it-IT" dirty="0" err="1"/>
              <a:t>een</a:t>
            </a:r>
            <a:r>
              <a:rPr lang="it-IT" dirty="0"/>
              <a:t> </a:t>
            </a:r>
            <a:r>
              <a:rPr lang="it-IT" dirty="0" err="1"/>
              <a:t>gezellig</a:t>
            </a:r>
            <a:r>
              <a:rPr lang="it-IT" dirty="0"/>
              <a:t> </a:t>
            </a:r>
            <a:r>
              <a:rPr lang="it-IT" dirty="0" err="1"/>
              <a:t>café</a:t>
            </a:r>
            <a:r>
              <a:rPr lang="it-IT" dirty="0"/>
              <a:t>, de </a:t>
            </a:r>
            <a:r>
              <a:rPr lang="it-IT" dirty="0" err="1"/>
              <a:t>hele</a:t>
            </a:r>
            <a:r>
              <a:rPr lang="it-IT" dirty="0"/>
              <a:t> </a:t>
            </a:r>
            <a:r>
              <a:rPr lang="it-IT" dirty="0" err="1"/>
              <a:t>familie</a:t>
            </a:r>
            <a:r>
              <a:rPr lang="it-IT" dirty="0"/>
              <a:t> (</a:t>
            </a:r>
            <a:r>
              <a:rPr lang="it-IT" b="1" dirty="0" err="1"/>
              <a:t>komen</a:t>
            </a:r>
            <a:r>
              <a:rPr lang="it-IT" dirty="0"/>
              <a:t>) </a:t>
            </a:r>
            <a:r>
              <a:rPr lang="it-IT" dirty="0" err="1"/>
              <a:t>naar</a:t>
            </a:r>
            <a:r>
              <a:rPr lang="it-IT" dirty="0"/>
              <a:t> </a:t>
            </a:r>
            <a:r>
              <a:rPr lang="it-IT" dirty="0" err="1"/>
              <a:t>het</a:t>
            </a:r>
            <a:r>
              <a:rPr lang="it-IT" dirty="0"/>
              <a:t> </a:t>
            </a:r>
            <a:r>
              <a:rPr lang="it-IT" dirty="0" err="1"/>
              <a:t>feest</a:t>
            </a:r>
            <a:r>
              <a:rPr lang="it-IT" dirty="0"/>
              <a:t>. Emma (</a:t>
            </a:r>
            <a:r>
              <a:rPr lang="it-IT" dirty="0" err="1"/>
              <a:t>zijn</a:t>
            </a:r>
            <a:r>
              <a:rPr lang="it-IT" b="1" dirty="0"/>
              <a:t>)</a:t>
            </a:r>
            <a:r>
              <a:rPr lang="it-IT" dirty="0"/>
              <a:t> </a:t>
            </a:r>
            <a:r>
              <a:rPr lang="it-IT" dirty="0" err="1"/>
              <a:t>blij</a:t>
            </a:r>
            <a:r>
              <a:rPr lang="it-IT" dirty="0"/>
              <a:t>, </a:t>
            </a:r>
            <a:r>
              <a:rPr lang="it-IT" dirty="0" err="1"/>
              <a:t>zij</a:t>
            </a:r>
            <a:r>
              <a:rPr lang="it-IT" dirty="0"/>
              <a:t> (</a:t>
            </a:r>
            <a:r>
              <a:rPr lang="it-IT" b="1" dirty="0" err="1"/>
              <a:t>vinden</a:t>
            </a:r>
            <a:r>
              <a:rPr lang="it-IT" dirty="0"/>
              <a:t>) </a:t>
            </a:r>
            <a:r>
              <a:rPr lang="it-IT" dirty="0" err="1"/>
              <a:t>het</a:t>
            </a:r>
            <a:r>
              <a:rPr lang="it-IT" dirty="0"/>
              <a:t> </a:t>
            </a:r>
            <a:r>
              <a:rPr lang="it-IT" dirty="0" err="1"/>
              <a:t>heerlijk</a:t>
            </a:r>
            <a:r>
              <a:rPr lang="it-IT" dirty="0"/>
              <a:t> </a:t>
            </a:r>
            <a:r>
              <a:rPr lang="it-IT" dirty="0" err="1"/>
              <a:t>om</a:t>
            </a:r>
            <a:r>
              <a:rPr lang="it-IT" dirty="0"/>
              <a:t> </a:t>
            </a:r>
            <a:r>
              <a:rPr lang="it-IT" dirty="0" err="1"/>
              <a:t>haar</a:t>
            </a:r>
            <a:r>
              <a:rPr lang="it-IT" dirty="0"/>
              <a:t> </a:t>
            </a:r>
            <a:r>
              <a:rPr lang="it-IT" dirty="0" err="1"/>
              <a:t>familie</a:t>
            </a:r>
            <a:r>
              <a:rPr lang="it-IT" dirty="0"/>
              <a:t> </a:t>
            </a:r>
            <a:r>
              <a:rPr lang="it-IT" dirty="0" err="1"/>
              <a:t>weer</a:t>
            </a:r>
            <a:r>
              <a:rPr lang="it-IT" dirty="0"/>
              <a:t> te </a:t>
            </a:r>
            <a:r>
              <a:rPr lang="it-IT" dirty="0" err="1"/>
              <a:t>zien</a:t>
            </a:r>
            <a:r>
              <a:rPr lang="it-IT" dirty="0"/>
              <a:t>. </a:t>
            </a:r>
            <a:r>
              <a:rPr lang="it-IT" dirty="0" err="1"/>
              <a:t>Haar</a:t>
            </a:r>
            <a:r>
              <a:rPr lang="it-IT" dirty="0"/>
              <a:t> </a:t>
            </a:r>
            <a:r>
              <a:rPr lang="it-IT" dirty="0" err="1"/>
              <a:t>moeder</a:t>
            </a:r>
            <a:r>
              <a:rPr lang="it-IT" dirty="0"/>
              <a:t> (</a:t>
            </a:r>
            <a:r>
              <a:rPr lang="it-IT" b="1" dirty="0" err="1"/>
              <a:t>heten</a:t>
            </a:r>
            <a:r>
              <a:rPr lang="it-IT" dirty="0"/>
              <a:t>) Linda en </a:t>
            </a:r>
            <a:r>
              <a:rPr lang="it-IT" dirty="0" err="1"/>
              <a:t>zij</a:t>
            </a:r>
            <a:r>
              <a:rPr lang="it-IT" dirty="0"/>
              <a:t> (</a:t>
            </a:r>
            <a:r>
              <a:rPr lang="it-IT" b="1" dirty="0" err="1"/>
              <a:t>zijn</a:t>
            </a:r>
            <a:r>
              <a:rPr lang="it-IT" dirty="0"/>
              <a:t>) </a:t>
            </a:r>
            <a:r>
              <a:rPr lang="it-IT" dirty="0" err="1"/>
              <a:t>arts</a:t>
            </a:r>
            <a:r>
              <a:rPr lang="it-IT" dirty="0"/>
              <a:t>, </a:t>
            </a:r>
            <a:r>
              <a:rPr lang="it-IT" dirty="0" err="1"/>
              <a:t>zij</a:t>
            </a:r>
            <a:r>
              <a:rPr lang="it-IT" dirty="0"/>
              <a:t> (</a:t>
            </a:r>
            <a:r>
              <a:rPr lang="it-IT" b="1" dirty="0" err="1"/>
              <a:t>werken</a:t>
            </a:r>
            <a:r>
              <a:rPr lang="it-IT" dirty="0"/>
              <a:t>) in </a:t>
            </a:r>
            <a:r>
              <a:rPr lang="it-IT" dirty="0" err="1"/>
              <a:t>het</a:t>
            </a:r>
            <a:r>
              <a:rPr lang="it-IT" dirty="0"/>
              <a:t> </a:t>
            </a:r>
            <a:r>
              <a:rPr lang="it-IT" dirty="0" err="1"/>
              <a:t>ziekenhuis</a:t>
            </a:r>
            <a:r>
              <a:rPr lang="it-IT" dirty="0"/>
              <a:t>. </a:t>
            </a:r>
            <a:r>
              <a:rPr lang="it-IT" dirty="0" err="1"/>
              <a:t>Haar</a:t>
            </a:r>
            <a:r>
              <a:rPr lang="it-IT" dirty="0"/>
              <a:t> </a:t>
            </a:r>
            <a:r>
              <a:rPr lang="it-IT" dirty="0" err="1"/>
              <a:t>vader</a:t>
            </a:r>
            <a:r>
              <a:rPr lang="it-IT" dirty="0"/>
              <a:t> (</a:t>
            </a:r>
            <a:r>
              <a:rPr lang="it-IT" b="1" dirty="0" err="1"/>
              <a:t>heten</a:t>
            </a:r>
            <a:r>
              <a:rPr lang="it-IT" dirty="0"/>
              <a:t>) Hans. </a:t>
            </a:r>
            <a:r>
              <a:rPr lang="it-IT" dirty="0" err="1"/>
              <a:t>Hij</a:t>
            </a:r>
            <a:r>
              <a:rPr lang="it-IT" dirty="0"/>
              <a:t> </a:t>
            </a:r>
            <a:r>
              <a:rPr lang="it-IT" dirty="0" err="1"/>
              <a:t>is</a:t>
            </a:r>
            <a:r>
              <a:rPr lang="it-IT" dirty="0"/>
              <a:t> 52 </a:t>
            </a:r>
            <a:r>
              <a:rPr lang="it-IT" dirty="0" err="1"/>
              <a:t>jaar</a:t>
            </a:r>
            <a:r>
              <a:rPr lang="it-IT" dirty="0"/>
              <a:t> en </a:t>
            </a:r>
            <a:r>
              <a:rPr lang="it-IT" dirty="0" err="1"/>
              <a:t>hij</a:t>
            </a:r>
            <a:r>
              <a:rPr lang="it-IT" dirty="0"/>
              <a:t> (</a:t>
            </a:r>
            <a:r>
              <a:rPr lang="it-IT" b="1" dirty="0" err="1"/>
              <a:t>geven</a:t>
            </a:r>
            <a:r>
              <a:rPr lang="it-IT" dirty="0"/>
              <a:t>) </a:t>
            </a:r>
            <a:r>
              <a:rPr lang="it-IT" dirty="0" err="1"/>
              <a:t>les</a:t>
            </a:r>
            <a:r>
              <a:rPr lang="it-IT" dirty="0"/>
              <a:t>, </a:t>
            </a:r>
            <a:r>
              <a:rPr lang="it-IT" dirty="0" err="1"/>
              <a:t>hij</a:t>
            </a:r>
            <a:r>
              <a:rPr lang="it-IT" dirty="0"/>
              <a:t> </a:t>
            </a:r>
            <a:r>
              <a:rPr lang="it-IT" dirty="0" err="1"/>
              <a:t>is</a:t>
            </a:r>
            <a:r>
              <a:rPr lang="it-IT" dirty="0"/>
              <a:t> </a:t>
            </a:r>
            <a:r>
              <a:rPr lang="it-IT" dirty="0" err="1"/>
              <a:t>leraar</a:t>
            </a:r>
            <a:r>
              <a:rPr lang="it-IT" dirty="0"/>
              <a:t> op </a:t>
            </a:r>
            <a:r>
              <a:rPr lang="it-IT" dirty="0" err="1"/>
              <a:t>een</a:t>
            </a:r>
            <a:r>
              <a:rPr lang="it-IT" dirty="0"/>
              <a:t> </a:t>
            </a:r>
            <a:r>
              <a:rPr lang="it-IT" dirty="0" err="1"/>
              <a:t>basisschool</a:t>
            </a:r>
            <a:r>
              <a:rPr lang="it-IT" dirty="0"/>
              <a:t>. Emma (</a:t>
            </a:r>
            <a:r>
              <a:rPr lang="it-IT" b="1" dirty="0" err="1"/>
              <a:t>hebben</a:t>
            </a:r>
            <a:r>
              <a:rPr lang="it-IT" dirty="0"/>
              <a:t>) </a:t>
            </a:r>
            <a:r>
              <a:rPr lang="it-IT" dirty="0" err="1"/>
              <a:t>ook</a:t>
            </a:r>
            <a:r>
              <a:rPr lang="it-IT" dirty="0"/>
              <a:t> </a:t>
            </a:r>
            <a:r>
              <a:rPr lang="it-IT" dirty="0" err="1"/>
              <a:t>twee</a:t>
            </a:r>
            <a:r>
              <a:rPr lang="it-IT" dirty="0"/>
              <a:t> </a:t>
            </a:r>
            <a:r>
              <a:rPr lang="it-IT" dirty="0" err="1"/>
              <a:t>broers</a:t>
            </a:r>
            <a:r>
              <a:rPr lang="it-IT" dirty="0"/>
              <a:t> en </a:t>
            </a:r>
            <a:r>
              <a:rPr lang="it-IT" dirty="0" err="1"/>
              <a:t>een</a:t>
            </a:r>
            <a:r>
              <a:rPr lang="it-IT" dirty="0"/>
              <a:t> </a:t>
            </a:r>
            <a:r>
              <a:rPr lang="it-IT" dirty="0" err="1"/>
              <a:t>zus</a:t>
            </a:r>
            <a:r>
              <a:rPr lang="it-IT" dirty="0"/>
              <a:t>. </a:t>
            </a:r>
            <a:r>
              <a:rPr lang="it-IT" dirty="0" err="1"/>
              <a:t>Zij</a:t>
            </a:r>
            <a:r>
              <a:rPr lang="it-IT" dirty="0"/>
              <a:t> (</a:t>
            </a:r>
            <a:r>
              <a:rPr lang="it-IT" b="1" dirty="0" err="1"/>
              <a:t>wonen</a:t>
            </a:r>
            <a:r>
              <a:rPr lang="it-IT" dirty="0"/>
              <a:t>) in Rotterdam. </a:t>
            </a:r>
          </a:p>
        </p:txBody>
      </p:sp>
    </p:spTree>
    <p:extLst>
      <p:ext uri="{BB962C8B-B14F-4D97-AF65-F5344CB8AC3E}">
        <p14:creationId xmlns:p14="http://schemas.microsoft.com/office/powerpoint/2010/main" val="3808737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795DC-0EE2-9D41-8876-CA5C6E28DFF6}"/>
              </a:ext>
            </a:extLst>
          </p:cNvPr>
          <p:cNvSpPr>
            <a:spLocks noGrp="1"/>
          </p:cNvSpPr>
          <p:nvPr>
            <p:ph type="title"/>
          </p:nvPr>
        </p:nvSpPr>
        <p:spPr>
          <a:xfrm>
            <a:off x="839788" y="457200"/>
            <a:ext cx="3932237" cy="723418"/>
          </a:xfrm>
        </p:spPr>
        <p:txBody>
          <a:bodyPr>
            <a:normAutofit/>
          </a:bodyPr>
          <a:lstStyle/>
          <a:p>
            <a:r>
              <a:rPr lang="it-IT" sz="3600" b="1" dirty="0">
                <a:latin typeface="Calibri" panose="020F0502020204030204" pitchFamily="34" charset="0"/>
                <a:cs typeface="Calibri" panose="020F0502020204030204" pitchFamily="34" charset="0"/>
              </a:rPr>
              <a:t>Verbi modali</a:t>
            </a:r>
          </a:p>
        </p:txBody>
      </p:sp>
      <p:sp>
        <p:nvSpPr>
          <p:cNvPr id="3" name="Segnaposto contenuto 2">
            <a:extLst>
              <a:ext uri="{FF2B5EF4-FFF2-40B4-BE49-F238E27FC236}">
                <a16:creationId xmlns:a16="http://schemas.microsoft.com/office/drawing/2014/main" id="{A07BDD65-8CBF-034B-BE48-C954AD45BC91}"/>
              </a:ext>
            </a:extLst>
          </p:cNvPr>
          <p:cNvSpPr>
            <a:spLocks noGrp="1"/>
          </p:cNvSpPr>
          <p:nvPr>
            <p:ph idx="1"/>
          </p:nvPr>
        </p:nvSpPr>
        <p:spPr/>
        <p:txBody>
          <a:bodyPr/>
          <a:lstStyle/>
          <a:p>
            <a:pPr marL="0" indent="0">
              <a:buNone/>
            </a:pPr>
            <a:r>
              <a:rPr lang="it-IT" b="1" dirty="0"/>
              <a:t>TANGCONSTRUCTIE</a:t>
            </a:r>
          </a:p>
          <a:p>
            <a:pPr marL="0" indent="0">
              <a:buNone/>
            </a:pPr>
            <a:endParaRPr lang="it-IT" b="1" dirty="0"/>
          </a:p>
          <a:p>
            <a:r>
              <a:rPr lang="it-IT" dirty="0" err="1"/>
              <a:t>Zullen</a:t>
            </a:r>
            <a:r>
              <a:rPr lang="it-IT" dirty="0"/>
              <a:t> </a:t>
            </a:r>
            <a:r>
              <a:rPr lang="it-IT" dirty="0" err="1"/>
              <a:t>wij</a:t>
            </a:r>
            <a:r>
              <a:rPr lang="it-IT" dirty="0"/>
              <a:t> </a:t>
            </a:r>
            <a:r>
              <a:rPr lang="it-IT" dirty="0" err="1"/>
              <a:t>een</a:t>
            </a:r>
            <a:r>
              <a:rPr lang="it-IT" dirty="0"/>
              <a:t> </a:t>
            </a:r>
            <a:r>
              <a:rPr lang="it-IT" dirty="0" err="1"/>
              <a:t>kopje</a:t>
            </a:r>
            <a:r>
              <a:rPr lang="it-IT" dirty="0"/>
              <a:t> </a:t>
            </a:r>
            <a:r>
              <a:rPr lang="it-IT" dirty="0" err="1"/>
              <a:t>koffie</a:t>
            </a:r>
            <a:r>
              <a:rPr lang="it-IT" dirty="0"/>
              <a:t> </a:t>
            </a:r>
            <a:r>
              <a:rPr lang="it-IT" dirty="0" err="1"/>
              <a:t>drinken</a:t>
            </a:r>
            <a:r>
              <a:rPr lang="it-IT" dirty="0"/>
              <a:t>?</a:t>
            </a:r>
          </a:p>
          <a:p>
            <a:r>
              <a:rPr lang="it-IT" dirty="0" err="1"/>
              <a:t>Willen</a:t>
            </a:r>
            <a:r>
              <a:rPr lang="it-IT" dirty="0"/>
              <a:t> </a:t>
            </a:r>
            <a:r>
              <a:rPr lang="it-IT" dirty="0" err="1"/>
              <a:t>jullie</a:t>
            </a:r>
            <a:r>
              <a:rPr lang="it-IT" dirty="0"/>
              <a:t> de </a:t>
            </a:r>
            <a:r>
              <a:rPr lang="it-IT" dirty="0" err="1"/>
              <a:t>vuilnis</a:t>
            </a:r>
            <a:r>
              <a:rPr lang="it-IT" dirty="0"/>
              <a:t> </a:t>
            </a:r>
            <a:r>
              <a:rPr lang="it-IT" dirty="0" err="1"/>
              <a:t>buiten</a:t>
            </a:r>
            <a:r>
              <a:rPr lang="it-IT" dirty="0"/>
              <a:t> </a:t>
            </a:r>
            <a:r>
              <a:rPr lang="it-IT" dirty="0" err="1"/>
              <a:t>zetten</a:t>
            </a:r>
            <a:r>
              <a:rPr lang="it-IT" dirty="0"/>
              <a:t>?</a:t>
            </a:r>
          </a:p>
        </p:txBody>
      </p:sp>
      <p:sp>
        <p:nvSpPr>
          <p:cNvPr id="4" name="Segnaposto testo 3">
            <a:extLst>
              <a:ext uri="{FF2B5EF4-FFF2-40B4-BE49-F238E27FC236}">
                <a16:creationId xmlns:a16="http://schemas.microsoft.com/office/drawing/2014/main" id="{1CE50308-556E-2E44-98C8-22901AA69DDB}"/>
              </a:ext>
            </a:extLst>
          </p:cNvPr>
          <p:cNvSpPr>
            <a:spLocks noGrp="1"/>
          </p:cNvSpPr>
          <p:nvPr>
            <p:ph type="body" sz="half" idx="2"/>
          </p:nvPr>
        </p:nvSpPr>
        <p:spPr/>
        <p:txBody>
          <a:bodyPr>
            <a:normAutofit fontScale="70000" lnSpcReduction="20000"/>
          </a:bodyPr>
          <a:lstStyle/>
          <a:p>
            <a:r>
              <a:rPr lang="it-IT" sz="3200" b="1" dirty="0" err="1"/>
              <a:t>zullen</a:t>
            </a:r>
            <a:r>
              <a:rPr lang="it-IT" sz="3200" b="1" dirty="0"/>
              <a:t> (</a:t>
            </a:r>
            <a:r>
              <a:rPr lang="it-IT" sz="3200" b="1" dirty="0" err="1"/>
              <a:t>aux</a:t>
            </a:r>
            <a:r>
              <a:rPr lang="it-IT" sz="3200" b="1" dirty="0"/>
              <a:t>)</a:t>
            </a:r>
          </a:p>
          <a:p>
            <a:r>
              <a:rPr lang="it-IT" sz="3200" dirty="0" err="1"/>
              <a:t>Ik</a:t>
            </a:r>
            <a:r>
              <a:rPr lang="it-IT" sz="3200" dirty="0"/>
              <a:t> </a:t>
            </a:r>
            <a:r>
              <a:rPr lang="it-IT" sz="3200" dirty="0" err="1"/>
              <a:t>zal</a:t>
            </a:r>
            <a:r>
              <a:rPr lang="it-IT" sz="3200" dirty="0"/>
              <a:t>, </a:t>
            </a:r>
            <a:r>
              <a:rPr lang="it-IT" sz="3200" dirty="0" err="1"/>
              <a:t>jij</a:t>
            </a:r>
            <a:r>
              <a:rPr lang="it-IT" sz="3200" dirty="0"/>
              <a:t> </a:t>
            </a:r>
            <a:r>
              <a:rPr lang="it-IT" sz="3200" dirty="0" err="1"/>
              <a:t>zult</a:t>
            </a:r>
            <a:r>
              <a:rPr lang="it-IT" sz="3200" dirty="0"/>
              <a:t>/</a:t>
            </a:r>
            <a:r>
              <a:rPr lang="it-IT" sz="3200" dirty="0" err="1"/>
              <a:t>zal</a:t>
            </a:r>
            <a:r>
              <a:rPr lang="it-IT" sz="3200" dirty="0"/>
              <a:t>, </a:t>
            </a:r>
            <a:r>
              <a:rPr lang="it-IT" sz="3200" dirty="0" err="1"/>
              <a:t>hij</a:t>
            </a:r>
            <a:r>
              <a:rPr lang="it-IT" sz="3200" dirty="0"/>
              <a:t> </a:t>
            </a:r>
            <a:r>
              <a:rPr lang="it-IT" sz="3200" dirty="0" err="1"/>
              <a:t>zal</a:t>
            </a:r>
            <a:endParaRPr lang="it-IT" sz="3200" dirty="0"/>
          </a:p>
          <a:p>
            <a:r>
              <a:rPr lang="it-IT" sz="3200" b="1" dirty="0" err="1"/>
              <a:t>willen</a:t>
            </a:r>
            <a:endParaRPr lang="it-IT" sz="3200" b="1" dirty="0"/>
          </a:p>
          <a:p>
            <a:r>
              <a:rPr lang="it-IT" sz="3200" dirty="0" err="1"/>
              <a:t>Ik</a:t>
            </a:r>
            <a:r>
              <a:rPr lang="it-IT" sz="3200" dirty="0"/>
              <a:t> </a:t>
            </a:r>
            <a:r>
              <a:rPr lang="it-IT" sz="3200" dirty="0" err="1"/>
              <a:t>wil</a:t>
            </a:r>
            <a:r>
              <a:rPr lang="it-IT" sz="3200" dirty="0"/>
              <a:t>, </a:t>
            </a:r>
            <a:r>
              <a:rPr lang="it-IT" sz="3200" dirty="0" err="1"/>
              <a:t>jij</a:t>
            </a:r>
            <a:r>
              <a:rPr lang="it-IT" sz="3200" dirty="0"/>
              <a:t> </a:t>
            </a:r>
            <a:r>
              <a:rPr lang="it-IT" sz="3200" dirty="0" err="1"/>
              <a:t>wilt</a:t>
            </a:r>
            <a:r>
              <a:rPr lang="it-IT" sz="3200" dirty="0"/>
              <a:t>, </a:t>
            </a:r>
            <a:r>
              <a:rPr lang="it-IT" sz="3200" dirty="0" err="1"/>
              <a:t>hij</a:t>
            </a:r>
            <a:r>
              <a:rPr lang="it-IT" sz="3200" dirty="0"/>
              <a:t> </a:t>
            </a:r>
            <a:r>
              <a:rPr lang="it-IT" sz="3200" dirty="0" err="1"/>
              <a:t>wil</a:t>
            </a:r>
            <a:endParaRPr lang="it-IT" sz="3200" dirty="0"/>
          </a:p>
          <a:p>
            <a:endParaRPr lang="it-IT" dirty="0"/>
          </a:p>
        </p:txBody>
      </p:sp>
    </p:spTree>
    <p:extLst>
      <p:ext uri="{BB962C8B-B14F-4D97-AF65-F5344CB8AC3E}">
        <p14:creationId xmlns:p14="http://schemas.microsoft.com/office/powerpoint/2010/main" val="163115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795DC-0EE2-9D41-8876-CA5C6E28DFF6}"/>
              </a:ext>
            </a:extLst>
          </p:cNvPr>
          <p:cNvSpPr>
            <a:spLocks noGrp="1"/>
          </p:cNvSpPr>
          <p:nvPr>
            <p:ph type="title"/>
          </p:nvPr>
        </p:nvSpPr>
        <p:spPr>
          <a:xfrm>
            <a:off x="839788" y="457199"/>
            <a:ext cx="3932237" cy="1263535"/>
          </a:xfrm>
        </p:spPr>
        <p:txBody>
          <a:bodyPr>
            <a:normAutofit/>
          </a:bodyPr>
          <a:lstStyle/>
          <a:p>
            <a:r>
              <a:rPr lang="it-IT" sz="3600" b="1" dirty="0" err="1">
                <a:latin typeface="Calibri" panose="020F0502020204030204" pitchFamily="34" charset="0"/>
                <a:cs typeface="Calibri" panose="020F0502020204030204" pitchFamily="34" charset="0"/>
              </a:rPr>
              <a:t>Presens</a:t>
            </a:r>
            <a:r>
              <a:rPr lang="it-IT" sz="3600" b="1" dirty="0">
                <a:latin typeface="Calibri" panose="020F0502020204030204" pitchFamily="34" charset="0"/>
                <a:cs typeface="Calibri" panose="020F0502020204030204" pitchFamily="34" charset="0"/>
              </a:rPr>
              <a:t> 3 - Verbi modali</a:t>
            </a:r>
          </a:p>
        </p:txBody>
      </p:sp>
      <p:sp>
        <p:nvSpPr>
          <p:cNvPr id="3" name="Segnaposto contenuto 2">
            <a:extLst>
              <a:ext uri="{FF2B5EF4-FFF2-40B4-BE49-F238E27FC236}">
                <a16:creationId xmlns:a16="http://schemas.microsoft.com/office/drawing/2014/main" id="{A07BDD65-8CBF-034B-BE48-C954AD45BC91}"/>
              </a:ext>
            </a:extLst>
          </p:cNvPr>
          <p:cNvSpPr>
            <a:spLocks noGrp="1"/>
          </p:cNvSpPr>
          <p:nvPr>
            <p:ph idx="1"/>
          </p:nvPr>
        </p:nvSpPr>
        <p:spPr/>
        <p:txBody>
          <a:bodyPr/>
          <a:lstStyle/>
          <a:p>
            <a:pPr marL="0" indent="0">
              <a:buNone/>
            </a:pPr>
            <a:r>
              <a:rPr lang="it-IT" b="1" dirty="0"/>
              <a:t>TANGCONSTRUCTIE</a:t>
            </a:r>
          </a:p>
          <a:p>
            <a:pPr marL="0" indent="0">
              <a:buNone/>
            </a:pPr>
            <a:endParaRPr lang="it-IT" b="1" dirty="0"/>
          </a:p>
          <a:p>
            <a:r>
              <a:rPr lang="it-IT" dirty="0" err="1"/>
              <a:t>Ik</a:t>
            </a:r>
            <a:r>
              <a:rPr lang="it-IT" dirty="0"/>
              <a:t> </a:t>
            </a:r>
            <a:r>
              <a:rPr lang="it-IT" dirty="0" err="1"/>
              <a:t>mag</a:t>
            </a:r>
            <a:r>
              <a:rPr lang="it-IT" dirty="0"/>
              <a:t> </a:t>
            </a:r>
            <a:r>
              <a:rPr lang="it-IT" dirty="0" err="1"/>
              <a:t>naar</a:t>
            </a:r>
            <a:r>
              <a:rPr lang="it-IT" dirty="0"/>
              <a:t> de </a:t>
            </a:r>
            <a:r>
              <a:rPr lang="it-IT" dirty="0" err="1"/>
              <a:t>bioscoop</a:t>
            </a:r>
            <a:r>
              <a:rPr lang="it-IT" dirty="0"/>
              <a:t> </a:t>
            </a:r>
            <a:r>
              <a:rPr lang="it-IT" dirty="0" err="1"/>
              <a:t>gaan</a:t>
            </a:r>
            <a:endParaRPr lang="it-IT" dirty="0"/>
          </a:p>
          <a:p>
            <a:r>
              <a:rPr lang="it-IT" dirty="0" err="1"/>
              <a:t>Kun</a:t>
            </a:r>
            <a:r>
              <a:rPr lang="it-IT" dirty="0"/>
              <a:t> </a:t>
            </a:r>
            <a:r>
              <a:rPr lang="it-IT" dirty="0" err="1"/>
              <a:t>jij</a:t>
            </a:r>
            <a:r>
              <a:rPr lang="it-IT" dirty="0"/>
              <a:t> de </a:t>
            </a:r>
            <a:r>
              <a:rPr lang="it-IT" dirty="0" err="1"/>
              <a:t>afwas</a:t>
            </a:r>
            <a:r>
              <a:rPr lang="it-IT" dirty="0"/>
              <a:t> </a:t>
            </a:r>
            <a:r>
              <a:rPr lang="it-IT" dirty="0" err="1"/>
              <a:t>doen</a:t>
            </a:r>
            <a:r>
              <a:rPr lang="it-IT" dirty="0"/>
              <a:t>?</a:t>
            </a:r>
          </a:p>
          <a:p>
            <a:r>
              <a:rPr lang="it-IT" dirty="0" err="1"/>
              <a:t>Wij</a:t>
            </a:r>
            <a:r>
              <a:rPr lang="it-IT" dirty="0"/>
              <a:t> </a:t>
            </a:r>
            <a:r>
              <a:rPr lang="it-IT" dirty="0" err="1"/>
              <a:t>moeten</a:t>
            </a:r>
            <a:r>
              <a:rPr lang="it-IT" dirty="0"/>
              <a:t> </a:t>
            </a:r>
            <a:r>
              <a:rPr lang="it-IT" dirty="0" err="1"/>
              <a:t>twee</a:t>
            </a:r>
            <a:r>
              <a:rPr lang="it-IT" dirty="0"/>
              <a:t> </a:t>
            </a:r>
            <a:r>
              <a:rPr lang="it-IT" dirty="0" err="1"/>
              <a:t>boeken</a:t>
            </a:r>
            <a:r>
              <a:rPr lang="it-IT" dirty="0"/>
              <a:t> </a:t>
            </a:r>
            <a:r>
              <a:rPr lang="it-IT" dirty="0" err="1"/>
              <a:t>kopen</a:t>
            </a:r>
            <a:endParaRPr lang="it-IT" dirty="0"/>
          </a:p>
        </p:txBody>
      </p:sp>
      <p:sp>
        <p:nvSpPr>
          <p:cNvPr id="4" name="Segnaposto testo 3">
            <a:extLst>
              <a:ext uri="{FF2B5EF4-FFF2-40B4-BE49-F238E27FC236}">
                <a16:creationId xmlns:a16="http://schemas.microsoft.com/office/drawing/2014/main" id="{1CE50308-556E-2E44-98C8-22901AA69DDB}"/>
              </a:ext>
            </a:extLst>
          </p:cNvPr>
          <p:cNvSpPr>
            <a:spLocks noGrp="1"/>
          </p:cNvSpPr>
          <p:nvPr>
            <p:ph type="body" sz="half" idx="2"/>
          </p:nvPr>
        </p:nvSpPr>
        <p:spPr/>
        <p:txBody>
          <a:bodyPr>
            <a:normAutofit fontScale="47500" lnSpcReduction="20000"/>
          </a:bodyPr>
          <a:lstStyle/>
          <a:p>
            <a:r>
              <a:rPr lang="it-IT" sz="3200" b="1" dirty="0" err="1"/>
              <a:t>mogen</a:t>
            </a:r>
            <a:endParaRPr lang="it-IT" sz="3200" b="1" dirty="0"/>
          </a:p>
          <a:p>
            <a:r>
              <a:rPr lang="it-IT" sz="3200" dirty="0" err="1"/>
              <a:t>Ik</a:t>
            </a:r>
            <a:r>
              <a:rPr lang="it-IT" sz="3200" dirty="0"/>
              <a:t> </a:t>
            </a:r>
            <a:r>
              <a:rPr lang="it-IT" sz="3200" dirty="0" err="1"/>
              <a:t>mag</a:t>
            </a:r>
            <a:r>
              <a:rPr lang="it-IT" sz="3200" dirty="0"/>
              <a:t>, </a:t>
            </a:r>
            <a:r>
              <a:rPr lang="it-IT" sz="3200" dirty="0" err="1"/>
              <a:t>jij</a:t>
            </a:r>
            <a:r>
              <a:rPr lang="it-IT" sz="3200" dirty="0"/>
              <a:t> </a:t>
            </a:r>
            <a:r>
              <a:rPr lang="it-IT" sz="3200" dirty="0" err="1"/>
              <a:t>mag</a:t>
            </a:r>
            <a:r>
              <a:rPr lang="it-IT" sz="3200" dirty="0"/>
              <a:t>, </a:t>
            </a:r>
            <a:r>
              <a:rPr lang="it-IT" sz="3200" dirty="0" err="1"/>
              <a:t>hij</a:t>
            </a:r>
            <a:r>
              <a:rPr lang="it-IT" sz="3200" dirty="0"/>
              <a:t> </a:t>
            </a:r>
            <a:r>
              <a:rPr lang="it-IT" sz="3200" dirty="0" err="1"/>
              <a:t>mag</a:t>
            </a:r>
            <a:endParaRPr lang="it-IT" sz="3200" dirty="0"/>
          </a:p>
          <a:p>
            <a:r>
              <a:rPr lang="it-IT" sz="3200" b="1" dirty="0" err="1"/>
              <a:t>kunnen</a:t>
            </a:r>
            <a:endParaRPr lang="it-IT" sz="3200" b="1" dirty="0"/>
          </a:p>
          <a:p>
            <a:r>
              <a:rPr lang="it-IT" sz="3200" dirty="0" err="1"/>
              <a:t>Ik</a:t>
            </a:r>
            <a:r>
              <a:rPr lang="it-IT" sz="3200" dirty="0"/>
              <a:t> </a:t>
            </a:r>
            <a:r>
              <a:rPr lang="it-IT" sz="3200" dirty="0" err="1"/>
              <a:t>kan</a:t>
            </a:r>
            <a:r>
              <a:rPr lang="it-IT" sz="3200" dirty="0"/>
              <a:t>, </a:t>
            </a:r>
            <a:r>
              <a:rPr lang="it-IT" sz="3200" dirty="0" err="1"/>
              <a:t>jij</a:t>
            </a:r>
            <a:r>
              <a:rPr lang="it-IT" sz="3200" dirty="0"/>
              <a:t> </a:t>
            </a:r>
            <a:r>
              <a:rPr lang="it-IT" sz="3200" dirty="0" err="1"/>
              <a:t>kan</a:t>
            </a:r>
            <a:r>
              <a:rPr lang="it-IT" sz="3200" dirty="0"/>
              <a:t>/</a:t>
            </a:r>
            <a:r>
              <a:rPr lang="it-IT" sz="3200" dirty="0" err="1"/>
              <a:t>kunt</a:t>
            </a:r>
            <a:r>
              <a:rPr lang="it-IT" sz="3200" dirty="0"/>
              <a:t>, </a:t>
            </a:r>
            <a:r>
              <a:rPr lang="it-IT" sz="3200" dirty="0" err="1"/>
              <a:t>hij</a:t>
            </a:r>
            <a:r>
              <a:rPr lang="it-IT" sz="3200" dirty="0"/>
              <a:t> </a:t>
            </a:r>
            <a:r>
              <a:rPr lang="it-IT" sz="3200" dirty="0" err="1"/>
              <a:t>kan</a:t>
            </a:r>
            <a:endParaRPr lang="it-IT" sz="3200" dirty="0"/>
          </a:p>
          <a:p>
            <a:r>
              <a:rPr lang="it-IT" sz="3200" b="1" dirty="0" err="1"/>
              <a:t>moeten</a:t>
            </a:r>
            <a:endParaRPr lang="it-IT" sz="3200" b="1" dirty="0"/>
          </a:p>
          <a:p>
            <a:r>
              <a:rPr lang="it-IT" sz="3200" dirty="0" err="1"/>
              <a:t>Ik</a:t>
            </a:r>
            <a:r>
              <a:rPr lang="it-IT" sz="3200" dirty="0"/>
              <a:t> </a:t>
            </a:r>
            <a:r>
              <a:rPr lang="it-IT" sz="3200" dirty="0" err="1"/>
              <a:t>moet</a:t>
            </a:r>
            <a:r>
              <a:rPr lang="it-IT" sz="3200" dirty="0"/>
              <a:t>, </a:t>
            </a:r>
            <a:r>
              <a:rPr lang="it-IT" sz="3200" dirty="0" err="1"/>
              <a:t>jij</a:t>
            </a:r>
            <a:r>
              <a:rPr lang="it-IT" sz="3200" dirty="0"/>
              <a:t> </a:t>
            </a:r>
            <a:r>
              <a:rPr lang="it-IT" sz="3200" dirty="0" err="1"/>
              <a:t>moet</a:t>
            </a:r>
            <a:r>
              <a:rPr lang="it-IT" sz="3200" dirty="0"/>
              <a:t>, </a:t>
            </a:r>
            <a:r>
              <a:rPr lang="it-IT" sz="3200" dirty="0" err="1"/>
              <a:t>hij</a:t>
            </a:r>
            <a:r>
              <a:rPr lang="it-IT" sz="3200" dirty="0"/>
              <a:t> </a:t>
            </a:r>
            <a:r>
              <a:rPr lang="it-IT" sz="3200" dirty="0" err="1"/>
              <a:t>moet</a:t>
            </a:r>
            <a:endParaRPr lang="it-IT" sz="3200" dirty="0"/>
          </a:p>
          <a:p>
            <a:endParaRPr lang="it-IT" dirty="0"/>
          </a:p>
        </p:txBody>
      </p:sp>
    </p:spTree>
    <p:extLst>
      <p:ext uri="{BB962C8B-B14F-4D97-AF65-F5344CB8AC3E}">
        <p14:creationId xmlns:p14="http://schemas.microsoft.com/office/powerpoint/2010/main" val="419743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descr="Immagine che contiene cielo, esterni, acqua, castello&#10;&#10;Descrizione generata automaticamente">
            <a:extLst>
              <a:ext uri="{FF2B5EF4-FFF2-40B4-BE49-F238E27FC236}">
                <a16:creationId xmlns:a16="http://schemas.microsoft.com/office/drawing/2014/main" id="{FBB4180F-BB59-B192-0922-D6A3A2E3F28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163" b="7568"/>
          <a:stretch/>
        </p:blipFill>
        <p:spPr>
          <a:xfrm>
            <a:off x="20" y="10"/>
            <a:ext cx="12191980" cy="6857990"/>
          </a:xfrm>
          <a:prstGeom prst="rect">
            <a:avLst/>
          </a:prstGeom>
        </p:spPr>
      </p:pic>
      <p:sp>
        <p:nvSpPr>
          <p:cNvPr id="36" name="Rectangle 28">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0F3A41F-E52E-7587-A71A-AE726F326255}"/>
              </a:ext>
            </a:extLst>
          </p:cNvPr>
          <p:cNvSpPr>
            <a:spLocks noGrp="1"/>
          </p:cNvSpPr>
          <p:nvPr>
            <p:ph type="ctrTitle"/>
          </p:nvPr>
        </p:nvSpPr>
        <p:spPr>
          <a:xfrm>
            <a:off x="2103121" y="4727173"/>
            <a:ext cx="7985759" cy="868823"/>
          </a:xfrm>
        </p:spPr>
        <p:txBody>
          <a:bodyPr anchor="b">
            <a:normAutofit/>
          </a:bodyPr>
          <a:lstStyle/>
          <a:p>
            <a:pPr algn="ctr"/>
            <a:r>
              <a:rPr lang="it-IT" sz="4000">
                <a:solidFill>
                  <a:schemeClr val="bg1"/>
                </a:solidFill>
              </a:rPr>
              <a:t>Les 4 </a:t>
            </a:r>
          </a:p>
        </p:txBody>
      </p:sp>
      <p:sp>
        <p:nvSpPr>
          <p:cNvPr id="3" name="Sottotitolo 2">
            <a:extLst>
              <a:ext uri="{FF2B5EF4-FFF2-40B4-BE49-F238E27FC236}">
                <a16:creationId xmlns:a16="http://schemas.microsoft.com/office/drawing/2014/main" id="{C83CE0CE-85D6-9D8F-AF11-D13BF7204126}"/>
              </a:ext>
            </a:extLst>
          </p:cNvPr>
          <p:cNvSpPr>
            <a:spLocks noGrp="1"/>
          </p:cNvSpPr>
          <p:nvPr>
            <p:ph type="subTitle" idx="1"/>
          </p:nvPr>
        </p:nvSpPr>
        <p:spPr>
          <a:xfrm>
            <a:off x="2615738" y="5680637"/>
            <a:ext cx="6960524" cy="598516"/>
          </a:xfrm>
        </p:spPr>
        <p:txBody>
          <a:bodyPr anchor="t">
            <a:normAutofit/>
          </a:bodyPr>
          <a:lstStyle/>
          <a:p>
            <a:pPr algn="ctr"/>
            <a:r>
              <a:rPr lang="it-IT" sz="2000">
                <a:solidFill>
                  <a:schemeClr val="bg1"/>
                </a:solidFill>
              </a:rPr>
              <a:t>25 oktober 2022 </a:t>
            </a:r>
          </a:p>
        </p:txBody>
      </p:sp>
    </p:spTree>
    <p:extLst>
      <p:ext uri="{BB962C8B-B14F-4D97-AF65-F5344CB8AC3E}">
        <p14:creationId xmlns:p14="http://schemas.microsoft.com/office/powerpoint/2010/main" val="209984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B8D8C2-37B0-D29B-DBBD-985B7E86FEFE}"/>
              </a:ext>
            </a:extLst>
          </p:cNvPr>
          <p:cNvSpPr>
            <a:spLocks noGrp="1"/>
          </p:cNvSpPr>
          <p:nvPr>
            <p:ph type="title"/>
          </p:nvPr>
        </p:nvSpPr>
        <p:spPr>
          <a:xfrm>
            <a:off x="621792" y="1161288"/>
            <a:ext cx="3602736" cy="4526280"/>
          </a:xfrm>
        </p:spPr>
        <p:txBody>
          <a:bodyPr>
            <a:normAutofit/>
          </a:bodyPr>
          <a:lstStyle/>
          <a:p>
            <a:r>
              <a:rPr lang="it-IT" dirty="0"/>
              <a:t>Den Haag</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01813938-EBB5-7612-432A-B68B496C6529}"/>
              </a:ext>
            </a:extLst>
          </p:cNvPr>
          <p:cNvSpPr>
            <a:spLocks noGrp="1"/>
          </p:cNvSpPr>
          <p:nvPr>
            <p:ph idx="1"/>
          </p:nvPr>
        </p:nvSpPr>
        <p:spPr>
          <a:xfrm>
            <a:off x="5434149" y="932688"/>
            <a:ext cx="5916603" cy="4992624"/>
          </a:xfrm>
        </p:spPr>
        <p:txBody>
          <a:bodyPr anchor="ctr">
            <a:normAutofit/>
          </a:bodyPr>
          <a:lstStyle/>
          <a:p>
            <a:pPr marL="0" indent="0">
              <a:buNone/>
            </a:pPr>
            <a:r>
              <a:rPr lang="nl-NL" sz="2000" dirty="0"/>
              <a:t>Den Haag, ook wel ’s-Gravenhage genoemd is de hoofdstad van de provincie Zuid-Holland en telt ongeveer 500.000 inwoners. De Nederlandse regering en het parlement zijn in de stad gevestigd. Den Haag is een gezellige, sfeervolle stad. kent vele terrasjes en er is veel cultuur te ontdekken. Den Haag (’s-Gravenhage) is een oude stad met een mooie geschiedenis. </a:t>
            </a:r>
            <a:endParaRPr lang="it-IT" sz="2000" dirty="0"/>
          </a:p>
        </p:txBody>
      </p:sp>
    </p:spTree>
    <p:extLst>
      <p:ext uri="{BB962C8B-B14F-4D97-AF65-F5344CB8AC3E}">
        <p14:creationId xmlns:p14="http://schemas.microsoft.com/office/powerpoint/2010/main" val="3050769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egnaposto contenuto 4" descr="Immagine che contiene bicicletta, edificio, esterni, parcheggiato&#10;&#10;Descrizione generata automaticamente">
            <a:extLst>
              <a:ext uri="{FF2B5EF4-FFF2-40B4-BE49-F238E27FC236}">
                <a16:creationId xmlns:a16="http://schemas.microsoft.com/office/drawing/2014/main" id="{E72A9B4A-19D7-8BE5-1ACD-D97A7CABA2B6}"/>
              </a:ext>
            </a:extLst>
          </p:cNvPr>
          <p:cNvPicPr>
            <a:picLocks noChangeAspect="1"/>
          </p:cNvPicPr>
          <p:nvPr/>
        </p:nvPicPr>
        <p:blipFill rotWithShape="1">
          <a:blip r:embed="rId2">
            <a:extLst>
              <a:ext uri="{28A0092B-C50C-407E-A947-70E740481C1C}">
                <a14:useLocalDpi xmlns:a14="http://schemas.microsoft.com/office/drawing/2010/main" val="0"/>
              </a:ext>
            </a:extLst>
          </a:blip>
          <a:srcRect l="13064" r="18364" b="1"/>
          <a:stretch/>
        </p:blipFill>
        <p:spPr>
          <a:xfrm>
            <a:off x="4917440" y="10"/>
            <a:ext cx="7274560" cy="6857990"/>
          </a:xfrm>
          <a:prstGeom prst="rect">
            <a:avLst/>
          </a:prstGeom>
        </p:spPr>
      </p:pic>
      <p:sp>
        <p:nvSpPr>
          <p:cNvPr id="21" name="Rectangle 2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A701CB6D-966E-534D-5C55-559D5A2A0B6F}"/>
              </a:ext>
            </a:extLst>
          </p:cNvPr>
          <p:cNvSpPr>
            <a:spLocks noGrp="1"/>
          </p:cNvSpPr>
          <p:nvPr>
            <p:ph type="title"/>
          </p:nvPr>
        </p:nvSpPr>
        <p:spPr>
          <a:xfrm>
            <a:off x="371094" y="1161288"/>
            <a:ext cx="3438144" cy="1124712"/>
          </a:xfrm>
        </p:spPr>
        <p:txBody>
          <a:bodyPr anchor="b">
            <a:normAutofit/>
          </a:bodyPr>
          <a:lstStyle/>
          <a:p>
            <a:r>
              <a:rPr lang="it-IT" sz="2800"/>
              <a:t>EVEN HERHALEN </a:t>
            </a:r>
          </a:p>
        </p:txBody>
      </p:sp>
      <p:sp>
        <p:nvSpPr>
          <p:cNvPr id="23" name="Rectangle 2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0617D8F3-966A-55C5-E200-09658B88680E}"/>
              </a:ext>
            </a:extLst>
          </p:cNvPr>
          <p:cNvSpPr>
            <a:spLocks noGrp="1"/>
          </p:cNvSpPr>
          <p:nvPr>
            <p:ph idx="1"/>
          </p:nvPr>
        </p:nvSpPr>
        <p:spPr>
          <a:xfrm>
            <a:off x="316230" y="2483993"/>
            <a:ext cx="4739386" cy="4202302"/>
          </a:xfrm>
        </p:spPr>
        <p:txBody>
          <a:bodyPr anchor="t">
            <a:noAutofit/>
          </a:bodyPr>
          <a:lstStyle/>
          <a:p>
            <a:pPr marL="0" indent="0">
              <a:buNone/>
            </a:pPr>
            <a:r>
              <a:rPr lang="en-US" sz="1400" dirty="0"/>
              <a:t>KAMER</a:t>
            </a:r>
          </a:p>
          <a:p>
            <a:pPr marL="0" indent="0">
              <a:buNone/>
            </a:pPr>
            <a:r>
              <a:rPr lang="en-US" sz="1400" dirty="0"/>
              <a:t>SLEUTEL</a:t>
            </a:r>
          </a:p>
          <a:p>
            <a:pPr marL="0" indent="0">
              <a:buNone/>
            </a:pPr>
            <a:r>
              <a:rPr lang="en-US" sz="1400" dirty="0"/>
              <a:t>TAXI</a:t>
            </a:r>
          </a:p>
          <a:p>
            <a:pPr marL="0" indent="0">
              <a:buNone/>
            </a:pPr>
            <a:r>
              <a:rPr lang="en-US" sz="1400" dirty="0"/>
              <a:t>KONING</a:t>
            </a:r>
          </a:p>
          <a:p>
            <a:pPr marL="0" indent="0">
              <a:buNone/>
            </a:pPr>
            <a:r>
              <a:rPr lang="en-US" sz="1400" dirty="0"/>
              <a:t>KEUKEN</a:t>
            </a:r>
          </a:p>
          <a:p>
            <a:pPr marL="0" indent="0">
              <a:buNone/>
            </a:pPr>
            <a:r>
              <a:rPr lang="en-US" sz="1400" dirty="0"/>
              <a:t>BOOM</a:t>
            </a:r>
          </a:p>
          <a:p>
            <a:pPr marL="0" indent="0">
              <a:buNone/>
            </a:pPr>
            <a:r>
              <a:rPr lang="en-US" sz="1400" dirty="0"/>
              <a:t>KAAS </a:t>
            </a:r>
          </a:p>
          <a:p>
            <a:pPr marL="0" indent="0">
              <a:buNone/>
            </a:pPr>
            <a:r>
              <a:rPr lang="en-US" sz="1400" dirty="0"/>
              <a:t>ROOS </a:t>
            </a:r>
          </a:p>
          <a:p>
            <a:pPr marL="0" indent="0">
              <a:buNone/>
            </a:pPr>
            <a:r>
              <a:rPr lang="en-US" sz="1400" dirty="0"/>
              <a:t>ORGANISATIE </a:t>
            </a:r>
          </a:p>
          <a:p>
            <a:pPr marL="0" indent="0">
              <a:buNone/>
            </a:pPr>
            <a:r>
              <a:rPr lang="en-US" sz="1400" dirty="0"/>
              <a:t>KUIF </a:t>
            </a:r>
          </a:p>
          <a:p>
            <a:pPr marL="0" indent="0">
              <a:buNone/>
            </a:pPr>
            <a:r>
              <a:rPr lang="en-US" sz="1400" dirty="0"/>
              <a:t>KOOI </a:t>
            </a:r>
          </a:p>
          <a:p>
            <a:pPr marL="0" indent="0">
              <a:buNone/>
            </a:pPr>
            <a:r>
              <a:rPr lang="en-US" sz="1400" dirty="0"/>
              <a:t>BODEM </a:t>
            </a:r>
          </a:p>
          <a:p>
            <a:pPr marL="0" indent="0">
              <a:buNone/>
            </a:pPr>
            <a:endParaRPr lang="en-US" sz="1400" dirty="0"/>
          </a:p>
        </p:txBody>
      </p:sp>
    </p:spTree>
    <p:extLst>
      <p:ext uri="{BB962C8B-B14F-4D97-AF65-F5344CB8AC3E}">
        <p14:creationId xmlns:p14="http://schemas.microsoft.com/office/powerpoint/2010/main" val="123328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3972EE-A005-89A8-B074-E33FFE1B7845}"/>
              </a:ext>
            </a:extLst>
          </p:cNvPr>
          <p:cNvSpPr>
            <a:spLocks noGrp="1"/>
          </p:cNvSpPr>
          <p:nvPr>
            <p:ph type="title"/>
          </p:nvPr>
        </p:nvSpPr>
        <p:spPr/>
        <p:txBody>
          <a:bodyPr/>
          <a:lstStyle/>
          <a:p>
            <a:r>
              <a:rPr lang="it-IT" b="1" i="0" dirty="0">
                <a:solidFill>
                  <a:srgbClr val="1D254F"/>
                </a:solidFill>
                <a:effectLst/>
                <a:latin typeface="Nunito" pitchFamily="2" charset="0"/>
              </a:rPr>
              <a:t> </a:t>
            </a:r>
            <a:r>
              <a:rPr lang="it-IT" b="1" i="0" dirty="0">
                <a:solidFill>
                  <a:srgbClr val="146AFF"/>
                </a:solidFill>
                <a:effectLst/>
                <a:latin typeface="Nunito" pitchFamily="2" charset="0"/>
              </a:rPr>
              <a:t>www.wooclap.com/ILBOZG</a:t>
            </a:r>
            <a:endParaRPr lang="it-IT" dirty="0"/>
          </a:p>
        </p:txBody>
      </p:sp>
    </p:spTree>
    <p:extLst>
      <p:ext uri="{BB962C8B-B14F-4D97-AF65-F5344CB8AC3E}">
        <p14:creationId xmlns:p14="http://schemas.microsoft.com/office/powerpoint/2010/main" val="254675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8915BD4-5915-2A40-0113-6C43D88A70CE}"/>
              </a:ext>
            </a:extLst>
          </p:cNvPr>
          <p:cNvSpPr>
            <a:spLocks noGrp="1"/>
          </p:cNvSpPr>
          <p:nvPr>
            <p:ph type="title"/>
          </p:nvPr>
        </p:nvSpPr>
        <p:spPr>
          <a:xfrm>
            <a:off x="411480" y="987552"/>
            <a:ext cx="4485861" cy="1088136"/>
          </a:xfrm>
        </p:spPr>
        <p:txBody>
          <a:bodyPr anchor="b">
            <a:normAutofit/>
          </a:bodyPr>
          <a:lstStyle/>
          <a:p>
            <a:r>
              <a:rPr lang="it-IT" sz="3400"/>
              <a:t>ALTRE REGOLE </a:t>
            </a:r>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F11117A-13BC-7D38-0813-331CB7F07691}"/>
              </a:ext>
            </a:extLst>
          </p:cNvPr>
          <p:cNvSpPr>
            <a:spLocks noGrp="1"/>
          </p:cNvSpPr>
          <p:nvPr>
            <p:ph idx="1"/>
          </p:nvPr>
        </p:nvSpPr>
        <p:spPr>
          <a:xfrm>
            <a:off x="411479" y="2688336"/>
            <a:ext cx="4498848" cy="3584448"/>
          </a:xfrm>
        </p:spPr>
        <p:txBody>
          <a:bodyPr anchor="t">
            <a:normAutofit/>
          </a:bodyPr>
          <a:lstStyle/>
          <a:p>
            <a:pPr marL="0" indent="0">
              <a:buNone/>
            </a:pPr>
            <a:r>
              <a:rPr lang="en-US" sz="1700" dirty="0"/>
              <a:t>Le parole con </a:t>
            </a:r>
            <a:r>
              <a:rPr lang="en-US" sz="1700" dirty="0" err="1"/>
              <a:t>vocali</a:t>
            </a:r>
            <a:r>
              <a:rPr lang="en-US" sz="1700" dirty="0"/>
              <a:t> </a:t>
            </a:r>
            <a:r>
              <a:rPr lang="en-US" sz="1700" dirty="0" err="1"/>
              <a:t>brevi</a:t>
            </a:r>
            <a:r>
              <a:rPr lang="en-US" sz="1700" dirty="0"/>
              <a:t> RADDOPPIANO la </a:t>
            </a:r>
            <a:r>
              <a:rPr lang="en-US" sz="1700" dirty="0" err="1"/>
              <a:t>consonante</a:t>
            </a:r>
            <a:r>
              <a:rPr lang="en-US" sz="1700" dirty="0"/>
              <a:t> finale </a:t>
            </a:r>
          </a:p>
          <a:p>
            <a:pPr marL="0" indent="0">
              <a:buNone/>
            </a:pPr>
            <a:endParaRPr lang="en-US" sz="1700" dirty="0"/>
          </a:p>
          <a:p>
            <a:pPr marL="0" indent="0">
              <a:buNone/>
            </a:pPr>
            <a:r>
              <a:rPr lang="en-US" sz="1700" dirty="0"/>
              <a:t>MAN &gt; MA</a:t>
            </a:r>
            <a:r>
              <a:rPr lang="en-US" sz="1700" b="1" dirty="0"/>
              <a:t>NN</a:t>
            </a:r>
            <a:r>
              <a:rPr lang="en-US" sz="1700" dirty="0"/>
              <a:t>EN</a:t>
            </a:r>
          </a:p>
          <a:p>
            <a:pPr marL="0" indent="0">
              <a:buNone/>
            </a:pPr>
            <a:r>
              <a:rPr lang="en-US" sz="1700" dirty="0"/>
              <a:t>POT &gt; PO</a:t>
            </a:r>
            <a:r>
              <a:rPr lang="en-US" sz="1700" b="1" dirty="0"/>
              <a:t>TT</a:t>
            </a:r>
            <a:r>
              <a:rPr lang="en-US" sz="1700" dirty="0"/>
              <a:t>EN</a:t>
            </a:r>
          </a:p>
          <a:p>
            <a:pPr marL="0" indent="0">
              <a:buNone/>
            </a:pPr>
            <a:r>
              <a:rPr lang="en-US" sz="1700" dirty="0"/>
              <a:t>ZUS &gt; ZU</a:t>
            </a:r>
            <a:r>
              <a:rPr lang="en-US" sz="1700" b="1" dirty="0"/>
              <a:t>SS</a:t>
            </a:r>
            <a:r>
              <a:rPr lang="en-US" sz="1700" dirty="0"/>
              <a:t>EN </a:t>
            </a:r>
          </a:p>
          <a:p>
            <a:pPr marL="0" indent="0">
              <a:buNone/>
            </a:pPr>
            <a:r>
              <a:rPr lang="en-US" sz="1700" dirty="0"/>
              <a:t>BOM &gt; BO</a:t>
            </a:r>
            <a:r>
              <a:rPr lang="en-US" sz="1700" b="1" dirty="0"/>
              <a:t>MM</a:t>
            </a:r>
            <a:r>
              <a:rPr lang="en-US" sz="1700" dirty="0"/>
              <a:t>EN</a:t>
            </a:r>
          </a:p>
          <a:p>
            <a:pPr marL="0" indent="0">
              <a:buNone/>
            </a:pPr>
            <a:r>
              <a:rPr lang="en-US" sz="1700" dirty="0"/>
              <a:t>VEL &gt; VE</a:t>
            </a:r>
            <a:r>
              <a:rPr lang="en-US" sz="1700" b="1" dirty="0"/>
              <a:t>LL</a:t>
            </a:r>
            <a:r>
              <a:rPr lang="en-US" sz="1700" dirty="0"/>
              <a:t>EN</a:t>
            </a:r>
          </a:p>
        </p:txBody>
      </p:sp>
      <p:pic>
        <p:nvPicPr>
          <p:cNvPr id="5" name="Segnaposto contenuto 4" descr="Immagine che contiene persona, interni&#10;&#10;Descrizione generata automaticamente">
            <a:extLst>
              <a:ext uri="{FF2B5EF4-FFF2-40B4-BE49-F238E27FC236}">
                <a16:creationId xmlns:a16="http://schemas.microsoft.com/office/drawing/2014/main" id="{2383D520-7C15-298F-5ABB-E3ABD87F3E7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636" r="11387"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268833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Rectangle 3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Bruine houten bowlingbal pinnen en bowlingbal">
            <a:extLst>
              <a:ext uri="{FF2B5EF4-FFF2-40B4-BE49-F238E27FC236}">
                <a16:creationId xmlns:a16="http://schemas.microsoft.com/office/drawing/2014/main" id="{51B30885-3B5D-5817-6A72-F3F992623770}"/>
              </a:ext>
            </a:extLst>
          </p:cNvPr>
          <p:cNvPicPr>
            <a:picLocks noChangeAspect="1"/>
          </p:cNvPicPr>
          <p:nvPr/>
        </p:nvPicPr>
        <p:blipFill rotWithShape="1">
          <a:blip r:embed="rId2"/>
          <a:srcRect l="5200"/>
          <a:stretch/>
        </p:blipFill>
        <p:spPr>
          <a:xfrm>
            <a:off x="4556292" y="10"/>
            <a:ext cx="7635708" cy="6857990"/>
          </a:xfrm>
          <a:prstGeom prst="rect">
            <a:avLst/>
          </a:prstGeom>
        </p:spPr>
      </p:pic>
      <p:sp>
        <p:nvSpPr>
          <p:cNvPr id="34" name="Rectangle 33">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29FFAAB-4F01-F45E-6B98-11822D17CC56}"/>
              </a:ext>
            </a:extLst>
          </p:cNvPr>
          <p:cNvSpPr>
            <a:spLocks noGrp="1"/>
          </p:cNvSpPr>
          <p:nvPr>
            <p:ph type="title"/>
          </p:nvPr>
        </p:nvSpPr>
        <p:spPr>
          <a:xfrm>
            <a:off x="477981" y="1122363"/>
            <a:ext cx="5880778" cy="3360550"/>
          </a:xfrm>
        </p:spPr>
        <p:txBody>
          <a:bodyPr vert="horz" lIns="91440" tIns="45720" rIns="91440" bIns="45720" rtlCol="0" anchor="b">
            <a:normAutofit/>
          </a:bodyPr>
          <a:lstStyle/>
          <a:p>
            <a:r>
              <a:rPr lang="en-US" sz="2200" dirty="0"/>
              <a:t>UITZONDERINGEN</a:t>
            </a:r>
            <a:br>
              <a:rPr lang="en-US" sz="3400" dirty="0"/>
            </a:br>
            <a:br>
              <a:rPr lang="en-US" sz="3400" dirty="0"/>
            </a:br>
            <a:r>
              <a:rPr lang="en-US" sz="1800" b="1" dirty="0"/>
              <a:t>-</a:t>
            </a:r>
            <a:r>
              <a:rPr lang="en-US" sz="1800" b="1" dirty="0" err="1"/>
              <a:t>heid</a:t>
            </a:r>
            <a:r>
              <a:rPr lang="en-US" sz="1800" b="1" dirty="0"/>
              <a:t> &gt; </a:t>
            </a:r>
            <a:r>
              <a:rPr lang="en-US" sz="1800" b="1" dirty="0" err="1"/>
              <a:t>heden</a:t>
            </a:r>
            <a:r>
              <a:rPr lang="en-US" sz="1800" b="1" dirty="0"/>
              <a:t> </a:t>
            </a:r>
            <a:br>
              <a:rPr lang="en-US" sz="1800" dirty="0"/>
            </a:br>
            <a:r>
              <a:rPr lang="en-US" sz="1800" dirty="0" err="1"/>
              <a:t>Mogelijkeid</a:t>
            </a:r>
            <a:r>
              <a:rPr lang="en-US" sz="1800" dirty="0"/>
              <a:t> (</a:t>
            </a:r>
            <a:r>
              <a:rPr lang="en-US" sz="1800" dirty="0" err="1"/>
              <a:t>possibilità</a:t>
            </a:r>
            <a:r>
              <a:rPr lang="en-US" sz="1800" dirty="0"/>
              <a:t>) &gt;</a:t>
            </a:r>
            <a:r>
              <a:rPr lang="en-US" sz="1800" dirty="0" err="1"/>
              <a:t>mogelijkheden</a:t>
            </a:r>
            <a:br>
              <a:rPr lang="en-US" sz="1800" dirty="0"/>
            </a:br>
            <a:r>
              <a:rPr lang="en-US" sz="1800" dirty="0" err="1"/>
              <a:t>Vrijheid</a:t>
            </a:r>
            <a:r>
              <a:rPr lang="en-US" sz="1800" dirty="0"/>
              <a:t> (</a:t>
            </a:r>
            <a:r>
              <a:rPr lang="en-US" sz="1800" dirty="0" err="1"/>
              <a:t>libertà</a:t>
            </a:r>
            <a:r>
              <a:rPr lang="en-US" sz="1800" dirty="0"/>
              <a:t>) &gt; </a:t>
            </a:r>
            <a:r>
              <a:rPr lang="en-US" sz="1800" dirty="0" err="1"/>
              <a:t>vrijheden</a:t>
            </a:r>
            <a:br>
              <a:rPr lang="en-US" sz="3400" dirty="0"/>
            </a:br>
            <a:br>
              <a:rPr lang="en-US" sz="3400" dirty="0"/>
            </a:br>
            <a:r>
              <a:rPr lang="en-US" sz="1800" b="1" dirty="0"/>
              <a:t>-</a:t>
            </a:r>
            <a:r>
              <a:rPr lang="en-US" sz="1800" b="1" dirty="0" err="1"/>
              <a:t>eren</a:t>
            </a:r>
            <a:r>
              <a:rPr lang="en-US" sz="1800" b="1" dirty="0"/>
              <a:t> </a:t>
            </a:r>
            <a:br>
              <a:rPr lang="en-US" sz="1800" dirty="0"/>
            </a:br>
            <a:r>
              <a:rPr lang="en-US" sz="1800" dirty="0" err="1"/>
              <a:t>Ei</a:t>
            </a:r>
            <a:r>
              <a:rPr lang="en-US" sz="1800" dirty="0"/>
              <a:t> (</a:t>
            </a:r>
            <a:r>
              <a:rPr lang="en-US" sz="1800" dirty="0" err="1"/>
              <a:t>uova</a:t>
            </a:r>
            <a:r>
              <a:rPr lang="en-US" sz="1800" dirty="0"/>
              <a:t>) &gt; </a:t>
            </a:r>
            <a:r>
              <a:rPr lang="en-US" sz="1800" dirty="0" err="1"/>
              <a:t>eieren</a:t>
            </a:r>
            <a:r>
              <a:rPr lang="en-US" sz="1800" dirty="0"/>
              <a:t> </a:t>
            </a:r>
            <a:br>
              <a:rPr lang="en-US" sz="1800" dirty="0"/>
            </a:br>
            <a:r>
              <a:rPr lang="en-US" sz="1800" dirty="0"/>
              <a:t>Kind (bambino) &gt; </a:t>
            </a:r>
            <a:r>
              <a:rPr lang="en-US" sz="1800" dirty="0" err="1"/>
              <a:t>kinderen</a:t>
            </a:r>
            <a:br>
              <a:rPr lang="en-US" sz="1800" dirty="0"/>
            </a:br>
            <a:r>
              <a:rPr lang="en-US" sz="1800" dirty="0"/>
              <a:t>Kalf (vitello) &gt; </a:t>
            </a:r>
            <a:r>
              <a:rPr lang="en-US" sz="1800" dirty="0" err="1"/>
              <a:t>kalveren</a:t>
            </a:r>
            <a:br>
              <a:rPr lang="en-US" sz="1800" dirty="0"/>
            </a:br>
            <a:r>
              <a:rPr lang="en-US" sz="1800" dirty="0"/>
              <a:t>Volk &gt; </a:t>
            </a:r>
            <a:r>
              <a:rPr lang="en-US" sz="1800" dirty="0" err="1"/>
              <a:t>volkeren</a:t>
            </a:r>
            <a:endParaRPr lang="en-US" sz="1800" dirty="0"/>
          </a:p>
        </p:txBody>
      </p:sp>
      <p:sp>
        <p:nvSpPr>
          <p:cNvPr id="36" name="Rectangle 3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64895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Rectangle 46">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Bruine houten bowlingbal pinnen en bowlingbal">
            <a:extLst>
              <a:ext uri="{FF2B5EF4-FFF2-40B4-BE49-F238E27FC236}">
                <a16:creationId xmlns:a16="http://schemas.microsoft.com/office/drawing/2014/main" id="{51B30885-3B5D-5817-6A72-F3F992623770}"/>
              </a:ext>
            </a:extLst>
          </p:cNvPr>
          <p:cNvPicPr>
            <a:picLocks noChangeAspect="1"/>
          </p:cNvPicPr>
          <p:nvPr/>
        </p:nvPicPr>
        <p:blipFill rotWithShape="1">
          <a:blip r:embed="rId2"/>
          <a:srcRect l="8408" r="3208"/>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49" name="Freeform: Shape 48">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 name="Freeform: Shape 50">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429FFAAB-4F01-F45E-6B98-11822D17CC5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200" dirty="0"/>
              <a:t>UITZONDERINGEN</a:t>
            </a:r>
            <a:br>
              <a:rPr lang="en-US" sz="3400" dirty="0"/>
            </a:br>
            <a:br>
              <a:rPr lang="en-US" sz="3400" dirty="0"/>
            </a:br>
            <a:r>
              <a:rPr lang="en-US" sz="3400" b="1" dirty="0"/>
              <a:t>-LID / LEDEN</a:t>
            </a:r>
            <a:br>
              <a:rPr lang="en-US" sz="3400" dirty="0"/>
            </a:br>
            <a:br>
              <a:rPr lang="en-US" sz="3400" dirty="0"/>
            </a:br>
            <a:r>
              <a:rPr lang="en-US" sz="3400" dirty="0" err="1"/>
              <a:t>Parlementslid</a:t>
            </a:r>
            <a:r>
              <a:rPr lang="en-US" sz="3400" dirty="0"/>
              <a:t> &gt; </a:t>
            </a:r>
            <a:r>
              <a:rPr lang="en-US" sz="3400" dirty="0" err="1"/>
              <a:t>parlementsleden</a:t>
            </a:r>
            <a:endParaRPr lang="en-US" sz="3400" dirty="0"/>
          </a:p>
        </p:txBody>
      </p:sp>
      <p:sp>
        <p:nvSpPr>
          <p:cNvPr id="53" name="Rectangle 5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89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7" name="Rectangle 46">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Bruine houten bowlingbal pinnen en bowlingbal">
            <a:extLst>
              <a:ext uri="{FF2B5EF4-FFF2-40B4-BE49-F238E27FC236}">
                <a16:creationId xmlns:a16="http://schemas.microsoft.com/office/drawing/2014/main" id="{51B30885-3B5D-5817-6A72-F3F992623770}"/>
              </a:ext>
            </a:extLst>
          </p:cNvPr>
          <p:cNvPicPr>
            <a:picLocks noChangeAspect="1"/>
          </p:cNvPicPr>
          <p:nvPr/>
        </p:nvPicPr>
        <p:blipFill rotWithShape="1">
          <a:blip r:embed="rId2"/>
          <a:srcRect l="5200"/>
          <a:stretch/>
        </p:blipFill>
        <p:spPr>
          <a:xfrm>
            <a:off x="3523488" y="10"/>
            <a:ext cx="8668512" cy="6857990"/>
          </a:xfrm>
          <a:prstGeom prst="rect">
            <a:avLst/>
          </a:prstGeom>
        </p:spPr>
      </p:pic>
      <p:sp>
        <p:nvSpPr>
          <p:cNvPr id="49" name="Rectangle 48">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429FFAAB-4F01-F45E-6B98-11822D17CC5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1900" dirty="0"/>
              <a:t>UITZONDERINGEN</a:t>
            </a:r>
            <a:br>
              <a:rPr lang="en-US" sz="1900" dirty="0"/>
            </a:br>
            <a:br>
              <a:rPr lang="en-US" sz="1900" dirty="0"/>
            </a:br>
            <a:r>
              <a:rPr lang="en-US" sz="1900" b="1" dirty="0" err="1"/>
              <a:t>Prestiti</a:t>
            </a:r>
            <a:r>
              <a:rPr lang="en-US" sz="1900" b="1" dirty="0"/>
              <a:t> </a:t>
            </a:r>
            <a:r>
              <a:rPr lang="en-US" sz="1900" b="1" dirty="0" err="1"/>
              <a:t>latino-greci</a:t>
            </a:r>
            <a:r>
              <a:rPr lang="en-US" sz="1900" b="1" dirty="0"/>
              <a:t> </a:t>
            </a:r>
            <a:br>
              <a:rPr lang="en-US" sz="1900" b="1" dirty="0"/>
            </a:br>
            <a:br>
              <a:rPr lang="en-US" sz="1900" b="1" dirty="0"/>
            </a:br>
            <a:r>
              <a:rPr lang="en-US" sz="1900" dirty="0"/>
              <a:t>Centrum &gt; centra /centrums</a:t>
            </a:r>
            <a:br>
              <a:rPr lang="en-US" sz="1900" dirty="0"/>
            </a:br>
            <a:r>
              <a:rPr lang="en-US" sz="1900" dirty="0"/>
              <a:t>Criticus &gt; </a:t>
            </a:r>
            <a:r>
              <a:rPr lang="en-US" sz="1900" dirty="0" err="1"/>
              <a:t>critici</a:t>
            </a:r>
            <a:r>
              <a:rPr lang="en-US" sz="1900" dirty="0"/>
              <a:t> </a:t>
            </a:r>
            <a:br>
              <a:rPr lang="en-US" sz="1900" dirty="0"/>
            </a:br>
            <a:r>
              <a:rPr lang="en-US" sz="1900" dirty="0"/>
              <a:t>Cursus &gt; </a:t>
            </a:r>
            <a:r>
              <a:rPr lang="en-US" sz="1900" dirty="0" err="1"/>
              <a:t>cursussen</a:t>
            </a:r>
            <a:r>
              <a:rPr lang="en-US" sz="1900" dirty="0"/>
              <a:t> </a:t>
            </a:r>
            <a:br>
              <a:rPr lang="en-US" sz="1900" dirty="0"/>
            </a:br>
            <a:r>
              <a:rPr lang="en-US" sz="1900" dirty="0"/>
              <a:t>Basis &gt; </a:t>
            </a:r>
            <a:r>
              <a:rPr lang="en-US" sz="1900" dirty="0" err="1"/>
              <a:t>basissen</a:t>
            </a:r>
            <a:r>
              <a:rPr lang="en-US" sz="1900" dirty="0"/>
              <a:t> </a:t>
            </a:r>
            <a:br>
              <a:rPr lang="en-US" sz="1900" dirty="0"/>
            </a:br>
            <a:r>
              <a:rPr lang="en-US" sz="1900" dirty="0" err="1"/>
              <a:t>Dosis</a:t>
            </a:r>
            <a:r>
              <a:rPr lang="en-US" sz="1900" dirty="0"/>
              <a:t> &gt; </a:t>
            </a:r>
            <a:r>
              <a:rPr lang="en-US" sz="1900" dirty="0" err="1"/>
              <a:t>dosissen</a:t>
            </a:r>
            <a:br>
              <a:rPr lang="en-US" sz="1900" b="1" dirty="0"/>
            </a:br>
            <a:endParaRPr lang="en-US" sz="1900" dirty="0"/>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901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ccentBoxVTI">
  <a:themeElements>
    <a:clrScheme name="AnalogousFromLightSeedLeftStep">
      <a:dk1>
        <a:srgbClr val="000000"/>
      </a:dk1>
      <a:lt1>
        <a:srgbClr val="FFFFFF"/>
      </a:lt1>
      <a:dk2>
        <a:srgbClr val="213B33"/>
      </a:dk2>
      <a:lt2>
        <a:srgbClr val="E8E3E2"/>
      </a:lt2>
      <a:accent1>
        <a:srgbClr val="4EAFBA"/>
      </a:accent1>
      <a:accent2>
        <a:srgbClr val="4DB392"/>
      </a:accent2>
      <a:accent3>
        <a:srgbClr val="4FB369"/>
      </a:accent3>
      <a:accent4>
        <a:srgbClr val="5DB54E"/>
      </a:accent4>
      <a:accent5>
        <a:srgbClr val="89AA5D"/>
      </a:accent5>
      <a:accent6>
        <a:srgbClr val="A3A546"/>
      </a:accent6>
      <a:hlink>
        <a:srgbClr val="AE7069"/>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398</TotalTime>
  <Words>833</Words>
  <Application>Microsoft Office PowerPoint</Application>
  <PresentationFormat>Widescreen</PresentationFormat>
  <Paragraphs>96</Paragraphs>
  <Slides>18</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Avenir Next LT Pro</vt:lpstr>
      <vt:lpstr>Calibri</vt:lpstr>
      <vt:lpstr>Nunito</vt:lpstr>
      <vt:lpstr>AccentBoxVTI</vt:lpstr>
      <vt:lpstr>Codice del team: yqqygft </vt:lpstr>
      <vt:lpstr>Les 4 </vt:lpstr>
      <vt:lpstr>Den Haag</vt:lpstr>
      <vt:lpstr>EVEN HERHALEN </vt:lpstr>
      <vt:lpstr> www.wooclap.com/ILBOZG</vt:lpstr>
      <vt:lpstr>ALTRE REGOLE </vt:lpstr>
      <vt:lpstr>UITZONDERINGEN  -heid &gt; heden  Mogelijkeid (possibilità) &gt;mogelijkheden Vrijheid (libertà) &gt; vrijheden  -eren  Ei (uova) &gt; eieren  Kind (bambino) &gt; kinderen Kalf (vitello) &gt; kalveren Volk &gt; volkeren</vt:lpstr>
      <vt:lpstr>UITZONDERINGEN  -LID / LEDEN  Parlementslid &gt; parlementsleden</vt:lpstr>
      <vt:lpstr>UITZONDERINGEN  Prestiti latino-greci   Centrum &gt; centra /centrums Criticus &gt; critici  Cursus &gt; cursussen  Basis &gt; basissen  Dosis &gt; dosissen </vt:lpstr>
      <vt:lpstr>PRESENS</vt:lpstr>
      <vt:lpstr>I numeri di misure rimangono al singolare   4 liter 10 kilometer 5 kilo 100 dollar 100 euro 5 uur  2 jaar geleden   </vt:lpstr>
      <vt:lpstr>LA COSTRUZIONE DELLA FRASE</vt:lpstr>
      <vt:lpstr>IMPERATIVO  Si fa con la prima persona singolare del verbo Kom hier! Ga weg!  Per attenuare si usano particelle modali:  Kom toch hier, doe dit maar, kom maar hier   </vt:lpstr>
      <vt:lpstr>VERTAAL EENS </vt:lpstr>
      <vt:lpstr>LUISTER EENS </vt:lpstr>
      <vt:lpstr>Vervoeg de werkwoorden</vt:lpstr>
      <vt:lpstr>Verbi modali</vt:lpstr>
      <vt:lpstr>Presens 3 - Verbi modali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GENTILE PAOLA</dc:creator>
  <cp:lastModifiedBy>GENTILE PAOLA</cp:lastModifiedBy>
  <cp:revision>39</cp:revision>
  <dcterms:created xsi:type="dcterms:W3CDTF">2022-10-23T15:57:00Z</dcterms:created>
  <dcterms:modified xsi:type="dcterms:W3CDTF">2022-11-06T23:09:47Z</dcterms:modified>
</cp:coreProperties>
</file>