
<file path=[Content_Types].xml><?xml version="1.0" encoding="utf-8"?>
<Types xmlns="http://schemas.openxmlformats.org/package/2006/content-types">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 id="2147483747" r:id="rId2"/>
    <p:sldMasterId id="2147483759" r:id="rId3"/>
  </p:sldMasterIdLst>
  <p:sldIdLst>
    <p:sldId id="256" r:id="rId4"/>
    <p:sldId id="257" r:id="rId5"/>
    <p:sldId id="339" r:id="rId6"/>
    <p:sldId id="281" r:id="rId7"/>
    <p:sldId id="282" r:id="rId8"/>
    <p:sldId id="354" r:id="rId9"/>
    <p:sldId id="273" r:id="rId10"/>
    <p:sldId id="265" r:id="rId11"/>
    <p:sldId id="340" r:id="rId12"/>
    <p:sldId id="344" r:id="rId13"/>
    <p:sldId id="341" r:id="rId14"/>
    <p:sldId id="352" r:id="rId15"/>
    <p:sldId id="343" r:id="rId16"/>
    <p:sldId id="342" r:id="rId17"/>
    <p:sldId id="345" r:id="rId18"/>
    <p:sldId id="346" r:id="rId19"/>
    <p:sldId id="348" r:id="rId20"/>
    <p:sldId id="347" r:id="rId21"/>
    <p:sldId id="349" r:id="rId22"/>
    <p:sldId id="350" r:id="rId23"/>
    <p:sldId id="351"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670117-62AE-4409-9C42-548E78BBA53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F529C89-174A-4D3F-8A39-5FD9E5C4D549}">
      <dgm:prSet/>
      <dgm:spPr/>
      <dgm:t>
        <a:bodyPr/>
        <a:lstStyle/>
        <a:p>
          <a:r>
            <a:rPr lang="it-IT" b="0" i="0" baseline="0">
              <a:latin typeface="Bierstadt" panose="020B0004020202020204" pitchFamily="34" charset="0"/>
            </a:rPr>
            <a:t>Hij werkt hard</a:t>
          </a:r>
          <a:endParaRPr lang="en-US">
            <a:latin typeface="Bierstadt" panose="020B0004020202020204" pitchFamily="34" charset="0"/>
          </a:endParaRPr>
        </a:p>
      </dgm:t>
    </dgm:pt>
    <dgm:pt modelId="{0AB5D109-FAA9-4700-94E5-28021F4414C4}" type="parTrans" cxnId="{B698E7A9-3ADB-43CF-BB9B-8D2F07A3091F}">
      <dgm:prSet/>
      <dgm:spPr/>
      <dgm:t>
        <a:bodyPr/>
        <a:lstStyle/>
        <a:p>
          <a:endParaRPr lang="en-US">
            <a:latin typeface="Bierstadt" panose="020B0004020202020204" pitchFamily="34" charset="0"/>
          </a:endParaRPr>
        </a:p>
      </dgm:t>
    </dgm:pt>
    <dgm:pt modelId="{F3DC8094-2F22-4186-A3B8-552AF3AEA9D3}" type="sibTrans" cxnId="{B698E7A9-3ADB-43CF-BB9B-8D2F07A3091F}">
      <dgm:prSet/>
      <dgm:spPr/>
      <dgm:t>
        <a:bodyPr/>
        <a:lstStyle/>
        <a:p>
          <a:endParaRPr lang="en-US">
            <a:latin typeface="Bierstadt" panose="020B0004020202020204" pitchFamily="34" charset="0"/>
          </a:endParaRPr>
        </a:p>
      </dgm:t>
    </dgm:pt>
    <dgm:pt modelId="{49E18A31-760F-4469-82EA-70441149DA6B}">
      <dgm:prSet/>
      <dgm:spPr/>
      <dgm:t>
        <a:bodyPr/>
        <a:lstStyle/>
        <a:p>
          <a:r>
            <a:rPr lang="it-IT" b="0" i="0" baseline="0">
              <a:latin typeface="Bierstadt" panose="020B0004020202020204" pitchFamily="34" charset="0"/>
            </a:rPr>
            <a:t>Zij pinnt geld</a:t>
          </a:r>
          <a:endParaRPr lang="en-US">
            <a:latin typeface="Bierstadt" panose="020B0004020202020204" pitchFamily="34" charset="0"/>
          </a:endParaRPr>
        </a:p>
      </dgm:t>
    </dgm:pt>
    <dgm:pt modelId="{F8F86E4D-0DE8-4F12-B789-F5586EDE981B}" type="parTrans" cxnId="{4A9C344D-B654-40F4-A4A4-A254B55BE9BA}">
      <dgm:prSet/>
      <dgm:spPr/>
      <dgm:t>
        <a:bodyPr/>
        <a:lstStyle/>
        <a:p>
          <a:endParaRPr lang="en-US">
            <a:latin typeface="Bierstadt" panose="020B0004020202020204" pitchFamily="34" charset="0"/>
          </a:endParaRPr>
        </a:p>
      </dgm:t>
    </dgm:pt>
    <dgm:pt modelId="{57D06631-A79F-4ADE-8BA1-09320A7BF62A}" type="sibTrans" cxnId="{4A9C344D-B654-40F4-A4A4-A254B55BE9BA}">
      <dgm:prSet/>
      <dgm:spPr/>
      <dgm:t>
        <a:bodyPr/>
        <a:lstStyle/>
        <a:p>
          <a:endParaRPr lang="en-US">
            <a:latin typeface="Bierstadt" panose="020B0004020202020204" pitchFamily="34" charset="0"/>
          </a:endParaRPr>
        </a:p>
      </dgm:t>
    </dgm:pt>
    <dgm:pt modelId="{B0F8F062-B3E0-4ACC-9B89-B54C7377B096}">
      <dgm:prSet/>
      <dgm:spPr/>
      <dgm:t>
        <a:bodyPr/>
        <a:lstStyle/>
        <a:p>
          <a:r>
            <a:rPr lang="it-IT" b="0" i="0" baseline="0">
              <a:latin typeface="Bierstadt" panose="020B0004020202020204" pitchFamily="34" charset="0"/>
            </a:rPr>
            <a:t>Wij studeeren altijd</a:t>
          </a:r>
          <a:endParaRPr lang="en-US">
            <a:latin typeface="Bierstadt" panose="020B0004020202020204" pitchFamily="34" charset="0"/>
          </a:endParaRPr>
        </a:p>
      </dgm:t>
    </dgm:pt>
    <dgm:pt modelId="{D9D553FF-F120-41D1-80A4-DC0FA52866FC}" type="parTrans" cxnId="{BA4203AF-7268-494A-8AFB-0A2BB5E833F0}">
      <dgm:prSet/>
      <dgm:spPr/>
      <dgm:t>
        <a:bodyPr/>
        <a:lstStyle/>
        <a:p>
          <a:endParaRPr lang="en-US">
            <a:latin typeface="Bierstadt" panose="020B0004020202020204" pitchFamily="34" charset="0"/>
          </a:endParaRPr>
        </a:p>
      </dgm:t>
    </dgm:pt>
    <dgm:pt modelId="{6C8DDB65-801A-43C7-9C07-D7368D562C7F}" type="sibTrans" cxnId="{BA4203AF-7268-494A-8AFB-0A2BB5E833F0}">
      <dgm:prSet/>
      <dgm:spPr/>
      <dgm:t>
        <a:bodyPr/>
        <a:lstStyle/>
        <a:p>
          <a:endParaRPr lang="en-US">
            <a:latin typeface="Bierstadt" panose="020B0004020202020204" pitchFamily="34" charset="0"/>
          </a:endParaRPr>
        </a:p>
      </dgm:t>
    </dgm:pt>
    <dgm:pt modelId="{C465A11C-4548-42C2-90A3-23A5B23B3453}">
      <dgm:prSet/>
      <dgm:spPr/>
      <dgm:t>
        <a:bodyPr/>
        <a:lstStyle/>
        <a:p>
          <a:r>
            <a:rPr lang="it-IT" b="0" i="0" baseline="0">
              <a:latin typeface="Bierstadt" panose="020B0004020202020204" pitchFamily="34" charset="0"/>
            </a:rPr>
            <a:t>Ik geloov jou niet</a:t>
          </a:r>
          <a:endParaRPr lang="en-US">
            <a:latin typeface="Bierstadt" panose="020B0004020202020204" pitchFamily="34" charset="0"/>
          </a:endParaRPr>
        </a:p>
      </dgm:t>
    </dgm:pt>
    <dgm:pt modelId="{DAB8DDF9-EFA9-4089-A8F5-F3FE98375A95}" type="parTrans" cxnId="{8D83FE57-1008-4544-80BB-7BD5F800AC04}">
      <dgm:prSet/>
      <dgm:spPr/>
      <dgm:t>
        <a:bodyPr/>
        <a:lstStyle/>
        <a:p>
          <a:endParaRPr lang="en-US">
            <a:latin typeface="Bierstadt" panose="020B0004020202020204" pitchFamily="34" charset="0"/>
          </a:endParaRPr>
        </a:p>
      </dgm:t>
    </dgm:pt>
    <dgm:pt modelId="{73133C06-6AAD-4304-8DAF-15BB698D58D7}" type="sibTrans" cxnId="{8D83FE57-1008-4544-80BB-7BD5F800AC04}">
      <dgm:prSet/>
      <dgm:spPr/>
      <dgm:t>
        <a:bodyPr/>
        <a:lstStyle/>
        <a:p>
          <a:endParaRPr lang="en-US">
            <a:latin typeface="Bierstadt" panose="020B0004020202020204" pitchFamily="34" charset="0"/>
          </a:endParaRPr>
        </a:p>
      </dgm:t>
    </dgm:pt>
    <dgm:pt modelId="{63A2E7DF-8D78-4BD0-BA2A-7EE602B2CF3D}">
      <dgm:prSet/>
      <dgm:spPr/>
      <dgm:t>
        <a:bodyPr/>
        <a:lstStyle/>
        <a:p>
          <a:r>
            <a:rPr lang="it-IT" b="0" i="0" baseline="0">
              <a:latin typeface="Bierstadt" panose="020B0004020202020204" pitchFamily="34" charset="0"/>
            </a:rPr>
            <a:t>Het kind vind een lekker snoepje</a:t>
          </a:r>
          <a:endParaRPr lang="en-US">
            <a:latin typeface="Bierstadt" panose="020B0004020202020204" pitchFamily="34" charset="0"/>
          </a:endParaRPr>
        </a:p>
      </dgm:t>
    </dgm:pt>
    <dgm:pt modelId="{6B6E95C5-F335-447B-A285-F84C6785B4F0}" type="parTrans" cxnId="{CBFE24EB-B6B4-46C2-BA66-4ECA1B1E099F}">
      <dgm:prSet/>
      <dgm:spPr/>
      <dgm:t>
        <a:bodyPr/>
        <a:lstStyle/>
        <a:p>
          <a:endParaRPr lang="en-US">
            <a:latin typeface="Bierstadt" panose="020B0004020202020204" pitchFamily="34" charset="0"/>
          </a:endParaRPr>
        </a:p>
      </dgm:t>
    </dgm:pt>
    <dgm:pt modelId="{19ED06F1-E17E-440A-A2F5-BE20E1A392A6}" type="sibTrans" cxnId="{CBFE24EB-B6B4-46C2-BA66-4ECA1B1E099F}">
      <dgm:prSet/>
      <dgm:spPr/>
      <dgm:t>
        <a:bodyPr/>
        <a:lstStyle/>
        <a:p>
          <a:endParaRPr lang="en-US">
            <a:latin typeface="Bierstadt" panose="020B0004020202020204" pitchFamily="34" charset="0"/>
          </a:endParaRPr>
        </a:p>
      </dgm:t>
    </dgm:pt>
    <dgm:pt modelId="{2F2EE889-857C-4589-903F-7A51C6392F47}">
      <dgm:prSet/>
      <dgm:spPr/>
      <dgm:t>
        <a:bodyPr/>
        <a:lstStyle/>
        <a:p>
          <a:r>
            <a:rPr lang="it-IT" b="0" i="0" baseline="0" dirty="0" err="1">
              <a:latin typeface="Bierstadt" panose="020B0004020202020204" pitchFamily="34" charset="0"/>
            </a:rPr>
            <a:t>Houdt</a:t>
          </a:r>
          <a:r>
            <a:rPr lang="it-IT" b="0" i="0" baseline="0" dirty="0">
              <a:latin typeface="Bierstadt" panose="020B0004020202020204" pitchFamily="34" charset="0"/>
            </a:rPr>
            <a:t> </a:t>
          </a:r>
          <a:r>
            <a:rPr lang="it-IT" b="0" i="0" baseline="0" dirty="0" err="1">
              <a:latin typeface="Bierstadt" panose="020B0004020202020204" pitchFamily="34" charset="0"/>
            </a:rPr>
            <a:t>jij</a:t>
          </a:r>
          <a:r>
            <a:rPr lang="it-IT" b="0" i="0" baseline="0" dirty="0">
              <a:latin typeface="Bierstadt" panose="020B0004020202020204" pitchFamily="34" charset="0"/>
            </a:rPr>
            <a:t> van </a:t>
          </a:r>
          <a:r>
            <a:rPr lang="it-IT" b="0" i="0" baseline="0" dirty="0" err="1">
              <a:latin typeface="Bierstadt" panose="020B0004020202020204" pitchFamily="34" charset="0"/>
            </a:rPr>
            <a:t>mij</a:t>
          </a:r>
          <a:r>
            <a:rPr lang="it-IT" b="0" i="0" baseline="0" dirty="0">
              <a:latin typeface="Bierstadt" panose="020B0004020202020204" pitchFamily="34" charset="0"/>
            </a:rPr>
            <a:t>?</a:t>
          </a:r>
          <a:endParaRPr lang="en-US" dirty="0">
            <a:latin typeface="Bierstadt" panose="020B0004020202020204" pitchFamily="34" charset="0"/>
          </a:endParaRPr>
        </a:p>
      </dgm:t>
    </dgm:pt>
    <dgm:pt modelId="{41A2101D-A5D6-462C-8C1F-87F3538C4223}" type="parTrans" cxnId="{829B7BF9-E75B-4BF5-9B7F-4512D5E27209}">
      <dgm:prSet/>
      <dgm:spPr/>
      <dgm:t>
        <a:bodyPr/>
        <a:lstStyle/>
        <a:p>
          <a:endParaRPr lang="en-US">
            <a:latin typeface="Bierstadt" panose="020B0004020202020204" pitchFamily="34" charset="0"/>
          </a:endParaRPr>
        </a:p>
      </dgm:t>
    </dgm:pt>
    <dgm:pt modelId="{FA9C3CB9-466A-4857-BA81-F6B4C5B8F084}" type="sibTrans" cxnId="{829B7BF9-E75B-4BF5-9B7F-4512D5E27209}">
      <dgm:prSet/>
      <dgm:spPr/>
      <dgm:t>
        <a:bodyPr/>
        <a:lstStyle/>
        <a:p>
          <a:endParaRPr lang="en-US">
            <a:latin typeface="Bierstadt" panose="020B0004020202020204" pitchFamily="34" charset="0"/>
          </a:endParaRPr>
        </a:p>
      </dgm:t>
    </dgm:pt>
    <dgm:pt modelId="{DA47F4EA-31A2-4E55-8D42-98920B9FED38}">
      <dgm:prSet/>
      <dgm:spPr/>
      <dgm:t>
        <a:bodyPr/>
        <a:lstStyle/>
        <a:p>
          <a:r>
            <a:rPr lang="it-IT" b="0" i="0" baseline="0" dirty="0" err="1">
              <a:latin typeface="Bierstadt" panose="020B0004020202020204" pitchFamily="34" charset="0"/>
            </a:rPr>
            <a:t>Wij</a:t>
          </a:r>
          <a:r>
            <a:rPr lang="it-IT" b="0" i="0" baseline="0" dirty="0">
              <a:latin typeface="Bierstadt" panose="020B0004020202020204" pitchFamily="34" charset="0"/>
            </a:rPr>
            <a:t> </a:t>
          </a:r>
          <a:r>
            <a:rPr lang="it-IT" b="0" i="0" baseline="0" dirty="0" err="1">
              <a:latin typeface="Bierstadt" panose="020B0004020202020204" pitchFamily="34" charset="0"/>
            </a:rPr>
            <a:t>rijden</a:t>
          </a:r>
          <a:r>
            <a:rPr lang="it-IT" b="0" i="0" baseline="0" dirty="0">
              <a:latin typeface="Bierstadt" panose="020B0004020202020204" pitchFamily="34" charset="0"/>
            </a:rPr>
            <a:t> erg </a:t>
          </a:r>
          <a:r>
            <a:rPr lang="it-IT" b="0" i="0" baseline="0" dirty="0" err="1">
              <a:latin typeface="Bierstadt" panose="020B0004020202020204" pitchFamily="34" charset="0"/>
            </a:rPr>
            <a:t>snel</a:t>
          </a:r>
          <a:r>
            <a:rPr lang="it-IT" b="0" i="0" baseline="0" dirty="0">
              <a:latin typeface="Bierstadt" panose="020B0004020202020204" pitchFamily="34" charset="0"/>
            </a:rPr>
            <a:t>.</a:t>
          </a:r>
          <a:endParaRPr lang="en-US" dirty="0">
            <a:latin typeface="Bierstadt" panose="020B0004020202020204" pitchFamily="34" charset="0"/>
          </a:endParaRPr>
        </a:p>
      </dgm:t>
    </dgm:pt>
    <dgm:pt modelId="{B1965D2B-F643-4918-8E41-4F6871CDEE3D}" type="parTrans" cxnId="{CB513F72-B60F-4D1F-8EA8-FD14162B643F}">
      <dgm:prSet/>
      <dgm:spPr/>
      <dgm:t>
        <a:bodyPr/>
        <a:lstStyle/>
        <a:p>
          <a:endParaRPr lang="en-US">
            <a:latin typeface="Bierstadt" panose="020B0004020202020204" pitchFamily="34" charset="0"/>
          </a:endParaRPr>
        </a:p>
      </dgm:t>
    </dgm:pt>
    <dgm:pt modelId="{DB4ADF4E-94F5-44EE-A373-36A61499B4E1}" type="sibTrans" cxnId="{CB513F72-B60F-4D1F-8EA8-FD14162B643F}">
      <dgm:prSet/>
      <dgm:spPr/>
      <dgm:t>
        <a:bodyPr/>
        <a:lstStyle/>
        <a:p>
          <a:endParaRPr lang="en-US">
            <a:latin typeface="Bierstadt" panose="020B0004020202020204" pitchFamily="34" charset="0"/>
          </a:endParaRPr>
        </a:p>
      </dgm:t>
    </dgm:pt>
    <dgm:pt modelId="{F1C14DA2-3E87-4007-8495-6787B6613E27}" type="pres">
      <dgm:prSet presAssocID="{27670117-62AE-4409-9C42-548E78BBA532}" presName="vert0" presStyleCnt="0">
        <dgm:presLayoutVars>
          <dgm:dir/>
          <dgm:animOne val="branch"/>
          <dgm:animLvl val="lvl"/>
        </dgm:presLayoutVars>
      </dgm:prSet>
      <dgm:spPr/>
    </dgm:pt>
    <dgm:pt modelId="{862D35A3-F839-4F8A-8A08-D84F66DFAB0E}" type="pres">
      <dgm:prSet presAssocID="{6F529C89-174A-4D3F-8A39-5FD9E5C4D549}" presName="thickLine" presStyleLbl="alignNode1" presStyleIdx="0" presStyleCnt="7"/>
      <dgm:spPr/>
    </dgm:pt>
    <dgm:pt modelId="{1C1DFDDA-E3DB-4678-AD44-439085AFE612}" type="pres">
      <dgm:prSet presAssocID="{6F529C89-174A-4D3F-8A39-5FD9E5C4D549}" presName="horz1" presStyleCnt="0"/>
      <dgm:spPr/>
    </dgm:pt>
    <dgm:pt modelId="{7C4D8EC7-85B3-4AA2-BA4F-AC311FB2BE84}" type="pres">
      <dgm:prSet presAssocID="{6F529C89-174A-4D3F-8A39-5FD9E5C4D549}" presName="tx1" presStyleLbl="revTx" presStyleIdx="0" presStyleCnt="7"/>
      <dgm:spPr/>
    </dgm:pt>
    <dgm:pt modelId="{7E1DCC65-49D2-42D0-9932-D1319613B5D8}" type="pres">
      <dgm:prSet presAssocID="{6F529C89-174A-4D3F-8A39-5FD9E5C4D549}" presName="vert1" presStyleCnt="0"/>
      <dgm:spPr/>
    </dgm:pt>
    <dgm:pt modelId="{1DA212DE-B8E1-4A14-9AB9-753717F47C1A}" type="pres">
      <dgm:prSet presAssocID="{49E18A31-760F-4469-82EA-70441149DA6B}" presName="thickLine" presStyleLbl="alignNode1" presStyleIdx="1" presStyleCnt="7"/>
      <dgm:spPr/>
    </dgm:pt>
    <dgm:pt modelId="{7594491E-077B-4FC5-9CEE-7BB9AF1011D6}" type="pres">
      <dgm:prSet presAssocID="{49E18A31-760F-4469-82EA-70441149DA6B}" presName="horz1" presStyleCnt="0"/>
      <dgm:spPr/>
    </dgm:pt>
    <dgm:pt modelId="{FF9F3781-1002-4868-B077-C8C8FD538A65}" type="pres">
      <dgm:prSet presAssocID="{49E18A31-760F-4469-82EA-70441149DA6B}" presName="tx1" presStyleLbl="revTx" presStyleIdx="1" presStyleCnt="7"/>
      <dgm:spPr/>
    </dgm:pt>
    <dgm:pt modelId="{D259CFB4-BA91-49CE-A4FE-3C75EE0E2597}" type="pres">
      <dgm:prSet presAssocID="{49E18A31-760F-4469-82EA-70441149DA6B}" presName="vert1" presStyleCnt="0"/>
      <dgm:spPr/>
    </dgm:pt>
    <dgm:pt modelId="{390BB14B-20D1-42F8-90FA-4C381754328D}" type="pres">
      <dgm:prSet presAssocID="{B0F8F062-B3E0-4ACC-9B89-B54C7377B096}" presName="thickLine" presStyleLbl="alignNode1" presStyleIdx="2" presStyleCnt="7"/>
      <dgm:spPr/>
    </dgm:pt>
    <dgm:pt modelId="{80521AF5-11CC-436F-B80A-EB9C4F13882D}" type="pres">
      <dgm:prSet presAssocID="{B0F8F062-B3E0-4ACC-9B89-B54C7377B096}" presName="horz1" presStyleCnt="0"/>
      <dgm:spPr/>
    </dgm:pt>
    <dgm:pt modelId="{82B6C684-7C56-4284-80CC-CA849469E5FA}" type="pres">
      <dgm:prSet presAssocID="{B0F8F062-B3E0-4ACC-9B89-B54C7377B096}" presName="tx1" presStyleLbl="revTx" presStyleIdx="2" presStyleCnt="7"/>
      <dgm:spPr/>
    </dgm:pt>
    <dgm:pt modelId="{DA631A7B-4B8E-4335-8ABE-AD8F132C7440}" type="pres">
      <dgm:prSet presAssocID="{B0F8F062-B3E0-4ACC-9B89-B54C7377B096}" presName="vert1" presStyleCnt="0"/>
      <dgm:spPr/>
    </dgm:pt>
    <dgm:pt modelId="{88AADDE4-C8E3-4DF8-B05D-ABA831025839}" type="pres">
      <dgm:prSet presAssocID="{C465A11C-4548-42C2-90A3-23A5B23B3453}" presName="thickLine" presStyleLbl="alignNode1" presStyleIdx="3" presStyleCnt="7"/>
      <dgm:spPr/>
    </dgm:pt>
    <dgm:pt modelId="{C4F642E6-F6C2-416D-9A3A-45E9DBB1FBB2}" type="pres">
      <dgm:prSet presAssocID="{C465A11C-4548-42C2-90A3-23A5B23B3453}" presName="horz1" presStyleCnt="0"/>
      <dgm:spPr/>
    </dgm:pt>
    <dgm:pt modelId="{FAD0A266-360B-4EC7-BC1F-2DBDBC96C6C7}" type="pres">
      <dgm:prSet presAssocID="{C465A11C-4548-42C2-90A3-23A5B23B3453}" presName="tx1" presStyleLbl="revTx" presStyleIdx="3" presStyleCnt="7"/>
      <dgm:spPr/>
    </dgm:pt>
    <dgm:pt modelId="{E9AD0C8E-1556-4B99-9595-2A7B89F8966E}" type="pres">
      <dgm:prSet presAssocID="{C465A11C-4548-42C2-90A3-23A5B23B3453}" presName="vert1" presStyleCnt="0"/>
      <dgm:spPr/>
    </dgm:pt>
    <dgm:pt modelId="{F25D831C-9A82-48D2-90CF-C5F406623912}" type="pres">
      <dgm:prSet presAssocID="{63A2E7DF-8D78-4BD0-BA2A-7EE602B2CF3D}" presName="thickLine" presStyleLbl="alignNode1" presStyleIdx="4" presStyleCnt="7"/>
      <dgm:spPr/>
    </dgm:pt>
    <dgm:pt modelId="{2F233B58-B1EF-4A09-9643-3A8ED95150D9}" type="pres">
      <dgm:prSet presAssocID="{63A2E7DF-8D78-4BD0-BA2A-7EE602B2CF3D}" presName="horz1" presStyleCnt="0"/>
      <dgm:spPr/>
    </dgm:pt>
    <dgm:pt modelId="{DEEF4A2F-CD7A-4E1C-9FD2-0EECE7AD31DA}" type="pres">
      <dgm:prSet presAssocID="{63A2E7DF-8D78-4BD0-BA2A-7EE602B2CF3D}" presName="tx1" presStyleLbl="revTx" presStyleIdx="4" presStyleCnt="7"/>
      <dgm:spPr/>
    </dgm:pt>
    <dgm:pt modelId="{13A33635-6CFC-4413-8DFC-3A09F922D8F9}" type="pres">
      <dgm:prSet presAssocID="{63A2E7DF-8D78-4BD0-BA2A-7EE602B2CF3D}" presName="vert1" presStyleCnt="0"/>
      <dgm:spPr/>
    </dgm:pt>
    <dgm:pt modelId="{E53D5CF0-E847-4C45-AB2B-B32B2562DE9E}" type="pres">
      <dgm:prSet presAssocID="{2F2EE889-857C-4589-903F-7A51C6392F47}" presName="thickLine" presStyleLbl="alignNode1" presStyleIdx="5" presStyleCnt="7"/>
      <dgm:spPr/>
    </dgm:pt>
    <dgm:pt modelId="{C3DE2395-7BF1-4C5B-BCF6-029D9DB4D566}" type="pres">
      <dgm:prSet presAssocID="{2F2EE889-857C-4589-903F-7A51C6392F47}" presName="horz1" presStyleCnt="0"/>
      <dgm:spPr/>
    </dgm:pt>
    <dgm:pt modelId="{7FADBB8A-2FF8-43A8-B65C-6C4863E5B22C}" type="pres">
      <dgm:prSet presAssocID="{2F2EE889-857C-4589-903F-7A51C6392F47}" presName="tx1" presStyleLbl="revTx" presStyleIdx="5" presStyleCnt="7"/>
      <dgm:spPr/>
    </dgm:pt>
    <dgm:pt modelId="{926A0EB3-6FC1-48C7-BC70-23B85D852356}" type="pres">
      <dgm:prSet presAssocID="{2F2EE889-857C-4589-903F-7A51C6392F47}" presName="vert1" presStyleCnt="0"/>
      <dgm:spPr/>
    </dgm:pt>
    <dgm:pt modelId="{4F28A4C4-E8B0-4749-8AB7-8D9245CEF59A}" type="pres">
      <dgm:prSet presAssocID="{DA47F4EA-31A2-4E55-8D42-98920B9FED38}" presName="thickLine" presStyleLbl="alignNode1" presStyleIdx="6" presStyleCnt="7"/>
      <dgm:spPr/>
    </dgm:pt>
    <dgm:pt modelId="{AE783FAA-58AF-41B4-9A20-9D638FC35089}" type="pres">
      <dgm:prSet presAssocID="{DA47F4EA-31A2-4E55-8D42-98920B9FED38}" presName="horz1" presStyleCnt="0"/>
      <dgm:spPr/>
    </dgm:pt>
    <dgm:pt modelId="{A763FEB5-D098-48B2-8197-E0CDFB8FCA04}" type="pres">
      <dgm:prSet presAssocID="{DA47F4EA-31A2-4E55-8D42-98920B9FED38}" presName="tx1" presStyleLbl="revTx" presStyleIdx="6" presStyleCnt="7"/>
      <dgm:spPr/>
    </dgm:pt>
    <dgm:pt modelId="{23646C3D-A740-4C75-BC34-289EEBA6CEB6}" type="pres">
      <dgm:prSet presAssocID="{DA47F4EA-31A2-4E55-8D42-98920B9FED38}" presName="vert1" presStyleCnt="0"/>
      <dgm:spPr/>
    </dgm:pt>
  </dgm:ptLst>
  <dgm:cxnLst>
    <dgm:cxn modelId="{A96DEE05-A2D7-473E-82E1-8D8F6DEDD7A0}" type="presOf" srcId="{DA47F4EA-31A2-4E55-8D42-98920B9FED38}" destId="{A763FEB5-D098-48B2-8197-E0CDFB8FCA04}" srcOrd="0" destOrd="0" presId="urn:microsoft.com/office/officeart/2008/layout/LinedList"/>
    <dgm:cxn modelId="{632AAC29-DD90-4D92-ABE6-DD42372A0F4A}" type="presOf" srcId="{27670117-62AE-4409-9C42-548E78BBA532}" destId="{F1C14DA2-3E87-4007-8495-6787B6613E27}" srcOrd="0" destOrd="0" presId="urn:microsoft.com/office/officeart/2008/layout/LinedList"/>
    <dgm:cxn modelId="{4A9C344D-B654-40F4-A4A4-A254B55BE9BA}" srcId="{27670117-62AE-4409-9C42-548E78BBA532}" destId="{49E18A31-760F-4469-82EA-70441149DA6B}" srcOrd="1" destOrd="0" parTransId="{F8F86E4D-0DE8-4F12-B789-F5586EDE981B}" sibTransId="{57D06631-A79F-4ADE-8BA1-09320A7BF62A}"/>
    <dgm:cxn modelId="{5E9FD370-4171-4CA1-9168-02CAF6BC1FC9}" type="presOf" srcId="{2F2EE889-857C-4589-903F-7A51C6392F47}" destId="{7FADBB8A-2FF8-43A8-B65C-6C4863E5B22C}" srcOrd="0" destOrd="0" presId="urn:microsoft.com/office/officeart/2008/layout/LinedList"/>
    <dgm:cxn modelId="{9551D851-A72A-4119-A17F-84D04D78415D}" type="presOf" srcId="{6F529C89-174A-4D3F-8A39-5FD9E5C4D549}" destId="{7C4D8EC7-85B3-4AA2-BA4F-AC311FB2BE84}" srcOrd="0" destOrd="0" presId="urn:microsoft.com/office/officeart/2008/layout/LinedList"/>
    <dgm:cxn modelId="{CB513F72-B60F-4D1F-8EA8-FD14162B643F}" srcId="{27670117-62AE-4409-9C42-548E78BBA532}" destId="{DA47F4EA-31A2-4E55-8D42-98920B9FED38}" srcOrd="6" destOrd="0" parTransId="{B1965D2B-F643-4918-8E41-4F6871CDEE3D}" sibTransId="{DB4ADF4E-94F5-44EE-A373-36A61499B4E1}"/>
    <dgm:cxn modelId="{8D83FE57-1008-4544-80BB-7BD5F800AC04}" srcId="{27670117-62AE-4409-9C42-548E78BBA532}" destId="{C465A11C-4548-42C2-90A3-23A5B23B3453}" srcOrd="3" destOrd="0" parTransId="{DAB8DDF9-EFA9-4089-A8F5-F3FE98375A95}" sibTransId="{73133C06-6AAD-4304-8DAF-15BB698D58D7}"/>
    <dgm:cxn modelId="{39006D58-0144-4DCC-8F3D-9FD49C0A5DDB}" type="presOf" srcId="{63A2E7DF-8D78-4BD0-BA2A-7EE602B2CF3D}" destId="{DEEF4A2F-CD7A-4E1C-9FD2-0EECE7AD31DA}" srcOrd="0" destOrd="0" presId="urn:microsoft.com/office/officeart/2008/layout/LinedList"/>
    <dgm:cxn modelId="{FEC5969C-8B08-429F-96E1-FEDC8770E1A6}" type="presOf" srcId="{C465A11C-4548-42C2-90A3-23A5B23B3453}" destId="{FAD0A266-360B-4EC7-BC1F-2DBDBC96C6C7}" srcOrd="0" destOrd="0" presId="urn:microsoft.com/office/officeart/2008/layout/LinedList"/>
    <dgm:cxn modelId="{B698E7A9-3ADB-43CF-BB9B-8D2F07A3091F}" srcId="{27670117-62AE-4409-9C42-548E78BBA532}" destId="{6F529C89-174A-4D3F-8A39-5FD9E5C4D549}" srcOrd="0" destOrd="0" parTransId="{0AB5D109-FAA9-4700-94E5-28021F4414C4}" sibTransId="{F3DC8094-2F22-4186-A3B8-552AF3AEA9D3}"/>
    <dgm:cxn modelId="{BA4203AF-7268-494A-8AFB-0A2BB5E833F0}" srcId="{27670117-62AE-4409-9C42-548E78BBA532}" destId="{B0F8F062-B3E0-4ACC-9B89-B54C7377B096}" srcOrd="2" destOrd="0" parTransId="{D9D553FF-F120-41D1-80A4-DC0FA52866FC}" sibTransId="{6C8DDB65-801A-43C7-9C07-D7368D562C7F}"/>
    <dgm:cxn modelId="{D0D9FCDC-F358-41BB-AE75-B536EBF03EBA}" type="presOf" srcId="{49E18A31-760F-4469-82EA-70441149DA6B}" destId="{FF9F3781-1002-4868-B077-C8C8FD538A65}" srcOrd="0" destOrd="0" presId="urn:microsoft.com/office/officeart/2008/layout/LinedList"/>
    <dgm:cxn modelId="{511919E4-84A6-484C-B9AB-25B042E0439D}" type="presOf" srcId="{B0F8F062-B3E0-4ACC-9B89-B54C7377B096}" destId="{82B6C684-7C56-4284-80CC-CA849469E5FA}" srcOrd="0" destOrd="0" presId="urn:microsoft.com/office/officeart/2008/layout/LinedList"/>
    <dgm:cxn modelId="{CBFE24EB-B6B4-46C2-BA66-4ECA1B1E099F}" srcId="{27670117-62AE-4409-9C42-548E78BBA532}" destId="{63A2E7DF-8D78-4BD0-BA2A-7EE602B2CF3D}" srcOrd="4" destOrd="0" parTransId="{6B6E95C5-F335-447B-A285-F84C6785B4F0}" sibTransId="{19ED06F1-E17E-440A-A2F5-BE20E1A392A6}"/>
    <dgm:cxn modelId="{829B7BF9-E75B-4BF5-9B7F-4512D5E27209}" srcId="{27670117-62AE-4409-9C42-548E78BBA532}" destId="{2F2EE889-857C-4589-903F-7A51C6392F47}" srcOrd="5" destOrd="0" parTransId="{41A2101D-A5D6-462C-8C1F-87F3538C4223}" sibTransId="{FA9C3CB9-466A-4857-BA81-F6B4C5B8F084}"/>
    <dgm:cxn modelId="{C86FD973-C192-423D-8EDA-8985B728DAF0}" type="presParOf" srcId="{F1C14DA2-3E87-4007-8495-6787B6613E27}" destId="{862D35A3-F839-4F8A-8A08-D84F66DFAB0E}" srcOrd="0" destOrd="0" presId="urn:microsoft.com/office/officeart/2008/layout/LinedList"/>
    <dgm:cxn modelId="{01064C0F-DB08-484E-BA1C-21933AA7449F}" type="presParOf" srcId="{F1C14DA2-3E87-4007-8495-6787B6613E27}" destId="{1C1DFDDA-E3DB-4678-AD44-439085AFE612}" srcOrd="1" destOrd="0" presId="urn:microsoft.com/office/officeart/2008/layout/LinedList"/>
    <dgm:cxn modelId="{C786C69F-E058-4878-9E56-6C779911C502}" type="presParOf" srcId="{1C1DFDDA-E3DB-4678-AD44-439085AFE612}" destId="{7C4D8EC7-85B3-4AA2-BA4F-AC311FB2BE84}" srcOrd="0" destOrd="0" presId="urn:microsoft.com/office/officeart/2008/layout/LinedList"/>
    <dgm:cxn modelId="{0AD18757-A847-4F08-BBC5-8FE582D7128C}" type="presParOf" srcId="{1C1DFDDA-E3DB-4678-AD44-439085AFE612}" destId="{7E1DCC65-49D2-42D0-9932-D1319613B5D8}" srcOrd="1" destOrd="0" presId="urn:microsoft.com/office/officeart/2008/layout/LinedList"/>
    <dgm:cxn modelId="{08701FFC-CCD8-4357-BC55-D5DA748D13B1}" type="presParOf" srcId="{F1C14DA2-3E87-4007-8495-6787B6613E27}" destId="{1DA212DE-B8E1-4A14-9AB9-753717F47C1A}" srcOrd="2" destOrd="0" presId="urn:microsoft.com/office/officeart/2008/layout/LinedList"/>
    <dgm:cxn modelId="{BC07850E-2C83-4F40-B99D-AAE8D61350DC}" type="presParOf" srcId="{F1C14DA2-3E87-4007-8495-6787B6613E27}" destId="{7594491E-077B-4FC5-9CEE-7BB9AF1011D6}" srcOrd="3" destOrd="0" presId="urn:microsoft.com/office/officeart/2008/layout/LinedList"/>
    <dgm:cxn modelId="{A2D9A25F-0B47-4453-B3E7-2BCF3A1FFC7D}" type="presParOf" srcId="{7594491E-077B-4FC5-9CEE-7BB9AF1011D6}" destId="{FF9F3781-1002-4868-B077-C8C8FD538A65}" srcOrd="0" destOrd="0" presId="urn:microsoft.com/office/officeart/2008/layout/LinedList"/>
    <dgm:cxn modelId="{02425279-3BD8-424F-9308-3E18401BC3CF}" type="presParOf" srcId="{7594491E-077B-4FC5-9CEE-7BB9AF1011D6}" destId="{D259CFB4-BA91-49CE-A4FE-3C75EE0E2597}" srcOrd="1" destOrd="0" presId="urn:microsoft.com/office/officeart/2008/layout/LinedList"/>
    <dgm:cxn modelId="{F21C98BD-13D9-4328-BD09-FA9081306A50}" type="presParOf" srcId="{F1C14DA2-3E87-4007-8495-6787B6613E27}" destId="{390BB14B-20D1-42F8-90FA-4C381754328D}" srcOrd="4" destOrd="0" presId="urn:microsoft.com/office/officeart/2008/layout/LinedList"/>
    <dgm:cxn modelId="{EC447BAD-331F-45C0-87C3-F216154C6686}" type="presParOf" srcId="{F1C14DA2-3E87-4007-8495-6787B6613E27}" destId="{80521AF5-11CC-436F-B80A-EB9C4F13882D}" srcOrd="5" destOrd="0" presId="urn:microsoft.com/office/officeart/2008/layout/LinedList"/>
    <dgm:cxn modelId="{71475E46-E783-40D2-BFBF-499192EDA65E}" type="presParOf" srcId="{80521AF5-11CC-436F-B80A-EB9C4F13882D}" destId="{82B6C684-7C56-4284-80CC-CA849469E5FA}" srcOrd="0" destOrd="0" presId="urn:microsoft.com/office/officeart/2008/layout/LinedList"/>
    <dgm:cxn modelId="{1A0BC489-340A-4182-B1CF-0DF21D979D68}" type="presParOf" srcId="{80521AF5-11CC-436F-B80A-EB9C4F13882D}" destId="{DA631A7B-4B8E-4335-8ABE-AD8F132C7440}" srcOrd="1" destOrd="0" presId="urn:microsoft.com/office/officeart/2008/layout/LinedList"/>
    <dgm:cxn modelId="{25D98221-C078-4763-AD46-3D231415B306}" type="presParOf" srcId="{F1C14DA2-3E87-4007-8495-6787B6613E27}" destId="{88AADDE4-C8E3-4DF8-B05D-ABA831025839}" srcOrd="6" destOrd="0" presId="urn:microsoft.com/office/officeart/2008/layout/LinedList"/>
    <dgm:cxn modelId="{CEBE97F9-3DAA-4778-A2A8-9FFD169F386D}" type="presParOf" srcId="{F1C14DA2-3E87-4007-8495-6787B6613E27}" destId="{C4F642E6-F6C2-416D-9A3A-45E9DBB1FBB2}" srcOrd="7" destOrd="0" presId="urn:microsoft.com/office/officeart/2008/layout/LinedList"/>
    <dgm:cxn modelId="{8C0FDD6B-36CE-4D84-8C08-3CA5F9C239BF}" type="presParOf" srcId="{C4F642E6-F6C2-416D-9A3A-45E9DBB1FBB2}" destId="{FAD0A266-360B-4EC7-BC1F-2DBDBC96C6C7}" srcOrd="0" destOrd="0" presId="urn:microsoft.com/office/officeart/2008/layout/LinedList"/>
    <dgm:cxn modelId="{4AF39A77-BDA2-4FD8-ABC5-379F713B2FC5}" type="presParOf" srcId="{C4F642E6-F6C2-416D-9A3A-45E9DBB1FBB2}" destId="{E9AD0C8E-1556-4B99-9595-2A7B89F8966E}" srcOrd="1" destOrd="0" presId="urn:microsoft.com/office/officeart/2008/layout/LinedList"/>
    <dgm:cxn modelId="{F6DC2382-D560-4E9A-8D91-70638954F5A9}" type="presParOf" srcId="{F1C14DA2-3E87-4007-8495-6787B6613E27}" destId="{F25D831C-9A82-48D2-90CF-C5F406623912}" srcOrd="8" destOrd="0" presId="urn:microsoft.com/office/officeart/2008/layout/LinedList"/>
    <dgm:cxn modelId="{7EFA153C-726A-4050-943D-0BA1873F00EB}" type="presParOf" srcId="{F1C14DA2-3E87-4007-8495-6787B6613E27}" destId="{2F233B58-B1EF-4A09-9643-3A8ED95150D9}" srcOrd="9" destOrd="0" presId="urn:microsoft.com/office/officeart/2008/layout/LinedList"/>
    <dgm:cxn modelId="{5D1C165E-9146-469E-9EC0-63EFBAEBB544}" type="presParOf" srcId="{2F233B58-B1EF-4A09-9643-3A8ED95150D9}" destId="{DEEF4A2F-CD7A-4E1C-9FD2-0EECE7AD31DA}" srcOrd="0" destOrd="0" presId="urn:microsoft.com/office/officeart/2008/layout/LinedList"/>
    <dgm:cxn modelId="{7A349FBA-3A95-4129-B136-80AD89957A43}" type="presParOf" srcId="{2F233B58-B1EF-4A09-9643-3A8ED95150D9}" destId="{13A33635-6CFC-4413-8DFC-3A09F922D8F9}" srcOrd="1" destOrd="0" presId="urn:microsoft.com/office/officeart/2008/layout/LinedList"/>
    <dgm:cxn modelId="{C70D39C8-280F-4964-B134-96E0A62D0A52}" type="presParOf" srcId="{F1C14DA2-3E87-4007-8495-6787B6613E27}" destId="{E53D5CF0-E847-4C45-AB2B-B32B2562DE9E}" srcOrd="10" destOrd="0" presId="urn:microsoft.com/office/officeart/2008/layout/LinedList"/>
    <dgm:cxn modelId="{81C9AADC-63E2-480A-AAAB-79E2260C3AE3}" type="presParOf" srcId="{F1C14DA2-3E87-4007-8495-6787B6613E27}" destId="{C3DE2395-7BF1-4C5B-BCF6-029D9DB4D566}" srcOrd="11" destOrd="0" presId="urn:microsoft.com/office/officeart/2008/layout/LinedList"/>
    <dgm:cxn modelId="{1AB27C0E-868B-437F-ABBA-49F7D7B097C6}" type="presParOf" srcId="{C3DE2395-7BF1-4C5B-BCF6-029D9DB4D566}" destId="{7FADBB8A-2FF8-43A8-B65C-6C4863E5B22C}" srcOrd="0" destOrd="0" presId="urn:microsoft.com/office/officeart/2008/layout/LinedList"/>
    <dgm:cxn modelId="{FE878598-EA66-4ADF-89E8-24015857DCEC}" type="presParOf" srcId="{C3DE2395-7BF1-4C5B-BCF6-029D9DB4D566}" destId="{926A0EB3-6FC1-48C7-BC70-23B85D852356}" srcOrd="1" destOrd="0" presId="urn:microsoft.com/office/officeart/2008/layout/LinedList"/>
    <dgm:cxn modelId="{2026A34D-2F22-4251-BBED-6148BA3B78F3}" type="presParOf" srcId="{F1C14DA2-3E87-4007-8495-6787B6613E27}" destId="{4F28A4C4-E8B0-4749-8AB7-8D9245CEF59A}" srcOrd="12" destOrd="0" presId="urn:microsoft.com/office/officeart/2008/layout/LinedList"/>
    <dgm:cxn modelId="{E5F2B307-B1AF-41B2-BFE1-5F7BE2B21803}" type="presParOf" srcId="{F1C14DA2-3E87-4007-8495-6787B6613E27}" destId="{AE783FAA-58AF-41B4-9A20-9D638FC35089}" srcOrd="13" destOrd="0" presId="urn:microsoft.com/office/officeart/2008/layout/LinedList"/>
    <dgm:cxn modelId="{A3D6E720-2B9F-4144-94DA-A899BD9FB70A}" type="presParOf" srcId="{AE783FAA-58AF-41B4-9A20-9D638FC35089}" destId="{A763FEB5-D098-48B2-8197-E0CDFB8FCA04}" srcOrd="0" destOrd="0" presId="urn:microsoft.com/office/officeart/2008/layout/LinedList"/>
    <dgm:cxn modelId="{09B8405A-7D23-495E-B1BA-DDD75B8F252C}" type="presParOf" srcId="{AE783FAA-58AF-41B4-9A20-9D638FC35089}" destId="{23646C3D-A740-4C75-BC34-289EEBA6CEB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1D83B4-F62A-430A-8E33-D332B37A5FD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2C0A0BB-0707-4B7A-BE57-BBEB0BE665C6}">
      <dgm:prSet/>
      <dgm:spPr/>
      <dgm:t>
        <a:bodyPr/>
        <a:lstStyle/>
        <a:p>
          <a:r>
            <a:rPr lang="it-IT" b="1"/>
            <a:t>gaan</a:t>
          </a:r>
          <a:r>
            <a:rPr lang="it-IT"/>
            <a:t> &gt; ik ga, jij/hij gaat</a:t>
          </a:r>
          <a:endParaRPr lang="en-US"/>
        </a:p>
      </dgm:t>
    </dgm:pt>
    <dgm:pt modelId="{249678E6-E3E5-4137-9F43-9D82FA8C5A03}" type="parTrans" cxnId="{26866F50-7CED-4186-9413-FB3951DCE81D}">
      <dgm:prSet/>
      <dgm:spPr/>
      <dgm:t>
        <a:bodyPr/>
        <a:lstStyle/>
        <a:p>
          <a:endParaRPr lang="en-US"/>
        </a:p>
      </dgm:t>
    </dgm:pt>
    <dgm:pt modelId="{AE65108E-5882-42E0-804F-89B90DA7D94A}" type="sibTrans" cxnId="{26866F50-7CED-4186-9413-FB3951DCE81D}">
      <dgm:prSet/>
      <dgm:spPr/>
      <dgm:t>
        <a:bodyPr/>
        <a:lstStyle/>
        <a:p>
          <a:endParaRPr lang="en-US"/>
        </a:p>
      </dgm:t>
    </dgm:pt>
    <dgm:pt modelId="{A9298741-B790-48BE-A12D-76A25A99556E}">
      <dgm:prSet/>
      <dgm:spPr/>
      <dgm:t>
        <a:bodyPr/>
        <a:lstStyle/>
        <a:p>
          <a:r>
            <a:rPr lang="it-IT" b="1"/>
            <a:t>staan &gt; </a:t>
          </a:r>
          <a:r>
            <a:rPr lang="it-IT"/>
            <a:t>ik sta, jij/hij staat</a:t>
          </a:r>
          <a:endParaRPr lang="en-US"/>
        </a:p>
      </dgm:t>
    </dgm:pt>
    <dgm:pt modelId="{2E5A740E-4989-4264-BD39-3BE3681B3F5A}" type="parTrans" cxnId="{0ECA66BD-135F-46A8-A1CA-1D6FDD1E1407}">
      <dgm:prSet/>
      <dgm:spPr/>
      <dgm:t>
        <a:bodyPr/>
        <a:lstStyle/>
        <a:p>
          <a:endParaRPr lang="en-US"/>
        </a:p>
      </dgm:t>
    </dgm:pt>
    <dgm:pt modelId="{C7675EA6-676B-4F6E-8093-C07F499DADE0}" type="sibTrans" cxnId="{0ECA66BD-135F-46A8-A1CA-1D6FDD1E1407}">
      <dgm:prSet/>
      <dgm:spPr/>
      <dgm:t>
        <a:bodyPr/>
        <a:lstStyle/>
        <a:p>
          <a:endParaRPr lang="en-US"/>
        </a:p>
      </dgm:t>
    </dgm:pt>
    <dgm:pt modelId="{01AA7897-CC5F-425C-B5B4-23009B2A9443}">
      <dgm:prSet/>
      <dgm:spPr/>
      <dgm:t>
        <a:bodyPr/>
        <a:lstStyle/>
        <a:p>
          <a:r>
            <a:rPr lang="it-IT" b="1"/>
            <a:t>slaan &gt; </a:t>
          </a:r>
          <a:r>
            <a:rPr lang="it-IT"/>
            <a:t>ik sla, jij/hij slaat</a:t>
          </a:r>
          <a:endParaRPr lang="en-US"/>
        </a:p>
      </dgm:t>
    </dgm:pt>
    <dgm:pt modelId="{CE92D929-7FDC-4DAD-854E-D345924EE355}" type="parTrans" cxnId="{CFEB65C6-4B1C-4B63-AED1-6AD039620E1F}">
      <dgm:prSet/>
      <dgm:spPr/>
      <dgm:t>
        <a:bodyPr/>
        <a:lstStyle/>
        <a:p>
          <a:endParaRPr lang="en-US"/>
        </a:p>
      </dgm:t>
    </dgm:pt>
    <dgm:pt modelId="{6BC07DDC-8E4F-46ED-933E-31B47D2399DF}" type="sibTrans" cxnId="{CFEB65C6-4B1C-4B63-AED1-6AD039620E1F}">
      <dgm:prSet/>
      <dgm:spPr/>
      <dgm:t>
        <a:bodyPr/>
        <a:lstStyle/>
        <a:p>
          <a:endParaRPr lang="en-US"/>
        </a:p>
      </dgm:t>
    </dgm:pt>
    <dgm:pt modelId="{D259FC5D-13B0-4EB6-841B-C4246A259ACF}">
      <dgm:prSet/>
      <dgm:spPr/>
      <dgm:t>
        <a:bodyPr/>
        <a:lstStyle/>
        <a:p>
          <a:r>
            <a:rPr lang="it-IT" b="1"/>
            <a:t>zien</a:t>
          </a:r>
          <a:r>
            <a:rPr lang="it-IT"/>
            <a:t> &gt; ik zie, jij ziet, hij ziet</a:t>
          </a:r>
          <a:endParaRPr lang="en-US"/>
        </a:p>
      </dgm:t>
    </dgm:pt>
    <dgm:pt modelId="{1ED3C11E-1AEF-4DBF-B468-E82F45946269}" type="parTrans" cxnId="{CAF000EF-CE16-4F52-A5DA-E6BC2E065C87}">
      <dgm:prSet/>
      <dgm:spPr/>
      <dgm:t>
        <a:bodyPr/>
        <a:lstStyle/>
        <a:p>
          <a:endParaRPr lang="en-US"/>
        </a:p>
      </dgm:t>
    </dgm:pt>
    <dgm:pt modelId="{3261C4C8-B230-48E8-BE0D-FC9D21B0C523}" type="sibTrans" cxnId="{CAF000EF-CE16-4F52-A5DA-E6BC2E065C87}">
      <dgm:prSet/>
      <dgm:spPr/>
      <dgm:t>
        <a:bodyPr/>
        <a:lstStyle/>
        <a:p>
          <a:endParaRPr lang="en-US"/>
        </a:p>
      </dgm:t>
    </dgm:pt>
    <dgm:pt modelId="{EBA472D3-0FA1-4FBD-B961-247BE38D8CE1}">
      <dgm:prSet/>
      <dgm:spPr/>
      <dgm:t>
        <a:bodyPr/>
        <a:lstStyle/>
        <a:p>
          <a:r>
            <a:rPr lang="it-IT" b="1"/>
            <a:t>doen</a:t>
          </a:r>
          <a:r>
            <a:rPr lang="it-IT"/>
            <a:t> &gt; ik doe, jij doet, hij doet</a:t>
          </a:r>
          <a:endParaRPr lang="en-US"/>
        </a:p>
      </dgm:t>
    </dgm:pt>
    <dgm:pt modelId="{48F2972B-85E4-441D-A97C-6594662CEA47}" type="parTrans" cxnId="{68F30223-309E-4C11-91DE-7DFA9D85AD27}">
      <dgm:prSet/>
      <dgm:spPr/>
      <dgm:t>
        <a:bodyPr/>
        <a:lstStyle/>
        <a:p>
          <a:endParaRPr lang="en-US"/>
        </a:p>
      </dgm:t>
    </dgm:pt>
    <dgm:pt modelId="{3D30F29A-49E2-4C8B-82F2-1F7E4EB0F96C}" type="sibTrans" cxnId="{68F30223-309E-4C11-91DE-7DFA9D85AD27}">
      <dgm:prSet/>
      <dgm:spPr/>
      <dgm:t>
        <a:bodyPr/>
        <a:lstStyle/>
        <a:p>
          <a:endParaRPr lang="en-US"/>
        </a:p>
      </dgm:t>
    </dgm:pt>
    <dgm:pt modelId="{B06A62E4-885D-4C74-8AB1-1B04E5F28C52}">
      <dgm:prSet/>
      <dgm:spPr/>
      <dgm:t>
        <a:bodyPr/>
        <a:lstStyle/>
        <a:p>
          <a:r>
            <a:rPr lang="it-IT" b="1"/>
            <a:t>komen</a:t>
          </a:r>
          <a:r>
            <a:rPr lang="it-IT"/>
            <a:t> &gt; ik kom, jij komt, hij komt</a:t>
          </a:r>
          <a:endParaRPr lang="en-US"/>
        </a:p>
      </dgm:t>
    </dgm:pt>
    <dgm:pt modelId="{D7E234BC-DF89-42B9-86A3-013FD1E824EA}" type="parTrans" cxnId="{F644A2DC-3AE2-489E-B392-AA77763CC76C}">
      <dgm:prSet/>
      <dgm:spPr/>
      <dgm:t>
        <a:bodyPr/>
        <a:lstStyle/>
        <a:p>
          <a:endParaRPr lang="en-US"/>
        </a:p>
      </dgm:t>
    </dgm:pt>
    <dgm:pt modelId="{FC6B0936-D379-4C7B-8E84-A5E78DA52C91}" type="sibTrans" cxnId="{F644A2DC-3AE2-489E-B392-AA77763CC76C}">
      <dgm:prSet/>
      <dgm:spPr/>
      <dgm:t>
        <a:bodyPr/>
        <a:lstStyle/>
        <a:p>
          <a:endParaRPr lang="en-US"/>
        </a:p>
      </dgm:t>
    </dgm:pt>
    <dgm:pt modelId="{4B55C952-3BA5-4AE2-AD18-4BB0F41F3D4E}">
      <dgm:prSet/>
      <dgm:spPr/>
      <dgm:t>
        <a:bodyPr/>
        <a:lstStyle/>
        <a:p>
          <a:r>
            <a:rPr lang="it-IT" b="1"/>
            <a:t>zijn</a:t>
          </a:r>
          <a:r>
            <a:rPr lang="it-IT"/>
            <a:t> &gt; ik ben, jij bent, hij is</a:t>
          </a:r>
          <a:endParaRPr lang="en-US"/>
        </a:p>
      </dgm:t>
    </dgm:pt>
    <dgm:pt modelId="{046510C9-93AB-4689-A5FF-0E3911BB23EE}" type="parTrans" cxnId="{451FD31A-A13D-4EFE-AFE8-5E8F42FCD078}">
      <dgm:prSet/>
      <dgm:spPr/>
      <dgm:t>
        <a:bodyPr/>
        <a:lstStyle/>
        <a:p>
          <a:endParaRPr lang="en-US"/>
        </a:p>
      </dgm:t>
    </dgm:pt>
    <dgm:pt modelId="{BC07505B-FA1B-4E1F-8B9A-9DB6D6FF90B9}" type="sibTrans" cxnId="{451FD31A-A13D-4EFE-AFE8-5E8F42FCD078}">
      <dgm:prSet/>
      <dgm:spPr/>
      <dgm:t>
        <a:bodyPr/>
        <a:lstStyle/>
        <a:p>
          <a:endParaRPr lang="en-US"/>
        </a:p>
      </dgm:t>
    </dgm:pt>
    <dgm:pt modelId="{8D4BEBC4-23C4-4BAC-BD53-B94204CB59EA}">
      <dgm:prSet/>
      <dgm:spPr/>
      <dgm:t>
        <a:bodyPr/>
        <a:lstStyle/>
        <a:p>
          <a:r>
            <a:rPr lang="it-IT" b="1"/>
            <a:t>hebben</a:t>
          </a:r>
          <a:r>
            <a:rPr lang="it-IT"/>
            <a:t> &gt; ik heb, jij hebt, hij heeft</a:t>
          </a:r>
          <a:endParaRPr lang="en-US"/>
        </a:p>
      </dgm:t>
    </dgm:pt>
    <dgm:pt modelId="{2BA3E718-C563-4F85-AC0A-C95118A2EDBE}" type="parTrans" cxnId="{975A5DCA-3301-40B8-8C13-77A9C24E889A}">
      <dgm:prSet/>
      <dgm:spPr/>
      <dgm:t>
        <a:bodyPr/>
        <a:lstStyle/>
        <a:p>
          <a:endParaRPr lang="en-US"/>
        </a:p>
      </dgm:t>
    </dgm:pt>
    <dgm:pt modelId="{F29D586A-542D-472C-AC59-66E8A71261FE}" type="sibTrans" cxnId="{975A5DCA-3301-40B8-8C13-77A9C24E889A}">
      <dgm:prSet/>
      <dgm:spPr/>
      <dgm:t>
        <a:bodyPr/>
        <a:lstStyle/>
        <a:p>
          <a:endParaRPr lang="en-US"/>
        </a:p>
      </dgm:t>
    </dgm:pt>
    <dgm:pt modelId="{35E8E9C0-117F-414B-8E74-62D6B4E27B4A}" type="pres">
      <dgm:prSet presAssocID="{6D1D83B4-F62A-430A-8E33-D332B37A5FDE}" presName="vert0" presStyleCnt="0">
        <dgm:presLayoutVars>
          <dgm:dir/>
          <dgm:animOne val="branch"/>
          <dgm:animLvl val="lvl"/>
        </dgm:presLayoutVars>
      </dgm:prSet>
      <dgm:spPr/>
    </dgm:pt>
    <dgm:pt modelId="{1C684F8E-5340-4009-8E50-927A8C280DD3}" type="pres">
      <dgm:prSet presAssocID="{C2C0A0BB-0707-4B7A-BE57-BBEB0BE665C6}" presName="thickLine" presStyleLbl="alignNode1" presStyleIdx="0" presStyleCnt="8"/>
      <dgm:spPr/>
    </dgm:pt>
    <dgm:pt modelId="{A36E7B35-49D4-4EF2-8DA1-7796833B35FD}" type="pres">
      <dgm:prSet presAssocID="{C2C0A0BB-0707-4B7A-BE57-BBEB0BE665C6}" presName="horz1" presStyleCnt="0"/>
      <dgm:spPr/>
    </dgm:pt>
    <dgm:pt modelId="{994EDC15-A3A3-4DE0-9527-5715B8FA3441}" type="pres">
      <dgm:prSet presAssocID="{C2C0A0BB-0707-4B7A-BE57-BBEB0BE665C6}" presName="tx1" presStyleLbl="revTx" presStyleIdx="0" presStyleCnt="8"/>
      <dgm:spPr/>
    </dgm:pt>
    <dgm:pt modelId="{787A3172-5983-4027-B239-B12092693B66}" type="pres">
      <dgm:prSet presAssocID="{C2C0A0BB-0707-4B7A-BE57-BBEB0BE665C6}" presName="vert1" presStyleCnt="0"/>
      <dgm:spPr/>
    </dgm:pt>
    <dgm:pt modelId="{3EC0360A-9EF0-4211-BD4E-0C180C3076B5}" type="pres">
      <dgm:prSet presAssocID="{A9298741-B790-48BE-A12D-76A25A99556E}" presName="thickLine" presStyleLbl="alignNode1" presStyleIdx="1" presStyleCnt="8"/>
      <dgm:spPr/>
    </dgm:pt>
    <dgm:pt modelId="{EC14B55D-3CAA-481B-8549-9E61FCF6E67C}" type="pres">
      <dgm:prSet presAssocID="{A9298741-B790-48BE-A12D-76A25A99556E}" presName="horz1" presStyleCnt="0"/>
      <dgm:spPr/>
    </dgm:pt>
    <dgm:pt modelId="{66E84154-F87B-468A-B564-21F09A63EB7E}" type="pres">
      <dgm:prSet presAssocID="{A9298741-B790-48BE-A12D-76A25A99556E}" presName="tx1" presStyleLbl="revTx" presStyleIdx="1" presStyleCnt="8"/>
      <dgm:spPr/>
    </dgm:pt>
    <dgm:pt modelId="{16266C26-EE7C-4EFD-8B79-B21DCF288BCA}" type="pres">
      <dgm:prSet presAssocID="{A9298741-B790-48BE-A12D-76A25A99556E}" presName="vert1" presStyleCnt="0"/>
      <dgm:spPr/>
    </dgm:pt>
    <dgm:pt modelId="{257A3498-9AC1-4852-8A53-A9F070056EC9}" type="pres">
      <dgm:prSet presAssocID="{01AA7897-CC5F-425C-B5B4-23009B2A9443}" presName="thickLine" presStyleLbl="alignNode1" presStyleIdx="2" presStyleCnt="8"/>
      <dgm:spPr/>
    </dgm:pt>
    <dgm:pt modelId="{55B3A35A-53D4-4DE0-85F2-8F1AA1545FC8}" type="pres">
      <dgm:prSet presAssocID="{01AA7897-CC5F-425C-B5B4-23009B2A9443}" presName="horz1" presStyleCnt="0"/>
      <dgm:spPr/>
    </dgm:pt>
    <dgm:pt modelId="{3466100C-6E5A-4340-9B23-EB7DA533D584}" type="pres">
      <dgm:prSet presAssocID="{01AA7897-CC5F-425C-B5B4-23009B2A9443}" presName="tx1" presStyleLbl="revTx" presStyleIdx="2" presStyleCnt="8"/>
      <dgm:spPr/>
    </dgm:pt>
    <dgm:pt modelId="{A1558DEB-0012-48CD-8CAE-5F8C2FC87536}" type="pres">
      <dgm:prSet presAssocID="{01AA7897-CC5F-425C-B5B4-23009B2A9443}" presName="vert1" presStyleCnt="0"/>
      <dgm:spPr/>
    </dgm:pt>
    <dgm:pt modelId="{3962BB3A-607B-49DE-9E2B-BD483615DF71}" type="pres">
      <dgm:prSet presAssocID="{D259FC5D-13B0-4EB6-841B-C4246A259ACF}" presName="thickLine" presStyleLbl="alignNode1" presStyleIdx="3" presStyleCnt="8"/>
      <dgm:spPr/>
    </dgm:pt>
    <dgm:pt modelId="{BD86076C-DC95-49D0-ACC2-9EBC7F70B44F}" type="pres">
      <dgm:prSet presAssocID="{D259FC5D-13B0-4EB6-841B-C4246A259ACF}" presName="horz1" presStyleCnt="0"/>
      <dgm:spPr/>
    </dgm:pt>
    <dgm:pt modelId="{68C81C0E-61A1-4024-B1EF-C413F0C10E5A}" type="pres">
      <dgm:prSet presAssocID="{D259FC5D-13B0-4EB6-841B-C4246A259ACF}" presName="tx1" presStyleLbl="revTx" presStyleIdx="3" presStyleCnt="8"/>
      <dgm:spPr/>
    </dgm:pt>
    <dgm:pt modelId="{EA95ADFF-C7F7-4301-A6DB-AC49A4A90612}" type="pres">
      <dgm:prSet presAssocID="{D259FC5D-13B0-4EB6-841B-C4246A259ACF}" presName="vert1" presStyleCnt="0"/>
      <dgm:spPr/>
    </dgm:pt>
    <dgm:pt modelId="{E751DA63-D556-4FAC-8CFA-43FB90AE7C98}" type="pres">
      <dgm:prSet presAssocID="{EBA472D3-0FA1-4FBD-B961-247BE38D8CE1}" presName="thickLine" presStyleLbl="alignNode1" presStyleIdx="4" presStyleCnt="8"/>
      <dgm:spPr/>
    </dgm:pt>
    <dgm:pt modelId="{5EF4E4B9-4D6E-4E90-868E-4C3E72323BEC}" type="pres">
      <dgm:prSet presAssocID="{EBA472D3-0FA1-4FBD-B961-247BE38D8CE1}" presName="horz1" presStyleCnt="0"/>
      <dgm:spPr/>
    </dgm:pt>
    <dgm:pt modelId="{3E84D096-2074-4CA6-A59F-3DC3D91B944B}" type="pres">
      <dgm:prSet presAssocID="{EBA472D3-0FA1-4FBD-B961-247BE38D8CE1}" presName="tx1" presStyleLbl="revTx" presStyleIdx="4" presStyleCnt="8"/>
      <dgm:spPr/>
    </dgm:pt>
    <dgm:pt modelId="{4A2B9A4F-0F5A-4FBB-9A11-F15C6ED49C4F}" type="pres">
      <dgm:prSet presAssocID="{EBA472D3-0FA1-4FBD-B961-247BE38D8CE1}" presName="vert1" presStyleCnt="0"/>
      <dgm:spPr/>
    </dgm:pt>
    <dgm:pt modelId="{CA5C1479-6248-447A-8D2B-1107AAFEFAFF}" type="pres">
      <dgm:prSet presAssocID="{B06A62E4-885D-4C74-8AB1-1B04E5F28C52}" presName="thickLine" presStyleLbl="alignNode1" presStyleIdx="5" presStyleCnt="8"/>
      <dgm:spPr/>
    </dgm:pt>
    <dgm:pt modelId="{42A30E64-3626-4AAE-934E-184892BD7CE6}" type="pres">
      <dgm:prSet presAssocID="{B06A62E4-885D-4C74-8AB1-1B04E5F28C52}" presName="horz1" presStyleCnt="0"/>
      <dgm:spPr/>
    </dgm:pt>
    <dgm:pt modelId="{E7838CD7-A409-4A37-B38C-71976EF6C787}" type="pres">
      <dgm:prSet presAssocID="{B06A62E4-885D-4C74-8AB1-1B04E5F28C52}" presName="tx1" presStyleLbl="revTx" presStyleIdx="5" presStyleCnt="8"/>
      <dgm:spPr/>
    </dgm:pt>
    <dgm:pt modelId="{73D9928D-42B8-465F-953E-5DF17639E2C5}" type="pres">
      <dgm:prSet presAssocID="{B06A62E4-885D-4C74-8AB1-1B04E5F28C52}" presName="vert1" presStyleCnt="0"/>
      <dgm:spPr/>
    </dgm:pt>
    <dgm:pt modelId="{5092B734-6412-4188-A86A-594C1D66D036}" type="pres">
      <dgm:prSet presAssocID="{4B55C952-3BA5-4AE2-AD18-4BB0F41F3D4E}" presName="thickLine" presStyleLbl="alignNode1" presStyleIdx="6" presStyleCnt="8"/>
      <dgm:spPr/>
    </dgm:pt>
    <dgm:pt modelId="{A4786EE5-E080-463A-9B0F-3B384677BC62}" type="pres">
      <dgm:prSet presAssocID="{4B55C952-3BA5-4AE2-AD18-4BB0F41F3D4E}" presName="horz1" presStyleCnt="0"/>
      <dgm:spPr/>
    </dgm:pt>
    <dgm:pt modelId="{9FC00554-9CD4-4F41-B546-9D761340D240}" type="pres">
      <dgm:prSet presAssocID="{4B55C952-3BA5-4AE2-AD18-4BB0F41F3D4E}" presName="tx1" presStyleLbl="revTx" presStyleIdx="6" presStyleCnt="8"/>
      <dgm:spPr/>
    </dgm:pt>
    <dgm:pt modelId="{BC86B1AF-8BF8-4CDA-AB9E-07EC9AF71F06}" type="pres">
      <dgm:prSet presAssocID="{4B55C952-3BA5-4AE2-AD18-4BB0F41F3D4E}" presName="vert1" presStyleCnt="0"/>
      <dgm:spPr/>
    </dgm:pt>
    <dgm:pt modelId="{0A79AB59-BB91-4A41-8C4A-3D9FC8BDA080}" type="pres">
      <dgm:prSet presAssocID="{8D4BEBC4-23C4-4BAC-BD53-B94204CB59EA}" presName="thickLine" presStyleLbl="alignNode1" presStyleIdx="7" presStyleCnt="8"/>
      <dgm:spPr/>
    </dgm:pt>
    <dgm:pt modelId="{FA5B1E4A-E939-4D29-8573-EB8BC09FE616}" type="pres">
      <dgm:prSet presAssocID="{8D4BEBC4-23C4-4BAC-BD53-B94204CB59EA}" presName="horz1" presStyleCnt="0"/>
      <dgm:spPr/>
    </dgm:pt>
    <dgm:pt modelId="{C04957EB-4AE5-4E04-917A-F75253D39EB3}" type="pres">
      <dgm:prSet presAssocID="{8D4BEBC4-23C4-4BAC-BD53-B94204CB59EA}" presName="tx1" presStyleLbl="revTx" presStyleIdx="7" presStyleCnt="8"/>
      <dgm:spPr/>
    </dgm:pt>
    <dgm:pt modelId="{FEA0B6D7-01C0-4018-B993-5B673148B9F5}" type="pres">
      <dgm:prSet presAssocID="{8D4BEBC4-23C4-4BAC-BD53-B94204CB59EA}" presName="vert1" presStyleCnt="0"/>
      <dgm:spPr/>
    </dgm:pt>
  </dgm:ptLst>
  <dgm:cxnLst>
    <dgm:cxn modelId="{451FD31A-A13D-4EFE-AFE8-5E8F42FCD078}" srcId="{6D1D83B4-F62A-430A-8E33-D332B37A5FDE}" destId="{4B55C952-3BA5-4AE2-AD18-4BB0F41F3D4E}" srcOrd="6" destOrd="0" parTransId="{046510C9-93AB-4689-A5FF-0E3911BB23EE}" sibTransId="{BC07505B-FA1B-4E1F-8B9A-9DB6D6FF90B9}"/>
    <dgm:cxn modelId="{68F30223-309E-4C11-91DE-7DFA9D85AD27}" srcId="{6D1D83B4-F62A-430A-8E33-D332B37A5FDE}" destId="{EBA472D3-0FA1-4FBD-B961-247BE38D8CE1}" srcOrd="4" destOrd="0" parTransId="{48F2972B-85E4-441D-A97C-6594662CEA47}" sibTransId="{3D30F29A-49E2-4C8B-82F2-1F7E4EB0F96C}"/>
    <dgm:cxn modelId="{6F886A2F-4182-4983-AD82-AB197E013986}" type="presOf" srcId="{6D1D83B4-F62A-430A-8E33-D332B37A5FDE}" destId="{35E8E9C0-117F-414B-8E74-62D6B4E27B4A}" srcOrd="0" destOrd="0" presId="urn:microsoft.com/office/officeart/2008/layout/LinedList"/>
    <dgm:cxn modelId="{11C9E461-DB83-4A84-B7DC-3BFD3A46C787}" type="presOf" srcId="{EBA472D3-0FA1-4FBD-B961-247BE38D8CE1}" destId="{3E84D096-2074-4CA6-A59F-3DC3D91B944B}" srcOrd="0" destOrd="0" presId="urn:microsoft.com/office/officeart/2008/layout/LinedList"/>
    <dgm:cxn modelId="{26866F50-7CED-4186-9413-FB3951DCE81D}" srcId="{6D1D83B4-F62A-430A-8E33-D332B37A5FDE}" destId="{C2C0A0BB-0707-4B7A-BE57-BBEB0BE665C6}" srcOrd="0" destOrd="0" parTransId="{249678E6-E3E5-4137-9F43-9D82FA8C5A03}" sibTransId="{AE65108E-5882-42E0-804F-89B90DA7D94A}"/>
    <dgm:cxn modelId="{99D08F79-0856-418A-A992-25DB8C4F75FE}" type="presOf" srcId="{D259FC5D-13B0-4EB6-841B-C4246A259ACF}" destId="{68C81C0E-61A1-4024-B1EF-C413F0C10E5A}" srcOrd="0" destOrd="0" presId="urn:microsoft.com/office/officeart/2008/layout/LinedList"/>
    <dgm:cxn modelId="{24149389-3909-46FC-AB6B-D2023C6FE881}" type="presOf" srcId="{C2C0A0BB-0707-4B7A-BE57-BBEB0BE665C6}" destId="{994EDC15-A3A3-4DE0-9527-5715B8FA3441}" srcOrd="0" destOrd="0" presId="urn:microsoft.com/office/officeart/2008/layout/LinedList"/>
    <dgm:cxn modelId="{4DDEB694-4D12-4F63-A855-46E4A209F3B7}" type="presOf" srcId="{B06A62E4-885D-4C74-8AB1-1B04E5F28C52}" destId="{E7838CD7-A409-4A37-B38C-71976EF6C787}" srcOrd="0" destOrd="0" presId="urn:microsoft.com/office/officeart/2008/layout/LinedList"/>
    <dgm:cxn modelId="{66578EA2-F807-46FB-9A53-ADB54D96DE04}" type="presOf" srcId="{01AA7897-CC5F-425C-B5B4-23009B2A9443}" destId="{3466100C-6E5A-4340-9B23-EB7DA533D584}" srcOrd="0" destOrd="0" presId="urn:microsoft.com/office/officeart/2008/layout/LinedList"/>
    <dgm:cxn modelId="{BD23A8A3-3A62-4C70-9742-8C41304ADF51}" type="presOf" srcId="{8D4BEBC4-23C4-4BAC-BD53-B94204CB59EA}" destId="{C04957EB-4AE5-4E04-917A-F75253D39EB3}" srcOrd="0" destOrd="0" presId="urn:microsoft.com/office/officeart/2008/layout/LinedList"/>
    <dgm:cxn modelId="{0ECA66BD-135F-46A8-A1CA-1D6FDD1E1407}" srcId="{6D1D83B4-F62A-430A-8E33-D332B37A5FDE}" destId="{A9298741-B790-48BE-A12D-76A25A99556E}" srcOrd="1" destOrd="0" parTransId="{2E5A740E-4989-4264-BD39-3BE3681B3F5A}" sibTransId="{C7675EA6-676B-4F6E-8093-C07F499DADE0}"/>
    <dgm:cxn modelId="{CFEB65C6-4B1C-4B63-AED1-6AD039620E1F}" srcId="{6D1D83B4-F62A-430A-8E33-D332B37A5FDE}" destId="{01AA7897-CC5F-425C-B5B4-23009B2A9443}" srcOrd="2" destOrd="0" parTransId="{CE92D929-7FDC-4DAD-854E-D345924EE355}" sibTransId="{6BC07DDC-8E4F-46ED-933E-31B47D2399DF}"/>
    <dgm:cxn modelId="{975A5DCA-3301-40B8-8C13-77A9C24E889A}" srcId="{6D1D83B4-F62A-430A-8E33-D332B37A5FDE}" destId="{8D4BEBC4-23C4-4BAC-BD53-B94204CB59EA}" srcOrd="7" destOrd="0" parTransId="{2BA3E718-C563-4F85-AC0A-C95118A2EDBE}" sibTransId="{F29D586A-542D-472C-AC59-66E8A71261FE}"/>
    <dgm:cxn modelId="{F644A2DC-3AE2-489E-B392-AA77763CC76C}" srcId="{6D1D83B4-F62A-430A-8E33-D332B37A5FDE}" destId="{B06A62E4-885D-4C74-8AB1-1B04E5F28C52}" srcOrd="5" destOrd="0" parTransId="{D7E234BC-DF89-42B9-86A3-013FD1E824EA}" sibTransId="{FC6B0936-D379-4C7B-8E84-A5E78DA52C91}"/>
    <dgm:cxn modelId="{32A93CE0-275D-4FA8-85DB-850443F9D0AE}" type="presOf" srcId="{4B55C952-3BA5-4AE2-AD18-4BB0F41F3D4E}" destId="{9FC00554-9CD4-4F41-B546-9D761340D240}" srcOrd="0" destOrd="0" presId="urn:microsoft.com/office/officeart/2008/layout/LinedList"/>
    <dgm:cxn modelId="{58CFCBEE-F76D-4B18-9C0C-DE6DEF6F34CF}" type="presOf" srcId="{A9298741-B790-48BE-A12D-76A25A99556E}" destId="{66E84154-F87B-468A-B564-21F09A63EB7E}" srcOrd="0" destOrd="0" presId="urn:microsoft.com/office/officeart/2008/layout/LinedList"/>
    <dgm:cxn modelId="{CAF000EF-CE16-4F52-A5DA-E6BC2E065C87}" srcId="{6D1D83B4-F62A-430A-8E33-D332B37A5FDE}" destId="{D259FC5D-13B0-4EB6-841B-C4246A259ACF}" srcOrd="3" destOrd="0" parTransId="{1ED3C11E-1AEF-4DBF-B468-E82F45946269}" sibTransId="{3261C4C8-B230-48E8-BE0D-FC9D21B0C523}"/>
    <dgm:cxn modelId="{8314A85A-F449-40E8-BDC6-F8B101BAB165}" type="presParOf" srcId="{35E8E9C0-117F-414B-8E74-62D6B4E27B4A}" destId="{1C684F8E-5340-4009-8E50-927A8C280DD3}" srcOrd="0" destOrd="0" presId="urn:microsoft.com/office/officeart/2008/layout/LinedList"/>
    <dgm:cxn modelId="{320D7A38-AF93-4534-A303-366327E68ED0}" type="presParOf" srcId="{35E8E9C0-117F-414B-8E74-62D6B4E27B4A}" destId="{A36E7B35-49D4-4EF2-8DA1-7796833B35FD}" srcOrd="1" destOrd="0" presId="urn:microsoft.com/office/officeart/2008/layout/LinedList"/>
    <dgm:cxn modelId="{CF0C89AF-7CFD-433D-9644-177B04EC3ABC}" type="presParOf" srcId="{A36E7B35-49D4-4EF2-8DA1-7796833B35FD}" destId="{994EDC15-A3A3-4DE0-9527-5715B8FA3441}" srcOrd="0" destOrd="0" presId="urn:microsoft.com/office/officeart/2008/layout/LinedList"/>
    <dgm:cxn modelId="{EC99B546-0EF9-4F84-8026-4850123EB130}" type="presParOf" srcId="{A36E7B35-49D4-4EF2-8DA1-7796833B35FD}" destId="{787A3172-5983-4027-B239-B12092693B66}" srcOrd="1" destOrd="0" presId="urn:microsoft.com/office/officeart/2008/layout/LinedList"/>
    <dgm:cxn modelId="{6EF25624-0FF3-40A4-910F-2F71E8DD2B61}" type="presParOf" srcId="{35E8E9C0-117F-414B-8E74-62D6B4E27B4A}" destId="{3EC0360A-9EF0-4211-BD4E-0C180C3076B5}" srcOrd="2" destOrd="0" presId="urn:microsoft.com/office/officeart/2008/layout/LinedList"/>
    <dgm:cxn modelId="{A351A632-2F5A-40DF-BEF8-DF6B20E4CF92}" type="presParOf" srcId="{35E8E9C0-117F-414B-8E74-62D6B4E27B4A}" destId="{EC14B55D-3CAA-481B-8549-9E61FCF6E67C}" srcOrd="3" destOrd="0" presId="urn:microsoft.com/office/officeart/2008/layout/LinedList"/>
    <dgm:cxn modelId="{A784D565-A30C-4405-ACA8-4DE09149044E}" type="presParOf" srcId="{EC14B55D-3CAA-481B-8549-9E61FCF6E67C}" destId="{66E84154-F87B-468A-B564-21F09A63EB7E}" srcOrd="0" destOrd="0" presId="urn:microsoft.com/office/officeart/2008/layout/LinedList"/>
    <dgm:cxn modelId="{59F8680E-5618-4BC7-9D04-EF87415FA0F2}" type="presParOf" srcId="{EC14B55D-3CAA-481B-8549-9E61FCF6E67C}" destId="{16266C26-EE7C-4EFD-8B79-B21DCF288BCA}" srcOrd="1" destOrd="0" presId="urn:microsoft.com/office/officeart/2008/layout/LinedList"/>
    <dgm:cxn modelId="{BA253734-3F31-4FC6-B90E-3945219C12CA}" type="presParOf" srcId="{35E8E9C0-117F-414B-8E74-62D6B4E27B4A}" destId="{257A3498-9AC1-4852-8A53-A9F070056EC9}" srcOrd="4" destOrd="0" presId="urn:microsoft.com/office/officeart/2008/layout/LinedList"/>
    <dgm:cxn modelId="{40084024-79CE-4B33-A0A5-8CFEA82C4E42}" type="presParOf" srcId="{35E8E9C0-117F-414B-8E74-62D6B4E27B4A}" destId="{55B3A35A-53D4-4DE0-85F2-8F1AA1545FC8}" srcOrd="5" destOrd="0" presId="urn:microsoft.com/office/officeart/2008/layout/LinedList"/>
    <dgm:cxn modelId="{E639F6AB-A359-42DD-A447-0D4AFBFB2FDD}" type="presParOf" srcId="{55B3A35A-53D4-4DE0-85F2-8F1AA1545FC8}" destId="{3466100C-6E5A-4340-9B23-EB7DA533D584}" srcOrd="0" destOrd="0" presId="urn:microsoft.com/office/officeart/2008/layout/LinedList"/>
    <dgm:cxn modelId="{D829CC33-62B1-4F63-8A07-D4D92E6EC8D4}" type="presParOf" srcId="{55B3A35A-53D4-4DE0-85F2-8F1AA1545FC8}" destId="{A1558DEB-0012-48CD-8CAE-5F8C2FC87536}" srcOrd="1" destOrd="0" presId="urn:microsoft.com/office/officeart/2008/layout/LinedList"/>
    <dgm:cxn modelId="{831B9844-3101-4E04-8221-333B7798BB09}" type="presParOf" srcId="{35E8E9C0-117F-414B-8E74-62D6B4E27B4A}" destId="{3962BB3A-607B-49DE-9E2B-BD483615DF71}" srcOrd="6" destOrd="0" presId="urn:microsoft.com/office/officeart/2008/layout/LinedList"/>
    <dgm:cxn modelId="{926641DC-B99E-49C0-A6D4-CB079245D035}" type="presParOf" srcId="{35E8E9C0-117F-414B-8E74-62D6B4E27B4A}" destId="{BD86076C-DC95-49D0-ACC2-9EBC7F70B44F}" srcOrd="7" destOrd="0" presId="urn:microsoft.com/office/officeart/2008/layout/LinedList"/>
    <dgm:cxn modelId="{8AB815DF-5049-4E9C-98BA-F930C1666FC4}" type="presParOf" srcId="{BD86076C-DC95-49D0-ACC2-9EBC7F70B44F}" destId="{68C81C0E-61A1-4024-B1EF-C413F0C10E5A}" srcOrd="0" destOrd="0" presId="urn:microsoft.com/office/officeart/2008/layout/LinedList"/>
    <dgm:cxn modelId="{2BF46546-5217-4B31-920F-3695E781A5F9}" type="presParOf" srcId="{BD86076C-DC95-49D0-ACC2-9EBC7F70B44F}" destId="{EA95ADFF-C7F7-4301-A6DB-AC49A4A90612}" srcOrd="1" destOrd="0" presId="urn:microsoft.com/office/officeart/2008/layout/LinedList"/>
    <dgm:cxn modelId="{125C7C38-3279-42D5-AEB0-86D63E0E3B18}" type="presParOf" srcId="{35E8E9C0-117F-414B-8E74-62D6B4E27B4A}" destId="{E751DA63-D556-4FAC-8CFA-43FB90AE7C98}" srcOrd="8" destOrd="0" presId="urn:microsoft.com/office/officeart/2008/layout/LinedList"/>
    <dgm:cxn modelId="{B2F52B99-DEDD-40E1-B9BE-3E649B924506}" type="presParOf" srcId="{35E8E9C0-117F-414B-8E74-62D6B4E27B4A}" destId="{5EF4E4B9-4D6E-4E90-868E-4C3E72323BEC}" srcOrd="9" destOrd="0" presId="urn:microsoft.com/office/officeart/2008/layout/LinedList"/>
    <dgm:cxn modelId="{09AAAC43-93A8-4B0E-B456-0F52AFD02436}" type="presParOf" srcId="{5EF4E4B9-4D6E-4E90-868E-4C3E72323BEC}" destId="{3E84D096-2074-4CA6-A59F-3DC3D91B944B}" srcOrd="0" destOrd="0" presId="urn:microsoft.com/office/officeart/2008/layout/LinedList"/>
    <dgm:cxn modelId="{5D9647FE-DCCF-4C67-91B3-2AE81B6EEB09}" type="presParOf" srcId="{5EF4E4B9-4D6E-4E90-868E-4C3E72323BEC}" destId="{4A2B9A4F-0F5A-4FBB-9A11-F15C6ED49C4F}" srcOrd="1" destOrd="0" presId="urn:microsoft.com/office/officeart/2008/layout/LinedList"/>
    <dgm:cxn modelId="{AF5BD0B4-CB78-4944-AB6C-7D3AD8BD6D09}" type="presParOf" srcId="{35E8E9C0-117F-414B-8E74-62D6B4E27B4A}" destId="{CA5C1479-6248-447A-8D2B-1107AAFEFAFF}" srcOrd="10" destOrd="0" presId="urn:microsoft.com/office/officeart/2008/layout/LinedList"/>
    <dgm:cxn modelId="{46F8047C-78EF-4E21-AC8A-A90D06735C41}" type="presParOf" srcId="{35E8E9C0-117F-414B-8E74-62D6B4E27B4A}" destId="{42A30E64-3626-4AAE-934E-184892BD7CE6}" srcOrd="11" destOrd="0" presId="urn:microsoft.com/office/officeart/2008/layout/LinedList"/>
    <dgm:cxn modelId="{8A9F8933-6A18-49B2-908B-941D70ECC43F}" type="presParOf" srcId="{42A30E64-3626-4AAE-934E-184892BD7CE6}" destId="{E7838CD7-A409-4A37-B38C-71976EF6C787}" srcOrd="0" destOrd="0" presId="urn:microsoft.com/office/officeart/2008/layout/LinedList"/>
    <dgm:cxn modelId="{A73C5F89-F43C-4696-AC1E-F45AB2AD1026}" type="presParOf" srcId="{42A30E64-3626-4AAE-934E-184892BD7CE6}" destId="{73D9928D-42B8-465F-953E-5DF17639E2C5}" srcOrd="1" destOrd="0" presId="urn:microsoft.com/office/officeart/2008/layout/LinedList"/>
    <dgm:cxn modelId="{61EE2EAD-E922-462B-A45B-B62EEA169A03}" type="presParOf" srcId="{35E8E9C0-117F-414B-8E74-62D6B4E27B4A}" destId="{5092B734-6412-4188-A86A-594C1D66D036}" srcOrd="12" destOrd="0" presId="urn:microsoft.com/office/officeart/2008/layout/LinedList"/>
    <dgm:cxn modelId="{DB5E33C9-938B-44DD-8CEE-C2480FF9F4A2}" type="presParOf" srcId="{35E8E9C0-117F-414B-8E74-62D6B4E27B4A}" destId="{A4786EE5-E080-463A-9B0F-3B384677BC62}" srcOrd="13" destOrd="0" presId="urn:microsoft.com/office/officeart/2008/layout/LinedList"/>
    <dgm:cxn modelId="{F9761153-FA39-431D-8FAA-C7CAE65EBD0B}" type="presParOf" srcId="{A4786EE5-E080-463A-9B0F-3B384677BC62}" destId="{9FC00554-9CD4-4F41-B546-9D761340D240}" srcOrd="0" destOrd="0" presId="urn:microsoft.com/office/officeart/2008/layout/LinedList"/>
    <dgm:cxn modelId="{5D233080-106E-41A2-9293-5CABDDBD4A8F}" type="presParOf" srcId="{A4786EE5-E080-463A-9B0F-3B384677BC62}" destId="{BC86B1AF-8BF8-4CDA-AB9E-07EC9AF71F06}" srcOrd="1" destOrd="0" presId="urn:microsoft.com/office/officeart/2008/layout/LinedList"/>
    <dgm:cxn modelId="{D0E1F7CC-CB2E-482A-B173-17BE48424C77}" type="presParOf" srcId="{35E8E9C0-117F-414B-8E74-62D6B4E27B4A}" destId="{0A79AB59-BB91-4A41-8C4A-3D9FC8BDA080}" srcOrd="14" destOrd="0" presId="urn:microsoft.com/office/officeart/2008/layout/LinedList"/>
    <dgm:cxn modelId="{CF1161DB-AC2F-4A0C-888F-0C388DE1A71A}" type="presParOf" srcId="{35E8E9C0-117F-414B-8E74-62D6B4E27B4A}" destId="{FA5B1E4A-E939-4D29-8573-EB8BC09FE616}" srcOrd="15" destOrd="0" presId="urn:microsoft.com/office/officeart/2008/layout/LinedList"/>
    <dgm:cxn modelId="{664883F8-D6D4-4232-83DC-2A79DC8A25CA}" type="presParOf" srcId="{FA5B1E4A-E939-4D29-8573-EB8BC09FE616}" destId="{C04957EB-4AE5-4E04-917A-F75253D39EB3}" srcOrd="0" destOrd="0" presId="urn:microsoft.com/office/officeart/2008/layout/LinedList"/>
    <dgm:cxn modelId="{E067A20C-00C5-44F2-AED3-506D45FCEC02}" type="presParOf" srcId="{FA5B1E4A-E939-4D29-8573-EB8BC09FE616}" destId="{FEA0B6D7-01C0-4018-B993-5B673148B9F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20350F-79F1-494B-9FC8-9ACED31C654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30E15AE-49EB-4822-81D0-ACBE37A276D0}">
      <dgm:prSet/>
      <dgm:spPr/>
      <dgm:t>
        <a:bodyPr/>
        <a:lstStyle/>
        <a:p>
          <a:r>
            <a:rPr lang="it-IT"/>
            <a:t>Zullen &gt; shall </a:t>
          </a:r>
          <a:endParaRPr lang="en-US"/>
        </a:p>
      </dgm:t>
    </dgm:pt>
    <dgm:pt modelId="{C30D0EA2-714C-4350-9033-939467B4090C}" type="parTrans" cxnId="{7711A124-A98F-4F5A-96D2-AAD52BE8BC27}">
      <dgm:prSet/>
      <dgm:spPr/>
      <dgm:t>
        <a:bodyPr/>
        <a:lstStyle/>
        <a:p>
          <a:endParaRPr lang="en-US"/>
        </a:p>
      </dgm:t>
    </dgm:pt>
    <dgm:pt modelId="{FB17C731-9E64-42BD-B516-80E85208F520}" type="sibTrans" cxnId="{7711A124-A98F-4F5A-96D2-AAD52BE8BC27}">
      <dgm:prSet/>
      <dgm:spPr/>
      <dgm:t>
        <a:bodyPr/>
        <a:lstStyle/>
        <a:p>
          <a:endParaRPr lang="en-US"/>
        </a:p>
      </dgm:t>
    </dgm:pt>
    <dgm:pt modelId="{A178C92D-BD3F-49D4-AC32-6EC88C96A243}">
      <dgm:prSet/>
      <dgm:spPr/>
      <dgm:t>
        <a:bodyPr/>
        <a:lstStyle/>
        <a:p>
          <a:r>
            <a:rPr lang="it-IT"/>
            <a:t>Gaan (per il futuro) &gt; going to </a:t>
          </a:r>
          <a:endParaRPr lang="en-US"/>
        </a:p>
      </dgm:t>
    </dgm:pt>
    <dgm:pt modelId="{8F2BAE78-4730-48DE-9B66-0810EDCAA40B}" type="parTrans" cxnId="{7E0F8DB2-5AB5-4E82-948C-D97ED9403B29}">
      <dgm:prSet/>
      <dgm:spPr/>
      <dgm:t>
        <a:bodyPr/>
        <a:lstStyle/>
        <a:p>
          <a:endParaRPr lang="en-US"/>
        </a:p>
      </dgm:t>
    </dgm:pt>
    <dgm:pt modelId="{E5D1289F-F09D-4CAB-A990-054901DF5E01}" type="sibTrans" cxnId="{7E0F8DB2-5AB5-4E82-948C-D97ED9403B29}">
      <dgm:prSet/>
      <dgm:spPr/>
      <dgm:t>
        <a:bodyPr/>
        <a:lstStyle/>
        <a:p>
          <a:endParaRPr lang="en-US"/>
        </a:p>
      </dgm:t>
    </dgm:pt>
    <dgm:pt modelId="{13C37A45-1620-4118-9ACA-BEFFDA5B0075}">
      <dgm:prSet/>
      <dgm:spPr/>
      <dgm:t>
        <a:bodyPr/>
        <a:lstStyle/>
        <a:p>
          <a:r>
            <a:rPr lang="it-IT"/>
            <a:t>Willen &gt; want </a:t>
          </a:r>
          <a:endParaRPr lang="en-US"/>
        </a:p>
      </dgm:t>
    </dgm:pt>
    <dgm:pt modelId="{4AEDC473-15EB-4786-9509-FC35952C4D9B}" type="parTrans" cxnId="{76901CAA-ECB3-4C41-B315-CA28D43EB1BF}">
      <dgm:prSet/>
      <dgm:spPr/>
      <dgm:t>
        <a:bodyPr/>
        <a:lstStyle/>
        <a:p>
          <a:endParaRPr lang="en-US"/>
        </a:p>
      </dgm:t>
    </dgm:pt>
    <dgm:pt modelId="{1B618ABB-A344-4711-A228-FD3C4E0C30F6}" type="sibTrans" cxnId="{76901CAA-ECB3-4C41-B315-CA28D43EB1BF}">
      <dgm:prSet/>
      <dgm:spPr/>
      <dgm:t>
        <a:bodyPr/>
        <a:lstStyle/>
        <a:p>
          <a:endParaRPr lang="en-US"/>
        </a:p>
      </dgm:t>
    </dgm:pt>
    <dgm:pt modelId="{1A099938-3025-4C6E-87A9-1B6BF0952653}">
      <dgm:prSet/>
      <dgm:spPr/>
      <dgm:t>
        <a:bodyPr/>
        <a:lstStyle/>
        <a:p>
          <a:r>
            <a:rPr lang="it-IT"/>
            <a:t>Kunnen &gt; can </a:t>
          </a:r>
          <a:endParaRPr lang="en-US"/>
        </a:p>
      </dgm:t>
    </dgm:pt>
    <dgm:pt modelId="{0D5A9033-69C8-4A01-9AED-74D2429BDCC9}" type="parTrans" cxnId="{3C4F0686-CF60-4165-8943-F7300FCC6CCC}">
      <dgm:prSet/>
      <dgm:spPr/>
      <dgm:t>
        <a:bodyPr/>
        <a:lstStyle/>
        <a:p>
          <a:endParaRPr lang="en-US"/>
        </a:p>
      </dgm:t>
    </dgm:pt>
    <dgm:pt modelId="{7BC8BDF5-D8EE-4A0C-A34A-2AF06BBF209C}" type="sibTrans" cxnId="{3C4F0686-CF60-4165-8943-F7300FCC6CCC}">
      <dgm:prSet/>
      <dgm:spPr/>
      <dgm:t>
        <a:bodyPr/>
        <a:lstStyle/>
        <a:p>
          <a:endParaRPr lang="en-US"/>
        </a:p>
      </dgm:t>
    </dgm:pt>
    <dgm:pt modelId="{11757DDC-5C2E-48C7-830D-7B0B3F3993E5}">
      <dgm:prSet/>
      <dgm:spPr/>
      <dgm:t>
        <a:bodyPr/>
        <a:lstStyle/>
        <a:p>
          <a:r>
            <a:rPr lang="it-IT"/>
            <a:t>Mogen &gt; may </a:t>
          </a:r>
          <a:endParaRPr lang="en-US"/>
        </a:p>
      </dgm:t>
    </dgm:pt>
    <dgm:pt modelId="{A4C40D49-B112-4299-8CB0-66EE671A5C34}" type="parTrans" cxnId="{698D3413-A8E8-4AE3-B751-E3B709ECE452}">
      <dgm:prSet/>
      <dgm:spPr/>
      <dgm:t>
        <a:bodyPr/>
        <a:lstStyle/>
        <a:p>
          <a:endParaRPr lang="en-US"/>
        </a:p>
      </dgm:t>
    </dgm:pt>
    <dgm:pt modelId="{7E705F85-FF69-4A48-935D-3FD5C8529BD2}" type="sibTrans" cxnId="{698D3413-A8E8-4AE3-B751-E3B709ECE452}">
      <dgm:prSet/>
      <dgm:spPr/>
      <dgm:t>
        <a:bodyPr/>
        <a:lstStyle/>
        <a:p>
          <a:endParaRPr lang="en-US"/>
        </a:p>
      </dgm:t>
    </dgm:pt>
    <dgm:pt modelId="{8950A7F1-C978-4B8D-88FF-242655EA217D}">
      <dgm:prSet/>
      <dgm:spPr/>
      <dgm:t>
        <a:bodyPr/>
        <a:lstStyle/>
        <a:p>
          <a:r>
            <a:rPr lang="it-IT"/>
            <a:t>Moeten &gt; must </a:t>
          </a:r>
          <a:endParaRPr lang="en-US"/>
        </a:p>
      </dgm:t>
    </dgm:pt>
    <dgm:pt modelId="{7A32D0B6-C5AB-48DC-93BD-BFE54F3C773A}" type="parTrans" cxnId="{EA895277-5D0F-4C67-8296-5E791D51B342}">
      <dgm:prSet/>
      <dgm:spPr/>
      <dgm:t>
        <a:bodyPr/>
        <a:lstStyle/>
        <a:p>
          <a:endParaRPr lang="en-US"/>
        </a:p>
      </dgm:t>
    </dgm:pt>
    <dgm:pt modelId="{4E814143-DF8C-4C50-AE10-B5D880213B17}" type="sibTrans" cxnId="{EA895277-5D0F-4C67-8296-5E791D51B342}">
      <dgm:prSet/>
      <dgm:spPr/>
      <dgm:t>
        <a:bodyPr/>
        <a:lstStyle/>
        <a:p>
          <a:endParaRPr lang="en-US"/>
        </a:p>
      </dgm:t>
    </dgm:pt>
    <dgm:pt modelId="{0100B68B-5904-4DBA-B414-DCA96FBAF7A5}">
      <dgm:prSet/>
      <dgm:spPr/>
      <dgm:t>
        <a:bodyPr/>
        <a:lstStyle/>
        <a:p>
          <a:r>
            <a:rPr lang="it-IT"/>
            <a:t>Hoeven (niet) &gt; must not </a:t>
          </a:r>
          <a:endParaRPr lang="en-US"/>
        </a:p>
      </dgm:t>
    </dgm:pt>
    <dgm:pt modelId="{E7561B6F-9F03-485D-BFC9-21C5C6331FBB}" type="parTrans" cxnId="{684D1599-8DC6-4165-949D-2E21FD5067BD}">
      <dgm:prSet/>
      <dgm:spPr/>
      <dgm:t>
        <a:bodyPr/>
        <a:lstStyle/>
        <a:p>
          <a:endParaRPr lang="en-US"/>
        </a:p>
      </dgm:t>
    </dgm:pt>
    <dgm:pt modelId="{0DC8C543-2AB2-4350-A444-90462B8E6505}" type="sibTrans" cxnId="{684D1599-8DC6-4165-949D-2E21FD5067BD}">
      <dgm:prSet/>
      <dgm:spPr/>
      <dgm:t>
        <a:bodyPr/>
        <a:lstStyle/>
        <a:p>
          <a:endParaRPr lang="en-US"/>
        </a:p>
      </dgm:t>
    </dgm:pt>
    <dgm:pt modelId="{F957BEF2-E463-4CBE-B7D4-4A1E2A5FC821}" type="pres">
      <dgm:prSet presAssocID="{A020350F-79F1-494B-9FC8-9ACED31C654B}" presName="vert0" presStyleCnt="0">
        <dgm:presLayoutVars>
          <dgm:dir/>
          <dgm:animOne val="branch"/>
          <dgm:animLvl val="lvl"/>
        </dgm:presLayoutVars>
      </dgm:prSet>
      <dgm:spPr/>
    </dgm:pt>
    <dgm:pt modelId="{84F96E7A-2176-4319-B41D-55469892C6C8}" type="pres">
      <dgm:prSet presAssocID="{930E15AE-49EB-4822-81D0-ACBE37A276D0}" presName="thickLine" presStyleLbl="alignNode1" presStyleIdx="0" presStyleCnt="7"/>
      <dgm:spPr/>
    </dgm:pt>
    <dgm:pt modelId="{5F389E91-E138-403F-BBEC-A7954A0E54DD}" type="pres">
      <dgm:prSet presAssocID="{930E15AE-49EB-4822-81D0-ACBE37A276D0}" presName="horz1" presStyleCnt="0"/>
      <dgm:spPr/>
    </dgm:pt>
    <dgm:pt modelId="{8788AE62-EB3C-49CB-B2A7-90C82504A600}" type="pres">
      <dgm:prSet presAssocID="{930E15AE-49EB-4822-81D0-ACBE37A276D0}" presName="tx1" presStyleLbl="revTx" presStyleIdx="0" presStyleCnt="7"/>
      <dgm:spPr/>
    </dgm:pt>
    <dgm:pt modelId="{6556E4A3-3FF2-48BB-94AC-C2E5445CEEEC}" type="pres">
      <dgm:prSet presAssocID="{930E15AE-49EB-4822-81D0-ACBE37A276D0}" presName="vert1" presStyleCnt="0"/>
      <dgm:spPr/>
    </dgm:pt>
    <dgm:pt modelId="{DFAAB659-821E-4972-8C98-F166DF0300C4}" type="pres">
      <dgm:prSet presAssocID="{A178C92D-BD3F-49D4-AC32-6EC88C96A243}" presName="thickLine" presStyleLbl="alignNode1" presStyleIdx="1" presStyleCnt="7"/>
      <dgm:spPr/>
    </dgm:pt>
    <dgm:pt modelId="{D8A79250-EDB5-48F5-A8DB-B5D13734F9B4}" type="pres">
      <dgm:prSet presAssocID="{A178C92D-BD3F-49D4-AC32-6EC88C96A243}" presName="horz1" presStyleCnt="0"/>
      <dgm:spPr/>
    </dgm:pt>
    <dgm:pt modelId="{BB6A7839-5D4C-4E7B-AF77-CEFE4C07BDE0}" type="pres">
      <dgm:prSet presAssocID="{A178C92D-BD3F-49D4-AC32-6EC88C96A243}" presName="tx1" presStyleLbl="revTx" presStyleIdx="1" presStyleCnt="7"/>
      <dgm:spPr/>
    </dgm:pt>
    <dgm:pt modelId="{DEED1E27-98D7-46D4-811E-9874EE688B11}" type="pres">
      <dgm:prSet presAssocID="{A178C92D-BD3F-49D4-AC32-6EC88C96A243}" presName="vert1" presStyleCnt="0"/>
      <dgm:spPr/>
    </dgm:pt>
    <dgm:pt modelId="{2AF7DA68-6A3F-4423-915E-3DDA1FF4C3E1}" type="pres">
      <dgm:prSet presAssocID="{13C37A45-1620-4118-9ACA-BEFFDA5B0075}" presName="thickLine" presStyleLbl="alignNode1" presStyleIdx="2" presStyleCnt="7"/>
      <dgm:spPr/>
    </dgm:pt>
    <dgm:pt modelId="{A6C951F3-E33C-4454-87A9-B51074902941}" type="pres">
      <dgm:prSet presAssocID="{13C37A45-1620-4118-9ACA-BEFFDA5B0075}" presName="horz1" presStyleCnt="0"/>
      <dgm:spPr/>
    </dgm:pt>
    <dgm:pt modelId="{4EF138CA-F1A6-483B-85D3-AEF5DEE523E9}" type="pres">
      <dgm:prSet presAssocID="{13C37A45-1620-4118-9ACA-BEFFDA5B0075}" presName="tx1" presStyleLbl="revTx" presStyleIdx="2" presStyleCnt="7"/>
      <dgm:spPr/>
    </dgm:pt>
    <dgm:pt modelId="{1F64D991-3F58-4DA0-A7DA-74A159F79352}" type="pres">
      <dgm:prSet presAssocID="{13C37A45-1620-4118-9ACA-BEFFDA5B0075}" presName="vert1" presStyleCnt="0"/>
      <dgm:spPr/>
    </dgm:pt>
    <dgm:pt modelId="{4CD19D59-933F-40B7-B5EC-E47092392F8A}" type="pres">
      <dgm:prSet presAssocID="{1A099938-3025-4C6E-87A9-1B6BF0952653}" presName="thickLine" presStyleLbl="alignNode1" presStyleIdx="3" presStyleCnt="7"/>
      <dgm:spPr/>
    </dgm:pt>
    <dgm:pt modelId="{EFE567F5-02CD-4393-8132-44C4CCC568A0}" type="pres">
      <dgm:prSet presAssocID="{1A099938-3025-4C6E-87A9-1B6BF0952653}" presName="horz1" presStyleCnt="0"/>
      <dgm:spPr/>
    </dgm:pt>
    <dgm:pt modelId="{30581415-2113-424A-9C4A-2DF74F332AD9}" type="pres">
      <dgm:prSet presAssocID="{1A099938-3025-4C6E-87A9-1B6BF0952653}" presName="tx1" presStyleLbl="revTx" presStyleIdx="3" presStyleCnt="7"/>
      <dgm:spPr/>
    </dgm:pt>
    <dgm:pt modelId="{83E8E0AA-4FD4-485F-AC17-88C5003A70F4}" type="pres">
      <dgm:prSet presAssocID="{1A099938-3025-4C6E-87A9-1B6BF0952653}" presName="vert1" presStyleCnt="0"/>
      <dgm:spPr/>
    </dgm:pt>
    <dgm:pt modelId="{7940E1FB-4A47-4CF5-8134-808122904715}" type="pres">
      <dgm:prSet presAssocID="{11757DDC-5C2E-48C7-830D-7B0B3F3993E5}" presName="thickLine" presStyleLbl="alignNode1" presStyleIdx="4" presStyleCnt="7"/>
      <dgm:spPr/>
    </dgm:pt>
    <dgm:pt modelId="{0DABF465-F27A-4CEA-B67D-FBE576A948D5}" type="pres">
      <dgm:prSet presAssocID="{11757DDC-5C2E-48C7-830D-7B0B3F3993E5}" presName="horz1" presStyleCnt="0"/>
      <dgm:spPr/>
    </dgm:pt>
    <dgm:pt modelId="{3A977128-6FD9-4086-9517-068D96046C97}" type="pres">
      <dgm:prSet presAssocID="{11757DDC-5C2E-48C7-830D-7B0B3F3993E5}" presName="tx1" presStyleLbl="revTx" presStyleIdx="4" presStyleCnt="7"/>
      <dgm:spPr/>
    </dgm:pt>
    <dgm:pt modelId="{E35A46BF-E0A7-4302-B904-6C028A0C3515}" type="pres">
      <dgm:prSet presAssocID="{11757DDC-5C2E-48C7-830D-7B0B3F3993E5}" presName="vert1" presStyleCnt="0"/>
      <dgm:spPr/>
    </dgm:pt>
    <dgm:pt modelId="{1A029F63-3989-47AE-8674-AC39911F6733}" type="pres">
      <dgm:prSet presAssocID="{8950A7F1-C978-4B8D-88FF-242655EA217D}" presName="thickLine" presStyleLbl="alignNode1" presStyleIdx="5" presStyleCnt="7"/>
      <dgm:spPr/>
    </dgm:pt>
    <dgm:pt modelId="{1306843D-41DB-4C6E-9E82-90CC9D4E3B57}" type="pres">
      <dgm:prSet presAssocID="{8950A7F1-C978-4B8D-88FF-242655EA217D}" presName="horz1" presStyleCnt="0"/>
      <dgm:spPr/>
    </dgm:pt>
    <dgm:pt modelId="{C67FE35F-D8FC-4F96-B469-AB58BA953F7A}" type="pres">
      <dgm:prSet presAssocID="{8950A7F1-C978-4B8D-88FF-242655EA217D}" presName="tx1" presStyleLbl="revTx" presStyleIdx="5" presStyleCnt="7"/>
      <dgm:spPr/>
    </dgm:pt>
    <dgm:pt modelId="{80352D49-5D5B-4C37-9282-FF8CFF16C4E2}" type="pres">
      <dgm:prSet presAssocID="{8950A7F1-C978-4B8D-88FF-242655EA217D}" presName="vert1" presStyleCnt="0"/>
      <dgm:spPr/>
    </dgm:pt>
    <dgm:pt modelId="{302A4467-309D-4467-A986-3B59AED21AF8}" type="pres">
      <dgm:prSet presAssocID="{0100B68B-5904-4DBA-B414-DCA96FBAF7A5}" presName="thickLine" presStyleLbl="alignNode1" presStyleIdx="6" presStyleCnt="7"/>
      <dgm:spPr/>
    </dgm:pt>
    <dgm:pt modelId="{BA8F15A1-3612-4A06-A619-47D96606E400}" type="pres">
      <dgm:prSet presAssocID="{0100B68B-5904-4DBA-B414-DCA96FBAF7A5}" presName="horz1" presStyleCnt="0"/>
      <dgm:spPr/>
    </dgm:pt>
    <dgm:pt modelId="{BCC31F89-D6DB-43DA-B1B1-394C09062A4F}" type="pres">
      <dgm:prSet presAssocID="{0100B68B-5904-4DBA-B414-DCA96FBAF7A5}" presName="tx1" presStyleLbl="revTx" presStyleIdx="6" presStyleCnt="7"/>
      <dgm:spPr/>
    </dgm:pt>
    <dgm:pt modelId="{9C638C5B-6DAA-473C-B579-0ABB98FD075C}" type="pres">
      <dgm:prSet presAssocID="{0100B68B-5904-4DBA-B414-DCA96FBAF7A5}" presName="vert1" presStyleCnt="0"/>
      <dgm:spPr/>
    </dgm:pt>
  </dgm:ptLst>
  <dgm:cxnLst>
    <dgm:cxn modelId="{698D3413-A8E8-4AE3-B751-E3B709ECE452}" srcId="{A020350F-79F1-494B-9FC8-9ACED31C654B}" destId="{11757DDC-5C2E-48C7-830D-7B0B3F3993E5}" srcOrd="4" destOrd="0" parTransId="{A4C40D49-B112-4299-8CB0-66EE671A5C34}" sibTransId="{7E705F85-FF69-4A48-935D-3FD5C8529BD2}"/>
    <dgm:cxn modelId="{FD3B9222-FCCB-49E1-8BB8-CD73C2B80760}" type="presOf" srcId="{1A099938-3025-4C6E-87A9-1B6BF0952653}" destId="{30581415-2113-424A-9C4A-2DF74F332AD9}" srcOrd="0" destOrd="0" presId="urn:microsoft.com/office/officeart/2008/layout/LinedList"/>
    <dgm:cxn modelId="{7711A124-A98F-4F5A-96D2-AAD52BE8BC27}" srcId="{A020350F-79F1-494B-9FC8-9ACED31C654B}" destId="{930E15AE-49EB-4822-81D0-ACBE37A276D0}" srcOrd="0" destOrd="0" parTransId="{C30D0EA2-714C-4350-9033-939467B4090C}" sibTransId="{FB17C731-9E64-42BD-B516-80E85208F520}"/>
    <dgm:cxn modelId="{BC31802C-60FE-4FFF-9BF8-B5230D3407A9}" type="presOf" srcId="{A020350F-79F1-494B-9FC8-9ACED31C654B}" destId="{F957BEF2-E463-4CBE-B7D4-4A1E2A5FC821}" srcOrd="0" destOrd="0" presId="urn:microsoft.com/office/officeart/2008/layout/LinedList"/>
    <dgm:cxn modelId="{6703F32E-73D6-42B3-A63C-D700345FA030}" type="presOf" srcId="{8950A7F1-C978-4B8D-88FF-242655EA217D}" destId="{C67FE35F-D8FC-4F96-B469-AB58BA953F7A}" srcOrd="0" destOrd="0" presId="urn:microsoft.com/office/officeart/2008/layout/LinedList"/>
    <dgm:cxn modelId="{5979EE36-C3AB-405E-8427-66C93BF8B4AC}" type="presOf" srcId="{13C37A45-1620-4118-9ACA-BEFFDA5B0075}" destId="{4EF138CA-F1A6-483B-85D3-AEF5DEE523E9}" srcOrd="0" destOrd="0" presId="urn:microsoft.com/office/officeart/2008/layout/LinedList"/>
    <dgm:cxn modelId="{51A4275F-F6E1-47D0-AF12-31251FA4A1CA}" type="presOf" srcId="{930E15AE-49EB-4822-81D0-ACBE37A276D0}" destId="{8788AE62-EB3C-49CB-B2A7-90C82504A600}" srcOrd="0" destOrd="0" presId="urn:microsoft.com/office/officeart/2008/layout/LinedList"/>
    <dgm:cxn modelId="{EA895277-5D0F-4C67-8296-5E791D51B342}" srcId="{A020350F-79F1-494B-9FC8-9ACED31C654B}" destId="{8950A7F1-C978-4B8D-88FF-242655EA217D}" srcOrd="5" destOrd="0" parTransId="{7A32D0B6-C5AB-48DC-93BD-BFE54F3C773A}" sibTransId="{4E814143-DF8C-4C50-AE10-B5D880213B17}"/>
    <dgm:cxn modelId="{9D8DF985-0EC5-47B1-B87C-9B2934788232}" type="presOf" srcId="{0100B68B-5904-4DBA-B414-DCA96FBAF7A5}" destId="{BCC31F89-D6DB-43DA-B1B1-394C09062A4F}" srcOrd="0" destOrd="0" presId="urn:microsoft.com/office/officeart/2008/layout/LinedList"/>
    <dgm:cxn modelId="{3C4F0686-CF60-4165-8943-F7300FCC6CCC}" srcId="{A020350F-79F1-494B-9FC8-9ACED31C654B}" destId="{1A099938-3025-4C6E-87A9-1B6BF0952653}" srcOrd="3" destOrd="0" parTransId="{0D5A9033-69C8-4A01-9AED-74D2429BDCC9}" sibTransId="{7BC8BDF5-D8EE-4A0C-A34A-2AF06BBF209C}"/>
    <dgm:cxn modelId="{684D1599-8DC6-4165-949D-2E21FD5067BD}" srcId="{A020350F-79F1-494B-9FC8-9ACED31C654B}" destId="{0100B68B-5904-4DBA-B414-DCA96FBAF7A5}" srcOrd="6" destOrd="0" parTransId="{E7561B6F-9F03-485D-BFC9-21C5C6331FBB}" sibTransId="{0DC8C543-2AB2-4350-A444-90462B8E6505}"/>
    <dgm:cxn modelId="{76901CAA-ECB3-4C41-B315-CA28D43EB1BF}" srcId="{A020350F-79F1-494B-9FC8-9ACED31C654B}" destId="{13C37A45-1620-4118-9ACA-BEFFDA5B0075}" srcOrd="2" destOrd="0" parTransId="{4AEDC473-15EB-4786-9509-FC35952C4D9B}" sibTransId="{1B618ABB-A344-4711-A228-FD3C4E0C30F6}"/>
    <dgm:cxn modelId="{7E0F8DB2-5AB5-4E82-948C-D97ED9403B29}" srcId="{A020350F-79F1-494B-9FC8-9ACED31C654B}" destId="{A178C92D-BD3F-49D4-AC32-6EC88C96A243}" srcOrd="1" destOrd="0" parTransId="{8F2BAE78-4730-48DE-9B66-0810EDCAA40B}" sibTransId="{E5D1289F-F09D-4CAB-A990-054901DF5E01}"/>
    <dgm:cxn modelId="{98D523C2-EC4B-453E-B4DC-D1E8DCA260AE}" type="presOf" srcId="{11757DDC-5C2E-48C7-830D-7B0B3F3993E5}" destId="{3A977128-6FD9-4086-9517-068D96046C97}" srcOrd="0" destOrd="0" presId="urn:microsoft.com/office/officeart/2008/layout/LinedList"/>
    <dgm:cxn modelId="{7E07B9F5-E2E3-43FA-A489-88BCCE0D0823}" type="presOf" srcId="{A178C92D-BD3F-49D4-AC32-6EC88C96A243}" destId="{BB6A7839-5D4C-4E7B-AF77-CEFE4C07BDE0}" srcOrd="0" destOrd="0" presId="urn:microsoft.com/office/officeart/2008/layout/LinedList"/>
    <dgm:cxn modelId="{B66B8F24-3952-4999-92EA-23C7F3EE01DF}" type="presParOf" srcId="{F957BEF2-E463-4CBE-B7D4-4A1E2A5FC821}" destId="{84F96E7A-2176-4319-B41D-55469892C6C8}" srcOrd="0" destOrd="0" presId="urn:microsoft.com/office/officeart/2008/layout/LinedList"/>
    <dgm:cxn modelId="{2E5C81F3-431C-4613-B01D-7AA49C2CF8B2}" type="presParOf" srcId="{F957BEF2-E463-4CBE-B7D4-4A1E2A5FC821}" destId="{5F389E91-E138-403F-BBEC-A7954A0E54DD}" srcOrd="1" destOrd="0" presId="urn:microsoft.com/office/officeart/2008/layout/LinedList"/>
    <dgm:cxn modelId="{38298BA1-D702-451F-B61A-A87253CF73DC}" type="presParOf" srcId="{5F389E91-E138-403F-BBEC-A7954A0E54DD}" destId="{8788AE62-EB3C-49CB-B2A7-90C82504A600}" srcOrd="0" destOrd="0" presId="urn:microsoft.com/office/officeart/2008/layout/LinedList"/>
    <dgm:cxn modelId="{7D88800F-A8C1-4008-A135-F174F68EF822}" type="presParOf" srcId="{5F389E91-E138-403F-BBEC-A7954A0E54DD}" destId="{6556E4A3-3FF2-48BB-94AC-C2E5445CEEEC}" srcOrd="1" destOrd="0" presId="urn:microsoft.com/office/officeart/2008/layout/LinedList"/>
    <dgm:cxn modelId="{4CEC5F20-50B1-4908-89F0-CB2C5A7C0A85}" type="presParOf" srcId="{F957BEF2-E463-4CBE-B7D4-4A1E2A5FC821}" destId="{DFAAB659-821E-4972-8C98-F166DF0300C4}" srcOrd="2" destOrd="0" presId="urn:microsoft.com/office/officeart/2008/layout/LinedList"/>
    <dgm:cxn modelId="{4669591F-119B-4A00-B4E5-15B7C8396608}" type="presParOf" srcId="{F957BEF2-E463-4CBE-B7D4-4A1E2A5FC821}" destId="{D8A79250-EDB5-48F5-A8DB-B5D13734F9B4}" srcOrd="3" destOrd="0" presId="urn:microsoft.com/office/officeart/2008/layout/LinedList"/>
    <dgm:cxn modelId="{79D89BAA-57EA-4F02-AA30-905560A3B765}" type="presParOf" srcId="{D8A79250-EDB5-48F5-A8DB-B5D13734F9B4}" destId="{BB6A7839-5D4C-4E7B-AF77-CEFE4C07BDE0}" srcOrd="0" destOrd="0" presId="urn:microsoft.com/office/officeart/2008/layout/LinedList"/>
    <dgm:cxn modelId="{C777923D-2FEE-4FA0-9CB6-7D51F25BCA60}" type="presParOf" srcId="{D8A79250-EDB5-48F5-A8DB-B5D13734F9B4}" destId="{DEED1E27-98D7-46D4-811E-9874EE688B11}" srcOrd="1" destOrd="0" presId="urn:microsoft.com/office/officeart/2008/layout/LinedList"/>
    <dgm:cxn modelId="{B05E8DD1-12FC-425F-9406-4042EEB85370}" type="presParOf" srcId="{F957BEF2-E463-4CBE-B7D4-4A1E2A5FC821}" destId="{2AF7DA68-6A3F-4423-915E-3DDA1FF4C3E1}" srcOrd="4" destOrd="0" presId="urn:microsoft.com/office/officeart/2008/layout/LinedList"/>
    <dgm:cxn modelId="{B026B56E-2F39-417D-AE0D-C90CEE70E409}" type="presParOf" srcId="{F957BEF2-E463-4CBE-B7D4-4A1E2A5FC821}" destId="{A6C951F3-E33C-4454-87A9-B51074902941}" srcOrd="5" destOrd="0" presId="urn:microsoft.com/office/officeart/2008/layout/LinedList"/>
    <dgm:cxn modelId="{5E1949CD-7552-4051-A33A-1787A27B815A}" type="presParOf" srcId="{A6C951F3-E33C-4454-87A9-B51074902941}" destId="{4EF138CA-F1A6-483B-85D3-AEF5DEE523E9}" srcOrd="0" destOrd="0" presId="urn:microsoft.com/office/officeart/2008/layout/LinedList"/>
    <dgm:cxn modelId="{146EA6E2-8EAB-49EE-85BD-85F77490DF04}" type="presParOf" srcId="{A6C951F3-E33C-4454-87A9-B51074902941}" destId="{1F64D991-3F58-4DA0-A7DA-74A159F79352}" srcOrd="1" destOrd="0" presId="urn:microsoft.com/office/officeart/2008/layout/LinedList"/>
    <dgm:cxn modelId="{221D3BEC-ED7E-40AF-BE1F-0FF792176B0A}" type="presParOf" srcId="{F957BEF2-E463-4CBE-B7D4-4A1E2A5FC821}" destId="{4CD19D59-933F-40B7-B5EC-E47092392F8A}" srcOrd="6" destOrd="0" presId="urn:microsoft.com/office/officeart/2008/layout/LinedList"/>
    <dgm:cxn modelId="{6F3C0077-E256-42C3-BD35-75BE85BBCEF4}" type="presParOf" srcId="{F957BEF2-E463-4CBE-B7D4-4A1E2A5FC821}" destId="{EFE567F5-02CD-4393-8132-44C4CCC568A0}" srcOrd="7" destOrd="0" presId="urn:microsoft.com/office/officeart/2008/layout/LinedList"/>
    <dgm:cxn modelId="{648E2A55-E43B-4147-8D7F-274D685ED3FC}" type="presParOf" srcId="{EFE567F5-02CD-4393-8132-44C4CCC568A0}" destId="{30581415-2113-424A-9C4A-2DF74F332AD9}" srcOrd="0" destOrd="0" presId="urn:microsoft.com/office/officeart/2008/layout/LinedList"/>
    <dgm:cxn modelId="{7DC3FCDF-086E-49B6-9D46-8139A8151454}" type="presParOf" srcId="{EFE567F5-02CD-4393-8132-44C4CCC568A0}" destId="{83E8E0AA-4FD4-485F-AC17-88C5003A70F4}" srcOrd="1" destOrd="0" presId="urn:microsoft.com/office/officeart/2008/layout/LinedList"/>
    <dgm:cxn modelId="{9F97C591-9589-45E0-BC1F-A1F3FA12F855}" type="presParOf" srcId="{F957BEF2-E463-4CBE-B7D4-4A1E2A5FC821}" destId="{7940E1FB-4A47-4CF5-8134-808122904715}" srcOrd="8" destOrd="0" presId="urn:microsoft.com/office/officeart/2008/layout/LinedList"/>
    <dgm:cxn modelId="{DD3D48A8-565B-4F42-AA12-E07306406723}" type="presParOf" srcId="{F957BEF2-E463-4CBE-B7D4-4A1E2A5FC821}" destId="{0DABF465-F27A-4CEA-B67D-FBE576A948D5}" srcOrd="9" destOrd="0" presId="urn:microsoft.com/office/officeart/2008/layout/LinedList"/>
    <dgm:cxn modelId="{AF9A7246-070C-41E9-B239-2EBAA516BE45}" type="presParOf" srcId="{0DABF465-F27A-4CEA-B67D-FBE576A948D5}" destId="{3A977128-6FD9-4086-9517-068D96046C97}" srcOrd="0" destOrd="0" presId="urn:microsoft.com/office/officeart/2008/layout/LinedList"/>
    <dgm:cxn modelId="{E5BCC510-8549-482A-8CE6-863A613AC420}" type="presParOf" srcId="{0DABF465-F27A-4CEA-B67D-FBE576A948D5}" destId="{E35A46BF-E0A7-4302-B904-6C028A0C3515}" srcOrd="1" destOrd="0" presId="urn:microsoft.com/office/officeart/2008/layout/LinedList"/>
    <dgm:cxn modelId="{2CA4B5BA-4999-433D-BD48-FC1E1BBE97EB}" type="presParOf" srcId="{F957BEF2-E463-4CBE-B7D4-4A1E2A5FC821}" destId="{1A029F63-3989-47AE-8674-AC39911F6733}" srcOrd="10" destOrd="0" presId="urn:microsoft.com/office/officeart/2008/layout/LinedList"/>
    <dgm:cxn modelId="{9F88F613-C1B3-4469-8ABE-4E7A54CA81F8}" type="presParOf" srcId="{F957BEF2-E463-4CBE-B7D4-4A1E2A5FC821}" destId="{1306843D-41DB-4C6E-9E82-90CC9D4E3B57}" srcOrd="11" destOrd="0" presId="urn:microsoft.com/office/officeart/2008/layout/LinedList"/>
    <dgm:cxn modelId="{0F1CBA0C-DD65-4101-899C-63C6985A28B6}" type="presParOf" srcId="{1306843D-41DB-4C6E-9E82-90CC9D4E3B57}" destId="{C67FE35F-D8FC-4F96-B469-AB58BA953F7A}" srcOrd="0" destOrd="0" presId="urn:microsoft.com/office/officeart/2008/layout/LinedList"/>
    <dgm:cxn modelId="{8B5F96BD-ED3A-4D91-A04A-8DA9E7688860}" type="presParOf" srcId="{1306843D-41DB-4C6E-9E82-90CC9D4E3B57}" destId="{80352D49-5D5B-4C37-9282-FF8CFF16C4E2}" srcOrd="1" destOrd="0" presId="urn:microsoft.com/office/officeart/2008/layout/LinedList"/>
    <dgm:cxn modelId="{8C585A4E-EAEB-4F2C-998D-63EEF69F4988}" type="presParOf" srcId="{F957BEF2-E463-4CBE-B7D4-4A1E2A5FC821}" destId="{302A4467-309D-4467-A986-3B59AED21AF8}" srcOrd="12" destOrd="0" presId="urn:microsoft.com/office/officeart/2008/layout/LinedList"/>
    <dgm:cxn modelId="{EE8AA1BB-9BB2-4841-A115-A8C5285D1C47}" type="presParOf" srcId="{F957BEF2-E463-4CBE-B7D4-4A1E2A5FC821}" destId="{BA8F15A1-3612-4A06-A619-47D96606E400}" srcOrd="13" destOrd="0" presId="urn:microsoft.com/office/officeart/2008/layout/LinedList"/>
    <dgm:cxn modelId="{E2E30C7C-6DC5-4D44-96E6-2F9424741EBC}" type="presParOf" srcId="{BA8F15A1-3612-4A06-A619-47D96606E400}" destId="{BCC31F89-D6DB-43DA-B1B1-394C09062A4F}" srcOrd="0" destOrd="0" presId="urn:microsoft.com/office/officeart/2008/layout/LinedList"/>
    <dgm:cxn modelId="{4F6E7CA4-0A85-449A-BC9E-41F1673A6077}" type="presParOf" srcId="{BA8F15A1-3612-4A06-A619-47D96606E400}" destId="{9C638C5B-6DAA-473C-B579-0ABB98FD07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D35A3-F839-4F8A-8A08-D84F66DFAB0E}">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4D8EC7-85B3-4AA2-BA4F-AC311FB2BE84}">
      <dsp:nvSpPr>
        <dsp:cNvPr id="0" name=""/>
        <dsp:cNvSpPr/>
      </dsp:nvSpPr>
      <dsp:spPr>
        <a:xfrm>
          <a:off x="0" y="623"/>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it-IT" sz="3400" b="0" i="0" kern="1200" baseline="0">
              <a:latin typeface="Bierstadt" panose="020B0004020202020204" pitchFamily="34" charset="0"/>
            </a:rPr>
            <a:t>Hij werkt hard</a:t>
          </a:r>
          <a:endParaRPr lang="en-US" sz="3400" kern="1200">
            <a:latin typeface="Bierstadt" panose="020B0004020202020204" pitchFamily="34" charset="0"/>
          </a:endParaRPr>
        </a:p>
      </dsp:txBody>
      <dsp:txXfrm>
        <a:off x="0" y="623"/>
        <a:ext cx="6492875" cy="729164"/>
      </dsp:txXfrm>
    </dsp:sp>
    <dsp:sp modelId="{1DA212DE-B8E1-4A14-9AB9-753717F47C1A}">
      <dsp:nvSpPr>
        <dsp:cNvPr id="0" name=""/>
        <dsp:cNvSpPr/>
      </dsp:nvSpPr>
      <dsp:spPr>
        <a:xfrm>
          <a:off x="0" y="729788"/>
          <a:ext cx="6492875"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9F3781-1002-4868-B077-C8C8FD538A65}">
      <dsp:nvSpPr>
        <dsp:cNvPr id="0" name=""/>
        <dsp:cNvSpPr/>
      </dsp:nvSpPr>
      <dsp:spPr>
        <a:xfrm>
          <a:off x="0" y="729788"/>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it-IT" sz="3400" b="0" i="0" kern="1200" baseline="0">
              <a:latin typeface="Bierstadt" panose="020B0004020202020204" pitchFamily="34" charset="0"/>
            </a:rPr>
            <a:t>Zij pinnt geld</a:t>
          </a:r>
          <a:endParaRPr lang="en-US" sz="3400" kern="1200">
            <a:latin typeface="Bierstadt" panose="020B0004020202020204" pitchFamily="34" charset="0"/>
          </a:endParaRPr>
        </a:p>
      </dsp:txBody>
      <dsp:txXfrm>
        <a:off x="0" y="729788"/>
        <a:ext cx="6492875" cy="729164"/>
      </dsp:txXfrm>
    </dsp:sp>
    <dsp:sp modelId="{390BB14B-20D1-42F8-90FA-4C381754328D}">
      <dsp:nvSpPr>
        <dsp:cNvPr id="0" name=""/>
        <dsp:cNvSpPr/>
      </dsp:nvSpPr>
      <dsp:spPr>
        <a:xfrm>
          <a:off x="0" y="1458952"/>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B6C684-7C56-4284-80CC-CA849469E5FA}">
      <dsp:nvSpPr>
        <dsp:cNvPr id="0" name=""/>
        <dsp:cNvSpPr/>
      </dsp:nvSpPr>
      <dsp:spPr>
        <a:xfrm>
          <a:off x="0" y="145895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it-IT" sz="3400" b="0" i="0" kern="1200" baseline="0">
              <a:latin typeface="Bierstadt" panose="020B0004020202020204" pitchFamily="34" charset="0"/>
            </a:rPr>
            <a:t>Wij studeeren altijd</a:t>
          </a:r>
          <a:endParaRPr lang="en-US" sz="3400" kern="1200">
            <a:latin typeface="Bierstadt" panose="020B0004020202020204" pitchFamily="34" charset="0"/>
          </a:endParaRPr>
        </a:p>
      </dsp:txBody>
      <dsp:txXfrm>
        <a:off x="0" y="1458952"/>
        <a:ext cx="6492875" cy="729164"/>
      </dsp:txXfrm>
    </dsp:sp>
    <dsp:sp modelId="{88AADDE4-C8E3-4DF8-B05D-ABA831025839}">
      <dsp:nvSpPr>
        <dsp:cNvPr id="0" name=""/>
        <dsp:cNvSpPr/>
      </dsp:nvSpPr>
      <dsp:spPr>
        <a:xfrm>
          <a:off x="0" y="2188117"/>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D0A266-360B-4EC7-BC1F-2DBDBC96C6C7}">
      <dsp:nvSpPr>
        <dsp:cNvPr id="0" name=""/>
        <dsp:cNvSpPr/>
      </dsp:nvSpPr>
      <dsp:spPr>
        <a:xfrm>
          <a:off x="0" y="218811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it-IT" sz="3400" b="0" i="0" kern="1200" baseline="0">
              <a:latin typeface="Bierstadt" panose="020B0004020202020204" pitchFamily="34" charset="0"/>
            </a:rPr>
            <a:t>Ik geloov jou niet</a:t>
          </a:r>
          <a:endParaRPr lang="en-US" sz="3400" kern="1200">
            <a:latin typeface="Bierstadt" panose="020B0004020202020204" pitchFamily="34" charset="0"/>
          </a:endParaRPr>
        </a:p>
      </dsp:txBody>
      <dsp:txXfrm>
        <a:off x="0" y="2188117"/>
        <a:ext cx="6492875" cy="729164"/>
      </dsp:txXfrm>
    </dsp:sp>
    <dsp:sp modelId="{F25D831C-9A82-48D2-90CF-C5F406623912}">
      <dsp:nvSpPr>
        <dsp:cNvPr id="0" name=""/>
        <dsp:cNvSpPr/>
      </dsp:nvSpPr>
      <dsp:spPr>
        <a:xfrm>
          <a:off x="0" y="2917282"/>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EF4A2F-CD7A-4E1C-9FD2-0EECE7AD31DA}">
      <dsp:nvSpPr>
        <dsp:cNvPr id="0" name=""/>
        <dsp:cNvSpPr/>
      </dsp:nvSpPr>
      <dsp:spPr>
        <a:xfrm>
          <a:off x="0" y="291728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it-IT" sz="3400" b="0" i="0" kern="1200" baseline="0">
              <a:latin typeface="Bierstadt" panose="020B0004020202020204" pitchFamily="34" charset="0"/>
            </a:rPr>
            <a:t>Het kind vind een lekker snoepje</a:t>
          </a:r>
          <a:endParaRPr lang="en-US" sz="3400" kern="1200">
            <a:latin typeface="Bierstadt" panose="020B0004020202020204" pitchFamily="34" charset="0"/>
          </a:endParaRPr>
        </a:p>
      </dsp:txBody>
      <dsp:txXfrm>
        <a:off x="0" y="2917282"/>
        <a:ext cx="6492875" cy="729164"/>
      </dsp:txXfrm>
    </dsp:sp>
    <dsp:sp modelId="{E53D5CF0-E847-4C45-AB2B-B32B2562DE9E}">
      <dsp:nvSpPr>
        <dsp:cNvPr id="0" name=""/>
        <dsp:cNvSpPr/>
      </dsp:nvSpPr>
      <dsp:spPr>
        <a:xfrm>
          <a:off x="0" y="3646447"/>
          <a:ext cx="6492875"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ADBB8A-2FF8-43A8-B65C-6C4863E5B22C}">
      <dsp:nvSpPr>
        <dsp:cNvPr id="0" name=""/>
        <dsp:cNvSpPr/>
      </dsp:nvSpPr>
      <dsp:spPr>
        <a:xfrm>
          <a:off x="0" y="364644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it-IT" sz="3400" b="0" i="0" kern="1200" baseline="0" dirty="0" err="1">
              <a:latin typeface="Bierstadt" panose="020B0004020202020204" pitchFamily="34" charset="0"/>
            </a:rPr>
            <a:t>Houdt</a:t>
          </a:r>
          <a:r>
            <a:rPr lang="it-IT" sz="3400" b="0" i="0" kern="1200" baseline="0" dirty="0">
              <a:latin typeface="Bierstadt" panose="020B0004020202020204" pitchFamily="34" charset="0"/>
            </a:rPr>
            <a:t> </a:t>
          </a:r>
          <a:r>
            <a:rPr lang="it-IT" sz="3400" b="0" i="0" kern="1200" baseline="0" dirty="0" err="1">
              <a:latin typeface="Bierstadt" panose="020B0004020202020204" pitchFamily="34" charset="0"/>
            </a:rPr>
            <a:t>jij</a:t>
          </a:r>
          <a:r>
            <a:rPr lang="it-IT" sz="3400" b="0" i="0" kern="1200" baseline="0" dirty="0">
              <a:latin typeface="Bierstadt" panose="020B0004020202020204" pitchFamily="34" charset="0"/>
            </a:rPr>
            <a:t> van </a:t>
          </a:r>
          <a:r>
            <a:rPr lang="it-IT" sz="3400" b="0" i="0" kern="1200" baseline="0" dirty="0" err="1">
              <a:latin typeface="Bierstadt" panose="020B0004020202020204" pitchFamily="34" charset="0"/>
            </a:rPr>
            <a:t>mij</a:t>
          </a:r>
          <a:r>
            <a:rPr lang="it-IT" sz="3400" b="0" i="0" kern="1200" baseline="0" dirty="0">
              <a:latin typeface="Bierstadt" panose="020B0004020202020204" pitchFamily="34" charset="0"/>
            </a:rPr>
            <a:t>?</a:t>
          </a:r>
          <a:endParaRPr lang="en-US" sz="3400" kern="1200" dirty="0">
            <a:latin typeface="Bierstadt" panose="020B0004020202020204" pitchFamily="34" charset="0"/>
          </a:endParaRPr>
        </a:p>
      </dsp:txBody>
      <dsp:txXfrm>
        <a:off x="0" y="3646447"/>
        <a:ext cx="6492875" cy="729164"/>
      </dsp:txXfrm>
    </dsp:sp>
    <dsp:sp modelId="{4F28A4C4-E8B0-4749-8AB7-8D9245CEF59A}">
      <dsp:nvSpPr>
        <dsp:cNvPr id="0" name=""/>
        <dsp:cNvSpPr/>
      </dsp:nvSpPr>
      <dsp:spPr>
        <a:xfrm>
          <a:off x="0" y="4375611"/>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63FEB5-D098-48B2-8197-E0CDFB8FCA04}">
      <dsp:nvSpPr>
        <dsp:cNvPr id="0" name=""/>
        <dsp:cNvSpPr/>
      </dsp:nvSpPr>
      <dsp:spPr>
        <a:xfrm>
          <a:off x="0" y="4375611"/>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it-IT" sz="3400" b="0" i="0" kern="1200" baseline="0" dirty="0" err="1">
              <a:latin typeface="Bierstadt" panose="020B0004020202020204" pitchFamily="34" charset="0"/>
            </a:rPr>
            <a:t>Wij</a:t>
          </a:r>
          <a:r>
            <a:rPr lang="it-IT" sz="3400" b="0" i="0" kern="1200" baseline="0" dirty="0">
              <a:latin typeface="Bierstadt" panose="020B0004020202020204" pitchFamily="34" charset="0"/>
            </a:rPr>
            <a:t> </a:t>
          </a:r>
          <a:r>
            <a:rPr lang="it-IT" sz="3400" b="0" i="0" kern="1200" baseline="0" dirty="0" err="1">
              <a:latin typeface="Bierstadt" panose="020B0004020202020204" pitchFamily="34" charset="0"/>
            </a:rPr>
            <a:t>rijden</a:t>
          </a:r>
          <a:r>
            <a:rPr lang="it-IT" sz="3400" b="0" i="0" kern="1200" baseline="0" dirty="0">
              <a:latin typeface="Bierstadt" panose="020B0004020202020204" pitchFamily="34" charset="0"/>
            </a:rPr>
            <a:t> erg </a:t>
          </a:r>
          <a:r>
            <a:rPr lang="it-IT" sz="3400" b="0" i="0" kern="1200" baseline="0" dirty="0" err="1">
              <a:latin typeface="Bierstadt" panose="020B0004020202020204" pitchFamily="34" charset="0"/>
            </a:rPr>
            <a:t>snel</a:t>
          </a:r>
          <a:r>
            <a:rPr lang="it-IT" sz="3400" b="0" i="0" kern="1200" baseline="0" dirty="0">
              <a:latin typeface="Bierstadt" panose="020B0004020202020204" pitchFamily="34" charset="0"/>
            </a:rPr>
            <a:t>.</a:t>
          </a:r>
          <a:endParaRPr lang="en-US" sz="3400" kern="1200" dirty="0">
            <a:latin typeface="Bierstadt" panose="020B0004020202020204" pitchFamily="34" charset="0"/>
          </a:endParaRPr>
        </a:p>
      </dsp:txBody>
      <dsp:txXfrm>
        <a:off x="0" y="4375611"/>
        <a:ext cx="6492875" cy="729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84F8E-5340-4009-8E50-927A8C280DD3}">
      <dsp:nvSpPr>
        <dsp:cNvPr id="0" name=""/>
        <dsp:cNvSpPr/>
      </dsp:nvSpPr>
      <dsp:spPr>
        <a:xfrm>
          <a:off x="0" y="0"/>
          <a:ext cx="6812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4EDC15-A3A3-4DE0-9527-5715B8FA3441}">
      <dsp:nvSpPr>
        <dsp:cNvPr id="0" name=""/>
        <dsp:cNvSpPr/>
      </dsp:nvSpPr>
      <dsp:spPr>
        <a:xfrm>
          <a:off x="0" y="0"/>
          <a:ext cx="6812280" cy="69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b="1" kern="1200"/>
            <a:t>gaan</a:t>
          </a:r>
          <a:r>
            <a:rPr lang="it-IT" sz="3200" kern="1200"/>
            <a:t> &gt; ik ga, jij/hij gaat</a:t>
          </a:r>
          <a:endParaRPr lang="en-US" sz="3200" kern="1200"/>
        </a:p>
      </dsp:txBody>
      <dsp:txXfrm>
        <a:off x="0" y="0"/>
        <a:ext cx="6812280" cy="692658"/>
      </dsp:txXfrm>
    </dsp:sp>
    <dsp:sp modelId="{3EC0360A-9EF0-4211-BD4E-0C180C3076B5}">
      <dsp:nvSpPr>
        <dsp:cNvPr id="0" name=""/>
        <dsp:cNvSpPr/>
      </dsp:nvSpPr>
      <dsp:spPr>
        <a:xfrm>
          <a:off x="0" y="692657"/>
          <a:ext cx="6812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E84154-F87B-468A-B564-21F09A63EB7E}">
      <dsp:nvSpPr>
        <dsp:cNvPr id="0" name=""/>
        <dsp:cNvSpPr/>
      </dsp:nvSpPr>
      <dsp:spPr>
        <a:xfrm>
          <a:off x="0" y="692658"/>
          <a:ext cx="6812280" cy="69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b="1" kern="1200"/>
            <a:t>staan &gt; </a:t>
          </a:r>
          <a:r>
            <a:rPr lang="it-IT" sz="3200" kern="1200"/>
            <a:t>ik sta, jij/hij staat</a:t>
          </a:r>
          <a:endParaRPr lang="en-US" sz="3200" kern="1200"/>
        </a:p>
      </dsp:txBody>
      <dsp:txXfrm>
        <a:off x="0" y="692658"/>
        <a:ext cx="6812280" cy="692658"/>
      </dsp:txXfrm>
    </dsp:sp>
    <dsp:sp modelId="{257A3498-9AC1-4852-8A53-A9F070056EC9}">
      <dsp:nvSpPr>
        <dsp:cNvPr id="0" name=""/>
        <dsp:cNvSpPr/>
      </dsp:nvSpPr>
      <dsp:spPr>
        <a:xfrm>
          <a:off x="0" y="1385315"/>
          <a:ext cx="6812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66100C-6E5A-4340-9B23-EB7DA533D584}">
      <dsp:nvSpPr>
        <dsp:cNvPr id="0" name=""/>
        <dsp:cNvSpPr/>
      </dsp:nvSpPr>
      <dsp:spPr>
        <a:xfrm>
          <a:off x="0" y="1385316"/>
          <a:ext cx="6812280" cy="69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b="1" kern="1200"/>
            <a:t>slaan &gt; </a:t>
          </a:r>
          <a:r>
            <a:rPr lang="it-IT" sz="3200" kern="1200"/>
            <a:t>ik sla, jij/hij slaat</a:t>
          </a:r>
          <a:endParaRPr lang="en-US" sz="3200" kern="1200"/>
        </a:p>
      </dsp:txBody>
      <dsp:txXfrm>
        <a:off x="0" y="1385316"/>
        <a:ext cx="6812280" cy="692658"/>
      </dsp:txXfrm>
    </dsp:sp>
    <dsp:sp modelId="{3962BB3A-607B-49DE-9E2B-BD483615DF71}">
      <dsp:nvSpPr>
        <dsp:cNvPr id="0" name=""/>
        <dsp:cNvSpPr/>
      </dsp:nvSpPr>
      <dsp:spPr>
        <a:xfrm>
          <a:off x="0" y="2077973"/>
          <a:ext cx="6812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C81C0E-61A1-4024-B1EF-C413F0C10E5A}">
      <dsp:nvSpPr>
        <dsp:cNvPr id="0" name=""/>
        <dsp:cNvSpPr/>
      </dsp:nvSpPr>
      <dsp:spPr>
        <a:xfrm>
          <a:off x="0" y="2077974"/>
          <a:ext cx="6812280" cy="69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b="1" kern="1200"/>
            <a:t>zien</a:t>
          </a:r>
          <a:r>
            <a:rPr lang="it-IT" sz="3200" kern="1200"/>
            <a:t> &gt; ik zie, jij ziet, hij ziet</a:t>
          </a:r>
          <a:endParaRPr lang="en-US" sz="3200" kern="1200"/>
        </a:p>
      </dsp:txBody>
      <dsp:txXfrm>
        <a:off x="0" y="2077974"/>
        <a:ext cx="6812280" cy="692658"/>
      </dsp:txXfrm>
    </dsp:sp>
    <dsp:sp modelId="{E751DA63-D556-4FAC-8CFA-43FB90AE7C98}">
      <dsp:nvSpPr>
        <dsp:cNvPr id="0" name=""/>
        <dsp:cNvSpPr/>
      </dsp:nvSpPr>
      <dsp:spPr>
        <a:xfrm>
          <a:off x="0" y="2770631"/>
          <a:ext cx="6812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4D096-2074-4CA6-A59F-3DC3D91B944B}">
      <dsp:nvSpPr>
        <dsp:cNvPr id="0" name=""/>
        <dsp:cNvSpPr/>
      </dsp:nvSpPr>
      <dsp:spPr>
        <a:xfrm>
          <a:off x="0" y="2770632"/>
          <a:ext cx="6812280" cy="69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b="1" kern="1200"/>
            <a:t>doen</a:t>
          </a:r>
          <a:r>
            <a:rPr lang="it-IT" sz="3200" kern="1200"/>
            <a:t> &gt; ik doe, jij doet, hij doet</a:t>
          </a:r>
          <a:endParaRPr lang="en-US" sz="3200" kern="1200"/>
        </a:p>
      </dsp:txBody>
      <dsp:txXfrm>
        <a:off x="0" y="2770632"/>
        <a:ext cx="6812280" cy="692658"/>
      </dsp:txXfrm>
    </dsp:sp>
    <dsp:sp modelId="{CA5C1479-6248-447A-8D2B-1107AAFEFAFF}">
      <dsp:nvSpPr>
        <dsp:cNvPr id="0" name=""/>
        <dsp:cNvSpPr/>
      </dsp:nvSpPr>
      <dsp:spPr>
        <a:xfrm>
          <a:off x="0" y="3463289"/>
          <a:ext cx="6812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838CD7-A409-4A37-B38C-71976EF6C787}">
      <dsp:nvSpPr>
        <dsp:cNvPr id="0" name=""/>
        <dsp:cNvSpPr/>
      </dsp:nvSpPr>
      <dsp:spPr>
        <a:xfrm>
          <a:off x="0" y="3463290"/>
          <a:ext cx="6812280" cy="69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b="1" kern="1200"/>
            <a:t>komen</a:t>
          </a:r>
          <a:r>
            <a:rPr lang="it-IT" sz="3200" kern="1200"/>
            <a:t> &gt; ik kom, jij komt, hij komt</a:t>
          </a:r>
          <a:endParaRPr lang="en-US" sz="3200" kern="1200"/>
        </a:p>
      </dsp:txBody>
      <dsp:txXfrm>
        <a:off x="0" y="3463290"/>
        <a:ext cx="6812280" cy="692658"/>
      </dsp:txXfrm>
    </dsp:sp>
    <dsp:sp modelId="{5092B734-6412-4188-A86A-594C1D66D036}">
      <dsp:nvSpPr>
        <dsp:cNvPr id="0" name=""/>
        <dsp:cNvSpPr/>
      </dsp:nvSpPr>
      <dsp:spPr>
        <a:xfrm>
          <a:off x="0" y="4155947"/>
          <a:ext cx="6812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C00554-9CD4-4F41-B546-9D761340D240}">
      <dsp:nvSpPr>
        <dsp:cNvPr id="0" name=""/>
        <dsp:cNvSpPr/>
      </dsp:nvSpPr>
      <dsp:spPr>
        <a:xfrm>
          <a:off x="0" y="4155948"/>
          <a:ext cx="6812280" cy="69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b="1" kern="1200"/>
            <a:t>zijn</a:t>
          </a:r>
          <a:r>
            <a:rPr lang="it-IT" sz="3200" kern="1200"/>
            <a:t> &gt; ik ben, jij bent, hij is</a:t>
          </a:r>
          <a:endParaRPr lang="en-US" sz="3200" kern="1200"/>
        </a:p>
      </dsp:txBody>
      <dsp:txXfrm>
        <a:off x="0" y="4155948"/>
        <a:ext cx="6812280" cy="692658"/>
      </dsp:txXfrm>
    </dsp:sp>
    <dsp:sp modelId="{0A79AB59-BB91-4A41-8C4A-3D9FC8BDA080}">
      <dsp:nvSpPr>
        <dsp:cNvPr id="0" name=""/>
        <dsp:cNvSpPr/>
      </dsp:nvSpPr>
      <dsp:spPr>
        <a:xfrm>
          <a:off x="0" y="4848605"/>
          <a:ext cx="6812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4957EB-4AE5-4E04-917A-F75253D39EB3}">
      <dsp:nvSpPr>
        <dsp:cNvPr id="0" name=""/>
        <dsp:cNvSpPr/>
      </dsp:nvSpPr>
      <dsp:spPr>
        <a:xfrm>
          <a:off x="0" y="4848606"/>
          <a:ext cx="6812280" cy="69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b="1" kern="1200"/>
            <a:t>hebben</a:t>
          </a:r>
          <a:r>
            <a:rPr lang="it-IT" sz="3200" kern="1200"/>
            <a:t> &gt; ik heb, jij hebt, hij heeft</a:t>
          </a:r>
          <a:endParaRPr lang="en-US" sz="3200" kern="1200"/>
        </a:p>
      </dsp:txBody>
      <dsp:txXfrm>
        <a:off x="0" y="4848606"/>
        <a:ext cx="6812280" cy="6926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96E7A-2176-4319-B41D-55469892C6C8}">
      <dsp:nvSpPr>
        <dsp:cNvPr id="0" name=""/>
        <dsp:cNvSpPr/>
      </dsp:nvSpPr>
      <dsp:spPr>
        <a:xfrm>
          <a:off x="0" y="450"/>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88AE62-EB3C-49CB-B2A7-90C82504A600}">
      <dsp:nvSpPr>
        <dsp:cNvPr id="0" name=""/>
        <dsp:cNvSpPr/>
      </dsp:nvSpPr>
      <dsp:spPr>
        <a:xfrm>
          <a:off x="0" y="450"/>
          <a:ext cx="10168127" cy="52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Zullen &gt; shall </a:t>
          </a:r>
          <a:endParaRPr lang="en-US" sz="2400" kern="1200"/>
        </a:p>
      </dsp:txBody>
      <dsp:txXfrm>
        <a:off x="0" y="450"/>
        <a:ext cx="10168127" cy="527610"/>
      </dsp:txXfrm>
    </dsp:sp>
    <dsp:sp modelId="{DFAAB659-821E-4972-8C98-F166DF0300C4}">
      <dsp:nvSpPr>
        <dsp:cNvPr id="0" name=""/>
        <dsp:cNvSpPr/>
      </dsp:nvSpPr>
      <dsp:spPr>
        <a:xfrm>
          <a:off x="0" y="528061"/>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6A7839-5D4C-4E7B-AF77-CEFE4C07BDE0}">
      <dsp:nvSpPr>
        <dsp:cNvPr id="0" name=""/>
        <dsp:cNvSpPr/>
      </dsp:nvSpPr>
      <dsp:spPr>
        <a:xfrm>
          <a:off x="0" y="528061"/>
          <a:ext cx="10168127" cy="52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Gaan (per il futuro) &gt; going to </a:t>
          </a:r>
          <a:endParaRPr lang="en-US" sz="2400" kern="1200"/>
        </a:p>
      </dsp:txBody>
      <dsp:txXfrm>
        <a:off x="0" y="528061"/>
        <a:ext cx="10168127" cy="527610"/>
      </dsp:txXfrm>
    </dsp:sp>
    <dsp:sp modelId="{2AF7DA68-6A3F-4423-915E-3DDA1FF4C3E1}">
      <dsp:nvSpPr>
        <dsp:cNvPr id="0" name=""/>
        <dsp:cNvSpPr/>
      </dsp:nvSpPr>
      <dsp:spPr>
        <a:xfrm>
          <a:off x="0" y="1055672"/>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F138CA-F1A6-483B-85D3-AEF5DEE523E9}">
      <dsp:nvSpPr>
        <dsp:cNvPr id="0" name=""/>
        <dsp:cNvSpPr/>
      </dsp:nvSpPr>
      <dsp:spPr>
        <a:xfrm>
          <a:off x="0" y="1055672"/>
          <a:ext cx="10168127" cy="52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Willen &gt; want </a:t>
          </a:r>
          <a:endParaRPr lang="en-US" sz="2400" kern="1200"/>
        </a:p>
      </dsp:txBody>
      <dsp:txXfrm>
        <a:off x="0" y="1055672"/>
        <a:ext cx="10168127" cy="527610"/>
      </dsp:txXfrm>
    </dsp:sp>
    <dsp:sp modelId="{4CD19D59-933F-40B7-B5EC-E47092392F8A}">
      <dsp:nvSpPr>
        <dsp:cNvPr id="0" name=""/>
        <dsp:cNvSpPr/>
      </dsp:nvSpPr>
      <dsp:spPr>
        <a:xfrm>
          <a:off x="0" y="1583282"/>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581415-2113-424A-9C4A-2DF74F332AD9}">
      <dsp:nvSpPr>
        <dsp:cNvPr id="0" name=""/>
        <dsp:cNvSpPr/>
      </dsp:nvSpPr>
      <dsp:spPr>
        <a:xfrm>
          <a:off x="0" y="1583282"/>
          <a:ext cx="10168127" cy="52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Kunnen &gt; can </a:t>
          </a:r>
          <a:endParaRPr lang="en-US" sz="2400" kern="1200"/>
        </a:p>
      </dsp:txBody>
      <dsp:txXfrm>
        <a:off x="0" y="1583282"/>
        <a:ext cx="10168127" cy="527610"/>
      </dsp:txXfrm>
    </dsp:sp>
    <dsp:sp modelId="{7940E1FB-4A47-4CF5-8134-808122904715}">
      <dsp:nvSpPr>
        <dsp:cNvPr id="0" name=""/>
        <dsp:cNvSpPr/>
      </dsp:nvSpPr>
      <dsp:spPr>
        <a:xfrm>
          <a:off x="0" y="2110893"/>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977128-6FD9-4086-9517-068D96046C97}">
      <dsp:nvSpPr>
        <dsp:cNvPr id="0" name=""/>
        <dsp:cNvSpPr/>
      </dsp:nvSpPr>
      <dsp:spPr>
        <a:xfrm>
          <a:off x="0" y="2110893"/>
          <a:ext cx="10168127" cy="52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Mogen &gt; may </a:t>
          </a:r>
          <a:endParaRPr lang="en-US" sz="2400" kern="1200"/>
        </a:p>
      </dsp:txBody>
      <dsp:txXfrm>
        <a:off x="0" y="2110893"/>
        <a:ext cx="10168127" cy="527610"/>
      </dsp:txXfrm>
    </dsp:sp>
    <dsp:sp modelId="{1A029F63-3989-47AE-8674-AC39911F6733}">
      <dsp:nvSpPr>
        <dsp:cNvPr id="0" name=""/>
        <dsp:cNvSpPr/>
      </dsp:nvSpPr>
      <dsp:spPr>
        <a:xfrm>
          <a:off x="0" y="2638503"/>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7FE35F-D8FC-4F96-B469-AB58BA953F7A}">
      <dsp:nvSpPr>
        <dsp:cNvPr id="0" name=""/>
        <dsp:cNvSpPr/>
      </dsp:nvSpPr>
      <dsp:spPr>
        <a:xfrm>
          <a:off x="0" y="2638503"/>
          <a:ext cx="10168127" cy="52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Moeten &gt; must </a:t>
          </a:r>
          <a:endParaRPr lang="en-US" sz="2400" kern="1200"/>
        </a:p>
      </dsp:txBody>
      <dsp:txXfrm>
        <a:off x="0" y="2638503"/>
        <a:ext cx="10168127" cy="527610"/>
      </dsp:txXfrm>
    </dsp:sp>
    <dsp:sp modelId="{302A4467-309D-4467-A986-3B59AED21AF8}">
      <dsp:nvSpPr>
        <dsp:cNvPr id="0" name=""/>
        <dsp:cNvSpPr/>
      </dsp:nvSpPr>
      <dsp:spPr>
        <a:xfrm>
          <a:off x="0" y="3166114"/>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C31F89-D6DB-43DA-B1B1-394C09062A4F}">
      <dsp:nvSpPr>
        <dsp:cNvPr id="0" name=""/>
        <dsp:cNvSpPr/>
      </dsp:nvSpPr>
      <dsp:spPr>
        <a:xfrm>
          <a:off x="0" y="3166114"/>
          <a:ext cx="10168127" cy="52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Hoeven (niet) &gt; must not </a:t>
          </a:r>
          <a:endParaRPr lang="en-US" sz="2400" kern="1200"/>
        </a:p>
      </dsp:txBody>
      <dsp:txXfrm>
        <a:off x="0" y="3166114"/>
        <a:ext cx="10168127" cy="52761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Lst>
          </p:cNvPr>
          <p:cNvSpPr/>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9D878C-9930-44AF-AE18-FCA0DAE10D39}"/>
              </a:ext>
            </a:extLst>
          </p:cNvPr>
          <p:cNvSpPr>
            <a:spLocks noGrp="1"/>
          </p:cNvSpPr>
          <p:nvPr>
            <p:ph type="ctrTitle"/>
          </p:nvPr>
        </p:nvSpPr>
        <p:spPr>
          <a:xfrm>
            <a:off x="761802" y="852055"/>
            <a:ext cx="10380572" cy="2581463"/>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82D608-1F8D-47BB-B595-43B7BEACA90A}"/>
              </a:ext>
            </a:extLst>
          </p:cNvPr>
          <p:cNvSpPr>
            <a:spLocks noGrp="1"/>
          </p:cNvSpPr>
          <p:nvPr>
            <p:ph type="subTitle" idx="1"/>
          </p:nvPr>
        </p:nvSpPr>
        <p:spPr>
          <a:xfrm>
            <a:off x="761802" y="3754582"/>
            <a:ext cx="10380572" cy="224443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2D3C1DA-DAC9-422B-9450-54A7E03B3DE0}"/>
              </a:ext>
            </a:extLst>
          </p:cNvPr>
          <p:cNvSpPr>
            <a:spLocks noGrp="1"/>
          </p:cNvSpPr>
          <p:nvPr>
            <p:ph type="dt" sz="half" idx="10"/>
          </p:nvPr>
        </p:nvSpPr>
        <p:spPr/>
        <p:txBody>
          <a:bodyPr/>
          <a:lstStyle/>
          <a:p>
            <a:fld id="{3341EE12-F28E-4B03-A404-A8FCAE0F6316}" type="datetime1">
              <a:rPr lang="en-US" smtClean="0"/>
              <a:t>11/9/2022</a:t>
            </a:fld>
            <a:endParaRPr lang="en-US" dirty="0"/>
          </a:p>
        </p:txBody>
      </p:sp>
      <p:sp>
        <p:nvSpPr>
          <p:cNvPr id="5" name="Footer Placeholder 4">
            <a:extLst>
              <a:ext uri="{FF2B5EF4-FFF2-40B4-BE49-F238E27FC236}">
                <a16:creationId xmlns:a16="http://schemas.microsoft.com/office/drawing/2014/main"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E61E-26F7-4369-8F2F-6D3CDF644D94}"/>
              </a:ext>
            </a:extLst>
          </p:cNvPr>
          <p:cNvSpPr>
            <a:spLocks noGrp="1"/>
          </p:cNvSpPr>
          <p:nvPr>
            <p:ph type="sldNum" sz="quarter" idx="12"/>
          </p:nvPr>
        </p:nvSpPr>
        <p:spPr/>
        <p:txBody>
          <a:bodyPr/>
          <a:lstStyle/>
          <a:p>
            <a:fld id="{B4A918BC-4D43-4B42-B3C0-E7EBE25E6AF0}" type="slidenum">
              <a:rPr lang="en-US" smtClean="0"/>
              <a:t>‹N›</a:t>
            </a:fld>
            <a:endParaRPr lang="en-US" dirty="0"/>
          </a:p>
        </p:txBody>
      </p:sp>
      <p:cxnSp>
        <p:nvCxnSpPr>
          <p:cNvPr id="23" name="Straight Connector 22">
            <a:extLst>
              <a:ext uri="{FF2B5EF4-FFF2-40B4-BE49-F238E27FC236}">
                <a16:creationId xmlns:a16="http://schemas.microsoft.com/office/drawing/2014/main" id="{3ADB48DB-8E25-4F2F-8C02-5B793937255F}"/>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2BA7E3-7313-49C8-A245-A85BDEB13EB3}"/>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48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69F7-12D5-40F0-88F0-33D60AEB021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5DFA-4DAF-4B30-8032-503081AEA4BF}"/>
              </a:ext>
            </a:extLst>
          </p:cNvPr>
          <p:cNvSpPr>
            <a:spLocks noGrp="1"/>
          </p:cNvSpPr>
          <p:nvPr>
            <p:ph type="dt" sz="half" idx="10"/>
          </p:nvPr>
        </p:nvSpPr>
        <p:spPr/>
        <p:txBody>
          <a:bodyPr/>
          <a:lstStyle/>
          <a:p>
            <a:fld id="{B68B8189-0D9C-48A6-9FA3-862227B094CE}" type="datetime1">
              <a:rPr lang="en-US" smtClean="0"/>
              <a:t>11/9/2022</a:t>
            </a:fld>
            <a:endParaRPr lang="en-US"/>
          </a:p>
        </p:txBody>
      </p:sp>
      <p:sp>
        <p:nvSpPr>
          <p:cNvPr id="5" name="Footer Placeholder 4">
            <a:extLst>
              <a:ext uri="{FF2B5EF4-FFF2-40B4-BE49-F238E27FC236}">
                <a16:creationId xmlns:a16="http://schemas.microsoft.com/office/drawing/2014/main"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6EA6-7E48-454C-887A-0EF3356F91D5}"/>
              </a:ext>
            </a:extLst>
          </p:cNvPr>
          <p:cNvSpPr>
            <a:spLocks noGrp="1"/>
          </p:cNvSpPr>
          <p:nvPr>
            <p:ph type="sldNum" sz="quarter" idx="12"/>
          </p:nvPr>
        </p:nvSpPr>
        <p:spPr/>
        <p:txBody>
          <a:bodyPr/>
          <a:lstStyle/>
          <a:p>
            <a:fld id="{B4A918BC-4D43-4B42-B3C0-E7EBE25E6AF0}" type="slidenum">
              <a:rPr lang="en-US" smtClean="0"/>
              <a:t>‹N›</a:t>
            </a:fld>
            <a:endParaRPr lang="en-US"/>
          </a:p>
        </p:txBody>
      </p:sp>
    </p:spTree>
    <p:extLst>
      <p:ext uri="{BB962C8B-B14F-4D97-AF65-F5344CB8AC3E}">
        <p14:creationId xmlns:p14="http://schemas.microsoft.com/office/powerpoint/2010/main" val="1185734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312BAB-A07B-4FEA-8EB5-A7BD8B24C6DA}"/>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F245A432-7E52-48B5-A8BB-13EED592E35A}"/>
              </a:ext>
            </a:extLst>
          </p:cNvPr>
          <p:cNvSpPr/>
          <p:nvPr/>
        </p:nvSpPr>
        <p:spPr>
          <a:xfrm>
            <a:off x="7813964" y="0"/>
            <a:ext cx="4378036" cy="68580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56288B6-16BD-4DEE-9187-C78963ED1D8A}"/>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id="{F9259F7B-ED77-4251-A424-93712C6F57A0}"/>
              </a:ext>
            </a:extLst>
          </p:cNvPr>
          <p:cNvSpPr>
            <a:spLocks noGrp="1"/>
          </p:cNvSpPr>
          <p:nvPr>
            <p:ph type="title" orient="vert"/>
          </p:nvPr>
        </p:nvSpPr>
        <p:spPr>
          <a:xfrm>
            <a:off x="8139544" y="872836"/>
            <a:ext cx="2521527" cy="5119256"/>
          </a:xfrm>
        </p:spPr>
        <p:txBody>
          <a:bodyPr vert="eaVert"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0295692-9BD0-4EB9-B344-9A6945DB0B81}"/>
              </a:ext>
            </a:extLst>
          </p:cNvPr>
          <p:cNvSpPr>
            <a:spLocks noGrp="1"/>
          </p:cNvSpPr>
          <p:nvPr>
            <p:ph type="body" orient="vert" idx="1"/>
          </p:nvPr>
        </p:nvSpPr>
        <p:spPr>
          <a:xfrm>
            <a:off x="756746" y="872836"/>
            <a:ext cx="6634169" cy="51192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128527-7CED-4CF3-A260-649685D2E6D3}"/>
              </a:ext>
            </a:extLst>
          </p:cNvPr>
          <p:cNvSpPr>
            <a:spLocks noGrp="1"/>
          </p:cNvSpPr>
          <p:nvPr>
            <p:ph type="dt" sz="half" idx="10"/>
          </p:nvPr>
        </p:nvSpPr>
        <p:spPr>
          <a:xfrm>
            <a:off x="329184" y="6236208"/>
            <a:ext cx="3037459" cy="365125"/>
          </a:xfrm>
        </p:spPr>
        <p:txBody>
          <a:bodyPr/>
          <a:lstStyle/>
          <a:p>
            <a:fld id="{26ADDCAE-6443-42C3-9C19-F95985500186}" type="datetime1">
              <a:rPr lang="en-US" smtClean="0"/>
              <a:t>11/9/2022</a:t>
            </a:fld>
            <a:endParaRPr lang="en-US" dirty="0"/>
          </a:p>
        </p:txBody>
      </p:sp>
      <p:sp>
        <p:nvSpPr>
          <p:cNvPr id="5" name="Footer Placeholder 4">
            <a:extLst>
              <a:ext uri="{FF2B5EF4-FFF2-40B4-BE49-F238E27FC236}">
                <a16:creationId xmlns:a16="http://schemas.microsoft.com/office/drawing/2014/main" id="{20517F65-E517-4B50-B559-FD7D59F3E8B5}"/>
              </a:ext>
            </a:extLst>
          </p:cNvPr>
          <p:cNvSpPr>
            <a:spLocks noGrp="1"/>
          </p:cNvSpPr>
          <p:nvPr>
            <p:ph type="ftr" sz="quarter" idx="11"/>
          </p:nvPr>
        </p:nvSpPr>
        <p:spPr>
          <a:xfrm>
            <a:off x="329184" y="237744"/>
            <a:ext cx="3581400" cy="365125"/>
          </a:xfrm>
        </p:spPr>
        <p:txBody>
          <a:bodyPr/>
          <a:lstStyle/>
          <a:p>
            <a:endParaRPr lang="en-US" dirty="0"/>
          </a:p>
        </p:txBody>
      </p:sp>
      <p:sp>
        <p:nvSpPr>
          <p:cNvPr id="6" name="Slide Number Placeholder 5">
            <a:extLst>
              <a:ext uri="{FF2B5EF4-FFF2-40B4-BE49-F238E27FC236}">
                <a16:creationId xmlns:a16="http://schemas.microsoft.com/office/drawing/2014/main" id="{CAED40B7-46EE-49D9-BE89-7E101F80A49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‹N›</a:t>
            </a:fld>
            <a:endParaRPr lang="en-US" dirty="0"/>
          </a:p>
        </p:txBody>
      </p:sp>
      <p:cxnSp>
        <p:nvCxnSpPr>
          <p:cNvPr id="16" name="Straight Connector 15">
            <a:extLst>
              <a:ext uri="{FF2B5EF4-FFF2-40B4-BE49-F238E27FC236}">
                <a16:creationId xmlns:a16="http://schemas.microsoft.com/office/drawing/2014/main" id="{E05031BF-2EA5-4128-B6AF-2D0F5A101095}"/>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023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35BC394-F580-45D4-966D-9CB23D58B478}" type="datetimeFigureOut">
              <a:rPr lang="it-IT" smtClean="0"/>
              <a:t>09/11/2022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180830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35BC394-F580-45D4-966D-9CB23D58B478}" type="datetimeFigureOut">
              <a:rPr lang="it-IT" smtClean="0"/>
              <a:t>09/11/2022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3635804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435BC394-F580-45D4-966D-9CB23D58B478}" type="datetimeFigureOut">
              <a:rPr lang="it-IT" smtClean="0"/>
              <a:t>09/11/2022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3526598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35BC394-F580-45D4-966D-9CB23D58B478}" type="datetimeFigureOut">
              <a:rPr lang="it-IT" smtClean="0"/>
              <a:t>09/11/2022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2842843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35BC394-F580-45D4-966D-9CB23D58B478}" type="datetimeFigureOut">
              <a:rPr lang="it-IT" smtClean="0"/>
              <a:t>09/11/2022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269991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35BC394-F580-45D4-966D-9CB23D58B478}" type="datetimeFigureOut">
              <a:rPr lang="it-IT" smtClean="0"/>
              <a:t>09/11/2022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155931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35BC394-F580-45D4-966D-9CB23D58B478}" type="datetimeFigureOut">
              <a:rPr lang="it-IT" smtClean="0"/>
              <a:t>09/11/2022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2142116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435BC394-F580-45D4-966D-9CB23D58B478}" type="datetimeFigureOut">
              <a:rPr lang="it-IT" smtClean="0"/>
              <a:t>09/11/2022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267412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2CCA-8D32-44C3-809A-54D0245B8ABF}"/>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689041-349C-49F8-B155-6F5862873736}"/>
              </a:ext>
            </a:extLst>
          </p:cNvPr>
          <p:cNvSpPr>
            <a:spLocks noGrp="1"/>
          </p:cNvSpPr>
          <p:nvPr>
            <p:ph idx="1"/>
          </p:nvPr>
        </p:nvSpPr>
        <p:spPr>
          <a:xfrm>
            <a:off x="761799" y="2750126"/>
            <a:ext cx="10381205" cy="3261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E088-72B1-425B-B53B-81B134826169}"/>
              </a:ext>
            </a:extLst>
          </p:cNvPr>
          <p:cNvSpPr>
            <a:spLocks noGrp="1"/>
          </p:cNvSpPr>
          <p:nvPr>
            <p:ph type="dt" sz="half" idx="10"/>
          </p:nvPr>
        </p:nvSpPr>
        <p:spPr/>
        <p:txBody>
          <a:bodyPr/>
          <a:lstStyle/>
          <a:p>
            <a:fld id="{1962799E-EB8E-4038-8063-81BB57C732D4}" type="datetime1">
              <a:rPr lang="en-US" smtClean="0"/>
              <a:t>11/9/2022</a:t>
            </a:fld>
            <a:endParaRPr lang="en-US"/>
          </a:p>
        </p:txBody>
      </p:sp>
      <p:sp>
        <p:nvSpPr>
          <p:cNvPr id="5" name="Footer Placeholder 4">
            <a:extLst>
              <a:ext uri="{FF2B5EF4-FFF2-40B4-BE49-F238E27FC236}">
                <a16:creationId xmlns:a16="http://schemas.microsoft.com/office/drawing/2014/main"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196E-3A76-4417-BFD8-4400D16E07EA}"/>
              </a:ext>
            </a:extLst>
          </p:cNvPr>
          <p:cNvSpPr>
            <a:spLocks noGrp="1"/>
          </p:cNvSpPr>
          <p:nvPr>
            <p:ph type="sldNum" sz="quarter" idx="12"/>
          </p:nvPr>
        </p:nvSpPr>
        <p:spPr/>
        <p:txBody>
          <a:bodyPr/>
          <a:lstStyle/>
          <a:p>
            <a:fld id="{B4A918BC-4D43-4B42-B3C0-E7EBE25E6AF0}" type="slidenum">
              <a:rPr lang="en-US" smtClean="0"/>
              <a:t>‹N›</a:t>
            </a:fld>
            <a:endParaRPr lang="en-US"/>
          </a:p>
        </p:txBody>
      </p:sp>
    </p:spTree>
    <p:extLst>
      <p:ext uri="{BB962C8B-B14F-4D97-AF65-F5344CB8AC3E}">
        <p14:creationId xmlns:p14="http://schemas.microsoft.com/office/powerpoint/2010/main" val="2315398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435BC394-F580-45D4-966D-9CB23D58B478}" type="datetimeFigureOut">
              <a:rPr lang="it-IT" smtClean="0"/>
              <a:t>09/11/2022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1306797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35BC394-F580-45D4-966D-9CB23D58B478}" type="datetimeFigureOut">
              <a:rPr lang="it-IT" smtClean="0"/>
              <a:t>09/11/2022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3100540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35BC394-F580-45D4-966D-9CB23D58B478}" type="datetimeFigureOut">
              <a:rPr lang="it-IT" smtClean="0"/>
              <a:t>09/11/2022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2776699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11/9/2022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875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11/9/2022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336081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11/9/2022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038265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11/9/2022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4088290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11/9/2022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522808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11/9/2022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015538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11/9/2022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26470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FB183B-99B9-4420-AB2D-070568510522}"/>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6DF62B9-1876-4EEB-929D-B46F98265E34}"/>
              </a:ext>
            </a:extLst>
          </p:cNvPr>
          <p:cNvSpPr/>
          <p:nvPr/>
        </p:nvSpPr>
        <p:spPr>
          <a:xfrm>
            <a:off x="0" y="-2"/>
            <a:ext cx="12192000" cy="3862064"/>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B5F0E4DD-839A-4BD2-B5FA-FF319E87D037}"/>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92C2FB-E558-4132-AAF5-EFCED0144BA2}"/>
              </a:ext>
            </a:extLst>
          </p:cNvPr>
          <p:cNvSpPr>
            <a:spLocks noGrp="1"/>
          </p:cNvSpPr>
          <p:nvPr>
            <p:ph type="title"/>
          </p:nvPr>
        </p:nvSpPr>
        <p:spPr>
          <a:xfrm>
            <a:off x="761801" y="852056"/>
            <a:ext cx="10380572" cy="257694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A20424-DA4E-467F-AC0A-D44192A54F64}"/>
              </a:ext>
            </a:extLst>
          </p:cNvPr>
          <p:cNvSpPr>
            <a:spLocks noGrp="1"/>
          </p:cNvSpPr>
          <p:nvPr>
            <p:ph type="body" idx="1"/>
          </p:nvPr>
        </p:nvSpPr>
        <p:spPr>
          <a:xfrm>
            <a:off x="761797" y="4202832"/>
            <a:ext cx="10395116" cy="17892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39F9C-ADA9-4225-9D74-193A8894ED7A}"/>
              </a:ext>
            </a:extLst>
          </p:cNvPr>
          <p:cNvSpPr>
            <a:spLocks noGrp="1"/>
          </p:cNvSpPr>
          <p:nvPr>
            <p:ph type="dt" sz="half" idx="10"/>
          </p:nvPr>
        </p:nvSpPr>
        <p:spPr>
          <a:xfrm>
            <a:off x="332481" y="6236208"/>
            <a:ext cx="3037459" cy="365125"/>
          </a:xfrm>
        </p:spPr>
        <p:txBody>
          <a:bodyPr/>
          <a:lstStyle/>
          <a:p>
            <a:fld id="{217A73C3-B243-44D3-809D-EF8FDFBD85D4}" type="datetime1">
              <a:rPr lang="en-US" smtClean="0"/>
              <a:t>11/9/2022</a:t>
            </a:fld>
            <a:endParaRPr lang="en-US" dirty="0"/>
          </a:p>
        </p:txBody>
      </p:sp>
      <p:sp>
        <p:nvSpPr>
          <p:cNvPr id="5" name="Footer Placeholder 4">
            <a:extLst>
              <a:ext uri="{FF2B5EF4-FFF2-40B4-BE49-F238E27FC236}">
                <a16:creationId xmlns:a16="http://schemas.microsoft.com/office/drawing/2014/main" id="{84057DEC-B96B-4D69-8B62-5156FDA6D9BB}"/>
              </a:ext>
            </a:extLst>
          </p:cNvPr>
          <p:cNvSpPr>
            <a:spLocks noGrp="1"/>
          </p:cNvSpPr>
          <p:nvPr>
            <p:ph type="ftr" sz="quarter" idx="11"/>
          </p:nvPr>
        </p:nvSpPr>
        <p:spPr>
          <a:xfrm>
            <a:off x="332481" y="237744"/>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A0BF4AC1-9934-43DC-B9AC-322612A74656}"/>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‹N›</a:t>
            </a:fld>
            <a:endParaRPr lang="en-US"/>
          </a:p>
        </p:txBody>
      </p:sp>
      <p:cxnSp>
        <p:nvCxnSpPr>
          <p:cNvPr id="11" name="Straight Connector 10">
            <a:extLst>
              <a:ext uri="{FF2B5EF4-FFF2-40B4-BE49-F238E27FC236}">
                <a16:creationId xmlns:a16="http://schemas.microsoft.com/office/drawing/2014/main" id="{4CBDA60A-39CD-41D4-8AE5-0FB7FD78559C}"/>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9314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11/9/2022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400326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11/9/2022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4120330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11/9/2022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751633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11/9/2022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98352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AF84-4A19-4D9A-9B82-46BCBED4F7BD}"/>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A373DD-26AC-4E69-A17C-538D9C7C6854}"/>
              </a:ext>
            </a:extLst>
          </p:cNvPr>
          <p:cNvSpPr>
            <a:spLocks noGrp="1"/>
          </p:cNvSpPr>
          <p:nvPr>
            <p:ph sz="half" idx="1"/>
          </p:nvPr>
        </p:nvSpPr>
        <p:spPr>
          <a:xfrm>
            <a:off x="761800"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AD30C23-A75F-45DF-BCCF-760C533AC7FA}"/>
              </a:ext>
            </a:extLst>
          </p:cNvPr>
          <p:cNvSpPr>
            <a:spLocks noGrp="1"/>
          </p:cNvSpPr>
          <p:nvPr>
            <p:ph sz="half" idx="2"/>
          </p:nvPr>
        </p:nvSpPr>
        <p:spPr>
          <a:xfrm>
            <a:off x="6097092"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82C3974-73EC-4F1B-9E92-0E279ABEE5CD}"/>
              </a:ext>
            </a:extLst>
          </p:cNvPr>
          <p:cNvSpPr>
            <a:spLocks noGrp="1"/>
          </p:cNvSpPr>
          <p:nvPr>
            <p:ph type="dt" sz="half" idx="10"/>
          </p:nvPr>
        </p:nvSpPr>
        <p:spPr>
          <a:xfrm>
            <a:off x="332481" y="6236208"/>
            <a:ext cx="3037459" cy="365125"/>
          </a:xfrm>
        </p:spPr>
        <p:txBody>
          <a:bodyPr/>
          <a:lstStyle/>
          <a:p>
            <a:fld id="{C9B6D3E3-28E2-4380-A113-67698215C5F8}" type="datetime1">
              <a:rPr lang="en-US" smtClean="0"/>
              <a:t>11/9/2022</a:t>
            </a:fld>
            <a:endParaRPr lang="en-US" dirty="0"/>
          </a:p>
        </p:txBody>
      </p:sp>
      <p:sp>
        <p:nvSpPr>
          <p:cNvPr id="6" name="Footer Placeholder 5">
            <a:extLst>
              <a:ext uri="{FF2B5EF4-FFF2-40B4-BE49-F238E27FC236}">
                <a16:creationId xmlns:a16="http://schemas.microsoft.com/office/drawing/2014/main" id="{CC70B3F2-3F28-42A3-9701-A6F01F1B185A}"/>
              </a:ext>
            </a:extLst>
          </p:cNvPr>
          <p:cNvSpPr>
            <a:spLocks noGrp="1"/>
          </p:cNvSpPr>
          <p:nvPr>
            <p:ph type="ftr" sz="quarter" idx="11"/>
          </p:nvPr>
        </p:nvSpPr>
        <p:spPr>
          <a:xfrm>
            <a:off x="332481" y="237744"/>
            <a:ext cx="4114800" cy="365125"/>
          </a:xfrm>
        </p:spPr>
        <p:txBody>
          <a:bodyPr/>
          <a:lstStyle/>
          <a:p>
            <a:endParaRPr lang="en-US" dirty="0"/>
          </a:p>
        </p:txBody>
      </p:sp>
      <p:sp>
        <p:nvSpPr>
          <p:cNvPr id="7" name="Slide Number Placeholder 6">
            <a:extLst>
              <a:ext uri="{FF2B5EF4-FFF2-40B4-BE49-F238E27FC236}">
                <a16:creationId xmlns:a16="http://schemas.microsoft.com/office/drawing/2014/main" id="{E5E7A2FC-50E7-4972-9F28-E3AC4EF93D44}"/>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‹N›</a:t>
            </a:fld>
            <a:endParaRPr lang="en-US"/>
          </a:p>
        </p:txBody>
      </p:sp>
    </p:spTree>
    <p:extLst>
      <p:ext uri="{BB962C8B-B14F-4D97-AF65-F5344CB8AC3E}">
        <p14:creationId xmlns:p14="http://schemas.microsoft.com/office/powerpoint/2010/main" val="395158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F85-77E6-4F6D-9FFA-5D76201B13E5}"/>
              </a:ext>
            </a:extLst>
          </p:cNvPr>
          <p:cNvSpPr>
            <a:spLocks noGrp="1"/>
          </p:cNvSpPr>
          <p:nvPr>
            <p:ph type="title"/>
          </p:nvPr>
        </p:nvSpPr>
        <p:spPr>
          <a:xfrm>
            <a:off x="761802" y="872836"/>
            <a:ext cx="10380572" cy="1427019"/>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6C0DAE-58D1-45D9-9FC4-B0864E332C08}"/>
              </a:ext>
            </a:extLst>
          </p:cNvPr>
          <p:cNvSpPr>
            <a:spLocks noGrp="1"/>
          </p:cNvSpPr>
          <p:nvPr>
            <p:ph type="body" idx="1"/>
          </p:nvPr>
        </p:nvSpPr>
        <p:spPr>
          <a:xfrm>
            <a:off x="761801" y="2713326"/>
            <a:ext cx="5023424"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E63D7-9812-4EA1-A0A2-14D974311FAD}"/>
              </a:ext>
            </a:extLst>
          </p:cNvPr>
          <p:cNvSpPr>
            <a:spLocks noGrp="1"/>
          </p:cNvSpPr>
          <p:nvPr>
            <p:ph sz="half" idx="2"/>
          </p:nvPr>
        </p:nvSpPr>
        <p:spPr>
          <a:xfrm>
            <a:off x="761801" y="3706091"/>
            <a:ext cx="5023424"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4C5055B-04A0-47D3-90ED-135025F857F9}"/>
              </a:ext>
            </a:extLst>
          </p:cNvPr>
          <p:cNvSpPr>
            <a:spLocks noGrp="1"/>
          </p:cNvSpPr>
          <p:nvPr>
            <p:ph type="body" sz="quarter" idx="3"/>
          </p:nvPr>
        </p:nvSpPr>
        <p:spPr>
          <a:xfrm>
            <a:off x="6094211" y="2713326"/>
            <a:ext cx="5048163"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36E6E-8F64-49E6-B57C-86CF92D1689E}"/>
              </a:ext>
            </a:extLst>
          </p:cNvPr>
          <p:cNvSpPr>
            <a:spLocks noGrp="1"/>
          </p:cNvSpPr>
          <p:nvPr>
            <p:ph sz="quarter" idx="4"/>
          </p:nvPr>
        </p:nvSpPr>
        <p:spPr>
          <a:xfrm>
            <a:off x="6094211" y="3706091"/>
            <a:ext cx="5048163"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BEAD-2827-40DA-8338-2D691325F1B3}"/>
              </a:ext>
            </a:extLst>
          </p:cNvPr>
          <p:cNvSpPr>
            <a:spLocks noGrp="1"/>
          </p:cNvSpPr>
          <p:nvPr>
            <p:ph type="dt" sz="half" idx="10"/>
          </p:nvPr>
        </p:nvSpPr>
        <p:spPr>
          <a:xfrm>
            <a:off x="332481" y="6236208"/>
            <a:ext cx="3037459" cy="365125"/>
          </a:xfrm>
        </p:spPr>
        <p:txBody>
          <a:bodyPr/>
          <a:lstStyle/>
          <a:p>
            <a:fld id="{A9EFCB61-04AD-47C9-BF79-2BD8B9CEC07A}" type="datetime1">
              <a:rPr lang="en-US" smtClean="0"/>
              <a:t>11/9/2022</a:t>
            </a:fld>
            <a:endParaRPr lang="en-US" dirty="0"/>
          </a:p>
        </p:txBody>
      </p:sp>
      <p:sp>
        <p:nvSpPr>
          <p:cNvPr id="8" name="Footer Placeholder 7">
            <a:extLst>
              <a:ext uri="{FF2B5EF4-FFF2-40B4-BE49-F238E27FC236}">
                <a16:creationId xmlns:a16="http://schemas.microsoft.com/office/drawing/2014/main" id="{DF34B88D-9C6E-4A88-985C-3ED5057A1F65}"/>
              </a:ext>
            </a:extLst>
          </p:cNvPr>
          <p:cNvSpPr>
            <a:spLocks noGrp="1"/>
          </p:cNvSpPr>
          <p:nvPr>
            <p:ph type="ftr" sz="quarter" idx="11"/>
          </p:nvPr>
        </p:nvSpPr>
        <p:spPr>
          <a:xfrm>
            <a:off x="332481" y="237744"/>
            <a:ext cx="4114800" cy="365125"/>
          </a:xfrm>
        </p:spPr>
        <p:txBody>
          <a:bodyPr/>
          <a:lstStyle/>
          <a:p>
            <a:endParaRPr lang="en-US" dirty="0"/>
          </a:p>
        </p:txBody>
      </p:sp>
      <p:sp>
        <p:nvSpPr>
          <p:cNvPr id="9" name="Slide Number Placeholder 8">
            <a:extLst>
              <a:ext uri="{FF2B5EF4-FFF2-40B4-BE49-F238E27FC236}">
                <a16:creationId xmlns:a16="http://schemas.microsoft.com/office/drawing/2014/main" id="{880B6A32-2D15-425F-B6A9-146AFB5C1ACB}"/>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‹N›</a:t>
            </a:fld>
            <a:endParaRPr lang="en-US"/>
          </a:p>
        </p:txBody>
      </p:sp>
    </p:spTree>
    <p:extLst>
      <p:ext uri="{BB962C8B-B14F-4D97-AF65-F5344CB8AC3E}">
        <p14:creationId xmlns:p14="http://schemas.microsoft.com/office/powerpoint/2010/main" val="383383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B7C-9BD5-4CF8-BAEB-A6CB78DA2F8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D85F1D3-3353-4FC6-8854-51B0BFFD6D5A}"/>
              </a:ext>
            </a:extLst>
          </p:cNvPr>
          <p:cNvSpPr>
            <a:spLocks noGrp="1"/>
          </p:cNvSpPr>
          <p:nvPr>
            <p:ph type="dt" sz="half" idx="10"/>
          </p:nvPr>
        </p:nvSpPr>
        <p:spPr/>
        <p:txBody>
          <a:bodyPr/>
          <a:lstStyle/>
          <a:p>
            <a:fld id="{A4535E0C-D585-492F-8146-7493F4086301}" type="datetime1">
              <a:rPr lang="en-US" smtClean="0"/>
              <a:t>11/9/2022</a:t>
            </a:fld>
            <a:endParaRPr lang="en-US"/>
          </a:p>
        </p:txBody>
      </p:sp>
      <p:sp>
        <p:nvSpPr>
          <p:cNvPr id="4" name="Footer Placeholder 3">
            <a:extLst>
              <a:ext uri="{FF2B5EF4-FFF2-40B4-BE49-F238E27FC236}">
                <a16:creationId xmlns:a16="http://schemas.microsoft.com/office/drawing/2014/main"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1BCCC-8B3F-40B3-91D5-52E53B2AAE11}"/>
              </a:ext>
            </a:extLst>
          </p:cNvPr>
          <p:cNvSpPr>
            <a:spLocks noGrp="1"/>
          </p:cNvSpPr>
          <p:nvPr>
            <p:ph type="sldNum" sz="quarter" idx="12"/>
          </p:nvPr>
        </p:nvSpPr>
        <p:spPr/>
        <p:txBody>
          <a:bodyPr/>
          <a:lstStyle/>
          <a:p>
            <a:fld id="{B4A918BC-4D43-4B42-B3C0-E7EBE25E6AF0}" type="slidenum">
              <a:rPr lang="en-US" smtClean="0"/>
              <a:t>‹N›</a:t>
            </a:fld>
            <a:endParaRPr lang="en-US"/>
          </a:p>
        </p:txBody>
      </p:sp>
    </p:spTree>
    <p:extLst>
      <p:ext uri="{BB962C8B-B14F-4D97-AF65-F5344CB8AC3E}">
        <p14:creationId xmlns:p14="http://schemas.microsoft.com/office/powerpoint/2010/main" val="309912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0FBB6-4CCA-4358-9DD5-CDF2173E63C8}"/>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902559A-671A-4FDE-82C3-1CF8CFCF18EC}"/>
              </a:ext>
            </a:extLst>
          </p:cNvPr>
          <p:cNvSpPr>
            <a:spLocks noGrp="1"/>
          </p:cNvSpPr>
          <p:nvPr>
            <p:ph type="dt" sz="half" idx="10"/>
          </p:nvPr>
        </p:nvSpPr>
        <p:spPr/>
        <p:txBody>
          <a:bodyPr/>
          <a:lstStyle/>
          <a:p>
            <a:fld id="{8CE48390-48B5-49AB-B019-A7C8FB8C31F6}" type="datetime1">
              <a:rPr lang="en-US" smtClean="0"/>
              <a:t>11/9/2022</a:t>
            </a:fld>
            <a:endParaRPr lang="en-US"/>
          </a:p>
        </p:txBody>
      </p:sp>
      <p:sp>
        <p:nvSpPr>
          <p:cNvPr id="3" name="Footer Placeholder 2">
            <a:extLst>
              <a:ext uri="{FF2B5EF4-FFF2-40B4-BE49-F238E27FC236}">
                <a16:creationId xmlns:a16="http://schemas.microsoft.com/office/drawing/2014/main" id="{78A14275-250D-437E-BAF1-5BB3CDE64A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D93BDE-2A52-4AA7-B222-0F25570EBF77}"/>
              </a:ext>
            </a:extLst>
          </p:cNvPr>
          <p:cNvSpPr>
            <a:spLocks noGrp="1"/>
          </p:cNvSpPr>
          <p:nvPr>
            <p:ph type="sldNum" sz="quarter" idx="12"/>
          </p:nvPr>
        </p:nvSpPr>
        <p:spPr/>
        <p:txBody>
          <a:bodyPr/>
          <a:lstStyle/>
          <a:p>
            <a:fld id="{B4A918BC-4D43-4B42-B3C0-E7EBE25E6AF0}" type="slidenum">
              <a:rPr lang="en-US" smtClean="0"/>
              <a:t>‹N›</a:t>
            </a:fld>
            <a:endParaRPr lang="en-US"/>
          </a:p>
        </p:txBody>
      </p:sp>
      <p:cxnSp>
        <p:nvCxnSpPr>
          <p:cNvPr id="5" name="Straight Connector 4">
            <a:extLst>
              <a:ext uri="{FF2B5EF4-FFF2-40B4-BE49-F238E27FC236}">
                <a16:creationId xmlns:a16="http://schemas.microsoft.com/office/drawing/2014/main" id="{9E6B771E-DDF7-430C-9462-BA1D3742C84E}"/>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14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9A0B00-F6ED-4C3A-97DC-C2AF9D62EE8B}"/>
              </a:ext>
            </a:extLst>
          </p:cNvPr>
          <p:cNvSpPr/>
          <p:nvPr/>
        </p:nvSpPr>
        <p:spPr>
          <a:xfrm>
            <a:off x="79067" y="0"/>
            <a:ext cx="4998624" cy="68580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122">
            <a:extLst>
              <a:ext uri="{FF2B5EF4-FFF2-40B4-BE49-F238E27FC236}">
                <a16:creationId xmlns:a16="http://schemas.microsoft.com/office/drawing/2014/main" id="{3B025FD9-B9EF-4F5C-B67D-3485253B7A6A}"/>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47F545CD-A200-4C66-BF9A-9B839D0CE648}"/>
              </a:ext>
            </a:extLst>
          </p:cNvPr>
          <p:cNvSpPr/>
          <p:nvPr/>
        </p:nvSpPr>
        <p:spPr>
          <a:xfrm>
            <a:off x="0" y="0"/>
            <a:ext cx="6096000" cy="68580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10916-EEE9-418C-B24A-EC09A6D22859}"/>
              </a:ext>
            </a:extLst>
          </p:cNvPr>
          <p:cNvSpPr>
            <a:spLocks noGrp="1"/>
          </p:cNvSpPr>
          <p:nvPr>
            <p:ph type="title"/>
          </p:nvPr>
        </p:nvSpPr>
        <p:spPr>
          <a:xfrm>
            <a:off x="770537" y="872836"/>
            <a:ext cx="4560525" cy="2281050"/>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9C3A0F4-FD98-409E-B41A-5F4352C6A8E5}"/>
              </a:ext>
            </a:extLst>
          </p:cNvPr>
          <p:cNvSpPr>
            <a:spLocks noGrp="1"/>
          </p:cNvSpPr>
          <p:nvPr>
            <p:ph idx="1"/>
          </p:nvPr>
        </p:nvSpPr>
        <p:spPr>
          <a:xfrm>
            <a:off x="6621781" y="872837"/>
            <a:ext cx="4520593" cy="5140036"/>
          </a:xfrm>
        </p:spPr>
        <p:txBody>
          <a:bodyPr>
            <a:normAutofit/>
          </a:bodyPr>
          <a:lstStyle>
            <a:lvl1pPr algn="l">
              <a:defRPr sz="2800"/>
            </a:lvl1pPr>
            <a:lvl2pPr algn="l">
              <a:defRPr sz="2400"/>
            </a:lvl2pPr>
            <a:lvl3pPr algn="l">
              <a:defRPr sz="2000"/>
            </a:lvl3pPr>
            <a:lvl4pPr algn="l">
              <a:defRPr sz="1800"/>
            </a:lvl4pPr>
            <a:lvl5pPr algn="l">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EFABF6F-6E7C-4B3F-B205-09361DA5898B}"/>
              </a:ext>
            </a:extLst>
          </p:cNvPr>
          <p:cNvSpPr>
            <a:spLocks noGrp="1"/>
          </p:cNvSpPr>
          <p:nvPr>
            <p:ph type="body" sz="half" idx="2"/>
          </p:nvPr>
        </p:nvSpPr>
        <p:spPr>
          <a:xfrm>
            <a:off x="770537" y="3442854"/>
            <a:ext cx="4560525" cy="257694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5198D-8500-4277-AA5D-3C3D8FDDCF4B}"/>
              </a:ext>
            </a:extLst>
          </p:cNvPr>
          <p:cNvSpPr>
            <a:spLocks noGrp="1"/>
          </p:cNvSpPr>
          <p:nvPr>
            <p:ph type="dt" sz="half" idx="10"/>
          </p:nvPr>
        </p:nvSpPr>
        <p:spPr>
          <a:xfrm>
            <a:off x="329184" y="6236208"/>
            <a:ext cx="3037459" cy="365125"/>
          </a:xfrm>
        </p:spPr>
        <p:txBody>
          <a:bodyPr/>
          <a:lstStyle/>
          <a:p>
            <a:fld id="{962E767E-8A14-4E70-91B9-2101CBC4D7BD}" type="datetime1">
              <a:rPr lang="en-US" smtClean="0"/>
              <a:t>11/9/2022</a:t>
            </a:fld>
            <a:endParaRPr lang="en-US" dirty="0"/>
          </a:p>
        </p:txBody>
      </p:sp>
      <p:sp>
        <p:nvSpPr>
          <p:cNvPr id="6" name="Footer Placeholder 5">
            <a:extLst>
              <a:ext uri="{FF2B5EF4-FFF2-40B4-BE49-F238E27FC236}">
                <a16:creationId xmlns:a16="http://schemas.microsoft.com/office/drawing/2014/main" id="{F98D219F-027A-4632-9FB0-BD098D5693DB}"/>
              </a:ext>
            </a:extLst>
          </p:cNvPr>
          <p:cNvSpPr>
            <a:spLocks noGrp="1"/>
          </p:cNvSpPr>
          <p:nvPr>
            <p:ph type="ftr" sz="quarter" idx="11"/>
          </p:nvPr>
        </p:nvSpPr>
        <p:spPr>
          <a:xfrm>
            <a:off x="329184" y="237744"/>
            <a:ext cx="3792532"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CA30C82B-C7DC-434D-8768-DE9D1176715B}"/>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‹N›</a:t>
            </a:fld>
            <a:endParaRPr lang="en-US" dirty="0"/>
          </a:p>
        </p:txBody>
      </p:sp>
      <p:cxnSp>
        <p:nvCxnSpPr>
          <p:cNvPr id="129" name="Straight Connector 128">
            <a:extLst>
              <a:ext uri="{FF2B5EF4-FFF2-40B4-BE49-F238E27FC236}">
                <a16:creationId xmlns:a16="http://schemas.microsoft.com/office/drawing/2014/main" id="{A8CCC603-9605-46C8-9034-8DAE6AC40DD9}"/>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BBF1D9-8F8F-45A3-BDB4-952D0FB20A4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25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EB8797-B080-41A6-B14E-8DC7F0F27E4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C6C7272-A552-46B3-992F-F5ADD5AA2443}"/>
              </a:ext>
            </a:extLst>
          </p:cNvPr>
          <p:cNvSpPr/>
          <p:nvPr/>
        </p:nvSpPr>
        <p:spPr>
          <a:xfrm>
            <a:off x="-1" y="0"/>
            <a:ext cx="6087677" cy="68580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25F6AD1-1E6C-46AF-8431-6627180FFD2E}"/>
              </a:ext>
            </a:extLst>
          </p:cNvPr>
          <p:cNvSpPr>
            <a:spLocks noGrp="1"/>
          </p:cNvSpPr>
          <p:nvPr>
            <p:ph type="title"/>
          </p:nvPr>
        </p:nvSpPr>
        <p:spPr>
          <a:xfrm>
            <a:off x="768733" y="858981"/>
            <a:ext cx="4556749" cy="2281052"/>
          </a:xfrm>
        </p:spPr>
        <p:txBody>
          <a:bodyPr anchor="b"/>
          <a:lstStyle>
            <a:lvl1pPr>
              <a:defRPr lang="en-US" sz="36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88A91F9-760E-4CF4-8A03-FA1482C35EB7}"/>
              </a:ext>
            </a:extLst>
          </p:cNvPr>
          <p:cNvSpPr>
            <a:spLocks noGrp="1"/>
          </p:cNvSpPr>
          <p:nvPr>
            <p:ph type="pic" idx="1"/>
          </p:nvPr>
        </p:nvSpPr>
        <p:spPr>
          <a:xfrm>
            <a:off x="6559826" y="865909"/>
            <a:ext cx="4582548" cy="5126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49A9D5-BA6E-4C4A-88A0-5BB86958B8E6}"/>
              </a:ext>
            </a:extLst>
          </p:cNvPr>
          <p:cNvSpPr>
            <a:spLocks noGrp="1"/>
          </p:cNvSpPr>
          <p:nvPr>
            <p:ph type="body" sz="half" idx="2"/>
          </p:nvPr>
        </p:nvSpPr>
        <p:spPr>
          <a:xfrm>
            <a:off x="768733" y="3429000"/>
            <a:ext cx="4556749" cy="2590800"/>
          </a:xfrm>
        </p:spPr>
        <p:txBody>
          <a:bodyPr/>
          <a:lstStyle>
            <a:lvl1pPr marL="0" indent="0">
              <a:buNone/>
              <a:defRPr lang="en-US" sz="240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6899E-70A1-4EFB-87EC-6C4F3BC0360B}"/>
              </a:ext>
            </a:extLst>
          </p:cNvPr>
          <p:cNvSpPr>
            <a:spLocks noGrp="1"/>
          </p:cNvSpPr>
          <p:nvPr>
            <p:ph type="dt" sz="half" idx="10"/>
          </p:nvPr>
        </p:nvSpPr>
        <p:spPr>
          <a:xfrm>
            <a:off x="329184" y="6236208"/>
            <a:ext cx="3037459" cy="365125"/>
          </a:xfrm>
        </p:spPr>
        <p:txBody>
          <a:bodyPr/>
          <a:lstStyle/>
          <a:p>
            <a:fld id="{01AF0C4B-5A4A-45CA-ABEC-10F107160D33}" type="datetime1">
              <a:rPr lang="en-US" smtClean="0"/>
              <a:t>11/9/2022</a:t>
            </a:fld>
            <a:endParaRPr lang="en-US" dirty="0"/>
          </a:p>
        </p:txBody>
      </p:sp>
      <p:sp>
        <p:nvSpPr>
          <p:cNvPr id="6" name="Footer Placeholder 5">
            <a:extLst>
              <a:ext uri="{FF2B5EF4-FFF2-40B4-BE49-F238E27FC236}">
                <a16:creationId xmlns:a16="http://schemas.microsoft.com/office/drawing/2014/main" id="{5FC34B05-4931-4BC8-BD43-9E6B944B3069}"/>
              </a:ext>
            </a:extLst>
          </p:cNvPr>
          <p:cNvSpPr>
            <a:spLocks noGrp="1"/>
          </p:cNvSpPr>
          <p:nvPr>
            <p:ph type="ftr" sz="quarter" idx="11"/>
          </p:nvPr>
        </p:nvSpPr>
        <p:spPr>
          <a:xfrm>
            <a:off x="329184" y="237744"/>
            <a:ext cx="4114800"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AD4ABE5D-7EA4-4D33-B23E-52E640CBF21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‹N›</a:t>
            </a:fld>
            <a:endParaRPr lang="en-US" dirty="0"/>
          </a:p>
        </p:txBody>
      </p:sp>
      <p:cxnSp>
        <p:nvCxnSpPr>
          <p:cNvPr id="74" name="Straight Connector 73">
            <a:extLst>
              <a:ext uri="{FF2B5EF4-FFF2-40B4-BE49-F238E27FC236}">
                <a16:creationId xmlns:a16="http://schemas.microsoft.com/office/drawing/2014/main" id="{DF0DB5EA-94EC-4DB5-B8E5-B454005C1552}"/>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9FF82-B951-46E6-AEA7-0993C867FB6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53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E7D36-B1C9-463C-983F-AEA5810A60D0}"/>
              </a:ext>
            </a:extLst>
          </p:cNvPr>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7B9A221-B33F-47C2-85FF-2C8F363D797B}"/>
              </a:ext>
            </a:extLst>
          </p:cNvPr>
          <p:cNvSpPr/>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ectangle 7">
            <a:extLst>
              <a:ext uri="{FF2B5EF4-FFF2-40B4-BE49-F238E27FC236}">
                <a16:creationId xmlns:a16="http://schemas.microsoft.com/office/drawing/2014/main" id="{CD0E0EF1-7626-4514-9337-271DD661B1EB}"/>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5F0B1492-9A00-4F80-8771-0BB2C2C4353C}"/>
              </a:ext>
            </a:extLst>
          </p:cNvPr>
          <p:cNvSpPr/>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F462805-4F8E-44FE-905C-2C3F1A2B3D44}"/>
              </a:ext>
            </a:extLst>
          </p:cNvPr>
          <p:cNvSpPr>
            <a:spLocks noGrp="1"/>
          </p:cNvSpPr>
          <p:nvPr>
            <p:ph type="title"/>
          </p:nvPr>
        </p:nvSpPr>
        <p:spPr>
          <a:xfrm>
            <a:off x="761801" y="858982"/>
            <a:ext cx="10380573" cy="14322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45021C-0380-49AA-ADA1-A8B473FBF572}"/>
              </a:ext>
            </a:extLst>
          </p:cNvPr>
          <p:cNvSpPr>
            <a:spLocks noGrp="1"/>
          </p:cNvSpPr>
          <p:nvPr>
            <p:ph type="body" idx="1"/>
          </p:nvPr>
        </p:nvSpPr>
        <p:spPr>
          <a:xfrm>
            <a:off x="761799" y="2750126"/>
            <a:ext cx="10381205" cy="3261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B7A2409-F298-40BF-BFAC-65A3E71D29E8}"/>
              </a:ext>
            </a:extLst>
          </p:cNvPr>
          <p:cNvSpPr>
            <a:spLocks noGrp="1"/>
          </p:cNvSpPr>
          <p:nvPr>
            <p:ph type="dt" sz="half" idx="2"/>
          </p:nvPr>
        </p:nvSpPr>
        <p:spPr>
          <a:xfrm>
            <a:off x="332481" y="6240079"/>
            <a:ext cx="4114800" cy="365125"/>
          </a:xfrm>
          <a:prstGeom prst="rect">
            <a:avLst/>
          </a:prstGeom>
        </p:spPr>
        <p:txBody>
          <a:bodyPr vert="horz" lIns="91440" tIns="45720" rIns="91440" bIns="45720" rtlCol="0" anchor="ctr"/>
          <a:lstStyle>
            <a:lvl1pPr algn="l">
              <a:defRPr sz="900">
                <a:solidFill>
                  <a:schemeClr val="tx1"/>
                </a:solidFill>
              </a:defRPr>
            </a:lvl1pPr>
          </a:lstStyle>
          <a:p>
            <a:fld id="{6989806E-8E94-473C-AEE7-BE6F15F85533}" type="datetime1">
              <a:rPr lang="en-US" smtClean="0"/>
              <a:t>11/9/2022</a:t>
            </a:fld>
            <a:endParaRPr lang="en-US" dirty="0"/>
          </a:p>
        </p:txBody>
      </p:sp>
      <p:sp>
        <p:nvSpPr>
          <p:cNvPr id="5" name="Footer Placeholder 4">
            <a:extLst>
              <a:ext uri="{FF2B5EF4-FFF2-40B4-BE49-F238E27FC236}">
                <a16:creationId xmlns:a16="http://schemas.microsoft.com/office/drawing/2014/main" id="{CB4799D8-4DBF-4BB2-8D2B-65592ADC9004}"/>
              </a:ext>
            </a:extLst>
          </p:cNvPr>
          <p:cNvSpPr>
            <a:spLocks noGrp="1"/>
          </p:cNvSpPr>
          <p:nvPr>
            <p:ph type="ftr" sz="quarter" idx="3"/>
          </p:nvPr>
        </p:nvSpPr>
        <p:spPr>
          <a:xfrm>
            <a:off x="332481" y="236199"/>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F9F99666-11C3-48A1-966C-439EBF9D9A01}"/>
              </a:ext>
            </a:extLst>
          </p:cNvPr>
          <p:cNvSpPr>
            <a:spLocks noGrp="1"/>
          </p:cNvSpPr>
          <p:nvPr>
            <p:ph type="sldNum" sz="quarter" idx="4"/>
          </p:nvPr>
        </p:nvSpPr>
        <p:spPr>
          <a:xfrm>
            <a:off x="11289782" y="235881"/>
            <a:ext cx="756746" cy="365760"/>
          </a:xfrm>
          <a:prstGeom prst="rect">
            <a:avLst/>
          </a:prstGeom>
        </p:spPr>
        <p:txBody>
          <a:bodyPr vert="horz" lIns="91440" tIns="45720" rIns="91440" bIns="45720" rtlCol="0" anchor="ctr"/>
          <a:lstStyle>
            <a:lvl1pPr algn="ctr">
              <a:defRPr lang="en-US" sz="140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‹N›</a:t>
            </a:fld>
            <a:endParaRPr lang="en-US" dirty="0"/>
          </a:p>
        </p:txBody>
      </p:sp>
      <p:cxnSp>
        <p:nvCxnSpPr>
          <p:cNvPr id="119" name="Straight Connector 118">
            <a:extLst>
              <a:ext uri="{FF2B5EF4-FFF2-40B4-BE49-F238E27FC236}">
                <a16:creationId xmlns:a16="http://schemas.microsoft.com/office/drawing/2014/main" id="{7FAC7B62-8ACC-41ED-80AB-8D1CDF38B9E4}"/>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FF525-9A83-4625-99D9-B267BDE077E7}"/>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96668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39" r:id="rId6"/>
    <p:sldLayoutId id="2147483735" r:id="rId7"/>
    <p:sldLayoutId id="2147483736" r:id="rId8"/>
    <p:sldLayoutId id="2147483737" r:id="rId9"/>
    <p:sldLayoutId id="2147483738" r:id="rId10"/>
    <p:sldLayoutId id="2147483740"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BC394-F580-45D4-966D-9CB23D58B478}" type="datetimeFigureOut">
              <a:rPr lang="it-IT" smtClean="0"/>
              <a:t>09/11/2022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ACEC9-A5DA-494C-B67C-BAECDD201450}" type="slidenum">
              <a:rPr lang="it-IT" smtClean="0"/>
              <a:t>‹N›</a:t>
            </a:fld>
            <a:endParaRPr lang="it-IT"/>
          </a:p>
        </p:txBody>
      </p:sp>
    </p:spTree>
    <p:extLst>
      <p:ext uri="{BB962C8B-B14F-4D97-AF65-F5344CB8AC3E}">
        <p14:creationId xmlns:p14="http://schemas.microsoft.com/office/powerpoint/2010/main" val="330062032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11/9/2022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a:t>
            </a:fld>
            <a:endParaRPr lang="en-US"/>
          </a:p>
        </p:txBody>
      </p:sp>
    </p:spTree>
    <p:extLst>
      <p:ext uri="{BB962C8B-B14F-4D97-AF65-F5344CB8AC3E}">
        <p14:creationId xmlns:p14="http://schemas.microsoft.com/office/powerpoint/2010/main" val="46428148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pixabay.com/fr/%C3%A9tape-chute-tripping-danger-98822/" TargetMode="External"/><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hyperlink" Target="https://lavaligiainviaggio.com/2017/06/03/amsterdam-secondo-laltra-anima-del-blog/" TargetMode="External"/><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s://www.publicdomainpictures.net/view-image.php?image=37271&amp;picture=union-jack-flag" TargetMode="External"/><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hyperlink" Target="https://www.migratoria.it/forum/forum/stanze-pubbliche/il-meteo/1940861-meteo-stagione-2020-2021/page2" TargetMode="External"/><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it/mulino-a-vento-alkmaar-olanda-1585667/" TargetMode="External"/><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hyperlink" Target="https://nl.wikipedia.org/wiki/Nederland" TargetMode="External"/><Relationship Id="rId2" Type="http://schemas.openxmlformats.org/officeDocument/2006/relationships/hyperlink" Target="https://nl.wikipedia.org/wiki/Hoofdstad"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nl.wikipedia.org/wiki/Groningen_(provincie)" TargetMode="External"/><Relationship Id="rId4" Type="http://schemas.openxmlformats.org/officeDocument/2006/relationships/hyperlink" Target="https://nl.wikipedia.org/wiki/Provinci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https://www.flickr.com/photos/o-canada/16953619437" TargetMode="External"/><Relationship Id="rId2" Type="http://schemas.openxmlformats.org/officeDocument/2006/relationships/image" Target="../media/image13.jpg"/><Relationship Id="rId1" Type="http://schemas.openxmlformats.org/officeDocument/2006/relationships/slideLayout" Target="../slideLayouts/slideLayout24.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ipensieridiprotagora.com/2018/12/verba-volant-601-basta.html" TargetMode="External"/><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8" descr="Immagine che contiene esterni, cielo, acqua, barca&#10;&#10;Descrizione generata automaticamente">
            <a:extLst>
              <a:ext uri="{FF2B5EF4-FFF2-40B4-BE49-F238E27FC236}">
                <a16:creationId xmlns:a16="http://schemas.microsoft.com/office/drawing/2014/main" id="{534394C9-0041-E1A8-1653-80BD9F3C6670}"/>
              </a:ext>
            </a:extLst>
          </p:cNvPr>
          <p:cNvPicPr>
            <a:picLocks noChangeAspect="1"/>
          </p:cNvPicPr>
          <p:nvPr/>
        </p:nvPicPr>
        <p:blipFill rotWithShape="1">
          <a:blip r:embed="rId2"/>
          <a:srcRect t="26210" b="7622"/>
          <a:stretch/>
        </p:blipFill>
        <p:spPr>
          <a:xfrm>
            <a:off x="20" y="10"/>
            <a:ext cx="12191979" cy="4537867"/>
          </a:xfrm>
          <a:prstGeom prst="rect">
            <a:avLst/>
          </a:prstGeom>
          <a:effectLst>
            <a:outerShdw blurRad="596900" dist="330200" dir="8820000" sx="87000" sy="87000" algn="ctr" rotWithShape="0">
              <a:srgbClr val="000000">
                <a:alpha val="29000"/>
              </a:srgbClr>
            </a:outerShdw>
          </a:effectLst>
        </p:spPr>
      </p:pic>
      <p:sp useBgFill="1">
        <p:nvSpPr>
          <p:cNvPr id="23" name="Rectangle 22">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37879"/>
            <a:ext cx="12192000" cy="2320119"/>
          </a:xfrm>
          <a:prstGeom prst="rect">
            <a:avLst/>
          </a:prstGeom>
          <a:ln>
            <a:noFill/>
          </a:ln>
          <a:effectLst>
            <a:outerShdw blurRad="254000" dist="127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ACCD9545-3AA3-7061-060E-1712583D4FF3}"/>
              </a:ext>
            </a:extLst>
          </p:cNvPr>
          <p:cNvSpPr>
            <a:spLocks noGrp="1"/>
          </p:cNvSpPr>
          <p:nvPr>
            <p:ph type="ctrTitle"/>
          </p:nvPr>
        </p:nvSpPr>
        <p:spPr>
          <a:xfrm>
            <a:off x="589558" y="4831307"/>
            <a:ext cx="5474257" cy="1815151"/>
          </a:xfrm>
        </p:spPr>
        <p:txBody>
          <a:bodyPr anchor="ctr">
            <a:normAutofit/>
          </a:bodyPr>
          <a:lstStyle/>
          <a:p>
            <a:r>
              <a:rPr lang="it-IT" sz="3600" dirty="0" err="1"/>
              <a:t>Les</a:t>
            </a:r>
            <a:r>
              <a:rPr lang="it-IT" sz="3600" dirty="0"/>
              <a:t> 5 	</a:t>
            </a:r>
          </a:p>
        </p:txBody>
      </p:sp>
      <p:sp>
        <p:nvSpPr>
          <p:cNvPr id="3" name="Sottotitolo 2">
            <a:extLst>
              <a:ext uri="{FF2B5EF4-FFF2-40B4-BE49-F238E27FC236}">
                <a16:creationId xmlns:a16="http://schemas.microsoft.com/office/drawing/2014/main" id="{B0F23924-6127-70DC-35D5-E256AEF2BA69}"/>
              </a:ext>
            </a:extLst>
          </p:cNvPr>
          <p:cNvSpPr>
            <a:spLocks noGrp="1"/>
          </p:cNvSpPr>
          <p:nvPr>
            <p:ph type="subTitle" idx="1"/>
          </p:nvPr>
        </p:nvSpPr>
        <p:spPr>
          <a:xfrm>
            <a:off x="6469039" y="4831306"/>
            <a:ext cx="4568128" cy="1815152"/>
          </a:xfrm>
        </p:spPr>
        <p:txBody>
          <a:bodyPr anchor="ctr">
            <a:normAutofit/>
          </a:bodyPr>
          <a:lstStyle/>
          <a:p>
            <a:r>
              <a:rPr lang="it-IT" dirty="0"/>
              <a:t>07.11.2022</a:t>
            </a:r>
          </a:p>
        </p:txBody>
      </p:sp>
      <p:cxnSp>
        <p:nvCxnSpPr>
          <p:cNvPr id="25" name="Straight Connector 24">
            <a:extLst>
              <a:ext uri="{FF2B5EF4-FFF2-40B4-BE49-F238E27FC236}">
                <a16:creationId xmlns:a16="http://schemas.microsoft.com/office/drawing/2014/main" id="{2E6B6C39-3A8E-4EAF-A0CD-4FE0CDFCD7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098869"/>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497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295C6E2-B18E-8DA2-51D3-FA52B47BCE8F}"/>
              </a:ext>
            </a:extLst>
          </p:cNvPr>
          <p:cNvSpPr>
            <a:spLocks noGrp="1"/>
          </p:cNvSpPr>
          <p:nvPr>
            <p:ph type="title"/>
          </p:nvPr>
        </p:nvSpPr>
        <p:spPr>
          <a:xfrm>
            <a:off x="841248" y="503132"/>
            <a:ext cx="10509504" cy="1974892"/>
          </a:xfrm>
        </p:spPr>
        <p:txBody>
          <a:bodyPr anchor="b">
            <a:normAutofit/>
          </a:bodyPr>
          <a:lstStyle/>
          <a:p>
            <a:r>
              <a:rPr lang="it-IT" sz="5400"/>
              <a:t>(niet) hoeven</a:t>
            </a:r>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35719C43-52CB-7EC4-3CEC-B6112D9E8E2A}"/>
              </a:ext>
            </a:extLst>
          </p:cNvPr>
          <p:cNvSpPr>
            <a:spLocks noGrp="1"/>
          </p:cNvSpPr>
          <p:nvPr>
            <p:ph idx="1"/>
          </p:nvPr>
        </p:nvSpPr>
        <p:spPr>
          <a:xfrm>
            <a:off x="841248" y="3328416"/>
            <a:ext cx="3903472" cy="2715768"/>
          </a:xfrm>
        </p:spPr>
        <p:txBody>
          <a:bodyPr>
            <a:normAutofit/>
          </a:bodyPr>
          <a:lstStyle/>
          <a:p>
            <a:pPr marL="0" indent="0">
              <a:lnSpc>
                <a:spcPct val="100000"/>
              </a:lnSpc>
              <a:buNone/>
            </a:pPr>
            <a:r>
              <a:rPr lang="it-IT" sz="2000" dirty="0" err="1"/>
              <a:t>Ik</a:t>
            </a:r>
            <a:r>
              <a:rPr lang="it-IT" sz="2000" dirty="0"/>
              <a:t> </a:t>
            </a:r>
            <a:r>
              <a:rPr lang="it-IT" sz="2000" dirty="0" err="1"/>
              <a:t>hoef</a:t>
            </a:r>
            <a:endParaRPr lang="it-IT" sz="2000" dirty="0"/>
          </a:p>
          <a:p>
            <a:pPr marL="0" indent="0">
              <a:lnSpc>
                <a:spcPct val="100000"/>
              </a:lnSpc>
              <a:buNone/>
            </a:pPr>
            <a:r>
              <a:rPr lang="it-IT" sz="2000" dirty="0" err="1"/>
              <a:t>Jij</a:t>
            </a:r>
            <a:r>
              <a:rPr lang="it-IT" sz="2000" dirty="0"/>
              <a:t>/je </a:t>
            </a:r>
            <a:r>
              <a:rPr lang="it-IT" sz="2000" dirty="0" err="1"/>
              <a:t>hoeft</a:t>
            </a:r>
            <a:r>
              <a:rPr lang="it-IT" sz="2000" dirty="0"/>
              <a:t> </a:t>
            </a:r>
          </a:p>
          <a:p>
            <a:pPr marL="0" indent="0">
              <a:lnSpc>
                <a:spcPct val="100000"/>
              </a:lnSpc>
              <a:buNone/>
            </a:pPr>
            <a:r>
              <a:rPr lang="it-IT" sz="2000" dirty="0" err="1"/>
              <a:t>Hij</a:t>
            </a:r>
            <a:r>
              <a:rPr lang="it-IT" sz="2000" dirty="0"/>
              <a:t>/</a:t>
            </a:r>
            <a:r>
              <a:rPr lang="it-IT" sz="2000" dirty="0" err="1"/>
              <a:t>zij</a:t>
            </a:r>
            <a:r>
              <a:rPr lang="it-IT" sz="2000" dirty="0"/>
              <a:t>/</a:t>
            </a:r>
            <a:r>
              <a:rPr lang="it-IT" sz="2000" dirty="0" err="1"/>
              <a:t>het</a:t>
            </a:r>
            <a:r>
              <a:rPr lang="it-IT" sz="2000" dirty="0"/>
              <a:t> </a:t>
            </a:r>
            <a:r>
              <a:rPr lang="it-IT" sz="2000" dirty="0" err="1"/>
              <a:t>hoeft</a:t>
            </a:r>
            <a:endParaRPr lang="it-IT" sz="2000" dirty="0"/>
          </a:p>
          <a:p>
            <a:pPr marL="0" indent="0">
              <a:lnSpc>
                <a:spcPct val="100000"/>
              </a:lnSpc>
              <a:buNone/>
            </a:pPr>
            <a:r>
              <a:rPr lang="it-IT" sz="2000" dirty="0" err="1"/>
              <a:t>Wij</a:t>
            </a:r>
            <a:r>
              <a:rPr lang="it-IT" sz="2000" dirty="0"/>
              <a:t> </a:t>
            </a:r>
            <a:r>
              <a:rPr lang="it-IT" sz="2000" dirty="0" err="1"/>
              <a:t>hoeven</a:t>
            </a:r>
            <a:r>
              <a:rPr lang="it-IT" sz="2000" dirty="0"/>
              <a:t> </a:t>
            </a:r>
          </a:p>
          <a:p>
            <a:pPr marL="0" indent="0">
              <a:lnSpc>
                <a:spcPct val="100000"/>
              </a:lnSpc>
              <a:buNone/>
            </a:pPr>
            <a:r>
              <a:rPr lang="it-IT" sz="2000" dirty="0" err="1"/>
              <a:t>Jullie</a:t>
            </a:r>
            <a:r>
              <a:rPr lang="it-IT" sz="2000" dirty="0"/>
              <a:t> </a:t>
            </a:r>
            <a:r>
              <a:rPr lang="it-IT" sz="2000" dirty="0" err="1"/>
              <a:t>hoeven</a:t>
            </a:r>
            <a:r>
              <a:rPr lang="it-IT" sz="2000" dirty="0"/>
              <a:t> </a:t>
            </a:r>
          </a:p>
          <a:p>
            <a:pPr marL="0" indent="0">
              <a:lnSpc>
                <a:spcPct val="100000"/>
              </a:lnSpc>
              <a:buNone/>
            </a:pPr>
            <a:r>
              <a:rPr lang="it-IT" sz="2000" dirty="0" err="1"/>
              <a:t>Zij</a:t>
            </a:r>
            <a:r>
              <a:rPr lang="it-IT" sz="2000" dirty="0"/>
              <a:t> </a:t>
            </a:r>
            <a:r>
              <a:rPr lang="it-IT" sz="2000" dirty="0" err="1"/>
              <a:t>hoeven</a:t>
            </a:r>
            <a:r>
              <a:rPr lang="it-IT" sz="2000" dirty="0"/>
              <a:t> </a:t>
            </a:r>
          </a:p>
        </p:txBody>
      </p:sp>
      <p:sp>
        <p:nvSpPr>
          <p:cNvPr id="4" name="CasellaDiTesto 3">
            <a:extLst>
              <a:ext uri="{FF2B5EF4-FFF2-40B4-BE49-F238E27FC236}">
                <a16:creationId xmlns:a16="http://schemas.microsoft.com/office/drawing/2014/main" id="{561A84DF-7123-B362-8540-64D526AAFD0E}"/>
              </a:ext>
            </a:extLst>
          </p:cNvPr>
          <p:cNvSpPr txBox="1"/>
          <p:nvPr/>
        </p:nvSpPr>
        <p:spPr>
          <a:xfrm>
            <a:off x="6329680" y="3308251"/>
            <a:ext cx="4632960" cy="923330"/>
          </a:xfrm>
          <a:prstGeom prst="rect">
            <a:avLst/>
          </a:prstGeom>
          <a:noFill/>
        </p:spPr>
        <p:txBody>
          <a:bodyPr wrap="square" rtlCol="0">
            <a:spAutoFit/>
          </a:bodyPr>
          <a:lstStyle/>
          <a:p>
            <a:r>
              <a:rPr lang="it-IT" dirty="0" err="1"/>
              <a:t>Jij</a:t>
            </a:r>
            <a:r>
              <a:rPr lang="it-IT" dirty="0"/>
              <a:t> </a:t>
            </a:r>
            <a:r>
              <a:rPr lang="it-IT" dirty="0" err="1"/>
              <a:t>hoeft</a:t>
            </a:r>
            <a:r>
              <a:rPr lang="it-IT" dirty="0"/>
              <a:t> </a:t>
            </a:r>
            <a:r>
              <a:rPr lang="it-IT" dirty="0" err="1"/>
              <a:t>niet</a:t>
            </a:r>
            <a:r>
              <a:rPr lang="it-IT" dirty="0"/>
              <a:t> te </a:t>
            </a:r>
            <a:r>
              <a:rPr lang="it-IT" dirty="0" err="1"/>
              <a:t>betalen</a:t>
            </a:r>
            <a:endParaRPr lang="it-IT" dirty="0"/>
          </a:p>
          <a:p>
            <a:r>
              <a:rPr lang="it-IT" dirty="0" err="1"/>
              <a:t>Zij</a:t>
            </a:r>
            <a:r>
              <a:rPr lang="it-IT" dirty="0"/>
              <a:t> </a:t>
            </a:r>
            <a:r>
              <a:rPr lang="it-IT" dirty="0" err="1"/>
              <a:t>hoeft</a:t>
            </a:r>
            <a:r>
              <a:rPr lang="it-IT" dirty="0"/>
              <a:t> </a:t>
            </a:r>
            <a:r>
              <a:rPr lang="it-IT" dirty="0" err="1"/>
              <a:t>niet</a:t>
            </a:r>
            <a:r>
              <a:rPr lang="it-IT" dirty="0"/>
              <a:t> te </a:t>
            </a:r>
            <a:r>
              <a:rPr lang="it-IT" dirty="0" err="1"/>
              <a:t>spreken</a:t>
            </a:r>
            <a:r>
              <a:rPr lang="it-IT" dirty="0"/>
              <a:t>  </a:t>
            </a:r>
          </a:p>
          <a:p>
            <a:endParaRPr lang="it-IT" dirty="0"/>
          </a:p>
        </p:txBody>
      </p:sp>
    </p:spTree>
    <p:extLst>
      <p:ext uri="{BB962C8B-B14F-4D97-AF65-F5344CB8AC3E}">
        <p14:creationId xmlns:p14="http://schemas.microsoft.com/office/powerpoint/2010/main" val="102421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D515BB-E416-E23B-B3D7-A604D2D062F5}"/>
              </a:ext>
            </a:extLst>
          </p:cNvPr>
          <p:cNvSpPr>
            <a:spLocks noGrp="1"/>
          </p:cNvSpPr>
          <p:nvPr>
            <p:ph type="title"/>
          </p:nvPr>
        </p:nvSpPr>
        <p:spPr/>
        <p:txBody>
          <a:bodyPr/>
          <a:lstStyle/>
          <a:p>
            <a:r>
              <a:rPr lang="it-IT" dirty="0"/>
              <a:t>TANGCONSTRUCTIE</a:t>
            </a:r>
          </a:p>
        </p:txBody>
      </p:sp>
      <p:sp>
        <p:nvSpPr>
          <p:cNvPr id="3" name="Segnaposto contenuto 2">
            <a:extLst>
              <a:ext uri="{FF2B5EF4-FFF2-40B4-BE49-F238E27FC236}">
                <a16:creationId xmlns:a16="http://schemas.microsoft.com/office/drawing/2014/main" id="{756CD67B-97F0-9F7A-53A9-AC67024833FA}"/>
              </a:ext>
            </a:extLst>
          </p:cNvPr>
          <p:cNvSpPr>
            <a:spLocks noGrp="1"/>
          </p:cNvSpPr>
          <p:nvPr>
            <p:ph idx="1"/>
          </p:nvPr>
        </p:nvSpPr>
        <p:spPr>
          <a:xfrm>
            <a:off x="1115568" y="2478024"/>
            <a:ext cx="10168128" cy="3694176"/>
          </a:xfrm>
        </p:spPr>
        <p:txBody>
          <a:bodyPr/>
          <a:lstStyle/>
          <a:p>
            <a:pPr marL="0" indent="0">
              <a:buNone/>
            </a:pPr>
            <a:r>
              <a:rPr lang="it-IT" dirty="0"/>
              <a:t>Con i modali si crea un tempo composto che prevede la costruzione a tenaglia: </a:t>
            </a:r>
          </a:p>
          <a:p>
            <a:pPr marL="0" indent="0">
              <a:buNone/>
            </a:pPr>
            <a:r>
              <a:rPr lang="it-IT" dirty="0"/>
              <a:t>SOGGETTO + MODALE/AUSILIARE + COMPLEMENTO + INFINITO </a:t>
            </a:r>
          </a:p>
          <a:p>
            <a:pPr marL="0" indent="0">
              <a:buNone/>
            </a:pPr>
            <a:r>
              <a:rPr lang="it-IT" dirty="0" err="1"/>
              <a:t>Ik</a:t>
            </a:r>
            <a:r>
              <a:rPr lang="it-IT" dirty="0"/>
              <a:t> </a:t>
            </a:r>
            <a:r>
              <a:rPr lang="it-IT" dirty="0" err="1"/>
              <a:t>zal</a:t>
            </a:r>
            <a:r>
              <a:rPr lang="it-IT" dirty="0"/>
              <a:t> morgen </a:t>
            </a:r>
            <a:r>
              <a:rPr lang="it-IT" dirty="0" err="1"/>
              <a:t>naar</a:t>
            </a:r>
            <a:r>
              <a:rPr lang="it-IT" dirty="0"/>
              <a:t> Amsterdam </a:t>
            </a:r>
            <a:r>
              <a:rPr lang="it-IT" dirty="0" err="1"/>
              <a:t>gaan</a:t>
            </a:r>
            <a:endParaRPr lang="it-IT" dirty="0"/>
          </a:p>
          <a:p>
            <a:pPr marL="0" indent="0">
              <a:buNone/>
            </a:pPr>
            <a:r>
              <a:rPr lang="it-IT" b="1" dirty="0"/>
              <a:t>LET OP! </a:t>
            </a:r>
            <a:r>
              <a:rPr lang="it-IT" dirty="0" err="1"/>
              <a:t>tijd</a:t>
            </a:r>
            <a:r>
              <a:rPr lang="it-IT" dirty="0"/>
              <a:t> en </a:t>
            </a:r>
            <a:r>
              <a:rPr lang="it-IT" dirty="0" err="1"/>
              <a:t>plaats</a:t>
            </a:r>
            <a:r>
              <a:rPr lang="it-IT" dirty="0"/>
              <a:t> </a:t>
            </a:r>
          </a:p>
        </p:txBody>
      </p:sp>
      <p:pic>
        <p:nvPicPr>
          <p:cNvPr id="5" name="Immagine 4" descr="Immagine che contiene testo, clipart&#10;&#10;Descrizione generata automaticamente">
            <a:extLst>
              <a:ext uri="{FF2B5EF4-FFF2-40B4-BE49-F238E27FC236}">
                <a16:creationId xmlns:a16="http://schemas.microsoft.com/office/drawing/2014/main" id="{958DB613-0C88-2B27-7904-46726739EF1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507" y="4476500"/>
            <a:ext cx="1000061" cy="882899"/>
          </a:xfrm>
          <a:prstGeom prst="rect">
            <a:avLst/>
          </a:prstGeom>
        </p:spPr>
      </p:pic>
    </p:spTree>
    <p:extLst>
      <p:ext uri="{BB962C8B-B14F-4D97-AF65-F5344CB8AC3E}">
        <p14:creationId xmlns:p14="http://schemas.microsoft.com/office/powerpoint/2010/main" val="464922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5F4005B8-6F51-A6D2-D8A1-72D024BEA007}"/>
              </a:ext>
            </a:extLst>
          </p:cNvPr>
          <p:cNvSpPr>
            <a:spLocks noGrp="1"/>
          </p:cNvSpPr>
          <p:nvPr>
            <p:ph type="title"/>
          </p:nvPr>
        </p:nvSpPr>
        <p:spPr>
          <a:xfrm>
            <a:off x="841247" y="978619"/>
            <a:ext cx="3410712" cy="1106424"/>
          </a:xfrm>
        </p:spPr>
        <p:txBody>
          <a:bodyPr>
            <a:normAutofit/>
          </a:bodyPr>
          <a:lstStyle/>
          <a:p>
            <a:r>
              <a:rPr lang="it-IT" sz="2800"/>
              <a:t>ATTENZIONE! PERICOLO!</a:t>
            </a:r>
          </a:p>
        </p:txBody>
      </p:sp>
      <p:sp>
        <p:nvSpPr>
          <p:cNvPr id="16"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C0BC4F20-37B7-C242-A916-088A1FE8CB67}"/>
              </a:ext>
            </a:extLst>
          </p:cNvPr>
          <p:cNvSpPr>
            <a:spLocks noGrp="1"/>
          </p:cNvSpPr>
          <p:nvPr>
            <p:ph idx="1"/>
          </p:nvPr>
        </p:nvSpPr>
        <p:spPr>
          <a:xfrm>
            <a:off x="841247" y="2359152"/>
            <a:ext cx="3410712" cy="3425043"/>
          </a:xfrm>
        </p:spPr>
        <p:txBody>
          <a:bodyPr>
            <a:normAutofit/>
          </a:bodyPr>
          <a:lstStyle/>
          <a:p>
            <a:pPr marL="0" indent="0">
              <a:buNone/>
            </a:pPr>
            <a:r>
              <a:rPr lang="en-US" sz="1700" dirty="0" err="1">
                <a:solidFill>
                  <a:srgbClr val="FF0000"/>
                </a:solidFill>
              </a:rPr>
              <a:t>Zullen</a:t>
            </a:r>
            <a:r>
              <a:rPr lang="en-US" sz="1700" dirty="0">
                <a:solidFill>
                  <a:srgbClr val="FF0000"/>
                </a:solidFill>
              </a:rPr>
              <a:t> we </a:t>
            </a:r>
            <a:r>
              <a:rPr lang="en-US" sz="1700" dirty="0" err="1">
                <a:solidFill>
                  <a:srgbClr val="FF0000"/>
                </a:solidFill>
              </a:rPr>
              <a:t>drinken</a:t>
            </a:r>
            <a:r>
              <a:rPr lang="en-US" sz="1700" dirty="0">
                <a:solidFill>
                  <a:srgbClr val="FF0000"/>
                </a:solidFill>
              </a:rPr>
              <a:t> </a:t>
            </a:r>
            <a:r>
              <a:rPr lang="en-US" sz="1700" dirty="0" err="1">
                <a:solidFill>
                  <a:srgbClr val="FF0000"/>
                </a:solidFill>
              </a:rPr>
              <a:t>een</a:t>
            </a:r>
            <a:r>
              <a:rPr lang="en-US" sz="1700" dirty="0">
                <a:solidFill>
                  <a:srgbClr val="FF0000"/>
                </a:solidFill>
              </a:rPr>
              <a:t> kopje </a:t>
            </a:r>
            <a:r>
              <a:rPr lang="en-US" sz="1700" dirty="0" err="1">
                <a:solidFill>
                  <a:srgbClr val="FF0000"/>
                </a:solidFill>
              </a:rPr>
              <a:t>koffie</a:t>
            </a:r>
            <a:r>
              <a:rPr lang="en-US" sz="1700" dirty="0">
                <a:solidFill>
                  <a:srgbClr val="FF0000"/>
                </a:solidFill>
              </a:rPr>
              <a:t>?</a:t>
            </a:r>
          </a:p>
          <a:p>
            <a:pPr marL="0" indent="0">
              <a:buNone/>
            </a:pPr>
            <a:r>
              <a:rPr lang="en-US" sz="1700" dirty="0" err="1">
                <a:solidFill>
                  <a:srgbClr val="FF0000"/>
                </a:solidFill>
              </a:rPr>
              <a:t>Willen</a:t>
            </a:r>
            <a:r>
              <a:rPr lang="en-US" sz="1700" dirty="0">
                <a:solidFill>
                  <a:srgbClr val="FF0000"/>
                </a:solidFill>
              </a:rPr>
              <a:t> </a:t>
            </a:r>
            <a:r>
              <a:rPr lang="en-US" sz="1700" dirty="0" err="1">
                <a:solidFill>
                  <a:srgbClr val="FF0000"/>
                </a:solidFill>
              </a:rPr>
              <a:t>jullie</a:t>
            </a:r>
            <a:r>
              <a:rPr lang="en-US" sz="1700" dirty="0">
                <a:solidFill>
                  <a:srgbClr val="FF0000"/>
                </a:solidFill>
              </a:rPr>
              <a:t> </a:t>
            </a:r>
            <a:r>
              <a:rPr lang="en-US" sz="1700" dirty="0" err="1">
                <a:solidFill>
                  <a:srgbClr val="FF0000"/>
                </a:solidFill>
              </a:rPr>
              <a:t>buiten</a:t>
            </a:r>
            <a:r>
              <a:rPr lang="en-US" sz="1700" dirty="0">
                <a:solidFill>
                  <a:srgbClr val="FF0000"/>
                </a:solidFill>
              </a:rPr>
              <a:t> </a:t>
            </a:r>
            <a:r>
              <a:rPr lang="en-US" sz="1700" dirty="0" err="1">
                <a:solidFill>
                  <a:srgbClr val="FF0000"/>
                </a:solidFill>
              </a:rPr>
              <a:t>zitten</a:t>
            </a:r>
            <a:r>
              <a:rPr lang="en-US" sz="1700" dirty="0">
                <a:solidFill>
                  <a:srgbClr val="FF0000"/>
                </a:solidFill>
              </a:rPr>
              <a:t> de </a:t>
            </a:r>
            <a:r>
              <a:rPr lang="en-US" sz="1700" dirty="0" err="1">
                <a:solidFill>
                  <a:srgbClr val="FF0000"/>
                </a:solidFill>
              </a:rPr>
              <a:t>vuilnis</a:t>
            </a:r>
            <a:r>
              <a:rPr lang="en-US" sz="1700" dirty="0">
                <a:solidFill>
                  <a:srgbClr val="FF0000"/>
                </a:solidFill>
              </a:rPr>
              <a:t>? </a:t>
            </a:r>
          </a:p>
          <a:p>
            <a:pPr marL="0" indent="0">
              <a:buNone/>
            </a:pPr>
            <a:endParaRPr lang="en-US" sz="1700" dirty="0">
              <a:solidFill>
                <a:srgbClr val="FF0000"/>
              </a:solidFill>
            </a:endParaRPr>
          </a:p>
          <a:p>
            <a:pPr marL="0" indent="0" algn="ctr">
              <a:buNone/>
            </a:pPr>
            <a:r>
              <a:rPr lang="en-US" sz="1700" dirty="0">
                <a:solidFill>
                  <a:srgbClr val="FF0000"/>
                </a:solidFill>
              </a:rPr>
              <a:t>ERRORI GRAVI!!!!</a:t>
            </a:r>
          </a:p>
        </p:txBody>
      </p:sp>
      <p:pic>
        <p:nvPicPr>
          <p:cNvPr id="5" name="Segnaposto contenuto 4">
            <a:extLst>
              <a:ext uri="{FF2B5EF4-FFF2-40B4-BE49-F238E27FC236}">
                <a16:creationId xmlns:a16="http://schemas.microsoft.com/office/drawing/2014/main" id="{DD4A0C82-7A93-4F59-3D10-B96C0F661BD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199"/>
          <a:stretch/>
        </p:blipFill>
        <p:spPr>
          <a:xfrm>
            <a:off x="5347971" y="916274"/>
            <a:ext cx="6315710" cy="5213270"/>
          </a:xfrm>
          <a:prstGeom prst="rect">
            <a:avLst/>
          </a:prstGeom>
        </p:spPr>
      </p:pic>
    </p:spTree>
    <p:extLst>
      <p:ext uri="{BB962C8B-B14F-4D97-AF65-F5344CB8AC3E}">
        <p14:creationId xmlns:p14="http://schemas.microsoft.com/office/powerpoint/2010/main" val="3381903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B64FC89-61BE-3DB6-E765-BF34ABC6712C}"/>
              </a:ext>
            </a:extLst>
          </p:cNvPr>
          <p:cNvSpPr>
            <a:spLocks noGrp="1"/>
          </p:cNvSpPr>
          <p:nvPr>
            <p:ph type="title"/>
          </p:nvPr>
        </p:nvSpPr>
        <p:spPr>
          <a:xfrm>
            <a:off x="5080216" y="1076324"/>
            <a:ext cx="6272784" cy="1535051"/>
          </a:xfrm>
        </p:spPr>
        <p:txBody>
          <a:bodyPr anchor="b">
            <a:normAutofit/>
          </a:bodyPr>
          <a:lstStyle/>
          <a:p>
            <a:r>
              <a:rPr lang="it-IT" sz="5200" dirty="0"/>
              <a:t>VRAGEN - INVERSIE</a:t>
            </a:r>
          </a:p>
        </p:txBody>
      </p:sp>
      <p:pic>
        <p:nvPicPr>
          <p:cNvPr id="6" name="Immagine 5" descr="Immagine che contiene esterni, acqua, barca, fiume&#10;&#10;Descrizione generata automaticamente">
            <a:extLst>
              <a:ext uri="{FF2B5EF4-FFF2-40B4-BE49-F238E27FC236}">
                <a16:creationId xmlns:a16="http://schemas.microsoft.com/office/drawing/2014/main" id="{6DCF9D38-D99A-9F8A-F9D5-009A0F8DD44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5017" r="26370"/>
          <a:stretch/>
        </p:blipFill>
        <p:spPr>
          <a:xfrm>
            <a:off x="20" y="10"/>
            <a:ext cx="4505305" cy="6857990"/>
          </a:xfrm>
          <a:prstGeom prst="rect">
            <a:avLst/>
          </a:prstGeom>
        </p:spPr>
      </p:pic>
      <p:sp>
        <p:nvSpPr>
          <p:cNvPr id="20"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24CE92E3-0918-0FE7-5D51-22EB12DA1A98}"/>
              </a:ext>
            </a:extLst>
          </p:cNvPr>
          <p:cNvSpPr>
            <a:spLocks noGrp="1"/>
          </p:cNvSpPr>
          <p:nvPr>
            <p:ph idx="1"/>
          </p:nvPr>
        </p:nvSpPr>
        <p:spPr>
          <a:xfrm>
            <a:off x="5080216" y="3351276"/>
            <a:ext cx="6272784" cy="2825686"/>
          </a:xfrm>
        </p:spPr>
        <p:txBody>
          <a:bodyPr>
            <a:normAutofit/>
          </a:bodyPr>
          <a:lstStyle/>
          <a:p>
            <a:pPr marL="0" indent="0">
              <a:buNone/>
            </a:pPr>
            <a:r>
              <a:rPr lang="it-IT" sz="1800" dirty="0"/>
              <a:t>MODALE + SOGGETTO + COMPLEMENTO + INFINITO </a:t>
            </a:r>
          </a:p>
          <a:p>
            <a:pPr marL="0" indent="0">
              <a:buNone/>
            </a:pPr>
            <a:endParaRPr lang="it-IT" sz="1800" dirty="0"/>
          </a:p>
          <a:p>
            <a:pPr marL="0" indent="0">
              <a:buNone/>
            </a:pPr>
            <a:r>
              <a:rPr lang="it-IT" sz="1800" dirty="0" err="1"/>
              <a:t>Zullen</a:t>
            </a:r>
            <a:r>
              <a:rPr lang="it-IT" sz="1800" dirty="0"/>
              <a:t> </a:t>
            </a:r>
            <a:r>
              <a:rPr lang="it-IT" sz="1800" dirty="0" err="1"/>
              <a:t>wij</a:t>
            </a:r>
            <a:r>
              <a:rPr lang="it-IT" sz="1800" dirty="0"/>
              <a:t> </a:t>
            </a:r>
            <a:r>
              <a:rPr lang="it-IT" sz="1800" dirty="0" err="1"/>
              <a:t>een</a:t>
            </a:r>
            <a:r>
              <a:rPr lang="it-IT" sz="1800" dirty="0"/>
              <a:t> </a:t>
            </a:r>
            <a:r>
              <a:rPr lang="it-IT" sz="1800" dirty="0" err="1"/>
              <a:t>kopje</a:t>
            </a:r>
            <a:r>
              <a:rPr lang="it-IT" sz="1800" dirty="0"/>
              <a:t> </a:t>
            </a:r>
            <a:r>
              <a:rPr lang="it-IT" sz="1800" dirty="0" err="1"/>
              <a:t>koffie</a:t>
            </a:r>
            <a:r>
              <a:rPr lang="it-IT" sz="1800" dirty="0"/>
              <a:t> </a:t>
            </a:r>
            <a:r>
              <a:rPr lang="it-IT" sz="1800" dirty="0" err="1"/>
              <a:t>drinken</a:t>
            </a:r>
            <a:r>
              <a:rPr lang="it-IT" sz="1800" dirty="0"/>
              <a:t>? </a:t>
            </a:r>
          </a:p>
          <a:p>
            <a:pPr marL="0" indent="0">
              <a:buNone/>
            </a:pPr>
            <a:r>
              <a:rPr lang="it-IT" sz="1800" dirty="0" err="1"/>
              <a:t>Zullen</a:t>
            </a:r>
            <a:r>
              <a:rPr lang="it-IT" sz="1800" dirty="0"/>
              <a:t> </a:t>
            </a:r>
            <a:r>
              <a:rPr lang="it-IT" sz="1800" dirty="0" err="1"/>
              <a:t>wij</a:t>
            </a:r>
            <a:r>
              <a:rPr lang="it-IT" sz="1800" dirty="0"/>
              <a:t> </a:t>
            </a:r>
            <a:r>
              <a:rPr lang="it-IT" sz="1800" dirty="0" err="1"/>
              <a:t>naar</a:t>
            </a:r>
            <a:r>
              <a:rPr lang="it-IT" sz="1800" dirty="0"/>
              <a:t> </a:t>
            </a:r>
            <a:r>
              <a:rPr lang="it-IT" sz="1800" dirty="0" err="1"/>
              <a:t>buiten</a:t>
            </a:r>
            <a:r>
              <a:rPr lang="it-IT" sz="1800" dirty="0"/>
              <a:t> </a:t>
            </a:r>
            <a:r>
              <a:rPr lang="it-IT" sz="1800" dirty="0" err="1"/>
              <a:t>gaan</a:t>
            </a:r>
            <a:r>
              <a:rPr lang="it-IT" sz="1800" dirty="0"/>
              <a:t>? </a:t>
            </a:r>
          </a:p>
          <a:p>
            <a:pPr marL="0" indent="0">
              <a:buNone/>
            </a:pPr>
            <a:r>
              <a:rPr lang="it-IT" sz="1800" dirty="0" err="1"/>
              <a:t>Zal</a:t>
            </a:r>
            <a:r>
              <a:rPr lang="it-IT" sz="1800" dirty="0"/>
              <a:t> </a:t>
            </a:r>
            <a:r>
              <a:rPr lang="it-IT" sz="1800" dirty="0" err="1"/>
              <a:t>ik</a:t>
            </a:r>
            <a:r>
              <a:rPr lang="it-IT" sz="1800" dirty="0"/>
              <a:t> je </a:t>
            </a:r>
            <a:r>
              <a:rPr lang="it-IT" sz="1800" dirty="0" err="1"/>
              <a:t>helpen</a:t>
            </a:r>
            <a:r>
              <a:rPr lang="it-IT" sz="1800" dirty="0"/>
              <a:t>? </a:t>
            </a:r>
          </a:p>
          <a:p>
            <a:pPr marL="0" indent="0">
              <a:buNone/>
            </a:pPr>
            <a:endParaRPr lang="it-IT" sz="1800" dirty="0"/>
          </a:p>
          <a:p>
            <a:pPr marL="0" indent="0">
              <a:buNone/>
            </a:pPr>
            <a:endParaRPr lang="it-IT" sz="1800" dirty="0"/>
          </a:p>
        </p:txBody>
      </p:sp>
    </p:spTree>
    <p:extLst>
      <p:ext uri="{BB962C8B-B14F-4D97-AF65-F5344CB8AC3E}">
        <p14:creationId xmlns:p14="http://schemas.microsoft.com/office/powerpoint/2010/main" val="2860329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865BE5C-09ED-E894-71A8-1385BB84260B}"/>
              </a:ext>
            </a:extLst>
          </p:cNvPr>
          <p:cNvSpPr>
            <a:spLocks noGrp="1"/>
          </p:cNvSpPr>
          <p:nvPr>
            <p:ph type="title"/>
          </p:nvPr>
        </p:nvSpPr>
        <p:spPr>
          <a:xfrm>
            <a:off x="5080216" y="1076324"/>
            <a:ext cx="6272784" cy="1535051"/>
          </a:xfrm>
        </p:spPr>
        <p:txBody>
          <a:bodyPr anchor="b">
            <a:normAutofit/>
          </a:bodyPr>
          <a:lstStyle/>
          <a:p>
            <a:pPr algn="ctr"/>
            <a:r>
              <a:rPr lang="it-IT" sz="3600" dirty="0"/>
              <a:t>ZULLEN / GAAN = FUTURO</a:t>
            </a:r>
          </a:p>
        </p:txBody>
      </p:sp>
      <p:pic>
        <p:nvPicPr>
          <p:cNvPr id="5" name="Picture 4" descr="Kathedraalplafond in geel zonlicht ontwerp">
            <a:extLst>
              <a:ext uri="{FF2B5EF4-FFF2-40B4-BE49-F238E27FC236}">
                <a16:creationId xmlns:a16="http://schemas.microsoft.com/office/drawing/2014/main" id="{9AE0C550-21EC-43C3-F7C7-B114D425829B}"/>
              </a:ext>
            </a:extLst>
          </p:cNvPr>
          <p:cNvPicPr>
            <a:picLocks noChangeAspect="1"/>
          </p:cNvPicPr>
          <p:nvPr/>
        </p:nvPicPr>
        <p:blipFill rotWithShape="1">
          <a:blip r:embed="rId2"/>
          <a:srcRect l="24959" r="25771"/>
          <a:stretch/>
        </p:blipFill>
        <p:spPr>
          <a:xfrm>
            <a:off x="20" y="10"/>
            <a:ext cx="4505305" cy="6857990"/>
          </a:xfrm>
          <a:prstGeom prst="rect">
            <a:avLst/>
          </a:prstGeom>
        </p:spPr>
      </p:pic>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212250D9-EF30-D68C-654E-A9ED9E47A672}"/>
              </a:ext>
            </a:extLst>
          </p:cNvPr>
          <p:cNvSpPr>
            <a:spLocks noGrp="1"/>
          </p:cNvSpPr>
          <p:nvPr>
            <p:ph idx="1"/>
          </p:nvPr>
        </p:nvSpPr>
        <p:spPr>
          <a:xfrm>
            <a:off x="5080216" y="3351276"/>
            <a:ext cx="6272784" cy="2825686"/>
          </a:xfrm>
        </p:spPr>
        <p:txBody>
          <a:bodyPr>
            <a:normAutofit fontScale="92500" lnSpcReduction="20000"/>
          </a:bodyPr>
          <a:lstStyle/>
          <a:p>
            <a:pPr marL="0" indent="0">
              <a:buNone/>
            </a:pPr>
            <a:r>
              <a:rPr lang="it-IT" sz="2000" dirty="0" err="1"/>
              <a:t>Ik</a:t>
            </a:r>
            <a:r>
              <a:rPr lang="it-IT" sz="2000" dirty="0"/>
              <a:t> </a:t>
            </a:r>
            <a:r>
              <a:rPr lang="it-IT" sz="2000" dirty="0" err="1"/>
              <a:t>zal</a:t>
            </a:r>
            <a:r>
              <a:rPr lang="it-IT" sz="2000" dirty="0"/>
              <a:t> je morgen </a:t>
            </a:r>
            <a:r>
              <a:rPr lang="it-IT" sz="2000" dirty="0" err="1"/>
              <a:t>bellen</a:t>
            </a:r>
            <a:r>
              <a:rPr lang="it-IT" sz="2000" dirty="0"/>
              <a:t> </a:t>
            </a:r>
          </a:p>
          <a:p>
            <a:pPr marL="0" indent="0">
              <a:buNone/>
            </a:pPr>
            <a:r>
              <a:rPr lang="it-IT" sz="2000" dirty="0" err="1"/>
              <a:t>Ik</a:t>
            </a:r>
            <a:r>
              <a:rPr lang="it-IT" sz="2000" dirty="0"/>
              <a:t> </a:t>
            </a:r>
            <a:r>
              <a:rPr lang="it-IT" sz="2000" dirty="0" err="1"/>
              <a:t>zal</a:t>
            </a:r>
            <a:r>
              <a:rPr lang="it-IT" sz="2000" dirty="0"/>
              <a:t> over </a:t>
            </a:r>
            <a:r>
              <a:rPr lang="it-IT" sz="2000" dirty="0" err="1"/>
              <a:t>een</a:t>
            </a:r>
            <a:r>
              <a:rPr lang="it-IT" sz="2000" dirty="0"/>
              <a:t> </a:t>
            </a:r>
            <a:r>
              <a:rPr lang="it-IT" sz="2000" dirty="0" err="1"/>
              <a:t>paar</a:t>
            </a:r>
            <a:r>
              <a:rPr lang="it-IT" sz="2000" dirty="0"/>
              <a:t> </a:t>
            </a:r>
            <a:r>
              <a:rPr lang="it-IT" sz="2000" dirty="0" err="1"/>
              <a:t>maanden</a:t>
            </a:r>
            <a:r>
              <a:rPr lang="it-IT" sz="2000" dirty="0"/>
              <a:t> </a:t>
            </a:r>
            <a:r>
              <a:rPr lang="it-IT" sz="2000" dirty="0" err="1"/>
              <a:t>naar</a:t>
            </a:r>
            <a:r>
              <a:rPr lang="it-IT" sz="2000" dirty="0"/>
              <a:t> Utrecht </a:t>
            </a:r>
            <a:r>
              <a:rPr lang="it-IT" sz="2000" dirty="0" err="1"/>
              <a:t>verhuizen</a:t>
            </a:r>
            <a:endParaRPr lang="it-IT" sz="2000" dirty="0"/>
          </a:p>
          <a:p>
            <a:pPr marL="0" indent="0">
              <a:buNone/>
            </a:pPr>
            <a:r>
              <a:rPr lang="it-IT" sz="2000" dirty="0" err="1"/>
              <a:t>Wij</a:t>
            </a:r>
            <a:r>
              <a:rPr lang="it-IT" sz="2000" dirty="0"/>
              <a:t> </a:t>
            </a:r>
            <a:r>
              <a:rPr lang="it-IT" sz="2000" dirty="0" err="1"/>
              <a:t>zullen</a:t>
            </a:r>
            <a:r>
              <a:rPr lang="it-IT" sz="2000" dirty="0"/>
              <a:t> </a:t>
            </a:r>
            <a:r>
              <a:rPr lang="it-IT" sz="2000" dirty="0" err="1"/>
              <a:t>vandaag</a:t>
            </a:r>
            <a:r>
              <a:rPr lang="it-IT" sz="2000" dirty="0"/>
              <a:t> </a:t>
            </a:r>
            <a:r>
              <a:rPr lang="it-IT" sz="2000" dirty="0" err="1"/>
              <a:t>ons</a:t>
            </a:r>
            <a:r>
              <a:rPr lang="it-IT" sz="2000" dirty="0"/>
              <a:t> </a:t>
            </a:r>
            <a:r>
              <a:rPr lang="it-IT" sz="2000" dirty="0" err="1"/>
              <a:t>boek</a:t>
            </a:r>
            <a:r>
              <a:rPr lang="it-IT" sz="2000" dirty="0"/>
              <a:t> </a:t>
            </a:r>
            <a:r>
              <a:rPr lang="it-IT" sz="2000" dirty="0" err="1"/>
              <a:t>uitlezen</a:t>
            </a:r>
            <a:endParaRPr lang="it-IT" sz="2000" dirty="0"/>
          </a:p>
          <a:p>
            <a:pPr marL="0" indent="0">
              <a:buNone/>
            </a:pPr>
            <a:r>
              <a:rPr lang="it-IT" sz="2000" dirty="0" err="1"/>
              <a:t>Zij</a:t>
            </a:r>
            <a:r>
              <a:rPr lang="it-IT" sz="2000" dirty="0"/>
              <a:t> </a:t>
            </a:r>
            <a:r>
              <a:rPr lang="it-IT" sz="2000" dirty="0" err="1"/>
              <a:t>gaan</a:t>
            </a:r>
            <a:r>
              <a:rPr lang="it-IT" sz="2000" dirty="0"/>
              <a:t> </a:t>
            </a:r>
            <a:r>
              <a:rPr lang="it-IT" sz="2000" dirty="0" err="1"/>
              <a:t>trouwen</a:t>
            </a:r>
            <a:r>
              <a:rPr lang="it-IT" sz="2000" dirty="0"/>
              <a:t> </a:t>
            </a:r>
          </a:p>
          <a:p>
            <a:pPr marL="0" indent="0">
              <a:buNone/>
            </a:pPr>
            <a:r>
              <a:rPr lang="it-IT" sz="2000" dirty="0" err="1"/>
              <a:t>Hij</a:t>
            </a:r>
            <a:r>
              <a:rPr lang="it-IT" sz="2000" dirty="0"/>
              <a:t> </a:t>
            </a:r>
            <a:r>
              <a:rPr lang="it-IT" sz="2000" dirty="0" err="1"/>
              <a:t>gaat</a:t>
            </a:r>
            <a:r>
              <a:rPr lang="it-IT" sz="2000" dirty="0"/>
              <a:t> </a:t>
            </a:r>
            <a:r>
              <a:rPr lang="it-IT" sz="2000" dirty="0" err="1"/>
              <a:t>volgend</a:t>
            </a:r>
            <a:r>
              <a:rPr lang="it-IT" sz="2000" dirty="0"/>
              <a:t> </a:t>
            </a:r>
            <a:r>
              <a:rPr lang="it-IT" sz="2000" dirty="0" err="1"/>
              <a:t>jaar</a:t>
            </a:r>
            <a:r>
              <a:rPr lang="it-IT" sz="2000" dirty="0"/>
              <a:t> de </a:t>
            </a:r>
            <a:r>
              <a:rPr lang="it-IT" sz="2000" dirty="0" err="1"/>
              <a:t>tolkenschool</a:t>
            </a:r>
            <a:r>
              <a:rPr lang="it-IT" sz="2000" dirty="0"/>
              <a:t> </a:t>
            </a:r>
            <a:r>
              <a:rPr lang="it-IT" sz="2000" dirty="0" err="1"/>
              <a:t>doen</a:t>
            </a:r>
            <a:r>
              <a:rPr lang="it-IT" sz="2000" dirty="0"/>
              <a:t> </a:t>
            </a:r>
          </a:p>
          <a:p>
            <a:pPr marL="0" indent="0">
              <a:buNone/>
            </a:pPr>
            <a:endParaRPr lang="it-IT" sz="2000" dirty="0"/>
          </a:p>
          <a:p>
            <a:pPr marL="0" indent="0">
              <a:buNone/>
            </a:pPr>
            <a:r>
              <a:rPr lang="it-IT" sz="2000" dirty="0"/>
              <a:t>LET OP: </a:t>
            </a:r>
            <a:r>
              <a:rPr lang="it-IT" sz="2000" dirty="0" err="1"/>
              <a:t>Gaan</a:t>
            </a:r>
            <a:r>
              <a:rPr lang="it-IT" sz="2000" dirty="0"/>
              <a:t> esprime più una volontà e un’intenzione</a:t>
            </a:r>
          </a:p>
        </p:txBody>
      </p:sp>
    </p:spTree>
    <p:extLst>
      <p:ext uri="{BB962C8B-B14F-4D97-AF65-F5344CB8AC3E}">
        <p14:creationId xmlns:p14="http://schemas.microsoft.com/office/powerpoint/2010/main" val="891556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0A3CB6D-AF24-17DB-5511-DC71384C6D86}"/>
              </a:ext>
            </a:extLst>
          </p:cNvPr>
          <p:cNvSpPr>
            <a:spLocks noGrp="1"/>
          </p:cNvSpPr>
          <p:nvPr>
            <p:ph type="title"/>
          </p:nvPr>
        </p:nvSpPr>
        <p:spPr>
          <a:xfrm>
            <a:off x="429768" y="411480"/>
            <a:ext cx="11201400" cy="1106424"/>
          </a:xfrm>
        </p:spPr>
        <p:txBody>
          <a:bodyPr>
            <a:normAutofit/>
          </a:bodyPr>
          <a:lstStyle/>
          <a:p>
            <a:r>
              <a:rPr lang="it-IT" sz="3600"/>
              <a:t>KUNNEN</a:t>
            </a:r>
          </a:p>
        </p:txBody>
      </p:sp>
      <p:sp>
        <p:nvSpPr>
          <p:cNvPr id="27" name="Rectangle 26">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Segnaposto contenuto 4">
            <a:extLst>
              <a:ext uri="{FF2B5EF4-FFF2-40B4-BE49-F238E27FC236}">
                <a16:creationId xmlns:a16="http://schemas.microsoft.com/office/drawing/2014/main" id="{F29AEA22-C277-1E3A-4089-6A0F333BC8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9768" y="2184707"/>
            <a:ext cx="6702552" cy="3585865"/>
          </a:xfrm>
          <a:prstGeom prst="rect">
            <a:avLst/>
          </a:prstGeom>
        </p:spPr>
      </p:pic>
      <p:sp useBgFill="1">
        <p:nvSpPr>
          <p:cNvPr id="29" name="Rectangle 28">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21C43E4F-C39A-ACD2-875A-B7575DD6A8B8}"/>
              </a:ext>
            </a:extLst>
          </p:cNvPr>
          <p:cNvSpPr>
            <a:spLocks noGrp="1"/>
          </p:cNvSpPr>
          <p:nvPr>
            <p:ph idx="1"/>
          </p:nvPr>
        </p:nvSpPr>
        <p:spPr>
          <a:xfrm>
            <a:off x="7938752" y="2020824"/>
            <a:ext cx="3455097" cy="3959352"/>
          </a:xfrm>
        </p:spPr>
        <p:txBody>
          <a:bodyPr anchor="ctr">
            <a:normAutofit/>
          </a:bodyPr>
          <a:lstStyle/>
          <a:p>
            <a:pPr marL="0" indent="0">
              <a:buNone/>
            </a:pPr>
            <a:r>
              <a:rPr lang="en-US" sz="1700" dirty="0"/>
              <a:t>Come in inglese, </a:t>
            </a:r>
            <a:r>
              <a:rPr lang="en-US" sz="1700" dirty="0" err="1"/>
              <a:t>esprime</a:t>
            </a:r>
            <a:r>
              <a:rPr lang="en-US" sz="1700" dirty="0"/>
              <a:t> la </a:t>
            </a:r>
            <a:r>
              <a:rPr lang="en-US" sz="1700" dirty="0" err="1"/>
              <a:t>possibilità</a:t>
            </a:r>
            <a:r>
              <a:rPr lang="en-US" sz="1700" dirty="0"/>
              <a:t> e la </a:t>
            </a:r>
            <a:r>
              <a:rPr lang="en-US" sz="1700" dirty="0" err="1"/>
              <a:t>capacità</a:t>
            </a:r>
            <a:r>
              <a:rPr lang="en-US" sz="1700" dirty="0"/>
              <a:t> di fare </a:t>
            </a:r>
            <a:r>
              <a:rPr lang="en-US" sz="1700" dirty="0" err="1"/>
              <a:t>un’azione</a:t>
            </a:r>
            <a:r>
              <a:rPr lang="en-US" sz="1700" dirty="0"/>
              <a:t> </a:t>
            </a:r>
          </a:p>
          <a:p>
            <a:pPr marL="0" indent="0">
              <a:buNone/>
            </a:pPr>
            <a:endParaRPr lang="en-US" sz="1700" dirty="0"/>
          </a:p>
          <a:p>
            <a:pPr marL="0" indent="0">
              <a:buNone/>
            </a:pPr>
            <a:r>
              <a:rPr lang="en-US" sz="1700" dirty="0" err="1"/>
              <a:t>Kun</a:t>
            </a:r>
            <a:r>
              <a:rPr lang="en-US" sz="1700" dirty="0"/>
              <a:t> je </a:t>
            </a:r>
            <a:r>
              <a:rPr lang="en-US" sz="1700" dirty="0" err="1"/>
              <a:t>schaatsen</a:t>
            </a:r>
            <a:r>
              <a:rPr lang="en-US" sz="1700" dirty="0"/>
              <a:t>? </a:t>
            </a:r>
          </a:p>
          <a:p>
            <a:pPr marL="0" indent="0">
              <a:buNone/>
            </a:pPr>
            <a:r>
              <a:rPr lang="en-US" sz="1700" dirty="0" err="1"/>
              <a:t>Kunnen</a:t>
            </a:r>
            <a:r>
              <a:rPr lang="en-US" sz="1700" dirty="0"/>
              <a:t> </a:t>
            </a:r>
            <a:r>
              <a:rPr lang="en-US" sz="1700" dirty="0" err="1"/>
              <a:t>zij</a:t>
            </a:r>
            <a:r>
              <a:rPr lang="en-US" sz="1700" dirty="0"/>
              <a:t> de piano </a:t>
            </a:r>
            <a:r>
              <a:rPr lang="en-US" sz="1700" dirty="0" err="1"/>
              <a:t>spelen</a:t>
            </a:r>
            <a:r>
              <a:rPr lang="en-US" sz="1700" dirty="0"/>
              <a:t>? </a:t>
            </a:r>
          </a:p>
          <a:p>
            <a:pPr marL="0" indent="0">
              <a:buNone/>
            </a:pPr>
            <a:r>
              <a:rPr lang="en-US" sz="1700" dirty="0" err="1"/>
              <a:t>Kun</a:t>
            </a:r>
            <a:r>
              <a:rPr lang="en-US" sz="1700" dirty="0"/>
              <a:t> je me </a:t>
            </a:r>
            <a:r>
              <a:rPr lang="en-US" sz="1700" dirty="0" err="1"/>
              <a:t>helpen</a:t>
            </a:r>
            <a:r>
              <a:rPr lang="en-US" sz="1700" dirty="0"/>
              <a:t>? </a:t>
            </a:r>
          </a:p>
          <a:p>
            <a:pPr marL="0" indent="0">
              <a:buNone/>
            </a:pPr>
            <a:r>
              <a:rPr lang="en-US" sz="1700" dirty="0" err="1"/>
              <a:t>Kunnen</a:t>
            </a:r>
            <a:r>
              <a:rPr lang="en-US" sz="1700" dirty="0"/>
              <a:t> </a:t>
            </a:r>
            <a:r>
              <a:rPr lang="en-US" sz="1700" dirty="0" err="1"/>
              <a:t>jullie</a:t>
            </a:r>
            <a:r>
              <a:rPr lang="en-US" sz="1700" dirty="0"/>
              <a:t> op </a:t>
            </a:r>
            <a:r>
              <a:rPr lang="en-US" sz="1700" dirty="0" err="1"/>
              <a:t>maandag</a:t>
            </a:r>
            <a:r>
              <a:rPr lang="en-US" sz="1700" dirty="0"/>
              <a:t> </a:t>
            </a:r>
            <a:r>
              <a:rPr lang="en-US" sz="1700" dirty="0" err="1"/>
              <a:t>komen</a:t>
            </a:r>
            <a:r>
              <a:rPr lang="en-US" sz="1700" dirty="0"/>
              <a:t>? </a:t>
            </a:r>
          </a:p>
        </p:txBody>
      </p:sp>
    </p:spTree>
    <p:extLst>
      <p:ext uri="{BB962C8B-B14F-4D97-AF65-F5344CB8AC3E}">
        <p14:creationId xmlns:p14="http://schemas.microsoft.com/office/powerpoint/2010/main" val="1718396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E2ED6F9-63C3-4A8D-9BB4-1EA6253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D2684885-CC67-4982-8104-E548D2A8BEF0}"/>
              </a:ext>
            </a:extLst>
          </p:cNvPr>
          <p:cNvSpPr>
            <a:spLocks noGrp="1"/>
          </p:cNvSpPr>
          <p:nvPr>
            <p:ph type="title"/>
          </p:nvPr>
        </p:nvSpPr>
        <p:spPr>
          <a:xfrm>
            <a:off x="1051560" y="4495466"/>
            <a:ext cx="3538728" cy="1536192"/>
          </a:xfrm>
        </p:spPr>
        <p:txBody>
          <a:bodyPr>
            <a:normAutofit/>
          </a:bodyPr>
          <a:lstStyle/>
          <a:p>
            <a:r>
              <a:rPr lang="it-IT" sz="3200"/>
              <a:t>MOGEN </a:t>
            </a:r>
          </a:p>
        </p:txBody>
      </p:sp>
      <p:pic>
        <p:nvPicPr>
          <p:cNvPr id="5" name="Segnaposto contenuto 4" descr="Immagine che contiene natura, tramonto, cielo notturno&#10;&#10;Descrizione generata automaticamente">
            <a:extLst>
              <a:ext uri="{FF2B5EF4-FFF2-40B4-BE49-F238E27FC236}">
                <a16:creationId xmlns:a16="http://schemas.microsoft.com/office/drawing/2014/main" id="{8CFF7AA1-8AED-D7F3-1220-B424BF07026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051" b="13909"/>
          <a:stretch/>
        </p:blipFill>
        <p:spPr>
          <a:xfrm>
            <a:off x="20" y="10"/>
            <a:ext cx="12191980" cy="3994473"/>
          </a:xfrm>
          <a:prstGeom prst="rect">
            <a:avLst/>
          </a:prstGeom>
        </p:spPr>
      </p:pic>
      <p:sp>
        <p:nvSpPr>
          <p:cNvPr id="17" name="Rectangle 16">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5258990"/>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7639742A-814F-5AF5-F893-36054C4C917C}"/>
              </a:ext>
            </a:extLst>
          </p:cNvPr>
          <p:cNvSpPr>
            <a:spLocks noGrp="1"/>
          </p:cNvSpPr>
          <p:nvPr>
            <p:ph idx="1"/>
          </p:nvPr>
        </p:nvSpPr>
        <p:spPr>
          <a:xfrm>
            <a:off x="5087432" y="4278677"/>
            <a:ext cx="6793973" cy="2261600"/>
          </a:xfrm>
        </p:spPr>
        <p:txBody>
          <a:bodyPr anchor="ctr">
            <a:normAutofit lnSpcReduction="10000"/>
          </a:bodyPr>
          <a:lstStyle/>
          <a:p>
            <a:pPr marL="0" indent="0">
              <a:buNone/>
            </a:pPr>
            <a:r>
              <a:rPr lang="en-US" sz="1800" dirty="0"/>
              <a:t>Mogen </a:t>
            </a:r>
            <a:r>
              <a:rPr lang="en-US" sz="1800" dirty="0" err="1"/>
              <a:t>esprime</a:t>
            </a:r>
            <a:r>
              <a:rPr lang="en-US" sz="1800" dirty="0"/>
              <a:t> il </a:t>
            </a:r>
            <a:r>
              <a:rPr lang="en-US" sz="1800" dirty="0" err="1"/>
              <a:t>significato</a:t>
            </a:r>
            <a:r>
              <a:rPr lang="en-US" sz="1800" dirty="0"/>
              <a:t> di ‘</a:t>
            </a:r>
            <a:r>
              <a:rPr lang="en-US" sz="1800" dirty="0" err="1"/>
              <a:t>avere</a:t>
            </a:r>
            <a:r>
              <a:rPr lang="en-US" sz="1800" dirty="0"/>
              <a:t> il </a:t>
            </a:r>
            <a:r>
              <a:rPr lang="en-US" sz="1800" dirty="0" err="1"/>
              <a:t>permesso</a:t>
            </a:r>
            <a:r>
              <a:rPr lang="en-US" sz="1800" dirty="0"/>
              <a:t>’, come in inglese </a:t>
            </a:r>
          </a:p>
          <a:p>
            <a:pPr marL="0" indent="0">
              <a:buNone/>
            </a:pPr>
            <a:endParaRPr lang="en-US" sz="1800" dirty="0"/>
          </a:p>
          <a:p>
            <a:pPr marL="0" indent="0">
              <a:buNone/>
            </a:pPr>
            <a:r>
              <a:rPr lang="en-US" sz="1800" dirty="0" err="1"/>
              <a:t>Wij</a:t>
            </a:r>
            <a:r>
              <a:rPr lang="en-US" sz="1800" dirty="0"/>
              <a:t> </a:t>
            </a:r>
            <a:r>
              <a:rPr lang="en-US" sz="1800" dirty="0" err="1"/>
              <a:t>mogen</a:t>
            </a:r>
            <a:r>
              <a:rPr lang="en-US" sz="1800" dirty="0"/>
              <a:t> </a:t>
            </a:r>
            <a:r>
              <a:rPr lang="en-US" sz="1800" dirty="0" err="1"/>
              <a:t>hier</a:t>
            </a:r>
            <a:r>
              <a:rPr lang="en-US" sz="1800" dirty="0"/>
              <a:t> </a:t>
            </a:r>
            <a:r>
              <a:rPr lang="en-US" sz="1800" dirty="0" err="1"/>
              <a:t>niet</a:t>
            </a:r>
            <a:r>
              <a:rPr lang="en-US" sz="1800" dirty="0"/>
              <a:t> eten </a:t>
            </a:r>
          </a:p>
          <a:p>
            <a:pPr marL="0" indent="0">
              <a:buNone/>
            </a:pPr>
            <a:r>
              <a:rPr lang="en-US" sz="1800" dirty="0"/>
              <a:t>Mag </a:t>
            </a:r>
            <a:r>
              <a:rPr lang="en-US" sz="1800" dirty="0" err="1"/>
              <a:t>ik</a:t>
            </a:r>
            <a:r>
              <a:rPr lang="en-US" sz="1800" dirty="0"/>
              <a:t> de </a:t>
            </a:r>
            <a:r>
              <a:rPr lang="en-US" sz="1800" dirty="0" err="1"/>
              <a:t>raam</a:t>
            </a:r>
            <a:r>
              <a:rPr lang="en-US" sz="1800" dirty="0"/>
              <a:t> </a:t>
            </a:r>
            <a:r>
              <a:rPr lang="en-US" sz="1800" dirty="0" err="1"/>
              <a:t>openen</a:t>
            </a:r>
            <a:r>
              <a:rPr lang="en-US" sz="1800" dirty="0"/>
              <a:t>? </a:t>
            </a:r>
          </a:p>
          <a:p>
            <a:pPr marL="0" indent="0">
              <a:buNone/>
            </a:pPr>
            <a:r>
              <a:rPr lang="en-US" sz="1800" dirty="0"/>
              <a:t>De </a:t>
            </a:r>
            <a:r>
              <a:rPr lang="en-US" sz="1800" dirty="0" err="1"/>
              <a:t>kinderen</a:t>
            </a:r>
            <a:r>
              <a:rPr lang="en-US" sz="1800" dirty="0"/>
              <a:t> </a:t>
            </a:r>
            <a:r>
              <a:rPr lang="en-US" sz="1800" dirty="0" err="1"/>
              <a:t>mogen</a:t>
            </a:r>
            <a:r>
              <a:rPr lang="en-US" sz="1800" dirty="0"/>
              <a:t> in de </a:t>
            </a:r>
            <a:r>
              <a:rPr lang="en-US" sz="1800" dirty="0" err="1"/>
              <a:t>pauze</a:t>
            </a:r>
            <a:r>
              <a:rPr lang="en-US" sz="1800" dirty="0"/>
              <a:t> </a:t>
            </a:r>
            <a:r>
              <a:rPr lang="en-US" sz="1800" dirty="0" err="1"/>
              <a:t>spelen</a:t>
            </a:r>
            <a:endParaRPr lang="en-US" sz="1800" dirty="0"/>
          </a:p>
        </p:txBody>
      </p:sp>
    </p:spTree>
    <p:extLst>
      <p:ext uri="{BB962C8B-B14F-4D97-AF65-F5344CB8AC3E}">
        <p14:creationId xmlns:p14="http://schemas.microsoft.com/office/powerpoint/2010/main" val="1695986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E649711-01ED-2DBB-FE8F-93962FCACCFB}"/>
              </a:ext>
            </a:extLst>
          </p:cNvPr>
          <p:cNvSpPr>
            <a:spLocks noGrp="1"/>
          </p:cNvSpPr>
          <p:nvPr>
            <p:ph type="title"/>
          </p:nvPr>
        </p:nvSpPr>
        <p:spPr>
          <a:xfrm>
            <a:off x="411480" y="987552"/>
            <a:ext cx="4485861" cy="1088136"/>
          </a:xfrm>
        </p:spPr>
        <p:txBody>
          <a:bodyPr anchor="b">
            <a:normAutofit/>
          </a:bodyPr>
          <a:lstStyle/>
          <a:p>
            <a:r>
              <a:rPr lang="it-IT" sz="3400"/>
              <a:t>WILLEN</a:t>
            </a:r>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8567835C-1B8F-FF69-7B81-828DA5C8CB9C}"/>
              </a:ext>
            </a:extLst>
          </p:cNvPr>
          <p:cNvSpPr>
            <a:spLocks noGrp="1"/>
          </p:cNvSpPr>
          <p:nvPr>
            <p:ph idx="1"/>
          </p:nvPr>
        </p:nvSpPr>
        <p:spPr>
          <a:xfrm>
            <a:off x="411479" y="2688336"/>
            <a:ext cx="4498848" cy="3584448"/>
          </a:xfrm>
        </p:spPr>
        <p:txBody>
          <a:bodyPr anchor="t">
            <a:normAutofit/>
          </a:bodyPr>
          <a:lstStyle/>
          <a:p>
            <a:r>
              <a:rPr lang="it-IT" sz="1700" dirty="0" err="1"/>
              <a:t>Willen</a:t>
            </a:r>
            <a:r>
              <a:rPr lang="it-IT" sz="1700" dirty="0"/>
              <a:t> esprime volontà </a:t>
            </a:r>
          </a:p>
          <a:p>
            <a:endParaRPr lang="it-IT" sz="1700" dirty="0"/>
          </a:p>
          <a:p>
            <a:pPr marL="0" indent="0">
              <a:buNone/>
            </a:pPr>
            <a:r>
              <a:rPr lang="it-IT" sz="1700" dirty="0" err="1"/>
              <a:t>Wij</a:t>
            </a:r>
            <a:r>
              <a:rPr lang="it-IT" sz="1700" dirty="0"/>
              <a:t> </a:t>
            </a:r>
            <a:r>
              <a:rPr lang="it-IT" sz="1700" dirty="0" err="1"/>
              <a:t>willen</a:t>
            </a:r>
            <a:r>
              <a:rPr lang="it-IT" sz="1700" dirty="0"/>
              <a:t> </a:t>
            </a:r>
            <a:r>
              <a:rPr lang="it-IT" sz="1700" dirty="0" err="1"/>
              <a:t>graag</a:t>
            </a:r>
            <a:r>
              <a:rPr lang="it-IT" sz="1700" dirty="0"/>
              <a:t> </a:t>
            </a:r>
            <a:r>
              <a:rPr lang="it-IT" sz="1700" dirty="0" err="1"/>
              <a:t>Nederlands</a:t>
            </a:r>
            <a:r>
              <a:rPr lang="it-IT" sz="1700" dirty="0"/>
              <a:t> </a:t>
            </a:r>
            <a:r>
              <a:rPr lang="it-IT" sz="1700" dirty="0" err="1"/>
              <a:t>leren</a:t>
            </a:r>
            <a:r>
              <a:rPr lang="it-IT" sz="1700" dirty="0"/>
              <a:t> </a:t>
            </a:r>
          </a:p>
          <a:p>
            <a:pPr marL="0" indent="0">
              <a:buNone/>
            </a:pPr>
            <a:r>
              <a:rPr lang="it-IT" sz="1700" dirty="0" err="1"/>
              <a:t>Zij</a:t>
            </a:r>
            <a:r>
              <a:rPr lang="it-IT" sz="1700" dirty="0"/>
              <a:t> </a:t>
            </a:r>
            <a:r>
              <a:rPr lang="it-IT" sz="1700" dirty="0" err="1"/>
              <a:t>willen</a:t>
            </a:r>
            <a:r>
              <a:rPr lang="it-IT" sz="1700" dirty="0"/>
              <a:t> </a:t>
            </a:r>
            <a:r>
              <a:rPr lang="it-IT" sz="1700" dirty="0" err="1"/>
              <a:t>een</a:t>
            </a:r>
            <a:r>
              <a:rPr lang="it-IT" sz="1700" dirty="0"/>
              <a:t> </a:t>
            </a:r>
            <a:r>
              <a:rPr lang="it-IT" sz="1700" dirty="0" err="1"/>
              <a:t>loonsverhoging</a:t>
            </a:r>
            <a:r>
              <a:rPr lang="it-IT" sz="1700" dirty="0"/>
              <a:t> </a:t>
            </a:r>
            <a:r>
              <a:rPr lang="it-IT" sz="1700" dirty="0" err="1"/>
              <a:t>vragen</a:t>
            </a:r>
            <a:r>
              <a:rPr lang="it-IT" sz="1700" dirty="0"/>
              <a:t> </a:t>
            </a:r>
          </a:p>
          <a:p>
            <a:pPr marL="0" indent="0">
              <a:buNone/>
            </a:pPr>
            <a:r>
              <a:rPr lang="it-IT" sz="1700" dirty="0"/>
              <a:t>Nederland </a:t>
            </a:r>
            <a:r>
              <a:rPr lang="it-IT" sz="1700" dirty="0" err="1"/>
              <a:t>wil</a:t>
            </a:r>
            <a:r>
              <a:rPr lang="it-IT" sz="1700" dirty="0"/>
              <a:t> </a:t>
            </a:r>
            <a:r>
              <a:rPr lang="it-IT" sz="1700" dirty="0" err="1"/>
              <a:t>een</a:t>
            </a:r>
            <a:r>
              <a:rPr lang="it-IT" sz="1700" dirty="0"/>
              <a:t> </a:t>
            </a:r>
            <a:r>
              <a:rPr lang="it-IT" sz="1700" dirty="0" err="1"/>
              <a:t>gidsland</a:t>
            </a:r>
            <a:r>
              <a:rPr lang="it-IT" sz="1700" dirty="0"/>
              <a:t> </a:t>
            </a:r>
            <a:r>
              <a:rPr lang="it-IT" sz="1700" dirty="0" err="1"/>
              <a:t>zijn</a:t>
            </a:r>
            <a:r>
              <a:rPr lang="it-IT" sz="1700" dirty="0"/>
              <a:t> </a:t>
            </a:r>
          </a:p>
        </p:txBody>
      </p:sp>
      <p:pic>
        <p:nvPicPr>
          <p:cNvPr id="5" name="Immagine 4" descr="Immagine che contiene esterni, cielo, acqua, nuvole&#10;&#10;Descrizione generata automaticamente">
            <a:extLst>
              <a:ext uri="{FF2B5EF4-FFF2-40B4-BE49-F238E27FC236}">
                <a16:creationId xmlns:a16="http://schemas.microsoft.com/office/drawing/2014/main" id="{4E767F30-95D4-41D7-F95C-954FDF5BBF0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716"/>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576536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igura umana di legno">
            <a:extLst>
              <a:ext uri="{FF2B5EF4-FFF2-40B4-BE49-F238E27FC236}">
                <a16:creationId xmlns:a16="http://schemas.microsoft.com/office/drawing/2014/main" id="{FE0C9309-FD31-CC6F-1AE1-1EAAEFFF31BA}"/>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82F8EC6C-94A0-76E1-4735-0427D8C38CC0}"/>
              </a:ext>
            </a:extLst>
          </p:cNvPr>
          <p:cNvSpPr>
            <a:spLocks noGrp="1"/>
          </p:cNvSpPr>
          <p:nvPr>
            <p:ph type="title"/>
          </p:nvPr>
        </p:nvSpPr>
        <p:spPr>
          <a:xfrm>
            <a:off x="371094" y="1161288"/>
            <a:ext cx="3438144" cy="1124712"/>
          </a:xfrm>
        </p:spPr>
        <p:txBody>
          <a:bodyPr anchor="b">
            <a:normAutofit/>
          </a:bodyPr>
          <a:lstStyle/>
          <a:p>
            <a:r>
              <a:rPr lang="it-IT" sz="2800"/>
              <a:t>MOETEN</a:t>
            </a:r>
          </a:p>
        </p:txBody>
      </p:sp>
      <p:sp>
        <p:nvSpPr>
          <p:cNvPr id="24" name="Rectangle 2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A9922A9D-8D98-37D3-A575-B868C1055D53}"/>
              </a:ext>
            </a:extLst>
          </p:cNvPr>
          <p:cNvSpPr>
            <a:spLocks noGrp="1"/>
          </p:cNvSpPr>
          <p:nvPr>
            <p:ph idx="1"/>
          </p:nvPr>
        </p:nvSpPr>
        <p:spPr>
          <a:xfrm>
            <a:off x="371093" y="2718054"/>
            <a:ext cx="3864575" cy="3207258"/>
          </a:xfrm>
        </p:spPr>
        <p:txBody>
          <a:bodyPr anchor="t">
            <a:normAutofit/>
          </a:bodyPr>
          <a:lstStyle/>
          <a:p>
            <a:pPr marL="0" indent="0">
              <a:buNone/>
            </a:pPr>
            <a:r>
              <a:rPr lang="it-IT" sz="1700" dirty="0"/>
              <a:t>Come il MUST in inglese, esprime obbligo e dovere</a:t>
            </a:r>
          </a:p>
          <a:p>
            <a:pPr marL="0" indent="0">
              <a:buNone/>
            </a:pPr>
            <a:endParaRPr lang="it-IT" sz="1700" dirty="0"/>
          </a:p>
          <a:p>
            <a:pPr marL="0" indent="0">
              <a:buNone/>
            </a:pPr>
            <a:r>
              <a:rPr lang="it-IT" sz="1700" dirty="0" err="1"/>
              <a:t>Jij</a:t>
            </a:r>
            <a:r>
              <a:rPr lang="it-IT" sz="1700" dirty="0"/>
              <a:t> </a:t>
            </a:r>
            <a:r>
              <a:rPr lang="it-IT" sz="1700" dirty="0" err="1"/>
              <a:t>moet</a:t>
            </a:r>
            <a:r>
              <a:rPr lang="it-IT" sz="1700" dirty="0"/>
              <a:t> de </a:t>
            </a:r>
            <a:r>
              <a:rPr lang="it-IT" sz="1700" dirty="0" err="1"/>
              <a:t>rekening</a:t>
            </a:r>
            <a:r>
              <a:rPr lang="it-IT" sz="1700" dirty="0"/>
              <a:t> </a:t>
            </a:r>
            <a:r>
              <a:rPr lang="it-IT" sz="1700" dirty="0" err="1"/>
              <a:t>betalen</a:t>
            </a:r>
            <a:r>
              <a:rPr lang="it-IT" sz="1700" dirty="0"/>
              <a:t> </a:t>
            </a:r>
          </a:p>
          <a:p>
            <a:pPr marL="0" indent="0">
              <a:buNone/>
            </a:pPr>
            <a:r>
              <a:rPr lang="it-IT" sz="1700" dirty="0" err="1"/>
              <a:t>Zij</a:t>
            </a:r>
            <a:r>
              <a:rPr lang="it-IT" sz="1700" dirty="0"/>
              <a:t> </a:t>
            </a:r>
            <a:r>
              <a:rPr lang="it-IT" sz="1700" dirty="0" err="1"/>
              <a:t>moeten</a:t>
            </a:r>
            <a:r>
              <a:rPr lang="it-IT" sz="1700" dirty="0"/>
              <a:t> </a:t>
            </a:r>
            <a:r>
              <a:rPr lang="it-IT" sz="1700" dirty="0" err="1"/>
              <a:t>het</a:t>
            </a:r>
            <a:r>
              <a:rPr lang="it-IT" sz="1700" dirty="0"/>
              <a:t> </a:t>
            </a:r>
            <a:r>
              <a:rPr lang="it-IT" sz="1700" dirty="0" err="1"/>
              <a:t>huiswerk</a:t>
            </a:r>
            <a:r>
              <a:rPr lang="it-IT" sz="1700" dirty="0"/>
              <a:t> </a:t>
            </a:r>
            <a:r>
              <a:rPr lang="it-IT" sz="1700" dirty="0" err="1"/>
              <a:t>maken</a:t>
            </a:r>
            <a:endParaRPr lang="it-IT" sz="1700" dirty="0"/>
          </a:p>
          <a:p>
            <a:pPr marL="0" indent="0">
              <a:buNone/>
            </a:pPr>
            <a:r>
              <a:rPr lang="it-IT" sz="1700" dirty="0" err="1"/>
              <a:t>Jullie</a:t>
            </a:r>
            <a:r>
              <a:rPr lang="it-IT" sz="1700" dirty="0"/>
              <a:t> </a:t>
            </a:r>
            <a:r>
              <a:rPr lang="it-IT" sz="1700" dirty="0" err="1"/>
              <a:t>moeten</a:t>
            </a:r>
            <a:r>
              <a:rPr lang="it-IT" sz="1700" dirty="0"/>
              <a:t> </a:t>
            </a:r>
            <a:r>
              <a:rPr lang="it-IT" sz="1700" dirty="0" err="1"/>
              <a:t>naar</a:t>
            </a:r>
            <a:r>
              <a:rPr lang="it-IT" sz="1700" dirty="0"/>
              <a:t> </a:t>
            </a:r>
            <a:r>
              <a:rPr lang="it-IT" sz="1700" dirty="0" err="1"/>
              <a:t>hier</a:t>
            </a:r>
            <a:r>
              <a:rPr lang="it-IT" sz="1700" dirty="0"/>
              <a:t> </a:t>
            </a:r>
            <a:r>
              <a:rPr lang="it-IT" sz="1700" dirty="0" err="1"/>
              <a:t>komen</a:t>
            </a:r>
            <a:r>
              <a:rPr lang="it-IT" sz="1700" dirty="0"/>
              <a:t> </a:t>
            </a:r>
          </a:p>
          <a:p>
            <a:pPr marL="0" indent="0">
              <a:buNone/>
            </a:pPr>
            <a:endParaRPr lang="it-IT" sz="1700" dirty="0"/>
          </a:p>
          <a:p>
            <a:pPr marL="0" indent="0">
              <a:buNone/>
            </a:pPr>
            <a:r>
              <a:rPr lang="it-IT" sz="1700" dirty="0"/>
              <a:t> </a:t>
            </a:r>
          </a:p>
        </p:txBody>
      </p:sp>
    </p:spTree>
    <p:extLst>
      <p:ext uri="{BB962C8B-B14F-4D97-AF65-F5344CB8AC3E}">
        <p14:creationId xmlns:p14="http://schemas.microsoft.com/office/powerpoint/2010/main" val="153049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7C5DF2-BE23-FD85-BF89-7CAC46A00188}"/>
              </a:ext>
            </a:extLst>
          </p:cNvPr>
          <p:cNvSpPr>
            <a:spLocks noGrp="1"/>
          </p:cNvSpPr>
          <p:nvPr>
            <p:ph type="title"/>
          </p:nvPr>
        </p:nvSpPr>
        <p:spPr/>
        <p:txBody>
          <a:bodyPr/>
          <a:lstStyle/>
          <a:p>
            <a:r>
              <a:rPr lang="it-IT"/>
              <a:t>RICAPITOLANDO</a:t>
            </a:r>
            <a:endParaRPr lang="it-IT" dirty="0"/>
          </a:p>
        </p:txBody>
      </p:sp>
      <p:graphicFrame>
        <p:nvGraphicFramePr>
          <p:cNvPr id="15" name="Segnaposto contenuto 2">
            <a:extLst>
              <a:ext uri="{FF2B5EF4-FFF2-40B4-BE49-F238E27FC236}">
                <a16:creationId xmlns:a16="http://schemas.microsoft.com/office/drawing/2014/main" id="{A5E998DA-F56F-0F43-47B1-A106959DABC2}"/>
              </a:ext>
            </a:extLst>
          </p:cNvPr>
          <p:cNvGraphicFramePr>
            <a:graphicFrameLocks noGrp="1"/>
          </p:cNvGraphicFramePr>
          <p:nvPr>
            <p:ph idx="1"/>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3463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284A420-F50C-4C2C-B88E-E6F4EF504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893A6D2E-5228-4998-9E24-EFCCA0246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3ADB48DB-8E25-4F2F-8C02-5B79393725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32BA7E3-7313-49C8-A245-A85BDEB13E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4" name="Slide Background">
            <a:extLst>
              <a:ext uri="{FF2B5EF4-FFF2-40B4-BE49-F238E27FC236}">
                <a16:creationId xmlns:a16="http://schemas.microsoft.com/office/drawing/2014/main" id="{3CE82FC2-F860-45B2-A3D6-C0687566A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5">
            <a:extLst>
              <a:ext uri="{FF2B5EF4-FFF2-40B4-BE49-F238E27FC236}">
                <a16:creationId xmlns:a16="http://schemas.microsoft.com/office/drawing/2014/main" id="{EFAE907D-B057-4259-A679-952AEED00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48" y="0"/>
            <a:ext cx="1221114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0DF62F9-B059-06D8-65AE-89B2B23EA566}"/>
              </a:ext>
            </a:extLst>
          </p:cNvPr>
          <p:cNvSpPr>
            <a:spLocks noGrp="1"/>
          </p:cNvSpPr>
          <p:nvPr>
            <p:ph type="title"/>
          </p:nvPr>
        </p:nvSpPr>
        <p:spPr>
          <a:xfrm>
            <a:off x="792481" y="2547954"/>
            <a:ext cx="4897120" cy="4112648"/>
          </a:xfrm>
        </p:spPr>
        <p:txBody>
          <a:bodyPr vert="horz" lIns="91440" tIns="45720" rIns="91440" bIns="45720" rtlCol="0" anchor="ctr">
            <a:normAutofit/>
          </a:bodyPr>
          <a:lstStyle/>
          <a:p>
            <a:pPr>
              <a:lnSpc>
                <a:spcPct val="90000"/>
              </a:lnSpc>
            </a:pPr>
            <a:r>
              <a:rPr lang="en-US" sz="2000" b="0" i="0" dirty="0">
                <a:effectLst/>
              </a:rPr>
              <a:t>Groningen is de </a:t>
            </a:r>
            <a:r>
              <a:rPr lang="en-US" sz="2000" b="0" i="0" strike="noStrike" dirty="0" err="1">
                <a:effectLst/>
                <a:hlinkClick r:id="rId2" tooltip="Hoofdstad">
                  <a:extLst>
                    <a:ext uri="{A12FA001-AC4F-418D-AE19-62706E023703}">
                      <ahyp:hlinkClr xmlns:ahyp="http://schemas.microsoft.com/office/drawing/2018/hyperlinkcolor" val="tx"/>
                    </a:ext>
                  </a:extLst>
                </a:hlinkClick>
              </a:rPr>
              <a:t>hoofdstad</a:t>
            </a:r>
            <a:r>
              <a:rPr lang="en-US" sz="2000" b="0" i="0" dirty="0">
                <a:effectLst/>
              </a:rPr>
              <a:t> van de </a:t>
            </a:r>
            <a:r>
              <a:rPr lang="en-US" sz="2000" b="0" i="0" strike="noStrike" dirty="0">
                <a:effectLst/>
                <a:hlinkClick r:id="rId3" tooltip="Nederland">
                  <a:extLst>
                    <a:ext uri="{A12FA001-AC4F-418D-AE19-62706E023703}">
                      <ahyp:hlinkClr xmlns:ahyp="http://schemas.microsoft.com/office/drawing/2018/hyperlinkcolor" val="tx"/>
                    </a:ext>
                  </a:extLst>
                </a:hlinkClick>
              </a:rPr>
              <a:t>Nederlandse</a:t>
            </a:r>
            <a:r>
              <a:rPr lang="en-US" sz="2000" b="0" i="0" dirty="0">
                <a:effectLst/>
              </a:rPr>
              <a:t> </a:t>
            </a:r>
            <a:r>
              <a:rPr lang="en-US" sz="2000" b="0" i="0" strike="noStrike" dirty="0" err="1">
                <a:effectLst/>
                <a:hlinkClick r:id="rId4" tooltip="Provincie">
                  <a:extLst>
                    <a:ext uri="{A12FA001-AC4F-418D-AE19-62706E023703}">
                      <ahyp:hlinkClr xmlns:ahyp="http://schemas.microsoft.com/office/drawing/2018/hyperlinkcolor" val="tx"/>
                    </a:ext>
                  </a:extLst>
                </a:hlinkClick>
              </a:rPr>
              <a:t>provincie</a:t>
            </a:r>
            <a:r>
              <a:rPr lang="en-US" sz="2000" b="0" i="0" dirty="0">
                <a:effectLst/>
              </a:rPr>
              <a:t> </a:t>
            </a:r>
            <a:r>
              <a:rPr lang="en-US" sz="2000" b="0" i="0" strike="noStrike" dirty="0">
                <a:effectLst/>
                <a:hlinkClick r:id="rId5" tooltip="Groningen (provincie)">
                  <a:extLst>
                    <a:ext uri="{A12FA001-AC4F-418D-AE19-62706E023703}">
                      <ahyp:hlinkClr xmlns:ahyp="http://schemas.microsoft.com/office/drawing/2018/hyperlinkcolor" val="tx"/>
                    </a:ext>
                  </a:extLst>
                </a:hlinkClick>
              </a:rPr>
              <a:t>Groningen</a:t>
            </a:r>
            <a:r>
              <a:rPr lang="en-US" sz="2000" b="0" i="0" dirty="0">
                <a:effectLst/>
              </a:rPr>
              <a:t>.</a:t>
            </a:r>
            <a:br>
              <a:rPr lang="en-US" sz="2000" b="0" i="0" dirty="0">
                <a:effectLst/>
              </a:rPr>
            </a:br>
            <a:br>
              <a:rPr lang="en-US" sz="2000" b="0" i="0" baseline="30000" dirty="0">
                <a:effectLst/>
              </a:rPr>
            </a:br>
            <a:r>
              <a:rPr lang="en-US" sz="2000" b="0" i="0" dirty="0">
                <a:effectLst/>
              </a:rPr>
              <a:t>In 2021 </a:t>
            </a:r>
            <a:r>
              <a:rPr lang="en-US" sz="2000" b="0" i="0" dirty="0" err="1">
                <a:effectLst/>
              </a:rPr>
              <a:t>telde</a:t>
            </a:r>
            <a:r>
              <a:rPr lang="en-US" sz="2000" b="0" i="0" dirty="0">
                <a:effectLst/>
              </a:rPr>
              <a:t> de </a:t>
            </a:r>
            <a:r>
              <a:rPr lang="en-US" sz="2000" b="0" i="0" dirty="0" err="1">
                <a:effectLst/>
              </a:rPr>
              <a:t>stad</a:t>
            </a:r>
            <a:r>
              <a:rPr lang="en-US" sz="2000" b="0" i="0" dirty="0">
                <a:effectLst/>
              </a:rPr>
              <a:t> Groningen 200.000 </a:t>
            </a:r>
            <a:r>
              <a:rPr lang="en-US" sz="2000" b="0" i="0" dirty="0" err="1">
                <a:effectLst/>
              </a:rPr>
              <a:t>inwoners</a:t>
            </a:r>
            <a:r>
              <a:rPr lang="en-US" sz="2000" b="0" i="0" dirty="0">
                <a:effectLst/>
              </a:rPr>
              <a:t>. Het is de </a:t>
            </a:r>
            <a:r>
              <a:rPr lang="en-US" sz="2000" b="0" i="0" dirty="0" err="1">
                <a:effectLst/>
              </a:rPr>
              <a:t>grootste</a:t>
            </a:r>
            <a:r>
              <a:rPr lang="en-US" sz="2000" b="0" i="0" dirty="0">
                <a:effectLst/>
              </a:rPr>
              <a:t> </a:t>
            </a:r>
            <a:r>
              <a:rPr lang="en-US" sz="2000" b="0" i="0" dirty="0" err="1">
                <a:effectLst/>
              </a:rPr>
              <a:t>stad</a:t>
            </a:r>
            <a:r>
              <a:rPr lang="en-US" sz="2000" b="0" i="0" dirty="0">
                <a:effectLst/>
              </a:rPr>
              <a:t> van </a:t>
            </a:r>
            <a:r>
              <a:rPr lang="en-US" sz="2000" b="0" i="0" dirty="0" err="1">
                <a:effectLst/>
              </a:rPr>
              <a:t>noordelijk</a:t>
            </a:r>
            <a:r>
              <a:rPr lang="en-US" sz="2000" b="0" i="0" dirty="0">
                <a:effectLst/>
              </a:rPr>
              <a:t> Nederland. </a:t>
            </a:r>
            <a:r>
              <a:rPr lang="nl-NL" sz="2000" b="0" i="0" dirty="0">
                <a:effectLst/>
              </a:rPr>
              <a:t>Naast het Nederlands wordt in Groningen ook Fries gesproken. Deze taal lijkt sterk op het Engels. Groningen is ook de Nederlandse fietshoofdstad. Er is sprake van 230.000 fietsen voor ongeveer 100.000 inwoners. </a:t>
            </a:r>
            <a:br>
              <a:rPr lang="nl-NL" sz="2000" b="0" i="0" dirty="0">
                <a:effectLst/>
              </a:rPr>
            </a:br>
            <a:br>
              <a:rPr lang="nl-NL" sz="2000" b="0" i="0" dirty="0">
                <a:effectLst/>
              </a:rPr>
            </a:br>
            <a:endParaRPr lang="en-US" sz="2000" dirty="0"/>
          </a:p>
        </p:txBody>
      </p:sp>
      <p:sp useBgFill="1">
        <p:nvSpPr>
          <p:cNvPr id="38" name="Rectangle 37">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112905" cy="2787805"/>
          </a:xfrm>
          <a:prstGeom prst="rect">
            <a:avLst/>
          </a:prstGeom>
          <a:ln>
            <a:noFill/>
          </a:ln>
          <a:effectLst>
            <a:outerShdw blurRad="254000" dist="139700" dir="522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a:extLst>
              <a:ext uri="{FF2B5EF4-FFF2-40B4-BE49-F238E27FC236}">
                <a16:creationId xmlns:a16="http://schemas.microsoft.com/office/drawing/2014/main" id="{E8629BEE-13D1-4CDD-8A7D-0A9F9688BA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900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Two-story houses">
            <a:extLst>
              <a:ext uri="{FF2B5EF4-FFF2-40B4-BE49-F238E27FC236}">
                <a16:creationId xmlns:a16="http://schemas.microsoft.com/office/drawing/2014/main" id="{C7A41940-3161-DBD5-4DF5-43D6545104CD}"/>
              </a:ext>
            </a:extLst>
          </p:cNvPr>
          <p:cNvPicPr>
            <a:picLocks noChangeAspect="1"/>
          </p:cNvPicPr>
          <p:nvPr/>
        </p:nvPicPr>
        <p:blipFill rotWithShape="1">
          <a:blip r:embed="rId6"/>
          <a:srcRect l="17980" r="22686" b="-1"/>
          <a:stretch/>
        </p:blipFill>
        <p:spPr>
          <a:xfrm>
            <a:off x="6096001" y="10"/>
            <a:ext cx="6095999" cy="6857992"/>
          </a:xfrm>
          <a:prstGeom prst="rect">
            <a:avLst/>
          </a:prstGeom>
        </p:spPr>
      </p:pic>
      <p:sp>
        <p:nvSpPr>
          <p:cNvPr id="4" name="CasellaDiTesto 3">
            <a:extLst>
              <a:ext uri="{FF2B5EF4-FFF2-40B4-BE49-F238E27FC236}">
                <a16:creationId xmlns:a16="http://schemas.microsoft.com/office/drawing/2014/main" id="{BA2C9AF7-5BB9-3BAF-4DDE-CA75ABCBCA02}"/>
              </a:ext>
            </a:extLst>
          </p:cNvPr>
          <p:cNvSpPr txBox="1"/>
          <p:nvPr/>
        </p:nvSpPr>
        <p:spPr>
          <a:xfrm>
            <a:off x="792481" y="719979"/>
            <a:ext cx="4551680" cy="461665"/>
          </a:xfrm>
          <a:prstGeom prst="rect">
            <a:avLst/>
          </a:prstGeom>
          <a:noFill/>
        </p:spPr>
        <p:txBody>
          <a:bodyPr wrap="square" rtlCol="0">
            <a:spAutoFit/>
          </a:bodyPr>
          <a:lstStyle/>
          <a:p>
            <a:pPr algn="ctr"/>
            <a:r>
              <a:rPr lang="it-IT" sz="2400" b="1" dirty="0"/>
              <a:t>GRONINGEN</a:t>
            </a:r>
          </a:p>
        </p:txBody>
      </p:sp>
    </p:spTree>
    <p:extLst>
      <p:ext uri="{BB962C8B-B14F-4D97-AF65-F5344CB8AC3E}">
        <p14:creationId xmlns:p14="http://schemas.microsoft.com/office/powerpoint/2010/main" val="2453071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320AB7-133E-9F7E-617B-B27E718EC80D}"/>
              </a:ext>
            </a:extLst>
          </p:cNvPr>
          <p:cNvSpPr>
            <a:spLocks noGrp="1"/>
          </p:cNvSpPr>
          <p:nvPr>
            <p:ph type="title"/>
          </p:nvPr>
        </p:nvSpPr>
        <p:spPr/>
        <p:txBody>
          <a:bodyPr/>
          <a:lstStyle/>
          <a:p>
            <a:r>
              <a:rPr lang="it-IT" dirty="0"/>
              <a:t>EVEN OEFENEN</a:t>
            </a:r>
          </a:p>
        </p:txBody>
      </p:sp>
      <p:sp>
        <p:nvSpPr>
          <p:cNvPr id="3" name="Segnaposto contenuto 2">
            <a:extLst>
              <a:ext uri="{FF2B5EF4-FFF2-40B4-BE49-F238E27FC236}">
                <a16:creationId xmlns:a16="http://schemas.microsoft.com/office/drawing/2014/main" id="{92EFF260-50F3-E149-7921-64E4F126EAD3}"/>
              </a:ext>
            </a:extLst>
          </p:cNvPr>
          <p:cNvSpPr>
            <a:spLocks noGrp="1"/>
          </p:cNvSpPr>
          <p:nvPr>
            <p:ph idx="1"/>
          </p:nvPr>
        </p:nvSpPr>
        <p:spPr/>
        <p:txBody>
          <a:bodyPr/>
          <a:lstStyle/>
          <a:p>
            <a:pPr marL="0" indent="0">
              <a:buNone/>
            </a:pPr>
            <a:r>
              <a:rPr lang="it-IT" dirty="0"/>
              <a:t>(</a:t>
            </a:r>
            <a:r>
              <a:rPr lang="it-IT" dirty="0" err="1"/>
              <a:t>moeten</a:t>
            </a:r>
            <a:r>
              <a:rPr lang="it-IT" dirty="0"/>
              <a:t> / </a:t>
            </a:r>
            <a:r>
              <a:rPr lang="it-IT" dirty="0" err="1"/>
              <a:t>boeken</a:t>
            </a:r>
            <a:r>
              <a:rPr lang="it-IT" dirty="0"/>
              <a:t>) – </a:t>
            </a:r>
            <a:r>
              <a:rPr lang="it-IT" dirty="0" err="1"/>
              <a:t>Mijn</a:t>
            </a:r>
            <a:r>
              <a:rPr lang="it-IT" dirty="0"/>
              <a:t> </a:t>
            </a:r>
            <a:r>
              <a:rPr lang="it-IT" dirty="0" err="1"/>
              <a:t>vrienden</a:t>
            </a:r>
            <a:r>
              <a:rPr lang="it-IT" dirty="0"/>
              <a:t> </a:t>
            </a:r>
            <a:r>
              <a:rPr lang="it-IT" dirty="0" err="1"/>
              <a:t>moeten</a:t>
            </a:r>
            <a:r>
              <a:rPr lang="it-IT" dirty="0"/>
              <a:t> de </a:t>
            </a:r>
            <a:r>
              <a:rPr lang="it-IT" dirty="0" err="1"/>
              <a:t>vliegreis</a:t>
            </a:r>
            <a:r>
              <a:rPr lang="it-IT" dirty="0"/>
              <a:t> </a:t>
            </a:r>
            <a:r>
              <a:rPr lang="it-IT" dirty="0" err="1"/>
              <a:t>nog</a:t>
            </a:r>
            <a:r>
              <a:rPr lang="it-IT" dirty="0"/>
              <a:t> </a:t>
            </a:r>
            <a:r>
              <a:rPr lang="it-IT" dirty="0" err="1"/>
              <a:t>boeken</a:t>
            </a:r>
            <a:endParaRPr lang="it-IT" dirty="0"/>
          </a:p>
          <a:p>
            <a:pPr marL="0" indent="0">
              <a:buNone/>
            </a:pPr>
            <a:r>
              <a:rPr lang="it-IT" dirty="0"/>
              <a:t>(</a:t>
            </a:r>
            <a:r>
              <a:rPr lang="it-IT" dirty="0" err="1"/>
              <a:t>gaan</a:t>
            </a:r>
            <a:r>
              <a:rPr lang="it-IT" dirty="0"/>
              <a:t>/</a:t>
            </a:r>
            <a:r>
              <a:rPr lang="it-IT" dirty="0" err="1"/>
              <a:t>sneeuwen</a:t>
            </a:r>
            <a:r>
              <a:rPr lang="it-IT" dirty="0"/>
              <a:t>) – </a:t>
            </a:r>
            <a:r>
              <a:rPr lang="it-IT" dirty="0" err="1"/>
              <a:t>Het</a:t>
            </a:r>
            <a:r>
              <a:rPr lang="it-IT" dirty="0"/>
              <a:t> </a:t>
            </a:r>
            <a:r>
              <a:rPr lang="it-IT" dirty="0" err="1"/>
              <a:t>gaat</a:t>
            </a:r>
            <a:r>
              <a:rPr lang="it-IT" dirty="0"/>
              <a:t> </a:t>
            </a:r>
            <a:r>
              <a:rPr lang="it-IT" dirty="0" err="1"/>
              <a:t>sneeuwen</a:t>
            </a:r>
            <a:r>
              <a:rPr lang="it-IT" dirty="0"/>
              <a:t> (</a:t>
            </a:r>
            <a:r>
              <a:rPr lang="it-IT" i="1" dirty="0" err="1"/>
              <a:t>sneuen</a:t>
            </a:r>
            <a:r>
              <a:rPr lang="it-IT" dirty="0"/>
              <a:t>)</a:t>
            </a:r>
          </a:p>
          <a:p>
            <a:pPr marL="0" indent="0">
              <a:buNone/>
            </a:pPr>
            <a:r>
              <a:rPr lang="it-IT" dirty="0"/>
              <a:t>(</a:t>
            </a:r>
            <a:r>
              <a:rPr lang="it-IT" dirty="0" err="1"/>
              <a:t>moeten</a:t>
            </a:r>
            <a:r>
              <a:rPr lang="it-IT" dirty="0"/>
              <a:t>/</a:t>
            </a:r>
            <a:r>
              <a:rPr lang="it-IT" dirty="0" err="1"/>
              <a:t>verlengen</a:t>
            </a:r>
            <a:r>
              <a:rPr lang="it-IT" dirty="0"/>
              <a:t>) – </a:t>
            </a:r>
            <a:r>
              <a:rPr lang="it-IT" dirty="0" err="1"/>
              <a:t>Ik</a:t>
            </a:r>
            <a:r>
              <a:rPr lang="it-IT" dirty="0"/>
              <a:t> </a:t>
            </a:r>
            <a:r>
              <a:rPr lang="it-IT" dirty="0" err="1"/>
              <a:t>moet</a:t>
            </a:r>
            <a:r>
              <a:rPr lang="it-IT" dirty="0"/>
              <a:t> </a:t>
            </a:r>
            <a:r>
              <a:rPr lang="it-IT" dirty="0" err="1"/>
              <a:t>mijn</a:t>
            </a:r>
            <a:r>
              <a:rPr lang="it-IT" dirty="0"/>
              <a:t> </a:t>
            </a:r>
            <a:r>
              <a:rPr lang="it-IT" dirty="0" err="1"/>
              <a:t>abonnement</a:t>
            </a:r>
            <a:r>
              <a:rPr lang="it-IT" dirty="0"/>
              <a:t> </a:t>
            </a:r>
            <a:r>
              <a:rPr lang="it-IT" dirty="0" err="1"/>
              <a:t>verlengen</a:t>
            </a:r>
            <a:endParaRPr lang="it-IT" dirty="0"/>
          </a:p>
          <a:p>
            <a:pPr marL="0" indent="0">
              <a:buNone/>
            </a:pPr>
            <a:r>
              <a:rPr lang="it-IT" dirty="0"/>
              <a:t>(</a:t>
            </a:r>
            <a:r>
              <a:rPr lang="it-IT" dirty="0" err="1"/>
              <a:t>kunnen</a:t>
            </a:r>
            <a:r>
              <a:rPr lang="it-IT" dirty="0"/>
              <a:t>/</a:t>
            </a:r>
            <a:r>
              <a:rPr lang="it-IT" dirty="0" err="1"/>
              <a:t>zitten</a:t>
            </a:r>
            <a:r>
              <a:rPr lang="it-IT" dirty="0"/>
              <a:t>) – De </a:t>
            </a:r>
            <a:r>
              <a:rPr lang="it-IT" dirty="0" err="1"/>
              <a:t>gasten</a:t>
            </a:r>
            <a:r>
              <a:rPr lang="it-IT" dirty="0"/>
              <a:t> </a:t>
            </a:r>
            <a:r>
              <a:rPr lang="it-IT" dirty="0" err="1"/>
              <a:t>kunnen</a:t>
            </a:r>
            <a:r>
              <a:rPr lang="it-IT" dirty="0"/>
              <a:t> op de bank </a:t>
            </a:r>
            <a:r>
              <a:rPr lang="it-IT" dirty="0" err="1"/>
              <a:t>zitten</a:t>
            </a:r>
            <a:r>
              <a:rPr lang="it-IT"/>
              <a:t> </a:t>
            </a:r>
            <a:endParaRPr lang="it-IT" dirty="0"/>
          </a:p>
          <a:p>
            <a:pPr marL="0" indent="0">
              <a:buNone/>
            </a:pPr>
            <a:endParaRPr lang="it-IT" dirty="0"/>
          </a:p>
        </p:txBody>
      </p:sp>
    </p:spTree>
    <p:extLst>
      <p:ext uri="{BB962C8B-B14F-4D97-AF65-F5344CB8AC3E}">
        <p14:creationId xmlns:p14="http://schemas.microsoft.com/office/powerpoint/2010/main" val="2967985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esterni, edificio, cielo, città&#10;&#10;Descrizione generata automaticamente">
            <a:extLst>
              <a:ext uri="{FF2B5EF4-FFF2-40B4-BE49-F238E27FC236}">
                <a16:creationId xmlns:a16="http://schemas.microsoft.com/office/drawing/2014/main" id="{D5545D1E-F25A-5061-BC48-045CFA2EDB5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200"/>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9CE026D2-0C4C-C59F-6E7B-D08D0E71E24D}"/>
              </a:ext>
            </a:extLst>
          </p:cNvPr>
          <p:cNvSpPr>
            <a:spLocks noGrp="1"/>
          </p:cNvSpPr>
          <p:nvPr>
            <p:ph type="title"/>
          </p:nvPr>
        </p:nvSpPr>
        <p:spPr>
          <a:xfrm>
            <a:off x="371094" y="1161288"/>
            <a:ext cx="3438144" cy="1124712"/>
          </a:xfrm>
        </p:spPr>
        <p:txBody>
          <a:bodyPr anchor="b">
            <a:normAutofit/>
          </a:bodyPr>
          <a:lstStyle/>
          <a:p>
            <a:r>
              <a:rPr lang="it-IT" sz="2800"/>
              <a:t>EVEN OEFENEN</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F8EE3BC7-3E84-4210-EB48-54C573B09E04}"/>
              </a:ext>
            </a:extLst>
          </p:cNvPr>
          <p:cNvSpPr>
            <a:spLocks noGrp="1"/>
          </p:cNvSpPr>
          <p:nvPr>
            <p:ph idx="1"/>
          </p:nvPr>
        </p:nvSpPr>
        <p:spPr>
          <a:xfrm>
            <a:off x="371094" y="2718054"/>
            <a:ext cx="5013706" cy="3560826"/>
          </a:xfrm>
        </p:spPr>
        <p:txBody>
          <a:bodyPr anchor="t">
            <a:normAutofit/>
          </a:bodyPr>
          <a:lstStyle/>
          <a:p>
            <a:pPr marL="0" indent="0">
              <a:lnSpc>
                <a:spcPct val="100000"/>
              </a:lnSpc>
              <a:buNone/>
            </a:pPr>
            <a:r>
              <a:rPr lang="it-IT" sz="1700" dirty="0" err="1"/>
              <a:t>Ik</a:t>
            </a:r>
            <a:r>
              <a:rPr lang="it-IT" sz="1700" dirty="0"/>
              <a:t> ….dat Franse </a:t>
            </a:r>
            <a:r>
              <a:rPr lang="it-IT" sz="1700" dirty="0" err="1"/>
              <a:t>liedje</a:t>
            </a:r>
            <a:r>
              <a:rPr lang="it-IT" sz="1700" dirty="0"/>
              <a:t> </a:t>
            </a:r>
            <a:r>
              <a:rPr lang="it-IT" sz="1700" dirty="0" err="1"/>
              <a:t>zingen</a:t>
            </a:r>
            <a:endParaRPr lang="it-IT" sz="1700" dirty="0"/>
          </a:p>
          <a:p>
            <a:pPr marL="0" indent="0">
              <a:lnSpc>
                <a:spcPct val="100000"/>
              </a:lnSpc>
              <a:buNone/>
            </a:pPr>
            <a:r>
              <a:rPr lang="it-IT" sz="1700" dirty="0" err="1"/>
              <a:t>Het</a:t>
            </a:r>
            <a:r>
              <a:rPr lang="it-IT" sz="1700" dirty="0"/>
              <a:t> </a:t>
            </a:r>
            <a:r>
              <a:rPr lang="it-IT" sz="1700" dirty="0" err="1"/>
              <a:t>kantoor</a:t>
            </a:r>
            <a:r>
              <a:rPr lang="it-IT" sz="1700" dirty="0"/>
              <a:t> …. </a:t>
            </a:r>
            <a:r>
              <a:rPr lang="it-IT" sz="1700" dirty="0" err="1"/>
              <a:t>verhuizen</a:t>
            </a:r>
            <a:endParaRPr lang="it-IT" sz="1700" dirty="0"/>
          </a:p>
          <a:p>
            <a:pPr marL="0" indent="0">
              <a:lnSpc>
                <a:spcPct val="100000"/>
              </a:lnSpc>
              <a:buNone/>
            </a:pPr>
            <a:r>
              <a:rPr lang="it-IT" sz="1700" dirty="0"/>
              <a:t>Anne …. </a:t>
            </a:r>
            <a:r>
              <a:rPr lang="it-IT" sz="1700" dirty="0" err="1"/>
              <a:t>heel</a:t>
            </a:r>
            <a:r>
              <a:rPr lang="it-IT" sz="1700" dirty="0"/>
              <a:t> </a:t>
            </a:r>
            <a:r>
              <a:rPr lang="it-IT" sz="1700" dirty="0" err="1"/>
              <a:t>goed</a:t>
            </a:r>
            <a:r>
              <a:rPr lang="it-IT" sz="1700" dirty="0"/>
              <a:t> </a:t>
            </a:r>
            <a:r>
              <a:rPr lang="it-IT" sz="1700" dirty="0" err="1"/>
              <a:t>sporten</a:t>
            </a:r>
            <a:endParaRPr lang="it-IT" sz="1700" dirty="0"/>
          </a:p>
          <a:p>
            <a:pPr marL="0" indent="0">
              <a:lnSpc>
                <a:spcPct val="100000"/>
              </a:lnSpc>
              <a:buNone/>
            </a:pPr>
            <a:r>
              <a:rPr lang="it-IT" sz="1700" dirty="0" err="1"/>
              <a:t>Helaas</a:t>
            </a:r>
            <a:r>
              <a:rPr lang="it-IT" sz="1700" dirty="0"/>
              <a:t> … </a:t>
            </a:r>
            <a:r>
              <a:rPr lang="it-IT" sz="1700" dirty="0" err="1"/>
              <a:t>ik</a:t>
            </a:r>
            <a:r>
              <a:rPr lang="it-IT" sz="1700" dirty="0"/>
              <a:t> </a:t>
            </a:r>
            <a:r>
              <a:rPr lang="it-IT" sz="1700" dirty="0" err="1"/>
              <a:t>mijn</a:t>
            </a:r>
            <a:r>
              <a:rPr lang="it-IT" sz="1700" dirty="0"/>
              <a:t> </a:t>
            </a:r>
            <a:r>
              <a:rPr lang="it-IT" sz="1700" dirty="0" err="1"/>
              <a:t>examens</a:t>
            </a:r>
            <a:r>
              <a:rPr lang="it-IT" sz="1700" dirty="0"/>
              <a:t> </a:t>
            </a:r>
            <a:r>
              <a:rPr lang="it-IT" sz="1700" dirty="0" err="1"/>
              <a:t>opnieuw</a:t>
            </a:r>
            <a:r>
              <a:rPr lang="it-IT" sz="1700" dirty="0"/>
              <a:t> </a:t>
            </a:r>
            <a:r>
              <a:rPr lang="it-IT" sz="1700" dirty="0" err="1"/>
              <a:t>doen</a:t>
            </a:r>
            <a:r>
              <a:rPr lang="it-IT" sz="1700" dirty="0"/>
              <a:t> </a:t>
            </a:r>
          </a:p>
          <a:p>
            <a:pPr marL="0" indent="0">
              <a:lnSpc>
                <a:spcPct val="100000"/>
              </a:lnSpc>
              <a:buNone/>
            </a:pPr>
            <a:r>
              <a:rPr lang="it-IT" sz="1700" dirty="0"/>
              <a:t>De </a:t>
            </a:r>
            <a:r>
              <a:rPr lang="it-IT" sz="1700" dirty="0" err="1"/>
              <a:t>ministers</a:t>
            </a:r>
            <a:r>
              <a:rPr lang="it-IT" sz="1700" dirty="0"/>
              <a:t> …. </a:t>
            </a:r>
            <a:r>
              <a:rPr lang="it-IT" sz="1700" dirty="0" err="1"/>
              <a:t>het</a:t>
            </a:r>
            <a:r>
              <a:rPr lang="it-IT" sz="1700" dirty="0"/>
              <a:t> plan </a:t>
            </a:r>
            <a:r>
              <a:rPr lang="it-IT" sz="1700" dirty="0" err="1"/>
              <a:t>bespreken</a:t>
            </a:r>
            <a:endParaRPr lang="it-IT" sz="1700" dirty="0"/>
          </a:p>
          <a:p>
            <a:pPr marL="0" indent="0">
              <a:lnSpc>
                <a:spcPct val="100000"/>
              </a:lnSpc>
              <a:buNone/>
            </a:pPr>
            <a:r>
              <a:rPr lang="it-IT" sz="1700" dirty="0"/>
              <a:t>…</a:t>
            </a:r>
            <a:r>
              <a:rPr lang="it-IT" sz="1700" dirty="0" err="1"/>
              <a:t>jullie</a:t>
            </a:r>
            <a:r>
              <a:rPr lang="it-IT" sz="1700" dirty="0"/>
              <a:t> de </a:t>
            </a:r>
            <a:r>
              <a:rPr lang="it-IT" sz="1700" dirty="0" err="1"/>
              <a:t>vuilnis</a:t>
            </a:r>
            <a:r>
              <a:rPr lang="it-IT" sz="1700" dirty="0"/>
              <a:t> </a:t>
            </a:r>
            <a:r>
              <a:rPr lang="it-IT" sz="1700" dirty="0" err="1"/>
              <a:t>buiten</a:t>
            </a:r>
            <a:r>
              <a:rPr lang="it-IT" sz="1700" dirty="0"/>
              <a:t> </a:t>
            </a:r>
            <a:r>
              <a:rPr lang="it-IT" sz="1700" dirty="0" err="1"/>
              <a:t>zitten</a:t>
            </a:r>
            <a:r>
              <a:rPr lang="it-IT" sz="1700" dirty="0"/>
              <a:t>? </a:t>
            </a:r>
          </a:p>
          <a:p>
            <a:pPr marL="0" indent="0">
              <a:lnSpc>
                <a:spcPct val="100000"/>
              </a:lnSpc>
              <a:buNone/>
            </a:pPr>
            <a:r>
              <a:rPr lang="it-IT" sz="1700" dirty="0"/>
              <a:t>…. </a:t>
            </a:r>
            <a:r>
              <a:rPr lang="it-IT" sz="1700" dirty="0" err="1"/>
              <a:t>We</a:t>
            </a:r>
            <a:r>
              <a:rPr lang="it-IT" sz="1700" dirty="0"/>
              <a:t> </a:t>
            </a:r>
            <a:r>
              <a:rPr lang="it-IT" sz="1700" dirty="0" err="1"/>
              <a:t>om</a:t>
            </a:r>
            <a:r>
              <a:rPr lang="it-IT" sz="1700" dirty="0"/>
              <a:t> </a:t>
            </a:r>
            <a:r>
              <a:rPr lang="it-IT" sz="1700" dirty="0" err="1"/>
              <a:t>half</a:t>
            </a:r>
            <a:r>
              <a:rPr lang="it-IT" sz="1700" dirty="0"/>
              <a:t> </a:t>
            </a:r>
            <a:r>
              <a:rPr lang="it-IT" sz="1700" dirty="0" err="1"/>
              <a:t>negen</a:t>
            </a:r>
            <a:r>
              <a:rPr lang="it-IT" sz="1700" dirty="0"/>
              <a:t> </a:t>
            </a:r>
            <a:r>
              <a:rPr lang="it-IT" sz="1700" dirty="0" err="1"/>
              <a:t>afspreken</a:t>
            </a:r>
            <a:r>
              <a:rPr lang="it-IT" sz="1700" dirty="0"/>
              <a:t>? </a:t>
            </a:r>
          </a:p>
          <a:p>
            <a:pPr marL="0" indent="0">
              <a:lnSpc>
                <a:spcPct val="100000"/>
              </a:lnSpc>
              <a:buNone/>
            </a:pPr>
            <a:endParaRPr lang="it-IT" sz="1700" dirty="0"/>
          </a:p>
        </p:txBody>
      </p:sp>
      <p:sp>
        <p:nvSpPr>
          <p:cNvPr id="6" name="CasellaDiTesto 5">
            <a:extLst>
              <a:ext uri="{FF2B5EF4-FFF2-40B4-BE49-F238E27FC236}">
                <a16:creationId xmlns:a16="http://schemas.microsoft.com/office/drawing/2014/main" id="{760F7BCE-64E9-E6FC-066E-BC971FC62698}"/>
              </a:ext>
            </a:extLst>
          </p:cNvPr>
          <p:cNvSpPr txBox="1"/>
          <p:nvPr/>
        </p:nvSpPr>
        <p:spPr>
          <a:xfrm>
            <a:off x="9016131" y="6657945"/>
            <a:ext cx="3175869"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s://www.flickr.com/photos/o-canada/16953619437">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it-IT" sz="700">
              <a:solidFill>
                <a:srgbClr val="FFFFFF"/>
              </a:solidFill>
            </a:endParaRPr>
          </a:p>
        </p:txBody>
      </p:sp>
    </p:spTree>
    <p:extLst>
      <p:ext uri="{BB962C8B-B14F-4D97-AF65-F5344CB8AC3E}">
        <p14:creationId xmlns:p14="http://schemas.microsoft.com/office/powerpoint/2010/main" val="2959913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EFE54043-CB0B-D4FD-5608-95A3E71CFE3C}"/>
              </a:ext>
            </a:extLst>
          </p:cNvPr>
          <p:cNvSpPr>
            <a:spLocks noGrp="1"/>
          </p:cNvSpPr>
          <p:nvPr>
            <p:ph type="title"/>
          </p:nvPr>
        </p:nvSpPr>
        <p:spPr>
          <a:xfrm>
            <a:off x="841247" y="978619"/>
            <a:ext cx="3410712" cy="1106424"/>
          </a:xfrm>
        </p:spPr>
        <p:txBody>
          <a:bodyPr>
            <a:normAutofit/>
          </a:bodyPr>
          <a:lstStyle/>
          <a:p>
            <a:br>
              <a:rPr lang="it-IT" sz="2800" dirty="0"/>
            </a:br>
            <a:r>
              <a:rPr lang="it-IT" sz="2800" dirty="0"/>
              <a:t>- MAN</a:t>
            </a:r>
          </a:p>
        </p:txBody>
      </p:sp>
      <p:sp>
        <p:nvSpPr>
          <p:cNvPr id="29" name="Rectangle 28">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Content Placeholder 21">
            <a:extLst>
              <a:ext uri="{FF2B5EF4-FFF2-40B4-BE49-F238E27FC236}">
                <a16:creationId xmlns:a16="http://schemas.microsoft.com/office/drawing/2014/main" id="{7FD33613-774E-C708-2959-BBCF69568497}"/>
              </a:ext>
            </a:extLst>
          </p:cNvPr>
          <p:cNvSpPr>
            <a:spLocks noGrp="1"/>
          </p:cNvSpPr>
          <p:nvPr>
            <p:ph idx="1"/>
          </p:nvPr>
        </p:nvSpPr>
        <p:spPr>
          <a:xfrm>
            <a:off x="345567" y="2252870"/>
            <a:ext cx="4256913" cy="3560251"/>
          </a:xfrm>
        </p:spPr>
        <p:txBody>
          <a:bodyPr>
            <a:normAutofit/>
          </a:bodyPr>
          <a:lstStyle/>
          <a:p>
            <a:pPr marL="0" indent="0">
              <a:buNone/>
            </a:pPr>
            <a:r>
              <a:rPr lang="en-US" sz="1800" dirty="0" err="1"/>
              <a:t>staatsman</a:t>
            </a:r>
            <a:r>
              <a:rPr lang="en-US" sz="1800" dirty="0"/>
              <a:t> &gt; </a:t>
            </a:r>
            <a:r>
              <a:rPr lang="en-US" sz="1800" dirty="0" err="1"/>
              <a:t>staatslieden</a:t>
            </a:r>
            <a:br>
              <a:rPr lang="en-US" sz="1800" dirty="0"/>
            </a:br>
            <a:r>
              <a:rPr lang="en-US" sz="1800" dirty="0" err="1"/>
              <a:t>vakbondsman</a:t>
            </a:r>
            <a:r>
              <a:rPr lang="en-US" sz="1800" dirty="0"/>
              <a:t> &gt; </a:t>
            </a:r>
            <a:r>
              <a:rPr lang="en-US" sz="1800" dirty="0" err="1"/>
              <a:t>vakbondslieden</a:t>
            </a:r>
            <a:br>
              <a:rPr lang="en-US" sz="1800" dirty="0"/>
            </a:br>
            <a:r>
              <a:rPr lang="en-US" sz="1800" dirty="0" err="1"/>
              <a:t>timmerman</a:t>
            </a:r>
            <a:r>
              <a:rPr lang="en-US" sz="1800" dirty="0"/>
              <a:t> &gt; </a:t>
            </a:r>
            <a:r>
              <a:rPr lang="en-US" sz="1800" dirty="0" err="1"/>
              <a:t>timmerlui</a:t>
            </a:r>
            <a:r>
              <a:rPr lang="en-US" sz="1800" dirty="0"/>
              <a:t> / </a:t>
            </a:r>
            <a:r>
              <a:rPr lang="en-US" sz="1800" dirty="0" err="1"/>
              <a:t>timmerlieden</a:t>
            </a:r>
            <a:br>
              <a:rPr lang="en-US" sz="1800" dirty="0"/>
            </a:br>
            <a:r>
              <a:rPr lang="en-US" sz="1800" dirty="0" err="1"/>
              <a:t>politieman</a:t>
            </a:r>
            <a:r>
              <a:rPr lang="en-US" sz="1800" dirty="0"/>
              <a:t> &gt; </a:t>
            </a:r>
            <a:r>
              <a:rPr lang="en-US" sz="1800" dirty="0" err="1"/>
              <a:t>politie</a:t>
            </a:r>
            <a:r>
              <a:rPr lang="en-US" sz="1800" dirty="0"/>
              <a:t>, </a:t>
            </a:r>
            <a:r>
              <a:rPr lang="en-US" sz="1800" dirty="0" err="1"/>
              <a:t>politieagenten</a:t>
            </a:r>
            <a:endParaRPr lang="en-US" sz="1700" dirty="0"/>
          </a:p>
        </p:txBody>
      </p:sp>
      <p:pic>
        <p:nvPicPr>
          <p:cNvPr id="8" name="Segnaposto contenuto 7">
            <a:extLst>
              <a:ext uri="{FF2B5EF4-FFF2-40B4-BE49-F238E27FC236}">
                <a16:creationId xmlns:a16="http://schemas.microsoft.com/office/drawing/2014/main" id="{956549F4-90D1-B9BD-9F7A-BE484E475E4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9711" y="630936"/>
            <a:ext cx="4698690" cy="5495544"/>
          </a:xfrm>
          <a:prstGeom prst="rect">
            <a:avLst/>
          </a:prstGeom>
        </p:spPr>
      </p:pic>
    </p:spTree>
    <p:extLst>
      <p:ext uri="{BB962C8B-B14F-4D97-AF65-F5344CB8AC3E}">
        <p14:creationId xmlns:p14="http://schemas.microsoft.com/office/powerpoint/2010/main" val="2660138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olo 1">
            <a:extLst>
              <a:ext uri="{FF2B5EF4-FFF2-40B4-BE49-F238E27FC236}">
                <a16:creationId xmlns:a16="http://schemas.microsoft.com/office/drawing/2014/main" id="{75069D42-FF9F-4345-B3AD-6C60609C4B8C}"/>
              </a:ext>
            </a:extLst>
          </p:cNvPr>
          <p:cNvSpPr>
            <a:spLocks noGrp="1"/>
          </p:cNvSpPr>
          <p:nvPr>
            <p:ph type="title"/>
          </p:nvPr>
        </p:nvSpPr>
        <p:spPr>
          <a:xfrm>
            <a:off x="535020" y="685800"/>
            <a:ext cx="2780271" cy="5105400"/>
          </a:xfrm>
        </p:spPr>
        <p:txBody>
          <a:bodyPr vert="horz" lIns="91440" tIns="45720" rIns="91440" bIns="45720" rtlCol="0" anchor="ctr">
            <a:normAutofit/>
          </a:bodyPr>
          <a:lstStyle/>
          <a:p>
            <a:r>
              <a:rPr lang="en-US" sz="3200" b="1" kern="1200" dirty="0" err="1">
                <a:solidFill>
                  <a:srgbClr val="FFFFFF"/>
                </a:solidFill>
                <a:latin typeface="+mj-lt"/>
                <a:ea typeface="+mj-ea"/>
                <a:cs typeface="+mj-cs"/>
              </a:rPr>
              <a:t>Corrigeer</a:t>
            </a:r>
            <a:r>
              <a:rPr lang="en-US" sz="3200" b="1" kern="1200" dirty="0">
                <a:solidFill>
                  <a:srgbClr val="FFFFFF"/>
                </a:solidFill>
                <a:latin typeface="+mj-lt"/>
                <a:ea typeface="+mj-ea"/>
                <a:cs typeface="+mj-cs"/>
              </a:rPr>
              <a:t> het </a:t>
            </a:r>
            <a:r>
              <a:rPr lang="en-US" sz="3200" b="1" kern="1200" dirty="0" err="1">
                <a:solidFill>
                  <a:srgbClr val="FFFFFF"/>
                </a:solidFill>
                <a:latin typeface="+mj-lt"/>
                <a:ea typeface="+mj-ea"/>
                <a:cs typeface="+mj-cs"/>
              </a:rPr>
              <a:t>werkwoord</a:t>
            </a:r>
            <a:r>
              <a:rPr lang="en-US" sz="3200" b="1" kern="1200" dirty="0">
                <a:solidFill>
                  <a:srgbClr val="FFFFFF"/>
                </a:solidFill>
                <a:latin typeface="+mj-lt"/>
                <a:ea typeface="+mj-ea"/>
                <a:cs typeface="+mj-cs"/>
              </a:rPr>
              <a:t>, </a:t>
            </a:r>
            <a:r>
              <a:rPr lang="en-US" sz="3200" b="1" kern="1200" dirty="0" err="1">
                <a:solidFill>
                  <a:srgbClr val="FFFFFF"/>
                </a:solidFill>
                <a:latin typeface="+mj-lt"/>
                <a:ea typeface="+mj-ea"/>
                <a:cs typeface="+mj-cs"/>
              </a:rPr>
              <a:t>als</a:t>
            </a:r>
            <a:r>
              <a:rPr lang="en-US" sz="3200" b="1" kern="1200" dirty="0">
                <a:solidFill>
                  <a:srgbClr val="FFFFFF"/>
                </a:solidFill>
                <a:latin typeface="+mj-lt"/>
                <a:ea typeface="+mj-ea"/>
                <a:cs typeface="+mj-cs"/>
              </a:rPr>
              <a:t> </a:t>
            </a:r>
            <a:r>
              <a:rPr lang="en-US" sz="3200" b="1" kern="1200" dirty="0" err="1">
                <a:solidFill>
                  <a:srgbClr val="FFFFFF"/>
                </a:solidFill>
                <a:latin typeface="+mj-lt"/>
                <a:ea typeface="+mj-ea"/>
                <a:cs typeface="+mj-cs"/>
              </a:rPr>
              <a:t>dat</a:t>
            </a:r>
            <a:r>
              <a:rPr lang="en-US" sz="3200" b="1" kern="1200" dirty="0">
                <a:solidFill>
                  <a:srgbClr val="FFFFFF"/>
                </a:solidFill>
                <a:latin typeface="+mj-lt"/>
                <a:ea typeface="+mj-ea"/>
                <a:cs typeface="+mj-cs"/>
              </a:rPr>
              <a:t> </a:t>
            </a:r>
            <a:r>
              <a:rPr lang="en-US" sz="3200" b="1" kern="1200" dirty="0" err="1">
                <a:solidFill>
                  <a:srgbClr val="FFFFFF"/>
                </a:solidFill>
                <a:latin typeface="+mj-lt"/>
                <a:ea typeface="+mj-ea"/>
                <a:cs typeface="+mj-cs"/>
              </a:rPr>
              <a:t>nodig</a:t>
            </a:r>
            <a:r>
              <a:rPr lang="en-US" sz="3200" b="1" kern="1200" dirty="0">
                <a:solidFill>
                  <a:srgbClr val="FFFFFF"/>
                </a:solidFill>
                <a:latin typeface="+mj-lt"/>
                <a:ea typeface="+mj-ea"/>
                <a:cs typeface="+mj-cs"/>
              </a:rPr>
              <a:t> is!</a:t>
            </a:r>
            <a:endParaRPr lang="en-US" sz="3200" kern="1200" dirty="0">
              <a:solidFill>
                <a:srgbClr val="FFFFFF"/>
              </a:solidFill>
              <a:latin typeface="+mj-lt"/>
              <a:ea typeface="+mj-ea"/>
              <a:cs typeface="+mj-cs"/>
            </a:endParaRPr>
          </a:p>
        </p:txBody>
      </p:sp>
      <p:graphicFrame>
        <p:nvGraphicFramePr>
          <p:cNvPr id="5" name="CasellaDiTesto 2">
            <a:extLst>
              <a:ext uri="{FF2B5EF4-FFF2-40B4-BE49-F238E27FC236}">
                <a16:creationId xmlns:a16="http://schemas.microsoft.com/office/drawing/2014/main" id="{B623EB49-2EC4-071D-A3F4-EA63CCBEA71F}"/>
              </a:ext>
            </a:extLst>
          </p:cNvPr>
          <p:cNvGraphicFramePr/>
          <p:nvPr>
            <p:extLst>
              <p:ext uri="{D42A27DB-BD31-4B8C-83A1-F6EECF244321}">
                <p14:modId xmlns:p14="http://schemas.microsoft.com/office/powerpoint/2010/main" val="171429343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9647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2DFF94-B76B-EBCB-C916-AAE3E5991581}"/>
              </a:ext>
            </a:extLst>
          </p:cNvPr>
          <p:cNvSpPr>
            <a:spLocks noGrp="1"/>
          </p:cNvSpPr>
          <p:nvPr>
            <p:ph type="title"/>
          </p:nvPr>
        </p:nvSpPr>
        <p:spPr/>
        <p:txBody>
          <a:bodyPr/>
          <a:lstStyle/>
          <a:p>
            <a:r>
              <a:rPr lang="it-IT" dirty="0"/>
              <a:t>LUISTER EENS </a:t>
            </a:r>
          </a:p>
        </p:txBody>
      </p:sp>
      <p:sp>
        <p:nvSpPr>
          <p:cNvPr id="3" name="Segnaposto contenuto 2">
            <a:extLst>
              <a:ext uri="{FF2B5EF4-FFF2-40B4-BE49-F238E27FC236}">
                <a16:creationId xmlns:a16="http://schemas.microsoft.com/office/drawing/2014/main" id="{60573110-95C5-84E0-5739-BBBBDD7656D7}"/>
              </a:ext>
            </a:extLst>
          </p:cNvPr>
          <p:cNvSpPr>
            <a:spLocks noGrp="1"/>
          </p:cNvSpPr>
          <p:nvPr>
            <p:ph idx="1"/>
          </p:nvPr>
        </p:nvSpPr>
        <p:spPr/>
        <p:txBody>
          <a:bodyPr>
            <a:normAutofit fontScale="92500" lnSpcReduction="20000"/>
          </a:bodyPr>
          <a:lstStyle/>
          <a:p>
            <a:pPr marL="0" indent="0">
              <a:buNone/>
            </a:pPr>
            <a:r>
              <a:rPr lang="it-IT" b="1" dirty="0" err="1">
                <a:latin typeface="Bierstadt" panose="020B0004020202020204" pitchFamily="34" charset="0"/>
              </a:rPr>
              <a:t>Moeder</a:t>
            </a:r>
            <a:r>
              <a:rPr lang="it-IT" b="1" dirty="0">
                <a:latin typeface="Bierstadt" panose="020B0004020202020204" pitchFamily="34" charset="0"/>
              </a:rPr>
              <a:t> </a:t>
            </a:r>
            <a:r>
              <a:rPr lang="it-IT" b="1" dirty="0" err="1">
                <a:latin typeface="Bierstadt" panose="020B0004020202020204" pitchFamily="34" charset="0"/>
              </a:rPr>
              <a:t>is</a:t>
            </a:r>
            <a:r>
              <a:rPr lang="it-IT" b="1" dirty="0">
                <a:latin typeface="Bierstadt" panose="020B0004020202020204" pitchFamily="34" charset="0"/>
              </a:rPr>
              <a:t> </a:t>
            </a:r>
            <a:r>
              <a:rPr lang="it-IT" b="1" dirty="0" err="1">
                <a:latin typeface="Bierstadt" panose="020B0004020202020204" pitchFamily="34" charset="0"/>
              </a:rPr>
              <a:t>jarig</a:t>
            </a:r>
            <a:r>
              <a:rPr lang="it-IT" b="1" dirty="0">
                <a:latin typeface="Bierstadt" panose="020B0004020202020204" pitchFamily="34" charset="0"/>
              </a:rPr>
              <a:t>! </a:t>
            </a:r>
            <a:r>
              <a:rPr lang="it-IT" b="1" dirty="0" err="1">
                <a:latin typeface="Bierstadt" panose="020B0004020202020204" pitchFamily="34" charset="0"/>
              </a:rPr>
              <a:t>muder</a:t>
            </a:r>
            <a:endParaRPr lang="it-IT" b="1" dirty="0">
              <a:latin typeface="Bierstadt" panose="020B0004020202020204" pitchFamily="34" charset="0"/>
            </a:endParaRPr>
          </a:p>
          <a:p>
            <a:pPr marL="0" indent="0">
              <a:buNone/>
            </a:pPr>
            <a:r>
              <a:rPr lang="it-IT" dirty="0">
                <a:latin typeface="Bierstadt" panose="020B0004020202020204" pitchFamily="34" charset="0"/>
              </a:rPr>
              <a:t>Peter en Letizia </a:t>
            </a:r>
            <a:r>
              <a:rPr lang="it-IT" b="1" dirty="0" err="1">
                <a:latin typeface="Bierstadt" panose="020B0004020202020204" pitchFamily="34" charset="0"/>
              </a:rPr>
              <a:t>gaan</a:t>
            </a:r>
            <a:r>
              <a:rPr lang="it-IT" dirty="0">
                <a:latin typeface="Bierstadt" panose="020B0004020202020204" pitchFamily="34" charset="0"/>
              </a:rPr>
              <a:t> </a:t>
            </a:r>
            <a:r>
              <a:rPr lang="it-IT" dirty="0" err="1">
                <a:latin typeface="Bierstadt" panose="020B0004020202020204" pitchFamily="34" charset="0"/>
              </a:rPr>
              <a:t>naar</a:t>
            </a:r>
            <a:r>
              <a:rPr lang="it-IT" dirty="0">
                <a:latin typeface="Bierstadt" panose="020B0004020202020204" pitchFamily="34" charset="0"/>
              </a:rPr>
              <a:t> </a:t>
            </a:r>
            <a:r>
              <a:rPr lang="it-IT" dirty="0" err="1">
                <a:latin typeface="Bierstadt" panose="020B0004020202020204" pitchFamily="34" charset="0"/>
              </a:rPr>
              <a:t>het</a:t>
            </a:r>
            <a:r>
              <a:rPr lang="it-IT" dirty="0">
                <a:latin typeface="Bierstadt" panose="020B0004020202020204" pitchFamily="34" charset="0"/>
              </a:rPr>
              <a:t> </a:t>
            </a:r>
            <a:r>
              <a:rPr lang="it-IT" dirty="0" err="1">
                <a:latin typeface="Bierstadt" panose="020B0004020202020204" pitchFamily="34" charset="0"/>
              </a:rPr>
              <a:t>huis</a:t>
            </a:r>
            <a:r>
              <a:rPr lang="it-IT" dirty="0">
                <a:latin typeface="Bierstadt" panose="020B0004020202020204" pitchFamily="34" charset="0"/>
              </a:rPr>
              <a:t> van Emma, in de </a:t>
            </a:r>
            <a:r>
              <a:rPr lang="it-IT" dirty="0" err="1">
                <a:latin typeface="Bierstadt" panose="020B0004020202020204" pitchFamily="34" charset="0"/>
              </a:rPr>
              <a:t>Guldenstraat</a:t>
            </a:r>
            <a:r>
              <a:rPr lang="it-IT" dirty="0">
                <a:latin typeface="Bierstadt" panose="020B0004020202020204" pitchFamily="34" charset="0"/>
              </a:rPr>
              <a:t>. Emma </a:t>
            </a:r>
            <a:r>
              <a:rPr lang="it-IT" b="1" dirty="0" err="1">
                <a:latin typeface="Bierstadt" panose="020B0004020202020204" pitchFamily="34" charset="0"/>
              </a:rPr>
              <a:t>woont</a:t>
            </a:r>
            <a:r>
              <a:rPr lang="it-IT" dirty="0">
                <a:latin typeface="Bierstadt" panose="020B0004020202020204" pitchFamily="34" charset="0"/>
              </a:rPr>
              <a:t> </a:t>
            </a:r>
            <a:r>
              <a:rPr lang="it-IT" dirty="0" err="1">
                <a:latin typeface="Bierstadt" panose="020B0004020202020204" pitchFamily="34" charset="0"/>
              </a:rPr>
              <a:t>nog</a:t>
            </a:r>
            <a:r>
              <a:rPr lang="it-IT" dirty="0">
                <a:latin typeface="Bierstadt" panose="020B0004020202020204" pitchFamily="34" charset="0"/>
              </a:rPr>
              <a:t> </a:t>
            </a:r>
            <a:r>
              <a:rPr lang="it-IT" dirty="0" err="1">
                <a:latin typeface="Bierstadt" panose="020B0004020202020204" pitchFamily="34" charset="0"/>
              </a:rPr>
              <a:t>thuis</a:t>
            </a:r>
            <a:r>
              <a:rPr lang="it-IT" dirty="0">
                <a:latin typeface="Bierstadt" panose="020B0004020202020204" pitchFamily="34" charset="0"/>
              </a:rPr>
              <a:t> </a:t>
            </a:r>
            <a:r>
              <a:rPr lang="it-IT" dirty="0" err="1">
                <a:latin typeface="Bierstadt" panose="020B0004020202020204" pitchFamily="34" charset="0"/>
              </a:rPr>
              <a:t>bij</a:t>
            </a:r>
            <a:r>
              <a:rPr lang="it-IT" dirty="0">
                <a:latin typeface="Bierstadt" panose="020B0004020202020204" pitchFamily="34" charset="0"/>
              </a:rPr>
              <a:t> </a:t>
            </a:r>
            <a:r>
              <a:rPr lang="it-IT" dirty="0" err="1">
                <a:latin typeface="Bierstadt" panose="020B0004020202020204" pitchFamily="34" charset="0"/>
              </a:rPr>
              <a:t>haar</a:t>
            </a:r>
            <a:r>
              <a:rPr lang="it-IT" dirty="0">
                <a:latin typeface="Bierstadt" panose="020B0004020202020204" pitchFamily="34" charset="0"/>
              </a:rPr>
              <a:t> </a:t>
            </a:r>
            <a:r>
              <a:rPr lang="it-IT" dirty="0" err="1">
                <a:latin typeface="Bierstadt" panose="020B0004020202020204" pitchFamily="34" charset="0"/>
              </a:rPr>
              <a:t>ouders</a:t>
            </a:r>
            <a:r>
              <a:rPr lang="it-IT" dirty="0">
                <a:latin typeface="Bierstadt" panose="020B0004020202020204" pitchFamily="34" charset="0"/>
              </a:rPr>
              <a:t>. </a:t>
            </a:r>
            <a:r>
              <a:rPr lang="it-IT" dirty="0" err="1">
                <a:latin typeface="Bierstadt" panose="020B0004020202020204" pitchFamily="34" charset="0"/>
              </a:rPr>
              <a:t>Vandaag</a:t>
            </a:r>
            <a:r>
              <a:rPr lang="it-IT" dirty="0">
                <a:latin typeface="Bierstadt" panose="020B0004020202020204" pitchFamily="34" charset="0"/>
              </a:rPr>
              <a:t> </a:t>
            </a:r>
            <a:r>
              <a:rPr lang="it-IT" dirty="0" err="1">
                <a:latin typeface="Bierstadt" panose="020B0004020202020204" pitchFamily="34" charset="0"/>
              </a:rPr>
              <a:t>is</a:t>
            </a:r>
            <a:r>
              <a:rPr lang="it-IT" dirty="0">
                <a:latin typeface="Bierstadt" panose="020B0004020202020204" pitchFamily="34" charset="0"/>
              </a:rPr>
              <a:t> </a:t>
            </a:r>
            <a:r>
              <a:rPr lang="it-IT" dirty="0" err="1">
                <a:latin typeface="Bierstadt" panose="020B0004020202020204" pitchFamily="34" charset="0"/>
              </a:rPr>
              <a:t>het</a:t>
            </a:r>
            <a:r>
              <a:rPr lang="it-IT" dirty="0">
                <a:latin typeface="Bierstadt" panose="020B0004020202020204" pitchFamily="34" charset="0"/>
              </a:rPr>
              <a:t> 20 </a:t>
            </a:r>
            <a:r>
              <a:rPr lang="it-IT" dirty="0" err="1">
                <a:latin typeface="Bierstadt" panose="020B0004020202020204" pitchFamily="34" charset="0"/>
              </a:rPr>
              <a:t>oktober</a:t>
            </a:r>
            <a:r>
              <a:rPr lang="it-IT" dirty="0">
                <a:latin typeface="Bierstadt" panose="020B0004020202020204" pitchFamily="34" charset="0"/>
              </a:rPr>
              <a:t> en </a:t>
            </a:r>
            <a:r>
              <a:rPr lang="it-IT" dirty="0" err="1">
                <a:latin typeface="Bierstadt" panose="020B0004020202020204" pitchFamily="34" charset="0"/>
              </a:rPr>
              <a:t>haar</a:t>
            </a:r>
            <a:r>
              <a:rPr lang="it-IT" dirty="0">
                <a:latin typeface="Bierstadt" panose="020B0004020202020204" pitchFamily="34" charset="0"/>
              </a:rPr>
              <a:t> </a:t>
            </a:r>
            <a:r>
              <a:rPr lang="it-IT" dirty="0" err="1">
                <a:latin typeface="Bierstadt" panose="020B0004020202020204" pitchFamily="34" charset="0"/>
              </a:rPr>
              <a:t>moeder</a:t>
            </a:r>
            <a:r>
              <a:rPr lang="it-IT" dirty="0">
                <a:latin typeface="Bierstadt" panose="020B0004020202020204" pitchFamily="34" charset="0"/>
              </a:rPr>
              <a:t> </a:t>
            </a:r>
            <a:r>
              <a:rPr lang="it-IT" dirty="0" err="1">
                <a:latin typeface="Bierstadt" panose="020B0004020202020204" pitchFamily="34" charset="0"/>
              </a:rPr>
              <a:t>is</a:t>
            </a:r>
            <a:r>
              <a:rPr lang="it-IT" dirty="0">
                <a:latin typeface="Bierstadt" panose="020B0004020202020204" pitchFamily="34" charset="0"/>
              </a:rPr>
              <a:t> </a:t>
            </a:r>
            <a:r>
              <a:rPr lang="it-IT" dirty="0" err="1">
                <a:latin typeface="Bierstadt" panose="020B0004020202020204" pitchFamily="34" charset="0"/>
              </a:rPr>
              <a:t>jarig</a:t>
            </a:r>
            <a:r>
              <a:rPr lang="it-IT" dirty="0">
                <a:latin typeface="Bierstadt" panose="020B0004020202020204" pitchFamily="34" charset="0"/>
              </a:rPr>
              <a:t>. Letizia </a:t>
            </a:r>
            <a:r>
              <a:rPr lang="it-IT" b="1" dirty="0" err="1">
                <a:latin typeface="Bierstadt" panose="020B0004020202020204" pitchFamily="34" charset="0"/>
              </a:rPr>
              <a:t>belt</a:t>
            </a:r>
            <a:r>
              <a:rPr lang="it-IT" dirty="0">
                <a:latin typeface="Bierstadt" panose="020B0004020202020204" pitchFamily="34" charset="0"/>
              </a:rPr>
              <a:t> </a:t>
            </a:r>
            <a:r>
              <a:rPr lang="it-IT" dirty="0" err="1">
                <a:latin typeface="Bierstadt" panose="020B0004020202020204" pitchFamily="34" charset="0"/>
              </a:rPr>
              <a:t>aan</a:t>
            </a:r>
            <a:r>
              <a:rPr lang="it-IT" dirty="0">
                <a:latin typeface="Bierstadt" panose="020B0004020202020204" pitchFamily="34" charset="0"/>
              </a:rPr>
              <a:t> en Emma </a:t>
            </a:r>
            <a:r>
              <a:rPr lang="it-IT" b="1" dirty="0" err="1">
                <a:latin typeface="Bierstadt" panose="020B0004020202020204" pitchFamily="34" charset="0"/>
              </a:rPr>
              <a:t>doet</a:t>
            </a:r>
            <a:r>
              <a:rPr lang="it-IT" dirty="0">
                <a:latin typeface="Bierstadt" panose="020B0004020202020204" pitchFamily="34" charset="0"/>
              </a:rPr>
              <a:t> de </a:t>
            </a:r>
            <a:r>
              <a:rPr lang="it-IT" dirty="0" err="1">
                <a:latin typeface="Bierstadt" panose="020B0004020202020204" pitchFamily="34" charset="0"/>
              </a:rPr>
              <a:t>deur</a:t>
            </a:r>
            <a:r>
              <a:rPr lang="it-IT" dirty="0">
                <a:latin typeface="Bierstadt" panose="020B0004020202020204" pitchFamily="34" charset="0"/>
              </a:rPr>
              <a:t> open. Peter </a:t>
            </a:r>
            <a:r>
              <a:rPr lang="it-IT" b="1" dirty="0" err="1">
                <a:latin typeface="Bierstadt" panose="020B0004020202020204" pitchFamily="34" charset="0"/>
              </a:rPr>
              <a:t>feliciteert</a:t>
            </a:r>
            <a:r>
              <a:rPr lang="it-IT" dirty="0">
                <a:latin typeface="Bierstadt" panose="020B0004020202020204" pitchFamily="34" charset="0"/>
              </a:rPr>
              <a:t> Emma </a:t>
            </a:r>
            <a:r>
              <a:rPr lang="it-IT" dirty="0" err="1">
                <a:latin typeface="Bierstadt" panose="020B0004020202020204" pitchFamily="34" charset="0"/>
              </a:rPr>
              <a:t>met</a:t>
            </a:r>
            <a:r>
              <a:rPr lang="it-IT" dirty="0">
                <a:latin typeface="Bierstadt" panose="020B0004020202020204" pitchFamily="34" charset="0"/>
              </a:rPr>
              <a:t> de </a:t>
            </a:r>
            <a:r>
              <a:rPr lang="it-IT" dirty="0" err="1">
                <a:latin typeface="Bierstadt" panose="020B0004020202020204" pitchFamily="34" charset="0"/>
              </a:rPr>
              <a:t>verjaardag</a:t>
            </a:r>
            <a:r>
              <a:rPr lang="it-IT" dirty="0">
                <a:latin typeface="Bierstadt" panose="020B0004020202020204" pitchFamily="34" charset="0"/>
              </a:rPr>
              <a:t> van </a:t>
            </a:r>
            <a:r>
              <a:rPr lang="it-IT" dirty="0" err="1">
                <a:latin typeface="Bierstadt" panose="020B0004020202020204" pitchFamily="34" charset="0"/>
              </a:rPr>
              <a:t>haar</a:t>
            </a:r>
            <a:r>
              <a:rPr lang="it-IT" dirty="0">
                <a:latin typeface="Bierstadt" panose="020B0004020202020204" pitchFamily="34" charset="0"/>
              </a:rPr>
              <a:t> </a:t>
            </a:r>
            <a:r>
              <a:rPr lang="it-IT" dirty="0" err="1">
                <a:latin typeface="Bierstadt" panose="020B0004020202020204" pitchFamily="34" charset="0"/>
              </a:rPr>
              <a:t>moeder</a:t>
            </a:r>
            <a:r>
              <a:rPr lang="it-IT" dirty="0">
                <a:latin typeface="Bierstadt" panose="020B0004020202020204" pitchFamily="34" charset="0"/>
              </a:rPr>
              <a:t>. Letizia </a:t>
            </a:r>
            <a:r>
              <a:rPr lang="it-IT" dirty="0" err="1">
                <a:latin typeface="Bierstadt" panose="020B0004020202020204" pitchFamily="34" charset="0"/>
              </a:rPr>
              <a:t>is</a:t>
            </a:r>
            <a:r>
              <a:rPr lang="it-IT" dirty="0">
                <a:latin typeface="Bierstadt" panose="020B0004020202020204" pitchFamily="34" charset="0"/>
              </a:rPr>
              <a:t> erg </a:t>
            </a:r>
            <a:r>
              <a:rPr lang="it-IT" dirty="0" err="1">
                <a:latin typeface="Bierstadt" panose="020B0004020202020204" pitchFamily="34" charset="0"/>
              </a:rPr>
              <a:t>verbaasd</a:t>
            </a:r>
            <a:r>
              <a:rPr lang="it-IT" dirty="0">
                <a:latin typeface="Bierstadt" panose="020B0004020202020204" pitchFamily="34" charset="0"/>
              </a:rPr>
              <a:t>, </a:t>
            </a:r>
            <a:r>
              <a:rPr lang="it-IT" dirty="0" err="1">
                <a:latin typeface="Bierstadt" panose="020B0004020202020204" pitchFamily="34" charset="0"/>
              </a:rPr>
              <a:t>zij</a:t>
            </a:r>
            <a:r>
              <a:rPr lang="it-IT" dirty="0">
                <a:latin typeface="Bierstadt" panose="020B0004020202020204" pitchFamily="34" charset="0"/>
              </a:rPr>
              <a:t> </a:t>
            </a:r>
            <a:r>
              <a:rPr lang="it-IT" b="1" dirty="0" err="1">
                <a:latin typeface="Bierstadt" panose="020B0004020202020204" pitchFamily="34" charset="0"/>
              </a:rPr>
              <a:t>vindt</a:t>
            </a:r>
            <a:r>
              <a:rPr lang="it-IT" dirty="0">
                <a:latin typeface="Bierstadt" panose="020B0004020202020204" pitchFamily="34" charset="0"/>
              </a:rPr>
              <a:t> </a:t>
            </a:r>
            <a:r>
              <a:rPr lang="it-IT" dirty="0" err="1">
                <a:latin typeface="Bierstadt" panose="020B0004020202020204" pitchFamily="34" charset="0"/>
              </a:rPr>
              <a:t>het</a:t>
            </a:r>
            <a:r>
              <a:rPr lang="it-IT" dirty="0">
                <a:latin typeface="Bierstadt" panose="020B0004020202020204" pitchFamily="34" charset="0"/>
              </a:rPr>
              <a:t> </a:t>
            </a:r>
            <a:r>
              <a:rPr lang="it-IT" dirty="0" err="1">
                <a:latin typeface="Bierstadt" panose="020B0004020202020204" pitchFamily="34" charset="0"/>
              </a:rPr>
              <a:t>vreemd</a:t>
            </a:r>
            <a:r>
              <a:rPr lang="it-IT" dirty="0">
                <a:latin typeface="Bierstadt" panose="020B0004020202020204" pitchFamily="34" charset="0"/>
              </a:rPr>
              <a:t>, in </a:t>
            </a:r>
            <a:r>
              <a:rPr lang="it-IT" dirty="0" err="1">
                <a:latin typeface="Bierstadt" panose="020B0004020202020204" pitchFamily="34" charset="0"/>
              </a:rPr>
              <a:t>Italië</a:t>
            </a:r>
            <a:r>
              <a:rPr lang="it-IT" dirty="0">
                <a:latin typeface="Bierstadt" panose="020B0004020202020204" pitchFamily="34" charset="0"/>
              </a:rPr>
              <a:t> </a:t>
            </a:r>
            <a:r>
              <a:rPr lang="it-IT" b="1" dirty="0" err="1">
                <a:latin typeface="Bierstadt" panose="020B0004020202020204" pitchFamily="34" charset="0"/>
              </a:rPr>
              <a:t>feliciteer</a:t>
            </a:r>
            <a:r>
              <a:rPr lang="it-IT" dirty="0">
                <a:latin typeface="Bierstadt" panose="020B0004020202020204" pitchFamily="34" charset="0"/>
              </a:rPr>
              <a:t> je </a:t>
            </a:r>
            <a:r>
              <a:rPr lang="it-IT" dirty="0" err="1">
                <a:latin typeface="Bierstadt" panose="020B0004020202020204" pitchFamily="34" charset="0"/>
              </a:rPr>
              <a:t>alleen</a:t>
            </a:r>
            <a:r>
              <a:rPr lang="it-IT" dirty="0">
                <a:latin typeface="Bierstadt" panose="020B0004020202020204" pitchFamily="34" charset="0"/>
              </a:rPr>
              <a:t> de </a:t>
            </a:r>
            <a:r>
              <a:rPr lang="it-IT" dirty="0" err="1">
                <a:latin typeface="Bierstadt" panose="020B0004020202020204" pitchFamily="34" charset="0"/>
              </a:rPr>
              <a:t>jarige</a:t>
            </a:r>
            <a:r>
              <a:rPr lang="it-IT" dirty="0">
                <a:latin typeface="Bierstadt" panose="020B0004020202020204" pitchFamily="34" charset="0"/>
              </a:rPr>
              <a:t>. Peter </a:t>
            </a:r>
            <a:r>
              <a:rPr lang="it-IT" b="1" dirty="0" err="1">
                <a:latin typeface="Bierstadt" panose="020B0004020202020204" pitchFamily="34" charset="0"/>
              </a:rPr>
              <a:t>geeft</a:t>
            </a:r>
            <a:r>
              <a:rPr lang="it-IT" b="1" dirty="0">
                <a:latin typeface="Bierstadt" panose="020B0004020202020204" pitchFamily="34" charset="0"/>
              </a:rPr>
              <a:t> </a:t>
            </a:r>
            <a:r>
              <a:rPr lang="it-IT" dirty="0" err="1">
                <a:latin typeface="Bierstadt" panose="020B0004020202020204" pitchFamily="34" charset="0"/>
              </a:rPr>
              <a:t>haar</a:t>
            </a:r>
            <a:r>
              <a:rPr lang="it-IT" dirty="0">
                <a:latin typeface="Bierstadt" panose="020B0004020202020204" pitchFamily="34" charset="0"/>
              </a:rPr>
              <a:t> </a:t>
            </a:r>
            <a:r>
              <a:rPr lang="it-IT" dirty="0" err="1">
                <a:latin typeface="Bierstadt" panose="020B0004020202020204" pitchFamily="34" charset="0"/>
              </a:rPr>
              <a:t>een</a:t>
            </a:r>
            <a:r>
              <a:rPr lang="it-IT" dirty="0">
                <a:latin typeface="Bierstadt" panose="020B0004020202020204" pitchFamily="34" charset="0"/>
              </a:rPr>
              <a:t> </a:t>
            </a:r>
            <a:r>
              <a:rPr lang="it-IT" dirty="0" err="1">
                <a:latin typeface="Bierstadt" panose="020B0004020202020204" pitchFamily="34" charset="0"/>
              </a:rPr>
              <a:t>bos</a:t>
            </a:r>
            <a:r>
              <a:rPr lang="it-IT" dirty="0">
                <a:latin typeface="Bierstadt" panose="020B0004020202020204" pitchFamily="34" charset="0"/>
              </a:rPr>
              <a:t> </a:t>
            </a:r>
            <a:r>
              <a:rPr lang="it-IT" dirty="0" err="1">
                <a:latin typeface="Bierstadt" panose="020B0004020202020204" pitchFamily="34" charset="0"/>
              </a:rPr>
              <a:t>chrysanten</a:t>
            </a:r>
            <a:r>
              <a:rPr lang="it-IT" dirty="0">
                <a:latin typeface="Bierstadt" panose="020B0004020202020204" pitchFamily="34" charset="0"/>
              </a:rPr>
              <a:t>. Letizia </a:t>
            </a:r>
            <a:r>
              <a:rPr lang="it-IT" b="1" dirty="0" err="1">
                <a:latin typeface="Bierstadt" panose="020B0004020202020204" pitchFamily="34" charset="0"/>
              </a:rPr>
              <a:t>wordt</a:t>
            </a:r>
            <a:r>
              <a:rPr lang="it-IT" dirty="0">
                <a:latin typeface="Bierstadt" panose="020B0004020202020204" pitchFamily="34" charset="0"/>
              </a:rPr>
              <a:t> </a:t>
            </a:r>
            <a:r>
              <a:rPr lang="it-IT" dirty="0" err="1">
                <a:latin typeface="Bierstadt" panose="020B0004020202020204" pitchFamily="34" charset="0"/>
              </a:rPr>
              <a:t>een</a:t>
            </a:r>
            <a:r>
              <a:rPr lang="it-IT" dirty="0">
                <a:latin typeface="Bierstadt" panose="020B0004020202020204" pitchFamily="34" charset="0"/>
              </a:rPr>
              <a:t> </a:t>
            </a:r>
            <a:r>
              <a:rPr lang="it-IT" dirty="0" err="1">
                <a:latin typeface="Bierstadt" panose="020B0004020202020204" pitchFamily="34" charset="0"/>
              </a:rPr>
              <a:t>beetje</a:t>
            </a:r>
            <a:r>
              <a:rPr lang="it-IT" dirty="0">
                <a:latin typeface="Bierstadt" panose="020B0004020202020204" pitchFamily="34" charset="0"/>
              </a:rPr>
              <a:t> </a:t>
            </a:r>
            <a:r>
              <a:rPr lang="it-IT" dirty="0" err="1">
                <a:latin typeface="Bierstadt" panose="020B0004020202020204" pitchFamily="34" charset="0"/>
              </a:rPr>
              <a:t>boos</a:t>
            </a:r>
            <a:r>
              <a:rPr lang="it-IT" dirty="0">
                <a:latin typeface="Bierstadt" panose="020B0004020202020204" pitchFamily="34" charset="0"/>
              </a:rPr>
              <a:t> </a:t>
            </a:r>
            <a:r>
              <a:rPr lang="it-IT" dirty="0" err="1">
                <a:latin typeface="Bierstadt" panose="020B0004020202020204" pitchFamily="34" charset="0"/>
              </a:rPr>
              <a:t>want</a:t>
            </a:r>
            <a:r>
              <a:rPr lang="it-IT" dirty="0">
                <a:latin typeface="Bierstadt" panose="020B0004020202020204" pitchFamily="34" charset="0"/>
              </a:rPr>
              <a:t> </a:t>
            </a:r>
            <a:r>
              <a:rPr lang="it-IT" dirty="0" err="1">
                <a:latin typeface="Bierstadt" panose="020B0004020202020204" pitchFamily="34" charset="0"/>
              </a:rPr>
              <a:t>chrystanten</a:t>
            </a:r>
            <a:r>
              <a:rPr lang="it-IT" dirty="0">
                <a:latin typeface="Bierstadt" panose="020B0004020202020204" pitchFamily="34" charset="0"/>
              </a:rPr>
              <a:t> </a:t>
            </a:r>
            <a:r>
              <a:rPr lang="it-IT" dirty="0" err="1">
                <a:latin typeface="Bierstadt" panose="020B0004020202020204" pitchFamily="34" charset="0"/>
              </a:rPr>
              <a:t>zet</a:t>
            </a:r>
            <a:r>
              <a:rPr lang="it-IT" dirty="0">
                <a:latin typeface="Bierstadt" panose="020B0004020202020204" pitchFamily="34" charset="0"/>
              </a:rPr>
              <a:t> je op </a:t>
            </a:r>
            <a:r>
              <a:rPr lang="it-IT" dirty="0" err="1">
                <a:latin typeface="Bierstadt" panose="020B0004020202020204" pitchFamily="34" charset="0"/>
              </a:rPr>
              <a:t>een</a:t>
            </a:r>
            <a:r>
              <a:rPr lang="it-IT" dirty="0">
                <a:latin typeface="Bierstadt" panose="020B0004020202020204" pitchFamily="34" charset="0"/>
              </a:rPr>
              <a:t> </a:t>
            </a:r>
            <a:r>
              <a:rPr lang="it-IT" dirty="0" err="1">
                <a:latin typeface="Bierstadt" panose="020B0004020202020204" pitchFamily="34" charset="0"/>
              </a:rPr>
              <a:t>graf</a:t>
            </a:r>
            <a:r>
              <a:rPr lang="it-IT" dirty="0">
                <a:latin typeface="Bierstadt" panose="020B0004020202020204" pitchFamily="34" charset="0"/>
              </a:rPr>
              <a:t>, </a:t>
            </a:r>
            <a:r>
              <a:rPr lang="it-IT" dirty="0" err="1">
                <a:latin typeface="Bierstadt" panose="020B0004020202020204" pitchFamily="34" charset="0"/>
              </a:rPr>
              <a:t>het</a:t>
            </a:r>
            <a:r>
              <a:rPr lang="it-IT" dirty="0">
                <a:latin typeface="Bierstadt" panose="020B0004020202020204" pitchFamily="34" charset="0"/>
              </a:rPr>
              <a:t> </a:t>
            </a:r>
            <a:r>
              <a:rPr lang="it-IT" dirty="0" err="1">
                <a:latin typeface="Bierstadt" panose="020B0004020202020204" pitchFamily="34" charset="0"/>
              </a:rPr>
              <a:t>zijn</a:t>
            </a:r>
            <a:r>
              <a:rPr lang="it-IT" dirty="0">
                <a:latin typeface="Bierstadt" panose="020B0004020202020204" pitchFamily="34" charset="0"/>
              </a:rPr>
              <a:t> </a:t>
            </a:r>
            <a:r>
              <a:rPr lang="it-IT" dirty="0" err="1">
                <a:latin typeface="Bierstadt" panose="020B0004020202020204" pitchFamily="34" charset="0"/>
              </a:rPr>
              <a:t>bloemen</a:t>
            </a:r>
            <a:r>
              <a:rPr lang="it-IT" dirty="0">
                <a:latin typeface="Bierstadt" panose="020B0004020202020204" pitchFamily="34" charset="0"/>
              </a:rPr>
              <a:t> voor de </a:t>
            </a:r>
            <a:r>
              <a:rPr lang="it-IT" dirty="0" err="1">
                <a:latin typeface="Bierstadt" panose="020B0004020202020204" pitchFamily="34" charset="0"/>
              </a:rPr>
              <a:t>doden</a:t>
            </a:r>
            <a:r>
              <a:rPr lang="it-IT" dirty="0">
                <a:latin typeface="Bierstadt" panose="020B0004020202020204" pitchFamily="34" charset="0"/>
              </a:rPr>
              <a:t>. </a:t>
            </a:r>
            <a:r>
              <a:rPr lang="it-IT" dirty="0" err="1">
                <a:latin typeface="Bierstadt" panose="020B0004020202020204" pitchFamily="34" charset="0"/>
              </a:rPr>
              <a:t>Zij</a:t>
            </a:r>
            <a:r>
              <a:rPr lang="it-IT" dirty="0">
                <a:latin typeface="Bierstadt" panose="020B0004020202020204" pitchFamily="34" charset="0"/>
              </a:rPr>
              <a:t> </a:t>
            </a:r>
            <a:r>
              <a:rPr lang="it-IT" b="1" dirty="0" err="1">
                <a:latin typeface="Bierstadt" panose="020B0004020202020204" pitchFamily="34" charset="0"/>
              </a:rPr>
              <a:t>wil</a:t>
            </a:r>
            <a:r>
              <a:rPr lang="it-IT" dirty="0">
                <a:latin typeface="Bierstadt" panose="020B0004020202020204" pitchFamily="34" charset="0"/>
              </a:rPr>
              <a:t> </a:t>
            </a:r>
            <a:r>
              <a:rPr lang="it-IT" dirty="0" err="1">
                <a:latin typeface="Bierstadt" panose="020B0004020202020204" pitchFamily="34" charset="0"/>
              </a:rPr>
              <a:t>tulpen</a:t>
            </a:r>
            <a:r>
              <a:rPr lang="it-IT" dirty="0">
                <a:latin typeface="Bierstadt" panose="020B0004020202020204" pitchFamily="34" charset="0"/>
              </a:rPr>
              <a:t>, </a:t>
            </a:r>
            <a:r>
              <a:rPr lang="it-IT" dirty="0" err="1">
                <a:latin typeface="Bierstadt" panose="020B0004020202020204" pitchFamily="34" charset="0"/>
              </a:rPr>
              <a:t>maar</a:t>
            </a:r>
            <a:r>
              <a:rPr lang="it-IT" dirty="0">
                <a:latin typeface="Bierstadt" panose="020B0004020202020204" pitchFamily="34" charset="0"/>
              </a:rPr>
              <a:t> </a:t>
            </a:r>
            <a:r>
              <a:rPr lang="it-IT" dirty="0" err="1">
                <a:latin typeface="Bierstadt" panose="020B0004020202020204" pitchFamily="34" charset="0"/>
              </a:rPr>
              <a:t>het</a:t>
            </a:r>
            <a:r>
              <a:rPr lang="it-IT" dirty="0">
                <a:latin typeface="Bierstadt" panose="020B0004020202020204" pitchFamily="34" charset="0"/>
              </a:rPr>
              <a:t> </a:t>
            </a:r>
            <a:r>
              <a:rPr lang="it-IT" dirty="0" err="1">
                <a:latin typeface="Bierstadt" panose="020B0004020202020204" pitchFamily="34" charset="0"/>
              </a:rPr>
              <a:t>is</a:t>
            </a:r>
            <a:r>
              <a:rPr lang="it-IT" dirty="0">
                <a:latin typeface="Bierstadt" panose="020B0004020202020204" pitchFamily="34" charset="0"/>
              </a:rPr>
              <a:t> nu </a:t>
            </a:r>
            <a:r>
              <a:rPr lang="it-IT" dirty="0" err="1">
                <a:latin typeface="Bierstadt" panose="020B0004020202020204" pitchFamily="34" charset="0"/>
              </a:rPr>
              <a:t>najaar</a:t>
            </a:r>
            <a:r>
              <a:rPr lang="it-IT" dirty="0">
                <a:latin typeface="Bierstadt" panose="020B0004020202020204" pitchFamily="34" charset="0"/>
              </a:rPr>
              <a:t> en </a:t>
            </a:r>
            <a:r>
              <a:rPr lang="it-IT" dirty="0" err="1">
                <a:latin typeface="Bierstadt" panose="020B0004020202020204" pitchFamily="34" charset="0"/>
              </a:rPr>
              <a:t>tulpen</a:t>
            </a:r>
            <a:r>
              <a:rPr lang="it-IT" dirty="0">
                <a:latin typeface="Bierstadt" panose="020B0004020202020204" pitchFamily="34" charset="0"/>
              </a:rPr>
              <a:t> </a:t>
            </a:r>
            <a:r>
              <a:rPr lang="it-IT" b="1" dirty="0" err="1">
                <a:latin typeface="Bierstadt" panose="020B0004020202020204" pitchFamily="34" charset="0"/>
              </a:rPr>
              <a:t>groeien</a:t>
            </a:r>
            <a:r>
              <a:rPr lang="it-IT" dirty="0">
                <a:latin typeface="Bierstadt" panose="020B0004020202020204" pitchFamily="34" charset="0"/>
              </a:rPr>
              <a:t> in </a:t>
            </a:r>
            <a:r>
              <a:rPr lang="it-IT" dirty="0" err="1">
                <a:latin typeface="Bierstadt" panose="020B0004020202020204" pitchFamily="34" charset="0"/>
              </a:rPr>
              <a:t>het</a:t>
            </a:r>
            <a:r>
              <a:rPr lang="it-IT" dirty="0">
                <a:latin typeface="Bierstadt" panose="020B0004020202020204" pitchFamily="34" charset="0"/>
              </a:rPr>
              <a:t> </a:t>
            </a:r>
            <a:r>
              <a:rPr lang="it-IT" dirty="0" err="1">
                <a:latin typeface="Bierstadt" panose="020B0004020202020204" pitchFamily="34" charset="0"/>
              </a:rPr>
              <a:t>voorjaar</a:t>
            </a:r>
            <a:r>
              <a:rPr lang="it-IT" dirty="0">
                <a:latin typeface="Bierstadt" panose="020B0004020202020204" pitchFamily="34" charset="0"/>
              </a:rPr>
              <a:t>. </a:t>
            </a:r>
          </a:p>
        </p:txBody>
      </p:sp>
      <p:pic>
        <p:nvPicPr>
          <p:cNvPr id="4" name="Uni_02_track_01">
            <a:hlinkClick r:id="" action="ppaction://media"/>
            <a:extLst>
              <a:ext uri="{FF2B5EF4-FFF2-40B4-BE49-F238E27FC236}">
                <a16:creationId xmlns:a16="http://schemas.microsoft.com/office/drawing/2014/main" id="{329C4D8F-D31D-0D57-81A6-F51DCEDAE9C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57440" y="935228"/>
            <a:ext cx="406400" cy="406400"/>
          </a:xfrm>
          <a:prstGeom prst="rect">
            <a:avLst/>
          </a:prstGeom>
        </p:spPr>
      </p:pic>
    </p:spTree>
    <p:extLst>
      <p:ext uri="{BB962C8B-B14F-4D97-AF65-F5344CB8AC3E}">
        <p14:creationId xmlns:p14="http://schemas.microsoft.com/office/powerpoint/2010/main" val="15622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9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A79E61-4818-4C31-AD74-3C90F85FFAE3}"/>
              </a:ext>
            </a:extLst>
          </p:cNvPr>
          <p:cNvSpPr>
            <a:spLocks noGrp="1"/>
          </p:cNvSpPr>
          <p:nvPr>
            <p:ph type="title"/>
          </p:nvPr>
        </p:nvSpPr>
        <p:spPr/>
        <p:txBody>
          <a:bodyPr/>
          <a:lstStyle/>
          <a:p>
            <a:pPr algn="ctr"/>
            <a:r>
              <a:rPr lang="it-IT" dirty="0"/>
              <a:t>PRONUNCE TUTTE OLANDESI </a:t>
            </a:r>
          </a:p>
        </p:txBody>
      </p:sp>
      <p:sp>
        <p:nvSpPr>
          <p:cNvPr id="3" name="Segnaposto contenuto 2">
            <a:extLst>
              <a:ext uri="{FF2B5EF4-FFF2-40B4-BE49-F238E27FC236}">
                <a16:creationId xmlns:a16="http://schemas.microsoft.com/office/drawing/2014/main" id="{5367DCCA-DDCF-4816-AB78-9DB468D6EC43}"/>
              </a:ext>
            </a:extLst>
          </p:cNvPr>
          <p:cNvSpPr>
            <a:spLocks noGrp="1"/>
          </p:cNvSpPr>
          <p:nvPr>
            <p:ph idx="1"/>
          </p:nvPr>
        </p:nvSpPr>
        <p:spPr>
          <a:xfrm>
            <a:off x="670560" y="2478024"/>
            <a:ext cx="10759440" cy="3694176"/>
          </a:xfrm>
        </p:spPr>
        <p:txBody>
          <a:bodyPr>
            <a:noAutofit/>
          </a:bodyPr>
          <a:lstStyle/>
          <a:p>
            <a:pPr marL="0" indent="0">
              <a:buNone/>
            </a:pPr>
            <a:r>
              <a:rPr lang="it-IT" sz="2000" b="1" dirty="0"/>
              <a:t>OE </a:t>
            </a:r>
            <a:r>
              <a:rPr lang="it-IT" sz="2000" dirty="0"/>
              <a:t>= </a:t>
            </a:r>
            <a:r>
              <a:rPr lang="it-IT" sz="2000" dirty="0" err="1"/>
              <a:t>vloer</a:t>
            </a:r>
            <a:r>
              <a:rPr lang="it-IT" sz="2000" dirty="0"/>
              <a:t>, </a:t>
            </a:r>
            <a:r>
              <a:rPr lang="it-IT" sz="2000" dirty="0" err="1"/>
              <a:t>koe</a:t>
            </a:r>
            <a:r>
              <a:rPr lang="it-IT" sz="2000" dirty="0"/>
              <a:t>, </a:t>
            </a:r>
            <a:r>
              <a:rPr lang="it-IT" sz="2000" dirty="0" err="1"/>
              <a:t>moe</a:t>
            </a:r>
            <a:r>
              <a:rPr lang="it-IT" sz="2000" dirty="0"/>
              <a:t>, </a:t>
            </a:r>
            <a:r>
              <a:rPr lang="it-IT" sz="2000" dirty="0" err="1"/>
              <a:t>doen</a:t>
            </a:r>
            <a:r>
              <a:rPr lang="it-IT" sz="2000" dirty="0"/>
              <a:t> --- U come UDINE / UGOLA / USIGNOLO, è una </a:t>
            </a:r>
            <a:r>
              <a:rPr lang="it-IT" sz="2000" b="1" dirty="0"/>
              <a:t>u</a:t>
            </a:r>
            <a:r>
              <a:rPr lang="it-IT" sz="2000" dirty="0"/>
              <a:t> normale come in italiano </a:t>
            </a:r>
          </a:p>
          <a:p>
            <a:pPr marL="0" indent="0">
              <a:buNone/>
            </a:pPr>
            <a:r>
              <a:rPr lang="it-IT" sz="2000" b="1" dirty="0"/>
              <a:t>U </a:t>
            </a:r>
            <a:r>
              <a:rPr lang="it-IT" sz="2000" dirty="0"/>
              <a:t>= Ü </a:t>
            </a:r>
            <a:r>
              <a:rPr lang="it-IT" sz="2000" dirty="0" err="1"/>
              <a:t>utrecht</a:t>
            </a:r>
            <a:r>
              <a:rPr lang="it-IT" sz="2000" dirty="0"/>
              <a:t>, </a:t>
            </a:r>
            <a:r>
              <a:rPr lang="it-IT" sz="2000" dirty="0" err="1"/>
              <a:t>universiteit</a:t>
            </a:r>
            <a:r>
              <a:rPr lang="it-IT" sz="2000" dirty="0"/>
              <a:t>, bureau, super (si pronuncia come la u francese)</a:t>
            </a:r>
          </a:p>
          <a:p>
            <a:pPr marL="0" indent="0">
              <a:buNone/>
            </a:pPr>
            <a:r>
              <a:rPr lang="it-IT" sz="2000" b="1" dirty="0"/>
              <a:t>UI</a:t>
            </a:r>
            <a:r>
              <a:rPr lang="it-IT" sz="2000" dirty="0"/>
              <a:t> = </a:t>
            </a:r>
            <a:r>
              <a:rPr lang="it-IT" sz="2000" dirty="0" err="1"/>
              <a:t>uitgaan</a:t>
            </a:r>
            <a:r>
              <a:rPr lang="it-IT" sz="2000" dirty="0"/>
              <a:t>, </a:t>
            </a:r>
            <a:r>
              <a:rPr lang="it-IT" sz="2000" dirty="0" err="1"/>
              <a:t>fruit</a:t>
            </a:r>
            <a:r>
              <a:rPr lang="it-IT" sz="2000" dirty="0"/>
              <a:t>, </a:t>
            </a:r>
            <a:r>
              <a:rPr lang="it-IT" sz="2000" dirty="0" err="1"/>
              <a:t>buiten</a:t>
            </a:r>
            <a:r>
              <a:rPr lang="it-IT" sz="2000" dirty="0"/>
              <a:t>, </a:t>
            </a:r>
            <a:r>
              <a:rPr lang="it-IT" sz="2000" dirty="0" err="1"/>
              <a:t>struik</a:t>
            </a:r>
            <a:r>
              <a:rPr lang="it-IT" sz="2000" dirty="0"/>
              <a:t>, </a:t>
            </a:r>
            <a:r>
              <a:rPr lang="it-IT" sz="2000" dirty="0" err="1"/>
              <a:t>kuil</a:t>
            </a:r>
            <a:r>
              <a:rPr lang="it-IT" sz="2000" dirty="0"/>
              <a:t>, </a:t>
            </a:r>
            <a:r>
              <a:rPr lang="it-IT" sz="2000" dirty="0" err="1"/>
              <a:t>gebruiken</a:t>
            </a:r>
            <a:endParaRPr lang="it-IT" sz="2000" dirty="0"/>
          </a:p>
          <a:p>
            <a:pPr marL="0" indent="0">
              <a:buNone/>
            </a:pPr>
            <a:r>
              <a:rPr lang="it-IT" sz="2000" b="1" dirty="0"/>
              <a:t>NG </a:t>
            </a:r>
            <a:r>
              <a:rPr lang="it-IT" sz="2000" dirty="0"/>
              <a:t>= non si scatarra anche se c’è una G. Engels, </a:t>
            </a:r>
            <a:r>
              <a:rPr lang="it-IT" sz="2000" dirty="0" err="1"/>
              <a:t>kringloop</a:t>
            </a:r>
            <a:r>
              <a:rPr lang="it-IT" sz="2000" dirty="0"/>
              <a:t>, </a:t>
            </a:r>
            <a:r>
              <a:rPr lang="it-IT" sz="2000" dirty="0" err="1"/>
              <a:t>koning</a:t>
            </a:r>
            <a:r>
              <a:rPr lang="it-IT" sz="2000" dirty="0"/>
              <a:t>, </a:t>
            </a:r>
            <a:r>
              <a:rPr lang="it-IT" sz="2000" dirty="0" err="1"/>
              <a:t>koningin</a:t>
            </a:r>
            <a:r>
              <a:rPr lang="it-IT" sz="2000" dirty="0"/>
              <a:t>, bang</a:t>
            </a:r>
          </a:p>
          <a:p>
            <a:pPr marL="0" indent="0">
              <a:buNone/>
            </a:pPr>
            <a:r>
              <a:rPr lang="it-IT" sz="2000" b="1" dirty="0"/>
              <a:t>TIE</a:t>
            </a:r>
            <a:r>
              <a:rPr lang="it-IT" sz="2000" dirty="0"/>
              <a:t> = si legge come TSI.  </a:t>
            </a:r>
            <a:r>
              <a:rPr lang="it-IT" sz="2000" dirty="0" err="1"/>
              <a:t>Constructie</a:t>
            </a:r>
            <a:r>
              <a:rPr lang="it-IT" sz="2000" dirty="0"/>
              <a:t>, </a:t>
            </a:r>
            <a:r>
              <a:rPr lang="it-IT" sz="2000" dirty="0" err="1"/>
              <a:t>organisatie</a:t>
            </a:r>
            <a:r>
              <a:rPr lang="it-IT" sz="2000" dirty="0"/>
              <a:t>, </a:t>
            </a:r>
            <a:r>
              <a:rPr lang="it-IT" sz="2000" dirty="0" err="1"/>
              <a:t>politie</a:t>
            </a:r>
            <a:r>
              <a:rPr lang="it-IT" sz="2000" dirty="0"/>
              <a:t>, </a:t>
            </a:r>
            <a:r>
              <a:rPr lang="it-IT" sz="2000" dirty="0" err="1"/>
              <a:t>receptie</a:t>
            </a:r>
            <a:endParaRPr lang="it-IT" sz="2000" dirty="0"/>
          </a:p>
          <a:p>
            <a:pPr marL="0" indent="0">
              <a:buNone/>
            </a:pPr>
            <a:endParaRPr lang="it-IT" sz="2000" dirty="0"/>
          </a:p>
          <a:p>
            <a:pPr marL="0" indent="0">
              <a:buNone/>
            </a:pPr>
            <a:r>
              <a:rPr lang="it-IT" sz="2000" b="1" dirty="0"/>
              <a:t>ASCOLTATE OSKAR MEIJER!!!!!!!!!!</a:t>
            </a:r>
          </a:p>
          <a:p>
            <a:pPr marL="0" indent="0">
              <a:buNone/>
            </a:pPr>
            <a:endParaRPr lang="it-IT" sz="2000" dirty="0"/>
          </a:p>
          <a:p>
            <a:pPr marL="0" indent="0">
              <a:buNone/>
            </a:pPr>
            <a:endParaRPr lang="it-IT" sz="2000" dirty="0"/>
          </a:p>
          <a:p>
            <a:pPr marL="0" indent="0">
              <a:buNone/>
            </a:pPr>
            <a:endParaRPr lang="it-IT" sz="2000" dirty="0"/>
          </a:p>
          <a:p>
            <a:pPr marL="0" indent="0">
              <a:buNone/>
            </a:pPr>
            <a:r>
              <a:rPr lang="it-IT" sz="2000" dirty="0"/>
              <a:t>  </a:t>
            </a:r>
          </a:p>
        </p:txBody>
      </p:sp>
      <p:pic>
        <p:nvPicPr>
          <p:cNvPr id="4" name="Oskar pronuncia">
            <a:hlinkClick r:id="" action="ppaction://media"/>
            <a:extLst>
              <a:ext uri="{FF2B5EF4-FFF2-40B4-BE49-F238E27FC236}">
                <a16:creationId xmlns:a16="http://schemas.microsoft.com/office/drawing/2014/main" id="{2305A16B-E850-B2A2-2D64-EF86C127D8E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482080" y="5582920"/>
            <a:ext cx="406400" cy="406400"/>
          </a:xfrm>
          <a:prstGeom prst="rect">
            <a:avLst/>
          </a:prstGeom>
        </p:spPr>
      </p:pic>
    </p:spTree>
    <p:extLst>
      <p:ext uri="{BB962C8B-B14F-4D97-AF65-F5344CB8AC3E}">
        <p14:creationId xmlns:p14="http://schemas.microsoft.com/office/powerpoint/2010/main" val="278286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5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Vervoeg</a:t>
            </a:r>
            <a:r>
              <a:rPr lang="it-IT" dirty="0"/>
              <a:t> de </a:t>
            </a:r>
            <a:r>
              <a:rPr lang="it-IT" dirty="0" err="1"/>
              <a:t>werkwoorden</a:t>
            </a:r>
            <a:endParaRPr lang="it-IT" dirty="0"/>
          </a:p>
        </p:txBody>
      </p:sp>
      <p:sp>
        <p:nvSpPr>
          <p:cNvPr id="3" name="Segnaposto contenuto 2"/>
          <p:cNvSpPr>
            <a:spLocks noGrp="1"/>
          </p:cNvSpPr>
          <p:nvPr>
            <p:ph idx="1"/>
          </p:nvPr>
        </p:nvSpPr>
        <p:spPr/>
        <p:txBody>
          <a:bodyPr>
            <a:normAutofit/>
          </a:bodyPr>
          <a:lstStyle/>
          <a:p>
            <a:pPr marL="0" indent="0">
              <a:buNone/>
            </a:pPr>
            <a:r>
              <a:rPr lang="it-IT" dirty="0" err="1">
                <a:latin typeface="Bierstadt" panose="020B0004020202020204" pitchFamily="34" charset="0"/>
              </a:rPr>
              <a:t>Vanavond</a:t>
            </a:r>
            <a:r>
              <a:rPr lang="it-IT" dirty="0">
                <a:latin typeface="Bierstadt" panose="020B0004020202020204" pitchFamily="34" charset="0"/>
              </a:rPr>
              <a:t> (</a:t>
            </a:r>
            <a:r>
              <a:rPr lang="it-IT" b="1" dirty="0" err="1">
                <a:latin typeface="Bierstadt" panose="020B0004020202020204" pitchFamily="34" charset="0"/>
              </a:rPr>
              <a:t>vieren</a:t>
            </a:r>
            <a:r>
              <a:rPr lang="it-IT" dirty="0">
                <a:latin typeface="Bierstadt" panose="020B0004020202020204" pitchFamily="34" charset="0"/>
              </a:rPr>
              <a:t>) de </a:t>
            </a:r>
            <a:r>
              <a:rPr lang="it-IT" dirty="0" err="1">
                <a:latin typeface="Bierstadt" panose="020B0004020202020204" pitchFamily="34" charset="0"/>
              </a:rPr>
              <a:t>moeder</a:t>
            </a:r>
            <a:r>
              <a:rPr lang="it-IT" dirty="0">
                <a:latin typeface="Bierstadt" panose="020B0004020202020204" pitchFamily="34" charset="0"/>
              </a:rPr>
              <a:t> van Emma en </a:t>
            </a:r>
            <a:r>
              <a:rPr lang="it-IT" dirty="0" err="1">
                <a:latin typeface="Bierstadt" panose="020B0004020202020204" pitchFamily="34" charset="0"/>
              </a:rPr>
              <a:t>haar</a:t>
            </a:r>
            <a:r>
              <a:rPr lang="it-IT" dirty="0">
                <a:latin typeface="Bierstadt" panose="020B0004020202020204" pitchFamily="34" charset="0"/>
              </a:rPr>
              <a:t> </a:t>
            </a:r>
            <a:r>
              <a:rPr lang="it-IT" dirty="0" err="1">
                <a:latin typeface="Bierstadt" panose="020B0004020202020204" pitchFamily="34" charset="0"/>
              </a:rPr>
              <a:t>tweelingzus</a:t>
            </a:r>
            <a:r>
              <a:rPr lang="it-IT" dirty="0">
                <a:latin typeface="Bierstadt" panose="020B0004020202020204" pitchFamily="34" charset="0"/>
              </a:rPr>
              <a:t> Margot </a:t>
            </a:r>
            <a:r>
              <a:rPr lang="it-IT" dirty="0" err="1">
                <a:latin typeface="Bierstadt" panose="020B0004020202020204" pitchFamily="34" charset="0"/>
              </a:rPr>
              <a:t>hun</a:t>
            </a:r>
            <a:r>
              <a:rPr lang="it-IT" dirty="0">
                <a:latin typeface="Bierstadt" panose="020B0004020202020204" pitchFamily="34" charset="0"/>
              </a:rPr>
              <a:t> </a:t>
            </a:r>
            <a:r>
              <a:rPr lang="it-IT" dirty="0" err="1">
                <a:latin typeface="Bierstadt" panose="020B0004020202020204" pitchFamily="34" charset="0"/>
              </a:rPr>
              <a:t>verjaardag</a:t>
            </a:r>
            <a:r>
              <a:rPr lang="it-IT" dirty="0">
                <a:latin typeface="Bierstadt" panose="020B0004020202020204" pitchFamily="34" charset="0"/>
              </a:rPr>
              <a:t> in </a:t>
            </a:r>
            <a:r>
              <a:rPr lang="it-IT" dirty="0" err="1">
                <a:latin typeface="Bierstadt" panose="020B0004020202020204" pitchFamily="34" charset="0"/>
              </a:rPr>
              <a:t>een</a:t>
            </a:r>
            <a:r>
              <a:rPr lang="it-IT" dirty="0">
                <a:latin typeface="Bierstadt" panose="020B0004020202020204" pitchFamily="34" charset="0"/>
              </a:rPr>
              <a:t> </a:t>
            </a:r>
            <a:r>
              <a:rPr lang="it-IT" dirty="0" err="1">
                <a:latin typeface="Bierstadt" panose="020B0004020202020204" pitchFamily="34" charset="0"/>
              </a:rPr>
              <a:t>gezellig</a:t>
            </a:r>
            <a:r>
              <a:rPr lang="it-IT" dirty="0">
                <a:latin typeface="Bierstadt" panose="020B0004020202020204" pitchFamily="34" charset="0"/>
              </a:rPr>
              <a:t> </a:t>
            </a:r>
            <a:r>
              <a:rPr lang="it-IT" dirty="0" err="1">
                <a:latin typeface="Bierstadt" panose="020B0004020202020204" pitchFamily="34" charset="0"/>
              </a:rPr>
              <a:t>café</a:t>
            </a:r>
            <a:r>
              <a:rPr lang="it-IT" dirty="0">
                <a:latin typeface="Bierstadt" panose="020B0004020202020204" pitchFamily="34" charset="0"/>
              </a:rPr>
              <a:t>, de </a:t>
            </a:r>
            <a:r>
              <a:rPr lang="it-IT" dirty="0" err="1">
                <a:latin typeface="Bierstadt" panose="020B0004020202020204" pitchFamily="34" charset="0"/>
              </a:rPr>
              <a:t>hele</a:t>
            </a:r>
            <a:r>
              <a:rPr lang="it-IT" dirty="0">
                <a:latin typeface="Bierstadt" panose="020B0004020202020204" pitchFamily="34" charset="0"/>
              </a:rPr>
              <a:t> </a:t>
            </a:r>
            <a:r>
              <a:rPr lang="it-IT" dirty="0" err="1">
                <a:latin typeface="Bierstadt" panose="020B0004020202020204" pitchFamily="34" charset="0"/>
              </a:rPr>
              <a:t>familie</a:t>
            </a:r>
            <a:r>
              <a:rPr lang="it-IT" dirty="0">
                <a:latin typeface="Bierstadt" panose="020B0004020202020204" pitchFamily="34" charset="0"/>
              </a:rPr>
              <a:t> (</a:t>
            </a:r>
            <a:r>
              <a:rPr lang="it-IT" b="1" dirty="0" err="1">
                <a:latin typeface="Bierstadt" panose="020B0004020202020204" pitchFamily="34" charset="0"/>
              </a:rPr>
              <a:t>komen</a:t>
            </a:r>
            <a:r>
              <a:rPr lang="it-IT" dirty="0">
                <a:latin typeface="Bierstadt" panose="020B0004020202020204" pitchFamily="34" charset="0"/>
              </a:rPr>
              <a:t>) </a:t>
            </a:r>
            <a:r>
              <a:rPr lang="it-IT" dirty="0" err="1">
                <a:latin typeface="Bierstadt" panose="020B0004020202020204" pitchFamily="34" charset="0"/>
              </a:rPr>
              <a:t>naar</a:t>
            </a:r>
            <a:r>
              <a:rPr lang="it-IT" dirty="0">
                <a:latin typeface="Bierstadt" panose="020B0004020202020204" pitchFamily="34" charset="0"/>
              </a:rPr>
              <a:t> </a:t>
            </a:r>
            <a:r>
              <a:rPr lang="it-IT" dirty="0" err="1">
                <a:latin typeface="Bierstadt" panose="020B0004020202020204" pitchFamily="34" charset="0"/>
              </a:rPr>
              <a:t>het</a:t>
            </a:r>
            <a:r>
              <a:rPr lang="it-IT" dirty="0">
                <a:latin typeface="Bierstadt" panose="020B0004020202020204" pitchFamily="34" charset="0"/>
              </a:rPr>
              <a:t> </a:t>
            </a:r>
            <a:r>
              <a:rPr lang="it-IT" dirty="0" err="1">
                <a:latin typeface="Bierstadt" panose="020B0004020202020204" pitchFamily="34" charset="0"/>
              </a:rPr>
              <a:t>feest</a:t>
            </a:r>
            <a:r>
              <a:rPr lang="it-IT" dirty="0">
                <a:latin typeface="Bierstadt" panose="020B0004020202020204" pitchFamily="34" charset="0"/>
              </a:rPr>
              <a:t>. Emma (</a:t>
            </a:r>
            <a:r>
              <a:rPr lang="it-IT" dirty="0" err="1">
                <a:latin typeface="Bierstadt" panose="020B0004020202020204" pitchFamily="34" charset="0"/>
              </a:rPr>
              <a:t>zijn</a:t>
            </a:r>
            <a:r>
              <a:rPr lang="it-IT" b="1" dirty="0">
                <a:latin typeface="Bierstadt" panose="020B0004020202020204" pitchFamily="34" charset="0"/>
              </a:rPr>
              <a:t>)</a:t>
            </a:r>
            <a:r>
              <a:rPr lang="it-IT" dirty="0">
                <a:latin typeface="Bierstadt" panose="020B0004020202020204" pitchFamily="34" charset="0"/>
              </a:rPr>
              <a:t> </a:t>
            </a:r>
            <a:r>
              <a:rPr lang="it-IT" dirty="0" err="1">
                <a:latin typeface="Bierstadt" panose="020B0004020202020204" pitchFamily="34" charset="0"/>
              </a:rPr>
              <a:t>blij</a:t>
            </a:r>
            <a:r>
              <a:rPr lang="it-IT" dirty="0">
                <a:latin typeface="Bierstadt" panose="020B0004020202020204" pitchFamily="34" charset="0"/>
              </a:rPr>
              <a:t>, </a:t>
            </a:r>
            <a:r>
              <a:rPr lang="it-IT" dirty="0" err="1">
                <a:latin typeface="Bierstadt" panose="020B0004020202020204" pitchFamily="34" charset="0"/>
              </a:rPr>
              <a:t>zij</a:t>
            </a:r>
            <a:r>
              <a:rPr lang="it-IT" dirty="0">
                <a:latin typeface="Bierstadt" panose="020B0004020202020204" pitchFamily="34" charset="0"/>
              </a:rPr>
              <a:t> (</a:t>
            </a:r>
            <a:r>
              <a:rPr lang="it-IT" b="1" dirty="0" err="1">
                <a:latin typeface="Bierstadt" panose="020B0004020202020204" pitchFamily="34" charset="0"/>
              </a:rPr>
              <a:t>vinden</a:t>
            </a:r>
            <a:r>
              <a:rPr lang="it-IT" dirty="0">
                <a:latin typeface="Bierstadt" panose="020B0004020202020204" pitchFamily="34" charset="0"/>
              </a:rPr>
              <a:t>) </a:t>
            </a:r>
            <a:r>
              <a:rPr lang="it-IT" dirty="0" err="1">
                <a:latin typeface="Bierstadt" panose="020B0004020202020204" pitchFamily="34" charset="0"/>
              </a:rPr>
              <a:t>het</a:t>
            </a:r>
            <a:r>
              <a:rPr lang="it-IT" dirty="0">
                <a:latin typeface="Bierstadt" panose="020B0004020202020204" pitchFamily="34" charset="0"/>
              </a:rPr>
              <a:t> </a:t>
            </a:r>
            <a:r>
              <a:rPr lang="it-IT" dirty="0" err="1">
                <a:latin typeface="Bierstadt" panose="020B0004020202020204" pitchFamily="34" charset="0"/>
              </a:rPr>
              <a:t>heerlijk</a:t>
            </a:r>
            <a:r>
              <a:rPr lang="it-IT" dirty="0">
                <a:latin typeface="Bierstadt" panose="020B0004020202020204" pitchFamily="34" charset="0"/>
              </a:rPr>
              <a:t> </a:t>
            </a:r>
            <a:r>
              <a:rPr lang="it-IT" dirty="0" err="1">
                <a:latin typeface="Bierstadt" panose="020B0004020202020204" pitchFamily="34" charset="0"/>
              </a:rPr>
              <a:t>om</a:t>
            </a:r>
            <a:r>
              <a:rPr lang="it-IT" dirty="0">
                <a:latin typeface="Bierstadt" panose="020B0004020202020204" pitchFamily="34" charset="0"/>
              </a:rPr>
              <a:t> </a:t>
            </a:r>
            <a:r>
              <a:rPr lang="it-IT" dirty="0" err="1">
                <a:latin typeface="Bierstadt" panose="020B0004020202020204" pitchFamily="34" charset="0"/>
              </a:rPr>
              <a:t>haar</a:t>
            </a:r>
            <a:r>
              <a:rPr lang="it-IT" dirty="0">
                <a:latin typeface="Bierstadt" panose="020B0004020202020204" pitchFamily="34" charset="0"/>
              </a:rPr>
              <a:t> </a:t>
            </a:r>
            <a:r>
              <a:rPr lang="it-IT" dirty="0" err="1">
                <a:latin typeface="Bierstadt" panose="020B0004020202020204" pitchFamily="34" charset="0"/>
              </a:rPr>
              <a:t>familie</a:t>
            </a:r>
            <a:r>
              <a:rPr lang="it-IT" dirty="0">
                <a:latin typeface="Bierstadt" panose="020B0004020202020204" pitchFamily="34" charset="0"/>
              </a:rPr>
              <a:t> </a:t>
            </a:r>
            <a:r>
              <a:rPr lang="it-IT" dirty="0" err="1">
                <a:latin typeface="Bierstadt" panose="020B0004020202020204" pitchFamily="34" charset="0"/>
              </a:rPr>
              <a:t>weer</a:t>
            </a:r>
            <a:r>
              <a:rPr lang="it-IT" dirty="0">
                <a:latin typeface="Bierstadt" panose="020B0004020202020204" pitchFamily="34" charset="0"/>
              </a:rPr>
              <a:t> te </a:t>
            </a:r>
            <a:r>
              <a:rPr lang="it-IT" dirty="0" err="1">
                <a:latin typeface="Bierstadt" panose="020B0004020202020204" pitchFamily="34" charset="0"/>
              </a:rPr>
              <a:t>zien</a:t>
            </a:r>
            <a:r>
              <a:rPr lang="it-IT" dirty="0">
                <a:latin typeface="Bierstadt" panose="020B0004020202020204" pitchFamily="34" charset="0"/>
              </a:rPr>
              <a:t>. </a:t>
            </a:r>
            <a:r>
              <a:rPr lang="it-IT" dirty="0" err="1">
                <a:latin typeface="Bierstadt" panose="020B0004020202020204" pitchFamily="34" charset="0"/>
              </a:rPr>
              <a:t>Haar</a:t>
            </a:r>
            <a:r>
              <a:rPr lang="it-IT" dirty="0">
                <a:latin typeface="Bierstadt" panose="020B0004020202020204" pitchFamily="34" charset="0"/>
              </a:rPr>
              <a:t> </a:t>
            </a:r>
            <a:r>
              <a:rPr lang="it-IT" dirty="0" err="1">
                <a:latin typeface="Bierstadt" panose="020B0004020202020204" pitchFamily="34" charset="0"/>
              </a:rPr>
              <a:t>moeder</a:t>
            </a:r>
            <a:r>
              <a:rPr lang="it-IT" dirty="0">
                <a:latin typeface="Bierstadt" panose="020B0004020202020204" pitchFamily="34" charset="0"/>
              </a:rPr>
              <a:t> (</a:t>
            </a:r>
            <a:r>
              <a:rPr lang="it-IT" b="1" dirty="0" err="1">
                <a:latin typeface="Bierstadt" panose="020B0004020202020204" pitchFamily="34" charset="0"/>
              </a:rPr>
              <a:t>heten</a:t>
            </a:r>
            <a:r>
              <a:rPr lang="it-IT" dirty="0">
                <a:latin typeface="Bierstadt" panose="020B0004020202020204" pitchFamily="34" charset="0"/>
              </a:rPr>
              <a:t>) Linda en </a:t>
            </a:r>
            <a:r>
              <a:rPr lang="it-IT" dirty="0" err="1">
                <a:latin typeface="Bierstadt" panose="020B0004020202020204" pitchFamily="34" charset="0"/>
              </a:rPr>
              <a:t>zij</a:t>
            </a:r>
            <a:r>
              <a:rPr lang="it-IT" dirty="0">
                <a:latin typeface="Bierstadt" panose="020B0004020202020204" pitchFamily="34" charset="0"/>
              </a:rPr>
              <a:t> (</a:t>
            </a:r>
            <a:r>
              <a:rPr lang="it-IT" b="1" dirty="0" err="1">
                <a:latin typeface="Bierstadt" panose="020B0004020202020204" pitchFamily="34" charset="0"/>
              </a:rPr>
              <a:t>zijn</a:t>
            </a:r>
            <a:r>
              <a:rPr lang="it-IT" dirty="0">
                <a:latin typeface="Bierstadt" panose="020B0004020202020204" pitchFamily="34" charset="0"/>
              </a:rPr>
              <a:t>) </a:t>
            </a:r>
            <a:r>
              <a:rPr lang="it-IT" dirty="0" err="1">
                <a:latin typeface="Bierstadt" panose="020B0004020202020204" pitchFamily="34" charset="0"/>
              </a:rPr>
              <a:t>arts</a:t>
            </a:r>
            <a:r>
              <a:rPr lang="it-IT" dirty="0">
                <a:latin typeface="Bierstadt" panose="020B0004020202020204" pitchFamily="34" charset="0"/>
              </a:rPr>
              <a:t>, </a:t>
            </a:r>
            <a:r>
              <a:rPr lang="it-IT" dirty="0" err="1">
                <a:latin typeface="Bierstadt" panose="020B0004020202020204" pitchFamily="34" charset="0"/>
              </a:rPr>
              <a:t>zij</a:t>
            </a:r>
            <a:r>
              <a:rPr lang="it-IT" dirty="0">
                <a:latin typeface="Bierstadt" panose="020B0004020202020204" pitchFamily="34" charset="0"/>
              </a:rPr>
              <a:t> (</a:t>
            </a:r>
            <a:r>
              <a:rPr lang="it-IT" b="1" dirty="0" err="1">
                <a:latin typeface="Bierstadt" panose="020B0004020202020204" pitchFamily="34" charset="0"/>
              </a:rPr>
              <a:t>werken</a:t>
            </a:r>
            <a:r>
              <a:rPr lang="it-IT" dirty="0">
                <a:latin typeface="Bierstadt" panose="020B0004020202020204" pitchFamily="34" charset="0"/>
              </a:rPr>
              <a:t>) in </a:t>
            </a:r>
            <a:r>
              <a:rPr lang="it-IT" dirty="0" err="1">
                <a:latin typeface="Bierstadt" panose="020B0004020202020204" pitchFamily="34" charset="0"/>
              </a:rPr>
              <a:t>het</a:t>
            </a:r>
            <a:r>
              <a:rPr lang="it-IT" dirty="0">
                <a:latin typeface="Bierstadt" panose="020B0004020202020204" pitchFamily="34" charset="0"/>
              </a:rPr>
              <a:t> </a:t>
            </a:r>
            <a:r>
              <a:rPr lang="it-IT" dirty="0" err="1">
                <a:latin typeface="Bierstadt" panose="020B0004020202020204" pitchFamily="34" charset="0"/>
              </a:rPr>
              <a:t>ziekenhuis</a:t>
            </a:r>
            <a:r>
              <a:rPr lang="it-IT" dirty="0">
                <a:latin typeface="Bierstadt" panose="020B0004020202020204" pitchFamily="34" charset="0"/>
              </a:rPr>
              <a:t>. </a:t>
            </a:r>
            <a:r>
              <a:rPr lang="it-IT" dirty="0" err="1">
                <a:latin typeface="Bierstadt" panose="020B0004020202020204" pitchFamily="34" charset="0"/>
              </a:rPr>
              <a:t>Haar</a:t>
            </a:r>
            <a:r>
              <a:rPr lang="it-IT" dirty="0">
                <a:latin typeface="Bierstadt" panose="020B0004020202020204" pitchFamily="34" charset="0"/>
              </a:rPr>
              <a:t> </a:t>
            </a:r>
            <a:r>
              <a:rPr lang="it-IT" dirty="0" err="1">
                <a:latin typeface="Bierstadt" panose="020B0004020202020204" pitchFamily="34" charset="0"/>
              </a:rPr>
              <a:t>vader</a:t>
            </a:r>
            <a:r>
              <a:rPr lang="it-IT" dirty="0">
                <a:latin typeface="Bierstadt" panose="020B0004020202020204" pitchFamily="34" charset="0"/>
              </a:rPr>
              <a:t> (</a:t>
            </a:r>
            <a:r>
              <a:rPr lang="it-IT" b="1" dirty="0" err="1">
                <a:latin typeface="Bierstadt" panose="020B0004020202020204" pitchFamily="34" charset="0"/>
              </a:rPr>
              <a:t>heten</a:t>
            </a:r>
            <a:r>
              <a:rPr lang="it-IT" dirty="0">
                <a:latin typeface="Bierstadt" panose="020B0004020202020204" pitchFamily="34" charset="0"/>
              </a:rPr>
              <a:t>) Hans. </a:t>
            </a:r>
            <a:r>
              <a:rPr lang="it-IT" dirty="0" err="1">
                <a:latin typeface="Bierstadt" panose="020B0004020202020204" pitchFamily="34" charset="0"/>
              </a:rPr>
              <a:t>Hij</a:t>
            </a:r>
            <a:r>
              <a:rPr lang="it-IT" dirty="0">
                <a:latin typeface="Bierstadt" panose="020B0004020202020204" pitchFamily="34" charset="0"/>
              </a:rPr>
              <a:t> </a:t>
            </a:r>
            <a:r>
              <a:rPr lang="it-IT" dirty="0" err="1">
                <a:latin typeface="Bierstadt" panose="020B0004020202020204" pitchFamily="34" charset="0"/>
              </a:rPr>
              <a:t>is</a:t>
            </a:r>
            <a:r>
              <a:rPr lang="it-IT" dirty="0">
                <a:latin typeface="Bierstadt" panose="020B0004020202020204" pitchFamily="34" charset="0"/>
              </a:rPr>
              <a:t> 52 </a:t>
            </a:r>
            <a:r>
              <a:rPr lang="it-IT" dirty="0" err="1">
                <a:latin typeface="Bierstadt" panose="020B0004020202020204" pitchFamily="34" charset="0"/>
              </a:rPr>
              <a:t>jaar</a:t>
            </a:r>
            <a:r>
              <a:rPr lang="it-IT" dirty="0">
                <a:latin typeface="Bierstadt" panose="020B0004020202020204" pitchFamily="34" charset="0"/>
              </a:rPr>
              <a:t> en </a:t>
            </a:r>
            <a:r>
              <a:rPr lang="it-IT" dirty="0" err="1">
                <a:latin typeface="Bierstadt" panose="020B0004020202020204" pitchFamily="34" charset="0"/>
              </a:rPr>
              <a:t>hij</a:t>
            </a:r>
            <a:r>
              <a:rPr lang="it-IT" dirty="0">
                <a:latin typeface="Bierstadt" panose="020B0004020202020204" pitchFamily="34" charset="0"/>
              </a:rPr>
              <a:t> (</a:t>
            </a:r>
            <a:r>
              <a:rPr lang="it-IT" b="1" dirty="0" err="1">
                <a:latin typeface="Bierstadt" panose="020B0004020202020204" pitchFamily="34" charset="0"/>
              </a:rPr>
              <a:t>geven</a:t>
            </a:r>
            <a:r>
              <a:rPr lang="it-IT" dirty="0">
                <a:latin typeface="Bierstadt" panose="020B0004020202020204" pitchFamily="34" charset="0"/>
              </a:rPr>
              <a:t>) </a:t>
            </a:r>
            <a:r>
              <a:rPr lang="it-IT" dirty="0" err="1">
                <a:latin typeface="Bierstadt" panose="020B0004020202020204" pitchFamily="34" charset="0"/>
              </a:rPr>
              <a:t>les</a:t>
            </a:r>
            <a:r>
              <a:rPr lang="it-IT" dirty="0">
                <a:latin typeface="Bierstadt" panose="020B0004020202020204" pitchFamily="34" charset="0"/>
              </a:rPr>
              <a:t>, </a:t>
            </a:r>
            <a:r>
              <a:rPr lang="it-IT" dirty="0" err="1">
                <a:latin typeface="Bierstadt" panose="020B0004020202020204" pitchFamily="34" charset="0"/>
              </a:rPr>
              <a:t>hij</a:t>
            </a:r>
            <a:r>
              <a:rPr lang="it-IT" dirty="0">
                <a:latin typeface="Bierstadt" panose="020B0004020202020204" pitchFamily="34" charset="0"/>
              </a:rPr>
              <a:t> </a:t>
            </a:r>
            <a:r>
              <a:rPr lang="it-IT" dirty="0" err="1">
                <a:latin typeface="Bierstadt" panose="020B0004020202020204" pitchFamily="34" charset="0"/>
              </a:rPr>
              <a:t>is</a:t>
            </a:r>
            <a:r>
              <a:rPr lang="it-IT" dirty="0">
                <a:latin typeface="Bierstadt" panose="020B0004020202020204" pitchFamily="34" charset="0"/>
              </a:rPr>
              <a:t> </a:t>
            </a:r>
            <a:r>
              <a:rPr lang="it-IT" dirty="0" err="1">
                <a:latin typeface="Bierstadt" panose="020B0004020202020204" pitchFamily="34" charset="0"/>
              </a:rPr>
              <a:t>leraar</a:t>
            </a:r>
            <a:r>
              <a:rPr lang="it-IT" dirty="0">
                <a:latin typeface="Bierstadt" panose="020B0004020202020204" pitchFamily="34" charset="0"/>
              </a:rPr>
              <a:t> op </a:t>
            </a:r>
            <a:r>
              <a:rPr lang="it-IT" dirty="0" err="1">
                <a:latin typeface="Bierstadt" panose="020B0004020202020204" pitchFamily="34" charset="0"/>
              </a:rPr>
              <a:t>een</a:t>
            </a:r>
            <a:r>
              <a:rPr lang="it-IT" dirty="0">
                <a:latin typeface="Bierstadt" panose="020B0004020202020204" pitchFamily="34" charset="0"/>
              </a:rPr>
              <a:t> </a:t>
            </a:r>
            <a:r>
              <a:rPr lang="it-IT" dirty="0" err="1">
                <a:latin typeface="Bierstadt" panose="020B0004020202020204" pitchFamily="34" charset="0"/>
              </a:rPr>
              <a:t>basisschool</a:t>
            </a:r>
            <a:r>
              <a:rPr lang="it-IT" dirty="0">
                <a:latin typeface="Bierstadt" panose="020B0004020202020204" pitchFamily="34" charset="0"/>
              </a:rPr>
              <a:t>. Emma (</a:t>
            </a:r>
            <a:r>
              <a:rPr lang="it-IT" b="1" dirty="0" err="1">
                <a:latin typeface="Bierstadt" panose="020B0004020202020204" pitchFamily="34" charset="0"/>
              </a:rPr>
              <a:t>hebben</a:t>
            </a:r>
            <a:r>
              <a:rPr lang="it-IT" dirty="0">
                <a:latin typeface="Bierstadt" panose="020B0004020202020204" pitchFamily="34" charset="0"/>
              </a:rPr>
              <a:t>) </a:t>
            </a:r>
            <a:r>
              <a:rPr lang="it-IT" dirty="0" err="1">
                <a:latin typeface="Bierstadt" panose="020B0004020202020204" pitchFamily="34" charset="0"/>
              </a:rPr>
              <a:t>ook</a:t>
            </a:r>
            <a:r>
              <a:rPr lang="it-IT" dirty="0">
                <a:latin typeface="Bierstadt" panose="020B0004020202020204" pitchFamily="34" charset="0"/>
              </a:rPr>
              <a:t> </a:t>
            </a:r>
            <a:r>
              <a:rPr lang="it-IT" dirty="0" err="1">
                <a:latin typeface="Bierstadt" panose="020B0004020202020204" pitchFamily="34" charset="0"/>
              </a:rPr>
              <a:t>twee</a:t>
            </a:r>
            <a:r>
              <a:rPr lang="it-IT" dirty="0">
                <a:latin typeface="Bierstadt" panose="020B0004020202020204" pitchFamily="34" charset="0"/>
              </a:rPr>
              <a:t> </a:t>
            </a:r>
            <a:r>
              <a:rPr lang="it-IT" dirty="0" err="1">
                <a:latin typeface="Bierstadt" panose="020B0004020202020204" pitchFamily="34" charset="0"/>
              </a:rPr>
              <a:t>broers</a:t>
            </a:r>
            <a:r>
              <a:rPr lang="it-IT" dirty="0">
                <a:latin typeface="Bierstadt" panose="020B0004020202020204" pitchFamily="34" charset="0"/>
              </a:rPr>
              <a:t> en </a:t>
            </a:r>
            <a:r>
              <a:rPr lang="it-IT" dirty="0" err="1">
                <a:latin typeface="Bierstadt" panose="020B0004020202020204" pitchFamily="34" charset="0"/>
              </a:rPr>
              <a:t>een</a:t>
            </a:r>
            <a:r>
              <a:rPr lang="it-IT" dirty="0">
                <a:latin typeface="Bierstadt" panose="020B0004020202020204" pitchFamily="34" charset="0"/>
              </a:rPr>
              <a:t> </a:t>
            </a:r>
            <a:r>
              <a:rPr lang="it-IT" dirty="0" err="1">
                <a:latin typeface="Bierstadt" panose="020B0004020202020204" pitchFamily="34" charset="0"/>
              </a:rPr>
              <a:t>zus</a:t>
            </a:r>
            <a:r>
              <a:rPr lang="it-IT" dirty="0">
                <a:latin typeface="Bierstadt" panose="020B0004020202020204" pitchFamily="34" charset="0"/>
              </a:rPr>
              <a:t>. </a:t>
            </a:r>
            <a:r>
              <a:rPr lang="it-IT" dirty="0" err="1">
                <a:latin typeface="Bierstadt" panose="020B0004020202020204" pitchFamily="34" charset="0"/>
              </a:rPr>
              <a:t>Zij</a:t>
            </a:r>
            <a:r>
              <a:rPr lang="it-IT" dirty="0">
                <a:latin typeface="Bierstadt" panose="020B0004020202020204" pitchFamily="34" charset="0"/>
              </a:rPr>
              <a:t> (</a:t>
            </a:r>
            <a:r>
              <a:rPr lang="it-IT" b="1" dirty="0" err="1">
                <a:latin typeface="Bierstadt" panose="020B0004020202020204" pitchFamily="34" charset="0"/>
              </a:rPr>
              <a:t>wonen</a:t>
            </a:r>
            <a:r>
              <a:rPr lang="it-IT" dirty="0">
                <a:latin typeface="Bierstadt" panose="020B0004020202020204" pitchFamily="34" charset="0"/>
              </a:rPr>
              <a:t>) in Rotterdam. </a:t>
            </a:r>
          </a:p>
        </p:txBody>
      </p:sp>
    </p:spTree>
    <p:extLst>
      <p:ext uri="{BB962C8B-B14F-4D97-AF65-F5344CB8AC3E}">
        <p14:creationId xmlns:p14="http://schemas.microsoft.com/office/powerpoint/2010/main" val="3808737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Rectangle 25">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Rectangle 29">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CFD184A-EA29-7E44-8E10-134488B99AC2}"/>
              </a:ext>
            </a:extLst>
          </p:cNvPr>
          <p:cNvSpPr>
            <a:spLocks noGrp="1"/>
          </p:cNvSpPr>
          <p:nvPr>
            <p:ph type="title"/>
          </p:nvPr>
        </p:nvSpPr>
        <p:spPr>
          <a:xfrm>
            <a:off x="659234" y="957447"/>
            <a:ext cx="3383280" cy="4943105"/>
          </a:xfrm>
        </p:spPr>
        <p:txBody>
          <a:bodyPr vert="horz" lIns="91440" tIns="45720" rIns="91440" bIns="45720" rtlCol="0" anchor="ctr">
            <a:normAutofit/>
          </a:bodyPr>
          <a:lstStyle/>
          <a:p>
            <a:r>
              <a:rPr lang="en-US" sz="4000" dirty="0"/>
              <a:t>HERHALING</a:t>
            </a:r>
          </a:p>
        </p:txBody>
      </p:sp>
      <p:sp>
        <p:nvSpPr>
          <p:cNvPr id="32" name="Rectangle 31">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asellaDiTesto 2">
            <a:extLst>
              <a:ext uri="{FF2B5EF4-FFF2-40B4-BE49-F238E27FC236}">
                <a16:creationId xmlns:a16="http://schemas.microsoft.com/office/drawing/2014/main" id="{D57DCC1E-6F14-68B8-69A3-AB406A369924}"/>
              </a:ext>
            </a:extLst>
          </p:cNvPr>
          <p:cNvGraphicFramePr/>
          <p:nvPr>
            <p:extLst>
              <p:ext uri="{D42A27DB-BD31-4B8C-83A1-F6EECF244321}">
                <p14:modId xmlns:p14="http://schemas.microsoft.com/office/powerpoint/2010/main" val="3529286919"/>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0960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4B4484-DF4A-88E2-BE2C-B4D47B3E40C4}"/>
              </a:ext>
            </a:extLst>
          </p:cNvPr>
          <p:cNvSpPr>
            <a:spLocks noGrp="1"/>
          </p:cNvSpPr>
          <p:nvPr>
            <p:ph type="title"/>
          </p:nvPr>
        </p:nvSpPr>
        <p:spPr/>
        <p:txBody>
          <a:bodyPr/>
          <a:lstStyle/>
          <a:p>
            <a:r>
              <a:rPr lang="it-IT" dirty="0"/>
              <a:t>MODALE WERKWOORDEN</a:t>
            </a:r>
          </a:p>
        </p:txBody>
      </p:sp>
      <p:graphicFrame>
        <p:nvGraphicFramePr>
          <p:cNvPr id="4" name="Tabella 4">
            <a:extLst>
              <a:ext uri="{FF2B5EF4-FFF2-40B4-BE49-F238E27FC236}">
                <a16:creationId xmlns:a16="http://schemas.microsoft.com/office/drawing/2014/main" id="{097CE999-44BE-94B1-EA13-888424E76099}"/>
              </a:ext>
            </a:extLst>
          </p:cNvPr>
          <p:cNvGraphicFramePr>
            <a:graphicFrameLocks noGrp="1"/>
          </p:cNvGraphicFramePr>
          <p:nvPr>
            <p:extLst>
              <p:ext uri="{D42A27DB-BD31-4B8C-83A1-F6EECF244321}">
                <p14:modId xmlns:p14="http://schemas.microsoft.com/office/powerpoint/2010/main" val="1382170740"/>
              </p:ext>
            </p:extLst>
          </p:nvPr>
        </p:nvGraphicFramePr>
        <p:xfrm>
          <a:off x="467360" y="2072640"/>
          <a:ext cx="10332720" cy="3957320"/>
        </p:xfrm>
        <a:graphic>
          <a:graphicData uri="http://schemas.openxmlformats.org/drawingml/2006/table">
            <a:tbl>
              <a:tblPr firstRow="1" bandRow="1">
                <a:tableStyleId>{5C22544A-7EE6-4342-B048-85BDC9FD1C3A}</a:tableStyleId>
              </a:tblPr>
              <a:tblGrid>
                <a:gridCol w="2066544">
                  <a:extLst>
                    <a:ext uri="{9D8B030D-6E8A-4147-A177-3AD203B41FA5}">
                      <a16:colId xmlns:a16="http://schemas.microsoft.com/office/drawing/2014/main" val="143724115"/>
                    </a:ext>
                  </a:extLst>
                </a:gridCol>
                <a:gridCol w="2066544">
                  <a:extLst>
                    <a:ext uri="{9D8B030D-6E8A-4147-A177-3AD203B41FA5}">
                      <a16:colId xmlns:a16="http://schemas.microsoft.com/office/drawing/2014/main" val="148382633"/>
                    </a:ext>
                  </a:extLst>
                </a:gridCol>
                <a:gridCol w="2066544">
                  <a:extLst>
                    <a:ext uri="{9D8B030D-6E8A-4147-A177-3AD203B41FA5}">
                      <a16:colId xmlns:a16="http://schemas.microsoft.com/office/drawing/2014/main" val="2473150153"/>
                    </a:ext>
                  </a:extLst>
                </a:gridCol>
                <a:gridCol w="2066544">
                  <a:extLst>
                    <a:ext uri="{9D8B030D-6E8A-4147-A177-3AD203B41FA5}">
                      <a16:colId xmlns:a16="http://schemas.microsoft.com/office/drawing/2014/main" val="3856877618"/>
                    </a:ext>
                  </a:extLst>
                </a:gridCol>
                <a:gridCol w="2066544">
                  <a:extLst>
                    <a:ext uri="{9D8B030D-6E8A-4147-A177-3AD203B41FA5}">
                      <a16:colId xmlns:a16="http://schemas.microsoft.com/office/drawing/2014/main" val="3526994696"/>
                    </a:ext>
                  </a:extLst>
                </a:gridCol>
              </a:tblGrid>
              <a:tr h="0">
                <a:tc>
                  <a:txBody>
                    <a:bodyPr/>
                    <a:lstStyle/>
                    <a:p>
                      <a:r>
                        <a:rPr lang="it-IT" dirty="0" err="1"/>
                        <a:t>Zullen</a:t>
                      </a:r>
                      <a:r>
                        <a:rPr lang="it-IT" dirty="0"/>
                        <a:t> (più che modale è un ausiliare) </a:t>
                      </a:r>
                    </a:p>
                    <a:p>
                      <a:endParaRPr lang="it-IT" dirty="0"/>
                    </a:p>
                    <a:p>
                      <a:r>
                        <a:rPr lang="it-IT" dirty="0"/>
                        <a:t>FORMA IL FUTURO</a:t>
                      </a:r>
                    </a:p>
                  </a:txBody>
                  <a:tcPr/>
                </a:tc>
                <a:tc>
                  <a:txBody>
                    <a:bodyPr/>
                    <a:lstStyle/>
                    <a:p>
                      <a:r>
                        <a:rPr lang="it-IT" dirty="0" err="1"/>
                        <a:t>Willen</a:t>
                      </a:r>
                      <a:endParaRPr lang="it-IT" dirty="0"/>
                    </a:p>
                  </a:txBody>
                  <a:tcPr/>
                </a:tc>
                <a:tc>
                  <a:txBody>
                    <a:bodyPr/>
                    <a:lstStyle/>
                    <a:p>
                      <a:r>
                        <a:rPr lang="it-IT" dirty="0" err="1"/>
                        <a:t>Kunnen</a:t>
                      </a:r>
                      <a:endParaRPr lang="it-IT" dirty="0"/>
                    </a:p>
                  </a:txBody>
                  <a:tcPr/>
                </a:tc>
                <a:tc>
                  <a:txBody>
                    <a:bodyPr/>
                    <a:lstStyle/>
                    <a:p>
                      <a:r>
                        <a:rPr lang="it-IT" dirty="0" err="1"/>
                        <a:t>Moeten</a:t>
                      </a:r>
                      <a:endParaRPr lang="it-IT" dirty="0"/>
                    </a:p>
                  </a:txBody>
                  <a:tcPr/>
                </a:tc>
                <a:tc>
                  <a:txBody>
                    <a:bodyPr/>
                    <a:lstStyle/>
                    <a:p>
                      <a:r>
                        <a:rPr lang="it-IT" dirty="0" err="1"/>
                        <a:t>Mogen</a:t>
                      </a:r>
                      <a:endParaRPr lang="it-IT" dirty="0"/>
                    </a:p>
                  </a:txBody>
                  <a:tcPr/>
                </a:tc>
                <a:extLst>
                  <a:ext uri="{0D108BD9-81ED-4DB2-BD59-A6C34878D82A}">
                    <a16:rowId xmlns:a16="http://schemas.microsoft.com/office/drawing/2014/main" val="2261967274"/>
                  </a:ext>
                </a:extLst>
              </a:tr>
              <a:tr h="370840">
                <a:tc>
                  <a:txBody>
                    <a:bodyPr/>
                    <a:lstStyle/>
                    <a:p>
                      <a:r>
                        <a:rPr lang="it-IT" dirty="0" err="1"/>
                        <a:t>Ik</a:t>
                      </a:r>
                      <a:r>
                        <a:rPr lang="it-IT" dirty="0"/>
                        <a:t> </a:t>
                      </a:r>
                      <a:r>
                        <a:rPr lang="it-IT" dirty="0" err="1"/>
                        <a:t>zal</a:t>
                      </a:r>
                      <a:endParaRPr lang="it-IT" dirty="0"/>
                    </a:p>
                  </a:txBody>
                  <a:tcPr/>
                </a:tc>
                <a:tc>
                  <a:txBody>
                    <a:bodyPr/>
                    <a:lstStyle/>
                    <a:p>
                      <a:r>
                        <a:rPr lang="it-IT" dirty="0" err="1"/>
                        <a:t>Ik</a:t>
                      </a:r>
                      <a:r>
                        <a:rPr lang="it-IT" dirty="0"/>
                        <a:t> </a:t>
                      </a:r>
                      <a:r>
                        <a:rPr lang="it-IT" dirty="0" err="1"/>
                        <a:t>wil</a:t>
                      </a:r>
                      <a:endParaRPr lang="it-IT" dirty="0"/>
                    </a:p>
                  </a:txBody>
                  <a:tcPr/>
                </a:tc>
                <a:tc>
                  <a:txBody>
                    <a:bodyPr/>
                    <a:lstStyle/>
                    <a:p>
                      <a:r>
                        <a:rPr lang="it-IT" dirty="0" err="1"/>
                        <a:t>Ik</a:t>
                      </a:r>
                      <a:r>
                        <a:rPr lang="it-IT" dirty="0"/>
                        <a:t> </a:t>
                      </a:r>
                      <a:r>
                        <a:rPr lang="it-IT" dirty="0" err="1"/>
                        <a:t>kan</a:t>
                      </a:r>
                      <a:endParaRPr lang="it-IT" dirty="0"/>
                    </a:p>
                  </a:txBody>
                  <a:tcPr/>
                </a:tc>
                <a:tc>
                  <a:txBody>
                    <a:bodyPr/>
                    <a:lstStyle/>
                    <a:p>
                      <a:r>
                        <a:rPr lang="it-IT" dirty="0" err="1"/>
                        <a:t>Ik</a:t>
                      </a:r>
                      <a:r>
                        <a:rPr lang="it-IT" dirty="0"/>
                        <a:t> </a:t>
                      </a:r>
                      <a:r>
                        <a:rPr lang="it-IT" dirty="0" err="1"/>
                        <a:t>moet</a:t>
                      </a:r>
                      <a:r>
                        <a:rPr lang="it-IT" dirty="0"/>
                        <a:t> </a:t>
                      </a:r>
                    </a:p>
                  </a:txBody>
                  <a:tcPr/>
                </a:tc>
                <a:tc>
                  <a:txBody>
                    <a:bodyPr/>
                    <a:lstStyle/>
                    <a:p>
                      <a:r>
                        <a:rPr lang="it-IT" dirty="0" err="1"/>
                        <a:t>Ik</a:t>
                      </a:r>
                      <a:r>
                        <a:rPr lang="it-IT" dirty="0"/>
                        <a:t> </a:t>
                      </a:r>
                      <a:r>
                        <a:rPr lang="it-IT" dirty="0" err="1"/>
                        <a:t>mag</a:t>
                      </a:r>
                      <a:endParaRPr lang="it-IT" dirty="0"/>
                    </a:p>
                  </a:txBody>
                  <a:tcPr/>
                </a:tc>
                <a:extLst>
                  <a:ext uri="{0D108BD9-81ED-4DB2-BD59-A6C34878D82A}">
                    <a16:rowId xmlns:a16="http://schemas.microsoft.com/office/drawing/2014/main" val="416985349"/>
                  </a:ext>
                </a:extLst>
              </a:tr>
              <a:tr h="370840">
                <a:tc>
                  <a:txBody>
                    <a:bodyPr/>
                    <a:lstStyle/>
                    <a:p>
                      <a:r>
                        <a:rPr lang="it-IT" dirty="0" err="1"/>
                        <a:t>Jij</a:t>
                      </a:r>
                      <a:r>
                        <a:rPr lang="it-IT" dirty="0"/>
                        <a:t>/u </a:t>
                      </a:r>
                      <a:r>
                        <a:rPr lang="it-IT" dirty="0" err="1"/>
                        <a:t>zal</a:t>
                      </a:r>
                      <a:r>
                        <a:rPr lang="it-IT" dirty="0"/>
                        <a:t>/</a:t>
                      </a:r>
                      <a:r>
                        <a:rPr lang="it-IT" dirty="0" err="1"/>
                        <a:t>zult</a:t>
                      </a:r>
                      <a:endParaRPr lang="it-IT" dirty="0"/>
                    </a:p>
                  </a:txBody>
                  <a:tcPr/>
                </a:tc>
                <a:tc>
                  <a:txBody>
                    <a:bodyPr/>
                    <a:lstStyle/>
                    <a:p>
                      <a:r>
                        <a:rPr lang="it-IT" dirty="0" err="1"/>
                        <a:t>Jij</a:t>
                      </a:r>
                      <a:r>
                        <a:rPr lang="it-IT" dirty="0"/>
                        <a:t>/u </a:t>
                      </a:r>
                      <a:r>
                        <a:rPr lang="it-IT" dirty="0" err="1"/>
                        <a:t>wilt</a:t>
                      </a:r>
                      <a:endParaRPr lang="it-IT" dirty="0"/>
                    </a:p>
                  </a:txBody>
                  <a:tcPr/>
                </a:tc>
                <a:tc>
                  <a:txBody>
                    <a:bodyPr/>
                    <a:lstStyle/>
                    <a:p>
                      <a:r>
                        <a:rPr lang="it-IT" dirty="0" err="1"/>
                        <a:t>Jij</a:t>
                      </a:r>
                      <a:r>
                        <a:rPr lang="it-IT" dirty="0"/>
                        <a:t>/u </a:t>
                      </a:r>
                      <a:r>
                        <a:rPr lang="it-IT" dirty="0" err="1"/>
                        <a:t>kan</a:t>
                      </a:r>
                      <a:r>
                        <a:rPr lang="it-IT" dirty="0"/>
                        <a:t>/</a:t>
                      </a:r>
                      <a:r>
                        <a:rPr lang="it-IT" dirty="0" err="1"/>
                        <a:t>kunt</a:t>
                      </a:r>
                      <a:endParaRPr lang="it-IT" dirty="0"/>
                    </a:p>
                  </a:txBody>
                  <a:tcPr/>
                </a:tc>
                <a:tc>
                  <a:txBody>
                    <a:bodyPr/>
                    <a:lstStyle/>
                    <a:p>
                      <a:r>
                        <a:rPr lang="it-IT" dirty="0" err="1"/>
                        <a:t>Jij</a:t>
                      </a:r>
                      <a:r>
                        <a:rPr lang="it-IT" dirty="0"/>
                        <a:t>/u </a:t>
                      </a:r>
                      <a:r>
                        <a:rPr lang="it-IT" dirty="0" err="1"/>
                        <a:t>moet</a:t>
                      </a:r>
                      <a:endParaRPr lang="it-IT" dirty="0"/>
                    </a:p>
                  </a:txBody>
                  <a:tcPr/>
                </a:tc>
                <a:tc>
                  <a:txBody>
                    <a:bodyPr/>
                    <a:lstStyle/>
                    <a:p>
                      <a:r>
                        <a:rPr lang="it-IT" dirty="0" err="1"/>
                        <a:t>Jij</a:t>
                      </a:r>
                      <a:r>
                        <a:rPr lang="it-IT" dirty="0"/>
                        <a:t>/u </a:t>
                      </a:r>
                      <a:r>
                        <a:rPr lang="it-IT" dirty="0" err="1"/>
                        <a:t>mag</a:t>
                      </a:r>
                      <a:endParaRPr lang="it-IT" dirty="0"/>
                    </a:p>
                  </a:txBody>
                  <a:tcPr/>
                </a:tc>
                <a:extLst>
                  <a:ext uri="{0D108BD9-81ED-4DB2-BD59-A6C34878D82A}">
                    <a16:rowId xmlns:a16="http://schemas.microsoft.com/office/drawing/2014/main" val="1001726785"/>
                  </a:ext>
                </a:extLst>
              </a:tr>
              <a:tr h="370840">
                <a:tc>
                  <a:txBody>
                    <a:bodyPr/>
                    <a:lstStyle/>
                    <a:p>
                      <a:r>
                        <a:rPr lang="it-IT" dirty="0" err="1"/>
                        <a:t>Hij</a:t>
                      </a:r>
                      <a:r>
                        <a:rPr lang="it-IT" dirty="0"/>
                        <a:t>/</a:t>
                      </a:r>
                      <a:r>
                        <a:rPr lang="it-IT" dirty="0" err="1"/>
                        <a:t>Zij</a:t>
                      </a:r>
                      <a:r>
                        <a:rPr lang="it-IT" dirty="0"/>
                        <a:t>/</a:t>
                      </a:r>
                      <a:r>
                        <a:rPr lang="it-IT" dirty="0" err="1"/>
                        <a:t>het</a:t>
                      </a:r>
                      <a:r>
                        <a:rPr lang="it-IT" dirty="0"/>
                        <a:t> </a:t>
                      </a:r>
                      <a:r>
                        <a:rPr lang="it-IT" dirty="0" err="1"/>
                        <a:t>zal</a:t>
                      </a:r>
                      <a:endParaRPr lang="it-IT" dirty="0"/>
                    </a:p>
                  </a:txBody>
                  <a:tcPr/>
                </a:tc>
                <a:tc>
                  <a:txBody>
                    <a:bodyPr/>
                    <a:lstStyle/>
                    <a:p>
                      <a:r>
                        <a:rPr lang="it-IT" dirty="0" err="1"/>
                        <a:t>Hij</a:t>
                      </a:r>
                      <a:r>
                        <a:rPr lang="it-IT" dirty="0"/>
                        <a:t>/</a:t>
                      </a:r>
                      <a:r>
                        <a:rPr lang="it-IT" dirty="0" err="1"/>
                        <a:t>zij</a:t>
                      </a:r>
                      <a:r>
                        <a:rPr lang="it-IT" dirty="0"/>
                        <a:t>/</a:t>
                      </a:r>
                      <a:r>
                        <a:rPr lang="it-IT" dirty="0" err="1"/>
                        <a:t>het</a:t>
                      </a:r>
                      <a:r>
                        <a:rPr lang="it-IT" dirty="0"/>
                        <a:t> </a:t>
                      </a:r>
                      <a:r>
                        <a:rPr lang="it-IT" dirty="0" err="1"/>
                        <a:t>wil</a:t>
                      </a:r>
                      <a:endParaRPr lang="it-IT" dirty="0"/>
                    </a:p>
                  </a:txBody>
                  <a:tcPr/>
                </a:tc>
                <a:tc>
                  <a:txBody>
                    <a:bodyPr/>
                    <a:lstStyle/>
                    <a:p>
                      <a:r>
                        <a:rPr lang="it-IT" dirty="0" err="1"/>
                        <a:t>Hij</a:t>
                      </a:r>
                      <a:r>
                        <a:rPr lang="it-IT" dirty="0"/>
                        <a:t>/</a:t>
                      </a:r>
                      <a:r>
                        <a:rPr lang="it-IT" dirty="0" err="1"/>
                        <a:t>zij</a:t>
                      </a:r>
                      <a:r>
                        <a:rPr lang="it-IT" dirty="0"/>
                        <a:t>/</a:t>
                      </a:r>
                      <a:r>
                        <a:rPr lang="it-IT" dirty="0" err="1"/>
                        <a:t>het</a:t>
                      </a:r>
                      <a:r>
                        <a:rPr lang="it-IT" dirty="0"/>
                        <a:t> </a:t>
                      </a:r>
                      <a:r>
                        <a:rPr lang="it-IT" dirty="0" err="1"/>
                        <a:t>kan</a:t>
                      </a:r>
                      <a:endParaRPr lang="it-IT" dirty="0"/>
                    </a:p>
                  </a:txBody>
                  <a:tcPr/>
                </a:tc>
                <a:tc>
                  <a:txBody>
                    <a:bodyPr/>
                    <a:lstStyle/>
                    <a:p>
                      <a:r>
                        <a:rPr lang="it-IT" dirty="0" err="1"/>
                        <a:t>Hij</a:t>
                      </a:r>
                      <a:r>
                        <a:rPr lang="it-IT" dirty="0"/>
                        <a:t>/</a:t>
                      </a:r>
                      <a:r>
                        <a:rPr lang="it-IT" dirty="0" err="1"/>
                        <a:t>zij</a:t>
                      </a:r>
                      <a:r>
                        <a:rPr lang="it-IT" dirty="0"/>
                        <a:t>/</a:t>
                      </a:r>
                      <a:r>
                        <a:rPr lang="it-IT" dirty="0" err="1"/>
                        <a:t>het</a:t>
                      </a:r>
                      <a:r>
                        <a:rPr lang="it-IT" dirty="0"/>
                        <a:t> </a:t>
                      </a:r>
                      <a:r>
                        <a:rPr lang="it-IT" dirty="0" err="1"/>
                        <a:t>moet</a:t>
                      </a:r>
                      <a:endParaRPr lang="it-IT" dirty="0"/>
                    </a:p>
                  </a:txBody>
                  <a:tcPr/>
                </a:tc>
                <a:tc>
                  <a:txBody>
                    <a:bodyPr/>
                    <a:lstStyle/>
                    <a:p>
                      <a:r>
                        <a:rPr lang="it-IT" dirty="0" err="1"/>
                        <a:t>Hij</a:t>
                      </a:r>
                      <a:r>
                        <a:rPr lang="it-IT" dirty="0"/>
                        <a:t>/</a:t>
                      </a:r>
                      <a:r>
                        <a:rPr lang="it-IT" dirty="0" err="1"/>
                        <a:t>zij</a:t>
                      </a:r>
                      <a:r>
                        <a:rPr lang="it-IT" dirty="0"/>
                        <a:t>/</a:t>
                      </a:r>
                      <a:r>
                        <a:rPr lang="it-IT" dirty="0" err="1"/>
                        <a:t>het</a:t>
                      </a:r>
                      <a:r>
                        <a:rPr lang="it-IT" dirty="0"/>
                        <a:t> </a:t>
                      </a:r>
                      <a:r>
                        <a:rPr lang="it-IT" dirty="0" err="1"/>
                        <a:t>mag</a:t>
                      </a:r>
                      <a:endParaRPr lang="it-IT" dirty="0"/>
                    </a:p>
                  </a:txBody>
                  <a:tcPr/>
                </a:tc>
                <a:extLst>
                  <a:ext uri="{0D108BD9-81ED-4DB2-BD59-A6C34878D82A}">
                    <a16:rowId xmlns:a16="http://schemas.microsoft.com/office/drawing/2014/main" val="3823327165"/>
                  </a:ext>
                </a:extLst>
              </a:tr>
              <a:tr h="370840">
                <a:tc>
                  <a:txBody>
                    <a:bodyPr/>
                    <a:lstStyle/>
                    <a:p>
                      <a:r>
                        <a:rPr lang="it-IT" dirty="0" err="1"/>
                        <a:t>Wij</a:t>
                      </a:r>
                      <a:r>
                        <a:rPr lang="it-IT" dirty="0"/>
                        <a:t> </a:t>
                      </a:r>
                      <a:r>
                        <a:rPr lang="it-IT" dirty="0" err="1"/>
                        <a:t>zullen</a:t>
                      </a:r>
                      <a:endParaRPr lang="it-IT" dirty="0"/>
                    </a:p>
                  </a:txBody>
                  <a:tcPr/>
                </a:tc>
                <a:tc>
                  <a:txBody>
                    <a:bodyPr/>
                    <a:lstStyle/>
                    <a:p>
                      <a:r>
                        <a:rPr lang="it-IT" dirty="0" err="1"/>
                        <a:t>Wij</a:t>
                      </a:r>
                      <a:r>
                        <a:rPr lang="it-IT" dirty="0"/>
                        <a:t> </a:t>
                      </a:r>
                      <a:r>
                        <a:rPr lang="it-IT" dirty="0" err="1"/>
                        <a:t>willen</a:t>
                      </a:r>
                      <a:endParaRPr lang="it-IT" dirty="0"/>
                    </a:p>
                  </a:txBody>
                  <a:tcPr/>
                </a:tc>
                <a:tc>
                  <a:txBody>
                    <a:bodyPr/>
                    <a:lstStyle/>
                    <a:p>
                      <a:r>
                        <a:rPr lang="it-IT" dirty="0" err="1"/>
                        <a:t>Wij</a:t>
                      </a:r>
                      <a:r>
                        <a:rPr lang="it-IT" dirty="0"/>
                        <a:t> </a:t>
                      </a:r>
                      <a:r>
                        <a:rPr lang="it-IT" dirty="0" err="1"/>
                        <a:t>kunnen</a:t>
                      </a:r>
                      <a:endParaRPr lang="it-IT" dirty="0"/>
                    </a:p>
                  </a:txBody>
                  <a:tcPr/>
                </a:tc>
                <a:tc>
                  <a:txBody>
                    <a:bodyPr/>
                    <a:lstStyle/>
                    <a:p>
                      <a:r>
                        <a:rPr lang="it-IT" dirty="0" err="1"/>
                        <a:t>Wij</a:t>
                      </a:r>
                      <a:r>
                        <a:rPr lang="it-IT" dirty="0"/>
                        <a:t> </a:t>
                      </a:r>
                      <a:r>
                        <a:rPr lang="it-IT" dirty="0" err="1"/>
                        <a:t>moeten</a:t>
                      </a:r>
                      <a:endParaRPr lang="it-IT" dirty="0"/>
                    </a:p>
                  </a:txBody>
                  <a:tcPr/>
                </a:tc>
                <a:tc>
                  <a:txBody>
                    <a:bodyPr/>
                    <a:lstStyle/>
                    <a:p>
                      <a:r>
                        <a:rPr lang="it-IT" dirty="0" err="1"/>
                        <a:t>Wij</a:t>
                      </a:r>
                      <a:r>
                        <a:rPr lang="it-IT" dirty="0"/>
                        <a:t> </a:t>
                      </a:r>
                      <a:r>
                        <a:rPr lang="it-IT" dirty="0" err="1"/>
                        <a:t>mogen</a:t>
                      </a:r>
                      <a:endParaRPr lang="it-IT" dirty="0"/>
                    </a:p>
                  </a:txBody>
                  <a:tcPr/>
                </a:tc>
                <a:extLst>
                  <a:ext uri="{0D108BD9-81ED-4DB2-BD59-A6C34878D82A}">
                    <a16:rowId xmlns:a16="http://schemas.microsoft.com/office/drawing/2014/main" val="3862683602"/>
                  </a:ext>
                </a:extLst>
              </a:tr>
              <a:tr h="370840">
                <a:tc>
                  <a:txBody>
                    <a:bodyPr/>
                    <a:lstStyle/>
                    <a:p>
                      <a:r>
                        <a:rPr lang="it-IT" dirty="0" err="1"/>
                        <a:t>Jullie</a:t>
                      </a:r>
                      <a:r>
                        <a:rPr lang="it-IT" dirty="0"/>
                        <a:t> </a:t>
                      </a:r>
                      <a:r>
                        <a:rPr lang="it-IT" dirty="0" err="1"/>
                        <a:t>zullen</a:t>
                      </a:r>
                      <a:endParaRPr lang="it-IT" dirty="0"/>
                    </a:p>
                  </a:txBody>
                  <a:tcPr/>
                </a:tc>
                <a:tc>
                  <a:txBody>
                    <a:bodyPr/>
                    <a:lstStyle/>
                    <a:p>
                      <a:r>
                        <a:rPr lang="it-IT" dirty="0" err="1"/>
                        <a:t>Jullie</a:t>
                      </a:r>
                      <a:r>
                        <a:rPr lang="it-IT" dirty="0"/>
                        <a:t> </a:t>
                      </a:r>
                      <a:r>
                        <a:rPr lang="it-IT" dirty="0" err="1"/>
                        <a:t>willen</a:t>
                      </a:r>
                      <a:endParaRPr lang="it-IT" dirty="0"/>
                    </a:p>
                  </a:txBody>
                  <a:tcPr/>
                </a:tc>
                <a:tc>
                  <a:txBody>
                    <a:bodyPr/>
                    <a:lstStyle/>
                    <a:p>
                      <a:r>
                        <a:rPr lang="it-IT" dirty="0" err="1"/>
                        <a:t>Jullie</a:t>
                      </a:r>
                      <a:r>
                        <a:rPr lang="it-IT" dirty="0"/>
                        <a:t> </a:t>
                      </a:r>
                      <a:r>
                        <a:rPr lang="it-IT" dirty="0" err="1"/>
                        <a:t>kunnen</a:t>
                      </a:r>
                      <a:endParaRPr lang="it-IT" dirty="0"/>
                    </a:p>
                  </a:txBody>
                  <a:tcPr/>
                </a:tc>
                <a:tc>
                  <a:txBody>
                    <a:bodyPr/>
                    <a:lstStyle/>
                    <a:p>
                      <a:r>
                        <a:rPr lang="it-IT" dirty="0" err="1"/>
                        <a:t>Jullie</a:t>
                      </a:r>
                      <a:r>
                        <a:rPr lang="it-IT" dirty="0"/>
                        <a:t> </a:t>
                      </a:r>
                      <a:r>
                        <a:rPr lang="it-IT" dirty="0" err="1"/>
                        <a:t>moeten</a:t>
                      </a:r>
                      <a:endParaRPr lang="it-IT" dirty="0"/>
                    </a:p>
                  </a:txBody>
                  <a:tcPr/>
                </a:tc>
                <a:tc>
                  <a:txBody>
                    <a:bodyPr/>
                    <a:lstStyle/>
                    <a:p>
                      <a:r>
                        <a:rPr lang="it-IT" dirty="0" err="1"/>
                        <a:t>Jullie</a:t>
                      </a:r>
                      <a:r>
                        <a:rPr lang="it-IT" dirty="0"/>
                        <a:t> </a:t>
                      </a:r>
                      <a:r>
                        <a:rPr lang="it-IT" dirty="0" err="1"/>
                        <a:t>mogen</a:t>
                      </a:r>
                      <a:endParaRPr lang="it-IT" dirty="0"/>
                    </a:p>
                  </a:txBody>
                  <a:tcPr/>
                </a:tc>
                <a:extLst>
                  <a:ext uri="{0D108BD9-81ED-4DB2-BD59-A6C34878D82A}">
                    <a16:rowId xmlns:a16="http://schemas.microsoft.com/office/drawing/2014/main" val="855314421"/>
                  </a:ext>
                </a:extLst>
              </a:tr>
              <a:tr h="248920">
                <a:tc>
                  <a:txBody>
                    <a:bodyPr/>
                    <a:lstStyle/>
                    <a:p>
                      <a:r>
                        <a:rPr lang="it-IT" dirty="0" err="1"/>
                        <a:t>Zij</a:t>
                      </a:r>
                      <a:r>
                        <a:rPr lang="it-IT" dirty="0"/>
                        <a:t> </a:t>
                      </a:r>
                      <a:r>
                        <a:rPr lang="it-IT" dirty="0" err="1"/>
                        <a:t>zullen</a:t>
                      </a:r>
                      <a:endParaRPr lang="it-IT" dirty="0"/>
                    </a:p>
                  </a:txBody>
                  <a:tcPr/>
                </a:tc>
                <a:tc>
                  <a:txBody>
                    <a:bodyPr/>
                    <a:lstStyle/>
                    <a:p>
                      <a:r>
                        <a:rPr lang="it-IT" dirty="0" err="1"/>
                        <a:t>Zij</a:t>
                      </a:r>
                      <a:r>
                        <a:rPr lang="it-IT" dirty="0"/>
                        <a:t> </a:t>
                      </a:r>
                      <a:r>
                        <a:rPr lang="it-IT" dirty="0" err="1"/>
                        <a:t>willen</a:t>
                      </a:r>
                      <a:endParaRPr lang="it-IT" dirty="0"/>
                    </a:p>
                  </a:txBody>
                  <a:tcPr/>
                </a:tc>
                <a:tc>
                  <a:txBody>
                    <a:bodyPr/>
                    <a:lstStyle/>
                    <a:p>
                      <a:r>
                        <a:rPr lang="it-IT" dirty="0" err="1"/>
                        <a:t>Zij</a:t>
                      </a:r>
                      <a:r>
                        <a:rPr lang="it-IT" dirty="0"/>
                        <a:t> </a:t>
                      </a:r>
                      <a:r>
                        <a:rPr lang="it-IT" dirty="0" err="1"/>
                        <a:t>kunnen</a:t>
                      </a:r>
                      <a:endParaRPr lang="it-IT" dirty="0"/>
                    </a:p>
                  </a:txBody>
                  <a:tcPr/>
                </a:tc>
                <a:tc>
                  <a:txBody>
                    <a:bodyPr/>
                    <a:lstStyle/>
                    <a:p>
                      <a:r>
                        <a:rPr lang="it-IT" dirty="0" err="1"/>
                        <a:t>Zij</a:t>
                      </a:r>
                      <a:r>
                        <a:rPr lang="it-IT" dirty="0"/>
                        <a:t> </a:t>
                      </a:r>
                      <a:r>
                        <a:rPr lang="it-IT" dirty="0" err="1"/>
                        <a:t>moeten</a:t>
                      </a:r>
                      <a:endParaRPr lang="it-IT" dirty="0"/>
                    </a:p>
                  </a:txBody>
                  <a:tcPr/>
                </a:tc>
                <a:tc>
                  <a:txBody>
                    <a:bodyPr/>
                    <a:lstStyle/>
                    <a:p>
                      <a:r>
                        <a:rPr lang="it-IT" dirty="0" err="1"/>
                        <a:t>Zij</a:t>
                      </a:r>
                      <a:r>
                        <a:rPr lang="it-IT" dirty="0"/>
                        <a:t> </a:t>
                      </a:r>
                      <a:r>
                        <a:rPr lang="it-IT" dirty="0" err="1"/>
                        <a:t>mogen</a:t>
                      </a:r>
                      <a:endParaRPr lang="it-IT" dirty="0"/>
                    </a:p>
                  </a:txBody>
                  <a:tcPr/>
                </a:tc>
                <a:extLst>
                  <a:ext uri="{0D108BD9-81ED-4DB2-BD59-A6C34878D82A}">
                    <a16:rowId xmlns:a16="http://schemas.microsoft.com/office/drawing/2014/main" val="47233280"/>
                  </a:ext>
                </a:extLst>
              </a:tr>
            </a:tbl>
          </a:graphicData>
        </a:graphic>
      </p:graphicFrame>
    </p:spTree>
    <p:extLst>
      <p:ext uri="{BB962C8B-B14F-4D97-AF65-F5344CB8AC3E}">
        <p14:creationId xmlns:p14="http://schemas.microsoft.com/office/powerpoint/2010/main" val="2694865236"/>
      </p:ext>
    </p:extLst>
  </p:cSld>
  <p:clrMapOvr>
    <a:masterClrMapping/>
  </p:clrMapOvr>
</p:sld>
</file>

<file path=ppt/theme/theme1.xml><?xml version="1.0" encoding="utf-8"?>
<a:theme xmlns:a="http://schemas.openxmlformats.org/drawingml/2006/main" name="BevelVTI">
  <a:themeElements>
    <a:clrScheme name="Custom 148">
      <a:dk1>
        <a:srgbClr val="262626"/>
      </a:dk1>
      <a:lt1>
        <a:sysClr val="window" lastClr="FFFFFF"/>
      </a:lt1>
      <a:dk2>
        <a:srgbClr val="2F333D"/>
      </a:dk2>
      <a:lt2>
        <a:srgbClr val="ECF0F0"/>
      </a:lt2>
      <a:accent1>
        <a:srgbClr val="00BAC8"/>
      </a:accent1>
      <a:accent2>
        <a:srgbClr val="794DFF"/>
      </a:accent2>
      <a:accent3>
        <a:srgbClr val="00D17D"/>
      </a:accent3>
      <a:accent4>
        <a:srgbClr val="E69500"/>
      </a:accent4>
      <a:accent5>
        <a:srgbClr val="FE5D21"/>
      </a:accent5>
      <a:accent6>
        <a:srgbClr val="404040"/>
      </a:accent6>
      <a:hlink>
        <a:srgbClr val="3E8FF1"/>
      </a:hlink>
      <a:folHlink>
        <a:srgbClr val="939393"/>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ccentBoxVTI">
  <a:themeElements>
    <a:clrScheme name="AnalogousFromLightSeedLeftStep">
      <a:dk1>
        <a:srgbClr val="000000"/>
      </a:dk1>
      <a:lt1>
        <a:srgbClr val="FFFFFF"/>
      </a:lt1>
      <a:dk2>
        <a:srgbClr val="213B33"/>
      </a:dk2>
      <a:lt2>
        <a:srgbClr val="E8E3E2"/>
      </a:lt2>
      <a:accent1>
        <a:srgbClr val="4EAFBA"/>
      </a:accent1>
      <a:accent2>
        <a:srgbClr val="4DB392"/>
      </a:accent2>
      <a:accent3>
        <a:srgbClr val="4FB369"/>
      </a:accent3>
      <a:accent4>
        <a:srgbClr val="5DB54E"/>
      </a:accent4>
      <a:accent5>
        <a:srgbClr val="89AA5D"/>
      </a:accent5>
      <a:accent6>
        <a:srgbClr val="A3A546"/>
      </a:accent6>
      <a:hlink>
        <a:srgbClr val="AE7069"/>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469</TotalTime>
  <Words>1072</Words>
  <Application>Microsoft Office PowerPoint</Application>
  <PresentationFormat>Widescreen</PresentationFormat>
  <Paragraphs>160</Paragraphs>
  <Slides>21</Slides>
  <Notes>0</Notes>
  <HiddenSlides>0</HiddenSlides>
  <MMClips>2</MMClips>
  <ScaleCrop>false</ScaleCrop>
  <HeadingPairs>
    <vt:vector size="6" baseType="variant">
      <vt:variant>
        <vt:lpstr>Caratteri utilizzati</vt:lpstr>
      </vt:variant>
      <vt:variant>
        <vt:i4>5</vt:i4>
      </vt:variant>
      <vt:variant>
        <vt:lpstr>Tema</vt:lpstr>
      </vt:variant>
      <vt:variant>
        <vt:i4>3</vt:i4>
      </vt:variant>
      <vt:variant>
        <vt:lpstr>Titoli diapositive</vt:lpstr>
      </vt:variant>
      <vt:variant>
        <vt:i4>21</vt:i4>
      </vt:variant>
    </vt:vector>
  </HeadingPairs>
  <TitlesOfParts>
    <vt:vector size="29" baseType="lpstr">
      <vt:lpstr>Arial</vt:lpstr>
      <vt:lpstr>Avenir Next LT Pro</vt:lpstr>
      <vt:lpstr>Bierstadt</vt:lpstr>
      <vt:lpstr>Calibri</vt:lpstr>
      <vt:lpstr>Calibri Light</vt:lpstr>
      <vt:lpstr>BevelVTI</vt:lpstr>
      <vt:lpstr>Tema di Office</vt:lpstr>
      <vt:lpstr>AccentBoxVTI</vt:lpstr>
      <vt:lpstr>Les 5  </vt:lpstr>
      <vt:lpstr>Groningen is de hoofdstad van de Nederlandse provincie Groningen.  In 2021 telde de stad Groningen 200.000 inwoners. Het is de grootste stad van noordelijk Nederland. Naast het Nederlands wordt in Groningen ook Fries gesproken. Deze taal lijkt sterk op het Engels. Groningen is ook de Nederlandse fietshoofdstad. Er is sprake van 230.000 fietsen voor ongeveer 100.000 inwoners.   </vt:lpstr>
      <vt:lpstr> - MAN</vt:lpstr>
      <vt:lpstr>Corrigeer het werkwoord, als dat nodig is!</vt:lpstr>
      <vt:lpstr>LUISTER EENS </vt:lpstr>
      <vt:lpstr>PRONUNCE TUTTE OLANDESI </vt:lpstr>
      <vt:lpstr>Vervoeg de werkwoorden</vt:lpstr>
      <vt:lpstr>HERHALING</vt:lpstr>
      <vt:lpstr>MODALE WERKWOORDEN</vt:lpstr>
      <vt:lpstr>(niet) hoeven</vt:lpstr>
      <vt:lpstr>TANGCONSTRUCTIE</vt:lpstr>
      <vt:lpstr>ATTENZIONE! PERICOLO!</vt:lpstr>
      <vt:lpstr>VRAGEN - INVERSIE</vt:lpstr>
      <vt:lpstr>ZULLEN / GAAN = FUTURO</vt:lpstr>
      <vt:lpstr>KUNNEN</vt:lpstr>
      <vt:lpstr>MOGEN </vt:lpstr>
      <vt:lpstr>WILLEN</vt:lpstr>
      <vt:lpstr>MOETEN</vt:lpstr>
      <vt:lpstr>RICAPITOLANDO</vt:lpstr>
      <vt:lpstr>EVEN OEFENEN</vt:lpstr>
      <vt:lpstr>EVEN OEFENEN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5</dc:title>
  <dc:creator>GENTILE PAOLA</dc:creator>
  <cp:lastModifiedBy>GENTILE PAOLA</cp:lastModifiedBy>
  <cp:revision>41</cp:revision>
  <dcterms:created xsi:type="dcterms:W3CDTF">2022-11-06T19:39:16Z</dcterms:created>
  <dcterms:modified xsi:type="dcterms:W3CDTF">2022-11-09T08:54:46Z</dcterms:modified>
</cp:coreProperties>
</file>